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3.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7.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9.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2.xml" ContentType="application/vnd.openxmlformats-officedocument.theme+xml"/>
  <Override PartName="/ppt/tags/tag35.xml" ContentType="application/vnd.openxmlformats-officedocument.presentationml.tags+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3.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4.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5.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6.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17.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18.xml" ContentType="application/vnd.openxmlformats-officedocument.theme+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19.xml" ContentType="application/vnd.openxmlformats-officedocument.theme+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0.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1.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2.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3.xml" ContentType="application/vnd.openxmlformats-officedocument.theme+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4.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theme/theme25.xml" ContentType="application/vnd.openxmlformats-officedocument.theme+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26.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27.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theme/theme28.xml" ContentType="application/vnd.openxmlformats-officedocument.theme+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29.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0.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theme/theme31.xml" ContentType="application/vnd.openxmlformats-officedocument.theme+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32.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33.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4.xml" ContentType="application/vnd.openxmlformats-officedocument.them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35.xml" ContentType="application/vnd.openxmlformats-officedocument.theme+xml"/>
  <Override PartName="/ppt/tags/tag83.xml" ContentType="application/vnd.openxmlformats-officedocument.presentationml.tags+xml"/>
  <Override PartName="/ppt/tags/tag84.xml" ContentType="application/vnd.openxmlformats-officedocument.presentationml.tags+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36.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37.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38.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39.xml" ContentType="application/vnd.openxmlformats-officedocument.theme+xml"/>
  <Override PartName="/ppt/tags/tag85.xml" ContentType="application/vnd.openxmlformats-officedocument.presentationml.tags+xml"/>
  <Override PartName="/ppt/theme/theme40.xml" ContentType="application/vnd.openxmlformats-officedocument.theme+xml"/>
  <Override PartName="/ppt/theme/theme4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2.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omments/modernComment_7F40E42E_862BE515.xml" ContentType="application/vnd.ms-powerpoint.comments+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1.xml" ContentType="application/vnd.openxmlformats-officedocument.drawingml.chartshapes+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261" r:id="rId1"/>
    <p:sldMasterId id="2147484525" r:id="rId2"/>
    <p:sldMasterId id="2147484538" r:id="rId3"/>
    <p:sldMasterId id="2147484706" r:id="rId4"/>
    <p:sldMasterId id="2147484826" r:id="rId5"/>
    <p:sldMasterId id="2147484986" r:id="rId6"/>
    <p:sldMasterId id="2147485076" r:id="rId7"/>
    <p:sldMasterId id="2147485089" r:id="rId8"/>
    <p:sldMasterId id="2147485179" r:id="rId9"/>
    <p:sldMasterId id="2147485199" r:id="rId10"/>
    <p:sldMasterId id="2147485489" r:id="rId11"/>
    <p:sldMasterId id="2147485597" r:id="rId12"/>
    <p:sldMasterId id="2147485621" r:id="rId13"/>
    <p:sldMasterId id="2147485651" r:id="rId14"/>
    <p:sldMasterId id="2147485702" r:id="rId15"/>
    <p:sldMasterId id="2147485786" r:id="rId16"/>
    <p:sldMasterId id="2147485793" r:id="rId17"/>
    <p:sldMasterId id="2147485812" r:id="rId18"/>
    <p:sldMasterId id="2147485826" r:id="rId19"/>
    <p:sldMasterId id="2147486064" r:id="rId20"/>
    <p:sldMasterId id="2147486096" r:id="rId21"/>
    <p:sldMasterId id="2147486116" r:id="rId22"/>
    <p:sldMasterId id="2147486126" r:id="rId23"/>
    <p:sldMasterId id="2147486135" r:id="rId24"/>
    <p:sldMasterId id="2147486143" r:id="rId25"/>
    <p:sldMasterId id="2147486161" r:id="rId26"/>
    <p:sldMasterId id="2147486175" r:id="rId27"/>
    <p:sldMasterId id="2147486183" r:id="rId28"/>
    <p:sldMasterId id="2147486222" r:id="rId29"/>
    <p:sldMasterId id="2147486229" r:id="rId30"/>
    <p:sldMasterId id="2147486237" r:id="rId31"/>
    <p:sldMasterId id="2147486249" r:id="rId32"/>
    <p:sldMasterId id="2147486266" r:id="rId33"/>
    <p:sldMasterId id="2147486291" r:id="rId34"/>
    <p:sldMasterId id="2147486316" r:id="rId35"/>
    <p:sldMasterId id="2147486331" r:id="rId36"/>
    <p:sldMasterId id="2147486343" r:id="rId37"/>
    <p:sldMasterId id="2147486358" r:id="rId38"/>
    <p:sldMasterId id="2147486374" r:id="rId39"/>
  </p:sldMasterIdLst>
  <p:notesMasterIdLst>
    <p:notesMasterId r:id="rId115"/>
  </p:notesMasterIdLst>
  <p:handoutMasterIdLst>
    <p:handoutMasterId r:id="rId116"/>
  </p:handoutMasterIdLst>
  <p:sldIdLst>
    <p:sldId id="2147473290" r:id="rId40"/>
    <p:sldId id="790" r:id="rId41"/>
    <p:sldId id="1023" r:id="rId42"/>
    <p:sldId id="2141412529" r:id="rId43"/>
    <p:sldId id="737" r:id="rId44"/>
    <p:sldId id="2147473257" r:id="rId45"/>
    <p:sldId id="350" r:id="rId46"/>
    <p:sldId id="352" r:id="rId47"/>
    <p:sldId id="2141412530" r:id="rId48"/>
    <p:sldId id="1686" r:id="rId49"/>
    <p:sldId id="2141412531" r:id="rId50"/>
    <p:sldId id="2141412532" r:id="rId51"/>
    <p:sldId id="1039" r:id="rId52"/>
    <p:sldId id="2141412533" r:id="rId53"/>
    <p:sldId id="2141412534" r:id="rId54"/>
    <p:sldId id="2141412535" r:id="rId55"/>
    <p:sldId id="387" r:id="rId56"/>
    <p:sldId id="2147473288" r:id="rId57"/>
    <p:sldId id="2147473289" r:id="rId58"/>
    <p:sldId id="2147473287" r:id="rId59"/>
    <p:sldId id="2141412537" r:id="rId60"/>
    <p:sldId id="556" r:id="rId61"/>
    <p:sldId id="2147473256" r:id="rId62"/>
    <p:sldId id="2147473282" r:id="rId63"/>
    <p:sldId id="2147473259" r:id="rId64"/>
    <p:sldId id="2140753651" r:id="rId65"/>
    <p:sldId id="2140753655" r:id="rId66"/>
    <p:sldId id="2140753642" r:id="rId67"/>
    <p:sldId id="273" r:id="rId68"/>
    <p:sldId id="280" r:id="rId69"/>
    <p:sldId id="288" r:id="rId70"/>
    <p:sldId id="2147473286" r:id="rId71"/>
    <p:sldId id="299" r:id="rId72"/>
    <p:sldId id="303" r:id="rId73"/>
    <p:sldId id="2147471786" r:id="rId74"/>
    <p:sldId id="2147473291" r:id="rId75"/>
    <p:sldId id="2147473268" r:id="rId76"/>
    <p:sldId id="2147473269" r:id="rId77"/>
    <p:sldId id="2147473270" r:id="rId78"/>
    <p:sldId id="741" r:id="rId79"/>
    <p:sldId id="728" r:id="rId80"/>
    <p:sldId id="742" r:id="rId81"/>
    <p:sldId id="746" r:id="rId82"/>
    <p:sldId id="731" r:id="rId83"/>
    <p:sldId id="2135714333" r:id="rId84"/>
    <p:sldId id="2135714336" r:id="rId85"/>
    <p:sldId id="2135714337" r:id="rId86"/>
    <p:sldId id="2134959132" r:id="rId87"/>
    <p:sldId id="2134959150" r:id="rId88"/>
    <p:sldId id="2134959140" r:id="rId89"/>
    <p:sldId id="2134959144" r:id="rId90"/>
    <p:sldId id="2135714330" r:id="rId91"/>
    <p:sldId id="2147473271" r:id="rId92"/>
    <p:sldId id="289" r:id="rId93"/>
    <p:sldId id="283" r:id="rId94"/>
    <p:sldId id="780" r:id="rId95"/>
    <p:sldId id="2147473264" r:id="rId96"/>
    <p:sldId id="2147473265" r:id="rId97"/>
    <p:sldId id="2147473267" r:id="rId98"/>
    <p:sldId id="2147473266" r:id="rId99"/>
    <p:sldId id="2147473272" r:id="rId100"/>
    <p:sldId id="2147473274" r:id="rId101"/>
    <p:sldId id="2147473275" r:id="rId102"/>
    <p:sldId id="2147473276" r:id="rId103"/>
    <p:sldId id="2147473277" r:id="rId104"/>
    <p:sldId id="2147473278" r:id="rId105"/>
    <p:sldId id="2147473279" r:id="rId106"/>
    <p:sldId id="492" r:id="rId107"/>
    <p:sldId id="528" r:id="rId108"/>
    <p:sldId id="521" r:id="rId109"/>
    <p:sldId id="2147473285" r:id="rId110"/>
    <p:sldId id="2147473284" r:id="rId111"/>
    <p:sldId id="259" r:id="rId112"/>
    <p:sldId id="2147473280" r:id="rId113"/>
    <p:sldId id="2147473273" r:id="rId114"/>
  </p:sldIdLst>
  <p:sldSz cx="12192000" cy="6858000"/>
  <p:notesSz cx="7010400" cy="9296400"/>
  <p:custDataLst>
    <p:tags r:id="rId117"/>
  </p:custDataLst>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24609" algn="l" rtl="0" fontAlgn="base">
      <a:spcBef>
        <a:spcPct val="0"/>
      </a:spcBef>
      <a:spcAft>
        <a:spcPct val="0"/>
      </a:spcAft>
      <a:defRPr kern="1200">
        <a:solidFill>
          <a:schemeClr val="tx1"/>
        </a:solidFill>
        <a:latin typeface="Arial" charset="0"/>
        <a:ea typeface="+mn-ea"/>
        <a:cs typeface="Arial" charset="0"/>
      </a:defRPr>
    </a:lvl2pPr>
    <a:lvl3pPr marL="848953" algn="l" rtl="0" fontAlgn="base">
      <a:spcBef>
        <a:spcPct val="0"/>
      </a:spcBef>
      <a:spcAft>
        <a:spcPct val="0"/>
      </a:spcAft>
      <a:defRPr kern="1200">
        <a:solidFill>
          <a:schemeClr val="tx1"/>
        </a:solidFill>
        <a:latin typeface="Arial" charset="0"/>
        <a:ea typeface="+mn-ea"/>
        <a:cs typeface="Arial" charset="0"/>
      </a:defRPr>
    </a:lvl3pPr>
    <a:lvl4pPr marL="1273878" algn="l" rtl="0" fontAlgn="base">
      <a:spcBef>
        <a:spcPct val="0"/>
      </a:spcBef>
      <a:spcAft>
        <a:spcPct val="0"/>
      </a:spcAft>
      <a:defRPr kern="1200">
        <a:solidFill>
          <a:schemeClr val="tx1"/>
        </a:solidFill>
        <a:latin typeface="Arial" charset="0"/>
        <a:ea typeface="+mn-ea"/>
        <a:cs typeface="Arial" charset="0"/>
      </a:defRPr>
    </a:lvl4pPr>
    <a:lvl5pPr marL="1697917" algn="l" rtl="0" fontAlgn="base">
      <a:spcBef>
        <a:spcPct val="0"/>
      </a:spcBef>
      <a:spcAft>
        <a:spcPct val="0"/>
      </a:spcAft>
      <a:defRPr kern="1200">
        <a:solidFill>
          <a:schemeClr val="tx1"/>
        </a:solidFill>
        <a:latin typeface="Arial" charset="0"/>
        <a:ea typeface="+mn-ea"/>
        <a:cs typeface="Arial" charset="0"/>
      </a:defRPr>
    </a:lvl5pPr>
    <a:lvl6pPr marL="2122474" algn="l" defTabSz="848953" rtl="0" eaLnBrk="1" latinLnBrk="0" hangingPunct="1">
      <a:defRPr kern="1200">
        <a:solidFill>
          <a:schemeClr val="tx1"/>
        </a:solidFill>
        <a:latin typeface="Arial" charset="0"/>
        <a:ea typeface="+mn-ea"/>
        <a:cs typeface="Arial" charset="0"/>
      </a:defRPr>
    </a:lvl6pPr>
    <a:lvl7pPr marL="2546993" algn="l" defTabSz="848953" rtl="0" eaLnBrk="1" latinLnBrk="0" hangingPunct="1">
      <a:defRPr kern="1200">
        <a:solidFill>
          <a:schemeClr val="tx1"/>
        </a:solidFill>
        <a:latin typeface="Arial" charset="0"/>
        <a:ea typeface="+mn-ea"/>
        <a:cs typeface="Arial" charset="0"/>
      </a:defRPr>
    </a:lvl7pPr>
    <a:lvl8pPr marL="2971328" algn="l" defTabSz="848953" rtl="0" eaLnBrk="1" latinLnBrk="0" hangingPunct="1">
      <a:defRPr kern="1200">
        <a:solidFill>
          <a:schemeClr val="tx1"/>
        </a:solidFill>
        <a:latin typeface="Arial" charset="0"/>
        <a:ea typeface="+mn-ea"/>
        <a:cs typeface="Arial" charset="0"/>
      </a:defRPr>
    </a:lvl8pPr>
    <a:lvl9pPr marL="3395860" algn="l" defTabSz="848953"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2" pos="5527" userDrawn="1">
          <p15:clr>
            <a:srgbClr val="A4A3A4"/>
          </p15:clr>
        </p15:guide>
        <p15:guide id="3" orient="horz" pos="718" userDrawn="1">
          <p15:clr>
            <a:srgbClr val="A4A3A4"/>
          </p15:clr>
        </p15:guide>
      </p15:sldGuideLst>
    </p:ext>
    <p:ext uri="{2D200454-40CA-4A62-9FC3-DE9A4176ACB9}">
      <p15:notesGuideLst xmlns:p15="http://schemas.microsoft.com/office/powerpoint/2012/main">
        <p15:guide id="1" orient="horz" pos="2882" userDrawn="1">
          <p15:clr>
            <a:srgbClr val="A4A3A4"/>
          </p15:clr>
        </p15:guide>
        <p15:guide id="2" pos="2159" userDrawn="1">
          <p15:clr>
            <a:srgbClr val="A4A3A4"/>
          </p15:clr>
        </p15:guide>
        <p15:guide id="3" orient="horz" pos="2927" userDrawn="1">
          <p15:clr>
            <a:srgbClr val="A4A3A4"/>
          </p15:clr>
        </p15:guide>
        <p15:guide id="4" pos="2207"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859A019-8818-1FF8-5198-8E6F647C8882}" name="Megan Fox" initials="MF" userId="S::Megan.Fox@ashfieldhealth.com::f183ad9a-ed78-4372-86e1-14f62c273828" providerId="AD"/>
  <p188:author id="{4E5B602A-3973-C0FF-CACF-49D267306AE4}" name="Salles, Gilles A./Medicine" initials="SGA" userId="S::sallesg@mskcc.org::af6ec46f-d51a-4efc-986c-a6e3bea18691" providerId="AD"/>
  <p188:author id="{BA2AC245-C290-F00C-4BC5-0508FEA28978}" name="Ashfield MedComms" initials="AMC" userId="Ashfield MedComms" providerId="None"/>
  <p188:author id="{5559EAAA-D8B5-9EE3-F47F-8E81AF0BAAD5}" name="Payal Patel" initials="PP" userId="S::ppl@genmab.com::925e465c-4675-4761-ba74-17fc41e2cdb3" providerId="AD"/>
  <p188:author id="{984D7ECF-0C7C-7FA3-F589-D762CFCE9489}" name="Ashfield" initials="LS" userId="Ashfield" providerId="None"/>
  <p188:author id="{00BCC7D3-5FAB-F6EB-0E80-9F06AA1DDB18}" name="Andrea Bothwell" initials="AB" userId="Andrea Bothwell" providerId="None"/>
  <p188:author id="{A79F38D5-EB71-7C18-0320-095B3C94F90F}" name="Calvin Lee" initials="CL" userId="Calvin Lee" providerId="None"/>
</p188:authorLst>
</file>

<file path=ppt/commentAuthors.xml><?xml version="1.0" encoding="utf-8"?>
<p:cmAuthorLst xmlns:a="http://schemas.openxmlformats.org/drawingml/2006/main" xmlns:r="http://schemas.openxmlformats.org/officeDocument/2006/relationships" xmlns:p="http://schemas.openxmlformats.org/presentationml/2006/main">
  <p:cmAuthor id="0" name="Shang, Aijing {PDBS~Basel}" initials="SA" lastIdx="8" clrIdx="0"/>
  <p:cmAuthor id="29" name="Helen Miller" initials="HM" lastIdx="6" clrIdx="29"/>
  <p:cmAuthor id="1" name="Mpofu, Chiedzo {MGAI~Basel}" initials="CM" lastIdx="1" clrIdx="1"/>
  <p:cmAuthor id="30" name="Sun, Steven [JRDUS]" initials="SS[" lastIdx="2" clrIdx="30"/>
  <p:cmAuthor id="2" name="mcconnell_e" initials="m" lastIdx="23" clrIdx="2"/>
  <p:cmAuthor id="31" name="Laurie Sehn" initials="" lastIdx="4" clrIdx="31"/>
  <p:cmAuthor id="3" name="hollands_j" initials="h" lastIdx="1" clrIdx="3"/>
  <p:cmAuthor id="4" name="Laura Ellis" initials="LE" lastIdx="41" clrIdx="4"/>
  <p:cmAuthor id="5" name="Cheryl Wright" initials="CW" lastIdx="8" clrIdx="5"/>
  <p:cmAuthor id="6" name="Sean Harris" initials="SH" lastIdx="1" clrIdx="6"/>
  <p:cmAuthor id="7" name="Jamie Hirata" initials="JH" lastIdx="5" clrIdx="7"/>
  <p:cmAuthor id="8" name="Writer " initials="Writer " lastIdx="9" clrIdx="8"/>
  <p:cmAuthor id="9" name="Chaddock, Nicci" initials="CN" lastIdx="36" clrIdx="9"/>
  <p:cmAuthor id="10" name="Dale, Samantha" initials="DS" lastIdx="3" clrIdx="10"/>
  <p:cmAuthor id="11" name="Martin Quinn" initials="MQ" lastIdx="7" clrIdx="11"/>
  <p:cmAuthor id="12" name="Susan Browne" initials="SB" lastIdx="1" clrIdx="12"/>
  <p:cmAuthor id="13" name="Magdy Fahmy" initials="MF" lastIdx="21" clrIdx="13"/>
  <p:cmAuthor id="14" name="Tom Moore" initials="TM" lastIdx="33" clrIdx="14"/>
  <p:cmAuthor id="15" name="Stilgenbauer Stephan" initials="SS" lastIdx="57" clrIdx="15"/>
  <p:cmAuthor id="16" name="Francesc Bosch Albareda" initials="" lastIdx="17" clrIdx="16"/>
  <p:cmAuthor id="17" name="Reviewer" initials="EJ" lastIdx="8" clrIdx="17"/>
  <p:cmAuthor id="18" name="Berthier, Aurelien {MDAO~Basel}" initials="BA{" lastIdx="17" clrIdx="18"/>
  <p:cmAuthor id="19" name="Scott Malkin" initials="SM" lastIdx="12" clrIdx="19"/>
  <p:cmAuthor id="20" name="Reviewer" initials="R" lastIdx="3" clrIdx="20"/>
  <p:cmAuthor id="21" name="Gresko, Ekaterina {MDAO~Basel}" initials="GE{" lastIdx="10" clrIdx="21"/>
  <p:cmAuthor id="22" name="Rachael Cheung" initials="RC" lastIdx="2" clrIdx="22"/>
  <p:cmAuthor id="23" name="Katie Wilmshurst" initials="KW" lastIdx="26" clrIdx="23"/>
  <p:cmAuthor id="24" name="Peter Trask" initials="PT" lastIdx="7" clrIdx="24"/>
  <p:cmAuthor id="25" name="Lynda McEvoy" initials="LM" lastIdx="20" clrIdx="25"/>
  <p:cmAuthor id="26" name="Sarah Topping" initials="ST" lastIdx="2" clrIdx="26"/>
  <p:cmAuthor id="27" name="Editor" initials="RB" lastIdx="3" clrIdx="27"/>
  <p:cmAuthor id="28" name="Madeleine Wilde" initials="MW" lastIdx="13" clrIdx="28"/>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A32"/>
    <a:srgbClr val="009964"/>
    <a:srgbClr val="000000"/>
    <a:srgbClr val="1C53FF"/>
    <a:srgbClr val="CAECDD"/>
    <a:srgbClr val="85C2FF"/>
    <a:srgbClr val="BDD7EE"/>
    <a:srgbClr val="DEEBF7"/>
    <a:srgbClr val="E7F0F9"/>
    <a:srgbClr val="E6F6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786" autoAdjust="0"/>
    <p:restoredTop sz="94847" autoAdjust="0"/>
  </p:normalViewPr>
  <p:slideViewPr>
    <p:cSldViewPr snapToGrid="0" snapToObjects="1">
      <p:cViewPr varScale="1">
        <p:scale>
          <a:sx n="97" d="100"/>
          <a:sy n="97" d="100"/>
        </p:scale>
        <p:origin x="440" y="192"/>
      </p:cViewPr>
      <p:guideLst>
        <p:guide pos="5527"/>
        <p:guide orient="horz" pos="718"/>
      </p:guideLst>
    </p:cSldViewPr>
  </p:slideViewPr>
  <p:outlineViewPr>
    <p:cViewPr>
      <p:scale>
        <a:sx n="33" d="100"/>
        <a:sy n="33" d="100"/>
      </p:scale>
      <p:origin x="264" y="219000"/>
    </p:cViewPr>
  </p:outlineViewPr>
  <p:notesTextViewPr>
    <p:cViewPr>
      <p:scale>
        <a:sx n="100" d="100"/>
        <a:sy n="100" d="100"/>
      </p:scale>
      <p:origin x="0" y="0"/>
    </p:cViewPr>
  </p:notesTextViewPr>
  <p:sorterViewPr>
    <p:cViewPr varScale="1">
      <p:scale>
        <a:sx n="1" d="1"/>
        <a:sy n="1" d="1"/>
      </p:scale>
      <p:origin x="0" y="6000"/>
    </p:cViewPr>
  </p:sorterViewPr>
  <p:notesViewPr>
    <p:cSldViewPr snapToGrid="0" snapToObjects="1" showGuides="1">
      <p:cViewPr>
        <p:scale>
          <a:sx n="100" d="100"/>
          <a:sy n="100" d="100"/>
        </p:scale>
        <p:origin x="-1542" y="660"/>
      </p:cViewPr>
      <p:guideLst>
        <p:guide orient="horz" pos="2882"/>
        <p:guide pos="2159"/>
        <p:guide orient="horz" pos="2927"/>
        <p:guide pos="2207"/>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117" Type="http://schemas.openxmlformats.org/officeDocument/2006/relationships/tags" Target="tags/tag1.xml"/><Relationship Id="rId21" Type="http://schemas.openxmlformats.org/officeDocument/2006/relationships/slideMaster" Target="slideMasters/slideMaster21.xml"/><Relationship Id="rId42" Type="http://schemas.openxmlformats.org/officeDocument/2006/relationships/slide" Target="slides/slide3.xml"/><Relationship Id="rId47" Type="http://schemas.openxmlformats.org/officeDocument/2006/relationships/slide" Target="slides/slide8.xml"/><Relationship Id="rId63" Type="http://schemas.openxmlformats.org/officeDocument/2006/relationships/slide" Target="slides/slide24.xml"/><Relationship Id="rId68" Type="http://schemas.openxmlformats.org/officeDocument/2006/relationships/slide" Target="slides/slide29.xml"/><Relationship Id="rId84" Type="http://schemas.openxmlformats.org/officeDocument/2006/relationships/slide" Target="slides/slide45.xml"/><Relationship Id="rId89" Type="http://schemas.openxmlformats.org/officeDocument/2006/relationships/slide" Target="slides/slide50.xml"/><Relationship Id="rId112" Type="http://schemas.openxmlformats.org/officeDocument/2006/relationships/slide" Target="slides/slide73.xml"/><Relationship Id="rId16" Type="http://schemas.openxmlformats.org/officeDocument/2006/relationships/slideMaster" Target="slideMasters/slideMaster16.xml"/><Relationship Id="rId107" Type="http://schemas.openxmlformats.org/officeDocument/2006/relationships/slide" Target="slides/slide68.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 Target="slides/slide14.xml"/><Relationship Id="rId58" Type="http://schemas.openxmlformats.org/officeDocument/2006/relationships/slide" Target="slides/slide19.xml"/><Relationship Id="rId74" Type="http://schemas.openxmlformats.org/officeDocument/2006/relationships/slide" Target="slides/slide35.xml"/><Relationship Id="rId79" Type="http://schemas.openxmlformats.org/officeDocument/2006/relationships/slide" Target="slides/slide40.xml"/><Relationship Id="rId102" Type="http://schemas.openxmlformats.org/officeDocument/2006/relationships/slide" Target="slides/slide63.xml"/><Relationship Id="rId123" Type="http://schemas.microsoft.com/office/2018/10/relationships/authors" Target="authors.xml"/><Relationship Id="rId5" Type="http://schemas.openxmlformats.org/officeDocument/2006/relationships/slideMaster" Target="slideMasters/slideMaster5.xml"/><Relationship Id="rId90" Type="http://schemas.openxmlformats.org/officeDocument/2006/relationships/slide" Target="slides/slide51.xml"/><Relationship Id="rId95" Type="http://schemas.openxmlformats.org/officeDocument/2006/relationships/slide" Target="slides/slide56.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 Target="slides/slide4.xml"/><Relationship Id="rId48" Type="http://schemas.openxmlformats.org/officeDocument/2006/relationships/slide" Target="slides/slide9.xml"/><Relationship Id="rId64" Type="http://schemas.openxmlformats.org/officeDocument/2006/relationships/slide" Target="slides/slide25.xml"/><Relationship Id="rId69" Type="http://schemas.openxmlformats.org/officeDocument/2006/relationships/slide" Target="slides/slide30.xml"/><Relationship Id="rId113" Type="http://schemas.openxmlformats.org/officeDocument/2006/relationships/slide" Target="slides/slide74.xml"/><Relationship Id="rId118" Type="http://schemas.openxmlformats.org/officeDocument/2006/relationships/commentAuthors" Target="commentAuthors.xml"/><Relationship Id="rId80" Type="http://schemas.openxmlformats.org/officeDocument/2006/relationships/slide" Target="slides/slide41.xml"/><Relationship Id="rId85" Type="http://schemas.openxmlformats.org/officeDocument/2006/relationships/slide" Target="slides/slide46.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 Target="slides/slide20.xml"/><Relationship Id="rId103" Type="http://schemas.openxmlformats.org/officeDocument/2006/relationships/slide" Target="slides/slide64.xml"/><Relationship Id="rId108" Type="http://schemas.openxmlformats.org/officeDocument/2006/relationships/slide" Target="slides/slide69.xml"/><Relationship Id="rId54" Type="http://schemas.openxmlformats.org/officeDocument/2006/relationships/slide" Target="slides/slide15.xml"/><Relationship Id="rId70" Type="http://schemas.openxmlformats.org/officeDocument/2006/relationships/slide" Target="slides/slide31.xml"/><Relationship Id="rId75" Type="http://schemas.openxmlformats.org/officeDocument/2006/relationships/slide" Target="slides/slide36.xml"/><Relationship Id="rId91" Type="http://schemas.openxmlformats.org/officeDocument/2006/relationships/slide" Target="slides/slide52.xml"/><Relationship Id="rId96" Type="http://schemas.openxmlformats.org/officeDocument/2006/relationships/slide" Target="slides/slide57.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0.xml"/><Relationship Id="rId114" Type="http://schemas.openxmlformats.org/officeDocument/2006/relationships/slide" Target="slides/slide75.xml"/><Relationship Id="rId119" Type="http://schemas.openxmlformats.org/officeDocument/2006/relationships/presProps" Target="presProps.xml"/><Relationship Id="rId44" Type="http://schemas.openxmlformats.org/officeDocument/2006/relationships/slide" Target="slides/slide5.xml"/><Relationship Id="rId60" Type="http://schemas.openxmlformats.org/officeDocument/2006/relationships/slide" Target="slides/slide21.xml"/><Relationship Id="rId65" Type="http://schemas.openxmlformats.org/officeDocument/2006/relationships/slide" Target="slides/slide26.xml"/><Relationship Id="rId81" Type="http://schemas.openxmlformats.org/officeDocument/2006/relationships/slide" Target="slides/slide42.xml"/><Relationship Id="rId86" Type="http://schemas.openxmlformats.org/officeDocument/2006/relationships/slide" Target="slides/slide47.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70.xml"/><Relationship Id="rId34" Type="http://schemas.openxmlformats.org/officeDocument/2006/relationships/slideMaster" Target="slideMasters/slideMaster34.xml"/><Relationship Id="rId50" Type="http://schemas.openxmlformats.org/officeDocument/2006/relationships/slide" Target="slides/slide11.xml"/><Relationship Id="rId55" Type="http://schemas.openxmlformats.org/officeDocument/2006/relationships/slide" Target="slides/slide16.xml"/><Relationship Id="rId76" Type="http://schemas.openxmlformats.org/officeDocument/2006/relationships/slide" Target="slides/slide37.xml"/><Relationship Id="rId97" Type="http://schemas.openxmlformats.org/officeDocument/2006/relationships/slide" Target="slides/slide58.xml"/><Relationship Id="rId104" Type="http://schemas.openxmlformats.org/officeDocument/2006/relationships/slide" Target="slides/slide65.xml"/><Relationship Id="rId120" Type="http://schemas.openxmlformats.org/officeDocument/2006/relationships/viewProps" Target="viewProps.xml"/><Relationship Id="rId7" Type="http://schemas.openxmlformats.org/officeDocument/2006/relationships/slideMaster" Target="slideMasters/slideMaster7.xml"/><Relationship Id="rId71" Type="http://schemas.openxmlformats.org/officeDocument/2006/relationships/slide" Target="slides/slide32.xml"/><Relationship Id="rId92" Type="http://schemas.openxmlformats.org/officeDocument/2006/relationships/slide" Target="slides/slide5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1.xml"/><Relationship Id="rId45" Type="http://schemas.openxmlformats.org/officeDocument/2006/relationships/slide" Target="slides/slide6.xml"/><Relationship Id="rId66" Type="http://schemas.openxmlformats.org/officeDocument/2006/relationships/slide" Target="slides/slide27.xml"/><Relationship Id="rId87" Type="http://schemas.openxmlformats.org/officeDocument/2006/relationships/slide" Target="slides/slide48.xml"/><Relationship Id="rId110" Type="http://schemas.openxmlformats.org/officeDocument/2006/relationships/slide" Target="slides/slide71.xml"/><Relationship Id="rId115" Type="http://schemas.openxmlformats.org/officeDocument/2006/relationships/notesMaster" Target="notesMasters/notesMaster1.xml"/><Relationship Id="rId61" Type="http://schemas.openxmlformats.org/officeDocument/2006/relationships/slide" Target="slides/slide22.xml"/><Relationship Id="rId82" Type="http://schemas.openxmlformats.org/officeDocument/2006/relationships/slide" Target="slides/slide43.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 Target="slides/slide17.xml"/><Relationship Id="rId77" Type="http://schemas.openxmlformats.org/officeDocument/2006/relationships/slide" Target="slides/slide38.xml"/><Relationship Id="rId100" Type="http://schemas.openxmlformats.org/officeDocument/2006/relationships/slide" Target="slides/slide61.xml"/><Relationship Id="rId105" Type="http://schemas.openxmlformats.org/officeDocument/2006/relationships/slide" Target="slides/slide66.xml"/><Relationship Id="rId8" Type="http://schemas.openxmlformats.org/officeDocument/2006/relationships/slideMaster" Target="slideMasters/slideMaster8.xml"/><Relationship Id="rId51" Type="http://schemas.openxmlformats.org/officeDocument/2006/relationships/slide" Target="slides/slide12.xml"/><Relationship Id="rId72" Type="http://schemas.openxmlformats.org/officeDocument/2006/relationships/slide" Target="slides/slide33.xml"/><Relationship Id="rId93" Type="http://schemas.openxmlformats.org/officeDocument/2006/relationships/slide" Target="slides/slide54.xml"/><Relationship Id="rId98" Type="http://schemas.openxmlformats.org/officeDocument/2006/relationships/slide" Target="slides/slide59.xml"/><Relationship Id="rId121" Type="http://schemas.openxmlformats.org/officeDocument/2006/relationships/theme" Target="theme/theme1.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7.xml"/><Relationship Id="rId67" Type="http://schemas.openxmlformats.org/officeDocument/2006/relationships/slide" Target="slides/slide28.xml"/><Relationship Id="rId116" Type="http://schemas.openxmlformats.org/officeDocument/2006/relationships/handoutMaster" Target="handoutMasters/handoutMaster1.xml"/><Relationship Id="rId20" Type="http://schemas.openxmlformats.org/officeDocument/2006/relationships/slideMaster" Target="slideMasters/slideMaster20.xml"/><Relationship Id="rId41" Type="http://schemas.openxmlformats.org/officeDocument/2006/relationships/slide" Target="slides/slide2.xml"/><Relationship Id="rId62" Type="http://schemas.openxmlformats.org/officeDocument/2006/relationships/slide" Target="slides/slide23.xml"/><Relationship Id="rId83" Type="http://schemas.openxmlformats.org/officeDocument/2006/relationships/slide" Target="slides/slide44.xml"/><Relationship Id="rId88" Type="http://schemas.openxmlformats.org/officeDocument/2006/relationships/slide" Target="slides/slide49.xml"/><Relationship Id="rId111" Type="http://schemas.openxmlformats.org/officeDocument/2006/relationships/slide" Target="slides/slide72.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8.xml"/><Relationship Id="rId106" Type="http://schemas.openxmlformats.org/officeDocument/2006/relationships/slide" Target="slides/slide6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3.xml"/><Relationship Id="rId73" Type="http://schemas.openxmlformats.org/officeDocument/2006/relationships/slide" Target="slides/slide34.xml"/><Relationship Id="rId78" Type="http://schemas.openxmlformats.org/officeDocument/2006/relationships/slide" Target="slides/slide39.xml"/><Relationship Id="rId94" Type="http://schemas.openxmlformats.org/officeDocument/2006/relationships/slide" Target="slides/slide55.xml"/><Relationship Id="rId99" Type="http://schemas.openxmlformats.org/officeDocument/2006/relationships/slide" Target="slides/slide60.xml"/><Relationship Id="rId101" Type="http://schemas.openxmlformats.org/officeDocument/2006/relationships/slide" Target="slides/slide62.xml"/><Relationship Id="rId122"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255382740975203"/>
          <c:y val="5.2707652872001201E-2"/>
          <c:w val="0.61634949177809195"/>
          <c:h val="0.81747154937484601"/>
        </c:manualLayout>
      </c:layout>
      <c:barChart>
        <c:barDir val="bar"/>
        <c:grouping val="stacked"/>
        <c:varyColors val="0"/>
        <c:ser>
          <c:idx val="0"/>
          <c:order val="0"/>
          <c:tx>
            <c:strRef>
              <c:f>Sheet1!$B$1</c:f>
              <c:strCache>
                <c:ptCount val="1"/>
                <c:pt idx="0">
                  <c:v>related Grade 1</c:v>
                </c:pt>
              </c:strCache>
            </c:strRef>
          </c:tx>
          <c:spPr>
            <a:solidFill>
              <a:srgbClr val="C7D6FC"/>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Sheet1!$B$2:$B$7</c:f>
              <c:numCache>
                <c:formatCode>General</c:formatCode>
                <c:ptCount val="6"/>
                <c:pt idx="0">
                  <c:v>1.3</c:v>
                </c:pt>
                <c:pt idx="1">
                  <c:v>8.4</c:v>
                </c:pt>
                <c:pt idx="2">
                  <c:v>2.6</c:v>
                </c:pt>
                <c:pt idx="3">
                  <c:v>2.6</c:v>
                </c:pt>
                <c:pt idx="4">
                  <c:v>3.2</c:v>
                </c:pt>
                <c:pt idx="5">
                  <c:v>46.8</c:v>
                </c:pt>
              </c:numCache>
            </c:numRef>
          </c:val>
          <c:extLst>
            <c:ext xmlns:c16="http://schemas.microsoft.com/office/drawing/2014/chart" uri="{C3380CC4-5D6E-409C-BE32-E72D297353CC}">
              <c16:uniqueId val="{00000000-FE0D-4603-9C0A-455A2F8FC675}"/>
            </c:ext>
          </c:extLst>
        </c:ser>
        <c:ser>
          <c:idx val="1"/>
          <c:order val="1"/>
          <c:tx>
            <c:strRef>
              <c:f>Sheet1!$C$1</c:f>
              <c:strCache>
                <c:ptCount val="1"/>
                <c:pt idx="0">
                  <c:v>related Grade 2</c:v>
                </c:pt>
              </c:strCache>
            </c:strRef>
          </c:tx>
          <c:spPr>
            <a:solidFill>
              <a:srgbClr val="658FF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Sheet1!$C$2:$C$7</c:f>
              <c:numCache>
                <c:formatCode>General</c:formatCode>
                <c:ptCount val="6"/>
                <c:pt idx="0">
                  <c:v>2.6</c:v>
                </c:pt>
                <c:pt idx="1">
                  <c:v>2.6</c:v>
                </c:pt>
                <c:pt idx="2">
                  <c:v>4.5</c:v>
                </c:pt>
                <c:pt idx="3">
                  <c:v>8.4</c:v>
                </c:pt>
                <c:pt idx="4">
                  <c:v>4.5</c:v>
                </c:pt>
                <c:pt idx="5">
                  <c:v>11.7</c:v>
                </c:pt>
              </c:numCache>
            </c:numRef>
          </c:val>
          <c:extLst>
            <c:ext xmlns:c16="http://schemas.microsoft.com/office/drawing/2014/chart" uri="{C3380CC4-5D6E-409C-BE32-E72D297353CC}">
              <c16:uniqueId val="{00000001-FE0D-4603-9C0A-455A2F8FC675}"/>
            </c:ext>
          </c:extLst>
        </c:ser>
        <c:ser>
          <c:idx val="2"/>
          <c:order val="2"/>
          <c:tx>
            <c:strRef>
              <c:f>Sheet1!$D$1</c:f>
              <c:strCache>
                <c:ptCount val="1"/>
                <c:pt idx="0">
                  <c:v>related Grade 3</c:v>
                </c:pt>
              </c:strCache>
            </c:strRef>
          </c:tx>
          <c:spPr>
            <a:solidFill>
              <a:srgbClr val="0B44D3"/>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Sheet1!$D$2:$D$7</c:f>
              <c:numCache>
                <c:formatCode>General</c:formatCode>
                <c:ptCount val="6"/>
                <c:pt idx="0">
                  <c:v>3.9</c:v>
                </c:pt>
                <c:pt idx="2">
                  <c:v>1.9</c:v>
                </c:pt>
                <c:pt idx="3">
                  <c:v>1.9</c:v>
                </c:pt>
                <c:pt idx="4">
                  <c:v>14.3</c:v>
                </c:pt>
                <c:pt idx="5">
                  <c:v>2.6</c:v>
                </c:pt>
              </c:numCache>
            </c:numRef>
          </c:val>
          <c:extLst>
            <c:ext xmlns:c16="http://schemas.microsoft.com/office/drawing/2014/chart" uri="{C3380CC4-5D6E-409C-BE32-E72D297353CC}">
              <c16:uniqueId val="{00000002-FE0D-4603-9C0A-455A2F8FC675}"/>
            </c:ext>
          </c:extLst>
        </c:ser>
        <c:ser>
          <c:idx val="3"/>
          <c:order val="3"/>
          <c:tx>
            <c:strRef>
              <c:f>Sheet1!$E$1</c:f>
              <c:strCache>
                <c:ptCount val="1"/>
                <c:pt idx="0">
                  <c:v>related Grade 4</c:v>
                </c:pt>
              </c:strCache>
            </c:strRef>
          </c:tx>
          <c:spPr>
            <a:solidFill>
              <a:srgbClr val="06206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Sheet1!$E$2:$E$7</c:f>
              <c:numCache>
                <c:formatCode>General</c:formatCode>
                <c:ptCount val="6"/>
                <c:pt idx="0">
                  <c:v>0.6</c:v>
                </c:pt>
                <c:pt idx="4">
                  <c:v>9.1</c:v>
                </c:pt>
                <c:pt idx="5">
                  <c:v>1.3</c:v>
                </c:pt>
              </c:numCache>
            </c:numRef>
          </c:val>
          <c:extLst>
            <c:ext xmlns:c16="http://schemas.microsoft.com/office/drawing/2014/chart" uri="{C3380CC4-5D6E-409C-BE32-E72D297353CC}">
              <c16:uniqueId val="{00000003-FE0D-4603-9C0A-455A2F8FC675}"/>
            </c:ext>
          </c:extLst>
        </c:ser>
        <c:ser>
          <c:idx val="4"/>
          <c:order val="4"/>
          <c:tx>
            <c:strRef>
              <c:f>Sheet1!$F$1</c:f>
              <c:strCache>
                <c:ptCount val="1"/>
                <c:pt idx="0">
                  <c:v>Not related Grade 1 </c:v>
                </c:pt>
              </c:strCache>
            </c:strRef>
          </c:tx>
          <c:spPr>
            <a:solidFill>
              <a:srgbClr val="C7D6FC"/>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Sheet1!$F$2:$F$7</c:f>
              <c:numCache>
                <c:formatCode>General</c:formatCode>
                <c:ptCount val="6"/>
                <c:pt idx="0">
                  <c:v>-7.8</c:v>
                </c:pt>
                <c:pt idx="1">
                  <c:v>-13</c:v>
                </c:pt>
                <c:pt idx="2">
                  <c:v>-8.4</c:v>
                </c:pt>
                <c:pt idx="3">
                  <c:v>-5.8</c:v>
                </c:pt>
                <c:pt idx="4">
                  <c:v>-5.2</c:v>
                </c:pt>
                <c:pt idx="5">
                  <c:v>-47.4</c:v>
                </c:pt>
              </c:numCache>
            </c:numRef>
          </c:val>
          <c:extLst>
            <c:ext xmlns:c16="http://schemas.microsoft.com/office/drawing/2014/chart" uri="{C3380CC4-5D6E-409C-BE32-E72D297353CC}">
              <c16:uniqueId val="{00000004-FE0D-4603-9C0A-455A2F8FC675}"/>
            </c:ext>
          </c:extLst>
        </c:ser>
        <c:ser>
          <c:idx val="5"/>
          <c:order val="5"/>
          <c:tx>
            <c:strRef>
              <c:f>Sheet1!$G$1</c:f>
              <c:strCache>
                <c:ptCount val="1"/>
                <c:pt idx="0">
                  <c:v>Not related Grade 2</c:v>
                </c:pt>
              </c:strCache>
            </c:strRef>
          </c:tx>
          <c:spPr>
            <a:solidFill>
              <a:srgbClr val="658FF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Sheet1!$G$2:$G$7</c:f>
              <c:numCache>
                <c:formatCode>General</c:formatCode>
                <c:ptCount val="6"/>
                <c:pt idx="0">
                  <c:v>-3.9</c:v>
                </c:pt>
                <c:pt idx="1">
                  <c:v>-5.2</c:v>
                </c:pt>
                <c:pt idx="2">
                  <c:v>-8.4</c:v>
                </c:pt>
                <c:pt idx="3">
                  <c:v>-18.2</c:v>
                </c:pt>
                <c:pt idx="4">
                  <c:v>-5.8</c:v>
                </c:pt>
                <c:pt idx="5">
                  <c:v>-11.7</c:v>
                </c:pt>
              </c:numCache>
            </c:numRef>
          </c:val>
          <c:extLst>
            <c:ext xmlns:c16="http://schemas.microsoft.com/office/drawing/2014/chart" uri="{C3380CC4-5D6E-409C-BE32-E72D297353CC}">
              <c16:uniqueId val="{00000005-FE0D-4603-9C0A-455A2F8FC675}"/>
            </c:ext>
          </c:extLst>
        </c:ser>
        <c:ser>
          <c:idx val="6"/>
          <c:order val="6"/>
          <c:tx>
            <c:strRef>
              <c:f>Sheet1!$H$1</c:f>
              <c:strCache>
                <c:ptCount val="1"/>
                <c:pt idx="0">
                  <c:v>Not related Grade 3</c:v>
                </c:pt>
              </c:strCache>
            </c:strRef>
          </c:tx>
          <c:spPr>
            <a:solidFill>
              <a:srgbClr val="0B44D3"/>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Sheet1!$H$2:$H$7</c:f>
              <c:numCache>
                <c:formatCode>General</c:formatCode>
                <c:ptCount val="6"/>
                <c:pt idx="0">
                  <c:v>-5.2</c:v>
                </c:pt>
                <c:pt idx="2">
                  <c:v>-5.8</c:v>
                </c:pt>
                <c:pt idx="3">
                  <c:v>-6.5</c:v>
                </c:pt>
                <c:pt idx="4">
                  <c:v>-16.899999999999999</c:v>
                </c:pt>
                <c:pt idx="5">
                  <c:v>-2.6</c:v>
                </c:pt>
              </c:numCache>
            </c:numRef>
          </c:val>
          <c:extLst>
            <c:ext xmlns:c16="http://schemas.microsoft.com/office/drawing/2014/chart" uri="{C3380CC4-5D6E-409C-BE32-E72D297353CC}">
              <c16:uniqueId val="{00000006-FE0D-4603-9C0A-455A2F8FC675}"/>
            </c:ext>
          </c:extLst>
        </c:ser>
        <c:ser>
          <c:idx val="7"/>
          <c:order val="7"/>
          <c:tx>
            <c:strRef>
              <c:f>Sheet1!$I$1</c:f>
              <c:strCache>
                <c:ptCount val="1"/>
                <c:pt idx="0">
                  <c:v>Not related Grade 4</c:v>
                </c:pt>
              </c:strCache>
            </c:strRef>
          </c:tx>
          <c:spPr>
            <a:solidFill>
              <a:srgbClr val="06206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Sheet1!$I$2:$I$7</c:f>
              <c:numCache>
                <c:formatCode>General</c:formatCode>
                <c:ptCount val="6"/>
                <c:pt idx="0">
                  <c:v>-0.6</c:v>
                </c:pt>
                <c:pt idx="2">
                  <c:v>-1.9</c:v>
                </c:pt>
                <c:pt idx="4">
                  <c:v>-9.7000000000000011</c:v>
                </c:pt>
                <c:pt idx="5">
                  <c:v>-1.3</c:v>
                </c:pt>
              </c:numCache>
            </c:numRef>
          </c:val>
          <c:extLst>
            <c:ext xmlns:c16="http://schemas.microsoft.com/office/drawing/2014/chart" uri="{C3380CC4-5D6E-409C-BE32-E72D297353CC}">
              <c16:uniqueId val="{00000007-FE0D-4603-9C0A-455A2F8FC675}"/>
            </c:ext>
          </c:extLst>
        </c:ser>
        <c:dLbls>
          <c:showLegendKey val="0"/>
          <c:showVal val="0"/>
          <c:showCatName val="0"/>
          <c:showSerName val="0"/>
          <c:showPercent val="0"/>
          <c:showBubbleSize val="0"/>
        </c:dLbls>
        <c:gapWidth val="35"/>
        <c:overlap val="100"/>
        <c:axId val="-2085653592"/>
        <c:axId val="-2008608584"/>
      </c:barChart>
      <c:catAx>
        <c:axId val="-2085653592"/>
        <c:scaling>
          <c:orientation val="minMax"/>
        </c:scaling>
        <c:delete val="0"/>
        <c:axPos val="l"/>
        <c:numFmt formatCode="General" sourceLinked="1"/>
        <c:majorTickMark val="none"/>
        <c:minorTickMark val="none"/>
        <c:tickLblPos val="low"/>
        <c:spPr>
          <a:noFill/>
          <a:ln w="19050"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2008608584"/>
        <c:crosses val="autoZero"/>
        <c:auto val="1"/>
        <c:lblAlgn val="ctr"/>
        <c:lblOffset val="100"/>
        <c:noMultiLvlLbl val="0"/>
      </c:catAx>
      <c:valAx>
        <c:axId val="-2008608584"/>
        <c:scaling>
          <c:orientation val="minMax"/>
          <c:max val="100"/>
          <c:min val="-100"/>
        </c:scaling>
        <c:delete val="0"/>
        <c:axPos val="b"/>
        <c:majorGridlines>
          <c:spPr>
            <a:ln w="9525" cap="flat" cmpd="sng" algn="ctr">
              <a:solidFill>
                <a:schemeClr val="tx1">
                  <a:lumMod val="15000"/>
                  <a:lumOff val="85000"/>
                </a:schemeClr>
              </a:solidFill>
              <a:round/>
            </a:ln>
            <a:effectLst/>
          </c:spPr>
        </c:majorGridlines>
        <c:numFmt formatCode="#,##0;[Black]#,##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2085653592"/>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1068953643022435E-2"/>
          <c:y val="2.4145690067017334E-2"/>
          <c:w val="0.90893104635697752"/>
          <c:h val="0.88720130606608372"/>
        </c:manualLayout>
      </c:layout>
      <c:barChart>
        <c:barDir val="col"/>
        <c:grouping val="stacked"/>
        <c:varyColors val="0"/>
        <c:ser>
          <c:idx val="0"/>
          <c:order val="0"/>
          <c:tx>
            <c:strRef>
              <c:f>Sheet1!$B$1</c:f>
              <c:strCache>
                <c:ptCount val="1"/>
                <c:pt idx="0">
                  <c:v>Grade 1</c:v>
                </c:pt>
              </c:strCache>
            </c:strRef>
          </c:tx>
          <c:spPr>
            <a:solidFill>
              <a:srgbClr val="6BBBAE">
                <a:lumMod val="60000"/>
                <a:lumOff val="40000"/>
                <a:alpha val="4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Sheet1!$B$2:$B$9</c:f>
              <c:numCache>
                <c:formatCode>0.0</c:formatCode>
                <c:ptCount val="8"/>
                <c:pt idx="0">
                  <c:v>31.8</c:v>
                </c:pt>
                <c:pt idx="1">
                  <c:v>17.8</c:v>
                </c:pt>
                <c:pt idx="2">
                  <c:v>3.2</c:v>
                </c:pt>
                <c:pt idx="3">
                  <c:v>4.5</c:v>
                </c:pt>
                <c:pt idx="4">
                  <c:v>12.7</c:v>
                </c:pt>
                <c:pt idx="5">
                  <c:v>15.9</c:v>
                </c:pt>
                <c:pt idx="6">
                  <c:v>18.5</c:v>
                </c:pt>
                <c:pt idx="7">
                  <c:v>12.1</c:v>
                </c:pt>
              </c:numCache>
            </c:numRef>
          </c:val>
          <c:extLst>
            <c:ext xmlns:c16="http://schemas.microsoft.com/office/drawing/2014/chart" uri="{C3380CC4-5D6E-409C-BE32-E72D297353CC}">
              <c16:uniqueId val="{00000000-1232-44DD-B200-55FE2F367D70}"/>
            </c:ext>
          </c:extLst>
        </c:ser>
        <c:ser>
          <c:idx val="1"/>
          <c:order val="1"/>
          <c:tx>
            <c:strRef>
              <c:f>Sheet1!$C$1</c:f>
              <c:strCache>
                <c:ptCount val="1"/>
                <c:pt idx="0">
                  <c:v>Grade 2</c:v>
                </c:pt>
              </c:strCache>
            </c:strRef>
          </c:tx>
          <c:spPr>
            <a:solidFill>
              <a:srgbClr val="6BBBAE"/>
            </a:solidFill>
            <a:ln>
              <a:noFill/>
            </a:ln>
            <a:effectLst/>
          </c:spPr>
          <c:invertIfNegative val="0"/>
          <c:dLbls>
            <c:dLbl>
              <c:idx val="6"/>
              <c:layout>
                <c:manualLayout>
                  <c:x val="0"/>
                  <c:y val="-4.663529588555794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232-44DD-B200-55FE2F367D70}"/>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Sheet1!$C$2:$C$9</c:f>
              <c:numCache>
                <c:formatCode>0.0</c:formatCode>
                <c:ptCount val="8"/>
                <c:pt idx="0">
                  <c:v>15.3</c:v>
                </c:pt>
                <c:pt idx="1">
                  <c:v>5.7</c:v>
                </c:pt>
                <c:pt idx="2">
                  <c:v>3.8</c:v>
                </c:pt>
                <c:pt idx="3">
                  <c:v>3.2</c:v>
                </c:pt>
                <c:pt idx="4">
                  <c:v>8.3000000000000007</c:v>
                </c:pt>
                <c:pt idx="5">
                  <c:v>4.5</c:v>
                </c:pt>
                <c:pt idx="6">
                  <c:v>1.3</c:v>
                </c:pt>
                <c:pt idx="7">
                  <c:v>6.4</c:v>
                </c:pt>
              </c:numCache>
            </c:numRef>
          </c:val>
          <c:extLst>
            <c:ext xmlns:c16="http://schemas.microsoft.com/office/drawing/2014/chart" uri="{C3380CC4-5D6E-409C-BE32-E72D297353CC}">
              <c16:uniqueId val="{00000002-1232-44DD-B200-55FE2F367D70}"/>
            </c:ext>
          </c:extLst>
        </c:ser>
        <c:ser>
          <c:idx val="2"/>
          <c:order val="2"/>
          <c:tx>
            <c:strRef>
              <c:f>Sheet1!$D$1</c:f>
              <c:strCache>
                <c:ptCount val="1"/>
                <c:pt idx="0">
                  <c:v>Grade 3</c:v>
                </c:pt>
              </c:strCache>
            </c:strRef>
          </c:tx>
          <c:spPr>
            <a:solidFill>
              <a:srgbClr val="6BBBAE">
                <a:lumMod val="75000"/>
              </a:srgbClr>
            </a:solidFill>
            <a:ln>
              <a:noFill/>
            </a:ln>
            <a:effectLst/>
          </c:spPr>
          <c:invertIfNegative val="0"/>
          <c:dPt>
            <c:idx val="2"/>
            <c:invertIfNegative val="0"/>
            <c:bubble3D val="0"/>
            <c:extLst>
              <c:ext xmlns:c16="http://schemas.microsoft.com/office/drawing/2014/chart" uri="{C3380CC4-5D6E-409C-BE32-E72D297353CC}">
                <c16:uniqueId val="{00000003-1232-44DD-B200-55FE2F367D70}"/>
              </c:ext>
            </c:extLst>
          </c:dPt>
          <c:dLbls>
            <c:dLbl>
              <c:idx val="0"/>
              <c:layout>
                <c:manualLayout>
                  <c:x val="0"/>
                  <c:y val="-5.3809956791028395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232-44DD-B200-55FE2F367D70}"/>
                </c:ext>
              </c:extLst>
            </c:dLbl>
            <c:dLbl>
              <c:idx val="4"/>
              <c:layout>
                <c:manualLayout>
                  <c:x val="-4.1771387498580215E-3"/>
                  <c:y val="-3.587330452735233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232-44DD-B200-55FE2F367D70}"/>
                </c:ext>
              </c:extLst>
            </c:dLbl>
            <c:dLbl>
              <c:idx val="7"/>
              <c:layout>
                <c:manualLayout>
                  <c:x val="-2.7847591665720139E-3"/>
                  <c:y val="-4.6635295885557947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232-44DD-B200-55FE2F367D70}"/>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Sheet1!$D$2:$D$9</c:f>
              <c:numCache>
                <c:formatCode>General</c:formatCode>
                <c:ptCount val="8"/>
                <c:pt idx="0" formatCode="0.0">
                  <c:v>2.5</c:v>
                </c:pt>
                <c:pt idx="2" formatCode="0.0">
                  <c:v>10.8</c:v>
                </c:pt>
                <c:pt idx="3" formatCode="0.0">
                  <c:v>10.199999999999999</c:v>
                </c:pt>
                <c:pt idx="4" formatCode="0.0">
                  <c:v>1.9</c:v>
                </c:pt>
                <c:pt idx="7" formatCode="0.0">
                  <c:v>1.3</c:v>
                </c:pt>
              </c:numCache>
            </c:numRef>
          </c:val>
          <c:extLst>
            <c:ext xmlns:c16="http://schemas.microsoft.com/office/drawing/2014/chart" uri="{C3380CC4-5D6E-409C-BE32-E72D297353CC}">
              <c16:uniqueId val="{00000007-1232-44DD-B200-55FE2F367D70}"/>
            </c:ext>
          </c:extLst>
        </c:ser>
        <c:ser>
          <c:idx val="3"/>
          <c:order val="3"/>
          <c:tx>
            <c:strRef>
              <c:f>Sheet1!$E$1</c:f>
              <c:strCache>
                <c:ptCount val="1"/>
                <c:pt idx="0">
                  <c:v>Grade 4</c:v>
                </c:pt>
              </c:strCache>
            </c:strRef>
          </c:tx>
          <c:spPr>
            <a:solidFill>
              <a:srgbClr val="6BBBAE">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Sheet1!$E$2:$E$9</c:f>
              <c:numCache>
                <c:formatCode>General</c:formatCode>
                <c:ptCount val="8"/>
                <c:pt idx="2" formatCode="0.0">
                  <c:v>10.199999999999999</c:v>
                </c:pt>
              </c:numCache>
            </c:numRef>
          </c:val>
          <c:extLst>
            <c:ext xmlns:c16="http://schemas.microsoft.com/office/drawing/2014/chart" uri="{C3380CC4-5D6E-409C-BE32-E72D297353CC}">
              <c16:uniqueId val="{00000008-1232-44DD-B200-55FE2F367D70}"/>
            </c:ext>
          </c:extLst>
        </c:ser>
        <c:dLbls>
          <c:dLblPos val="ctr"/>
          <c:showLegendKey val="0"/>
          <c:showVal val="1"/>
          <c:showCatName val="0"/>
          <c:showSerName val="0"/>
          <c:showPercent val="0"/>
          <c:showBubbleSize val="0"/>
        </c:dLbls>
        <c:gapWidth val="50"/>
        <c:overlap val="100"/>
        <c:axId val="416359008"/>
        <c:axId val="416341120"/>
      </c:barChart>
      <c:catAx>
        <c:axId val="416359008"/>
        <c:scaling>
          <c:orientation val="minMax"/>
        </c:scaling>
        <c:delete val="0"/>
        <c:axPos val="b"/>
        <c:numFmt formatCode="#,##0" sourceLinked="0"/>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Arial" panose="020B0604020202020204" pitchFamily="34" charset="0"/>
              </a:defRPr>
            </a:pPr>
            <a:endParaRPr lang="en-US"/>
          </a:p>
        </c:txPr>
        <c:crossAx val="416341120"/>
        <c:crosses val="autoZero"/>
        <c:auto val="1"/>
        <c:lblAlgn val="ctr"/>
        <c:lblOffset val="50"/>
        <c:noMultiLvlLbl val="0"/>
      </c:catAx>
      <c:valAx>
        <c:axId val="416341120"/>
        <c:scaling>
          <c:orientation val="minMax"/>
          <c:max val="60"/>
        </c:scaling>
        <c:delete val="0"/>
        <c:axPos val="l"/>
        <c:numFmt formatCode="General"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Arial" panose="020B0604020202020204" pitchFamily="34" charset="0"/>
              </a:defRPr>
            </a:pPr>
            <a:endParaRPr lang="en-US"/>
          </a:p>
        </c:txPr>
        <c:crossAx val="416359008"/>
        <c:crosses val="autoZero"/>
        <c:crossBetween val="between"/>
      </c:valAx>
      <c:spPr>
        <a:noFill/>
        <a:ln>
          <a:noFill/>
        </a:ln>
        <a:effectLst/>
      </c:spPr>
    </c:plotArea>
    <c:legend>
      <c:legendPos val="t"/>
      <c:layout>
        <c:manualLayout>
          <c:xMode val="edge"/>
          <c:yMode val="edge"/>
          <c:x val="0.83342515851152732"/>
          <c:y val="1.3349953689541123E-2"/>
          <c:w val="0.16657484148847265"/>
          <c:h val="0.4680878709532723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tx1"/>
          </a:solidFill>
          <a:latin typeface="Arial" panose="020B0604020202020204" pitchFamily="34" charset="0"/>
          <a:cs typeface="Arial" panose="020B0604020202020204" pitchFamily="34" charset="0"/>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CR</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Sheet1!$B$2</c:f>
              <c:numCache>
                <c:formatCode>General</c:formatCode>
                <c:ptCount val="1"/>
                <c:pt idx="0">
                  <c:v>33.299999999999997</c:v>
                </c:pt>
              </c:numCache>
            </c:numRef>
          </c:val>
          <c:extLst>
            <c:ext xmlns:c16="http://schemas.microsoft.com/office/drawing/2014/chart" uri="{C3380CC4-5D6E-409C-BE32-E72D297353CC}">
              <c16:uniqueId val="{00000000-A6A9-B549-91B3-002FE84946DB}"/>
            </c:ext>
          </c:extLst>
        </c:ser>
        <c:ser>
          <c:idx val="1"/>
          <c:order val="1"/>
          <c:tx>
            <c:strRef>
              <c:f>Sheet1!$C$1</c:f>
              <c:strCache>
                <c:ptCount val="1"/>
                <c:pt idx="0">
                  <c:v>PR</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Sheet1!$C$2</c:f>
              <c:numCache>
                <c:formatCode>General</c:formatCode>
                <c:ptCount val="1"/>
                <c:pt idx="0">
                  <c:v>36.799999999999997</c:v>
                </c:pt>
              </c:numCache>
            </c:numRef>
          </c:val>
          <c:extLst>
            <c:ext xmlns:c16="http://schemas.microsoft.com/office/drawing/2014/chart" uri="{C3380CC4-5D6E-409C-BE32-E72D297353CC}">
              <c16:uniqueId val="{00000001-A6A9-B549-91B3-002FE84946DB}"/>
            </c:ext>
          </c:extLst>
        </c:ser>
        <c:ser>
          <c:idx val="2"/>
          <c:order val="2"/>
          <c:tx>
            <c:strRef>
              <c:f>Sheet1!$D$1</c:f>
              <c:strCache>
                <c:ptCount val="1"/>
                <c:pt idx="0">
                  <c:v>SD</c:v>
                </c:pt>
              </c:strCache>
            </c:strRef>
          </c:tx>
          <c:spPr>
            <a:solidFill>
              <a:schemeClr val="bg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Sheet1!$D$2</c:f>
              <c:numCache>
                <c:formatCode>General</c:formatCode>
                <c:ptCount val="1"/>
                <c:pt idx="0">
                  <c:v>17.899999999999999</c:v>
                </c:pt>
              </c:numCache>
            </c:numRef>
          </c:val>
          <c:extLst>
            <c:ext xmlns:c16="http://schemas.microsoft.com/office/drawing/2014/chart" uri="{C3380CC4-5D6E-409C-BE32-E72D297353CC}">
              <c16:uniqueId val="{00000002-A6A9-B549-91B3-002FE84946DB}"/>
            </c:ext>
          </c:extLst>
        </c:ser>
        <c:ser>
          <c:idx val="3"/>
          <c:order val="3"/>
          <c:tx>
            <c:strRef>
              <c:f>Sheet1!$E$1</c:f>
              <c:strCache>
                <c:ptCount val="1"/>
                <c:pt idx="0">
                  <c:v>NE</c:v>
                </c:pt>
              </c:strCache>
            </c:strRef>
          </c:tx>
          <c:spPr>
            <a:solidFill>
              <a:schemeClr val="tx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Sheet1!$E$2</c:f>
              <c:numCache>
                <c:formatCode>General</c:formatCode>
                <c:ptCount val="1"/>
                <c:pt idx="0">
                  <c:v>5.0999999999999996</c:v>
                </c:pt>
              </c:numCache>
            </c:numRef>
          </c:val>
          <c:extLst>
            <c:ext xmlns:c16="http://schemas.microsoft.com/office/drawing/2014/chart" uri="{C3380CC4-5D6E-409C-BE32-E72D297353CC}">
              <c16:uniqueId val="{00000003-A6A9-B549-91B3-002FE84946DB}"/>
            </c:ext>
          </c:extLst>
        </c:ser>
        <c:ser>
          <c:idx val="4"/>
          <c:order val="4"/>
          <c:tx>
            <c:strRef>
              <c:f>Sheet1!$F$1</c:f>
              <c:strCache>
                <c:ptCount val="1"/>
                <c:pt idx="0">
                  <c:v>PD</c:v>
                </c:pt>
              </c:strCache>
            </c:strRef>
          </c:tx>
          <c:spPr>
            <a:solidFill>
              <a:schemeClr val="bg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Sheet1!$F$2</c:f>
              <c:numCache>
                <c:formatCode>General</c:formatCode>
                <c:ptCount val="1"/>
                <c:pt idx="0">
                  <c:v>6.8</c:v>
                </c:pt>
              </c:numCache>
            </c:numRef>
          </c:val>
          <c:extLst>
            <c:ext xmlns:c16="http://schemas.microsoft.com/office/drawing/2014/chart" uri="{C3380CC4-5D6E-409C-BE32-E72D297353CC}">
              <c16:uniqueId val="{00000004-A6A9-B549-91B3-002FE84946DB}"/>
            </c:ext>
          </c:extLst>
        </c:ser>
        <c:dLbls>
          <c:showLegendKey val="0"/>
          <c:showVal val="0"/>
          <c:showCatName val="0"/>
          <c:showSerName val="0"/>
          <c:showPercent val="0"/>
          <c:showBubbleSize val="0"/>
        </c:dLbls>
        <c:gapWidth val="150"/>
        <c:overlap val="100"/>
        <c:axId val="1486909423"/>
        <c:axId val="1584555824"/>
      </c:barChart>
      <c:catAx>
        <c:axId val="14869094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584555824"/>
        <c:crosses val="autoZero"/>
        <c:auto val="1"/>
        <c:lblAlgn val="ctr"/>
        <c:lblOffset val="100"/>
        <c:noMultiLvlLbl val="0"/>
      </c:catAx>
      <c:valAx>
        <c:axId val="1584555824"/>
        <c:scaling>
          <c:orientation val="minMax"/>
          <c:max val="1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r>
                  <a:rPr lang="en-US" sz="1600" dirty="0"/>
                  <a:t>Response (%)</a:t>
                </a:r>
              </a:p>
            </c:rich>
          </c:tx>
          <c:overlay val="0"/>
          <c:spPr>
            <a:noFill/>
            <a:ln>
              <a:noFill/>
            </a:ln>
            <a:effectLst/>
          </c:spPr>
          <c:txPr>
            <a:bodyPr rot="-54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486909423"/>
        <c:crosses val="autoZero"/>
        <c:crossBetween val="between"/>
      </c:valAx>
      <c:spPr>
        <a:noFill/>
        <a:ln>
          <a:noFill/>
        </a:ln>
        <a:effectLst/>
      </c:spPr>
    </c:plotArea>
    <c:legend>
      <c:legendPos val="b"/>
      <c:layout>
        <c:manualLayout>
          <c:xMode val="edge"/>
          <c:yMode val="edge"/>
          <c:x val="0.33483291608041177"/>
          <c:y val="0.90412501087595465"/>
          <c:w val="0.5125383392753019"/>
          <c:h val="6.892384285147372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584289937943898"/>
          <c:y val="0.16751374828146481"/>
          <c:w val="0.85415710062056105"/>
          <c:h val="0.69954630671166107"/>
        </c:manualLayout>
      </c:layout>
      <c:barChart>
        <c:barDir val="col"/>
        <c:grouping val="clustered"/>
        <c:varyColors val="0"/>
        <c:ser>
          <c:idx val="0"/>
          <c:order val="0"/>
          <c:tx>
            <c:strRef>
              <c:f>Sheet1!$A$2</c:f>
              <c:strCache>
                <c:ptCount val="1"/>
                <c:pt idx="0">
                  <c:v>ORR</c:v>
                </c:pt>
              </c:strCache>
            </c:strRef>
          </c:tx>
          <c:spPr>
            <a:solidFill>
              <a:srgbClr val="00A195"/>
            </a:solidFill>
            <a:ln>
              <a:noFill/>
            </a:ln>
            <a:effectLst/>
          </c:spPr>
          <c:invertIfNegative val="0"/>
          <c:dPt>
            <c:idx val="0"/>
            <c:invertIfNegative val="0"/>
            <c:bubble3D val="0"/>
            <c:spPr>
              <a:solidFill>
                <a:srgbClr val="00A195"/>
              </a:solidFill>
              <a:ln>
                <a:noFill/>
              </a:ln>
              <a:effectLst/>
            </c:spPr>
            <c:extLst>
              <c:ext xmlns:c16="http://schemas.microsoft.com/office/drawing/2014/chart" uri="{C3380CC4-5D6E-409C-BE32-E72D297353CC}">
                <c16:uniqueId val="{00000013-B47A-47F7-B5E7-E9BA295A07FB}"/>
              </c:ext>
            </c:extLst>
          </c:dPt>
          <c:dPt>
            <c:idx val="2"/>
            <c:invertIfNegative val="0"/>
            <c:bubble3D val="0"/>
            <c:spPr>
              <a:solidFill>
                <a:srgbClr val="00A195"/>
              </a:solidFill>
              <a:ln>
                <a:noFill/>
              </a:ln>
              <a:effectLst/>
            </c:spPr>
            <c:extLst>
              <c:ext xmlns:c16="http://schemas.microsoft.com/office/drawing/2014/chart" uri="{C3380CC4-5D6E-409C-BE32-E72D297353CC}">
                <c16:uniqueId val="{00000001-3B87-47A0-8B72-8E568C66311D}"/>
              </c:ext>
            </c:extLst>
          </c:dPt>
          <c:dPt>
            <c:idx val="3"/>
            <c:invertIfNegative val="0"/>
            <c:bubble3D val="0"/>
            <c:spPr>
              <a:solidFill>
                <a:srgbClr val="00A195"/>
              </a:solidFill>
              <a:ln>
                <a:noFill/>
              </a:ln>
              <a:effectLst/>
            </c:spPr>
            <c:extLst>
              <c:ext xmlns:c16="http://schemas.microsoft.com/office/drawing/2014/chart" uri="{C3380CC4-5D6E-409C-BE32-E72D297353CC}">
                <c16:uniqueId val="{00000003-3B87-47A0-8B72-8E568C66311D}"/>
              </c:ext>
            </c:extLst>
          </c:dPt>
          <c:dPt>
            <c:idx val="4"/>
            <c:invertIfNegative val="0"/>
            <c:bubble3D val="0"/>
            <c:spPr>
              <a:solidFill>
                <a:srgbClr val="00A195"/>
              </a:solidFill>
              <a:ln>
                <a:noFill/>
              </a:ln>
              <a:effectLst/>
            </c:spPr>
            <c:extLst>
              <c:ext xmlns:c16="http://schemas.microsoft.com/office/drawing/2014/chart" uri="{C3380CC4-5D6E-409C-BE32-E72D297353CC}">
                <c16:uniqueId val="{00000005-3B87-47A0-8B72-8E568C66311D}"/>
              </c:ext>
            </c:extLst>
          </c:dPt>
          <c:dLbls>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Sheet1!$B$2:$B$2</c:f>
              <c:numCache>
                <c:formatCode>0.0</c:formatCode>
                <c:ptCount val="1"/>
                <c:pt idx="0">
                  <c:v>96.2</c:v>
                </c:pt>
              </c:numCache>
            </c:numRef>
          </c:val>
          <c:extLst>
            <c:ext xmlns:c16="http://schemas.microsoft.com/office/drawing/2014/chart" uri="{C3380CC4-5D6E-409C-BE32-E72D297353CC}">
              <c16:uniqueId val="{00000006-3B87-47A0-8B72-8E568C66311D}"/>
            </c:ext>
          </c:extLst>
        </c:ser>
        <c:ser>
          <c:idx val="1"/>
          <c:order val="1"/>
          <c:tx>
            <c:strRef>
              <c:f>Sheet1!$A$3</c:f>
              <c:strCache>
                <c:ptCount val="1"/>
                <c:pt idx="0">
                  <c:v>CMR</c:v>
                </c:pt>
              </c:strCache>
            </c:strRef>
          </c:tx>
          <c:spPr>
            <a:solidFill>
              <a:srgbClr val="D0D8E8"/>
            </a:solidFill>
            <a:ln>
              <a:noFill/>
            </a:ln>
            <a:effectLst/>
          </c:spPr>
          <c:invertIfNegative val="0"/>
          <c:dPt>
            <c:idx val="0"/>
            <c:invertIfNegative val="0"/>
            <c:bubble3D val="0"/>
            <c:spPr>
              <a:solidFill>
                <a:srgbClr val="D0D8E8"/>
              </a:solidFill>
              <a:ln>
                <a:noFill/>
              </a:ln>
              <a:effectLst/>
            </c:spPr>
            <c:extLst>
              <c:ext xmlns:c16="http://schemas.microsoft.com/office/drawing/2014/chart" uri="{C3380CC4-5D6E-409C-BE32-E72D297353CC}">
                <c16:uniqueId val="{00000009-22EC-42F6-8E68-0070E1FC4AC4}"/>
              </c:ext>
            </c:extLst>
          </c:dPt>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Sheet1!$B$3:$B$3</c:f>
              <c:numCache>
                <c:formatCode>0.0</c:formatCode>
                <c:ptCount val="1"/>
                <c:pt idx="0">
                  <c:v>83.5</c:v>
                </c:pt>
              </c:numCache>
            </c:numRef>
          </c:val>
          <c:extLst>
            <c:ext xmlns:c16="http://schemas.microsoft.com/office/drawing/2014/chart" uri="{C3380CC4-5D6E-409C-BE32-E72D297353CC}">
              <c16:uniqueId val="{0000000B-3B87-47A0-8B72-8E568C66311D}"/>
            </c:ext>
          </c:extLst>
        </c:ser>
        <c:ser>
          <c:idx val="2"/>
          <c:order val="2"/>
          <c:tx>
            <c:strRef>
              <c:f>Sheet1!$A$4</c:f>
              <c:strCache>
                <c:ptCount val="1"/>
                <c:pt idx="0">
                  <c:v>PMR</c:v>
                </c:pt>
              </c:strCache>
            </c:strRef>
          </c:tx>
          <c:spPr>
            <a:solidFill>
              <a:srgbClr val="041E49"/>
            </a:solidFill>
            <a:ln>
              <a:noFill/>
            </a:ln>
            <a:effectLst/>
          </c:spPr>
          <c:invertIfNegative val="0"/>
          <c:dPt>
            <c:idx val="0"/>
            <c:invertIfNegative val="0"/>
            <c:bubble3D val="0"/>
            <c:spPr>
              <a:solidFill>
                <a:srgbClr val="041E49"/>
              </a:solidFill>
              <a:ln>
                <a:noFill/>
              </a:ln>
              <a:effectLst/>
            </c:spPr>
            <c:extLst>
              <c:ext xmlns:c16="http://schemas.microsoft.com/office/drawing/2014/chart" uri="{C3380CC4-5D6E-409C-BE32-E72D297353CC}">
                <c16:uniqueId val="{0000000D-3B87-47A0-8B72-8E568C66311D}"/>
              </c:ext>
            </c:extLst>
          </c:dPt>
          <c:dLbls>
            <c:dLbl>
              <c:idx val="0"/>
              <c:tx>
                <c:rich>
                  <a:bodyPr/>
                  <a:lstStyle/>
                  <a:p>
                    <a:fld id="{B1B58BB0-9740-414E-B4B9-EA758745F799}" type="VALUE">
                      <a:rPr lang="en-US" smtClean="0"/>
                      <a:pPr/>
                      <a:t>[VALUE]</a:t>
                    </a:fld>
                    <a:r>
                      <a:rPr lang="en-US" baseline="30000" dirty="0"/>
                      <a:t>a</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3B87-47A0-8B72-8E568C66311D}"/>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Sheet1!$B$4:$B$4</c:f>
              <c:numCache>
                <c:formatCode>0.0</c:formatCode>
                <c:ptCount val="1"/>
                <c:pt idx="0">
                  <c:v>12.7</c:v>
                </c:pt>
              </c:numCache>
            </c:numRef>
          </c:val>
          <c:extLst>
            <c:ext xmlns:c16="http://schemas.microsoft.com/office/drawing/2014/chart" uri="{C3380CC4-5D6E-409C-BE32-E72D297353CC}">
              <c16:uniqueId val="{0000000F-3B87-47A0-8B72-8E568C66311D}"/>
            </c:ext>
          </c:extLst>
        </c:ser>
        <c:ser>
          <c:idx val="3"/>
          <c:order val="3"/>
          <c:tx>
            <c:strRef>
              <c:f>Sheet1!$A$5</c:f>
              <c:strCache>
                <c:ptCount val="1"/>
                <c:pt idx="0">
                  <c:v>SD</c:v>
                </c:pt>
              </c:strCache>
            </c:strRef>
          </c:tx>
          <c:spPr>
            <a:solidFill>
              <a:schemeClr val="accent2">
                <a:lumMod val="60000"/>
                <a:lumOff val="40000"/>
              </a:schemeClr>
            </a:solidFill>
            <a:ln>
              <a:noFill/>
            </a:ln>
            <a:effectLst/>
          </c:spPr>
          <c:invertIfNegative val="0"/>
          <c:dPt>
            <c:idx val="0"/>
            <c:invertIfNegative val="0"/>
            <c:bubble3D val="0"/>
            <c:spPr>
              <a:solidFill>
                <a:schemeClr val="accent2">
                  <a:lumMod val="60000"/>
                  <a:lumOff val="40000"/>
                </a:schemeClr>
              </a:solidFill>
              <a:ln>
                <a:noFill/>
              </a:ln>
              <a:effectLst/>
            </c:spPr>
            <c:extLst>
              <c:ext xmlns:c16="http://schemas.microsoft.com/office/drawing/2014/chart" uri="{C3380CC4-5D6E-409C-BE32-E72D297353CC}">
                <c16:uniqueId val="{0000000D-22EC-42F6-8E68-0070E1FC4AC4}"/>
              </c:ext>
            </c:extLst>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Sheet1!$B$5:$B$5</c:f>
              <c:numCache>
                <c:formatCode>0.0</c:formatCode>
                <c:ptCount val="1"/>
                <c:pt idx="0">
                  <c:v>2.5</c:v>
                </c:pt>
              </c:numCache>
            </c:numRef>
          </c:val>
          <c:extLst>
            <c:ext xmlns:c16="http://schemas.microsoft.com/office/drawing/2014/chart" uri="{C3380CC4-5D6E-409C-BE32-E72D297353CC}">
              <c16:uniqueId val="{00000012-3B87-47A0-8B72-8E568C66311D}"/>
            </c:ext>
          </c:extLst>
        </c:ser>
        <c:dLbls>
          <c:dLblPos val="ctr"/>
          <c:showLegendKey val="0"/>
          <c:showVal val="1"/>
          <c:showCatName val="0"/>
          <c:showSerName val="0"/>
          <c:showPercent val="0"/>
          <c:showBubbleSize val="0"/>
        </c:dLbls>
        <c:gapWidth val="100"/>
        <c:overlap val="-75"/>
        <c:axId val="2109903632"/>
        <c:axId val="2109916944"/>
      </c:barChart>
      <c:catAx>
        <c:axId val="2109903632"/>
        <c:scaling>
          <c:orientation val="minMax"/>
        </c:scaling>
        <c:delete val="0"/>
        <c:axPos val="b"/>
        <c:numFmt formatCode="General" sourceLinked="0"/>
        <c:majorTickMark val="none"/>
        <c:minorTickMark val="none"/>
        <c:tickLblPos val="none"/>
        <c:spPr>
          <a:noFill/>
          <a:ln w="19050" cap="flat" cmpd="sng" algn="ctr">
            <a:solidFill>
              <a:schemeClr val="tx1"/>
            </a:solidFill>
            <a:round/>
          </a:ln>
          <a:effectLst/>
        </c:spPr>
        <c:txPr>
          <a:bodyPr rot="0" spcFirstLastPara="1" vertOverflow="ellipsis"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09916944"/>
        <c:crosses val="autoZero"/>
        <c:auto val="1"/>
        <c:lblAlgn val="ctr"/>
        <c:lblOffset val="100"/>
        <c:noMultiLvlLbl val="0"/>
      </c:catAx>
      <c:valAx>
        <c:axId val="2109916944"/>
        <c:scaling>
          <c:orientation val="minMax"/>
          <c:max val="100"/>
        </c:scaling>
        <c:delete val="0"/>
        <c:axPos val="l"/>
        <c:title>
          <c:tx>
            <c:rich>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r>
                  <a:rPr lang="en-US" sz="1600" dirty="0"/>
                  <a:t>Patients (%)</a:t>
                </a:r>
              </a:p>
            </c:rich>
          </c:tx>
          <c:layout>
            <c:manualLayout>
              <c:xMode val="edge"/>
              <c:yMode val="edge"/>
              <c:x val="1.2506770327659971E-2"/>
              <c:y val="0.30912635920509934"/>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title>
        <c:numFmt formatCode="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09903632"/>
        <c:crosses val="autoZero"/>
        <c:crossBetween val="between"/>
        <c:majorUnit val="20"/>
      </c:valAx>
      <c:spPr>
        <a:noFill/>
        <a:ln w="0">
          <a:noFill/>
        </a:ln>
        <a:effectLst/>
      </c:spPr>
    </c:plotArea>
    <c:legend>
      <c:legendPos val="t"/>
      <c:layout>
        <c:manualLayout>
          <c:xMode val="edge"/>
          <c:yMode val="edge"/>
          <c:x val="0.53839875049079899"/>
          <c:y val="0.1388888888888889"/>
          <c:w val="0.45803387738368173"/>
          <c:h val="8.5252468441444823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rial" panose="020B0604020202020204" pitchFamily="34" charset="0"/>
          <a:cs typeface="Arial" panose="020B0604020202020204" pitchFamily="34" charset="0"/>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7F40E42E_862BE515.xml><?xml version="1.0" encoding="utf-8"?>
<p188:cmLst xmlns:a="http://schemas.openxmlformats.org/drawingml/2006/main" xmlns:r="http://schemas.openxmlformats.org/officeDocument/2006/relationships" xmlns:p188="http://schemas.microsoft.com/office/powerpoint/2018/8/main">
  <p188:cm id="{824AEB7B-931F-4D08-8D82-57E1E9A07B4A}" authorId="{5559EAAA-D8B5-9EE3-F47F-8E81AF0BAAD5}" created="2022-12-11T00:54:18.932">
    <ac:deMkLst xmlns:ac="http://schemas.microsoft.com/office/drawing/2013/main/command">
      <pc:docMk xmlns:pc="http://schemas.microsoft.com/office/powerpoint/2013/main/command"/>
      <pc:sldMk xmlns:pc="http://schemas.microsoft.com/office/powerpoint/2013/main/command" cId="2251023637" sldId="2134959150"/>
      <ac:graphicFrameMk id="7" creationId="{BCEEADAA-E54B-5C47-0627-24FA1BCF61E7}"/>
    </ac:deMkLst>
    <p188:replyLst>
      <p188:reply id="{5239F10B-68FA-40B5-B94E-4737919E5119}" authorId="{5559EAAA-D8B5-9EE3-F47F-8E81AF0BAAD5}" created="2022-12-11T00:55:51.491">
        <p188:txBody>
          <a:bodyPr/>
          <a:lstStyle/>
          <a:p>
            <a:r>
              <a:rPr lang="en-US"/>
              <a:t>Please change the color in legend too</a:t>
            </a:r>
          </a:p>
        </p188:txBody>
      </p188:reply>
    </p188:replyLst>
    <p188:txBody>
      <a:bodyPr/>
      <a:lstStyle/>
      <a:p>
        <a:r>
          <a:rPr lang="en-US"/>
          <a:t>Here, make the CMR color stand out. Is such an important #. Lets make this color </a:t>
        </a:r>
      </a:p>
    </p188:txBody>
  </p188:cm>
</p188:cmLst>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96.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97.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drawings/drawing1.xml><?xml version="1.0" encoding="utf-8"?>
<c:userShapes xmlns:c="http://schemas.openxmlformats.org/drawingml/2006/chart">
  <cdr:relSizeAnchor xmlns:cdr="http://schemas.openxmlformats.org/drawingml/2006/chartDrawing">
    <cdr:from>
      <cdr:x>0.20451</cdr:x>
      <cdr:y>0.82378</cdr:y>
    </cdr:from>
    <cdr:to>
      <cdr:x>0.20931</cdr:x>
      <cdr:y>0.86156</cdr:y>
    </cdr:to>
    <cdr:sp macro="" textlink="">
      <cdr:nvSpPr>
        <cdr:cNvPr id="3" name="TextBox 2">
          <a:extLst xmlns:a="http://schemas.openxmlformats.org/drawingml/2006/main">
            <a:ext uri="{FF2B5EF4-FFF2-40B4-BE49-F238E27FC236}">
              <a16:creationId xmlns:a16="http://schemas.microsoft.com/office/drawing/2014/main" id="{62723D97-1D6F-A2F3-BC0B-5CC70CD52DDB}"/>
            </a:ext>
          </a:extLst>
        </cdr:cNvPr>
        <cdr:cNvSpPr txBox="1"/>
      </cdr:nvSpPr>
      <cdr:spPr>
        <a:xfrm xmlns:a="http://schemas.openxmlformats.org/drawingml/2006/main">
          <a:off x="1667233" y="2684045"/>
          <a:ext cx="39131" cy="123111"/>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endParaRPr lang="en-US" sz="80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117" cy="465341"/>
          </a:xfrm>
          <a:prstGeom prst="rect">
            <a:avLst/>
          </a:prstGeom>
        </p:spPr>
        <p:txBody>
          <a:bodyPr vert="horz" wrap="square" lIns="90043" tIns="45019" rIns="90043" bIns="45019" numCol="1" anchor="t" anchorCtr="0" compatLnSpc="1">
            <a:prstTxWarp prst="textNoShape">
              <a:avLst/>
            </a:prstTxWarp>
          </a:bodyPr>
          <a:lstStyle>
            <a:lvl1pPr>
              <a:defRPr sz="1200" smtClean="0"/>
            </a:lvl1pPr>
          </a:lstStyle>
          <a:p>
            <a:pPr>
              <a:defRPr/>
            </a:pPr>
            <a:endParaRPr lang="en-GB" dirty="0"/>
          </a:p>
        </p:txBody>
      </p:sp>
      <p:sp>
        <p:nvSpPr>
          <p:cNvPr id="3" name="Date Placeholder 2"/>
          <p:cNvSpPr>
            <a:spLocks noGrp="1"/>
          </p:cNvSpPr>
          <p:nvPr>
            <p:ph type="dt" sz="quarter" idx="1"/>
          </p:nvPr>
        </p:nvSpPr>
        <p:spPr>
          <a:xfrm>
            <a:off x="3971619" y="0"/>
            <a:ext cx="3037117" cy="465341"/>
          </a:xfrm>
          <a:prstGeom prst="rect">
            <a:avLst/>
          </a:prstGeom>
        </p:spPr>
        <p:txBody>
          <a:bodyPr vert="horz" wrap="square" lIns="90043" tIns="45019" rIns="90043" bIns="45019" numCol="1" anchor="t" anchorCtr="0" compatLnSpc="1">
            <a:prstTxWarp prst="textNoShape">
              <a:avLst/>
            </a:prstTxWarp>
          </a:bodyPr>
          <a:lstStyle>
            <a:lvl1pPr algn="r">
              <a:defRPr sz="1200" smtClean="0"/>
            </a:lvl1pPr>
          </a:lstStyle>
          <a:p>
            <a:pPr>
              <a:defRPr/>
            </a:pPr>
            <a:fld id="{9A04F890-ACC9-4102-86F7-A2D60E5B292A}" type="datetimeFigureOut">
              <a:rPr lang="en-US"/>
              <a:pPr>
                <a:defRPr/>
              </a:pPr>
              <a:t>1/25/23</a:t>
            </a:fld>
            <a:endParaRPr lang="en-GB" dirty="0"/>
          </a:p>
        </p:txBody>
      </p:sp>
      <p:sp>
        <p:nvSpPr>
          <p:cNvPr id="4" name="Footer Placeholder 3"/>
          <p:cNvSpPr>
            <a:spLocks noGrp="1"/>
          </p:cNvSpPr>
          <p:nvPr>
            <p:ph type="ftr" sz="quarter" idx="2"/>
          </p:nvPr>
        </p:nvSpPr>
        <p:spPr>
          <a:xfrm>
            <a:off x="0" y="8829577"/>
            <a:ext cx="3037117" cy="465340"/>
          </a:xfrm>
          <a:prstGeom prst="rect">
            <a:avLst/>
          </a:prstGeom>
        </p:spPr>
        <p:txBody>
          <a:bodyPr vert="horz" wrap="square" lIns="90043" tIns="45019" rIns="90043" bIns="45019" numCol="1" anchor="b" anchorCtr="0" compatLnSpc="1">
            <a:prstTxWarp prst="textNoShape">
              <a:avLst/>
            </a:prstTxWarp>
          </a:bodyPr>
          <a:lstStyle>
            <a:lvl1pPr>
              <a:defRPr sz="1200" smtClean="0"/>
            </a:lvl1pPr>
          </a:lstStyle>
          <a:p>
            <a:pPr>
              <a:defRPr/>
            </a:pPr>
            <a:endParaRPr lang="en-GB" dirty="0"/>
          </a:p>
        </p:txBody>
      </p:sp>
      <p:sp>
        <p:nvSpPr>
          <p:cNvPr id="5" name="Slide Number Placeholder 4"/>
          <p:cNvSpPr>
            <a:spLocks noGrp="1"/>
          </p:cNvSpPr>
          <p:nvPr>
            <p:ph type="sldNum" sz="quarter" idx="3"/>
          </p:nvPr>
        </p:nvSpPr>
        <p:spPr>
          <a:xfrm>
            <a:off x="3971619" y="8829577"/>
            <a:ext cx="3037117" cy="465340"/>
          </a:xfrm>
          <a:prstGeom prst="rect">
            <a:avLst/>
          </a:prstGeom>
        </p:spPr>
        <p:txBody>
          <a:bodyPr vert="horz" wrap="square" lIns="90043" tIns="45019" rIns="90043" bIns="45019" numCol="1" anchor="b" anchorCtr="0" compatLnSpc="1">
            <a:prstTxWarp prst="textNoShape">
              <a:avLst/>
            </a:prstTxWarp>
          </a:bodyPr>
          <a:lstStyle>
            <a:lvl1pPr algn="r">
              <a:defRPr sz="1200" smtClean="0"/>
            </a:lvl1pPr>
          </a:lstStyle>
          <a:p>
            <a:pPr>
              <a:defRPr/>
            </a:pPr>
            <a:fld id="{59E2801D-C8D7-480B-932A-557AF3E77EF0}" type="slidenum">
              <a:rPr lang="en-GB"/>
              <a:pPr>
                <a:defRPr/>
              </a:pPr>
              <a:t>‹#›</a:t>
            </a:fld>
            <a:endParaRPr lang="en-GB" dirty="0"/>
          </a:p>
        </p:txBody>
      </p:sp>
    </p:spTree>
    <p:extLst>
      <p:ext uri="{BB962C8B-B14F-4D97-AF65-F5344CB8AC3E}">
        <p14:creationId xmlns:p14="http://schemas.microsoft.com/office/powerpoint/2010/main" val="21331269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117" cy="465341"/>
          </a:xfrm>
          <a:prstGeom prst="rect">
            <a:avLst/>
          </a:prstGeom>
        </p:spPr>
        <p:txBody>
          <a:bodyPr vert="horz" wrap="square" lIns="90043" tIns="45019" rIns="90043" bIns="45019" numCol="1" anchor="t" anchorCtr="0" compatLnSpc="1">
            <a:prstTxWarp prst="textNoShape">
              <a:avLst/>
            </a:prstTxWarp>
          </a:bodyPr>
          <a:lstStyle>
            <a:lvl1pPr>
              <a:defRPr sz="1200" smtClean="0"/>
            </a:lvl1pPr>
          </a:lstStyle>
          <a:p>
            <a:pPr>
              <a:defRPr/>
            </a:pPr>
            <a:endParaRPr lang="en-GB" dirty="0"/>
          </a:p>
        </p:txBody>
      </p:sp>
      <p:sp>
        <p:nvSpPr>
          <p:cNvPr id="3" name="Date Placeholder 2"/>
          <p:cNvSpPr>
            <a:spLocks noGrp="1"/>
          </p:cNvSpPr>
          <p:nvPr>
            <p:ph type="dt" idx="1"/>
          </p:nvPr>
        </p:nvSpPr>
        <p:spPr>
          <a:xfrm>
            <a:off x="3971619" y="0"/>
            <a:ext cx="3037117" cy="465341"/>
          </a:xfrm>
          <a:prstGeom prst="rect">
            <a:avLst/>
          </a:prstGeom>
        </p:spPr>
        <p:txBody>
          <a:bodyPr vert="horz" wrap="square" lIns="90043" tIns="45019" rIns="90043" bIns="45019" numCol="1" anchor="t" anchorCtr="0" compatLnSpc="1">
            <a:prstTxWarp prst="textNoShape">
              <a:avLst/>
            </a:prstTxWarp>
          </a:bodyPr>
          <a:lstStyle>
            <a:lvl1pPr algn="r">
              <a:defRPr sz="1200" smtClean="0"/>
            </a:lvl1pPr>
          </a:lstStyle>
          <a:p>
            <a:pPr>
              <a:defRPr/>
            </a:pPr>
            <a:fld id="{9899B47F-BC98-4CE3-830B-8E1FD0F629C3}" type="datetimeFigureOut">
              <a:rPr lang="en-US"/>
              <a:pPr>
                <a:defRPr/>
              </a:pPr>
              <a:t>1/25/23</a:t>
            </a:fld>
            <a:endParaRPr lang="en-GB" dirty="0"/>
          </a:p>
        </p:txBody>
      </p:sp>
      <p:sp>
        <p:nvSpPr>
          <p:cNvPr id="4" name="Slide Image Placeholder 3"/>
          <p:cNvSpPr>
            <a:spLocks noGrp="1" noRot="1" noChangeAspect="1"/>
          </p:cNvSpPr>
          <p:nvPr>
            <p:ph type="sldImg" idx="2"/>
          </p:nvPr>
        </p:nvSpPr>
        <p:spPr>
          <a:xfrm>
            <a:off x="406400" y="695325"/>
            <a:ext cx="6197600" cy="3487738"/>
          </a:xfrm>
          <a:prstGeom prst="rect">
            <a:avLst/>
          </a:prstGeom>
          <a:noFill/>
          <a:ln w="12700">
            <a:solidFill>
              <a:prstClr val="black"/>
            </a:solidFill>
          </a:ln>
        </p:spPr>
        <p:txBody>
          <a:bodyPr vert="horz" lIns="90043" tIns="45019" rIns="90043" bIns="45019" rtlCol="0" anchor="ctr"/>
          <a:lstStyle/>
          <a:p>
            <a:pPr lvl="0"/>
            <a:endParaRPr lang="en-GB" noProof="0" dirty="0"/>
          </a:p>
        </p:txBody>
      </p:sp>
      <p:sp>
        <p:nvSpPr>
          <p:cNvPr id="5" name="Notes Placeholder 4"/>
          <p:cNvSpPr>
            <a:spLocks noGrp="1"/>
          </p:cNvSpPr>
          <p:nvPr>
            <p:ph type="body" sz="quarter" idx="3"/>
          </p:nvPr>
        </p:nvSpPr>
        <p:spPr>
          <a:xfrm>
            <a:off x="700874" y="4415534"/>
            <a:ext cx="5608654" cy="4183603"/>
          </a:xfrm>
          <a:prstGeom prst="rect">
            <a:avLst/>
          </a:prstGeom>
        </p:spPr>
        <p:txBody>
          <a:bodyPr vert="horz" wrap="square" lIns="90043" tIns="45019" rIns="90043" bIns="45019" numCol="1" anchor="t" anchorCtr="0" compatLnSpc="1">
            <a:prstTxWarp prst="textNoShape">
              <a:avLst/>
            </a:prstTxWarp>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endParaRPr lang="en-GB" noProof="0" dirty="0"/>
          </a:p>
        </p:txBody>
      </p:sp>
      <p:sp>
        <p:nvSpPr>
          <p:cNvPr id="6" name="Footer Placeholder 5"/>
          <p:cNvSpPr>
            <a:spLocks noGrp="1"/>
          </p:cNvSpPr>
          <p:nvPr>
            <p:ph type="ftr" sz="quarter" idx="4"/>
          </p:nvPr>
        </p:nvSpPr>
        <p:spPr>
          <a:xfrm>
            <a:off x="0" y="8829577"/>
            <a:ext cx="3037117" cy="465340"/>
          </a:xfrm>
          <a:prstGeom prst="rect">
            <a:avLst/>
          </a:prstGeom>
        </p:spPr>
        <p:txBody>
          <a:bodyPr vert="horz" wrap="square" lIns="90043" tIns="45019" rIns="90043" bIns="45019" numCol="1" anchor="b" anchorCtr="0" compatLnSpc="1">
            <a:prstTxWarp prst="textNoShape">
              <a:avLst/>
            </a:prstTxWarp>
          </a:bodyPr>
          <a:lstStyle>
            <a:lvl1pPr>
              <a:defRPr sz="1200" smtClean="0"/>
            </a:lvl1pPr>
          </a:lstStyle>
          <a:p>
            <a:pPr>
              <a:defRPr/>
            </a:pPr>
            <a:endParaRPr lang="en-GB" dirty="0"/>
          </a:p>
        </p:txBody>
      </p:sp>
      <p:sp>
        <p:nvSpPr>
          <p:cNvPr id="7" name="Slide Number Placeholder 6"/>
          <p:cNvSpPr>
            <a:spLocks noGrp="1"/>
          </p:cNvSpPr>
          <p:nvPr>
            <p:ph type="sldNum" sz="quarter" idx="5"/>
          </p:nvPr>
        </p:nvSpPr>
        <p:spPr>
          <a:xfrm>
            <a:off x="3971619" y="8829577"/>
            <a:ext cx="3037117" cy="465340"/>
          </a:xfrm>
          <a:prstGeom prst="rect">
            <a:avLst/>
          </a:prstGeom>
        </p:spPr>
        <p:txBody>
          <a:bodyPr vert="horz" wrap="square" lIns="90043" tIns="45019" rIns="90043" bIns="45019" numCol="1" anchor="b" anchorCtr="0" compatLnSpc="1">
            <a:prstTxWarp prst="textNoShape">
              <a:avLst/>
            </a:prstTxWarp>
          </a:bodyPr>
          <a:lstStyle>
            <a:lvl1pPr algn="r">
              <a:defRPr sz="1200" smtClean="0"/>
            </a:lvl1pPr>
          </a:lstStyle>
          <a:p>
            <a:pPr>
              <a:defRPr/>
            </a:pPr>
            <a:fld id="{8C7A3DAA-0021-413A-90FE-8661E283DD55}" type="slidenum">
              <a:rPr lang="en-GB"/>
              <a:pPr>
                <a:defRPr/>
              </a:pPr>
              <a:t>‹#›</a:t>
            </a:fld>
            <a:endParaRPr lang="en-GB" dirty="0"/>
          </a:p>
        </p:txBody>
      </p:sp>
    </p:spTree>
    <p:extLst>
      <p:ext uri="{BB962C8B-B14F-4D97-AF65-F5344CB8AC3E}">
        <p14:creationId xmlns:p14="http://schemas.microsoft.com/office/powerpoint/2010/main" val="60173602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1pPr>
    <a:lvl2pPr marL="424609"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2pPr>
    <a:lvl3pPr marL="848953"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3pPr>
    <a:lvl4pPr marL="1273878"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4pPr>
    <a:lvl5pPr marL="1697917"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5pPr>
    <a:lvl6pPr marL="2122474" algn="l" defTabSz="848953" rtl="0" eaLnBrk="1" latinLnBrk="0" hangingPunct="1">
      <a:defRPr sz="1080" kern="1200">
        <a:solidFill>
          <a:schemeClr val="tx1"/>
        </a:solidFill>
        <a:latin typeface="+mn-lt"/>
        <a:ea typeface="+mn-ea"/>
        <a:cs typeface="+mn-cs"/>
      </a:defRPr>
    </a:lvl6pPr>
    <a:lvl7pPr marL="2546993" algn="l" defTabSz="848953" rtl="0" eaLnBrk="1" latinLnBrk="0" hangingPunct="1">
      <a:defRPr sz="1080" kern="1200">
        <a:solidFill>
          <a:schemeClr val="tx1"/>
        </a:solidFill>
        <a:latin typeface="+mn-lt"/>
        <a:ea typeface="+mn-ea"/>
        <a:cs typeface="+mn-cs"/>
      </a:defRPr>
    </a:lvl7pPr>
    <a:lvl8pPr marL="2971328" algn="l" defTabSz="848953" rtl="0" eaLnBrk="1" latinLnBrk="0" hangingPunct="1">
      <a:defRPr sz="1080" kern="1200">
        <a:solidFill>
          <a:schemeClr val="tx1"/>
        </a:solidFill>
        <a:latin typeface="+mn-lt"/>
        <a:ea typeface="+mn-ea"/>
        <a:cs typeface="+mn-cs"/>
      </a:defRPr>
    </a:lvl8pPr>
    <a:lvl9pPr marL="3395860" algn="l" defTabSz="848953" rtl="0" eaLnBrk="1" latinLnBrk="0" hangingPunct="1">
      <a:defRPr sz="108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a:defRPr/>
            </a:pPr>
            <a:fld id="{8C7A3DAA-0021-413A-90FE-8661E283DD55}" type="slidenum">
              <a:rPr lang="en-GB" smtClean="0"/>
              <a:pPr>
                <a:defRPr/>
              </a:pPr>
              <a:t>2</a:t>
            </a:fld>
            <a:endParaRPr lang="en-GB" dirty="0"/>
          </a:p>
        </p:txBody>
      </p:sp>
    </p:spTree>
    <p:extLst>
      <p:ext uri="{BB962C8B-B14F-4D97-AF65-F5344CB8AC3E}">
        <p14:creationId xmlns:p14="http://schemas.microsoft.com/office/powerpoint/2010/main" val="37869992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8377463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defTabSz="897301">
              <a:defRPr/>
            </a:pPr>
            <a:fld id="{F2E4953F-501C-498F-811F-52E153962CB2}" type="slidenum">
              <a:rPr lang="en-US" smtClean="0">
                <a:solidFill>
                  <a:prstClr val="black"/>
                </a:solidFill>
                <a:latin typeface="Calibri"/>
              </a:rPr>
              <a:pPr defTabSz="897301">
                <a:defRPr/>
              </a:pPr>
              <a:t>15</a:t>
            </a:fld>
            <a:endParaRPr lang="en-US" dirty="0">
              <a:solidFill>
                <a:prstClr val="black"/>
              </a:solidFill>
              <a:latin typeface="Calibri"/>
            </a:endParaRPr>
          </a:p>
        </p:txBody>
      </p:sp>
    </p:spTree>
    <p:extLst>
      <p:ext uri="{BB962C8B-B14F-4D97-AF65-F5344CB8AC3E}">
        <p14:creationId xmlns:p14="http://schemas.microsoft.com/office/powerpoint/2010/main" val="35619048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233024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F2E4953F-501C-498F-811F-52E153962CB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0424070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08483639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578924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1" name="Google Shape;111;p3:notes"/>
          <p:cNvSpPr txBox="1">
            <a:spLocks noGrp="1"/>
          </p:cNvSpPr>
          <p:nvPr>
            <p:ph type="body" idx="1"/>
          </p:nvPr>
        </p:nvSpPr>
        <p:spPr>
          <a:xfrm>
            <a:off x="685800" y="4400550"/>
            <a:ext cx="5486400" cy="3600450"/>
          </a:xfrm>
          <a:prstGeom prst="rect">
            <a:avLst/>
          </a:prstGeom>
          <a:noFill/>
          <a:ln>
            <a:noFill/>
          </a:ln>
        </p:spPr>
        <p:txBody>
          <a:bodyPr spcFirstLastPara="1" wrap="square" lIns="91410" tIns="45693" rIns="91410" bIns="45693" anchor="t" anchorCtr="0">
            <a:noAutofit/>
          </a:bodyPr>
          <a:lstStyle/>
          <a:p>
            <a:r>
              <a:rPr lang="en-GB" b="1" u="sng"/>
              <a:t>Premedication with corticosteroids:</a:t>
            </a:r>
            <a:r>
              <a:rPr lang="en-GB" b="0" u="none"/>
              <a:t> </a:t>
            </a:r>
            <a:r>
              <a:rPr lang="en-GB"/>
              <a:t>methylprednisolone IV (80mg) or equivalent dose of prednisone (100mg) or prednisolone (100mg) administered at least 60 minutes prior to obinutuzumab pretreatment and each dose of glofitamab. </a:t>
            </a:r>
            <a:endParaRPr/>
          </a:p>
          <a:p>
            <a:r>
              <a:rPr lang="en-GB"/>
              <a:t>After two target doses of glofitamab, corticosteroid premedication is optional for patients who have not experienced CRS (at investigators discretion).</a:t>
            </a:r>
            <a:endParaRPr/>
          </a:p>
        </p:txBody>
      </p:sp>
      <p:sp>
        <p:nvSpPr>
          <p:cNvPr id="112" name="Google Shape;112;p3:notes"/>
          <p:cNvSpPr txBox="1">
            <a:spLocks noGrp="1"/>
          </p:cNvSpPr>
          <p:nvPr>
            <p:ph type="sldNum" idx="12"/>
          </p:nvPr>
        </p:nvSpPr>
        <p:spPr>
          <a:xfrm>
            <a:off x="3884613" y="8685214"/>
            <a:ext cx="2971800" cy="458787"/>
          </a:xfrm>
          <a:prstGeom prst="rect">
            <a:avLst/>
          </a:prstGeom>
          <a:noFill/>
          <a:ln>
            <a:noFill/>
          </a:ln>
        </p:spPr>
        <p:txBody>
          <a:bodyPr spcFirstLastPara="1" wrap="square" lIns="91410" tIns="45693" rIns="91410" bIns="45693" anchor="b" anchorCtr="0">
            <a:noAutofit/>
          </a:bodyPr>
          <a:lstStyle/>
          <a:p>
            <a:pPr marL="0" marR="0" lvl="0" indent="0" algn="r" defTabSz="121375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1213750" rtl="0" eaLnBrk="1" fontAlgn="auto" latinLnBrk="0" hangingPunct="1">
                <a:lnSpc>
                  <a:spcPct val="100000"/>
                </a:lnSpc>
                <a:spcBef>
                  <a:spcPts val="0"/>
                </a:spcBef>
                <a:spcAft>
                  <a:spcPts val="0"/>
                </a:spcAft>
                <a:buClrTx/>
                <a:buSzTx/>
                <a:buFontTx/>
                <a:buNone/>
                <a:tabLst/>
                <a:defRPr/>
              </a:pPr>
              <a:t>20</a:t>
            </a:fld>
            <a:endParaRPr kumimoji="0" sz="1200" b="0" i="0" u="none" strike="noStrike" kern="1200" cap="none" spc="0" normalizeH="0" baseline="0" noProof="0">
              <a:ln>
                <a:noFill/>
              </a:ln>
              <a:solidFill>
                <a:prstClr val="black"/>
              </a:solidFill>
              <a:effectLst/>
              <a:uLnTx/>
              <a:uFillTx/>
              <a:latin typeface="Calibri"/>
              <a:ea typeface="+mn-ea"/>
              <a:cs typeface="Arial" charset="0"/>
            </a:endParaRPr>
          </a:p>
        </p:txBody>
      </p:sp>
    </p:spTree>
    <p:extLst>
      <p:ext uri="{BB962C8B-B14F-4D97-AF65-F5344CB8AC3E}">
        <p14:creationId xmlns:p14="http://schemas.microsoft.com/office/powerpoint/2010/main" val="9137116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7804922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p12:notes"/>
          <p:cNvSpPr>
            <a:spLocks noGrp="1" noRot="1" noChangeAspect="1"/>
          </p:cNvSpPr>
          <p:nvPr>
            <p:ph type="sldImg" idx="2"/>
          </p:nvPr>
        </p:nvSpPr>
        <p:spPr>
          <a:xfrm>
            <a:off x="685800" y="1143000"/>
            <a:ext cx="5486400" cy="30876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58" name="Google Shape;658;p12:notes"/>
          <p:cNvSpPr txBox="1">
            <a:spLocks noGrp="1"/>
          </p:cNvSpPr>
          <p:nvPr>
            <p:ph type="body" idx="1"/>
          </p:nvPr>
        </p:nvSpPr>
        <p:spPr>
          <a:xfrm>
            <a:off x="685800" y="4400550"/>
            <a:ext cx="5486400" cy="3600450"/>
          </a:xfrm>
          <a:prstGeom prst="rect">
            <a:avLst/>
          </a:prstGeom>
          <a:noFill/>
          <a:ln>
            <a:noFill/>
          </a:ln>
        </p:spPr>
        <p:txBody>
          <a:bodyPr spcFirstLastPara="1" wrap="square" lIns="91972" tIns="45974" rIns="91972" bIns="45974" anchor="t" anchorCtr="0">
            <a:noAutofit/>
          </a:bodyPr>
          <a:lstStyle/>
          <a:p>
            <a:r>
              <a:rPr lang="en-GB" dirty="0"/>
              <a:t>Covid 19 pneumonia diagnosed SD6 having received </a:t>
            </a:r>
            <a:r>
              <a:rPr lang="en-GB" dirty="0" err="1"/>
              <a:t>Gpt</a:t>
            </a:r>
            <a:r>
              <a:rPr lang="en-GB" dirty="0"/>
              <a:t> SD1 (did not receive glofitamab). Presented with cough and had positive swab for SARS-COV-2. Treated with dexamethasone, nadroparin and broad spectrum antibiotics. SD40 CT scan showed bilateral infiltrates due to Covid-19. Hospitalized SD44 due to worsening symptoms and died SD61 (no </a:t>
            </a:r>
            <a:r>
              <a:rPr lang="en-GB" dirty="0" err="1"/>
              <a:t>hypogammaglobulinaemia</a:t>
            </a:r>
            <a:r>
              <a:rPr lang="en-GB" dirty="0"/>
              <a:t> reported).</a:t>
            </a:r>
          </a:p>
          <a:p>
            <a:endParaRPr lang="en-GB" dirty="0"/>
          </a:p>
          <a:p>
            <a:r>
              <a:rPr lang="en-GB" dirty="0"/>
              <a:t>Covid 19 pneumonia diagnosed SD21. Most recent glofitamab dose 9.37mg on SD15 (reason for modification not specified). Presented with cough. PCR positive. Treated with dexamethasone, remdesivir and oxygen on SD31. Patient had worsening symptoms of dyspnoea, requiring high flow oxygen &amp; antibiotic therapy. Patient died SD74 (no </a:t>
            </a:r>
            <a:r>
              <a:rPr lang="en-GB" dirty="0" err="1"/>
              <a:t>hypogammaglobulinaemia</a:t>
            </a:r>
            <a:r>
              <a:rPr lang="en-GB" dirty="0"/>
              <a:t> reported).</a:t>
            </a:r>
          </a:p>
          <a:p>
            <a:endParaRPr lang="en-GB" dirty="0"/>
          </a:p>
          <a:p>
            <a:r>
              <a:rPr lang="en-GB" dirty="0"/>
              <a:t>Covid 19 pneumonia diagnosed SD23. Most recent glofitamab dose 30mg SD22. Positive swab for SARS-COV-2 and chest x-ray showed pneumonia, treated with antibiotics, antiviral and oxygen. Resolution SD31.  SD58 presenting with dyspnoea and general deterioration. Positive swab for SARS-COV-2, treated with antibiotics and oxygen, however patient worsened and despite further treatment with increased oxygen and addition of antifungals died SD79. Patient did not receive further glofitamab after SD22. No </a:t>
            </a:r>
            <a:r>
              <a:rPr lang="en-GB" dirty="0" err="1"/>
              <a:t>hypogammaglobulinaemia</a:t>
            </a:r>
            <a:r>
              <a:rPr lang="en-GB" dirty="0"/>
              <a:t> reported.</a:t>
            </a:r>
          </a:p>
          <a:p>
            <a:endParaRPr lang="en-GB" dirty="0"/>
          </a:p>
          <a:p>
            <a:r>
              <a:rPr lang="en-GB" dirty="0"/>
              <a:t>Covid 19 infection diagnosed SD127. Most recent glofitamab dose 30mg SD108. Positive COVID-19 PCR  SD127 without symptoms. SD138 hospitalized due to worsening asthenia, hypoxia and dyspnoea. Sepsis of pulmonary cause diagnosed SD205, dying SD206 death reported Covid 19 infection. No </a:t>
            </a:r>
            <a:r>
              <a:rPr lang="en-GB" dirty="0" err="1"/>
              <a:t>hypogammaglobulinaemia</a:t>
            </a:r>
            <a:r>
              <a:rPr lang="en-GB" dirty="0"/>
              <a:t> reported.</a:t>
            </a:r>
          </a:p>
          <a:p>
            <a:endParaRPr lang="en-GB" dirty="0"/>
          </a:p>
          <a:p>
            <a:r>
              <a:rPr lang="en-GB" dirty="0"/>
              <a:t>Sepsis diagnosed SD85. Most recent glofitamab dose 30mg SD64. CT scan SD86 showed right pleural effusion/pneumonia and extensive disease progression. Patient treated with broad spectrum antibiotics and died SD93.</a:t>
            </a:r>
          </a:p>
          <a:p>
            <a:endParaRPr lang="en-GB" dirty="0"/>
          </a:p>
          <a:p>
            <a:r>
              <a:rPr lang="en-GB" dirty="0"/>
              <a:t>Sepsis diagnosed SD60 with dyspnoea and fever, treated with broad spectrum antibiotics. Most recent glofitamab dose 30mg SD47. SD61 disease progression with symptomatic asthenia reported. SD68 worsening dyspnoea tachypnoea and oxygen desaturation, with worsening renal function and </a:t>
            </a:r>
            <a:r>
              <a:rPr lang="en-GB" dirty="0" err="1"/>
              <a:t>hyperlactacidemia</a:t>
            </a:r>
            <a:r>
              <a:rPr lang="en-GB" dirty="0"/>
              <a:t>. Died SD70.</a:t>
            </a:r>
          </a:p>
          <a:p>
            <a:endParaRPr lang="en-GB" dirty="0"/>
          </a:p>
          <a:p>
            <a:r>
              <a:rPr lang="en-GB" dirty="0"/>
              <a:t>Delirium diagnosed SD17. Most recent glofitamab dose 10mg SD15 Presenting with oscillating consciousness, agitation, somnolence and altered sleep wake cycle. Treated with haloperidol. Patient had prior acute opiate toxicity on SD4. Delirium was considered multifactorial occurring as consequence of haloperidol used to treat agitation due to progressive disease &amp; long hospitalization. Patient unresponsive to treatment with levetiracetam, methadone and naloxone and transitioned to palliative care, dying SD20.</a:t>
            </a:r>
          </a:p>
          <a:p>
            <a:endParaRPr lang="en-GB" dirty="0"/>
          </a:p>
          <a:p>
            <a:r>
              <a:rPr lang="en-GB" dirty="0"/>
              <a:t>Covid-19 diagnosed SD71. Most recent glofitamab dose 30mg SD66. Presented with cough, dyspnoea, hypoxia. SARS-COV-2 nasal swab positive. Treated with dexamethasone, nadroparin and oxygen. Despite treatment patient died SD86 (no </a:t>
            </a:r>
            <a:r>
              <a:rPr lang="en-GB" dirty="0" err="1"/>
              <a:t>hypogammaglobulinaemia</a:t>
            </a:r>
            <a:r>
              <a:rPr lang="en-GB" dirty="0"/>
              <a:t> reported).</a:t>
            </a:r>
          </a:p>
        </p:txBody>
      </p:sp>
      <p:sp>
        <p:nvSpPr>
          <p:cNvPr id="659" name="Google Shape;659;p12:notes"/>
          <p:cNvSpPr txBox="1">
            <a:spLocks noGrp="1"/>
          </p:cNvSpPr>
          <p:nvPr>
            <p:ph type="sldNum" idx="12"/>
          </p:nvPr>
        </p:nvSpPr>
        <p:spPr>
          <a:xfrm>
            <a:off x="3884612" y="8685213"/>
            <a:ext cx="2971800" cy="458788"/>
          </a:xfrm>
          <a:prstGeom prst="rect">
            <a:avLst/>
          </a:prstGeom>
          <a:noFill/>
          <a:ln>
            <a:noFill/>
          </a:ln>
        </p:spPr>
        <p:txBody>
          <a:bodyPr spcFirstLastPara="1" wrap="square" lIns="91972" tIns="45974" rIns="91972" bIns="45974" anchor="b" anchorCtr="0">
            <a:noAutofit/>
          </a:bodyPr>
          <a:lstStyle/>
          <a:p>
            <a:pPr marL="0" marR="0" lvl="0" indent="0" algn="r" defTabSz="121375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1213750" rtl="0" eaLnBrk="1" fontAlgn="auto" latinLnBrk="0" hangingPunct="1">
                <a:lnSpc>
                  <a:spcPct val="100000"/>
                </a:lnSpc>
                <a:spcBef>
                  <a:spcPts val="0"/>
                </a:spcBef>
                <a:spcAft>
                  <a:spcPts val="0"/>
                </a:spcAft>
                <a:buClrTx/>
                <a:buSzTx/>
                <a:buFontTx/>
                <a:buNone/>
                <a:tabLst/>
                <a:defRPr/>
              </a:pPr>
              <a:t>22</a:t>
            </a:fld>
            <a:endParaRPr kumimoji="0" sz="1200" b="0" i="0" u="none" strike="noStrike" kern="1200" cap="none" spc="0" normalizeH="0" baseline="0" noProof="0">
              <a:ln>
                <a:noFill/>
              </a:ln>
              <a:solidFill>
                <a:prstClr val="black"/>
              </a:solidFill>
              <a:effectLst/>
              <a:uLnTx/>
              <a:uFillTx/>
              <a:latin typeface="Calibri"/>
              <a:ea typeface="+mn-ea"/>
              <a:cs typeface="Arial"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821F0129-2637-4291-A6AB-531B97BF7CFC}" type="slidenum">
              <a:rPr lang="en-CA" smtClean="0"/>
              <a:t>23</a:t>
            </a:fld>
            <a:endParaRPr lang="en-CA"/>
          </a:p>
        </p:txBody>
      </p:sp>
    </p:spTree>
    <p:extLst>
      <p:ext uri="{BB962C8B-B14F-4D97-AF65-F5344CB8AC3E}">
        <p14:creationId xmlns:p14="http://schemas.microsoft.com/office/powerpoint/2010/main" val="32180158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6321272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2401867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37503018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Segoe UI" panose="020B0502040204020203" pitchFamily="34" charset="0"/>
              </a:rPr>
              <a:t>Table 14.2.1.4.ed </a:t>
            </a:r>
            <a:r>
              <a:rPr lang="en-GB" sz="1800" b="0" i="0" u="none" strike="noStrike" baseline="0" dirty="0">
                <a:solidFill>
                  <a:srgbClr val="000000"/>
                </a:solidFill>
                <a:latin typeface="Times New Roman" panose="02020603050405020304" pitchFamily="18" charset="0"/>
              </a:rPr>
              <a:t>Summary of Best Overall Response Rate based on Lugano Classification per Investigator Assessment 	</a:t>
            </a:r>
          </a:p>
          <a:p>
            <a:r>
              <a:rPr lang="en-GB" sz="1800" b="0" i="0" u="none" strike="noStrike" baseline="0" dirty="0">
                <a:solidFill>
                  <a:srgbClr val="000000"/>
                </a:solidFill>
                <a:latin typeface="Times New Roman" panose="02020603050405020304" pitchFamily="18" charset="0"/>
              </a:rPr>
              <a:t>(Full Analysis Set) 	</a:t>
            </a:r>
          </a:p>
          <a:p>
            <a:endParaRPr lang="en-GB"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14.2.1.1.ed Summary of Best Overall Response Rate based on Lugano Classification per Independent Central Reviewers 	</a:t>
            </a:r>
          </a:p>
          <a:p>
            <a:endParaRPr lang="en-GB"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14.2.1.1.2.ed12wk Summary of Best Overall Response Rate up to 12 weeks based on Lugano Classification per Independent Central Reviewers 	</a:t>
            </a:r>
          </a:p>
          <a:p>
            <a:endParaRPr lang="en-GB" sz="1800" dirty="0">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25340324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14.2.1.5.ed Kaplan-Meier Estimation of Duration of Response based on Lugano Classification per Independent Central Reviewers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14.2.1.15.ed Kaplan-Meier Estimation of Duration of Complete Response in Patients with Best Overall Response CR based on Lugano Classification per Independent Central 	</a:t>
            </a:r>
          </a:p>
          <a:p>
            <a:endParaRPr lang="en-GB" dirty="0"/>
          </a:p>
          <a:p>
            <a:r>
              <a:rPr lang="en-GB" dirty="0"/>
              <a:t>Figures </a:t>
            </a:r>
          </a:p>
          <a:p>
            <a:r>
              <a:rPr lang="en-GB" dirty="0"/>
              <a:t>14.2.1.1.eda</a:t>
            </a:r>
          </a:p>
          <a:p>
            <a:r>
              <a:rPr lang="en-GB" dirty="0"/>
              <a:t>14.2.1.5.eda</a:t>
            </a:r>
          </a:p>
          <a:p>
            <a:endParaRPr lang="en-GB" dirty="0"/>
          </a:p>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189083291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Hutchings EHA 2021 oral with updated follow up assessments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74572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F15.2.5.2</a:t>
            </a:r>
          </a:p>
          <a:p>
            <a:r>
              <a:rPr lang="en-US" dirty="0"/>
              <a:t>T15.2.5.2-Summary_PFS_INV</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840826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F15.2.9.1 </a:t>
            </a:r>
          </a:p>
          <a:p>
            <a:r>
              <a:rPr lang="en-US" dirty="0"/>
              <a:t>T15.2.9.1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354599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8644842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This is an ongoing Phase 2, single-arm, multicenter, open-label study in patients with R/R </a:t>
            </a:r>
            <a:r>
              <a:rPr lang="en-US" sz="1800" dirty="0" err="1">
                <a:effectLst/>
                <a:latin typeface="Calibri" panose="020F0502020204030204" pitchFamily="34" charset="0"/>
                <a:ea typeface="Calibri" panose="020F0502020204030204" pitchFamily="34" charset="0"/>
                <a:cs typeface="Calibri" panose="020F0502020204030204" pitchFamily="34" charset="0"/>
              </a:rPr>
              <a:t>cHL.</a:t>
            </a:r>
            <a:r>
              <a:rPr lang="en-US" sz="1800" dirty="0">
                <a:effectLst/>
                <a:latin typeface="Calibri" panose="020F0502020204030204" pitchFamily="34" charset="0"/>
                <a:ea typeface="Calibri" panose="020F0502020204030204" pitchFamily="34" charset="0"/>
                <a:cs typeface="Calibri" panose="020F0502020204030204" pitchFamily="34"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The treatment regimen is listed on this slide.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The primary endpoint is ORR, assessed by central review.</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Main secondary endpoints include duration of response, progression-free survival, and safety (frequency and severity of adverse events).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r>
              <a:rPr lang="en-US" sz="1800" dirty="0">
                <a:effectLst/>
                <a:latin typeface="Calibri" panose="020F0502020204030204" pitchFamily="34" charset="0"/>
                <a:ea typeface="Calibri" panose="020F0502020204030204" pitchFamily="34" charset="0"/>
              </a:rPr>
              <a:t>As of November 1, 2021, enrollment was complete, with 117 patients.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60334D-9DFB-4E24-9549-410690B3826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491754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ORR for patients receiving Cami was 70.1%.</a:t>
            </a:r>
          </a:p>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CR rate was 33.3%. Stable disease was reported in 17.9% of patients. </a:t>
            </a:r>
          </a:p>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ORR in patients who received prior SCT was 74% vs 62.8% in those who did not receive prior SCT. </a:t>
            </a:r>
            <a:r>
              <a:rPr lang="en-US" sz="1200" dirty="0">
                <a:effectLst/>
                <a:latin typeface="Calibri" panose="020F0502020204030204" pitchFamily="34" charset="0"/>
                <a:ea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60334D-9DFB-4E24-9549-410690B3826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9963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CDEDFC3-B993-4B09-B1EF-616405481B36}" type="slidenum">
              <a:rPr lang="en-GB" smtClean="0"/>
              <a:t>7</a:t>
            </a:fld>
            <a:endParaRPr lang="en-GB"/>
          </a:p>
        </p:txBody>
      </p:sp>
    </p:spTree>
    <p:extLst>
      <p:ext uri="{BB962C8B-B14F-4D97-AF65-F5344CB8AC3E}">
        <p14:creationId xmlns:p14="http://schemas.microsoft.com/office/powerpoint/2010/main" val="39356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8176617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4427754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55969411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xfrm>
            <a:off x="3777607" y="9428583"/>
            <a:ext cx="2889938" cy="496332"/>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fld id="{1FE9B873-AE3B-DF4E-BEB8-E6DDF6809D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914400" rtl="0" eaLnBrk="1" fontAlgn="base" latinLnBrk="0" hangingPunct="1">
                <a:lnSpc>
                  <a:spcPct val="100000"/>
                </a:lnSpc>
                <a:spcBef>
                  <a:spcPct val="5000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4674" name="Rectangle 2"/>
          <p:cNvSpPr>
            <a:spLocks noGrp="1" noRot="1" noChangeAspect="1" noChangeArrowheads="1" noTextEdit="1"/>
          </p:cNvSpPr>
          <p:nvPr>
            <p:ph type="sldImg"/>
          </p:nvPr>
        </p:nvSpPr>
        <p:spPr>
          <a:xfrm>
            <a:off x="68263" y="757238"/>
            <a:ext cx="6538912" cy="3679825"/>
          </a:xfrm>
          <a:ln w="12700"/>
        </p:spPr>
      </p:sp>
      <p:sp>
        <p:nvSpPr>
          <p:cNvPr id="284675" name="Rectangle 3"/>
          <p:cNvSpPr>
            <a:spLocks noGrp="1" noChangeArrowheads="1"/>
          </p:cNvSpPr>
          <p:nvPr>
            <p:ph type="body" idx="1"/>
          </p:nvPr>
        </p:nvSpPr>
        <p:spPr>
          <a:xfrm>
            <a:off x="889212" y="4691028"/>
            <a:ext cx="4890665" cy="452213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59" tIns="46031" rIns="92059" bIns="46031"/>
          <a:lstStyle/>
          <a:p>
            <a:pPr eaLnBrk="1" hangingPunct="1">
              <a:spcBef>
                <a:spcPct val="0"/>
              </a:spcBef>
            </a:pPr>
            <a:r>
              <a:rPr lang="en-US" sz="2400" b="1" dirty="0">
                <a:solidFill>
                  <a:srgbClr val="333399"/>
                </a:solidFill>
                <a:latin typeface="Arial Rounded MT Bold" charset="0"/>
                <a:ea typeface="ＭＳ Ｐゴシック" charset="0"/>
                <a:cs typeface="ＭＳ Ｐゴシック" charset="0"/>
              </a:rPr>
              <a:t>Focus on drugs in clinical development, prototypic drugs, some of which have made way onto market in other </a:t>
            </a:r>
            <a:r>
              <a:rPr lang="en-US" sz="2400" b="1" dirty="0" err="1">
                <a:solidFill>
                  <a:srgbClr val="333399"/>
                </a:solidFill>
                <a:latin typeface="Arial Rounded MT Bold" charset="0"/>
                <a:ea typeface="ＭＳ Ｐゴシック" charset="0"/>
                <a:cs typeface="ＭＳ Ｐゴシック" charset="0"/>
              </a:rPr>
              <a:t>histologies</a:t>
            </a:r>
            <a:r>
              <a:rPr lang="en-US" sz="2400" b="1" dirty="0">
                <a:solidFill>
                  <a:srgbClr val="333399"/>
                </a:solidFill>
                <a:latin typeface="Arial Rounded MT Bold" charset="0"/>
                <a:ea typeface="ＭＳ Ｐゴシック" charset="0"/>
                <a:cs typeface="ＭＳ Ｐゴシック" charset="0"/>
              </a:rPr>
              <a:t> and physicians tempted to use. Sorry if I don’t mention your particular drug, limited time, point you to manuscript in hematology</a:t>
            </a:r>
            <a:endParaRPr lang="en-GB" sz="2400"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1FDCD0A-23F2-D949-8C1B-DACBD01A71D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314370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fld id="{C6DB2576-5524-466D-8FF5-FE29A8E76C59}" type="slidenum">
              <a:rPr kumimoji="0" lang="en-US" sz="1800" b="0" i="0" u="none" strike="noStrike" kern="1200" cap="none" spc="0" normalizeH="0" baseline="0" noProof="0" smtClean="0">
                <a:ln>
                  <a:noFill/>
                </a:ln>
                <a:solidFill>
                  <a:srgbClr val="000000"/>
                </a:solidFill>
                <a:effectLst/>
                <a:uLnTx/>
                <a:uFillTx/>
                <a:latin typeface="Imago" pitchFamily="2" charset="0"/>
                <a:ea typeface="+mn-ea"/>
                <a:cs typeface="+mn-cs"/>
              </a:rPr>
              <a:pPr marL="0" marR="0" lvl="0" indent="0" algn="l" defTabSz="914400" rtl="0" eaLnBrk="0" fontAlgn="base" latinLnBrk="0" hangingPunct="0">
                <a:lnSpc>
                  <a:spcPct val="100000"/>
                </a:lnSpc>
                <a:spcBef>
                  <a:spcPct val="50000"/>
                </a:spcBef>
                <a:spcAft>
                  <a:spcPct val="0"/>
                </a:spcAft>
                <a:buClrTx/>
                <a:buSzTx/>
                <a:buFontTx/>
                <a:buNone/>
                <a:tabLst/>
                <a:defRPr/>
              </a:pPr>
              <a:t>48</a:t>
            </a:fld>
            <a:endParaRPr kumimoji="0" lang="en-US" sz="1800" b="0" i="0" u="none" strike="noStrike" kern="1200" cap="none" spc="0" normalizeH="0" baseline="0" noProof="0" dirty="0">
              <a:ln>
                <a:noFill/>
              </a:ln>
              <a:solidFill>
                <a:srgbClr val="000000"/>
              </a:solidFill>
              <a:effectLst/>
              <a:uLnTx/>
              <a:uFillTx/>
              <a:latin typeface="Imago" pitchFamily="2" charset="0"/>
              <a:ea typeface="+mn-ea"/>
              <a:cs typeface="+mn-cs"/>
            </a:endParaRPr>
          </a:p>
        </p:txBody>
      </p:sp>
    </p:spTree>
    <p:extLst>
      <p:ext uri="{BB962C8B-B14F-4D97-AF65-F5344CB8AC3E}">
        <p14:creationId xmlns:p14="http://schemas.microsoft.com/office/powerpoint/2010/main" val="36440396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6DB2576-5524-466D-8FF5-FE29A8E76C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76282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1081133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42315728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2" indent="0">
              <a:buFont typeface="Arial" panose="020B0604020202020204" pitchFamily="34" charset="0"/>
              <a:buNone/>
            </a:pPr>
            <a:r>
              <a:rPr lang="en-GB" sz="1100" b="1" u="none" dirty="0"/>
              <a:t>Speaker notes</a:t>
            </a:r>
          </a:p>
          <a:p>
            <a:pPr marL="171450" lvl="2" indent="-171450">
              <a:buFont typeface="Arial" panose="020B0604020202020204" pitchFamily="34" charset="0"/>
              <a:buChar char="•"/>
            </a:pPr>
            <a:r>
              <a:rPr lang="en-GB" sz="1100" i="0" dirty="0"/>
              <a:t>This is a time-limited treatment</a:t>
            </a:r>
          </a:p>
          <a:p>
            <a:pPr marL="171450" lvl="2" indent="-171450">
              <a:buFont typeface="Arial" panose="020B0604020202020204" pitchFamily="34" charset="0"/>
              <a:buChar char="•"/>
            </a:pPr>
            <a:r>
              <a:rPr lang="en-GB" sz="1100" i="0" dirty="0"/>
              <a:t>In phase 1b, after the first 12 months of combination therapy, tazemetostat 800 mg BID will be administered as maintenance therapy</a:t>
            </a:r>
          </a:p>
          <a:p>
            <a:pPr marL="171450" lvl="2" indent="-171450">
              <a:buFont typeface="Arial" panose="020B0604020202020204" pitchFamily="34" charset="0"/>
              <a:buChar char="•"/>
            </a:pPr>
            <a:r>
              <a:rPr lang="en-GB" sz="1100" i="0" dirty="0"/>
              <a:t>End of treatment is after 36 months of study treatment </a:t>
            </a:r>
          </a:p>
          <a:p>
            <a:pPr marL="0" marR="0" lvl="0" indent="0" algn="l" defTabSz="863648" rtl="0" eaLnBrk="1" fontAlgn="auto" latinLnBrk="0" hangingPunct="1">
              <a:lnSpc>
                <a:spcPct val="100000"/>
              </a:lnSpc>
              <a:spcBef>
                <a:spcPts val="0"/>
              </a:spcBef>
              <a:spcAft>
                <a:spcPts val="0"/>
              </a:spcAft>
              <a:buClrTx/>
              <a:buSzTx/>
              <a:buFontTx/>
              <a:buNone/>
              <a:tabLst/>
              <a:defRPr/>
            </a:pPr>
            <a:endParaRPr lang="en-US" sz="1100" dirty="0"/>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Subtitle: EZH-302_Protocol Amendment-2.0 p13C</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Bullet 1: EZH-302_Protocol Amendment-2.0 p26A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Bullet 1, sub-bullet 1: EZH-302_Protocol Amendment-2.0 p14C</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Bullet 2: EZH-302_Protocol Amendment-2.0 p26B</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Figure: </a:t>
            </a:r>
            <a:r>
              <a:rPr lang="en-GB" sz="1100" dirty="0">
                <a:effectLst/>
                <a:ea typeface="Times New Roman" panose="02020603050405020304" pitchFamily="18" charset="0"/>
                <a:cs typeface="Times New Roman" panose="02020603050405020304" pitchFamily="18" charset="0"/>
              </a:rPr>
              <a:t>v1.0_EZH-302_Study Card_9-23-22</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Table (within figure): EZH-302_Protocol Amendment-2.0 p24A</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GB" sz="1100" dirty="0">
                <a:effectLst/>
                <a:ea typeface="Times New Roman" panose="02020603050405020304" pitchFamily="18" charset="0"/>
                <a:cs typeface="Times New Roman" panose="02020603050405020304" pitchFamily="18" charset="0"/>
              </a:rPr>
              <a:t>Footnote a: </a:t>
            </a:r>
            <a:r>
              <a:rPr lang="en-US" sz="1100" dirty="0">
                <a:effectLst/>
                <a:ea typeface="Times New Roman" panose="02020603050405020304" pitchFamily="18" charset="0"/>
                <a:cs typeface="Times New Roman" panose="02020603050405020304" pitchFamily="18" charset="0"/>
              </a:rPr>
              <a:t>EZH-302_Protocol Amendment-2.0 p26A</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 b: EZH-302_Protocol Amendment-2.0 p14C</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 c: EZH-302_Protocol Amendment-2.0 p26B</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Footnotes d-f: </a:t>
            </a:r>
            <a:r>
              <a:rPr lang="en-GB" sz="1100" dirty="0">
                <a:effectLst/>
                <a:ea typeface="Times New Roman" panose="02020603050405020304" pitchFamily="18" charset="0"/>
                <a:cs typeface="Times New Roman" panose="02020603050405020304" pitchFamily="18" charset="0"/>
              </a:rPr>
              <a:t>v1.0_EZH-302_Study Card_9-23-22 p1A</a:t>
            </a:r>
            <a:endParaRPr lang="en-US" sz="1100" dirty="0">
              <a:effectLst/>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863648" rtl="0" eaLnBrk="1" fontAlgn="auto" latinLnBrk="0" hangingPunct="1">
              <a:lnSpc>
                <a:spcPct val="100000"/>
              </a:lnSpc>
              <a:spcBef>
                <a:spcPts val="0"/>
              </a:spcBef>
              <a:spcAft>
                <a:spcPts val="0"/>
              </a:spcAft>
              <a:buClrTx/>
              <a:buSzTx/>
              <a:buFontTx/>
              <a:buNone/>
              <a:tabLst/>
              <a:defRPr/>
            </a:pPr>
            <a:fld id="{9837EAEC-ABCC-44F9-B723-22EAE97F20A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863648"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08709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CDEDFC3-B993-4B09-B1EF-616405481B36}" type="slidenum">
              <a:rPr lang="en-GB" smtClean="0"/>
              <a:t>8</a:t>
            </a:fld>
            <a:endParaRPr lang="en-GB"/>
          </a:p>
        </p:txBody>
      </p:sp>
    </p:spTree>
    <p:extLst>
      <p:ext uri="{BB962C8B-B14F-4D97-AF65-F5344CB8AC3E}">
        <p14:creationId xmlns:p14="http://schemas.microsoft.com/office/powerpoint/2010/main" val="113216216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1: Combined 24 T&amp;Fs for ASH2022 - EZH302-19July2022 p33A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2: Combined 24 T&amp;Fs for ASH2022 - EZH302-19July2022 p33A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3: Combined 24 T&amp;Fs for ASH2022 - EZH302-19July2022 p20A, 37A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^Table: Combined 24 T&amp;Fs for ASH2022 - EZH302-19July2022 p33B</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^Figure: Combined 24 T&amp;Fs for ASH2022 - EZH302-19July2022 p23</a:t>
            </a:r>
          </a:p>
          <a:p>
            <a:pPr marL="0" marR="0" lvl="0" indent="0" algn="l" defTabSz="863648" rtl="0" eaLnBrk="1" fontAlgn="auto" latinLnBrk="0" hangingPunct="1">
              <a:lnSpc>
                <a:spcPct val="100000"/>
              </a:lnSpc>
              <a:spcBef>
                <a:spcPts val="0"/>
              </a:spcBef>
              <a:spcAft>
                <a:spcPts val="0"/>
              </a:spcAft>
              <a:buClrTx/>
              <a:buSzTx/>
              <a:buFontTx/>
              <a:buNone/>
              <a:tabLst/>
              <a:defRPr/>
            </a:pPr>
            <a:r>
              <a:rPr lang="en-GB" sz="1100" b="0" dirty="0">
                <a:effectLst/>
                <a:ea typeface="Times New Roman" panose="02020603050405020304" pitchFamily="18" charset="0"/>
                <a:cs typeface="Times New Roman" panose="02020603050405020304" pitchFamily="18" charset="0"/>
              </a:rPr>
              <a:t>^Figure 12-month estimate: Combined 9 Tables for ASH2022 - EZH302-21Oct2022 </a:t>
            </a:r>
            <a:r>
              <a:rPr lang="en-US" sz="1100" b="0" dirty="0">
                <a:effectLst/>
                <a:ea typeface="Times New Roman" panose="02020603050405020304" pitchFamily="18" charset="0"/>
                <a:cs typeface="Times New Roman" panose="02020603050405020304" pitchFamily="18" charset="0"/>
              </a:rPr>
              <a:t>p14A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b="0" dirty="0">
                <a:effectLst/>
                <a:ea typeface="Times New Roman" panose="02020603050405020304" pitchFamily="18" charset="0"/>
                <a:cs typeface="Times New Roman" panose="02020603050405020304" pitchFamily="18" charset="0"/>
              </a:rPr>
              <a:t>^Footnote a: </a:t>
            </a:r>
            <a:r>
              <a:rPr lang="pt-BR" sz="1100" b="0" dirty="0">
                <a:effectLst/>
                <a:ea typeface="Times New Roman" panose="02020603050405020304" pitchFamily="18" charset="0"/>
                <a:cs typeface="Times New Roman" panose="02020603050405020304" pitchFamily="18" charset="0"/>
              </a:rPr>
              <a:t>Manu final response to Eisai cmt_11-16-22 p1A</a:t>
            </a:r>
            <a:endParaRPr lang="en-GB" sz="1100" b="0" dirty="0">
              <a:effectLst/>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863648" rtl="0" eaLnBrk="1" fontAlgn="auto" latinLnBrk="0" hangingPunct="1">
              <a:lnSpc>
                <a:spcPct val="100000"/>
              </a:lnSpc>
              <a:spcBef>
                <a:spcPts val="0"/>
              </a:spcBef>
              <a:spcAft>
                <a:spcPts val="0"/>
              </a:spcAft>
              <a:buClrTx/>
              <a:buSzTx/>
              <a:buFontTx/>
              <a:buNone/>
              <a:tabLst/>
              <a:defRPr/>
            </a:pPr>
            <a:fld id="{9837EAEC-ABCC-44F9-B723-22EAE97F20A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863648"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857528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8125" y="863600"/>
            <a:ext cx="6192838"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a:xfrm>
            <a:off x="3777607" y="9428584"/>
            <a:ext cx="2889938" cy="498055"/>
          </a:xfrm>
          <a:prstGeom prst="rect">
            <a:avLst/>
          </a:prstGeom>
        </p:spPr>
        <p:txBody>
          <a:bodyPr/>
          <a:lstStyle/>
          <a:p>
            <a:pPr>
              <a:defRPr/>
            </a:pPr>
            <a:fld id="{94AD5D54-0181-4E15-B8E4-C6EF6E94A0BC}" type="slidenum">
              <a:rPr lang="en-US" smtClean="0">
                <a:solidFill>
                  <a:prstClr val="black"/>
                </a:solidFill>
                <a:latin typeface="Calibri"/>
              </a:rPr>
              <a:pPr>
                <a:defRPr/>
              </a:pPr>
              <a:t>56</a:t>
            </a:fld>
            <a:endParaRPr lang="en-US" dirty="0">
              <a:solidFill>
                <a:prstClr val="black"/>
              </a:solidFill>
              <a:latin typeface="Calibri"/>
            </a:endParaRPr>
          </a:p>
        </p:txBody>
      </p:sp>
    </p:spTree>
    <p:extLst>
      <p:ext uri="{BB962C8B-B14F-4D97-AF65-F5344CB8AC3E}">
        <p14:creationId xmlns:p14="http://schemas.microsoft.com/office/powerpoint/2010/main" val="34859130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77782260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11116683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2756605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5957270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10993843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93241798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64077631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3117621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0961989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847184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6297841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95322343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176774">
              <a:defRPr>
                <a:solidFill>
                  <a:schemeClr val="tx1"/>
                </a:solidFill>
                <a:latin typeface="Arial" panose="020B0604020202020204" pitchFamily="34" charset="0"/>
              </a:defRPr>
            </a:lvl1pPr>
            <a:lvl2pPr marL="769176" indent="-295837" defTabSz="1176774">
              <a:defRPr>
                <a:solidFill>
                  <a:schemeClr val="tx1"/>
                </a:solidFill>
                <a:latin typeface="Arial" panose="020B0604020202020204" pitchFamily="34" charset="0"/>
              </a:defRPr>
            </a:lvl2pPr>
            <a:lvl3pPr marL="1183348" indent="-236670" defTabSz="1176774">
              <a:defRPr>
                <a:solidFill>
                  <a:schemeClr val="tx1"/>
                </a:solidFill>
                <a:latin typeface="Arial" panose="020B0604020202020204" pitchFamily="34" charset="0"/>
              </a:defRPr>
            </a:lvl3pPr>
            <a:lvl4pPr marL="1656687" indent="-236670" defTabSz="1176774">
              <a:defRPr>
                <a:solidFill>
                  <a:schemeClr val="tx1"/>
                </a:solidFill>
                <a:latin typeface="Arial" panose="020B0604020202020204" pitchFamily="34" charset="0"/>
              </a:defRPr>
            </a:lvl4pPr>
            <a:lvl5pPr marL="2130026" indent="-236670" defTabSz="1176774">
              <a:defRPr>
                <a:solidFill>
                  <a:schemeClr val="tx1"/>
                </a:solidFill>
                <a:latin typeface="Arial" panose="020B0604020202020204" pitchFamily="34" charset="0"/>
              </a:defRPr>
            </a:lvl5pPr>
            <a:lvl6pPr marL="260336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307670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550044"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4023383"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1176774" rtl="0" eaLnBrk="1" fontAlgn="auto" latinLnBrk="0" hangingPunct="1">
              <a:lnSpc>
                <a:spcPct val="100000"/>
              </a:lnSpc>
              <a:spcBef>
                <a:spcPts val="0"/>
              </a:spcBef>
              <a:spcAft>
                <a:spcPts val="0"/>
              </a:spcAft>
              <a:buClrTx/>
              <a:buSzTx/>
              <a:buFontTx/>
              <a:buNone/>
              <a:tabLst/>
              <a:defRPr/>
            </a:pPr>
            <a:fld id="{9417BC07-7188-45B6-AC95-05041A44A202}" type="slidenum">
              <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rPr>
              <a:pPr marL="0" marR="0" lvl="0" indent="0" algn="r" defTabSz="1176774" rtl="0" eaLnBrk="1" fontAlgn="auto" latinLnBrk="0" hangingPunct="1">
                <a:lnSpc>
                  <a:spcPct val="100000"/>
                </a:lnSpc>
                <a:spcBef>
                  <a:spcPts val="0"/>
                </a:spcBef>
                <a:spcAft>
                  <a:spcPts val="0"/>
                </a:spcAft>
                <a:buClrTx/>
                <a:buSzTx/>
                <a:buFontTx/>
                <a:buNone/>
                <a:tabLst/>
                <a:defRPr/>
              </a:pPr>
              <a:t>69</a:t>
            </a:fld>
            <a:endPar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endParaRPr>
          </a:p>
        </p:txBody>
      </p:sp>
      <p:sp>
        <p:nvSpPr>
          <p:cNvPr id="24579" name="Slide Image Placeholder 1"/>
          <p:cNvSpPr>
            <a:spLocks noGrp="1" noRot="1" noChangeAspect="1" noTextEdit="1"/>
          </p:cNvSpPr>
          <p:nvPr>
            <p:ph type="sldImg"/>
          </p:nvPr>
        </p:nvSpPr>
        <p:spPr>
          <a:xfrm>
            <a:off x="509588" y="742950"/>
            <a:ext cx="6597650" cy="3711575"/>
          </a:xfrm>
          <a:ln/>
        </p:spPr>
      </p:sp>
      <p:sp>
        <p:nvSpPr>
          <p:cNvPr id="24580" name="Notes Placeholder 2"/>
          <p:cNvSpPr>
            <a:spLocks noGrp="1"/>
          </p:cNvSpPr>
          <p:nvPr>
            <p:ph type="body" idx="1"/>
          </p:nvPr>
        </p:nvSpPr>
        <p:spPr>
          <a:xfrm>
            <a:off x="761932" y="4702396"/>
            <a:ext cx="6092144" cy="445360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lstStyle/>
          <a:p>
            <a:endParaRPr lang="en-US" altLang="en-US">
              <a:latin typeface="Arial" panose="020B0604020202020204" pitchFamily="34" charset="0"/>
            </a:endParaRPr>
          </a:p>
        </p:txBody>
      </p:sp>
      <p:sp>
        <p:nvSpPr>
          <p:cNvPr id="24581" name="Slide Number Placeholder 3"/>
          <p:cNvSpPr txBox="1">
            <a:spLocks noGrp="1"/>
          </p:cNvSpPr>
          <p:nvPr/>
        </p:nvSpPr>
        <p:spPr bwMode="auto">
          <a:xfrm>
            <a:off x="4313753" y="9403154"/>
            <a:ext cx="3300600" cy="4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nchor="b"/>
          <a:lstStyle>
            <a:lvl1pPr defTabSz="966788">
              <a:defRPr>
                <a:solidFill>
                  <a:schemeClr val="tx1"/>
                </a:solidFill>
                <a:latin typeface="Arial" panose="020B0604020202020204" pitchFamily="34" charset="0"/>
              </a:defRPr>
            </a:lvl1pPr>
            <a:lvl2pPr marL="742950" indent="-285750" defTabSz="966788">
              <a:defRPr>
                <a:solidFill>
                  <a:schemeClr val="tx1"/>
                </a:solidFill>
                <a:latin typeface="Arial" panose="020B0604020202020204" pitchFamily="34" charset="0"/>
              </a:defRPr>
            </a:lvl2pPr>
            <a:lvl3pPr marL="1143000" indent="-228600" defTabSz="966788">
              <a:defRPr>
                <a:solidFill>
                  <a:schemeClr val="tx1"/>
                </a:solidFill>
                <a:latin typeface="Arial" panose="020B0604020202020204" pitchFamily="34" charset="0"/>
              </a:defRPr>
            </a:lvl3pPr>
            <a:lvl4pPr marL="1600200" indent="-228600" defTabSz="966788">
              <a:defRPr>
                <a:solidFill>
                  <a:schemeClr val="tx1"/>
                </a:solidFill>
                <a:latin typeface="Arial" panose="020B0604020202020204" pitchFamily="34" charset="0"/>
              </a:defRPr>
            </a:lvl4pPr>
            <a:lvl5pPr marL="2057400" indent="-228600" defTabSz="966788">
              <a:defRPr>
                <a:solidFill>
                  <a:schemeClr val="tx1"/>
                </a:solidFill>
                <a:latin typeface="Arial" panose="020B0604020202020204" pitchFamily="34" charset="0"/>
              </a:defRPr>
            </a:lvl5pPr>
            <a:lvl6pPr marL="25146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29718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4290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38862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80BF7AFA-F4F8-43F8-B806-06FEA17280DA}" type="slidenum">
              <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66788" rtl="0" eaLnBrk="1" fontAlgn="auto" latinLnBrk="0" hangingPunct="1">
                <a:lnSpc>
                  <a:spcPct val="100000"/>
                </a:lnSpc>
                <a:spcBef>
                  <a:spcPct val="0"/>
                </a:spcBef>
                <a:spcAft>
                  <a:spcPts val="0"/>
                </a:spcAft>
                <a:buClrTx/>
                <a:buSzTx/>
                <a:buFontTx/>
                <a:buNone/>
                <a:tabLst/>
                <a:defRPr/>
              </a:pPr>
              <a:t>69</a:t>
            </a:fld>
            <a:endPar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40739207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176774">
              <a:defRPr>
                <a:solidFill>
                  <a:schemeClr val="tx1"/>
                </a:solidFill>
                <a:latin typeface="Arial" panose="020B0604020202020204" pitchFamily="34" charset="0"/>
              </a:defRPr>
            </a:lvl1pPr>
            <a:lvl2pPr marL="769176" indent="-295837" defTabSz="1176774">
              <a:defRPr>
                <a:solidFill>
                  <a:schemeClr val="tx1"/>
                </a:solidFill>
                <a:latin typeface="Arial" panose="020B0604020202020204" pitchFamily="34" charset="0"/>
              </a:defRPr>
            </a:lvl2pPr>
            <a:lvl3pPr marL="1183348" indent="-236670" defTabSz="1176774">
              <a:defRPr>
                <a:solidFill>
                  <a:schemeClr val="tx1"/>
                </a:solidFill>
                <a:latin typeface="Arial" panose="020B0604020202020204" pitchFamily="34" charset="0"/>
              </a:defRPr>
            </a:lvl3pPr>
            <a:lvl4pPr marL="1656687" indent="-236670" defTabSz="1176774">
              <a:defRPr>
                <a:solidFill>
                  <a:schemeClr val="tx1"/>
                </a:solidFill>
                <a:latin typeface="Arial" panose="020B0604020202020204" pitchFamily="34" charset="0"/>
              </a:defRPr>
            </a:lvl4pPr>
            <a:lvl5pPr marL="2130026" indent="-236670" defTabSz="1176774">
              <a:defRPr>
                <a:solidFill>
                  <a:schemeClr val="tx1"/>
                </a:solidFill>
                <a:latin typeface="Arial" panose="020B0604020202020204" pitchFamily="34" charset="0"/>
              </a:defRPr>
            </a:lvl5pPr>
            <a:lvl6pPr marL="260336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307670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550044"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4023383"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1176774" rtl="0" eaLnBrk="1" fontAlgn="auto" latinLnBrk="0" hangingPunct="1">
              <a:lnSpc>
                <a:spcPct val="100000"/>
              </a:lnSpc>
              <a:spcBef>
                <a:spcPts val="0"/>
              </a:spcBef>
              <a:spcAft>
                <a:spcPts val="0"/>
              </a:spcAft>
              <a:buClrTx/>
              <a:buSzTx/>
              <a:buFontTx/>
              <a:buNone/>
              <a:tabLst/>
              <a:defRPr/>
            </a:pPr>
            <a:fld id="{E53B6356-3AB1-4C29-9656-27BF33FD190F}" type="slidenum">
              <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rPr>
              <a:pPr marL="0" marR="0" lvl="0" indent="0" algn="r" defTabSz="1176774" rtl="0" eaLnBrk="1" fontAlgn="auto" latinLnBrk="0" hangingPunct="1">
                <a:lnSpc>
                  <a:spcPct val="100000"/>
                </a:lnSpc>
                <a:spcBef>
                  <a:spcPts val="0"/>
                </a:spcBef>
                <a:spcAft>
                  <a:spcPts val="0"/>
                </a:spcAft>
                <a:buClrTx/>
                <a:buSzTx/>
                <a:buFontTx/>
                <a:buNone/>
                <a:tabLst/>
                <a:defRPr/>
              </a:pPr>
              <a:t>70</a:t>
            </a:fld>
            <a:endPar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endParaRPr>
          </a:p>
        </p:txBody>
      </p:sp>
      <p:sp>
        <p:nvSpPr>
          <p:cNvPr id="28675" name="Slide Image Placeholder 1"/>
          <p:cNvSpPr>
            <a:spLocks noGrp="1" noRot="1" noChangeAspect="1" noTextEdit="1"/>
          </p:cNvSpPr>
          <p:nvPr>
            <p:ph type="sldImg"/>
          </p:nvPr>
        </p:nvSpPr>
        <p:spPr>
          <a:xfrm>
            <a:off x="509588" y="742950"/>
            <a:ext cx="6597650" cy="3711575"/>
          </a:xfrm>
          <a:ln/>
        </p:spPr>
      </p:sp>
      <p:sp>
        <p:nvSpPr>
          <p:cNvPr id="28676" name="Notes Placeholder 2"/>
          <p:cNvSpPr>
            <a:spLocks noGrp="1"/>
          </p:cNvSpPr>
          <p:nvPr>
            <p:ph type="body" idx="1"/>
          </p:nvPr>
        </p:nvSpPr>
        <p:spPr>
          <a:xfrm>
            <a:off x="761932" y="4702396"/>
            <a:ext cx="6092144" cy="445360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lstStyle/>
          <a:p>
            <a:endParaRPr lang="en-US" altLang="en-US">
              <a:latin typeface="Arial" panose="020B0604020202020204" pitchFamily="34" charset="0"/>
            </a:endParaRPr>
          </a:p>
        </p:txBody>
      </p:sp>
      <p:sp>
        <p:nvSpPr>
          <p:cNvPr id="28677" name="Slide Number Placeholder 3"/>
          <p:cNvSpPr txBox="1">
            <a:spLocks noGrp="1"/>
          </p:cNvSpPr>
          <p:nvPr/>
        </p:nvSpPr>
        <p:spPr bwMode="auto">
          <a:xfrm>
            <a:off x="4313753" y="9403154"/>
            <a:ext cx="3300600" cy="4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nchor="b"/>
          <a:lstStyle>
            <a:lvl1pPr defTabSz="966788">
              <a:defRPr>
                <a:solidFill>
                  <a:schemeClr val="tx1"/>
                </a:solidFill>
                <a:latin typeface="Arial" panose="020B0604020202020204" pitchFamily="34" charset="0"/>
              </a:defRPr>
            </a:lvl1pPr>
            <a:lvl2pPr marL="742950" indent="-285750" defTabSz="966788">
              <a:defRPr>
                <a:solidFill>
                  <a:schemeClr val="tx1"/>
                </a:solidFill>
                <a:latin typeface="Arial" panose="020B0604020202020204" pitchFamily="34" charset="0"/>
              </a:defRPr>
            </a:lvl2pPr>
            <a:lvl3pPr marL="1143000" indent="-228600" defTabSz="966788">
              <a:defRPr>
                <a:solidFill>
                  <a:schemeClr val="tx1"/>
                </a:solidFill>
                <a:latin typeface="Arial" panose="020B0604020202020204" pitchFamily="34" charset="0"/>
              </a:defRPr>
            </a:lvl3pPr>
            <a:lvl4pPr marL="1600200" indent="-228600" defTabSz="966788">
              <a:defRPr>
                <a:solidFill>
                  <a:schemeClr val="tx1"/>
                </a:solidFill>
                <a:latin typeface="Arial" panose="020B0604020202020204" pitchFamily="34" charset="0"/>
              </a:defRPr>
            </a:lvl4pPr>
            <a:lvl5pPr marL="2057400" indent="-228600" defTabSz="966788">
              <a:defRPr>
                <a:solidFill>
                  <a:schemeClr val="tx1"/>
                </a:solidFill>
                <a:latin typeface="Arial" panose="020B0604020202020204" pitchFamily="34" charset="0"/>
              </a:defRPr>
            </a:lvl5pPr>
            <a:lvl6pPr marL="25146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29718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4290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38862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55C9042C-D23A-4538-9311-F046D3D4AF9D}" type="slidenum">
              <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66788" rtl="0" eaLnBrk="1" fontAlgn="auto" latinLnBrk="0" hangingPunct="1">
                <a:lnSpc>
                  <a:spcPct val="100000"/>
                </a:lnSpc>
                <a:spcBef>
                  <a:spcPct val="0"/>
                </a:spcBef>
                <a:spcAft>
                  <a:spcPts val="0"/>
                </a:spcAft>
                <a:buClrTx/>
                <a:buSzTx/>
                <a:buFontTx/>
                <a:buNone/>
                <a:tabLst/>
                <a:defRPr/>
              </a:pPr>
              <a:t>70</a:t>
            </a:fld>
            <a:endPar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98235113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09230765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77694264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10433778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9311863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6110362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7225198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7749705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100" dirty="0"/>
          </a:p>
        </p:txBody>
      </p:sp>
      <p:sp>
        <p:nvSpPr>
          <p:cNvPr id="4" name="Slide Number Placeholder 3"/>
          <p:cNvSpPr>
            <a:spLocks noGrp="1"/>
          </p:cNvSpPr>
          <p:nvPr>
            <p:ph type="sldNum" sz="quarter" idx="5"/>
          </p:nvPr>
        </p:nvSpPr>
        <p:spPr/>
        <p:txBody>
          <a:bodyPr/>
          <a:lstStyle/>
          <a:p>
            <a:pPr>
              <a:defRPr/>
            </a:pPr>
            <a:fld id="{94AD5D54-0181-4E15-B8E4-C6EF6E94A0BC}" type="slidenum">
              <a:rPr lang="en-US" smtClean="0">
                <a:solidFill>
                  <a:prstClr val="black"/>
                </a:solidFill>
                <a:latin typeface="Calibri"/>
              </a:rPr>
              <a:pPr>
                <a:defRPr/>
              </a:pPr>
              <a:t>13</a:t>
            </a:fld>
            <a:endParaRPr lang="en-US" dirty="0">
              <a:solidFill>
                <a:prstClr val="black"/>
              </a:solidFill>
              <a:latin typeface="Calibri"/>
            </a:endParaRPr>
          </a:p>
        </p:txBody>
      </p:sp>
    </p:spTree>
    <p:extLst>
      <p:ext uri="{BB962C8B-B14F-4D97-AF65-F5344CB8AC3E}">
        <p14:creationId xmlns:p14="http://schemas.microsoft.com/office/powerpoint/2010/main" val="4870734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7.jpeg"/><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5.jpeg"/><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7.jpeg"/><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8.jpeg"/><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9.jpeg"/><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30.jpeg"/><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35.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35.jpg"/><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9.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0.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1.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2.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3.jpeg"/><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4.jpeg"/><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5.jpeg"/><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6.jpeg"/><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7.jpeg"/><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3.jpeg"/><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4.jpeg"/><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5.jpeg"/><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9.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0.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1.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2.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3.jpeg"/><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4.jpeg"/><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5.jpeg"/><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6.jpeg"/><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7.jpeg"/><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vmlDrawing" Target="../drawings/vmlDrawing2.vml"/><Relationship Id="rId6" Type="http://schemas.openxmlformats.org/officeDocument/2006/relationships/image" Target="../media/image1.emf"/><Relationship Id="rId5" Type="http://schemas.openxmlformats.org/officeDocument/2006/relationships/oleObject" Target="../embeddings/oleObject2.bin"/><Relationship Id="rId4"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3.jpeg"/><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4.jpeg"/><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5.jpeg"/><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vmlDrawing" Target="../drawings/vmlDrawing20.vml"/><Relationship Id="rId6" Type="http://schemas.openxmlformats.org/officeDocument/2006/relationships/image" Target="../media/image1.emf"/><Relationship Id="rId5" Type="http://schemas.openxmlformats.org/officeDocument/2006/relationships/oleObject" Target="../embeddings/oleObject20.bin"/><Relationship Id="rId4"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40.xml"/><Relationship Id="rId1" Type="http://schemas.openxmlformats.org/officeDocument/2006/relationships/vmlDrawing" Target="../drawings/vmlDrawing21.vml"/><Relationship Id="rId5" Type="http://schemas.openxmlformats.org/officeDocument/2006/relationships/image" Target="../media/image1.emf"/><Relationship Id="rId4" Type="http://schemas.openxmlformats.org/officeDocument/2006/relationships/oleObject" Target="../embeddings/oleObject21.bin"/></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3" Type="http://schemas.openxmlformats.org/officeDocument/2006/relationships/tags" Target="../tags/tag42.xml"/><Relationship Id="rId2" Type="http://schemas.openxmlformats.org/officeDocument/2006/relationships/tags" Target="../tags/tag41.xml"/><Relationship Id="rId1" Type="http://schemas.openxmlformats.org/officeDocument/2006/relationships/vmlDrawing" Target="../drawings/vmlDrawing22.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vmlDrawing" Target="../drawings/vmlDrawing23.vml"/><Relationship Id="rId6" Type="http://schemas.openxmlformats.org/officeDocument/2006/relationships/image" Target="../media/image1.emf"/><Relationship Id="rId5" Type="http://schemas.openxmlformats.org/officeDocument/2006/relationships/oleObject" Target="../embeddings/oleObject23.bin"/><Relationship Id="rId4"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3" Type="http://schemas.openxmlformats.org/officeDocument/2006/relationships/tags" Target="../tags/tag46.xml"/><Relationship Id="rId2" Type="http://schemas.openxmlformats.org/officeDocument/2006/relationships/tags" Target="../tags/tag45.xml"/><Relationship Id="rId1" Type="http://schemas.openxmlformats.org/officeDocument/2006/relationships/vmlDrawing" Target="../drawings/vmlDrawing24.vml"/><Relationship Id="rId6" Type="http://schemas.openxmlformats.org/officeDocument/2006/relationships/image" Target="../media/image1.emf"/><Relationship Id="rId5" Type="http://schemas.openxmlformats.org/officeDocument/2006/relationships/oleObject" Target="../embeddings/oleObject24.bin"/><Relationship Id="rId4"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3" Type="http://schemas.openxmlformats.org/officeDocument/2006/relationships/tags" Target="../tags/tag50.xml"/><Relationship Id="rId2" Type="http://schemas.openxmlformats.org/officeDocument/2006/relationships/tags" Target="../tags/tag49.xml"/><Relationship Id="rId1" Type="http://schemas.openxmlformats.org/officeDocument/2006/relationships/vmlDrawing" Target="../drawings/vmlDrawing26.vml"/><Relationship Id="rId6" Type="http://schemas.openxmlformats.org/officeDocument/2006/relationships/image" Target="../media/image1.emf"/><Relationship Id="rId5" Type="http://schemas.openxmlformats.org/officeDocument/2006/relationships/oleObject" Target="../embeddings/oleObject26.bin"/><Relationship Id="rId4"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1.xml"/><Relationship Id="rId1" Type="http://schemas.openxmlformats.org/officeDocument/2006/relationships/vmlDrawing" Target="../drawings/vmlDrawing27.vml"/><Relationship Id="rId5" Type="http://schemas.openxmlformats.org/officeDocument/2006/relationships/image" Target="../media/image1.emf"/><Relationship Id="rId4" Type="http://schemas.openxmlformats.org/officeDocument/2006/relationships/oleObject" Target="../embeddings/oleObject27.bin"/></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vmlDrawing" Target="../drawings/vmlDrawing28.vml"/><Relationship Id="rId6" Type="http://schemas.openxmlformats.org/officeDocument/2006/relationships/image" Target="../media/image1.emf"/><Relationship Id="rId5" Type="http://schemas.openxmlformats.org/officeDocument/2006/relationships/oleObject" Target="../embeddings/oleObject28.bin"/><Relationship Id="rId4"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3" Type="http://schemas.openxmlformats.org/officeDocument/2006/relationships/tags" Target="../tags/tag55.xml"/><Relationship Id="rId2" Type="http://schemas.openxmlformats.org/officeDocument/2006/relationships/tags" Target="../tags/tag54.xml"/><Relationship Id="rId1" Type="http://schemas.openxmlformats.org/officeDocument/2006/relationships/vmlDrawing" Target="../drawings/vmlDrawing29.vml"/><Relationship Id="rId6" Type="http://schemas.openxmlformats.org/officeDocument/2006/relationships/image" Target="../media/image1.emf"/><Relationship Id="rId5" Type="http://schemas.openxmlformats.org/officeDocument/2006/relationships/oleObject" Target="../embeddings/oleObject29.bin"/><Relationship Id="rId4"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vmlDrawing" Target="../drawings/vmlDrawing30.vml"/><Relationship Id="rId6" Type="http://schemas.openxmlformats.org/officeDocument/2006/relationships/image" Target="../media/image1.emf"/><Relationship Id="rId5" Type="http://schemas.openxmlformats.org/officeDocument/2006/relationships/oleObject" Target="../embeddings/oleObject30.bin"/><Relationship Id="rId4"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6.xml"/><Relationship Id="rId1" Type="http://schemas.openxmlformats.org/officeDocument/2006/relationships/vmlDrawing" Target="../drawings/vmlDrawing3.vml"/><Relationship Id="rId5" Type="http://schemas.openxmlformats.org/officeDocument/2006/relationships/image" Target="../media/image1.emf"/><Relationship Id="rId4" Type="http://schemas.openxmlformats.org/officeDocument/2006/relationships/oleObject" Target="../embeddings/oleObject3.bin"/></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59.xml"/></Relationships>
</file>

<file path=ppt/slideLayouts/_rels/slideLayout289.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0.xml"/></Relationships>
</file>

<file path=ppt/slideLayouts/_rels/slideLayout29.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vmlDrawing" Target="../drawings/vmlDrawing4.vml"/><Relationship Id="rId6" Type="http://schemas.openxmlformats.org/officeDocument/2006/relationships/image" Target="../media/image1.emf"/><Relationship Id="rId5" Type="http://schemas.openxmlformats.org/officeDocument/2006/relationships/oleObject" Target="../embeddings/oleObject4.bin"/><Relationship Id="rId4"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1.xml"/></Relationships>
</file>

<file path=ppt/slideLayouts/_rels/slideLayout291.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2.xml"/></Relationships>
</file>

<file path=ppt/slideLayouts/_rels/slideLayout292.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3.xml"/></Relationships>
</file>

<file path=ppt/slideLayouts/_rels/slideLayout293.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4.xml"/></Relationships>
</file>

<file path=ppt/slideLayouts/_rels/slideLayout294.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5.xml"/></Relationships>
</file>

<file path=ppt/slideLayouts/_rels/slideLayout295.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tags" Target="../tags/tag10.xml"/><Relationship Id="rId2" Type="http://schemas.openxmlformats.org/officeDocument/2006/relationships/tags" Target="../tags/tag9.xml"/><Relationship Id="rId1" Type="http://schemas.openxmlformats.org/officeDocument/2006/relationships/vmlDrawing" Target="../drawings/vmlDrawing5.vml"/><Relationship Id="rId6" Type="http://schemas.openxmlformats.org/officeDocument/2006/relationships/image" Target="../media/image1.emf"/><Relationship Id="rId5" Type="http://schemas.openxmlformats.org/officeDocument/2006/relationships/oleObject" Target="../embeddings/oleObject5.bin"/><Relationship Id="rId4"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vmlDrawing" Target="../drawings/vmlDrawing6.v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33.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3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3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67.xml"/></Relationships>
</file>

<file path=ppt/slideLayouts/_rels/slideLayout399.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6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3" Type="http://schemas.openxmlformats.org/officeDocument/2006/relationships/slideMaster" Target="../slideMasters/slideMaster34.xml"/><Relationship Id="rId2" Type="http://schemas.openxmlformats.org/officeDocument/2006/relationships/tags" Target="../tags/tag70.xml"/><Relationship Id="rId1" Type="http://schemas.openxmlformats.org/officeDocument/2006/relationships/tags" Target="../tags/tag6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2.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1.xml"/></Relationships>
</file>

<file path=ppt/slideLayouts/_rels/slideLayout403.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2.xml"/></Relationships>
</file>

<file path=ppt/slideLayouts/_rels/slideLayout404.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4.xml"/></Relationships>
</file>

<file path=ppt/slideLayouts/_rels/slideLayout40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5.xml"/></Relationships>
</file>

<file path=ppt/slideLayouts/_rels/slideLayout409.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3.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7.xml"/></Relationships>
</file>

<file path=ppt/slideLayouts/_rels/slideLayout414.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8.xml"/></Relationships>
</file>

<file path=ppt/slideLayouts/_rels/slideLayout415.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0.xml"/></Relationships>
</file>

<file path=ppt/slideLayouts/_rels/slideLayout41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1.xml"/></Relationships>
</file>

<file path=ppt/slideLayouts/_rels/slideLayout419.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2.xml.rels><?xml version="1.0" encoding="UTF-8" standalone="yes"?>
<Relationships xmlns="http://schemas.openxmlformats.org/package/2006/relationships"><Relationship Id="rId2" Type="http://schemas.openxmlformats.org/officeDocument/2006/relationships/slideMaster" Target="../slideMasters/slideMaster35.xml"/><Relationship Id="rId1" Type="http://schemas.openxmlformats.org/officeDocument/2006/relationships/tags" Target="../tags/tag8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9.xml.rels><?xml version="1.0" encoding="UTF-8" standalone="yes"?>
<Relationships xmlns="http://schemas.openxmlformats.org/package/2006/relationships"><Relationship Id="rId2" Type="http://schemas.openxmlformats.org/officeDocument/2006/relationships/slideMaster" Target="../slideMasters/slideMaster35.xml"/><Relationship Id="rId1" Type="http://schemas.openxmlformats.org/officeDocument/2006/relationships/tags" Target="../tags/tag8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8.xml.rels><?xml version="1.0" encoding="UTF-8" standalone="yes"?>
<Relationships xmlns="http://schemas.openxmlformats.org/package/2006/relationships"><Relationship Id="rId2" Type="http://schemas.openxmlformats.org/officeDocument/2006/relationships/slideMaster" Target="../slideMasters/slideMaster39.xml"/><Relationship Id="rId1" Type="http://schemas.openxmlformats.org/officeDocument/2006/relationships/tags" Target="../tags/tag8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tags" Target="../tags/tag16.xml"/><Relationship Id="rId2" Type="http://schemas.openxmlformats.org/officeDocument/2006/relationships/tags" Target="../tags/tag15.xml"/><Relationship Id="rId1" Type="http://schemas.openxmlformats.org/officeDocument/2006/relationships/vmlDrawing" Target="../drawings/vmlDrawing8.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7.xml"/><Relationship Id="rId1" Type="http://schemas.openxmlformats.org/officeDocument/2006/relationships/vmlDrawing" Target="../drawings/vmlDrawing9.vml"/><Relationship Id="rId5" Type="http://schemas.openxmlformats.org/officeDocument/2006/relationships/image" Target="../media/image1.emf"/><Relationship Id="rId4" Type="http://schemas.openxmlformats.org/officeDocument/2006/relationships/oleObject" Target="../embeddings/oleObject9.bin"/></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3" Type="http://schemas.openxmlformats.org/officeDocument/2006/relationships/tags" Target="../tags/tag19.xml"/><Relationship Id="rId2" Type="http://schemas.openxmlformats.org/officeDocument/2006/relationships/tags" Target="../tags/tag18.xml"/><Relationship Id="rId1" Type="http://schemas.openxmlformats.org/officeDocument/2006/relationships/vmlDrawing" Target="../drawings/vmlDrawing10.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3" Type="http://schemas.openxmlformats.org/officeDocument/2006/relationships/tags" Target="../tags/tag21.xml"/><Relationship Id="rId2" Type="http://schemas.openxmlformats.org/officeDocument/2006/relationships/tags" Target="../tags/tag20.xml"/><Relationship Id="rId1" Type="http://schemas.openxmlformats.org/officeDocument/2006/relationships/vmlDrawing" Target="../drawings/vmlDrawing11.vml"/><Relationship Id="rId6" Type="http://schemas.openxmlformats.org/officeDocument/2006/relationships/image" Target="../media/image1.emf"/><Relationship Id="rId5" Type="http://schemas.openxmlformats.org/officeDocument/2006/relationships/oleObject" Target="../embeddings/oleObject11.bin"/><Relationship Id="rId4"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vmlDrawing" Target="../drawings/vmlDrawing12.vml"/><Relationship Id="rId6" Type="http://schemas.openxmlformats.org/officeDocument/2006/relationships/image" Target="../media/image1.emf"/><Relationship Id="rId5" Type="http://schemas.openxmlformats.org/officeDocument/2006/relationships/oleObject" Target="../embeddings/oleObject12.bin"/><Relationship Id="rId4"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tags" Target="../tags/tag27.xml"/><Relationship Id="rId2" Type="http://schemas.openxmlformats.org/officeDocument/2006/relationships/tags" Target="../tags/tag26.xml"/><Relationship Id="rId1" Type="http://schemas.openxmlformats.org/officeDocument/2006/relationships/vmlDrawing" Target="../drawings/vmlDrawing14.vml"/><Relationship Id="rId6" Type="http://schemas.openxmlformats.org/officeDocument/2006/relationships/image" Target="../media/image1.emf"/><Relationship Id="rId5" Type="http://schemas.openxmlformats.org/officeDocument/2006/relationships/oleObject" Target="../embeddings/oleObject14.bin"/><Relationship Id="rId4"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28.xml"/><Relationship Id="rId1" Type="http://schemas.openxmlformats.org/officeDocument/2006/relationships/vmlDrawing" Target="../drawings/vmlDrawing15.vml"/><Relationship Id="rId5" Type="http://schemas.openxmlformats.org/officeDocument/2006/relationships/image" Target="../media/image1.emf"/><Relationship Id="rId4" Type="http://schemas.openxmlformats.org/officeDocument/2006/relationships/oleObject" Target="../embeddings/oleObject15.bin"/></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3" Type="http://schemas.openxmlformats.org/officeDocument/2006/relationships/tags" Target="../tags/tag30.xml"/><Relationship Id="rId2" Type="http://schemas.openxmlformats.org/officeDocument/2006/relationships/tags" Target="../tags/tag29.xml"/><Relationship Id="rId1" Type="http://schemas.openxmlformats.org/officeDocument/2006/relationships/vmlDrawing" Target="../drawings/vmlDrawing16.vml"/><Relationship Id="rId6" Type="http://schemas.openxmlformats.org/officeDocument/2006/relationships/image" Target="../media/image1.emf"/><Relationship Id="rId5" Type="http://schemas.openxmlformats.org/officeDocument/2006/relationships/oleObject" Target="../embeddings/oleObject16.bin"/><Relationship Id="rId4"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3" Type="http://schemas.openxmlformats.org/officeDocument/2006/relationships/tags" Target="../tags/tag32.xml"/><Relationship Id="rId2" Type="http://schemas.openxmlformats.org/officeDocument/2006/relationships/tags" Target="../tags/tag31.xml"/><Relationship Id="rId1" Type="http://schemas.openxmlformats.org/officeDocument/2006/relationships/vmlDrawing" Target="../drawings/vmlDrawing17.vml"/><Relationship Id="rId6" Type="http://schemas.openxmlformats.org/officeDocument/2006/relationships/image" Target="../media/image1.emf"/><Relationship Id="rId5" Type="http://schemas.openxmlformats.org/officeDocument/2006/relationships/oleObject" Target="../embeddings/oleObject17.bin"/><Relationship Id="rId4"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3" Type="http://schemas.openxmlformats.org/officeDocument/2006/relationships/tags" Target="../tags/tag34.xml"/><Relationship Id="rId2" Type="http://schemas.openxmlformats.org/officeDocument/2006/relationships/tags" Target="../tags/tag33.xml"/><Relationship Id="rId1" Type="http://schemas.openxmlformats.org/officeDocument/2006/relationships/vmlDrawing" Target="../drawings/vmlDrawing18.vml"/><Relationship Id="rId6" Type="http://schemas.openxmlformats.org/officeDocument/2006/relationships/image" Target="../media/image1.emf"/><Relationship Id="rId5" Type="http://schemas.openxmlformats.org/officeDocument/2006/relationships/oleObject" Target="../embeddings/oleObject18.bin"/><Relationship Id="rId4"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926"/>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91325" tIns="45675" rIns="91325" bIns="45675"/>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91325" tIns="45675" rIns="91325" bIns="45675"/>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0" y="3515413"/>
            <a:ext cx="3811"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937116378"/>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Content">
  <p:cSld name="10_Title and Content">
    <p:spTree>
      <p:nvGrpSpPr>
        <p:cNvPr id="1" name="Shape 28"/>
        <p:cNvGrpSpPr/>
        <p:nvPr/>
      </p:nvGrpSpPr>
      <p:grpSpPr>
        <a:xfrm>
          <a:off x="0" y="0"/>
          <a:ext cx="0" cy="0"/>
          <a:chOff x="0" y="0"/>
          <a:chExt cx="0" cy="0"/>
        </a:xfrm>
      </p:grpSpPr>
      <p:sp>
        <p:nvSpPr>
          <p:cNvPr id="29" name="Google Shape;29;p5"/>
          <p:cNvSpPr txBox="1">
            <a:spLocks noGrp="1"/>
          </p:cNvSpPr>
          <p:nvPr>
            <p:ph type="title"/>
          </p:nvPr>
        </p:nvSpPr>
        <p:spPr>
          <a:xfrm>
            <a:off x="527146" y="242631"/>
            <a:ext cx="11137900" cy="907252"/>
          </a:xfrm>
          <a:prstGeom prst="rect">
            <a:avLst/>
          </a:prstGeom>
          <a:noFill/>
          <a:ln>
            <a:noFill/>
          </a:ln>
        </p:spPr>
        <p:txBody>
          <a:bodyPr spcFirstLastPara="1" wrap="square" lIns="0" tIns="0" rIns="0" bIns="0" anchor="b" anchorCtr="0">
            <a:noAutofit/>
          </a:bodyPr>
          <a:lstStyle>
            <a:lvl1pPr lvl="0" algn="l">
              <a:lnSpc>
                <a:spcPct val="93700"/>
              </a:lnSpc>
              <a:spcBef>
                <a:spcPts val="0"/>
              </a:spcBef>
              <a:spcAft>
                <a:spcPts val="0"/>
              </a:spcAft>
              <a:buSzPts val="1400"/>
              <a:buNone/>
              <a:defRPr sz="324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0" name="Google Shape;30;p5"/>
          <p:cNvCxnSpPr/>
          <p:nvPr/>
        </p:nvCxnSpPr>
        <p:spPr>
          <a:xfrm rot="10800000" flipH="1">
            <a:off x="528323" y="1269131"/>
            <a:ext cx="11135520" cy="9360"/>
          </a:xfrm>
          <a:prstGeom prst="straightConnector1">
            <a:avLst/>
          </a:prstGeom>
          <a:noFill/>
          <a:ln w="28575" cap="flat" cmpd="sng">
            <a:solidFill>
              <a:schemeClr val="dk2"/>
            </a:solidFill>
            <a:prstDash val="solid"/>
            <a:round/>
            <a:headEnd type="none" w="sm" len="sm"/>
            <a:tailEnd type="none" w="sm" len="sm"/>
          </a:ln>
        </p:spPr>
      </p:cxnSp>
      <p:sp>
        <p:nvSpPr>
          <p:cNvPr id="31" name="Google Shape;31;p5"/>
          <p:cNvSpPr txBox="1">
            <a:spLocks noGrp="1"/>
          </p:cNvSpPr>
          <p:nvPr>
            <p:ph type="body" idx="1"/>
          </p:nvPr>
        </p:nvSpPr>
        <p:spPr>
          <a:xfrm>
            <a:off x="527146" y="1447860"/>
            <a:ext cx="11137900" cy="4443455"/>
          </a:xfrm>
          <a:prstGeom prst="rect">
            <a:avLst/>
          </a:prstGeom>
          <a:noFill/>
          <a:ln>
            <a:noFill/>
          </a:ln>
        </p:spPr>
        <p:txBody>
          <a:bodyPr spcFirstLastPara="1" wrap="square" lIns="0" tIns="0" rIns="0" bIns="0" anchor="t" anchorCtr="0">
            <a:noAutofit/>
          </a:bodyPr>
          <a:lstStyle>
            <a:lvl1pPr marL="545243" marR="0" lvl="0" indent="-378494" algn="l" rtl="0">
              <a:spcBef>
                <a:spcPts val="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1pPr>
            <a:lvl2pPr marL="1089811" marR="0" lvl="1"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2pPr>
            <a:lvl3pPr marL="1635719" marR="0" lvl="2"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3pPr>
            <a:lvl4pPr marL="2180638" marR="0" lvl="3"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
        <p:nvSpPr>
          <p:cNvPr id="32" name="Google Shape;32;p5"/>
          <p:cNvSpPr txBox="1">
            <a:spLocks noGrp="1"/>
          </p:cNvSpPr>
          <p:nvPr>
            <p:ph type="body" idx="2"/>
          </p:nvPr>
        </p:nvSpPr>
        <p:spPr>
          <a:xfrm>
            <a:off x="527051" y="6259600"/>
            <a:ext cx="4800000" cy="360000"/>
          </a:xfrm>
          <a:prstGeom prst="rect">
            <a:avLst/>
          </a:prstGeom>
          <a:noFill/>
          <a:ln>
            <a:noFill/>
          </a:ln>
        </p:spPr>
        <p:txBody>
          <a:bodyPr spcFirstLastPara="1" wrap="square" lIns="0" tIns="0" rIns="0" bIns="0" anchor="b" anchorCtr="0">
            <a:noAutofit/>
          </a:bodyPr>
          <a:lstStyle>
            <a:lvl1pPr marL="545243" marR="0" lvl="0" indent="-272627" algn="l" rtl="0">
              <a:spcBef>
                <a:spcPts val="0"/>
              </a:spcBef>
              <a:spcAft>
                <a:spcPts val="0"/>
              </a:spcAft>
              <a:buClr>
                <a:srgbClr val="8AC8F5"/>
              </a:buClr>
              <a:buSzPts val="778"/>
              <a:buFont typeface="Arial"/>
              <a:buNone/>
              <a:defRPr sz="960" b="0" i="0" u="none" strike="noStrike" cap="none">
                <a:solidFill>
                  <a:schemeClr val="dk1"/>
                </a:solidFill>
                <a:latin typeface="Arial"/>
                <a:ea typeface="Arial"/>
                <a:cs typeface="Arial"/>
                <a:sym typeface="Arial"/>
              </a:defRPr>
            </a:lvl1pPr>
            <a:lvl2pPr marL="1089811" marR="0" lvl="1"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2pPr>
            <a:lvl3pPr marL="1635719" marR="0" lvl="2"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3pPr>
            <a:lvl4pPr marL="2180638" marR="0" lvl="3"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
        <p:nvSpPr>
          <p:cNvPr id="33" name="Google Shape;33;p5"/>
          <p:cNvSpPr txBox="1">
            <a:spLocks noGrp="1"/>
          </p:cNvSpPr>
          <p:nvPr>
            <p:ph type="body" idx="3"/>
          </p:nvPr>
        </p:nvSpPr>
        <p:spPr>
          <a:xfrm>
            <a:off x="6864950" y="6259600"/>
            <a:ext cx="4800000" cy="360000"/>
          </a:xfrm>
          <a:prstGeom prst="rect">
            <a:avLst/>
          </a:prstGeom>
          <a:noFill/>
          <a:ln>
            <a:noFill/>
          </a:ln>
        </p:spPr>
        <p:txBody>
          <a:bodyPr spcFirstLastPara="1" wrap="square" lIns="0" tIns="0" rIns="0" bIns="0" anchor="b" anchorCtr="0">
            <a:noAutofit/>
          </a:bodyPr>
          <a:lstStyle>
            <a:lvl1pPr marL="545243" marR="0" lvl="0" indent="-272627" algn="r" rtl="0">
              <a:spcBef>
                <a:spcPts val="0"/>
              </a:spcBef>
              <a:spcAft>
                <a:spcPts val="0"/>
              </a:spcAft>
              <a:buClr>
                <a:srgbClr val="8AC8F5"/>
              </a:buClr>
              <a:buSzPts val="778"/>
              <a:buFont typeface="Arial"/>
              <a:buNone/>
              <a:defRPr sz="960" b="0" i="0" u="none" strike="noStrike" cap="none">
                <a:solidFill>
                  <a:schemeClr val="dk1"/>
                </a:solidFill>
                <a:latin typeface="Arial"/>
                <a:ea typeface="Arial"/>
                <a:cs typeface="Arial"/>
                <a:sym typeface="Arial"/>
              </a:defRPr>
            </a:lvl1pPr>
            <a:lvl2pPr marL="1089811" marR="0" lvl="1"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2pPr>
            <a:lvl3pPr marL="1635719" marR="0" lvl="2"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3pPr>
            <a:lvl4pPr marL="2180638" marR="0" lvl="3"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144223699"/>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3193621"/>
      </p:ext>
    </p:extLst>
  </p:cSld>
  <p:clrMapOvr>
    <a:masterClrMapping/>
  </p:clrMapOvr>
  <p:extLst>
    <p:ext uri="{DCECCB84-F9BA-43D5-87BE-67443E8EF086}">
      <p15:sldGuideLst xmlns:p15="http://schemas.microsoft.com/office/powerpoint/2012/main"/>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85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5495979"/>
      </p:ext>
    </p:extLst>
  </p:cSld>
  <p:clrMapOvr>
    <a:masterClrMapping/>
  </p:clrMapOvr>
  <p:extLst>
    <p:ext uri="{DCECCB84-F9BA-43D5-87BE-67443E8EF086}">
      <p15:sldGuideLst xmlns:p15="http://schemas.microsoft.com/office/powerpoint/2012/main"/>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3040790"/>
      </p:ext>
    </p:extLst>
  </p:cSld>
  <p:clrMapOvr>
    <a:masterClrMapping/>
  </p:clrMapOvr>
  <p:extLst>
    <p:ext uri="{DCECCB84-F9BA-43D5-87BE-67443E8EF086}">
      <p15:sldGuideLst xmlns:p15="http://schemas.microsoft.com/office/powerpoint/2012/main"/>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84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423162"/>
      </p:ext>
    </p:extLst>
  </p:cSld>
  <p:clrMapOvr>
    <a:masterClrMapping/>
  </p:clrMapOvr>
  <p:extLst>
    <p:ext uri="{DCECCB84-F9BA-43D5-87BE-67443E8EF086}">
      <p15:sldGuideLst xmlns:p15="http://schemas.microsoft.com/office/powerpoint/2012/main"/>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70"/>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838558"/>
      </p:ext>
    </p:extLst>
  </p:cSld>
  <p:clrMapOvr>
    <a:masterClrMapping/>
  </p:clrMapOvr>
  <p:extLst>
    <p:ext uri="{DCECCB84-F9BA-43D5-87BE-67443E8EF086}">
      <p15:sldGuideLst xmlns:p15="http://schemas.microsoft.com/office/powerpoint/2012/main"/>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89321"/>
      </p:ext>
    </p:extLst>
  </p:cSld>
  <p:clrMapOvr>
    <a:masterClrMapping/>
  </p:clrMapOvr>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Tree>
    <p:extLst>
      <p:ext uri="{BB962C8B-B14F-4D97-AF65-F5344CB8AC3E}">
        <p14:creationId xmlns:p14="http://schemas.microsoft.com/office/powerpoint/2010/main" val="3157100362"/>
      </p:ext>
    </p:extLst>
  </p:cSld>
  <p:clrMapOvr>
    <a:masterClrMapping/>
  </p:clrMapOvr>
  <p:extLst>
    <p:ext uri="{DCECCB84-F9BA-43D5-87BE-67443E8EF086}">
      <p15:sldGuideLst xmlns:p15="http://schemas.microsoft.com/office/powerpoint/2012/main"/>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756"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0" tIns="45666" rIns="91290" bIns="45666" numCol="1" spcCol="0" rtlCol="0" fromWordArt="0" anchor="ctr" anchorCtr="0" forceAA="0" compatLnSpc="1">
            <a:prstTxWarp prst="textNoShape">
              <a:avLst/>
            </a:prstTxWarp>
            <a:noAutofit/>
          </a:bodyPr>
          <a:lstStyle/>
          <a:p>
            <a:pPr algn="ctr" defTabSz="910342" fontAlgn="auto">
              <a:spcBef>
                <a:spcPts val="0"/>
              </a:spcBef>
              <a:spcAft>
                <a:spcPts val="0"/>
              </a:spcAft>
            </a:pPr>
            <a:endParaRPr lang="en-US" sz="1080"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1526904948"/>
      </p:ext>
    </p:extLst>
  </p:cSld>
  <p:clrMapOvr>
    <a:masterClrMapping/>
  </p:clrMapOvr>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95" y="6414651"/>
            <a:ext cx="8686801" cy="137987"/>
          </a:xfrm>
        </p:spPr>
        <p:txBody>
          <a:bodyPr lIns="76075" tIns="38055" rIns="76075" bIns="38055"/>
          <a:lstStyle/>
          <a:p>
            <a:pPr defTabSz="910342" fontAlgn="auto">
              <a:spcBef>
                <a:spcPts val="0"/>
              </a:spcBef>
              <a:spcAft>
                <a:spcPts val="0"/>
              </a:spcAft>
            </a:pPr>
            <a:endParaRPr lang="en-US" sz="1920">
              <a:solidFill>
                <a:srgbClr val="000000"/>
              </a:solidFill>
              <a:latin typeface="Arial"/>
              <a:ea typeface="ＭＳ Ｐゴシック"/>
              <a:cs typeface="ＭＳ Ｐゴシック"/>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38"/>
            <a:ext cx="10972800" cy="3576637"/>
          </a:xfrm>
        </p:spPr>
        <p:txBody>
          <a:bodyPr/>
          <a:lstStyle>
            <a:lvl4pPr>
              <a:defRPr cap="none" baseline="0"/>
            </a:lvl4pPr>
            <a:lvl6pPr marL="2503542" indent="-227660">
              <a:buClr>
                <a:schemeClr val="accent4"/>
              </a:buClr>
              <a:buFont typeface="Wingdings" pitchFamily="2" charset="2"/>
              <a:buChar char="§"/>
              <a:defRPr sz="1080"/>
            </a:lvl6pPr>
            <a:lvl7pPr marL="2958277" indent="-227660">
              <a:buClr>
                <a:schemeClr val="accent5"/>
              </a:buClr>
              <a:buFont typeface="Wingdings" pitchFamily="2" charset="2"/>
              <a:buChar char="§"/>
              <a:defRPr sz="960"/>
            </a:lvl7pPr>
            <a:lvl8pPr marL="3413486" indent="-227660">
              <a:buClr>
                <a:schemeClr val="accent2"/>
              </a:buClr>
              <a:buFont typeface="Wingdings" pitchFamily="2" charset="2"/>
              <a:buChar char="§"/>
              <a:defRPr sz="840"/>
            </a:lvl8pPr>
            <a:lvl9pPr marL="3868692" indent="-227660">
              <a:buClr>
                <a:schemeClr val="accent6"/>
              </a:buClr>
              <a:buFont typeface="Wingdings" pitchFamily="2" charset="2"/>
              <a:buChar char="§"/>
              <a:defRPr sz="72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89340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6719" indent="0" algn="ctr">
              <a:buNone/>
              <a:defRPr/>
            </a:lvl2pPr>
            <a:lvl3pPr marL="1213493" indent="0" algn="ctr">
              <a:buNone/>
              <a:defRPr/>
            </a:lvl3pPr>
            <a:lvl4pPr marL="1820230" indent="0" algn="ctr">
              <a:buNone/>
              <a:defRPr/>
            </a:lvl4pPr>
            <a:lvl5pPr marL="2426956" indent="0" algn="ctr">
              <a:buNone/>
              <a:defRPr/>
            </a:lvl5pPr>
            <a:lvl6pPr marL="3033665" indent="0" algn="ctr">
              <a:buNone/>
              <a:defRPr/>
            </a:lvl6pPr>
            <a:lvl7pPr marL="3640379" indent="0" algn="ctr">
              <a:buNone/>
              <a:defRPr/>
            </a:lvl7pPr>
            <a:lvl8pPr marL="4247058" indent="0" algn="ctr">
              <a:buNone/>
              <a:defRPr/>
            </a:lvl8pPr>
            <a:lvl9pPr marL="4853856"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9976325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7_Title and Content">
  <p:cSld name="8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63" y="561979"/>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4333" lvl="0" indent="-340721" algn="l">
              <a:lnSpc>
                <a:spcPct val="100000"/>
              </a:lnSpc>
              <a:spcBef>
                <a:spcPts val="0"/>
              </a:spcBef>
              <a:spcAft>
                <a:spcPts val="0"/>
              </a:spcAft>
              <a:buClr>
                <a:schemeClr val="dk1"/>
              </a:buClr>
              <a:buSzPts val="1800"/>
              <a:buChar char="•"/>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4333" lvl="0" indent="-227297" algn="l">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4333" lvl="0" indent="-227297" algn="r">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35221453"/>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460403199"/>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168324222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34320383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3364710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40" b="0" i="1"/>
            </a:lvl1pPr>
          </a:lstStyle>
          <a:p>
            <a:r>
              <a:rPr lang="en-US"/>
              <a:t>Click to edit Master title style</a:t>
            </a:r>
            <a:endParaRPr lang="en-US" dirty="0"/>
          </a:p>
        </p:txBody>
      </p:sp>
      <p:sp>
        <p:nvSpPr>
          <p:cNvPr id="3" name="Picture Placeholder 2"/>
          <p:cNvSpPr>
            <a:spLocks noGrp="1"/>
          </p:cNvSpPr>
          <p:nvPr>
            <p:ph type="pic" idx="1"/>
          </p:nvPr>
        </p:nvSpPr>
        <p:spPr>
          <a:xfrm>
            <a:off x="2389717" y="933116"/>
            <a:ext cx="7315200" cy="3794852"/>
          </a:xfrm>
        </p:spPr>
        <p:txBody>
          <a:bodyPr/>
          <a:lstStyle>
            <a:lvl1pPr marL="0" indent="0">
              <a:buNone/>
              <a:defRPr sz="4320"/>
            </a:lvl1pPr>
            <a:lvl2pPr marL="606719" indent="0">
              <a:buNone/>
              <a:defRPr sz="3720"/>
            </a:lvl2pPr>
            <a:lvl3pPr marL="1213493" indent="0">
              <a:buNone/>
              <a:defRPr sz="3240"/>
            </a:lvl3pPr>
            <a:lvl4pPr marL="1820230" indent="0">
              <a:buNone/>
              <a:defRPr sz="2640"/>
            </a:lvl4pPr>
            <a:lvl5pPr marL="2426956" indent="0">
              <a:buNone/>
              <a:defRPr sz="2640"/>
            </a:lvl5pPr>
            <a:lvl6pPr marL="3033665" indent="0">
              <a:buNone/>
              <a:defRPr sz="2640"/>
            </a:lvl6pPr>
            <a:lvl7pPr marL="3640379" indent="0">
              <a:buNone/>
              <a:defRPr sz="2640"/>
            </a:lvl7pPr>
            <a:lvl8pPr marL="4247058" indent="0">
              <a:buNone/>
              <a:defRPr sz="2640"/>
            </a:lvl8pPr>
            <a:lvl9pPr marL="4853856" indent="0">
              <a:buNone/>
              <a:defRPr sz="2640"/>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84"/>
            <a:ext cx="7315200" cy="725959"/>
          </a:xfrm>
        </p:spPr>
        <p:txBody>
          <a:bodyPr/>
          <a:lstStyle>
            <a:lvl1pPr marL="0" indent="0">
              <a:buNone/>
              <a:defRPr sz="1920"/>
            </a:lvl1pPr>
            <a:lvl2pPr marL="606719" indent="0">
              <a:buNone/>
              <a:defRPr sz="1560"/>
            </a:lvl2pPr>
            <a:lvl3pPr marL="1213493" indent="0">
              <a:buNone/>
              <a:defRPr sz="1320"/>
            </a:lvl3pPr>
            <a:lvl4pPr marL="1820230" indent="0">
              <a:buNone/>
              <a:defRPr sz="1200"/>
            </a:lvl4pPr>
            <a:lvl5pPr marL="2426956" indent="0">
              <a:buNone/>
              <a:defRPr sz="1200"/>
            </a:lvl5pPr>
            <a:lvl6pPr marL="3033665" indent="0">
              <a:buNone/>
              <a:defRPr sz="1200"/>
            </a:lvl6pPr>
            <a:lvl7pPr marL="3640379" indent="0">
              <a:buNone/>
              <a:defRPr sz="1200"/>
            </a:lvl7pPr>
            <a:lvl8pPr marL="4247058" indent="0">
              <a:buNone/>
              <a:defRPr sz="1200"/>
            </a:lvl8pPr>
            <a:lvl9pPr marL="4853856"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61298506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4555096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3592902"/>
            <a:ext cx="12192000" cy="1269926"/>
          </a:xfrm>
        </p:spPr>
        <p:txBody>
          <a:bodyPr anchor="t">
            <a:normAutofit/>
          </a:bodyPr>
          <a:lstStyle>
            <a:lvl1pPr algn="ctr">
              <a:lnSpc>
                <a:spcPct val="90000"/>
              </a:lnSpc>
              <a:defRPr sz="3240" b="0" i="0">
                <a:solidFill>
                  <a:schemeClr val="tx1"/>
                </a:solidFill>
                <a:latin typeface="Helvetica" pitchFamily="2" charset="0"/>
                <a:cs typeface="Helvetica" pitchFamily="2" charset="0"/>
              </a:defRPr>
            </a:lvl1pPr>
          </a:lstStyle>
          <a:p>
            <a:r>
              <a:rPr lang="en-US" dirty="0"/>
              <a:t>Click to edit Master title style</a:t>
            </a:r>
          </a:p>
        </p:txBody>
      </p:sp>
      <p:sp>
        <p:nvSpPr>
          <p:cNvPr id="3" name="Subtitle 2"/>
          <p:cNvSpPr>
            <a:spLocks noGrp="1"/>
          </p:cNvSpPr>
          <p:nvPr>
            <p:ph type="subTitle" idx="1"/>
          </p:nvPr>
        </p:nvSpPr>
        <p:spPr>
          <a:xfrm>
            <a:off x="0" y="4943144"/>
            <a:ext cx="12192000" cy="344178"/>
          </a:xfrm>
          <a:prstGeom prst="rect">
            <a:avLst/>
          </a:prstGeom>
        </p:spPr>
        <p:txBody>
          <a:bodyPr/>
          <a:lstStyle>
            <a:lvl1pPr marL="0" indent="0" algn="ctr">
              <a:lnSpc>
                <a:spcPct val="90000"/>
              </a:lnSpc>
              <a:buNone/>
              <a:defRPr sz="1920" b="0" i="0">
                <a:solidFill>
                  <a:schemeClr val="tx1"/>
                </a:solidFill>
                <a:latin typeface="Helvetica" pitchFamily="2" charset="0"/>
                <a:cs typeface="Helvetica" pitchFamily="2" charset="0"/>
              </a:defRPr>
            </a:lvl1pPr>
            <a:lvl2pPr marL="454870" indent="0" algn="ctr">
              <a:buNone/>
              <a:defRPr>
                <a:solidFill>
                  <a:schemeClr val="tx1">
                    <a:tint val="75000"/>
                  </a:schemeClr>
                </a:solidFill>
              </a:defRPr>
            </a:lvl2pPr>
            <a:lvl3pPr marL="909798" indent="0" algn="ctr">
              <a:buNone/>
              <a:defRPr>
                <a:solidFill>
                  <a:schemeClr val="tx1">
                    <a:tint val="75000"/>
                  </a:schemeClr>
                </a:solidFill>
              </a:defRPr>
            </a:lvl3pPr>
            <a:lvl4pPr marL="1364700" indent="0" algn="ctr">
              <a:buNone/>
              <a:defRPr>
                <a:solidFill>
                  <a:schemeClr val="tx1">
                    <a:tint val="75000"/>
                  </a:schemeClr>
                </a:solidFill>
              </a:defRPr>
            </a:lvl4pPr>
            <a:lvl5pPr marL="1819594" indent="0" algn="ctr">
              <a:buNone/>
              <a:defRPr>
                <a:solidFill>
                  <a:schemeClr val="tx1">
                    <a:tint val="75000"/>
                  </a:schemeClr>
                </a:solidFill>
              </a:defRPr>
            </a:lvl5pPr>
            <a:lvl6pPr marL="2274476" indent="0" algn="ctr">
              <a:buNone/>
              <a:defRPr>
                <a:solidFill>
                  <a:schemeClr val="tx1">
                    <a:tint val="75000"/>
                  </a:schemeClr>
                </a:solidFill>
              </a:defRPr>
            </a:lvl6pPr>
            <a:lvl7pPr marL="2729358" indent="0" algn="ctr">
              <a:buNone/>
              <a:defRPr>
                <a:solidFill>
                  <a:schemeClr val="tx1">
                    <a:tint val="75000"/>
                  </a:schemeClr>
                </a:solidFill>
              </a:defRPr>
            </a:lvl7pPr>
            <a:lvl8pPr marL="3184163" indent="0" algn="ctr">
              <a:buNone/>
              <a:defRPr>
                <a:solidFill>
                  <a:schemeClr val="tx1">
                    <a:tint val="75000"/>
                  </a:schemeClr>
                </a:solidFill>
              </a:defRPr>
            </a:lvl8pPr>
            <a:lvl9pPr marL="3639086" indent="0" algn="ctr">
              <a:buNone/>
              <a:defRPr>
                <a:solidFill>
                  <a:schemeClr val="tx1">
                    <a:tint val="75000"/>
                  </a:schemeClr>
                </a:solidFill>
              </a:defRPr>
            </a:lvl9pPr>
          </a:lstStyle>
          <a:p>
            <a:r>
              <a:rPr lang="en-US"/>
              <a:t>Click to edit Master subtitle style</a:t>
            </a:r>
            <a:endParaRPr lang="en-US" dirty="0"/>
          </a:p>
        </p:txBody>
      </p:sp>
      <p:sp>
        <p:nvSpPr>
          <p:cNvPr id="4" name="Subtitle 2">
            <a:extLst>
              <a:ext uri="{FF2B5EF4-FFF2-40B4-BE49-F238E27FC236}">
                <a16:creationId xmlns:a16="http://schemas.microsoft.com/office/drawing/2014/main" id="{17B1BF92-1A50-DC4A-8A91-75428AF33EFD}"/>
              </a:ext>
            </a:extLst>
          </p:cNvPr>
          <p:cNvSpPr txBox="1">
            <a:spLocks/>
          </p:cNvSpPr>
          <p:nvPr userDrawn="1"/>
        </p:nvSpPr>
        <p:spPr bwMode="auto">
          <a:xfrm>
            <a:off x="0" y="5646795"/>
            <a:ext cx="12192000" cy="275911"/>
          </a:xfrm>
          <a:prstGeom prst="rect">
            <a:avLst/>
          </a:prstGeom>
          <a:noFill/>
          <a:ln w="9525">
            <a:noFill/>
            <a:miter lim="800000"/>
            <a:headEnd/>
            <a:tailEnd/>
          </a:ln>
        </p:spPr>
        <p:txBody>
          <a:bodyPr vert="horz" wrap="square" lIns="91086" tIns="45594" rIns="91086" bIns="45594" numCol="1" anchor="t" anchorCtr="0" compatLnSpc="1">
            <a:prstTxWarp prst="textNoShape">
              <a:avLst/>
            </a:prstTxWarp>
            <a:spAutoFit/>
          </a:bodyPr>
          <a:lstStyle>
            <a:lvl1pPr marL="0" indent="0" algn="ctr" defTabSz="457200" rtl="0" eaLnBrk="1" fontAlgn="base" hangingPunct="1">
              <a:lnSpc>
                <a:spcPct val="90000"/>
              </a:lnSpc>
              <a:spcBef>
                <a:spcPts val="575"/>
              </a:spcBef>
              <a:spcAft>
                <a:spcPct val="0"/>
              </a:spcAft>
              <a:buClr>
                <a:srgbClr val="C00000"/>
              </a:buClr>
              <a:buSzPct val="110000"/>
              <a:buFont typeface="Wingdings" pitchFamily="2" charset="2"/>
              <a:buNone/>
              <a:defRPr sz="1600" b="0" i="0" kern="1200">
                <a:solidFill>
                  <a:schemeClr val="tx1"/>
                </a:solidFill>
                <a:latin typeface="Helvetica" pitchFamily="2" charset="0"/>
                <a:ea typeface="+mn-ea"/>
                <a:cs typeface="Helvetica" pitchFamily="2" charset="0"/>
              </a:defRPr>
            </a:lvl1pPr>
            <a:lvl2pPr marL="457200" indent="0" algn="ctr" defTabSz="457200" rtl="0" eaLnBrk="1" fontAlgn="base" hangingPunct="1">
              <a:spcBef>
                <a:spcPts val="100"/>
              </a:spcBef>
              <a:spcAft>
                <a:spcPct val="0"/>
              </a:spcAft>
              <a:buClr>
                <a:srgbClr val="006000"/>
              </a:buClr>
              <a:buSzPct val="110000"/>
              <a:buFont typeface="Wingdings" pitchFamily="2" charset="2"/>
              <a:buNone/>
              <a:defRPr sz="1600" kern="1200">
                <a:solidFill>
                  <a:schemeClr val="tx1">
                    <a:tint val="75000"/>
                  </a:schemeClr>
                </a:solidFill>
                <a:latin typeface="Helvetica" pitchFamily="2" charset="0"/>
                <a:ea typeface="+mn-ea"/>
                <a:cs typeface="+mn-cs"/>
              </a:defRPr>
            </a:lvl2pPr>
            <a:lvl3pPr marL="914400" indent="0" algn="ctr" defTabSz="457200" rtl="0" eaLnBrk="1" fontAlgn="base" hangingPunct="1">
              <a:spcBef>
                <a:spcPct val="20000"/>
              </a:spcBef>
              <a:spcAft>
                <a:spcPct val="0"/>
              </a:spcAft>
              <a:buClr>
                <a:srgbClr val="C00000"/>
              </a:buClr>
              <a:buSzPct val="110000"/>
              <a:buFont typeface="Wingdings" pitchFamily="2" charset="2"/>
              <a:buNone/>
              <a:defRPr sz="1400" kern="1200">
                <a:solidFill>
                  <a:schemeClr val="tx1">
                    <a:tint val="75000"/>
                  </a:schemeClr>
                </a:solidFill>
                <a:latin typeface="Helvetica" pitchFamily="2" charset="0"/>
                <a:ea typeface="+mn-ea"/>
                <a:cs typeface="+mn-cs"/>
              </a:defRPr>
            </a:lvl3pPr>
            <a:lvl4pPr marL="1371600" indent="0" algn="ctr" defTabSz="457200" rtl="0" eaLnBrk="1" fontAlgn="base" hangingPunct="1">
              <a:spcBef>
                <a:spcPct val="20000"/>
              </a:spcBef>
              <a:spcAft>
                <a:spcPct val="0"/>
              </a:spcAft>
              <a:buClr>
                <a:srgbClr val="006000"/>
              </a:buClr>
              <a:buFont typeface="Wingdings" pitchFamily="2" charset="2"/>
              <a:buNone/>
              <a:defRPr sz="1400" kern="1200">
                <a:solidFill>
                  <a:schemeClr val="tx1">
                    <a:tint val="75000"/>
                  </a:schemeClr>
                </a:solidFill>
                <a:latin typeface="Helvetica" pitchFamily="2" charset="0"/>
                <a:ea typeface="+mn-ea"/>
                <a:cs typeface="+mn-cs"/>
              </a:defRPr>
            </a:lvl4pPr>
            <a:lvl5pPr marL="1828800" indent="0" algn="ctr" defTabSz="457200" rtl="0" eaLnBrk="1" fontAlgn="base" hangingPunct="1">
              <a:spcBef>
                <a:spcPct val="20000"/>
              </a:spcBef>
              <a:spcAft>
                <a:spcPct val="0"/>
              </a:spcAft>
              <a:buClr>
                <a:srgbClr val="C00000"/>
              </a:buClr>
              <a:buFont typeface="Wingdings" pitchFamily="2" charset="2"/>
              <a:buNone/>
              <a:defRPr sz="1400" kern="1200">
                <a:solidFill>
                  <a:schemeClr val="tx1">
                    <a:tint val="75000"/>
                  </a:schemeClr>
                </a:solidFill>
                <a:latin typeface="Helvetica" pitchFamily="2" charset="0"/>
                <a:ea typeface="+mn-ea"/>
                <a:cs typeface="+mn-cs"/>
              </a:defRPr>
            </a:lvl5pPr>
            <a:lvl6pPr marL="2286000" indent="0" algn="ctr" defTabSz="457200" rtl="0" eaLnBrk="1" latinLnBrk="0" hangingPunct="1">
              <a:spcBef>
                <a:spcPct val="20000"/>
              </a:spcBef>
              <a:buClr>
                <a:srgbClr val="C00000"/>
              </a:buClr>
              <a:buFont typeface="Wingdings" panose="05000000000000000000" pitchFamily="2" charset="2"/>
              <a:buNone/>
              <a:defRPr sz="1200" kern="1200">
                <a:solidFill>
                  <a:schemeClr val="tx1">
                    <a:tint val="75000"/>
                  </a:schemeClr>
                </a:solidFill>
                <a:latin typeface="Gill Sans MT Pro Bold"/>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r>
              <a:rPr lang="en-US" sz="1320" i="1" dirty="0">
                <a:solidFill>
                  <a:srgbClr val="3C3C3C"/>
                </a:solidFill>
              </a:rPr>
              <a:t>Click to edit Master subtitle style</a:t>
            </a:r>
          </a:p>
        </p:txBody>
      </p:sp>
    </p:spTree>
    <p:extLst>
      <p:ext uri="{BB962C8B-B14F-4D97-AF65-F5344CB8AC3E}">
        <p14:creationId xmlns:p14="http://schemas.microsoft.com/office/powerpoint/2010/main" val="309251048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3592902"/>
            <a:ext cx="12192000" cy="1269926"/>
          </a:xfrm>
        </p:spPr>
        <p:txBody>
          <a:bodyPr anchor="t"/>
          <a:lstStyle>
            <a:lvl1pPr algn="ctr">
              <a:lnSpc>
                <a:spcPct val="90000"/>
              </a:lnSpc>
              <a:defRPr sz="3960" b="0" i="0">
                <a:solidFill>
                  <a:srgbClr val="3C3C3C"/>
                </a:solidFill>
                <a:latin typeface="Helvetica" panose="020B0604020202030204" pitchFamily="34" charset="0"/>
                <a:cs typeface="Helvetica" panose="020B0604020202030204" pitchFamily="34" charset="0"/>
              </a:defRPr>
            </a:lvl1pPr>
          </a:lstStyle>
          <a:p>
            <a:r>
              <a:rPr lang="en-US" dirty="0"/>
              <a:t>Click to edit Master title style</a:t>
            </a:r>
          </a:p>
        </p:txBody>
      </p:sp>
      <p:sp>
        <p:nvSpPr>
          <p:cNvPr id="3" name="Subtitle 2"/>
          <p:cNvSpPr>
            <a:spLocks noGrp="1"/>
          </p:cNvSpPr>
          <p:nvPr>
            <p:ph type="subTitle" idx="1"/>
          </p:nvPr>
        </p:nvSpPr>
        <p:spPr>
          <a:xfrm>
            <a:off x="0" y="4943234"/>
            <a:ext cx="12192000" cy="294036"/>
          </a:xfrm>
          <a:prstGeom prst="rect">
            <a:avLst/>
          </a:prstGeom>
        </p:spPr>
        <p:txBody>
          <a:bodyPr/>
          <a:lstStyle>
            <a:lvl1pPr marL="0" indent="0" algn="ctr">
              <a:lnSpc>
                <a:spcPct val="90000"/>
              </a:lnSpc>
              <a:buNone/>
              <a:defRPr sz="1560" b="0" i="0">
                <a:solidFill>
                  <a:srgbClr val="3C3C3C"/>
                </a:solidFill>
                <a:latin typeface="Helvetica" panose="020B0604020202030204" pitchFamily="34" charset="0"/>
                <a:cs typeface="Helvetica" panose="020B0604020202030204" pitchFamily="34" charset="0"/>
              </a:defRPr>
            </a:lvl1pPr>
            <a:lvl2pPr marL="454870" indent="0" algn="ctr">
              <a:buNone/>
              <a:defRPr>
                <a:solidFill>
                  <a:schemeClr val="tx1">
                    <a:tint val="75000"/>
                  </a:schemeClr>
                </a:solidFill>
              </a:defRPr>
            </a:lvl2pPr>
            <a:lvl3pPr marL="909798" indent="0" algn="ctr">
              <a:buNone/>
              <a:defRPr>
                <a:solidFill>
                  <a:schemeClr val="tx1">
                    <a:tint val="75000"/>
                  </a:schemeClr>
                </a:solidFill>
              </a:defRPr>
            </a:lvl3pPr>
            <a:lvl4pPr marL="1364700" indent="0" algn="ctr">
              <a:buNone/>
              <a:defRPr>
                <a:solidFill>
                  <a:schemeClr val="tx1">
                    <a:tint val="75000"/>
                  </a:schemeClr>
                </a:solidFill>
              </a:defRPr>
            </a:lvl4pPr>
            <a:lvl5pPr marL="1819594" indent="0" algn="ctr">
              <a:buNone/>
              <a:defRPr>
                <a:solidFill>
                  <a:schemeClr val="tx1">
                    <a:tint val="75000"/>
                  </a:schemeClr>
                </a:solidFill>
              </a:defRPr>
            </a:lvl5pPr>
            <a:lvl6pPr marL="2274476" indent="0" algn="ctr">
              <a:buNone/>
              <a:defRPr>
                <a:solidFill>
                  <a:schemeClr val="tx1">
                    <a:tint val="75000"/>
                  </a:schemeClr>
                </a:solidFill>
              </a:defRPr>
            </a:lvl6pPr>
            <a:lvl7pPr marL="2729358" indent="0" algn="ctr">
              <a:buNone/>
              <a:defRPr>
                <a:solidFill>
                  <a:schemeClr val="tx1">
                    <a:tint val="75000"/>
                  </a:schemeClr>
                </a:solidFill>
              </a:defRPr>
            </a:lvl7pPr>
            <a:lvl8pPr marL="3184163" indent="0" algn="ctr">
              <a:buNone/>
              <a:defRPr>
                <a:solidFill>
                  <a:schemeClr val="tx1">
                    <a:tint val="75000"/>
                  </a:schemeClr>
                </a:solidFill>
              </a:defRPr>
            </a:lvl8pPr>
            <a:lvl9pPr marL="3639086" indent="0" algn="ctr">
              <a:buNone/>
              <a:defRPr>
                <a:solidFill>
                  <a:schemeClr val="tx1">
                    <a:tint val="75000"/>
                  </a:schemeClr>
                </a:solidFill>
              </a:defRPr>
            </a:lvl9pPr>
          </a:lstStyle>
          <a:p>
            <a:r>
              <a:rPr lang="en-US"/>
              <a:t>Click to edit Master subtitle style</a:t>
            </a:r>
            <a:endParaRPr lang="en-US" dirty="0"/>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120"/>
            </a:lvl1pPr>
          </a:lstStyle>
          <a:p>
            <a:r>
              <a:rPr lang="en-US" dirty="0"/>
              <a:t>Click to edit Master title style</a:t>
            </a:r>
          </a:p>
        </p:txBody>
      </p:sp>
      <p:sp>
        <p:nvSpPr>
          <p:cNvPr id="6" name="Content Placeholder 9"/>
          <p:cNvSpPr>
            <a:spLocks noGrp="1"/>
          </p:cNvSpPr>
          <p:nvPr>
            <p:ph sz="quarter" idx="13"/>
          </p:nvPr>
        </p:nvSpPr>
        <p:spPr>
          <a:xfrm>
            <a:off x="335998" y="1188109"/>
            <a:ext cx="11520000" cy="1867034"/>
          </a:xfrm>
        </p:spPr>
        <p:txBody>
          <a:bodyPr/>
          <a:lstStyle>
            <a:lvl1pPr>
              <a:spcBef>
                <a:spcPts val="800"/>
              </a:spcBef>
              <a:defRPr>
                <a:solidFill>
                  <a:srgbClr val="3C3C3C"/>
                </a:solidFill>
              </a:defRPr>
            </a:lvl1pPr>
            <a:lvl2pPr>
              <a:spcBef>
                <a:spcPts val="100"/>
              </a:spcBef>
              <a:defRPr/>
            </a:lvl2pPr>
            <a:lvl3pPr>
              <a:spcBef>
                <a:spcPts val="100"/>
              </a:spcBef>
              <a:defRPr>
                <a:solidFill>
                  <a:srgbClr val="3C3C3C"/>
                </a:solidFill>
              </a:defRPr>
            </a:lvl3pPr>
            <a:lvl4pPr>
              <a:spcBef>
                <a:spcPts val="100"/>
              </a:spcBef>
              <a:defRPr>
                <a:solidFill>
                  <a:srgbClr val="3C3C3C"/>
                </a:solidFill>
              </a:defRPr>
            </a:lvl4pPr>
            <a:lvl5pPr>
              <a:spcBef>
                <a:spcPts val="100"/>
              </a:spcBef>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1"/>
          <p:cNvSpPr>
            <a:spLocks noGrp="1"/>
          </p:cNvSpPr>
          <p:nvPr>
            <p:ph type="sldNum" sz="quarter" idx="15"/>
          </p:nvPr>
        </p:nvSpPr>
        <p:spPr/>
        <p:txBody>
          <a:bodyPr/>
          <a:lstStyle>
            <a:lvl1pPr>
              <a:defRPr/>
            </a:lvl1pPr>
          </a:lstStyle>
          <a:p>
            <a:fld id="{D1BF3D6E-FA01-492A-BDBE-AEA6E9CCD579}" type="slidenum">
              <a:rPr lang="en-US">
                <a:solidFill>
                  <a:srgbClr val="3C3C3C"/>
                </a:solidFill>
              </a:rPr>
              <a:pPr/>
              <a:t>‹#›</a:t>
            </a:fld>
            <a:endParaRPr lang="en-US" dirty="0">
              <a:solidFill>
                <a:srgbClr val="3C3C3C"/>
              </a:solidFill>
            </a:endParaRPr>
          </a:p>
        </p:txBody>
      </p:sp>
      <p:sp>
        <p:nvSpPr>
          <p:cNvPr id="7"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1" name="Content Placeholder 2"/>
          <p:cNvSpPr>
            <a:spLocks noGrp="1"/>
          </p:cNvSpPr>
          <p:nvPr>
            <p:ph sz="quarter" idx="17"/>
          </p:nvPr>
        </p:nvSpPr>
        <p:spPr>
          <a:xfrm>
            <a:off x="336000" y="1188014"/>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p:cNvSpPr>
            <a:spLocks noGrp="1"/>
          </p:cNvSpPr>
          <p:nvPr>
            <p:ph sz="quarter" idx="18"/>
          </p:nvPr>
        </p:nvSpPr>
        <p:spPr>
          <a:xfrm>
            <a:off x="6296198" y="1188014"/>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6" name="Slide Number Placeholder 24"/>
          <p:cNvSpPr>
            <a:spLocks noGrp="1"/>
          </p:cNvSpPr>
          <p:nvPr>
            <p:ph type="sldNum" sz="quarter" idx="20"/>
          </p:nvPr>
        </p:nvSpPr>
        <p:spPr/>
        <p:txBody>
          <a:bodyPr/>
          <a:lstStyle>
            <a:lvl1pPr>
              <a:defRPr/>
            </a:lvl1pPr>
          </a:lstStyle>
          <a:p>
            <a:fld id="{61CD371C-DEA7-457E-B86A-CB4EF7434D32}" type="slidenum">
              <a:rPr lang="en-US">
                <a:solidFill>
                  <a:srgbClr val="3C3C3C"/>
                </a:solidFill>
              </a:rPr>
              <a:pPr/>
              <a:t>‹#›</a:t>
            </a:fld>
            <a:endParaRPr lang="en-US" dirty="0">
              <a:solidFill>
                <a:srgbClr val="3C3C3C"/>
              </a:solidFill>
            </a:endParaRPr>
          </a:p>
        </p:txBody>
      </p:sp>
      <p:sp>
        <p:nvSpPr>
          <p:cNvPr id="9"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_Title and Content" userDrawn="1">
  <p:cSld name="6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4333" lvl="0" indent="-340721" algn="l">
              <a:lnSpc>
                <a:spcPct val="100000"/>
              </a:lnSpc>
              <a:spcBef>
                <a:spcPts val="0"/>
              </a:spcBef>
              <a:spcAft>
                <a:spcPts val="0"/>
              </a:spcAft>
              <a:buClr>
                <a:schemeClr val="dk1"/>
              </a:buClr>
              <a:buSzPts val="1800"/>
              <a:buChar char="•"/>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4333" lvl="0" indent="-227297" algn="l">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4333" lvl="0" indent="-227297" algn="r">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lIns="91325" tIns="45675" rIns="91325" bIns="45675"/>
          <a:lstStyle>
            <a:lvl1pPr marL="76110" indent="0">
              <a:buNone/>
              <a:defRPr sz="1200"/>
            </a:lvl1pPr>
          </a:lstStyle>
          <a:p>
            <a:pPr lvl="0"/>
            <a:r>
              <a:rPr lang="en-GB" dirty="0"/>
              <a:t>1</a:t>
            </a:r>
          </a:p>
        </p:txBody>
      </p:sp>
    </p:spTree>
    <p:extLst>
      <p:ext uri="{BB962C8B-B14F-4D97-AF65-F5344CB8AC3E}">
        <p14:creationId xmlns:p14="http://schemas.microsoft.com/office/powerpoint/2010/main" val="3985879512"/>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1" name="Content Placeholder 2"/>
          <p:cNvSpPr>
            <a:spLocks noGrp="1"/>
          </p:cNvSpPr>
          <p:nvPr>
            <p:ph sz="quarter" idx="17"/>
          </p:nvPr>
        </p:nvSpPr>
        <p:spPr>
          <a:xfrm>
            <a:off x="336000" y="1999795"/>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p:cNvSpPr>
            <a:spLocks noGrp="1"/>
          </p:cNvSpPr>
          <p:nvPr>
            <p:ph sz="quarter" idx="18"/>
          </p:nvPr>
        </p:nvSpPr>
        <p:spPr>
          <a:xfrm>
            <a:off x="6296198" y="1999795"/>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7" name="Text Placeholder 2"/>
          <p:cNvSpPr>
            <a:spLocks noGrp="1"/>
          </p:cNvSpPr>
          <p:nvPr>
            <p:ph type="body" idx="1"/>
          </p:nvPr>
        </p:nvSpPr>
        <p:spPr>
          <a:xfrm>
            <a:off x="336000" y="1398762"/>
            <a:ext cx="5568000" cy="406123"/>
          </a:xfrm>
        </p:spPr>
        <p:txBody>
          <a:bodyPr anchor="ctr"/>
          <a:lstStyle>
            <a:lvl1pPr marL="0" indent="0">
              <a:buNone/>
              <a:defRPr sz="2040" b="1"/>
            </a:lvl1pPr>
            <a:lvl2pPr marL="454870" indent="0">
              <a:buNone/>
              <a:defRPr sz="2040" b="1"/>
            </a:lvl2pPr>
            <a:lvl3pPr marL="909798" indent="0">
              <a:buNone/>
              <a:defRPr sz="1920" b="1"/>
            </a:lvl3pPr>
            <a:lvl4pPr marL="1364700" indent="0">
              <a:buNone/>
              <a:defRPr sz="1560" b="1"/>
            </a:lvl4pPr>
            <a:lvl5pPr marL="1819594" indent="0">
              <a:buNone/>
              <a:defRPr sz="1560" b="1"/>
            </a:lvl5pPr>
            <a:lvl6pPr marL="2274476" indent="0">
              <a:buNone/>
              <a:defRPr sz="1560" b="1"/>
            </a:lvl6pPr>
            <a:lvl7pPr marL="2729358" indent="0">
              <a:buNone/>
              <a:defRPr sz="1560" b="1"/>
            </a:lvl7pPr>
            <a:lvl8pPr marL="3184163" indent="0">
              <a:buNone/>
              <a:defRPr sz="1560" b="1"/>
            </a:lvl8pPr>
            <a:lvl9pPr marL="3639086" indent="0">
              <a:buNone/>
              <a:defRPr sz="1560" b="1"/>
            </a:lvl9pPr>
          </a:lstStyle>
          <a:p>
            <a:pPr lvl="0"/>
            <a:r>
              <a:rPr lang="en-US" dirty="0"/>
              <a:t>Click to edit Master text styles</a:t>
            </a:r>
          </a:p>
        </p:txBody>
      </p:sp>
      <p:sp>
        <p:nvSpPr>
          <p:cNvPr id="8" name="Text Placeholder 4"/>
          <p:cNvSpPr>
            <a:spLocks noGrp="1"/>
          </p:cNvSpPr>
          <p:nvPr>
            <p:ph type="body" sz="quarter" idx="3"/>
          </p:nvPr>
        </p:nvSpPr>
        <p:spPr>
          <a:xfrm>
            <a:off x="6296198" y="1398762"/>
            <a:ext cx="5568000" cy="406123"/>
          </a:xfrm>
        </p:spPr>
        <p:txBody>
          <a:bodyPr anchor="ctr"/>
          <a:lstStyle>
            <a:lvl1pPr marL="0" indent="0">
              <a:buNone/>
              <a:defRPr sz="2040" b="1"/>
            </a:lvl1pPr>
            <a:lvl2pPr marL="454870" indent="0">
              <a:buNone/>
              <a:defRPr sz="2040" b="1"/>
            </a:lvl2pPr>
            <a:lvl3pPr marL="909798" indent="0">
              <a:buNone/>
              <a:defRPr sz="1920" b="1"/>
            </a:lvl3pPr>
            <a:lvl4pPr marL="1364700" indent="0">
              <a:buNone/>
              <a:defRPr sz="1560" b="1"/>
            </a:lvl4pPr>
            <a:lvl5pPr marL="1819594" indent="0">
              <a:buNone/>
              <a:defRPr sz="1560" b="1"/>
            </a:lvl5pPr>
            <a:lvl6pPr marL="2274476" indent="0">
              <a:buNone/>
              <a:defRPr sz="1560" b="1"/>
            </a:lvl6pPr>
            <a:lvl7pPr marL="2729358" indent="0">
              <a:buNone/>
              <a:defRPr sz="1560" b="1"/>
            </a:lvl7pPr>
            <a:lvl8pPr marL="3184163" indent="0">
              <a:buNone/>
              <a:defRPr sz="1560" b="1"/>
            </a:lvl8pPr>
            <a:lvl9pPr marL="3639086" indent="0">
              <a:buNone/>
              <a:defRPr sz="1560" b="1"/>
            </a:lvl9pPr>
          </a:lstStyle>
          <a:p>
            <a:pPr lvl="0"/>
            <a:r>
              <a:rPr lang="en-US" dirty="0"/>
              <a:t>Click to edit Master text styles</a:t>
            </a:r>
          </a:p>
        </p:txBody>
      </p:sp>
      <p:sp>
        <p:nvSpPr>
          <p:cNvPr id="10" name="Slide Number Placeholder 1"/>
          <p:cNvSpPr>
            <a:spLocks noGrp="1"/>
          </p:cNvSpPr>
          <p:nvPr>
            <p:ph type="sldNum" sz="quarter" idx="20"/>
          </p:nvPr>
        </p:nvSpPr>
        <p:spPr/>
        <p:txBody>
          <a:bodyPr/>
          <a:lstStyle>
            <a:lvl1pPr>
              <a:defRPr/>
            </a:lvl1pPr>
          </a:lstStyle>
          <a:p>
            <a:fld id="{75F6EFA0-EAD0-4B89-A954-A43471F710E2}" type="slidenum">
              <a:rPr lang="en-US">
                <a:solidFill>
                  <a:srgbClr val="3C3C3C"/>
                </a:solidFill>
              </a:rPr>
              <a:pPr/>
              <a:t>‹#›</a:t>
            </a:fld>
            <a:endParaRPr lang="en-US" dirty="0">
              <a:solidFill>
                <a:srgbClr val="3C3C3C"/>
              </a:solidFill>
            </a:endParaRPr>
          </a:p>
        </p:txBody>
      </p:sp>
      <p:sp>
        <p:nvSpPr>
          <p:cNvPr id="14"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Slide Number Placeholder 1"/>
          <p:cNvSpPr>
            <a:spLocks noGrp="1"/>
          </p:cNvSpPr>
          <p:nvPr>
            <p:ph type="sldNum" sz="quarter" idx="11"/>
          </p:nvPr>
        </p:nvSpPr>
        <p:spPr/>
        <p:txBody>
          <a:bodyPr/>
          <a:lstStyle>
            <a:lvl1pPr>
              <a:defRPr>
                <a:solidFill>
                  <a:srgbClr val="3C3C3C"/>
                </a:solidFill>
                <a:latin typeface="+mn-lt"/>
              </a:defRPr>
            </a:lvl1pPr>
          </a:lstStyle>
          <a:p>
            <a:fld id="{94068690-6BBE-C240-BB03-2B27D39FC68B}" type="slidenum">
              <a:rPr lang="en-US">
                <a:latin typeface="Helvetica"/>
              </a:rPr>
              <a:pPr/>
              <a:t>‹#›</a:t>
            </a:fld>
            <a:endParaRPr lang="en-US" dirty="0">
              <a:latin typeface="Helvetica"/>
            </a:endParaRPr>
          </a:p>
        </p:txBody>
      </p:sp>
      <p:sp>
        <p:nvSpPr>
          <p:cNvPr id="8"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1"/>
          <p:cNvSpPr>
            <a:spLocks noGrp="1"/>
          </p:cNvSpPr>
          <p:nvPr>
            <p:ph type="sldNum" sz="quarter" idx="11"/>
          </p:nvPr>
        </p:nvSpPr>
        <p:spPr/>
        <p:txBody>
          <a:bodyPr/>
          <a:lstStyle>
            <a:lvl1pPr>
              <a:defRPr/>
            </a:lvl1pPr>
          </a:lstStyle>
          <a:p>
            <a:fld id="{8EEEFF9F-5456-461B-9ECD-F9304E9A3E30}" type="slidenum">
              <a:rPr lang="en-US">
                <a:solidFill>
                  <a:srgbClr val="3C3C3C"/>
                </a:solidFill>
              </a:rPr>
              <a:pPr/>
              <a:t>‹#›</a:t>
            </a:fld>
            <a:endParaRPr lang="en-US" dirty="0">
              <a:solidFill>
                <a:srgbClr val="3C3C3C"/>
              </a:solidFill>
            </a:endParaRPr>
          </a:p>
        </p:txBody>
      </p:sp>
      <p:sp>
        <p:nvSpPr>
          <p:cNvPr id="5"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a:t>Click to edit Master title style</a:t>
            </a:r>
          </a:p>
        </p:txBody>
      </p:sp>
      <p:sp>
        <p:nvSpPr>
          <p:cNvPr id="7" name="Content Placeholder 6"/>
          <p:cNvSpPr>
            <a:spLocks noGrp="1"/>
          </p:cNvSpPr>
          <p:nvPr>
            <p:ph sz="quarter" idx="13"/>
          </p:nvPr>
        </p:nvSpPr>
        <p:spPr>
          <a:xfrm>
            <a:off x="676405" y="1465021"/>
            <a:ext cx="10972800" cy="2123516"/>
          </a:xfrm>
          <a:prstGeom prst="rect">
            <a:avLst/>
          </a:prstGeom>
        </p:spPr>
        <p:txBody>
          <a:bodyPr/>
          <a:lstStyle/>
          <a:p>
            <a:pPr lvl="0"/>
            <a:r>
              <a:rPr lang="it-IT" dirty="0"/>
              <a:t>Click </a:t>
            </a:r>
            <a:r>
              <a:rPr lang="it-IT" dirty="0" err="1"/>
              <a:t>to</a:t>
            </a:r>
            <a:r>
              <a:rPr lang="it-IT" dirty="0"/>
              <a:t> </a:t>
            </a:r>
            <a:r>
              <a:rPr lang="it-IT" dirty="0" err="1"/>
              <a:t>edit</a:t>
            </a:r>
            <a:r>
              <a:rPr lang="it-IT" dirty="0"/>
              <a:t> Master text </a:t>
            </a:r>
            <a:r>
              <a:rPr lang="it-IT" dirty="0" err="1"/>
              <a:t>styles</a:t>
            </a:r>
            <a:endParaRPr lang="it-IT" dirty="0"/>
          </a:p>
          <a:p>
            <a:pPr lvl="1"/>
            <a:r>
              <a:rPr lang="it-IT" dirty="0" err="1"/>
              <a:t>Second</a:t>
            </a:r>
            <a:r>
              <a:rPr lang="it-IT" dirty="0"/>
              <a:t> </a:t>
            </a:r>
            <a:r>
              <a:rPr lang="it-IT" dirty="0" err="1"/>
              <a:t>level</a:t>
            </a:r>
            <a:endParaRPr lang="it-IT" dirty="0"/>
          </a:p>
          <a:p>
            <a:pPr lvl="2"/>
            <a:r>
              <a:rPr lang="it-IT" dirty="0" err="1"/>
              <a:t>Third</a:t>
            </a:r>
            <a:r>
              <a:rPr lang="it-IT" dirty="0"/>
              <a:t> </a:t>
            </a:r>
            <a:r>
              <a:rPr lang="it-IT" dirty="0" err="1"/>
              <a:t>level</a:t>
            </a:r>
            <a:endParaRPr lang="it-IT" dirty="0"/>
          </a:p>
          <a:p>
            <a:pPr lvl="3"/>
            <a:r>
              <a:rPr lang="it-IT" dirty="0" err="1"/>
              <a:t>Fourth</a:t>
            </a:r>
            <a:r>
              <a:rPr lang="it-IT" dirty="0"/>
              <a:t> </a:t>
            </a:r>
            <a:r>
              <a:rPr lang="it-IT" dirty="0" err="1"/>
              <a:t>level</a:t>
            </a:r>
            <a:endParaRPr lang="it-IT" dirty="0"/>
          </a:p>
          <a:p>
            <a:pPr lvl="4"/>
            <a:r>
              <a:rPr lang="it-IT" dirty="0" err="1"/>
              <a:t>Fifth</a:t>
            </a:r>
            <a:r>
              <a:rPr lang="it-IT" dirty="0"/>
              <a:t> </a:t>
            </a:r>
            <a:r>
              <a:rPr lang="it-IT" dirty="0" err="1"/>
              <a:t>level</a:t>
            </a:r>
            <a:endParaRPr lang="it-IT" dirty="0"/>
          </a:p>
        </p:txBody>
      </p:sp>
      <p:sp>
        <p:nvSpPr>
          <p:cNvPr id="4" name="Slide Number Placeholder 1">
            <a:extLst>
              <a:ext uri="{FF2B5EF4-FFF2-40B4-BE49-F238E27FC236}">
                <a16:creationId xmlns:a16="http://schemas.microsoft.com/office/drawing/2014/main" id="{9B3896DE-0053-3943-B094-A50B4D362EB7}"/>
              </a:ext>
            </a:extLst>
          </p:cNvPr>
          <p:cNvSpPr>
            <a:spLocks noGrp="1"/>
          </p:cNvSpPr>
          <p:nvPr>
            <p:ph type="sldNum" sz="quarter" idx="11"/>
          </p:nvPr>
        </p:nvSpPr>
        <p:spPr>
          <a:xfrm>
            <a:off x="11472102" y="6410326"/>
            <a:ext cx="541867" cy="360362"/>
          </a:xfrm>
        </p:spPr>
        <p:txBody>
          <a:bodyPr/>
          <a:lstStyle>
            <a:lvl1pPr>
              <a:defRPr/>
            </a:lvl1pPr>
          </a:lstStyle>
          <a:p>
            <a:fld id="{8EEEFF9F-5456-461B-9ECD-F9304E9A3E30}" type="slidenum">
              <a:rPr lang="en-US">
                <a:solidFill>
                  <a:srgbClr val="3C3C3C"/>
                </a:solidFill>
              </a:rPr>
              <a:pPr/>
              <a:t>‹#›</a:t>
            </a:fld>
            <a:endParaRPr lang="en-US" dirty="0">
              <a:solidFill>
                <a:srgbClr val="3C3C3C"/>
              </a:solidFill>
            </a:endParaRPr>
          </a:p>
        </p:txBody>
      </p:sp>
    </p:spTree>
    <p:extLst>
      <p:ext uri="{BB962C8B-B14F-4D97-AF65-F5344CB8AC3E}">
        <p14:creationId xmlns:p14="http://schemas.microsoft.com/office/powerpoint/2010/main" val="44132345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70782" y="1463215"/>
            <a:ext cx="11053801" cy="212351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
          <p:cNvSpPr>
            <a:spLocks noGrp="1" noChangeArrowheads="1"/>
          </p:cNvSpPr>
          <p:nvPr>
            <p:ph type="sldNum" sz="quarter" idx="10"/>
          </p:nvPr>
        </p:nvSpPr>
        <p:spPr>
          <a:ln/>
        </p:spPr>
        <p:txBody>
          <a:bodyPr/>
          <a:lstStyle>
            <a:lvl1pPr>
              <a:defRPr/>
            </a:lvl1pPr>
          </a:lstStyle>
          <a:p>
            <a:fld id="{DFE02933-3B71-4B93-A88B-4D44E2D97FE4}" type="slidenum">
              <a:rPr lang="en-US" smtClean="0">
                <a:solidFill>
                  <a:srgbClr val="3C3C3C"/>
                </a:solidFill>
              </a:rPr>
              <a:pPr/>
              <a:t>‹#›</a:t>
            </a:fld>
            <a:endParaRPr lang="en-US" dirty="0">
              <a:solidFill>
                <a:srgbClr val="3C3C3C"/>
              </a:solidFill>
            </a:endParaRPr>
          </a:p>
        </p:txBody>
      </p:sp>
    </p:spTree>
    <p:extLst>
      <p:ext uri="{BB962C8B-B14F-4D97-AF65-F5344CB8AC3E}">
        <p14:creationId xmlns:p14="http://schemas.microsoft.com/office/powerpoint/2010/main" val="73220068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RIA Teze">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007" y="3835402"/>
            <a:ext cx="11778761" cy="2827200"/>
          </a:xfrm>
          <a:prstGeom prst="rect">
            <a:avLst/>
          </a:prstGeom>
        </p:spPr>
      </p:pic>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13004170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CKD">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58066715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RIA">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Eosinophil_NK_Cell_10K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2353955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Oncology">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3" name="Picture 2" descr="page_04_AST109_TCell_Cancer_Cell_Lipid_Layer_10K_01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0981987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CVRM">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CR_Science image_f1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0492" y="3835432"/>
            <a:ext cx="11800492"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2615726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4393" indent="0">
              <a:buNone/>
              <a:defRPr/>
            </a:lvl2pPr>
            <a:lvl3pPr marL="908784" indent="0">
              <a:buNone/>
              <a:defRPr/>
            </a:lvl3pPr>
            <a:lvl4pPr marL="1363177" indent="0">
              <a:buNone/>
              <a:defRPr/>
            </a:lvl4pPr>
            <a:lvl5pPr marL="1817566" indent="0">
              <a:buNone/>
              <a:defRPr/>
            </a:lvl5pPr>
          </a:lstStyle>
          <a:p>
            <a:pPr lvl="0"/>
            <a:r>
              <a:rPr lang="en-US" dirty="0"/>
              <a:t>Author: Disclosures</a:t>
            </a:r>
          </a:p>
        </p:txBody>
      </p:sp>
      <p:sp>
        <p:nvSpPr>
          <p:cNvPr id="9" name="TextBox 8"/>
          <p:cNvSpPr txBox="1"/>
          <p:nvPr userDrawn="1"/>
        </p:nvSpPr>
        <p:spPr>
          <a:xfrm>
            <a:off x="1" y="1568232"/>
            <a:ext cx="12192000" cy="713904"/>
          </a:xfrm>
          <a:prstGeom prst="rect">
            <a:avLst/>
          </a:prstGeom>
          <a:noFill/>
        </p:spPr>
        <p:txBody>
          <a:bodyPr wrap="square" lIns="121782" tIns="60892" rIns="121782" bIns="60892"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ctDNA">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3" name="Picture 2" descr="DNA_Inside_Blood_Vessel_10K_AD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5943"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80475004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Diabetes">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pic>
        <p:nvPicPr>
          <p:cNvPr id="2" name="Picture 1" descr="Diabetes.jpg"/>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94734" y="3835432"/>
            <a:ext cx="11808000" cy="2836333"/>
          </a:xfrm>
          <a:prstGeom prst="rect">
            <a:avLst/>
          </a:prstGeom>
        </p:spPr>
      </p:pic>
    </p:spTree>
    <p:extLst>
      <p:ext uri="{BB962C8B-B14F-4D97-AF65-F5344CB8AC3E}">
        <p14:creationId xmlns:p14="http://schemas.microsoft.com/office/powerpoint/2010/main" val="173843518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RIA TLR9">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pic>
        <p:nvPicPr>
          <p:cNvPr id="10" name="Picture 9" descr="TLR9_Endosome_and_Receptor_RGB LR.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00" y="3837524"/>
            <a:ext cx="11808000" cy="2834218"/>
          </a:xfrm>
          <a:prstGeom prst="rect">
            <a:avLst/>
          </a:prstGeom>
        </p:spPr>
      </p:pic>
    </p:spTree>
    <p:extLst>
      <p:ext uri="{BB962C8B-B14F-4D97-AF65-F5344CB8AC3E}">
        <p14:creationId xmlns:p14="http://schemas.microsoft.com/office/powerpoint/2010/main" val="118824210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Discovery Sciences">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CRISPR_technology_for_genome_editing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5943"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4209212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Discovery Sciences_2">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000" y="3837351"/>
            <a:ext cx="1180411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04000729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Neuro">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10" name="Picture Placeholder 13" descr="AZ1383_screen rotate.jpg"/>
          <p:cNvPicPr>
            <a:picLocks noChangeAspect="1"/>
          </p:cNvPicPr>
          <p:nvPr userDrawn="1"/>
        </p:nvPicPr>
        <p:blipFill>
          <a:blip r:embed="rId3" cstate="print">
            <a:extLst>
              <a:ext uri="{28A0092B-C50C-407E-A947-70E740481C1C}">
                <a14:useLocalDpi xmlns:a14="http://schemas.microsoft.com/office/drawing/2010/main"/>
              </a:ext>
            </a:extLst>
          </a:blip>
          <a:srcRect/>
          <a:stretch>
            <a:fill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63046156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Infection">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92000" y="3837351"/>
            <a:ext cx="11804110" cy="283762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97627046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Genomics">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92000" y="3837351"/>
            <a:ext cx="1180800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3373559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CVRM_TA">
    <p:spTree>
      <p:nvGrpSpPr>
        <p:cNvPr id="1" name=""/>
        <p:cNvGrpSpPr/>
        <p:nvPr/>
      </p:nvGrpSpPr>
      <p:grpSpPr>
        <a:xfrm>
          <a:off x="0" y="0"/>
          <a:ext cx="0" cy="0"/>
          <a:chOff x="0" y="0"/>
          <a:chExt cx="0" cy="0"/>
        </a:xfrm>
      </p:grpSpPr>
      <p:pic>
        <p:nvPicPr>
          <p:cNvPr id="10" name="Picture Placeholder 17">
            <a:extLst>
              <a:ext uri="{FF2B5EF4-FFF2-40B4-BE49-F238E27FC236}">
                <a16:creationId xmlns:a16="http://schemas.microsoft.com/office/drawing/2014/main" id="{CA117B70-6B8D-4CE5-A512-9A88F050DED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2000" y="3838331"/>
            <a:ext cx="11804110" cy="283120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410881868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Renal_Cardio">
    <p:spTree>
      <p:nvGrpSpPr>
        <p:cNvPr id="1" name=""/>
        <p:cNvGrpSpPr/>
        <p:nvPr/>
      </p:nvGrpSpPr>
      <p:grpSpPr>
        <a:xfrm>
          <a:off x="0" y="0"/>
          <a:ext cx="0" cy="0"/>
          <a:chOff x="0" y="0"/>
          <a:chExt cx="0" cy="0"/>
        </a:xfrm>
      </p:grpSpPr>
      <p:pic>
        <p:nvPicPr>
          <p:cNvPr id="10" name="Picture Placeholder 17">
            <a:extLst>
              <a:ext uri="{FF2B5EF4-FFF2-40B4-BE49-F238E27FC236}">
                <a16:creationId xmlns:a16="http://schemas.microsoft.com/office/drawing/2014/main" id="{CA117B70-6B8D-4CE5-A512-9A88F050DED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20355" y="3838331"/>
            <a:ext cx="11804110" cy="283120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6876411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6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65" y="3631068"/>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08736" indent="0" algn="ctr">
              <a:buNone/>
              <a:defRPr sz="1920"/>
            </a:lvl3pPr>
            <a:lvl4pPr marL="1363105" indent="0" algn="ctr">
              <a:buNone/>
              <a:defRPr sz="1560"/>
            </a:lvl4pPr>
            <a:lvl5pPr marL="1817476" indent="0" algn="ctr">
              <a:buNone/>
              <a:defRPr sz="1560"/>
            </a:lvl5pPr>
            <a:lvl6pPr marL="2271752" indent="0" algn="ctr">
              <a:buNone/>
              <a:defRPr sz="1560"/>
            </a:lvl6pPr>
            <a:lvl7pPr marL="2726132" indent="0" algn="ctr">
              <a:buNone/>
              <a:defRPr sz="1560"/>
            </a:lvl7pPr>
            <a:lvl8pPr marL="3180295" indent="0" algn="ctr">
              <a:buNone/>
              <a:defRPr sz="1560"/>
            </a:lvl8pPr>
            <a:lvl9pPr marL="3634910"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906"/>
            <a:ext cx="11277600" cy="1018117"/>
          </a:xfrm>
        </p:spPr>
        <p:txBody>
          <a:bodyPr/>
          <a:lstStyle>
            <a:lvl1pPr marL="0" indent="0" algn="ctr">
              <a:buNone/>
              <a:defRPr sz="2160" i="1"/>
            </a:lvl1pPr>
            <a:lvl2pPr marL="454393" indent="0">
              <a:buNone/>
              <a:defRPr sz="2160"/>
            </a:lvl2pPr>
            <a:lvl3pPr marL="908784" indent="0">
              <a:buNone/>
              <a:defRPr sz="2160"/>
            </a:lvl3pPr>
            <a:lvl4pPr marL="1363177" indent="0">
              <a:buNone/>
              <a:defRPr sz="2160"/>
            </a:lvl4pPr>
            <a:lvl5pPr marL="1817566"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UK Scientist">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10" name="Picture Placeholder 23" descr="AZ1388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41690740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Scientist Examining Placenta">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9" name="Picture Placeholder 3" descr="AZ1428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20521326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Cross-Section of Cells">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9" name="Picture Placeholder 7" descr="AZ1466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887476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Slide Title Only">
    <p:spTree>
      <p:nvGrpSpPr>
        <p:cNvPr id="1" name=""/>
        <p:cNvGrpSpPr/>
        <p:nvPr/>
      </p:nvGrpSpPr>
      <p:grpSpPr>
        <a:xfrm>
          <a:off x="0" y="0"/>
          <a:ext cx="0" cy="0"/>
          <a:chOff x="0" y="0"/>
          <a:chExt cx="0" cy="0"/>
        </a:xfrm>
      </p:grpSpPr>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8"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sp>
        <p:nvSpPr>
          <p:cNvPr id="9" name="Text Placeholder 29"/>
          <p:cNvSpPr>
            <a:spLocks noGrp="1"/>
          </p:cNvSpPr>
          <p:nvPr>
            <p:ph type="body" sz="quarter" idx="11" hasCustomPrompt="1"/>
          </p:nvPr>
        </p:nvSpPr>
        <p:spPr>
          <a:xfrm>
            <a:off x="287999" y="59454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3" name="Text Placeholder 29"/>
          <p:cNvSpPr>
            <a:spLocks noGrp="1"/>
          </p:cNvSpPr>
          <p:nvPr>
            <p:ph type="body" sz="quarter" idx="12" hasCustomPrompt="1"/>
          </p:nvPr>
        </p:nvSpPr>
        <p:spPr>
          <a:xfrm>
            <a:off x="287999" y="62204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6" name="Text Placeholder 29"/>
          <p:cNvSpPr>
            <a:spLocks noGrp="1"/>
          </p:cNvSpPr>
          <p:nvPr>
            <p:ph type="body" sz="quarter" idx="15" hasCustomPrompt="1"/>
          </p:nvPr>
        </p:nvSpPr>
        <p:spPr>
          <a:xfrm>
            <a:off x="9504000" y="59454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7" name="Text Placeholder 29"/>
          <p:cNvSpPr>
            <a:spLocks noGrp="1"/>
          </p:cNvSpPr>
          <p:nvPr>
            <p:ph type="body" sz="quarter" idx="13" hasCustomPrompt="1"/>
          </p:nvPr>
        </p:nvSpPr>
        <p:spPr>
          <a:xfrm>
            <a:off x="9504000" y="62204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18697725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lIns="76105" tIns="38055" rIns="76105" bIns="38055"/>
          <a:lstStyle>
            <a:lvl1pPr>
              <a:defRPr/>
            </a:lvl1pPr>
          </a:lstStyle>
          <a:p>
            <a:r>
              <a:rPr lang="en-US"/>
              <a:t>Click to enter title here</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lIns="76105" tIns="38055" rIns="76105" bIns="38055"/>
          <a:lstStyle/>
          <a:p>
            <a:pPr defTabSz="912996" fontAlgn="auto">
              <a:spcBef>
                <a:spcPts val="0"/>
              </a:spcBef>
              <a:spcAft>
                <a:spcPts val="0"/>
              </a:spcAft>
            </a:pPr>
            <a:endParaRPr lang="en-GB">
              <a:solidFill>
                <a:srgbClr val="000000"/>
              </a:solidFill>
              <a:latin typeface="Arial"/>
              <a:cs typeface="+mn-cs"/>
            </a:endParaRP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p>
            <a:fld id="{F8E47D07-9D1E-4FE9-B31A-2F5863681021}" type="slidenum">
              <a:rPr lang="en-GB" smtClean="0">
                <a:solidFill>
                  <a:srgbClr val="000000"/>
                </a:solidFill>
              </a:rPr>
              <a:pPr/>
              <a:t>‹#›</a:t>
            </a:fld>
            <a:endParaRPr lang="en-GB">
              <a:solidFill>
                <a:srgbClr val="000000"/>
              </a:solidFill>
            </a:endParaRPr>
          </a:p>
        </p:txBody>
      </p:sp>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407988" y="6200780"/>
            <a:ext cx="9729787" cy="657226"/>
          </a:xfrm>
        </p:spPr>
        <p:txBody>
          <a:bodyPr lIns="76105" tIns="38055" rIns="76105" bIns="38055" anchor="b" anchorCtr="0">
            <a:noAutofit/>
          </a:bodyPr>
          <a:lstStyle>
            <a:lvl1pPr>
              <a:spcAft>
                <a:spcPts val="300"/>
              </a:spcAft>
              <a:buNone/>
              <a:defRPr sz="840"/>
            </a:lvl1pPr>
          </a:lstStyle>
          <a:p>
            <a:pPr lvl="0"/>
            <a:r>
              <a:rPr lang="en-US"/>
              <a:t>Footnotes</a:t>
            </a:r>
          </a:p>
        </p:txBody>
      </p:sp>
    </p:spTree>
    <p:custDataLst>
      <p:tags r:id="rId1"/>
    </p:custDataLst>
    <p:extLst>
      <p:ext uri="{BB962C8B-B14F-4D97-AF65-F5344CB8AC3E}">
        <p14:creationId xmlns:p14="http://schemas.microsoft.com/office/powerpoint/2010/main" val="634934948"/>
      </p:ext>
    </p:extLst>
  </p:cSld>
  <p:clrMapOvr>
    <a:masterClrMapping/>
  </p:clrMapOvr>
  <p:extLst>
    <p:ext uri="{DCECCB84-F9BA-43D5-87BE-67443E8EF086}">
      <p15:sldGuideLst xmlns:p15="http://schemas.microsoft.com/office/powerpoint/2012/main">
        <p15:guide id="1" pos="1669" userDrawn="1">
          <p15:clr>
            <a:srgbClr val="A4A3A4"/>
          </p15:clr>
        </p15:guide>
        <p15:guide id="2" pos="1756" userDrawn="1">
          <p15:clr>
            <a:srgbClr val="A4A3A4"/>
          </p15:clr>
        </p15:guide>
        <p15:guide id="3" pos="3118" userDrawn="1">
          <p15:clr>
            <a:srgbClr val="A4A3A4"/>
          </p15:clr>
        </p15:guide>
        <p15:guide id="4" pos="3203" userDrawn="1">
          <p15:clr>
            <a:srgbClr val="A4A3A4"/>
          </p15:clr>
        </p15:guide>
        <p15:guide id="5" pos="4565" userDrawn="1">
          <p15:clr>
            <a:srgbClr val="A4A3A4"/>
          </p15:clr>
        </p15:guide>
        <p15:guide id="6" pos="4651" userDrawn="1">
          <p15:clr>
            <a:srgbClr val="A4A3A4"/>
          </p15:clr>
        </p15:guide>
        <p15:guide id="7" pos="6011" userDrawn="1">
          <p15:clr>
            <a:srgbClr val="A4A3A4"/>
          </p15:clr>
        </p15:guide>
        <p15:guide id="8" pos="6098" userDrawn="1">
          <p15:clr>
            <a:srgbClr val="A4A3A4"/>
          </p15:clr>
        </p15:guide>
        <p15:guide id="9" pos="7458" userDrawn="1">
          <p15:clr>
            <a:srgbClr val="A4A3A4"/>
          </p15:clr>
        </p15:guide>
        <p15:guide id="10" pos="7546" userDrawn="1">
          <p15:clr>
            <a:srgbClr val="A4A3A4"/>
          </p15:clr>
        </p15:guide>
        <p15:guide id="11" orient="horz" pos="1068" userDrawn="1">
          <p15:clr>
            <a:srgbClr val="C35EA4"/>
          </p15:clr>
        </p15:guide>
        <p15:guide id="12" orient="horz" pos="1177" userDrawn="1">
          <p15:clr>
            <a:srgbClr val="C35EA4"/>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userDrawn="1">
  <p:cSld name="Pharma_Science_3">
    <p:spTree>
      <p:nvGrpSpPr>
        <p:cNvPr id="1" name=""/>
        <p:cNvGrpSpPr/>
        <p:nvPr/>
      </p:nvGrpSpPr>
      <p:grpSpPr>
        <a:xfrm>
          <a:off x="0" y="0"/>
          <a:ext cx="0" cy="0"/>
          <a:chOff x="0" y="0"/>
          <a:chExt cx="0" cy="0"/>
        </a:xfrm>
      </p:grpSpPr>
      <p:pic>
        <p:nvPicPr>
          <p:cNvPr id="3" name="Picture 2" descr="A picture containing cake, tree, reef, indoor&#10;&#10;Description automatically generated">
            <a:extLst>
              <a:ext uri="{FF2B5EF4-FFF2-40B4-BE49-F238E27FC236}">
                <a16:creationId xmlns:a16="http://schemas.microsoft.com/office/drawing/2014/main" id="{D70BBD08-7D34-5548-A954-46F975288B59}"/>
              </a:ext>
            </a:extLst>
          </p:cNvPr>
          <p:cNvPicPr>
            <a:picLocks noChangeAspect="1"/>
          </p:cNvPicPr>
          <p:nvPr userDrawn="1"/>
        </p:nvPicPr>
        <p:blipFill rotWithShape="1">
          <a:blip r:embed="rId2"/>
          <a:srcRect t="28772" b="28772"/>
          <a:stretch/>
        </p:blipFill>
        <p:spPr>
          <a:xfrm>
            <a:off x="192000" y="3837351"/>
            <a:ext cx="1180320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dirty="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dirty="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dirty="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dirty="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dirty="0"/>
              <a:t>00 Month Year</a:t>
            </a:r>
          </a:p>
        </p:txBody>
      </p:sp>
    </p:spTree>
    <p:extLst>
      <p:ext uri="{BB962C8B-B14F-4D97-AF65-F5344CB8AC3E}">
        <p14:creationId xmlns:p14="http://schemas.microsoft.com/office/powerpoint/2010/main" val="330989337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Introduction">
    <p:spTree>
      <p:nvGrpSpPr>
        <p:cNvPr id="1" name=""/>
        <p:cNvGrpSpPr/>
        <p:nvPr/>
      </p:nvGrpSpPr>
      <p:grpSpPr>
        <a:xfrm>
          <a:off x="0" y="0"/>
          <a:ext cx="0" cy="0"/>
          <a:chOff x="0" y="0"/>
          <a:chExt cx="0" cy="0"/>
        </a:xfrm>
      </p:grpSpPr>
      <p:sp>
        <p:nvSpPr>
          <p:cNvPr id="15" name="Title 8"/>
          <p:cNvSpPr>
            <a:spLocks noGrp="1"/>
          </p:cNvSpPr>
          <p:nvPr>
            <p:ph type="title" hasCustomPrompt="1"/>
          </p:nvPr>
        </p:nvSpPr>
        <p:spPr>
          <a:xfrm>
            <a:off x="316801" y="192000"/>
            <a:ext cx="11040000" cy="672000"/>
          </a:xfrm>
          <a:prstGeom prst="rect">
            <a:avLst/>
          </a:prstGeom>
        </p:spPr>
        <p:txBody>
          <a:bodyPr vert="horz" lIns="76105" tIns="38055" rIns="76105" bIns="38055"/>
          <a:lstStyle>
            <a:lvl1pPr algn="l">
              <a:lnSpc>
                <a:spcPct val="100000"/>
              </a:lnSpc>
              <a:defRPr sz="3240" b="1" baseline="0">
                <a:solidFill>
                  <a:schemeClr val="tx2"/>
                </a:solidFill>
                <a:latin typeface="Arial" pitchFamily="34" charset="0"/>
                <a:cs typeface="Arial" pitchFamily="34" charset="0"/>
              </a:defRPr>
            </a:lvl1pPr>
          </a:lstStyle>
          <a:p>
            <a:r>
              <a:rPr lang="en-GB" noProof="0" dirty="0"/>
              <a:t>Click to add title</a:t>
            </a:r>
          </a:p>
        </p:txBody>
      </p:sp>
      <p:sp>
        <p:nvSpPr>
          <p:cNvPr id="6" name="Text Placeholder 3"/>
          <p:cNvSpPr>
            <a:spLocks noGrp="1"/>
          </p:cNvSpPr>
          <p:nvPr>
            <p:ph type="body" sz="quarter" idx="11" hasCustomPrompt="1"/>
          </p:nvPr>
        </p:nvSpPr>
        <p:spPr>
          <a:xfrm>
            <a:off x="316092" y="1552751"/>
            <a:ext cx="9364951" cy="4229521"/>
          </a:xfrm>
          <a:prstGeom prst="rect">
            <a:avLst/>
          </a:prstGeom>
        </p:spPr>
        <p:txBody>
          <a:bodyPr vert="horz" lIns="76105" tIns="38055" rIns="76105" bIns="38055"/>
          <a:lstStyle>
            <a:lvl1pPr marL="0" indent="0">
              <a:spcBef>
                <a:spcPts val="0"/>
              </a:spcBef>
              <a:buNone/>
              <a:defRPr sz="3240" baseline="0">
                <a:solidFill>
                  <a:schemeClr val="tx1"/>
                </a:solidFill>
                <a:latin typeface="Arial" pitchFamily="34" charset="0"/>
                <a:cs typeface="Arial" pitchFamily="34" charset="0"/>
              </a:defRPr>
            </a:lvl1pPr>
            <a:lvl2pPr marL="608646" indent="0">
              <a:buNone/>
              <a:defRPr sz="3240"/>
            </a:lvl2pPr>
            <a:lvl3pPr marL="1217297" indent="0">
              <a:buNone/>
              <a:defRPr sz="3240"/>
            </a:lvl3pPr>
            <a:lvl4pPr marL="1825913" indent="0">
              <a:buNone/>
              <a:defRPr sz="3240"/>
            </a:lvl4pPr>
            <a:lvl5pPr marL="2434554" indent="0">
              <a:buNone/>
              <a:defRPr sz="3240"/>
            </a:lvl5pPr>
          </a:lstStyle>
          <a:p>
            <a:pPr lvl="0"/>
            <a:r>
              <a:rPr lang="en-GB" noProof="0" dirty="0"/>
              <a:t>Click to add introduction text</a:t>
            </a:r>
          </a:p>
        </p:txBody>
      </p:sp>
      <p:sp>
        <p:nvSpPr>
          <p:cNvPr id="7" name="Slide Number Placeholder 5"/>
          <p:cNvSpPr>
            <a:spLocks noGrp="1"/>
          </p:cNvSpPr>
          <p:nvPr>
            <p:ph type="sldNum" sz="quarter" idx="4"/>
          </p:nvPr>
        </p:nvSpPr>
        <p:spPr>
          <a:xfrm>
            <a:off x="424500" y="6462340"/>
            <a:ext cx="528000" cy="216000"/>
          </a:xfrm>
          <a:prstGeom prst="rect">
            <a:avLst/>
          </a:prstGeom>
        </p:spPr>
        <p:txBody>
          <a:bodyPr vert="horz" lIns="0" tIns="0" rIns="0" bIns="0" rtlCol="0" anchor="t" anchorCtr="0"/>
          <a:lstStyle>
            <a:lvl1pPr algn="l">
              <a:defRPr sz="1080" b="1">
                <a:solidFill>
                  <a:schemeClr val="tx1"/>
                </a:solidFill>
                <a:latin typeface="Arial" pitchFamily="34" charset="0"/>
                <a:cs typeface="Arial" pitchFamily="34" charset="0"/>
              </a:defRPr>
            </a:lvl1pPr>
          </a:lstStyle>
          <a:p>
            <a:fld id="{3C4F54F3-C349-4609-AFEE-01462D5C7942}" type="slidenum">
              <a:rPr lang="en-GB" smtClean="0">
                <a:solidFill>
                  <a:srgbClr val="000000"/>
                </a:solidFill>
              </a:rPr>
              <a:pPr/>
              <a:t>‹#›</a:t>
            </a:fld>
            <a:endParaRPr lang="en-GB" dirty="0">
              <a:solidFill>
                <a:srgbClr val="000000"/>
              </a:solidFill>
            </a:endParaRPr>
          </a:p>
        </p:txBody>
      </p:sp>
    </p:spTree>
    <p:extLst>
      <p:ext uri="{BB962C8B-B14F-4D97-AF65-F5344CB8AC3E}">
        <p14:creationId xmlns:p14="http://schemas.microsoft.com/office/powerpoint/2010/main" val="39337935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pic>
        <p:nvPicPr>
          <p:cNvPr id="9" name="Picture 8" descr="A close up of a flower&#10;&#10;Description automatically generated">
            <a:extLst>
              <a:ext uri="{FF2B5EF4-FFF2-40B4-BE49-F238E27FC236}">
                <a16:creationId xmlns:a16="http://schemas.microsoft.com/office/drawing/2014/main" id="{BC2B2615-796A-C542-8B1C-BB232713DC0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64"/>
            <a:ext cx="12191998" cy="5927860"/>
          </a:xfrm>
          <a:prstGeom prst="rect">
            <a:avLst/>
          </a:prstGeom>
        </p:spPr>
      </p:pic>
      <p:sp>
        <p:nvSpPr>
          <p:cNvPr id="8" name="Rectangle 7">
            <a:extLst>
              <a:ext uri="{FF2B5EF4-FFF2-40B4-BE49-F238E27FC236}">
                <a16:creationId xmlns:a16="http://schemas.microsoft.com/office/drawing/2014/main" id="{48E7B61D-6DCE-E74F-B32D-8161C9BC027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2998AD30-D20E-8E46-9915-35236F424312}"/>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7" name="TextBox 6">
            <a:extLst>
              <a:ext uri="{FF2B5EF4-FFF2-40B4-BE49-F238E27FC236}">
                <a16:creationId xmlns:a16="http://schemas.microsoft.com/office/drawing/2014/main" id="{0C5F9ECA-4F02-B844-8F77-B11DE911A362}"/>
              </a:ext>
            </a:extLst>
          </p:cNvPr>
          <p:cNvSpPr txBox="1"/>
          <p:nvPr userDrawn="1"/>
        </p:nvSpPr>
        <p:spPr>
          <a:xfrm>
            <a:off x="68"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pic>
        <p:nvPicPr>
          <p:cNvPr id="10" name="Picture 9">
            <a:extLst>
              <a:ext uri="{FF2B5EF4-FFF2-40B4-BE49-F238E27FC236}">
                <a16:creationId xmlns:a16="http://schemas.microsoft.com/office/drawing/2014/main" id="{1B3C6C7C-BDB4-D844-8B44-27A90F0F93E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94CD23D4-C9BF-C740-AEE8-9D0169C8A91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69120677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pic>
        <p:nvPicPr>
          <p:cNvPr id="8" name="Picture 7" descr="A picture containing table, cup, sitting, food&#10;&#10;Description automatically generated">
            <a:extLst>
              <a:ext uri="{FF2B5EF4-FFF2-40B4-BE49-F238E27FC236}">
                <a16:creationId xmlns:a16="http://schemas.microsoft.com/office/drawing/2014/main" id="{1AB7FB1E-ACA7-C449-9304-52685EFE223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
            <a:ext cx="12192000" cy="6772657"/>
          </a:xfrm>
          <a:prstGeom prst="rect">
            <a:avLst/>
          </a:prstGeom>
        </p:spPr>
      </p:pic>
      <p:sp>
        <p:nvSpPr>
          <p:cNvPr id="2" name="Rectangle 1">
            <a:extLst>
              <a:ext uri="{FF2B5EF4-FFF2-40B4-BE49-F238E27FC236}">
                <a16:creationId xmlns:a16="http://schemas.microsoft.com/office/drawing/2014/main" id="{4FFDC3EF-1B13-3D4D-A484-2A498A983761}"/>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5" name="Rectangle 4">
            <a:extLst>
              <a:ext uri="{FF2B5EF4-FFF2-40B4-BE49-F238E27FC236}">
                <a16:creationId xmlns:a16="http://schemas.microsoft.com/office/drawing/2014/main" id="{AE9D58DA-E9E5-9448-B8C7-BF2CF58A89CE}"/>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6" name="TextBox 5">
            <a:extLst>
              <a:ext uri="{FF2B5EF4-FFF2-40B4-BE49-F238E27FC236}">
                <a16:creationId xmlns:a16="http://schemas.microsoft.com/office/drawing/2014/main" id="{B635B5D4-176D-FF4C-8A51-B53766022FC4}"/>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pic>
        <p:nvPicPr>
          <p:cNvPr id="7" name="Picture 6">
            <a:extLst>
              <a:ext uri="{FF2B5EF4-FFF2-40B4-BE49-F238E27FC236}">
                <a16:creationId xmlns:a16="http://schemas.microsoft.com/office/drawing/2014/main" id="{CD302952-E295-D245-95C0-E187BF30A26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9" name="Picture 8" descr="A close up of a logo&#10;&#10;Description automatically generated">
            <a:extLst>
              <a:ext uri="{FF2B5EF4-FFF2-40B4-BE49-F238E27FC236}">
                <a16:creationId xmlns:a16="http://schemas.microsoft.com/office/drawing/2014/main" id="{2A0321DF-9E8A-0D44-962A-9C42A1AECDE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74313530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pic>
        <p:nvPicPr>
          <p:cNvPr id="19" name="Picture 18" descr="A blurry image of a person&#10;&#10;Description automatically generated">
            <a:extLst>
              <a:ext uri="{FF2B5EF4-FFF2-40B4-BE49-F238E27FC236}">
                <a16:creationId xmlns:a16="http://schemas.microsoft.com/office/drawing/2014/main" id="{1CA2A11E-4374-0F45-AE31-F28551B5615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7"/>
            <a:ext cx="12192000" cy="6286500"/>
          </a:xfrm>
          <a:prstGeom prst="rect">
            <a:avLst/>
          </a:prstGeom>
        </p:spPr>
      </p:pic>
      <p:sp>
        <p:nvSpPr>
          <p:cNvPr id="8" name="Rectangle 7">
            <a:extLst>
              <a:ext uri="{FF2B5EF4-FFF2-40B4-BE49-F238E27FC236}">
                <a16:creationId xmlns:a16="http://schemas.microsoft.com/office/drawing/2014/main" id="{5DDEA4C7-3C07-6C4E-8FBC-F76497931CA7}"/>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70CFC2D2-344F-294E-A043-F41F57D38138}"/>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7" name="Picture 6">
            <a:extLst>
              <a:ext uri="{FF2B5EF4-FFF2-40B4-BE49-F238E27FC236}">
                <a16:creationId xmlns:a16="http://schemas.microsoft.com/office/drawing/2014/main" id="{88C99825-F1D0-A245-8ACD-7EB34107ED1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7E9AE474-5E6F-C448-B524-17125745784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8727174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111"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pic>
        <p:nvPicPr>
          <p:cNvPr id="16" name="Picture 15" descr="A picture containing person, toothbrush, holding, person&#10;&#10;Description automatically generated">
            <a:extLst>
              <a:ext uri="{FF2B5EF4-FFF2-40B4-BE49-F238E27FC236}">
                <a16:creationId xmlns:a16="http://schemas.microsoft.com/office/drawing/2014/main" id="{E2A2F3F7-5C75-0841-8105-1F0ED044C03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9" y="7"/>
            <a:ext cx="12191999" cy="6826313"/>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005483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pic>
        <p:nvPicPr>
          <p:cNvPr id="19" name="Picture 18" descr="A person preparing food in a kitchen&#10;&#10;Description automatically generated">
            <a:extLst>
              <a:ext uri="{FF2B5EF4-FFF2-40B4-BE49-F238E27FC236}">
                <a16:creationId xmlns:a16="http://schemas.microsoft.com/office/drawing/2014/main" id="{9C2B30DC-5A99-074C-9D02-388325FBDA3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6" y="691"/>
            <a:ext cx="12191998" cy="6055349"/>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471187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10" name="Subtitle 2">
            <a:extLst>
              <a:ext uri="{FF2B5EF4-FFF2-40B4-BE49-F238E27FC236}">
                <a16:creationId xmlns:a16="http://schemas.microsoft.com/office/drawing/2014/main" id="{14C2B0E1-077E-014A-8743-F7AEBEBB4B96}"/>
              </a:ext>
            </a:extLst>
          </p:cNvPr>
          <p:cNvSpPr>
            <a:spLocks noGrp="1"/>
          </p:cNvSpPr>
          <p:nvPr>
            <p:ph type="subTitle" idx="1" hasCustomPrompt="1"/>
          </p:nvPr>
        </p:nvSpPr>
        <p:spPr>
          <a:xfrm>
            <a:off x="756355" y="3780156"/>
            <a:ext cx="10713156" cy="2207683"/>
          </a:xfrm>
        </p:spPr>
        <p:txBody>
          <a:bodyPr anchor="t">
            <a:noAutofit/>
          </a:bodyPr>
          <a:lstStyle>
            <a:lvl1pPr marL="0" indent="0" algn="l">
              <a:lnSpc>
                <a:spcPct val="110000"/>
              </a:lnSpc>
              <a:buNone/>
              <a:defRPr sz="1440" b="0" i="0" kern="800" spc="400" baseline="0">
                <a:solidFill>
                  <a:schemeClr val="bg2">
                    <a:lumMod val="20000"/>
                    <a:lumOff val="80000"/>
                  </a:schemeClr>
                </a:solidFill>
                <a:latin typeface="+mj-lt"/>
              </a:defRPr>
            </a:lvl1pPr>
            <a:lvl2pPr marL="609006" indent="0" algn="ctr">
              <a:buNone/>
              <a:defRPr sz="2640"/>
            </a:lvl2pPr>
            <a:lvl3pPr marL="1218017" indent="0" algn="ctr">
              <a:buNone/>
              <a:defRPr sz="2400"/>
            </a:lvl3pPr>
            <a:lvl4pPr marL="1827011" indent="0" algn="ctr">
              <a:buNone/>
              <a:defRPr sz="2160"/>
            </a:lvl4pPr>
            <a:lvl5pPr marL="2436014" indent="0" algn="ctr">
              <a:buNone/>
              <a:defRPr sz="2160"/>
            </a:lvl5pPr>
            <a:lvl6pPr marL="3045018" indent="0" algn="ctr">
              <a:buNone/>
              <a:defRPr sz="2160"/>
            </a:lvl6pPr>
            <a:lvl7pPr marL="3654024" indent="0" algn="ctr">
              <a:buNone/>
              <a:defRPr sz="2160"/>
            </a:lvl7pPr>
            <a:lvl8pPr marL="4262999" indent="0" algn="ctr">
              <a:buNone/>
              <a:defRPr sz="2160"/>
            </a:lvl8pPr>
            <a:lvl9pPr marL="4872030" indent="0" algn="ctr">
              <a:buNone/>
              <a:defRPr sz="2160"/>
            </a:lvl9pPr>
          </a:lstStyle>
          <a:p>
            <a:r>
              <a:rPr lang="en-US" dirty="0"/>
              <a:t>CLICK TO EDIT MASTER SUBTITLE STYLE</a:t>
            </a:r>
          </a:p>
        </p:txBody>
      </p:sp>
      <p:sp>
        <p:nvSpPr>
          <p:cNvPr id="12" name="Rectangle 11">
            <a:extLst>
              <a:ext uri="{FF2B5EF4-FFF2-40B4-BE49-F238E27FC236}">
                <a16:creationId xmlns:a16="http://schemas.microsoft.com/office/drawing/2014/main" id="{C82C1F37-ACA0-2A48-BA9F-CB831BFA73D0}"/>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pic>
        <p:nvPicPr>
          <p:cNvPr id="7" name="Picture 6">
            <a:extLst>
              <a:ext uri="{FF2B5EF4-FFF2-40B4-BE49-F238E27FC236}">
                <a16:creationId xmlns:a16="http://schemas.microsoft.com/office/drawing/2014/main" id="{A1279DCF-AC76-E644-95B6-BB554245E52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56394" y="596766"/>
            <a:ext cx="2152852" cy="646417"/>
          </a:xfrm>
          <a:prstGeom prst="rect">
            <a:avLst/>
          </a:prstGeom>
        </p:spPr>
      </p:pic>
    </p:spTree>
    <p:extLst>
      <p:ext uri="{BB962C8B-B14F-4D97-AF65-F5344CB8AC3E}">
        <p14:creationId xmlns:p14="http://schemas.microsoft.com/office/powerpoint/2010/main" val="123385933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pic>
        <p:nvPicPr>
          <p:cNvPr id="6" name="Picture 5" descr="A picture containing table, cup, sitting, food&#10;&#10;Description automatically generated">
            <a:extLst>
              <a:ext uri="{FF2B5EF4-FFF2-40B4-BE49-F238E27FC236}">
                <a16:creationId xmlns:a16="http://schemas.microsoft.com/office/drawing/2014/main" id="{2133BC0C-825A-B442-BBEC-EBA27259B0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5159" y="0"/>
            <a:ext cx="11666908"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9" name="Rectangle 8">
            <a:extLst>
              <a:ext uri="{FF2B5EF4-FFF2-40B4-BE49-F238E27FC236}">
                <a16:creationId xmlns:a16="http://schemas.microsoft.com/office/drawing/2014/main" id="{A027A308-83D2-434B-A4CF-71AF6A3F2B61}"/>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10" name="TextBox 9">
            <a:extLst>
              <a:ext uri="{FF2B5EF4-FFF2-40B4-BE49-F238E27FC236}">
                <a16:creationId xmlns:a16="http://schemas.microsoft.com/office/drawing/2014/main" id="{CEA634E6-3DC8-9F40-9913-E61E91E4DEAE}"/>
              </a:ext>
            </a:extLst>
          </p:cNvPr>
          <p:cNvSpPr txBox="1"/>
          <p:nvPr userDrawn="1"/>
        </p:nvSpPr>
        <p:spPr>
          <a:xfrm>
            <a:off x="8431438"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pic>
        <p:nvPicPr>
          <p:cNvPr id="12" name="Picture 11">
            <a:extLst>
              <a:ext uri="{FF2B5EF4-FFF2-40B4-BE49-F238E27FC236}">
                <a16:creationId xmlns:a16="http://schemas.microsoft.com/office/drawing/2014/main" id="{257D8480-243B-AD44-8307-36334BE3A2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96920382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pic>
        <p:nvPicPr>
          <p:cNvPr id="6" name="Picture 5" descr="A close up of a coral&#10;&#10;Description automatically generated">
            <a:extLst>
              <a:ext uri="{FF2B5EF4-FFF2-40B4-BE49-F238E27FC236}">
                <a16:creationId xmlns:a16="http://schemas.microsoft.com/office/drawing/2014/main" id="{47216300-87D3-6D47-BCF8-BB89A388A3F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5916"/>
          <a:stretch/>
        </p:blipFill>
        <p:spPr>
          <a:xfrm>
            <a:off x="0" y="0"/>
            <a:ext cx="12192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4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1" name="TextBox 10">
            <a:extLst>
              <a:ext uri="{FF2B5EF4-FFF2-40B4-BE49-F238E27FC236}">
                <a16:creationId xmlns:a16="http://schemas.microsoft.com/office/drawing/2014/main" id="{F9C3876B-91F9-A444-BC6C-5108085465C3}"/>
              </a:ext>
            </a:extLst>
          </p:cNvPr>
          <p:cNvSpPr txBox="1"/>
          <p:nvPr userDrawn="1"/>
        </p:nvSpPr>
        <p:spPr>
          <a:xfrm>
            <a:off x="14564"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3" name="Rectangle 12">
            <a:extLst>
              <a:ext uri="{FF2B5EF4-FFF2-40B4-BE49-F238E27FC236}">
                <a16:creationId xmlns:a16="http://schemas.microsoft.com/office/drawing/2014/main" id="{1CC54771-C180-864F-B356-218F0AC10F03}"/>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408BF046-8980-0548-8EB1-EB803285D8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53463975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64D94694-17B2-3549-985F-0E27B58EA3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1905000" y="0"/>
            <a:ext cx="10287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0" name="TextBox 9">
            <a:extLst>
              <a:ext uri="{FF2B5EF4-FFF2-40B4-BE49-F238E27FC236}">
                <a16:creationId xmlns:a16="http://schemas.microsoft.com/office/drawing/2014/main" id="{03E5CFFB-104C-7E49-AA4C-50EF4E96F16C}"/>
              </a:ext>
            </a:extLst>
          </p:cNvPr>
          <p:cNvSpPr txBox="1"/>
          <p:nvPr userDrawn="1"/>
        </p:nvSpPr>
        <p:spPr>
          <a:xfrm>
            <a:off x="9938961"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4B433127-3B44-D54D-AA2D-5A733A0CD3E4}"/>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8973A3C2-9797-E440-8533-8D38E8BF8F9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92637108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pic>
        <p:nvPicPr>
          <p:cNvPr id="5" name="Picture 4" descr="A person wearing a blue hat&#10;&#10;Description automatically generated">
            <a:extLst>
              <a:ext uri="{FF2B5EF4-FFF2-40B4-BE49-F238E27FC236}">
                <a16:creationId xmlns:a16="http://schemas.microsoft.com/office/drawing/2014/main" id="{DE9B353D-1C67-1446-9C0E-B68C8B17D79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0" y="0"/>
            <a:ext cx="10311262"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4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582B41E7-9574-3142-B26A-1618246158DF}"/>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77E7C9C7-B510-0245-8E5A-E4DA9A250A8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163022513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pic>
        <p:nvPicPr>
          <p:cNvPr id="6" name="Picture 5" descr="A person standing in a kitchen&#10;&#10;Description automatically generated">
            <a:extLst>
              <a:ext uri="{FF2B5EF4-FFF2-40B4-BE49-F238E27FC236}">
                <a16:creationId xmlns:a16="http://schemas.microsoft.com/office/drawing/2014/main" id="{EE8ACA5B-C168-424F-A691-64B746720EE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00542" y="0"/>
            <a:ext cx="10291459"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F347F6B7-BAB4-7641-B5D3-6BDC6E9356F0}"/>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7AF55D5E-32DA-7A49-BE05-C860854EEE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11967144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_Divider - Picture">
    <p:spTree>
      <p:nvGrpSpPr>
        <p:cNvPr id="1" name=""/>
        <p:cNvGrpSpPr/>
        <p:nvPr/>
      </p:nvGrpSpPr>
      <p:grpSpPr>
        <a:xfrm>
          <a:off x="0" y="0"/>
          <a:ext cx="0" cy="0"/>
          <a:chOff x="0" y="0"/>
          <a:chExt cx="0" cy="0"/>
        </a:xfrm>
      </p:grpSpPr>
      <p:pic>
        <p:nvPicPr>
          <p:cNvPr id="4" name="Picture 3" descr="A person standing in a kitchen&#10;&#10;Description automatically generated">
            <a:extLst>
              <a:ext uri="{FF2B5EF4-FFF2-40B4-BE49-F238E27FC236}">
                <a16:creationId xmlns:a16="http://schemas.microsoft.com/office/drawing/2014/main" id="{04FAEC3B-79FE-3649-AB9A-128F39A02C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10" name="Rectangle 9">
            <a:extLst>
              <a:ext uri="{FF2B5EF4-FFF2-40B4-BE49-F238E27FC236}">
                <a16:creationId xmlns:a16="http://schemas.microsoft.com/office/drawing/2014/main" id="{51B9AA6C-C63A-0A4E-954C-4CC86083E50D}"/>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153398994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_Divider - Picture">
    <p:spTree>
      <p:nvGrpSpPr>
        <p:cNvPr id="1" name=""/>
        <p:cNvGrpSpPr/>
        <p:nvPr/>
      </p:nvGrpSpPr>
      <p:grpSpPr>
        <a:xfrm>
          <a:off x="0" y="0"/>
          <a:ext cx="0" cy="0"/>
          <a:chOff x="0" y="0"/>
          <a:chExt cx="0" cy="0"/>
        </a:xfrm>
      </p:grpSpPr>
      <p:pic>
        <p:nvPicPr>
          <p:cNvPr id="4" name="Picture 3" descr="A picture containing table, cup, sitting, food&#10;&#10;Description automatically generated">
            <a:extLst>
              <a:ext uri="{FF2B5EF4-FFF2-40B4-BE49-F238E27FC236}">
                <a16:creationId xmlns:a16="http://schemas.microsoft.com/office/drawing/2014/main" id="{3E5D4BD9-9780-724E-A6A6-85B696E58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8"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77FA3AFF-461D-624D-A821-D2643E7CACD6}"/>
              </a:ext>
            </a:extLst>
          </p:cNvPr>
          <p:cNvSpPr txBox="1"/>
          <p:nvPr userDrawn="1"/>
        </p:nvSpPr>
        <p:spPr>
          <a:xfrm>
            <a:off x="8466216"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D51F2D6F-9506-554C-B539-B49C3D18BFFC}"/>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20376213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_Divider - Picture">
    <p:spTree>
      <p:nvGrpSpPr>
        <p:cNvPr id="1" name=""/>
        <p:cNvGrpSpPr/>
        <p:nvPr/>
      </p:nvGrpSpPr>
      <p:grpSpPr>
        <a:xfrm>
          <a:off x="0" y="0"/>
          <a:ext cx="0" cy="0"/>
          <a:chOff x="0" y="0"/>
          <a:chExt cx="0" cy="0"/>
        </a:xfrm>
      </p:grpSpPr>
      <p:pic>
        <p:nvPicPr>
          <p:cNvPr id="4" name="Picture 3" descr="Underwater view of a coral&#10;&#10;Description automatically generated">
            <a:extLst>
              <a:ext uri="{FF2B5EF4-FFF2-40B4-BE49-F238E27FC236}">
                <a16:creationId xmlns:a16="http://schemas.microsoft.com/office/drawing/2014/main" id="{61C4E238-608C-AA4E-AFB7-DF93D8E38E9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61B5F57C-93FE-DF43-896E-ED890650DC70}"/>
              </a:ext>
            </a:extLst>
          </p:cNvPr>
          <p:cNvSpPr txBox="1"/>
          <p:nvPr userDrawn="1"/>
        </p:nvSpPr>
        <p:spPr>
          <a:xfrm>
            <a:off x="134529"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0145CDE7-C2C0-584B-98B2-04BA976962C3}"/>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258976766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Agenda/Lis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1ACFBA2-EC4F-F745-8AE0-8AE89EA06724}"/>
              </a:ext>
            </a:extLst>
          </p:cNvPr>
          <p:cNvSpPr/>
          <p:nvPr userDrawn="1"/>
        </p:nvSpPr>
        <p:spPr>
          <a:xfrm>
            <a:off x="79" y="0"/>
            <a:ext cx="4225871"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2" name="Title 1"/>
          <p:cNvSpPr>
            <a:spLocks noGrp="1"/>
          </p:cNvSpPr>
          <p:nvPr>
            <p:ph type="title" hasCustomPrompt="1"/>
          </p:nvPr>
        </p:nvSpPr>
        <p:spPr>
          <a:xfrm>
            <a:off x="0" y="24"/>
            <a:ext cx="4233334" cy="6857999"/>
          </a:xfrm>
          <a:noFill/>
        </p:spPr>
        <p:txBody>
          <a:bodyPr lIns="228385" rIns="228385"/>
          <a:lstStyle>
            <a:lvl1pPr algn="l">
              <a:defRPr sz="5280">
                <a:solidFill>
                  <a:schemeClr val="bg1"/>
                </a:solidFill>
              </a:defRPr>
            </a:lvl1pPr>
          </a:lstStyle>
          <a:p>
            <a:r>
              <a:rPr lang="en-US" dirty="0"/>
              <a:t>Title </a:t>
            </a:r>
          </a:p>
        </p:txBody>
      </p:sp>
      <p:sp>
        <p:nvSpPr>
          <p:cNvPr id="4" name="Text Placeholder 3"/>
          <p:cNvSpPr>
            <a:spLocks noGrp="1"/>
          </p:cNvSpPr>
          <p:nvPr>
            <p:ph type="body" sz="quarter" idx="30"/>
          </p:nvPr>
        </p:nvSpPr>
        <p:spPr>
          <a:xfrm>
            <a:off x="4923192" y="1246511"/>
            <a:ext cx="6423527" cy="4365025"/>
          </a:xfrm>
        </p:spPr>
        <p:txBody>
          <a:bodyPr anchor="ctr"/>
          <a:lstStyle>
            <a:lvl1pPr marL="304504" indent="-304504">
              <a:buFont typeface="+mj-lt"/>
              <a:buAutoNum type="arabicPeriod"/>
              <a:defRPr sz="2640"/>
            </a:lvl1pPr>
            <a:lvl2pPr marL="552340" indent="-304504">
              <a:buFont typeface="+mj-lt"/>
              <a:buAutoNum type="alphaUcPeriod"/>
              <a:defRPr sz="2400"/>
            </a:lvl2pPr>
            <a:lvl3pPr marL="928723" indent="-304504">
              <a:buFont typeface="+mj-lt"/>
              <a:buAutoNum type="alphaUcPeriod"/>
              <a:defRPr/>
            </a:lvl3pPr>
            <a:lvl4pPr marL="1305150" indent="-304504">
              <a:buFont typeface="+mj-lt"/>
              <a:buAutoNum type="alphaUcPeriod"/>
              <a:defRPr/>
            </a:lvl4pPr>
            <a:lvl5pPr marL="1694212" indent="-304504">
              <a:buFont typeface="+mj-lt"/>
              <a:buAutoNum type="alphaUcPeriod"/>
              <a:defRPr/>
            </a:lvl5pPr>
          </a:lstStyle>
          <a:p>
            <a:pPr lvl="0"/>
            <a:r>
              <a:rPr lang="en-US" dirty="0"/>
              <a:t>Click to edit Master text styles</a:t>
            </a:r>
          </a:p>
          <a:p>
            <a:pPr lvl="1"/>
            <a:r>
              <a:rPr lang="en-US" dirty="0"/>
              <a:t>Second level</a:t>
            </a:r>
          </a:p>
        </p:txBody>
      </p:sp>
      <p:sp>
        <p:nvSpPr>
          <p:cNvPr id="15" name="Rectangle 14">
            <a:extLst>
              <a:ext uri="{FF2B5EF4-FFF2-40B4-BE49-F238E27FC236}">
                <a16:creationId xmlns:a16="http://schemas.microsoft.com/office/drawing/2014/main" id="{5CC1E95B-8972-7A48-86E5-87CAF56D88B7}"/>
              </a:ext>
            </a:extLst>
          </p:cNvPr>
          <p:cNvSpPr/>
          <p:nvPr userDrawn="1"/>
        </p:nvSpPr>
        <p:spPr>
          <a:xfrm>
            <a:off x="728039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4B49B36B-5295-D94A-9127-FB28A9CCB035}"/>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9" name="Picture 8">
            <a:extLst>
              <a:ext uri="{FF2B5EF4-FFF2-40B4-BE49-F238E27FC236}">
                <a16:creationId xmlns:a16="http://schemas.microsoft.com/office/drawing/2014/main" id="{377B9C22-2529-FD4D-9E56-388D9F150EA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23610988"/>
      </p:ext>
    </p:extLst>
  </p:cSld>
  <p:clrMapOvr>
    <a:masterClrMapping/>
  </p:clrMapOvr>
  <p:extLst>
    <p:ext uri="{DCECCB84-F9BA-43D5-87BE-67443E8EF086}">
      <p15:sldGuideLst xmlns:p15="http://schemas.microsoft.com/office/powerpoint/2012/main">
        <p15:guide id="1" orient="horz" pos="3672" userDrawn="1">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102"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102" y="1473921"/>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Font typeface="Arial" panose="020B0604020202020204" pitchFamily="34" charset="0"/>
              <a:buChar char="•"/>
              <a:tabLst/>
              <a:defRPr sz="2160">
                <a:latin typeface="+mj-lt"/>
              </a:defRPr>
            </a:lvl3pPr>
            <a:lvl4pPr marL="1078442" indent="-380618">
              <a:lnSpc>
                <a:spcPct val="110000"/>
              </a:lnSpc>
              <a:buFont typeface="Arial" panose="020B0604020202020204" pitchFamily="34" charset="0"/>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
        <p:nvSpPr>
          <p:cNvPr id="3" name="Text Placeholder 2">
            <a:extLst>
              <a:ext uri="{FF2B5EF4-FFF2-40B4-BE49-F238E27FC236}">
                <a16:creationId xmlns:a16="http://schemas.microsoft.com/office/drawing/2014/main" id="{9D1302B1-0F25-4F2E-BA38-ED4C90583F25}"/>
              </a:ext>
            </a:extLst>
          </p:cNvPr>
          <p:cNvSpPr>
            <a:spLocks noGrp="1"/>
          </p:cNvSpPr>
          <p:nvPr>
            <p:ph type="body" sz="quarter" idx="14"/>
          </p:nvPr>
        </p:nvSpPr>
        <p:spPr>
          <a:xfrm>
            <a:off x="769947" y="5994465"/>
            <a:ext cx="4064000" cy="284164"/>
          </a:xfrm>
        </p:spPr>
        <p:txBody>
          <a:bodyPr lIns="0" tIns="0" rIns="0" bIns="0" anchor="b" anchorCtr="0"/>
          <a:lstStyle>
            <a:lvl1pPr>
              <a:defRPr sz="1200"/>
            </a:lvl1pPr>
          </a:lstStyle>
          <a:p>
            <a:pPr lvl="0"/>
            <a:endParaRPr lang="en-US" dirty="0"/>
          </a:p>
        </p:txBody>
      </p:sp>
      <p:sp>
        <p:nvSpPr>
          <p:cNvPr id="9" name="Text Placeholder 2">
            <a:extLst>
              <a:ext uri="{FF2B5EF4-FFF2-40B4-BE49-F238E27FC236}">
                <a16:creationId xmlns:a16="http://schemas.microsoft.com/office/drawing/2014/main" id="{5B6AFCD8-0C50-4D9B-AD35-ABCAA2004DEF}"/>
              </a:ext>
            </a:extLst>
          </p:cNvPr>
          <p:cNvSpPr>
            <a:spLocks noGrp="1"/>
          </p:cNvSpPr>
          <p:nvPr>
            <p:ph type="body" sz="quarter" idx="15"/>
          </p:nvPr>
        </p:nvSpPr>
        <p:spPr>
          <a:xfrm>
            <a:off x="7678827" y="6002067"/>
            <a:ext cx="4064000" cy="284164"/>
          </a:xfrm>
        </p:spPr>
        <p:txBody>
          <a:bodyPr lIns="0" tIns="0" rIns="0" bIns="0" anchor="b" anchorCtr="0"/>
          <a:lstStyle>
            <a:lvl1pPr algn="r">
              <a:defRPr sz="1200"/>
            </a:lvl1pPr>
          </a:lstStyle>
          <a:p>
            <a:pPr lvl="0"/>
            <a:endParaRPr lang="en-US" dirty="0"/>
          </a:p>
        </p:txBody>
      </p:sp>
    </p:spTree>
    <p:extLst>
      <p:ext uri="{BB962C8B-B14F-4D97-AF65-F5344CB8AC3E}">
        <p14:creationId xmlns:p14="http://schemas.microsoft.com/office/powerpoint/2010/main" val="46583611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85253"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85203"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hasCustomPrompt="1"/>
          </p:nvPr>
        </p:nvSpPr>
        <p:spPr>
          <a:xfrm>
            <a:off x="6267855"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marL="0" marR="0" lvl="0" indent="0" algn="l" defTabSz="1218017" rtl="0" eaLnBrk="0" fontAlgn="base" latinLnBrk="0" hangingPunct="0">
              <a:lnSpc>
                <a:spcPct val="110000"/>
              </a:lnSpc>
              <a:spcBef>
                <a:spcPct val="20000"/>
              </a:spcBef>
              <a:spcAft>
                <a:spcPts val="1067"/>
              </a:spcAft>
              <a:buClr>
                <a:schemeClr val="accent6">
                  <a:lumMod val="50000"/>
                </a:schemeClr>
              </a:buClr>
              <a:buSzTx/>
              <a:buFont typeface="Arial"/>
              <a:buNone/>
              <a:tabLst/>
              <a:defRPr/>
            </a:pPr>
            <a:r>
              <a:rPr lang="en-US" dirty="0"/>
              <a:t>Edit Master text styles</a:t>
            </a:r>
          </a:p>
          <a:p>
            <a:pPr lvl="1"/>
            <a:r>
              <a:rPr lang="en-US" dirty="0"/>
              <a:t>Second level</a:t>
            </a:r>
          </a:p>
          <a:p>
            <a:pPr lvl="2"/>
            <a:r>
              <a:rPr lang="en-US" dirty="0"/>
              <a:t>Third level</a:t>
            </a:r>
          </a:p>
          <a:p>
            <a:pPr lvl="3"/>
            <a:r>
              <a:rPr lang="en-US" dirty="0"/>
              <a:t>Fourth level</a:t>
            </a:r>
          </a:p>
        </p:txBody>
      </p:sp>
      <p:sp>
        <p:nvSpPr>
          <p:cNvPr id="13" name="Rectangle 12">
            <a:extLst>
              <a:ext uri="{FF2B5EF4-FFF2-40B4-BE49-F238E27FC236}">
                <a16:creationId xmlns:a16="http://schemas.microsoft.com/office/drawing/2014/main" id="{A5762E59-1FBE-9B44-9A7C-5C9D0C57CD6F}"/>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4" name="Slide Number Placeholder 2">
            <a:extLst>
              <a:ext uri="{FF2B5EF4-FFF2-40B4-BE49-F238E27FC236}">
                <a16:creationId xmlns:a16="http://schemas.microsoft.com/office/drawing/2014/main" id="{5FC7220A-02B2-2D48-A31D-1C66D86F535E}"/>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71482D2F-DFA7-B84A-802D-5468FD5EE2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1222314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ontent - 3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15180"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15231"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p:nvPr>
        </p:nvSpPr>
        <p:spPr>
          <a:xfrm>
            <a:off x="4294215" y="1960688"/>
            <a:ext cx="3603700" cy="3780929"/>
          </a:xfrm>
        </p:spPr>
        <p:txBody>
          <a:bodyPr/>
          <a:lstStyle>
            <a:lvl1pPr>
              <a:lnSpc>
                <a:spcPct val="110000"/>
              </a:lnSpc>
              <a:spcAft>
                <a:spcPts val="1067"/>
              </a:spcAft>
              <a:defRPr sz="2400"/>
            </a:lvl1pPr>
            <a:lvl2pPr marL="21166" indent="0">
              <a:lnSpc>
                <a:spcPct val="110000"/>
              </a:lnSpc>
              <a:buNone/>
              <a:tabLst/>
              <a:defRPr sz="2400" b="0">
                <a:solidFill>
                  <a:schemeClr val="tx1"/>
                </a:solidFill>
              </a:defRPr>
            </a:lvl2pPr>
            <a:lvl3pPr marL="382739" indent="-226273">
              <a:lnSpc>
                <a:spcPct val="110000"/>
              </a:lnSpc>
              <a:tabLst/>
              <a:defRPr sz="2160"/>
            </a:lvl3pPr>
            <a:lvl4pPr marL="924094" indent="-226273">
              <a:lnSpc>
                <a:spcPct val="110000"/>
              </a:lnSpc>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Content Placeholder 7">
            <a:extLst>
              <a:ext uri="{FF2B5EF4-FFF2-40B4-BE49-F238E27FC236}">
                <a16:creationId xmlns:a16="http://schemas.microsoft.com/office/drawing/2014/main" id="{64B3B689-BA68-D240-A247-C97FF11CBF62}"/>
              </a:ext>
            </a:extLst>
          </p:cNvPr>
          <p:cNvSpPr>
            <a:spLocks noGrp="1"/>
          </p:cNvSpPr>
          <p:nvPr>
            <p:ph sz="quarter" idx="15"/>
          </p:nvPr>
        </p:nvSpPr>
        <p:spPr>
          <a:xfrm>
            <a:off x="7984329"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4" name="Rectangle 13">
            <a:extLst>
              <a:ext uri="{FF2B5EF4-FFF2-40B4-BE49-F238E27FC236}">
                <a16:creationId xmlns:a16="http://schemas.microsoft.com/office/drawing/2014/main" id="{565D1A4D-4427-C541-8D18-6C44448CBDCE}"/>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5" name="Slide Number Placeholder 2">
            <a:extLst>
              <a:ext uri="{FF2B5EF4-FFF2-40B4-BE49-F238E27FC236}">
                <a16:creationId xmlns:a16="http://schemas.microsoft.com/office/drawing/2014/main" id="{78A613D4-3F4C-0148-B4E2-B9808B81831B}"/>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3" name="Picture 12">
            <a:extLst>
              <a:ext uri="{FF2B5EF4-FFF2-40B4-BE49-F238E27FC236}">
                <a16:creationId xmlns:a16="http://schemas.microsoft.com/office/drawing/2014/main" id="{DD2095A2-A07B-F148-A119-47F0D3184A1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27605751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Content - Side By Side">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7A134614-0757-1D49-AEF4-35C1B5EAA288}"/>
              </a:ext>
            </a:extLst>
          </p:cNvPr>
          <p:cNvSpPr>
            <a:spLocks noGrp="1"/>
          </p:cNvSpPr>
          <p:nvPr>
            <p:ph sz="half" idx="1" hasCustomPrompt="1"/>
          </p:nvPr>
        </p:nvSpPr>
        <p:spPr>
          <a:xfrm>
            <a:off x="660403" y="1129260"/>
            <a:ext cx="3406140" cy="4351339"/>
          </a:xfrm>
        </p:spPr>
        <p:txBody>
          <a:bodyPr anchor="ctr">
            <a:no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cxnSp>
        <p:nvCxnSpPr>
          <p:cNvPr id="9" name="Straight Connector 8">
            <a:extLst>
              <a:ext uri="{FF2B5EF4-FFF2-40B4-BE49-F238E27FC236}">
                <a16:creationId xmlns:a16="http://schemas.microsoft.com/office/drawing/2014/main" id="{694D7894-F06E-7249-9037-133412FE4D28}"/>
              </a:ext>
            </a:extLst>
          </p:cNvPr>
          <p:cNvCxnSpPr>
            <a:cxnSpLocks/>
          </p:cNvCxnSpPr>
          <p:nvPr userDrawn="1"/>
        </p:nvCxnSpPr>
        <p:spPr>
          <a:xfrm>
            <a:off x="4572048" y="1714061"/>
            <a:ext cx="0" cy="347472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Text Placeholder 8">
            <a:extLst>
              <a:ext uri="{FF2B5EF4-FFF2-40B4-BE49-F238E27FC236}">
                <a16:creationId xmlns:a16="http://schemas.microsoft.com/office/drawing/2014/main" id="{F98DBF11-D44C-A248-9D1F-DFECA4BF2772}"/>
              </a:ext>
            </a:extLst>
          </p:cNvPr>
          <p:cNvSpPr>
            <a:spLocks noGrp="1"/>
          </p:cNvSpPr>
          <p:nvPr>
            <p:ph type="body" sz="quarter" idx="13" hasCustomPrompt="1"/>
          </p:nvPr>
        </p:nvSpPr>
        <p:spPr>
          <a:xfrm>
            <a:off x="4803035" y="805990"/>
            <a:ext cx="7157992" cy="4856137"/>
          </a:xfrm>
        </p:spPr>
        <p:txBody>
          <a:bodyPr anchor="ctr"/>
          <a:lstStyle>
            <a:lvl1pPr>
              <a:lnSpc>
                <a:spcPct val="110000"/>
              </a:lnSpc>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Clr>
                <a:schemeClr val="bg2">
                  <a:lumMod val="75000"/>
                </a:schemeClr>
              </a:buClr>
              <a:buFont typeface="Monaco" pitchFamily="2" charset="77"/>
              <a:buChar char="⎼"/>
              <a:tabLst/>
              <a:defRPr sz="2160">
                <a:latin typeface="+mj-lt"/>
              </a:defRPr>
            </a:lvl3pPr>
            <a:lvl4pPr marL="1078442" indent="-380618">
              <a:lnSpc>
                <a:spcPct val="110000"/>
              </a:lnSpc>
              <a:buClr>
                <a:schemeClr val="bg2">
                  <a:lumMod val="75000"/>
                </a:schemeClr>
              </a:buClr>
              <a:buFont typeface="Monaco" pitchFamily="2" charset="77"/>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2" name="Rectangle 11">
            <a:extLst>
              <a:ext uri="{FF2B5EF4-FFF2-40B4-BE49-F238E27FC236}">
                <a16:creationId xmlns:a16="http://schemas.microsoft.com/office/drawing/2014/main" id="{92C93F98-B2FA-5940-A4B4-73E5ADF3066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E30DAF51-A103-1241-BA09-D4684753CA42}"/>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43327089-0BF6-8742-9502-702A7EF3647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337681724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_Key Point - Picture">
    <p:spTree>
      <p:nvGrpSpPr>
        <p:cNvPr id="1" name=""/>
        <p:cNvGrpSpPr/>
        <p:nvPr/>
      </p:nvGrpSpPr>
      <p:grpSpPr>
        <a:xfrm>
          <a:off x="0" y="0"/>
          <a:ext cx="0" cy="0"/>
          <a:chOff x="0" y="0"/>
          <a:chExt cx="0" cy="0"/>
        </a:xfrm>
      </p:grpSpPr>
      <p:pic>
        <p:nvPicPr>
          <p:cNvPr id="5" name="Picture 4" descr="A close up of a coral&#10;&#10;Description automatically generated">
            <a:extLst>
              <a:ext uri="{FF2B5EF4-FFF2-40B4-BE49-F238E27FC236}">
                <a16:creationId xmlns:a16="http://schemas.microsoft.com/office/drawing/2014/main" id="{84CA9D7A-1E23-FD4F-896C-344F249A695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329176" y="4389122"/>
            <a:ext cx="11479081" cy="1881479"/>
          </a:xfrm>
          <a:effectLst/>
        </p:spPr>
        <p:txBody>
          <a:bodyPr lIns="228385" rIns="228385"/>
          <a:lstStyle>
            <a:lvl1pPr algn="ctr">
              <a:defRPr sz="5280">
                <a:solidFill>
                  <a:schemeClr val="bg1"/>
                </a:solidFill>
                <a:effectLst>
                  <a:outerShdw blurRad="127000" dist="38100" dir="5400000" algn="ctr" rotWithShape="0">
                    <a:srgbClr val="000000"/>
                  </a:outerShdw>
                </a:effectLst>
              </a:defRPr>
            </a:lvl1pPr>
          </a:lstStyle>
          <a:p>
            <a:r>
              <a:rPr lang="en-US" dirty="0"/>
              <a:t>Click to edit Master title style</a:t>
            </a:r>
          </a:p>
        </p:txBody>
      </p:sp>
      <p:sp>
        <p:nvSpPr>
          <p:cNvPr id="11" name="TextBox 10">
            <a:extLst>
              <a:ext uri="{FF2B5EF4-FFF2-40B4-BE49-F238E27FC236}">
                <a16:creationId xmlns:a16="http://schemas.microsoft.com/office/drawing/2014/main" id="{8AAB9433-EE13-D04B-A352-D099EC8AC68F}"/>
              </a:ext>
            </a:extLst>
          </p:cNvPr>
          <p:cNvSpPr txBox="1"/>
          <p:nvPr userDrawn="1"/>
        </p:nvSpPr>
        <p:spPr>
          <a:xfrm>
            <a:off x="9860312"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3" name="Rectangle 12">
            <a:extLst>
              <a:ext uri="{FF2B5EF4-FFF2-40B4-BE49-F238E27FC236}">
                <a16:creationId xmlns:a16="http://schemas.microsoft.com/office/drawing/2014/main" id="{E2B34116-4D67-3745-BA80-C0190659DF44}"/>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
        <p:nvSpPr>
          <p:cNvPr id="14" name="Slide Number Placeholder 2">
            <a:extLst>
              <a:ext uri="{FF2B5EF4-FFF2-40B4-BE49-F238E27FC236}">
                <a16:creationId xmlns:a16="http://schemas.microsoft.com/office/drawing/2014/main" id="{63B135CE-5175-FE4E-9DC6-C9BABE0BD9AC}"/>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Tree>
    <p:extLst>
      <p:ext uri="{BB962C8B-B14F-4D97-AF65-F5344CB8AC3E}">
        <p14:creationId xmlns:p14="http://schemas.microsoft.com/office/powerpoint/2010/main" val="10531619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Key Point - Blue 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1092651"/>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6" name="Rectangle 5">
            <a:extLst>
              <a:ext uri="{FF2B5EF4-FFF2-40B4-BE49-F238E27FC236}">
                <a16:creationId xmlns:a16="http://schemas.microsoft.com/office/drawing/2014/main" id="{AA386CE3-CBB7-8845-A180-9E9BA14B3520}"/>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7" name="Slide Number Placeholder 2">
            <a:extLst>
              <a:ext uri="{FF2B5EF4-FFF2-40B4-BE49-F238E27FC236}">
                <a16:creationId xmlns:a16="http://schemas.microsoft.com/office/drawing/2014/main" id="{27B2F62A-6323-3249-AF74-D503B8DCD6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925152E7-3E06-FC42-B559-03A50F365A4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5098824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Key Point - Blue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accent2"/>
                </a:solidFill>
                <a:latin typeface="+mj-lt"/>
              </a:defRPr>
            </a:lvl1pPr>
          </a:lstStyle>
          <a:p>
            <a:r>
              <a:rPr lang="en-US" dirty="0"/>
              <a:t>Click to edit master title style</a:t>
            </a:r>
          </a:p>
        </p:txBody>
      </p:sp>
      <p:sp>
        <p:nvSpPr>
          <p:cNvPr id="7" name="Rectangle 6">
            <a:extLst>
              <a:ext uri="{FF2B5EF4-FFF2-40B4-BE49-F238E27FC236}">
                <a16:creationId xmlns:a16="http://schemas.microsoft.com/office/drawing/2014/main" id="{AEA1F5DA-A69F-2044-9F57-2907E37E5DC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8" name="Slide Number Placeholder 2">
            <a:extLst>
              <a:ext uri="{FF2B5EF4-FFF2-40B4-BE49-F238E27FC236}">
                <a16:creationId xmlns:a16="http://schemas.microsoft.com/office/drawing/2014/main" id="{16E72F62-0FF8-A447-81ED-0854D2E2E678}"/>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6" name="Picture 5">
            <a:extLst>
              <a:ext uri="{FF2B5EF4-FFF2-40B4-BE49-F238E27FC236}">
                <a16:creationId xmlns:a16="http://schemas.microsoft.com/office/drawing/2014/main" id="{6C5FF890-D267-4D4A-BEC2-9F26719818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136552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Key Comparison -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sp>
        <p:nvSpPr>
          <p:cNvPr id="9" name="Content Placeholder 2">
            <a:extLst>
              <a:ext uri="{FF2B5EF4-FFF2-40B4-BE49-F238E27FC236}">
                <a16:creationId xmlns:a16="http://schemas.microsoft.com/office/drawing/2014/main" id="{EA049A85-0D6C-B948-A875-99D4EAD6B8CE}"/>
              </a:ext>
            </a:extLst>
          </p:cNvPr>
          <p:cNvSpPr>
            <a:spLocks noGrp="1"/>
          </p:cNvSpPr>
          <p:nvPr>
            <p:ph sz="half" idx="10" hasCustomPrompt="1"/>
          </p:nvPr>
        </p:nvSpPr>
        <p:spPr>
          <a:xfrm>
            <a:off x="6395517" y="1253335"/>
            <a:ext cx="5795644" cy="4351337"/>
          </a:xfrm>
        </p:spPr>
        <p:txBody>
          <a:bodyPr anchor="ctr">
            <a:normAutofit/>
          </a:bodyPr>
          <a:lstStyle>
            <a:lvl1pPr algn="l">
              <a:lnSpc>
                <a:spcPct val="80000"/>
              </a:lnSpc>
              <a:defRPr sz="3720" b="0" i="0">
                <a:solidFill>
                  <a:schemeClr val="tx1">
                    <a:lumMod val="50000"/>
                    <a:lumOff val="50000"/>
                  </a:schemeClr>
                </a:solidFill>
                <a:latin typeface="+mn-lt"/>
                <a:cs typeface="Rockwell Nova Light" panose="02060303020205020403" pitchFamily="18" charset="0"/>
              </a:defRPr>
            </a:lvl1pPr>
          </a:lstStyle>
          <a:p>
            <a:pPr lvl="0"/>
            <a:r>
              <a:rPr lang="en-US" dirty="0"/>
              <a:t>Edit master text styles</a:t>
            </a:r>
          </a:p>
        </p:txBody>
      </p:sp>
      <p:sp>
        <p:nvSpPr>
          <p:cNvPr id="20" name="Rectangle 19">
            <a:extLst>
              <a:ext uri="{FF2B5EF4-FFF2-40B4-BE49-F238E27FC236}">
                <a16:creationId xmlns:a16="http://schemas.microsoft.com/office/drawing/2014/main" id="{87F75911-90A9-3F43-A018-6A5440F0EF02}"/>
              </a:ext>
            </a:extLst>
          </p:cNvPr>
          <p:cNvSpPr/>
          <p:nvPr userDrawn="1"/>
        </p:nvSpPr>
        <p:spPr>
          <a:xfrm>
            <a:off x="8317926"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21" name="Slide Number Placeholder 2">
            <a:extLst>
              <a:ext uri="{FF2B5EF4-FFF2-40B4-BE49-F238E27FC236}">
                <a16:creationId xmlns:a16="http://schemas.microsoft.com/office/drawing/2014/main" id="{1B0DFEE7-227F-8843-8678-0FA2F838CBB2}"/>
              </a:ext>
            </a:extLst>
          </p:cNvPr>
          <p:cNvSpPr>
            <a:spLocks noGrp="1"/>
          </p:cNvSpPr>
          <p:nvPr>
            <p:ph type="sldNum" sz="quarter" idx="11"/>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7AEB8485-F0FD-8D45-BCAB-9F72320FA7D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395454" y="6371245"/>
            <a:ext cx="914801" cy="284233"/>
          </a:xfrm>
          <a:prstGeom prst="rect">
            <a:avLst/>
          </a:prstGeom>
        </p:spPr>
      </p:pic>
    </p:spTree>
    <p:extLst>
      <p:ext uri="{BB962C8B-B14F-4D97-AF65-F5344CB8AC3E}">
        <p14:creationId xmlns:p14="http://schemas.microsoft.com/office/powerpoint/2010/main" val="41017555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38"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38"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Picture Spli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pic>
        <p:nvPicPr>
          <p:cNvPr id="9" name="Picture Placeholder 5" descr="A person wearing a blue hat&#10;&#10;Description automatically generated">
            <a:extLst>
              <a:ext uri="{FF2B5EF4-FFF2-40B4-BE49-F238E27FC236}">
                <a16:creationId xmlns:a16="http://schemas.microsoft.com/office/drawing/2014/main" id="{DA123086-3B33-F64F-9250-A38DD46FD00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096001" y="0"/>
            <a:ext cx="6096000" cy="6858000"/>
          </a:xfrm>
          <a:prstGeom prst="rect">
            <a:avLst/>
          </a:prstGeom>
          <a:noFill/>
          <a:ln w="9525">
            <a:noFill/>
            <a:miter lim="800000"/>
            <a:headEnd/>
            <a:tailEnd/>
          </a:ln>
        </p:spPr>
      </p:pic>
      <p:sp>
        <p:nvSpPr>
          <p:cNvPr id="13" name="Rectangle 12">
            <a:extLst>
              <a:ext uri="{FF2B5EF4-FFF2-40B4-BE49-F238E27FC236}">
                <a16:creationId xmlns:a16="http://schemas.microsoft.com/office/drawing/2014/main" id="{127053EE-1EAB-8241-A78C-33FCCC319404}"/>
              </a:ext>
            </a:extLst>
          </p:cNvPr>
          <p:cNvSpPr/>
          <p:nvPr userDrawn="1"/>
        </p:nvSpPr>
        <p:spPr>
          <a:xfrm>
            <a:off x="4250857" y="648109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7A9DA190-3632-A04A-A52A-14D5729C87BD}"/>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8FB6EAEF-2507-5648-A666-B4EC81958E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415233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amp; Image Left - 2 bar Content ">
    <p:spTree>
      <p:nvGrpSpPr>
        <p:cNvPr id="1" name=""/>
        <p:cNvGrpSpPr/>
        <p:nvPr/>
      </p:nvGrpSpPr>
      <p:grpSpPr>
        <a:xfrm>
          <a:off x="0" y="0"/>
          <a:ext cx="0" cy="0"/>
          <a:chOff x="0" y="0"/>
          <a:chExt cx="0" cy="0"/>
        </a:xfrm>
      </p:grpSpPr>
      <p:pic>
        <p:nvPicPr>
          <p:cNvPr id="8" name="Picture Placeholder 7" descr="A picture containing table, cup, sitting, food&#10;&#10;Description automatically generated">
            <a:extLst>
              <a:ext uri="{FF2B5EF4-FFF2-40B4-BE49-F238E27FC236}">
                <a16:creationId xmlns:a16="http://schemas.microsoft.com/office/drawing/2014/main" id="{5942EC4E-3A7C-1843-93E3-48F17A623C4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4" y="0"/>
            <a:ext cx="7187476" cy="6858000"/>
          </a:xfrm>
          <a:prstGeom prst="rect">
            <a:avLst/>
          </a:prstGeom>
          <a:noFill/>
          <a:ln w="9525">
            <a:noFill/>
            <a:miter lim="800000"/>
            <a:headEnd/>
            <a:tailEnd/>
          </a:ln>
        </p:spPr>
      </p:pic>
      <p:sp>
        <p:nvSpPr>
          <p:cNvPr id="3" name="Slide Number Placeholder 2"/>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
        <p:nvSpPr>
          <p:cNvPr id="6" name="Title 5"/>
          <p:cNvSpPr>
            <a:spLocks noGrp="1"/>
          </p:cNvSpPr>
          <p:nvPr>
            <p:ph type="title"/>
          </p:nvPr>
        </p:nvSpPr>
        <p:spPr>
          <a:xfrm>
            <a:off x="3556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6112947" y="714292"/>
            <a:ext cx="6079067" cy="2319920"/>
          </a:xfrm>
          <a:solidFill>
            <a:schemeClr val="accent5"/>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6112947" y="3199143"/>
            <a:ext cx="6079067" cy="2319920"/>
          </a:xfrm>
          <a:solidFill>
            <a:schemeClr val="accent2"/>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7A38A73E-7459-9547-A552-70373E171E5E}"/>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sp>
        <p:nvSpPr>
          <p:cNvPr id="19" name="Rectangle 18">
            <a:extLst>
              <a:ext uri="{FF2B5EF4-FFF2-40B4-BE49-F238E27FC236}">
                <a16:creationId xmlns:a16="http://schemas.microsoft.com/office/drawing/2014/main" id="{396F9B21-A2D1-7149-AF74-419246F237C5}"/>
              </a:ext>
            </a:extLst>
          </p:cNvPr>
          <p:cNvSpPr/>
          <p:nvPr userDrawn="1"/>
        </p:nvSpPr>
        <p:spPr>
          <a:xfrm>
            <a:off x="883768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pic>
        <p:nvPicPr>
          <p:cNvPr id="11" name="Picture 10">
            <a:extLst>
              <a:ext uri="{FF2B5EF4-FFF2-40B4-BE49-F238E27FC236}">
                <a16:creationId xmlns:a16="http://schemas.microsoft.com/office/drawing/2014/main" id="{C789D310-4C3B-CD46-A1D8-A4F90B8463D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396483" y="6371245"/>
            <a:ext cx="914801" cy="284233"/>
          </a:xfrm>
          <a:prstGeom prst="rect">
            <a:avLst/>
          </a:prstGeom>
        </p:spPr>
      </p:pic>
    </p:spTree>
    <p:extLst>
      <p:ext uri="{BB962C8B-B14F-4D97-AF65-F5344CB8AC3E}">
        <p14:creationId xmlns:p14="http://schemas.microsoft.com/office/powerpoint/2010/main" val="59931555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le &amp; Image Right - 2 bar Content ">
    <p:spTree>
      <p:nvGrpSpPr>
        <p:cNvPr id="1" name=""/>
        <p:cNvGrpSpPr/>
        <p:nvPr/>
      </p:nvGrpSpPr>
      <p:grpSpPr>
        <a:xfrm>
          <a:off x="0" y="0"/>
          <a:ext cx="0" cy="0"/>
          <a:chOff x="0" y="0"/>
          <a:chExt cx="0" cy="0"/>
        </a:xfrm>
      </p:grpSpPr>
      <p:pic>
        <p:nvPicPr>
          <p:cNvPr id="11" name="Picture Placeholder 11" descr="Underwater view of a coral&#10;&#10;Description automatically generated">
            <a:extLst>
              <a:ext uri="{FF2B5EF4-FFF2-40B4-BE49-F238E27FC236}">
                <a16:creationId xmlns:a16="http://schemas.microsoft.com/office/drawing/2014/main" id="{ACEF0C8E-2DC7-A74A-8F57-54E7A855C92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906"/>
          <a:stretch/>
        </p:blipFill>
        <p:spPr bwMode="auto">
          <a:xfrm>
            <a:off x="5084793" y="0"/>
            <a:ext cx="7187476" cy="6858000"/>
          </a:xfrm>
          <a:prstGeom prst="rect">
            <a:avLst/>
          </a:prstGeom>
          <a:noFill/>
          <a:ln w="9525">
            <a:noFill/>
            <a:miter lim="800000"/>
            <a:headEnd/>
            <a:tailEnd/>
          </a:ln>
        </p:spPr>
      </p:pic>
      <p:sp>
        <p:nvSpPr>
          <p:cNvPr id="6" name="Title 5"/>
          <p:cNvSpPr>
            <a:spLocks noGrp="1"/>
          </p:cNvSpPr>
          <p:nvPr>
            <p:ph type="title"/>
          </p:nvPr>
        </p:nvSpPr>
        <p:spPr>
          <a:xfrm>
            <a:off x="85344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16947" y="714292"/>
            <a:ext cx="6079067" cy="2319920"/>
          </a:xfrm>
          <a:solidFill>
            <a:schemeClr val="accent5"/>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16947" y="3199143"/>
            <a:ext cx="6079067" cy="2319920"/>
          </a:xfrm>
          <a:solidFill>
            <a:schemeClr val="accent2"/>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Rectangle 12">
            <a:extLst>
              <a:ext uri="{FF2B5EF4-FFF2-40B4-BE49-F238E27FC236}">
                <a16:creationId xmlns:a16="http://schemas.microsoft.com/office/drawing/2014/main" id="{82C95B5D-C708-B143-8DB3-7BECE993AAE6}"/>
              </a:ext>
            </a:extLst>
          </p:cNvPr>
          <p:cNvSpPr/>
          <p:nvPr userDrawn="1"/>
        </p:nvSpPr>
        <p:spPr>
          <a:xfrm>
            <a:off x="3381808"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4" name="TextBox 13">
            <a:extLst>
              <a:ext uri="{FF2B5EF4-FFF2-40B4-BE49-F238E27FC236}">
                <a16:creationId xmlns:a16="http://schemas.microsoft.com/office/drawing/2014/main" id="{D8638D06-098E-3A46-93BE-A6666CDBC45F}"/>
              </a:ext>
            </a:extLst>
          </p:cNvPr>
          <p:cNvSpPr txBox="1"/>
          <p:nvPr userDrawn="1"/>
        </p:nvSpPr>
        <p:spPr>
          <a:xfrm>
            <a:off x="9860312"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20" name="Slide Number Placeholder 2">
            <a:extLst>
              <a:ext uri="{FF2B5EF4-FFF2-40B4-BE49-F238E27FC236}">
                <a16:creationId xmlns:a16="http://schemas.microsoft.com/office/drawing/2014/main" id="{943D71D5-7924-F941-B305-24358C58C736}"/>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2" name="Picture 11">
            <a:extLst>
              <a:ext uri="{FF2B5EF4-FFF2-40B4-BE49-F238E27FC236}">
                <a16:creationId xmlns:a16="http://schemas.microsoft.com/office/drawing/2014/main" id="{141DCA4E-62B3-AF45-99C5-3487FA8923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3164192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wo-Column Content">
    <p:spTree>
      <p:nvGrpSpPr>
        <p:cNvPr id="1" name=""/>
        <p:cNvGrpSpPr/>
        <p:nvPr/>
      </p:nvGrpSpPr>
      <p:grpSpPr>
        <a:xfrm>
          <a:off x="0" y="0"/>
          <a:ext cx="0" cy="0"/>
          <a:chOff x="0" y="0"/>
          <a:chExt cx="0" cy="0"/>
        </a:xfrm>
      </p:grpSpPr>
      <p:cxnSp>
        <p:nvCxnSpPr>
          <p:cNvPr id="5" name="Straight Connector 9"/>
          <p:cNvCxnSpPr>
            <a:cxnSpLocks noChangeShapeType="1"/>
          </p:cNvCxnSpPr>
          <p:nvPr userDrawn="1"/>
        </p:nvCxnSpPr>
        <p:spPr bwMode="auto">
          <a:xfrm>
            <a:off x="626533" y="1191684"/>
            <a:ext cx="10972800" cy="0"/>
          </a:xfrm>
          <a:prstGeom prst="line">
            <a:avLst/>
          </a:prstGeom>
          <a:noFill/>
          <a:ln w="12700">
            <a:solidFill>
              <a:srgbClr val="767676"/>
            </a:solidFill>
            <a:round/>
            <a:headEnd/>
            <a:tailEnd/>
          </a:ln>
          <a:extLst>
            <a:ext uri="{909E8E84-426E-40dd-AFC4-6F175D3DCCD1}">
              <a14:hiddenFill xmlns:a14="http://schemas.microsoft.com/office/drawing/2010/main" xmlns="">
                <a:noFill/>
              </a14:hiddenFill>
            </a:ext>
          </a:extLst>
        </p:spPr>
      </p:cxnSp>
      <p:sp>
        <p:nvSpPr>
          <p:cNvPr id="3" name="Content Placeholder 2"/>
          <p:cNvSpPr>
            <a:spLocks noGrp="1"/>
          </p:cNvSpPr>
          <p:nvPr>
            <p:ph sz="half" idx="1"/>
          </p:nvPr>
        </p:nvSpPr>
        <p:spPr>
          <a:xfrm>
            <a:off x="493187" y="1345266"/>
            <a:ext cx="5526616" cy="4351339"/>
          </a:xfrm>
        </p:spPr>
        <p:txBody>
          <a:bodyPr/>
          <a:lstStyle>
            <a:lvl1pPr marL="306613" marR="0" indent="-306613" algn="l" defTabSz="912912" rtl="0" eaLnBrk="1" fontAlgn="auto" latinLnBrk="0" hangingPunct="1">
              <a:lnSpc>
                <a:spcPct val="90000"/>
              </a:lnSpc>
              <a:spcBef>
                <a:spcPts val="400"/>
              </a:spcBef>
              <a:spcAft>
                <a:spcPts val="0"/>
              </a:spcAft>
              <a:buClrTx/>
              <a:buSzTx/>
              <a:buFont typeface="Arial"/>
              <a:buChar char="•"/>
              <a:tabLst/>
              <a:defRPr sz="1920"/>
            </a:lvl1pPr>
            <a:lvl2pPr marL="615341" marR="0" indent="-308731" algn="l" defTabSz="912912"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75" marR="0" indent="-296032" algn="l" defTabSz="912912"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7987" marR="0" indent="-306613" algn="l" defTabSz="912912" rtl="0" eaLnBrk="1" fontAlgn="auto" latinLnBrk="0" hangingPunct="1">
              <a:lnSpc>
                <a:spcPct val="90000"/>
              </a:lnSpc>
              <a:spcBef>
                <a:spcPts val="400"/>
              </a:spcBef>
              <a:spcAft>
                <a:spcPts val="0"/>
              </a:spcAft>
              <a:buClrTx/>
              <a:buSzTx/>
              <a:buFont typeface="Arial"/>
              <a:buChar char="•"/>
              <a:tabLst/>
              <a:defRPr sz="1560"/>
            </a:lvl4pPr>
            <a:lvl5pPr marL="1524586" marR="0" indent="-306613" algn="l" defTabSz="912912"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ontent Placeholder 3"/>
          <p:cNvSpPr>
            <a:spLocks noGrp="1"/>
          </p:cNvSpPr>
          <p:nvPr>
            <p:ph sz="half" idx="2"/>
          </p:nvPr>
        </p:nvSpPr>
        <p:spPr>
          <a:xfrm>
            <a:off x="6172215" y="1345266"/>
            <a:ext cx="5556251" cy="4351339"/>
          </a:xfrm>
        </p:spPr>
        <p:txBody>
          <a:bodyPr/>
          <a:lstStyle>
            <a:lvl1pPr marL="306613" marR="0" indent="-306613" algn="l" defTabSz="912912" rtl="0" eaLnBrk="1" fontAlgn="auto" latinLnBrk="0" hangingPunct="1">
              <a:lnSpc>
                <a:spcPct val="90000"/>
              </a:lnSpc>
              <a:spcBef>
                <a:spcPts val="400"/>
              </a:spcBef>
              <a:spcAft>
                <a:spcPts val="0"/>
              </a:spcAft>
              <a:buClrTx/>
              <a:buSzTx/>
              <a:buFont typeface="Arial"/>
              <a:buChar char="•"/>
              <a:tabLst/>
              <a:defRPr/>
            </a:lvl1pPr>
            <a:lvl2pPr marL="615341" marR="0" indent="-308731" algn="l" defTabSz="912912"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75" marR="0" indent="-296032" algn="l" defTabSz="912912"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7987" marR="0" indent="-306613" algn="l" defTabSz="912912" rtl="0" eaLnBrk="1" fontAlgn="auto" latinLnBrk="0" hangingPunct="1">
              <a:lnSpc>
                <a:spcPct val="90000"/>
              </a:lnSpc>
              <a:spcBef>
                <a:spcPts val="400"/>
              </a:spcBef>
              <a:spcAft>
                <a:spcPts val="0"/>
              </a:spcAft>
              <a:buClrTx/>
              <a:buSzTx/>
              <a:buFont typeface="Arial"/>
              <a:buChar char="•"/>
              <a:tabLst/>
              <a:defRPr sz="1560"/>
            </a:lvl4pPr>
            <a:lvl5pPr marL="1524586" marR="0" indent="-306613" algn="l" defTabSz="912912"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2" name="Rectangle 2"/>
          <p:cNvSpPr>
            <a:spLocks noGrp="1" noChangeArrowheads="1"/>
          </p:cNvSpPr>
          <p:nvPr>
            <p:ph type="title"/>
          </p:nvPr>
        </p:nvSpPr>
        <p:spPr bwMode="auto">
          <a:xfrm>
            <a:off x="493234" y="327780"/>
            <a:ext cx="11235268" cy="786672"/>
          </a:xfrm>
          <a:prstGeom prst="rect">
            <a:avLst/>
          </a:prstGeom>
          <a:noFill/>
          <a:ln>
            <a:noFill/>
          </a:ln>
        </p:spPr>
        <p:txBody>
          <a:bodyPr/>
          <a:lstStyle>
            <a:lvl1pPr>
              <a:defRPr>
                <a:solidFill>
                  <a:srgbClr val="2C70AC"/>
                </a:solidFill>
              </a:defRPr>
            </a:lvl1pPr>
          </a:lstStyle>
          <a:p>
            <a:pPr lvl="0"/>
            <a:r>
              <a:rPr lang="en-US" altLang="en-US" dirty="0"/>
              <a:t>Click to edit Master title style</a:t>
            </a:r>
          </a:p>
        </p:txBody>
      </p:sp>
      <p:sp>
        <p:nvSpPr>
          <p:cNvPr id="8" name="Text Placeholder 15">
            <a:extLst>
              <a:ext uri="{FF2B5EF4-FFF2-40B4-BE49-F238E27FC236}">
                <a16:creationId xmlns:a16="http://schemas.microsoft.com/office/drawing/2014/main" id="{F350DDF2-F56D-4289-B21E-0638D956373E}"/>
              </a:ext>
            </a:extLst>
          </p:cNvPr>
          <p:cNvSpPr>
            <a:spLocks noGrp="1"/>
          </p:cNvSpPr>
          <p:nvPr>
            <p:ph type="body" sz="quarter" idx="10"/>
          </p:nvPr>
        </p:nvSpPr>
        <p:spPr>
          <a:xfrm>
            <a:off x="1677462" y="6508236"/>
            <a:ext cx="3513667" cy="184666"/>
          </a:xfrm>
        </p:spPr>
        <p:txBody>
          <a:bodyPr lIns="0" tIns="0" rIns="0" bIns="0" anchor="b">
            <a:spAutoFit/>
          </a:bodyPr>
          <a:lstStyle>
            <a:lvl1pPr marL="0" indent="0" algn="l">
              <a:spcBef>
                <a:spcPts val="0"/>
              </a:spcBef>
              <a:buNone/>
              <a:defRPr sz="1200"/>
            </a:lvl1pPr>
            <a:lvl2pPr marL="306613" indent="0" algn="l">
              <a:buNone/>
              <a:defRPr sz="1200"/>
            </a:lvl2pPr>
            <a:lvl3pPr marL="615341" indent="0" algn="l">
              <a:buNone/>
              <a:defRPr sz="1200"/>
            </a:lvl3pPr>
            <a:lvl4pPr marL="911370" indent="0" algn="l">
              <a:buNone/>
              <a:defRPr sz="1200"/>
            </a:lvl4pPr>
            <a:lvl5pPr marL="1217987" indent="0" algn="l">
              <a:buNone/>
              <a:defRPr sz="1200"/>
            </a:lvl5pPr>
          </a:lstStyle>
          <a:p>
            <a:pPr lvl="0"/>
            <a:r>
              <a:rPr lang="en-US" dirty="0"/>
              <a:t>Edit Master text styles</a:t>
            </a:r>
            <a:endParaRPr lang="en-GB" dirty="0"/>
          </a:p>
        </p:txBody>
      </p:sp>
      <p:sp>
        <p:nvSpPr>
          <p:cNvPr id="9" name="Text Placeholder 18">
            <a:extLst>
              <a:ext uri="{FF2B5EF4-FFF2-40B4-BE49-F238E27FC236}">
                <a16:creationId xmlns:a16="http://schemas.microsoft.com/office/drawing/2014/main" id="{577C6B02-0812-4FAF-A547-61EB2F2DDCF6}"/>
              </a:ext>
            </a:extLst>
          </p:cNvPr>
          <p:cNvSpPr>
            <a:spLocks noGrp="1"/>
          </p:cNvSpPr>
          <p:nvPr>
            <p:ph type="body" sz="quarter" idx="11"/>
          </p:nvPr>
        </p:nvSpPr>
        <p:spPr>
          <a:xfrm>
            <a:off x="8102083" y="6508236"/>
            <a:ext cx="3513665" cy="184666"/>
          </a:xfrm>
        </p:spPr>
        <p:txBody>
          <a:bodyPr lIns="0" tIns="0" rIns="0" bIns="0" anchor="b">
            <a:spAutoFit/>
          </a:bodyPr>
          <a:lstStyle>
            <a:lvl1pPr marL="0" indent="0" algn="r">
              <a:spcBef>
                <a:spcPts val="0"/>
              </a:spcBef>
              <a:buNone/>
              <a:defRPr sz="1200"/>
            </a:lvl1pPr>
            <a:lvl2pPr marL="306613" indent="0" algn="r">
              <a:buNone/>
              <a:defRPr sz="1200"/>
            </a:lvl2pPr>
            <a:lvl3pPr marL="615341" indent="0" algn="r">
              <a:buNone/>
              <a:defRPr sz="1200"/>
            </a:lvl3pPr>
            <a:lvl4pPr marL="911370" indent="0" algn="r">
              <a:buNone/>
              <a:defRPr sz="1200"/>
            </a:lvl4pPr>
            <a:lvl5pPr marL="1217987" indent="0" algn="r">
              <a:buNone/>
              <a:defRPr sz="1200"/>
            </a:lvl5pPr>
          </a:lstStyle>
          <a:p>
            <a:pPr lvl="0"/>
            <a:r>
              <a:rPr lang="en-US" dirty="0"/>
              <a:t>Edit Master text styles</a:t>
            </a:r>
          </a:p>
        </p:txBody>
      </p:sp>
      <p:sp>
        <p:nvSpPr>
          <p:cNvPr id="10" name="Slide Number Placeholder 5">
            <a:extLst>
              <a:ext uri="{FF2B5EF4-FFF2-40B4-BE49-F238E27FC236}">
                <a16:creationId xmlns:a16="http://schemas.microsoft.com/office/drawing/2014/main" id="{003F9E2B-977D-402C-AE88-A79C52D76D1D}"/>
              </a:ext>
            </a:extLst>
          </p:cNvPr>
          <p:cNvSpPr txBox="1">
            <a:spLocks/>
          </p:cNvSpPr>
          <p:nvPr userDrawn="1"/>
        </p:nvSpPr>
        <p:spPr>
          <a:xfrm>
            <a:off x="11716362" y="6619368"/>
            <a:ext cx="436033" cy="206335"/>
          </a:xfrm>
          <a:prstGeom prst="rect">
            <a:avLst/>
          </a:prstGeom>
        </p:spPr>
        <p:txBody>
          <a:bodyPr lIns="0" tIns="0" rIns="0" bIns="0" anchor="b"/>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lgn="r" defTabSz="913536">
              <a:defRPr/>
            </a:pPr>
            <a:fld id="{36D455F9-2FC1-4D0F-9FD2-D2C5920F666B}" type="slidenum">
              <a:rPr lang="en-US" altLang="en-US" sz="960" smtClean="0">
                <a:solidFill>
                  <a:srgbClr val="000000"/>
                </a:solidFill>
                <a:latin typeface="Arial" panose="020B0604020202020204" pitchFamily="34" charset="0"/>
              </a:rPr>
              <a:pPr algn="r" defTabSz="913536">
                <a:defRPr/>
              </a:pPr>
              <a:t>‹#›</a:t>
            </a:fld>
            <a:endParaRPr lang="en-US" altLang="en-US" sz="960" dirty="0">
              <a:solidFill>
                <a:srgbClr val="000000"/>
              </a:solidFill>
              <a:latin typeface="Arial" panose="020B0604020202020204" pitchFamily="34" charset="0"/>
            </a:endParaRPr>
          </a:p>
        </p:txBody>
      </p:sp>
      <p:pic>
        <p:nvPicPr>
          <p:cNvPr id="11" name="Picture 10" descr="A close up of a sign&#10;&#10;Description generated with high confidence">
            <a:extLst>
              <a:ext uri="{FF2B5EF4-FFF2-40B4-BE49-F238E27FC236}">
                <a16:creationId xmlns:a16="http://schemas.microsoft.com/office/drawing/2014/main" id="{823B03C9-C9E5-4A52-B5CF-4B62DEA6C9F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59410" y="6191251"/>
            <a:ext cx="1217524" cy="585139"/>
          </a:xfrm>
          <a:prstGeom prst="rect">
            <a:avLst/>
          </a:prstGeom>
        </p:spPr>
      </p:pic>
    </p:spTree>
    <p:extLst>
      <p:ext uri="{BB962C8B-B14F-4D97-AF65-F5344CB8AC3E}">
        <p14:creationId xmlns:p14="http://schemas.microsoft.com/office/powerpoint/2010/main" val="26134161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9" y="4836"/>
            <a:ext cx="12191999" cy="987019"/>
          </a:xfrm>
        </p:spPr>
        <p:txBody>
          <a:bodyPr/>
          <a:lstStyle>
            <a:lvl1pPr algn="l">
              <a:lnSpc>
                <a:spcPct val="80000"/>
              </a:lnSpc>
              <a:defRPr b="1" i="0">
                <a:solidFill>
                  <a:schemeClr val="accent3"/>
                </a:solidFill>
                <a:latin typeface="+mj-lt"/>
              </a:defRPr>
            </a:lvl1pPr>
          </a:lstStyle>
          <a:p>
            <a:r>
              <a:rPr lang="en-US"/>
              <a:t>Click to edit master title style</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cxnSp>
        <p:nvCxnSpPr>
          <p:cNvPr id="9" name="Straight Connector 9">
            <a:extLst>
              <a:ext uri="{FF2B5EF4-FFF2-40B4-BE49-F238E27FC236}">
                <a16:creationId xmlns:a16="http://schemas.microsoft.com/office/drawing/2014/main" id="{B77297FC-79D1-8C42-BDB1-5C7CB9070EE4}"/>
              </a:ext>
            </a:extLst>
          </p:cNvPr>
          <p:cNvCxnSpPr>
            <a:cxnSpLocks noChangeShapeType="1"/>
          </p:cNvCxnSpPr>
          <p:nvPr userDrawn="1"/>
        </p:nvCxnSpPr>
        <p:spPr bwMode="auto">
          <a:xfrm>
            <a:off x="429721" y="1001848"/>
            <a:ext cx="11313101" cy="0"/>
          </a:xfrm>
          <a:prstGeom prst="line">
            <a:avLst/>
          </a:prstGeom>
          <a:noFill/>
          <a:ln w="12700">
            <a:solidFill>
              <a:srgbClr val="767676"/>
            </a:solidFill>
            <a:round/>
            <a:headEnd/>
            <a:tailEn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92216009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1_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102" y="486835"/>
            <a:ext cx="10972799" cy="987019"/>
          </a:xfrm>
        </p:spPr>
        <p:txBody>
          <a:bodyPr/>
          <a:lstStyle>
            <a:lvl1pPr algn="l">
              <a:lnSpc>
                <a:spcPct val="80000"/>
              </a:lnSpc>
              <a:defRPr sz="2640" b="1" i="0">
                <a:solidFill>
                  <a:schemeClr val="accent3"/>
                </a:solidFill>
                <a:latin typeface="+mj-lt"/>
              </a:defRPr>
            </a:lvl1pPr>
          </a:lstStyle>
          <a:p>
            <a:r>
              <a:rPr lang="en-US"/>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102" y="1473921"/>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Font typeface="Arial" panose="020B0604020202020204" pitchFamily="34" charset="0"/>
              <a:buChar char="•"/>
              <a:tabLst/>
              <a:defRPr sz="2160">
                <a:latin typeface="+mj-lt"/>
              </a:defRPr>
            </a:lvl3pPr>
            <a:lvl4pPr marL="1078442" indent="-380618">
              <a:lnSpc>
                <a:spcPct val="110000"/>
              </a:lnSpc>
              <a:buFont typeface="Arial" panose="020B0604020202020204" pitchFamily="34" charset="0"/>
              <a:buChar char="•"/>
              <a:tabLst/>
              <a:defRPr sz="1920">
                <a:latin typeface="+mj-lt"/>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4799891" y="6646022"/>
            <a:ext cx="2592267"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000000"/>
                </a:solidFill>
                <a:latin typeface="Arial"/>
                <a:cs typeface="+mn-cs"/>
              </a:rPr>
              <a:t>Kite Pharma, Inc. 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a:stretch>
            <a:fillRect/>
          </a:stretch>
        </p:blipFill>
        <p:spPr>
          <a:xfrm>
            <a:off x="176467" y="6371245"/>
            <a:ext cx="914801" cy="284233"/>
          </a:xfrm>
          <a:prstGeom prst="rect">
            <a:avLst/>
          </a:prstGeom>
        </p:spPr>
      </p:pic>
      <p:sp>
        <p:nvSpPr>
          <p:cNvPr id="9" name="Text Placeholder 2">
            <a:extLst>
              <a:ext uri="{FF2B5EF4-FFF2-40B4-BE49-F238E27FC236}">
                <a16:creationId xmlns:a16="http://schemas.microsoft.com/office/drawing/2014/main" id="{CC16E184-67F1-4D34-A39E-D30C4185B90D}"/>
              </a:ext>
            </a:extLst>
          </p:cNvPr>
          <p:cNvSpPr>
            <a:spLocks noGrp="1"/>
          </p:cNvSpPr>
          <p:nvPr>
            <p:ph type="body" sz="quarter" idx="15" hasCustomPrompt="1"/>
          </p:nvPr>
        </p:nvSpPr>
        <p:spPr>
          <a:xfrm>
            <a:off x="770020" y="5806018"/>
            <a:ext cx="10972800" cy="487680"/>
          </a:xfrm>
        </p:spPr>
        <p:txBody>
          <a:bodyPr lIns="0" tIns="0" rIns="0" bIns="0" anchor="b"/>
          <a:lstStyle>
            <a:lvl1pPr>
              <a:spcBef>
                <a:spcPts val="0"/>
              </a:spcBef>
              <a:defRPr sz="840"/>
            </a:lvl1pPr>
          </a:lstStyle>
          <a:p>
            <a:pPr lvl="0"/>
            <a:r>
              <a:rPr lang="en-US"/>
              <a:t>Footer</a:t>
            </a:r>
          </a:p>
        </p:txBody>
      </p:sp>
    </p:spTree>
    <p:extLst>
      <p:ext uri="{BB962C8B-B14F-4D97-AF65-F5344CB8AC3E}">
        <p14:creationId xmlns:p14="http://schemas.microsoft.com/office/powerpoint/2010/main" val="13515208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941"/>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91275" tIns="45655" rIns="91275" bIns="45655"/>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91275" tIns="45655" rIns="91275" bIns="45655"/>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0" y="3515413"/>
            <a:ext cx="3811"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937116378"/>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94"/>
            <a:ext cx="10363200" cy="1300163"/>
          </a:xfrm>
        </p:spPr>
        <p:txBody>
          <a:bodyPr lIns="357532"/>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57532" tIns="45575" rIns="91115" bIns="45575"/>
          <a:lstStyle>
            <a:lvl1pPr marL="0" indent="0" algn="l">
              <a:spcBef>
                <a:spcPts val="0"/>
              </a:spcBef>
              <a:spcAft>
                <a:spcPts val="0"/>
              </a:spcAft>
              <a:buNone/>
              <a:defRPr sz="2160" i="1">
                <a:solidFill>
                  <a:schemeClr val="accent2"/>
                </a:solidFill>
                <a:latin typeface="+mn-lt"/>
              </a:defRPr>
            </a:lvl1pPr>
            <a:lvl2pPr marL="453125" indent="0" algn="ctr">
              <a:buNone/>
              <a:defRPr>
                <a:solidFill>
                  <a:schemeClr val="tx1">
                    <a:tint val="75000"/>
                  </a:schemeClr>
                </a:solidFill>
              </a:defRPr>
            </a:lvl2pPr>
            <a:lvl3pPr marL="906250" indent="0" algn="ctr">
              <a:buNone/>
              <a:defRPr>
                <a:solidFill>
                  <a:schemeClr val="tx1">
                    <a:tint val="75000"/>
                  </a:schemeClr>
                </a:solidFill>
              </a:defRPr>
            </a:lvl3pPr>
            <a:lvl4pPr marL="1359373" indent="0" algn="ctr">
              <a:buNone/>
              <a:defRPr>
                <a:solidFill>
                  <a:schemeClr val="tx1">
                    <a:tint val="75000"/>
                  </a:schemeClr>
                </a:solidFill>
              </a:defRPr>
            </a:lvl4pPr>
            <a:lvl5pPr marL="1812497" indent="0" algn="ctr">
              <a:buNone/>
              <a:defRPr>
                <a:solidFill>
                  <a:schemeClr val="tx1">
                    <a:tint val="75000"/>
                  </a:schemeClr>
                </a:solidFill>
              </a:defRPr>
            </a:lvl5pPr>
            <a:lvl6pPr marL="2265526" indent="0" algn="ctr">
              <a:buNone/>
              <a:defRPr>
                <a:solidFill>
                  <a:schemeClr val="tx1">
                    <a:tint val="75000"/>
                  </a:schemeClr>
                </a:solidFill>
              </a:defRPr>
            </a:lvl6pPr>
            <a:lvl7pPr marL="2718736" indent="0" algn="ctr">
              <a:buNone/>
              <a:defRPr>
                <a:solidFill>
                  <a:schemeClr val="tx1">
                    <a:tint val="75000"/>
                  </a:schemeClr>
                </a:solidFill>
              </a:defRPr>
            </a:lvl7pPr>
            <a:lvl8pPr marL="3171559" indent="0" algn="ctr">
              <a:buNone/>
              <a:defRPr>
                <a:solidFill>
                  <a:schemeClr val="tx1">
                    <a:tint val="75000"/>
                  </a:schemeClr>
                </a:solidFill>
              </a:defRPr>
            </a:lvl8pPr>
            <a:lvl9pPr marL="3624941"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1187"/>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8481213"/>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80"/>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5646633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80"/>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27117"/>
            <a:ext cx="11137900" cy="1241447"/>
          </a:xfrm>
          <a:prstGeom prst="round1Rect">
            <a:avLst>
              <a:gd name="adj" fmla="val 11105"/>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53559077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148"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06559765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27117"/>
            <a:ext cx="5482538" cy="1241447"/>
          </a:xfrm>
          <a:prstGeom prst="round1Rect">
            <a:avLst>
              <a:gd name="adj" fmla="val 7629"/>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27117"/>
            <a:ext cx="5482538" cy="1241447"/>
          </a:xfrm>
          <a:prstGeom prst="round1Rect">
            <a:avLst>
              <a:gd name="adj" fmla="val 9715"/>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9263696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41377925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87"/>
            <a:ext cx="11137900" cy="907252"/>
          </a:xfrm>
        </p:spPr>
        <p:txBody>
          <a:bodyPr/>
          <a:lstStyle>
            <a:lvl1pPr>
              <a:lnSpc>
                <a:spcPts val="3998"/>
              </a:lnSpc>
              <a:defRPr sz="3720"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146" y="1447860"/>
            <a:ext cx="11137900" cy="4443455"/>
          </a:xfrm>
          <a:prstGeom prst="rect">
            <a:avLst/>
          </a:prstGeom>
        </p:spPr>
        <p:txBody>
          <a:bodyPr lIns="91115" tIns="45575" rIns="91115" bIns="45575"/>
          <a:lstStyle>
            <a:lvl1pPr marL="281159" indent="-281159">
              <a:spcAft>
                <a:spcPts val="800"/>
              </a:spcAft>
              <a:buClr>
                <a:srgbClr val="002060"/>
              </a:buClr>
              <a:buFont typeface="Arial" panose="020B0604020202020204" pitchFamily="34" charset="0"/>
              <a:buChar char="•"/>
              <a:defRPr sz="2400">
                <a:solidFill>
                  <a:schemeClr val="tx1"/>
                </a:solidFill>
                <a:latin typeface="+mj-lt"/>
              </a:defRPr>
            </a:lvl1pPr>
            <a:lvl2pPr marL="671305" indent="-366914">
              <a:spcAft>
                <a:spcPts val="800"/>
              </a:spcAft>
              <a:buClr>
                <a:srgbClr val="002060"/>
              </a:buClr>
              <a:buFont typeface="Arial" panose="020B0604020202020204" pitchFamily="34" charset="0"/>
              <a:buChar char="•"/>
              <a:defRPr sz="2160">
                <a:solidFill>
                  <a:schemeClr val="tx1"/>
                </a:solidFill>
                <a:latin typeface="+mj-lt"/>
              </a:defRPr>
            </a:lvl2pPr>
            <a:lvl3pPr marL="967100" indent="-289417">
              <a:spcAft>
                <a:spcPts val="800"/>
              </a:spcAft>
              <a:buClr>
                <a:srgbClr val="002060"/>
              </a:buClr>
              <a:buFont typeface="Arial" panose="020B0604020202020204" pitchFamily="34" charset="0"/>
              <a:buChar char="•"/>
              <a:defRPr sz="2160">
                <a:solidFill>
                  <a:schemeClr val="tx1"/>
                </a:solidFill>
                <a:latin typeface="+mj-lt"/>
              </a:defRPr>
            </a:lvl3pPr>
            <a:lvl4pPr marL="1254760" indent="-279048">
              <a:spcAft>
                <a:spcPts val="1600"/>
              </a:spcAft>
              <a:buClr>
                <a:srgbClr val="002060"/>
              </a:buClr>
              <a:buFont typeface="Arial" panose="020B0604020202020204" pitchFamily="34" charset="0"/>
              <a:buChar cha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115" tIns="45575" rIns="91115" bIns="4557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115" tIns="45575" rIns="91115" bIns="45575" anchor="b"/>
          <a:lstStyle>
            <a:lvl1pPr marL="281159" indent="-281159"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676413110"/>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87"/>
            <a:ext cx="11137900" cy="907252"/>
          </a:xfrm>
        </p:spPr>
        <p:txBody>
          <a:bodyPr/>
          <a:lstStyle>
            <a:lvl1pPr>
              <a:lnSpc>
                <a:spcPts val="3998"/>
              </a:lnSpc>
              <a:defRPr sz="3720">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99" y="1447860"/>
            <a:ext cx="5378449" cy="4443455"/>
          </a:xfrm>
          <a:prstGeom prst="rect">
            <a:avLst/>
          </a:prstGeom>
        </p:spPr>
        <p:txBody>
          <a:bodyPr lIns="91115" tIns="45575" rIns="91115" bIns="4557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3044" y="1447860"/>
            <a:ext cx="5378449" cy="4443455"/>
          </a:xfrm>
          <a:prstGeom prst="rect">
            <a:avLst/>
          </a:prstGeom>
        </p:spPr>
        <p:txBody>
          <a:bodyPr lIns="91115" tIns="45575" rIns="91115" bIns="4557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3"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115" tIns="45575" rIns="91115" bIns="4557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115" tIns="45575" rIns="91115" bIns="45575" anchor="b"/>
          <a:lstStyle>
            <a:lvl1pPr marL="281159" indent="-281159"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08574312"/>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7_Title and Content">
  <p:cSld name="8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86" y="561979"/>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3932" lvl="0" indent="-340421" algn="l">
              <a:lnSpc>
                <a:spcPct val="100000"/>
              </a:lnSpc>
              <a:spcBef>
                <a:spcPts val="0"/>
              </a:spcBef>
              <a:spcAft>
                <a:spcPts val="0"/>
              </a:spcAft>
              <a:buClr>
                <a:schemeClr val="dk1"/>
              </a:buClr>
              <a:buSzPts val="1800"/>
              <a:buChar char="•"/>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3932" lvl="0" indent="-227105" algn="l">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3932" lvl="0" indent="-227105" algn="r">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35221453"/>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2_Title and Content" userDrawn="1">
  <p:cSld name="6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3932" lvl="0" indent="-340421" algn="l">
              <a:lnSpc>
                <a:spcPct val="100000"/>
              </a:lnSpc>
              <a:spcBef>
                <a:spcPts val="0"/>
              </a:spcBef>
              <a:spcAft>
                <a:spcPts val="0"/>
              </a:spcAft>
              <a:buClr>
                <a:schemeClr val="dk1"/>
              </a:buClr>
              <a:buSzPts val="1800"/>
              <a:buChar char="•"/>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3932" lvl="0" indent="-227105" algn="l">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3932" lvl="0" indent="-227105" algn="r">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lIns="91275" tIns="45655" rIns="91275" bIns="45655"/>
          <a:lstStyle>
            <a:lvl1pPr marL="76073" indent="0">
              <a:buNone/>
              <a:defRPr sz="1200"/>
            </a:lvl1pPr>
          </a:lstStyle>
          <a:p>
            <a:pPr lvl="0"/>
            <a:r>
              <a:rPr lang="en-GB" dirty="0"/>
              <a:t>1</a:t>
            </a:r>
          </a:p>
        </p:txBody>
      </p:sp>
    </p:spTree>
    <p:extLst>
      <p:ext uri="{BB962C8B-B14F-4D97-AF65-F5344CB8AC3E}">
        <p14:creationId xmlns:p14="http://schemas.microsoft.com/office/powerpoint/2010/main" val="3985879512"/>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pic>
        <p:nvPicPr>
          <p:cNvPr id="9" name="Picture 8" descr="A close up of a flower&#10;&#10;Description automatically generated">
            <a:extLst>
              <a:ext uri="{FF2B5EF4-FFF2-40B4-BE49-F238E27FC236}">
                <a16:creationId xmlns:a16="http://schemas.microsoft.com/office/drawing/2014/main" id="{BC2B2615-796A-C542-8B1C-BB232713DC0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63"/>
            <a:ext cx="12191998" cy="5927860"/>
          </a:xfrm>
          <a:prstGeom prst="rect">
            <a:avLst/>
          </a:prstGeom>
        </p:spPr>
      </p:pic>
      <p:sp>
        <p:nvSpPr>
          <p:cNvPr id="8" name="Rectangle 7">
            <a:extLst>
              <a:ext uri="{FF2B5EF4-FFF2-40B4-BE49-F238E27FC236}">
                <a16:creationId xmlns:a16="http://schemas.microsoft.com/office/drawing/2014/main" id="{48E7B61D-6DCE-E74F-B32D-8161C9BC027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2998AD30-D20E-8E46-9915-35236F424312}"/>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7" name="TextBox 6">
            <a:extLst>
              <a:ext uri="{FF2B5EF4-FFF2-40B4-BE49-F238E27FC236}">
                <a16:creationId xmlns:a16="http://schemas.microsoft.com/office/drawing/2014/main" id="{0C5F9ECA-4F02-B844-8F77-B11DE911A362}"/>
              </a:ext>
            </a:extLst>
          </p:cNvPr>
          <p:cNvSpPr txBox="1"/>
          <p:nvPr userDrawn="1"/>
        </p:nvSpPr>
        <p:spPr>
          <a:xfrm>
            <a:off x="68"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pic>
        <p:nvPicPr>
          <p:cNvPr id="10" name="Picture 9">
            <a:extLst>
              <a:ext uri="{FF2B5EF4-FFF2-40B4-BE49-F238E27FC236}">
                <a16:creationId xmlns:a16="http://schemas.microsoft.com/office/drawing/2014/main" id="{1B3C6C7C-BDB4-D844-8B44-27A90F0F93E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94CD23D4-C9BF-C740-AEE8-9D0169C8A91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69120677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pic>
        <p:nvPicPr>
          <p:cNvPr id="8" name="Picture 7" descr="A picture containing table, cup, sitting, food&#10;&#10;Description automatically generated">
            <a:extLst>
              <a:ext uri="{FF2B5EF4-FFF2-40B4-BE49-F238E27FC236}">
                <a16:creationId xmlns:a16="http://schemas.microsoft.com/office/drawing/2014/main" id="{1AB7FB1E-ACA7-C449-9304-52685EFE223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
            <a:ext cx="12192000" cy="6772657"/>
          </a:xfrm>
          <a:prstGeom prst="rect">
            <a:avLst/>
          </a:prstGeom>
        </p:spPr>
      </p:pic>
      <p:sp>
        <p:nvSpPr>
          <p:cNvPr id="2" name="Rectangle 1">
            <a:extLst>
              <a:ext uri="{FF2B5EF4-FFF2-40B4-BE49-F238E27FC236}">
                <a16:creationId xmlns:a16="http://schemas.microsoft.com/office/drawing/2014/main" id="{4FFDC3EF-1B13-3D4D-A484-2A498A983761}"/>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5" name="Rectangle 4">
            <a:extLst>
              <a:ext uri="{FF2B5EF4-FFF2-40B4-BE49-F238E27FC236}">
                <a16:creationId xmlns:a16="http://schemas.microsoft.com/office/drawing/2014/main" id="{AE9D58DA-E9E5-9448-B8C7-BF2CF58A89CE}"/>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6" name="TextBox 5">
            <a:extLst>
              <a:ext uri="{FF2B5EF4-FFF2-40B4-BE49-F238E27FC236}">
                <a16:creationId xmlns:a16="http://schemas.microsoft.com/office/drawing/2014/main" id="{B635B5D4-176D-FF4C-8A51-B53766022FC4}"/>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pic>
        <p:nvPicPr>
          <p:cNvPr id="7" name="Picture 6">
            <a:extLst>
              <a:ext uri="{FF2B5EF4-FFF2-40B4-BE49-F238E27FC236}">
                <a16:creationId xmlns:a16="http://schemas.microsoft.com/office/drawing/2014/main" id="{CD302952-E295-D245-95C0-E187BF30A26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9" name="Picture 8" descr="A close up of a logo&#10;&#10;Description automatically generated">
            <a:extLst>
              <a:ext uri="{FF2B5EF4-FFF2-40B4-BE49-F238E27FC236}">
                <a16:creationId xmlns:a16="http://schemas.microsoft.com/office/drawing/2014/main" id="{2A0321DF-9E8A-0D44-962A-9C42A1AECDE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74313530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pic>
        <p:nvPicPr>
          <p:cNvPr id="19" name="Picture 18" descr="A blurry image of a person&#10;&#10;Description automatically generated">
            <a:extLst>
              <a:ext uri="{FF2B5EF4-FFF2-40B4-BE49-F238E27FC236}">
                <a16:creationId xmlns:a16="http://schemas.microsoft.com/office/drawing/2014/main" id="{1CA2A11E-4374-0F45-AE31-F28551B5615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7"/>
            <a:ext cx="12192000" cy="6286500"/>
          </a:xfrm>
          <a:prstGeom prst="rect">
            <a:avLst/>
          </a:prstGeom>
        </p:spPr>
      </p:pic>
      <p:sp>
        <p:nvSpPr>
          <p:cNvPr id="8" name="Rectangle 7">
            <a:extLst>
              <a:ext uri="{FF2B5EF4-FFF2-40B4-BE49-F238E27FC236}">
                <a16:creationId xmlns:a16="http://schemas.microsoft.com/office/drawing/2014/main" id="{5DDEA4C7-3C07-6C4E-8FBC-F76497931CA7}"/>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70CFC2D2-344F-294E-A043-F41F57D38138}"/>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7" name="Picture 6">
            <a:extLst>
              <a:ext uri="{FF2B5EF4-FFF2-40B4-BE49-F238E27FC236}">
                <a16:creationId xmlns:a16="http://schemas.microsoft.com/office/drawing/2014/main" id="{88C99825-F1D0-A245-8ACD-7EB34107ED1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7E9AE474-5E6F-C448-B524-17125745784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8727174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pic>
        <p:nvPicPr>
          <p:cNvPr id="16" name="Picture 15" descr="A picture containing person, toothbrush, holding, person&#10;&#10;Description automatically generated">
            <a:extLst>
              <a:ext uri="{FF2B5EF4-FFF2-40B4-BE49-F238E27FC236}">
                <a16:creationId xmlns:a16="http://schemas.microsoft.com/office/drawing/2014/main" id="{E2A2F3F7-5C75-0841-8105-1F0ED044C03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6" y="7"/>
            <a:ext cx="12191999" cy="6826313"/>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00548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pic>
        <p:nvPicPr>
          <p:cNvPr id="19" name="Picture 18" descr="A person preparing food in a kitchen&#10;&#10;Description automatically generated">
            <a:extLst>
              <a:ext uri="{FF2B5EF4-FFF2-40B4-BE49-F238E27FC236}">
                <a16:creationId xmlns:a16="http://schemas.microsoft.com/office/drawing/2014/main" id="{9C2B30DC-5A99-074C-9D02-388325FBDA3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6" y="691"/>
            <a:ext cx="12191998" cy="6055349"/>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471187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10" name="Subtitle 2">
            <a:extLst>
              <a:ext uri="{FF2B5EF4-FFF2-40B4-BE49-F238E27FC236}">
                <a16:creationId xmlns:a16="http://schemas.microsoft.com/office/drawing/2014/main" id="{14C2B0E1-077E-014A-8743-F7AEBEBB4B96}"/>
              </a:ext>
            </a:extLst>
          </p:cNvPr>
          <p:cNvSpPr>
            <a:spLocks noGrp="1"/>
          </p:cNvSpPr>
          <p:nvPr>
            <p:ph type="subTitle" idx="1" hasCustomPrompt="1"/>
          </p:nvPr>
        </p:nvSpPr>
        <p:spPr>
          <a:xfrm>
            <a:off x="756355" y="3780156"/>
            <a:ext cx="10713156" cy="2207683"/>
          </a:xfrm>
        </p:spPr>
        <p:txBody>
          <a:bodyPr anchor="t">
            <a:noAutofit/>
          </a:bodyPr>
          <a:lstStyle>
            <a:lvl1pPr marL="0" indent="0" algn="l">
              <a:lnSpc>
                <a:spcPct val="110000"/>
              </a:lnSpc>
              <a:buNone/>
              <a:defRPr sz="1440" b="0" i="0" kern="800" spc="400" baseline="0">
                <a:solidFill>
                  <a:schemeClr val="bg2">
                    <a:lumMod val="20000"/>
                    <a:lumOff val="80000"/>
                  </a:schemeClr>
                </a:solidFill>
                <a:latin typeface="+mj-lt"/>
              </a:defRPr>
            </a:lvl1pPr>
            <a:lvl2pPr marL="609018" indent="0" algn="ctr">
              <a:buNone/>
              <a:defRPr sz="2640"/>
            </a:lvl2pPr>
            <a:lvl3pPr marL="1218041" indent="0" algn="ctr">
              <a:buNone/>
              <a:defRPr sz="2400"/>
            </a:lvl3pPr>
            <a:lvl4pPr marL="1827047" indent="0" algn="ctr">
              <a:buNone/>
              <a:defRPr sz="2160"/>
            </a:lvl4pPr>
            <a:lvl5pPr marL="2436062" indent="0" algn="ctr">
              <a:buNone/>
              <a:defRPr sz="2160"/>
            </a:lvl5pPr>
            <a:lvl6pPr marL="3045078" indent="0" algn="ctr">
              <a:buNone/>
              <a:defRPr sz="2160"/>
            </a:lvl6pPr>
            <a:lvl7pPr marL="3654096" indent="0" algn="ctr">
              <a:buNone/>
              <a:defRPr sz="2160"/>
            </a:lvl7pPr>
            <a:lvl8pPr marL="4263085" indent="0" algn="ctr">
              <a:buNone/>
              <a:defRPr sz="2160"/>
            </a:lvl8pPr>
            <a:lvl9pPr marL="4872126" indent="0" algn="ctr">
              <a:buNone/>
              <a:defRPr sz="2160"/>
            </a:lvl9pPr>
          </a:lstStyle>
          <a:p>
            <a:r>
              <a:rPr lang="en-US" dirty="0"/>
              <a:t>CLICK TO EDIT MASTER SUBTITLE STYLE</a:t>
            </a:r>
          </a:p>
        </p:txBody>
      </p:sp>
      <p:sp>
        <p:nvSpPr>
          <p:cNvPr id="12" name="Rectangle 11">
            <a:extLst>
              <a:ext uri="{FF2B5EF4-FFF2-40B4-BE49-F238E27FC236}">
                <a16:creationId xmlns:a16="http://schemas.microsoft.com/office/drawing/2014/main" id="{C82C1F37-ACA0-2A48-BA9F-CB831BFA73D0}"/>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pic>
        <p:nvPicPr>
          <p:cNvPr id="7" name="Picture 6">
            <a:extLst>
              <a:ext uri="{FF2B5EF4-FFF2-40B4-BE49-F238E27FC236}">
                <a16:creationId xmlns:a16="http://schemas.microsoft.com/office/drawing/2014/main" id="{A1279DCF-AC76-E644-95B6-BB554245E52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56394" y="596763"/>
            <a:ext cx="2152852" cy="646417"/>
          </a:xfrm>
          <a:prstGeom prst="rect">
            <a:avLst/>
          </a:prstGeom>
        </p:spPr>
      </p:pic>
    </p:spTree>
    <p:extLst>
      <p:ext uri="{BB962C8B-B14F-4D97-AF65-F5344CB8AC3E}">
        <p14:creationId xmlns:p14="http://schemas.microsoft.com/office/powerpoint/2010/main" val="12338593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pic>
        <p:nvPicPr>
          <p:cNvPr id="6" name="Picture 5" descr="A picture containing table, cup, sitting, food&#10;&#10;Description automatically generated">
            <a:extLst>
              <a:ext uri="{FF2B5EF4-FFF2-40B4-BE49-F238E27FC236}">
                <a16:creationId xmlns:a16="http://schemas.microsoft.com/office/drawing/2014/main" id="{2133BC0C-825A-B442-BBEC-EBA27259B0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5159" y="0"/>
            <a:ext cx="11666908"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9" name="Rectangle 8">
            <a:extLst>
              <a:ext uri="{FF2B5EF4-FFF2-40B4-BE49-F238E27FC236}">
                <a16:creationId xmlns:a16="http://schemas.microsoft.com/office/drawing/2014/main" id="{A027A308-83D2-434B-A4CF-71AF6A3F2B61}"/>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10" name="TextBox 9">
            <a:extLst>
              <a:ext uri="{FF2B5EF4-FFF2-40B4-BE49-F238E27FC236}">
                <a16:creationId xmlns:a16="http://schemas.microsoft.com/office/drawing/2014/main" id="{CEA634E6-3DC8-9F40-9913-E61E91E4DEAE}"/>
              </a:ext>
            </a:extLst>
          </p:cNvPr>
          <p:cNvSpPr txBox="1"/>
          <p:nvPr userDrawn="1"/>
        </p:nvSpPr>
        <p:spPr>
          <a:xfrm>
            <a:off x="8431438"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pic>
        <p:nvPicPr>
          <p:cNvPr id="12" name="Picture 11">
            <a:extLst>
              <a:ext uri="{FF2B5EF4-FFF2-40B4-BE49-F238E27FC236}">
                <a16:creationId xmlns:a16="http://schemas.microsoft.com/office/drawing/2014/main" id="{257D8480-243B-AD44-8307-36334BE3A2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96920382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pic>
        <p:nvPicPr>
          <p:cNvPr id="6" name="Picture 5" descr="A close up of a coral&#10;&#10;Description automatically generated">
            <a:extLst>
              <a:ext uri="{FF2B5EF4-FFF2-40B4-BE49-F238E27FC236}">
                <a16:creationId xmlns:a16="http://schemas.microsoft.com/office/drawing/2014/main" id="{47216300-87D3-6D47-BCF8-BB89A388A3F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5916"/>
          <a:stretch/>
        </p:blipFill>
        <p:spPr>
          <a:xfrm>
            <a:off x="0" y="0"/>
            <a:ext cx="12192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3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1" name="TextBox 10">
            <a:extLst>
              <a:ext uri="{FF2B5EF4-FFF2-40B4-BE49-F238E27FC236}">
                <a16:creationId xmlns:a16="http://schemas.microsoft.com/office/drawing/2014/main" id="{F9C3876B-91F9-A444-BC6C-5108085465C3}"/>
              </a:ext>
            </a:extLst>
          </p:cNvPr>
          <p:cNvSpPr txBox="1"/>
          <p:nvPr userDrawn="1"/>
        </p:nvSpPr>
        <p:spPr>
          <a:xfrm>
            <a:off x="14564"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3" name="Rectangle 12">
            <a:extLst>
              <a:ext uri="{FF2B5EF4-FFF2-40B4-BE49-F238E27FC236}">
                <a16:creationId xmlns:a16="http://schemas.microsoft.com/office/drawing/2014/main" id="{1CC54771-C180-864F-B356-218F0AC10F03}"/>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408BF046-8980-0548-8EB1-EB803285D8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53463975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64D94694-17B2-3549-985F-0E27B58EA3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1905000" y="0"/>
            <a:ext cx="10287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0" name="TextBox 9">
            <a:extLst>
              <a:ext uri="{FF2B5EF4-FFF2-40B4-BE49-F238E27FC236}">
                <a16:creationId xmlns:a16="http://schemas.microsoft.com/office/drawing/2014/main" id="{03E5CFFB-104C-7E49-AA4C-50EF4E96F16C}"/>
              </a:ext>
            </a:extLst>
          </p:cNvPr>
          <p:cNvSpPr txBox="1"/>
          <p:nvPr userDrawn="1"/>
        </p:nvSpPr>
        <p:spPr>
          <a:xfrm>
            <a:off x="9938960"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4B433127-3B44-D54D-AA2D-5A733A0CD3E4}"/>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8973A3C2-9797-E440-8533-8D38E8BF8F9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92637108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pic>
        <p:nvPicPr>
          <p:cNvPr id="5" name="Picture 4" descr="A person wearing a blue hat&#10;&#10;Description automatically generated">
            <a:extLst>
              <a:ext uri="{FF2B5EF4-FFF2-40B4-BE49-F238E27FC236}">
                <a16:creationId xmlns:a16="http://schemas.microsoft.com/office/drawing/2014/main" id="{DE9B353D-1C67-1446-9C0E-B68C8B17D79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0" y="0"/>
            <a:ext cx="10311262"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3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582B41E7-9574-3142-B26A-1618246158DF}"/>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77E7C9C7-B510-0245-8E5A-E4DA9A250A8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16302251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pic>
        <p:nvPicPr>
          <p:cNvPr id="6" name="Picture 5" descr="A person standing in a kitchen&#10;&#10;Description automatically generated">
            <a:extLst>
              <a:ext uri="{FF2B5EF4-FFF2-40B4-BE49-F238E27FC236}">
                <a16:creationId xmlns:a16="http://schemas.microsoft.com/office/drawing/2014/main" id="{EE8ACA5B-C168-424F-A691-64B746720EE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00542" y="0"/>
            <a:ext cx="10291459"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F347F6B7-BAB4-7641-B5D3-6BDC6E9356F0}"/>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7AF55D5E-32DA-7A49-BE05-C860854EEE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11967144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Divider - Picture">
    <p:spTree>
      <p:nvGrpSpPr>
        <p:cNvPr id="1" name=""/>
        <p:cNvGrpSpPr/>
        <p:nvPr/>
      </p:nvGrpSpPr>
      <p:grpSpPr>
        <a:xfrm>
          <a:off x="0" y="0"/>
          <a:ext cx="0" cy="0"/>
          <a:chOff x="0" y="0"/>
          <a:chExt cx="0" cy="0"/>
        </a:xfrm>
      </p:grpSpPr>
      <p:pic>
        <p:nvPicPr>
          <p:cNvPr id="4" name="Picture 3" descr="A person standing in a kitchen&#10;&#10;Description automatically generated">
            <a:extLst>
              <a:ext uri="{FF2B5EF4-FFF2-40B4-BE49-F238E27FC236}">
                <a16:creationId xmlns:a16="http://schemas.microsoft.com/office/drawing/2014/main" id="{04FAEC3B-79FE-3649-AB9A-128F39A02C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10" name="Rectangle 9">
            <a:extLst>
              <a:ext uri="{FF2B5EF4-FFF2-40B4-BE49-F238E27FC236}">
                <a16:creationId xmlns:a16="http://schemas.microsoft.com/office/drawing/2014/main" id="{51B9AA6C-C63A-0A4E-954C-4CC86083E50D}"/>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153398994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Divider - Picture">
    <p:spTree>
      <p:nvGrpSpPr>
        <p:cNvPr id="1" name=""/>
        <p:cNvGrpSpPr/>
        <p:nvPr/>
      </p:nvGrpSpPr>
      <p:grpSpPr>
        <a:xfrm>
          <a:off x="0" y="0"/>
          <a:ext cx="0" cy="0"/>
          <a:chOff x="0" y="0"/>
          <a:chExt cx="0" cy="0"/>
        </a:xfrm>
      </p:grpSpPr>
      <p:pic>
        <p:nvPicPr>
          <p:cNvPr id="4" name="Picture 3" descr="A picture containing table, cup, sitting, food&#10;&#10;Description automatically generated">
            <a:extLst>
              <a:ext uri="{FF2B5EF4-FFF2-40B4-BE49-F238E27FC236}">
                <a16:creationId xmlns:a16="http://schemas.microsoft.com/office/drawing/2014/main" id="{3E5D4BD9-9780-724E-A6A6-85B696E58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8"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77FA3AFF-461D-624D-A821-D2643E7CACD6}"/>
              </a:ext>
            </a:extLst>
          </p:cNvPr>
          <p:cNvSpPr txBox="1"/>
          <p:nvPr userDrawn="1"/>
        </p:nvSpPr>
        <p:spPr>
          <a:xfrm>
            <a:off x="8466216"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D51F2D6F-9506-554C-B539-B49C3D18BFFC}"/>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20376213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71"/>
            <a:ext cx="10363200" cy="1300163"/>
          </a:xfrm>
        </p:spPr>
        <p:txBody>
          <a:bodyPr lIns="357845"/>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57845" tIns="45595" rIns="91165" bIns="45595"/>
          <a:lstStyle>
            <a:lvl1pPr marL="0" indent="0" algn="l">
              <a:spcBef>
                <a:spcPts val="0"/>
              </a:spcBef>
              <a:spcAft>
                <a:spcPts val="0"/>
              </a:spcAft>
              <a:buNone/>
              <a:defRPr sz="2160" i="1">
                <a:solidFill>
                  <a:schemeClr val="accent2"/>
                </a:solidFill>
                <a:latin typeface="+mn-lt"/>
              </a:defRPr>
            </a:lvl1pPr>
            <a:lvl2pPr marL="453526" indent="0" algn="ctr">
              <a:buNone/>
              <a:defRPr>
                <a:solidFill>
                  <a:schemeClr val="tx1">
                    <a:tint val="75000"/>
                  </a:schemeClr>
                </a:solidFill>
              </a:defRPr>
            </a:lvl2pPr>
            <a:lvl3pPr marL="907050" indent="0" algn="ctr">
              <a:buNone/>
              <a:defRPr>
                <a:solidFill>
                  <a:schemeClr val="tx1">
                    <a:tint val="75000"/>
                  </a:schemeClr>
                </a:solidFill>
              </a:defRPr>
            </a:lvl3pPr>
            <a:lvl4pPr marL="1360573" indent="0" algn="ctr">
              <a:buNone/>
              <a:defRPr>
                <a:solidFill>
                  <a:schemeClr val="tx1">
                    <a:tint val="75000"/>
                  </a:schemeClr>
                </a:solidFill>
              </a:defRPr>
            </a:lvl4pPr>
            <a:lvl5pPr marL="1814099" indent="0" algn="ctr">
              <a:buNone/>
              <a:defRPr>
                <a:solidFill>
                  <a:schemeClr val="tx1">
                    <a:tint val="75000"/>
                  </a:schemeClr>
                </a:solidFill>
              </a:defRPr>
            </a:lvl5pPr>
            <a:lvl6pPr marL="2267533" indent="0" algn="ctr">
              <a:buNone/>
              <a:defRPr>
                <a:solidFill>
                  <a:schemeClr val="tx1">
                    <a:tint val="75000"/>
                  </a:schemeClr>
                </a:solidFill>
              </a:defRPr>
            </a:lvl6pPr>
            <a:lvl7pPr marL="2721142" indent="0" algn="ctr">
              <a:buNone/>
              <a:defRPr>
                <a:solidFill>
                  <a:schemeClr val="tx1">
                    <a:tint val="75000"/>
                  </a:schemeClr>
                </a:solidFill>
              </a:defRPr>
            </a:lvl7pPr>
            <a:lvl8pPr marL="3174379" indent="0" algn="ctr">
              <a:buNone/>
              <a:defRPr>
                <a:solidFill>
                  <a:schemeClr val="tx1">
                    <a:tint val="75000"/>
                  </a:schemeClr>
                </a:solidFill>
              </a:defRPr>
            </a:lvl8pPr>
            <a:lvl9pPr marL="3628163"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1137"/>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8481213"/>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411"/>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3_Divider - Picture">
    <p:spTree>
      <p:nvGrpSpPr>
        <p:cNvPr id="1" name=""/>
        <p:cNvGrpSpPr/>
        <p:nvPr/>
      </p:nvGrpSpPr>
      <p:grpSpPr>
        <a:xfrm>
          <a:off x="0" y="0"/>
          <a:ext cx="0" cy="0"/>
          <a:chOff x="0" y="0"/>
          <a:chExt cx="0" cy="0"/>
        </a:xfrm>
      </p:grpSpPr>
      <p:pic>
        <p:nvPicPr>
          <p:cNvPr id="4" name="Picture 3" descr="Underwater view of a coral&#10;&#10;Description automatically generated">
            <a:extLst>
              <a:ext uri="{FF2B5EF4-FFF2-40B4-BE49-F238E27FC236}">
                <a16:creationId xmlns:a16="http://schemas.microsoft.com/office/drawing/2014/main" id="{61C4E238-608C-AA4E-AFB7-DF93D8E38E9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61B5F57C-93FE-DF43-896E-ED890650DC70}"/>
              </a:ext>
            </a:extLst>
          </p:cNvPr>
          <p:cNvSpPr txBox="1"/>
          <p:nvPr userDrawn="1"/>
        </p:nvSpPr>
        <p:spPr>
          <a:xfrm>
            <a:off x="134529"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0145CDE7-C2C0-584B-98B2-04BA976962C3}"/>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258976766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Agenda/Lis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1ACFBA2-EC4F-F745-8AE0-8AE89EA06724}"/>
              </a:ext>
            </a:extLst>
          </p:cNvPr>
          <p:cNvSpPr/>
          <p:nvPr userDrawn="1"/>
        </p:nvSpPr>
        <p:spPr>
          <a:xfrm>
            <a:off x="76" y="0"/>
            <a:ext cx="4225871"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2" name="Title 1"/>
          <p:cNvSpPr>
            <a:spLocks noGrp="1"/>
          </p:cNvSpPr>
          <p:nvPr>
            <p:ph type="title" hasCustomPrompt="1"/>
          </p:nvPr>
        </p:nvSpPr>
        <p:spPr>
          <a:xfrm>
            <a:off x="0" y="24"/>
            <a:ext cx="4233334" cy="6857999"/>
          </a:xfrm>
          <a:noFill/>
        </p:spPr>
        <p:txBody>
          <a:bodyPr lIns="228389" rIns="228389"/>
          <a:lstStyle>
            <a:lvl1pPr algn="l">
              <a:defRPr sz="5280">
                <a:solidFill>
                  <a:schemeClr val="bg1"/>
                </a:solidFill>
              </a:defRPr>
            </a:lvl1pPr>
          </a:lstStyle>
          <a:p>
            <a:r>
              <a:rPr lang="en-US" dirty="0"/>
              <a:t>Title </a:t>
            </a:r>
          </a:p>
        </p:txBody>
      </p:sp>
      <p:sp>
        <p:nvSpPr>
          <p:cNvPr id="4" name="Text Placeholder 3"/>
          <p:cNvSpPr>
            <a:spLocks noGrp="1"/>
          </p:cNvSpPr>
          <p:nvPr>
            <p:ph type="body" sz="quarter" idx="30"/>
          </p:nvPr>
        </p:nvSpPr>
        <p:spPr>
          <a:xfrm>
            <a:off x="4923192" y="1246511"/>
            <a:ext cx="6423527" cy="4365025"/>
          </a:xfrm>
        </p:spPr>
        <p:txBody>
          <a:bodyPr anchor="ctr"/>
          <a:lstStyle>
            <a:lvl1pPr marL="304511" indent="-304511">
              <a:buFont typeface="+mj-lt"/>
              <a:buAutoNum type="arabicPeriod"/>
              <a:defRPr sz="2640"/>
            </a:lvl1pPr>
            <a:lvl2pPr marL="552350" indent="-304511">
              <a:buFont typeface="+mj-lt"/>
              <a:buAutoNum type="alphaUcPeriod"/>
              <a:defRPr sz="2400"/>
            </a:lvl2pPr>
            <a:lvl3pPr marL="928742" indent="-304511">
              <a:buFont typeface="+mj-lt"/>
              <a:buAutoNum type="alphaUcPeriod"/>
              <a:defRPr/>
            </a:lvl3pPr>
            <a:lvl4pPr marL="1305174" indent="-304511">
              <a:buFont typeface="+mj-lt"/>
              <a:buAutoNum type="alphaUcPeriod"/>
              <a:defRPr/>
            </a:lvl4pPr>
            <a:lvl5pPr marL="1694245" indent="-304511">
              <a:buFont typeface="+mj-lt"/>
              <a:buAutoNum type="alphaUcPeriod"/>
              <a:defRPr/>
            </a:lvl5pPr>
          </a:lstStyle>
          <a:p>
            <a:pPr lvl="0"/>
            <a:r>
              <a:rPr lang="en-US" dirty="0"/>
              <a:t>Click to edit Master text styles</a:t>
            </a:r>
          </a:p>
          <a:p>
            <a:pPr lvl="1"/>
            <a:r>
              <a:rPr lang="en-US" dirty="0"/>
              <a:t>Second level</a:t>
            </a:r>
          </a:p>
        </p:txBody>
      </p:sp>
      <p:sp>
        <p:nvSpPr>
          <p:cNvPr id="15" name="Rectangle 14">
            <a:extLst>
              <a:ext uri="{FF2B5EF4-FFF2-40B4-BE49-F238E27FC236}">
                <a16:creationId xmlns:a16="http://schemas.microsoft.com/office/drawing/2014/main" id="{5CC1E95B-8972-7A48-86E5-87CAF56D88B7}"/>
              </a:ext>
            </a:extLst>
          </p:cNvPr>
          <p:cNvSpPr/>
          <p:nvPr userDrawn="1"/>
        </p:nvSpPr>
        <p:spPr>
          <a:xfrm>
            <a:off x="728038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4B49B36B-5295-D94A-9127-FB28A9CCB035}"/>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9" name="Picture 8">
            <a:extLst>
              <a:ext uri="{FF2B5EF4-FFF2-40B4-BE49-F238E27FC236}">
                <a16:creationId xmlns:a16="http://schemas.microsoft.com/office/drawing/2014/main" id="{377B9C22-2529-FD4D-9E56-388D9F150EA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23610988"/>
      </p:ext>
    </p:extLst>
  </p:cSld>
  <p:clrMapOvr>
    <a:masterClrMapping/>
  </p:clrMapOvr>
  <p:extLst>
    <p:ext uri="{DCECCB84-F9BA-43D5-87BE-67443E8EF086}">
      <p15:sldGuideLst xmlns:p15="http://schemas.microsoft.com/office/powerpoint/2012/main">
        <p15:guide id="1" orient="horz" pos="3672" userDrawn="1">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098"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098" y="1473915"/>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Font typeface="Arial" panose="020B0604020202020204" pitchFamily="34" charset="0"/>
              <a:buChar char="•"/>
              <a:tabLst/>
              <a:defRPr sz="2160">
                <a:latin typeface="+mj-lt"/>
              </a:defRPr>
            </a:lvl3pPr>
            <a:lvl4pPr marL="1078464" indent="-380627">
              <a:lnSpc>
                <a:spcPct val="110000"/>
              </a:lnSpc>
              <a:buFont typeface="Arial" panose="020B0604020202020204" pitchFamily="34" charset="0"/>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
        <p:nvSpPr>
          <p:cNvPr id="3" name="Text Placeholder 2">
            <a:extLst>
              <a:ext uri="{FF2B5EF4-FFF2-40B4-BE49-F238E27FC236}">
                <a16:creationId xmlns:a16="http://schemas.microsoft.com/office/drawing/2014/main" id="{9D1302B1-0F25-4F2E-BA38-ED4C90583F25}"/>
              </a:ext>
            </a:extLst>
          </p:cNvPr>
          <p:cNvSpPr>
            <a:spLocks noGrp="1"/>
          </p:cNvSpPr>
          <p:nvPr>
            <p:ph type="body" sz="quarter" idx="14"/>
          </p:nvPr>
        </p:nvSpPr>
        <p:spPr>
          <a:xfrm>
            <a:off x="769947" y="5994465"/>
            <a:ext cx="4064000" cy="284164"/>
          </a:xfrm>
        </p:spPr>
        <p:txBody>
          <a:bodyPr lIns="0" tIns="0" rIns="0" bIns="0" anchor="b" anchorCtr="0"/>
          <a:lstStyle>
            <a:lvl1pPr>
              <a:defRPr sz="1200"/>
            </a:lvl1pPr>
          </a:lstStyle>
          <a:p>
            <a:pPr lvl="0"/>
            <a:endParaRPr lang="en-US" dirty="0"/>
          </a:p>
        </p:txBody>
      </p:sp>
      <p:sp>
        <p:nvSpPr>
          <p:cNvPr id="9" name="Text Placeholder 2">
            <a:extLst>
              <a:ext uri="{FF2B5EF4-FFF2-40B4-BE49-F238E27FC236}">
                <a16:creationId xmlns:a16="http://schemas.microsoft.com/office/drawing/2014/main" id="{5B6AFCD8-0C50-4D9B-AD35-ABCAA2004DEF}"/>
              </a:ext>
            </a:extLst>
          </p:cNvPr>
          <p:cNvSpPr>
            <a:spLocks noGrp="1"/>
          </p:cNvSpPr>
          <p:nvPr>
            <p:ph type="body" sz="quarter" idx="15"/>
          </p:nvPr>
        </p:nvSpPr>
        <p:spPr>
          <a:xfrm>
            <a:off x="7678827" y="6002067"/>
            <a:ext cx="4064000" cy="284164"/>
          </a:xfrm>
        </p:spPr>
        <p:txBody>
          <a:bodyPr lIns="0" tIns="0" rIns="0" bIns="0" anchor="b" anchorCtr="0"/>
          <a:lstStyle>
            <a:lvl1pPr algn="r">
              <a:defRPr sz="1200"/>
            </a:lvl1pPr>
          </a:lstStyle>
          <a:p>
            <a:pPr lvl="0"/>
            <a:endParaRPr lang="en-US" dirty="0"/>
          </a:p>
        </p:txBody>
      </p:sp>
    </p:spTree>
    <p:extLst>
      <p:ext uri="{BB962C8B-B14F-4D97-AF65-F5344CB8AC3E}">
        <p14:creationId xmlns:p14="http://schemas.microsoft.com/office/powerpoint/2010/main" val="4658361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85253"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85203"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hasCustomPrompt="1"/>
          </p:nvPr>
        </p:nvSpPr>
        <p:spPr>
          <a:xfrm>
            <a:off x="6267855"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marL="0" marR="0" lvl="0" indent="0" algn="l" defTabSz="1218041" rtl="0" eaLnBrk="0" fontAlgn="base" latinLnBrk="0" hangingPunct="0">
              <a:lnSpc>
                <a:spcPct val="110000"/>
              </a:lnSpc>
              <a:spcBef>
                <a:spcPct val="20000"/>
              </a:spcBef>
              <a:spcAft>
                <a:spcPts val="1067"/>
              </a:spcAft>
              <a:buClr>
                <a:schemeClr val="accent6">
                  <a:lumMod val="50000"/>
                </a:schemeClr>
              </a:buClr>
              <a:buSzTx/>
              <a:buFont typeface="Arial"/>
              <a:buNone/>
              <a:tabLst/>
              <a:defRPr/>
            </a:pPr>
            <a:r>
              <a:rPr lang="en-US" dirty="0"/>
              <a:t>Edit Master text styles</a:t>
            </a:r>
          </a:p>
          <a:p>
            <a:pPr lvl="1"/>
            <a:r>
              <a:rPr lang="en-US" dirty="0"/>
              <a:t>Second level</a:t>
            </a:r>
          </a:p>
          <a:p>
            <a:pPr lvl="2"/>
            <a:r>
              <a:rPr lang="en-US" dirty="0"/>
              <a:t>Third level</a:t>
            </a:r>
          </a:p>
          <a:p>
            <a:pPr lvl="3"/>
            <a:r>
              <a:rPr lang="en-US" dirty="0"/>
              <a:t>Fourth level</a:t>
            </a:r>
          </a:p>
        </p:txBody>
      </p:sp>
      <p:sp>
        <p:nvSpPr>
          <p:cNvPr id="13" name="Rectangle 12">
            <a:extLst>
              <a:ext uri="{FF2B5EF4-FFF2-40B4-BE49-F238E27FC236}">
                <a16:creationId xmlns:a16="http://schemas.microsoft.com/office/drawing/2014/main" id="{A5762E59-1FBE-9B44-9A7C-5C9D0C57CD6F}"/>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4" name="Slide Number Placeholder 2">
            <a:extLst>
              <a:ext uri="{FF2B5EF4-FFF2-40B4-BE49-F238E27FC236}">
                <a16:creationId xmlns:a16="http://schemas.microsoft.com/office/drawing/2014/main" id="{5FC7220A-02B2-2D48-A31D-1C66D86F535E}"/>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71482D2F-DFA7-B84A-802D-5468FD5EE2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1222314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ontent - 3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15180"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15225"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p:nvPr>
        </p:nvSpPr>
        <p:spPr>
          <a:xfrm>
            <a:off x="4294215" y="1960688"/>
            <a:ext cx="3603700" cy="3780929"/>
          </a:xfrm>
        </p:spPr>
        <p:txBody>
          <a:bodyPr/>
          <a:lstStyle>
            <a:lvl1pPr>
              <a:lnSpc>
                <a:spcPct val="110000"/>
              </a:lnSpc>
              <a:spcAft>
                <a:spcPts val="1067"/>
              </a:spcAft>
              <a:defRPr sz="2400"/>
            </a:lvl1pPr>
            <a:lvl2pPr marL="21166" indent="0">
              <a:lnSpc>
                <a:spcPct val="110000"/>
              </a:lnSpc>
              <a:buNone/>
              <a:tabLst/>
              <a:defRPr sz="2400" b="0">
                <a:solidFill>
                  <a:schemeClr val="tx1"/>
                </a:solidFill>
              </a:defRPr>
            </a:lvl2pPr>
            <a:lvl3pPr marL="382744" indent="-226277">
              <a:lnSpc>
                <a:spcPct val="110000"/>
              </a:lnSpc>
              <a:tabLst/>
              <a:defRPr sz="2160"/>
            </a:lvl3pPr>
            <a:lvl4pPr marL="924110" indent="-226277">
              <a:lnSpc>
                <a:spcPct val="110000"/>
              </a:lnSpc>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Content Placeholder 7">
            <a:extLst>
              <a:ext uri="{FF2B5EF4-FFF2-40B4-BE49-F238E27FC236}">
                <a16:creationId xmlns:a16="http://schemas.microsoft.com/office/drawing/2014/main" id="{64B3B689-BA68-D240-A247-C97FF11CBF62}"/>
              </a:ext>
            </a:extLst>
          </p:cNvPr>
          <p:cNvSpPr>
            <a:spLocks noGrp="1"/>
          </p:cNvSpPr>
          <p:nvPr>
            <p:ph sz="quarter" idx="15"/>
          </p:nvPr>
        </p:nvSpPr>
        <p:spPr>
          <a:xfrm>
            <a:off x="7984323"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4" name="Rectangle 13">
            <a:extLst>
              <a:ext uri="{FF2B5EF4-FFF2-40B4-BE49-F238E27FC236}">
                <a16:creationId xmlns:a16="http://schemas.microsoft.com/office/drawing/2014/main" id="{565D1A4D-4427-C541-8D18-6C44448CBDCE}"/>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5" name="Slide Number Placeholder 2">
            <a:extLst>
              <a:ext uri="{FF2B5EF4-FFF2-40B4-BE49-F238E27FC236}">
                <a16:creationId xmlns:a16="http://schemas.microsoft.com/office/drawing/2014/main" id="{78A613D4-3F4C-0148-B4E2-B9808B81831B}"/>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3" name="Picture 12">
            <a:extLst>
              <a:ext uri="{FF2B5EF4-FFF2-40B4-BE49-F238E27FC236}">
                <a16:creationId xmlns:a16="http://schemas.microsoft.com/office/drawing/2014/main" id="{DD2095A2-A07B-F148-A119-47F0D3184A1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276057514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Content - Side By Side">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7A134614-0757-1D49-AEF4-35C1B5EAA288}"/>
              </a:ext>
            </a:extLst>
          </p:cNvPr>
          <p:cNvSpPr>
            <a:spLocks noGrp="1"/>
          </p:cNvSpPr>
          <p:nvPr>
            <p:ph sz="half" idx="1" hasCustomPrompt="1"/>
          </p:nvPr>
        </p:nvSpPr>
        <p:spPr>
          <a:xfrm>
            <a:off x="660403" y="1129260"/>
            <a:ext cx="3406140" cy="4351339"/>
          </a:xfrm>
        </p:spPr>
        <p:txBody>
          <a:bodyPr anchor="ctr">
            <a:no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cxnSp>
        <p:nvCxnSpPr>
          <p:cNvPr id="9" name="Straight Connector 8">
            <a:extLst>
              <a:ext uri="{FF2B5EF4-FFF2-40B4-BE49-F238E27FC236}">
                <a16:creationId xmlns:a16="http://schemas.microsoft.com/office/drawing/2014/main" id="{694D7894-F06E-7249-9037-133412FE4D28}"/>
              </a:ext>
            </a:extLst>
          </p:cNvPr>
          <p:cNvCxnSpPr>
            <a:cxnSpLocks/>
          </p:cNvCxnSpPr>
          <p:nvPr userDrawn="1"/>
        </p:nvCxnSpPr>
        <p:spPr>
          <a:xfrm>
            <a:off x="4572048" y="1714061"/>
            <a:ext cx="0" cy="347472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Text Placeholder 8">
            <a:extLst>
              <a:ext uri="{FF2B5EF4-FFF2-40B4-BE49-F238E27FC236}">
                <a16:creationId xmlns:a16="http://schemas.microsoft.com/office/drawing/2014/main" id="{F98DBF11-D44C-A248-9D1F-DFECA4BF2772}"/>
              </a:ext>
            </a:extLst>
          </p:cNvPr>
          <p:cNvSpPr>
            <a:spLocks noGrp="1"/>
          </p:cNvSpPr>
          <p:nvPr>
            <p:ph type="body" sz="quarter" idx="13" hasCustomPrompt="1"/>
          </p:nvPr>
        </p:nvSpPr>
        <p:spPr>
          <a:xfrm>
            <a:off x="4803035" y="805988"/>
            <a:ext cx="7157992" cy="4856137"/>
          </a:xfrm>
        </p:spPr>
        <p:txBody>
          <a:bodyPr anchor="ctr"/>
          <a:lstStyle>
            <a:lvl1pPr>
              <a:lnSpc>
                <a:spcPct val="110000"/>
              </a:lnSpc>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Clr>
                <a:schemeClr val="bg2">
                  <a:lumMod val="75000"/>
                </a:schemeClr>
              </a:buClr>
              <a:buFont typeface="Monaco" pitchFamily="2" charset="77"/>
              <a:buChar char="⎼"/>
              <a:tabLst/>
              <a:defRPr sz="2160">
                <a:latin typeface="+mj-lt"/>
              </a:defRPr>
            </a:lvl3pPr>
            <a:lvl4pPr marL="1078464" indent="-380627">
              <a:lnSpc>
                <a:spcPct val="110000"/>
              </a:lnSpc>
              <a:buClr>
                <a:schemeClr val="bg2">
                  <a:lumMod val="75000"/>
                </a:schemeClr>
              </a:buClr>
              <a:buFont typeface="Monaco" pitchFamily="2" charset="77"/>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2" name="Rectangle 11">
            <a:extLst>
              <a:ext uri="{FF2B5EF4-FFF2-40B4-BE49-F238E27FC236}">
                <a16:creationId xmlns:a16="http://schemas.microsoft.com/office/drawing/2014/main" id="{92C93F98-B2FA-5940-A4B4-73E5ADF3066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E30DAF51-A103-1241-BA09-D4684753CA42}"/>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43327089-0BF6-8742-9502-702A7EF3647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337681724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_Key Point - Picture">
    <p:spTree>
      <p:nvGrpSpPr>
        <p:cNvPr id="1" name=""/>
        <p:cNvGrpSpPr/>
        <p:nvPr/>
      </p:nvGrpSpPr>
      <p:grpSpPr>
        <a:xfrm>
          <a:off x="0" y="0"/>
          <a:ext cx="0" cy="0"/>
          <a:chOff x="0" y="0"/>
          <a:chExt cx="0" cy="0"/>
        </a:xfrm>
      </p:grpSpPr>
      <p:pic>
        <p:nvPicPr>
          <p:cNvPr id="5" name="Picture 4" descr="A close up of a coral&#10;&#10;Description automatically generated">
            <a:extLst>
              <a:ext uri="{FF2B5EF4-FFF2-40B4-BE49-F238E27FC236}">
                <a16:creationId xmlns:a16="http://schemas.microsoft.com/office/drawing/2014/main" id="{84CA9D7A-1E23-FD4F-896C-344F249A695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329174" y="4389118"/>
            <a:ext cx="11479081" cy="1881479"/>
          </a:xfrm>
          <a:effectLst/>
        </p:spPr>
        <p:txBody>
          <a:bodyPr lIns="228389" rIns="228389"/>
          <a:lstStyle>
            <a:lvl1pPr algn="ctr">
              <a:defRPr sz="5280">
                <a:solidFill>
                  <a:schemeClr val="bg1"/>
                </a:solidFill>
                <a:effectLst>
                  <a:outerShdw blurRad="127000" dist="38100" dir="5400000" algn="ctr" rotWithShape="0">
                    <a:srgbClr val="000000"/>
                  </a:outerShdw>
                </a:effectLst>
              </a:defRPr>
            </a:lvl1pPr>
          </a:lstStyle>
          <a:p>
            <a:r>
              <a:rPr lang="en-US" dirty="0"/>
              <a:t>Click to edit Master title style</a:t>
            </a:r>
          </a:p>
        </p:txBody>
      </p:sp>
      <p:sp>
        <p:nvSpPr>
          <p:cNvPr id="11" name="TextBox 10">
            <a:extLst>
              <a:ext uri="{FF2B5EF4-FFF2-40B4-BE49-F238E27FC236}">
                <a16:creationId xmlns:a16="http://schemas.microsoft.com/office/drawing/2014/main" id="{8AAB9433-EE13-D04B-A352-D099EC8AC68F}"/>
              </a:ext>
            </a:extLst>
          </p:cNvPr>
          <p:cNvSpPr txBox="1"/>
          <p:nvPr userDrawn="1"/>
        </p:nvSpPr>
        <p:spPr>
          <a:xfrm>
            <a:off x="9860301"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3" name="Rectangle 12">
            <a:extLst>
              <a:ext uri="{FF2B5EF4-FFF2-40B4-BE49-F238E27FC236}">
                <a16:creationId xmlns:a16="http://schemas.microsoft.com/office/drawing/2014/main" id="{E2B34116-4D67-3745-BA80-C0190659DF44}"/>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
        <p:nvSpPr>
          <p:cNvPr id="14" name="Slide Number Placeholder 2">
            <a:extLst>
              <a:ext uri="{FF2B5EF4-FFF2-40B4-BE49-F238E27FC236}">
                <a16:creationId xmlns:a16="http://schemas.microsoft.com/office/drawing/2014/main" id="{63B135CE-5175-FE4E-9DC6-C9BABE0BD9AC}"/>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Tree>
    <p:extLst>
      <p:ext uri="{BB962C8B-B14F-4D97-AF65-F5344CB8AC3E}">
        <p14:creationId xmlns:p14="http://schemas.microsoft.com/office/powerpoint/2010/main" val="105316191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Key Point - Blue 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1092651"/>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6" name="Rectangle 5">
            <a:extLst>
              <a:ext uri="{FF2B5EF4-FFF2-40B4-BE49-F238E27FC236}">
                <a16:creationId xmlns:a16="http://schemas.microsoft.com/office/drawing/2014/main" id="{AA386CE3-CBB7-8845-A180-9E9BA14B3520}"/>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7" name="Slide Number Placeholder 2">
            <a:extLst>
              <a:ext uri="{FF2B5EF4-FFF2-40B4-BE49-F238E27FC236}">
                <a16:creationId xmlns:a16="http://schemas.microsoft.com/office/drawing/2014/main" id="{27B2F62A-6323-3249-AF74-D503B8DCD6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925152E7-3E06-FC42-B559-03A50F365A4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5098824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Key Point - Blue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accent2"/>
                </a:solidFill>
                <a:latin typeface="+mj-lt"/>
              </a:defRPr>
            </a:lvl1pPr>
          </a:lstStyle>
          <a:p>
            <a:r>
              <a:rPr lang="en-US" dirty="0"/>
              <a:t>Click to edit master title style</a:t>
            </a:r>
          </a:p>
        </p:txBody>
      </p:sp>
      <p:sp>
        <p:nvSpPr>
          <p:cNvPr id="7" name="Rectangle 6">
            <a:extLst>
              <a:ext uri="{FF2B5EF4-FFF2-40B4-BE49-F238E27FC236}">
                <a16:creationId xmlns:a16="http://schemas.microsoft.com/office/drawing/2014/main" id="{AEA1F5DA-A69F-2044-9F57-2907E37E5DC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8" name="Slide Number Placeholder 2">
            <a:extLst>
              <a:ext uri="{FF2B5EF4-FFF2-40B4-BE49-F238E27FC236}">
                <a16:creationId xmlns:a16="http://schemas.microsoft.com/office/drawing/2014/main" id="{16E72F62-0FF8-A447-81ED-0854D2E2E678}"/>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6" name="Picture 5">
            <a:extLst>
              <a:ext uri="{FF2B5EF4-FFF2-40B4-BE49-F238E27FC236}">
                <a16:creationId xmlns:a16="http://schemas.microsoft.com/office/drawing/2014/main" id="{6C5FF890-D267-4D4A-BEC2-9F26719818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1365525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Key Comparison -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sp>
        <p:nvSpPr>
          <p:cNvPr id="9" name="Content Placeholder 2">
            <a:extLst>
              <a:ext uri="{FF2B5EF4-FFF2-40B4-BE49-F238E27FC236}">
                <a16:creationId xmlns:a16="http://schemas.microsoft.com/office/drawing/2014/main" id="{EA049A85-0D6C-B948-A875-99D4EAD6B8CE}"/>
              </a:ext>
            </a:extLst>
          </p:cNvPr>
          <p:cNvSpPr>
            <a:spLocks noGrp="1"/>
          </p:cNvSpPr>
          <p:nvPr>
            <p:ph sz="half" idx="10" hasCustomPrompt="1"/>
          </p:nvPr>
        </p:nvSpPr>
        <p:spPr>
          <a:xfrm>
            <a:off x="6395517" y="1253335"/>
            <a:ext cx="5795644" cy="4351337"/>
          </a:xfrm>
        </p:spPr>
        <p:txBody>
          <a:bodyPr anchor="ctr">
            <a:normAutofit/>
          </a:bodyPr>
          <a:lstStyle>
            <a:lvl1pPr algn="l">
              <a:lnSpc>
                <a:spcPct val="80000"/>
              </a:lnSpc>
              <a:defRPr sz="3720" b="0" i="0">
                <a:solidFill>
                  <a:schemeClr val="tx1">
                    <a:lumMod val="50000"/>
                    <a:lumOff val="50000"/>
                  </a:schemeClr>
                </a:solidFill>
                <a:latin typeface="+mn-lt"/>
                <a:cs typeface="Rockwell Nova Light" panose="02060303020205020403" pitchFamily="18" charset="0"/>
              </a:defRPr>
            </a:lvl1pPr>
          </a:lstStyle>
          <a:p>
            <a:pPr lvl="0"/>
            <a:r>
              <a:rPr lang="en-US" dirty="0"/>
              <a:t>Edit master text styles</a:t>
            </a:r>
          </a:p>
        </p:txBody>
      </p:sp>
      <p:sp>
        <p:nvSpPr>
          <p:cNvPr id="20" name="Rectangle 19">
            <a:extLst>
              <a:ext uri="{FF2B5EF4-FFF2-40B4-BE49-F238E27FC236}">
                <a16:creationId xmlns:a16="http://schemas.microsoft.com/office/drawing/2014/main" id="{87F75911-90A9-3F43-A018-6A5440F0EF02}"/>
              </a:ext>
            </a:extLst>
          </p:cNvPr>
          <p:cNvSpPr/>
          <p:nvPr userDrawn="1"/>
        </p:nvSpPr>
        <p:spPr>
          <a:xfrm>
            <a:off x="8317926"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21" name="Slide Number Placeholder 2">
            <a:extLst>
              <a:ext uri="{FF2B5EF4-FFF2-40B4-BE49-F238E27FC236}">
                <a16:creationId xmlns:a16="http://schemas.microsoft.com/office/drawing/2014/main" id="{1B0DFEE7-227F-8843-8678-0FA2F838CBB2}"/>
              </a:ext>
            </a:extLst>
          </p:cNvPr>
          <p:cNvSpPr>
            <a:spLocks noGrp="1"/>
          </p:cNvSpPr>
          <p:nvPr>
            <p:ph type="sldNum" sz="quarter" idx="11"/>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7AEB8485-F0FD-8D45-BCAB-9F72320FA7D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395454" y="6371241"/>
            <a:ext cx="914801" cy="284233"/>
          </a:xfrm>
          <a:prstGeom prst="rect">
            <a:avLst/>
          </a:prstGeom>
        </p:spPr>
      </p:pic>
    </p:spTree>
    <p:extLst>
      <p:ext uri="{BB962C8B-B14F-4D97-AF65-F5344CB8AC3E}">
        <p14:creationId xmlns:p14="http://schemas.microsoft.com/office/powerpoint/2010/main" val="41017555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2052"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08806"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Picture Spli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pic>
        <p:nvPicPr>
          <p:cNvPr id="9" name="Picture Placeholder 5" descr="A person wearing a blue hat&#10;&#10;Description automatically generated">
            <a:extLst>
              <a:ext uri="{FF2B5EF4-FFF2-40B4-BE49-F238E27FC236}">
                <a16:creationId xmlns:a16="http://schemas.microsoft.com/office/drawing/2014/main" id="{DA123086-3B33-F64F-9250-A38DD46FD00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096001" y="0"/>
            <a:ext cx="6096000" cy="6858000"/>
          </a:xfrm>
          <a:prstGeom prst="rect">
            <a:avLst/>
          </a:prstGeom>
          <a:noFill/>
          <a:ln w="9525">
            <a:noFill/>
            <a:miter lim="800000"/>
            <a:headEnd/>
            <a:tailEnd/>
          </a:ln>
        </p:spPr>
      </p:pic>
      <p:sp>
        <p:nvSpPr>
          <p:cNvPr id="13" name="Rectangle 12">
            <a:extLst>
              <a:ext uri="{FF2B5EF4-FFF2-40B4-BE49-F238E27FC236}">
                <a16:creationId xmlns:a16="http://schemas.microsoft.com/office/drawing/2014/main" id="{127053EE-1EAB-8241-A78C-33FCCC319404}"/>
              </a:ext>
            </a:extLst>
          </p:cNvPr>
          <p:cNvSpPr/>
          <p:nvPr userDrawn="1"/>
        </p:nvSpPr>
        <p:spPr>
          <a:xfrm>
            <a:off x="4250857" y="648109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7A9DA190-3632-A04A-A52A-14D5729C87BD}"/>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8FB6EAEF-2507-5648-A666-B4EC81958E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415233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amp; Image Left - 2 bar Content ">
    <p:spTree>
      <p:nvGrpSpPr>
        <p:cNvPr id="1" name=""/>
        <p:cNvGrpSpPr/>
        <p:nvPr/>
      </p:nvGrpSpPr>
      <p:grpSpPr>
        <a:xfrm>
          <a:off x="0" y="0"/>
          <a:ext cx="0" cy="0"/>
          <a:chOff x="0" y="0"/>
          <a:chExt cx="0" cy="0"/>
        </a:xfrm>
      </p:grpSpPr>
      <p:pic>
        <p:nvPicPr>
          <p:cNvPr id="8" name="Picture Placeholder 7" descr="A picture containing table, cup, sitting, food&#10;&#10;Description automatically generated">
            <a:extLst>
              <a:ext uri="{FF2B5EF4-FFF2-40B4-BE49-F238E27FC236}">
                <a16:creationId xmlns:a16="http://schemas.microsoft.com/office/drawing/2014/main" id="{5942EC4E-3A7C-1843-93E3-48F17A623C4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3" y="0"/>
            <a:ext cx="7187476" cy="6858000"/>
          </a:xfrm>
          <a:prstGeom prst="rect">
            <a:avLst/>
          </a:prstGeom>
          <a:noFill/>
          <a:ln w="9525">
            <a:noFill/>
            <a:miter lim="800000"/>
            <a:headEnd/>
            <a:tailEnd/>
          </a:ln>
        </p:spPr>
      </p:pic>
      <p:sp>
        <p:nvSpPr>
          <p:cNvPr id="3" name="Slide Number Placeholder 2"/>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
        <p:nvSpPr>
          <p:cNvPr id="6" name="Title 5"/>
          <p:cNvSpPr>
            <a:spLocks noGrp="1"/>
          </p:cNvSpPr>
          <p:nvPr>
            <p:ph type="title"/>
          </p:nvPr>
        </p:nvSpPr>
        <p:spPr>
          <a:xfrm>
            <a:off x="3556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6112947" y="714292"/>
            <a:ext cx="6079067" cy="2319920"/>
          </a:xfrm>
          <a:solidFill>
            <a:schemeClr val="accent5"/>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6112947" y="3199143"/>
            <a:ext cx="6079067" cy="2319920"/>
          </a:xfrm>
          <a:solidFill>
            <a:schemeClr val="accent2"/>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7A38A73E-7459-9547-A552-70373E171E5E}"/>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sp>
        <p:nvSpPr>
          <p:cNvPr id="19" name="Rectangle 18">
            <a:extLst>
              <a:ext uri="{FF2B5EF4-FFF2-40B4-BE49-F238E27FC236}">
                <a16:creationId xmlns:a16="http://schemas.microsoft.com/office/drawing/2014/main" id="{396F9B21-A2D1-7149-AF74-419246F237C5}"/>
              </a:ext>
            </a:extLst>
          </p:cNvPr>
          <p:cNvSpPr/>
          <p:nvPr userDrawn="1"/>
        </p:nvSpPr>
        <p:spPr>
          <a:xfrm>
            <a:off x="883768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pic>
        <p:nvPicPr>
          <p:cNvPr id="11" name="Picture 10">
            <a:extLst>
              <a:ext uri="{FF2B5EF4-FFF2-40B4-BE49-F238E27FC236}">
                <a16:creationId xmlns:a16="http://schemas.microsoft.com/office/drawing/2014/main" id="{C789D310-4C3B-CD46-A1D8-A4F90B8463D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396483" y="6371241"/>
            <a:ext cx="914801" cy="284233"/>
          </a:xfrm>
          <a:prstGeom prst="rect">
            <a:avLst/>
          </a:prstGeom>
        </p:spPr>
      </p:pic>
    </p:spTree>
    <p:extLst>
      <p:ext uri="{BB962C8B-B14F-4D97-AF65-F5344CB8AC3E}">
        <p14:creationId xmlns:p14="http://schemas.microsoft.com/office/powerpoint/2010/main" val="59931555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itle &amp; Image Right - 2 bar Content ">
    <p:spTree>
      <p:nvGrpSpPr>
        <p:cNvPr id="1" name=""/>
        <p:cNvGrpSpPr/>
        <p:nvPr/>
      </p:nvGrpSpPr>
      <p:grpSpPr>
        <a:xfrm>
          <a:off x="0" y="0"/>
          <a:ext cx="0" cy="0"/>
          <a:chOff x="0" y="0"/>
          <a:chExt cx="0" cy="0"/>
        </a:xfrm>
      </p:grpSpPr>
      <p:pic>
        <p:nvPicPr>
          <p:cNvPr id="11" name="Picture Placeholder 11" descr="Underwater view of a coral&#10;&#10;Description automatically generated">
            <a:extLst>
              <a:ext uri="{FF2B5EF4-FFF2-40B4-BE49-F238E27FC236}">
                <a16:creationId xmlns:a16="http://schemas.microsoft.com/office/drawing/2014/main" id="{ACEF0C8E-2DC7-A74A-8F57-54E7A855C92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906"/>
          <a:stretch/>
        </p:blipFill>
        <p:spPr bwMode="auto">
          <a:xfrm>
            <a:off x="5084793" y="0"/>
            <a:ext cx="7187476" cy="6858000"/>
          </a:xfrm>
          <a:prstGeom prst="rect">
            <a:avLst/>
          </a:prstGeom>
          <a:noFill/>
          <a:ln w="9525">
            <a:noFill/>
            <a:miter lim="800000"/>
            <a:headEnd/>
            <a:tailEnd/>
          </a:ln>
        </p:spPr>
      </p:pic>
      <p:sp>
        <p:nvSpPr>
          <p:cNvPr id="6" name="Title 5"/>
          <p:cNvSpPr>
            <a:spLocks noGrp="1"/>
          </p:cNvSpPr>
          <p:nvPr>
            <p:ph type="title"/>
          </p:nvPr>
        </p:nvSpPr>
        <p:spPr>
          <a:xfrm>
            <a:off x="85344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16947" y="714292"/>
            <a:ext cx="6079067" cy="2319920"/>
          </a:xfrm>
          <a:solidFill>
            <a:schemeClr val="accent5"/>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16947" y="3199143"/>
            <a:ext cx="6079067" cy="2319920"/>
          </a:xfrm>
          <a:solidFill>
            <a:schemeClr val="accent2"/>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Rectangle 12">
            <a:extLst>
              <a:ext uri="{FF2B5EF4-FFF2-40B4-BE49-F238E27FC236}">
                <a16:creationId xmlns:a16="http://schemas.microsoft.com/office/drawing/2014/main" id="{82C95B5D-C708-B143-8DB3-7BECE993AAE6}"/>
              </a:ext>
            </a:extLst>
          </p:cNvPr>
          <p:cNvSpPr/>
          <p:nvPr userDrawn="1"/>
        </p:nvSpPr>
        <p:spPr>
          <a:xfrm>
            <a:off x="3381808"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4" name="TextBox 13">
            <a:extLst>
              <a:ext uri="{FF2B5EF4-FFF2-40B4-BE49-F238E27FC236}">
                <a16:creationId xmlns:a16="http://schemas.microsoft.com/office/drawing/2014/main" id="{D8638D06-098E-3A46-93BE-A6666CDBC45F}"/>
              </a:ext>
            </a:extLst>
          </p:cNvPr>
          <p:cNvSpPr txBox="1"/>
          <p:nvPr userDrawn="1"/>
        </p:nvSpPr>
        <p:spPr>
          <a:xfrm>
            <a:off x="9860301"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20" name="Slide Number Placeholder 2">
            <a:extLst>
              <a:ext uri="{FF2B5EF4-FFF2-40B4-BE49-F238E27FC236}">
                <a16:creationId xmlns:a16="http://schemas.microsoft.com/office/drawing/2014/main" id="{943D71D5-7924-F941-B305-24358C58C736}"/>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2" name="Picture 11">
            <a:extLst>
              <a:ext uri="{FF2B5EF4-FFF2-40B4-BE49-F238E27FC236}">
                <a16:creationId xmlns:a16="http://schemas.microsoft.com/office/drawing/2014/main" id="{141DCA4E-62B3-AF45-99C5-3487FA8923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31641923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Two-Column Content">
    <p:spTree>
      <p:nvGrpSpPr>
        <p:cNvPr id="1" name=""/>
        <p:cNvGrpSpPr/>
        <p:nvPr/>
      </p:nvGrpSpPr>
      <p:grpSpPr>
        <a:xfrm>
          <a:off x="0" y="0"/>
          <a:ext cx="0" cy="0"/>
          <a:chOff x="0" y="0"/>
          <a:chExt cx="0" cy="0"/>
        </a:xfrm>
      </p:grpSpPr>
      <p:cxnSp>
        <p:nvCxnSpPr>
          <p:cNvPr id="5" name="Straight Connector 9"/>
          <p:cNvCxnSpPr>
            <a:cxnSpLocks noChangeShapeType="1"/>
          </p:cNvCxnSpPr>
          <p:nvPr userDrawn="1"/>
        </p:nvCxnSpPr>
        <p:spPr bwMode="auto">
          <a:xfrm>
            <a:off x="626533" y="1191684"/>
            <a:ext cx="10972800" cy="0"/>
          </a:xfrm>
          <a:prstGeom prst="line">
            <a:avLst/>
          </a:prstGeom>
          <a:noFill/>
          <a:ln w="12700">
            <a:solidFill>
              <a:srgbClr val="767676"/>
            </a:solidFill>
            <a:round/>
            <a:headEnd/>
            <a:tailEnd/>
          </a:ln>
          <a:extLst>
            <a:ext uri="{909E8E84-426E-40dd-AFC4-6F175D3DCCD1}">
              <a14:hiddenFill xmlns:a14="http://schemas.microsoft.com/office/drawing/2010/main" xmlns="">
                <a:noFill/>
              </a14:hiddenFill>
            </a:ext>
          </a:extLst>
        </p:spPr>
      </p:cxnSp>
      <p:sp>
        <p:nvSpPr>
          <p:cNvPr id="3" name="Content Placeholder 2"/>
          <p:cNvSpPr>
            <a:spLocks noGrp="1"/>
          </p:cNvSpPr>
          <p:nvPr>
            <p:ph sz="half" idx="1"/>
          </p:nvPr>
        </p:nvSpPr>
        <p:spPr>
          <a:xfrm>
            <a:off x="493187" y="1345266"/>
            <a:ext cx="5526616" cy="4351339"/>
          </a:xfrm>
        </p:spPr>
        <p:txBody>
          <a:bodyPr/>
          <a:lstStyle>
            <a:lvl1pPr marL="306619" marR="0" indent="-306619" algn="l" defTabSz="912930" rtl="0" eaLnBrk="1" fontAlgn="auto" latinLnBrk="0" hangingPunct="1">
              <a:lnSpc>
                <a:spcPct val="90000"/>
              </a:lnSpc>
              <a:spcBef>
                <a:spcPts val="400"/>
              </a:spcBef>
              <a:spcAft>
                <a:spcPts val="0"/>
              </a:spcAft>
              <a:buClrTx/>
              <a:buSzTx/>
              <a:buFont typeface="Arial"/>
              <a:buChar char="•"/>
              <a:tabLst/>
              <a:defRPr sz="1920"/>
            </a:lvl1pPr>
            <a:lvl2pPr marL="615353" marR="0" indent="-308737" algn="l" defTabSz="912930"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93" marR="0" indent="-296039" algn="l" defTabSz="912930"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8011" marR="0" indent="-306619" algn="l" defTabSz="912930" rtl="0" eaLnBrk="1" fontAlgn="auto" latinLnBrk="0" hangingPunct="1">
              <a:lnSpc>
                <a:spcPct val="90000"/>
              </a:lnSpc>
              <a:spcBef>
                <a:spcPts val="400"/>
              </a:spcBef>
              <a:spcAft>
                <a:spcPts val="0"/>
              </a:spcAft>
              <a:buClrTx/>
              <a:buSzTx/>
              <a:buFont typeface="Arial"/>
              <a:buChar char="•"/>
              <a:tabLst/>
              <a:defRPr sz="1560"/>
            </a:lvl4pPr>
            <a:lvl5pPr marL="1524616" marR="0" indent="-306619" algn="l" defTabSz="912930"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ontent Placeholder 3"/>
          <p:cNvSpPr>
            <a:spLocks noGrp="1"/>
          </p:cNvSpPr>
          <p:nvPr>
            <p:ph sz="half" idx="2"/>
          </p:nvPr>
        </p:nvSpPr>
        <p:spPr>
          <a:xfrm>
            <a:off x="6172215" y="1345266"/>
            <a:ext cx="5556251" cy="4351339"/>
          </a:xfrm>
        </p:spPr>
        <p:txBody>
          <a:bodyPr/>
          <a:lstStyle>
            <a:lvl1pPr marL="306619" marR="0" indent="-306619" algn="l" defTabSz="912930" rtl="0" eaLnBrk="1" fontAlgn="auto" latinLnBrk="0" hangingPunct="1">
              <a:lnSpc>
                <a:spcPct val="90000"/>
              </a:lnSpc>
              <a:spcBef>
                <a:spcPts val="400"/>
              </a:spcBef>
              <a:spcAft>
                <a:spcPts val="0"/>
              </a:spcAft>
              <a:buClrTx/>
              <a:buSzTx/>
              <a:buFont typeface="Arial"/>
              <a:buChar char="•"/>
              <a:tabLst/>
              <a:defRPr/>
            </a:lvl1pPr>
            <a:lvl2pPr marL="615353" marR="0" indent="-308737" algn="l" defTabSz="912930"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93" marR="0" indent="-296039" algn="l" defTabSz="912930"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8011" marR="0" indent="-306619" algn="l" defTabSz="912930" rtl="0" eaLnBrk="1" fontAlgn="auto" latinLnBrk="0" hangingPunct="1">
              <a:lnSpc>
                <a:spcPct val="90000"/>
              </a:lnSpc>
              <a:spcBef>
                <a:spcPts val="400"/>
              </a:spcBef>
              <a:spcAft>
                <a:spcPts val="0"/>
              </a:spcAft>
              <a:buClrTx/>
              <a:buSzTx/>
              <a:buFont typeface="Arial"/>
              <a:buChar char="•"/>
              <a:tabLst/>
              <a:defRPr sz="1560"/>
            </a:lvl4pPr>
            <a:lvl5pPr marL="1524616" marR="0" indent="-306619" algn="l" defTabSz="912930"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2" name="Rectangle 2"/>
          <p:cNvSpPr>
            <a:spLocks noGrp="1" noChangeArrowheads="1"/>
          </p:cNvSpPr>
          <p:nvPr>
            <p:ph type="title"/>
          </p:nvPr>
        </p:nvSpPr>
        <p:spPr bwMode="auto">
          <a:xfrm>
            <a:off x="493234" y="327780"/>
            <a:ext cx="11235268" cy="786672"/>
          </a:xfrm>
          <a:prstGeom prst="rect">
            <a:avLst/>
          </a:prstGeom>
          <a:noFill/>
          <a:ln>
            <a:noFill/>
          </a:ln>
        </p:spPr>
        <p:txBody>
          <a:bodyPr/>
          <a:lstStyle>
            <a:lvl1pPr>
              <a:defRPr>
                <a:solidFill>
                  <a:srgbClr val="2C70AC"/>
                </a:solidFill>
              </a:defRPr>
            </a:lvl1pPr>
          </a:lstStyle>
          <a:p>
            <a:pPr lvl="0"/>
            <a:r>
              <a:rPr lang="en-US" altLang="en-US" dirty="0"/>
              <a:t>Click to edit Master title style</a:t>
            </a:r>
          </a:p>
        </p:txBody>
      </p:sp>
      <p:sp>
        <p:nvSpPr>
          <p:cNvPr id="8" name="Text Placeholder 15">
            <a:extLst>
              <a:ext uri="{FF2B5EF4-FFF2-40B4-BE49-F238E27FC236}">
                <a16:creationId xmlns:a16="http://schemas.microsoft.com/office/drawing/2014/main" id="{F350DDF2-F56D-4289-B21E-0638D956373E}"/>
              </a:ext>
            </a:extLst>
          </p:cNvPr>
          <p:cNvSpPr>
            <a:spLocks noGrp="1"/>
          </p:cNvSpPr>
          <p:nvPr>
            <p:ph type="body" sz="quarter" idx="10"/>
          </p:nvPr>
        </p:nvSpPr>
        <p:spPr>
          <a:xfrm>
            <a:off x="1677462" y="6508236"/>
            <a:ext cx="3513667" cy="184666"/>
          </a:xfrm>
        </p:spPr>
        <p:txBody>
          <a:bodyPr lIns="0" tIns="0" rIns="0" bIns="0" anchor="b">
            <a:spAutoFit/>
          </a:bodyPr>
          <a:lstStyle>
            <a:lvl1pPr marL="0" indent="0" algn="l">
              <a:spcBef>
                <a:spcPts val="0"/>
              </a:spcBef>
              <a:buNone/>
              <a:defRPr sz="1200"/>
            </a:lvl1pPr>
            <a:lvl2pPr marL="306619" indent="0" algn="l">
              <a:buNone/>
              <a:defRPr sz="1200"/>
            </a:lvl2pPr>
            <a:lvl3pPr marL="615353" indent="0" algn="l">
              <a:buNone/>
              <a:defRPr sz="1200"/>
            </a:lvl3pPr>
            <a:lvl4pPr marL="911388" indent="0" algn="l">
              <a:buNone/>
              <a:defRPr sz="1200"/>
            </a:lvl4pPr>
            <a:lvl5pPr marL="1218011" indent="0" algn="l">
              <a:buNone/>
              <a:defRPr sz="1200"/>
            </a:lvl5pPr>
          </a:lstStyle>
          <a:p>
            <a:pPr lvl="0"/>
            <a:r>
              <a:rPr lang="en-US" dirty="0"/>
              <a:t>Edit Master text styles</a:t>
            </a:r>
            <a:endParaRPr lang="en-GB" dirty="0"/>
          </a:p>
        </p:txBody>
      </p:sp>
      <p:sp>
        <p:nvSpPr>
          <p:cNvPr id="9" name="Text Placeholder 18">
            <a:extLst>
              <a:ext uri="{FF2B5EF4-FFF2-40B4-BE49-F238E27FC236}">
                <a16:creationId xmlns:a16="http://schemas.microsoft.com/office/drawing/2014/main" id="{577C6B02-0812-4FAF-A547-61EB2F2DDCF6}"/>
              </a:ext>
            </a:extLst>
          </p:cNvPr>
          <p:cNvSpPr>
            <a:spLocks noGrp="1"/>
          </p:cNvSpPr>
          <p:nvPr>
            <p:ph type="body" sz="quarter" idx="11"/>
          </p:nvPr>
        </p:nvSpPr>
        <p:spPr>
          <a:xfrm>
            <a:off x="8102083" y="6508236"/>
            <a:ext cx="3513665" cy="184666"/>
          </a:xfrm>
        </p:spPr>
        <p:txBody>
          <a:bodyPr lIns="0" tIns="0" rIns="0" bIns="0" anchor="b">
            <a:spAutoFit/>
          </a:bodyPr>
          <a:lstStyle>
            <a:lvl1pPr marL="0" indent="0" algn="r">
              <a:spcBef>
                <a:spcPts val="0"/>
              </a:spcBef>
              <a:buNone/>
              <a:defRPr sz="1200"/>
            </a:lvl1pPr>
            <a:lvl2pPr marL="306619" indent="0" algn="r">
              <a:buNone/>
              <a:defRPr sz="1200"/>
            </a:lvl2pPr>
            <a:lvl3pPr marL="615353" indent="0" algn="r">
              <a:buNone/>
              <a:defRPr sz="1200"/>
            </a:lvl3pPr>
            <a:lvl4pPr marL="911388" indent="0" algn="r">
              <a:buNone/>
              <a:defRPr sz="1200"/>
            </a:lvl4pPr>
            <a:lvl5pPr marL="1218011" indent="0" algn="r">
              <a:buNone/>
              <a:defRPr sz="1200"/>
            </a:lvl5pPr>
          </a:lstStyle>
          <a:p>
            <a:pPr lvl="0"/>
            <a:r>
              <a:rPr lang="en-US" dirty="0"/>
              <a:t>Edit Master text styles</a:t>
            </a:r>
          </a:p>
        </p:txBody>
      </p:sp>
      <p:sp>
        <p:nvSpPr>
          <p:cNvPr id="10" name="Slide Number Placeholder 5">
            <a:extLst>
              <a:ext uri="{FF2B5EF4-FFF2-40B4-BE49-F238E27FC236}">
                <a16:creationId xmlns:a16="http://schemas.microsoft.com/office/drawing/2014/main" id="{003F9E2B-977D-402C-AE88-A79C52D76D1D}"/>
              </a:ext>
            </a:extLst>
          </p:cNvPr>
          <p:cNvSpPr txBox="1">
            <a:spLocks/>
          </p:cNvSpPr>
          <p:nvPr userDrawn="1"/>
        </p:nvSpPr>
        <p:spPr>
          <a:xfrm>
            <a:off x="11716359" y="6619368"/>
            <a:ext cx="436033" cy="206335"/>
          </a:xfrm>
          <a:prstGeom prst="rect">
            <a:avLst/>
          </a:prstGeom>
        </p:spPr>
        <p:txBody>
          <a:bodyPr lIns="0" tIns="0" rIns="0" bIns="0" anchor="b"/>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lgn="r" defTabSz="913554">
              <a:defRPr/>
            </a:pPr>
            <a:fld id="{36D455F9-2FC1-4D0F-9FD2-D2C5920F666B}" type="slidenum">
              <a:rPr lang="en-US" altLang="en-US" sz="960" smtClean="0">
                <a:solidFill>
                  <a:srgbClr val="000000"/>
                </a:solidFill>
                <a:latin typeface="Arial" panose="020B0604020202020204" pitchFamily="34" charset="0"/>
              </a:rPr>
              <a:pPr algn="r" defTabSz="913554">
                <a:defRPr/>
              </a:pPr>
              <a:t>‹#›</a:t>
            </a:fld>
            <a:endParaRPr lang="en-US" altLang="en-US" sz="960" dirty="0">
              <a:solidFill>
                <a:srgbClr val="000000"/>
              </a:solidFill>
              <a:latin typeface="Arial" panose="020B0604020202020204" pitchFamily="34" charset="0"/>
            </a:endParaRPr>
          </a:p>
        </p:txBody>
      </p:sp>
      <p:pic>
        <p:nvPicPr>
          <p:cNvPr id="11" name="Picture 10" descr="A close up of a sign&#10;&#10;Description generated with high confidence">
            <a:extLst>
              <a:ext uri="{FF2B5EF4-FFF2-40B4-BE49-F238E27FC236}">
                <a16:creationId xmlns:a16="http://schemas.microsoft.com/office/drawing/2014/main" id="{823B03C9-C9E5-4A52-B5CF-4B62DEA6C9F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59410" y="6191251"/>
            <a:ext cx="1217524" cy="585139"/>
          </a:xfrm>
          <a:prstGeom prst="rect">
            <a:avLst/>
          </a:prstGeom>
        </p:spPr>
      </p:pic>
    </p:spTree>
    <p:extLst>
      <p:ext uri="{BB962C8B-B14F-4D97-AF65-F5344CB8AC3E}">
        <p14:creationId xmlns:p14="http://schemas.microsoft.com/office/powerpoint/2010/main" val="2613416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6" y="4836"/>
            <a:ext cx="12191999" cy="987019"/>
          </a:xfrm>
        </p:spPr>
        <p:txBody>
          <a:bodyPr/>
          <a:lstStyle>
            <a:lvl1pPr algn="l">
              <a:lnSpc>
                <a:spcPct val="80000"/>
              </a:lnSpc>
              <a:defRPr b="1" i="0">
                <a:solidFill>
                  <a:schemeClr val="accent3"/>
                </a:solidFill>
                <a:latin typeface="+mj-lt"/>
              </a:defRPr>
            </a:lvl1pPr>
          </a:lstStyle>
          <a:p>
            <a:r>
              <a:rPr lang="en-US"/>
              <a:t>Click to edit master title style</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cxnSp>
        <p:nvCxnSpPr>
          <p:cNvPr id="9" name="Straight Connector 9">
            <a:extLst>
              <a:ext uri="{FF2B5EF4-FFF2-40B4-BE49-F238E27FC236}">
                <a16:creationId xmlns:a16="http://schemas.microsoft.com/office/drawing/2014/main" id="{B77297FC-79D1-8C42-BDB1-5C7CB9070EE4}"/>
              </a:ext>
            </a:extLst>
          </p:cNvPr>
          <p:cNvCxnSpPr>
            <a:cxnSpLocks noChangeShapeType="1"/>
          </p:cNvCxnSpPr>
          <p:nvPr userDrawn="1"/>
        </p:nvCxnSpPr>
        <p:spPr bwMode="auto">
          <a:xfrm>
            <a:off x="429721" y="1001848"/>
            <a:ext cx="11313101" cy="0"/>
          </a:xfrm>
          <a:prstGeom prst="line">
            <a:avLst/>
          </a:prstGeom>
          <a:noFill/>
          <a:ln w="12700">
            <a:solidFill>
              <a:srgbClr val="767676"/>
            </a:solidFill>
            <a:round/>
            <a:headEnd/>
            <a:tailEn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9221600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1_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098" y="486835"/>
            <a:ext cx="10972799" cy="987019"/>
          </a:xfrm>
        </p:spPr>
        <p:txBody>
          <a:bodyPr/>
          <a:lstStyle>
            <a:lvl1pPr algn="l">
              <a:lnSpc>
                <a:spcPct val="80000"/>
              </a:lnSpc>
              <a:defRPr sz="2640" b="1" i="0">
                <a:solidFill>
                  <a:schemeClr val="accent3"/>
                </a:solidFill>
                <a:latin typeface="+mj-lt"/>
              </a:defRPr>
            </a:lvl1pPr>
          </a:lstStyle>
          <a:p>
            <a:r>
              <a:rPr lang="en-US"/>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098" y="1473915"/>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Font typeface="Arial" panose="020B0604020202020204" pitchFamily="34" charset="0"/>
              <a:buChar char="•"/>
              <a:tabLst/>
              <a:defRPr sz="2160">
                <a:latin typeface="+mj-lt"/>
              </a:defRPr>
            </a:lvl3pPr>
            <a:lvl4pPr marL="1078464" indent="-380627">
              <a:lnSpc>
                <a:spcPct val="110000"/>
              </a:lnSpc>
              <a:buFont typeface="Arial" panose="020B0604020202020204" pitchFamily="34" charset="0"/>
              <a:buChar char="•"/>
              <a:tabLst/>
              <a:defRPr sz="1920">
                <a:latin typeface="+mj-lt"/>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4799891" y="6646022"/>
            <a:ext cx="2592267"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000000"/>
                </a:solidFill>
                <a:latin typeface="Arial"/>
              </a:rPr>
              <a:t>Kite Pharma, Inc. 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a:stretch>
            <a:fillRect/>
          </a:stretch>
        </p:blipFill>
        <p:spPr>
          <a:xfrm>
            <a:off x="176467" y="6371241"/>
            <a:ext cx="914801" cy="284233"/>
          </a:xfrm>
          <a:prstGeom prst="rect">
            <a:avLst/>
          </a:prstGeom>
        </p:spPr>
      </p:pic>
      <p:sp>
        <p:nvSpPr>
          <p:cNvPr id="9" name="Text Placeholder 2">
            <a:extLst>
              <a:ext uri="{FF2B5EF4-FFF2-40B4-BE49-F238E27FC236}">
                <a16:creationId xmlns:a16="http://schemas.microsoft.com/office/drawing/2014/main" id="{CC16E184-67F1-4D34-A39E-D30C4185B90D}"/>
              </a:ext>
            </a:extLst>
          </p:cNvPr>
          <p:cNvSpPr>
            <a:spLocks noGrp="1"/>
          </p:cNvSpPr>
          <p:nvPr>
            <p:ph type="body" sz="quarter" idx="15" hasCustomPrompt="1"/>
          </p:nvPr>
        </p:nvSpPr>
        <p:spPr>
          <a:xfrm>
            <a:off x="770020" y="5806018"/>
            <a:ext cx="10972800" cy="487680"/>
          </a:xfrm>
        </p:spPr>
        <p:txBody>
          <a:bodyPr lIns="0" tIns="0" rIns="0" bIns="0" anchor="b"/>
          <a:lstStyle>
            <a:lvl1pPr>
              <a:spcBef>
                <a:spcPts val="0"/>
              </a:spcBef>
              <a:defRPr sz="840"/>
            </a:lvl1pPr>
          </a:lstStyle>
          <a:p>
            <a:pPr lvl="0"/>
            <a:r>
              <a:rPr lang="en-US"/>
              <a:t>Footer</a:t>
            </a:r>
          </a:p>
        </p:txBody>
      </p:sp>
    </p:spTree>
    <p:extLst>
      <p:ext uri="{BB962C8B-B14F-4D97-AF65-F5344CB8AC3E}">
        <p14:creationId xmlns:p14="http://schemas.microsoft.com/office/powerpoint/2010/main" val="13515208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6601" indent="0">
              <a:buNone/>
              <a:defRPr/>
            </a:lvl2pPr>
            <a:lvl3pPr marL="913200" indent="0">
              <a:buNone/>
              <a:defRPr/>
            </a:lvl3pPr>
            <a:lvl4pPr marL="1369799" indent="0">
              <a:buNone/>
              <a:defRPr/>
            </a:lvl4pPr>
            <a:lvl5pPr marL="1826392" indent="0">
              <a:buNone/>
              <a:defRPr/>
            </a:lvl5pPr>
          </a:lstStyle>
          <a:p>
            <a:pPr lvl="0"/>
            <a:r>
              <a:rPr lang="en-US" dirty="0"/>
              <a:t>Author: Disclosures</a:t>
            </a:r>
          </a:p>
        </p:txBody>
      </p:sp>
      <p:sp>
        <p:nvSpPr>
          <p:cNvPr id="9" name="TextBox 8"/>
          <p:cNvSpPr txBox="1"/>
          <p:nvPr userDrawn="1"/>
        </p:nvSpPr>
        <p:spPr>
          <a:xfrm>
            <a:off x="1" y="1568173"/>
            <a:ext cx="12192000" cy="713971"/>
          </a:xfrm>
          <a:prstGeom prst="rect">
            <a:avLst/>
          </a:prstGeom>
          <a:noFill/>
        </p:spPr>
        <p:txBody>
          <a:bodyPr wrap="square" lIns="121842" tIns="60925" rIns="121842" bIns="60925"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6"/>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3158" indent="0" algn="ctr">
              <a:buNone/>
              <a:defRPr sz="1920"/>
            </a:lvl3pPr>
            <a:lvl4pPr marL="1369730" indent="0" algn="ctr">
              <a:buNone/>
              <a:defRPr sz="1560"/>
            </a:lvl4pPr>
            <a:lvl5pPr marL="1826298" indent="0" algn="ctr">
              <a:buNone/>
              <a:defRPr sz="1560"/>
            </a:lvl5pPr>
            <a:lvl6pPr marL="2282867" indent="0" algn="ctr">
              <a:buNone/>
              <a:defRPr sz="1560"/>
            </a:lvl6pPr>
            <a:lvl7pPr marL="2739421" indent="0" algn="ctr">
              <a:buNone/>
              <a:defRPr sz="1560"/>
            </a:lvl7pPr>
            <a:lvl8pPr marL="3195984" indent="0" algn="ctr">
              <a:buNone/>
              <a:defRPr sz="1560"/>
            </a:lvl8pPr>
            <a:lvl9pPr marL="3652600"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882"/>
            <a:ext cx="11277600" cy="1018117"/>
          </a:xfrm>
        </p:spPr>
        <p:txBody>
          <a:bodyPr/>
          <a:lstStyle>
            <a:lvl1pPr marL="0" indent="0" algn="ctr">
              <a:buNone/>
              <a:defRPr sz="2160" i="1"/>
            </a:lvl1pPr>
            <a:lvl2pPr marL="456601" indent="0">
              <a:buNone/>
              <a:defRPr sz="2160"/>
            </a:lvl2pPr>
            <a:lvl3pPr marL="913200" indent="0">
              <a:buNone/>
              <a:defRPr sz="2160"/>
            </a:lvl3pPr>
            <a:lvl4pPr marL="1369799" indent="0">
              <a:buNone/>
              <a:defRPr sz="2160"/>
            </a:lvl4pPr>
            <a:lvl5pPr marL="1826392"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87"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577"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14"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14"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5842" indent="0">
              <a:buNone/>
              <a:defRPr/>
            </a:lvl2pPr>
            <a:lvl3pPr marL="911682" indent="0">
              <a:buNone/>
              <a:defRPr/>
            </a:lvl3pPr>
            <a:lvl4pPr marL="1367520" indent="0">
              <a:buNone/>
              <a:defRPr/>
            </a:lvl4pPr>
            <a:lvl5pPr marL="1823362" indent="0">
              <a:buNone/>
              <a:defRPr/>
            </a:lvl5pPr>
          </a:lstStyle>
          <a:p>
            <a:pPr lvl="0"/>
            <a:r>
              <a:rPr lang="en-US" dirty="0"/>
              <a:t>Author: Disclosures</a:t>
            </a:r>
          </a:p>
        </p:txBody>
      </p:sp>
      <p:sp>
        <p:nvSpPr>
          <p:cNvPr id="9" name="TextBox 8"/>
          <p:cNvSpPr txBox="1"/>
          <p:nvPr userDrawn="1"/>
        </p:nvSpPr>
        <p:spPr>
          <a:xfrm>
            <a:off x="1" y="1568198"/>
            <a:ext cx="12192000" cy="713971"/>
          </a:xfrm>
          <a:prstGeom prst="rect">
            <a:avLst/>
          </a:prstGeom>
          <a:noFill/>
        </p:spPr>
        <p:txBody>
          <a:bodyPr wrap="square" lIns="121842" tIns="60925" rIns="121842" bIns="60925"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6"/>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1638" indent="0" algn="ctr">
              <a:buNone/>
              <a:defRPr sz="1920"/>
            </a:lvl3pPr>
            <a:lvl4pPr marL="1367452" indent="0" algn="ctr">
              <a:buNone/>
              <a:defRPr sz="1560"/>
            </a:lvl4pPr>
            <a:lvl5pPr marL="1823272" indent="0" algn="ctr">
              <a:buNone/>
              <a:defRPr sz="1560"/>
            </a:lvl5pPr>
            <a:lvl6pPr marL="2279036" indent="0" algn="ctr">
              <a:buNone/>
              <a:defRPr sz="1560"/>
            </a:lvl6pPr>
            <a:lvl7pPr marL="2734846" indent="0" algn="ctr">
              <a:buNone/>
              <a:defRPr sz="1560"/>
            </a:lvl7pPr>
            <a:lvl8pPr marL="3190583" indent="0" algn="ctr">
              <a:buNone/>
              <a:defRPr sz="1560"/>
            </a:lvl8pPr>
            <a:lvl9pPr marL="3646516"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882"/>
            <a:ext cx="11277600" cy="1018117"/>
          </a:xfrm>
        </p:spPr>
        <p:txBody>
          <a:bodyPr/>
          <a:lstStyle>
            <a:lvl1pPr marL="0" indent="0" algn="ctr">
              <a:buNone/>
              <a:defRPr sz="2160" i="1"/>
            </a:lvl1pPr>
            <a:lvl2pPr marL="455842" indent="0">
              <a:buNone/>
              <a:defRPr sz="2160"/>
            </a:lvl2pPr>
            <a:lvl3pPr marL="911682" indent="0">
              <a:buNone/>
              <a:defRPr sz="2160"/>
            </a:lvl3pPr>
            <a:lvl4pPr marL="1367520" indent="0">
              <a:buNone/>
              <a:defRPr sz="2160"/>
            </a:lvl4pPr>
            <a:lvl5pPr marL="1823362"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87"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14"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14"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99" y="792096"/>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5"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22"/>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46"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5"/>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201"/>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24"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5" y="3824753"/>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5" y="5169802"/>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46"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5"/>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0484"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7"/>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30"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555"/>
          </a:xfrm>
          <a:prstGeom prst="rect">
            <a:avLst/>
          </a:prstGeom>
          <a:solidFill>
            <a:schemeClr val="bg1"/>
          </a:solidFill>
        </p:spPr>
        <p:txBody>
          <a:bodyPr wrap="square" lIns="91374" tIns="45698" rIns="91374" bIns="45698" rtlCol="0">
            <a:spAutoFit/>
          </a:bodyPr>
          <a:lstStyle/>
          <a:p>
            <a:pPr defTabSz="913306"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59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4"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5989"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145"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15"/>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6999" y="1153767"/>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6999" y="518898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8"/>
            <a:ext cx="6408572" cy="764422"/>
          </a:xfrm>
        </p:spPr>
        <p:txBody>
          <a:bodyPr numCol="2">
            <a:normAutofit/>
          </a:bodyPr>
          <a:lstStyle>
            <a:lvl1pPr marL="285412" indent="-285412">
              <a:spcBef>
                <a:spcPts val="600"/>
              </a:spcBef>
              <a:buFont typeface="Arial" panose="020B0604020202020204" pitchFamily="34" charset="0"/>
              <a:buChar char="•"/>
              <a:defRPr sz="1200"/>
            </a:lvl1pPr>
            <a:lvl2pPr marL="285412" indent="-285412">
              <a:spcBef>
                <a:spcPts val="600"/>
              </a:spcBef>
              <a:buFont typeface="Arial" panose="020B0604020202020204" pitchFamily="34" charset="0"/>
              <a:buChar char="•"/>
              <a:defRPr sz="1200"/>
            </a:lvl2pPr>
            <a:lvl3pPr marL="285412" indent="-285412">
              <a:spcBef>
                <a:spcPts val="600"/>
              </a:spcBef>
              <a:buFont typeface="Arial" panose="020B0604020202020204" pitchFamily="34" charset="0"/>
              <a:buChar char="•"/>
              <a:defRPr sz="1200"/>
            </a:lvl3pPr>
            <a:lvl4pPr marL="285412" indent="-285412">
              <a:spcBef>
                <a:spcPts val="600"/>
              </a:spcBef>
              <a:buFont typeface="Arial" panose="020B0604020202020204" pitchFamily="34" charset="0"/>
              <a:buChar char="•"/>
              <a:defRPr sz="1200"/>
            </a:lvl4pPr>
            <a:lvl5pPr marL="285412" indent="-285412">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145"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1"/>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5" y="1519443"/>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5412" indent="-285412">
              <a:spcBef>
                <a:spcPts val="600"/>
              </a:spcBef>
              <a:buFont typeface="Arial" panose="020B0604020202020204" pitchFamily="34" charset="0"/>
              <a:buChar char="•"/>
              <a:defRPr sz="1200"/>
            </a:lvl1pPr>
            <a:lvl2pPr marL="285412" indent="-285412">
              <a:spcBef>
                <a:spcPts val="600"/>
              </a:spcBef>
              <a:buFont typeface="Arial" panose="020B0604020202020204" pitchFamily="34" charset="0"/>
              <a:buChar char="•"/>
              <a:defRPr sz="1200"/>
            </a:lvl2pPr>
            <a:lvl3pPr marL="285412" indent="-285412">
              <a:spcBef>
                <a:spcPts val="600"/>
              </a:spcBef>
              <a:buFont typeface="Arial" panose="020B0604020202020204" pitchFamily="34" charset="0"/>
              <a:buChar char="•"/>
              <a:defRPr sz="1200"/>
            </a:lvl3pPr>
            <a:lvl4pPr marL="285412" indent="-285412">
              <a:spcBef>
                <a:spcPts val="600"/>
              </a:spcBef>
              <a:buFont typeface="Arial" panose="020B0604020202020204" pitchFamily="34" charset="0"/>
              <a:buChar char="•"/>
              <a:defRPr sz="1200"/>
            </a:lvl4pPr>
            <a:lvl5pPr marL="285412" indent="-285412">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42"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42"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9"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457"/>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543" y="3383443"/>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88"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19825"/>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39" y="737258"/>
            <a:ext cx="2884907"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58"/>
            <a:ext cx="2969767"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03" y="4108117"/>
            <a:ext cx="2830859"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185"/>
            <a:ext cx="2841773"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1508"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1774"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24"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36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9" y="4343409"/>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387" y="467635"/>
            <a:ext cx="3306889" cy="1455377"/>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75" y="474380"/>
            <a:ext cx="3075419" cy="138622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02" y="2863091"/>
            <a:ext cx="2726531"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26"/>
            <a:ext cx="2785484"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7"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3"/>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70" y="228806"/>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015" y="2034263"/>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028"/>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596"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128"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20"/>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96" y="4392357"/>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787"/>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54" y="726385"/>
            <a:ext cx="2884907" cy="1299578"/>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495"/>
            <a:ext cx="2969767" cy="1299577"/>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62"/>
            <a:ext cx="3281280" cy="1403005"/>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7" y="4579862"/>
            <a:ext cx="3092246" cy="1403005"/>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3" y="2428749"/>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8"/>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54" y="2710057"/>
            <a:ext cx="2884907" cy="1299578"/>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395" y="2633334"/>
            <a:ext cx="2884907" cy="1299578"/>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506"/>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2532"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185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6653" indent="0">
              <a:buNone/>
              <a:defRPr sz="2040">
                <a:solidFill>
                  <a:schemeClr val="tx1">
                    <a:tint val="75000"/>
                  </a:schemeClr>
                </a:solidFill>
              </a:defRPr>
            </a:lvl2pPr>
            <a:lvl3pPr marL="913306" indent="0">
              <a:buNone/>
              <a:defRPr sz="1920">
                <a:solidFill>
                  <a:schemeClr val="tx1">
                    <a:tint val="75000"/>
                  </a:schemeClr>
                </a:solidFill>
              </a:defRPr>
            </a:lvl3pPr>
            <a:lvl4pPr marL="1369955" indent="0">
              <a:buNone/>
              <a:defRPr sz="1560">
                <a:solidFill>
                  <a:schemeClr val="tx1">
                    <a:tint val="75000"/>
                  </a:schemeClr>
                </a:solidFill>
              </a:defRPr>
            </a:lvl4pPr>
            <a:lvl5pPr marL="1826596" indent="0">
              <a:buNone/>
              <a:defRPr sz="1560">
                <a:solidFill>
                  <a:schemeClr val="tx1">
                    <a:tint val="75000"/>
                  </a:schemeClr>
                </a:solidFill>
              </a:defRPr>
            </a:lvl5pPr>
            <a:lvl6pPr marL="2283239" indent="0">
              <a:buNone/>
              <a:defRPr sz="1560">
                <a:solidFill>
                  <a:schemeClr val="tx1">
                    <a:tint val="75000"/>
                  </a:schemeClr>
                </a:solidFill>
              </a:defRPr>
            </a:lvl6pPr>
            <a:lvl7pPr marL="2739870" indent="0">
              <a:buNone/>
              <a:defRPr sz="1560">
                <a:solidFill>
                  <a:schemeClr val="tx1">
                    <a:tint val="75000"/>
                  </a:schemeClr>
                </a:solidFill>
              </a:defRPr>
            </a:lvl7pPr>
            <a:lvl8pPr marL="3196512" indent="0">
              <a:buNone/>
              <a:defRPr sz="1560">
                <a:solidFill>
                  <a:schemeClr val="tx1">
                    <a:tint val="75000"/>
                  </a:schemeClr>
                </a:solidFill>
              </a:defRPr>
            </a:lvl8pPr>
            <a:lvl9pPr marL="3653200"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33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3556"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689"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59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058" indent="-284058">
              <a:spcBef>
                <a:spcPts val="600"/>
              </a:spcBef>
              <a:buFont typeface="Arial" panose="020B0604020202020204" pitchFamily="34" charset="0"/>
              <a:buChar char="•"/>
              <a:defRPr sz="1200"/>
            </a:lvl1pPr>
            <a:lvl2pPr marL="284058" indent="-284058">
              <a:spcBef>
                <a:spcPts val="600"/>
              </a:spcBef>
              <a:buFont typeface="Arial" panose="020B0604020202020204" pitchFamily="34" charset="0"/>
              <a:buChar char="•"/>
              <a:defRPr sz="1200"/>
            </a:lvl2pPr>
            <a:lvl3pPr marL="284058" indent="-284058">
              <a:spcBef>
                <a:spcPts val="600"/>
              </a:spcBef>
              <a:buFont typeface="Arial" panose="020B0604020202020204" pitchFamily="34" charset="0"/>
              <a:buChar char="•"/>
              <a:defRPr sz="1200"/>
            </a:lvl3pPr>
            <a:lvl4pPr marL="284058" indent="-284058">
              <a:spcBef>
                <a:spcPts val="600"/>
              </a:spcBef>
              <a:buFont typeface="Arial" panose="020B0604020202020204" pitchFamily="34" charset="0"/>
              <a:buChar char="•"/>
              <a:defRPr sz="1200"/>
            </a:lvl4pPr>
            <a:lvl5pPr marL="284058" indent="-284058">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4580"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689"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33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55" y="792096"/>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5"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22"/>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5"/>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274"/>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24"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5" y="3824770"/>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5" y="5169962"/>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5"/>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6628"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7"/>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30"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555"/>
          </a:xfrm>
          <a:prstGeom prst="rect">
            <a:avLst/>
          </a:prstGeom>
          <a:solidFill>
            <a:schemeClr val="bg1"/>
          </a:solidFill>
        </p:spPr>
        <p:txBody>
          <a:bodyPr wrap="square" lIns="91374" tIns="45698" rIns="91374" bIns="45698" rtlCol="0">
            <a:spAutoFit/>
          </a:bodyPr>
          <a:lstStyle/>
          <a:p>
            <a:pPr defTabSz="912234"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4"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145"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01"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67"/>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143"/>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8"/>
            <a:ext cx="6408572" cy="764422"/>
          </a:xfrm>
        </p:spPr>
        <p:txBody>
          <a:bodyPr numCol="2">
            <a:normAutofit/>
          </a:bodyPr>
          <a:lstStyle>
            <a:lvl1pPr marL="285095" indent="-285095">
              <a:spcBef>
                <a:spcPts val="600"/>
              </a:spcBef>
              <a:buFont typeface="Arial" panose="020B0604020202020204" pitchFamily="34" charset="0"/>
              <a:buChar char="•"/>
              <a:defRPr sz="1200"/>
            </a:lvl1pPr>
            <a:lvl2pPr marL="285095" indent="-285095">
              <a:spcBef>
                <a:spcPts val="600"/>
              </a:spcBef>
              <a:buFont typeface="Arial" panose="020B0604020202020204" pitchFamily="34" charset="0"/>
              <a:buChar char="•"/>
              <a:defRPr sz="1200"/>
            </a:lvl2pPr>
            <a:lvl3pPr marL="285095" indent="-285095">
              <a:spcBef>
                <a:spcPts val="600"/>
              </a:spcBef>
              <a:buFont typeface="Arial" panose="020B0604020202020204" pitchFamily="34" charset="0"/>
              <a:buChar char="•"/>
              <a:defRPr sz="1200"/>
            </a:lvl3pPr>
            <a:lvl4pPr marL="285095" indent="-285095">
              <a:spcBef>
                <a:spcPts val="600"/>
              </a:spcBef>
              <a:buFont typeface="Arial" panose="020B0604020202020204" pitchFamily="34" charset="0"/>
              <a:buChar char="•"/>
              <a:defRPr sz="1200"/>
            </a:lvl4pPr>
            <a:lvl5pPr marL="285095" indent="-285095">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01"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1"/>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5" y="1519599"/>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5095" indent="-285095">
              <a:spcBef>
                <a:spcPts val="600"/>
              </a:spcBef>
              <a:buFont typeface="Arial" panose="020B0604020202020204" pitchFamily="34" charset="0"/>
              <a:buChar char="•"/>
              <a:defRPr sz="1200"/>
            </a:lvl1pPr>
            <a:lvl2pPr marL="285095" indent="-285095">
              <a:spcBef>
                <a:spcPts val="600"/>
              </a:spcBef>
              <a:buFont typeface="Arial" panose="020B0604020202020204" pitchFamily="34" charset="0"/>
              <a:buChar char="•"/>
              <a:defRPr sz="1200"/>
            </a:lvl2pPr>
            <a:lvl3pPr marL="285095" indent="-285095">
              <a:spcBef>
                <a:spcPts val="600"/>
              </a:spcBef>
              <a:buFont typeface="Arial" panose="020B0604020202020204" pitchFamily="34" charset="0"/>
              <a:buChar char="•"/>
              <a:defRPr sz="1200"/>
            </a:lvl3pPr>
            <a:lvl4pPr marL="285095" indent="-285095">
              <a:spcBef>
                <a:spcPts val="600"/>
              </a:spcBef>
              <a:buFont typeface="Arial" panose="020B0604020202020204" pitchFamily="34" charset="0"/>
              <a:buChar char="•"/>
              <a:defRPr sz="1200"/>
            </a:lvl4pPr>
            <a:lvl5pPr marL="285095" indent="-285095">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42"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42"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9"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705" y="3383443"/>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88"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19984"/>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39" y="737258"/>
            <a:ext cx="2884907"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58"/>
            <a:ext cx="2969767"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03" y="4108117"/>
            <a:ext cx="2830859"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185"/>
            <a:ext cx="2841773"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7652"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1934"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24"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493"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9" y="4343409"/>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545" y="467635"/>
            <a:ext cx="3306889" cy="1455377"/>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75" y="474380"/>
            <a:ext cx="3075419" cy="138622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02" y="2863091"/>
            <a:ext cx="2726531"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26"/>
            <a:ext cx="2785484"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7"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3"/>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06"/>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173" y="2034263"/>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186"/>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20032"/>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058" indent="-284058">
              <a:spcBef>
                <a:spcPts val="600"/>
              </a:spcBef>
              <a:buFont typeface="Arial" panose="020B0604020202020204" pitchFamily="34" charset="0"/>
              <a:buChar char="•"/>
              <a:defRPr sz="1200"/>
            </a:lvl1pPr>
            <a:lvl2pPr marL="284058" indent="-284058">
              <a:spcBef>
                <a:spcPts val="600"/>
              </a:spcBef>
              <a:buFont typeface="Arial" panose="020B0604020202020204" pitchFamily="34" charset="0"/>
              <a:buChar char="•"/>
              <a:defRPr sz="1200"/>
            </a:lvl2pPr>
            <a:lvl3pPr marL="284058" indent="-284058">
              <a:spcBef>
                <a:spcPts val="600"/>
              </a:spcBef>
              <a:buFont typeface="Arial" panose="020B0604020202020204" pitchFamily="34" charset="0"/>
              <a:buChar char="•"/>
              <a:defRPr sz="1200"/>
            </a:lvl3pPr>
            <a:lvl4pPr marL="284058" indent="-284058">
              <a:spcBef>
                <a:spcPts val="600"/>
              </a:spcBef>
              <a:buFont typeface="Arial" panose="020B0604020202020204" pitchFamily="34" charset="0"/>
              <a:buChar char="•"/>
              <a:defRPr sz="1200"/>
            </a:lvl4pPr>
            <a:lvl5pPr marL="284058" indent="-284058">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09"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154"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20"/>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96" y="4392357"/>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787"/>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54" y="726385"/>
            <a:ext cx="2884907" cy="1299578"/>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654"/>
            <a:ext cx="2969767" cy="1299577"/>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62"/>
            <a:ext cx="3281280" cy="1403005"/>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7" y="4579862"/>
            <a:ext cx="3092246" cy="1403005"/>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3" y="2428749"/>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8"/>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54" y="2710057"/>
            <a:ext cx="2884907" cy="1299578"/>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395" y="2633334"/>
            <a:ext cx="2884907" cy="1299578"/>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665"/>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8676"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010"/>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6118" indent="0">
              <a:buNone/>
              <a:defRPr sz="2040">
                <a:solidFill>
                  <a:schemeClr val="tx1">
                    <a:tint val="75000"/>
                  </a:schemeClr>
                </a:solidFill>
              </a:defRPr>
            </a:lvl2pPr>
            <a:lvl3pPr marL="912234" indent="0">
              <a:buNone/>
              <a:defRPr sz="1920">
                <a:solidFill>
                  <a:schemeClr val="tx1">
                    <a:tint val="75000"/>
                  </a:schemeClr>
                </a:solidFill>
              </a:defRPr>
            </a:lvl3pPr>
            <a:lvl4pPr marL="1368350" indent="0">
              <a:buNone/>
              <a:defRPr sz="1560">
                <a:solidFill>
                  <a:schemeClr val="tx1">
                    <a:tint val="75000"/>
                  </a:schemeClr>
                </a:solidFill>
              </a:defRPr>
            </a:lvl4pPr>
            <a:lvl5pPr marL="1824454" indent="0">
              <a:buNone/>
              <a:defRPr sz="1560">
                <a:solidFill>
                  <a:schemeClr val="tx1">
                    <a:tint val="75000"/>
                  </a:schemeClr>
                </a:solidFill>
              </a:defRPr>
            </a:lvl5pPr>
            <a:lvl6pPr marL="2280541" indent="0">
              <a:buNone/>
              <a:defRPr sz="1560">
                <a:solidFill>
                  <a:schemeClr val="tx1">
                    <a:tint val="75000"/>
                  </a:schemeClr>
                </a:solidFill>
              </a:defRPr>
            </a:lvl6pPr>
            <a:lvl7pPr marL="2736634" indent="0">
              <a:buNone/>
              <a:defRPr sz="1560">
                <a:solidFill>
                  <a:schemeClr val="tx1">
                    <a:tint val="75000"/>
                  </a:schemeClr>
                </a:solidFill>
              </a:defRPr>
            </a:lvl7pPr>
            <a:lvl8pPr marL="3192710" indent="0">
              <a:buNone/>
              <a:defRPr sz="1560">
                <a:solidFill>
                  <a:schemeClr val="tx1">
                    <a:tint val="75000"/>
                  </a:schemeClr>
                </a:solidFill>
              </a:defRPr>
            </a:lvl8pPr>
            <a:lvl9pPr marL="3648916"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2234"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9700"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845"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30724"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845"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2234"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9248" indent="0" algn="ctr">
              <a:buNone/>
              <a:defRPr/>
            </a:lvl2pPr>
            <a:lvl3pPr marL="1218534" indent="0" algn="ctr">
              <a:buNone/>
              <a:defRPr/>
            </a:lvl3pPr>
            <a:lvl4pPr marL="1827792" indent="0" algn="ctr">
              <a:buNone/>
              <a:defRPr/>
            </a:lvl4pPr>
            <a:lvl5pPr marL="2437067" indent="0" algn="ctr">
              <a:buNone/>
              <a:defRPr/>
            </a:lvl5pPr>
            <a:lvl6pPr marL="3046314" indent="0" algn="ctr">
              <a:buNone/>
              <a:defRPr/>
            </a:lvl6pPr>
            <a:lvl7pPr marL="3655562" indent="0" algn="ctr">
              <a:buNone/>
              <a:defRPr/>
            </a:lvl7pPr>
            <a:lvl8pPr marL="4264832" indent="0" algn="ctr">
              <a:buNone/>
              <a:defRPr/>
            </a:lvl8pPr>
            <a:lvl9pPr marL="4874094"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Tree>
    <p:extLst>
      <p:ext uri="{BB962C8B-B14F-4D97-AF65-F5344CB8AC3E}">
        <p14:creationId xmlns:p14="http://schemas.microsoft.com/office/powerpoint/2010/main" val="55672587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643653824"/>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34"/>
            </a:lvl1pPr>
            <a:lvl2pPr>
              <a:defRPr sz="1466"/>
            </a:lvl2pPr>
            <a:lvl3pPr>
              <a:defRPr sz="1466"/>
            </a:lvl3pPr>
            <a:lvl4pPr>
              <a:defRPr sz="1466"/>
            </a:lvl4pPr>
            <a:lvl5pPr>
              <a:defRPr sz="1466"/>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34"/>
            </a:lvl1pPr>
            <a:lvl2pPr>
              <a:defRPr sz="1466"/>
            </a:lvl2pPr>
            <a:lvl3pPr>
              <a:defRPr sz="1466"/>
            </a:lvl3pPr>
            <a:lvl4pPr>
              <a:defRPr sz="1466"/>
            </a:lvl4pPr>
            <a:lvl5pPr>
              <a:defRPr sz="1466"/>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99473725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95916951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800000"/>
                </a:solidFill>
              </a:defRPr>
            </a:lvl1pPr>
          </a:lstStyle>
          <a:p>
            <a:endParaRPr lang="en-US" dirty="0">
              <a:latin typeface="Arial"/>
            </a:endParaRPr>
          </a:p>
        </p:txBody>
      </p:sp>
    </p:spTree>
    <p:extLst>
      <p:ext uri="{BB962C8B-B14F-4D97-AF65-F5344CB8AC3E}">
        <p14:creationId xmlns:p14="http://schemas.microsoft.com/office/powerpoint/2010/main" val="213917961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66" b="0" i="1"/>
            </a:lvl1pPr>
          </a:lstStyle>
          <a:p>
            <a:r>
              <a:rPr lang="en-US"/>
              <a:t>Click to edit Master title style</a:t>
            </a:r>
            <a:endParaRPr lang="en-US" dirty="0"/>
          </a:p>
        </p:txBody>
      </p:sp>
      <p:sp>
        <p:nvSpPr>
          <p:cNvPr id="3" name="Picture Placeholder 2"/>
          <p:cNvSpPr>
            <a:spLocks noGrp="1"/>
          </p:cNvSpPr>
          <p:nvPr>
            <p:ph type="pic" idx="1"/>
          </p:nvPr>
        </p:nvSpPr>
        <p:spPr>
          <a:xfrm>
            <a:off x="2389717" y="932727"/>
            <a:ext cx="7315200" cy="3794852"/>
          </a:xfrm>
        </p:spPr>
        <p:txBody>
          <a:bodyPr/>
          <a:lstStyle>
            <a:lvl1pPr marL="0" indent="0">
              <a:buNone/>
              <a:defRPr sz="4267"/>
            </a:lvl1pPr>
            <a:lvl2pPr marL="609248" indent="0">
              <a:buNone/>
              <a:defRPr sz="3733"/>
            </a:lvl2pPr>
            <a:lvl3pPr marL="1218534" indent="0">
              <a:buNone/>
              <a:defRPr sz="3200"/>
            </a:lvl3pPr>
            <a:lvl4pPr marL="1827792" indent="0">
              <a:buNone/>
              <a:defRPr sz="2666"/>
            </a:lvl4pPr>
            <a:lvl5pPr marL="2437067" indent="0">
              <a:buNone/>
              <a:defRPr sz="2666"/>
            </a:lvl5pPr>
            <a:lvl6pPr marL="3046314" indent="0">
              <a:buNone/>
              <a:defRPr sz="2666"/>
            </a:lvl6pPr>
            <a:lvl7pPr marL="3655562" indent="0">
              <a:buNone/>
              <a:defRPr sz="2666"/>
            </a:lvl7pPr>
            <a:lvl8pPr marL="4264832" indent="0">
              <a:buNone/>
              <a:defRPr sz="2666"/>
            </a:lvl8pPr>
            <a:lvl9pPr marL="4874094" indent="0">
              <a:buNone/>
              <a:defRPr sz="2666"/>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69"/>
            <a:ext cx="7315200" cy="725959"/>
          </a:xfrm>
        </p:spPr>
        <p:txBody>
          <a:bodyPr/>
          <a:lstStyle>
            <a:lvl1pPr marL="0" indent="0">
              <a:buNone/>
              <a:defRPr sz="1867"/>
            </a:lvl1pPr>
            <a:lvl2pPr marL="609248" indent="0">
              <a:buNone/>
              <a:defRPr sz="1600"/>
            </a:lvl2pPr>
            <a:lvl3pPr marL="1218534" indent="0">
              <a:buNone/>
              <a:defRPr sz="1333"/>
            </a:lvl3pPr>
            <a:lvl4pPr marL="1827792" indent="0">
              <a:buNone/>
              <a:defRPr sz="1200"/>
            </a:lvl4pPr>
            <a:lvl5pPr marL="2437067" indent="0">
              <a:buNone/>
              <a:defRPr sz="1200"/>
            </a:lvl5pPr>
            <a:lvl6pPr marL="3046314" indent="0">
              <a:buNone/>
              <a:defRPr sz="1200"/>
            </a:lvl6pPr>
            <a:lvl7pPr marL="3655562" indent="0">
              <a:buNone/>
              <a:defRPr sz="1200"/>
            </a:lvl7pPr>
            <a:lvl8pPr marL="4264832" indent="0">
              <a:buNone/>
              <a:defRPr sz="1200"/>
            </a:lvl8pPr>
            <a:lvl9pPr marL="4874094"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800000"/>
                </a:solidFill>
              </a:defRPr>
            </a:lvl1pPr>
          </a:lstStyle>
          <a:p>
            <a:endParaRPr lang="en-US" dirty="0">
              <a:latin typeface="Arial"/>
            </a:endParaRPr>
          </a:p>
        </p:txBody>
      </p:sp>
    </p:spTree>
    <p:extLst>
      <p:ext uri="{BB962C8B-B14F-4D97-AF65-F5344CB8AC3E}">
        <p14:creationId xmlns:p14="http://schemas.microsoft.com/office/powerpoint/2010/main" val="77989534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4137"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433"/>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18879791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1085089" y="4091825"/>
            <a:ext cx="10440163" cy="668275"/>
          </a:xfrm>
          <a:prstGeom prst="rect">
            <a:avLst/>
          </a:prstGeom>
        </p:spPr>
        <p:txBody>
          <a:bodyPr lIns="0" rIns="54851">
            <a:noAutofit/>
          </a:bodyPr>
          <a:lstStyle>
            <a:lvl1pPr marL="0" indent="0" algn="l">
              <a:buNone/>
              <a:defRPr sz="1867" b="0">
                <a:solidFill>
                  <a:schemeClr val="tx1"/>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719" rIns="91416" bIns="45719" rtlCol="0">
            <a:noAutofit/>
          </a:bodyPr>
          <a:lstStyle/>
          <a:p>
            <a:pPr defTabSz="914124" fontAlgn="auto">
              <a:spcBef>
                <a:spcPts val="0"/>
              </a:spcBef>
              <a:spcAft>
                <a:spcPts val="0"/>
              </a:spcAft>
            </a:pPr>
            <a:r>
              <a:rPr lang="en-US" sz="800" dirty="0">
                <a:solidFill>
                  <a:srgbClr val="9CA0A2"/>
                </a:solidFill>
                <a:latin typeface="Arial"/>
              </a:rPr>
              <a:t>© 2020, Incyte Corporation.</a:t>
            </a:r>
          </a:p>
        </p:txBody>
      </p:sp>
    </p:spTree>
    <p:extLst>
      <p:ext uri="{BB962C8B-B14F-4D97-AF65-F5344CB8AC3E}">
        <p14:creationId xmlns:p14="http://schemas.microsoft.com/office/powerpoint/2010/main" val="346386884"/>
      </p:ext>
    </p:extLst>
  </p:cSld>
  <p:clrMapOvr>
    <a:masterClrMapping/>
  </p:clrMapOvr>
  <p:extLst>
    <p:ext uri="{DCECCB84-F9BA-43D5-87BE-67443E8EF086}">
      <p15:sldGuideLst xmlns:p15="http://schemas.microsoft.com/office/powerpoint/2012/main"/>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0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54851">
            <a:noAutofit/>
          </a:bodyPr>
          <a:lstStyle>
            <a:lvl1pPr marL="0" indent="0" algn="l">
              <a:buNone/>
              <a:defRPr sz="1867">
                <a:solidFill>
                  <a:schemeClr val="bg1"/>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6468" y="4606670"/>
            <a:ext cx="10972801" cy="960120"/>
          </a:xfrm>
          <a:prstGeom prst="rect">
            <a:avLst/>
          </a:prstGeom>
        </p:spPr>
        <p:txBody>
          <a:bodyPr lIns="0" rIns="54851" anchor="t">
            <a:noAutofit/>
          </a:bodyPr>
          <a:lstStyle>
            <a:lvl1pPr marL="0" indent="0">
              <a:buNone/>
              <a:defRPr sz="1867">
                <a:solidFill>
                  <a:schemeClr val="tx1"/>
                </a:solidFill>
              </a:defRPr>
            </a:lvl1pPr>
          </a:lstStyle>
          <a:p>
            <a:pPr lvl="0"/>
            <a:r>
              <a:rPr lang="en-US" dirty="0"/>
              <a:t>Click to edit Master text styles</a:t>
            </a:r>
          </a:p>
        </p:txBody>
      </p:sp>
      <p:sp>
        <p:nvSpPr>
          <p:cNvPr id="9" name="TextBox 8"/>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369887120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54851">
            <a:noAutofit/>
          </a:bodyPr>
          <a:lstStyle>
            <a:lvl1pPr marL="0" indent="0" algn="l">
              <a:buNone/>
              <a:defRPr sz="1867">
                <a:solidFill>
                  <a:srgbClr val="0070C0"/>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6468" y="4606670"/>
            <a:ext cx="10972801" cy="960120"/>
          </a:xfrm>
          <a:prstGeom prst="rect">
            <a:avLst/>
          </a:prstGeom>
        </p:spPr>
        <p:txBody>
          <a:bodyPr lIns="0" rIns="54851" anchor="t">
            <a:noAutofit/>
          </a:bodyPr>
          <a:lstStyle>
            <a:lvl1pPr marL="0" indent="0">
              <a:buNone/>
              <a:defRPr sz="1867">
                <a:solidFill>
                  <a:schemeClr val="tx1"/>
                </a:solidFill>
              </a:defRPr>
            </a:lvl1pPr>
          </a:lstStyle>
          <a:p>
            <a:pPr lvl="0"/>
            <a:r>
              <a:rPr lang="en-US" dirty="0"/>
              <a:t>Click to edit Master text styles</a:t>
            </a:r>
          </a:p>
        </p:txBody>
      </p:sp>
      <p:sp>
        <p:nvSpPr>
          <p:cNvPr id="12" name="TextBox 11"/>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346969456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535517" y="3995928"/>
            <a:ext cx="10988803" cy="301752"/>
          </a:xfrm>
          <a:prstGeom prst="rect">
            <a:avLst/>
          </a:prstGeom>
        </p:spPr>
        <p:txBody>
          <a:bodyPr lIns="0" rIns="54851">
            <a:noAutofit/>
          </a:bodyPr>
          <a:lstStyle>
            <a:lvl1pPr marL="0" indent="0" algn="l">
              <a:buNone/>
              <a:defRPr sz="1867" b="1">
                <a:solidFill>
                  <a:schemeClr val="accent6">
                    <a:lumMod val="75000"/>
                  </a:schemeClr>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06" y="4403745"/>
            <a:ext cx="11010900" cy="325439"/>
          </a:xfrm>
        </p:spPr>
        <p:txBody>
          <a:bodyPr/>
          <a:lstStyle>
            <a:lvl1pPr marL="0" indent="0">
              <a:buNone/>
              <a:defRPr sz="1867">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346678988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1143006"/>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005509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8523"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299"/>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19" rIns="91416" bIns="45719" rtlCol="0" anchor="ctr"/>
          <a:lstStyle/>
          <a:p>
            <a:pPr algn="ctr" defTabSz="914124" fontAlgn="auto">
              <a:spcBef>
                <a:spcPts val="0"/>
              </a:spcBef>
              <a:spcAft>
                <a:spcPts val="0"/>
              </a:spcAft>
            </a:pPr>
            <a:endParaRPr lang="en-US" sz="1867">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287067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248586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4598649"/>
      </p:ext>
    </p:extLst>
  </p:cSld>
  <p:clrMapOvr>
    <a:masterClrMapping/>
  </p:clrMapOvr>
  <p:extLst>
    <p:ext uri="{DCECCB84-F9BA-43D5-87BE-67443E8EF086}">
      <p15:sldGuideLst xmlns:p15="http://schemas.microsoft.com/office/powerpoint/2012/main"/>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45"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25"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14367900"/>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3076"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383"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996" y="467635"/>
            <a:ext cx="3306889" cy="1455377"/>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636"/>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7"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84420686"/>
      </p:ext>
    </p:extLst>
  </p:cSld>
  <p:clrMapOvr>
    <a:masterClrMapping/>
  </p:clrMapOvr>
  <p:extLst>
    <p:ext uri="{DCECCB84-F9BA-43D5-87BE-67443E8EF086}">
      <p15:sldGuideLst xmlns:p15="http://schemas.microsoft.com/office/powerpoint/2012/main"/>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4931941"/>
      </p:ext>
    </p:extLst>
  </p:cSld>
  <p:clrMapOvr>
    <a:masterClrMapping/>
  </p:clrMapOvr>
  <p:extLst>
    <p:ext uri="{DCECCB84-F9BA-43D5-87BE-67443E8EF086}">
      <p15:sldGuideLst xmlns:p15="http://schemas.microsoft.com/office/powerpoint/2012/main"/>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553" y="1143006"/>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2046051"/>
      </p:ext>
    </p:extLst>
  </p:cSld>
  <p:clrMapOvr>
    <a:masterClrMapping/>
  </p:clrMapOvr>
  <p:extLst>
    <p:ext uri="{DCECCB84-F9BA-43D5-87BE-67443E8EF086}">
      <p15:sldGuideLst xmlns:p15="http://schemas.microsoft.com/office/powerpoint/2012/main"/>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274058"/>
      </p:ext>
    </p:extLst>
  </p:cSld>
  <p:clrMapOvr>
    <a:masterClrMapping/>
  </p:clrMapOvr>
  <p:extLst>
    <p:ext uri="{DCECCB84-F9BA-43D5-87BE-67443E8EF086}">
      <p15:sldGuideLst xmlns:p15="http://schemas.microsoft.com/office/powerpoint/2012/main"/>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421" y="1143006"/>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0809529"/>
      </p:ext>
    </p:extLst>
  </p:cSld>
  <p:clrMapOvr>
    <a:masterClrMapping/>
  </p:clrMapOvr>
  <p:extLst>
    <p:ext uri="{DCECCB84-F9BA-43D5-87BE-67443E8EF086}">
      <p15:sldGuideLst xmlns:p15="http://schemas.microsoft.com/office/powerpoint/2012/main"/>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05"/>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5032537"/>
      </p:ext>
    </p:extLst>
  </p:cSld>
  <p:clrMapOvr>
    <a:masterClrMapping/>
  </p:clrMapOvr>
  <p:extLst>
    <p:ext uri="{DCECCB84-F9BA-43D5-87BE-67443E8EF086}">
      <p15:sldGuideLst xmlns:p15="http://schemas.microsoft.com/office/powerpoint/2012/main"/>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45"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25"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930186"/>
      </p:ext>
    </p:extLst>
  </p:cSld>
  <p:clrMapOvr>
    <a:masterClrMapping/>
  </p:clrMapOvr>
  <p:extLst>
    <p:ext uri="{DCECCB84-F9BA-43D5-87BE-67443E8EF086}">
      <p15:sldGuideLst xmlns:p15="http://schemas.microsoft.com/office/powerpoint/2012/main"/>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Tree>
    <p:extLst>
      <p:ext uri="{BB962C8B-B14F-4D97-AF65-F5344CB8AC3E}">
        <p14:creationId xmlns:p14="http://schemas.microsoft.com/office/powerpoint/2010/main" val="2682469465"/>
      </p:ext>
    </p:extLst>
  </p:cSld>
  <p:clrMapOvr>
    <a:masterClrMapping/>
  </p:clrMapOvr>
  <p:extLst>
    <p:ext uri="{DCECCB84-F9BA-43D5-87BE-67443E8EF086}">
      <p15:sldGuideLst xmlns:p15="http://schemas.microsoft.com/office/powerpoint/2012/main"/>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507"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19" rIns="91416" bIns="45719" numCol="1" spcCol="0" rtlCol="0" fromWordArt="0" anchor="ctr" anchorCtr="0" forceAA="0" compatLnSpc="1">
            <a:prstTxWarp prst="textNoShape">
              <a:avLst/>
            </a:prstTxWarp>
            <a:noAutofit/>
          </a:bodyPr>
          <a:lstStyle/>
          <a:p>
            <a:pPr algn="ctr" defTabSz="914124" fontAlgn="auto">
              <a:spcBef>
                <a:spcPts val="0"/>
              </a:spcBef>
              <a:spcAft>
                <a:spcPts val="0"/>
              </a:spcAft>
            </a:pPr>
            <a:endParaRPr lang="en-US" sz="1067"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9528"/>
            <a:ext cx="9512350" cy="187743"/>
          </a:xfrm>
          <a:prstGeom prst="rect">
            <a:avLst/>
          </a:prstGeom>
          <a:noFill/>
        </p:spPr>
        <p:txBody>
          <a:bodyPr wrap="square" lIns="91416" tIns="18288" rIns="91416" bIns="45719" rtlCol="0" anchor="b"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2160699656"/>
      </p:ext>
    </p:extLst>
  </p:cSld>
  <p:clrMapOvr>
    <a:masterClrMapping/>
  </p:clrMapOvr>
  <p:extLst>
    <p:ext uri="{DCECCB84-F9BA-43D5-87BE-67443E8EF086}">
      <p15:sldGuideLst xmlns:p15="http://schemas.microsoft.com/office/powerpoint/2012/main"/>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20" y="6414614"/>
            <a:ext cx="8686801" cy="137987"/>
          </a:xfrm>
        </p:spPr>
        <p:txBody>
          <a:bodyPr lIns="68562" tIns="34289" rIns="68562" bIns="34289"/>
          <a:lstStyle/>
          <a:p>
            <a:pPr defTabSz="914124" fontAlgn="auto">
              <a:spcBef>
                <a:spcPts val="0"/>
              </a:spcBef>
              <a:spcAft>
                <a:spcPts val="0"/>
              </a:spcAft>
            </a:pPr>
            <a:endParaRPr lang="en-US" sz="1867">
              <a:solidFill>
                <a:srgbClr val="000000"/>
              </a:solidFill>
              <a:latin typeface="Arial"/>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01"/>
            <a:ext cx="10972800" cy="3576637"/>
          </a:xfrm>
        </p:spPr>
        <p:txBody>
          <a:bodyPr/>
          <a:lstStyle>
            <a:lvl4pPr>
              <a:defRPr cap="none" baseline="0"/>
            </a:lvl4pPr>
            <a:lvl6pPr marL="2513772" indent="-228532">
              <a:buClr>
                <a:schemeClr val="accent4"/>
              </a:buClr>
              <a:buFont typeface="Wingdings" pitchFamily="2" charset="2"/>
              <a:buChar char="§"/>
              <a:defRPr sz="1067"/>
            </a:lvl6pPr>
            <a:lvl7pPr marL="2970823" indent="-228532">
              <a:buClr>
                <a:schemeClr val="accent5"/>
              </a:buClr>
              <a:buFont typeface="Wingdings" pitchFamily="2" charset="2"/>
              <a:buChar char="§"/>
              <a:defRPr sz="934"/>
            </a:lvl7pPr>
            <a:lvl8pPr marL="3427872" indent="-228532">
              <a:buClr>
                <a:schemeClr val="accent2"/>
              </a:buClr>
              <a:buFont typeface="Wingdings" pitchFamily="2" charset="2"/>
              <a:buChar char="§"/>
              <a:defRPr sz="800"/>
            </a:lvl8pPr>
            <a:lvl9pPr marL="3884930" indent="-228532">
              <a:buClr>
                <a:schemeClr val="accent6"/>
              </a:buClr>
              <a:buFont typeface="Wingdings" pitchFamily="2" charset="2"/>
              <a:buChar char="§"/>
              <a:defRPr sz="667"/>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7935577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7105"/>
            <a:ext cx="2969767" cy="1299577"/>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1114"/>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6"/>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5" y="3325459"/>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32">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5"/>
            <a:ext cx="10363200" cy="571500"/>
          </a:xfrm>
          <a:prstGeom prst="rect">
            <a:avLst/>
          </a:prstGeom>
        </p:spPr>
        <p:txBody>
          <a:bodyPr/>
          <a:lstStyle>
            <a:lvl1pPr marL="0" indent="0">
              <a:buNone/>
              <a:defRPr sz="1399"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2346274314"/>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5"/>
            <a:ext cx="10363200" cy="1300163"/>
          </a:xfrm>
        </p:spPr>
        <p:txBody>
          <a:bodyPr lIns="360000"/>
          <a:lstStyle>
            <a:lvl1pPr algn="l">
              <a:defRPr sz="4266"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4"/>
            <a:ext cx="10363200" cy="693058"/>
          </a:xfrm>
          <a:prstGeom prst="rect">
            <a:avLst/>
          </a:prstGeom>
        </p:spPr>
        <p:txBody>
          <a:bodyPr lIns="360000" tIns="45640" rIns="91280" bIns="45640"/>
          <a:lstStyle>
            <a:lvl1pPr marL="0" indent="0" algn="l">
              <a:spcBef>
                <a:spcPts val="0"/>
              </a:spcBef>
              <a:spcAft>
                <a:spcPts val="0"/>
              </a:spcAft>
              <a:buNone/>
              <a:defRPr sz="2132" i="1">
                <a:solidFill>
                  <a:schemeClr val="bg1"/>
                </a:solidFill>
                <a:latin typeface="+mn-lt"/>
              </a:defRPr>
            </a:lvl1pPr>
            <a:lvl2pPr marL="456229" indent="0" algn="ctr">
              <a:buNone/>
              <a:defRPr>
                <a:solidFill>
                  <a:schemeClr val="tx1">
                    <a:tint val="75000"/>
                  </a:schemeClr>
                </a:solidFill>
              </a:defRPr>
            </a:lvl2pPr>
            <a:lvl3pPr marL="912455" indent="0" algn="ctr">
              <a:buNone/>
              <a:defRPr>
                <a:solidFill>
                  <a:schemeClr val="tx1">
                    <a:tint val="75000"/>
                  </a:schemeClr>
                </a:solidFill>
              </a:defRPr>
            </a:lvl3pPr>
            <a:lvl4pPr marL="1368683" indent="0" algn="ctr">
              <a:buNone/>
              <a:defRPr>
                <a:solidFill>
                  <a:schemeClr val="tx1">
                    <a:tint val="75000"/>
                  </a:schemeClr>
                </a:solidFill>
              </a:defRPr>
            </a:lvl4pPr>
            <a:lvl5pPr marL="1824911" indent="0" algn="ctr">
              <a:buNone/>
              <a:defRPr>
                <a:solidFill>
                  <a:schemeClr val="tx1">
                    <a:tint val="75000"/>
                  </a:schemeClr>
                </a:solidFill>
              </a:defRPr>
            </a:lvl5pPr>
            <a:lvl6pPr marL="2281136" indent="0" algn="ctr">
              <a:buNone/>
              <a:defRPr>
                <a:solidFill>
                  <a:schemeClr val="tx1">
                    <a:tint val="75000"/>
                  </a:schemeClr>
                </a:solidFill>
              </a:defRPr>
            </a:lvl6pPr>
            <a:lvl7pPr marL="2737367" indent="0" algn="ctr">
              <a:buNone/>
              <a:defRPr>
                <a:solidFill>
                  <a:schemeClr val="tx1">
                    <a:tint val="75000"/>
                  </a:schemeClr>
                </a:solidFill>
              </a:defRPr>
            </a:lvl7pPr>
            <a:lvl8pPr marL="3193592" indent="0" algn="ctr">
              <a:buNone/>
              <a:defRPr>
                <a:solidFill>
                  <a:schemeClr val="tx1">
                    <a:tint val="75000"/>
                  </a:schemeClr>
                </a:solidFill>
              </a:defRPr>
            </a:lvl8pPr>
            <a:lvl9pPr marL="3649816"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5"/>
            <a:ext cx="0" cy="2187580"/>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4436767"/>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5944"/>
            <a:ext cx="11137900"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892418556"/>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7368"/>
            <a:ext cx="11137900" cy="1220620"/>
          </a:xfrm>
          <a:prstGeom prst="round1Rect">
            <a:avLst>
              <a:gd name="adj" fmla="val 1110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696422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4"/>
            <a:ext cx="5482535"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06753808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7368"/>
            <a:ext cx="5482538" cy="1220620"/>
          </a:xfrm>
          <a:prstGeom prst="round1Rect">
            <a:avLst>
              <a:gd name="adj" fmla="val 7629"/>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37368"/>
            <a:ext cx="5482538" cy="1220620"/>
          </a:xfrm>
          <a:prstGeom prst="round1Rect">
            <a:avLst>
              <a:gd name="adj" fmla="val 971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88391764"/>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6"/>
            <a:ext cx="8247641" cy="907252"/>
          </a:xfrm>
        </p:spPr>
        <p:txBody>
          <a:bodyPr/>
          <a:lstStyle>
            <a:lvl1pPr>
              <a:lnSpc>
                <a:spcPts val="3839"/>
              </a:lnSpc>
              <a:defRPr sz="3732">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3981846823"/>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5814207"/>
      </p:ext>
    </p:extLst>
  </p:cSld>
  <p:clrMapOvr>
    <a:masterClrMapping/>
  </p:clrMapOvr>
  <p:transition>
    <p:wipe dir="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Text Placeholder 7"/>
          <p:cNvSpPr>
            <a:spLocks noGrp="1"/>
          </p:cNvSpPr>
          <p:nvPr>
            <p:ph type="body" sz="quarter" idx="11" hasCustomPrompt="1"/>
          </p:nvPr>
        </p:nvSpPr>
        <p:spPr>
          <a:xfrm>
            <a:off x="9851136" y="1"/>
            <a:ext cx="2340864" cy="267175"/>
          </a:xfrm>
        </p:spPr>
        <p:txBody>
          <a:bodyPr lIns="72000" tIns="61200" rIns="97200"/>
          <a:lstStyle>
            <a:lvl1pPr algn="r">
              <a:defRPr sz="1400" b="0">
                <a:solidFill>
                  <a:schemeClr val="bg2"/>
                </a:solidFill>
              </a:defRPr>
            </a:lvl1pPr>
          </a:lstStyle>
          <a:p>
            <a:pPr lvl="0"/>
            <a:r>
              <a:rPr lang="en-US" dirty="0"/>
              <a:t>HIGHLY CONFIDENTIAL</a:t>
            </a:r>
          </a:p>
        </p:txBody>
      </p:sp>
      <p:cxnSp>
        <p:nvCxnSpPr>
          <p:cNvPr id="8" name="Straight Connector 7">
            <a:extLst>
              <a:ext uri="{FF2B5EF4-FFF2-40B4-BE49-F238E27FC236}">
                <a16:creationId xmlns:a16="http://schemas.microsoft.com/office/drawing/2014/main" id="{F72FE6E3-A06C-45E8-B6D7-98992BE91393}"/>
              </a:ext>
            </a:extLst>
          </p:cNvPr>
          <p:cNvCxnSpPr>
            <a:cxnSpLocks/>
          </p:cNvCxnSpPr>
          <p:nvPr userDrawn="1"/>
        </p:nvCxnSpPr>
        <p:spPr>
          <a:xfrm>
            <a:off x="164291" y="6415343"/>
            <a:ext cx="11742365"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CD64E7F1-99DF-44BC-AB1D-46A6A8CDB9C2}"/>
              </a:ext>
            </a:extLst>
          </p:cNvPr>
          <p:cNvSpPr>
            <a:spLocks noGrp="1"/>
          </p:cNvSpPr>
          <p:nvPr>
            <p:ph type="ctrTitle" hasCustomPrompt="1"/>
          </p:nvPr>
        </p:nvSpPr>
        <p:spPr>
          <a:xfrm>
            <a:off x="355600" y="2062807"/>
            <a:ext cx="10363200" cy="1470025"/>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20" tIns="46038" rIns="45720" bIns="46038" numCol="1" anchor="b" anchorCtr="0" compatLnSpc="1">
            <a:prstTxWarp prst="textNoShape">
              <a:avLst/>
            </a:prstTxWarp>
          </a:bodyPr>
          <a:lstStyle>
            <a:lvl1pPr algn="l">
              <a:defRPr lang="en-US" sz="3700" b="0" dirty="0">
                <a:solidFill>
                  <a:schemeClr val="tx2"/>
                </a:solidFill>
              </a:defRPr>
            </a:lvl1pPr>
          </a:lstStyle>
          <a:p>
            <a:pPr lvl="0"/>
            <a:r>
              <a:rPr lang="en-US" dirty="0"/>
              <a:t>Click to add title</a:t>
            </a:r>
          </a:p>
        </p:txBody>
      </p:sp>
      <p:sp>
        <p:nvSpPr>
          <p:cNvPr id="10" name="Subtitle 2">
            <a:extLst>
              <a:ext uri="{FF2B5EF4-FFF2-40B4-BE49-F238E27FC236}">
                <a16:creationId xmlns:a16="http://schemas.microsoft.com/office/drawing/2014/main" id="{D8BF6F45-2C4D-4D26-B263-FD2054C3548D}"/>
              </a:ext>
            </a:extLst>
          </p:cNvPr>
          <p:cNvSpPr>
            <a:spLocks noGrp="1"/>
          </p:cNvSpPr>
          <p:nvPr>
            <p:ph type="subTitle" idx="1" hasCustomPrompt="1"/>
          </p:nvPr>
        </p:nvSpPr>
        <p:spPr>
          <a:xfrm>
            <a:off x="355600" y="3601150"/>
            <a:ext cx="10363200" cy="419616"/>
          </a:xfrm>
        </p:spPr>
        <p:txBody>
          <a:bodyPr>
            <a:noAutofit/>
          </a:bodyPr>
          <a:lstStyle>
            <a:lvl1pPr marL="0" indent="0" algn="l">
              <a:spcBef>
                <a:spcPts val="0"/>
              </a:spcBef>
              <a:spcAft>
                <a:spcPts val="0"/>
              </a:spcAft>
              <a:buNone/>
              <a:defRPr sz="2100" b="0">
                <a:solidFill>
                  <a:schemeClr val="accent1"/>
                </a:solidFill>
              </a:defRPr>
            </a:lvl1pPr>
            <a:lvl2pPr marL="457171" indent="0" algn="ctr">
              <a:buNone/>
              <a:defRPr>
                <a:solidFill>
                  <a:schemeClr val="tx1">
                    <a:tint val="75000"/>
                  </a:schemeClr>
                </a:solidFill>
              </a:defRPr>
            </a:lvl2pPr>
            <a:lvl3pPr marL="914340" indent="0" algn="ctr">
              <a:buNone/>
              <a:defRPr>
                <a:solidFill>
                  <a:schemeClr val="tx1">
                    <a:tint val="75000"/>
                  </a:schemeClr>
                </a:solidFill>
              </a:defRPr>
            </a:lvl3pPr>
            <a:lvl4pPr marL="1371511" indent="0" algn="ctr">
              <a:buNone/>
              <a:defRPr>
                <a:solidFill>
                  <a:schemeClr val="tx1">
                    <a:tint val="75000"/>
                  </a:schemeClr>
                </a:solidFill>
              </a:defRPr>
            </a:lvl4pPr>
            <a:lvl5pPr marL="1828681" indent="0" algn="ctr">
              <a:buNone/>
              <a:defRPr>
                <a:solidFill>
                  <a:schemeClr val="tx1">
                    <a:tint val="75000"/>
                  </a:schemeClr>
                </a:solidFill>
              </a:defRPr>
            </a:lvl5pPr>
            <a:lvl6pPr marL="2285851" indent="0" algn="ctr">
              <a:buNone/>
              <a:defRPr>
                <a:solidFill>
                  <a:schemeClr val="tx1">
                    <a:tint val="75000"/>
                  </a:schemeClr>
                </a:solidFill>
              </a:defRPr>
            </a:lvl6pPr>
            <a:lvl7pPr marL="2743021" indent="0" algn="ctr">
              <a:buNone/>
              <a:defRPr>
                <a:solidFill>
                  <a:schemeClr val="tx1">
                    <a:tint val="75000"/>
                  </a:schemeClr>
                </a:solidFill>
              </a:defRPr>
            </a:lvl7pPr>
            <a:lvl8pPr marL="3200192" indent="0" algn="ctr">
              <a:buNone/>
              <a:defRPr>
                <a:solidFill>
                  <a:schemeClr val="tx1">
                    <a:tint val="75000"/>
                  </a:schemeClr>
                </a:solidFill>
              </a:defRPr>
            </a:lvl8pPr>
            <a:lvl9pPr marL="3657362" indent="0" algn="ctr">
              <a:buNone/>
              <a:defRPr>
                <a:solidFill>
                  <a:schemeClr val="tx1">
                    <a:tint val="75000"/>
                  </a:schemeClr>
                </a:solidFill>
              </a:defRPr>
            </a:lvl9pPr>
          </a:lstStyle>
          <a:p>
            <a:r>
              <a:rPr lang="en-US" dirty="0"/>
              <a:t>Click to add authors</a:t>
            </a:r>
          </a:p>
        </p:txBody>
      </p:sp>
    </p:spTree>
    <p:custDataLst>
      <p:tags r:id="rId1"/>
    </p:custDataLst>
    <p:extLst>
      <p:ext uri="{BB962C8B-B14F-4D97-AF65-F5344CB8AC3E}">
        <p14:creationId xmlns:p14="http://schemas.microsoft.com/office/powerpoint/2010/main" val="3198101738"/>
      </p:ext>
    </p:extLst>
  </p:cSld>
  <p:clrMapOvr>
    <a:masterClrMapping/>
  </p:clrMapOvr>
  <p:extLst>
    <p:ext uri="{DCECCB84-F9BA-43D5-87BE-67443E8EF086}">
      <p15:sldGuideLst xmlns:p15="http://schemas.microsoft.com/office/powerpoint/2012/main">
        <p15:guide id="1" orient="horz" pos="808" userDrawn="1">
          <p15:clr>
            <a:srgbClr val="FBAE40"/>
          </p15:clr>
        </p15:guide>
        <p15:guide id="2" pos="733" userDrawn="1">
          <p15:clr>
            <a:srgbClr val="FBAE40"/>
          </p15:clr>
        </p15:guide>
        <p15:guide id="3" pos="1290" userDrawn="1">
          <p15:clr>
            <a:srgbClr val="FBAE40"/>
          </p15:clr>
        </p15:guide>
        <p15:guide id="4" orient="horz" pos="520" userDrawn="1">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Title Slide Oral or Poster">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55600" y="1877083"/>
            <a:ext cx="10363200" cy="1470025"/>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4800" tIns="46038" rIns="45720" bIns="46038" numCol="1" anchor="b" anchorCtr="0" compatLnSpc="1">
            <a:prstTxWarp prst="textNoShape">
              <a:avLst/>
            </a:prstTxWarp>
          </a:bodyPr>
          <a:lstStyle>
            <a:lvl1pPr algn="l">
              <a:defRPr lang="en-US" sz="3700" b="0" dirty="0">
                <a:solidFill>
                  <a:schemeClr val="tx2"/>
                </a:solidFill>
              </a:defRPr>
            </a:lvl1pPr>
          </a:lstStyle>
          <a:p>
            <a:pPr lvl="0"/>
            <a:r>
              <a:rPr lang="en-US" dirty="0"/>
              <a:t>Click to add title</a:t>
            </a:r>
          </a:p>
        </p:txBody>
      </p:sp>
      <p:sp>
        <p:nvSpPr>
          <p:cNvPr id="3" name="Subtitle 2"/>
          <p:cNvSpPr>
            <a:spLocks noGrp="1"/>
          </p:cNvSpPr>
          <p:nvPr>
            <p:ph type="subTitle" idx="1" hasCustomPrompt="1"/>
          </p:nvPr>
        </p:nvSpPr>
        <p:spPr>
          <a:xfrm>
            <a:off x="355600" y="3428213"/>
            <a:ext cx="10363200" cy="419616"/>
          </a:xfrm>
        </p:spPr>
        <p:txBody>
          <a:bodyPr lIns="64800">
            <a:noAutofit/>
          </a:bodyPr>
          <a:lstStyle>
            <a:lvl1pPr marL="0" indent="0" algn="l">
              <a:spcBef>
                <a:spcPts val="0"/>
              </a:spcBef>
              <a:spcAft>
                <a:spcPts val="0"/>
              </a:spcAft>
              <a:buNone/>
              <a:defRPr sz="2100" b="0">
                <a:solidFill>
                  <a:schemeClr val="accent1"/>
                </a:solidFill>
              </a:defRPr>
            </a:lvl1pPr>
            <a:lvl2pPr marL="457171" indent="0" algn="ctr">
              <a:buNone/>
              <a:defRPr>
                <a:solidFill>
                  <a:schemeClr val="tx1">
                    <a:tint val="75000"/>
                  </a:schemeClr>
                </a:solidFill>
              </a:defRPr>
            </a:lvl2pPr>
            <a:lvl3pPr marL="914340" indent="0" algn="ctr">
              <a:buNone/>
              <a:defRPr>
                <a:solidFill>
                  <a:schemeClr val="tx1">
                    <a:tint val="75000"/>
                  </a:schemeClr>
                </a:solidFill>
              </a:defRPr>
            </a:lvl3pPr>
            <a:lvl4pPr marL="1371511" indent="0" algn="ctr">
              <a:buNone/>
              <a:defRPr>
                <a:solidFill>
                  <a:schemeClr val="tx1">
                    <a:tint val="75000"/>
                  </a:schemeClr>
                </a:solidFill>
              </a:defRPr>
            </a:lvl4pPr>
            <a:lvl5pPr marL="1828681" indent="0" algn="ctr">
              <a:buNone/>
              <a:defRPr>
                <a:solidFill>
                  <a:schemeClr val="tx1">
                    <a:tint val="75000"/>
                  </a:schemeClr>
                </a:solidFill>
              </a:defRPr>
            </a:lvl5pPr>
            <a:lvl6pPr marL="2285851" indent="0" algn="ctr">
              <a:buNone/>
              <a:defRPr>
                <a:solidFill>
                  <a:schemeClr val="tx1">
                    <a:tint val="75000"/>
                  </a:schemeClr>
                </a:solidFill>
              </a:defRPr>
            </a:lvl6pPr>
            <a:lvl7pPr marL="2743021" indent="0" algn="ctr">
              <a:buNone/>
              <a:defRPr>
                <a:solidFill>
                  <a:schemeClr val="tx1">
                    <a:tint val="75000"/>
                  </a:schemeClr>
                </a:solidFill>
              </a:defRPr>
            </a:lvl7pPr>
            <a:lvl8pPr marL="3200192" indent="0" algn="ctr">
              <a:buNone/>
              <a:defRPr>
                <a:solidFill>
                  <a:schemeClr val="tx1">
                    <a:tint val="75000"/>
                  </a:schemeClr>
                </a:solidFill>
              </a:defRPr>
            </a:lvl8pPr>
            <a:lvl9pPr marL="3657362" indent="0" algn="ctr">
              <a:buNone/>
              <a:defRPr>
                <a:solidFill>
                  <a:schemeClr val="tx1">
                    <a:tint val="75000"/>
                  </a:schemeClr>
                </a:solidFill>
              </a:defRPr>
            </a:lvl9pPr>
          </a:lstStyle>
          <a:p>
            <a:r>
              <a:rPr lang="en-US" dirty="0"/>
              <a:t>Click to add authors</a:t>
            </a:r>
          </a:p>
        </p:txBody>
      </p:sp>
      <p:cxnSp>
        <p:nvCxnSpPr>
          <p:cNvPr id="9" name="Straight Connector 8">
            <a:extLst>
              <a:ext uri="{FF2B5EF4-FFF2-40B4-BE49-F238E27FC236}">
                <a16:creationId xmlns:a16="http://schemas.microsoft.com/office/drawing/2014/main" id="{E9ED57D8-0216-4E00-A170-28372EC4083A}"/>
              </a:ext>
            </a:extLst>
          </p:cNvPr>
          <p:cNvCxnSpPr>
            <a:cxnSpLocks/>
          </p:cNvCxnSpPr>
          <p:nvPr userDrawn="1"/>
        </p:nvCxnSpPr>
        <p:spPr>
          <a:xfrm>
            <a:off x="164291" y="6415343"/>
            <a:ext cx="11742365"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70C96920-974E-4924-9A66-A625F1502062}"/>
              </a:ext>
            </a:extLst>
          </p:cNvPr>
          <p:cNvSpPr>
            <a:spLocks noGrp="1"/>
          </p:cNvSpPr>
          <p:nvPr>
            <p:ph type="body" sz="quarter" idx="12" hasCustomPrompt="1"/>
          </p:nvPr>
        </p:nvSpPr>
        <p:spPr>
          <a:xfrm>
            <a:off x="355600" y="3916151"/>
            <a:ext cx="10363200" cy="353044"/>
          </a:xfrm>
        </p:spPr>
        <p:txBody>
          <a:bodyPr lIns="64800"/>
          <a:lstStyle>
            <a:lvl1pPr>
              <a:defRPr sz="1800"/>
            </a:lvl1pPr>
          </a:lstStyle>
          <a:p>
            <a:pPr lvl="0"/>
            <a:r>
              <a:rPr lang="en-US" dirty="0"/>
              <a:t>Click to add affiliations</a:t>
            </a:r>
            <a:endParaRPr lang="en-GB" dirty="0"/>
          </a:p>
        </p:txBody>
      </p:sp>
      <p:sp>
        <p:nvSpPr>
          <p:cNvPr id="7" name="Text Placeholder 7">
            <a:extLst>
              <a:ext uri="{FF2B5EF4-FFF2-40B4-BE49-F238E27FC236}">
                <a16:creationId xmlns:a16="http://schemas.microsoft.com/office/drawing/2014/main" id="{32E15140-B098-49AE-BCCA-87C2B0C5732F}"/>
              </a:ext>
            </a:extLst>
          </p:cNvPr>
          <p:cNvSpPr>
            <a:spLocks noGrp="1"/>
          </p:cNvSpPr>
          <p:nvPr>
            <p:ph type="body" sz="quarter" idx="11" hasCustomPrompt="1"/>
          </p:nvPr>
        </p:nvSpPr>
        <p:spPr>
          <a:xfrm>
            <a:off x="9851136" y="1"/>
            <a:ext cx="2340864" cy="267175"/>
          </a:xfrm>
        </p:spPr>
        <p:txBody>
          <a:bodyPr lIns="72000" tIns="61200" rIns="97200"/>
          <a:lstStyle>
            <a:lvl1pPr algn="r">
              <a:defRPr sz="1400" b="0">
                <a:solidFill>
                  <a:schemeClr val="bg2"/>
                </a:solidFill>
              </a:defRPr>
            </a:lvl1pPr>
          </a:lstStyle>
          <a:p>
            <a:pPr lvl="0"/>
            <a:r>
              <a:rPr lang="en-US" dirty="0"/>
              <a:t>HIGHLY CONFIDENTIAL</a:t>
            </a:r>
          </a:p>
        </p:txBody>
      </p:sp>
    </p:spTree>
    <p:custDataLst>
      <p:tags r:id="rId1"/>
    </p:custDataLst>
    <p:extLst>
      <p:ext uri="{BB962C8B-B14F-4D97-AF65-F5344CB8AC3E}">
        <p14:creationId xmlns:p14="http://schemas.microsoft.com/office/powerpoint/2010/main" val="27998169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4100"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46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4405" indent="0">
              <a:buNone/>
              <a:defRPr sz="2040">
                <a:solidFill>
                  <a:schemeClr val="tx1">
                    <a:tint val="75000"/>
                  </a:schemeClr>
                </a:solidFill>
              </a:defRPr>
            </a:lvl2pPr>
            <a:lvl3pPr marL="908806" indent="0">
              <a:buNone/>
              <a:defRPr sz="1920">
                <a:solidFill>
                  <a:schemeClr val="tx1">
                    <a:tint val="75000"/>
                  </a:schemeClr>
                </a:solidFill>
              </a:defRPr>
            </a:lvl3pPr>
            <a:lvl4pPr marL="1363213" indent="0">
              <a:buNone/>
              <a:defRPr sz="1560">
                <a:solidFill>
                  <a:schemeClr val="tx1">
                    <a:tint val="75000"/>
                  </a:schemeClr>
                </a:solidFill>
              </a:defRPr>
            </a:lvl4pPr>
            <a:lvl5pPr marL="1817608" indent="0">
              <a:buNone/>
              <a:defRPr sz="1560">
                <a:solidFill>
                  <a:schemeClr val="tx1">
                    <a:tint val="75000"/>
                  </a:schemeClr>
                </a:solidFill>
              </a:defRPr>
            </a:lvl5pPr>
            <a:lvl6pPr marL="2271920" indent="0">
              <a:buNone/>
              <a:defRPr sz="1560">
                <a:solidFill>
                  <a:schemeClr val="tx1">
                    <a:tint val="75000"/>
                  </a:schemeClr>
                </a:solidFill>
              </a:defRPr>
            </a:lvl6pPr>
            <a:lvl7pPr marL="2726336" indent="0">
              <a:buNone/>
              <a:defRPr sz="1560">
                <a:solidFill>
                  <a:schemeClr val="tx1">
                    <a:tint val="75000"/>
                  </a:schemeClr>
                </a:solidFill>
              </a:defRPr>
            </a:lvl7pPr>
            <a:lvl8pPr marL="3180535" indent="0">
              <a:buNone/>
              <a:defRPr sz="1560">
                <a:solidFill>
                  <a:schemeClr val="tx1">
                    <a:tint val="75000"/>
                  </a:schemeClr>
                </a:solidFill>
              </a:defRPr>
            </a:lvl8pPr>
            <a:lvl9pPr marL="3635186"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88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0DED229-FF74-4A62-88C2-BBB1F4AD1004}"/>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
        <p:nvSpPr>
          <p:cNvPr id="2" name="Title 1"/>
          <p:cNvSpPr>
            <a:spLocks noGrp="1"/>
          </p:cNvSpPr>
          <p:nvPr>
            <p:ph type="title"/>
          </p:nvPr>
        </p:nvSpPr>
        <p:spPr/>
        <p:txBody>
          <a:bodyPr/>
          <a:lstStyle/>
          <a:p>
            <a:r>
              <a:rPr lang="en-US" dirty="0"/>
              <a:t>Click to edit Master title style</a:t>
            </a:r>
          </a:p>
        </p:txBody>
      </p:sp>
      <p:sp>
        <p:nvSpPr>
          <p:cNvPr id="7" name="Slide Number Placeholder 5"/>
          <p:cNvSpPr>
            <a:spLocks noGrp="1"/>
          </p:cNvSpPr>
          <p:nvPr>
            <p:ph type="sldNum" sz="quarter" idx="4"/>
          </p:nvPr>
        </p:nvSpPr>
        <p:spPr>
          <a:xfrm>
            <a:off x="11430239"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6" name="Content Placeholder 5">
            <a:extLst>
              <a:ext uri="{FF2B5EF4-FFF2-40B4-BE49-F238E27FC236}">
                <a16:creationId xmlns:a16="http://schemas.microsoft.com/office/drawing/2014/main" id="{E6C95D4A-3CC5-4C27-823A-CAA475AFD2E8}"/>
              </a:ext>
            </a:extLst>
          </p:cNvPr>
          <p:cNvSpPr>
            <a:spLocks noGrp="1"/>
          </p:cNvSpPr>
          <p:nvPr>
            <p:ph sz="quarter" idx="13"/>
          </p:nvPr>
        </p:nvSpPr>
        <p:spPr>
          <a:xfrm>
            <a:off x="378000" y="1396800"/>
            <a:ext cx="11433600" cy="4622400"/>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custDataLst>
      <p:tags r:id="rId1"/>
    </p:custDataLst>
    <p:extLst>
      <p:ext uri="{BB962C8B-B14F-4D97-AF65-F5344CB8AC3E}">
        <p14:creationId xmlns:p14="http://schemas.microsoft.com/office/powerpoint/2010/main" val="2797630535"/>
      </p:ext>
    </p:extLst>
  </p:cSld>
  <p:clrMapOvr>
    <a:masterClrMapping/>
  </p:clrMapOvr>
  <p:extLst>
    <p:ext uri="{DCECCB84-F9BA-43D5-87BE-67443E8EF086}">
      <p15:sldGuideLst xmlns:p15="http://schemas.microsoft.com/office/powerpoint/2012/main">
        <p15:guide id="1" orient="horz" pos="1056" userDrawn="1">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8"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6" name="Content Placeholder 5"/>
          <p:cNvSpPr>
            <a:spLocks noGrp="1"/>
          </p:cNvSpPr>
          <p:nvPr>
            <p:ph sz="quarter" idx="10"/>
          </p:nvPr>
        </p:nvSpPr>
        <p:spPr>
          <a:xfrm>
            <a:off x="378461" y="1396800"/>
            <a:ext cx="5552016" cy="4728636"/>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8"/>
          <p:cNvSpPr>
            <a:spLocks noGrp="1"/>
          </p:cNvSpPr>
          <p:nvPr>
            <p:ph sz="quarter" idx="11"/>
          </p:nvPr>
        </p:nvSpPr>
        <p:spPr>
          <a:xfrm>
            <a:off x="6266179" y="1396800"/>
            <a:ext cx="5547360" cy="4728634"/>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ext Placeholder 4">
            <a:extLst>
              <a:ext uri="{FF2B5EF4-FFF2-40B4-BE49-F238E27FC236}">
                <a16:creationId xmlns:a16="http://schemas.microsoft.com/office/drawing/2014/main" id="{6D96F5AD-39BF-1560-622A-488C5833C2D8}"/>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138996049"/>
      </p:ext>
    </p:extLst>
  </p:cSld>
  <p:clrMapOvr>
    <a:masterClrMapping/>
  </p:clrMapOvr>
  <p:extLst>
    <p:ext uri="{DCECCB84-F9BA-43D5-87BE-67443E8EF086}">
      <p15:sldGuideLst xmlns:p15="http://schemas.microsoft.com/office/powerpoint/2012/main">
        <p15:guide id="1" orient="horz" pos="1056" userDrawn="1">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p>
        </p:txBody>
      </p:sp>
      <p:sp>
        <p:nvSpPr>
          <p:cNvPr id="3" name="Text Placeholder 2"/>
          <p:cNvSpPr>
            <a:spLocks noGrp="1"/>
          </p:cNvSpPr>
          <p:nvPr>
            <p:ph type="body" idx="1"/>
          </p:nvPr>
        </p:nvSpPr>
        <p:spPr>
          <a:xfrm>
            <a:off x="379200" y="1397001"/>
            <a:ext cx="5553600" cy="561109"/>
          </a:xfrm>
        </p:spPr>
        <p:txBody>
          <a:bodyPr anchor="t"/>
          <a:lstStyle>
            <a:lvl1pPr marL="0" indent="0">
              <a:buNone/>
              <a:defRPr sz="2400" b="1">
                <a:solidFill>
                  <a:schemeClr val="tx2"/>
                </a:solidFill>
              </a:defRPr>
            </a:lvl1pPr>
            <a:lvl2pPr marL="609560" indent="0">
              <a:buNone/>
              <a:defRPr sz="2666" b="1"/>
            </a:lvl2pPr>
            <a:lvl3pPr marL="1219121" indent="0">
              <a:buNone/>
              <a:defRPr sz="2400" b="1"/>
            </a:lvl3pPr>
            <a:lvl4pPr marL="1828681" indent="0">
              <a:buNone/>
              <a:defRPr sz="2132" b="1"/>
            </a:lvl4pPr>
            <a:lvl5pPr marL="2438242" indent="0">
              <a:buNone/>
              <a:defRPr sz="2132" b="1"/>
            </a:lvl5pPr>
            <a:lvl6pPr marL="3047802" indent="0">
              <a:buNone/>
              <a:defRPr sz="2132" b="1"/>
            </a:lvl6pPr>
            <a:lvl7pPr marL="3657362" indent="0">
              <a:buNone/>
              <a:defRPr sz="2132" b="1"/>
            </a:lvl7pPr>
            <a:lvl8pPr marL="4266923" indent="0">
              <a:buNone/>
              <a:defRPr sz="2132" b="1"/>
            </a:lvl8pPr>
            <a:lvl9pPr marL="4876483" indent="0">
              <a:buNone/>
              <a:defRPr sz="2132" b="1"/>
            </a:lvl9pPr>
          </a:lstStyle>
          <a:p>
            <a:pPr lvl="0"/>
            <a:r>
              <a:rPr lang="en-US" dirty="0"/>
              <a:t>Click to edit Master text styles</a:t>
            </a:r>
          </a:p>
        </p:txBody>
      </p:sp>
      <p:sp>
        <p:nvSpPr>
          <p:cNvPr id="5" name="Text Placeholder 4"/>
          <p:cNvSpPr>
            <a:spLocks noGrp="1"/>
          </p:cNvSpPr>
          <p:nvPr>
            <p:ph type="body" sz="quarter" idx="3"/>
          </p:nvPr>
        </p:nvSpPr>
        <p:spPr>
          <a:xfrm>
            <a:off x="6268800" y="1397001"/>
            <a:ext cx="5553600" cy="561109"/>
          </a:xfrm>
        </p:spPr>
        <p:txBody>
          <a:bodyPr anchor="t"/>
          <a:lstStyle>
            <a:lvl1pPr marL="0" indent="0">
              <a:buNone/>
              <a:defRPr sz="2400" b="1">
                <a:solidFill>
                  <a:schemeClr val="tx2"/>
                </a:solidFill>
              </a:defRPr>
            </a:lvl1pPr>
            <a:lvl2pPr marL="609560" indent="0">
              <a:buNone/>
              <a:defRPr sz="2666" b="1"/>
            </a:lvl2pPr>
            <a:lvl3pPr marL="1219121" indent="0">
              <a:buNone/>
              <a:defRPr sz="2400" b="1"/>
            </a:lvl3pPr>
            <a:lvl4pPr marL="1828681" indent="0">
              <a:buNone/>
              <a:defRPr sz="2132" b="1"/>
            </a:lvl4pPr>
            <a:lvl5pPr marL="2438242" indent="0">
              <a:buNone/>
              <a:defRPr sz="2132" b="1"/>
            </a:lvl5pPr>
            <a:lvl6pPr marL="3047802" indent="0">
              <a:buNone/>
              <a:defRPr sz="2132" b="1"/>
            </a:lvl6pPr>
            <a:lvl7pPr marL="3657362" indent="0">
              <a:buNone/>
              <a:defRPr sz="2132" b="1"/>
            </a:lvl7pPr>
            <a:lvl8pPr marL="4266923" indent="0">
              <a:buNone/>
              <a:defRPr sz="2132" b="1"/>
            </a:lvl8pPr>
            <a:lvl9pPr marL="4876483" indent="0">
              <a:buNone/>
              <a:defRPr sz="2132" b="1"/>
            </a:lvl9pPr>
          </a:lstStyle>
          <a:p>
            <a:pPr lvl="0"/>
            <a:r>
              <a:rPr lang="en-US" dirty="0"/>
              <a:t>Click to edit Master text styles</a:t>
            </a:r>
          </a:p>
        </p:txBody>
      </p:sp>
      <p:sp>
        <p:nvSpPr>
          <p:cNvPr id="10" name="Slide Number Placeholder 5"/>
          <p:cNvSpPr>
            <a:spLocks noGrp="1"/>
          </p:cNvSpPr>
          <p:nvPr>
            <p:ph type="sldNum" sz="quarter" idx="10"/>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9" name="Content Placeholder 8"/>
          <p:cNvSpPr>
            <a:spLocks noGrp="1"/>
          </p:cNvSpPr>
          <p:nvPr>
            <p:ph sz="quarter" idx="11"/>
          </p:nvPr>
        </p:nvSpPr>
        <p:spPr>
          <a:xfrm>
            <a:off x="379200" y="2022765"/>
            <a:ext cx="5553600" cy="4042834"/>
          </a:xfrm>
        </p:spPr>
        <p:txBody>
          <a:bodyPr/>
          <a:lstStyle>
            <a:lvl1pPr>
              <a:defRPr sz="2400"/>
            </a:lvl1pPr>
            <a:lvl2pPr>
              <a:defRPr sz="2000"/>
            </a:lvl2pPr>
            <a:lvl3pPr marL="609560" indent="-194720">
              <a:defRPr sz="1800"/>
            </a:lvl3pPr>
            <a:lvl4pPr marL="1070964" indent="-156623">
              <a:defRPr sz="1600"/>
            </a:lvl4pPr>
            <a:lvl5pPr marL="1523902" indent="-220120">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1"/>
          <p:cNvSpPr>
            <a:spLocks noGrp="1"/>
          </p:cNvSpPr>
          <p:nvPr>
            <p:ph sz="quarter" idx="12"/>
          </p:nvPr>
        </p:nvSpPr>
        <p:spPr>
          <a:xfrm>
            <a:off x="6268800" y="2022765"/>
            <a:ext cx="5553600" cy="4042834"/>
          </a:xfrm>
        </p:spPr>
        <p:txBody>
          <a:bodyPr/>
          <a:lstStyle>
            <a:lvl1pPr>
              <a:defRPr sz="2400"/>
            </a:lvl1pPr>
            <a:lvl2pPr>
              <a:defRPr sz="2000"/>
            </a:lvl2pPr>
            <a:lvl3pPr marL="609560" indent="-194720">
              <a:defRPr sz="1800"/>
            </a:lvl3pPr>
            <a:lvl4pPr marL="1070964" indent="-156623">
              <a:defRPr sz="1600"/>
            </a:lvl4pPr>
            <a:lvl5pPr marL="1523902" indent="-220120">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4">
            <a:extLst>
              <a:ext uri="{FF2B5EF4-FFF2-40B4-BE49-F238E27FC236}">
                <a16:creationId xmlns:a16="http://schemas.microsoft.com/office/drawing/2014/main" id="{01F43ED4-46D4-DBCA-8021-007D6BC779FF}"/>
              </a:ext>
            </a:extLst>
          </p:cNvPr>
          <p:cNvSpPr>
            <a:spLocks noGrp="1"/>
          </p:cNvSpPr>
          <p:nvPr>
            <p:ph type="body" sz="quarter" idx="13"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69990247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6"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3" name="Text Placeholder 4">
            <a:extLst>
              <a:ext uri="{FF2B5EF4-FFF2-40B4-BE49-F238E27FC236}">
                <a16:creationId xmlns:a16="http://schemas.microsoft.com/office/drawing/2014/main" id="{6BDD5CD2-0380-1D77-BCFB-90B97D8C26E3}"/>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83790426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2" name="Text Placeholder 4">
            <a:extLst>
              <a:ext uri="{FF2B5EF4-FFF2-40B4-BE49-F238E27FC236}">
                <a16:creationId xmlns:a16="http://schemas.microsoft.com/office/drawing/2014/main" id="{A1815165-8C09-BE6F-F78E-5B1EFE1D9B60}"/>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7317272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0DED229-FF74-4A62-88C2-BBB1F4AD1004}"/>
              </a:ext>
            </a:extLst>
          </p:cNvPr>
          <p:cNvSpPr>
            <a:spLocks noGrp="1"/>
          </p:cNvSpPr>
          <p:nvPr>
            <p:ph type="body" sz="quarter" idx="12" hasCustomPrompt="1"/>
          </p:nvPr>
        </p:nvSpPr>
        <p:spPr>
          <a:xfrm>
            <a:off x="9665819" y="0"/>
            <a:ext cx="2526184" cy="249283"/>
          </a:xfrm>
        </p:spPr>
        <p:txBody>
          <a:bodyPr/>
          <a:lstStyle>
            <a:lvl1pPr algn="r">
              <a:defRPr sz="1067">
                <a:solidFill>
                  <a:schemeClr val="tx2"/>
                </a:solidFill>
              </a:defRPr>
            </a:lvl1pPr>
          </a:lstStyle>
          <a:p>
            <a:pPr lvl="0"/>
            <a:r>
              <a:rPr lang="en-US" dirty="0"/>
              <a:t>Study name</a:t>
            </a:r>
          </a:p>
        </p:txBody>
      </p:sp>
      <p:sp>
        <p:nvSpPr>
          <p:cNvPr id="2" name="Title 1"/>
          <p:cNvSpPr>
            <a:spLocks noGrp="1"/>
          </p:cNvSpPr>
          <p:nvPr>
            <p:ph type="title"/>
          </p:nvPr>
        </p:nvSpPr>
        <p:spPr/>
        <p:txBody>
          <a:bodyPr/>
          <a:lstStyle>
            <a:lvl1pPr>
              <a:defRPr sz="3200"/>
            </a:lvl1pPr>
          </a:lstStyle>
          <a:p>
            <a:r>
              <a:rPr lang="en-US" dirty="0"/>
              <a:t>Click to edit Master title style</a:t>
            </a:r>
          </a:p>
        </p:txBody>
      </p:sp>
      <p:sp>
        <p:nvSpPr>
          <p:cNvPr id="3" name="Content Placeholder 2"/>
          <p:cNvSpPr>
            <a:spLocks noGrp="1"/>
          </p:cNvSpPr>
          <p:nvPr>
            <p:ph idx="1"/>
          </p:nvPr>
        </p:nvSpPr>
        <p:spPr>
          <a:xfrm>
            <a:off x="378463" y="1397001"/>
            <a:ext cx="11435077" cy="4622800"/>
          </a:xfrm>
        </p:spPr>
        <p:txBody>
          <a:bodyPr/>
          <a:lstStyle>
            <a:lvl1pPr marL="0" indent="0">
              <a:buNone/>
              <a:defRPr b="0">
                <a:solidFill>
                  <a:schemeClr val="tx2"/>
                </a:solidFill>
              </a:defRPr>
            </a:lvl1pPr>
            <a:lvl2pPr marL="256015" indent="-256015">
              <a:buFont typeface="Arial" panose="020B0604020202020204" pitchFamily="34" charset="0"/>
              <a:buChar char="•"/>
              <a:defRPr sz="1800"/>
            </a:lvl2pPr>
            <a:lvl3pPr marL="755855" indent="-341353">
              <a:buFont typeface="Arial" panose="020B0604020202020204" pitchFamily="34" charset="0"/>
              <a:buChar char="–"/>
              <a:defRPr sz="1600"/>
            </a:lvl3pPr>
            <a:lvl4pPr marL="1182547" indent="-268206">
              <a:buFont typeface="Arial" panose="020B0604020202020204" pitchFamily="34" charset="0"/>
              <a:buChar char="•"/>
              <a:defRPr sz="1400"/>
            </a:lvl4pPr>
            <a:lvl5pPr marL="1609240" indent="-304780">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7">
            <a:extLst>
              <a:ext uri="{FF2B5EF4-FFF2-40B4-BE49-F238E27FC236}">
                <a16:creationId xmlns:a16="http://schemas.microsoft.com/office/drawing/2014/main" id="{516E3B09-997D-116C-2897-435D706A36B5}"/>
              </a:ext>
            </a:extLst>
          </p:cNvPr>
          <p:cNvSpPr/>
          <p:nvPr userDrawn="1"/>
        </p:nvSpPr>
        <p:spPr>
          <a:xfrm>
            <a:off x="7500079" y="6644016"/>
            <a:ext cx="4691922" cy="261610"/>
          </a:xfrm>
          <a:prstGeom prst="rect">
            <a:avLst/>
          </a:prstGeom>
        </p:spPr>
        <p:txBody>
          <a:bodyPr wrap="square" anchor="b">
            <a:spAutoFit/>
          </a:bodyPr>
          <a:lstStyle/>
          <a:p>
            <a:pPr algn="r">
              <a:defRPr/>
            </a:pPr>
            <a:r>
              <a:rPr lang="en-GB" sz="1100" dirty="0">
                <a:solidFill>
                  <a:schemeClr val="tx2"/>
                </a:solidFill>
              </a:rPr>
              <a:t>Provided by BMS in response to unsolicited requests only</a:t>
            </a:r>
          </a:p>
        </p:txBody>
      </p:sp>
      <p:sp>
        <p:nvSpPr>
          <p:cNvPr id="9" name="Slide Number Placeholder 5">
            <a:extLst>
              <a:ext uri="{FF2B5EF4-FFF2-40B4-BE49-F238E27FC236}">
                <a16:creationId xmlns:a16="http://schemas.microsoft.com/office/drawing/2014/main" id="{EE53DC60-6D06-42E5-112F-FC524ABB39BA}"/>
              </a:ext>
            </a:extLst>
          </p:cNvPr>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Tree>
    <p:custDataLst>
      <p:tags r:id="rId1"/>
    </p:custDataLst>
    <p:extLst>
      <p:ext uri="{BB962C8B-B14F-4D97-AF65-F5344CB8AC3E}">
        <p14:creationId xmlns:p14="http://schemas.microsoft.com/office/powerpoint/2010/main" val="2266050603"/>
      </p:ext>
    </p:extLst>
  </p:cSld>
  <p:clrMapOvr>
    <a:masterClrMapping/>
  </p:clrMapOvr>
  <p:transition spd="slow">
    <p:fade/>
  </p:transition>
  <p:extLst>
    <p:ext uri="{DCECCB84-F9BA-43D5-87BE-67443E8EF086}">
      <p15:sldGuideLst xmlns:p15="http://schemas.microsoft.com/office/powerpoint/2012/main"/>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1"/>
        <p:cNvGrpSpPr/>
        <p:nvPr/>
      </p:nvGrpSpPr>
      <p:grpSpPr>
        <a:xfrm>
          <a:off x="0" y="0"/>
          <a:ext cx="0" cy="0"/>
          <a:chOff x="0" y="0"/>
          <a:chExt cx="0" cy="0"/>
        </a:xfrm>
      </p:grpSpPr>
      <p:sp>
        <p:nvSpPr>
          <p:cNvPr id="12" name="Google Shape;12;p2"/>
          <p:cNvSpPr txBox="1">
            <a:spLocks noGrp="1"/>
          </p:cNvSpPr>
          <p:nvPr>
            <p:ph type="ctrTitle"/>
          </p:nvPr>
        </p:nvSpPr>
        <p:spPr>
          <a:xfrm>
            <a:off x="914400" y="1932899"/>
            <a:ext cx="10363200" cy="1300163"/>
          </a:xfrm>
          <a:prstGeom prst="rect">
            <a:avLst/>
          </a:prstGeom>
          <a:noFill/>
          <a:ln>
            <a:noFill/>
          </a:ln>
        </p:spPr>
        <p:txBody>
          <a:bodyPr spcFirstLastPara="1" wrap="square" lIns="119923" tIns="62362" rIns="119923" bIns="62362"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3" name="Google Shape;13;p2"/>
          <p:cNvCxnSpPr/>
          <p:nvPr/>
        </p:nvCxnSpPr>
        <p:spPr>
          <a:xfrm rot="10800000" flipH="1">
            <a:off x="528327" y="3325460"/>
            <a:ext cx="11135360" cy="9526"/>
          </a:xfrm>
          <a:prstGeom prst="straightConnector1">
            <a:avLst/>
          </a:prstGeom>
          <a:noFill/>
          <a:ln w="28575" cap="flat" cmpd="sng">
            <a:solidFill>
              <a:schemeClr val="dk2"/>
            </a:solidFill>
            <a:prstDash val="solid"/>
            <a:round/>
            <a:headEnd type="none" w="sm" len="sm"/>
            <a:tailEnd type="none" w="sm" len="sm"/>
          </a:ln>
        </p:spPr>
      </p:cxnSp>
      <p:sp>
        <p:nvSpPr>
          <p:cNvPr id="14" name="Google Shape;14;p2"/>
          <p:cNvSpPr txBox="1">
            <a:spLocks noGrp="1"/>
          </p:cNvSpPr>
          <p:nvPr>
            <p:ph type="subTitle" idx="1"/>
          </p:nvPr>
        </p:nvSpPr>
        <p:spPr>
          <a:xfrm>
            <a:off x="914400" y="3624968"/>
            <a:ext cx="10363200" cy="693059"/>
          </a:xfrm>
          <a:prstGeom prst="rect">
            <a:avLst/>
          </a:prstGeom>
          <a:noFill/>
          <a:ln>
            <a:noFill/>
          </a:ln>
        </p:spPr>
        <p:txBody>
          <a:bodyPr spcFirstLastPara="1" wrap="square" lIns="121823" tIns="60894" rIns="121823" bIns="60894" anchor="t" anchorCtr="0">
            <a:noAutofit/>
          </a:bodyPr>
          <a:lstStyle>
            <a:lvl1pPr marR="0" lvl="0" algn="l" rtl="0">
              <a:spcBef>
                <a:spcPts val="0"/>
              </a:spcBef>
              <a:spcAft>
                <a:spcPts val="0"/>
              </a:spcAft>
              <a:buClr>
                <a:srgbClr val="F9B49B"/>
              </a:buClr>
              <a:buSzPts val="1600"/>
              <a:buFont typeface="Arial"/>
              <a:buNone/>
              <a:defRPr sz="2000" b="0" i="0" u="none" strike="noStrike" cap="none">
                <a:solidFill>
                  <a:schemeClr val="dk1"/>
                </a:solidFill>
                <a:latin typeface="Arial"/>
                <a:ea typeface="Arial"/>
                <a:cs typeface="Arial"/>
                <a:sym typeface="Arial"/>
              </a:defRPr>
            </a:lvl1pPr>
            <a:lvl2pPr marR="0" lvl="1"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R="0" lvl="2"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R="0" lvl="3"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R="0" lvl="4"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5" name="Google Shape;15;p2"/>
          <p:cNvSpPr txBox="1">
            <a:spLocks noGrp="1"/>
          </p:cNvSpPr>
          <p:nvPr>
            <p:ph type="body" idx="2"/>
          </p:nvPr>
        </p:nvSpPr>
        <p:spPr>
          <a:xfrm>
            <a:off x="914400" y="5063066"/>
            <a:ext cx="10363200" cy="571500"/>
          </a:xfrm>
          <a:prstGeom prst="rect">
            <a:avLst/>
          </a:prstGeom>
          <a:noFill/>
          <a:ln>
            <a:noFill/>
          </a:ln>
        </p:spPr>
        <p:txBody>
          <a:bodyPr spcFirstLastPara="1" wrap="square" lIns="121823" tIns="60894" rIns="121823" bIns="60894" anchor="t" anchorCtr="0">
            <a:noAutofit/>
          </a:bodyPr>
          <a:lstStyle>
            <a:lvl1pPr marL="609190" marR="0" lvl="0" indent="-304595" algn="l" rtl="0">
              <a:spcBef>
                <a:spcPts val="0"/>
              </a:spcBef>
              <a:spcAft>
                <a:spcPts val="0"/>
              </a:spcAft>
              <a:buClr>
                <a:srgbClr val="F9B49B"/>
              </a:buClr>
              <a:buSzPts val="1050"/>
              <a:buFont typeface="Arial"/>
              <a:buNone/>
              <a:defRPr sz="1400" b="0" i="1"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cxnSp>
        <p:nvCxnSpPr>
          <p:cNvPr id="16" name="Google Shape;16;p2"/>
          <p:cNvCxnSpPr/>
          <p:nvPr/>
        </p:nvCxnSpPr>
        <p:spPr>
          <a:xfrm flipH="1">
            <a:off x="910590" y="3736966"/>
            <a:ext cx="3811" cy="1242204"/>
          </a:xfrm>
          <a:prstGeom prst="straightConnector1">
            <a:avLst/>
          </a:prstGeom>
          <a:noFill/>
          <a:ln w="254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3193722293"/>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528320"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9" name="Google Shape;19;p3"/>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20" name="Google Shape;20;p3"/>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1" name="Google Shape;21;p3"/>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2" name="Google Shape;22;p3"/>
          <p:cNvSpPr txBox="1">
            <a:spLocks noGrp="1"/>
          </p:cNvSpPr>
          <p:nvPr>
            <p:ph type="body" idx="3"/>
          </p:nvPr>
        </p:nvSpPr>
        <p:spPr>
          <a:xfrm>
            <a:off x="527058" y="1735944"/>
            <a:ext cx="11137900"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500810547"/>
      </p:ext>
    </p:extLst>
  </p:cSld>
  <p:clrMapOvr>
    <a:masterClrMapping/>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Sectio">
  <p:cSld name="Sectio">
    <p:bg>
      <p:bgPr>
        <a:solidFill>
          <a:schemeClr val="dk2"/>
        </a:solidFill>
        <a:effectLst/>
      </p:bgPr>
    </p:bg>
    <p:spTree>
      <p:nvGrpSpPr>
        <p:cNvPr id="1" name="Shape 23"/>
        <p:cNvGrpSpPr/>
        <p:nvPr/>
      </p:nvGrpSpPr>
      <p:grpSpPr>
        <a:xfrm>
          <a:off x="0" y="0"/>
          <a:ext cx="0" cy="0"/>
          <a:chOff x="0" y="0"/>
          <a:chExt cx="0" cy="0"/>
        </a:xfrm>
      </p:grpSpPr>
      <p:sp>
        <p:nvSpPr>
          <p:cNvPr id="24" name="Google Shape;24;p4"/>
          <p:cNvSpPr txBox="1">
            <a:spLocks noGrp="1"/>
          </p:cNvSpPr>
          <p:nvPr>
            <p:ph type="ctrTitle"/>
          </p:nvPr>
        </p:nvSpPr>
        <p:spPr>
          <a:xfrm>
            <a:off x="914400" y="2130447"/>
            <a:ext cx="10363200" cy="1300163"/>
          </a:xfrm>
          <a:prstGeom prst="rect">
            <a:avLst/>
          </a:prstGeom>
          <a:noFill/>
          <a:ln>
            <a:noFill/>
          </a:ln>
        </p:spPr>
        <p:txBody>
          <a:bodyPr spcFirstLastPara="1" wrap="square" lIns="479693" tIns="0" rIns="0" bIns="0" anchor="b" anchorCtr="0">
            <a:noAutofit/>
          </a:bodyPr>
          <a:lstStyle>
            <a:lvl1pPr lvl="0" algn="l">
              <a:lnSpc>
                <a:spcPct val="90000"/>
              </a:lnSpc>
              <a:spcBef>
                <a:spcPts val="0"/>
              </a:spcBef>
              <a:spcAft>
                <a:spcPts val="0"/>
              </a:spcAft>
              <a:buSzPts val="1400"/>
              <a:buNone/>
              <a:defRPr sz="4300">
                <a:solidFill>
                  <a:schemeClr val="lt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4"/>
          <p:cNvSpPr txBox="1">
            <a:spLocks noGrp="1"/>
          </p:cNvSpPr>
          <p:nvPr>
            <p:ph type="subTitle" idx="1"/>
          </p:nvPr>
        </p:nvSpPr>
        <p:spPr>
          <a:xfrm>
            <a:off x="914400" y="3624968"/>
            <a:ext cx="10363200" cy="693059"/>
          </a:xfrm>
          <a:prstGeom prst="rect">
            <a:avLst/>
          </a:prstGeom>
          <a:noFill/>
          <a:ln>
            <a:noFill/>
          </a:ln>
        </p:spPr>
        <p:txBody>
          <a:bodyPr spcFirstLastPara="1" wrap="square" lIns="479693" tIns="60794" rIns="121624" bIns="60794" anchor="t" anchorCtr="0">
            <a:noAutofit/>
          </a:bodyPr>
          <a:lstStyle>
            <a:lvl1pPr marR="0" lvl="0" algn="l" rtl="0">
              <a:spcBef>
                <a:spcPts val="0"/>
              </a:spcBef>
              <a:spcAft>
                <a:spcPts val="0"/>
              </a:spcAft>
              <a:buClr>
                <a:srgbClr val="F9B49B"/>
              </a:buClr>
              <a:buSzPts val="1600"/>
              <a:buFont typeface="Arial"/>
              <a:buNone/>
              <a:defRPr sz="2000" b="0" i="1" u="none" strike="noStrike" cap="none">
                <a:solidFill>
                  <a:schemeClr val="lt1"/>
                </a:solidFill>
                <a:latin typeface="Arial"/>
                <a:ea typeface="Arial"/>
                <a:cs typeface="Arial"/>
                <a:sym typeface="Arial"/>
              </a:defRPr>
            </a:lvl1pPr>
            <a:lvl2pPr marR="0" lvl="1" algn="ctr" rtl="0">
              <a:spcBef>
                <a:spcPts val="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2pPr>
            <a:lvl3pPr marR="0" lvl="2"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3pPr>
            <a:lvl4pPr marR="0" lvl="3"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4pPr>
            <a:lvl5pPr marR="0" lvl="4"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5pPr>
            <a:lvl6pPr marR="0" lvl="5"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6pPr>
            <a:lvl7pPr marR="0" lvl="6"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7pPr>
            <a:lvl8pPr marR="0" lvl="7"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8pPr>
            <a:lvl9pPr marR="0" lvl="8"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9pPr>
          </a:lstStyle>
          <a:p>
            <a:endParaRPr/>
          </a:p>
        </p:txBody>
      </p:sp>
      <p:cxnSp>
        <p:nvCxnSpPr>
          <p:cNvPr id="26" name="Google Shape;26;p4"/>
          <p:cNvCxnSpPr/>
          <p:nvPr/>
        </p:nvCxnSpPr>
        <p:spPr>
          <a:xfrm>
            <a:off x="914400" y="2130437"/>
            <a:ext cx="0" cy="2187580"/>
          </a:xfrm>
          <a:prstGeom prst="straightConnector1">
            <a:avLst/>
          </a:prstGeom>
          <a:noFill/>
          <a:ln w="635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2265869304"/>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7"/>
        <p:cNvGrpSpPr/>
        <p:nvPr/>
      </p:nvGrpSpPr>
      <p:grpSpPr>
        <a:xfrm>
          <a:off x="0" y="0"/>
          <a:ext cx="0" cy="0"/>
          <a:chOff x="0" y="0"/>
          <a:chExt cx="0" cy="0"/>
        </a:xfrm>
      </p:grpSpPr>
      <p:sp>
        <p:nvSpPr>
          <p:cNvPr id="28" name="Google Shape;28;p5"/>
          <p:cNvSpPr txBox="1">
            <a:spLocks noGrp="1"/>
          </p:cNvSpPr>
          <p:nvPr>
            <p:ph type="title"/>
          </p:nvPr>
        </p:nvSpPr>
        <p:spPr>
          <a:xfrm>
            <a:off x="528320"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29" name="Google Shape;29;p5"/>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30" name="Google Shape;30;p5"/>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1" name="Google Shape;31;p5"/>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a:spLocks noGrp="1"/>
          </p:cNvSpPr>
          <p:nvPr>
            <p:ph type="body" idx="3"/>
          </p:nvPr>
        </p:nvSpPr>
        <p:spPr>
          <a:xfrm>
            <a:off x="527058" y="1728409"/>
            <a:ext cx="11137900" cy="1238567"/>
          </a:xfrm>
          <a:prstGeom prst="round1Rect">
            <a:avLst>
              <a:gd name="adj" fmla="val 11105"/>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38634762"/>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31"/>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5646633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5124"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77"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527060"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5" name="Google Shape;35;p6"/>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36" name="Google Shape;36;p6"/>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7" name="Google Shape;37;p6"/>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8" name="Google Shape;38;p6"/>
          <p:cNvSpPr txBox="1">
            <a:spLocks noGrp="1"/>
          </p:cNvSpPr>
          <p:nvPr>
            <p:ph type="body" idx="3"/>
          </p:nvPr>
        </p:nvSpPr>
        <p:spPr>
          <a:xfrm>
            <a:off x="527073" y="1735944"/>
            <a:ext cx="5482535"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9" name="Google Shape;39;p6"/>
          <p:cNvSpPr txBox="1">
            <a:spLocks noGrp="1"/>
          </p:cNvSpPr>
          <p:nvPr>
            <p:ph type="body" idx="4"/>
          </p:nvPr>
        </p:nvSpPr>
        <p:spPr>
          <a:xfrm>
            <a:off x="6182417" y="1735944"/>
            <a:ext cx="5482540"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390007678"/>
      </p:ext>
    </p:extLst>
  </p:cSld>
  <p:clrMapOvr>
    <a:masterClrMapping/>
  </p:clrMapOvr>
  <p:transition>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chemeClr val="lt1"/>
        </a:solidFill>
        <a:effectLst/>
      </p:bgPr>
    </p:bg>
    <p:spTree>
      <p:nvGrpSpPr>
        <p:cNvPr id="1" name="Shape 40"/>
        <p:cNvGrpSpPr/>
        <p:nvPr/>
      </p:nvGrpSpPr>
      <p:grpSpPr>
        <a:xfrm>
          <a:off x="0" y="0"/>
          <a:ext cx="0" cy="0"/>
          <a:chOff x="0" y="0"/>
          <a:chExt cx="0" cy="0"/>
        </a:xfrm>
      </p:grpSpPr>
      <p:sp>
        <p:nvSpPr>
          <p:cNvPr id="41" name="Google Shape;41;p7"/>
          <p:cNvSpPr txBox="1">
            <a:spLocks noGrp="1"/>
          </p:cNvSpPr>
          <p:nvPr>
            <p:ph type="title"/>
          </p:nvPr>
        </p:nvSpPr>
        <p:spPr>
          <a:xfrm>
            <a:off x="527060"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2" name="Google Shape;42;p7"/>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43" name="Google Shape;43;p7"/>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4" name="Google Shape;44;p7"/>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5" name="Google Shape;45;p7"/>
          <p:cNvSpPr>
            <a:spLocks noGrp="1"/>
          </p:cNvSpPr>
          <p:nvPr>
            <p:ph type="body" idx="3"/>
          </p:nvPr>
        </p:nvSpPr>
        <p:spPr>
          <a:xfrm>
            <a:off x="6182417" y="1728409"/>
            <a:ext cx="5482540" cy="1238567"/>
          </a:xfrm>
          <a:prstGeom prst="round1Rect">
            <a:avLst>
              <a:gd name="adj" fmla="val 7629"/>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6" name="Google Shape;46;p7"/>
          <p:cNvSpPr>
            <a:spLocks noGrp="1"/>
          </p:cNvSpPr>
          <p:nvPr>
            <p:ph type="body" idx="4"/>
          </p:nvPr>
        </p:nvSpPr>
        <p:spPr>
          <a:xfrm>
            <a:off x="528323" y="1728409"/>
            <a:ext cx="5482540" cy="1238567"/>
          </a:xfrm>
          <a:prstGeom prst="round1Rect">
            <a:avLst>
              <a:gd name="adj" fmla="val 9715"/>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2247584090"/>
      </p:ext>
    </p:extLst>
  </p:cSld>
  <p:clrMapOvr>
    <a:masterClrMapping/>
  </p:clrMapOvr>
  <p:transition>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527059"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9" name="Google Shape;49;p8"/>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50" name="Google Shape;50;p8"/>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51" name="Google Shape;51;p8"/>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492165911"/>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516118" y="404664"/>
            <a:ext cx="10255262" cy="814536"/>
          </a:xfrm>
        </p:spPr>
        <p:txBody>
          <a:bodyPr/>
          <a:lstStyle>
            <a:lvl1pPr>
              <a:defRPr sz="4267" b="1"/>
            </a:lvl1pPr>
          </a:lstStyle>
          <a:p>
            <a:r>
              <a:rPr lang="en-US" dirty="0"/>
              <a:t>Click to edit Master title style</a:t>
            </a:r>
            <a:endParaRPr lang="en-GB" dirty="0"/>
          </a:p>
        </p:txBody>
      </p:sp>
      <p:sp>
        <p:nvSpPr>
          <p:cNvPr id="6" name="Text Placeholder 8"/>
          <p:cNvSpPr>
            <a:spLocks noGrp="1"/>
          </p:cNvSpPr>
          <p:nvPr>
            <p:ph type="body" sz="quarter" idx="10"/>
          </p:nvPr>
        </p:nvSpPr>
        <p:spPr>
          <a:xfrm>
            <a:off x="552451" y="6427650"/>
            <a:ext cx="5376000" cy="313882"/>
          </a:xfrm>
        </p:spPr>
        <p:txBody>
          <a:bodyPr anchor="b">
            <a:spAutoFit/>
          </a:bodyPr>
          <a:lstStyle>
            <a:lvl1pPr marL="0" indent="0">
              <a:buNone/>
              <a:defRPr sz="1466"/>
            </a:lvl1pPr>
          </a:lstStyle>
          <a:p>
            <a:pPr lvl="0"/>
            <a:r>
              <a:rPr lang="en-US"/>
              <a:t>Click to edit Master text styles</a:t>
            </a:r>
          </a:p>
        </p:txBody>
      </p:sp>
      <p:sp>
        <p:nvSpPr>
          <p:cNvPr id="7" name="Text Placeholder 8"/>
          <p:cNvSpPr>
            <a:spLocks noGrp="1"/>
          </p:cNvSpPr>
          <p:nvPr>
            <p:ph type="body" sz="quarter" idx="11"/>
          </p:nvPr>
        </p:nvSpPr>
        <p:spPr>
          <a:xfrm>
            <a:off x="6281032" y="6427650"/>
            <a:ext cx="5376000" cy="313882"/>
          </a:xfrm>
        </p:spPr>
        <p:txBody>
          <a:bodyPr anchor="b">
            <a:spAutoFit/>
          </a:bodyPr>
          <a:lstStyle>
            <a:lvl1pPr marL="0" indent="0" algn="r">
              <a:buNone/>
              <a:defRPr sz="1466"/>
            </a:lvl1pPr>
          </a:lstStyle>
          <a:p>
            <a:pPr lvl="0"/>
            <a:r>
              <a:rPr lang="en-US"/>
              <a:t>Click to edit Master text styles</a:t>
            </a:r>
          </a:p>
        </p:txBody>
      </p:sp>
      <p:sp>
        <p:nvSpPr>
          <p:cNvPr id="5" name="Slide Number Placeholder 2"/>
          <p:cNvSpPr>
            <a:spLocks noGrp="1"/>
          </p:cNvSpPr>
          <p:nvPr>
            <p:ph type="sldNum" sz="quarter" idx="12"/>
          </p:nvPr>
        </p:nvSpPr>
        <p:spPr/>
        <p:txBody>
          <a:bodyPr/>
          <a:lstStyle>
            <a:lvl1pPr>
              <a:defRPr/>
            </a:lvl1pPr>
          </a:lstStyle>
          <a:p>
            <a:pPr>
              <a:defRPr/>
            </a:pPr>
            <a:fld id="{D900BB3A-D321-164B-8A63-CDDEAAE60F8D}" type="slidenum">
              <a:rPr lang="en-GB">
                <a:solidFill>
                  <a:srgbClr val="000000">
                    <a:tint val="75000"/>
                  </a:srgbClr>
                </a:solidFill>
              </a:rPr>
              <a:pPr>
                <a:defRPr/>
              </a:pPr>
              <a:t>‹#›</a:t>
            </a:fld>
            <a:endParaRPr lang="en-GB">
              <a:solidFill>
                <a:srgbClr val="000000">
                  <a:tint val="75000"/>
                </a:srgbClr>
              </a:solidFill>
            </a:endParaRPr>
          </a:p>
        </p:txBody>
      </p:sp>
    </p:spTree>
    <p:extLst>
      <p:ext uri="{BB962C8B-B14F-4D97-AF65-F5344CB8AC3E}">
        <p14:creationId xmlns:p14="http://schemas.microsoft.com/office/powerpoint/2010/main" val="169756747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1"/>
        <p:cNvGrpSpPr/>
        <p:nvPr/>
      </p:nvGrpSpPr>
      <p:grpSpPr>
        <a:xfrm>
          <a:off x="0" y="0"/>
          <a:ext cx="0" cy="0"/>
          <a:chOff x="0" y="0"/>
          <a:chExt cx="0" cy="0"/>
        </a:xfrm>
      </p:grpSpPr>
      <p:sp>
        <p:nvSpPr>
          <p:cNvPr id="12" name="Google Shape;12;p2"/>
          <p:cNvSpPr txBox="1">
            <a:spLocks noGrp="1"/>
          </p:cNvSpPr>
          <p:nvPr>
            <p:ph type="ctrTitle"/>
          </p:nvPr>
        </p:nvSpPr>
        <p:spPr>
          <a:xfrm>
            <a:off x="914400" y="1932929"/>
            <a:ext cx="10363200" cy="1300163"/>
          </a:xfrm>
          <a:prstGeom prst="rect">
            <a:avLst/>
          </a:prstGeom>
          <a:noFill/>
          <a:ln>
            <a:noFill/>
          </a:ln>
        </p:spPr>
        <p:txBody>
          <a:bodyPr spcFirstLastPara="1" wrap="square" lIns="119738" tIns="62267" rIns="119738" bIns="62267"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3" name="Google Shape;13;p2"/>
          <p:cNvCxnSpPr/>
          <p:nvPr/>
        </p:nvCxnSpPr>
        <p:spPr>
          <a:xfrm rot="10800000" flipH="1">
            <a:off x="528327" y="3325503"/>
            <a:ext cx="11135360" cy="9527"/>
          </a:xfrm>
          <a:prstGeom prst="straightConnector1">
            <a:avLst/>
          </a:prstGeom>
          <a:noFill/>
          <a:ln w="28575" cap="flat" cmpd="sng">
            <a:solidFill>
              <a:schemeClr val="dk2"/>
            </a:solidFill>
            <a:prstDash val="solid"/>
            <a:round/>
            <a:headEnd type="none" w="sm" len="sm"/>
            <a:tailEnd type="none" w="sm" len="sm"/>
          </a:ln>
        </p:spPr>
      </p:cxnSp>
      <p:sp>
        <p:nvSpPr>
          <p:cNvPr id="14" name="Google Shape;14;p2"/>
          <p:cNvSpPr txBox="1">
            <a:spLocks noGrp="1"/>
          </p:cNvSpPr>
          <p:nvPr>
            <p:ph type="subTitle" idx="1"/>
          </p:nvPr>
        </p:nvSpPr>
        <p:spPr>
          <a:xfrm>
            <a:off x="914400" y="3624977"/>
            <a:ext cx="10363200" cy="693059"/>
          </a:xfrm>
          <a:prstGeom prst="rect">
            <a:avLst/>
          </a:prstGeom>
          <a:noFill/>
          <a:ln>
            <a:noFill/>
          </a:ln>
        </p:spPr>
        <p:txBody>
          <a:bodyPr spcFirstLastPara="1" wrap="square" lIns="121638" tIns="60800" rIns="121638" bIns="60800" anchor="t" anchorCtr="0">
            <a:noAutofit/>
          </a:bodyPr>
          <a:lstStyle>
            <a:lvl1pPr marR="0" lvl="0" algn="l" rtl="0">
              <a:spcBef>
                <a:spcPts val="0"/>
              </a:spcBef>
              <a:spcAft>
                <a:spcPts val="0"/>
              </a:spcAft>
              <a:buClr>
                <a:srgbClr val="F9B49B"/>
              </a:buClr>
              <a:buSzPts val="1600"/>
              <a:buFont typeface="Arial"/>
              <a:buNone/>
              <a:defRPr sz="2300" b="0" i="0" u="none" strike="noStrike" cap="none">
                <a:solidFill>
                  <a:schemeClr val="dk1"/>
                </a:solidFill>
                <a:latin typeface="Arial"/>
                <a:ea typeface="Arial"/>
                <a:cs typeface="Arial"/>
                <a:sym typeface="Arial"/>
              </a:defRPr>
            </a:lvl1pPr>
            <a:lvl2pPr marR="0" lvl="1"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R="0" lvl="2"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R="0" lvl="3"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R="0" lvl="4"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5" name="Google Shape;15;p2"/>
          <p:cNvSpPr txBox="1">
            <a:spLocks noGrp="1"/>
          </p:cNvSpPr>
          <p:nvPr>
            <p:ph type="body" idx="2"/>
          </p:nvPr>
        </p:nvSpPr>
        <p:spPr>
          <a:xfrm>
            <a:off x="914400" y="5063071"/>
            <a:ext cx="10363200" cy="571500"/>
          </a:xfrm>
          <a:prstGeom prst="rect">
            <a:avLst/>
          </a:prstGeom>
          <a:noFill/>
          <a:ln>
            <a:noFill/>
          </a:ln>
        </p:spPr>
        <p:txBody>
          <a:bodyPr spcFirstLastPara="1" wrap="square" lIns="121638" tIns="60800" rIns="121638" bIns="60800" anchor="t" anchorCtr="0">
            <a:noAutofit/>
          </a:bodyPr>
          <a:lstStyle>
            <a:lvl1pPr marL="608219" marR="0" lvl="0" indent="-304111" algn="l" rtl="0">
              <a:spcBef>
                <a:spcPts val="0"/>
              </a:spcBef>
              <a:spcAft>
                <a:spcPts val="0"/>
              </a:spcAft>
              <a:buClr>
                <a:srgbClr val="F9B49B"/>
              </a:buClr>
              <a:buSzPts val="1050"/>
              <a:buFont typeface="Arial"/>
              <a:buNone/>
              <a:defRPr sz="1400" b="0" i="1"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cxnSp>
        <p:nvCxnSpPr>
          <p:cNvPr id="16" name="Google Shape;16;p2"/>
          <p:cNvCxnSpPr/>
          <p:nvPr/>
        </p:nvCxnSpPr>
        <p:spPr>
          <a:xfrm flipH="1">
            <a:off x="910590" y="3736967"/>
            <a:ext cx="3811" cy="1242204"/>
          </a:xfrm>
          <a:prstGeom prst="straightConnector1">
            <a:avLst/>
          </a:prstGeom>
          <a:noFill/>
          <a:ln w="254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1989457473"/>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528323" y="241931"/>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9" name="Google Shape;19;p3"/>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20" name="Google Shape;20;p3"/>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1" name="Google Shape;21;p3"/>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2" name="Google Shape;22;p3"/>
          <p:cNvSpPr txBox="1">
            <a:spLocks noGrp="1"/>
          </p:cNvSpPr>
          <p:nvPr>
            <p:ph type="body" idx="3"/>
          </p:nvPr>
        </p:nvSpPr>
        <p:spPr>
          <a:xfrm>
            <a:off x="527063" y="1735950"/>
            <a:ext cx="11137900"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4225949153"/>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Sectio">
  <p:cSld name="Sectio">
    <p:bg>
      <p:bgPr>
        <a:solidFill>
          <a:schemeClr val="dk2"/>
        </a:solidFill>
        <a:effectLst/>
      </p:bgPr>
    </p:bg>
    <p:spTree>
      <p:nvGrpSpPr>
        <p:cNvPr id="1" name="Shape 23"/>
        <p:cNvGrpSpPr/>
        <p:nvPr/>
      </p:nvGrpSpPr>
      <p:grpSpPr>
        <a:xfrm>
          <a:off x="0" y="0"/>
          <a:ext cx="0" cy="0"/>
          <a:chOff x="0" y="0"/>
          <a:chExt cx="0" cy="0"/>
        </a:xfrm>
      </p:grpSpPr>
      <p:sp>
        <p:nvSpPr>
          <p:cNvPr id="24" name="Google Shape;24;p4"/>
          <p:cNvSpPr txBox="1">
            <a:spLocks noGrp="1"/>
          </p:cNvSpPr>
          <p:nvPr>
            <p:ph type="ctrTitle"/>
          </p:nvPr>
        </p:nvSpPr>
        <p:spPr>
          <a:xfrm>
            <a:off x="914400" y="2130485"/>
            <a:ext cx="10363200" cy="1300163"/>
          </a:xfrm>
          <a:prstGeom prst="rect">
            <a:avLst/>
          </a:prstGeom>
          <a:noFill/>
          <a:ln>
            <a:noFill/>
          </a:ln>
        </p:spPr>
        <p:txBody>
          <a:bodyPr spcFirstLastPara="1" wrap="square" lIns="478938" tIns="0" rIns="0" bIns="0" anchor="b" anchorCtr="0">
            <a:noAutofit/>
          </a:bodyPr>
          <a:lstStyle>
            <a:lvl1pPr lvl="0" algn="l">
              <a:lnSpc>
                <a:spcPct val="90000"/>
              </a:lnSpc>
              <a:spcBef>
                <a:spcPts val="0"/>
              </a:spcBef>
              <a:spcAft>
                <a:spcPts val="0"/>
              </a:spcAft>
              <a:buSzPts val="1400"/>
              <a:buNone/>
              <a:defRPr sz="4300">
                <a:solidFill>
                  <a:schemeClr val="lt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4"/>
          <p:cNvSpPr txBox="1">
            <a:spLocks noGrp="1"/>
          </p:cNvSpPr>
          <p:nvPr>
            <p:ph type="subTitle" idx="1"/>
          </p:nvPr>
        </p:nvSpPr>
        <p:spPr>
          <a:xfrm>
            <a:off x="914400" y="3624977"/>
            <a:ext cx="10363200" cy="693059"/>
          </a:xfrm>
          <a:prstGeom prst="rect">
            <a:avLst/>
          </a:prstGeom>
          <a:noFill/>
          <a:ln>
            <a:noFill/>
          </a:ln>
        </p:spPr>
        <p:txBody>
          <a:bodyPr spcFirstLastPara="1" wrap="square" lIns="478938" tIns="60703" rIns="121439" bIns="60703" anchor="t" anchorCtr="0">
            <a:noAutofit/>
          </a:bodyPr>
          <a:lstStyle>
            <a:lvl1pPr marR="0" lvl="0" algn="l" rtl="0">
              <a:spcBef>
                <a:spcPts val="0"/>
              </a:spcBef>
              <a:spcAft>
                <a:spcPts val="0"/>
              </a:spcAft>
              <a:buClr>
                <a:srgbClr val="F9B49B"/>
              </a:buClr>
              <a:buSzPts val="1600"/>
              <a:buFont typeface="Arial"/>
              <a:buNone/>
              <a:defRPr sz="2300" b="0" i="1" u="none" strike="noStrike" cap="none">
                <a:solidFill>
                  <a:schemeClr val="lt1"/>
                </a:solidFill>
                <a:latin typeface="Arial"/>
                <a:ea typeface="Arial"/>
                <a:cs typeface="Arial"/>
                <a:sym typeface="Arial"/>
              </a:defRPr>
            </a:lvl1pPr>
            <a:lvl2pPr marR="0" lvl="1" algn="ctr" rtl="0">
              <a:spcBef>
                <a:spcPts val="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2pPr>
            <a:lvl3pPr marR="0" lvl="2"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3pPr>
            <a:lvl4pPr marR="0" lvl="3"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4pPr>
            <a:lvl5pPr marR="0" lvl="4"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5pPr>
            <a:lvl6pPr marR="0" lvl="5"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6pPr>
            <a:lvl7pPr marR="0" lvl="6"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7pPr>
            <a:lvl8pPr marR="0" lvl="7"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8pPr>
            <a:lvl9pPr marR="0" lvl="8"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9pPr>
          </a:lstStyle>
          <a:p>
            <a:endParaRPr/>
          </a:p>
        </p:txBody>
      </p:sp>
      <p:cxnSp>
        <p:nvCxnSpPr>
          <p:cNvPr id="26" name="Google Shape;26;p4"/>
          <p:cNvCxnSpPr/>
          <p:nvPr/>
        </p:nvCxnSpPr>
        <p:spPr>
          <a:xfrm>
            <a:off x="914400" y="2130443"/>
            <a:ext cx="0" cy="2187580"/>
          </a:xfrm>
          <a:prstGeom prst="straightConnector1">
            <a:avLst/>
          </a:prstGeom>
          <a:noFill/>
          <a:ln w="635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3309566727"/>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7"/>
        <p:cNvGrpSpPr/>
        <p:nvPr/>
      </p:nvGrpSpPr>
      <p:grpSpPr>
        <a:xfrm>
          <a:off x="0" y="0"/>
          <a:ext cx="0" cy="0"/>
          <a:chOff x="0" y="0"/>
          <a:chExt cx="0" cy="0"/>
        </a:xfrm>
      </p:grpSpPr>
      <p:sp>
        <p:nvSpPr>
          <p:cNvPr id="28" name="Google Shape;28;p5"/>
          <p:cNvSpPr txBox="1">
            <a:spLocks noGrp="1"/>
          </p:cNvSpPr>
          <p:nvPr>
            <p:ph type="title"/>
          </p:nvPr>
        </p:nvSpPr>
        <p:spPr>
          <a:xfrm>
            <a:off x="528323" y="241931"/>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29" name="Google Shape;29;p5"/>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30" name="Google Shape;30;p5"/>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1" name="Google Shape;31;p5"/>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a:spLocks noGrp="1"/>
          </p:cNvSpPr>
          <p:nvPr>
            <p:ph type="body" idx="3"/>
          </p:nvPr>
        </p:nvSpPr>
        <p:spPr>
          <a:xfrm>
            <a:off x="527063" y="1728439"/>
            <a:ext cx="11137900" cy="1238567"/>
          </a:xfrm>
          <a:prstGeom prst="round1Rect">
            <a:avLst>
              <a:gd name="adj" fmla="val 11105"/>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98243628"/>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5" name="Google Shape;35;p6"/>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36" name="Google Shape;36;p6"/>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7" name="Google Shape;37;p6"/>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8" name="Google Shape;38;p6"/>
          <p:cNvSpPr txBox="1">
            <a:spLocks noGrp="1"/>
          </p:cNvSpPr>
          <p:nvPr>
            <p:ph type="body" idx="3"/>
          </p:nvPr>
        </p:nvSpPr>
        <p:spPr>
          <a:xfrm>
            <a:off x="527126" y="1735950"/>
            <a:ext cx="5482535"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9" name="Google Shape;39;p6"/>
          <p:cNvSpPr txBox="1">
            <a:spLocks noGrp="1"/>
          </p:cNvSpPr>
          <p:nvPr>
            <p:ph type="body" idx="4"/>
          </p:nvPr>
        </p:nvSpPr>
        <p:spPr>
          <a:xfrm>
            <a:off x="6182423" y="1735950"/>
            <a:ext cx="5482540"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1770178552"/>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chemeClr val="lt1"/>
        </a:solidFill>
        <a:effectLst/>
      </p:bgPr>
    </p:bg>
    <p:spTree>
      <p:nvGrpSpPr>
        <p:cNvPr id="1" name="Shape 40"/>
        <p:cNvGrpSpPr/>
        <p:nvPr/>
      </p:nvGrpSpPr>
      <p:grpSpPr>
        <a:xfrm>
          <a:off x="0" y="0"/>
          <a:ext cx="0" cy="0"/>
          <a:chOff x="0" y="0"/>
          <a:chExt cx="0" cy="0"/>
        </a:xfrm>
      </p:grpSpPr>
      <p:sp>
        <p:nvSpPr>
          <p:cNvPr id="41" name="Google Shape;41;p7"/>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2" name="Google Shape;42;p7"/>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43" name="Google Shape;43;p7"/>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4" name="Google Shape;44;p7"/>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5" name="Google Shape;45;p7"/>
          <p:cNvSpPr>
            <a:spLocks noGrp="1"/>
          </p:cNvSpPr>
          <p:nvPr>
            <p:ph type="body" idx="3"/>
          </p:nvPr>
        </p:nvSpPr>
        <p:spPr>
          <a:xfrm>
            <a:off x="6182423" y="1728439"/>
            <a:ext cx="5482540" cy="1238567"/>
          </a:xfrm>
          <a:prstGeom prst="round1Rect">
            <a:avLst>
              <a:gd name="adj" fmla="val 7629"/>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6" name="Google Shape;46;p7"/>
          <p:cNvSpPr>
            <a:spLocks noGrp="1"/>
          </p:cNvSpPr>
          <p:nvPr>
            <p:ph type="body" idx="4"/>
          </p:nvPr>
        </p:nvSpPr>
        <p:spPr>
          <a:xfrm>
            <a:off x="528323" y="1728439"/>
            <a:ext cx="5482540" cy="1238567"/>
          </a:xfrm>
          <a:prstGeom prst="round1Rect">
            <a:avLst>
              <a:gd name="adj" fmla="val 9715"/>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2005310265"/>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6148"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77"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88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9" name="Google Shape;49;p8"/>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50" name="Google Shape;50;p8"/>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51" name="Google Shape;51;p8"/>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10863956"/>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4"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357404595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162" name="Rectangle 2"/>
          <p:cNvSpPr>
            <a:spLocks noGrp="1" noChangeArrowheads="1"/>
          </p:cNvSpPr>
          <p:nvPr>
            <p:ph type="subTitle" sz="quarter" idx="1"/>
          </p:nvPr>
        </p:nvSpPr>
        <p:spPr>
          <a:xfrm>
            <a:off x="609600" y="3886201"/>
            <a:ext cx="10972800" cy="1752600"/>
          </a:xfrm>
        </p:spPr>
        <p:txBody>
          <a:bodyPr/>
          <a:lstStyle>
            <a:lvl1pPr marL="0" indent="0" algn="ctr">
              <a:buFont typeface="Wingdings" charset="0"/>
              <a:buNone/>
              <a:defRPr/>
            </a:lvl1pPr>
          </a:lstStyle>
          <a:p>
            <a:pPr lvl="0"/>
            <a:r>
              <a:rPr lang="en-GB" noProof="0"/>
              <a:t>Click to edit Master subtitle style</a:t>
            </a:r>
          </a:p>
        </p:txBody>
      </p:sp>
      <p:sp>
        <p:nvSpPr>
          <p:cNvPr id="92163" name="Rectangle 3"/>
          <p:cNvSpPr>
            <a:spLocks noGrp="1" noChangeArrowheads="1"/>
          </p:cNvSpPr>
          <p:nvPr>
            <p:ph type="ctrTitle" sz="quarter"/>
          </p:nvPr>
        </p:nvSpPr>
        <p:spPr>
          <a:xfrm>
            <a:off x="609600" y="2286000"/>
            <a:ext cx="10972800" cy="1143000"/>
          </a:xfrm>
        </p:spPr>
        <p:txBody>
          <a:bodyPr lIns="68225" tIns="34130" rIns="68225" bIns="34130" anchorCtr="0"/>
          <a:lstStyle>
            <a:lvl1pPr>
              <a:defRPr sz="4800"/>
            </a:lvl1pPr>
          </a:lstStyle>
          <a:p>
            <a:pPr lvl="0"/>
            <a:r>
              <a:rPr lang="en-GB" noProof="0"/>
              <a:t>Click to edit Master title style</a:t>
            </a:r>
          </a:p>
        </p:txBody>
      </p:sp>
    </p:spTree>
    <p:extLst>
      <p:ext uri="{BB962C8B-B14F-4D97-AF65-F5344CB8AC3E}">
        <p14:creationId xmlns:p14="http://schemas.microsoft.com/office/powerpoint/2010/main" val="3474571484"/>
      </p:ext>
    </p:extLst>
  </p:cSld>
  <p:clrMapOvr>
    <a:masterClrMapping/>
  </p:clrMapOvr>
  <p:transition>
    <p:wipe dir="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1926913"/>
      </p:ext>
    </p:extLst>
  </p:cSld>
  <p:clrMapOvr>
    <a:masterClrMapping/>
  </p:clrMapOvr>
  <p:transition>
    <p:wipe dir="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034"/>
            <a:ext cx="10363200" cy="1362074"/>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23"/>
            <a:ext cx="10363200" cy="1500187"/>
          </a:xfrm>
        </p:spPr>
        <p:txBody>
          <a:bodyPr anchor="b"/>
          <a:lstStyle>
            <a:lvl1pPr marL="0" indent="0">
              <a:buNone/>
              <a:defRPr sz="2666"/>
            </a:lvl1pPr>
            <a:lvl2pPr marL="606383" indent="0">
              <a:buNone/>
              <a:defRPr sz="2533"/>
            </a:lvl2pPr>
            <a:lvl3pPr marL="1212822" indent="0">
              <a:buNone/>
              <a:defRPr sz="2134"/>
            </a:lvl3pPr>
            <a:lvl4pPr marL="1819228" indent="0">
              <a:buNone/>
              <a:defRPr sz="2000"/>
            </a:lvl4pPr>
            <a:lvl5pPr marL="2425649" indent="0">
              <a:buNone/>
              <a:defRPr sz="2000"/>
            </a:lvl5pPr>
            <a:lvl6pPr marL="3032038" indent="0">
              <a:buNone/>
              <a:defRPr sz="2000"/>
            </a:lvl6pPr>
            <a:lvl7pPr marL="3638428" indent="0">
              <a:buNone/>
              <a:defRPr sz="2000"/>
            </a:lvl7pPr>
            <a:lvl8pPr marL="4244832" indent="0">
              <a:buNone/>
              <a:defRPr sz="2000"/>
            </a:lvl8pPr>
            <a:lvl9pPr marL="4851234" indent="0">
              <a:buNone/>
              <a:defRPr sz="2000"/>
            </a:lvl9pPr>
          </a:lstStyle>
          <a:p>
            <a:pPr lvl="0"/>
            <a:r>
              <a:rPr lang="en-US"/>
              <a:t>Click to edit Master text styles</a:t>
            </a:r>
          </a:p>
        </p:txBody>
      </p:sp>
    </p:spTree>
    <p:extLst>
      <p:ext uri="{BB962C8B-B14F-4D97-AF65-F5344CB8AC3E}">
        <p14:creationId xmlns:p14="http://schemas.microsoft.com/office/powerpoint/2010/main" val="3901046777"/>
      </p:ext>
    </p:extLst>
  </p:cSld>
  <p:clrMapOvr>
    <a:masterClrMapping/>
  </p:clrMapOvr>
  <p:transition>
    <p:wipe dir="r"/>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800600"/>
          </a:xfrm>
        </p:spPr>
        <p:txBody>
          <a:bodyPr/>
          <a:lstStyle>
            <a:lvl1pPr>
              <a:defRPr sz="3733"/>
            </a:lvl1pPr>
            <a:lvl2pPr>
              <a:defRPr sz="3200"/>
            </a:lvl2pPr>
            <a:lvl3pPr>
              <a:defRPr sz="2666"/>
            </a:lvl3pPr>
            <a:lvl4pPr>
              <a:defRPr sz="2533"/>
            </a:lvl4pPr>
            <a:lvl5pPr>
              <a:defRPr sz="2533"/>
            </a:lvl5pPr>
            <a:lvl6pPr>
              <a:defRPr sz="2533"/>
            </a:lvl6pPr>
            <a:lvl7pPr>
              <a:defRPr sz="2533"/>
            </a:lvl7pPr>
            <a:lvl8pPr>
              <a:defRPr sz="2533"/>
            </a:lvl8pPr>
            <a:lvl9pPr>
              <a:defRPr sz="2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3" y="1600201"/>
            <a:ext cx="5384800" cy="4800600"/>
          </a:xfrm>
        </p:spPr>
        <p:txBody>
          <a:bodyPr/>
          <a:lstStyle>
            <a:lvl1pPr>
              <a:defRPr sz="3733"/>
            </a:lvl1pPr>
            <a:lvl2pPr>
              <a:defRPr sz="3200"/>
            </a:lvl2pPr>
            <a:lvl3pPr>
              <a:defRPr sz="2666"/>
            </a:lvl3pPr>
            <a:lvl4pPr>
              <a:defRPr sz="2533"/>
            </a:lvl4pPr>
            <a:lvl5pPr>
              <a:defRPr sz="2533"/>
            </a:lvl5pPr>
            <a:lvl6pPr>
              <a:defRPr sz="2533"/>
            </a:lvl6pPr>
            <a:lvl7pPr>
              <a:defRPr sz="2533"/>
            </a:lvl7pPr>
            <a:lvl8pPr>
              <a:defRPr sz="2533"/>
            </a:lvl8pPr>
            <a:lvl9pPr>
              <a:defRPr sz="2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0353210"/>
      </p:ext>
    </p:extLst>
  </p:cSld>
  <p:clrMapOvr>
    <a:masterClrMapping/>
  </p:clrMapOvr>
  <p:transition>
    <p:wipe dir="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3" y="1535117"/>
            <a:ext cx="5386918" cy="639763"/>
          </a:xfrm>
        </p:spPr>
        <p:txBody>
          <a:bodyPr anchor="b"/>
          <a:lstStyle>
            <a:lvl1pPr marL="0" indent="0">
              <a:buNone/>
              <a:defRPr sz="3200" b="1"/>
            </a:lvl1pPr>
            <a:lvl2pPr marL="606383" indent="0">
              <a:buNone/>
              <a:defRPr sz="2666" b="1"/>
            </a:lvl2pPr>
            <a:lvl3pPr marL="1212822" indent="0">
              <a:buNone/>
              <a:defRPr sz="2533" b="1"/>
            </a:lvl3pPr>
            <a:lvl4pPr marL="1819228" indent="0">
              <a:buNone/>
              <a:defRPr sz="2134" b="1"/>
            </a:lvl4pPr>
            <a:lvl5pPr marL="2425649" indent="0">
              <a:buNone/>
              <a:defRPr sz="2134" b="1"/>
            </a:lvl5pPr>
            <a:lvl6pPr marL="3032038" indent="0">
              <a:buNone/>
              <a:defRPr sz="2134" b="1"/>
            </a:lvl6pPr>
            <a:lvl7pPr marL="3638428" indent="0">
              <a:buNone/>
              <a:defRPr sz="2134" b="1"/>
            </a:lvl7pPr>
            <a:lvl8pPr marL="4244832" indent="0">
              <a:buNone/>
              <a:defRPr sz="2134" b="1"/>
            </a:lvl8pPr>
            <a:lvl9pPr marL="4851234" indent="0">
              <a:buNone/>
              <a:defRPr sz="2134" b="1"/>
            </a:lvl9pPr>
          </a:lstStyle>
          <a:p>
            <a:pPr lvl="0"/>
            <a:r>
              <a:rPr lang="en-US"/>
              <a:t>Click to edit Master text styles</a:t>
            </a:r>
          </a:p>
        </p:txBody>
      </p:sp>
      <p:sp>
        <p:nvSpPr>
          <p:cNvPr id="4" name="Content Placeholder 3"/>
          <p:cNvSpPr>
            <a:spLocks noGrp="1"/>
          </p:cNvSpPr>
          <p:nvPr>
            <p:ph sz="half" idx="2"/>
          </p:nvPr>
        </p:nvSpPr>
        <p:spPr>
          <a:xfrm>
            <a:off x="609603" y="2174875"/>
            <a:ext cx="5386918" cy="3951288"/>
          </a:xfrm>
        </p:spPr>
        <p:txBody>
          <a:bodyPr/>
          <a:lstStyle>
            <a:lvl1pPr>
              <a:defRPr sz="3200"/>
            </a:lvl1pPr>
            <a:lvl2pPr>
              <a:defRPr sz="2666"/>
            </a:lvl2pPr>
            <a:lvl3pPr>
              <a:defRPr sz="2533"/>
            </a:lvl3pPr>
            <a:lvl4pPr>
              <a:defRPr sz="2134"/>
            </a:lvl4pPr>
            <a:lvl5pPr>
              <a:defRPr sz="2134"/>
            </a:lvl5pPr>
            <a:lvl6pPr>
              <a:defRPr sz="2134"/>
            </a:lvl6pPr>
            <a:lvl7pPr>
              <a:defRPr sz="2134"/>
            </a:lvl7pPr>
            <a:lvl8pPr>
              <a:defRPr sz="2134"/>
            </a:lvl8pPr>
            <a:lvl9pPr>
              <a:defRPr sz="213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573" y="1535117"/>
            <a:ext cx="5389033" cy="639763"/>
          </a:xfrm>
        </p:spPr>
        <p:txBody>
          <a:bodyPr anchor="b"/>
          <a:lstStyle>
            <a:lvl1pPr marL="0" indent="0">
              <a:buNone/>
              <a:defRPr sz="3200" b="1"/>
            </a:lvl1pPr>
            <a:lvl2pPr marL="606383" indent="0">
              <a:buNone/>
              <a:defRPr sz="2666" b="1"/>
            </a:lvl2pPr>
            <a:lvl3pPr marL="1212822" indent="0">
              <a:buNone/>
              <a:defRPr sz="2533" b="1"/>
            </a:lvl3pPr>
            <a:lvl4pPr marL="1819228" indent="0">
              <a:buNone/>
              <a:defRPr sz="2134" b="1"/>
            </a:lvl4pPr>
            <a:lvl5pPr marL="2425649" indent="0">
              <a:buNone/>
              <a:defRPr sz="2134" b="1"/>
            </a:lvl5pPr>
            <a:lvl6pPr marL="3032038" indent="0">
              <a:buNone/>
              <a:defRPr sz="2134" b="1"/>
            </a:lvl6pPr>
            <a:lvl7pPr marL="3638428" indent="0">
              <a:buNone/>
              <a:defRPr sz="2134" b="1"/>
            </a:lvl7pPr>
            <a:lvl8pPr marL="4244832" indent="0">
              <a:buNone/>
              <a:defRPr sz="2134" b="1"/>
            </a:lvl8pPr>
            <a:lvl9pPr marL="4851234" indent="0">
              <a:buNone/>
              <a:defRPr sz="2134" b="1"/>
            </a:lvl9pPr>
          </a:lstStyle>
          <a:p>
            <a:pPr lvl="0"/>
            <a:r>
              <a:rPr lang="en-US"/>
              <a:t>Click to edit Master text styles</a:t>
            </a:r>
          </a:p>
        </p:txBody>
      </p:sp>
      <p:sp>
        <p:nvSpPr>
          <p:cNvPr id="6" name="Content Placeholder 5"/>
          <p:cNvSpPr>
            <a:spLocks noGrp="1"/>
          </p:cNvSpPr>
          <p:nvPr>
            <p:ph sz="quarter" idx="4"/>
          </p:nvPr>
        </p:nvSpPr>
        <p:spPr>
          <a:xfrm>
            <a:off x="6193573" y="2174875"/>
            <a:ext cx="5389033" cy="3951288"/>
          </a:xfrm>
        </p:spPr>
        <p:txBody>
          <a:bodyPr/>
          <a:lstStyle>
            <a:lvl1pPr>
              <a:defRPr sz="3200"/>
            </a:lvl1pPr>
            <a:lvl2pPr>
              <a:defRPr sz="2666"/>
            </a:lvl2pPr>
            <a:lvl3pPr>
              <a:defRPr sz="2533"/>
            </a:lvl3pPr>
            <a:lvl4pPr>
              <a:defRPr sz="2134"/>
            </a:lvl4pPr>
            <a:lvl5pPr>
              <a:defRPr sz="2134"/>
            </a:lvl5pPr>
            <a:lvl6pPr>
              <a:defRPr sz="2134"/>
            </a:lvl6pPr>
            <a:lvl7pPr>
              <a:defRPr sz="2134"/>
            </a:lvl7pPr>
            <a:lvl8pPr>
              <a:defRPr sz="2134"/>
            </a:lvl8pPr>
            <a:lvl9pPr>
              <a:defRPr sz="213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619745"/>
      </p:ext>
    </p:extLst>
  </p:cSld>
  <p:clrMapOvr>
    <a:masterClrMapping/>
  </p:clrMapOvr>
  <p:transition>
    <p:wipe dir="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16832060"/>
      </p:ext>
    </p:extLst>
  </p:cSld>
  <p:clrMapOvr>
    <a:masterClrMapping/>
  </p:clrMapOvr>
  <p:transition>
    <p:wipe dir="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264700"/>
      </p:ext>
    </p:extLst>
  </p:cSld>
  <p:clrMapOvr>
    <a:masterClrMapping/>
  </p:clrMapOvr>
  <p:transition>
    <p:wipe dir="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762" y="273106"/>
            <a:ext cx="4011084" cy="1162051"/>
          </a:xfrm>
        </p:spPr>
        <p:txBody>
          <a:bodyPr/>
          <a:lstStyle>
            <a:lvl1pPr algn="l">
              <a:defRPr sz="2666" b="1"/>
            </a:lvl1pPr>
          </a:lstStyle>
          <a:p>
            <a:r>
              <a:rPr lang="en-US"/>
              <a:t>Click to edit Master title style</a:t>
            </a:r>
          </a:p>
        </p:txBody>
      </p:sp>
      <p:sp>
        <p:nvSpPr>
          <p:cNvPr id="3" name="Content Placeholder 2"/>
          <p:cNvSpPr>
            <a:spLocks noGrp="1"/>
          </p:cNvSpPr>
          <p:nvPr>
            <p:ph idx="1"/>
          </p:nvPr>
        </p:nvSpPr>
        <p:spPr>
          <a:xfrm>
            <a:off x="4766792" y="273421"/>
            <a:ext cx="6815668" cy="5853113"/>
          </a:xfrm>
        </p:spPr>
        <p:txBody>
          <a:bodyPr/>
          <a:lstStyle>
            <a:lvl1pPr>
              <a:defRPr sz="4267"/>
            </a:lvl1pPr>
            <a:lvl2pPr>
              <a:defRPr sz="3733"/>
            </a:lvl2pPr>
            <a:lvl3pPr>
              <a:defRPr sz="3200"/>
            </a:lvl3pPr>
            <a:lvl4pPr>
              <a:defRPr sz="2666"/>
            </a:lvl4pPr>
            <a:lvl5pPr>
              <a:defRPr sz="2666"/>
            </a:lvl5pPr>
            <a:lvl6pPr>
              <a:defRPr sz="2666"/>
            </a:lvl6pPr>
            <a:lvl7pPr>
              <a:defRPr sz="2666"/>
            </a:lvl7pPr>
            <a:lvl8pPr>
              <a:defRPr sz="2666"/>
            </a:lvl8pPr>
            <a:lvl9pPr>
              <a:defRPr sz="26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762" y="1435104"/>
            <a:ext cx="4011084" cy="4691063"/>
          </a:xfrm>
        </p:spPr>
        <p:txBody>
          <a:bodyPr/>
          <a:lstStyle>
            <a:lvl1pPr marL="0" indent="0">
              <a:buNone/>
              <a:defRPr sz="2000"/>
            </a:lvl1pPr>
            <a:lvl2pPr marL="606383" indent="0">
              <a:buNone/>
              <a:defRPr sz="1600"/>
            </a:lvl2pPr>
            <a:lvl3pPr marL="1212822" indent="0">
              <a:buNone/>
              <a:defRPr sz="1466"/>
            </a:lvl3pPr>
            <a:lvl4pPr marL="1819228" indent="0">
              <a:buNone/>
              <a:defRPr sz="1200"/>
            </a:lvl4pPr>
            <a:lvl5pPr marL="2425649" indent="0">
              <a:buNone/>
              <a:defRPr sz="1200"/>
            </a:lvl5pPr>
            <a:lvl6pPr marL="3032038" indent="0">
              <a:buNone/>
              <a:defRPr sz="1200"/>
            </a:lvl6pPr>
            <a:lvl7pPr marL="3638428" indent="0">
              <a:buNone/>
              <a:defRPr sz="1200"/>
            </a:lvl7pPr>
            <a:lvl8pPr marL="4244832" indent="0">
              <a:buNone/>
              <a:defRPr sz="1200"/>
            </a:lvl8pPr>
            <a:lvl9pPr marL="4851234" indent="0">
              <a:buNone/>
              <a:defRPr sz="1200"/>
            </a:lvl9pPr>
          </a:lstStyle>
          <a:p>
            <a:pPr lvl="0"/>
            <a:r>
              <a:rPr lang="en-US"/>
              <a:t>Click to edit Master text styles</a:t>
            </a:r>
          </a:p>
        </p:txBody>
      </p:sp>
    </p:spTree>
    <p:extLst>
      <p:ext uri="{BB962C8B-B14F-4D97-AF65-F5344CB8AC3E}">
        <p14:creationId xmlns:p14="http://schemas.microsoft.com/office/powerpoint/2010/main" val="2114954383"/>
      </p:ext>
    </p:extLst>
  </p:cSld>
  <p:clrMapOvr>
    <a:masterClrMapping/>
  </p:clrMapOvr>
  <p:transition>
    <p:wipe dir="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1085089" y="4091826"/>
            <a:ext cx="10440163" cy="668275"/>
          </a:xfrm>
          <a:prstGeom prst="rect">
            <a:avLst/>
          </a:prstGeom>
        </p:spPr>
        <p:txBody>
          <a:bodyPr lIns="0" rIns="60865">
            <a:noAutofit/>
          </a:bodyPr>
          <a:lstStyle>
            <a:lvl1pPr marL="0" indent="0" algn="l">
              <a:buNone/>
              <a:defRPr sz="1920" b="0">
                <a:solidFill>
                  <a:schemeClr val="tx1"/>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666" rIns="91290" bIns="45666" rtlCol="0">
            <a:noAutofit/>
          </a:bodyPr>
          <a:lstStyle/>
          <a:p>
            <a:pPr defTabSz="909082" fontAlgn="auto">
              <a:spcBef>
                <a:spcPts val="0"/>
              </a:spcBef>
              <a:spcAft>
                <a:spcPts val="0"/>
              </a:spcAft>
            </a:pPr>
            <a:r>
              <a:rPr lang="en-US" sz="840" dirty="0">
                <a:solidFill>
                  <a:srgbClr val="9CA0A2"/>
                </a:solidFill>
                <a:latin typeface="Arial"/>
                <a:ea typeface="ＭＳ Ｐゴシック"/>
                <a:cs typeface="ＭＳ Ｐゴシック"/>
              </a:rPr>
              <a:t>© 2020, Incyte Corporation.</a:t>
            </a:r>
          </a:p>
        </p:txBody>
      </p:sp>
    </p:spTree>
    <p:extLst>
      <p:ext uri="{BB962C8B-B14F-4D97-AF65-F5344CB8AC3E}">
        <p14:creationId xmlns:p14="http://schemas.microsoft.com/office/powerpoint/2010/main" val="1163685627"/>
      </p:ext>
    </p:extLst>
  </p:cSld>
  <p:clrMapOvr>
    <a:masterClrMapping/>
  </p:clrMapOvr>
  <p:extLst>
    <p:ext uri="{DCECCB84-F9BA-43D5-87BE-67443E8EF086}">
      <p15:sldGuideLst xmlns:p15="http://schemas.microsoft.com/office/powerpoint/2012/main"/>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58"/>
            <a:ext cx="7315200" cy="566738"/>
          </a:xfrm>
        </p:spPr>
        <p:txBody>
          <a:bodyPr/>
          <a:lstStyle>
            <a:lvl1pPr algn="l">
              <a:defRPr sz="2666"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6383" indent="0">
              <a:buNone/>
              <a:defRPr sz="3733"/>
            </a:lvl2pPr>
            <a:lvl3pPr marL="1212822" indent="0">
              <a:buNone/>
              <a:defRPr sz="3200"/>
            </a:lvl3pPr>
            <a:lvl4pPr marL="1819228" indent="0">
              <a:buNone/>
              <a:defRPr sz="2666"/>
            </a:lvl4pPr>
            <a:lvl5pPr marL="2425649" indent="0">
              <a:buNone/>
              <a:defRPr sz="2666"/>
            </a:lvl5pPr>
            <a:lvl6pPr marL="3032038" indent="0">
              <a:buNone/>
              <a:defRPr sz="2666"/>
            </a:lvl6pPr>
            <a:lvl7pPr marL="3638428" indent="0">
              <a:buNone/>
              <a:defRPr sz="2666"/>
            </a:lvl7pPr>
            <a:lvl8pPr marL="4244832" indent="0">
              <a:buNone/>
              <a:defRPr sz="2666"/>
            </a:lvl8pPr>
            <a:lvl9pPr marL="4851234" indent="0">
              <a:buNone/>
              <a:defRPr sz="2666"/>
            </a:lvl9pPr>
          </a:lstStyle>
          <a:p>
            <a:pPr lvl="0"/>
            <a:endParaRPr lang="en-US" noProof="0"/>
          </a:p>
        </p:txBody>
      </p:sp>
      <p:sp>
        <p:nvSpPr>
          <p:cNvPr id="4" name="Text Placeholder 3"/>
          <p:cNvSpPr>
            <a:spLocks noGrp="1"/>
          </p:cNvSpPr>
          <p:nvPr>
            <p:ph type="body" sz="half" idx="2"/>
          </p:nvPr>
        </p:nvSpPr>
        <p:spPr>
          <a:xfrm>
            <a:off x="2389717" y="5367640"/>
            <a:ext cx="7315200" cy="804863"/>
          </a:xfrm>
        </p:spPr>
        <p:txBody>
          <a:bodyPr/>
          <a:lstStyle>
            <a:lvl1pPr marL="0" indent="0">
              <a:buNone/>
              <a:defRPr sz="2000"/>
            </a:lvl1pPr>
            <a:lvl2pPr marL="606383" indent="0">
              <a:buNone/>
              <a:defRPr sz="1600"/>
            </a:lvl2pPr>
            <a:lvl3pPr marL="1212822" indent="0">
              <a:buNone/>
              <a:defRPr sz="1466"/>
            </a:lvl3pPr>
            <a:lvl4pPr marL="1819228" indent="0">
              <a:buNone/>
              <a:defRPr sz="1200"/>
            </a:lvl4pPr>
            <a:lvl5pPr marL="2425649" indent="0">
              <a:buNone/>
              <a:defRPr sz="1200"/>
            </a:lvl5pPr>
            <a:lvl6pPr marL="3032038" indent="0">
              <a:buNone/>
              <a:defRPr sz="1200"/>
            </a:lvl6pPr>
            <a:lvl7pPr marL="3638428" indent="0">
              <a:buNone/>
              <a:defRPr sz="1200"/>
            </a:lvl7pPr>
            <a:lvl8pPr marL="4244832" indent="0">
              <a:buNone/>
              <a:defRPr sz="1200"/>
            </a:lvl8pPr>
            <a:lvl9pPr marL="4851234" indent="0">
              <a:buNone/>
              <a:defRPr sz="1200"/>
            </a:lvl9pPr>
          </a:lstStyle>
          <a:p>
            <a:pPr lvl="0"/>
            <a:r>
              <a:rPr lang="en-US"/>
              <a:t>Click to edit Master text styles</a:t>
            </a:r>
          </a:p>
        </p:txBody>
      </p:sp>
    </p:spTree>
    <p:extLst>
      <p:ext uri="{BB962C8B-B14F-4D97-AF65-F5344CB8AC3E}">
        <p14:creationId xmlns:p14="http://schemas.microsoft.com/office/powerpoint/2010/main" val="98427330"/>
      </p:ext>
    </p:extLst>
  </p:cSld>
  <p:clrMapOvr>
    <a:masterClrMapping/>
  </p:clrMapOvr>
  <p:transition>
    <p:wipe dir="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2543415"/>
      </p:ext>
    </p:extLst>
  </p:cSld>
  <p:clrMapOvr>
    <a:masterClrMapping/>
  </p:clrMapOvr>
  <p:transition>
    <p:wipe dir="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271842"/>
            <a:ext cx="2743200" cy="61293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3" y="271842"/>
            <a:ext cx="8026400" cy="61293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3512881"/>
      </p:ext>
    </p:extLst>
  </p:cSld>
  <p:clrMapOvr>
    <a:masterClrMapping/>
  </p:clrMapOvr>
  <p:transition>
    <p:wipe dir="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1463"/>
            <a:ext cx="10972800" cy="1143000"/>
          </a:xfrm>
        </p:spPr>
        <p:txBody>
          <a:bodyPr/>
          <a:lstStyle/>
          <a:p>
            <a:r>
              <a:rPr lang="en-US"/>
              <a:t>Click to edit Master title style</a:t>
            </a:r>
          </a:p>
        </p:txBody>
      </p:sp>
      <p:sp>
        <p:nvSpPr>
          <p:cNvPr id="3" name="Table Placeholder 2"/>
          <p:cNvSpPr>
            <a:spLocks noGrp="1"/>
          </p:cNvSpPr>
          <p:nvPr>
            <p:ph type="tbl" idx="1"/>
          </p:nvPr>
        </p:nvSpPr>
        <p:spPr>
          <a:xfrm>
            <a:off x="609600" y="1600201"/>
            <a:ext cx="10972800" cy="4800600"/>
          </a:xfrm>
        </p:spPr>
        <p:txBody>
          <a:bodyPr/>
          <a:lstStyle/>
          <a:p>
            <a:pPr lvl="0"/>
            <a:endParaRPr lang="en-US" noProof="0"/>
          </a:p>
        </p:txBody>
      </p:sp>
    </p:spTree>
    <p:extLst>
      <p:ext uri="{BB962C8B-B14F-4D97-AF65-F5344CB8AC3E}">
        <p14:creationId xmlns:p14="http://schemas.microsoft.com/office/powerpoint/2010/main" val="2798465155"/>
      </p:ext>
    </p:extLst>
  </p:cSld>
  <p:clrMapOvr>
    <a:masterClrMapping/>
  </p:clrMapOvr>
  <p:transition>
    <p:wipe dir="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1463"/>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3" y="1600201"/>
            <a:ext cx="53848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7828396"/>
      </p:ext>
    </p:extLst>
  </p:cSld>
  <p:clrMapOvr>
    <a:masterClrMapping/>
  </p:clrMapOvr>
  <p:transition>
    <p:wipe dir="r"/>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6"/>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4"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3"/>
            <a:ext cx="10363200" cy="693059"/>
          </a:xfrm>
          <a:prstGeom prst="rect">
            <a:avLst/>
          </a:prstGeom>
        </p:spPr>
        <p:txBody>
          <a:bodyPr/>
          <a:lstStyle>
            <a:lvl1pPr marL="0" indent="0">
              <a:buNone/>
              <a:defRPr sz="2134">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6"/>
            <a:ext cx="10363200" cy="571500"/>
          </a:xfrm>
          <a:prstGeom prst="rect">
            <a:avLst/>
          </a:prstGeom>
        </p:spPr>
        <p:txBody>
          <a:bodyPr/>
          <a:lstStyle>
            <a:lvl1pPr marL="0" indent="0">
              <a:buNone/>
              <a:defRPr sz="140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1913339091"/>
      </p:ext>
    </p:extLst>
  </p:cSld>
  <p:clrMapOvr>
    <a:masterClrMapping/>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1300163"/>
          </a:xfrm>
        </p:spPr>
        <p:txBody>
          <a:bodyPr lIns="360000"/>
          <a:lstStyle>
            <a:lvl1pPr algn="l">
              <a:defRPr sz="4265"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3"/>
            <a:ext cx="10363200" cy="693059"/>
          </a:xfrm>
          <a:prstGeom prst="rect">
            <a:avLst/>
          </a:prstGeom>
        </p:spPr>
        <p:txBody>
          <a:bodyPr lIns="360000" tIns="45640" rIns="91280" bIns="45640"/>
          <a:lstStyle>
            <a:lvl1pPr marL="0" indent="0" algn="l">
              <a:spcBef>
                <a:spcPts val="0"/>
              </a:spcBef>
              <a:spcAft>
                <a:spcPts val="0"/>
              </a:spcAft>
              <a:buNone/>
              <a:defRPr sz="2134" i="1">
                <a:solidFill>
                  <a:schemeClr val="bg1"/>
                </a:solidFill>
                <a:latin typeface="+mn-lt"/>
              </a:defRPr>
            </a:lvl1pPr>
            <a:lvl2pPr marL="456222" indent="0" algn="ctr">
              <a:buNone/>
              <a:defRPr>
                <a:solidFill>
                  <a:schemeClr val="tx1">
                    <a:tint val="75000"/>
                  </a:schemeClr>
                </a:solidFill>
              </a:defRPr>
            </a:lvl2pPr>
            <a:lvl3pPr marL="912442" indent="0" algn="ctr">
              <a:buNone/>
              <a:defRPr>
                <a:solidFill>
                  <a:schemeClr val="tx1">
                    <a:tint val="75000"/>
                  </a:schemeClr>
                </a:solidFill>
              </a:defRPr>
            </a:lvl3pPr>
            <a:lvl4pPr marL="1368662" indent="0" algn="ctr">
              <a:buNone/>
              <a:defRPr>
                <a:solidFill>
                  <a:schemeClr val="tx1">
                    <a:tint val="75000"/>
                  </a:schemeClr>
                </a:solidFill>
              </a:defRPr>
            </a:lvl4pPr>
            <a:lvl5pPr marL="1824883" indent="0" algn="ctr">
              <a:buNone/>
              <a:defRPr>
                <a:solidFill>
                  <a:schemeClr val="tx1">
                    <a:tint val="75000"/>
                  </a:schemeClr>
                </a:solidFill>
              </a:defRPr>
            </a:lvl5pPr>
            <a:lvl6pPr marL="2281103" indent="0" algn="ctr">
              <a:buNone/>
              <a:defRPr>
                <a:solidFill>
                  <a:schemeClr val="tx1">
                    <a:tint val="75000"/>
                  </a:schemeClr>
                </a:solidFill>
              </a:defRPr>
            </a:lvl6pPr>
            <a:lvl7pPr marL="2737326" indent="0" algn="ctr">
              <a:buNone/>
              <a:defRPr>
                <a:solidFill>
                  <a:schemeClr val="tx1">
                    <a:tint val="75000"/>
                  </a:schemeClr>
                </a:solidFill>
              </a:defRPr>
            </a:lvl7pPr>
            <a:lvl8pPr marL="3193544" indent="0" algn="ctr">
              <a:buNone/>
              <a:defRPr>
                <a:solidFill>
                  <a:schemeClr val="tx1">
                    <a:tint val="75000"/>
                  </a:schemeClr>
                </a:solidFill>
              </a:defRPr>
            </a:lvl8pPr>
            <a:lvl9pPr marL="3649760"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5"/>
            <a:ext cx="0" cy="2187578"/>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5029578"/>
      </p:ext>
    </p:extLst>
  </p:cSld>
  <p:clrMapOvr>
    <a:masterClrMapping/>
  </p:clrMapOvr>
  <p:transition>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6"/>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5944"/>
            <a:ext cx="11137900"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07419667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6"/>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4446"/>
            <a:ext cx="11137900" cy="1226465"/>
          </a:xfrm>
          <a:prstGeom prst="round1Rect">
            <a:avLst>
              <a:gd name="adj" fmla="val 1110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94930203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4"/>
            <a:ext cx="5482535"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8205883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4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60865">
            <a:noAutofit/>
          </a:bodyPr>
          <a:lstStyle>
            <a:lvl1pPr marL="0" indent="0" algn="l">
              <a:buNone/>
              <a:defRPr sz="1920">
                <a:solidFill>
                  <a:schemeClr val="bg1"/>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7090"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9" name="TextBox 8"/>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392639524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4446"/>
            <a:ext cx="5482538" cy="1226465"/>
          </a:xfrm>
          <a:prstGeom prst="round1Rect">
            <a:avLst>
              <a:gd name="adj" fmla="val 7629"/>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34446"/>
            <a:ext cx="5482538" cy="1226465"/>
          </a:xfrm>
          <a:prstGeom prst="round1Rect">
            <a:avLst>
              <a:gd name="adj" fmla="val 971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213652934"/>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6"/>
            <a:ext cx="8247641" cy="907252"/>
          </a:xfrm>
        </p:spPr>
        <p:txBody>
          <a:bodyPr/>
          <a:lstStyle>
            <a:lvl1pPr>
              <a:lnSpc>
                <a:spcPts val="3839"/>
              </a:lnSpc>
              <a:defRPr sz="3732">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792948350"/>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90"/>
            <a:ext cx="10363200" cy="1300163"/>
          </a:xfrm>
        </p:spPr>
        <p:txBody>
          <a:bodyPr/>
          <a:lstStyle>
            <a:lvl1pPr algn="ctr">
              <a:defRPr sz="4267"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82292" tIns="41148" rIns="82292" bIns="41148"/>
          <a:lstStyle>
            <a:lvl1pPr marL="0" indent="0">
              <a:buNone/>
              <a:defRPr sz="2134">
                <a:solidFill>
                  <a:schemeClr val="tx1"/>
                </a:solidFill>
                <a:latin typeface="+mn-lt"/>
              </a:defRPr>
            </a:lvl1pPr>
          </a:lstStyle>
          <a:p>
            <a:r>
              <a:rPr lang="en-GB" sz="2134" dirty="0"/>
              <a:t>Author names</a:t>
            </a:r>
            <a:r>
              <a:rPr lang="en-GB" sz="2134" baseline="30000" dirty="0"/>
              <a:t>1,2 </a:t>
            </a:r>
            <a:r>
              <a:rPr lang="en-GB" sz="2134" dirty="0"/>
              <a:t>(Arial 18 </a:t>
            </a:r>
            <a:r>
              <a:rPr lang="en-GB" sz="2134" dirty="0" err="1"/>
              <a:t>pt</a:t>
            </a:r>
            <a:r>
              <a:rPr lang="en-GB" sz="2134"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82292" tIns="41148" rIns="82292" bIns="41148"/>
          <a:lstStyle>
            <a:lvl1pPr marL="0" indent="0">
              <a:buNone/>
              <a:defRPr sz="1333" i="1">
                <a:solidFill>
                  <a:schemeClr val="tx1"/>
                </a:solidFill>
                <a:latin typeface="+mn-lt"/>
              </a:defRPr>
            </a:lvl1pPr>
          </a:lstStyle>
          <a:p>
            <a:r>
              <a:rPr lang="en-GB" sz="1466" baseline="30000" dirty="0"/>
              <a:t>1</a:t>
            </a:r>
            <a:r>
              <a:rPr lang="en-GB" sz="1466" dirty="0"/>
              <a:t>Affiliations (Arial 11 </a:t>
            </a:r>
            <a:r>
              <a:rPr lang="en-GB" sz="1466" dirty="0" err="1"/>
              <a:t>pt</a:t>
            </a:r>
            <a:r>
              <a:rPr lang="en-GB" sz="1466" dirty="0"/>
              <a:t> </a:t>
            </a:r>
            <a:r>
              <a:rPr lang="en-GB" sz="1466" dirty="0" err="1"/>
              <a:t>itals</a:t>
            </a:r>
            <a:r>
              <a:rPr lang="en-GB" sz="1466"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3"/>
            <a:ext cx="3811" cy="1242204"/>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114205706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1300163"/>
          </a:xfrm>
        </p:spPr>
        <p:txBody>
          <a:bodyPr lIns="323978"/>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23978" tIns="41076" rIns="82148" bIns="41076"/>
          <a:lstStyle>
            <a:lvl1pPr marL="0" indent="0" algn="l">
              <a:spcBef>
                <a:spcPts val="0"/>
              </a:spcBef>
              <a:spcAft>
                <a:spcPts val="0"/>
              </a:spcAft>
              <a:buNone/>
              <a:defRPr sz="2134" i="1">
                <a:solidFill>
                  <a:schemeClr val="accent2"/>
                </a:solidFill>
                <a:latin typeface="+mn-lt"/>
              </a:defRPr>
            </a:lvl1pPr>
            <a:lvl2pPr marL="456338" indent="0" algn="ctr">
              <a:buNone/>
              <a:defRPr>
                <a:solidFill>
                  <a:schemeClr val="tx1">
                    <a:tint val="75000"/>
                  </a:schemeClr>
                </a:solidFill>
              </a:defRPr>
            </a:lvl2pPr>
            <a:lvl3pPr marL="912674" indent="0" algn="ctr">
              <a:buNone/>
              <a:defRPr>
                <a:solidFill>
                  <a:schemeClr val="tx1">
                    <a:tint val="75000"/>
                  </a:schemeClr>
                </a:solidFill>
              </a:defRPr>
            </a:lvl3pPr>
            <a:lvl4pPr marL="1369013" indent="0" algn="ctr">
              <a:buNone/>
              <a:defRPr>
                <a:solidFill>
                  <a:schemeClr val="tx1">
                    <a:tint val="75000"/>
                  </a:schemeClr>
                </a:solidFill>
              </a:defRPr>
            </a:lvl4pPr>
            <a:lvl5pPr marL="1825350" indent="0" algn="ctr">
              <a:buNone/>
              <a:defRPr>
                <a:solidFill>
                  <a:schemeClr val="tx1">
                    <a:tint val="75000"/>
                  </a:schemeClr>
                </a:solidFill>
              </a:defRPr>
            </a:lvl5pPr>
            <a:lvl6pPr marL="2281685" indent="0" algn="ctr">
              <a:buNone/>
              <a:defRPr>
                <a:solidFill>
                  <a:schemeClr val="tx1">
                    <a:tint val="75000"/>
                  </a:schemeClr>
                </a:solidFill>
              </a:defRPr>
            </a:lvl6pPr>
            <a:lvl7pPr marL="2738026" indent="0" algn="ctr">
              <a:buNone/>
              <a:defRPr>
                <a:solidFill>
                  <a:schemeClr val="tx1">
                    <a:tint val="75000"/>
                  </a:schemeClr>
                </a:solidFill>
              </a:defRPr>
            </a:lvl7pPr>
            <a:lvl8pPr marL="3194359" indent="0" algn="ctr">
              <a:buNone/>
              <a:defRPr>
                <a:solidFill>
                  <a:schemeClr val="tx1">
                    <a:tint val="75000"/>
                  </a:schemeClr>
                </a:solidFill>
              </a:defRPr>
            </a:lvl8pPr>
            <a:lvl9pPr marL="3650694"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43"/>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446237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35"/>
            <a:ext cx="8246376"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67">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67" y="1735944"/>
            <a:ext cx="11137900"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666970069"/>
      </p:ext>
    </p:extLst>
  </p:cSld>
  <p:clrMapOvr>
    <a:masterClrMapping/>
  </p:clrMapOvr>
  <p:hf hdr="0" ftr="0" dt="0"/>
  <p:extLst>
    <p:ext uri="{DCECCB84-F9BA-43D5-87BE-67443E8EF086}">
      <p15:sldGuideLst xmlns:p15="http://schemas.microsoft.com/office/powerpoint/2012/main"/>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35"/>
            <a:ext cx="8246376"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67">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67" y="1751277"/>
            <a:ext cx="11137900" cy="1192815"/>
          </a:xfrm>
          <a:prstGeom prst="round1Rect">
            <a:avLst>
              <a:gd name="adj" fmla="val 11105"/>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218967064"/>
      </p:ext>
    </p:extLst>
  </p:cSld>
  <p:clrMapOvr>
    <a:masterClrMapping/>
  </p:clrMapOvr>
  <p:hf hdr="0" ftr="0" dt="0"/>
  <p:extLst>
    <p:ext uri="{DCECCB84-F9BA-43D5-87BE-67443E8EF086}">
      <p15:sldGuideLst xmlns:p15="http://schemas.microsoft.com/office/powerpoint/2012/main"/>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44"/>
            <a:ext cx="8247641"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67" y="1735944"/>
            <a:ext cx="5482535"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293234555"/>
      </p:ext>
    </p:extLst>
  </p:cSld>
  <p:clrMapOvr>
    <a:masterClrMapping/>
  </p:clrMapOvr>
  <p:hf hdr="0" ftr="0" dt="0"/>
  <p:extLst>
    <p:ext uri="{DCECCB84-F9BA-43D5-87BE-67443E8EF086}">
      <p15:sldGuideLst xmlns:p15="http://schemas.microsoft.com/office/powerpoint/2012/main"/>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44"/>
            <a:ext cx="8247641"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51277"/>
            <a:ext cx="5482538" cy="1192815"/>
          </a:xfrm>
          <a:prstGeom prst="round1Rect">
            <a:avLst>
              <a:gd name="adj" fmla="val 7629"/>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51277"/>
            <a:ext cx="5482538" cy="1192815"/>
          </a:xfrm>
          <a:prstGeom prst="round1Rect">
            <a:avLst>
              <a:gd name="adj" fmla="val 9715"/>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744342808"/>
      </p:ext>
    </p:extLst>
  </p:cSld>
  <p:clrMapOvr>
    <a:masterClrMapping/>
  </p:clrMapOvr>
  <p:hf hdr="0" ftr="0" dt="0"/>
  <p:extLst>
    <p:ext uri="{DCECCB84-F9BA-43D5-87BE-67443E8EF086}">
      <p15:sldGuideLst xmlns:p15="http://schemas.microsoft.com/office/powerpoint/2012/main"/>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7" y="241944"/>
            <a:ext cx="8247641" cy="907252"/>
          </a:xfrm>
        </p:spPr>
        <p:txBody>
          <a:bodyPr/>
          <a:lstStyle>
            <a:lvl1pPr>
              <a:lnSpc>
                <a:spcPts val="3840"/>
              </a:lnSpc>
              <a:defRPr sz="3866">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3960338498"/>
      </p:ext>
    </p:extLst>
  </p:cSld>
  <p:clrMapOvr>
    <a:masterClrMapping/>
  </p:clrMapOvr>
  <p:hf hdr="0" ftr="0" dt="0"/>
  <p:extLst>
    <p:ext uri="{DCECCB84-F9BA-43D5-87BE-67443E8EF086}">
      <p15:sldGuideLst xmlns:p15="http://schemas.microsoft.com/office/powerpoint/2012/main"/>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
        <p:cNvGrpSpPr/>
        <p:nvPr/>
      </p:nvGrpSpPr>
      <p:grpSpPr>
        <a:xfrm>
          <a:off x="0" y="0"/>
          <a:ext cx="0" cy="0"/>
          <a:chOff x="0" y="0"/>
          <a:chExt cx="0" cy="0"/>
        </a:xfrm>
      </p:grpSpPr>
      <p:sp>
        <p:nvSpPr>
          <p:cNvPr id="8" name="Google Shape;8;p2"/>
          <p:cNvSpPr txBox="1">
            <a:spLocks noGrp="1"/>
          </p:cNvSpPr>
          <p:nvPr>
            <p:ph type="title"/>
          </p:nvPr>
        </p:nvSpPr>
        <p:spPr>
          <a:xfrm>
            <a:off x="528322"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32"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9" name="Google Shape;9;p2"/>
          <p:cNvCxnSpPr/>
          <p:nvPr/>
        </p:nvCxnSpPr>
        <p:spPr>
          <a:xfrm rot="10800000" flipH="1">
            <a:off x="528324"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10" name="Google Shape;10;p2"/>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396" marR="0" lvl="0" indent="-304698" algn="l"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1" name="Google Shape;11;p2"/>
          <p:cNvSpPr txBox="1">
            <a:spLocks noGrp="1"/>
          </p:cNvSpPr>
          <p:nvPr>
            <p:ph type="body" idx="2"/>
          </p:nvPr>
        </p:nvSpPr>
        <p:spPr>
          <a:xfrm>
            <a:off x="6864950" y="6259600"/>
            <a:ext cx="4800000" cy="360000"/>
          </a:xfrm>
          <a:prstGeom prst="rect">
            <a:avLst/>
          </a:prstGeom>
          <a:noFill/>
          <a:ln>
            <a:noFill/>
          </a:ln>
        </p:spPr>
        <p:txBody>
          <a:bodyPr spcFirstLastPara="1" wrap="square" lIns="0" tIns="0" rIns="0" bIns="0" anchor="b" anchorCtr="0">
            <a:noAutofit/>
          </a:bodyPr>
          <a:lstStyle>
            <a:lvl1pPr marL="609396" marR="0" lvl="0" indent="-304698" algn="r"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2" name="Google Shape;12;p2"/>
          <p:cNvSpPr txBox="1">
            <a:spLocks noGrp="1"/>
          </p:cNvSpPr>
          <p:nvPr>
            <p:ph type="body" idx="3"/>
          </p:nvPr>
        </p:nvSpPr>
        <p:spPr>
          <a:xfrm>
            <a:off x="9659804" y="104290"/>
            <a:ext cx="2427877" cy="1343042"/>
          </a:xfrm>
          <a:prstGeom prst="rect">
            <a:avLst/>
          </a:prstGeom>
          <a:noFill/>
          <a:ln>
            <a:noFill/>
          </a:ln>
        </p:spPr>
        <p:txBody>
          <a:bodyPr spcFirstLastPara="1" wrap="square" lIns="91425" tIns="45700" rIns="91425" bIns="45700" anchor="ctr" anchorCtr="0">
            <a:noAutofit/>
          </a:bodyPr>
          <a:lstStyle>
            <a:lvl1pPr marL="609396" marR="0" lvl="0" indent="-304698" algn="l" rtl="0">
              <a:spcBef>
                <a:spcPts val="0"/>
              </a:spcBef>
              <a:spcAft>
                <a:spcPts val="0"/>
              </a:spcAft>
              <a:buClr>
                <a:srgbClr val="F9B49B"/>
              </a:buClr>
              <a:buSzPts val="1600"/>
              <a:buFont typeface="Arial"/>
              <a:buNone/>
              <a:defRPr sz="2134" b="0" i="0" u="none" strike="noStrike" cap="none">
                <a:solidFill>
                  <a:srgbClr val="052066"/>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3" name="Google Shape;13;p2"/>
          <p:cNvSpPr txBox="1">
            <a:spLocks noGrp="1"/>
          </p:cNvSpPr>
          <p:nvPr>
            <p:ph type="body" idx="4"/>
          </p:nvPr>
        </p:nvSpPr>
        <p:spPr>
          <a:xfrm>
            <a:off x="527058" y="1735944"/>
            <a:ext cx="11137900" cy="4155314"/>
          </a:xfrm>
          <a:prstGeom prst="rect">
            <a:avLst/>
          </a:prstGeom>
          <a:noFill/>
          <a:ln>
            <a:noFill/>
          </a:ln>
        </p:spPr>
        <p:txBody>
          <a:bodyPr spcFirstLastPara="1" wrap="square" lIns="72000" tIns="0" rIns="72000" bIns="0" anchor="t" anchorCtr="0">
            <a:noAutofit/>
          </a:bodyPr>
          <a:lstStyle>
            <a:lvl1pPr marL="609396" marR="0" lvl="0" indent="-440119" algn="l" rtl="0">
              <a:spcBef>
                <a:spcPts val="0"/>
              </a:spcBef>
              <a:spcAft>
                <a:spcPts val="0"/>
              </a:spcAft>
              <a:buClr>
                <a:schemeClr val="dk2"/>
              </a:buClr>
              <a:buSzPts val="1600"/>
              <a:buFont typeface="Arial"/>
              <a:buChar char="•"/>
              <a:defRPr sz="2134" b="0" i="0" u="none" strike="noStrike" cap="none">
                <a:solidFill>
                  <a:schemeClr val="dk1"/>
                </a:solidFill>
                <a:latin typeface="Arial"/>
                <a:ea typeface="Arial"/>
                <a:cs typeface="Arial"/>
                <a:sym typeface="Arial"/>
              </a:defRPr>
            </a:lvl1pPr>
            <a:lvl2pPr marL="1218792" marR="0" lvl="1" indent="-423192" algn="l" rtl="0">
              <a:spcBef>
                <a:spcPts val="720"/>
              </a:spcBef>
              <a:spcAft>
                <a:spcPts val="0"/>
              </a:spcAft>
              <a:buClr>
                <a:schemeClr val="dk2"/>
              </a:buClr>
              <a:buSzPts val="1400"/>
              <a:buFont typeface="Arial"/>
              <a:buChar char="–"/>
              <a:defRPr sz="1867" b="0" i="0" u="none" strike="noStrike" cap="none">
                <a:solidFill>
                  <a:schemeClr val="dk1"/>
                </a:solidFill>
                <a:latin typeface="Arial"/>
                <a:ea typeface="Arial"/>
                <a:cs typeface="Arial"/>
                <a:sym typeface="Arial"/>
              </a:defRPr>
            </a:lvl2pPr>
            <a:lvl3pPr marL="1828188" marR="0" lvl="2" indent="-406264" algn="l" rtl="0">
              <a:spcBef>
                <a:spcPts val="720"/>
              </a:spcBef>
              <a:spcAft>
                <a:spcPts val="0"/>
              </a:spcAft>
              <a:buClr>
                <a:schemeClr val="dk2"/>
              </a:buClr>
              <a:buSzPts val="1200"/>
              <a:buFont typeface="Arial"/>
              <a:buChar char="•"/>
              <a:defRPr sz="1598" b="0" i="0" u="none" strike="noStrike" cap="none">
                <a:solidFill>
                  <a:schemeClr val="dk1"/>
                </a:solidFill>
                <a:latin typeface="Arial"/>
                <a:ea typeface="Arial"/>
                <a:cs typeface="Arial"/>
                <a:sym typeface="Arial"/>
              </a:defRPr>
            </a:lvl3pPr>
            <a:lvl4pPr marL="2437584" marR="0" lvl="3" indent="-411342" algn="l" rtl="0">
              <a:spcBef>
                <a:spcPts val="720"/>
              </a:spcBef>
              <a:spcAft>
                <a:spcPts val="0"/>
              </a:spcAft>
              <a:buClr>
                <a:schemeClr val="accent6"/>
              </a:buClr>
              <a:buSzPts val="1260"/>
              <a:buFont typeface="Arial"/>
              <a:buChar char="•"/>
              <a:defRPr sz="1679" b="0" i="0" u="none" strike="noStrike" cap="none">
                <a:solidFill>
                  <a:schemeClr val="dk1"/>
                </a:solidFill>
                <a:latin typeface="Arial"/>
                <a:ea typeface="Arial"/>
                <a:cs typeface="Arial"/>
                <a:sym typeface="Arial"/>
              </a:defRPr>
            </a:lvl4pPr>
            <a:lvl5pPr marL="3046979" marR="0" lvl="4" indent="-431656" algn="l" rtl="0">
              <a:spcBef>
                <a:spcPts val="72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877043374"/>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60865">
            <a:noAutofit/>
          </a:bodyPr>
          <a:lstStyle>
            <a:lvl1pPr marL="0" indent="0" algn="l">
              <a:buNone/>
              <a:defRPr sz="1920">
                <a:solidFill>
                  <a:srgbClr val="0070C0"/>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7090"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12" name="TextBox 11"/>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2151855142"/>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9F5503-DCFA-4FB5-8EA2-2E2AA9BD6E1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570CEA0-4E59-4DA0-BA1A-4E26BB53B142}"/>
              </a:ext>
            </a:extLst>
          </p:cNvPr>
          <p:cNvSpPr>
            <a:spLocks noGrp="1"/>
          </p:cNvSpPr>
          <p:nvPr>
            <p:ph type="dt" sz="half" idx="10"/>
          </p:nvPr>
        </p:nvSpPr>
        <p:spPr/>
        <p:txBody>
          <a:bodyPr/>
          <a:lstStyle/>
          <a:p>
            <a:fld id="{E61EDC52-33E1-44B1-9CE2-DC5F23BC0444}" type="datetimeFigureOut">
              <a:rPr lang="en-US" smtClean="0"/>
              <a:t>1/25/23</a:t>
            </a:fld>
            <a:endParaRPr lang="en-US"/>
          </a:p>
        </p:txBody>
      </p:sp>
      <p:sp>
        <p:nvSpPr>
          <p:cNvPr id="4" name="Footer Placeholder 3">
            <a:extLst>
              <a:ext uri="{FF2B5EF4-FFF2-40B4-BE49-F238E27FC236}">
                <a16:creationId xmlns:a16="http://schemas.microsoft.com/office/drawing/2014/main" id="{7AD71320-B591-49B4-8453-82B795CEADE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7490E63-F5AC-416A-ADFA-42702C5254F8}"/>
              </a:ext>
            </a:extLst>
          </p:cNvPr>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66651175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userDrawn="1">
  <p:cSld name="Titolo e contenuto">
    <p:spTree>
      <p:nvGrpSpPr>
        <p:cNvPr id="1" name=""/>
        <p:cNvGrpSpPr/>
        <p:nvPr/>
      </p:nvGrpSpPr>
      <p:grpSpPr>
        <a:xfrm>
          <a:off x="0" y="0"/>
          <a:ext cx="0" cy="0"/>
          <a:chOff x="0" y="0"/>
          <a:chExt cx="0" cy="0"/>
        </a:xfrm>
      </p:grpSpPr>
      <p:sp>
        <p:nvSpPr>
          <p:cNvPr id="23" name="Numero diapositiva"/>
          <p:cNvSpPr txBox="1">
            <a:spLocks noGrp="1"/>
          </p:cNvSpPr>
          <p:nvPr>
            <p:ph type="sldNum" sz="quarter" idx="2"/>
          </p:nvPr>
        </p:nvSpPr>
        <p:spPr>
          <a:prstGeom prst="rect">
            <a:avLst/>
          </a:prstGeom>
        </p:spPr>
        <p:txBody>
          <a:bodyPr/>
          <a:lstStyle/>
          <a:p>
            <a:fld id="{86CB4B4D-7CA3-9044-876B-883B54F8677D}" type="slidenum">
              <a:t>‹#›</a:t>
            </a:fld>
            <a:endParaRPr dirty="0"/>
          </a:p>
        </p:txBody>
      </p:sp>
    </p:spTree>
    <p:extLst>
      <p:ext uri="{BB962C8B-B14F-4D97-AF65-F5344CB8AC3E}">
        <p14:creationId xmlns:p14="http://schemas.microsoft.com/office/powerpoint/2010/main" val="4030177921"/>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6" name="Text Placeholder 5"/>
          <p:cNvSpPr>
            <a:spLocks noGrp="1"/>
          </p:cNvSpPr>
          <p:nvPr>
            <p:ph type="body" sz="quarter" idx="12" hasCustomPrompt="1"/>
          </p:nvPr>
        </p:nvSpPr>
        <p:spPr>
          <a:xfrm>
            <a:off x="458443" y="2960870"/>
            <a:ext cx="11277600" cy="963083"/>
          </a:xfrm>
        </p:spPr>
        <p:txBody>
          <a:bodyPr/>
          <a:lstStyle>
            <a:lvl1pPr marL="0" indent="0" algn="ctr">
              <a:buNone/>
              <a:defRPr/>
            </a:lvl1pPr>
            <a:lvl2pPr marL="457183" indent="0">
              <a:buNone/>
              <a:defRPr/>
            </a:lvl2pPr>
            <a:lvl3pPr marL="914368" indent="0">
              <a:buNone/>
              <a:defRPr/>
            </a:lvl3pPr>
            <a:lvl4pPr marL="1371552" indent="0">
              <a:buNone/>
              <a:defRPr/>
            </a:lvl4pPr>
            <a:lvl5pPr marL="1828736" indent="0">
              <a:buNone/>
              <a:defRPr/>
            </a:lvl5pPr>
          </a:lstStyle>
          <a:p>
            <a:pPr lvl="0"/>
            <a:r>
              <a:rPr lang="en-US" dirty="0"/>
              <a:t>Author: Disclosures</a:t>
            </a:r>
          </a:p>
        </p:txBody>
      </p:sp>
      <p:sp>
        <p:nvSpPr>
          <p:cNvPr id="9" name="TextBox 8"/>
          <p:cNvSpPr txBox="1"/>
          <p:nvPr userDrawn="1"/>
        </p:nvSpPr>
        <p:spPr>
          <a:xfrm>
            <a:off x="1" y="1577971"/>
            <a:ext cx="12192000" cy="694164"/>
          </a:xfrm>
          <a:prstGeom prst="rect">
            <a:avLst/>
          </a:prstGeom>
          <a:noFill/>
        </p:spPr>
        <p:txBody>
          <a:bodyPr wrap="square" rtlCol="0" anchor="ctr">
            <a:spAutoFit/>
          </a:bodyPr>
          <a:lstStyle/>
          <a:p>
            <a:pPr algn="ctr">
              <a:spcBef>
                <a:spcPct val="0"/>
              </a:spcBef>
            </a:pPr>
            <a:r>
              <a:rPr lang="en-US" sz="3911" b="1" dirty="0">
                <a:solidFill>
                  <a:srgbClr val="3060AD"/>
                </a:solidFill>
                <a:latin typeface="Calibri" panose="020F0502020204030204" pitchFamily="34" charset="0"/>
              </a:rPr>
              <a:t>Disclosures</a:t>
            </a:r>
          </a:p>
        </p:txBody>
      </p:sp>
    </p:spTree>
    <p:extLst>
      <p:ext uri="{BB962C8B-B14F-4D97-AF65-F5344CB8AC3E}">
        <p14:creationId xmlns:p14="http://schemas.microsoft.com/office/powerpoint/2010/main" val="131437098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3"/>
            <a:ext cx="11280079" cy="833218"/>
          </a:xfrm>
        </p:spPr>
        <p:txBody>
          <a:bodyPr>
            <a:normAutofit/>
          </a:bodyPr>
          <a:lstStyle>
            <a:lvl1pPr marL="6350" indent="0" algn="ctr">
              <a:spcAft>
                <a:spcPts val="1801"/>
              </a:spcAft>
              <a:buNone/>
              <a:tabLst/>
              <a:defRPr sz="2844"/>
            </a:lvl1pPr>
            <a:lvl2pPr marL="6350" indent="0" algn="ctr">
              <a:spcAft>
                <a:spcPts val="1801"/>
              </a:spcAft>
              <a:buNone/>
              <a:tabLst/>
              <a:defRPr sz="1466"/>
            </a:lvl2pPr>
            <a:lvl3pPr marL="914324" indent="0" algn="ctr">
              <a:buNone/>
              <a:defRPr sz="1801"/>
            </a:lvl3pPr>
            <a:lvl4pPr marL="1371485" indent="0" algn="ctr">
              <a:buNone/>
              <a:defRPr sz="1600"/>
            </a:lvl4pPr>
            <a:lvl5pPr marL="1828645" indent="0" algn="ctr">
              <a:buNone/>
              <a:defRPr sz="1600"/>
            </a:lvl5pPr>
            <a:lvl6pPr marL="2285807" indent="0" algn="ctr">
              <a:buNone/>
              <a:defRPr sz="1600"/>
            </a:lvl6pPr>
            <a:lvl7pPr marL="2742968" indent="0" algn="ctr">
              <a:buNone/>
              <a:defRPr sz="1600"/>
            </a:lvl7pPr>
            <a:lvl8pPr marL="3200128" indent="0" algn="ctr">
              <a:buNone/>
              <a:defRPr sz="1600"/>
            </a:lvl8pPr>
            <a:lvl9pPr marL="3657289" indent="0" algn="ctr">
              <a:buNone/>
              <a:defRPr sz="1600"/>
            </a:lvl9pPr>
          </a:lstStyle>
          <a:p>
            <a:r>
              <a:rPr lang="en-US" dirty="0"/>
              <a:t>Click to edit authors</a:t>
            </a:r>
          </a:p>
        </p:txBody>
      </p:sp>
      <p:sp>
        <p:nvSpPr>
          <p:cNvPr id="11" name="Text Placeholder 10"/>
          <p:cNvSpPr>
            <a:spLocks noGrp="1"/>
          </p:cNvSpPr>
          <p:nvPr>
            <p:ph type="body" sz="quarter" idx="12" hasCustomPrompt="1"/>
          </p:nvPr>
        </p:nvSpPr>
        <p:spPr>
          <a:xfrm>
            <a:off x="458443" y="4580865"/>
            <a:ext cx="11277600" cy="1018117"/>
          </a:xfrm>
        </p:spPr>
        <p:txBody>
          <a:bodyPr/>
          <a:lstStyle>
            <a:lvl1pPr marL="0" indent="0" algn="ctr">
              <a:buNone/>
              <a:defRPr sz="2134" i="1"/>
            </a:lvl1pPr>
            <a:lvl2pPr marL="457183" indent="0">
              <a:buNone/>
              <a:defRPr sz="2134"/>
            </a:lvl2pPr>
            <a:lvl3pPr marL="914368" indent="0">
              <a:buNone/>
              <a:defRPr sz="2134"/>
            </a:lvl3pPr>
            <a:lvl4pPr marL="1371552" indent="0">
              <a:buNone/>
              <a:defRPr sz="2134"/>
            </a:lvl4pPr>
            <a:lvl5pPr marL="1828736" indent="0">
              <a:buNone/>
              <a:defRPr sz="2134"/>
            </a:lvl5pPr>
          </a:lstStyle>
          <a:p>
            <a:pPr lvl="0"/>
            <a:r>
              <a:rPr lang="en-US" dirty="0"/>
              <a:t>Click to edit affiliation</a:t>
            </a:r>
          </a:p>
        </p:txBody>
      </p:sp>
    </p:spTree>
    <p:extLst>
      <p:ext uri="{BB962C8B-B14F-4D97-AF65-F5344CB8AC3E}">
        <p14:creationId xmlns:p14="http://schemas.microsoft.com/office/powerpoint/2010/main" val="239015340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68" y="1158241"/>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a:xfrm>
            <a:off x="0" y="6356253"/>
            <a:ext cx="12192000" cy="246221"/>
          </a:xfrm>
        </p:spPr>
        <p:txBody>
          <a:bodyPr/>
          <a:lstStyle>
            <a:lvl1pPr algn="l">
              <a:defRPr sz="1000"/>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defRPr/>
            </a:lvl1pPr>
          </a:lstStyle>
          <a:p>
            <a:pPr>
              <a:defRPr/>
            </a:pPr>
            <a:fld id="{5C56CD90-8224-413F-A5C5-11C249D26586}" type="slidenum">
              <a:rPr lang="en-US">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14"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Neelapu et al          ASH 2021          Abstract 93</a:t>
            </a:r>
          </a:p>
        </p:txBody>
      </p:sp>
    </p:spTree>
    <p:extLst>
      <p:ext uri="{BB962C8B-B14F-4D97-AF65-F5344CB8AC3E}">
        <p14:creationId xmlns:p14="http://schemas.microsoft.com/office/powerpoint/2010/main" val="126541336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12477176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895" y="1158241"/>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895" y="361205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76714233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66017381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BF08F90-3254-4945-8497-C0A3092C3E94}"/>
              </a:ext>
            </a:extLst>
          </p:cNvPr>
          <p:cNvSpPr/>
          <p:nvPr userDrawn="1"/>
        </p:nvSpPr>
        <p:spPr>
          <a:xfrm>
            <a:off x="0" y="-1257"/>
            <a:ext cx="10414416" cy="6859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4" name="Straight Connector 3">
            <a:extLst>
              <a:ext uri="{FF2B5EF4-FFF2-40B4-BE49-F238E27FC236}">
                <a16:creationId xmlns:a16="http://schemas.microsoft.com/office/drawing/2014/main" id="{C1633B42-66BA-4543-875F-ACE9DDF2936B}"/>
              </a:ext>
            </a:extLst>
          </p:cNvPr>
          <p:cNvCxnSpPr>
            <a:cxnSpLocks/>
          </p:cNvCxnSpPr>
          <p:nvPr userDrawn="1"/>
        </p:nvCxnSpPr>
        <p:spPr>
          <a:xfrm flipH="1">
            <a:off x="8976320" y="5973283"/>
            <a:ext cx="286219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1882682-D705-49C6-9D5B-9917FB613C63}"/>
              </a:ext>
            </a:extLst>
          </p:cNvPr>
          <p:cNvCxnSpPr>
            <a:cxnSpLocks/>
          </p:cNvCxnSpPr>
          <p:nvPr userDrawn="1"/>
        </p:nvCxnSpPr>
        <p:spPr>
          <a:xfrm flipH="1">
            <a:off x="2" y="1220755"/>
            <a:ext cx="88408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sp>
        <p:nvSpPr>
          <p:cNvPr id="8" name="Text Placeholder 7">
            <a:extLst>
              <a:ext uri="{FF2B5EF4-FFF2-40B4-BE49-F238E27FC236}">
                <a16:creationId xmlns:a16="http://schemas.microsoft.com/office/drawing/2014/main" id="{21E35215-5458-4CD6-AEE8-CAC57D8B6541}"/>
              </a:ext>
            </a:extLst>
          </p:cNvPr>
          <p:cNvSpPr>
            <a:spLocks noGrp="1"/>
          </p:cNvSpPr>
          <p:nvPr>
            <p:ph type="body" sz="quarter" idx="10" hasCustomPrompt="1"/>
          </p:nvPr>
        </p:nvSpPr>
        <p:spPr>
          <a:xfrm>
            <a:off x="1007533" y="740701"/>
            <a:ext cx="8551862" cy="4704523"/>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2134" baseline="0">
                <a:solidFill>
                  <a:schemeClr val="bg1"/>
                </a:solidFill>
                <a:latin typeface="Arial" panose="020B0604020202020204" pitchFamily="34" charset="0"/>
                <a:cs typeface="Arial" panose="020B0604020202020204" pitchFamily="34" charset="0"/>
              </a:defRPr>
            </a:lvl2pPr>
            <a:lvl3pPr marL="0" indent="0">
              <a:buNone/>
              <a:defRPr sz="1600">
                <a:solidFill>
                  <a:schemeClr val="bg1"/>
                </a:solidFill>
                <a:latin typeface="Arial" panose="020B0604020202020204" pitchFamily="34" charset="0"/>
                <a:cs typeface="Arial" panose="020B0604020202020204" pitchFamily="34" charset="0"/>
              </a:defRPr>
            </a:lvl3pPr>
            <a:lvl4pPr>
              <a:defRPr sz="4763"/>
            </a:lvl4pPr>
            <a:lvl5pPr>
              <a:defRPr sz="4763"/>
            </a:lvl5pPr>
          </a:lstStyle>
          <a:p>
            <a:pPr lvl="0"/>
            <a:r>
              <a:rPr lang="en-US"/>
              <a:t>Title</a:t>
            </a:r>
          </a:p>
          <a:p>
            <a:pPr lvl="1"/>
            <a:r>
              <a:rPr lang="en-US"/>
              <a:t>Author</a:t>
            </a:r>
          </a:p>
          <a:p>
            <a:pPr lvl="1"/>
            <a:endParaRPr lang="en-US"/>
          </a:p>
          <a:p>
            <a:pPr lvl="2"/>
            <a:r>
              <a:rPr lang="en-US"/>
              <a:t>Institution</a:t>
            </a:r>
          </a:p>
        </p:txBody>
      </p:sp>
      <p:sp>
        <p:nvSpPr>
          <p:cNvPr id="12" name="Text Placeholder 2">
            <a:extLst>
              <a:ext uri="{FF2B5EF4-FFF2-40B4-BE49-F238E27FC236}">
                <a16:creationId xmlns:a16="http://schemas.microsoft.com/office/drawing/2014/main" id="{4EFC3730-7CF9-45F5-992C-40F1BDDBF3A0}"/>
              </a:ext>
            </a:extLst>
          </p:cNvPr>
          <p:cNvSpPr>
            <a:spLocks noGrp="1"/>
          </p:cNvSpPr>
          <p:nvPr>
            <p:ph type="body" sz="quarter" idx="11" hasCustomPrompt="1"/>
          </p:nvPr>
        </p:nvSpPr>
        <p:spPr>
          <a:xfrm>
            <a:off x="256642" y="6213309"/>
            <a:ext cx="977579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
        <p:nvSpPr>
          <p:cNvPr id="9" name="Text Placeholder 8">
            <a:extLst>
              <a:ext uri="{FF2B5EF4-FFF2-40B4-BE49-F238E27FC236}">
                <a16:creationId xmlns:a16="http://schemas.microsoft.com/office/drawing/2014/main" id="{101A39E2-F358-492B-B6F1-31F1E73AEBD6}"/>
              </a:ext>
            </a:extLst>
          </p:cNvPr>
          <p:cNvSpPr>
            <a:spLocks noGrp="1"/>
          </p:cNvSpPr>
          <p:nvPr>
            <p:ph type="body" sz="quarter" idx="12" hasCustomPrompt="1"/>
          </p:nvPr>
        </p:nvSpPr>
        <p:spPr>
          <a:xfrm>
            <a:off x="10416482" y="5349215"/>
            <a:ext cx="1422037" cy="480484"/>
          </a:xfrm>
          <a:prstGeom prst="rect">
            <a:avLst/>
          </a:prstGeom>
        </p:spPr>
        <p:txBody>
          <a:bodyPr/>
          <a:lstStyle>
            <a:lvl1pPr marL="0" indent="0" algn="ctr">
              <a:buNone/>
              <a:defRPr sz="2134" b="1">
                <a:solidFill>
                  <a:srgbClr val="2797D3"/>
                </a:solidFill>
              </a:defRPr>
            </a:lvl1pPr>
            <a:lvl2pPr>
              <a:defRPr sz="1400"/>
            </a:lvl2pPr>
            <a:lvl3pPr>
              <a:defRPr sz="1400"/>
            </a:lvl3pPr>
            <a:lvl4pPr>
              <a:defRPr sz="1400"/>
            </a:lvl4pPr>
            <a:lvl5pPr>
              <a:defRPr sz="1400"/>
            </a:lvl5pPr>
          </a:lstStyle>
          <a:p>
            <a:pPr lvl="0"/>
            <a:r>
              <a:rPr lang="en-US"/>
              <a:t>#</a:t>
            </a:r>
          </a:p>
        </p:txBody>
      </p:sp>
    </p:spTree>
    <p:extLst>
      <p:ext uri="{BB962C8B-B14F-4D97-AF65-F5344CB8AC3E}">
        <p14:creationId xmlns:p14="http://schemas.microsoft.com/office/powerpoint/2010/main" val="928017418"/>
      </p:ext>
    </p:extLst>
  </p:cSld>
  <p:clrMapOvr>
    <a:masterClrMapping/>
  </p:clrMapOvr>
  <p:extLst>
    <p:ext uri="{DCECCB84-F9BA-43D5-87BE-67443E8EF086}">
      <p15:sldGuideLst xmlns:p15="http://schemas.microsoft.com/office/powerpoint/2012/main">
        <p15:guide id="1" pos="571" userDrawn="1">
          <p15:clr>
            <a:srgbClr val="FBAE40"/>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ubtitle 1">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rgbClr val="6EB6C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8" name="Text Placeholder 2">
            <a:extLst>
              <a:ext uri="{FF2B5EF4-FFF2-40B4-BE49-F238E27FC236}">
                <a16:creationId xmlns:a16="http://schemas.microsoft.com/office/drawing/2014/main" id="{FBEFAB8E-74FA-4FDF-831F-59CD38C89B0C}"/>
              </a:ext>
            </a:extLst>
          </p:cNvPr>
          <p:cNvSpPr>
            <a:spLocks noGrp="1"/>
          </p:cNvSpPr>
          <p:nvPr>
            <p:ph type="body" sz="quarter" idx="11" hasCustomPrompt="1"/>
          </p:nvPr>
        </p:nvSpPr>
        <p:spPr>
          <a:xfrm>
            <a:off x="256642" y="6213309"/>
            <a:ext cx="11600078"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3716748309"/>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5518" y="3995928"/>
            <a:ext cx="10988803" cy="301752"/>
          </a:xfrm>
          <a:prstGeom prst="rect">
            <a:avLst/>
          </a:prstGeom>
        </p:spPr>
        <p:txBody>
          <a:bodyPr lIns="0" rIns="60865">
            <a:noAutofit/>
          </a:bodyPr>
          <a:lstStyle>
            <a:lvl1pPr marL="0" indent="0" algn="l">
              <a:buNone/>
              <a:defRPr sz="1920" b="1">
                <a:solidFill>
                  <a:schemeClr val="accent6">
                    <a:lumMod val="75000"/>
                  </a:schemeClr>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11" y="4403915"/>
            <a:ext cx="11010900" cy="325439"/>
          </a:xfrm>
        </p:spPr>
        <p:txBody>
          <a:bodyPr/>
          <a:lstStyle>
            <a:lvl1pPr marL="0" indent="0">
              <a:buNone/>
              <a:defRPr sz="1920">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81680554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Subtitle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5" name="Text Placeholder 2">
            <a:extLst>
              <a:ext uri="{FF2B5EF4-FFF2-40B4-BE49-F238E27FC236}">
                <a16:creationId xmlns:a16="http://schemas.microsoft.com/office/drawing/2014/main" id="{D1B0F9A9-D648-4794-828F-DEBE56F96130}"/>
              </a:ext>
            </a:extLst>
          </p:cNvPr>
          <p:cNvSpPr>
            <a:spLocks noGrp="1"/>
          </p:cNvSpPr>
          <p:nvPr>
            <p:ph type="body" sz="quarter" idx="11" hasCustomPrompt="1"/>
          </p:nvPr>
        </p:nvSpPr>
        <p:spPr>
          <a:xfrm>
            <a:off x="256643" y="6213309"/>
            <a:ext cx="1158187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2759710100"/>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Subtitle 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3" name="Text Placeholder 2">
            <a:extLst>
              <a:ext uri="{FF2B5EF4-FFF2-40B4-BE49-F238E27FC236}">
                <a16:creationId xmlns:a16="http://schemas.microsoft.com/office/drawing/2014/main" id="{1F2E9366-92C9-496F-91B7-1A52581B3F87}"/>
              </a:ext>
            </a:extLst>
          </p:cNvPr>
          <p:cNvSpPr>
            <a:spLocks noGrp="1"/>
          </p:cNvSpPr>
          <p:nvPr>
            <p:ph type="body" sz="quarter" idx="11" hasCustomPrompt="1"/>
          </p:nvPr>
        </p:nvSpPr>
        <p:spPr>
          <a:xfrm>
            <a:off x="256643" y="6213309"/>
            <a:ext cx="1158187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1184676848"/>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Slide 1">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1"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5"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2"/>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98">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95" indent="-239998">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4" y="6357325"/>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Tree>
    <p:extLst>
      <p:ext uri="{BB962C8B-B14F-4D97-AF65-F5344CB8AC3E}">
        <p14:creationId xmlns:p14="http://schemas.microsoft.com/office/powerpoint/2010/main" val="1052518914"/>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Slide 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1"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5"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2"/>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98">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95" indent="-239998">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cxnSp>
        <p:nvCxnSpPr>
          <p:cNvPr id="47" name="Straight Connector 46">
            <a:extLst>
              <a:ext uri="{FF2B5EF4-FFF2-40B4-BE49-F238E27FC236}">
                <a16:creationId xmlns:a16="http://schemas.microsoft.com/office/drawing/2014/main" id="{F45DF088-39D6-4757-AEC6-1506D881D600}"/>
              </a:ext>
            </a:extLst>
          </p:cNvPr>
          <p:cNvCxnSpPr>
            <a:cxnSpLocks/>
          </p:cNvCxnSpPr>
          <p:nvPr userDrawn="1"/>
        </p:nvCxnSpPr>
        <p:spPr>
          <a:xfrm>
            <a:off x="354834" y="6261314"/>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4" y="6357325"/>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Tree>
    <p:extLst>
      <p:ext uri="{BB962C8B-B14F-4D97-AF65-F5344CB8AC3E}">
        <p14:creationId xmlns:p14="http://schemas.microsoft.com/office/powerpoint/2010/main" val="2046892096"/>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rgbClr val="224A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72592"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Thank you</a:t>
            </a:r>
          </a:p>
          <a:p>
            <a:pPr lvl="1"/>
            <a:r>
              <a:rPr lang="en-US"/>
              <a:t>Second level</a:t>
            </a:r>
          </a:p>
        </p:txBody>
      </p:sp>
      <p:sp>
        <p:nvSpPr>
          <p:cNvPr id="3" name="Text Placeholder 2">
            <a:extLst>
              <a:ext uri="{FF2B5EF4-FFF2-40B4-BE49-F238E27FC236}">
                <a16:creationId xmlns:a16="http://schemas.microsoft.com/office/drawing/2014/main" id="{1F2E9366-92C9-496F-91B7-1A52581B3F87}"/>
              </a:ext>
            </a:extLst>
          </p:cNvPr>
          <p:cNvSpPr>
            <a:spLocks noGrp="1"/>
          </p:cNvSpPr>
          <p:nvPr>
            <p:ph type="body" sz="quarter" idx="11"/>
          </p:nvPr>
        </p:nvSpPr>
        <p:spPr>
          <a:xfrm>
            <a:off x="256642" y="6213309"/>
            <a:ext cx="257499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Edit Master text styles</a:t>
            </a:r>
          </a:p>
        </p:txBody>
      </p:sp>
    </p:spTree>
    <p:extLst>
      <p:ext uri="{BB962C8B-B14F-4D97-AF65-F5344CB8AC3E}">
        <p14:creationId xmlns:p14="http://schemas.microsoft.com/office/powerpoint/2010/main" val="597444580"/>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931"/>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1"/>
            <a:ext cx="8534400" cy="1752600"/>
          </a:xfrm>
        </p:spPr>
        <p:txBody>
          <a:bodyPr/>
          <a:lstStyle>
            <a:lvl1pPr marL="0" indent="0" algn="ctr">
              <a:buNone/>
              <a:defRPr/>
            </a:lvl1pPr>
            <a:lvl2pPr marL="606476" indent="0" algn="ctr">
              <a:buNone/>
              <a:defRPr/>
            </a:lvl2pPr>
            <a:lvl3pPr marL="1213015" indent="0" algn="ctr">
              <a:buNone/>
              <a:defRPr/>
            </a:lvl3pPr>
            <a:lvl4pPr marL="1819517" indent="0" algn="ctr">
              <a:buNone/>
              <a:defRPr/>
            </a:lvl4pPr>
            <a:lvl5pPr marL="2426036" indent="0" algn="ctr">
              <a:buNone/>
              <a:defRPr/>
            </a:lvl5pPr>
            <a:lvl6pPr marL="3032510" indent="0" algn="ctr">
              <a:buNone/>
              <a:defRPr/>
            </a:lvl6pPr>
            <a:lvl7pPr marL="3638994" indent="0" algn="ctr">
              <a:buNone/>
              <a:defRPr/>
            </a:lvl7pPr>
            <a:lvl8pPr marL="4245511" indent="0" algn="ctr">
              <a:buNone/>
              <a:defRPr/>
            </a:lvl8pPr>
            <a:lvl9pPr marL="4852022"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2F5B8C-3E24-42BA-8FB5-7F4E527951A6}" type="slidenum">
              <a:rPr lang="en-US"/>
              <a:pPr>
                <a:defRPr/>
              </a:pPr>
              <a:t>‹#›</a:t>
            </a:fld>
            <a:endParaRPr lang="en-US"/>
          </a:p>
        </p:txBody>
      </p:sp>
    </p:spTree>
    <p:extLst>
      <p:ext uri="{BB962C8B-B14F-4D97-AF65-F5344CB8AC3E}">
        <p14:creationId xmlns:p14="http://schemas.microsoft.com/office/powerpoint/2010/main" val="3362006393"/>
      </p:ext>
    </p:extLst>
  </p:cSld>
  <p:clrMapOvr>
    <a:masterClrMapping/>
  </p:clrMapOvr>
  <p:transition>
    <p:zoom/>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09FD0F-EA67-47BB-B10B-266681C3E742}" type="slidenum">
              <a:rPr lang="en-US"/>
              <a:pPr>
                <a:defRPr/>
              </a:pPr>
              <a:t>‹#›</a:t>
            </a:fld>
            <a:endParaRPr lang="en-US"/>
          </a:p>
        </p:txBody>
      </p:sp>
    </p:spTree>
    <p:extLst>
      <p:ext uri="{BB962C8B-B14F-4D97-AF65-F5344CB8AC3E}">
        <p14:creationId xmlns:p14="http://schemas.microsoft.com/office/powerpoint/2010/main" val="3583399264"/>
      </p:ext>
    </p:extLst>
  </p:cSld>
  <p:clrMapOvr>
    <a:masterClrMapping/>
  </p:clrMapOvr>
  <p:transition>
    <p:zoom/>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029"/>
            <a:ext cx="10363200" cy="1362076"/>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23"/>
            <a:ext cx="10363200" cy="1500187"/>
          </a:xfrm>
        </p:spPr>
        <p:txBody>
          <a:bodyPr anchor="b"/>
          <a:lstStyle>
            <a:lvl1pPr marL="0" indent="0">
              <a:buNone/>
              <a:defRPr sz="2666"/>
            </a:lvl1pPr>
            <a:lvl2pPr marL="606476" indent="0">
              <a:buNone/>
              <a:defRPr sz="2400"/>
            </a:lvl2pPr>
            <a:lvl3pPr marL="1213015" indent="0">
              <a:buNone/>
              <a:defRPr sz="2132"/>
            </a:lvl3pPr>
            <a:lvl4pPr marL="1819517" indent="0">
              <a:buNone/>
              <a:defRPr sz="1867"/>
            </a:lvl4pPr>
            <a:lvl5pPr marL="2426036" indent="0">
              <a:buNone/>
              <a:defRPr sz="1867"/>
            </a:lvl5pPr>
            <a:lvl6pPr marL="3032510" indent="0">
              <a:buNone/>
              <a:defRPr sz="1867"/>
            </a:lvl6pPr>
            <a:lvl7pPr marL="3638994" indent="0">
              <a:buNone/>
              <a:defRPr sz="1867"/>
            </a:lvl7pPr>
            <a:lvl8pPr marL="4245511" indent="0">
              <a:buNone/>
              <a:defRPr sz="1867"/>
            </a:lvl8pPr>
            <a:lvl9pPr marL="4852022" indent="0">
              <a:buNone/>
              <a:defRPr sz="1867"/>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688DC6-7E31-41B6-B571-E81DBEEC1CAE}" type="slidenum">
              <a:rPr lang="en-US"/>
              <a:pPr>
                <a:defRPr/>
              </a:pPr>
              <a:t>‹#›</a:t>
            </a:fld>
            <a:endParaRPr lang="en-US"/>
          </a:p>
        </p:txBody>
      </p:sp>
    </p:spTree>
    <p:extLst>
      <p:ext uri="{BB962C8B-B14F-4D97-AF65-F5344CB8AC3E}">
        <p14:creationId xmlns:p14="http://schemas.microsoft.com/office/powerpoint/2010/main" val="1174846296"/>
      </p:ext>
    </p:extLst>
  </p:cSld>
  <p:clrMapOvr>
    <a:masterClrMapping/>
  </p:clrMapOvr>
  <p:transition>
    <p:zoom/>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3733"/>
            </a:lvl1pPr>
            <a:lvl2pPr>
              <a:defRPr sz="3200"/>
            </a:lvl2pPr>
            <a:lvl3pPr>
              <a:defRPr sz="2666"/>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1" y="1981200"/>
            <a:ext cx="5080000" cy="4114800"/>
          </a:xfrm>
        </p:spPr>
        <p:txBody>
          <a:bodyPr/>
          <a:lstStyle>
            <a:lvl1pPr>
              <a:defRPr sz="3733"/>
            </a:lvl1pPr>
            <a:lvl2pPr>
              <a:defRPr sz="3200"/>
            </a:lvl2pPr>
            <a:lvl3pPr>
              <a:defRPr sz="2666"/>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97D5928-1CB6-4DA5-A530-107D217382E7}" type="slidenum">
              <a:rPr lang="en-US"/>
              <a:pPr>
                <a:defRPr/>
              </a:pPr>
              <a:t>‹#›</a:t>
            </a:fld>
            <a:endParaRPr lang="en-US"/>
          </a:p>
        </p:txBody>
      </p:sp>
    </p:spTree>
    <p:extLst>
      <p:ext uri="{BB962C8B-B14F-4D97-AF65-F5344CB8AC3E}">
        <p14:creationId xmlns:p14="http://schemas.microsoft.com/office/powerpoint/2010/main" val="3589223568"/>
      </p:ext>
    </p:extLst>
  </p:cSld>
  <p:clrMapOvr>
    <a:masterClrMapping/>
  </p:clrMapOvr>
  <p:transition>
    <p:zoom/>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7"/>
            <a:ext cx="5386918" cy="639763"/>
          </a:xfrm>
        </p:spPr>
        <p:txBody>
          <a:bodyPr anchor="b"/>
          <a:lstStyle>
            <a:lvl1pPr marL="0" indent="0">
              <a:buNone/>
              <a:defRPr sz="3200" b="1"/>
            </a:lvl1pPr>
            <a:lvl2pPr marL="606476" indent="0">
              <a:buNone/>
              <a:defRPr sz="2666" b="1"/>
            </a:lvl2pPr>
            <a:lvl3pPr marL="1213015" indent="0">
              <a:buNone/>
              <a:defRPr sz="2400" b="1"/>
            </a:lvl3pPr>
            <a:lvl4pPr marL="1819517" indent="0">
              <a:buNone/>
              <a:defRPr sz="2132" b="1"/>
            </a:lvl4pPr>
            <a:lvl5pPr marL="2426036" indent="0">
              <a:buNone/>
              <a:defRPr sz="2132" b="1"/>
            </a:lvl5pPr>
            <a:lvl6pPr marL="3032510" indent="0">
              <a:buNone/>
              <a:defRPr sz="2132" b="1"/>
            </a:lvl6pPr>
            <a:lvl7pPr marL="3638994" indent="0">
              <a:buNone/>
              <a:defRPr sz="2132" b="1"/>
            </a:lvl7pPr>
            <a:lvl8pPr marL="4245511" indent="0">
              <a:buNone/>
              <a:defRPr sz="2132" b="1"/>
            </a:lvl8pPr>
            <a:lvl9pPr marL="4852022" indent="0">
              <a:buNone/>
              <a:defRPr sz="2132" b="1"/>
            </a:lvl9pPr>
          </a:lstStyle>
          <a:p>
            <a:pPr lvl="0"/>
            <a:r>
              <a:rPr lang="en-US"/>
              <a:t>Click to edit Master text styles</a:t>
            </a:r>
          </a:p>
        </p:txBody>
      </p:sp>
      <p:sp>
        <p:nvSpPr>
          <p:cNvPr id="4" name="Content Placeholder 3"/>
          <p:cNvSpPr>
            <a:spLocks noGrp="1"/>
          </p:cNvSpPr>
          <p:nvPr>
            <p:ph sz="half" idx="2"/>
          </p:nvPr>
        </p:nvSpPr>
        <p:spPr>
          <a:xfrm>
            <a:off x="609600" y="2174875"/>
            <a:ext cx="5386918" cy="3951288"/>
          </a:xfrm>
        </p:spPr>
        <p:txBody>
          <a:bodyPr/>
          <a:lstStyle>
            <a:lvl1pPr>
              <a:defRPr sz="3200"/>
            </a:lvl1pPr>
            <a:lvl2pPr>
              <a:defRPr sz="2666"/>
            </a:lvl2pPr>
            <a:lvl3pPr>
              <a:defRPr sz="2400"/>
            </a:lvl3pPr>
            <a:lvl4pPr>
              <a:defRPr sz="2132"/>
            </a:lvl4pPr>
            <a:lvl5pPr>
              <a:defRPr sz="2132"/>
            </a:lvl5pPr>
            <a:lvl6pPr>
              <a:defRPr sz="2132"/>
            </a:lvl6pPr>
            <a:lvl7pPr>
              <a:defRPr sz="2132"/>
            </a:lvl7pPr>
            <a:lvl8pPr>
              <a:defRPr sz="2132"/>
            </a:lvl8pPr>
            <a:lvl9pPr>
              <a:defRPr sz="213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596" y="1535117"/>
            <a:ext cx="5389033" cy="639763"/>
          </a:xfrm>
        </p:spPr>
        <p:txBody>
          <a:bodyPr anchor="b"/>
          <a:lstStyle>
            <a:lvl1pPr marL="0" indent="0">
              <a:buNone/>
              <a:defRPr sz="3200" b="1"/>
            </a:lvl1pPr>
            <a:lvl2pPr marL="606476" indent="0">
              <a:buNone/>
              <a:defRPr sz="2666" b="1"/>
            </a:lvl2pPr>
            <a:lvl3pPr marL="1213015" indent="0">
              <a:buNone/>
              <a:defRPr sz="2400" b="1"/>
            </a:lvl3pPr>
            <a:lvl4pPr marL="1819517" indent="0">
              <a:buNone/>
              <a:defRPr sz="2132" b="1"/>
            </a:lvl4pPr>
            <a:lvl5pPr marL="2426036" indent="0">
              <a:buNone/>
              <a:defRPr sz="2132" b="1"/>
            </a:lvl5pPr>
            <a:lvl6pPr marL="3032510" indent="0">
              <a:buNone/>
              <a:defRPr sz="2132" b="1"/>
            </a:lvl6pPr>
            <a:lvl7pPr marL="3638994" indent="0">
              <a:buNone/>
              <a:defRPr sz="2132" b="1"/>
            </a:lvl7pPr>
            <a:lvl8pPr marL="4245511" indent="0">
              <a:buNone/>
              <a:defRPr sz="2132" b="1"/>
            </a:lvl8pPr>
            <a:lvl9pPr marL="4852022" indent="0">
              <a:buNone/>
              <a:defRPr sz="2132" b="1"/>
            </a:lvl9pPr>
          </a:lstStyle>
          <a:p>
            <a:pPr lvl="0"/>
            <a:r>
              <a:rPr lang="en-US"/>
              <a:t>Click to edit Master text styles</a:t>
            </a:r>
          </a:p>
        </p:txBody>
      </p:sp>
      <p:sp>
        <p:nvSpPr>
          <p:cNvPr id="6" name="Content Placeholder 5"/>
          <p:cNvSpPr>
            <a:spLocks noGrp="1"/>
          </p:cNvSpPr>
          <p:nvPr>
            <p:ph sz="quarter" idx="4"/>
          </p:nvPr>
        </p:nvSpPr>
        <p:spPr>
          <a:xfrm>
            <a:off x="6193596" y="2174875"/>
            <a:ext cx="5389033" cy="3951288"/>
          </a:xfrm>
        </p:spPr>
        <p:txBody>
          <a:bodyPr/>
          <a:lstStyle>
            <a:lvl1pPr>
              <a:defRPr sz="3200"/>
            </a:lvl1pPr>
            <a:lvl2pPr>
              <a:defRPr sz="2666"/>
            </a:lvl2pPr>
            <a:lvl3pPr>
              <a:defRPr sz="2400"/>
            </a:lvl3pPr>
            <a:lvl4pPr>
              <a:defRPr sz="2132"/>
            </a:lvl4pPr>
            <a:lvl5pPr>
              <a:defRPr sz="2132"/>
            </a:lvl5pPr>
            <a:lvl6pPr>
              <a:defRPr sz="2132"/>
            </a:lvl6pPr>
            <a:lvl7pPr>
              <a:defRPr sz="2132"/>
            </a:lvl7pPr>
            <a:lvl8pPr>
              <a:defRPr sz="2132"/>
            </a:lvl8pPr>
            <a:lvl9pPr>
              <a:defRPr sz="213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5B6F5F5-41E4-44F5-8202-1D6D64A136AA}" type="slidenum">
              <a:rPr lang="en-US"/>
              <a:pPr>
                <a:defRPr/>
              </a:pPr>
              <a:t>‹#›</a:t>
            </a:fld>
            <a:endParaRPr lang="en-US"/>
          </a:p>
        </p:txBody>
      </p:sp>
    </p:spTree>
    <p:extLst>
      <p:ext uri="{BB962C8B-B14F-4D97-AF65-F5344CB8AC3E}">
        <p14:creationId xmlns:p14="http://schemas.microsoft.com/office/powerpoint/2010/main" val="1448732437"/>
      </p:ext>
    </p:extLst>
  </p:cSld>
  <p:clrMapOvr>
    <a:masterClrMapping/>
  </p:clrMapOvr>
  <p:transition>
    <p:zoom/>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30766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431149-F06B-4821-940C-9C274FCCFFE5}" type="slidenum">
              <a:rPr lang="en-US"/>
              <a:pPr>
                <a:defRPr/>
              </a:pPr>
              <a:t>‹#›</a:t>
            </a:fld>
            <a:endParaRPr lang="en-US"/>
          </a:p>
        </p:txBody>
      </p:sp>
    </p:spTree>
    <p:extLst>
      <p:ext uri="{BB962C8B-B14F-4D97-AF65-F5344CB8AC3E}">
        <p14:creationId xmlns:p14="http://schemas.microsoft.com/office/powerpoint/2010/main" val="2418695640"/>
      </p:ext>
    </p:extLst>
  </p:cSld>
  <p:clrMapOvr>
    <a:masterClrMapping/>
  </p:clrMapOvr>
  <p:transition>
    <p:zoom/>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8CC68F4-B89A-4964-AB71-15205462D1E8}" type="slidenum">
              <a:rPr lang="en-US"/>
              <a:pPr>
                <a:defRPr/>
              </a:pPr>
              <a:t>‹#›</a:t>
            </a:fld>
            <a:endParaRPr lang="en-US"/>
          </a:p>
        </p:txBody>
      </p:sp>
    </p:spTree>
    <p:extLst>
      <p:ext uri="{BB962C8B-B14F-4D97-AF65-F5344CB8AC3E}">
        <p14:creationId xmlns:p14="http://schemas.microsoft.com/office/powerpoint/2010/main" val="3838846310"/>
      </p:ext>
    </p:extLst>
  </p:cSld>
  <p:clrMapOvr>
    <a:masterClrMapping/>
  </p:clrMapOvr>
  <p:transition>
    <p:zoom/>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43" y="273082"/>
            <a:ext cx="4011084" cy="1162051"/>
          </a:xfrm>
        </p:spPr>
        <p:txBody>
          <a:bodyPr anchor="b"/>
          <a:lstStyle>
            <a:lvl1pPr algn="l">
              <a:defRPr sz="2666" b="1"/>
            </a:lvl1pPr>
          </a:lstStyle>
          <a:p>
            <a:r>
              <a:rPr lang="en-US"/>
              <a:t>Click to edit Master title style</a:t>
            </a:r>
          </a:p>
        </p:txBody>
      </p:sp>
      <p:sp>
        <p:nvSpPr>
          <p:cNvPr id="3" name="Content Placeholder 2"/>
          <p:cNvSpPr>
            <a:spLocks noGrp="1"/>
          </p:cNvSpPr>
          <p:nvPr>
            <p:ph idx="1"/>
          </p:nvPr>
        </p:nvSpPr>
        <p:spPr>
          <a:xfrm>
            <a:off x="4766741" y="273566"/>
            <a:ext cx="6815668" cy="5853113"/>
          </a:xfrm>
        </p:spPr>
        <p:txBody>
          <a:bodyPr/>
          <a:lstStyle>
            <a:lvl1pPr>
              <a:defRPr sz="4267"/>
            </a:lvl1pPr>
            <a:lvl2pPr>
              <a:defRPr sz="3733"/>
            </a:lvl2pPr>
            <a:lvl3pPr>
              <a:defRPr sz="3200"/>
            </a:lvl3pPr>
            <a:lvl4pPr>
              <a:defRPr sz="2666"/>
            </a:lvl4pPr>
            <a:lvl5pPr>
              <a:defRPr sz="2666"/>
            </a:lvl5pPr>
            <a:lvl6pPr>
              <a:defRPr sz="2666"/>
            </a:lvl6pPr>
            <a:lvl7pPr>
              <a:defRPr sz="2666"/>
            </a:lvl7pPr>
            <a:lvl8pPr>
              <a:defRPr sz="2666"/>
            </a:lvl8pPr>
            <a:lvl9pPr>
              <a:defRPr sz="26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43" y="1435104"/>
            <a:ext cx="4011084" cy="4691063"/>
          </a:xfrm>
        </p:spPr>
        <p:txBody>
          <a:bodyPr/>
          <a:lstStyle>
            <a:lvl1pPr marL="0" indent="0">
              <a:buNone/>
              <a:defRPr sz="1867"/>
            </a:lvl1pPr>
            <a:lvl2pPr marL="606476" indent="0">
              <a:buNone/>
              <a:defRPr sz="1600"/>
            </a:lvl2pPr>
            <a:lvl3pPr marL="1213015" indent="0">
              <a:buNone/>
              <a:defRPr sz="1333"/>
            </a:lvl3pPr>
            <a:lvl4pPr marL="1819517" indent="0">
              <a:buNone/>
              <a:defRPr sz="1200"/>
            </a:lvl4pPr>
            <a:lvl5pPr marL="2426036" indent="0">
              <a:buNone/>
              <a:defRPr sz="1200"/>
            </a:lvl5pPr>
            <a:lvl6pPr marL="3032510" indent="0">
              <a:buNone/>
              <a:defRPr sz="1200"/>
            </a:lvl6pPr>
            <a:lvl7pPr marL="3638994" indent="0">
              <a:buNone/>
              <a:defRPr sz="1200"/>
            </a:lvl7pPr>
            <a:lvl8pPr marL="4245511" indent="0">
              <a:buNone/>
              <a:defRPr sz="1200"/>
            </a:lvl8pPr>
            <a:lvl9pPr marL="4852022"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9965034-B005-4D5C-9FB9-4819F9EE4A66}" type="slidenum">
              <a:rPr lang="en-US"/>
              <a:pPr>
                <a:defRPr/>
              </a:pPr>
              <a:t>‹#›</a:t>
            </a:fld>
            <a:endParaRPr lang="en-US"/>
          </a:p>
        </p:txBody>
      </p:sp>
    </p:spTree>
    <p:extLst>
      <p:ext uri="{BB962C8B-B14F-4D97-AF65-F5344CB8AC3E}">
        <p14:creationId xmlns:p14="http://schemas.microsoft.com/office/powerpoint/2010/main" val="175564730"/>
      </p:ext>
    </p:extLst>
  </p:cSld>
  <p:clrMapOvr>
    <a:masterClrMapping/>
  </p:clrMapOvr>
  <p:transition>
    <p:zoom/>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34"/>
            <a:ext cx="7315200" cy="566740"/>
          </a:xfrm>
        </p:spPr>
        <p:txBody>
          <a:bodyPr anchor="b"/>
          <a:lstStyle>
            <a:lvl1pPr algn="l">
              <a:defRPr sz="2666"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6476" indent="0">
              <a:buNone/>
              <a:defRPr sz="3733"/>
            </a:lvl2pPr>
            <a:lvl3pPr marL="1213015" indent="0">
              <a:buNone/>
              <a:defRPr sz="3200"/>
            </a:lvl3pPr>
            <a:lvl4pPr marL="1819517" indent="0">
              <a:buNone/>
              <a:defRPr sz="2666"/>
            </a:lvl4pPr>
            <a:lvl5pPr marL="2426036" indent="0">
              <a:buNone/>
              <a:defRPr sz="2666"/>
            </a:lvl5pPr>
            <a:lvl6pPr marL="3032510" indent="0">
              <a:buNone/>
              <a:defRPr sz="2666"/>
            </a:lvl6pPr>
            <a:lvl7pPr marL="3638994" indent="0">
              <a:buNone/>
              <a:defRPr sz="2666"/>
            </a:lvl7pPr>
            <a:lvl8pPr marL="4245511" indent="0">
              <a:buNone/>
              <a:defRPr sz="2666"/>
            </a:lvl8pPr>
            <a:lvl9pPr marL="4852022" indent="0">
              <a:buNone/>
              <a:defRPr sz="2666"/>
            </a:lvl9pPr>
          </a:lstStyle>
          <a:p>
            <a:pPr lvl="0"/>
            <a:endParaRPr lang="en-US" noProof="0"/>
          </a:p>
        </p:txBody>
      </p:sp>
      <p:sp>
        <p:nvSpPr>
          <p:cNvPr id="4" name="Text Placeholder 3"/>
          <p:cNvSpPr>
            <a:spLocks noGrp="1"/>
          </p:cNvSpPr>
          <p:nvPr>
            <p:ph type="body" sz="half" idx="2"/>
          </p:nvPr>
        </p:nvSpPr>
        <p:spPr>
          <a:xfrm>
            <a:off x="2389717" y="5367757"/>
            <a:ext cx="7315200" cy="804863"/>
          </a:xfrm>
        </p:spPr>
        <p:txBody>
          <a:bodyPr/>
          <a:lstStyle>
            <a:lvl1pPr marL="0" indent="0">
              <a:buNone/>
              <a:defRPr sz="1867"/>
            </a:lvl1pPr>
            <a:lvl2pPr marL="606476" indent="0">
              <a:buNone/>
              <a:defRPr sz="1600"/>
            </a:lvl2pPr>
            <a:lvl3pPr marL="1213015" indent="0">
              <a:buNone/>
              <a:defRPr sz="1333"/>
            </a:lvl3pPr>
            <a:lvl4pPr marL="1819517" indent="0">
              <a:buNone/>
              <a:defRPr sz="1200"/>
            </a:lvl4pPr>
            <a:lvl5pPr marL="2426036" indent="0">
              <a:buNone/>
              <a:defRPr sz="1200"/>
            </a:lvl5pPr>
            <a:lvl6pPr marL="3032510" indent="0">
              <a:buNone/>
              <a:defRPr sz="1200"/>
            </a:lvl6pPr>
            <a:lvl7pPr marL="3638994" indent="0">
              <a:buNone/>
              <a:defRPr sz="1200"/>
            </a:lvl7pPr>
            <a:lvl8pPr marL="4245511" indent="0">
              <a:buNone/>
              <a:defRPr sz="1200"/>
            </a:lvl8pPr>
            <a:lvl9pPr marL="4852022"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8783FD-A855-4F25-B9A1-B2B77126B3B8}" type="slidenum">
              <a:rPr lang="en-US"/>
              <a:pPr>
                <a:defRPr/>
              </a:pPr>
              <a:t>‹#›</a:t>
            </a:fld>
            <a:endParaRPr lang="en-US"/>
          </a:p>
        </p:txBody>
      </p:sp>
    </p:spTree>
    <p:extLst>
      <p:ext uri="{BB962C8B-B14F-4D97-AF65-F5344CB8AC3E}">
        <p14:creationId xmlns:p14="http://schemas.microsoft.com/office/powerpoint/2010/main" val="3290634398"/>
      </p:ext>
    </p:extLst>
  </p:cSld>
  <p:clrMapOvr>
    <a:masterClrMapping/>
  </p:clrMapOvr>
  <p:transition>
    <p:zoom/>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6EAD83-083F-4ABC-8B21-9AD7E8E50DE9}" type="slidenum">
              <a:rPr lang="en-US"/>
              <a:pPr>
                <a:defRPr/>
              </a:pPr>
              <a:t>‹#›</a:t>
            </a:fld>
            <a:endParaRPr lang="en-US"/>
          </a:p>
        </p:txBody>
      </p:sp>
    </p:spTree>
    <p:extLst>
      <p:ext uri="{BB962C8B-B14F-4D97-AF65-F5344CB8AC3E}">
        <p14:creationId xmlns:p14="http://schemas.microsoft.com/office/powerpoint/2010/main" val="3985249470"/>
      </p:ext>
    </p:extLst>
  </p:cSld>
  <p:clrMapOvr>
    <a:masterClrMapping/>
  </p:clrMapOvr>
  <p:transition>
    <p:zoom/>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3"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CECD02-F2BF-4272-A5F3-9BD1E49ED1A5}" type="slidenum">
              <a:rPr lang="en-US"/>
              <a:pPr>
                <a:defRPr/>
              </a:pPr>
              <a:t>‹#›</a:t>
            </a:fld>
            <a:endParaRPr lang="en-US"/>
          </a:p>
        </p:txBody>
      </p:sp>
    </p:spTree>
    <p:extLst>
      <p:ext uri="{BB962C8B-B14F-4D97-AF65-F5344CB8AC3E}">
        <p14:creationId xmlns:p14="http://schemas.microsoft.com/office/powerpoint/2010/main" val="1117623600"/>
      </p:ext>
    </p:extLst>
  </p:cSld>
  <p:clrMapOvr>
    <a:masterClrMapping/>
  </p:clrMapOvr>
  <p:transition>
    <p:zoom/>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1" y="3886200"/>
            <a:ext cx="8534400" cy="1752600"/>
          </a:xfrm>
        </p:spPr>
        <p:txBody>
          <a:bodyPr/>
          <a:lstStyle>
            <a:lvl1pPr marL="0" indent="0" algn="ctr">
              <a:buNone/>
              <a:defRPr/>
            </a:lvl1pPr>
            <a:lvl2pPr marL="428566" indent="0" algn="ctr">
              <a:buNone/>
              <a:defRPr/>
            </a:lvl2pPr>
            <a:lvl3pPr marL="857130" indent="0" algn="ctr">
              <a:buNone/>
              <a:defRPr/>
            </a:lvl3pPr>
            <a:lvl4pPr marL="1285696" indent="0" algn="ctr">
              <a:buNone/>
              <a:defRPr/>
            </a:lvl4pPr>
            <a:lvl5pPr marL="1714260" indent="0" algn="ctr">
              <a:buNone/>
              <a:defRPr/>
            </a:lvl5pPr>
            <a:lvl6pPr marL="2142826" indent="0" algn="ctr">
              <a:buNone/>
              <a:defRPr/>
            </a:lvl6pPr>
            <a:lvl7pPr marL="2571391" indent="0" algn="ctr">
              <a:buNone/>
              <a:defRPr/>
            </a:lvl7pPr>
            <a:lvl8pPr marL="2999957" indent="0" algn="ctr">
              <a:buNone/>
              <a:defRPr/>
            </a:lvl8pPr>
            <a:lvl9pPr marL="3428521" indent="0" algn="ctr">
              <a:buNone/>
              <a:defRPr/>
            </a:lvl9pPr>
          </a:lstStyle>
          <a:p>
            <a:r>
              <a:rPr lang="en-US"/>
              <a:t>Click to edit Master subtitle style</a:t>
            </a:r>
          </a:p>
        </p:txBody>
      </p:sp>
    </p:spTree>
    <p:extLst>
      <p:ext uri="{BB962C8B-B14F-4D97-AF65-F5344CB8AC3E}">
        <p14:creationId xmlns:p14="http://schemas.microsoft.com/office/powerpoint/2010/main" val="157748503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501089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6"/>
          </a:xfrm>
        </p:spPr>
        <p:txBody>
          <a:bodyPr anchor="t"/>
          <a:lstStyle>
            <a:lvl1pPr algn="l">
              <a:defRPr sz="3749" b="1" cap="all"/>
            </a:lvl1pPr>
          </a:lstStyle>
          <a:p>
            <a:r>
              <a:rPr lang="en-US"/>
              <a:t>Click to edit Master title style</a:t>
            </a:r>
          </a:p>
        </p:txBody>
      </p:sp>
      <p:sp>
        <p:nvSpPr>
          <p:cNvPr id="3" name="Text Placeholder 2"/>
          <p:cNvSpPr>
            <a:spLocks noGrp="1"/>
          </p:cNvSpPr>
          <p:nvPr>
            <p:ph type="body" idx="1"/>
          </p:nvPr>
        </p:nvSpPr>
        <p:spPr>
          <a:xfrm>
            <a:off x="963085" y="2906715"/>
            <a:ext cx="10363200" cy="1500186"/>
          </a:xfrm>
        </p:spPr>
        <p:txBody>
          <a:bodyPr anchor="b"/>
          <a:lstStyle>
            <a:lvl1pPr marL="0" indent="0">
              <a:buNone/>
              <a:defRPr sz="1874"/>
            </a:lvl1pPr>
            <a:lvl2pPr marL="428566" indent="0">
              <a:buNone/>
              <a:defRPr sz="1687"/>
            </a:lvl2pPr>
            <a:lvl3pPr marL="857130" indent="0">
              <a:buNone/>
              <a:defRPr sz="1500"/>
            </a:lvl3pPr>
            <a:lvl4pPr marL="1285696" indent="0">
              <a:buNone/>
              <a:defRPr sz="1313"/>
            </a:lvl4pPr>
            <a:lvl5pPr marL="1714260" indent="0">
              <a:buNone/>
              <a:defRPr sz="1313"/>
            </a:lvl5pPr>
            <a:lvl6pPr marL="2142826" indent="0">
              <a:buNone/>
              <a:defRPr sz="1313"/>
            </a:lvl6pPr>
            <a:lvl7pPr marL="2571391" indent="0">
              <a:buNone/>
              <a:defRPr sz="1313"/>
            </a:lvl7pPr>
            <a:lvl8pPr marL="2999957" indent="0">
              <a:buNone/>
              <a:defRPr sz="1313"/>
            </a:lvl8pPr>
            <a:lvl9pPr marL="3428521" indent="0">
              <a:buNone/>
              <a:defRPr sz="1313"/>
            </a:lvl9pPr>
          </a:lstStyle>
          <a:p>
            <a:pPr lvl="0"/>
            <a:r>
              <a:rPr lang="en-US"/>
              <a:t>Click to edit Master text styles</a:t>
            </a:r>
          </a:p>
        </p:txBody>
      </p:sp>
    </p:spTree>
    <p:extLst>
      <p:ext uri="{BB962C8B-B14F-4D97-AF65-F5344CB8AC3E}">
        <p14:creationId xmlns:p14="http://schemas.microsoft.com/office/powerpoint/2010/main" val="231456339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5351" y="1906589"/>
            <a:ext cx="5101166" cy="4316412"/>
          </a:xfrm>
        </p:spPr>
        <p:txBody>
          <a:bodyPr/>
          <a:lstStyle>
            <a:lvl1pPr>
              <a:defRPr sz="2624"/>
            </a:lvl1pPr>
            <a:lvl2pPr>
              <a:defRPr sz="2250"/>
            </a:lvl2pPr>
            <a:lvl3pPr>
              <a:defRPr sz="1874"/>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20" y="1906589"/>
            <a:ext cx="5103283" cy="4316412"/>
          </a:xfrm>
        </p:spPr>
        <p:txBody>
          <a:bodyPr/>
          <a:lstStyle>
            <a:lvl1pPr>
              <a:defRPr sz="2624"/>
            </a:lvl1pPr>
            <a:lvl2pPr>
              <a:defRPr sz="2250"/>
            </a:lvl2pPr>
            <a:lvl3pPr>
              <a:defRPr sz="1874"/>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045104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105"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610"/>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290" tIns="45666" rIns="91290" bIns="45666" rtlCol="0" anchor="ctr"/>
          <a:lstStyle/>
          <a:p>
            <a:pPr algn="ctr" defTabSz="909082" fontAlgn="auto">
              <a:spcBef>
                <a:spcPts val="0"/>
              </a:spcBef>
              <a:spcAft>
                <a:spcPts val="0"/>
              </a:spcAft>
            </a:pPr>
            <a:endParaRPr lang="en-US" sz="1920">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21635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4"/>
            <a:ext cx="5386918" cy="639762"/>
          </a:xfrm>
        </p:spPr>
        <p:txBody>
          <a:bodyPr anchor="b"/>
          <a:lstStyle>
            <a:lvl1pPr marL="0" indent="0">
              <a:buNone/>
              <a:defRPr sz="2250" b="1"/>
            </a:lvl1pPr>
            <a:lvl2pPr marL="428566" indent="0">
              <a:buNone/>
              <a:defRPr sz="1874" b="1"/>
            </a:lvl2pPr>
            <a:lvl3pPr marL="857130" indent="0">
              <a:buNone/>
              <a:defRPr sz="1687" b="1"/>
            </a:lvl3pPr>
            <a:lvl4pPr marL="1285696" indent="0">
              <a:buNone/>
              <a:defRPr sz="1500" b="1"/>
            </a:lvl4pPr>
            <a:lvl5pPr marL="1714260" indent="0">
              <a:buNone/>
              <a:defRPr sz="1500" b="1"/>
            </a:lvl5pPr>
            <a:lvl6pPr marL="2142826" indent="0">
              <a:buNone/>
              <a:defRPr sz="1500" b="1"/>
            </a:lvl6pPr>
            <a:lvl7pPr marL="2571391" indent="0">
              <a:buNone/>
              <a:defRPr sz="1500" b="1"/>
            </a:lvl7pPr>
            <a:lvl8pPr marL="2999957" indent="0">
              <a:buNone/>
              <a:defRPr sz="1500" b="1"/>
            </a:lvl8pPr>
            <a:lvl9pPr marL="3428521" indent="0">
              <a:buNone/>
              <a:defRPr sz="1500" b="1"/>
            </a:lvl9pPr>
          </a:lstStyle>
          <a:p>
            <a:pPr lvl="0"/>
            <a:r>
              <a:rPr lang="en-US"/>
              <a:t>Click to edit Master text styles</a:t>
            </a:r>
          </a:p>
        </p:txBody>
      </p:sp>
      <p:sp>
        <p:nvSpPr>
          <p:cNvPr id="4" name="Content Placeholder 3"/>
          <p:cNvSpPr>
            <a:spLocks noGrp="1"/>
          </p:cNvSpPr>
          <p:nvPr>
            <p:ph sz="half" idx="2"/>
          </p:nvPr>
        </p:nvSpPr>
        <p:spPr>
          <a:xfrm>
            <a:off x="609601" y="2174875"/>
            <a:ext cx="5386918" cy="3951288"/>
          </a:xfrm>
        </p:spPr>
        <p:txBody>
          <a:bodyPr/>
          <a:lstStyle>
            <a:lvl1pPr>
              <a:defRPr sz="2250"/>
            </a:lvl1pPr>
            <a:lvl2pPr>
              <a:defRPr sz="1874"/>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1" y="1535114"/>
            <a:ext cx="5389033" cy="639762"/>
          </a:xfrm>
        </p:spPr>
        <p:txBody>
          <a:bodyPr anchor="b"/>
          <a:lstStyle>
            <a:lvl1pPr marL="0" indent="0">
              <a:buNone/>
              <a:defRPr sz="2250" b="1"/>
            </a:lvl1pPr>
            <a:lvl2pPr marL="428566" indent="0">
              <a:buNone/>
              <a:defRPr sz="1874" b="1"/>
            </a:lvl2pPr>
            <a:lvl3pPr marL="857130" indent="0">
              <a:buNone/>
              <a:defRPr sz="1687" b="1"/>
            </a:lvl3pPr>
            <a:lvl4pPr marL="1285696" indent="0">
              <a:buNone/>
              <a:defRPr sz="1500" b="1"/>
            </a:lvl4pPr>
            <a:lvl5pPr marL="1714260" indent="0">
              <a:buNone/>
              <a:defRPr sz="1500" b="1"/>
            </a:lvl5pPr>
            <a:lvl6pPr marL="2142826" indent="0">
              <a:buNone/>
              <a:defRPr sz="1500" b="1"/>
            </a:lvl6pPr>
            <a:lvl7pPr marL="2571391" indent="0">
              <a:buNone/>
              <a:defRPr sz="1500" b="1"/>
            </a:lvl7pPr>
            <a:lvl8pPr marL="2999957" indent="0">
              <a:buNone/>
              <a:defRPr sz="1500" b="1"/>
            </a:lvl8pPr>
            <a:lvl9pPr marL="3428521" indent="0">
              <a:buNone/>
              <a:defRPr sz="1500" b="1"/>
            </a:lvl9pPr>
          </a:lstStyle>
          <a:p>
            <a:pPr lvl="0"/>
            <a:r>
              <a:rPr lang="en-US"/>
              <a:t>Click to edit Master text styles</a:t>
            </a:r>
          </a:p>
        </p:txBody>
      </p:sp>
      <p:sp>
        <p:nvSpPr>
          <p:cNvPr id="6" name="Content Placeholder 5"/>
          <p:cNvSpPr>
            <a:spLocks noGrp="1"/>
          </p:cNvSpPr>
          <p:nvPr>
            <p:ph sz="quarter" idx="4"/>
          </p:nvPr>
        </p:nvSpPr>
        <p:spPr>
          <a:xfrm>
            <a:off x="6193371" y="2174875"/>
            <a:ext cx="5389033" cy="3951288"/>
          </a:xfrm>
        </p:spPr>
        <p:txBody>
          <a:bodyPr/>
          <a:lstStyle>
            <a:lvl1pPr>
              <a:defRPr sz="2250"/>
            </a:lvl1pPr>
            <a:lvl2pPr>
              <a:defRPr sz="1874"/>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800694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1471223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281995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4" y="273050"/>
            <a:ext cx="4011084" cy="1162050"/>
          </a:xfrm>
        </p:spPr>
        <p:txBody>
          <a:bodyPr anchor="b"/>
          <a:lstStyle>
            <a:lvl1pPr algn="l">
              <a:defRPr sz="1874" b="1"/>
            </a:lvl1pPr>
          </a:lstStyle>
          <a:p>
            <a:r>
              <a:rPr lang="en-US"/>
              <a:t>Click to edit Master title style</a:t>
            </a:r>
          </a:p>
        </p:txBody>
      </p:sp>
      <p:sp>
        <p:nvSpPr>
          <p:cNvPr id="3" name="Content Placeholder 2"/>
          <p:cNvSpPr>
            <a:spLocks noGrp="1"/>
          </p:cNvSpPr>
          <p:nvPr>
            <p:ph idx="1"/>
          </p:nvPr>
        </p:nvSpPr>
        <p:spPr>
          <a:xfrm>
            <a:off x="4766734" y="273051"/>
            <a:ext cx="6815668" cy="5853114"/>
          </a:xfrm>
        </p:spPr>
        <p:txBody>
          <a:bodyPr/>
          <a:lstStyle>
            <a:lvl1pPr>
              <a:defRPr sz="2999"/>
            </a:lvl1pPr>
            <a:lvl2pPr>
              <a:defRPr sz="2624"/>
            </a:lvl2pPr>
            <a:lvl3pPr>
              <a:defRPr sz="2250"/>
            </a:lvl3pPr>
            <a:lvl4pPr>
              <a:defRPr sz="1874"/>
            </a:lvl4pPr>
            <a:lvl5pPr>
              <a:defRPr sz="1874"/>
            </a:lvl5pPr>
            <a:lvl6pPr>
              <a:defRPr sz="1874"/>
            </a:lvl6pPr>
            <a:lvl7pPr>
              <a:defRPr sz="1874"/>
            </a:lvl7pPr>
            <a:lvl8pPr>
              <a:defRPr sz="1874"/>
            </a:lvl8pPr>
            <a:lvl9pPr>
              <a:defRPr sz="187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4" y="1435100"/>
            <a:ext cx="4011084" cy="4691064"/>
          </a:xfrm>
        </p:spPr>
        <p:txBody>
          <a:bodyPr/>
          <a:lstStyle>
            <a:lvl1pPr marL="0" indent="0">
              <a:buNone/>
              <a:defRPr sz="1313"/>
            </a:lvl1pPr>
            <a:lvl2pPr marL="428566" indent="0">
              <a:buNone/>
              <a:defRPr sz="1124"/>
            </a:lvl2pPr>
            <a:lvl3pPr marL="857130" indent="0">
              <a:buNone/>
              <a:defRPr sz="937"/>
            </a:lvl3pPr>
            <a:lvl4pPr marL="1285696" indent="0">
              <a:buNone/>
              <a:defRPr sz="844"/>
            </a:lvl4pPr>
            <a:lvl5pPr marL="1714260" indent="0">
              <a:buNone/>
              <a:defRPr sz="844"/>
            </a:lvl5pPr>
            <a:lvl6pPr marL="2142826" indent="0">
              <a:buNone/>
              <a:defRPr sz="844"/>
            </a:lvl6pPr>
            <a:lvl7pPr marL="2571391" indent="0">
              <a:buNone/>
              <a:defRPr sz="844"/>
            </a:lvl7pPr>
            <a:lvl8pPr marL="2999957" indent="0">
              <a:buNone/>
              <a:defRPr sz="844"/>
            </a:lvl8pPr>
            <a:lvl9pPr marL="3428521" indent="0">
              <a:buNone/>
              <a:defRPr sz="844"/>
            </a:lvl9pPr>
          </a:lstStyle>
          <a:p>
            <a:pPr lvl="0"/>
            <a:r>
              <a:rPr lang="en-US"/>
              <a:t>Click to edit Master text styles</a:t>
            </a:r>
          </a:p>
        </p:txBody>
      </p:sp>
    </p:spTree>
    <p:extLst>
      <p:ext uri="{BB962C8B-B14F-4D97-AF65-F5344CB8AC3E}">
        <p14:creationId xmlns:p14="http://schemas.microsoft.com/office/powerpoint/2010/main" val="182025307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20" y="4800600"/>
            <a:ext cx="7315200" cy="566738"/>
          </a:xfrm>
        </p:spPr>
        <p:txBody>
          <a:bodyPr anchor="b"/>
          <a:lstStyle>
            <a:lvl1pPr algn="l">
              <a:defRPr sz="1874" b="1"/>
            </a:lvl1pPr>
          </a:lstStyle>
          <a:p>
            <a:r>
              <a:rPr lang="en-US"/>
              <a:t>Click to edit Master title style</a:t>
            </a:r>
          </a:p>
        </p:txBody>
      </p:sp>
      <p:sp>
        <p:nvSpPr>
          <p:cNvPr id="3" name="Picture Placeholder 2"/>
          <p:cNvSpPr>
            <a:spLocks noGrp="1"/>
          </p:cNvSpPr>
          <p:nvPr>
            <p:ph type="pic" idx="1"/>
          </p:nvPr>
        </p:nvSpPr>
        <p:spPr>
          <a:xfrm>
            <a:off x="2389720" y="612775"/>
            <a:ext cx="7315200" cy="4114800"/>
          </a:xfrm>
        </p:spPr>
        <p:txBody>
          <a:bodyPr/>
          <a:lstStyle>
            <a:lvl1pPr marL="0" indent="0">
              <a:buNone/>
              <a:defRPr sz="2999"/>
            </a:lvl1pPr>
            <a:lvl2pPr marL="428566" indent="0">
              <a:buNone/>
              <a:defRPr sz="2624"/>
            </a:lvl2pPr>
            <a:lvl3pPr marL="857130" indent="0">
              <a:buNone/>
              <a:defRPr sz="2250"/>
            </a:lvl3pPr>
            <a:lvl4pPr marL="1285696" indent="0">
              <a:buNone/>
              <a:defRPr sz="1874"/>
            </a:lvl4pPr>
            <a:lvl5pPr marL="1714260" indent="0">
              <a:buNone/>
              <a:defRPr sz="1874"/>
            </a:lvl5pPr>
            <a:lvl6pPr marL="2142826" indent="0">
              <a:buNone/>
              <a:defRPr sz="1874"/>
            </a:lvl6pPr>
            <a:lvl7pPr marL="2571391" indent="0">
              <a:buNone/>
              <a:defRPr sz="1874"/>
            </a:lvl7pPr>
            <a:lvl8pPr marL="2999957" indent="0">
              <a:buNone/>
              <a:defRPr sz="1874"/>
            </a:lvl8pPr>
            <a:lvl9pPr marL="3428521" indent="0">
              <a:buNone/>
              <a:defRPr sz="1874"/>
            </a:lvl9pPr>
          </a:lstStyle>
          <a:p>
            <a:endParaRPr lang="en-US"/>
          </a:p>
        </p:txBody>
      </p:sp>
      <p:sp>
        <p:nvSpPr>
          <p:cNvPr id="4" name="Text Placeholder 3"/>
          <p:cNvSpPr>
            <a:spLocks noGrp="1"/>
          </p:cNvSpPr>
          <p:nvPr>
            <p:ph type="body" sz="half" idx="2"/>
          </p:nvPr>
        </p:nvSpPr>
        <p:spPr>
          <a:xfrm>
            <a:off x="2389720" y="5367338"/>
            <a:ext cx="7315200" cy="804862"/>
          </a:xfrm>
        </p:spPr>
        <p:txBody>
          <a:bodyPr/>
          <a:lstStyle>
            <a:lvl1pPr marL="0" indent="0">
              <a:buNone/>
              <a:defRPr sz="1313"/>
            </a:lvl1pPr>
            <a:lvl2pPr marL="428566" indent="0">
              <a:buNone/>
              <a:defRPr sz="1124"/>
            </a:lvl2pPr>
            <a:lvl3pPr marL="857130" indent="0">
              <a:buNone/>
              <a:defRPr sz="937"/>
            </a:lvl3pPr>
            <a:lvl4pPr marL="1285696" indent="0">
              <a:buNone/>
              <a:defRPr sz="844"/>
            </a:lvl4pPr>
            <a:lvl5pPr marL="1714260" indent="0">
              <a:buNone/>
              <a:defRPr sz="844"/>
            </a:lvl5pPr>
            <a:lvl6pPr marL="2142826" indent="0">
              <a:buNone/>
              <a:defRPr sz="844"/>
            </a:lvl6pPr>
            <a:lvl7pPr marL="2571391" indent="0">
              <a:buNone/>
              <a:defRPr sz="844"/>
            </a:lvl7pPr>
            <a:lvl8pPr marL="2999957" indent="0">
              <a:buNone/>
              <a:defRPr sz="844"/>
            </a:lvl8pPr>
            <a:lvl9pPr marL="3428521" indent="0">
              <a:buNone/>
              <a:defRPr sz="844"/>
            </a:lvl9pPr>
          </a:lstStyle>
          <a:p>
            <a:pPr lvl="0"/>
            <a:r>
              <a:rPr lang="en-US"/>
              <a:t>Click to edit Master text styles</a:t>
            </a:r>
          </a:p>
        </p:txBody>
      </p:sp>
    </p:spTree>
    <p:extLst>
      <p:ext uri="{BB962C8B-B14F-4D97-AF65-F5344CB8AC3E}">
        <p14:creationId xmlns:p14="http://schemas.microsoft.com/office/powerpoint/2010/main" val="58873972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4922774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1622" y="569917"/>
            <a:ext cx="2601383" cy="565308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95352" y="569917"/>
            <a:ext cx="7603067" cy="565308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4386481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A20815"/>
              </a:solidFill>
            </a:endParaRPr>
          </a:p>
        </p:txBody>
      </p:sp>
      <p:sp>
        <p:nvSpPr>
          <p:cNvPr id="9"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B31B1B"/>
                </a:solidFill>
                <a:latin typeface="Arial"/>
                <a:cs typeface="Arial"/>
              </a:defRPr>
            </a:lvl1pPr>
          </a:lstStyle>
          <a:p>
            <a:r>
              <a:rPr lang="en-US" dirty="0"/>
              <a:t>Cover Slide Title</a:t>
            </a:r>
            <a:br>
              <a:rPr lang="en-US" dirty="0"/>
            </a:br>
            <a:endParaRPr lang="en-US" dirty="0"/>
          </a:p>
        </p:txBody>
      </p:sp>
      <p:sp>
        <p:nvSpPr>
          <p:cNvPr id="11"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B31B1B"/>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sp>
        <p:nvSpPr>
          <p:cNvPr id="18" name="Content Placeholder 8"/>
          <p:cNvSpPr>
            <a:spLocks noGrp="1"/>
          </p:cNvSpPr>
          <p:nvPr>
            <p:ph sz="quarter" idx="10" hasCustomPrompt="1"/>
          </p:nvPr>
        </p:nvSpPr>
        <p:spPr>
          <a:xfrm>
            <a:off x="2949678" y="5830724"/>
            <a:ext cx="5191024" cy="620956"/>
          </a:xfrm>
        </p:spPr>
        <p:txBody>
          <a:bodyPr anchor="b">
            <a:noAutofit/>
          </a:bodyPr>
          <a:lstStyle>
            <a:lvl1pPr marL="0" indent="0">
              <a:buNone/>
              <a:defRPr sz="2000">
                <a:solidFill>
                  <a:srgbClr val="B31B1B"/>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Presenter’s Name</a:t>
            </a:r>
            <a:br>
              <a:rPr lang="en-US" dirty="0"/>
            </a:br>
            <a:r>
              <a:rPr lang="en-US" dirty="0"/>
              <a:t>Presenter’s Title</a:t>
            </a:r>
          </a:p>
        </p:txBody>
      </p:sp>
      <p:sp>
        <p:nvSpPr>
          <p:cNvPr id="19" name="Content Placeholder 10"/>
          <p:cNvSpPr>
            <a:spLocks noGrp="1"/>
          </p:cNvSpPr>
          <p:nvPr>
            <p:ph sz="quarter" idx="11" hasCustomPrompt="1"/>
          </p:nvPr>
        </p:nvSpPr>
        <p:spPr>
          <a:xfrm>
            <a:off x="8559804" y="5830724"/>
            <a:ext cx="2907254" cy="620957"/>
          </a:xfrm>
        </p:spPr>
        <p:txBody>
          <a:bodyPr anchor="b">
            <a:normAutofit/>
          </a:bodyPr>
          <a:lstStyle>
            <a:lvl1pPr marL="0" indent="0" algn="r">
              <a:buNone/>
              <a:defRPr sz="2000" baseline="0">
                <a:solidFill>
                  <a:srgbClr val="B31B1B"/>
                </a:solidFill>
              </a:defRPr>
            </a:lvl1pPr>
          </a:lstStyle>
          <a:p>
            <a:pPr lvl="0"/>
            <a:r>
              <a:rPr lang="en-US" dirty="0"/>
              <a:t>10.10.15</a:t>
            </a:r>
          </a:p>
          <a:p>
            <a:pPr lvl="0"/>
            <a:r>
              <a:rPr lang="en-US" dirty="0"/>
              <a:t>Web Address</a:t>
            </a:r>
          </a:p>
        </p:txBody>
      </p:sp>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159876762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sp>
        <p:nvSpPr>
          <p:cNvPr id="8"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636463"/>
                </a:solidFill>
                <a:latin typeface="Arial"/>
                <a:cs typeface="Arial"/>
              </a:defRPr>
            </a:lvl1pPr>
          </a:lstStyle>
          <a:p>
            <a:r>
              <a:rPr lang="en-US" dirty="0"/>
              <a:t>Section Divider Title</a:t>
            </a:r>
            <a:br>
              <a:rPr lang="en-US" dirty="0"/>
            </a:br>
            <a:endParaRPr lang="en-US" dirty="0"/>
          </a:p>
        </p:txBody>
      </p:sp>
      <p:sp>
        <p:nvSpPr>
          <p:cNvPr id="9"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636463"/>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2" name="Picture 11"/>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187779018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Copy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Copy Only</a:t>
            </a:r>
          </a:p>
        </p:txBody>
      </p:sp>
      <p:sp>
        <p:nvSpPr>
          <p:cNvPr id="5" name="Content Placeholder 4"/>
          <p:cNvSpPr>
            <a:spLocks noGrp="1"/>
          </p:cNvSpPr>
          <p:nvPr>
            <p:ph sz="quarter" idx="11" hasCustomPrompt="1"/>
          </p:nvPr>
        </p:nvSpPr>
        <p:spPr>
          <a:xfrm>
            <a:off x="1219205" y="1432416"/>
            <a:ext cx="10346268" cy="4517048"/>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baseline="0">
                <a:solidFill>
                  <a:schemeClr val="tx1"/>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latin typeface="Arial"/>
                <a:cs typeface="Arial"/>
              </a:defRPr>
            </a:lvl3pPr>
            <a:lvl4pPr marL="0">
              <a:defRPr sz="2000">
                <a:solidFill>
                  <a:srgbClr val="7F7F7F"/>
                </a:solidFill>
                <a:latin typeface="Arial"/>
                <a:cs typeface="Arial"/>
              </a:defRPr>
            </a:lvl4pPr>
            <a:lvl5pPr marL="609594">
              <a:defRPr sz="2000">
                <a:solidFill>
                  <a:srgbClr val="7F7F7F"/>
                </a:solidFill>
                <a:latin typeface="Arial"/>
                <a:cs typeface="Arial"/>
              </a:defRPr>
            </a:lvl5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a:p>
            <a:pPr lvl="0"/>
            <a:endParaRPr lang="en-US" dirty="0"/>
          </a:p>
        </p:txBody>
      </p:sp>
    </p:spTree>
    <p:extLst>
      <p:ext uri="{BB962C8B-B14F-4D97-AF65-F5344CB8AC3E}">
        <p14:creationId xmlns:p14="http://schemas.microsoft.com/office/powerpoint/2010/main" val="387441119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00932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Image &amp; Copy">
    <p:spTree>
      <p:nvGrpSpPr>
        <p:cNvPr id="1" name=""/>
        <p:cNvGrpSpPr/>
        <p:nvPr/>
      </p:nvGrpSpPr>
      <p:grpSpPr>
        <a:xfrm>
          <a:off x="0" y="0"/>
          <a:ext cx="0" cy="0"/>
          <a:chOff x="0" y="0"/>
          <a:chExt cx="0" cy="0"/>
        </a:xfrm>
      </p:grpSpPr>
      <p:sp>
        <p:nvSpPr>
          <p:cNvPr id="7" name="Content Placeholder 6"/>
          <p:cNvSpPr>
            <a:spLocks noGrp="1"/>
          </p:cNvSpPr>
          <p:nvPr>
            <p:ph sz="quarter" idx="15" hasCustomPrompt="1"/>
          </p:nvPr>
        </p:nvSpPr>
        <p:spPr>
          <a:xfrm>
            <a:off x="6045204" y="1417763"/>
            <a:ext cx="4993217"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chemeClr val="tx1"/>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 &amp; Copy</a:t>
            </a:r>
          </a:p>
        </p:txBody>
      </p:sp>
      <p:sp>
        <p:nvSpPr>
          <p:cNvPr id="8" name="Picture Placeholder 7"/>
          <p:cNvSpPr>
            <a:spLocks noGrp="1"/>
          </p:cNvSpPr>
          <p:nvPr>
            <p:ph type="pic" sz="quarter" idx="13"/>
          </p:nvPr>
        </p:nvSpPr>
        <p:spPr>
          <a:xfrm>
            <a:off x="1149905" y="1418374"/>
            <a:ext cx="4739117" cy="4007066"/>
          </a:xfrm>
          <a:solidFill>
            <a:schemeClr val="bg1">
              <a:lumMod val="50000"/>
            </a:schemeClr>
          </a:solidFill>
        </p:spPr>
        <p:txBody>
          <a:bodyPr/>
          <a:lstStyle>
            <a:lvl1pPr marL="0" indent="0">
              <a:buNone/>
              <a:defRPr/>
            </a:lvl1pPr>
          </a:lstStyle>
          <a:p>
            <a:r>
              <a:rPr lang="en-US"/>
              <a:t>Click icon to add picture</a:t>
            </a:r>
            <a:endParaRPr lang="en-US" dirty="0"/>
          </a:p>
        </p:txBody>
      </p:sp>
    </p:spTree>
    <p:extLst>
      <p:ext uri="{BB962C8B-B14F-4D97-AF65-F5344CB8AC3E}">
        <p14:creationId xmlns:p14="http://schemas.microsoft.com/office/powerpoint/2010/main" val="3396332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Double Colum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Double Column</a:t>
            </a:r>
          </a:p>
        </p:txBody>
      </p:sp>
      <p:sp>
        <p:nvSpPr>
          <p:cNvPr id="7" name="Content Placeholder 6"/>
          <p:cNvSpPr>
            <a:spLocks noGrp="1"/>
          </p:cNvSpPr>
          <p:nvPr>
            <p:ph sz="quarter" idx="15" hasCustomPrompt="1"/>
          </p:nvPr>
        </p:nvSpPr>
        <p:spPr>
          <a:xfrm>
            <a:off x="965199" y="1417763"/>
            <a:ext cx="4842934"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10" name="Content Placeholder 9"/>
          <p:cNvSpPr>
            <a:spLocks noGrp="1"/>
          </p:cNvSpPr>
          <p:nvPr>
            <p:ph sz="quarter" idx="16" hasCustomPrompt="1"/>
          </p:nvPr>
        </p:nvSpPr>
        <p:spPr>
          <a:xfrm>
            <a:off x="6061621" y="1417763"/>
            <a:ext cx="5063066"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2696613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Images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Images &amp; Copy</a:t>
            </a:r>
          </a:p>
        </p:txBody>
      </p:sp>
      <p:sp>
        <p:nvSpPr>
          <p:cNvPr id="10" name="Picture Placeholder 9"/>
          <p:cNvSpPr>
            <a:spLocks noGrp="1"/>
          </p:cNvSpPr>
          <p:nvPr>
            <p:ph type="pic" sz="quarter" idx="16"/>
          </p:nvPr>
        </p:nvSpPr>
        <p:spPr>
          <a:xfrm>
            <a:off x="1184821"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2" name="Picture Placeholder 9"/>
          <p:cNvSpPr>
            <a:spLocks noGrp="1"/>
          </p:cNvSpPr>
          <p:nvPr>
            <p:ph type="pic" sz="quarter" idx="18"/>
          </p:nvPr>
        </p:nvSpPr>
        <p:spPr>
          <a:xfrm>
            <a:off x="4667506"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4" name="Picture Placeholder 9"/>
          <p:cNvSpPr>
            <a:spLocks noGrp="1"/>
          </p:cNvSpPr>
          <p:nvPr>
            <p:ph type="pic" sz="quarter" idx="20"/>
          </p:nvPr>
        </p:nvSpPr>
        <p:spPr>
          <a:xfrm>
            <a:off x="8170527"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84821"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6675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1705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13751814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Long Image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Long Image &amp; Copy</a:t>
            </a:r>
          </a:p>
        </p:txBody>
      </p:sp>
      <p:sp>
        <p:nvSpPr>
          <p:cNvPr id="10" name="Picture Placeholder 9"/>
          <p:cNvSpPr>
            <a:spLocks noGrp="1"/>
          </p:cNvSpPr>
          <p:nvPr>
            <p:ph type="pic" sz="quarter" idx="16"/>
          </p:nvPr>
        </p:nvSpPr>
        <p:spPr>
          <a:xfrm>
            <a:off x="1151469" y="1417642"/>
            <a:ext cx="9889067"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51469" y="4067527"/>
            <a:ext cx="9889067" cy="1975644"/>
          </a:xfrm>
        </p:spPr>
        <p:txBody>
          <a:bodyPr lIns="0" tIns="0" rIns="0" bIns="0">
            <a:noAutofit/>
          </a:bodyPr>
          <a:lstStyle>
            <a:lvl1pPr marL="0" indent="0">
              <a:lnSpc>
                <a:spcPct val="90000"/>
              </a:lnSpc>
              <a:buFontTx/>
              <a:buNone/>
              <a:defRPr sz="2000" b="0">
                <a:solidFill>
                  <a:schemeClr val="tx1"/>
                </a:solidFill>
                <a:latin typeface="Arial"/>
                <a:cs typeface="Arial"/>
              </a:defRPr>
            </a:lvl1pPr>
            <a:lvl2pPr marL="0" indent="-182878">
              <a:lnSpc>
                <a:spcPct val="120000"/>
              </a:lnSpc>
              <a:buClr>
                <a:srgbClr val="8D8E8D"/>
              </a:buClr>
              <a:buFont typeface="Lucida Grande"/>
              <a:buChar char="-"/>
              <a:defRPr sz="2000">
                <a:solidFill>
                  <a:srgbClr val="8D8E8D"/>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p:txBody>
      </p:sp>
    </p:spTree>
    <p:extLst>
      <p:ext uri="{BB962C8B-B14F-4D97-AF65-F5344CB8AC3E}">
        <p14:creationId xmlns:p14="http://schemas.microsoft.com/office/powerpoint/2010/main" val="372579012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Pie Charts &amp; Copy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1</a:t>
            </a:r>
          </a:p>
        </p:txBody>
      </p:sp>
      <p:sp>
        <p:nvSpPr>
          <p:cNvPr id="15" name="Content Placeholder 3"/>
          <p:cNvSpPr>
            <a:spLocks noGrp="1"/>
          </p:cNvSpPr>
          <p:nvPr>
            <p:ph sz="half" idx="2" hasCustomPrompt="1"/>
          </p:nvPr>
        </p:nvSpPr>
        <p:spPr>
          <a:xfrm>
            <a:off x="1004336" y="3598670"/>
            <a:ext cx="10205533" cy="2444501"/>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0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0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0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0" name="Chart Placeholder 6"/>
          <p:cNvSpPr>
            <a:spLocks noGrp="1"/>
          </p:cNvSpPr>
          <p:nvPr>
            <p:ph type="chart" sz="quarter" idx="27"/>
          </p:nvPr>
        </p:nvSpPr>
        <p:spPr>
          <a:xfrm>
            <a:off x="8689568"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1" name="Chart Placeholder 6"/>
          <p:cNvSpPr>
            <a:spLocks noGrp="1"/>
          </p:cNvSpPr>
          <p:nvPr>
            <p:ph type="chart" sz="quarter" idx="28"/>
          </p:nvPr>
        </p:nvSpPr>
        <p:spPr>
          <a:xfrm>
            <a:off x="6127824"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2" name="Chart Placeholder 6"/>
          <p:cNvSpPr>
            <a:spLocks noGrp="1"/>
          </p:cNvSpPr>
          <p:nvPr>
            <p:ph type="chart" sz="quarter" idx="29"/>
          </p:nvPr>
        </p:nvSpPr>
        <p:spPr>
          <a:xfrm>
            <a:off x="3566079"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3" name="Chart Placeholder 6"/>
          <p:cNvSpPr>
            <a:spLocks noGrp="1"/>
          </p:cNvSpPr>
          <p:nvPr>
            <p:ph type="chart" sz="quarter" idx="30"/>
          </p:nvPr>
        </p:nvSpPr>
        <p:spPr>
          <a:xfrm>
            <a:off x="1004336" y="1417642"/>
            <a:ext cx="2520301" cy="2181031"/>
          </a:xfrm>
        </p:spPr>
        <p:txBody>
          <a:bodyPr/>
          <a:lstStyle>
            <a:lvl1pPr marL="0" indent="0">
              <a:buNone/>
              <a:defRPr>
                <a:solidFill>
                  <a:schemeClr val="tx1"/>
                </a:solidFill>
              </a:defRPr>
            </a:lvl1pPr>
          </a:lstStyle>
          <a:p>
            <a:r>
              <a:rPr lang="en-US"/>
              <a:t>Click icon to add chart</a:t>
            </a:r>
            <a:endParaRPr lang="en-US" dirty="0"/>
          </a:p>
        </p:txBody>
      </p:sp>
    </p:spTree>
    <p:extLst>
      <p:ext uri="{BB962C8B-B14F-4D97-AF65-F5344CB8AC3E}">
        <p14:creationId xmlns:p14="http://schemas.microsoft.com/office/powerpoint/2010/main" val="387919344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Pie Charts &amp; Copy 2">
    <p:spTree>
      <p:nvGrpSpPr>
        <p:cNvPr id="1" name=""/>
        <p:cNvGrpSpPr/>
        <p:nvPr/>
      </p:nvGrpSpPr>
      <p:grpSpPr>
        <a:xfrm>
          <a:off x="0" y="0"/>
          <a:ext cx="0" cy="0"/>
          <a:chOff x="0" y="0"/>
          <a:chExt cx="0" cy="0"/>
        </a:xfrm>
      </p:grpSpPr>
      <p:sp>
        <p:nvSpPr>
          <p:cNvPr id="18" name="Chart Placeholder 6"/>
          <p:cNvSpPr>
            <a:spLocks noGrp="1"/>
          </p:cNvSpPr>
          <p:nvPr>
            <p:ph type="chart" sz="quarter" idx="24"/>
          </p:nvPr>
        </p:nvSpPr>
        <p:spPr>
          <a:xfrm>
            <a:off x="455430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19" name="Chart Placeholder 6"/>
          <p:cNvSpPr>
            <a:spLocks noGrp="1"/>
          </p:cNvSpPr>
          <p:nvPr>
            <p:ph type="chart" sz="quarter" idx="25"/>
          </p:nvPr>
        </p:nvSpPr>
        <p:spPr>
          <a:xfrm>
            <a:off x="805029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7" name="Chart Placeholder 6"/>
          <p:cNvSpPr>
            <a:spLocks noGrp="1"/>
          </p:cNvSpPr>
          <p:nvPr>
            <p:ph type="chart" sz="quarter" idx="23"/>
          </p:nvPr>
        </p:nvSpPr>
        <p:spPr>
          <a:xfrm>
            <a:off x="1061527"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2</a:t>
            </a:r>
          </a:p>
        </p:txBody>
      </p:sp>
      <p:sp>
        <p:nvSpPr>
          <p:cNvPr id="15" name="Content Placeholder 3"/>
          <p:cNvSpPr>
            <a:spLocks noGrp="1"/>
          </p:cNvSpPr>
          <p:nvPr>
            <p:ph sz="half" idx="2"/>
          </p:nvPr>
        </p:nvSpPr>
        <p:spPr>
          <a:xfrm>
            <a:off x="1235620"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7183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2213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89523866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solidFill>
                  <a:schemeClr val="tx1"/>
                </a:solidFill>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Table</a:t>
            </a:r>
          </a:p>
        </p:txBody>
      </p:sp>
    </p:spTree>
    <p:extLst>
      <p:ext uri="{BB962C8B-B14F-4D97-AF65-F5344CB8AC3E}">
        <p14:creationId xmlns:p14="http://schemas.microsoft.com/office/powerpoint/2010/main" val="265760443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Bar Chart &amp; Copy 1">
    <p:spTree>
      <p:nvGrpSpPr>
        <p:cNvPr id="1" name=""/>
        <p:cNvGrpSpPr/>
        <p:nvPr/>
      </p:nvGrpSpPr>
      <p:grpSpPr>
        <a:xfrm>
          <a:off x="0" y="0"/>
          <a:ext cx="0" cy="0"/>
          <a:chOff x="0" y="0"/>
          <a:chExt cx="0" cy="0"/>
        </a:xfrm>
      </p:grpSpPr>
      <p:sp>
        <p:nvSpPr>
          <p:cNvPr id="15" name="Content Placeholder 3"/>
          <p:cNvSpPr>
            <a:spLocks noGrp="1"/>
          </p:cNvSpPr>
          <p:nvPr>
            <p:ph sz="half" idx="2" hasCustomPrompt="1"/>
          </p:nvPr>
        </p:nvSpPr>
        <p:spPr>
          <a:xfrm>
            <a:off x="1693333" y="4067527"/>
            <a:ext cx="7960562" cy="1975644"/>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7" name="Chart Placeholder 6"/>
          <p:cNvSpPr>
            <a:spLocks noGrp="1"/>
          </p:cNvSpPr>
          <p:nvPr>
            <p:ph type="chart" sz="quarter" idx="23"/>
          </p:nvPr>
        </p:nvSpPr>
        <p:spPr>
          <a:xfrm>
            <a:off x="1693340" y="1417766"/>
            <a:ext cx="7960561"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1</a:t>
            </a:r>
          </a:p>
        </p:txBody>
      </p:sp>
    </p:spTree>
    <p:extLst>
      <p:ext uri="{BB962C8B-B14F-4D97-AF65-F5344CB8AC3E}">
        <p14:creationId xmlns:p14="http://schemas.microsoft.com/office/powerpoint/2010/main" val="301721861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Bar Chart &amp; Copy 2">
    <p:spTree>
      <p:nvGrpSpPr>
        <p:cNvPr id="1" name=""/>
        <p:cNvGrpSpPr/>
        <p:nvPr/>
      </p:nvGrpSpPr>
      <p:grpSpPr>
        <a:xfrm>
          <a:off x="0" y="0"/>
          <a:ext cx="0" cy="0"/>
          <a:chOff x="0" y="0"/>
          <a:chExt cx="0" cy="0"/>
        </a:xfrm>
      </p:grpSpPr>
      <p:sp>
        <p:nvSpPr>
          <p:cNvPr id="7" name="Chart Placeholder 6"/>
          <p:cNvSpPr>
            <a:spLocks noGrp="1"/>
          </p:cNvSpPr>
          <p:nvPr>
            <p:ph type="chart" sz="quarter" idx="23"/>
          </p:nvPr>
        </p:nvSpPr>
        <p:spPr>
          <a:xfrm>
            <a:off x="6436318" y="1417762"/>
            <a:ext cx="4587283" cy="3676951"/>
          </a:xfrm>
        </p:spPr>
        <p:txBody>
          <a:bodyPr>
            <a:normAutofit/>
          </a:bodyPr>
          <a:lstStyle>
            <a:lvl1pPr marL="0" marR="0" indent="0" algn="l" defTabSz="1219188" rtl="0" eaLnBrk="1" fontAlgn="base" latinLnBrk="0" hangingPunct="1">
              <a:lnSpc>
                <a:spcPct val="100000"/>
              </a:lnSpc>
              <a:spcBef>
                <a:spcPct val="20000"/>
              </a:spcBef>
              <a:spcAft>
                <a:spcPct val="0"/>
              </a:spcAft>
              <a:buClrTx/>
              <a:buSzTx/>
              <a:buFontTx/>
              <a:buNone/>
              <a:tabLst/>
              <a:defRPr sz="2400"/>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n-US" altLang="en-US" sz="3200" b="0" i="0" u="none" strike="noStrike" kern="0" cap="none" spc="0" normalizeH="0" baseline="0" noProof="0">
                <a:ln>
                  <a:noFill/>
                </a:ln>
                <a:solidFill>
                  <a:srgbClr val="000000"/>
                </a:solidFill>
                <a:effectLst/>
                <a:uLnTx/>
                <a:uFillTx/>
                <a:latin typeface="Arial"/>
                <a:ea typeface="+mn-ea"/>
                <a:cs typeface="Arial"/>
              </a:rPr>
              <a:t>Click icon to add chart</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2</a:t>
            </a:r>
          </a:p>
        </p:txBody>
      </p:sp>
      <p:sp>
        <p:nvSpPr>
          <p:cNvPr id="9" name="Content Placeholder 8"/>
          <p:cNvSpPr>
            <a:spLocks noGrp="1"/>
          </p:cNvSpPr>
          <p:nvPr>
            <p:ph sz="quarter" idx="26" hasCustomPrompt="1"/>
          </p:nvPr>
        </p:nvSpPr>
        <p:spPr>
          <a:xfrm>
            <a:off x="1134534" y="1417640"/>
            <a:ext cx="5302250"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3641530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Bar Chart &amp; Copy 3">
    <p:spTree>
      <p:nvGrpSpPr>
        <p:cNvPr id="1" name=""/>
        <p:cNvGrpSpPr/>
        <p:nvPr/>
      </p:nvGrpSpPr>
      <p:grpSpPr>
        <a:xfrm>
          <a:off x="0" y="0"/>
          <a:ext cx="0" cy="0"/>
          <a:chOff x="0" y="0"/>
          <a:chExt cx="0" cy="0"/>
        </a:xfrm>
      </p:grpSpPr>
      <p:sp>
        <p:nvSpPr>
          <p:cNvPr id="9" name="Table Placeholder 8"/>
          <p:cNvSpPr>
            <a:spLocks noGrp="1"/>
          </p:cNvSpPr>
          <p:nvPr>
            <p:ph type="tbl" sz="quarter" idx="25" hasCustomPrompt="1"/>
          </p:nvPr>
        </p:nvSpPr>
        <p:spPr>
          <a:xfrm>
            <a:off x="885820" y="1417762"/>
            <a:ext cx="5073196" cy="3676284"/>
          </a:xfrm>
        </p:spPr>
        <p:txBody>
          <a:bodyPr/>
          <a:lstStyle>
            <a:lvl1pPr marL="0" indent="0">
              <a:buNone/>
              <a:defRPr>
                <a:solidFill>
                  <a:schemeClr val="tx1"/>
                </a:solidFill>
              </a:defRPr>
            </a:lvl1pPr>
          </a:lstStyle>
          <a:p>
            <a:r>
              <a:rPr lang="en-US" dirty="0"/>
              <a:t>Click icon to add chart</a:t>
            </a: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Bar Chart &amp; Copy 3</a:t>
            </a:r>
          </a:p>
        </p:txBody>
      </p:sp>
      <p:sp>
        <p:nvSpPr>
          <p:cNvPr id="7" name="Content Placeholder 6"/>
          <p:cNvSpPr>
            <a:spLocks noGrp="1"/>
          </p:cNvSpPr>
          <p:nvPr>
            <p:ph sz="quarter" idx="27" hasCustomPrompt="1"/>
          </p:nvPr>
        </p:nvSpPr>
        <p:spPr>
          <a:xfrm>
            <a:off x="5958424" y="1417640"/>
            <a:ext cx="5319182"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625775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431718"/>
      </p:ext>
    </p:extLst>
  </p:cSld>
  <p:clrMapOvr>
    <a:masterClrMapping/>
  </p:clrMapOvr>
  <p:extLst>
    <p:ext uri="{DCECCB84-F9BA-43D5-87BE-67443E8EF086}">
      <p15:sldGuideLst xmlns:p15="http://schemas.microsoft.com/office/powerpoint/2012/main"/>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4 Images &amp; 4 Blocks of Copy">
    <p:spTree>
      <p:nvGrpSpPr>
        <p:cNvPr id="1" name=""/>
        <p:cNvGrpSpPr/>
        <p:nvPr/>
      </p:nvGrpSpPr>
      <p:grpSpPr>
        <a:xfrm>
          <a:off x="0" y="0"/>
          <a:ext cx="0" cy="0"/>
          <a:chOff x="0" y="0"/>
          <a:chExt cx="0" cy="0"/>
        </a:xfrm>
      </p:grpSpPr>
      <p:sp>
        <p:nvSpPr>
          <p:cNvPr id="18" name="Picture Placeholder 15"/>
          <p:cNvSpPr>
            <a:spLocks noGrp="1"/>
          </p:cNvSpPr>
          <p:nvPr>
            <p:ph type="pic" sz="quarter" idx="15"/>
          </p:nvPr>
        </p:nvSpPr>
        <p:spPr>
          <a:xfrm>
            <a:off x="830951"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9" name="Picture Placeholder 15"/>
          <p:cNvSpPr>
            <a:spLocks noGrp="1"/>
          </p:cNvSpPr>
          <p:nvPr>
            <p:ph type="pic" sz="quarter" idx="16"/>
          </p:nvPr>
        </p:nvSpPr>
        <p:spPr>
          <a:xfrm>
            <a:off x="6102886"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6" name="Picture Placeholder 15"/>
          <p:cNvSpPr>
            <a:spLocks noGrp="1"/>
          </p:cNvSpPr>
          <p:nvPr>
            <p:ph type="pic" sz="quarter" idx="13"/>
          </p:nvPr>
        </p:nvSpPr>
        <p:spPr>
          <a:xfrm>
            <a:off x="8715425"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7" name="Picture Placeholder 15"/>
          <p:cNvSpPr>
            <a:spLocks noGrp="1"/>
          </p:cNvSpPr>
          <p:nvPr>
            <p:ph type="pic" sz="quarter" idx="14"/>
          </p:nvPr>
        </p:nvSpPr>
        <p:spPr>
          <a:xfrm>
            <a:off x="3471870"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4 Images &amp; 4 Blocks of Copy</a:t>
            </a:r>
          </a:p>
        </p:txBody>
      </p:sp>
      <p:sp>
        <p:nvSpPr>
          <p:cNvPr id="3" name="Rectangle 2"/>
          <p:cNvSpPr/>
          <p:nvPr userDrawn="1"/>
        </p:nvSpPr>
        <p:spPr>
          <a:xfrm>
            <a:off x="840196"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0" name="Rectangle 9"/>
          <p:cNvSpPr/>
          <p:nvPr userDrawn="1"/>
        </p:nvSpPr>
        <p:spPr>
          <a:xfrm>
            <a:off x="6093653"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3" name="Rectangle 12"/>
          <p:cNvSpPr/>
          <p:nvPr userDrawn="1"/>
        </p:nvSpPr>
        <p:spPr>
          <a:xfrm>
            <a:off x="3471876"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5" name="Rectangle 14"/>
          <p:cNvSpPr/>
          <p:nvPr userDrawn="1"/>
        </p:nvSpPr>
        <p:spPr>
          <a:xfrm>
            <a:off x="8715431"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Text Placeholder 20"/>
          <p:cNvSpPr>
            <a:spLocks noGrp="1"/>
          </p:cNvSpPr>
          <p:nvPr>
            <p:ph type="body" sz="quarter" idx="17"/>
          </p:nvPr>
        </p:nvSpPr>
        <p:spPr>
          <a:xfrm>
            <a:off x="965171"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3" name="Text Placeholder 20"/>
          <p:cNvSpPr>
            <a:spLocks noGrp="1"/>
          </p:cNvSpPr>
          <p:nvPr>
            <p:ph type="body" sz="quarter" idx="18"/>
          </p:nvPr>
        </p:nvSpPr>
        <p:spPr>
          <a:xfrm>
            <a:off x="6235248"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4" name="Text Placeholder 20"/>
          <p:cNvSpPr>
            <a:spLocks noGrp="1"/>
          </p:cNvSpPr>
          <p:nvPr>
            <p:ph type="body" sz="quarter" idx="19"/>
          </p:nvPr>
        </p:nvSpPr>
        <p:spPr>
          <a:xfrm>
            <a:off x="3623948"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6" name="Text Placeholder 20"/>
          <p:cNvSpPr>
            <a:spLocks noGrp="1"/>
          </p:cNvSpPr>
          <p:nvPr>
            <p:ph type="body" sz="quarter" idx="20"/>
          </p:nvPr>
        </p:nvSpPr>
        <p:spPr>
          <a:xfrm>
            <a:off x="8862374"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68837054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Venn Diagram &amp; Copy">
    <p:spTree>
      <p:nvGrpSpPr>
        <p:cNvPr id="1" name=""/>
        <p:cNvGrpSpPr/>
        <p:nvPr/>
      </p:nvGrpSpPr>
      <p:grpSpPr>
        <a:xfrm>
          <a:off x="0" y="0"/>
          <a:ext cx="0" cy="0"/>
          <a:chOff x="0" y="0"/>
          <a:chExt cx="0" cy="0"/>
        </a:xfrm>
      </p:grpSpPr>
      <p:sp>
        <p:nvSpPr>
          <p:cNvPr id="8" name="Text Placeholder 7"/>
          <p:cNvSpPr>
            <a:spLocks noGrp="1"/>
          </p:cNvSpPr>
          <p:nvPr>
            <p:ph type="body" sz="quarter" idx="24"/>
          </p:nvPr>
        </p:nvSpPr>
        <p:spPr>
          <a:xfrm>
            <a:off x="902156" y="1417763"/>
            <a:ext cx="10375445" cy="2334794"/>
          </a:xfrm>
        </p:spPr>
        <p:txBody>
          <a:bodyPr lIns="0" tIns="0" bIns="0"/>
          <a:lstStyle>
            <a:lvl1pPr marL="0" indent="0">
              <a:lnSpc>
                <a:spcPct val="80000"/>
              </a:lnSpc>
              <a:buFontTx/>
              <a:buNone/>
              <a:defRPr sz="3200">
                <a:solidFill>
                  <a:schemeClr val="tx1"/>
                </a:solidFill>
                <a:latin typeface="Arial"/>
                <a:cs typeface="Arial"/>
              </a:defRPr>
            </a:lvl1pPr>
            <a:lvl2pPr marL="0" indent="0">
              <a:spcBef>
                <a:spcPts val="800"/>
              </a:spcBef>
              <a:buFontTx/>
              <a:buNone/>
              <a:defRPr sz="2000" b="1">
                <a:solidFill>
                  <a:srgbClr val="F47A22"/>
                </a:solidFill>
                <a:latin typeface="Arial"/>
                <a:cs typeface="Arial"/>
              </a:defRPr>
            </a:lvl2pPr>
            <a:lvl3pPr marL="0" indent="0">
              <a:spcBef>
                <a:spcPts val="0"/>
              </a:spcBef>
              <a:buFontTx/>
              <a:buNone/>
              <a:defRPr sz="2000" b="0">
                <a:solidFill>
                  <a:srgbClr val="8D8E8D"/>
                </a:solidFill>
                <a:latin typeface="Arial"/>
                <a:cs typeface="Arial"/>
              </a:defRPr>
            </a:lvl3pPr>
            <a:lvl4pPr marL="0" indent="0">
              <a:spcBef>
                <a:spcPts val="0"/>
              </a:spcBef>
              <a:buNone/>
              <a:defRPr sz="2000">
                <a:solidFill>
                  <a:srgbClr val="8D8E8D"/>
                </a:solidFill>
                <a:latin typeface="Arial"/>
                <a:cs typeface="Arial"/>
              </a:defRPr>
            </a:lvl4pPr>
            <a:lvl5pPr marL="0" indent="-182878">
              <a:lnSpc>
                <a:spcPct val="120000"/>
              </a:lnSpc>
              <a:spcBef>
                <a:spcPts val="0"/>
              </a:spcBef>
              <a:buClr>
                <a:srgbClr val="8D8E8D"/>
              </a:buClr>
              <a:buFont typeface="Lucida Grande"/>
              <a:buChar char="-"/>
              <a:defRPr sz="2000">
                <a:solidFill>
                  <a:srgbClr val="8D8E8D"/>
                </a:solidFill>
                <a:latin typeface="Arial"/>
                <a:cs typeface="Arial"/>
              </a:defRPr>
            </a:lvl5pPr>
          </a:lstStyle>
          <a:p>
            <a:pPr lvl="0"/>
            <a:r>
              <a:rPr lang="en-US"/>
              <a:t>Click to edit Master text styles</a:t>
            </a: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Venn Diagram &amp; Copy</a:t>
            </a:r>
          </a:p>
        </p:txBody>
      </p:sp>
      <p:grpSp>
        <p:nvGrpSpPr>
          <p:cNvPr id="4" name="Group 11"/>
          <p:cNvGrpSpPr/>
          <p:nvPr userDrawn="1"/>
        </p:nvGrpSpPr>
        <p:grpSpPr>
          <a:xfrm>
            <a:off x="3781126" y="2608990"/>
            <a:ext cx="4181617" cy="2972365"/>
            <a:chOff x="2943666" y="2261124"/>
            <a:chExt cx="2954151" cy="2576050"/>
          </a:xfrm>
        </p:grpSpPr>
        <p:sp>
          <p:nvSpPr>
            <p:cNvPr id="3" name="Oval 2"/>
            <p:cNvSpPr/>
            <p:nvPr userDrawn="1"/>
          </p:nvSpPr>
          <p:spPr>
            <a:xfrm>
              <a:off x="3554937" y="2261124"/>
              <a:ext cx="1722635" cy="1584960"/>
            </a:xfrm>
            <a:prstGeom prst="ellipse">
              <a:avLst/>
            </a:prstGeom>
            <a:solidFill>
              <a:srgbClr val="E87722">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nvGrpSpPr>
            <p:cNvPr id="5" name="Group 6"/>
            <p:cNvGrpSpPr/>
            <p:nvPr userDrawn="1"/>
          </p:nvGrpSpPr>
          <p:grpSpPr>
            <a:xfrm>
              <a:off x="2943666" y="3252214"/>
              <a:ext cx="2954151" cy="1584960"/>
              <a:chOff x="3554937" y="3252214"/>
              <a:chExt cx="2954151" cy="1584960"/>
            </a:xfrm>
          </p:grpSpPr>
          <p:sp>
            <p:nvSpPr>
              <p:cNvPr id="10" name="Oval 9"/>
              <p:cNvSpPr/>
              <p:nvPr userDrawn="1"/>
            </p:nvSpPr>
            <p:spPr>
              <a:xfrm>
                <a:off x="3554937" y="3252214"/>
                <a:ext cx="1722636" cy="1584960"/>
              </a:xfrm>
              <a:prstGeom prst="ellipse">
                <a:avLst/>
              </a:prstGeom>
              <a:solidFill>
                <a:srgbClr val="B31B1B">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1" name="Oval 10"/>
              <p:cNvSpPr/>
              <p:nvPr userDrawn="1"/>
            </p:nvSpPr>
            <p:spPr>
              <a:xfrm>
                <a:off x="4786452" y="3252214"/>
                <a:ext cx="1722636" cy="1584960"/>
              </a:xfrm>
              <a:prstGeom prst="ellipse">
                <a:avLst/>
              </a:prstGeom>
              <a:solidFill>
                <a:srgbClr val="CF4520">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grpSp>
      <p:cxnSp>
        <p:nvCxnSpPr>
          <p:cNvPr id="14" name="Straight Connector 13"/>
          <p:cNvCxnSpPr/>
          <p:nvPr userDrawn="1"/>
        </p:nvCxnSpPr>
        <p:spPr>
          <a:xfrm>
            <a:off x="8055079" y="4608527"/>
            <a:ext cx="3222523"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16" name="Text Placeholder 20"/>
          <p:cNvSpPr>
            <a:spLocks noGrp="1"/>
          </p:cNvSpPr>
          <p:nvPr>
            <p:ph type="body" sz="quarter" idx="20"/>
          </p:nvPr>
        </p:nvSpPr>
        <p:spPr>
          <a:xfrm>
            <a:off x="8055084" y="4737961"/>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18" name="Straight Connector 17"/>
          <p:cNvCxnSpPr/>
          <p:nvPr userDrawn="1"/>
        </p:nvCxnSpPr>
        <p:spPr>
          <a:xfrm>
            <a:off x="6959601" y="3019187"/>
            <a:ext cx="4318000" cy="67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0" name="Text Placeholder 20"/>
          <p:cNvSpPr>
            <a:spLocks noGrp="1"/>
          </p:cNvSpPr>
          <p:nvPr>
            <p:ph type="body" sz="quarter" idx="25"/>
          </p:nvPr>
        </p:nvSpPr>
        <p:spPr>
          <a:xfrm>
            <a:off x="8055084" y="3019187"/>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21" name="Straight Connector 20"/>
          <p:cNvCxnSpPr/>
          <p:nvPr userDrawn="1"/>
        </p:nvCxnSpPr>
        <p:spPr>
          <a:xfrm>
            <a:off x="902161" y="4642771"/>
            <a:ext cx="2781212"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3" name="Text Placeholder 20"/>
          <p:cNvSpPr>
            <a:spLocks noGrp="1"/>
          </p:cNvSpPr>
          <p:nvPr>
            <p:ph type="body" sz="quarter" idx="26"/>
          </p:nvPr>
        </p:nvSpPr>
        <p:spPr>
          <a:xfrm>
            <a:off x="902161" y="4737961"/>
            <a:ext cx="2781212"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96341215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Closing Logo">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940841" y="0"/>
            <a:ext cx="6904880" cy="6858000"/>
          </a:xfrm>
          <a:prstGeom prst="rect">
            <a:avLst/>
          </a:prstGeom>
        </p:spPr>
      </p:pic>
    </p:spTree>
    <p:extLst>
      <p:ext uri="{BB962C8B-B14F-4D97-AF65-F5344CB8AC3E}">
        <p14:creationId xmlns:p14="http://schemas.microsoft.com/office/powerpoint/2010/main" val="4008266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914401" y="6248400"/>
            <a:ext cx="2540000" cy="457200"/>
          </a:xfrm>
          <a:prstGeom prst="rect">
            <a:avLst/>
          </a:prstGeom>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xfrm>
            <a:off x="4165601" y="6248400"/>
            <a:ext cx="3860800" cy="457200"/>
          </a:xfrm>
          <a:prstGeom prst="rect">
            <a:avLst/>
          </a:prstGeom>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C066FF0C-10A5-4917-96DE-E8DA54401C5E}" type="slidenum">
              <a:rPr lang="en-US" altLang="en-US"/>
              <a:pPr>
                <a:defRPr/>
              </a:pPr>
              <a:t>‹#›</a:t>
            </a:fld>
            <a:endParaRPr lang="en-US" altLang="en-US"/>
          </a:p>
        </p:txBody>
      </p:sp>
    </p:spTree>
    <p:extLst>
      <p:ext uri="{BB962C8B-B14F-4D97-AF65-F5344CB8AC3E}">
        <p14:creationId xmlns:p14="http://schemas.microsoft.com/office/powerpoint/2010/main" val="80403357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xfrm>
            <a:off x="609601" y="6356353"/>
            <a:ext cx="2844800" cy="365125"/>
          </a:xfrm>
          <a:prstGeom prst="rect">
            <a:avLst/>
          </a:prstGeom>
        </p:spPr>
        <p:txBody>
          <a:bodyPr/>
          <a:lstStyle>
            <a:lvl1pPr>
              <a:defRPr/>
            </a:lvl1pPr>
          </a:lstStyle>
          <a:p>
            <a:pPr>
              <a:defRPr/>
            </a:pPr>
            <a:fld id="{CC809377-5BF3-4FB2-B467-344DF0E88358}" type="datetime1">
              <a:rPr lang="en-US"/>
              <a:pPr>
                <a:defRPr/>
              </a:pPr>
              <a:t>1/25/23</a:t>
            </a:fld>
            <a:endParaRPr lang="en-US"/>
          </a:p>
        </p:txBody>
      </p:sp>
      <p:sp>
        <p:nvSpPr>
          <p:cNvPr id="3" name="Footer Placeholder 4"/>
          <p:cNvSpPr>
            <a:spLocks noGrp="1"/>
          </p:cNvSpPr>
          <p:nvPr>
            <p:ph type="ftr" sz="quarter" idx="11"/>
          </p:nvPr>
        </p:nvSpPr>
        <p:spPr>
          <a:xfrm>
            <a:off x="4165601" y="6356353"/>
            <a:ext cx="3860800" cy="365125"/>
          </a:xfrm>
          <a:prstGeom prst="rect">
            <a:avLst/>
          </a:prstGeom>
        </p:spPr>
        <p:txBody>
          <a:bodyPr/>
          <a:lstStyle>
            <a:lvl1pPr>
              <a:defRPr/>
            </a:lvl1pPr>
          </a:lstStyle>
          <a:p>
            <a:pPr>
              <a:defRPr/>
            </a:pPr>
            <a:endParaRPr lang="en-US"/>
          </a:p>
        </p:txBody>
      </p:sp>
      <p:sp>
        <p:nvSpPr>
          <p:cNvPr id="4" name="Slide Number Placeholder 5"/>
          <p:cNvSpPr>
            <a:spLocks noGrp="1"/>
          </p:cNvSpPr>
          <p:nvPr>
            <p:ph type="sldNum" sz="quarter" idx="12"/>
          </p:nvPr>
        </p:nvSpPr>
        <p:spPr>
          <a:xfrm>
            <a:off x="8737600" y="6356353"/>
            <a:ext cx="2844800" cy="365125"/>
          </a:xfrm>
          <a:prstGeom prst="rect">
            <a:avLst/>
          </a:prstGeom>
        </p:spPr>
        <p:txBody>
          <a:bodyPr/>
          <a:lstStyle>
            <a:lvl1pPr>
              <a:defRPr/>
            </a:lvl1pPr>
          </a:lstStyle>
          <a:p>
            <a:pPr>
              <a:defRPr/>
            </a:pPr>
            <a:fld id="{E45F7915-2137-448A-A024-6B3DDAC39AA1}" type="slidenum">
              <a:rPr lang="en-US" altLang="en-US"/>
              <a:pPr>
                <a:defRPr/>
              </a:pPr>
              <a:t>‹#›</a:t>
            </a:fld>
            <a:endParaRPr lang="en-US" altLang="en-US"/>
          </a:p>
        </p:txBody>
      </p:sp>
    </p:spTree>
    <p:extLst>
      <p:ext uri="{BB962C8B-B14F-4D97-AF65-F5344CB8AC3E}">
        <p14:creationId xmlns:p14="http://schemas.microsoft.com/office/powerpoint/2010/main" val="275687825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userDrawn="1">
  <p:cSld name="1_Chart Slid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Chart</a:t>
            </a:r>
          </a:p>
        </p:txBody>
      </p:sp>
      <p:sp>
        <p:nvSpPr>
          <p:cNvPr id="4" name="Slide Number Placeholder 3"/>
          <p:cNvSpPr>
            <a:spLocks noGrp="1"/>
          </p:cNvSpPr>
          <p:nvPr>
            <p:ph type="sldNum" sz="quarter" idx="25"/>
          </p:nvPr>
        </p:nvSpPr>
        <p:spPr>
          <a:xfrm>
            <a:off x="11124693" y="6270148"/>
            <a:ext cx="693673" cy="365125"/>
          </a:xfrm>
          <a:prstGeom prst="rect">
            <a:avLst/>
          </a:prstGeom>
        </p:spPr>
        <p:txBody>
          <a:bodyPr/>
          <a:lstStyle/>
          <a:p>
            <a:fld id="{8F692A28-C8F1-486E-BE97-ACF3C63A399C}" type="slidenum">
              <a:rPr lang="en-US" smtClean="0"/>
              <a:t>‹#›</a:t>
            </a:fld>
            <a:endParaRPr lang="en-US" dirty="0"/>
          </a:p>
        </p:txBody>
      </p:sp>
    </p:spTree>
    <p:extLst>
      <p:ext uri="{BB962C8B-B14F-4D97-AF65-F5344CB8AC3E}">
        <p14:creationId xmlns:p14="http://schemas.microsoft.com/office/powerpoint/2010/main" val="412876017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127650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32776317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8" name="Pentagon 7">
            <a:extLst>
              <a:ext uri="{FF2B5EF4-FFF2-40B4-BE49-F238E27FC236}">
                <a16:creationId xmlns:a16="http://schemas.microsoft.com/office/drawing/2014/main" id="{01706F17-A66F-8B42-A81E-472C3D191116}"/>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124637833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5_Title Slide">
    <p:spTree>
      <p:nvGrpSpPr>
        <p:cNvPr id="1" name=""/>
        <p:cNvGrpSpPr/>
        <p:nvPr/>
      </p:nvGrpSpPr>
      <p:grpSpPr>
        <a:xfrm>
          <a:off x="0" y="0"/>
          <a:ext cx="0" cy="0"/>
          <a:chOff x="0" y="0"/>
          <a:chExt cx="0" cy="0"/>
        </a:xfrm>
      </p:grpSpPr>
      <p:sp>
        <p:nvSpPr>
          <p:cNvPr id="8" name="Pentagon 7">
            <a:extLst>
              <a:ext uri="{FF2B5EF4-FFF2-40B4-BE49-F238E27FC236}">
                <a16:creationId xmlns:a16="http://schemas.microsoft.com/office/drawing/2014/main" id="{B39061B0-4BE8-074C-A461-3583ECB0237C}"/>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23855069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31"/>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27089"/>
            <a:ext cx="11137900" cy="1241447"/>
          </a:xfrm>
          <a:prstGeom prst="round1Rect">
            <a:avLst>
              <a:gd name="adj" fmla="val 11105"/>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53559077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650679"/>
      </p:ext>
    </p:extLst>
  </p:cSld>
  <p:clrMapOvr>
    <a:masterClrMapping/>
  </p:clrMapOvr>
  <p:extLst>
    <p:ext uri="{DCECCB84-F9BA-43D5-87BE-67443E8EF086}">
      <p15:sldGuideLst xmlns:p15="http://schemas.microsoft.com/office/powerpoint/2012/main"/>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3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571925" y="88966"/>
            <a:ext cx="1172170" cy="369332"/>
          </a:xfrm>
          <a:prstGeom prst="rect">
            <a:avLst/>
          </a:prstGeom>
          <a:noFill/>
        </p:spPr>
        <p:txBody>
          <a:bodyPr wrap="square" rtlCol="0">
            <a:spAutoFit/>
          </a:bodyPr>
          <a:lstStyle/>
          <a:p>
            <a:pPr algn="ctr"/>
            <a:r>
              <a:rPr lang="en-US" b="0" spc="160" dirty="0">
                <a:solidFill>
                  <a:schemeClr val="bg1"/>
                </a:solidFill>
              </a:rPr>
              <a:t>CAMI</a:t>
            </a:r>
          </a:p>
        </p:txBody>
      </p:sp>
      <p:sp>
        <p:nvSpPr>
          <p:cNvPr id="10" name="Pentagon 9">
            <a:extLst>
              <a:ext uri="{FF2B5EF4-FFF2-40B4-BE49-F238E27FC236}">
                <a16:creationId xmlns:a16="http://schemas.microsoft.com/office/drawing/2014/main" id="{1F47C59C-BC95-C74B-A9CD-39D15A590976}"/>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F794EB49-B3A3-6947-B8D7-71E7DC63B9D5}"/>
              </a:ext>
            </a:extLst>
          </p:cNvPr>
          <p:cNvSpPr txBox="1"/>
          <p:nvPr userDrawn="1">
            <p:custDataLst>
              <p:tags r:id="rId2"/>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218169733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4083486574"/>
      </p:ext>
    </p:extLst>
  </p:cSld>
  <p:clrMapOvr>
    <a:masterClrMapping/>
  </p:clrMapOvr>
  <p:extLst>
    <p:ext uri="{DCECCB84-F9BA-43D5-87BE-67443E8EF086}">
      <p15:sldGuideLst xmlns:p15="http://schemas.microsoft.com/office/powerpoint/2012/main">
        <p15:guide id="1" pos="4608" userDrawn="1">
          <p15:clr>
            <a:srgbClr val="A4A3A4"/>
          </p15:clr>
        </p15:guide>
        <p15:guide id="2" pos="4717" userDrawn="1">
          <p15:clr>
            <a:srgbClr val="A4A3A4"/>
          </p15:clr>
        </p15:guide>
        <p15:guide id="3" pos="4499" userDrawn="1">
          <p15:clr>
            <a:srgbClr val="A4A3A4"/>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081D523F-8C19-134C-813B-D2C08E9222D6}"/>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3B8B212A-BD2B-2845-B84F-3C3C064CA586}"/>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394587171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2" name="Pentagon 11">
            <a:extLst>
              <a:ext uri="{FF2B5EF4-FFF2-40B4-BE49-F238E27FC236}">
                <a16:creationId xmlns:a16="http://schemas.microsoft.com/office/drawing/2014/main" id="{14193566-A5C3-6845-AC03-0D880F6F4137}"/>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3" name="TextBox 12">
            <a:extLst>
              <a:ext uri="{FF2B5EF4-FFF2-40B4-BE49-F238E27FC236}">
                <a16:creationId xmlns:a16="http://schemas.microsoft.com/office/drawing/2014/main" id="{DC2B302B-36A2-324E-B711-B20182B84125}"/>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144942591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8" name="Pentagon 7">
            <a:extLst>
              <a:ext uri="{FF2B5EF4-FFF2-40B4-BE49-F238E27FC236}">
                <a16:creationId xmlns:a16="http://schemas.microsoft.com/office/drawing/2014/main" id="{666E7953-F9D9-424E-B722-4A22D8215B98}"/>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9" name="TextBox 8">
            <a:extLst>
              <a:ext uri="{FF2B5EF4-FFF2-40B4-BE49-F238E27FC236}">
                <a16:creationId xmlns:a16="http://schemas.microsoft.com/office/drawing/2014/main" id="{16714033-B7F3-2C4B-95A9-45A427F8BB37}"/>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95198117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13865D-C857-224D-BB48-DFA091E5BF87}"/>
              </a:ext>
            </a:extLst>
          </p:cNvPr>
          <p:cNvSpPr>
            <a:spLocks noGrp="1"/>
          </p:cNvSpPr>
          <p:nvPr>
            <p:ph type="title"/>
          </p:nvPr>
        </p:nvSpPr>
        <p:spPr>
          <a:xfrm>
            <a:off x="831850" y="1709739"/>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6ADA505-E2EE-F247-82E8-1AF0762747F2}"/>
              </a:ext>
            </a:extLst>
          </p:cNvPr>
          <p:cNvSpPr>
            <a:spLocks noGrp="1"/>
          </p:cNvSpPr>
          <p:nvPr>
            <p:ph type="body" idx="1"/>
          </p:nvPr>
        </p:nvSpPr>
        <p:spPr>
          <a:xfrm>
            <a:off x="831850" y="4589464"/>
            <a:ext cx="10515600" cy="1500187"/>
          </a:xfrm>
        </p:spPr>
        <p:txBody>
          <a:bodyPr/>
          <a:lstStyle>
            <a:lvl1pPr marL="0" indent="0">
              <a:buNone/>
              <a:defRPr sz="2400">
                <a:solidFill>
                  <a:schemeClr val="tx1">
                    <a:tint val="75000"/>
                  </a:schemeClr>
                </a:solidFill>
              </a:defRPr>
            </a:lvl1pPr>
            <a:lvl2pPr marL="457182" indent="0">
              <a:buNone/>
              <a:defRPr sz="2000">
                <a:solidFill>
                  <a:schemeClr val="tx1">
                    <a:tint val="75000"/>
                  </a:schemeClr>
                </a:solidFill>
              </a:defRPr>
            </a:lvl2pPr>
            <a:lvl3pPr marL="914364" indent="0">
              <a:buNone/>
              <a:defRPr sz="1800">
                <a:solidFill>
                  <a:schemeClr val="tx1">
                    <a:tint val="75000"/>
                  </a:schemeClr>
                </a:solidFill>
              </a:defRPr>
            </a:lvl3pPr>
            <a:lvl4pPr marL="1371545" indent="0">
              <a:buNone/>
              <a:defRPr sz="1600">
                <a:solidFill>
                  <a:schemeClr val="tx1">
                    <a:tint val="75000"/>
                  </a:schemeClr>
                </a:solidFill>
              </a:defRPr>
            </a:lvl4pPr>
            <a:lvl5pPr marL="1828727" indent="0">
              <a:buNone/>
              <a:defRPr sz="1600">
                <a:solidFill>
                  <a:schemeClr val="tx1">
                    <a:tint val="75000"/>
                  </a:schemeClr>
                </a:solidFill>
              </a:defRPr>
            </a:lvl5pPr>
            <a:lvl6pPr marL="2285909" indent="0">
              <a:buNone/>
              <a:defRPr sz="1600">
                <a:solidFill>
                  <a:schemeClr val="tx1">
                    <a:tint val="75000"/>
                  </a:schemeClr>
                </a:solidFill>
              </a:defRPr>
            </a:lvl6pPr>
            <a:lvl7pPr marL="2743091" indent="0">
              <a:buNone/>
              <a:defRPr sz="1600">
                <a:solidFill>
                  <a:schemeClr val="tx1">
                    <a:tint val="75000"/>
                  </a:schemeClr>
                </a:solidFill>
              </a:defRPr>
            </a:lvl7pPr>
            <a:lvl8pPr marL="3200272" indent="0">
              <a:buNone/>
              <a:defRPr sz="1600">
                <a:solidFill>
                  <a:schemeClr val="tx1">
                    <a:tint val="75000"/>
                  </a:schemeClr>
                </a:solidFill>
              </a:defRPr>
            </a:lvl8pPr>
            <a:lvl9pPr marL="3657454" indent="0">
              <a:buNone/>
              <a:defRPr sz="1600">
                <a:solidFill>
                  <a:schemeClr val="tx1">
                    <a:tint val="75000"/>
                  </a:schemeClr>
                </a:solidFill>
              </a:defRPr>
            </a:lvl9pPr>
          </a:lstStyle>
          <a:p>
            <a:pPr lvl="0"/>
            <a:r>
              <a:rPr lang="en-US"/>
              <a:t>Edit Master text styles</a:t>
            </a:r>
          </a:p>
        </p:txBody>
      </p:sp>
      <p:sp>
        <p:nvSpPr>
          <p:cNvPr id="7" name="Slide Number Placeholder 6">
            <a:extLst>
              <a:ext uri="{FF2B5EF4-FFF2-40B4-BE49-F238E27FC236}">
                <a16:creationId xmlns:a16="http://schemas.microsoft.com/office/drawing/2014/main" id="{4B7E1DE0-8C82-0E4C-B7EB-4D70D4E21DFE}"/>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239679626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48780448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0" name="Pentagon 9">
            <a:extLst>
              <a:ext uri="{FF2B5EF4-FFF2-40B4-BE49-F238E27FC236}">
                <a16:creationId xmlns:a16="http://schemas.microsoft.com/office/drawing/2014/main" id="{3ED32C0B-4369-B94E-A053-1766C278CCB3}"/>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3E1AECB0-9C6A-D145-8488-7152C0C29EB0}"/>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163305317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3" name="Pentagon 12">
            <a:extLst>
              <a:ext uri="{FF2B5EF4-FFF2-40B4-BE49-F238E27FC236}">
                <a16:creationId xmlns:a16="http://schemas.microsoft.com/office/drawing/2014/main" id="{11A0832D-265F-FD45-B2B1-5375CCAFE30B}"/>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4" name="TextBox 13">
            <a:extLst>
              <a:ext uri="{FF2B5EF4-FFF2-40B4-BE49-F238E27FC236}">
                <a16:creationId xmlns:a16="http://schemas.microsoft.com/office/drawing/2014/main" id="{09EE5EE8-232B-B24D-A0F1-C9754B12FAE7}"/>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345048697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9EB0EC93-BEC0-C54B-A499-435CB5B40053}"/>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2" name="TextBox 11">
            <a:extLst>
              <a:ext uri="{FF2B5EF4-FFF2-40B4-BE49-F238E27FC236}">
                <a16:creationId xmlns:a16="http://schemas.microsoft.com/office/drawing/2014/main" id="{2A2CC81C-82FD-1447-9C2B-1BB8D38917DC}"/>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1444122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032474"/>
      </p:ext>
    </p:extLst>
  </p:cSld>
  <p:clrMapOvr>
    <a:masterClrMapping/>
  </p:clrMapOvr>
  <p:extLst>
    <p:ext uri="{DCECCB84-F9BA-43D5-87BE-67443E8EF086}">
      <p15:sldGuideLst xmlns:p15="http://schemas.microsoft.com/office/powerpoint/2012/main"/>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153901-C837-3E45-B5FD-9A3C15A4D78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A91712E-3C76-1C4F-972D-F0BA7928F7AA}"/>
              </a:ext>
            </a:extLst>
          </p:cNvPr>
          <p:cNvSpPr>
            <a:spLocks noGrp="1"/>
          </p:cNvSpPr>
          <p:nvPr>
            <p:ph type="body" idx="1"/>
          </p:nvPr>
        </p:nvSpPr>
        <p:spPr>
          <a:xfrm>
            <a:off x="839789" y="1681163"/>
            <a:ext cx="5157787" cy="823912"/>
          </a:xfrm>
        </p:spPr>
        <p:txBody>
          <a:bodyPr anchor="b"/>
          <a:lstStyle>
            <a:lvl1pPr marL="0" indent="0">
              <a:buNone/>
              <a:defRPr sz="2400" b="1"/>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15723E7F-010B-4D47-916F-2487E41792CE}"/>
              </a:ext>
            </a:extLst>
          </p:cNvPr>
          <p:cNvSpPr>
            <a:spLocks noGrp="1"/>
          </p:cNvSpPr>
          <p:nvPr>
            <p:ph sz="half" idx="2"/>
          </p:nvPr>
        </p:nvSpPr>
        <p:spPr>
          <a:xfrm>
            <a:off x="839789" y="2505076"/>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5FF0BE6-84E5-C041-BDDB-4A8DF3C150C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CDCB697-1DBA-BA4C-8375-5DD4C3ADE9EA}"/>
              </a:ext>
            </a:extLst>
          </p:cNvPr>
          <p:cNvSpPr>
            <a:spLocks noGrp="1"/>
          </p:cNvSpPr>
          <p:nvPr>
            <p:ph sz="quarter" idx="4"/>
          </p:nvPr>
        </p:nvSpPr>
        <p:spPr>
          <a:xfrm>
            <a:off x="6172200" y="2505076"/>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8854A0B5-716B-614E-843D-14A1F799D6BA}"/>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75839560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C30B2F2-6424-F947-A1C6-5EB9A2C2FC21}"/>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390245027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1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2339841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2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0" name="Pentagon 9">
            <a:extLst>
              <a:ext uri="{FF2B5EF4-FFF2-40B4-BE49-F238E27FC236}">
                <a16:creationId xmlns:a16="http://schemas.microsoft.com/office/drawing/2014/main" id="{6EDCF368-73C7-2745-A1A0-F34717D1C3EA}"/>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B9A2C24A-F252-5140-B04D-11973A2F8111}"/>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23210827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3" name="Pentagon 12">
            <a:extLst>
              <a:ext uri="{FF2B5EF4-FFF2-40B4-BE49-F238E27FC236}">
                <a16:creationId xmlns:a16="http://schemas.microsoft.com/office/drawing/2014/main" id="{4200D3C3-39ED-DC4E-94D5-B5303F68CD86}"/>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4" name="TextBox 13">
            <a:extLst>
              <a:ext uri="{FF2B5EF4-FFF2-40B4-BE49-F238E27FC236}">
                <a16:creationId xmlns:a16="http://schemas.microsoft.com/office/drawing/2014/main" id="{59CD43D2-9023-444F-89FD-C3F3EA6309C4}"/>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80632756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3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55BC97F7-88F8-C544-9B22-FFC1113B2368}"/>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DD58B320-C9C4-324D-AB75-10271C08F949}"/>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355405363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1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Tree>
    <p:extLst>
      <p:ext uri="{BB962C8B-B14F-4D97-AF65-F5344CB8AC3E}">
        <p14:creationId xmlns:p14="http://schemas.microsoft.com/office/powerpoint/2010/main" val="284039894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2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10" name="Pentagon 9">
            <a:extLst>
              <a:ext uri="{FF2B5EF4-FFF2-40B4-BE49-F238E27FC236}">
                <a16:creationId xmlns:a16="http://schemas.microsoft.com/office/drawing/2014/main" id="{B6359FD2-5D84-C948-93B5-923C21FE3D88}"/>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22CEA04F-A0C5-D741-9D97-645F34E093FB}"/>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304194774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3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9" name="Pentagon 8">
            <a:extLst>
              <a:ext uri="{FF2B5EF4-FFF2-40B4-BE49-F238E27FC236}">
                <a16:creationId xmlns:a16="http://schemas.microsoft.com/office/drawing/2014/main" id="{6BF88FD9-D604-3D44-9EE3-42A0BC6A9504}"/>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520116F1-79CC-E541-9FB2-EE4CFC8FD5AA}"/>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44217195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9" name="Pentagon 8">
            <a:extLst>
              <a:ext uri="{FF2B5EF4-FFF2-40B4-BE49-F238E27FC236}">
                <a16:creationId xmlns:a16="http://schemas.microsoft.com/office/drawing/2014/main" id="{120ECB11-97B9-9C40-92CE-742513B652B0}"/>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B1B22594-EF06-664A-A842-1CB9397A4FD9}"/>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313605750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3193621"/>
      </p:ext>
    </p:extLst>
  </p:cSld>
  <p:clrMapOvr>
    <a:masterClrMapping/>
  </p:clrMapOvr>
  <p:extLst>
    <p:ext uri="{DCECCB84-F9BA-43D5-87BE-67443E8EF086}">
      <p15:sldGuideLst xmlns:p15="http://schemas.microsoft.com/office/powerpoint/2012/main"/>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Rectangle 6">
            <a:extLst>
              <a:ext uri="{FF2B5EF4-FFF2-40B4-BE49-F238E27FC236}">
                <a16:creationId xmlns:a16="http://schemas.microsoft.com/office/drawing/2014/main" id="{82637CD6-2116-8546-BE28-B1EF5AEF6369}"/>
              </a:ext>
            </a:extLst>
          </p:cNvPr>
          <p:cNvSpPr/>
          <p:nvPr userDrawn="1"/>
        </p:nvSpPr>
        <p:spPr>
          <a:xfrm>
            <a:off x="45" y="1072738"/>
            <a:ext cx="12192001" cy="5785327"/>
          </a:xfrm>
          <a:prstGeom prst="rect">
            <a:avLst/>
          </a:prstGeom>
          <a:gradFill>
            <a:gsLst>
              <a:gs pos="100000">
                <a:schemeClr val="bg1">
                  <a:lumMod val="95000"/>
                </a:schemeClr>
              </a:gs>
              <a:gs pos="28000">
                <a:schemeClr val="bg1"/>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121864" tIns="60932" rIns="121864" bIns="60932" rtlCol="0" anchor="ctr"/>
          <a:lstStyle/>
          <a:p>
            <a:pPr algn="ctr" defTabSz="609260" fontAlgn="auto">
              <a:spcBef>
                <a:spcPts val="0"/>
              </a:spcBef>
              <a:spcAft>
                <a:spcPts val="0"/>
              </a:spcAft>
            </a:pPr>
            <a:endParaRPr lang="en-GB">
              <a:solidFill>
                <a:srgbClr val="FFFFFF"/>
              </a:solidFill>
              <a:latin typeface="Imago"/>
            </a:endParaRPr>
          </a:p>
        </p:txBody>
      </p:sp>
    </p:spTree>
    <p:extLst>
      <p:ext uri="{BB962C8B-B14F-4D97-AF65-F5344CB8AC3E}">
        <p14:creationId xmlns:p14="http://schemas.microsoft.com/office/powerpoint/2010/main" val="9735487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826927484"/>
      </p:ext>
    </p:extLst>
  </p:cSld>
  <p:clrMapOvr>
    <a:masterClrMapping/>
  </p:clrMapOvr>
  <p:hf sldNum="0" hdr="0" ftr="0" dt="0"/>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131757480"/>
      </p:ext>
    </p:extLst>
  </p:cSld>
  <p:clrMapOvr>
    <a:masterClrMapping/>
  </p:clrMapOvr>
  <p:hf sldNum="0" hdr="0" ftr="0" dt="0"/>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910680304"/>
      </p:ext>
    </p:extLst>
  </p:cSld>
  <p:clrMapOvr>
    <a:masterClrMapping/>
  </p:clrMapOvr>
  <p:hf sldNum="0" hdr="0" ftr="0" dt="0"/>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8" name="Footer Placeholder 7"/>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9" name="Slide Number Placeholder 8"/>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382322504"/>
      </p:ext>
    </p:extLst>
  </p:cSld>
  <p:clrMapOvr>
    <a:masterClrMapping/>
  </p:clrMapOvr>
  <p:hf sldNum="0" hdr="0" ftr="0" dt="0"/>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4" name="Footer Placeholder 3"/>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Slide Number Placeholder 4"/>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964444799"/>
      </p:ext>
    </p:extLst>
  </p:cSld>
  <p:clrMapOvr>
    <a:masterClrMapping/>
  </p:clrMapOvr>
  <p:hf sldNum="0" hdr="0" ftr="0" dt="0"/>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GB">
              <a:solidFill>
                <a:srgbClr val="000000">
                  <a:tint val="75000"/>
                </a:srgbClr>
              </a:solidFill>
              <a:latin typeface="Imago"/>
            </a:endParaRPr>
          </a:p>
        </p:txBody>
      </p:sp>
      <p:sp>
        <p:nvSpPr>
          <p:cNvPr id="3" name="Footer Placeholder 2"/>
          <p:cNvSpPr>
            <a:spLocks noGrp="1"/>
          </p:cNvSpPr>
          <p:nvPr>
            <p:ph type="ftr" sz="quarter" idx="11"/>
          </p:nvPr>
        </p:nvSpPr>
        <p:spPr/>
        <p:txBody>
          <a:bodyPr/>
          <a:lstStyle/>
          <a:p>
            <a:endParaRPr lang="en-GB">
              <a:solidFill>
                <a:srgbClr val="000000">
                  <a:tint val="75000"/>
                </a:srgbClr>
              </a:solidFill>
              <a:latin typeface="Imago"/>
            </a:endParaRPr>
          </a:p>
        </p:txBody>
      </p:sp>
      <p:sp>
        <p:nvSpPr>
          <p:cNvPr id="4" name="Slide Number Placeholder 3"/>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1103999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14464945"/>
      </p:ext>
    </p:extLst>
  </p:cSld>
  <p:clrMapOvr>
    <a:masterClrMapping/>
  </p:clrMapOvr>
  <p:hf sldNum="0" hdr="0" ftr="0" dt="0"/>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4084405419"/>
      </p:ext>
    </p:extLst>
  </p:cSld>
  <p:clrMapOvr>
    <a:masterClrMapping/>
  </p:clrMapOvr>
  <p:hf sldNum="0" hdr="0" ftr="0" dt="0"/>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601163745"/>
      </p:ext>
    </p:extLst>
  </p:cSld>
  <p:clrMapOvr>
    <a:masterClrMapping/>
  </p:clrMapOvr>
  <p:hf sldNum="0" hdr="0" ftr="0" dt="0"/>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85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5495979"/>
      </p:ext>
    </p:extLst>
  </p:cSld>
  <p:clrMapOvr>
    <a:masterClrMapping/>
  </p:clrMapOvr>
  <p:extLst>
    <p:ext uri="{DCECCB84-F9BA-43D5-87BE-67443E8EF086}">
      <p15:sldGuideLst xmlns:p15="http://schemas.microsoft.com/office/powerpoint/2012/main"/>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2682041726"/>
      </p:ext>
    </p:extLst>
  </p:cSld>
  <p:clrMapOvr>
    <a:masterClrMapping/>
  </p:clrMapOvr>
  <p:hf sldNum="0" hdr="0" ftr="0" dt="0"/>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516118" y="404664"/>
            <a:ext cx="10255262" cy="814536"/>
          </a:xfrm>
        </p:spPr>
        <p:txBody>
          <a:bodyPr/>
          <a:lstStyle>
            <a:lvl1pPr>
              <a:defRPr sz="4267" b="1"/>
            </a:lvl1pPr>
          </a:lstStyle>
          <a:p>
            <a:r>
              <a:rPr lang="en-US" dirty="0"/>
              <a:t>Click to edit Master title style</a:t>
            </a:r>
            <a:endParaRPr lang="en-GB" dirty="0"/>
          </a:p>
        </p:txBody>
      </p:sp>
      <p:sp>
        <p:nvSpPr>
          <p:cNvPr id="6" name="Text Placeholder 8"/>
          <p:cNvSpPr>
            <a:spLocks noGrp="1"/>
          </p:cNvSpPr>
          <p:nvPr>
            <p:ph type="body" sz="quarter" idx="10"/>
          </p:nvPr>
        </p:nvSpPr>
        <p:spPr>
          <a:xfrm>
            <a:off x="552451" y="6446237"/>
            <a:ext cx="5376000" cy="295295"/>
          </a:xfrm>
        </p:spPr>
        <p:txBody>
          <a:bodyPr anchor="b">
            <a:spAutoFit/>
          </a:bodyPr>
          <a:lstStyle>
            <a:lvl1pPr marL="0" indent="0">
              <a:buNone/>
              <a:defRPr sz="1466"/>
            </a:lvl1pPr>
          </a:lstStyle>
          <a:p>
            <a:pPr lvl="0"/>
            <a:r>
              <a:rPr lang="en-US"/>
              <a:t>Click to edit Master text styles</a:t>
            </a:r>
          </a:p>
        </p:txBody>
      </p:sp>
      <p:sp>
        <p:nvSpPr>
          <p:cNvPr id="7" name="Text Placeholder 8"/>
          <p:cNvSpPr>
            <a:spLocks noGrp="1"/>
          </p:cNvSpPr>
          <p:nvPr>
            <p:ph type="body" sz="quarter" idx="11"/>
          </p:nvPr>
        </p:nvSpPr>
        <p:spPr>
          <a:xfrm>
            <a:off x="6281032" y="6446237"/>
            <a:ext cx="5376000" cy="295295"/>
          </a:xfrm>
        </p:spPr>
        <p:txBody>
          <a:bodyPr anchor="b">
            <a:spAutoFit/>
          </a:bodyPr>
          <a:lstStyle>
            <a:lvl1pPr marL="0" indent="0" algn="r">
              <a:buNone/>
              <a:defRPr sz="1466"/>
            </a:lvl1pPr>
          </a:lstStyle>
          <a:p>
            <a:pPr lvl="0"/>
            <a:r>
              <a:rPr lang="en-US"/>
              <a:t>Click to edit Master text styles</a:t>
            </a:r>
          </a:p>
        </p:txBody>
      </p:sp>
      <p:sp>
        <p:nvSpPr>
          <p:cNvPr id="5" name="Slide Number Placeholder 2"/>
          <p:cNvSpPr>
            <a:spLocks noGrp="1"/>
          </p:cNvSpPr>
          <p:nvPr>
            <p:ph type="sldNum" sz="quarter" idx="12"/>
          </p:nvPr>
        </p:nvSpPr>
        <p:spPr/>
        <p:txBody>
          <a:bodyPr/>
          <a:lstStyle>
            <a:lvl1pPr>
              <a:defRPr/>
            </a:lvl1pPr>
          </a:lstStyle>
          <a:p>
            <a:pPr>
              <a:defRPr/>
            </a:pPr>
            <a:fld id="{D900BB3A-D321-164B-8A63-CDDEAAE60F8D}" type="slidenum">
              <a:rPr lang="en-GB">
                <a:solidFill>
                  <a:srgbClr val="000000">
                    <a:tint val="75000"/>
                  </a:srgbClr>
                </a:solidFill>
              </a:rPr>
              <a:pPr>
                <a:defRPr/>
              </a:pPr>
              <a:t>‹#›</a:t>
            </a:fld>
            <a:endParaRPr lang="en-GB">
              <a:solidFill>
                <a:srgbClr val="000000">
                  <a:tint val="75000"/>
                </a:srgbClr>
              </a:solidFill>
            </a:endParaRPr>
          </a:p>
        </p:txBody>
      </p:sp>
    </p:spTree>
    <p:extLst>
      <p:ext uri="{BB962C8B-B14F-4D97-AF65-F5344CB8AC3E}">
        <p14:creationId xmlns:p14="http://schemas.microsoft.com/office/powerpoint/2010/main" val="44083720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BMS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a:t>Click to Edit Master Title Style</a:t>
            </a:r>
          </a:p>
        </p:txBody>
      </p:sp>
      <p:sp>
        <p:nvSpPr>
          <p:cNvPr id="9" name="Footer Placeholder 4">
            <a:extLst>
              <a:ext uri="{FF2B5EF4-FFF2-40B4-BE49-F238E27FC236}">
                <a16:creationId xmlns:a16="http://schemas.microsoft.com/office/drawing/2014/main" id="{064D16B3-23AF-A046-907A-E5B092A31854}"/>
              </a:ext>
            </a:extLst>
          </p:cNvPr>
          <p:cNvSpPr>
            <a:spLocks noGrp="1"/>
          </p:cNvSpPr>
          <p:nvPr>
            <p:ph type="ftr" sz="quarter" idx="3"/>
          </p:nvPr>
        </p:nvSpPr>
        <p:spPr>
          <a:xfrm>
            <a:off x="366588" y="6320257"/>
            <a:ext cx="10690435" cy="365125"/>
          </a:xfrm>
          <a:prstGeom prst="rect">
            <a:avLst/>
          </a:prstGeom>
        </p:spPr>
        <p:txBody>
          <a:bodyPr vert="horz" lIns="0" tIns="34289" rIns="68579" bIns="34289" rtlCol="0" anchor="b"/>
          <a:lstStyle>
            <a:lvl1pPr algn="l">
              <a:defRPr sz="1067">
                <a:solidFill>
                  <a:schemeClr val="tx1"/>
                </a:solidFill>
              </a:defRPr>
            </a:lvl1pPr>
          </a:lstStyle>
          <a:p>
            <a:endParaRPr lang="en-US" dirty="0">
              <a:solidFill>
                <a:srgbClr val="595454"/>
              </a:solidFill>
              <a:latin typeface="Trebuchet MS"/>
            </a:endParaRPr>
          </a:p>
        </p:txBody>
      </p:sp>
      <p:sp>
        <p:nvSpPr>
          <p:cNvPr id="5" name="Text Placeholder 4">
            <a:extLst>
              <a:ext uri="{FF2B5EF4-FFF2-40B4-BE49-F238E27FC236}">
                <a16:creationId xmlns:a16="http://schemas.microsoft.com/office/drawing/2014/main" id="{CEA6677E-524A-C241-AF9E-719664205F84}"/>
              </a:ext>
            </a:extLst>
          </p:cNvPr>
          <p:cNvSpPr>
            <a:spLocks noGrp="1"/>
          </p:cNvSpPr>
          <p:nvPr>
            <p:ph type="body" sz="quarter" idx="12" hasCustomPrompt="1"/>
          </p:nvPr>
        </p:nvSpPr>
        <p:spPr>
          <a:xfrm>
            <a:off x="9665821" y="1"/>
            <a:ext cx="2526182" cy="249283"/>
          </a:xfrm>
        </p:spPr>
        <p:txBody>
          <a:bodyPr lIns="53999" tIns="45899" rIns="75598"/>
          <a:lstStyle>
            <a:lvl1pPr algn="r">
              <a:defRPr sz="1067">
                <a:solidFill>
                  <a:schemeClr val="tx1"/>
                </a:solidFill>
              </a:defRPr>
            </a:lvl1pPr>
          </a:lstStyle>
          <a:p>
            <a:pPr lvl="0"/>
            <a:r>
              <a:rPr lang="en-US" dirty="0"/>
              <a:t>Study name</a:t>
            </a:r>
          </a:p>
        </p:txBody>
      </p:sp>
      <p:sp>
        <p:nvSpPr>
          <p:cNvPr id="6" name="Slide Number Placeholder 5">
            <a:extLst>
              <a:ext uri="{FF2B5EF4-FFF2-40B4-BE49-F238E27FC236}">
                <a16:creationId xmlns:a16="http://schemas.microsoft.com/office/drawing/2014/main" id="{84C88E37-0366-5142-BFDB-2FCA2726A166}"/>
              </a:ext>
            </a:extLst>
          </p:cNvPr>
          <p:cNvSpPr>
            <a:spLocks noGrp="1"/>
          </p:cNvSpPr>
          <p:nvPr>
            <p:ph type="sldNum" sz="quarter" idx="4"/>
          </p:nvPr>
        </p:nvSpPr>
        <p:spPr>
          <a:xfrm>
            <a:off x="11157355" y="6320257"/>
            <a:ext cx="662940" cy="365125"/>
          </a:xfrm>
          <a:prstGeom prst="rect">
            <a:avLst/>
          </a:prstGeom>
        </p:spPr>
        <p:txBody>
          <a:bodyPr vert="horz" lIns="0" tIns="0" rIns="0" bIns="0" rtlCol="0" anchor="b"/>
          <a:lstStyle>
            <a:lvl1pPr algn="r">
              <a:defRPr lang="en-US" sz="1067" smtClean="0">
                <a:solidFill>
                  <a:schemeClr val="tx1"/>
                </a:solidFill>
              </a:defRPr>
            </a:lvl1pPr>
          </a:lstStyle>
          <a:p>
            <a:fld id="{AF1AFCDA-ABCC-4704-AB71-48FDE4F2FA4C}" type="slidenum">
              <a:rPr lang="en-GB">
                <a:solidFill>
                  <a:srgbClr val="595454"/>
                </a:solidFill>
                <a:latin typeface="Trebuchet MS"/>
              </a:rPr>
              <a:pPr/>
              <a:t>‹#›</a:t>
            </a:fld>
            <a:endParaRPr lang="en-GB" dirty="0">
              <a:solidFill>
                <a:srgbClr val="595454"/>
              </a:solidFill>
              <a:latin typeface="Trebuchet MS"/>
            </a:endParaRPr>
          </a:p>
        </p:txBody>
      </p:sp>
    </p:spTree>
    <p:custDataLst>
      <p:tags r:id="rId1"/>
    </p:custDataLst>
    <p:extLst>
      <p:ext uri="{BB962C8B-B14F-4D97-AF65-F5344CB8AC3E}">
        <p14:creationId xmlns:p14="http://schemas.microsoft.com/office/powerpoint/2010/main" val="353106953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4"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44995645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51" name="Slide Number Placeholder 5">
            <a:extLst>
              <a:ext uri="{FF2B5EF4-FFF2-40B4-BE49-F238E27FC236}">
                <a16:creationId xmlns:a16="http://schemas.microsoft.com/office/drawing/2014/main" id="{99081498-F8CA-480F-A01D-7D0E1830F045}"/>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10" name="Text Placeholder 2"/>
          <p:cNvSpPr>
            <a:spLocks noGrp="1"/>
          </p:cNvSpPr>
          <p:nvPr>
            <p:ph type="body" sz="quarter" idx="14"/>
          </p:nvPr>
        </p:nvSpPr>
        <p:spPr>
          <a:xfrm>
            <a:off x="1206658" y="1898787"/>
            <a:ext cx="10386348" cy="3976721"/>
          </a:xfrm>
          <a:prstGeom prst="rect">
            <a:avLst/>
          </a:prstGeom>
        </p:spPr>
        <p:txBody>
          <a:bodyPr/>
          <a:lstStyle>
            <a:lvl1pPr>
              <a:defRPr sz="2134"/>
            </a:lvl1pPr>
            <a:lvl2pPr marL="480227" indent="-241172">
              <a:defRPr sz="1600"/>
            </a:lvl2pPr>
            <a:lvl3pPr marL="719282" indent="-239057">
              <a:defRPr sz="1466"/>
            </a:lvl3pPr>
          </a:lstStyle>
          <a:p>
            <a:pPr lvl="0"/>
            <a:r>
              <a:rPr lang="en-US" dirty="0"/>
              <a:t>Click to edit Master text styles</a:t>
            </a:r>
          </a:p>
          <a:p>
            <a:pPr lvl="1"/>
            <a:r>
              <a:rPr lang="en-US" dirty="0"/>
              <a:t>Second level</a:t>
            </a:r>
          </a:p>
          <a:p>
            <a:pPr lvl="2"/>
            <a:r>
              <a:rPr lang="en-US" dirty="0"/>
              <a:t>Third level</a:t>
            </a:r>
          </a:p>
        </p:txBody>
      </p:sp>
      <p:sp>
        <p:nvSpPr>
          <p:cNvPr id="14" name="Text Placeholder 4"/>
          <p:cNvSpPr>
            <a:spLocks noGrp="1"/>
          </p:cNvSpPr>
          <p:nvPr>
            <p:ph type="body" sz="quarter" idx="15" hasCustomPrompt="1"/>
          </p:nvPr>
        </p:nvSpPr>
        <p:spPr>
          <a:xfrm>
            <a:off x="1076952" y="6022987"/>
            <a:ext cx="4279900" cy="376766"/>
          </a:xfrm>
          <a:prstGeom prst="rect">
            <a:avLst/>
          </a:prstGeom>
        </p:spPr>
        <p:txBody>
          <a:bodyPr anchor="b">
            <a:noAutofit/>
          </a:bodyPr>
          <a:lstStyle>
            <a:lvl1pPr marL="0" indent="0">
              <a:buNone/>
              <a:defRPr sz="1067"/>
            </a:lvl1pPr>
          </a:lstStyle>
          <a:p>
            <a:pPr lvl="0"/>
            <a:r>
              <a:rPr lang="en-GB" dirty="0"/>
              <a:t>References</a:t>
            </a:r>
          </a:p>
        </p:txBody>
      </p:sp>
      <p:sp>
        <p:nvSpPr>
          <p:cNvPr id="15"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6034014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pos="680" userDrawn="1">
          <p15:clr>
            <a:srgbClr val="FBAE40"/>
          </p15:clr>
        </p15:guide>
      </p15:sldGuideLst>
    </p:ext>
  </p:extLs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A3F5E5D-424F-4DB2-88B8-FEDE67D8BB4B}"/>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10"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2"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3445539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ABA6A84-F423-470D-B96C-40DD7B861EF3}"/>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Text Placeholder 2"/>
          <p:cNvSpPr>
            <a:spLocks noGrp="1"/>
          </p:cNvSpPr>
          <p:nvPr>
            <p:ph type="body" sz="quarter" idx="14"/>
          </p:nvPr>
        </p:nvSpPr>
        <p:spPr>
          <a:xfrm>
            <a:off x="600101" y="1291081"/>
            <a:ext cx="10802410" cy="4584470"/>
          </a:xfrm>
          <a:prstGeom prst="rect">
            <a:avLst/>
          </a:prstGeom>
        </p:spPr>
        <p:txBody>
          <a:bodyPr/>
          <a:lstStyle>
            <a:lvl1pPr marL="228486" indent="-228486">
              <a:spcBef>
                <a:spcPts val="1600"/>
              </a:spcBef>
              <a:spcAft>
                <a:spcPts val="400"/>
              </a:spcAft>
              <a:defRPr sz="2134"/>
            </a:lvl1pPr>
            <a:lvl2pPr marL="480227" indent="-241172">
              <a:spcBef>
                <a:spcPts val="0"/>
              </a:spcBef>
              <a:spcAft>
                <a:spcPts val="400"/>
              </a:spcAft>
              <a:defRPr sz="1600"/>
            </a:lvl2pPr>
            <a:lvl3pPr marL="719282" indent="-239057">
              <a:spcBef>
                <a:spcPts val="0"/>
              </a:spcBef>
              <a:spcAft>
                <a:spcPts val="400"/>
              </a:spcAft>
              <a:defRPr sz="1466"/>
            </a:lvl3pPr>
          </a:lstStyle>
          <a:p>
            <a:pPr lvl="0"/>
            <a:r>
              <a:rPr lang="en-US" dirty="0"/>
              <a:t>Click to edit Master text styles</a:t>
            </a:r>
          </a:p>
          <a:p>
            <a:pPr lvl="1"/>
            <a:r>
              <a:rPr lang="en-US" dirty="0"/>
              <a:t>Second level</a:t>
            </a:r>
          </a:p>
          <a:p>
            <a:pPr lvl="2"/>
            <a:r>
              <a:rPr lang="en-US" dirty="0"/>
              <a:t>Third level</a:t>
            </a:r>
          </a:p>
        </p:txBody>
      </p:sp>
      <p:sp>
        <p:nvSpPr>
          <p:cNvPr id="8"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0"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37615492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ABA6A84-F423-470D-B96C-40DD7B861EF3}"/>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8"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28106400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lang="en-GB">
              <a:solidFill>
                <a:srgbClr val="000000">
                  <a:tint val="75000"/>
                </a:srgbClr>
              </a:solidFill>
              <a:latin typeface="Imago"/>
            </a:endParaRPr>
          </a:p>
        </p:txBody>
      </p:sp>
      <p:sp>
        <p:nvSpPr>
          <p:cNvPr id="4" name="Footer Placeholder 3"/>
          <p:cNvSpPr>
            <a:spLocks noGrp="1"/>
          </p:cNvSpPr>
          <p:nvPr>
            <p:ph type="ftr" sz="quarter" idx="11"/>
          </p:nvPr>
        </p:nvSpPr>
        <p:spPr/>
        <p:txBody>
          <a:bodyPr/>
          <a:lstStyle/>
          <a:p>
            <a:endParaRPr lang="en-GB">
              <a:solidFill>
                <a:srgbClr val="000000">
                  <a:tint val="75000"/>
                </a:srgbClr>
              </a:solidFill>
              <a:latin typeface="Imago"/>
            </a:endParaRPr>
          </a:p>
        </p:txBody>
      </p:sp>
      <p:sp>
        <p:nvSpPr>
          <p:cNvPr id="5" name="Slide Number Placeholder 4"/>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874877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136459-852C-44FB-987D-3466B25D43A2}"/>
              </a:ext>
            </a:extLst>
          </p:cNvPr>
          <p:cNvSpPr>
            <a:spLocks noGrp="1"/>
          </p:cNvSpPr>
          <p:nvPr>
            <p:ph type="title"/>
          </p:nvPr>
        </p:nvSpPr>
        <p:spPr/>
        <p:txBody>
          <a:bodyPr/>
          <a:lstStyle>
            <a:lvl1pPr>
              <a:defRPr sz="2800"/>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A9B32C1A-6D76-49F5-8D94-A777F715194A}"/>
              </a:ext>
            </a:extLst>
          </p:cNvPr>
          <p:cNvSpPr>
            <a:spLocks noGrp="1"/>
          </p:cNvSpPr>
          <p:nvPr>
            <p:ph idx="1" hasCustomPrompt="1"/>
          </p:nvPr>
        </p:nvSpPr>
        <p:spPr/>
        <p:txBody>
          <a:bodyPr/>
          <a:lstStyle/>
          <a:p>
            <a:pPr lvl="0"/>
            <a:r>
              <a:rPr lang="en-US" dirty="0"/>
              <a:t>Edit Master text styles</a:t>
            </a:r>
          </a:p>
          <a:p>
            <a:pPr lvl="1"/>
            <a:r>
              <a:rPr lang="en-US" dirty="0"/>
              <a:t>Second level</a:t>
            </a:r>
          </a:p>
          <a:p>
            <a:pPr lvl="2"/>
            <a:r>
              <a:rPr lang="en-US" dirty="0"/>
              <a:t>Third level</a:t>
            </a:r>
          </a:p>
        </p:txBody>
      </p:sp>
      <p:sp>
        <p:nvSpPr>
          <p:cNvPr id="8" name="Text Placeholder 7"/>
          <p:cNvSpPr>
            <a:spLocks noGrp="1"/>
          </p:cNvSpPr>
          <p:nvPr>
            <p:ph type="body" sz="quarter" idx="10" hasCustomPrompt="1"/>
          </p:nvPr>
        </p:nvSpPr>
        <p:spPr>
          <a:xfrm>
            <a:off x="519171" y="6286500"/>
            <a:ext cx="5129212" cy="457200"/>
          </a:xfrm>
        </p:spPr>
        <p:txBody>
          <a:bodyPr anchor="b"/>
          <a:lstStyle>
            <a:lvl1pPr marL="0" indent="0">
              <a:buNone/>
              <a:defRPr sz="934"/>
            </a:lvl1pPr>
          </a:lstStyle>
          <a:p>
            <a:pPr lvl="0"/>
            <a:r>
              <a:rPr lang="en-GB" dirty="0"/>
              <a:t>Footer</a:t>
            </a:r>
          </a:p>
        </p:txBody>
      </p:sp>
      <p:sp>
        <p:nvSpPr>
          <p:cNvPr id="10" name="Text Placeholder 9"/>
          <p:cNvSpPr>
            <a:spLocks noGrp="1"/>
          </p:cNvSpPr>
          <p:nvPr>
            <p:ph type="body" sz="quarter" idx="11" hasCustomPrompt="1"/>
          </p:nvPr>
        </p:nvSpPr>
        <p:spPr>
          <a:xfrm>
            <a:off x="6225580" y="6296026"/>
            <a:ext cx="5129212" cy="447674"/>
          </a:xfrm>
        </p:spPr>
        <p:txBody>
          <a:bodyPr anchor="b"/>
          <a:lstStyle>
            <a:lvl1pPr marL="0" indent="0" algn="r">
              <a:buNone/>
              <a:defRPr sz="934"/>
            </a:lvl1pPr>
          </a:lstStyle>
          <a:p>
            <a:pPr lvl="0"/>
            <a:r>
              <a:rPr lang="en-GB" dirty="0"/>
              <a:t>Reference</a:t>
            </a:r>
          </a:p>
        </p:txBody>
      </p:sp>
      <p:sp>
        <p:nvSpPr>
          <p:cNvPr id="11" name="TextBox 10"/>
          <p:cNvSpPr txBox="1"/>
          <p:nvPr userDrawn="1"/>
        </p:nvSpPr>
        <p:spPr>
          <a:xfrm>
            <a:off x="11449150" y="6305615"/>
            <a:ext cx="590551" cy="448450"/>
          </a:xfrm>
          <a:prstGeom prst="rect">
            <a:avLst/>
          </a:prstGeom>
          <a:noFill/>
        </p:spPr>
        <p:txBody>
          <a:bodyPr wrap="square" lIns="121864" tIns="60932" rIns="121864" bIns="60932" rtlCol="0" anchor="b">
            <a:noAutofit/>
          </a:bodyPr>
          <a:lstStyle/>
          <a:p>
            <a:pPr algn="r" defTabSz="609260" fontAlgn="auto">
              <a:spcBef>
                <a:spcPts val="0"/>
              </a:spcBef>
              <a:spcAft>
                <a:spcPts val="0"/>
              </a:spcAft>
            </a:pPr>
            <a:fld id="{430A9BDC-EC95-4703-B244-050C6475BD92}" type="slidenum">
              <a:rPr lang="en-GB" sz="1200" smtClean="0">
                <a:solidFill>
                  <a:srgbClr val="000000"/>
                </a:solidFill>
                <a:latin typeface="Imago"/>
              </a:rPr>
              <a:pPr algn="r" defTabSz="609260" fontAlgn="auto">
                <a:spcBef>
                  <a:spcPts val="0"/>
                </a:spcBef>
                <a:spcAft>
                  <a:spcPts val="0"/>
                </a:spcAft>
              </a:pPr>
              <a:t>‹#›</a:t>
            </a:fld>
            <a:endParaRPr lang="en-GB" sz="1200" dirty="0">
              <a:solidFill>
                <a:srgbClr val="000000"/>
              </a:solidFill>
              <a:latin typeface="Imago"/>
            </a:endParaRPr>
          </a:p>
        </p:txBody>
      </p:sp>
    </p:spTree>
    <p:custDataLst>
      <p:tags r:id="rId1"/>
    </p:custDataLst>
    <p:extLst>
      <p:ext uri="{BB962C8B-B14F-4D97-AF65-F5344CB8AC3E}">
        <p14:creationId xmlns:p14="http://schemas.microsoft.com/office/powerpoint/2010/main" val="11660354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3040790"/>
      </p:ext>
    </p:extLst>
  </p:cSld>
  <p:clrMapOvr>
    <a:masterClrMapping/>
  </p:clrMapOvr>
  <p:extLst>
    <p:ext uri="{DCECCB84-F9BA-43D5-87BE-67443E8EF086}">
      <p15:sldGuideLst xmlns:p15="http://schemas.microsoft.com/office/powerpoint/2012/main"/>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51" name="Slide Number Placeholder 5">
            <a:extLst>
              <a:ext uri="{FF2B5EF4-FFF2-40B4-BE49-F238E27FC236}">
                <a16:creationId xmlns:a16="http://schemas.microsoft.com/office/drawing/2014/main" id="{99081498-F8CA-480F-A01D-7D0E1830F045}"/>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dirty="0">
              <a:solidFill>
                <a:srgbClr val="000000">
                  <a:tint val="75000"/>
                </a:srgbClr>
              </a:solidFill>
              <a:latin typeface="Imago"/>
            </a:endParaRPr>
          </a:p>
        </p:txBody>
      </p:sp>
      <p:sp>
        <p:nvSpPr>
          <p:cNvPr id="10" name="Text Placeholder 2"/>
          <p:cNvSpPr>
            <a:spLocks noGrp="1"/>
          </p:cNvSpPr>
          <p:nvPr>
            <p:ph type="body" sz="quarter" idx="14"/>
          </p:nvPr>
        </p:nvSpPr>
        <p:spPr>
          <a:xfrm>
            <a:off x="1206658" y="1898787"/>
            <a:ext cx="10386348" cy="3976721"/>
          </a:xfrm>
          <a:prstGeom prst="rect">
            <a:avLst/>
          </a:prstGeom>
        </p:spPr>
        <p:txBody>
          <a:bodyPr/>
          <a:lstStyle>
            <a:lvl1pPr>
              <a:defRPr sz="2134"/>
            </a:lvl1pPr>
            <a:lvl2pPr marL="480227" indent="-241172">
              <a:defRPr sz="1600"/>
            </a:lvl2pPr>
            <a:lvl3pPr marL="719282" indent="-239057">
              <a:defRPr sz="1466"/>
            </a:lvl3pPr>
          </a:lstStyle>
          <a:p>
            <a:pPr lvl="0"/>
            <a:r>
              <a:rPr lang="en-US" dirty="0"/>
              <a:t>Click to edit Master text styles</a:t>
            </a:r>
          </a:p>
          <a:p>
            <a:pPr lvl="1"/>
            <a:r>
              <a:rPr lang="en-US" dirty="0"/>
              <a:t>Second level</a:t>
            </a:r>
          </a:p>
          <a:p>
            <a:pPr lvl="2"/>
            <a:r>
              <a:rPr lang="en-US" dirty="0"/>
              <a:t>Third level</a:t>
            </a:r>
          </a:p>
        </p:txBody>
      </p:sp>
      <p:sp>
        <p:nvSpPr>
          <p:cNvPr id="14"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5"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373201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pos="680" userDrawn="1">
          <p15:clr>
            <a:srgbClr val="FBAE40"/>
          </p15:clr>
        </p15:guide>
      </p15:sldGuideLst>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userDrawn="1">
  <p:cSld name="8_Title and Content-New">
    <p:spTree>
      <p:nvGrpSpPr>
        <p:cNvPr id="1" name=""/>
        <p:cNvGrpSpPr/>
        <p:nvPr/>
      </p:nvGrpSpPr>
      <p:grpSpPr>
        <a:xfrm>
          <a:off x="0" y="0"/>
          <a:ext cx="0" cy="0"/>
          <a:chOff x="0" y="0"/>
          <a:chExt cx="0" cy="0"/>
        </a:xfrm>
      </p:grpSpPr>
      <p:sp>
        <p:nvSpPr>
          <p:cNvPr id="7" name="shpPlaceholderMain"/>
          <p:cNvSpPr>
            <a:spLocks noGrp="1" noChangeArrowheads="1"/>
          </p:cNvSpPr>
          <p:nvPr>
            <p:ph idx="1"/>
          </p:nvPr>
        </p:nvSpPr>
        <p:spPr bwMode="auto">
          <a:xfrm>
            <a:off x="517876" y="1347538"/>
            <a:ext cx="11056159" cy="49310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nSpc>
                <a:spcPct val="114000"/>
              </a:lnSpc>
              <a:spcBef>
                <a:spcPts val="554"/>
              </a:spcBef>
              <a:spcAft>
                <a:spcPts val="0"/>
              </a:spcAft>
              <a:defRPr sz="1600"/>
            </a:lvl1pPr>
            <a:lvl2pPr>
              <a:spcBef>
                <a:spcPts val="277"/>
              </a:spcBef>
              <a:defRPr sz="1466"/>
            </a:lvl2pPr>
            <a:lvl3pPr>
              <a:defRPr sz="1466"/>
            </a:lvl3pPr>
            <a:lvl4pPr>
              <a:defRPr sz="1466"/>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6"/>
          <p:cNvSpPr>
            <a:spLocks noGrp="1"/>
          </p:cNvSpPr>
          <p:nvPr>
            <p:ph type="body" sz="quarter" idx="12"/>
          </p:nvPr>
        </p:nvSpPr>
        <p:spPr>
          <a:xfrm>
            <a:off x="2087650" y="6481867"/>
            <a:ext cx="4754880" cy="243840"/>
          </a:xfrm>
        </p:spPr>
        <p:txBody>
          <a:bodyPr wrap="square" lIns="0" tIns="0" rIns="0" bIns="0" anchor="b">
            <a:noAutofit/>
          </a:bodyPr>
          <a:lstStyle>
            <a:lvl1pPr marL="0" indent="0">
              <a:lnSpc>
                <a:spcPct val="90000"/>
              </a:lnSpc>
              <a:spcBef>
                <a:spcPts val="0"/>
              </a:spcBef>
              <a:spcAft>
                <a:spcPts val="0"/>
              </a:spcAft>
              <a:buFontTx/>
              <a:buNone/>
              <a:tabLst>
                <a:tab pos="8137378" algn="r"/>
              </a:tabLst>
              <a:defRPr sz="934">
                <a:solidFill>
                  <a:schemeClr val="tx1"/>
                </a:solidFill>
              </a:defRPr>
            </a:lvl1pPr>
          </a:lstStyle>
          <a:p>
            <a:pPr lvl="0"/>
            <a:endParaRPr lang="en-GB" dirty="0"/>
          </a:p>
        </p:txBody>
      </p:sp>
      <p:sp>
        <p:nvSpPr>
          <p:cNvPr id="6" name="Title 4"/>
          <p:cNvSpPr>
            <a:spLocks noGrp="1"/>
          </p:cNvSpPr>
          <p:nvPr>
            <p:ph type="title"/>
          </p:nvPr>
        </p:nvSpPr>
        <p:spPr>
          <a:xfrm>
            <a:off x="517778" y="292608"/>
            <a:ext cx="10254059" cy="609600"/>
          </a:xfrm>
        </p:spPr>
        <p:txBody>
          <a:bodyPr>
            <a:noAutofit/>
          </a:bodyPr>
          <a:lstStyle>
            <a:lvl1pPr>
              <a:lnSpc>
                <a:spcPct val="90000"/>
              </a:lnSpc>
              <a:defRPr sz="2400"/>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50B5E646-BA4E-4FD3-9921-696477193EC5}"/>
              </a:ext>
            </a:extLst>
          </p:cNvPr>
          <p:cNvSpPr>
            <a:spLocks noGrp="1"/>
          </p:cNvSpPr>
          <p:nvPr>
            <p:ph type="body" sz="quarter" idx="13"/>
          </p:nvPr>
        </p:nvSpPr>
        <p:spPr>
          <a:xfrm>
            <a:off x="8018584" y="6481867"/>
            <a:ext cx="3555349" cy="243840"/>
          </a:xfrm>
          <a:noFill/>
          <a:ln w="9525">
            <a:noFill/>
            <a:miter lim="800000"/>
            <a:headEnd/>
            <a:tailEnd/>
          </a:ln>
        </p:spPr>
        <p:txBody>
          <a:bodyPr vert="horz" wrap="square" lIns="0" tIns="0" rIns="0" bIns="0" numCol="1" anchor="b" anchorCtr="0" compatLnSpc="1">
            <a:prstTxWarp prst="textNoShape">
              <a:avLst/>
            </a:prstTxWarp>
            <a:noAutofit/>
          </a:bodyPr>
          <a:lstStyle>
            <a:lvl1pPr algn="r">
              <a:lnSpc>
                <a:spcPct val="90000"/>
              </a:lnSpc>
              <a:defRPr lang="en-US" sz="934" dirty="0" smtClean="0"/>
            </a:lvl1pPr>
            <a:lvl2pPr>
              <a:defRPr lang="en-US" dirty="0" smtClean="0"/>
            </a:lvl2pPr>
            <a:lvl3pPr>
              <a:defRPr lang="en-US" dirty="0" smtClean="0"/>
            </a:lvl3pPr>
            <a:lvl4pPr>
              <a:defRPr lang="en-US" dirty="0" smtClean="0"/>
            </a:lvl4pPr>
            <a:lvl5pPr>
              <a:defRPr lang="en-US" dirty="0"/>
            </a:lvl5pPr>
          </a:lstStyle>
          <a:p>
            <a:pPr marL="0" lvl="0" indent="0">
              <a:spcAft>
                <a:spcPts val="0"/>
              </a:spcAft>
              <a:buFontTx/>
              <a:buNone/>
              <a:tabLst>
                <a:tab pos="8137378" algn="r"/>
              </a:tabLst>
            </a:pPr>
            <a:endParaRPr lang="en-US" dirty="0"/>
          </a:p>
        </p:txBody>
      </p:sp>
    </p:spTree>
    <p:extLst>
      <p:ext uri="{BB962C8B-B14F-4D97-AF65-F5344CB8AC3E}">
        <p14:creationId xmlns:p14="http://schemas.microsoft.com/office/powerpoint/2010/main" val="4574151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584940744"/>
      </p:ext>
    </p:extLst>
  </p:cSld>
  <p:clrMapOvr>
    <a:masterClrMapping/>
  </p:clrMapOvr>
  <p:hf hdr="0" dt="0"/>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ndParaRPr>
          </a:p>
        </p:txBody>
      </p:sp>
      <p:sp>
        <p:nvSpPr>
          <p:cNvPr id="6" name="Slide Number Placeholder 5"/>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8C389221-72B5-5D4E-8EF7-A00BB88E920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302151720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002297209"/>
      </p:ext>
    </p:extLst>
  </p:cSld>
  <p:clrMapOvr>
    <a:masterClrMapping/>
  </p:clrMapOvr>
  <p:hf hdr="0" dt="0"/>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1/25/23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ndParaRPr>
          </a:p>
        </p:txBody>
      </p:sp>
      <p:sp>
        <p:nvSpPr>
          <p:cNvPr id="7" name="Slide Number Placeholder 6"/>
          <p:cNvSpPr>
            <a:spLocks noGrp="1"/>
          </p:cNvSpPr>
          <p:nvPr>
            <p:ph type="sldNum" sz="quarter" idx="12"/>
          </p:nvPr>
        </p:nvSpPr>
        <p:spPr/>
        <p:txBody>
          <a:bodyPr/>
          <a:lstStyle/>
          <a:p>
            <a:pPr>
              <a:defRPr/>
            </a:pPr>
            <a:fld id="{3A3CB8D0-0137-498F-A7F0-F0C32CA03B39}" type="slidenum">
              <a:rPr lang="en-US" smtClean="0">
                <a:solidFill>
                  <a:srgbClr val="FFFFFF"/>
                </a:solidFill>
                <a:latin typeface="Calibri"/>
              </a:rPr>
              <a:pPr>
                <a:defRPr/>
              </a:pPr>
              <a:t>‹#›</a:t>
            </a:fld>
            <a:endParaRPr lang="en-US" dirty="0">
              <a:solidFill>
                <a:srgbClr val="FFFFFF"/>
              </a:solidFill>
              <a:latin typeface="Calibri"/>
            </a:endParaRPr>
          </a:p>
        </p:txBody>
      </p:sp>
      <p:sp>
        <p:nvSpPr>
          <p:cNvPr id="8" name="TextBox 7">
            <a:extLst>
              <a:ext uri="{FF2B5EF4-FFF2-40B4-BE49-F238E27FC236}">
                <a16:creationId xmlns:a16="http://schemas.microsoft.com/office/drawing/2014/main" id="{43E5F0B1-435A-5D4B-94E9-8F13020F1C87}"/>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1247415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1/25/23</a:t>
            </a:fld>
            <a:endParaRPr lang="en-US" dirty="0"/>
          </a:p>
        </p:txBody>
      </p:sp>
      <p:sp>
        <p:nvSpPr>
          <p:cNvPr id="8" name="Footer Placeholder 7"/>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9" name="Slide Number Placeholder 8"/>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3722397576"/>
      </p:ext>
    </p:extLst>
  </p:cSld>
  <p:clrMapOvr>
    <a:masterClrMapping/>
  </p:clrMapOvr>
  <p:hf hdr="0" dt="0"/>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1/25/23</a:t>
            </a:fld>
            <a:endParaRPr lang="en-US" dirty="0"/>
          </a:p>
        </p:txBody>
      </p:sp>
      <p:sp>
        <p:nvSpPr>
          <p:cNvPr id="4" name="Footer Placeholder 3"/>
          <p:cNvSpPr>
            <a:spLocks noGrp="1"/>
          </p:cNvSpPr>
          <p:nvPr>
            <p:ph type="ftr" sz="quarter" idx="11"/>
          </p:nvPr>
        </p:nvSpPr>
        <p:spPr/>
        <p:txBody>
          <a:bodyPr/>
          <a:lstStyle/>
          <a:p>
            <a:pPr>
              <a:defRPr/>
            </a:pPr>
            <a:endParaRPr lang="en-US" dirty="0">
              <a:solidFill>
                <a:srgbClr val="000000"/>
              </a:solidFill>
              <a:latin typeface="Calibri"/>
            </a:endParaRPr>
          </a:p>
        </p:txBody>
      </p:sp>
      <p:sp>
        <p:nvSpPr>
          <p:cNvPr id="5" name="Slide Number Placeholder 4"/>
          <p:cNvSpPr>
            <a:spLocks noGrp="1"/>
          </p:cNvSpPr>
          <p:nvPr>
            <p:ph type="sldNum" sz="quarter" idx="12"/>
          </p:nvPr>
        </p:nvSpPr>
        <p:spPr/>
        <p:txBody>
          <a:bodyPr/>
          <a:lstStyle/>
          <a:p>
            <a:pPr>
              <a:defRPr/>
            </a:pPr>
            <a:fld id="{876D11F4-78B8-4BD0-8C58-DD5E7C415213}" type="slidenum">
              <a:rPr lang="en-US" smtClean="0">
                <a:solidFill>
                  <a:srgbClr val="FFFFFF"/>
                </a:solidFill>
                <a:latin typeface="Calibri"/>
              </a:rPr>
              <a:pPr>
                <a:defRPr/>
              </a:pPr>
              <a:t>‹#›</a:t>
            </a:fld>
            <a:endParaRPr lang="en-US" dirty="0">
              <a:solidFill>
                <a:srgbClr val="FFFFFF"/>
              </a:solidFill>
              <a:latin typeface="Calibri"/>
            </a:endParaRPr>
          </a:p>
        </p:txBody>
      </p:sp>
      <p:sp>
        <p:nvSpPr>
          <p:cNvPr id="6" name="TextBox 5">
            <a:extLst>
              <a:ext uri="{FF2B5EF4-FFF2-40B4-BE49-F238E27FC236}">
                <a16:creationId xmlns:a16="http://schemas.microsoft.com/office/drawing/2014/main" id="{12489104-FAFA-B345-A6D8-1EAD76D70EAA}"/>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22510758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1/25/23</a:t>
            </a:fld>
            <a:endParaRPr lang="en-US" dirty="0"/>
          </a:p>
        </p:txBody>
      </p:sp>
      <p:sp>
        <p:nvSpPr>
          <p:cNvPr id="3" name="Footer Placeholder 2"/>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4" name="Slide Number Placeholder 3"/>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164303024"/>
      </p:ext>
    </p:extLst>
  </p:cSld>
  <p:clrMapOvr>
    <a:masterClrMapping/>
  </p:clrMapOvr>
  <p:hf hdr="0" dt="0"/>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1/25/23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7" name="Slide Number Placeholder 6"/>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685360951"/>
      </p:ext>
    </p:extLst>
  </p:cSld>
  <p:clrMapOvr>
    <a:masterClrMapping/>
  </p:clrMapOvr>
  <p:hf hdr="0" dt="0"/>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921"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423162"/>
      </p:ext>
    </p:extLst>
  </p:cSld>
  <p:clrMapOvr>
    <a:masterClrMapping/>
  </p:clrMapOvr>
  <p:extLst>
    <p:ext uri="{DCECCB84-F9BA-43D5-87BE-67443E8EF086}">
      <p15:sldGuideLst xmlns:p15="http://schemas.microsoft.com/office/powerpoint/2012/main"/>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1/25/23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7" name="Slide Number Placeholder 6"/>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454890879"/>
      </p:ext>
    </p:extLst>
  </p:cSld>
  <p:clrMapOvr>
    <a:masterClrMapping/>
  </p:clrMapOvr>
  <p:hf hdr="0" dt="0"/>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4111890631"/>
      </p:ext>
    </p:extLst>
  </p:cSld>
  <p:clrMapOvr>
    <a:masterClrMapping/>
  </p:clrMapOvr>
  <p:hf hdr="0" dt="0"/>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170672915"/>
      </p:ext>
    </p:extLst>
  </p:cSld>
  <p:clrMapOvr>
    <a:masterClrMapping/>
  </p:clrMapOvr>
  <p:hf hdr="0" dt="0"/>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
        <p:nvSpPr>
          <p:cNvPr id="7" name="object 10">
            <a:extLst>
              <a:ext uri="{FF2B5EF4-FFF2-40B4-BE49-F238E27FC236}">
                <a16:creationId xmlns:a16="http://schemas.microsoft.com/office/drawing/2014/main" id="{0D29E552-3956-CF40-9E8E-04965FAC85C7}"/>
              </a:ext>
            </a:extLst>
          </p:cNvPr>
          <p:cNvSpPr/>
          <p:nvPr userDrawn="1"/>
        </p:nvSpPr>
        <p:spPr>
          <a:xfrm>
            <a:off x="0" y="0"/>
            <a:ext cx="12192000" cy="3602039"/>
          </a:xfrm>
          <a:custGeom>
            <a:avLst/>
            <a:gdLst/>
            <a:ahLst/>
            <a:cxnLst/>
            <a:rect l="l" t="t" r="r" b="b"/>
            <a:pathLst>
              <a:path w="20104100" h="2033905">
                <a:moveTo>
                  <a:pt x="0" y="2033563"/>
                </a:moveTo>
                <a:lnTo>
                  <a:pt x="20104073" y="2033563"/>
                </a:lnTo>
                <a:lnTo>
                  <a:pt x="20104073" y="0"/>
                </a:lnTo>
                <a:lnTo>
                  <a:pt x="0" y="0"/>
                </a:lnTo>
                <a:lnTo>
                  <a:pt x="0" y="2033563"/>
                </a:lnTo>
                <a:close/>
              </a:path>
            </a:pathLst>
          </a:custGeom>
          <a:solidFill>
            <a:srgbClr val="336D99"/>
          </a:solidFill>
        </p:spPr>
        <p:txBody>
          <a:bodyPr wrap="square" lIns="0" tIns="0" rIns="0" bIns="0" rtlCol="0"/>
          <a:lstStyle/>
          <a:p>
            <a:endParaRPr/>
          </a:p>
        </p:txBody>
      </p:sp>
    </p:spTree>
    <p:extLst>
      <p:ext uri="{BB962C8B-B14F-4D97-AF65-F5344CB8AC3E}">
        <p14:creationId xmlns:p14="http://schemas.microsoft.com/office/powerpoint/2010/main" val="218418699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3729318901"/>
      </p:ext>
    </p:extLst>
  </p:cSld>
  <p:clrMapOvr>
    <a:masterClrMapping/>
  </p:clrMapOvr>
  <p:hf hdr="0" dt="0"/>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405513021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1/25/23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834560339"/>
      </p:ext>
    </p:extLst>
  </p:cSld>
  <p:clrMapOvr>
    <a:masterClrMapping/>
  </p:clrMapOvr>
  <p:hf hdr="0" dt="0"/>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1/25/23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567003839"/>
      </p:ext>
    </p:extLst>
  </p:cSld>
  <p:clrMapOvr>
    <a:masterClrMapping/>
  </p:clrMapOvr>
  <p:hf hdr="0" dt="0"/>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1/25/23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312101099"/>
      </p:ext>
    </p:extLst>
  </p:cSld>
  <p:clrMapOvr>
    <a:masterClrMapping/>
  </p:clrMapOvr>
  <p:hf hdr="0" dt="0"/>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1/25/23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816644187"/>
      </p:ext>
    </p:extLst>
  </p:cSld>
  <p:clrMapOvr>
    <a:masterClrMapping/>
  </p:clrMapOvr>
  <p:hf hdr="0" dt="0"/>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70"/>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838558"/>
      </p:ext>
    </p:extLst>
  </p:cSld>
  <p:clrMapOvr>
    <a:masterClrMapping/>
  </p:clrMapOvr>
  <p:extLst>
    <p:ext uri="{DCECCB84-F9BA-43D5-87BE-67443E8EF086}">
      <p15:sldGuideLst xmlns:p15="http://schemas.microsoft.com/office/powerpoint/2012/main"/>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1/25/23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477978245"/>
      </p:ext>
    </p:extLst>
  </p:cSld>
  <p:clrMapOvr>
    <a:masterClrMapping/>
  </p:clrMapOvr>
  <p:hf hdr="0" dt="0"/>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1/25/23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928679779"/>
      </p:ext>
    </p:extLst>
  </p:cSld>
  <p:clrMapOvr>
    <a:masterClrMapping/>
  </p:clrMapOvr>
  <p:hf hdr="0" dt="0"/>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973709220"/>
      </p:ext>
    </p:extLst>
  </p:cSld>
  <p:clrMapOvr>
    <a:masterClrMapping/>
  </p:clrMapOvr>
  <p:hf hdr="0" dt="0"/>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658356244"/>
      </p:ext>
    </p:extLst>
  </p:cSld>
  <p:clrMapOvr>
    <a:masterClrMapping/>
  </p:clrMapOvr>
  <p:hf hdr="0" dt="0"/>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1177773776"/>
      </p:ext>
    </p:extLst>
  </p:cSld>
  <p:clrMapOvr>
    <a:masterClrMapping/>
  </p:clrMapOvr>
  <p:extLst>
    <p:ext uri="{DCECCB84-F9BA-43D5-87BE-67443E8EF086}">
      <p15:sldGuideLst xmlns:p15="http://schemas.microsoft.com/office/powerpoint/2012/main"/>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2831374827"/>
      </p:ext>
    </p:extLst>
  </p:cSld>
  <p:clrMapOvr>
    <a:masterClrMapping/>
  </p:clrMapOvr>
  <p:extLst>
    <p:ext uri="{DCECCB84-F9BA-43D5-87BE-67443E8EF086}">
      <p15:sldGuideLst xmlns:p15="http://schemas.microsoft.com/office/powerpoint/2012/main"/>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1745227077"/>
      </p:ext>
    </p:extLst>
  </p:cSld>
  <p:clrMapOvr>
    <a:masterClrMapping/>
  </p:clrMapOvr>
  <p:extLst>
    <p:ext uri="{DCECCB84-F9BA-43D5-87BE-67443E8EF086}">
      <p15:sldGuideLst xmlns:p15="http://schemas.microsoft.com/office/powerpoint/2012/main"/>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sz="half" idx="1" hasCustomPrompt="1"/>
          </p:nvPr>
        </p:nvSpPr>
        <p:spPr>
          <a:xfrm>
            <a:off x="630000" y="1328400"/>
            <a:ext cx="5181600" cy="4941850"/>
          </a:xfrm>
        </p:spPr>
        <p:txBody>
          <a:bodyPr lIns="0" tIns="0" rIns="0" bIns="0"/>
          <a:lstStyle>
            <a:lvl1pPr>
              <a:defRPr sz="1600"/>
            </a:lvl1pPr>
            <a:lvl2pPr>
              <a:defRPr sz="14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hasCustomPrompt="1"/>
          </p:nvPr>
        </p:nvSpPr>
        <p:spPr>
          <a:xfrm>
            <a:off x="6384937" y="1328400"/>
            <a:ext cx="5181600" cy="4941850"/>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5">
            <a:extLst>
              <a:ext uri="{FF2B5EF4-FFF2-40B4-BE49-F238E27FC236}">
                <a16:creationId xmlns:a16="http://schemas.microsoft.com/office/drawing/2014/main" id="{61EE8A5A-D330-6149-A245-C88733925105}"/>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3" name="Text Placeholder 6">
            <a:extLst>
              <a:ext uri="{FF2B5EF4-FFF2-40B4-BE49-F238E27FC236}">
                <a16:creationId xmlns:a16="http://schemas.microsoft.com/office/drawing/2014/main" id="{E5C798A5-5391-7B42-841D-B4F2CF3E3BAA}"/>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4" name="Text Placeholder 6">
            <a:extLst>
              <a:ext uri="{FF2B5EF4-FFF2-40B4-BE49-F238E27FC236}">
                <a16:creationId xmlns:a16="http://schemas.microsoft.com/office/drawing/2014/main" id="{979618B3-F66A-4A45-AC7E-BB73398FEF76}"/>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Tree>
    <p:extLst>
      <p:ext uri="{BB962C8B-B14F-4D97-AF65-F5344CB8AC3E}">
        <p14:creationId xmlns:p14="http://schemas.microsoft.com/office/powerpoint/2010/main" val="132466469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00" y="133200"/>
            <a:ext cx="10944000" cy="921600"/>
          </a:xfrm>
        </p:spPr>
        <p:txBody>
          <a:bodyPr lIns="0" tIns="0" rIns="0" bIns="0"/>
          <a:lstStyle/>
          <a:p>
            <a:r>
              <a:rPr lang="en-US"/>
              <a:t>Click to edit Master title style</a:t>
            </a:r>
          </a:p>
        </p:txBody>
      </p:sp>
      <p:sp>
        <p:nvSpPr>
          <p:cNvPr id="3" name="Text Placeholder 2"/>
          <p:cNvSpPr>
            <a:spLocks noGrp="1"/>
          </p:cNvSpPr>
          <p:nvPr>
            <p:ph type="body" idx="1" hasCustomPrompt="1"/>
          </p:nvPr>
        </p:nvSpPr>
        <p:spPr>
          <a:xfrm>
            <a:off x="629999" y="1328400"/>
            <a:ext cx="5180400" cy="455134"/>
          </a:xfrm>
        </p:spPr>
        <p:txBody>
          <a:bodyPr lIns="0" tIns="0" rIns="0" bIns="0" anchor="t" anchorCtr="0"/>
          <a:lstStyle>
            <a:lvl1pPr marL="0" indent="0">
              <a:buNone/>
              <a:defRPr sz="1600" b="1">
                <a:solidFill>
                  <a:srgbClr val="336D99"/>
                </a:solidFill>
              </a:defRPr>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5" name="Text Placeholder 4"/>
          <p:cNvSpPr>
            <a:spLocks noGrp="1"/>
          </p:cNvSpPr>
          <p:nvPr>
            <p:ph type="body" sz="quarter" idx="3" hasCustomPrompt="1"/>
          </p:nvPr>
        </p:nvSpPr>
        <p:spPr>
          <a:xfrm>
            <a:off x="6386400" y="1328400"/>
            <a:ext cx="5180400" cy="455134"/>
          </a:xfrm>
        </p:spPr>
        <p:txBody>
          <a:bodyPr lIns="0" tIns="0" rIns="0" bIns="0" anchor="t" anchorCtr="0"/>
          <a:lstStyle>
            <a:lvl1pPr marL="0" indent="0">
              <a:buNone/>
              <a:defRPr sz="1600" b="1">
                <a:solidFill>
                  <a:srgbClr val="336D99"/>
                </a:solidFill>
              </a:defRPr>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6" name="Content Placeholder 5"/>
          <p:cNvSpPr>
            <a:spLocks noGrp="1"/>
          </p:cNvSpPr>
          <p:nvPr>
            <p:ph sz="quarter" idx="4" hasCustomPrompt="1"/>
          </p:nvPr>
        </p:nvSpPr>
        <p:spPr>
          <a:xfrm>
            <a:off x="6386400" y="1878472"/>
            <a:ext cx="5180400" cy="4490316"/>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968E6E14-D59B-3540-B74F-F98A496E9C5D}"/>
              </a:ext>
            </a:extLst>
          </p:cNvPr>
          <p:cNvSpPr>
            <a:spLocks noGrp="1"/>
          </p:cNvSpPr>
          <p:nvPr>
            <p:ph type="sldNum" sz="quarter" idx="16"/>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6" name="Text Placeholder 6">
            <a:extLst>
              <a:ext uri="{FF2B5EF4-FFF2-40B4-BE49-F238E27FC236}">
                <a16:creationId xmlns:a16="http://schemas.microsoft.com/office/drawing/2014/main" id="{9E903BD3-CFC2-7A42-AF1B-80F8E711C99B}"/>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7" name="Text Placeholder 6">
            <a:extLst>
              <a:ext uri="{FF2B5EF4-FFF2-40B4-BE49-F238E27FC236}">
                <a16:creationId xmlns:a16="http://schemas.microsoft.com/office/drawing/2014/main" id="{2252638A-C9C6-FE4B-97EB-A43CEA9443D0}"/>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8" name="Content Placeholder 5">
            <a:extLst>
              <a:ext uri="{FF2B5EF4-FFF2-40B4-BE49-F238E27FC236}">
                <a16:creationId xmlns:a16="http://schemas.microsoft.com/office/drawing/2014/main" id="{9D2F02CF-A839-354B-B71C-88867DE1563E}"/>
              </a:ext>
            </a:extLst>
          </p:cNvPr>
          <p:cNvSpPr>
            <a:spLocks noGrp="1"/>
          </p:cNvSpPr>
          <p:nvPr>
            <p:ph sz="quarter" idx="17" hasCustomPrompt="1"/>
          </p:nvPr>
        </p:nvSpPr>
        <p:spPr>
          <a:xfrm>
            <a:off x="625200" y="1878472"/>
            <a:ext cx="5180400" cy="4490316"/>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301992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10" name="Slide Number Placeholder 5">
            <a:extLst>
              <a:ext uri="{FF2B5EF4-FFF2-40B4-BE49-F238E27FC236}">
                <a16:creationId xmlns:a16="http://schemas.microsoft.com/office/drawing/2014/main" id="{212052BE-529C-7447-A7BB-AC367F4008C6}"/>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1" name="Text Placeholder 6">
            <a:extLst>
              <a:ext uri="{FF2B5EF4-FFF2-40B4-BE49-F238E27FC236}">
                <a16:creationId xmlns:a16="http://schemas.microsoft.com/office/drawing/2014/main" id="{D9F99593-BCBB-D64A-B14C-3AE99CE559F8}"/>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2" name="Text Placeholder 6">
            <a:extLst>
              <a:ext uri="{FF2B5EF4-FFF2-40B4-BE49-F238E27FC236}">
                <a16:creationId xmlns:a16="http://schemas.microsoft.com/office/drawing/2014/main" id="{C369B79C-A588-C440-B76E-EAEE49D9A606}"/>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Tree>
    <p:extLst>
      <p:ext uri="{BB962C8B-B14F-4D97-AF65-F5344CB8AC3E}">
        <p14:creationId xmlns:p14="http://schemas.microsoft.com/office/powerpoint/2010/main" val="33475709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89321"/>
      </p:ext>
    </p:extLst>
  </p:cSld>
  <p:clrMapOvr>
    <a:masterClrMapping/>
  </p:clrMapOvr>
  <p:extLst>
    <p:ext uri="{DCECCB84-F9BA-43D5-87BE-67443E8EF086}">
      <p15:sldGuideLst xmlns:p15="http://schemas.microsoft.com/office/powerpoint/2012/main"/>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1/25/23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8519003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1/25/23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202430096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61EDC52-33E1-44B1-9CE2-DC5F23BC0444}" type="datetimeFigureOut">
              <a:rPr lang="en-US" smtClean="0"/>
              <a:t>1/25/23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251087401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61EDC52-33E1-44B1-9CE2-DC5F23BC0444}" type="datetimeFigureOut">
              <a:rPr lang="en-US" smtClean="0"/>
              <a:t>1/25/23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29012200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E61EDC52-33E1-44B1-9CE2-DC5F23BC0444}" type="datetimeFigureOut">
              <a:rPr lang="en-US" smtClean="0"/>
              <a:t>1/25/23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67756116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E61EDC52-33E1-44B1-9CE2-DC5F23BC0444}" type="datetimeFigureOut">
              <a:rPr lang="en-US" smtClean="0"/>
              <a:t>1/25/23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411804439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61EDC52-33E1-44B1-9CE2-DC5F23BC0444}" type="datetimeFigureOut">
              <a:rPr lang="en-US" smtClean="0"/>
              <a:t>1/25/23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47601329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61EDC52-33E1-44B1-9CE2-DC5F23BC0444}" type="datetimeFigureOut">
              <a:rPr lang="en-US" smtClean="0"/>
              <a:t>1/25/23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9422680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61EDC52-33E1-44B1-9CE2-DC5F23BC0444}" type="datetimeFigureOut">
              <a:rPr lang="en-US" smtClean="0"/>
              <a:t>1/25/23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32862065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1/25/23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6084540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Tree>
    <p:extLst>
      <p:ext uri="{BB962C8B-B14F-4D97-AF65-F5344CB8AC3E}">
        <p14:creationId xmlns:p14="http://schemas.microsoft.com/office/powerpoint/2010/main" val="3157100362"/>
      </p:ext>
    </p:extLst>
  </p:cSld>
  <p:clrMapOvr>
    <a:masterClrMapping/>
  </p:clrMapOvr>
  <p:extLst>
    <p:ext uri="{DCECCB84-F9BA-43D5-87BE-67443E8EF086}">
      <p15:sldGuideLst xmlns:p15="http://schemas.microsoft.com/office/powerpoint/2012/main"/>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1/25/23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41635890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Titolo e contenuto">
    <p:spTree>
      <p:nvGrpSpPr>
        <p:cNvPr id="1" name=""/>
        <p:cNvGrpSpPr/>
        <p:nvPr/>
      </p:nvGrpSpPr>
      <p:grpSpPr>
        <a:xfrm>
          <a:off x="0" y="0"/>
          <a:ext cx="0" cy="0"/>
          <a:chOff x="0" y="0"/>
          <a:chExt cx="0" cy="0"/>
        </a:xfrm>
      </p:grpSpPr>
      <p:sp>
        <p:nvSpPr>
          <p:cNvPr id="23" name="Numero diapositiva"/>
          <p:cNvSpPr txBox="1">
            <a:spLocks noGrp="1"/>
          </p:cNvSpPr>
          <p:nvPr>
            <p:ph type="sldNum" sz="quarter" idx="2"/>
          </p:nvPr>
        </p:nvSpPr>
        <p:spPr>
          <a:prstGeom prst="rect">
            <a:avLst/>
          </a:prstGeom>
        </p:spPr>
        <p:txBody>
          <a:bodyPr/>
          <a:lstStyle/>
          <a:p>
            <a:fld id="{86CB4B4D-7CA3-9044-876B-883B54F8677D}" type="slidenum">
              <a:t>‹#›</a:t>
            </a:fld>
            <a:endParaRPr dirty="0"/>
          </a:p>
        </p:txBody>
      </p:sp>
    </p:spTree>
    <p:extLst>
      <p:ext uri="{BB962C8B-B14F-4D97-AF65-F5344CB8AC3E}">
        <p14:creationId xmlns:p14="http://schemas.microsoft.com/office/powerpoint/2010/main" val="1944978708"/>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5"/>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84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34" indent="-212334" algn="r">
              <a:buNone/>
              <a:defRPr lang="en-GB" sz="84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7"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66160190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5"/>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4"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32">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5"/>
            <a:ext cx="10363200" cy="571500"/>
          </a:xfrm>
          <a:prstGeom prst="rect">
            <a:avLst/>
          </a:prstGeom>
        </p:spPr>
        <p:txBody>
          <a:bodyPr/>
          <a:lstStyle>
            <a:lvl1pPr marL="0" indent="0">
              <a:buNone/>
              <a:defRPr sz="140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3" y="104289"/>
            <a:ext cx="2427877" cy="1343044"/>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17029623"/>
      </p:ext>
    </p:extLst>
  </p:cSld>
  <p:clrMapOvr>
    <a:masterClrMapping/>
  </p:clrMapOvr>
  <p:transition>
    <p:fade/>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0"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2" y="6259600"/>
            <a:ext cx="4800000" cy="360000"/>
          </a:xfrm>
          <a:prstGeom prst="rect">
            <a:avLst/>
          </a:prstGeom>
        </p:spPr>
        <p:txBody>
          <a:bodyPr lIns="0" tIns="0" rIns="0" bIns="0" anchor="b"/>
          <a:lstStyle>
            <a:lvl1pPr marL="212266" indent="-212266"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3" y="104289"/>
            <a:ext cx="2427877" cy="1343044"/>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5944"/>
            <a:ext cx="11137900"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54925342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BF08F90-3254-4945-8497-C0A3092C3E94}"/>
              </a:ext>
            </a:extLst>
          </p:cNvPr>
          <p:cNvSpPr/>
          <p:nvPr userDrawn="1"/>
        </p:nvSpPr>
        <p:spPr>
          <a:xfrm>
            <a:off x="0" y="-1257"/>
            <a:ext cx="10414416" cy="6859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4" name="Straight Connector 3">
            <a:extLst>
              <a:ext uri="{FF2B5EF4-FFF2-40B4-BE49-F238E27FC236}">
                <a16:creationId xmlns:a16="http://schemas.microsoft.com/office/drawing/2014/main" id="{C1633B42-66BA-4543-875F-ACE9DDF2936B}"/>
              </a:ext>
            </a:extLst>
          </p:cNvPr>
          <p:cNvCxnSpPr>
            <a:cxnSpLocks/>
          </p:cNvCxnSpPr>
          <p:nvPr userDrawn="1"/>
        </p:nvCxnSpPr>
        <p:spPr>
          <a:xfrm flipH="1">
            <a:off x="8976320" y="5973283"/>
            <a:ext cx="286219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1882682-D705-49C6-9D5B-9917FB613C63}"/>
              </a:ext>
            </a:extLst>
          </p:cNvPr>
          <p:cNvCxnSpPr>
            <a:cxnSpLocks/>
          </p:cNvCxnSpPr>
          <p:nvPr userDrawn="1"/>
        </p:nvCxnSpPr>
        <p:spPr>
          <a:xfrm flipH="1">
            <a:off x="2" y="1220755"/>
            <a:ext cx="88408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sp>
        <p:nvSpPr>
          <p:cNvPr id="8" name="Text Placeholder 7">
            <a:extLst>
              <a:ext uri="{FF2B5EF4-FFF2-40B4-BE49-F238E27FC236}">
                <a16:creationId xmlns:a16="http://schemas.microsoft.com/office/drawing/2014/main" id="{21E35215-5458-4CD6-AEE8-CAC57D8B6541}"/>
              </a:ext>
            </a:extLst>
          </p:cNvPr>
          <p:cNvSpPr>
            <a:spLocks noGrp="1"/>
          </p:cNvSpPr>
          <p:nvPr>
            <p:ph type="body" sz="quarter" idx="10" hasCustomPrompt="1"/>
          </p:nvPr>
        </p:nvSpPr>
        <p:spPr>
          <a:xfrm>
            <a:off x="1007534" y="740701"/>
            <a:ext cx="8551864" cy="4704523"/>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2132" baseline="0">
                <a:solidFill>
                  <a:schemeClr val="bg1"/>
                </a:solidFill>
                <a:latin typeface="Arial" panose="020B0604020202020204" pitchFamily="34" charset="0"/>
                <a:cs typeface="Arial" panose="020B0604020202020204" pitchFamily="34" charset="0"/>
              </a:defRPr>
            </a:lvl2pPr>
            <a:lvl3pPr marL="0" indent="0">
              <a:buNone/>
              <a:defRPr sz="1600">
                <a:solidFill>
                  <a:schemeClr val="bg1"/>
                </a:solidFill>
                <a:latin typeface="Arial" panose="020B0604020202020204" pitchFamily="34" charset="0"/>
                <a:cs typeface="Arial" panose="020B0604020202020204" pitchFamily="34" charset="0"/>
              </a:defRPr>
            </a:lvl3pPr>
            <a:lvl4pPr>
              <a:defRPr sz="4763"/>
            </a:lvl4pPr>
            <a:lvl5pPr>
              <a:defRPr sz="4763"/>
            </a:lvl5pPr>
          </a:lstStyle>
          <a:p>
            <a:pPr lvl="0"/>
            <a:r>
              <a:rPr lang="en-US"/>
              <a:t>Title</a:t>
            </a:r>
          </a:p>
          <a:p>
            <a:pPr lvl="1"/>
            <a:r>
              <a:rPr lang="en-US"/>
              <a:t>Author</a:t>
            </a:r>
          </a:p>
          <a:p>
            <a:pPr lvl="1"/>
            <a:endParaRPr lang="en-US"/>
          </a:p>
          <a:p>
            <a:pPr lvl="2"/>
            <a:r>
              <a:rPr lang="en-US"/>
              <a:t>Institution</a:t>
            </a:r>
          </a:p>
        </p:txBody>
      </p:sp>
      <p:sp>
        <p:nvSpPr>
          <p:cNvPr id="12" name="Text Placeholder 2">
            <a:extLst>
              <a:ext uri="{FF2B5EF4-FFF2-40B4-BE49-F238E27FC236}">
                <a16:creationId xmlns:a16="http://schemas.microsoft.com/office/drawing/2014/main" id="{4EFC3730-7CF9-45F5-992C-40F1BDDBF3A0}"/>
              </a:ext>
            </a:extLst>
          </p:cNvPr>
          <p:cNvSpPr>
            <a:spLocks noGrp="1"/>
          </p:cNvSpPr>
          <p:nvPr>
            <p:ph type="body" sz="quarter" idx="11" hasCustomPrompt="1"/>
          </p:nvPr>
        </p:nvSpPr>
        <p:spPr>
          <a:xfrm>
            <a:off x="256642" y="6213310"/>
            <a:ext cx="9775796" cy="293176"/>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
        <p:nvSpPr>
          <p:cNvPr id="9" name="Text Placeholder 8">
            <a:extLst>
              <a:ext uri="{FF2B5EF4-FFF2-40B4-BE49-F238E27FC236}">
                <a16:creationId xmlns:a16="http://schemas.microsoft.com/office/drawing/2014/main" id="{101A39E2-F358-492B-B6F1-31F1E73AEBD6}"/>
              </a:ext>
            </a:extLst>
          </p:cNvPr>
          <p:cNvSpPr>
            <a:spLocks noGrp="1"/>
          </p:cNvSpPr>
          <p:nvPr>
            <p:ph type="body" sz="quarter" idx="12" hasCustomPrompt="1"/>
          </p:nvPr>
        </p:nvSpPr>
        <p:spPr>
          <a:xfrm>
            <a:off x="10416483" y="5349215"/>
            <a:ext cx="1422037" cy="480484"/>
          </a:xfrm>
          <a:prstGeom prst="rect">
            <a:avLst/>
          </a:prstGeom>
        </p:spPr>
        <p:txBody>
          <a:bodyPr/>
          <a:lstStyle>
            <a:lvl1pPr marL="0" indent="0" algn="ctr">
              <a:buNone/>
              <a:defRPr sz="2132" b="1">
                <a:solidFill>
                  <a:srgbClr val="2797D3"/>
                </a:solidFill>
              </a:defRPr>
            </a:lvl1pPr>
            <a:lvl2pPr>
              <a:defRPr sz="1400"/>
            </a:lvl2pPr>
            <a:lvl3pPr>
              <a:defRPr sz="1400"/>
            </a:lvl3pPr>
            <a:lvl4pPr>
              <a:defRPr sz="1400"/>
            </a:lvl4pPr>
            <a:lvl5pPr>
              <a:defRPr sz="1400"/>
            </a:lvl5pPr>
          </a:lstStyle>
          <a:p>
            <a:pPr lvl="0"/>
            <a:r>
              <a:rPr lang="en-US"/>
              <a:t>#</a:t>
            </a:r>
          </a:p>
        </p:txBody>
      </p:sp>
    </p:spTree>
    <p:extLst>
      <p:ext uri="{BB962C8B-B14F-4D97-AF65-F5344CB8AC3E}">
        <p14:creationId xmlns:p14="http://schemas.microsoft.com/office/powerpoint/2010/main" val="1042041075"/>
      </p:ext>
    </p:extLst>
  </p:cSld>
  <p:clrMapOvr>
    <a:masterClrMapping/>
  </p:clrMapOvr>
  <p:extLst>
    <p:ext uri="{DCECCB84-F9BA-43D5-87BE-67443E8EF086}">
      <p15:sldGuideLst xmlns:p15="http://schemas.microsoft.com/office/powerpoint/2012/main">
        <p15:guide id="1" pos="571" userDrawn="1">
          <p15:clr>
            <a:srgbClr val="FBAE40"/>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Slide 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2"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7"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4"/>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84">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69" indent="-239984">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cxnSp>
        <p:nvCxnSpPr>
          <p:cNvPr id="47" name="Straight Connector 46">
            <a:extLst>
              <a:ext uri="{FF2B5EF4-FFF2-40B4-BE49-F238E27FC236}">
                <a16:creationId xmlns:a16="http://schemas.microsoft.com/office/drawing/2014/main" id="{F45DF088-39D6-4757-AEC6-1506D881D600}"/>
              </a:ext>
            </a:extLst>
          </p:cNvPr>
          <p:cNvCxnSpPr>
            <a:cxnSpLocks/>
          </p:cNvCxnSpPr>
          <p:nvPr userDrawn="1"/>
        </p:nvCxnSpPr>
        <p:spPr>
          <a:xfrm>
            <a:off x="354835" y="6261316"/>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3" y="6357326"/>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
        <p:nvSpPr>
          <p:cNvPr id="81" name="TextBox 80">
            <a:extLst>
              <a:ext uri="{FF2B5EF4-FFF2-40B4-BE49-F238E27FC236}">
                <a16:creationId xmlns:a16="http://schemas.microsoft.com/office/drawing/2014/main" id="{8B6594F5-AFD6-4DBB-8ED4-BD34BA484195}"/>
              </a:ext>
            </a:extLst>
          </p:cNvPr>
          <p:cNvSpPr txBox="1"/>
          <p:nvPr userDrawn="1"/>
        </p:nvSpPr>
        <p:spPr>
          <a:xfrm>
            <a:off x="11328582" y="6502117"/>
            <a:ext cx="509936" cy="256545"/>
          </a:xfrm>
          <a:prstGeom prst="rect">
            <a:avLst/>
          </a:prstGeom>
          <a:noFill/>
        </p:spPr>
        <p:txBody>
          <a:bodyPr wrap="square" rIns="0" rtlCol="0">
            <a:spAutoFit/>
          </a:bodyPr>
          <a:lstStyle/>
          <a:p>
            <a:pPr algn="r"/>
            <a:fld id="{581743D4-9A69-4D30-A8FC-051C09DBAFCF}" type="slidenum">
              <a:rPr lang="en-GB" sz="1067" smtClean="0">
                <a:solidFill>
                  <a:schemeClr val="tx1">
                    <a:lumMod val="75000"/>
                    <a:lumOff val="25000"/>
                  </a:schemeClr>
                </a:solidFill>
              </a:rPr>
              <a:t>‹#›</a:t>
            </a:fld>
            <a:endParaRPr lang="en-GB" sz="1067" dirty="0">
              <a:solidFill>
                <a:schemeClr val="tx1">
                  <a:lumMod val="75000"/>
                  <a:lumOff val="25000"/>
                </a:schemeClr>
              </a:solidFill>
            </a:endParaRPr>
          </a:p>
        </p:txBody>
      </p:sp>
    </p:spTree>
    <p:extLst>
      <p:ext uri="{BB962C8B-B14F-4D97-AF65-F5344CB8AC3E}">
        <p14:creationId xmlns:p14="http://schemas.microsoft.com/office/powerpoint/2010/main" val="3919216586"/>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1517800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08721329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48942318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756"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0" tIns="45666" rIns="91290" bIns="45666" numCol="1" spcCol="0" rtlCol="0" fromWordArt="0" anchor="ctr" anchorCtr="0" forceAA="0" compatLnSpc="1">
            <a:prstTxWarp prst="textNoShape">
              <a:avLst/>
            </a:prstTxWarp>
            <a:noAutofit/>
          </a:bodyPr>
          <a:lstStyle/>
          <a:p>
            <a:pPr algn="ctr" defTabSz="909082" fontAlgn="auto">
              <a:spcBef>
                <a:spcPts val="0"/>
              </a:spcBef>
              <a:spcAft>
                <a:spcPts val="0"/>
              </a:spcAft>
            </a:pPr>
            <a:endParaRPr lang="en-US" sz="1080"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1526904948"/>
      </p:ext>
    </p:extLst>
  </p:cSld>
  <p:clrMapOvr>
    <a:masterClrMapping/>
  </p:clrMapOvr>
  <p:extLst>
    <p:ext uri="{DCECCB84-F9BA-43D5-87BE-67443E8EF086}">
      <p15:sldGuideLst xmlns:p15="http://schemas.microsoft.com/office/powerpoint/2012/main"/>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2"/>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dirty="0"/>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6"/>
            <a:ext cx="10972800" cy="948671"/>
          </a:xfrm>
        </p:spPr>
        <p:txBody>
          <a:bodyPr>
            <a:normAutofit/>
          </a:bodyPr>
          <a:lstStyle>
            <a:lvl1pPr marL="0" indent="0" algn="l">
              <a:buNone/>
              <a:defRPr sz="2800">
                <a:solidFill>
                  <a:srgbClr val="002557"/>
                </a:solidFill>
              </a:defRPr>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dirty="0"/>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8"/>
            <a:ext cx="10972800" cy="594131"/>
          </a:xfrm>
        </p:spPr>
        <p:txBody>
          <a:bodyPr>
            <a:noAutofit/>
          </a:bodyPr>
          <a:lstStyle>
            <a:lvl1pPr marL="0" indent="0">
              <a:buFontTx/>
              <a:buNone/>
              <a:defRPr sz="2000">
                <a:solidFill>
                  <a:srgbClr val="002557"/>
                </a:solidFill>
              </a:defRPr>
            </a:lvl1pPr>
            <a:lvl2pPr marL="457182" indent="0">
              <a:buFontTx/>
              <a:buNone/>
              <a:defRPr sz="1400">
                <a:solidFill>
                  <a:schemeClr val="bg1"/>
                </a:solidFill>
              </a:defRPr>
            </a:lvl2pPr>
            <a:lvl3pPr marL="914364" indent="0">
              <a:buFontTx/>
              <a:buNone/>
              <a:defRPr sz="1400">
                <a:solidFill>
                  <a:schemeClr val="bg1"/>
                </a:solidFill>
              </a:defRPr>
            </a:lvl3pPr>
            <a:lvl4pPr marL="1371545" indent="0">
              <a:buFontTx/>
              <a:buNone/>
              <a:defRPr sz="1400">
                <a:solidFill>
                  <a:schemeClr val="bg1"/>
                </a:solidFill>
              </a:defRPr>
            </a:lvl4pPr>
            <a:lvl5pPr marL="1828727" indent="0">
              <a:buFontTx/>
              <a:buNone/>
              <a:defRPr sz="1400">
                <a:solidFill>
                  <a:schemeClr val="bg1"/>
                </a:solidFill>
              </a:defRPr>
            </a:lvl5pPr>
          </a:lstStyle>
          <a:p>
            <a:pPr lvl="0"/>
            <a:r>
              <a:rPr lang="en-US" dirty="0"/>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640080" y="382032"/>
            <a:ext cx="3001282" cy="850757"/>
          </a:xfrm>
          <a:prstGeom prst="rect">
            <a:avLst/>
          </a:prstGeom>
        </p:spPr>
      </p:pic>
      <p:sp>
        <p:nvSpPr>
          <p:cNvPr id="5" name="Text Placeholder 4">
            <a:extLst>
              <a:ext uri="{FF2B5EF4-FFF2-40B4-BE49-F238E27FC236}">
                <a16:creationId xmlns:a16="http://schemas.microsoft.com/office/drawing/2014/main" id="{11BC5C70-076B-40B0-85B6-B1E116EB5C53}"/>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15344981"/>
      </p:ext>
    </p:extLst>
  </p:cSld>
  <p:clrMapOvr>
    <a:masterClrMapping/>
  </p:clrMapOvr>
  <p:hf sldNum="0" hdr="0" ftr="0" dt="0"/>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 name="Text Placeholder 4">
            <a:extLst>
              <a:ext uri="{FF2B5EF4-FFF2-40B4-BE49-F238E27FC236}">
                <a16:creationId xmlns:a16="http://schemas.microsoft.com/office/drawing/2014/main" id="{7E3BC0D7-7437-4D55-84A2-2052BBDAC14D}"/>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909959220"/>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8" name="Text Placeholder 4">
            <a:extLst>
              <a:ext uri="{FF2B5EF4-FFF2-40B4-BE49-F238E27FC236}">
                <a16:creationId xmlns:a16="http://schemas.microsoft.com/office/drawing/2014/main" id="{73341939-600B-4FD3-A505-665DAC390AAE}"/>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89880526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4" y="2347914"/>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6"/>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611239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rgbClr val="E2ECF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75124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7" y="4857754"/>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7" y="320357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16563454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7" y="2101852"/>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466708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3" y="303217"/>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0"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0"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0"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0"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3515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823510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41400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148"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06559765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95" y="6414651"/>
            <a:ext cx="8686801" cy="137987"/>
          </a:xfrm>
        </p:spPr>
        <p:txBody>
          <a:bodyPr lIns="76075" tIns="38055" rIns="76075" bIns="38055"/>
          <a:lstStyle/>
          <a:p>
            <a:pPr defTabSz="909082" fontAlgn="auto">
              <a:spcBef>
                <a:spcPts val="0"/>
              </a:spcBef>
              <a:spcAft>
                <a:spcPts val="0"/>
              </a:spcAft>
            </a:pPr>
            <a:endParaRPr lang="en-US" sz="1920">
              <a:solidFill>
                <a:srgbClr val="000000"/>
              </a:solidFill>
              <a:latin typeface="Arial"/>
              <a:ea typeface="ＭＳ Ｐゴシック"/>
              <a:cs typeface="ＭＳ Ｐゴシック"/>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38"/>
            <a:ext cx="10972800" cy="3576637"/>
          </a:xfrm>
        </p:spPr>
        <p:txBody>
          <a:bodyPr/>
          <a:lstStyle>
            <a:lvl4pPr>
              <a:defRPr cap="none" baseline="0"/>
            </a:lvl4pPr>
            <a:lvl6pPr marL="2500194" indent="-227381">
              <a:buClr>
                <a:schemeClr val="accent4"/>
              </a:buClr>
              <a:buFont typeface="Wingdings" pitchFamily="2" charset="2"/>
              <a:buChar char="§"/>
              <a:defRPr sz="1080"/>
            </a:lvl6pPr>
            <a:lvl7pPr marL="2954083" indent="-227381">
              <a:buClr>
                <a:schemeClr val="accent5"/>
              </a:buClr>
              <a:buFont typeface="Wingdings" pitchFamily="2" charset="2"/>
              <a:buChar char="§"/>
              <a:defRPr sz="960"/>
            </a:lvl7pPr>
            <a:lvl8pPr marL="3408695" indent="-227381">
              <a:buClr>
                <a:schemeClr val="accent2"/>
              </a:buClr>
              <a:buFont typeface="Wingdings" pitchFamily="2" charset="2"/>
              <a:buChar char="§"/>
              <a:defRPr sz="840"/>
            </a:lvl8pPr>
            <a:lvl9pPr marL="3863280" indent="-227381">
              <a:buClr>
                <a:schemeClr val="accent6"/>
              </a:buClr>
              <a:buFont typeface="Wingdings" pitchFamily="2" charset="2"/>
              <a:buChar char="§"/>
              <a:defRPr sz="72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89340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89"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4"/>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9584550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1"/>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89"/>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5745843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47769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7"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7"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86006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7" y="627066"/>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7" y="2101852"/>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45858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5"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5" y="1416051"/>
            <a:ext cx="10358967" cy="4799013"/>
          </a:xfrm>
        </p:spPr>
        <p:txBody>
          <a:bodyPr/>
          <a:lstStyle/>
          <a:p>
            <a:pPr lvl="0"/>
            <a:endParaRPr lang="en-US" noProof="0"/>
          </a:p>
        </p:txBody>
      </p:sp>
    </p:spTree>
    <p:extLst>
      <p:ext uri="{BB962C8B-B14F-4D97-AF65-F5344CB8AC3E}">
        <p14:creationId xmlns:p14="http://schemas.microsoft.com/office/powerpoint/2010/main" val="3169690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203583035"/>
      </p:ext>
    </p:extLst>
  </p:cSld>
  <p:clrMapOvr>
    <a:masterClrMapping/>
  </p:clrMapOvr>
  <p:transition spd="slow" advClick="0"/>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1" y="2360613"/>
            <a:ext cx="4955645" cy="3810000"/>
          </a:xfrm>
          <a:prstGeom prst="rect">
            <a:avLst/>
          </a:prstGeom>
        </p:spPr>
        <p:txBody>
          <a:bodyPr/>
          <a:lstStyle/>
          <a:p>
            <a:endParaRPr lang="en-US"/>
          </a:p>
        </p:txBody>
      </p:sp>
    </p:spTree>
    <p:extLst>
      <p:ext uri="{BB962C8B-B14F-4D97-AF65-F5344CB8AC3E}">
        <p14:creationId xmlns:p14="http://schemas.microsoft.com/office/powerpoint/2010/main" val="42864572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0" y="5905501"/>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941138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6928954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6059" indent="0" algn="ctr">
              <a:buNone/>
              <a:defRPr/>
            </a:lvl2pPr>
            <a:lvl3pPr marL="1212174" indent="0" algn="ctr">
              <a:buNone/>
              <a:defRPr/>
            </a:lvl3pPr>
            <a:lvl4pPr marL="1818250" indent="0" algn="ctr">
              <a:buNone/>
              <a:defRPr/>
            </a:lvl4pPr>
            <a:lvl5pPr marL="2424316" indent="0" algn="ctr">
              <a:buNone/>
              <a:defRPr/>
            </a:lvl5pPr>
            <a:lvl6pPr marL="3030371" indent="0" algn="ctr">
              <a:buNone/>
              <a:defRPr/>
            </a:lvl6pPr>
            <a:lvl7pPr marL="3636422" indent="0" algn="ctr">
              <a:buNone/>
              <a:defRPr/>
            </a:lvl7pPr>
            <a:lvl8pPr marL="4242444" indent="0" algn="ctr">
              <a:buNone/>
              <a:defRPr/>
            </a:lvl8pPr>
            <a:lvl9pPr marL="4848582"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99763258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601792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460403199"/>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168324222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3432038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336471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40" b="0" i="1"/>
            </a:lvl1pPr>
          </a:lstStyle>
          <a:p>
            <a:r>
              <a:rPr lang="en-US"/>
              <a:t>Click to edit Master title style</a:t>
            </a:r>
            <a:endParaRPr lang="en-US" dirty="0"/>
          </a:p>
        </p:txBody>
      </p:sp>
      <p:sp>
        <p:nvSpPr>
          <p:cNvPr id="3" name="Picture Placeholder 2"/>
          <p:cNvSpPr>
            <a:spLocks noGrp="1"/>
          </p:cNvSpPr>
          <p:nvPr>
            <p:ph type="pic" idx="1"/>
          </p:nvPr>
        </p:nvSpPr>
        <p:spPr>
          <a:xfrm>
            <a:off x="2389717" y="933265"/>
            <a:ext cx="7315200" cy="3794852"/>
          </a:xfrm>
        </p:spPr>
        <p:txBody>
          <a:bodyPr/>
          <a:lstStyle>
            <a:lvl1pPr marL="0" indent="0">
              <a:buNone/>
              <a:defRPr sz="4320"/>
            </a:lvl1pPr>
            <a:lvl2pPr marL="606059" indent="0">
              <a:buNone/>
              <a:defRPr sz="3720"/>
            </a:lvl2pPr>
            <a:lvl3pPr marL="1212174" indent="0">
              <a:buNone/>
              <a:defRPr sz="3240"/>
            </a:lvl3pPr>
            <a:lvl4pPr marL="1818250" indent="0">
              <a:buNone/>
              <a:defRPr sz="2640"/>
            </a:lvl4pPr>
            <a:lvl5pPr marL="2424316" indent="0">
              <a:buNone/>
              <a:defRPr sz="2640"/>
            </a:lvl5pPr>
            <a:lvl6pPr marL="3030371" indent="0">
              <a:buNone/>
              <a:defRPr sz="2640"/>
            </a:lvl6pPr>
            <a:lvl7pPr marL="3636422" indent="0">
              <a:buNone/>
              <a:defRPr sz="2640"/>
            </a:lvl7pPr>
            <a:lvl8pPr marL="4242444" indent="0">
              <a:buNone/>
              <a:defRPr sz="2640"/>
            </a:lvl8pPr>
            <a:lvl9pPr marL="4848582" indent="0">
              <a:buNone/>
              <a:defRPr sz="2640"/>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84"/>
            <a:ext cx="7315200" cy="725959"/>
          </a:xfrm>
        </p:spPr>
        <p:txBody>
          <a:bodyPr/>
          <a:lstStyle>
            <a:lvl1pPr marL="0" indent="0">
              <a:buNone/>
              <a:defRPr sz="1920"/>
            </a:lvl1pPr>
            <a:lvl2pPr marL="606059" indent="0">
              <a:buNone/>
              <a:defRPr sz="1560"/>
            </a:lvl2pPr>
            <a:lvl3pPr marL="1212174" indent="0">
              <a:buNone/>
              <a:defRPr sz="1320"/>
            </a:lvl3pPr>
            <a:lvl4pPr marL="1818250" indent="0">
              <a:buNone/>
              <a:defRPr sz="1200"/>
            </a:lvl4pPr>
            <a:lvl5pPr marL="2424316" indent="0">
              <a:buNone/>
              <a:defRPr sz="1200"/>
            </a:lvl5pPr>
            <a:lvl6pPr marL="3030371" indent="0">
              <a:buNone/>
              <a:defRPr sz="1200"/>
            </a:lvl6pPr>
            <a:lvl7pPr marL="3636422" indent="0">
              <a:buNone/>
              <a:defRPr sz="1200"/>
            </a:lvl7pPr>
            <a:lvl8pPr marL="4242444" indent="0">
              <a:buNone/>
              <a:defRPr sz="1200"/>
            </a:lvl8pPr>
            <a:lvl9pPr marL="4848582"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6129850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45550961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354"/>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27089"/>
            <a:ext cx="5482538" cy="1241447"/>
          </a:xfrm>
          <a:prstGeom prst="round1Rect">
            <a:avLst>
              <a:gd name="adj" fmla="val 7629"/>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27089"/>
            <a:ext cx="5482538" cy="1241447"/>
          </a:xfrm>
          <a:prstGeom prst="round1Rect">
            <a:avLst>
              <a:gd name="adj" fmla="val 9715"/>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9263696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8196"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09180"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523"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537"/>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171" indent="-284171">
              <a:spcBef>
                <a:spcPts val="600"/>
              </a:spcBef>
              <a:buFont typeface="Arial" panose="020B0604020202020204" pitchFamily="34" charset="0"/>
              <a:buChar char="•"/>
              <a:defRPr sz="1200"/>
            </a:lvl1pPr>
            <a:lvl2pPr marL="284171" indent="-284171">
              <a:spcBef>
                <a:spcPts val="600"/>
              </a:spcBef>
              <a:buFont typeface="Arial" panose="020B0604020202020204" pitchFamily="34" charset="0"/>
              <a:buChar char="•"/>
              <a:defRPr sz="1200"/>
            </a:lvl2pPr>
            <a:lvl3pPr marL="284171" indent="-284171">
              <a:spcBef>
                <a:spcPts val="600"/>
              </a:spcBef>
              <a:buFont typeface="Arial" panose="020B0604020202020204" pitchFamily="34" charset="0"/>
              <a:buChar char="•"/>
              <a:defRPr sz="1200"/>
            </a:lvl3pPr>
            <a:lvl4pPr marL="284171" indent="-284171">
              <a:spcBef>
                <a:spcPts val="600"/>
              </a:spcBef>
              <a:buFont typeface="Arial" panose="020B0604020202020204" pitchFamily="34" charset="0"/>
              <a:buChar char="•"/>
              <a:defRPr sz="1200"/>
            </a:lvl4pPr>
            <a:lvl5pPr marL="284171" indent="-28417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19977"/>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171" indent="-284171">
              <a:spcBef>
                <a:spcPts val="600"/>
              </a:spcBef>
              <a:buFont typeface="Arial" panose="020B0604020202020204" pitchFamily="34" charset="0"/>
              <a:buChar char="•"/>
              <a:defRPr sz="1200"/>
            </a:lvl1pPr>
            <a:lvl2pPr marL="284171" indent="-284171">
              <a:spcBef>
                <a:spcPts val="600"/>
              </a:spcBef>
              <a:buFont typeface="Arial" panose="020B0604020202020204" pitchFamily="34" charset="0"/>
              <a:buChar char="•"/>
              <a:defRPr sz="1200"/>
            </a:lvl2pPr>
            <a:lvl3pPr marL="284171" indent="-284171">
              <a:spcBef>
                <a:spcPts val="600"/>
              </a:spcBef>
              <a:buFont typeface="Arial" panose="020B0604020202020204" pitchFamily="34" charset="0"/>
              <a:buChar char="•"/>
              <a:defRPr sz="1200"/>
            </a:lvl3pPr>
            <a:lvl4pPr marL="284171" indent="-284171">
              <a:spcBef>
                <a:spcPts val="600"/>
              </a:spcBef>
              <a:buFont typeface="Arial" panose="020B0604020202020204" pitchFamily="34" charset="0"/>
              <a:buChar char="•"/>
              <a:defRPr sz="1200"/>
            </a:lvl4pPr>
            <a:lvl5pPr marL="284171" indent="-28417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4077"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379"/>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9220"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329"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939" y="467635"/>
            <a:ext cx="3306889" cy="1455377"/>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582"/>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7048"/>
            <a:ext cx="2969767" cy="1299577"/>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1061"/>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10244"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404"/>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4591" indent="0">
              <a:buNone/>
              <a:defRPr sz="2040">
                <a:solidFill>
                  <a:schemeClr val="tx1">
                    <a:tint val="75000"/>
                  </a:schemeClr>
                </a:solidFill>
              </a:defRPr>
            </a:lvl2pPr>
            <a:lvl3pPr marL="909180" indent="0">
              <a:buNone/>
              <a:defRPr sz="1920">
                <a:solidFill>
                  <a:schemeClr val="tx1">
                    <a:tint val="75000"/>
                  </a:schemeClr>
                </a:solidFill>
              </a:defRPr>
            </a:lvl3pPr>
            <a:lvl4pPr marL="1363777" indent="0">
              <a:buNone/>
              <a:defRPr sz="1560">
                <a:solidFill>
                  <a:schemeClr val="tx1">
                    <a:tint val="75000"/>
                  </a:schemeClr>
                </a:solidFill>
              </a:defRPr>
            </a:lvl4pPr>
            <a:lvl5pPr marL="1818364" indent="0">
              <a:buNone/>
              <a:defRPr sz="1560">
                <a:solidFill>
                  <a:schemeClr val="tx1">
                    <a:tint val="75000"/>
                  </a:schemeClr>
                </a:solidFill>
              </a:defRPr>
            </a:lvl5pPr>
            <a:lvl6pPr marL="2272861" indent="0">
              <a:buNone/>
              <a:defRPr sz="1560">
                <a:solidFill>
                  <a:schemeClr val="tx1">
                    <a:tint val="75000"/>
                  </a:schemeClr>
                </a:solidFill>
              </a:defRPr>
            </a:lvl6pPr>
            <a:lvl7pPr marL="2727469" indent="0">
              <a:buNone/>
              <a:defRPr sz="1560">
                <a:solidFill>
                  <a:schemeClr val="tx1">
                    <a:tint val="75000"/>
                  </a:schemeClr>
                </a:solidFill>
              </a:defRPr>
            </a:lvl7pPr>
            <a:lvl8pPr marL="3181874" indent="0">
              <a:buNone/>
              <a:defRPr sz="1560">
                <a:solidFill>
                  <a:schemeClr val="tx1">
                    <a:tint val="75000"/>
                  </a:schemeClr>
                </a:solidFill>
              </a:defRPr>
            </a:lvl8pPr>
            <a:lvl9pPr marL="3636698"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9180"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11268"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23"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41377925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12292"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23"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9180"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5201" indent="0">
              <a:buNone/>
              <a:defRPr/>
            </a:lvl2pPr>
            <a:lvl3pPr marL="910404" indent="0">
              <a:buNone/>
              <a:defRPr/>
            </a:lvl3pPr>
            <a:lvl4pPr marL="1365600" indent="0">
              <a:buNone/>
              <a:defRPr/>
            </a:lvl4pPr>
            <a:lvl5pPr marL="1820806" indent="0">
              <a:buNone/>
              <a:defRPr/>
            </a:lvl5pPr>
          </a:lstStyle>
          <a:p>
            <a:pPr lvl="0"/>
            <a:r>
              <a:rPr lang="en-US" dirty="0"/>
              <a:t>Author: Disclosures</a:t>
            </a:r>
          </a:p>
        </p:txBody>
      </p:sp>
      <p:sp>
        <p:nvSpPr>
          <p:cNvPr id="9" name="TextBox 8"/>
          <p:cNvSpPr txBox="1"/>
          <p:nvPr userDrawn="1"/>
        </p:nvSpPr>
        <p:spPr>
          <a:xfrm>
            <a:off x="1" y="1568232"/>
            <a:ext cx="12192000" cy="713904"/>
          </a:xfrm>
          <a:prstGeom prst="rect">
            <a:avLst/>
          </a:prstGeom>
          <a:noFill/>
        </p:spPr>
        <p:txBody>
          <a:bodyPr wrap="square" lIns="121782" tIns="60892" rIns="121782" bIns="60892"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6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65" y="3631068"/>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0356" indent="0" algn="ctr">
              <a:buNone/>
              <a:defRPr sz="1920"/>
            </a:lvl3pPr>
            <a:lvl4pPr marL="1365540" indent="0" algn="ctr">
              <a:buNone/>
              <a:defRPr sz="1560"/>
            </a:lvl4pPr>
            <a:lvl5pPr marL="1820716" indent="0" algn="ctr">
              <a:buNone/>
              <a:defRPr sz="1560"/>
            </a:lvl5pPr>
            <a:lvl6pPr marL="2275808" indent="0" algn="ctr">
              <a:buNone/>
              <a:defRPr sz="1560"/>
            </a:lvl6pPr>
            <a:lvl7pPr marL="2730990" indent="0" algn="ctr">
              <a:buNone/>
              <a:defRPr sz="1560"/>
            </a:lvl7pPr>
            <a:lvl8pPr marL="3186047" indent="0" algn="ctr">
              <a:buNone/>
              <a:defRPr sz="1560"/>
            </a:lvl8pPr>
            <a:lvl9pPr marL="3641382"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906"/>
            <a:ext cx="11277600" cy="1018117"/>
          </a:xfrm>
        </p:spPr>
        <p:txBody>
          <a:bodyPr/>
          <a:lstStyle>
            <a:lvl1pPr marL="0" indent="0" algn="ctr">
              <a:buNone/>
              <a:defRPr sz="2160" i="1"/>
            </a:lvl1pPr>
            <a:lvl2pPr marL="455201" indent="0">
              <a:buNone/>
              <a:defRPr sz="2160"/>
            </a:lvl2pPr>
            <a:lvl3pPr marL="910404" indent="0">
              <a:buNone/>
              <a:defRPr sz="2160"/>
            </a:lvl3pPr>
            <a:lvl4pPr marL="1365600" indent="0">
              <a:buNone/>
              <a:defRPr sz="2160"/>
            </a:lvl4pPr>
            <a:lvl5pPr marL="1820806"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111"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38"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38"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161"/>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4340"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10488"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37"/>
            <a:ext cx="11137900" cy="907252"/>
          </a:xfrm>
        </p:spPr>
        <p:txBody>
          <a:bodyPr/>
          <a:lstStyle>
            <a:lvl1pPr>
              <a:lnSpc>
                <a:spcPts val="3998"/>
              </a:lnSpc>
              <a:defRPr sz="3720"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146" y="1447860"/>
            <a:ext cx="11137900" cy="4443455"/>
          </a:xfrm>
          <a:prstGeom prst="rect">
            <a:avLst/>
          </a:prstGeom>
        </p:spPr>
        <p:txBody>
          <a:bodyPr lIns="91165" tIns="45595" rIns="91165" bIns="45595"/>
          <a:lstStyle>
            <a:lvl1pPr marL="281411" indent="-281411">
              <a:spcAft>
                <a:spcPts val="800"/>
              </a:spcAft>
              <a:buClr>
                <a:srgbClr val="002060"/>
              </a:buClr>
              <a:buFont typeface="Arial" panose="020B0604020202020204" pitchFamily="34" charset="0"/>
              <a:buChar char="•"/>
              <a:defRPr sz="2400">
                <a:solidFill>
                  <a:schemeClr val="tx1"/>
                </a:solidFill>
                <a:latin typeface="+mj-lt"/>
              </a:defRPr>
            </a:lvl1pPr>
            <a:lvl2pPr marL="671903" indent="-367259">
              <a:spcAft>
                <a:spcPts val="800"/>
              </a:spcAft>
              <a:buClr>
                <a:srgbClr val="002060"/>
              </a:buClr>
              <a:buFont typeface="Arial" panose="020B0604020202020204" pitchFamily="34" charset="0"/>
              <a:buChar char="•"/>
              <a:defRPr sz="2160">
                <a:solidFill>
                  <a:schemeClr val="tx1"/>
                </a:solidFill>
                <a:latin typeface="+mj-lt"/>
              </a:defRPr>
            </a:lvl2pPr>
            <a:lvl3pPr marL="967962" indent="-289681">
              <a:spcAft>
                <a:spcPts val="800"/>
              </a:spcAft>
              <a:buClr>
                <a:srgbClr val="002060"/>
              </a:buClr>
              <a:buFont typeface="Arial" panose="020B0604020202020204" pitchFamily="34" charset="0"/>
              <a:buChar char="•"/>
              <a:defRPr sz="2160">
                <a:solidFill>
                  <a:schemeClr val="tx1"/>
                </a:solidFill>
                <a:latin typeface="+mj-lt"/>
              </a:defRPr>
            </a:lvl3pPr>
            <a:lvl4pPr marL="1255864" indent="-279300">
              <a:spcAft>
                <a:spcPts val="1600"/>
              </a:spcAft>
              <a:buClr>
                <a:srgbClr val="002060"/>
              </a:buClr>
              <a:buFont typeface="Arial" panose="020B0604020202020204" pitchFamily="34" charset="0"/>
              <a:buChar cha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165" tIns="45595" rIns="91165" bIns="4559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165" tIns="45595" rIns="91165" bIns="45595" anchor="b"/>
          <a:lstStyle>
            <a:lvl1pPr marL="281411" indent="-281411"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676413110"/>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331"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34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561" indent="-284561">
              <a:spcBef>
                <a:spcPts val="600"/>
              </a:spcBef>
              <a:buFont typeface="Arial" panose="020B0604020202020204" pitchFamily="34" charset="0"/>
              <a:buChar char="•"/>
              <a:defRPr sz="1200"/>
            </a:lvl1pPr>
            <a:lvl2pPr marL="284561" indent="-284561">
              <a:spcBef>
                <a:spcPts val="600"/>
              </a:spcBef>
              <a:buFont typeface="Arial" panose="020B0604020202020204" pitchFamily="34" charset="0"/>
              <a:buChar char="•"/>
              <a:defRPr sz="1200"/>
            </a:lvl2pPr>
            <a:lvl3pPr marL="284561" indent="-284561">
              <a:spcBef>
                <a:spcPts val="600"/>
              </a:spcBef>
              <a:buFont typeface="Arial" panose="020B0604020202020204" pitchFamily="34" charset="0"/>
              <a:buChar char="•"/>
              <a:defRPr sz="1200"/>
            </a:lvl3pPr>
            <a:lvl4pPr marL="284561" indent="-284561">
              <a:spcBef>
                <a:spcPts val="600"/>
              </a:spcBef>
              <a:buFont typeface="Arial" panose="020B0604020202020204" pitchFamily="34" charset="0"/>
              <a:buChar char="•"/>
              <a:defRPr sz="1200"/>
            </a:lvl4pPr>
            <a:lvl5pPr marL="284561" indent="-28456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19785"/>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561" indent="-284561">
              <a:spcBef>
                <a:spcPts val="600"/>
              </a:spcBef>
              <a:buFont typeface="Arial" panose="020B0604020202020204" pitchFamily="34" charset="0"/>
              <a:buChar char="•"/>
              <a:defRPr sz="1200"/>
            </a:lvl1pPr>
            <a:lvl2pPr marL="284561" indent="-284561">
              <a:spcBef>
                <a:spcPts val="600"/>
              </a:spcBef>
              <a:buFont typeface="Arial" panose="020B0604020202020204" pitchFamily="34" charset="0"/>
              <a:buChar char="•"/>
              <a:defRPr sz="1200"/>
            </a:lvl2pPr>
            <a:lvl3pPr marL="284561" indent="-284561">
              <a:spcBef>
                <a:spcPts val="600"/>
              </a:spcBef>
              <a:buFont typeface="Arial" panose="020B0604020202020204" pitchFamily="34" charset="0"/>
              <a:buChar char="•"/>
              <a:defRPr sz="1200"/>
            </a:lvl3pPr>
            <a:lvl4pPr marL="284561" indent="-284561">
              <a:spcBef>
                <a:spcPts val="600"/>
              </a:spcBef>
              <a:buFont typeface="Arial" panose="020B0604020202020204" pitchFamily="34" charset="0"/>
              <a:buChar char="•"/>
              <a:defRPr sz="1200"/>
            </a:lvl4pPr>
            <a:lvl5pPr marL="284561" indent="-28456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885"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186"/>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5364"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133"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746" y="467635"/>
            <a:ext cx="3306889" cy="1455377"/>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389"/>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855"/>
            <a:ext cx="2969767" cy="1299577"/>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865"/>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6388"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21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5245" indent="0">
              <a:buNone/>
              <a:defRPr sz="2040">
                <a:solidFill>
                  <a:schemeClr val="tx1">
                    <a:tint val="75000"/>
                  </a:schemeClr>
                </a:solidFill>
              </a:defRPr>
            </a:lvl2pPr>
            <a:lvl3pPr marL="910488" indent="0">
              <a:buNone/>
              <a:defRPr sz="1920">
                <a:solidFill>
                  <a:schemeClr val="tx1">
                    <a:tint val="75000"/>
                  </a:schemeClr>
                </a:solidFill>
              </a:defRPr>
            </a:lvl3pPr>
            <a:lvl4pPr marL="1365732" indent="0">
              <a:buNone/>
              <a:defRPr sz="1560">
                <a:solidFill>
                  <a:schemeClr val="tx1">
                    <a:tint val="75000"/>
                  </a:schemeClr>
                </a:solidFill>
              </a:defRPr>
            </a:lvl4pPr>
            <a:lvl5pPr marL="1820974" indent="0">
              <a:buNone/>
              <a:defRPr sz="1560">
                <a:solidFill>
                  <a:schemeClr val="tx1">
                    <a:tint val="75000"/>
                  </a:schemeClr>
                </a:solidFill>
              </a:defRPr>
            </a:lvl5pPr>
            <a:lvl6pPr marL="2276136" indent="0">
              <a:buNone/>
              <a:defRPr sz="1560">
                <a:solidFill>
                  <a:schemeClr val="tx1">
                    <a:tint val="75000"/>
                  </a:schemeClr>
                </a:solidFill>
              </a:defRPr>
            </a:lvl6pPr>
            <a:lvl7pPr marL="2731384" indent="0">
              <a:buNone/>
              <a:defRPr sz="1560">
                <a:solidFill>
                  <a:schemeClr val="tx1">
                    <a:tint val="75000"/>
                  </a:schemeClr>
                </a:solidFill>
              </a:defRPr>
            </a:lvl7pPr>
            <a:lvl8pPr marL="3186511" indent="0">
              <a:buNone/>
              <a:defRPr sz="1560">
                <a:solidFill>
                  <a:schemeClr val="tx1">
                    <a:tint val="75000"/>
                  </a:schemeClr>
                </a:solidFill>
              </a:defRPr>
            </a:lvl8pPr>
            <a:lvl9pPr marL="3641910"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10488"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7412"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027"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8436"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027"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10488"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37"/>
            <a:ext cx="11137900" cy="907252"/>
          </a:xfrm>
        </p:spPr>
        <p:txBody>
          <a:bodyPr/>
          <a:lstStyle>
            <a:lvl1pPr>
              <a:lnSpc>
                <a:spcPts val="3998"/>
              </a:lnSpc>
              <a:defRPr sz="3720">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99" y="1447860"/>
            <a:ext cx="5378449" cy="4443455"/>
          </a:xfrm>
          <a:prstGeom prst="rect">
            <a:avLst/>
          </a:prstGeom>
        </p:spPr>
        <p:txBody>
          <a:bodyPr lIns="91165" tIns="45595" rIns="91165" bIns="4559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2978" y="1447860"/>
            <a:ext cx="5378449" cy="4443455"/>
          </a:xfrm>
          <a:prstGeom prst="rect">
            <a:avLst/>
          </a:prstGeom>
        </p:spPr>
        <p:txBody>
          <a:bodyPr lIns="91165" tIns="45595" rIns="91165" bIns="4559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3"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165" tIns="45595" rIns="91165" bIns="4559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165" tIns="45595" rIns="91165" bIns="45595" anchor="b"/>
          <a:lstStyle>
            <a:lvl1pPr marL="281411" indent="-281411"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08574312"/>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1085089" y="4091826"/>
            <a:ext cx="10440163" cy="668275"/>
          </a:xfrm>
          <a:prstGeom prst="rect">
            <a:avLst/>
          </a:prstGeom>
        </p:spPr>
        <p:txBody>
          <a:bodyPr lIns="0" rIns="60865">
            <a:noAutofit/>
          </a:bodyPr>
          <a:lstStyle>
            <a:lvl1pPr marL="0" indent="0" algn="l">
              <a:buNone/>
              <a:defRPr sz="1920" b="0">
                <a:solidFill>
                  <a:schemeClr val="tx1"/>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666" rIns="91290" bIns="45666" rtlCol="0">
            <a:noAutofit/>
          </a:bodyPr>
          <a:lstStyle/>
          <a:p>
            <a:pPr defTabSz="910342" fontAlgn="auto">
              <a:spcBef>
                <a:spcPts val="0"/>
              </a:spcBef>
              <a:spcAft>
                <a:spcPts val="0"/>
              </a:spcAft>
            </a:pPr>
            <a:r>
              <a:rPr lang="en-US" sz="840" dirty="0">
                <a:solidFill>
                  <a:srgbClr val="9CA0A2"/>
                </a:solidFill>
                <a:latin typeface="Arial"/>
                <a:ea typeface="ＭＳ Ｐゴシック"/>
                <a:cs typeface="ＭＳ Ｐゴシック"/>
              </a:rPr>
              <a:t>© 2020, Incyte Corporation.</a:t>
            </a:r>
          </a:p>
        </p:txBody>
      </p:sp>
    </p:spTree>
    <p:extLst>
      <p:ext uri="{BB962C8B-B14F-4D97-AF65-F5344CB8AC3E}">
        <p14:creationId xmlns:p14="http://schemas.microsoft.com/office/powerpoint/2010/main" val="1163685627"/>
      </p:ext>
    </p:extLst>
  </p:cSld>
  <p:clrMapOvr>
    <a:masterClrMapping/>
  </p:clrMapOvr>
  <p:extLst>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4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60865">
            <a:noAutofit/>
          </a:bodyPr>
          <a:lstStyle>
            <a:lvl1pPr marL="0" indent="0" algn="l">
              <a:buNone/>
              <a:defRPr sz="1920">
                <a:solidFill>
                  <a:schemeClr val="bg1"/>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6905"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9" name="TextBox 8"/>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392639524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60865">
            <a:noAutofit/>
          </a:bodyPr>
          <a:lstStyle>
            <a:lvl1pPr marL="0" indent="0" algn="l">
              <a:buNone/>
              <a:defRPr sz="1920">
                <a:solidFill>
                  <a:srgbClr val="0070C0"/>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6905"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12" name="TextBox 11"/>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215185514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5518" y="3995928"/>
            <a:ext cx="10988803" cy="301752"/>
          </a:xfrm>
          <a:prstGeom prst="rect">
            <a:avLst/>
          </a:prstGeom>
        </p:spPr>
        <p:txBody>
          <a:bodyPr lIns="0" rIns="60865">
            <a:noAutofit/>
          </a:bodyPr>
          <a:lstStyle>
            <a:lvl1pPr marL="0" indent="0" algn="l">
              <a:buNone/>
              <a:defRPr sz="1920" b="1">
                <a:solidFill>
                  <a:schemeClr val="accent6">
                    <a:lumMod val="75000"/>
                  </a:schemeClr>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11" y="4403915"/>
            <a:ext cx="11010900" cy="325439"/>
          </a:xfrm>
        </p:spPr>
        <p:txBody>
          <a:bodyPr/>
          <a:lstStyle>
            <a:lvl1pPr marL="0" indent="0">
              <a:buNone/>
              <a:defRPr sz="1920">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81680554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30766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8919"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610"/>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290" tIns="45666" rIns="91290" bIns="45666" rtlCol="0" anchor="ctr"/>
          <a:lstStyle/>
          <a:p>
            <a:pPr algn="ctr" defTabSz="910342" fontAlgn="auto">
              <a:spcBef>
                <a:spcPts val="0"/>
              </a:spcBef>
              <a:spcAft>
                <a:spcPts val="0"/>
              </a:spcAft>
            </a:pPr>
            <a:endParaRPr lang="en-US" sz="1920">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21635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00932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431718"/>
      </p:ext>
    </p:extLst>
  </p:cSld>
  <p:clrMapOvr>
    <a:masterClrMapping/>
  </p:clrMapOvr>
  <p:extLst>
    <p:ext uri="{DCECCB84-F9BA-43D5-87BE-67443E8EF086}">
      <p15:sldGuideLst xmlns:p15="http://schemas.microsoft.com/office/powerpoint/2012/main"/>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650679"/>
      </p:ext>
    </p:extLst>
  </p:cSld>
  <p:clrMapOvr>
    <a:masterClrMapping/>
  </p:clrMapOvr>
  <p:extLst>
    <p:ext uri="{DCECCB84-F9BA-43D5-87BE-67443E8EF086}">
      <p15:sldGuideLst xmlns:p15="http://schemas.microsoft.com/office/powerpoint/2012/main"/>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032474"/>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theme" Target="../theme/theme10.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image" Target="../media/image10.png"/><Relationship Id="rId5" Type="http://schemas.openxmlformats.org/officeDocument/2006/relationships/slideLayout" Target="../slideLayouts/slideLayout113.xml"/><Relationship Id="rId10" Type="http://schemas.openxmlformats.org/officeDocument/2006/relationships/image" Target="../media/image9.png"/><Relationship Id="rId4" Type="http://schemas.openxmlformats.org/officeDocument/2006/relationships/slideLayout" Target="../slideLayouts/slideLayout112.xml"/><Relationship Id="rId9"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image" Target="../media/image11.png"/><Relationship Id="rId5" Type="http://schemas.openxmlformats.org/officeDocument/2006/relationships/slideLayout" Target="../slideLayouts/slideLayout120.xml"/><Relationship Id="rId10" Type="http://schemas.openxmlformats.org/officeDocument/2006/relationships/theme" Target="../theme/theme11.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image" Target="../media/image14.jpeg"/><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theme" Target="../theme/theme12.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26" Type="http://schemas.openxmlformats.org/officeDocument/2006/relationships/slideLayout" Target="../slideLayouts/slideLayout172.xml"/><Relationship Id="rId3" Type="http://schemas.openxmlformats.org/officeDocument/2006/relationships/slideLayout" Target="../slideLayouts/slideLayout149.xml"/><Relationship Id="rId21" Type="http://schemas.openxmlformats.org/officeDocument/2006/relationships/slideLayout" Target="../slideLayouts/slideLayout167.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5" Type="http://schemas.openxmlformats.org/officeDocument/2006/relationships/slideLayout" Target="../slideLayouts/slideLayout171.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slideLayout" Target="../slideLayouts/slideLayout166.xml"/><Relationship Id="rId29" Type="http://schemas.openxmlformats.org/officeDocument/2006/relationships/slideLayout" Target="../slideLayouts/slideLayout175.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24" Type="http://schemas.openxmlformats.org/officeDocument/2006/relationships/slideLayout" Target="../slideLayouts/slideLayout170.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23" Type="http://schemas.openxmlformats.org/officeDocument/2006/relationships/slideLayout" Target="../slideLayouts/slideLayout169.xml"/><Relationship Id="rId28" Type="http://schemas.openxmlformats.org/officeDocument/2006/relationships/slideLayout" Target="../slideLayouts/slideLayout174.xml"/><Relationship Id="rId10" Type="http://schemas.openxmlformats.org/officeDocument/2006/relationships/slideLayout" Target="../slideLayouts/slideLayout156.xml"/><Relationship Id="rId19" Type="http://schemas.openxmlformats.org/officeDocument/2006/relationships/slideLayout" Target="../slideLayouts/slideLayout165.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 Id="rId22" Type="http://schemas.openxmlformats.org/officeDocument/2006/relationships/slideLayout" Target="../slideLayouts/slideLayout168.xml"/><Relationship Id="rId27" Type="http://schemas.openxmlformats.org/officeDocument/2006/relationships/slideLayout" Target="../slideLayouts/slideLayout173.xml"/><Relationship Id="rId30"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14.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slideLayout" Target="../slideLayouts/slideLayout199.xml"/><Relationship Id="rId18" Type="http://schemas.openxmlformats.org/officeDocument/2006/relationships/slideLayout" Target="../slideLayouts/slideLayout204.xml"/><Relationship Id="rId26" Type="http://schemas.openxmlformats.org/officeDocument/2006/relationships/slideLayout" Target="../slideLayouts/slideLayout212.xml"/><Relationship Id="rId3" Type="http://schemas.openxmlformats.org/officeDocument/2006/relationships/slideLayout" Target="../slideLayouts/slideLayout189.xml"/><Relationship Id="rId21" Type="http://schemas.openxmlformats.org/officeDocument/2006/relationships/slideLayout" Target="../slideLayouts/slideLayout207.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17" Type="http://schemas.openxmlformats.org/officeDocument/2006/relationships/slideLayout" Target="../slideLayouts/slideLayout203.xml"/><Relationship Id="rId25" Type="http://schemas.openxmlformats.org/officeDocument/2006/relationships/slideLayout" Target="../slideLayouts/slideLayout211.xml"/><Relationship Id="rId2" Type="http://schemas.openxmlformats.org/officeDocument/2006/relationships/slideLayout" Target="../slideLayouts/slideLayout188.xml"/><Relationship Id="rId16" Type="http://schemas.openxmlformats.org/officeDocument/2006/relationships/slideLayout" Target="../slideLayouts/slideLayout202.xml"/><Relationship Id="rId20" Type="http://schemas.openxmlformats.org/officeDocument/2006/relationships/slideLayout" Target="../slideLayouts/slideLayout206.xml"/><Relationship Id="rId29" Type="http://schemas.openxmlformats.org/officeDocument/2006/relationships/slideLayout" Target="../slideLayouts/slideLayout215.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24" Type="http://schemas.openxmlformats.org/officeDocument/2006/relationships/slideLayout" Target="../slideLayouts/slideLayout210.xml"/><Relationship Id="rId5" Type="http://schemas.openxmlformats.org/officeDocument/2006/relationships/slideLayout" Target="../slideLayouts/slideLayout191.xml"/><Relationship Id="rId15" Type="http://schemas.openxmlformats.org/officeDocument/2006/relationships/slideLayout" Target="../slideLayouts/slideLayout201.xml"/><Relationship Id="rId23" Type="http://schemas.openxmlformats.org/officeDocument/2006/relationships/slideLayout" Target="../slideLayouts/slideLayout209.xml"/><Relationship Id="rId28" Type="http://schemas.openxmlformats.org/officeDocument/2006/relationships/slideLayout" Target="../slideLayouts/slideLayout214.xml"/><Relationship Id="rId10" Type="http://schemas.openxmlformats.org/officeDocument/2006/relationships/slideLayout" Target="../slideLayouts/slideLayout196.xml"/><Relationship Id="rId19" Type="http://schemas.openxmlformats.org/officeDocument/2006/relationships/slideLayout" Target="../slideLayouts/slideLayout205.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slideLayout" Target="../slideLayouts/slideLayout200.xml"/><Relationship Id="rId22" Type="http://schemas.openxmlformats.org/officeDocument/2006/relationships/slideLayout" Target="../slideLayouts/slideLayout208.xml"/><Relationship Id="rId27" Type="http://schemas.openxmlformats.org/officeDocument/2006/relationships/slideLayout" Target="../slideLayouts/slideLayout213.xml"/><Relationship Id="rId30"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218.xml"/><Relationship Id="rId7" Type="http://schemas.openxmlformats.org/officeDocument/2006/relationships/theme" Target="../theme/theme16.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5" Type="http://schemas.openxmlformats.org/officeDocument/2006/relationships/slideLayout" Target="../slideLayouts/slideLayout220.xml"/><Relationship Id="rId4" Type="http://schemas.openxmlformats.org/officeDocument/2006/relationships/slideLayout" Target="../slideLayouts/slideLayout219.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224.xml"/><Relationship Id="rId7" Type="http://schemas.openxmlformats.org/officeDocument/2006/relationships/theme" Target="../theme/theme17.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5" Type="http://schemas.openxmlformats.org/officeDocument/2006/relationships/slideLayout" Target="../slideLayouts/slideLayout226.xml"/><Relationship Id="rId4" Type="http://schemas.openxmlformats.org/officeDocument/2006/relationships/slideLayout" Target="../slideLayouts/slideLayout22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slideLayout" Target="../slideLayouts/slideLayout240.xml"/><Relationship Id="rId18" Type="http://schemas.openxmlformats.org/officeDocument/2006/relationships/oleObject" Target="../embeddings/oleObject19.bin"/><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slideLayout" Target="../slideLayouts/slideLayout239.xml"/><Relationship Id="rId17" Type="http://schemas.openxmlformats.org/officeDocument/2006/relationships/tags" Target="../tags/tag37.xml"/><Relationship Id="rId2" Type="http://schemas.openxmlformats.org/officeDocument/2006/relationships/slideLayout" Target="../slideLayouts/slideLayout229.xml"/><Relationship Id="rId16" Type="http://schemas.openxmlformats.org/officeDocument/2006/relationships/tags" Target="../tags/tag36.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5" Type="http://schemas.openxmlformats.org/officeDocument/2006/relationships/vmlDrawing" Target="../drawings/vmlDrawing19.vml"/><Relationship Id="rId10" Type="http://schemas.openxmlformats.org/officeDocument/2006/relationships/slideLayout" Target="../slideLayouts/slideLayout237.xml"/><Relationship Id="rId19" Type="http://schemas.openxmlformats.org/officeDocument/2006/relationships/image" Target="../media/image1.emf"/><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slideLayout" Target="../slideLayouts/slideLayout253.xml"/><Relationship Id="rId18" Type="http://schemas.openxmlformats.org/officeDocument/2006/relationships/oleObject" Target="../embeddings/oleObject25.bin"/><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slideLayout" Target="../slideLayouts/slideLayout252.xml"/><Relationship Id="rId17" Type="http://schemas.openxmlformats.org/officeDocument/2006/relationships/tags" Target="../tags/tag48.xml"/><Relationship Id="rId2" Type="http://schemas.openxmlformats.org/officeDocument/2006/relationships/slideLayout" Target="../slideLayouts/slideLayout242.xml"/><Relationship Id="rId16" Type="http://schemas.openxmlformats.org/officeDocument/2006/relationships/tags" Target="../tags/tag47.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5" Type="http://schemas.openxmlformats.org/officeDocument/2006/relationships/vmlDrawing" Target="../drawings/vmlDrawing25.vml"/><Relationship Id="rId10" Type="http://schemas.openxmlformats.org/officeDocument/2006/relationships/slideLayout" Target="../slideLayouts/slideLayout250.xml"/><Relationship Id="rId19" Type="http://schemas.openxmlformats.org/officeDocument/2006/relationships/image" Target="../media/image1.emf"/><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5.xml"/><Relationship Id="rId7"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20.xml.rels><?xml version="1.0" encoding="UTF-8" standalone="yes"?>
<Relationships xmlns="http://schemas.openxmlformats.org/package/2006/relationships"><Relationship Id="rId8" Type="http://schemas.openxmlformats.org/officeDocument/2006/relationships/theme" Target="../theme/theme20.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image" Target="../media/image10.png"/><Relationship Id="rId5" Type="http://schemas.openxmlformats.org/officeDocument/2006/relationships/slideLayout" Target="../slideLayouts/slideLayout258.xml"/><Relationship Id="rId10" Type="http://schemas.openxmlformats.org/officeDocument/2006/relationships/image" Target="../media/image9.png"/><Relationship Id="rId4" Type="http://schemas.openxmlformats.org/officeDocument/2006/relationships/slideLayout" Target="../slideLayouts/slideLayout257.xml"/><Relationship Id="rId9" Type="http://schemas.openxmlformats.org/officeDocument/2006/relationships/image" Target="../media/image8.emf"/></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slideLayout" Target="../slideLayouts/slideLayout273.xml"/><Relationship Id="rId18" Type="http://schemas.openxmlformats.org/officeDocument/2006/relationships/slideLayout" Target="../slideLayouts/slideLayout278.xml"/><Relationship Id="rId3" Type="http://schemas.openxmlformats.org/officeDocument/2006/relationships/slideLayout" Target="../slideLayouts/slideLayout263.xml"/><Relationship Id="rId21" Type="http://schemas.openxmlformats.org/officeDocument/2006/relationships/image" Target="../media/image2.png"/><Relationship Id="rId7" Type="http://schemas.openxmlformats.org/officeDocument/2006/relationships/slideLayout" Target="../slideLayouts/slideLayout267.xml"/><Relationship Id="rId12" Type="http://schemas.openxmlformats.org/officeDocument/2006/relationships/slideLayout" Target="../slideLayouts/slideLayout272.xml"/><Relationship Id="rId17" Type="http://schemas.openxmlformats.org/officeDocument/2006/relationships/slideLayout" Target="../slideLayouts/slideLayout277.xml"/><Relationship Id="rId2" Type="http://schemas.openxmlformats.org/officeDocument/2006/relationships/slideLayout" Target="../slideLayouts/slideLayout262.xml"/><Relationship Id="rId16" Type="http://schemas.openxmlformats.org/officeDocument/2006/relationships/slideLayout" Target="../slideLayouts/slideLayout276.xml"/><Relationship Id="rId20" Type="http://schemas.openxmlformats.org/officeDocument/2006/relationships/theme" Target="../theme/theme21.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5" Type="http://schemas.openxmlformats.org/officeDocument/2006/relationships/slideLayout" Target="../slideLayouts/slideLayout275.xml"/><Relationship Id="rId10" Type="http://schemas.openxmlformats.org/officeDocument/2006/relationships/slideLayout" Target="../slideLayouts/slideLayout270.xml"/><Relationship Id="rId19" Type="http://schemas.openxmlformats.org/officeDocument/2006/relationships/slideLayout" Target="../slideLayouts/slideLayout279.xml"/><Relationship Id="rId4" Type="http://schemas.openxmlformats.org/officeDocument/2006/relationships/slideLayout" Target="../slideLayouts/slideLayout264.xml"/><Relationship Id="rId9" Type="http://schemas.openxmlformats.org/officeDocument/2006/relationships/slideLayout" Target="../slideLayouts/slideLayout269.xml"/><Relationship Id="rId14" Type="http://schemas.openxmlformats.org/officeDocument/2006/relationships/slideLayout" Target="../slideLayouts/slideLayout27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5" Type="http://schemas.openxmlformats.org/officeDocument/2006/relationships/slideLayout" Target="../slideLayouts/slideLayout284.xml"/><Relationship Id="rId4" Type="http://schemas.openxmlformats.org/officeDocument/2006/relationships/slideLayout" Target="../slideLayouts/slideLayout283.xml"/><Relationship Id="rId9"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5" Type="http://schemas.openxmlformats.org/officeDocument/2006/relationships/slideLayout" Target="../slideLayouts/slideLayout292.xml"/><Relationship Id="rId10" Type="http://schemas.openxmlformats.org/officeDocument/2006/relationships/tags" Target="../tags/tag58.xml"/><Relationship Id="rId4" Type="http://schemas.openxmlformats.org/officeDocument/2006/relationships/slideLayout" Target="../slideLayouts/slideLayout291.xml"/><Relationship Id="rId9"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5" Type="http://schemas.openxmlformats.org/officeDocument/2006/relationships/slideLayout" Target="../slideLayouts/slideLayout300.xml"/><Relationship Id="rId4" Type="http://schemas.openxmlformats.org/officeDocument/2006/relationships/slideLayout" Target="../slideLayouts/slideLayout299.xml"/><Relationship Id="rId9"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5" Type="http://schemas.openxmlformats.org/officeDocument/2006/relationships/slideLayout" Target="../slideLayouts/slideLayout308.xml"/><Relationship Id="rId4" Type="http://schemas.openxmlformats.org/officeDocument/2006/relationships/slideLayout" Target="../slideLayouts/slideLayout307.xml"/><Relationship Id="rId9"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19.xml"/><Relationship Id="rId13" Type="http://schemas.openxmlformats.org/officeDocument/2006/relationships/slideLayout" Target="../slideLayouts/slideLayout324.xml"/><Relationship Id="rId3" Type="http://schemas.openxmlformats.org/officeDocument/2006/relationships/slideLayout" Target="../slideLayouts/slideLayout314.xml"/><Relationship Id="rId7" Type="http://schemas.openxmlformats.org/officeDocument/2006/relationships/slideLayout" Target="../slideLayouts/slideLayout318.xml"/><Relationship Id="rId12" Type="http://schemas.openxmlformats.org/officeDocument/2006/relationships/slideLayout" Target="../slideLayouts/slideLayout323.xml"/><Relationship Id="rId2" Type="http://schemas.openxmlformats.org/officeDocument/2006/relationships/slideLayout" Target="../slideLayouts/slideLayout313.xml"/><Relationship Id="rId1" Type="http://schemas.openxmlformats.org/officeDocument/2006/relationships/slideLayout" Target="../slideLayouts/slideLayout312.xml"/><Relationship Id="rId6" Type="http://schemas.openxmlformats.org/officeDocument/2006/relationships/slideLayout" Target="../slideLayouts/slideLayout317.xml"/><Relationship Id="rId11" Type="http://schemas.openxmlformats.org/officeDocument/2006/relationships/slideLayout" Target="../slideLayouts/slideLayout322.xml"/><Relationship Id="rId5" Type="http://schemas.openxmlformats.org/officeDocument/2006/relationships/slideLayout" Target="../slideLayouts/slideLayout316.xml"/><Relationship Id="rId10" Type="http://schemas.openxmlformats.org/officeDocument/2006/relationships/slideLayout" Target="../slideLayouts/slideLayout321.xml"/><Relationship Id="rId4" Type="http://schemas.openxmlformats.org/officeDocument/2006/relationships/slideLayout" Target="../slideLayouts/slideLayout315.xml"/><Relationship Id="rId9" Type="http://schemas.openxmlformats.org/officeDocument/2006/relationships/slideLayout" Target="../slideLayouts/slideLayout320.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theme" Target="../theme/theme27.xml"/><Relationship Id="rId3" Type="http://schemas.openxmlformats.org/officeDocument/2006/relationships/slideLayout" Target="../slideLayouts/slideLayout327.xml"/><Relationship Id="rId7" Type="http://schemas.openxmlformats.org/officeDocument/2006/relationships/slideLayout" Target="../slideLayouts/slideLayout331.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5" Type="http://schemas.openxmlformats.org/officeDocument/2006/relationships/slideLayout" Target="../slideLayouts/slideLayout329.xml"/><Relationship Id="rId4" Type="http://schemas.openxmlformats.org/officeDocument/2006/relationships/slideLayout" Target="../slideLayouts/slideLayout32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39.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theme" Target="../theme/theme28.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344.xml"/><Relationship Id="rId7" Type="http://schemas.openxmlformats.org/officeDocument/2006/relationships/theme" Target="../theme/theme29.xml"/><Relationship Id="rId2" Type="http://schemas.openxmlformats.org/officeDocument/2006/relationships/slideLayout" Target="../slideLayouts/slideLayout343.xml"/><Relationship Id="rId1" Type="http://schemas.openxmlformats.org/officeDocument/2006/relationships/slideLayout" Target="../slideLayouts/slideLayout342.xml"/><Relationship Id="rId6" Type="http://schemas.openxmlformats.org/officeDocument/2006/relationships/slideLayout" Target="../slideLayouts/slideLayout347.xml"/><Relationship Id="rId5" Type="http://schemas.openxmlformats.org/officeDocument/2006/relationships/slideLayout" Target="../slideLayouts/slideLayout346.xml"/><Relationship Id="rId4" Type="http://schemas.openxmlformats.org/officeDocument/2006/relationships/slideLayout" Target="../slideLayouts/slideLayout3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oleObject" Target="../embeddings/oleObject1.bin"/><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tags" Target="../tags/tag3.xml"/><Relationship Id="rId2" Type="http://schemas.openxmlformats.org/officeDocument/2006/relationships/slideLayout" Target="../slideLayouts/slideLayout20.xml"/><Relationship Id="rId16" Type="http://schemas.openxmlformats.org/officeDocument/2006/relationships/tags" Target="../tags/tag2.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vmlDrawing" Target="../drawings/vmlDrawing1.vml"/><Relationship Id="rId10" Type="http://schemas.openxmlformats.org/officeDocument/2006/relationships/slideLayout" Target="../slideLayouts/slideLayout28.xml"/><Relationship Id="rId19" Type="http://schemas.openxmlformats.org/officeDocument/2006/relationships/image" Target="../media/image1.emf"/><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theme" Target="../theme/theme30.xml"/><Relationship Id="rId3" Type="http://schemas.openxmlformats.org/officeDocument/2006/relationships/slideLayout" Target="../slideLayouts/slideLayout350.xml"/><Relationship Id="rId7" Type="http://schemas.openxmlformats.org/officeDocument/2006/relationships/slideLayout" Target="../slideLayouts/slideLayout354.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5" Type="http://schemas.openxmlformats.org/officeDocument/2006/relationships/slideLayout" Target="../slideLayouts/slideLayout352.xml"/><Relationship Id="rId4" Type="http://schemas.openxmlformats.org/officeDocument/2006/relationships/slideLayout" Target="../slideLayouts/slideLayout35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62.xml"/><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theme" Target="../theme/theme31.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73.xml"/><Relationship Id="rId3" Type="http://schemas.openxmlformats.org/officeDocument/2006/relationships/slideLayout" Target="../slideLayouts/slideLayout368.xml"/><Relationship Id="rId7" Type="http://schemas.openxmlformats.org/officeDocument/2006/relationships/slideLayout" Target="../slideLayouts/slideLayout372.xml"/><Relationship Id="rId12" Type="http://schemas.openxmlformats.org/officeDocument/2006/relationships/theme" Target="../theme/theme32.xml"/><Relationship Id="rId2" Type="http://schemas.openxmlformats.org/officeDocument/2006/relationships/slideLayout" Target="../slideLayouts/slideLayout367.xml"/><Relationship Id="rId1" Type="http://schemas.openxmlformats.org/officeDocument/2006/relationships/slideLayout" Target="../slideLayouts/slideLayout366.xml"/><Relationship Id="rId6" Type="http://schemas.openxmlformats.org/officeDocument/2006/relationships/slideLayout" Target="../slideLayouts/slideLayout371.xml"/><Relationship Id="rId11" Type="http://schemas.openxmlformats.org/officeDocument/2006/relationships/slideLayout" Target="../slideLayouts/slideLayout376.xml"/><Relationship Id="rId5" Type="http://schemas.openxmlformats.org/officeDocument/2006/relationships/slideLayout" Target="../slideLayouts/slideLayout370.xml"/><Relationship Id="rId10" Type="http://schemas.openxmlformats.org/officeDocument/2006/relationships/slideLayout" Target="../slideLayouts/slideLayout375.xml"/><Relationship Id="rId4" Type="http://schemas.openxmlformats.org/officeDocument/2006/relationships/slideLayout" Target="../slideLayouts/slideLayout369.xml"/><Relationship Id="rId9" Type="http://schemas.openxmlformats.org/officeDocument/2006/relationships/slideLayout" Target="../slideLayouts/slideLayout37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slideLayout" Target="../slideLayouts/slideLayout389.xml"/><Relationship Id="rId18" Type="http://schemas.openxmlformats.org/officeDocument/2006/relationships/slideLayout" Target="../slideLayouts/slideLayout394.xml"/><Relationship Id="rId3" Type="http://schemas.openxmlformats.org/officeDocument/2006/relationships/slideLayout" Target="../slideLayouts/slideLayout379.xml"/><Relationship Id="rId21" Type="http://schemas.openxmlformats.org/officeDocument/2006/relationships/theme" Target="../theme/theme33.xml"/><Relationship Id="rId7" Type="http://schemas.openxmlformats.org/officeDocument/2006/relationships/slideLayout" Target="../slideLayouts/slideLayout383.xml"/><Relationship Id="rId12" Type="http://schemas.openxmlformats.org/officeDocument/2006/relationships/slideLayout" Target="../slideLayouts/slideLayout388.xml"/><Relationship Id="rId17" Type="http://schemas.openxmlformats.org/officeDocument/2006/relationships/slideLayout" Target="../slideLayouts/slideLayout393.xml"/><Relationship Id="rId2" Type="http://schemas.openxmlformats.org/officeDocument/2006/relationships/slideLayout" Target="../slideLayouts/slideLayout378.xml"/><Relationship Id="rId16" Type="http://schemas.openxmlformats.org/officeDocument/2006/relationships/slideLayout" Target="../slideLayouts/slideLayout392.xml"/><Relationship Id="rId20" Type="http://schemas.openxmlformats.org/officeDocument/2006/relationships/slideLayout" Target="../slideLayouts/slideLayout396.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5" Type="http://schemas.openxmlformats.org/officeDocument/2006/relationships/slideLayout" Target="../slideLayouts/slideLayout391.xml"/><Relationship Id="rId10" Type="http://schemas.openxmlformats.org/officeDocument/2006/relationships/slideLayout" Target="../slideLayouts/slideLayout386.xml"/><Relationship Id="rId19" Type="http://schemas.openxmlformats.org/officeDocument/2006/relationships/slideLayout" Target="../slideLayouts/slideLayout395.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slideLayout" Target="../slideLayouts/slideLayout390.xml"/><Relationship Id="rId22" Type="http://schemas.openxmlformats.org/officeDocument/2006/relationships/image" Target="../media/image57.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04.xml"/><Relationship Id="rId13" Type="http://schemas.openxmlformats.org/officeDocument/2006/relationships/slideLayout" Target="../slideLayouts/slideLayout409.xml"/><Relationship Id="rId18" Type="http://schemas.openxmlformats.org/officeDocument/2006/relationships/slideLayout" Target="../slideLayouts/slideLayout414.xml"/><Relationship Id="rId3" Type="http://schemas.openxmlformats.org/officeDocument/2006/relationships/slideLayout" Target="../slideLayouts/slideLayout399.xml"/><Relationship Id="rId21" Type="http://schemas.openxmlformats.org/officeDocument/2006/relationships/slideLayout" Target="../slideLayouts/slideLayout417.xml"/><Relationship Id="rId7" Type="http://schemas.openxmlformats.org/officeDocument/2006/relationships/slideLayout" Target="../slideLayouts/slideLayout403.xml"/><Relationship Id="rId12" Type="http://schemas.openxmlformats.org/officeDocument/2006/relationships/slideLayout" Target="../slideLayouts/slideLayout408.xml"/><Relationship Id="rId17" Type="http://schemas.openxmlformats.org/officeDocument/2006/relationships/slideLayout" Target="../slideLayouts/slideLayout413.xml"/><Relationship Id="rId2" Type="http://schemas.openxmlformats.org/officeDocument/2006/relationships/slideLayout" Target="../slideLayouts/slideLayout398.xml"/><Relationship Id="rId16" Type="http://schemas.openxmlformats.org/officeDocument/2006/relationships/slideLayout" Target="../slideLayouts/slideLayout412.xml"/><Relationship Id="rId20" Type="http://schemas.openxmlformats.org/officeDocument/2006/relationships/slideLayout" Target="../slideLayouts/slideLayout416.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24" Type="http://schemas.openxmlformats.org/officeDocument/2006/relationships/theme" Target="../theme/theme34.xml"/><Relationship Id="rId5" Type="http://schemas.openxmlformats.org/officeDocument/2006/relationships/slideLayout" Target="../slideLayouts/slideLayout401.xml"/><Relationship Id="rId15" Type="http://schemas.openxmlformats.org/officeDocument/2006/relationships/slideLayout" Target="../slideLayouts/slideLayout411.xml"/><Relationship Id="rId23" Type="http://schemas.openxmlformats.org/officeDocument/2006/relationships/slideLayout" Target="../slideLayouts/slideLayout419.xml"/><Relationship Id="rId10" Type="http://schemas.openxmlformats.org/officeDocument/2006/relationships/slideLayout" Target="../slideLayouts/slideLayout406.xml"/><Relationship Id="rId19" Type="http://schemas.openxmlformats.org/officeDocument/2006/relationships/slideLayout" Target="../slideLayouts/slideLayout415.xml"/><Relationship Id="rId4" Type="http://schemas.openxmlformats.org/officeDocument/2006/relationships/slideLayout" Target="../slideLayouts/slideLayout400.xml"/><Relationship Id="rId9" Type="http://schemas.openxmlformats.org/officeDocument/2006/relationships/slideLayout" Target="../slideLayouts/slideLayout405.xml"/><Relationship Id="rId14" Type="http://schemas.openxmlformats.org/officeDocument/2006/relationships/slideLayout" Target="../slideLayouts/slideLayout410.xml"/><Relationship Id="rId22" Type="http://schemas.openxmlformats.org/officeDocument/2006/relationships/slideLayout" Target="../slideLayouts/slideLayout41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27.xml"/><Relationship Id="rId13" Type="http://schemas.openxmlformats.org/officeDocument/2006/relationships/slideLayout" Target="../slideLayouts/slideLayout432.xml"/><Relationship Id="rId18" Type="http://schemas.openxmlformats.org/officeDocument/2006/relationships/slideLayout" Target="../slideLayouts/slideLayout437.xml"/><Relationship Id="rId3" Type="http://schemas.openxmlformats.org/officeDocument/2006/relationships/slideLayout" Target="../slideLayouts/slideLayout422.xml"/><Relationship Id="rId21" Type="http://schemas.openxmlformats.org/officeDocument/2006/relationships/slideLayout" Target="../slideLayouts/slideLayout440.xml"/><Relationship Id="rId7" Type="http://schemas.openxmlformats.org/officeDocument/2006/relationships/slideLayout" Target="../slideLayouts/slideLayout426.xml"/><Relationship Id="rId12" Type="http://schemas.openxmlformats.org/officeDocument/2006/relationships/slideLayout" Target="../slideLayouts/slideLayout431.xml"/><Relationship Id="rId17" Type="http://schemas.openxmlformats.org/officeDocument/2006/relationships/slideLayout" Target="../slideLayouts/slideLayout436.xml"/><Relationship Id="rId2" Type="http://schemas.openxmlformats.org/officeDocument/2006/relationships/slideLayout" Target="../slideLayouts/slideLayout421.xml"/><Relationship Id="rId16" Type="http://schemas.openxmlformats.org/officeDocument/2006/relationships/slideLayout" Target="../slideLayouts/slideLayout435.xml"/><Relationship Id="rId20" Type="http://schemas.openxmlformats.org/officeDocument/2006/relationships/slideLayout" Target="../slideLayouts/slideLayout439.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24" Type="http://schemas.openxmlformats.org/officeDocument/2006/relationships/image" Target="../media/image61.png"/><Relationship Id="rId5" Type="http://schemas.openxmlformats.org/officeDocument/2006/relationships/slideLayout" Target="../slideLayouts/slideLayout424.xml"/><Relationship Id="rId15" Type="http://schemas.openxmlformats.org/officeDocument/2006/relationships/slideLayout" Target="../slideLayouts/slideLayout434.xml"/><Relationship Id="rId23" Type="http://schemas.openxmlformats.org/officeDocument/2006/relationships/theme" Target="../theme/theme35.xml"/><Relationship Id="rId10" Type="http://schemas.openxmlformats.org/officeDocument/2006/relationships/slideLayout" Target="../slideLayouts/slideLayout429.xml"/><Relationship Id="rId19" Type="http://schemas.openxmlformats.org/officeDocument/2006/relationships/slideLayout" Target="../slideLayouts/slideLayout438.xml"/><Relationship Id="rId4" Type="http://schemas.openxmlformats.org/officeDocument/2006/relationships/slideLayout" Target="../slideLayouts/slideLayout423.xml"/><Relationship Id="rId9" Type="http://schemas.openxmlformats.org/officeDocument/2006/relationships/slideLayout" Target="../slideLayouts/slideLayout428.xml"/><Relationship Id="rId14" Type="http://schemas.openxmlformats.org/officeDocument/2006/relationships/slideLayout" Target="../slideLayouts/slideLayout433.xml"/><Relationship Id="rId22" Type="http://schemas.openxmlformats.org/officeDocument/2006/relationships/slideLayout" Target="../slideLayouts/slideLayout44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49.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36.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slideLayout" Target="../slideLayouts/slideLayout465.xml"/><Relationship Id="rId18" Type="http://schemas.openxmlformats.org/officeDocument/2006/relationships/theme" Target="../theme/theme37.xml"/><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slideLayout" Target="../slideLayouts/slideLayout464.xml"/><Relationship Id="rId17" Type="http://schemas.openxmlformats.org/officeDocument/2006/relationships/slideLayout" Target="../slideLayouts/slideLayout469.xml"/><Relationship Id="rId2" Type="http://schemas.openxmlformats.org/officeDocument/2006/relationships/slideLayout" Target="../slideLayouts/slideLayout454.xml"/><Relationship Id="rId16" Type="http://schemas.openxmlformats.org/officeDocument/2006/relationships/slideLayout" Target="../slideLayouts/slideLayout468.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5" Type="http://schemas.openxmlformats.org/officeDocument/2006/relationships/slideLayout" Target="../slideLayouts/slideLayout46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 Id="rId14" Type="http://schemas.openxmlformats.org/officeDocument/2006/relationships/slideLayout" Target="../slideLayouts/slideLayout46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slideLayout" Target="../slideLayouts/slideLayout482.xml"/><Relationship Id="rId18" Type="http://schemas.openxmlformats.org/officeDocument/2006/relationships/slideLayout" Target="../slideLayouts/slideLayout487.xml"/><Relationship Id="rId3" Type="http://schemas.openxmlformats.org/officeDocument/2006/relationships/slideLayout" Target="../slideLayouts/slideLayout472.xml"/><Relationship Id="rId21" Type="http://schemas.openxmlformats.org/officeDocument/2006/relationships/slideLayout" Target="../slideLayouts/slideLayout490.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17" Type="http://schemas.openxmlformats.org/officeDocument/2006/relationships/slideLayout" Target="../slideLayouts/slideLayout486.xml"/><Relationship Id="rId2" Type="http://schemas.openxmlformats.org/officeDocument/2006/relationships/slideLayout" Target="../slideLayouts/slideLayout471.xml"/><Relationship Id="rId16" Type="http://schemas.openxmlformats.org/officeDocument/2006/relationships/slideLayout" Target="../slideLayouts/slideLayout485.xml"/><Relationship Id="rId20" Type="http://schemas.openxmlformats.org/officeDocument/2006/relationships/slideLayout" Target="../slideLayouts/slideLayout489.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24" Type="http://schemas.openxmlformats.org/officeDocument/2006/relationships/theme" Target="../theme/theme38.xml"/><Relationship Id="rId5" Type="http://schemas.openxmlformats.org/officeDocument/2006/relationships/slideLayout" Target="../slideLayouts/slideLayout474.xml"/><Relationship Id="rId15" Type="http://schemas.openxmlformats.org/officeDocument/2006/relationships/slideLayout" Target="../slideLayouts/slideLayout484.xml"/><Relationship Id="rId23" Type="http://schemas.openxmlformats.org/officeDocument/2006/relationships/slideLayout" Target="../slideLayouts/slideLayout492.xml"/><Relationship Id="rId10" Type="http://schemas.openxmlformats.org/officeDocument/2006/relationships/slideLayout" Target="../slideLayouts/slideLayout479.xml"/><Relationship Id="rId19" Type="http://schemas.openxmlformats.org/officeDocument/2006/relationships/slideLayout" Target="../slideLayouts/slideLayout488.xml"/><Relationship Id="rId4" Type="http://schemas.openxmlformats.org/officeDocument/2006/relationships/slideLayout" Target="../slideLayouts/slideLayout473.xml"/><Relationship Id="rId9" Type="http://schemas.openxmlformats.org/officeDocument/2006/relationships/slideLayout" Target="../slideLayouts/slideLayout478.xml"/><Relationship Id="rId14" Type="http://schemas.openxmlformats.org/officeDocument/2006/relationships/slideLayout" Target="../slideLayouts/slideLayout483.xml"/><Relationship Id="rId22" Type="http://schemas.openxmlformats.org/officeDocument/2006/relationships/slideLayout" Target="../slideLayouts/slideLayout49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00.xml"/><Relationship Id="rId13" Type="http://schemas.openxmlformats.org/officeDocument/2006/relationships/slideLayout" Target="../slideLayouts/slideLayout505.xml"/><Relationship Id="rId18" Type="http://schemas.openxmlformats.org/officeDocument/2006/relationships/slideLayout" Target="../slideLayouts/slideLayout51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slideLayout" Target="../slideLayouts/slideLayout504.xml"/><Relationship Id="rId17" Type="http://schemas.openxmlformats.org/officeDocument/2006/relationships/slideLayout" Target="../slideLayouts/slideLayout509.xml"/><Relationship Id="rId2" Type="http://schemas.openxmlformats.org/officeDocument/2006/relationships/slideLayout" Target="../slideLayouts/slideLayout494.xml"/><Relationship Id="rId16" Type="http://schemas.openxmlformats.org/officeDocument/2006/relationships/slideLayout" Target="../slideLayouts/slideLayout508.xml"/><Relationship Id="rId20" Type="http://schemas.openxmlformats.org/officeDocument/2006/relationships/image" Target="../media/image63.png"/><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5" Type="http://schemas.openxmlformats.org/officeDocument/2006/relationships/slideLayout" Target="../slideLayouts/slideLayout507.xml"/><Relationship Id="rId10" Type="http://schemas.openxmlformats.org/officeDocument/2006/relationships/slideLayout" Target="../slideLayouts/slideLayout502.xml"/><Relationship Id="rId19" Type="http://schemas.openxmlformats.org/officeDocument/2006/relationships/theme" Target="../theme/theme39.xml"/><Relationship Id="rId4" Type="http://schemas.openxmlformats.org/officeDocument/2006/relationships/slideLayout" Target="../slideLayouts/slideLayout496.xml"/><Relationship Id="rId9" Type="http://schemas.openxmlformats.org/officeDocument/2006/relationships/slideLayout" Target="../slideLayouts/slideLayout501.xml"/><Relationship Id="rId14" Type="http://schemas.openxmlformats.org/officeDocument/2006/relationships/slideLayout" Target="../slideLayouts/slideLayout50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image" Target="../media/image2.png"/><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theme" Target="../theme/theme4.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53.xml"/><Relationship Id="rId7" Type="http://schemas.openxmlformats.org/officeDocument/2006/relationships/slideLayout" Target="../slideLayouts/slideLayout57.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image" Target="../media/image10.png"/><Relationship Id="rId5" Type="http://schemas.openxmlformats.org/officeDocument/2006/relationships/slideLayout" Target="../slideLayouts/slideLayout55.xml"/><Relationship Id="rId10" Type="http://schemas.openxmlformats.org/officeDocument/2006/relationships/image" Target="../media/image9.png"/><Relationship Id="rId4" Type="http://schemas.openxmlformats.org/officeDocument/2006/relationships/slideLayout" Target="../slideLayouts/slideLayout54.xml"/><Relationship Id="rId9" Type="http://schemas.openxmlformats.org/officeDocument/2006/relationships/image" Target="../media/image8.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18" Type="http://schemas.openxmlformats.org/officeDocument/2006/relationships/oleObject" Target="../embeddings/oleObject7.bin"/><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tags" Target="../tags/tag14.xml"/><Relationship Id="rId2" Type="http://schemas.openxmlformats.org/officeDocument/2006/relationships/slideLayout" Target="../slideLayouts/slideLayout59.xml"/><Relationship Id="rId16" Type="http://schemas.openxmlformats.org/officeDocument/2006/relationships/tags" Target="../tags/tag13.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5" Type="http://schemas.openxmlformats.org/officeDocument/2006/relationships/vmlDrawing" Target="../drawings/vmlDrawing7.vml"/><Relationship Id="rId10" Type="http://schemas.openxmlformats.org/officeDocument/2006/relationships/slideLayout" Target="../slideLayouts/slideLayout67.xml"/><Relationship Id="rId19" Type="http://schemas.openxmlformats.org/officeDocument/2006/relationships/image" Target="../media/image1.emf"/><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3.xml"/><Relationship Id="rId7"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5" Type="http://schemas.openxmlformats.org/officeDocument/2006/relationships/slideLayout" Target="../slideLayouts/slideLayout75.xml"/><Relationship Id="rId4"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18" Type="http://schemas.openxmlformats.org/officeDocument/2006/relationships/oleObject" Target="../embeddings/oleObject13.bin"/><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17" Type="http://schemas.openxmlformats.org/officeDocument/2006/relationships/tags" Target="../tags/tag25.xml"/><Relationship Id="rId2" Type="http://schemas.openxmlformats.org/officeDocument/2006/relationships/slideLayout" Target="../slideLayouts/slideLayout78.xml"/><Relationship Id="rId16" Type="http://schemas.openxmlformats.org/officeDocument/2006/relationships/tags" Target="../tags/tag24.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5" Type="http://schemas.openxmlformats.org/officeDocument/2006/relationships/vmlDrawing" Target="../drawings/vmlDrawing13.vml"/><Relationship Id="rId10" Type="http://schemas.openxmlformats.org/officeDocument/2006/relationships/slideLayout" Target="../slideLayouts/slideLayout86.xml"/><Relationship Id="rId19" Type="http://schemas.openxmlformats.org/officeDocument/2006/relationships/image" Target="../media/image1.emf"/><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18" Type="http://schemas.openxmlformats.org/officeDocument/2006/relationships/slideLayout" Target="../slideLayouts/slideLayout107.xml"/><Relationship Id="rId3" Type="http://schemas.openxmlformats.org/officeDocument/2006/relationships/slideLayout" Target="../slideLayouts/slideLayout92.xml"/><Relationship Id="rId21" Type="http://schemas.openxmlformats.org/officeDocument/2006/relationships/image" Target="../media/image2.png"/><Relationship Id="rId7" Type="http://schemas.openxmlformats.org/officeDocument/2006/relationships/slideLayout" Target="../slideLayouts/slideLayout96.xml"/><Relationship Id="rId12" Type="http://schemas.openxmlformats.org/officeDocument/2006/relationships/slideLayout" Target="../slideLayouts/slideLayout101.xml"/><Relationship Id="rId17" Type="http://schemas.openxmlformats.org/officeDocument/2006/relationships/slideLayout" Target="../slideLayouts/slideLayout106.xml"/><Relationship Id="rId2" Type="http://schemas.openxmlformats.org/officeDocument/2006/relationships/slideLayout" Target="../slideLayouts/slideLayout91.xml"/><Relationship Id="rId16" Type="http://schemas.openxmlformats.org/officeDocument/2006/relationships/slideLayout" Target="../slideLayouts/slideLayout105.xml"/><Relationship Id="rId20" Type="http://schemas.openxmlformats.org/officeDocument/2006/relationships/theme" Target="../theme/theme9.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10" Type="http://schemas.openxmlformats.org/officeDocument/2006/relationships/slideLayout" Target="../slideLayouts/slideLayout99.xml"/><Relationship Id="rId19" Type="http://schemas.openxmlformats.org/officeDocument/2006/relationships/slideLayout" Target="../slideLayouts/slideLayout108.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2631"/>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4152215978"/>
      </p:ext>
    </p:extLst>
  </p:cSld>
  <p:clrMap bg1="lt1" tx1="dk1" bg2="lt2" tx2="dk2" accent1="accent1" accent2="accent2" accent3="accent3" accent4="accent4" accent5="accent5" accent6="accent6" hlink="hlink" folHlink="folHlink"/>
  <p:sldLayoutIdLst>
    <p:sldLayoutId id="2147484262" r:id="rId1"/>
    <p:sldLayoutId id="2147484277" r:id="rId2"/>
    <p:sldLayoutId id="2147484263" r:id="rId3"/>
    <p:sldLayoutId id="2147484281" r:id="rId4"/>
    <p:sldLayoutId id="2147484278" r:id="rId5"/>
    <p:sldLayoutId id="2147484282" r:id="rId6"/>
    <p:sldLayoutId id="2147484264" r:id="rId7"/>
    <p:sldLayoutId id="2147484284" r:id="rId8"/>
    <p:sldLayoutId id="2147484285" r:id="rId9"/>
    <p:sldLayoutId id="2147484292" r:id="rId10"/>
    <p:sldLayoutId id="2147484296" r:id="rId11"/>
    <p:sldLayoutId id="2147484297" r:id="rId12"/>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3526" algn="l" rtl="0" eaLnBrk="1" fontAlgn="base" hangingPunct="1">
        <a:spcBef>
          <a:spcPct val="0"/>
        </a:spcBef>
        <a:spcAft>
          <a:spcPct val="0"/>
        </a:spcAft>
        <a:defRPr sz="3600" b="1">
          <a:solidFill>
            <a:srgbClr val="00B0F0"/>
          </a:solidFill>
          <a:latin typeface="Arial" charset="0"/>
          <a:cs typeface="Arial" charset="0"/>
        </a:defRPr>
      </a:lvl6pPr>
      <a:lvl7pPr marL="907050" algn="l" rtl="0" eaLnBrk="1" fontAlgn="base" hangingPunct="1">
        <a:spcBef>
          <a:spcPct val="0"/>
        </a:spcBef>
        <a:spcAft>
          <a:spcPct val="0"/>
        </a:spcAft>
        <a:defRPr sz="3600" b="1">
          <a:solidFill>
            <a:srgbClr val="00B0F0"/>
          </a:solidFill>
          <a:latin typeface="Arial" charset="0"/>
          <a:cs typeface="Arial" charset="0"/>
        </a:defRPr>
      </a:lvl7pPr>
      <a:lvl8pPr marL="1360573" algn="l" rtl="0" eaLnBrk="1" fontAlgn="base" hangingPunct="1">
        <a:spcBef>
          <a:spcPct val="0"/>
        </a:spcBef>
        <a:spcAft>
          <a:spcPct val="0"/>
        </a:spcAft>
        <a:defRPr sz="3600" b="1">
          <a:solidFill>
            <a:srgbClr val="00B0F0"/>
          </a:solidFill>
          <a:latin typeface="Arial" charset="0"/>
          <a:cs typeface="Arial" charset="0"/>
        </a:defRPr>
      </a:lvl8pPr>
      <a:lvl9pPr marL="1814099" algn="l" rtl="0" eaLnBrk="1" fontAlgn="base" hangingPunct="1">
        <a:spcBef>
          <a:spcPct val="0"/>
        </a:spcBef>
        <a:spcAft>
          <a:spcPct val="0"/>
        </a:spcAft>
        <a:defRPr sz="3600" b="1">
          <a:solidFill>
            <a:srgbClr val="00B0F0"/>
          </a:solidFill>
          <a:latin typeface="Arial" charset="0"/>
          <a:cs typeface="Arial" charset="0"/>
        </a:defRPr>
      </a:lvl9pPr>
    </p:titleStyle>
    <p:bodyStyle>
      <a:lvl1pPr marL="211068" indent="-211068" algn="l" rtl="0" eaLnBrk="1" fontAlgn="base" hangingPunct="1">
        <a:spcBef>
          <a:spcPts val="0"/>
        </a:spcBef>
        <a:spcAft>
          <a:spcPts val="300"/>
        </a:spcAft>
        <a:buClr>
          <a:schemeClr val="accent6">
            <a:lumMod val="40000"/>
            <a:lumOff val="60000"/>
          </a:schemeClr>
        </a:buClr>
        <a:buFont typeface="Arial" pitchFamily="34" charset="0"/>
        <a:buChar char="•"/>
        <a:tabLst>
          <a:tab pos="204881" algn="l"/>
        </a:tabLst>
        <a:defRPr sz="2400" kern="1200">
          <a:solidFill>
            <a:schemeClr val="tx2">
              <a:lumMod val="50000"/>
            </a:schemeClr>
          </a:solidFill>
          <a:latin typeface="Arial Narrow" panose="020B0606020202030204" pitchFamily="34" charset="0"/>
          <a:ea typeface="+mn-ea"/>
          <a:cs typeface="Arial" pitchFamily="34" charset="0"/>
        </a:defRPr>
      </a:lvl1pPr>
      <a:lvl2pPr marL="503839" indent="-275592"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2pPr>
      <a:lvl3pPr marL="725928" indent="-21739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3pPr>
      <a:lvl4pPr marL="941696" indent="-209484"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4pPr>
      <a:lvl5pPr marL="2040782" indent="-226892" algn="l" rtl="0" eaLnBrk="1" fontAlgn="base" hangingPunct="1">
        <a:spcBef>
          <a:spcPct val="20000"/>
        </a:spcBef>
        <a:spcAft>
          <a:spcPct val="0"/>
        </a:spcAft>
        <a:buFont typeface="Arial" charset="0"/>
        <a:buChar char="»"/>
        <a:defRPr sz="2040" kern="1200">
          <a:solidFill>
            <a:schemeClr val="tx1"/>
          </a:solidFill>
          <a:latin typeface="Arial" pitchFamily="34" charset="0"/>
          <a:ea typeface="+mn-ea"/>
          <a:cs typeface="Arial" pitchFamily="34" charset="0"/>
        </a:defRPr>
      </a:lvl5pPr>
      <a:lvl6pPr marL="2494746"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2947553"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401137"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854716"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fr-FR"/>
      </a:defPPr>
      <a:lvl1pPr marL="0" algn="l" defTabSz="907050" rtl="0" eaLnBrk="1" latinLnBrk="0" hangingPunct="1">
        <a:defRPr sz="1920" kern="1200">
          <a:solidFill>
            <a:schemeClr val="tx1"/>
          </a:solidFill>
          <a:latin typeface="+mn-lt"/>
          <a:ea typeface="+mn-ea"/>
          <a:cs typeface="+mn-cs"/>
        </a:defRPr>
      </a:lvl1pPr>
      <a:lvl2pPr marL="453526" algn="l" defTabSz="907050" rtl="0" eaLnBrk="1" latinLnBrk="0" hangingPunct="1">
        <a:defRPr sz="1920" kern="1200">
          <a:solidFill>
            <a:schemeClr val="tx1"/>
          </a:solidFill>
          <a:latin typeface="+mn-lt"/>
          <a:ea typeface="+mn-ea"/>
          <a:cs typeface="+mn-cs"/>
        </a:defRPr>
      </a:lvl2pPr>
      <a:lvl3pPr marL="907050" algn="l" defTabSz="907050" rtl="0" eaLnBrk="1" latinLnBrk="0" hangingPunct="1">
        <a:defRPr sz="1920" kern="1200">
          <a:solidFill>
            <a:schemeClr val="tx1"/>
          </a:solidFill>
          <a:latin typeface="+mn-lt"/>
          <a:ea typeface="+mn-ea"/>
          <a:cs typeface="+mn-cs"/>
        </a:defRPr>
      </a:lvl3pPr>
      <a:lvl4pPr marL="1360573" algn="l" defTabSz="907050" rtl="0" eaLnBrk="1" latinLnBrk="0" hangingPunct="1">
        <a:defRPr sz="1920" kern="1200">
          <a:solidFill>
            <a:schemeClr val="tx1"/>
          </a:solidFill>
          <a:latin typeface="+mn-lt"/>
          <a:ea typeface="+mn-ea"/>
          <a:cs typeface="+mn-cs"/>
        </a:defRPr>
      </a:lvl4pPr>
      <a:lvl5pPr marL="1814099" algn="l" defTabSz="907050" rtl="0" eaLnBrk="1" latinLnBrk="0" hangingPunct="1">
        <a:defRPr sz="1920" kern="1200">
          <a:solidFill>
            <a:schemeClr val="tx1"/>
          </a:solidFill>
          <a:latin typeface="+mn-lt"/>
          <a:ea typeface="+mn-ea"/>
          <a:cs typeface="+mn-cs"/>
        </a:defRPr>
      </a:lvl5pPr>
      <a:lvl6pPr marL="2267533" algn="l" defTabSz="907050" rtl="0" eaLnBrk="1" latinLnBrk="0" hangingPunct="1">
        <a:defRPr sz="1920" kern="1200">
          <a:solidFill>
            <a:schemeClr val="tx1"/>
          </a:solidFill>
          <a:latin typeface="+mn-lt"/>
          <a:ea typeface="+mn-ea"/>
          <a:cs typeface="+mn-cs"/>
        </a:defRPr>
      </a:lvl6pPr>
      <a:lvl7pPr marL="2721142" algn="l" defTabSz="907050" rtl="0" eaLnBrk="1" latinLnBrk="0" hangingPunct="1">
        <a:defRPr sz="1920" kern="1200">
          <a:solidFill>
            <a:schemeClr val="tx1"/>
          </a:solidFill>
          <a:latin typeface="+mn-lt"/>
          <a:ea typeface="+mn-ea"/>
          <a:cs typeface="+mn-cs"/>
        </a:defRPr>
      </a:lvl7pPr>
      <a:lvl8pPr marL="3174379" algn="l" defTabSz="907050" rtl="0" eaLnBrk="1" latinLnBrk="0" hangingPunct="1">
        <a:defRPr sz="1920" kern="1200">
          <a:solidFill>
            <a:schemeClr val="tx1"/>
          </a:solidFill>
          <a:latin typeface="+mn-lt"/>
          <a:ea typeface="+mn-ea"/>
          <a:cs typeface="+mn-cs"/>
        </a:defRPr>
      </a:lvl8pPr>
      <a:lvl9pPr marL="3628163" algn="l" defTabSz="907050"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01415" tIns="50712" rIns="101415" bIns="50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pPr defTabSz="910114" fontAlgn="auto">
              <a:spcBef>
                <a:spcPts val="0"/>
              </a:spcBef>
              <a:spcAft>
                <a:spcPts val="0"/>
              </a:spcAft>
            </a:pPr>
            <a:endParaRPr lang="en-US" dirty="0">
              <a:latin typeface="Arial"/>
              <a:cs typeface="ＭＳ Ｐゴシック"/>
            </a:endParaRPr>
          </a:p>
        </p:txBody>
      </p:sp>
      <p:sp>
        <p:nvSpPr>
          <p:cNvPr id="1027" name="Rectangle 2"/>
          <p:cNvSpPr>
            <a:spLocks noGrp="1" noChangeArrowheads="1"/>
          </p:cNvSpPr>
          <p:nvPr>
            <p:ph type="title"/>
          </p:nvPr>
        </p:nvSpPr>
        <p:spPr bwMode="auto">
          <a:xfrm>
            <a:off x="0" y="253969"/>
            <a:ext cx="11277600" cy="899117"/>
          </a:xfrm>
          <a:prstGeom prst="rect">
            <a:avLst/>
          </a:prstGeom>
          <a:noFill/>
          <a:ln>
            <a:noFill/>
          </a:ln>
          <a:effectLst/>
          <a:extLst>
            <a:ext uri="{FAA26D3D-D897-4be2-8F04-BA451C77F1D7}">
              <ma14:placeholderFlag xmlns:ma14="http://schemas.microsoft.com/office/mac/drawingml/2011/main" xmlns="" val="1"/>
            </a:ext>
          </a:extLst>
        </p:spPr>
        <p:txBody>
          <a:bodyPr vert="horz" wrap="square" lIns="101415" tIns="50712" rIns="101415" bIns="50712"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698" tIns="60854" rIns="121698" bIns="60854" numCol="1" rtlCol="0" anchor="t" anchorCtr="0" compatLnSpc="1">
            <a:prstTxWarp prst="textNoShape">
              <a:avLst/>
            </a:prstTxWarp>
          </a:bodyPr>
          <a:lstStyle/>
          <a:p>
            <a:pPr defTabSz="1213493" eaLnBrk="0" hangingPunct="0"/>
            <a:endParaRPr lang="en-US" sz="324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3"/>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1055" y="6359244"/>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2"/>
            <a:ext cx="2927648" cy="476299"/>
          </a:xfrm>
          <a:prstGeom prst="rect">
            <a:avLst/>
          </a:prstGeom>
        </p:spPr>
      </p:pic>
    </p:spTree>
    <p:extLst>
      <p:ext uri="{BB962C8B-B14F-4D97-AF65-F5344CB8AC3E}">
        <p14:creationId xmlns:p14="http://schemas.microsoft.com/office/powerpoint/2010/main" val="3840923620"/>
      </p:ext>
    </p:extLst>
  </p:cSld>
  <p:clrMap bg1="lt1" tx1="dk1" bg2="lt2" tx2="dk2" accent1="accent1" accent2="accent2" accent3="accent3" accent4="accent4" accent5="accent5" accent6="accent6" hlink="hlink" folHlink="folHlink"/>
  <p:sldLayoutIdLst>
    <p:sldLayoutId id="2147485200" r:id="rId1"/>
    <p:sldLayoutId id="2147485201" r:id="rId2"/>
    <p:sldLayoutId id="2147485202" r:id="rId3"/>
    <p:sldLayoutId id="2147485203" r:id="rId4"/>
    <p:sldLayoutId id="2147485204" r:id="rId5"/>
    <p:sldLayoutId id="2147485205" r:id="rId6"/>
    <p:sldLayoutId id="2147485206" r:id="rId7"/>
  </p:sldLayoutIdLst>
  <p:txStyles>
    <p:titleStyle>
      <a:lvl1pPr algn="l" rtl="0" eaLnBrk="1" fontAlgn="base" hangingPunct="1">
        <a:spcBef>
          <a:spcPct val="0"/>
        </a:spcBef>
        <a:spcAft>
          <a:spcPct val="0"/>
        </a:spcAft>
        <a:defRPr sz="4320" b="1" i="0">
          <a:solidFill>
            <a:schemeClr val="bg1"/>
          </a:solidFill>
          <a:latin typeface="+mn-lt"/>
          <a:ea typeface="+mj-ea"/>
          <a:cs typeface="+mj-cs"/>
        </a:defRPr>
      </a:lvl1pPr>
      <a:lvl2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5pPr>
      <a:lvl6pPr marL="606719"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6pPr>
      <a:lvl7pPr marL="1213493"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7pPr>
      <a:lvl8pPr marL="1820230"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8pPr>
      <a:lvl9pPr marL="2426956"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9pPr>
    </p:titleStyle>
    <p:bodyStyle>
      <a:lvl1pPr marL="455041" indent="-455041" algn="l" rtl="0" eaLnBrk="1" fontAlgn="base" hangingPunct="1">
        <a:spcBef>
          <a:spcPct val="20000"/>
        </a:spcBef>
        <a:spcAft>
          <a:spcPct val="0"/>
        </a:spcAft>
        <a:buChar char="•"/>
        <a:defRPr sz="2640">
          <a:solidFill>
            <a:schemeClr val="tx1"/>
          </a:solidFill>
          <a:latin typeface="+mn-lt"/>
          <a:ea typeface="+mn-ea"/>
          <a:cs typeface="+mn-cs"/>
        </a:defRPr>
      </a:lvl1pPr>
      <a:lvl2pPr marL="985886" indent="-379147" algn="l" rtl="0" eaLnBrk="1" fontAlgn="base" hangingPunct="1">
        <a:spcBef>
          <a:spcPct val="20000"/>
        </a:spcBef>
        <a:spcAft>
          <a:spcPct val="0"/>
        </a:spcAft>
        <a:buChar char="–"/>
        <a:defRPr sz="2640">
          <a:solidFill>
            <a:schemeClr val="tx1"/>
          </a:solidFill>
          <a:latin typeface="+mn-lt"/>
          <a:ea typeface="+mn-ea"/>
        </a:defRPr>
      </a:lvl2pPr>
      <a:lvl3pPr marL="1516853" indent="-303359" algn="l" rtl="0" eaLnBrk="1" fontAlgn="base" hangingPunct="1">
        <a:spcBef>
          <a:spcPct val="20000"/>
        </a:spcBef>
        <a:spcAft>
          <a:spcPct val="0"/>
        </a:spcAft>
        <a:buChar char="•"/>
        <a:defRPr>
          <a:solidFill>
            <a:schemeClr val="tx1"/>
          </a:solidFill>
          <a:latin typeface="+mn-lt"/>
          <a:ea typeface="+mn-ea"/>
        </a:defRPr>
      </a:lvl3pPr>
      <a:lvl4pPr marL="2123482" indent="-303359" algn="l" rtl="0" eaLnBrk="1" fontAlgn="base" hangingPunct="1">
        <a:spcBef>
          <a:spcPct val="20000"/>
        </a:spcBef>
        <a:spcAft>
          <a:spcPct val="0"/>
        </a:spcAft>
        <a:defRPr sz="2640">
          <a:solidFill>
            <a:schemeClr val="tx1"/>
          </a:solidFill>
          <a:latin typeface="+mn-lt"/>
          <a:ea typeface="+mn-ea"/>
        </a:defRPr>
      </a:lvl4pPr>
      <a:lvl5pPr marL="2730292" indent="-303359" algn="l" rtl="0" eaLnBrk="1" fontAlgn="base" hangingPunct="1">
        <a:spcBef>
          <a:spcPct val="20000"/>
        </a:spcBef>
        <a:spcAft>
          <a:spcPct val="0"/>
        </a:spcAft>
        <a:buChar char="»"/>
        <a:defRPr sz="2640">
          <a:solidFill>
            <a:schemeClr val="tx1"/>
          </a:solidFill>
          <a:latin typeface="+mn-lt"/>
          <a:ea typeface="+mn-ea"/>
        </a:defRPr>
      </a:lvl5pPr>
      <a:lvl6pPr marL="3336926" indent="-303359" algn="l" rtl="0" eaLnBrk="1" fontAlgn="base" hangingPunct="1">
        <a:spcBef>
          <a:spcPct val="20000"/>
        </a:spcBef>
        <a:spcAft>
          <a:spcPct val="0"/>
        </a:spcAft>
        <a:buChar char="»"/>
        <a:defRPr sz="2640">
          <a:solidFill>
            <a:schemeClr val="tx1"/>
          </a:solidFill>
          <a:latin typeface="+mn-lt"/>
          <a:ea typeface="+mn-ea"/>
        </a:defRPr>
      </a:lvl6pPr>
      <a:lvl7pPr marL="3943644" indent="-303359" algn="l" rtl="0" eaLnBrk="1" fontAlgn="base" hangingPunct="1">
        <a:spcBef>
          <a:spcPct val="20000"/>
        </a:spcBef>
        <a:spcAft>
          <a:spcPct val="0"/>
        </a:spcAft>
        <a:buChar char="»"/>
        <a:defRPr sz="2640">
          <a:solidFill>
            <a:schemeClr val="tx1"/>
          </a:solidFill>
          <a:latin typeface="+mn-lt"/>
          <a:ea typeface="+mn-ea"/>
        </a:defRPr>
      </a:lvl7pPr>
      <a:lvl8pPr marL="4550328" indent="-303359" algn="l" rtl="0" eaLnBrk="1" fontAlgn="base" hangingPunct="1">
        <a:spcBef>
          <a:spcPct val="20000"/>
        </a:spcBef>
        <a:spcAft>
          <a:spcPct val="0"/>
        </a:spcAft>
        <a:buChar char="»"/>
        <a:defRPr sz="2640">
          <a:solidFill>
            <a:schemeClr val="tx1"/>
          </a:solidFill>
          <a:latin typeface="+mn-lt"/>
          <a:ea typeface="+mn-ea"/>
        </a:defRPr>
      </a:lvl8pPr>
      <a:lvl9pPr marL="5156986" indent="-303359" algn="l" rtl="0" eaLnBrk="1" fontAlgn="base" hangingPunct="1">
        <a:spcBef>
          <a:spcPct val="20000"/>
        </a:spcBef>
        <a:spcAft>
          <a:spcPct val="0"/>
        </a:spcAft>
        <a:buChar char="»"/>
        <a:defRPr sz="2640">
          <a:solidFill>
            <a:schemeClr val="tx1"/>
          </a:solidFill>
          <a:latin typeface="+mn-lt"/>
          <a:ea typeface="+mn-ea"/>
        </a:defRPr>
      </a:lvl9pPr>
    </p:bodyStyle>
    <p:otherStyle>
      <a:defPPr>
        <a:defRPr lang="en-US"/>
      </a:defPPr>
      <a:lvl1pPr marL="0" algn="l" defTabSz="606719" rtl="0" eaLnBrk="1" latinLnBrk="0" hangingPunct="1">
        <a:defRPr sz="2400" kern="1200">
          <a:solidFill>
            <a:schemeClr val="tx1"/>
          </a:solidFill>
          <a:latin typeface="+mn-lt"/>
          <a:ea typeface="+mn-ea"/>
          <a:cs typeface="+mn-cs"/>
        </a:defRPr>
      </a:lvl1pPr>
      <a:lvl2pPr marL="606719" algn="l" defTabSz="606719" rtl="0" eaLnBrk="1" latinLnBrk="0" hangingPunct="1">
        <a:defRPr sz="2400" kern="1200">
          <a:solidFill>
            <a:schemeClr val="tx1"/>
          </a:solidFill>
          <a:latin typeface="+mn-lt"/>
          <a:ea typeface="+mn-ea"/>
          <a:cs typeface="+mn-cs"/>
        </a:defRPr>
      </a:lvl2pPr>
      <a:lvl3pPr marL="1213493" algn="l" defTabSz="606719" rtl="0" eaLnBrk="1" latinLnBrk="0" hangingPunct="1">
        <a:defRPr sz="2400" kern="1200">
          <a:solidFill>
            <a:schemeClr val="tx1"/>
          </a:solidFill>
          <a:latin typeface="+mn-lt"/>
          <a:ea typeface="+mn-ea"/>
          <a:cs typeface="+mn-cs"/>
        </a:defRPr>
      </a:lvl3pPr>
      <a:lvl4pPr marL="1820230" algn="l" defTabSz="606719" rtl="0" eaLnBrk="1" latinLnBrk="0" hangingPunct="1">
        <a:defRPr sz="2400" kern="1200">
          <a:solidFill>
            <a:schemeClr val="tx1"/>
          </a:solidFill>
          <a:latin typeface="+mn-lt"/>
          <a:ea typeface="+mn-ea"/>
          <a:cs typeface="+mn-cs"/>
        </a:defRPr>
      </a:lvl4pPr>
      <a:lvl5pPr marL="2426956" algn="l" defTabSz="606719" rtl="0" eaLnBrk="1" latinLnBrk="0" hangingPunct="1">
        <a:defRPr sz="2400" kern="1200">
          <a:solidFill>
            <a:schemeClr val="tx1"/>
          </a:solidFill>
          <a:latin typeface="+mn-lt"/>
          <a:ea typeface="+mn-ea"/>
          <a:cs typeface="+mn-cs"/>
        </a:defRPr>
      </a:lvl5pPr>
      <a:lvl6pPr marL="3033665" algn="l" defTabSz="606719" rtl="0" eaLnBrk="1" latinLnBrk="0" hangingPunct="1">
        <a:defRPr sz="2400" kern="1200">
          <a:solidFill>
            <a:schemeClr val="tx1"/>
          </a:solidFill>
          <a:latin typeface="+mn-lt"/>
          <a:ea typeface="+mn-ea"/>
          <a:cs typeface="+mn-cs"/>
        </a:defRPr>
      </a:lvl6pPr>
      <a:lvl7pPr marL="3640379" algn="l" defTabSz="606719" rtl="0" eaLnBrk="1" latinLnBrk="0" hangingPunct="1">
        <a:defRPr sz="2400" kern="1200">
          <a:solidFill>
            <a:schemeClr val="tx1"/>
          </a:solidFill>
          <a:latin typeface="+mn-lt"/>
          <a:ea typeface="+mn-ea"/>
          <a:cs typeface="+mn-cs"/>
        </a:defRPr>
      </a:lvl7pPr>
      <a:lvl8pPr marL="4247058" algn="l" defTabSz="606719" rtl="0" eaLnBrk="1" latinLnBrk="0" hangingPunct="1">
        <a:defRPr sz="2400" kern="1200">
          <a:solidFill>
            <a:schemeClr val="tx1"/>
          </a:solidFill>
          <a:latin typeface="+mn-lt"/>
          <a:ea typeface="+mn-ea"/>
          <a:cs typeface="+mn-cs"/>
        </a:defRPr>
      </a:lvl8pPr>
      <a:lvl9pPr marL="4853856" algn="l" defTabSz="606719"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1" cstate="print"/>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21733" y="327163"/>
            <a:ext cx="10526184" cy="747713"/>
          </a:xfrm>
          <a:prstGeom prst="rect">
            <a:avLst/>
          </a:prstGeom>
          <a:noFill/>
          <a:ln w="9525">
            <a:noFill/>
            <a:miter lim="800000"/>
            <a:headEnd/>
            <a:tailEnd/>
          </a:ln>
        </p:spPr>
        <p:txBody>
          <a:bodyPr vert="horz" wrap="square" lIns="75905" tIns="37995" rIns="75905" bIns="37995" numCol="1" anchor="ctr" anchorCtr="0" compatLnSpc="1">
            <a:prstTxWarp prst="textNoShape">
              <a:avLst/>
            </a:prstTxWarp>
            <a:normAutofit/>
          </a:bodyPr>
          <a:lstStyle/>
          <a:p>
            <a:pPr lvl="0"/>
            <a:r>
              <a:rPr lang="en-GB" altLang="en-US" dirty="0"/>
              <a:t>Insert slide title</a:t>
            </a:r>
            <a:endParaRPr lang="en-US" altLang="en-US" dirty="0"/>
          </a:p>
        </p:txBody>
      </p:sp>
      <p:sp>
        <p:nvSpPr>
          <p:cNvPr id="1029" name="Text Placeholder 1"/>
          <p:cNvSpPr>
            <a:spLocks noGrp="1"/>
          </p:cNvSpPr>
          <p:nvPr>
            <p:ph type="body" idx="1"/>
          </p:nvPr>
        </p:nvSpPr>
        <p:spPr bwMode="auto">
          <a:xfrm>
            <a:off x="334619" y="1187522"/>
            <a:ext cx="11521018" cy="2123516"/>
          </a:xfrm>
          <a:prstGeom prst="rect">
            <a:avLst/>
          </a:prstGeom>
          <a:noFill/>
          <a:ln w="9525">
            <a:noFill/>
            <a:miter lim="800000"/>
            <a:headEnd/>
            <a:tailEnd/>
          </a:ln>
        </p:spPr>
        <p:txBody>
          <a:bodyPr vert="horz" wrap="square" lIns="75905" tIns="37995" rIns="75905" bIns="37995" numCol="1" anchor="t" anchorCtr="0" compatLnSpc="1">
            <a:prstTxWarp prst="textNoShape">
              <a:avLst/>
            </a:prstTxWarp>
            <a:spAutoFit/>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2" name="Slide Number Placeholder 1"/>
          <p:cNvSpPr>
            <a:spLocks noGrp="1"/>
          </p:cNvSpPr>
          <p:nvPr>
            <p:ph type="sldNum" sz="quarter" idx="4"/>
          </p:nvPr>
        </p:nvSpPr>
        <p:spPr>
          <a:xfrm>
            <a:off x="11472102" y="6410326"/>
            <a:ext cx="541867" cy="360362"/>
          </a:xfrm>
          <a:prstGeom prst="rect">
            <a:avLst/>
          </a:prstGeom>
        </p:spPr>
        <p:txBody>
          <a:bodyPr vert="horz" wrap="square" lIns="59785" tIns="37995" rIns="75905" bIns="37995" numCol="1" anchor="ctr" anchorCtr="0" compatLnSpc="1">
            <a:prstTxWarp prst="textNoShape">
              <a:avLst/>
            </a:prstTxWarp>
          </a:bodyPr>
          <a:lstStyle>
            <a:lvl1pPr algn="r">
              <a:defRPr sz="1080" i="1">
                <a:solidFill>
                  <a:schemeClr val="tx1"/>
                </a:solidFill>
                <a:latin typeface="Helvetica" pitchFamily="34" charset="0"/>
              </a:defRPr>
            </a:lvl1pPr>
          </a:lstStyle>
          <a:p>
            <a:pPr defTabSz="606487" fontAlgn="auto">
              <a:spcBef>
                <a:spcPts val="0"/>
              </a:spcBef>
              <a:spcAft>
                <a:spcPts val="0"/>
              </a:spcAft>
            </a:pPr>
            <a:fld id="{E456B108-7844-4822-BF7B-4F3806416712}" type="slidenum">
              <a:rPr lang="en-US" smtClean="0">
                <a:solidFill>
                  <a:srgbClr val="3C3C3C"/>
                </a:solidFill>
                <a:ea typeface="ＭＳ Ｐゴシック"/>
                <a:cs typeface="ＭＳ Ｐゴシック"/>
              </a:rPr>
              <a:pPr defTabSz="606487" fontAlgn="auto">
                <a:spcBef>
                  <a:spcPts val="0"/>
                </a:spcBef>
                <a:spcAft>
                  <a:spcPts val="0"/>
                </a:spcAft>
              </a:pPr>
              <a:t>‹#›</a:t>
            </a:fld>
            <a:endParaRPr lang="en-US" dirty="0">
              <a:solidFill>
                <a:srgbClr val="3C3C3C"/>
              </a:solidFill>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490" r:id="rId1"/>
    <p:sldLayoutId id="2147485491" r:id="rId2"/>
    <p:sldLayoutId id="2147485492" r:id="rId3"/>
    <p:sldLayoutId id="2147485493" r:id="rId4"/>
    <p:sldLayoutId id="2147485494" r:id="rId5"/>
    <p:sldLayoutId id="2147485495" r:id="rId6"/>
    <p:sldLayoutId id="2147485496" r:id="rId7"/>
    <p:sldLayoutId id="2147485497" r:id="rId8"/>
    <p:sldLayoutId id="2147485498" r:id="rId9"/>
  </p:sldLayoutIdLst>
  <p:hf hdr="0" dt="0"/>
  <p:txStyles>
    <p:titleStyle>
      <a:lvl1pPr algn="l" defTabSz="454870" rtl="0" eaLnBrk="1" fontAlgn="base" hangingPunct="1">
        <a:spcBef>
          <a:spcPct val="0"/>
        </a:spcBef>
        <a:spcAft>
          <a:spcPct val="0"/>
        </a:spcAft>
        <a:defRPr sz="3120" kern="1200">
          <a:solidFill>
            <a:schemeClr val="bg1"/>
          </a:solidFill>
          <a:latin typeface="Helvetica" panose="020B0604020202030204" pitchFamily="34" charset="0"/>
          <a:ea typeface="+mj-ea"/>
          <a:cs typeface="+mj-cs"/>
        </a:defRPr>
      </a:lvl1pPr>
      <a:lvl2pPr algn="l" defTabSz="454870" rtl="0" eaLnBrk="1" fontAlgn="base" hangingPunct="1">
        <a:spcBef>
          <a:spcPct val="0"/>
        </a:spcBef>
        <a:spcAft>
          <a:spcPct val="0"/>
        </a:spcAft>
        <a:defRPr sz="2760">
          <a:solidFill>
            <a:schemeClr val="bg1"/>
          </a:solidFill>
          <a:latin typeface="Helvetica" pitchFamily="34" charset="0"/>
        </a:defRPr>
      </a:lvl2pPr>
      <a:lvl3pPr algn="l" defTabSz="454870" rtl="0" eaLnBrk="1" fontAlgn="base" hangingPunct="1">
        <a:spcBef>
          <a:spcPct val="0"/>
        </a:spcBef>
        <a:spcAft>
          <a:spcPct val="0"/>
        </a:spcAft>
        <a:defRPr sz="2760">
          <a:solidFill>
            <a:schemeClr val="bg1"/>
          </a:solidFill>
          <a:latin typeface="Helvetica" pitchFamily="34" charset="0"/>
        </a:defRPr>
      </a:lvl3pPr>
      <a:lvl4pPr algn="l" defTabSz="454870" rtl="0" eaLnBrk="1" fontAlgn="base" hangingPunct="1">
        <a:spcBef>
          <a:spcPct val="0"/>
        </a:spcBef>
        <a:spcAft>
          <a:spcPct val="0"/>
        </a:spcAft>
        <a:defRPr sz="2760">
          <a:solidFill>
            <a:schemeClr val="bg1"/>
          </a:solidFill>
          <a:latin typeface="Helvetica" pitchFamily="34" charset="0"/>
        </a:defRPr>
      </a:lvl4pPr>
      <a:lvl5pPr algn="l" defTabSz="454870" rtl="0" eaLnBrk="1" fontAlgn="base" hangingPunct="1">
        <a:spcBef>
          <a:spcPct val="0"/>
        </a:spcBef>
        <a:spcAft>
          <a:spcPct val="0"/>
        </a:spcAft>
        <a:defRPr sz="2760">
          <a:solidFill>
            <a:schemeClr val="bg1"/>
          </a:solidFill>
          <a:latin typeface="Helvetica" pitchFamily="34" charset="0"/>
        </a:defRPr>
      </a:lvl5pPr>
      <a:lvl6pPr marL="454870" algn="l" defTabSz="454870" rtl="0" eaLnBrk="1" fontAlgn="base" hangingPunct="1">
        <a:spcBef>
          <a:spcPct val="0"/>
        </a:spcBef>
        <a:spcAft>
          <a:spcPct val="0"/>
        </a:spcAft>
        <a:defRPr sz="3240">
          <a:solidFill>
            <a:schemeClr val="bg1"/>
          </a:solidFill>
          <a:latin typeface="Gill Sans MT Pro Bold"/>
        </a:defRPr>
      </a:lvl6pPr>
      <a:lvl7pPr marL="909798" algn="l" defTabSz="454870" rtl="0" eaLnBrk="1" fontAlgn="base" hangingPunct="1">
        <a:spcBef>
          <a:spcPct val="0"/>
        </a:spcBef>
        <a:spcAft>
          <a:spcPct val="0"/>
        </a:spcAft>
        <a:defRPr sz="3240">
          <a:solidFill>
            <a:schemeClr val="bg1"/>
          </a:solidFill>
          <a:latin typeface="Gill Sans MT Pro Bold"/>
        </a:defRPr>
      </a:lvl7pPr>
      <a:lvl8pPr marL="1364700" algn="l" defTabSz="454870" rtl="0" eaLnBrk="1" fontAlgn="base" hangingPunct="1">
        <a:spcBef>
          <a:spcPct val="0"/>
        </a:spcBef>
        <a:spcAft>
          <a:spcPct val="0"/>
        </a:spcAft>
        <a:defRPr sz="3240">
          <a:solidFill>
            <a:schemeClr val="bg1"/>
          </a:solidFill>
          <a:latin typeface="Gill Sans MT Pro Bold"/>
        </a:defRPr>
      </a:lvl8pPr>
      <a:lvl9pPr marL="1819594" algn="l" defTabSz="454870" rtl="0" eaLnBrk="1" fontAlgn="base" hangingPunct="1">
        <a:spcBef>
          <a:spcPct val="0"/>
        </a:spcBef>
        <a:spcAft>
          <a:spcPct val="0"/>
        </a:spcAft>
        <a:defRPr sz="3240">
          <a:solidFill>
            <a:schemeClr val="bg1"/>
          </a:solidFill>
          <a:latin typeface="Gill Sans MT Pro Bold"/>
        </a:defRPr>
      </a:lvl9pPr>
    </p:titleStyle>
    <p:bodyStyle>
      <a:lvl1pPr marL="263765" indent="-263765" algn="l" defTabSz="454870" rtl="0" eaLnBrk="1" fontAlgn="base" hangingPunct="1">
        <a:spcBef>
          <a:spcPts val="600"/>
        </a:spcBef>
        <a:spcAft>
          <a:spcPts val="600"/>
        </a:spcAft>
        <a:buClr>
          <a:srgbClr val="C00000"/>
        </a:buClr>
        <a:buSzPct val="110000"/>
        <a:buFont typeface="Wingdings" pitchFamily="2" charset="2"/>
        <a:buChar char="§"/>
        <a:defRPr sz="2160" kern="1200">
          <a:solidFill>
            <a:schemeClr val="tx1"/>
          </a:solidFill>
          <a:latin typeface="Helvetica" pitchFamily="2" charset="0"/>
          <a:ea typeface="+mn-ea"/>
          <a:cs typeface="+mn-cs"/>
        </a:defRPr>
      </a:lvl1pPr>
      <a:lvl2pPr marL="450112" indent="-180096" algn="l" defTabSz="454870" rtl="0" eaLnBrk="1" fontAlgn="base" hangingPunct="1">
        <a:spcBef>
          <a:spcPts val="600"/>
        </a:spcBef>
        <a:spcAft>
          <a:spcPts val="600"/>
        </a:spcAft>
        <a:buClr>
          <a:srgbClr val="006000"/>
        </a:buClr>
        <a:buSzPct val="110000"/>
        <a:buFont typeface="Wingdings" pitchFamily="2" charset="2"/>
        <a:buChar char="§"/>
        <a:defRPr sz="1920" kern="1200">
          <a:solidFill>
            <a:schemeClr val="tx1"/>
          </a:solidFill>
          <a:latin typeface="Helvetica" pitchFamily="2" charset="0"/>
          <a:ea typeface="+mn-ea"/>
          <a:cs typeface="+mn-cs"/>
        </a:defRPr>
      </a:lvl2pPr>
      <a:lvl3pPr marL="619168" indent="-169058" algn="l" defTabSz="454870" rtl="0" eaLnBrk="1" fontAlgn="base" hangingPunct="1">
        <a:spcBef>
          <a:spcPts val="600"/>
        </a:spcBef>
        <a:spcAft>
          <a:spcPts val="600"/>
        </a:spcAft>
        <a:buClr>
          <a:srgbClr val="C00000"/>
        </a:buClr>
        <a:buSzPct val="110000"/>
        <a:buFont typeface="Wingdings" pitchFamily="2" charset="2"/>
        <a:buChar char="§"/>
        <a:defRPr sz="1680" kern="1200">
          <a:solidFill>
            <a:schemeClr val="tx1"/>
          </a:solidFill>
          <a:latin typeface="Helvetica" pitchFamily="2" charset="0"/>
          <a:ea typeface="+mn-ea"/>
          <a:cs typeface="+mn-cs"/>
        </a:defRPr>
      </a:lvl3pPr>
      <a:lvl4pPr marL="799208" indent="-180096" algn="l" defTabSz="454870" rtl="0" eaLnBrk="1" fontAlgn="base" hangingPunct="1">
        <a:spcBef>
          <a:spcPts val="600"/>
        </a:spcBef>
        <a:spcAft>
          <a:spcPts val="600"/>
        </a:spcAft>
        <a:buClr>
          <a:srgbClr val="006000"/>
        </a:buClr>
        <a:buFont typeface="Wingdings" pitchFamily="2" charset="2"/>
        <a:buChar char="§"/>
        <a:defRPr sz="1680" kern="1200">
          <a:solidFill>
            <a:schemeClr val="tx1"/>
          </a:solidFill>
          <a:latin typeface="Helvetica" pitchFamily="2" charset="0"/>
          <a:ea typeface="+mn-ea"/>
          <a:cs typeface="+mn-cs"/>
        </a:defRPr>
      </a:lvl4pPr>
      <a:lvl5pPr marL="979288" indent="-180096" algn="l" defTabSz="454870" rtl="0" eaLnBrk="1" fontAlgn="base" hangingPunct="1">
        <a:spcBef>
          <a:spcPts val="600"/>
        </a:spcBef>
        <a:spcAft>
          <a:spcPts val="600"/>
        </a:spcAft>
        <a:buClr>
          <a:srgbClr val="C00000"/>
        </a:buClr>
        <a:buFont typeface="Wingdings" pitchFamily="2" charset="2"/>
        <a:buChar char="§"/>
        <a:defRPr sz="1680" kern="1200">
          <a:solidFill>
            <a:schemeClr val="tx1"/>
          </a:solidFill>
          <a:latin typeface="Helvetica" pitchFamily="2" charset="0"/>
          <a:ea typeface="+mn-ea"/>
          <a:cs typeface="+mn-cs"/>
        </a:defRPr>
      </a:lvl5pPr>
      <a:lvl6pPr marL="1783207" indent="-357022" algn="l" defTabSz="454870" rtl="0" eaLnBrk="1" latinLnBrk="0" hangingPunct="1">
        <a:spcBef>
          <a:spcPct val="20000"/>
        </a:spcBef>
        <a:buClr>
          <a:srgbClr val="C00000"/>
        </a:buClr>
        <a:buFont typeface="Wingdings" panose="05000000000000000000" pitchFamily="2" charset="2"/>
        <a:buChar char="§"/>
        <a:defRPr sz="1200" kern="1200">
          <a:solidFill>
            <a:schemeClr val="tx1">
              <a:lumMod val="65000"/>
              <a:lumOff val="35000"/>
            </a:schemeClr>
          </a:solidFill>
          <a:latin typeface="Gill Sans MT Pro Bold"/>
          <a:ea typeface="+mn-ea"/>
          <a:cs typeface="+mn-cs"/>
        </a:defRPr>
      </a:lvl6pPr>
      <a:lvl7pPr marL="2956705" indent="-227497" algn="l" defTabSz="454870" rtl="0" eaLnBrk="1" latinLnBrk="0" hangingPunct="1">
        <a:spcBef>
          <a:spcPct val="20000"/>
        </a:spcBef>
        <a:buFont typeface="Arial"/>
        <a:buChar char="•"/>
        <a:defRPr sz="2040" kern="1200">
          <a:solidFill>
            <a:schemeClr val="tx1"/>
          </a:solidFill>
          <a:latin typeface="+mn-lt"/>
          <a:ea typeface="+mn-ea"/>
          <a:cs typeface="+mn-cs"/>
        </a:defRPr>
      </a:lvl7pPr>
      <a:lvl8pPr marL="3411617" indent="-227497" algn="l" defTabSz="454870" rtl="0" eaLnBrk="1" latinLnBrk="0" hangingPunct="1">
        <a:spcBef>
          <a:spcPct val="20000"/>
        </a:spcBef>
        <a:buFont typeface="Arial"/>
        <a:buChar char="•"/>
        <a:defRPr sz="2040" kern="1200">
          <a:solidFill>
            <a:schemeClr val="tx1"/>
          </a:solidFill>
          <a:latin typeface="+mn-lt"/>
          <a:ea typeface="+mn-ea"/>
          <a:cs typeface="+mn-cs"/>
        </a:defRPr>
      </a:lvl8pPr>
      <a:lvl9pPr marL="3866563" indent="-227497" algn="l" defTabSz="454870" rtl="0" eaLnBrk="1" latinLnBrk="0" hangingPunct="1">
        <a:spcBef>
          <a:spcPct val="20000"/>
        </a:spcBef>
        <a:buFont typeface="Arial"/>
        <a:buChar char="•"/>
        <a:defRPr sz="2040" kern="1200">
          <a:solidFill>
            <a:schemeClr val="tx1"/>
          </a:solidFill>
          <a:latin typeface="+mn-lt"/>
          <a:ea typeface="+mn-ea"/>
          <a:cs typeface="+mn-cs"/>
        </a:defRPr>
      </a:lvl9pPr>
    </p:bodyStyle>
    <p:otherStyle>
      <a:defPPr>
        <a:defRPr lang="en-US"/>
      </a:defPPr>
      <a:lvl1pPr marL="0" algn="l" defTabSz="454870" rtl="0" eaLnBrk="1" latinLnBrk="0" hangingPunct="1">
        <a:defRPr sz="1920" kern="1200">
          <a:solidFill>
            <a:schemeClr val="tx1"/>
          </a:solidFill>
          <a:latin typeface="+mn-lt"/>
          <a:ea typeface="+mn-ea"/>
          <a:cs typeface="+mn-cs"/>
        </a:defRPr>
      </a:lvl1pPr>
      <a:lvl2pPr marL="454870" algn="l" defTabSz="454870" rtl="0" eaLnBrk="1" latinLnBrk="0" hangingPunct="1">
        <a:defRPr sz="1920" kern="1200">
          <a:solidFill>
            <a:schemeClr val="tx1"/>
          </a:solidFill>
          <a:latin typeface="+mn-lt"/>
          <a:ea typeface="+mn-ea"/>
          <a:cs typeface="+mn-cs"/>
        </a:defRPr>
      </a:lvl2pPr>
      <a:lvl3pPr marL="909798" algn="l" defTabSz="454870" rtl="0" eaLnBrk="1" latinLnBrk="0" hangingPunct="1">
        <a:defRPr sz="1920" kern="1200">
          <a:solidFill>
            <a:schemeClr val="tx1"/>
          </a:solidFill>
          <a:latin typeface="+mn-lt"/>
          <a:ea typeface="+mn-ea"/>
          <a:cs typeface="+mn-cs"/>
        </a:defRPr>
      </a:lvl3pPr>
      <a:lvl4pPr marL="1364700" algn="l" defTabSz="454870" rtl="0" eaLnBrk="1" latinLnBrk="0" hangingPunct="1">
        <a:defRPr sz="1920" kern="1200">
          <a:solidFill>
            <a:schemeClr val="tx1"/>
          </a:solidFill>
          <a:latin typeface="+mn-lt"/>
          <a:ea typeface="+mn-ea"/>
          <a:cs typeface="+mn-cs"/>
        </a:defRPr>
      </a:lvl4pPr>
      <a:lvl5pPr marL="1819594" algn="l" defTabSz="454870" rtl="0" eaLnBrk="1" latinLnBrk="0" hangingPunct="1">
        <a:defRPr sz="1920" kern="1200">
          <a:solidFill>
            <a:schemeClr val="tx1"/>
          </a:solidFill>
          <a:latin typeface="+mn-lt"/>
          <a:ea typeface="+mn-ea"/>
          <a:cs typeface="+mn-cs"/>
        </a:defRPr>
      </a:lvl5pPr>
      <a:lvl6pPr marL="2274476" algn="l" defTabSz="454870" rtl="0" eaLnBrk="1" latinLnBrk="0" hangingPunct="1">
        <a:defRPr sz="1920" kern="1200">
          <a:solidFill>
            <a:schemeClr val="tx1"/>
          </a:solidFill>
          <a:latin typeface="+mn-lt"/>
          <a:ea typeface="+mn-ea"/>
          <a:cs typeface="+mn-cs"/>
        </a:defRPr>
      </a:lvl6pPr>
      <a:lvl7pPr marL="2729358" algn="l" defTabSz="454870" rtl="0" eaLnBrk="1" latinLnBrk="0" hangingPunct="1">
        <a:defRPr sz="1920" kern="1200">
          <a:solidFill>
            <a:schemeClr val="tx1"/>
          </a:solidFill>
          <a:latin typeface="+mn-lt"/>
          <a:ea typeface="+mn-ea"/>
          <a:cs typeface="+mn-cs"/>
        </a:defRPr>
      </a:lvl7pPr>
      <a:lvl8pPr marL="3184163" algn="l" defTabSz="454870" rtl="0" eaLnBrk="1" latinLnBrk="0" hangingPunct="1">
        <a:defRPr sz="1920" kern="1200">
          <a:solidFill>
            <a:schemeClr val="tx1"/>
          </a:solidFill>
          <a:latin typeface="+mn-lt"/>
          <a:ea typeface="+mn-ea"/>
          <a:cs typeface="+mn-cs"/>
        </a:defRPr>
      </a:lvl8pPr>
      <a:lvl9pPr marL="3639086" algn="l" defTabSz="454870" rtl="0" eaLnBrk="1" latinLnBrk="0" hangingPunct="1">
        <a:defRPr sz="192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 name="Picture 1" descr="AZ_SYMBOL_RGB.jpg"/>
          <p:cNvPicPr>
            <a:picLocks noChangeAspect="1"/>
          </p:cNvPicPr>
          <p:nvPr userDrawn="1"/>
        </p:nvPicPr>
        <p:blipFill>
          <a:blip r:embed="rId24" cstate="screen">
            <a:extLst>
              <a:ext uri="{28A0092B-C50C-407E-A947-70E740481C1C}">
                <a14:useLocalDpi xmlns:a14="http://schemas.microsoft.com/office/drawing/2010/main"/>
              </a:ext>
            </a:extLst>
          </a:blip>
          <a:stretch>
            <a:fillRect/>
          </a:stretch>
        </p:blipFill>
        <p:spPr>
          <a:xfrm>
            <a:off x="11254128" y="5997223"/>
            <a:ext cx="604800" cy="696215"/>
          </a:xfrm>
          <a:prstGeom prst="rect">
            <a:avLst/>
          </a:prstGeom>
        </p:spPr>
      </p:pic>
      <p:sp>
        <p:nvSpPr>
          <p:cNvPr id="8" name="Slide Number Placeholder 5"/>
          <p:cNvSpPr>
            <a:spLocks noGrp="1"/>
          </p:cNvSpPr>
          <p:nvPr>
            <p:ph type="sldNum" sz="quarter" idx="4"/>
          </p:nvPr>
        </p:nvSpPr>
        <p:spPr>
          <a:xfrm>
            <a:off x="424500" y="6462340"/>
            <a:ext cx="528000" cy="216000"/>
          </a:xfrm>
          <a:prstGeom prst="rect">
            <a:avLst/>
          </a:prstGeom>
        </p:spPr>
        <p:txBody>
          <a:bodyPr vert="horz" lIns="0" tIns="0" rIns="0" bIns="0" rtlCol="0" anchor="t" anchorCtr="0"/>
          <a:lstStyle>
            <a:lvl1pPr algn="l">
              <a:defRPr sz="1080" b="1">
                <a:solidFill>
                  <a:schemeClr val="tx1"/>
                </a:solidFill>
                <a:latin typeface="Arial" pitchFamily="34" charset="0"/>
                <a:cs typeface="Arial" pitchFamily="34" charset="0"/>
              </a:defRPr>
            </a:lvl1pPr>
          </a:lstStyle>
          <a:p>
            <a:pPr defTabSz="912996" fontAlgn="auto">
              <a:spcBef>
                <a:spcPts val="0"/>
              </a:spcBef>
              <a:spcAft>
                <a:spcPts val="0"/>
              </a:spcAft>
            </a:pPr>
            <a:fld id="{3C4F54F3-C349-4609-AFEE-01462D5C7942}" type="slidenum">
              <a:rPr lang="en-GB" smtClean="0">
                <a:solidFill>
                  <a:srgbClr val="000000"/>
                </a:solidFill>
              </a:rPr>
              <a:pPr defTabSz="912996" fontAlgn="auto">
                <a:spcBef>
                  <a:spcPts val="0"/>
                </a:spcBef>
                <a:spcAft>
                  <a:spcPts val="0"/>
                </a:spcAft>
              </a:pPr>
              <a:t>‹#›</a:t>
            </a:fld>
            <a:endParaRPr lang="en-GB">
              <a:solidFill>
                <a:srgbClr val="000000"/>
              </a:solidFill>
            </a:endParaRPr>
          </a:p>
        </p:txBody>
      </p:sp>
    </p:spTree>
    <p:extLst>
      <p:ext uri="{BB962C8B-B14F-4D97-AF65-F5344CB8AC3E}">
        <p14:creationId xmlns:p14="http://schemas.microsoft.com/office/powerpoint/2010/main" val="2782026128"/>
      </p:ext>
    </p:extLst>
  </p:cSld>
  <p:clrMap bg1="lt1" tx1="dk1" bg2="lt2" tx2="dk2" accent1="accent1" accent2="accent2" accent3="accent3" accent4="accent4" accent5="accent5" accent6="accent6" hlink="hlink" folHlink="folHlink"/>
  <p:sldLayoutIdLst>
    <p:sldLayoutId id="2147485598" r:id="rId1"/>
    <p:sldLayoutId id="2147485599" r:id="rId2"/>
    <p:sldLayoutId id="2147485600" r:id="rId3"/>
    <p:sldLayoutId id="2147485601" r:id="rId4"/>
    <p:sldLayoutId id="2147485602" r:id="rId5"/>
    <p:sldLayoutId id="2147485603" r:id="rId6"/>
    <p:sldLayoutId id="2147485604" r:id="rId7"/>
    <p:sldLayoutId id="2147485605" r:id="rId8"/>
    <p:sldLayoutId id="2147485606" r:id="rId9"/>
    <p:sldLayoutId id="2147485607" r:id="rId10"/>
    <p:sldLayoutId id="2147485608" r:id="rId11"/>
    <p:sldLayoutId id="2147485609" r:id="rId12"/>
    <p:sldLayoutId id="2147485610" r:id="rId13"/>
    <p:sldLayoutId id="2147485611" r:id="rId14"/>
    <p:sldLayoutId id="2147485612" r:id="rId15"/>
    <p:sldLayoutId id="2147485613" r:id="rId16"/>
    <p:sldLayoutId id="2147485614" r:id="rId17"/>
    <p:sldLayoutId id="2147485615" r:id="rId18"/>
    <p:sldLayoutId id="2147485616" r:id="rId19"/>
    <p:sldLayoutId id="2147485618" r:id="rId20"/>
    <p:sldLayoutId id="2147485619" r:id="rId21"/>
    <p:sldLayoutId id="2147485620" r:id="rId22"/>
  </p:sldLayoutIdLst>
  <p:hf hdr="0" ftr="0" dt="0"/>
  <p:txStyles>
    <p:titleStyle>
      <a:lvl1pPr algn="ctr" defTabSz="608646" rtl="0" eaLnBrk="1" latinLnBrk="0" hangingPunct="1">
        <a:spcBef>
          <a:spcPct val="0"/>
        </a:spcBef>
        <a:buNone/>
        <a:defRPr sz="5880" kern="1200">
          <a:solidFill>
            <a:schemeClr val="tx1"/>
          </a:solidFill>
          <a:latin typeface="+mj-lt"/>
          <a:ea typeface="+mj-ea"/>
          <a:cs typeface="+mj-cs"/>
        </a:defRPr>
      </a:lvl1pPr>
    </p:titleStyle>
    <p:bodyStyle>
      <a:lvl1pPr marL="456487" indent="-456487" algn="l" defTabSz="608646" rtl="0" eaLnBrk="1" latinLnBrk="0" hangingPunct="1">
        <a:spcBef>
          <a:spcPct val="20000"/>
        </a:spcBef>
        <a:buFont typeface="Arial"/>
        <a:buChar char="•"/>
        <a:defRPr sz="4320" kern="1200">
          <a:solidFill>
            <a:schemeClr val="tx1"/>
          </a:solidFill>
          <a:latin typeface="+mn-lt"/>
          <a:ea typeface="+mn-ea"/>
          <a:cs typeface="+mn-cs"/>
        </a:defRPr>
      </a:lvl1pPr>
      <a:lvl2pPr marL="989028" indent="-380392" algn="l" defTabSz="608646" rtl="0" eaLnBrk="1" latinLnBrk="0" hangingPunct="1">
        <a:spcBef>
          <a:spcPct val="20000"/>
        </a:spcBef>
        <a:buFont typeface="Arial"/>
        <a:buChar char="–"/>
        <a:defRPr sz="3720" kern="1200">
          <a:solidFill>
            <a:schemeClr val="tx1"/>
          </a:solidFill>
          <a:latin typeface="+mn-lt"/>
          <a:ea typeface="+mn-ea"/>
          <a:cs typeface="+mn-cs"/>
        </a:defRPr>
      </a:lvl2pPr>
      <a:lvl3pPr marL="1521622" indent="-304324" algn="l" defTabSz="608646" rtl="0" eaLnBrk="1" latinLnBrk="0" hangingPunct="1">
        <a:spcBef>
          <a:spcPct val="20000"/>
        </a:spcBef>
        <a:buFont typeface="Arial"/>
        <a:buChar char="•"/>
        <a:defRPr sz="3240" kern="1200">
          <a:solidFill>
            <a:schemeClr val="tx1"/>
          </a:solidFill>
          <a:latin typeface="+mn-lt"/>
          <a:ea typeface="+mn-ea"/>
          <a:cs typeface="+mn-cs"/>
        </a:defRPr>
      </a:lvl3pPr>
      <a:lvl4pPr marL="2130223" indent="-304324" algn="l" defTabSz="608646" rtl="0" eaLnBrk="1" latinLnBrk="0" hangingPunct="1">
        <a:spcBef>
          <a:spcPct val="20000"/>
        </a:spcBef>
        <a:buFont typeface="Arial"/>
        <a:buChar char="–"/>
        <a:defRPr sz="2640" kern="1200">
          <a:solidFill>
            <a:schemeClr val="tx1"/>
          </a:solidFill>
          <a:latin typeface="+mn-lt"/>
          <a:ea typeface="+mn-ea"/>
          <a:cs typeface="+mn-cs"/>
        </a:defRPr>
      </a:lvl4pPr>
      <a:lvl5pPr marL="2738862" indent="-304324" algn="l" defTabSz="608646" rtl="0" eaLnBrk="1" latinLnBrk="0" hangingPunct="1">
        <a:spcBef>
          <a:spcPct val="20000"/>
        </a:spcBef>
        <a:buFont typeface="Arial"/>
        <a:buChar char="»"/>
        <a:defRPr sz="2640" kern="1200">
          <a:solidFill>
            <a:schemeClr val="tx1"/>
          </a:solidFill>
          <a:latin typeface="+mn-lt"/>
          <a:ea typeface="+mn-ea"/>
          <a:cs typeface="+mn-cs"/>
        </a:defRPr>
      </a:lvl5pPr>
      <a:lvl6pPr marL="3347498" indent="-304324" algn="l" defTabSz="608646" rtl="0" eaLnBrk="1" latinLnBrk="0" hangingPunct="1">
        <a:spcBef>
          <a:spcPct val="20000"/>
        </a:spcBef>
        <a:buFont typeface="Arial"/>
        <a:buChar char="•"/>
        <a:defRPr sz="2640" kern="1200">
          <a:solidFill>
            <a:schemeClr val="tx1"/>
          </a:solidFill>
          <a:latin typeface="+mn-lt"/>
          <a:ea typeface="+mn-ea"/>
          <a:cs typeface="+mn-cs"/>
        </a:defRPr>
      </a:lvl6pPr>
      <a:lvl7pPr marL="3956132" indent="-304324" algn="l" defTabSz="608646" rtl="0" eaLnBrk="1" latinLnBrk="0" hangingPunct="1">
        <a:spcBef>
          <a:spcPct val="20000"/>
        </a:spcBef>
        <a:buFont typeface="Arial"/>
        <a:buChar char="•"/>
        <a:defRPr sz="2640" kern="1200">
          <a:solidFill>
            <a:schemeClr val="tx1"/>
          </a:solidFill>
          <a:latin typeface="+mn-lt"/>
          <a:ea typeface="+mn-ea"/>
          <a:cs typeface="+mn-cs"/>
        </a:defRPr>
      </a:lvl7pPr>
      <a:lvl8pPr marL="4564759" indent="-304324" algn="l" defTabSz="608646" rtl="0" eaLnBrk="1" latinLnBrk="0" hangingPunct="1">
        <a:spcBef>
          <a:spcPct val="20000"/>
        </a:spcBef>
        <a:buFont typeface="Arial"/>
        <a:buChar char="•"/>
        <a:defRPr sz="2640" kern="1200">
          <a:solidFill>
            <a:schemeClr val="tx1"/>
          </a:solidFill>
          <a:latin typeface="+mn-lt"/>
          <a:ea typeface="+mn-ea"/>
          <a:cs typeface="+mn-cs"/>
        </a:defRPr>
      </a:lvl8pPr>
      <a:lvl9pPr marL="5173387" indent="-304324" algn="l" defTabSz="608646" rtl="0" eaLnBrk="1" latinLnBrk="0" hangingPunct="1">
        <a:spcBef>
          <a:spcPct val="20000"/>
        </a:spcBef>
        <a:buFont typeface="Arial"/>
        <a:buChar char="•"/>
        <a:defRPr sz="2640" kern="1200">
          <a:solidFill>
            <a:schemeClr val="tx1"/>
          </a:solidFill>
          <a:latin typeface="+mn-lt"/>
          <a:ea typeface="+mn-ea"/>
          <a:cs typeface="+mn-cs"/>
        </a:defRPr>
      </a:lvl9pPr>
    </p:bodyStyle>
    <p:otherStyle>
      <a:defPPr>
        <a:defRPr lang="en-US"/>
      </a:defPPr>
      <a:lvl1pPr marL="0" algn="l" defTabSz="608646" rtl="0" eaLnBrk="1" latinLnBrk="0" hangingPunct="1">
        <a:defRPr sz="2400" kern="1200">
          <a:solidFill>
            <a:schemeClr val="tx1"/>
          </a:solidFill>
          <a:latin typeface="+mn-lt"/>
          <a:ea typeface="+mn-ea"/>
          <a:cs typeface="+mn-cs"/>
        </a:defRPr>
      </a:lvl1pPr>
      <a:lvl2pPr marL="608646" algn="l" defTabSz="608646" rtl="0" eaLnBrk="1" latinLnBrk="0" hangingPunct="1">
        <a:defRPr sz="2400" kern="1200">
          <a:solidFill>
            <a:schemeClr val="tx1"/>
          </a:solidFill>
          <a:latin typeface="+mn-lt"/>
          <a:ea typeface="+mn-ea"/>
          <a:cs typeface="+mn-cs"/>
        </a:defRPr>
      </a:lvl2pPr>
      <a:lvl3pPr marL="1217297" algn="l" defTabSz="608646" rtl="0" eaLnBrk="1" latinLnBrk="0" hangingPunct="1">
        <a:defRPr sz="2400" kern="1200">
          <a:solidFill>
            <a:schemeClr val="tx1"/>
          </a:solidFill>
          <a:latin typeface="+mn-lt"/>
          <a:ea typeface="+mn-ea"/>
          <a:cs typeface="+mn-cs"/>
        </a:defRPr>
      </a:lvl3pPr>
      <a:lvl4pPr marL="1825913" algn="l" defTabSz="608646" rtl="0" eaLnBrk="1" latinLnBrk="0" hangingPunct="1">
        <a:defRPr sz="2400" kern="1200">
          <a:solidFill>
            <a:schemeClr val="tx1"/>
          </a:solidFill>
          <a:latin typeface="+mn-lt"/>
          <a:ea typeface="+mn-ea"/>
          <a:cs typeface="+mn-cs"/>
        </a:defRPr>
      </a:lvl4pPr>
      <a:lvl5pPr marL="2434554" algn="l" defTabSz="608646" rtl="0" eaLnBrk="1" latinLnBrk="0" hangingPunct="1">
        <a:defRPr sz="2400" kern="1200">
          <a:solidFill>
            <a:schemeClr val="tx1"/>
          </a:solidFill>
          <a:latin typeface="+mn-lt"/>
          <a:ea typeface="+mn-ea"/>
          <a:cs typeface="+mn-cs"/>
        </a:defRPr>
      </a:lvl5pPr>
      <a:lvl6pPr marL="3043194" algn="l" defTabSz="608646" rtl="0" eaLnBrk="1" latinLnBrk="0" hangingPunct="1">
        <a:defRPr sz="2400" kern="1200">
          <a:solidFill>
            <a:schemeClr val="tx1"/>
          </a:solidFill>
          <a:latin typeface="+mn-lt"/>
          <a:ea typeface="+mn-ea"/>
          <a:cs typeface="+mn-cs"/>
        </a:defRPr>
      </a:lvl6pPr>
      <a:lvl7pPr marL="3651832" algn="l" defTabSz="608646" rtl="0" eaLnBrk="1" latinLnBrk="0" hangingPunct="1">
        <a:defRPr sz="2400" kern="1200">
          <a:solidFill>
            <a:schemeClr val="tx1"/>
          </a:solidFill>
          <a:latin typeface="+mn-lt"/>
          <a:ea typeface="+mn-ea"/>
          <a:cs typeface="+mn-cs"/>
        </a:defRPr>
      </a:lvl7pPr>
      <a:lvl8pPr marL="4260437" algn="l" defTabSz="608646" rtl="0" eaLnBrk="1" latinLnBrk="0" hangingPunct="1">
        <a:defRPr sz="2400" kern="1200">
          <a:solidFill>
            <a:schemeClr val="tx1"/>
          </a:solidFill>
          <a:latin typeface="+mn-lt"/>
          <a:ea typeface="+mn-ea"/>
          <a:cs typeface="+mn-cs"/>
        </a:defRPr>
      </a:lvl8pPr>
      <a:lvl9pPr marL="4869102" algn="l" defTabSz="608646" rtl="0" eaLnBrk="1" latinLnBrk="0" hangingPunct="1">
        <a:defRPr sz="24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0" y="0"/>
            <a:ext cx="12192000" cy="1371600"/>
          </a:xfrm>
          <a:prstGeom prst="rect">
            <a:avLst/>
          </a:prstGeom>
          <a:noFill/>
          <a:ln w="9525">
            <a:noFill/>
            <a:miter lim="800000"/>
            <a:headEnd/>
            <a:tailEnd/>
          </a:ln>
        </p:spPr>
        <p:txBody>
          <a:bodyPr vert="horz" wrap="square" lIns="228385" tIns="0" rIns="228385" bIns="0" numCol="1" anchor="ctr" anchorCtr="0" compatLnSpc="1">
            <a:prstTxWarp prst="textNoShape">
              <a:avLst/>
            </a:prstTxWarp>
          </a:bodyPr>
          <a:lstStyle/>
          <a:p>
            <a:pPr lvl="0"/>
            <a:r>
              <a:rPr lang="en-US" dirty="0"/>
              <a:t>Click to edit master title style</a:t>
            </a:r>
          </a:p>
        </p:txBody>
      </p:sp>
      <p:sp>
        <p:nvSpPr>
          <p:cNvPr id="1028" name="Rectangle 3"/>
          <p:cNvSpPr>
            <a:spLocks noGrp="1" noChangeArrowheads="1"/>
          </p:cNvSpPr>
          <p:nvPr>
            <p:ph type="body" idx="1"/>
          </p:nvPr>
        </p:nvSpPr>
        <p:spPr bwMode="auto">
          <a:xfrm>
            <a:off x="355600" y="1602384"/>
            <a:ext cx="11430000" cy="4874623"/>
          </a:xfrm>
          <a:prstGeom prst="rect">
            <a:avLst/>
          </a:prstGeom>
          <a:noFill/>
          <a:ln w="9525">
            <a:noFill/>
            <a:miter lim="800000"/>
            <a:headEnd/>
            <a:tailEnd/>
          </a:ln>
        </p:spPr>
        <p:txBody>
          <a:bodyPr vert="horz" wrap="square" lIns="228385" tIns="228385" rIns="228385" bIns="22838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4"/>
          </p:nvPr>
        </p:nvSpPr>
        <p:spPr>
          <a:xfrm>
            <a:off x="11346688" y="6477000"/>
            <a:ext cx="845312" cy="381000"/>
          </a:xfrm>
          <a:prstGeom prst="rect">
            <a:avLst/>
          </a:prstGeom>
        </p:spPr>
        <p:txBody>
          <a:bodyPr vert="horz" lIns="76155" tIns="38075" rIns="76155" bIns="38075" rtlCol="0" anchor="ctr"/>
          <a:lstStyle>
            <a:lvl1pPr algn="r">
              <a:defRPr sz="1080">
                <a:solidFill>
                  <a:schemeClr val="tx1">
                    <a:tint val="75000"/>
                  </a:schemeClr>
                </a:solidFill>
              </a:defRPr>
            </a:lvl1pPr>
          </a:lstStyle>
          <a:p>
            <a:pPr defTabSz="913536" fontAlgn="auto">
              <a:spcBef>
                <a:spcPts val="0"/>
              </a:spcBef>
              <a:spcAft>
                <a:spcPts val="0"/>
              </a:spcAft>
            </a:pPr>
            <a:fld id="{31E52883-3140-9E4D-BAE9-A1928EE402DB}" type="slidenum">
              <a:rPr lang="en-US" smtClean="0">
                <a:solidFill>
                  <a:srgbClr val="000000">
                    <a:tint val="75000"/>
                  </a:srgbClr>
                </a:solidFill>
                <a:latin typeface="Arial"/>
                <a:cs typeface="+mn-cs"/>
              </a:rPr>
              <a:pPr defTabSz="913536" fontAlgn="auto">
                <a:spcBef>
                  <a:spcPts val="0"/>
                </a:spcBef>
                <a:spcAft>
                  <a:spcPts val="0"/>
                </a:spcAft>
              </a:pPr>
              <a:t>‹#›</a:t>
            </a:fld>
            <a:endParaRPr lang="en-US" dirty="0">
              <a:solidFill>
                <a:srgbClr val="000000">
                  <a:tint val="75000"/>
                </a:srgbClr>
              </a:solidFill>
              <a:latin typeface="Arial"/>
              <a:cs typeface="+mn-cs"/>
            </a:endParaRPr>
          </a:p>
        </p:txBody>
      </p:sp>
    </p:spTree>
    <p:extLst>
      <p:ext uri="{BB962C8B-B14F-4D97-AF65-F5344CB8AC3E}">
        <p14:creationId xmlns:p14="http://schemas.microsoft.com/office/powerpoint/2010/main" val="541091868"/>
      </p:ext>
    </p:extLst>
  </p:cSld>
  <p:clrMap bg1="lt1" tx1="dk1" bg2="lt2" tx2="dk2" accent1="accent1" accent2="accent2" accent3="accent3" accent4="accent4" accent5="accent5" accent6="accent6" hlink="hlink" folHlink="folHlink"/>
  <p:sldLayoutIdLst>
    <p:sldLayoutId id="2147485622" r:id="rId1"/>
    <p:sldLayoutId id="2147485623" r:id="rId2"/>
    <p:sldLayoutId id="2147485624" r:id="rId3"/>
    <p:sldLayoutId id="2147485625" r:id="rId4"/>
    <p:sldLayoutId id="2147485626" r:id="rId5"/>
    <p:sldLayoutId id="2147485627" r:id="rId6"/>
    <p:sldLayoutId id="2147485628" r:id="rId7"/>
    <p:sldLayoutId id="2147485629" r:id="rId8"/>
    <p:sldLayoutId id="2147485630" r:id="rId9"/>
    <p:sldLayoutId id="2147485631" r:id="rId10"/>
    <p:sldLayoutId id="2147485632" r:id="rId11"/>
    <p:sldLayoutId id="2147485633" r:id="rId12"/>
    <p:sldLayoutId id="2147485634" r:id="rId13"/>
    <p:sldLayoutId id="2147485635" r:id="rId14"/>
    <p:sldLayoutId id="2147485636" r:id="rId15"/>
    <p:sldLayoutId id="2147485637" r:id="rId16"/>
    <p:sldLayoutId id="2147485638" r:id="rId17"/>
    <p:sldLayoutId id="2147485639" r:id="rId18"/>
    <p:sldLayoutId id="2147485640" r:id="rId19"/>
    <p:sldLayoutId id="2147485641" r:id="rId20"/>
    <p:sldLayoutId id="2147485642" r:id="rId21"/>
    <p:sldLayoutId id="2147485643" r:id="rId22"/>
    <p:sldLayoutId id="2147485644" r:id="rId23"/>
    <p:sldLayoutId id="2147485645" r:id="rId24"/>
    <p:sldLayoutId id="2147485646" r:id="rId25"/>
    <p:sldLayoutId id="2147485647" r:id="rId26"/>
    <p:sldLayoutId id="2147485648" r:id="rId27"/>
    <p:sldLayoutId id="2147485649" r:id="rId28"/>
    <p:sldLayoutId id="2147485650" r:id="rId29"/>
  </p:sldLayoutIdLst>
  <p:hf hdr="0" ftr="0" dt="0"/>
  <p:txStyles>
    <p:titleStyle>
      <a:lvl1pPr algn="ctr" rtl="0" eaLnBrk="0" fontAlgn="base" hangingPunct="0">
        <a:lnSpc>
          <a:spcPct val="100000"/>
        </a:lnSpc>
        <a:spcBef>
          <a:spcPct val="0"/>
        </a:spcBef>
        <a:spcAft>
          <a:spcPct val="0"/>
        </a:spcAft>
        <a:defRPr lang="en-US" sz="3240" b="1" i="0" cap="none" dirty="0" smtClean="0">
          <a:solidFill>
            <a:schemeClr val="accent6">
              <a:lumMod val="50000"/>
            </a:schemeClr>
          </a:solidFill>
          <a:latin typeface="+mj-lt"/>
          <a:ea typeface="ＭＳ Ｐゴシック" pitchFamily="-108" charset="-128"/>
          <a:cs typeface="Helvetica Neue Bold Condensed"/>
        </a:defRPr>
      </a:lvl1pPr>
      <a:lvl2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2pPr>
      <a:lvl3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3pPr>
      <a:lvl4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4pPr>
      <a:lvl5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5pPr>
      <a:lvl6pPr marL="609006" algn="ctr" rtl="0" fontAlgn="base">
        <a:spcBef>
          <a:spcPct val="0"/>
        </a:spcBef>
        <a:spcAft>
          <a:spcPct val="0"/>
        </a:spcAft>
        <a:defRPr sz="5880">
          <a:solidFill>
            <a:schemeClr val="tx2"/>
          </a:solidFill>
          <a:latin typeface="Arial" pitchFamily="-112" charset="0"/>
        </a:defRPr>
      </a:lvl6pPr>
      <a:lvl7pPr marL="1218017" algn="ctr" rtl="0" fontAlgn="base">
        <a:spcBef>
          <a:spcPct val="0"/>
        </a:spcBef>
        <a:spcAft>
          <a:spcPct val="0"/>
        </a:spcAft>
        <a:defRPr sz="5880">
          <a:solidFill>
            <a:schemeClr val="tx2"/>
          </a:solidFill>
          <a:latin typeface="Arial" pitchFamily="-112" charset="0"/>
        </a:defRPr>
      </a:lvl7pPr>
      <a:lvl8pPr marL="1827011" algn="ctr" rtl="0" fontAlgn="base">
        <a:spcBef>
          <a:spcPct val="0"/>
        </a:spcBef>
        <a:spcAft>
          <a:spcPct val="0"/>
        </a:spcAft>
        <a:defRPr sz="5880">
          <a:solidFill>
            <a:schemeClr val="tx2"/>
          </a:solidFill>
          <a:latin typeface="Arial" pitchFamily="-112" charset="0"/>
        </a:defRPr>
      </a:lvl8pPr>
      <a:lvl9pPr marL="2436014" algn="ctr" rtl="0" fontAlgn="base">
        <a:spcBef>
          <a:spcPct val="0"/>
        </a:spcBef>
        <a:spcAft>
          <a:spcPct val="0"/>
        </a:spcAft>
        <a:defRPr sz="5880">
          <a:solidFill>
            <a:schemeClr val="tx2"/>
          </a:solidFill>
          <a:latin typeface="Arial" pitchFamily="-112" charset="0"/>
        </a:defRPr>
      </a:lvl9pPr>
    </p:titleStyle>
    <p:bodyStyle>
      <a:lvl1pPr marL="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08" charset="-128"/>
          <a:cs typeface="ＭＳ Ｐゴシック" pitchFamily="-108" charset="-128"/>
        </a:defRPr>
      </a:lvl1pPr>
      <a:lvl2pPr marL="24783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2pPr>
      <a:lvl3pPr marL="624244"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3pPr>
      <a:lvl4pPr marL="1000621"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4pPr>
      <a:lvl5pPr marL="1389715"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5pPr>
      <a:lvl6pPr marL="3349508" indent="-304504" algn="l" rtl="0" fontAlgn="base">
        <a:spcBef>
          <a:spcPct val="20000"/>
        </a:spcBef>
        <a:spcAft>
          <a:spcPct val="0"/>
        </a:spcAft>
        <a:buChar char="»"/>
        <a:defRPr sz="2640">
          <a:solidFill>
            <a:schemeClr val="tx1"/>
          </a:solidFill>
          <a:latin typeface="+mn-lt"/>
          <a:ea typeface="ＭＳ Ｐゴシック" pitchFamily="-112" charset="-128"/>
        </a:defRPr>
      </a:lvl6pPr>
      <a:lvl7pPr marL="3958508" indent="-304504" algn="l" rtl="0" fontAlgn="base">
        <a:spcBef>
          <a:spcPct val="20000"/>
        </a:spcBef>
        <a:spcAft>
          <a:spcPct val="0"/>
        </a:spcAft>
        <a:buChar char="»"/>
        <a:defRPr sz="2640">
          <a:solidFill>
            <a:schemeClr val="tx1"/>
          </a:solidFill>
          <a:latin typeface="+mn-lt"/>
          <a:ea typeface="ＭＳ Ｐゴシック" pitchFamily="-112" charset="-128"/>
        </a:defRPr>
      </a:lvl7pPr>
      <a:lvl8pPr marL="4567504" indent="-304504" algn="l" rtl="0" fontAlgn="base">
        <a:spcBef>
          <a:spcPct val="20000"/>
        </a:spcBef>
        <a:spcAft>
          <a:spcPct val="0"/>
        </a:spcAft>
        <a:buChar char="»"/>
        <a:defRPr sz="2640">
          <a:solidFill>
            <a:schemeClr val="tx1"/>
          </a:solidFill>
          <a:latin typeface="+mn-lt"/>
          <a:ea typeface="ＭＳ Ｐゴシック" pitchFamily="-112" charset="-128"/>
        </a:defRPr>
      </a:lvl8pPr>
      <a:lvl9pPr marL="5176490" indent="-304504" algn="l" rtl="0" fontAlgn="base">
        <a:spcBef>
          <a:spcPct val="20000"/>
        </a:spcBef>
        <a:spcAft>
          <a:spcPct val="0"/>
        </a:spcAft>
        <a:buChar char="»"/>
        <a:defRPr sz="2640">
          <a:solidFill>
            <a:schemeClr val="tx1"/>
          </a:solidFill>
          <a:latin typeface="+mn-lt"/>
          <a:ea typeface="ＭＳ Ｐゴシック" pitchFamily="-112" charset="-128"/>
        </a:defRPr>
      </a:lvl9pPr>
    </p:bodyStyle>
    <p:otherStyle>
      <a:defPPr>
        <a:defRPr lang="en-US"/>
      </a:defPPr>
      <a:lvl1pPr marL="0" algn="l" defTabSz="609006" rtl="0" eaLnBrk="1" latinLnBrk="0" hangingPunct="1">
        <a:defRPr sz="2400" kern="1200">
          <a:solidFill>
            <a:schemeClr val="tx1"/>
          </a:solidFill>
          <a:latin typeface="+mn-lt"/>
          <a:ea typeface="+mn-ea"/>
          <a:cs typeface="+mn-cs"/>
        </a:defRPr>
      </a:lvl1pPr>
      <a:lvl2pPr marL="609006" algn="l" defTabSz="609006" rtl="0" eaLnBrk="1" latinLnBrk="0" hangingPunct="1">
        <a:defRPr sz="2400" kern="1200">
          <a:solidFill>
            <a:schemeClr val="tx1"/>
          </a:solidFill>
          <a:latin typeface="+mn-lt"/>
          <a:ea typeface="+mn-ea"/>
          <a:cs typeface="+mn-cs"/>
        </a:defRPr>
      </a:lvl2pPr>
      <a:lvl3pPr marL="1218017" algn="l" defTabSz="609006" rtl="0" eaLnBrk="1" latinLnBrk="0" hangingPunct="1">
        <a:defRPr sz="2400" kern="1200">
          <a:solidFill>
            <a:schemeClr val="tx1"/>
          </a:solidFill>
          <a:latin typeface="+mn-lt"/>
          <a:ea typeface="+mn-ea"/>
          <a:cs typeface="+mn-cs"/>
        </a:defRPr>
      </a:lvl3pPr>
      <a:lvl4pPr marL="1827011" algn="l" defTabSz="609006" rtl="0" eaLnBrk="1" latinLnBrk="0" hangingPunct="1">
        <a:defRPr sz="2400" kern="1200">
          <a:solidFill>
            <a:schemeClr val="tx1"/>
          </a:solidFill>
          <a:latin typeface="+mn-lt"/>
          <a:ea typeface="+mn-ea"/>
          <a:cs typeface="+mn-cs"/>
        </a:defRPr>
      </a:lvl4pPr>
      <a:lvl5pPr marL="2436014" algn="l" defTabSz="609006" rtl="0" eaLnBrk="1" latinLnBrk="0" hangingPunct="1">
        <a:defRPr sz="2400" kern="1200">
          <a:solidFill>
            <a:schemeClr val="tx1"/>
          </a:solidFill>
          <a:latin typeface="+mn-lt"/>
          <a:ea typeface="+mn-ea"/>
          <a:cs typeface="+mn-cs"/>
        </a:defRPr>
      </a:lvl5pPr>
      <a:lvl6pPr marL="3045018" algn="l" defTabSz="609006" rtl="0" eaLnBrk="1" latinLnBrk="0" hangingPunct="1">
        <a:defRPr sz="2400" kern="1200">
          <a:solidFill>
            <a:schemeClr val="tx1"/>
          </a:solidFill>
          <a:latin typeface="+mn-lt"/>
          <a:ea typeface="+mn-ea"/>
          <a:cs typeface="+mn-cs"/>
        </a:defRPr>
      </a:lvl6pPr>
      <a:lvl7pPr marL="3654024" algn="l" defTabSz="609006" rtl="0" eaLnBrk="1" latinLnBrk="0" hangingPunct="1">
        <a:defRPr sz="2400" kern="1200">
          <a:solidFill>
            <a:schemeClr val="tx1"/>
          </a:solidFill>
          <a:latin typeface="+mn-lt"/>
          <a:ea typeface="+mn-ea"/>
          <a:cs typeface="+mn-cs"/>
        </a:defRPr>
      </a:lvl7pPr>
      <a:lvl8pPr marL="4262999" algn="l" defTabSz="609006" rtl="0" eaLnBrk="1" latinLnBrk="0" hangingPunct="1">
        <a:defRPr sz="2400" kern="1200">
          <a:solidFill>
            <a:schemeClr val="tx1"/>
          </a:solidFill>
          <a:latin typeface="+mn-lt"/>
          <a:ea typeface="+mn-ea"/>
          <a:cs typeface="+mn-cs"/>
        </a:defRPr>
      </a:lvl8pPr>
      <a:lvl9pPr marL="4872030" algn="l" defTabSz="609006"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43" userDrawn="1">
          <p15:clr>
            <a:srgbClr val="F26B43"/>
          </p15:clr>
        </p15:guide>
        <p15:guide id="2" orient="horz" pos="216" userDrawn="1">
          <p15:clr>
            <a:srgbClr val="F26B43"/>
          </p15:clr>
        </p15:guide>
        <p15:guide id="3" pos="6682" userDrawn="1">
          <p15:clr>
            <a:srgbClr val="F26B43"/>
          </p15:clr>
        </p15:guide>
        <p15:guide id="4" pos="202" userDrawn="1">
          <p15:clr>
            <a:srgbClr val="F26B43"/>
          </p15:clr>
        </p15:guide>
        <p15:guide id="5" pos="3456"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2680"/>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4152215978"/>
      </p:ext>
    </p:extLst>
  </p:cSld>
  <p:clrMap bg1="lt1" tx1="dk1" bg2="lt2" tx2="dk2" accent1="accent1" accent2="accent2" accent3="accent3" accent4="accent4" accent5="accent5" accent6="accent6" hlink="hlink" folHlink="folHlink"/>
  <p:sldLayoutIdLst>
    <p:sldLayoutId id="2147485652" r:id="rId1"/>
    <p:sldLayoutId id="2147485653" r:id="rId2"/>
    <p:sldLayoutId id="2147485654" r:id="rId3"/>
    <p:sldLayoutId id="2147485655" r:id="rId4"/>
    <p:sldLayoutId id="2147485656" r:id="rId5"/>
    <p:sldLayoutId id="2147485657" r:id="rId6"/>
    <p:sldLayoutId id="2147485658" r:id="rId7"/>
    <p:sldLayoutId id="2147485659" r:id="rId8"/>
    <p:sldLayoutId id="2147485660" r:id="rId9"/>
    <p:sldLayoutId id="2147485666" r:id="rId10"/>
    <p:sldLayoutId id="2147485667" r:id="rId11"/>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3125" algn="l" rtl="0" eaLnBrk="1" fontAlgn="base" hangingPunct="1">
        <a:spcBef>
          <a:spcPct val="0"/>
        </a:spcBef>
        <a:spcAft>
          <a:spcPct val="0"/>
        </a:spcAft>
        <a:defRPr sz="3600" b="1">
          <a:solidFill>
            <a:srgbClr val="00B0F0"/>
          </a:solidFill>
          <a:latin typeface="Arial" charset="0"/>
          <a:cs typeface="Arial" charset="0"/>
        </a:defRPr>
      </a:lvl6pPr>
      <a:lvl7pPr marL="906250" algn="l" rtl="0" eaLnBrk="1" fontAlgn="base" hangingPunct="1">
        <a:spcBef>
          <a:spcPct val="0"/>
        </a:spcBef>
        <a:spcAft>
          <a:spcPct val="0"/>
        </a:spcAft>
        <a:defRPr sz="3600" b="1">
          <a:solidFill>
            <a:srgbClr val="00B0F0"/>
          </a:solidFill>
          <a:latin typeface="Arial" charset="0"/>
          <a:cs typeface="Arial" charset="0"/>
        </a:defRPr>
      </a:lvl7pPr>
      <a:lvl8pPr marL="1359373" algn="l" rtl="0" eaLnBrk="1" fontAlgn="base" hangingPunct="1">
        <a:spcBef>
          <a:spcPct val="0"/>
        </a:spcBef>
        <a:spcAft>
          <a:spcPct val="0"/>
        </a:spcAft>
        <a:defRPr sz="3600" b="1">
          <a:solidFill>
            <a:srgbClr val="00B0F0"/>
          </a:solidFill>
          <a:latin typeface="Arial" charset="0"/>
          <a:cs typeface="Arial" charset="0"/>
        </a:defRPr>
      </a:lvl8pPr>
      <a:lvl9pPr marL="1812497" algn="l" rtl="0" eaLnBrk="1" fontAlgn="base" hangingPunct="1">
        <a:spcBef>
          <a:spcPct val="0"/>
        </a:spcBef>
        <a:spcAft>
          <a:spcPct val="0"/>
        </a:spcAft>
        <a:defRPr sz="3600" b="1">
          <a:solidFill>
            <a:srgbClr val="00B0F0"/>
          </a:solidFill>
          <a:latin typeface="Arial" charset="0"/>
          <a:cs typeface="Arial" charset="0"/>
        </a:defRPr>
      </a:lvl9pPr>
    </p:titleStyle>
    <p:bodyStyle>
      <a:lvl1pPr marL="210883" indent="-210883" algn="l" rtl="0" eaLnBrk="1" fontAlgn="base" hangingPunct="1">
        <a:spcBef>
          <a:spcPts val="0"/>
        </a:spcBef>
        <a:spcAft>
          <a:spcPts val="300"/>
        </a:spcAft>
        <a:buClr>
          <a:schemeClr val="accent6">
            <a:lumMod val="40000"/>
            <a:lumOff val="60000"/>
          </a:schemeClr>
        </a:buClr>
        <a:buFont typeface="Arial" pitchFamily="34" charset="0"/>
        <a:buChar char="•"/>
        <a:tabLst>
          <a:tab pos="204713" algn="l"/>
        </a:tabLst>
        <a:defRPr sz="2400" kern="1200">
          <a:solidFill>
            <a:schemeClr val="tx2">
              <a:lumMod val="50000"/>
            </a:schemeClr>
          </a:solidFill>
          <a:latin typeface="Arial Narrow" panose="020B0606020202030204" pitchFamily="34" charset="0"/>
          <a:ea typeface="+mn-ea"/>
          <a:cs typeface="Arial" pitchFamily="34" charset="0"/>
        </a:defRPr>
      </a:lvl1pPr>
      <a:lvl2pPr marL="503389" indent="-27534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2pPr>
      <a:lvl3pPr marL="725275" indent="-21720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3pPr>
      <a:lvl4pPr marL="940864" indent="-209299"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4pPr>
      <a:lvl5pPr marL="2038979" indent="-226700" algn="l" rtl="0" eaLnBrk="1" fontAlgn="base" hangingPunct="1">
        <a:spcBef>
          <a:spcPct val="20000"/>
        </a:spcBef>
        <a:spcAft>
          <a:spcPct val="0"/>
        </a:spcAft>
        <a:buFont typeface="Arial" charset="0"/>
        <a:buChar char="»"/>
        <a:defRPr sz="2040" kern="1200">
          <a:solidFill>
            <a:schemeClr val="tx1"/>
          </a:solidFill>
          <a:latin typeface="Arial" pitchFamily="34" charset="0"/>
          <a:ea typeface="+mn-ea"/>
          <a:cs typeface="Arial" pitchFamily="34" charset="0"/>
        </a:defRPr>
      </a:lvl5pPr>
      <a:lvl6pPr marL="2492550"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2944934"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398111"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851291"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fr-FR"/>
      </a:defPPr>
      <a:lvl1pPr marL="0" algn="l" defTabSz="906250" rtl="0" eaLnBrk="1" latinLnBrk="0" hangingPunct="1">
        <a:defRPr sz="1920" kern="1200">
          <a:solidFill>
            <a:schemeClr val="tx1"/>
          </a:solidFill>
          <a:latin typeface="+mn-lt"/>
          <a:ea typeface="+mn-ea"/>
          <a:cs typeface="+mn-cs"/>
        </a:defRPr>
      </a:lvl1pPr>
      <a:lvl2pPr marL="453125" algn="l" defTabSz="906250" rtl="0" eaLnBrk="1" latinLnBrk="0" hangingPunct="1">
        <a:defRPr sz="1920" kern="1200">
          <a:solidFill>
            <a:schemeClr val="tx1"/>
          </a:solidFill>
          <a:latin typeface="+mn-lt"/>
          <a:ea typeface="+mn-ea"/>
          <a:cs typeface="+mn-cs"/>
        </a:defRPr>
      </a:lvl2pPr>
      <a:lvl3pPr marL="906250" algn="l" defTabSz="906250" rtl="0" eaLnBrk="1" latinLnBrk="0" hangingPunct="1">
        <a:defRPr sz="1920" kern="1200">
          <a:solidFill>
            <a:schemeClr val="tx1"/>
          </a:solidFill>
          <a:latin typeface="+mn-lt"/>
          <a:ea typeface="+mn-ea"/>
          <a:cs typeface="+mn-cs"/>
        </a:defRPr>
      </a:lvl3pPr>
      <a:lvl4pPr marL="1359373" algn="l" defTabSz="906250" rtl="0" eaLnBrk="1" latinLnBrk="0" hangingPunct="1">
        <a:defRPr sz="1920" kern="1200">
          <a:solidFill>
            <a:schemeClr val="tx1"/>
          </a:solidFill>
          <a:latin typeface="+mn-lt"/>
          <a:ea typeface="+mn-ea"/>
          <a:cs typeface="+mn-cs"/>
        </a:defRPr>
      </a:lvl4pPr>
      <a:lvl5pPr marL="1812497" algn="l" defTabSz="906250" rtl="0" eaLnBrk="1" latinLnBrk="0" hangingPunct="1">
        <a:defRPr sz="1920" kern="1200">
          <a:solidFill>
            <a:schemeClr val="tx1"/>
          </a:solidFill>
          <a:latin typeface="+mn-lt"/>
          <a:ea typeface="+mn-ea"/>
          <a:cs typeface="+mn-cs"/>
        </a:defRPr>
      </a:lvl5pPr>
      <a:lvl6pPr marL="2265526" algn="l" defTabSz="906250" rtl="0" eaLnBrk="1" latinLnBrk="0" hangingPunct="1">
        <a:defRPr sz="1920" kern="1200">
          <a:solidFill>
            <a:schemeClr val="tx1"/>
          </a:solidFill>
          <a:latin typeface="+mn-lt"/>
          <a:ea typeface="+mn-ea"/>
          <a:cs typeface="+mn-cs"/>
        </a:defRPr>
      </a:lvl6pPr>
      <a:lvl7pPr marL="2718736" algn="l" defTabSz="906250" rtl="0" eaLnBrk="1" latinLnBrk="0" hangingPunct="1">
        <a:defRPr sz="1920" kern="1200">
          <a:solidFill>
            <a:schemeClr val="tx1"/>
          </a:solidFill>
          <a:latin typeface="+mn-lt"/>
          <a:ea typeface="+mn-ea"/>
          <a:cs typeface="+mn-cs"/>
        </a:defRPr>
      </a:lvl7pPr>
      <a:lvl8pPr marL="3171559" algn="l" defTabSz="906250" rtl="0" eaLnBrk="1" latinLnBrk="0" hangingPunct="1">
        <a:defRPr sz="1920" kern="1200">
          <a:solidFill>
            <a:schemeClr val="tx1"/>
          </a:solidFill>
          <a:latin typeface="+mn-lt"/>
          <a:ea typeface="+mn-ea"/>
          <a:cs typeface="+mn-cs"/>
        </a:defRPr>
      </a:lvl8pPr>
      <a:lvl9pPr marL="3624941" algn="l" defTabSz="906250"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0" y="0"/>
            <a:ext cx="12192000" cy="1371600"/>
          </a:xfrm>
          <a:prstGeom prst="rect">
            <a:avLst/>
          </a:prstGeom>
          <a:noFill/>
          <a:ln w="9525">
            <a:noFill/>
            <a:miter lim="800000"/>
            <a:headEnd/>
            <a:tailEnd/>
          </a:ln>
        </p:spPr>
        <p:txBody>
          <a:bodyPr vert="horz" wrap="square" lIns="228389" tIns="0" rIns="228389" bIns="0" numCol="1" anchor="ctr" anchorCtr="0" compatLnSpc="1">
            <a:prstTxWarp prst="textNoShape">
              <a:avLst/>
            </a:prstTxWarp>
          </a:bodyPr>
          <a:lstStyle/>
          <a:p>
            <a:pPr lvl="0"/>
            <a:r>
              <a:rPr lang="en-US" dirty="0"/>
              <a:t>Click to edit master title style</a:t>
            </a:r>
          </a:p>
        </p:txBody>
      </p:sp>
      <p:sp>
        <p:nvSpPr>
          <p:cNvPr id="1028" name="Rectangle 3"/>
          <p:cNvSpPr>
            <a:spLocks noGrp="1" noChangeArrowheads="1"/>
          </p:cNvSpPr>
          <p:nvPr>
            <p:ph type="body" idx="1"/>
          </p:nvPr>
        </p:nvSpPr>
        <p:spPr bwMode="auto">
          <a:xfrm>
            <a:off x="355600" y="1602384"/>
            <a:ext cx="11430000" cy="4874623"/>
          </a:xfrm>
          <a:prstGeom prst="rect">
            <a:avLst/>
          </a:prstGeom>
          <a:noFill/>
          <a:ln w="9525">
            <a:noFill/>
            <a:miter lim="800000"/>
            <a:headEnd/>
            <a:tailEnd/>
          </a:ln>
        </p:spPr>
        <p:txBody>
          <a:bodyPr vert="horz" wrap="square" lIns="228389" tIns="228389" rIns="228389" bIns="22838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4"/>
          </p:nvPr>
        </p:nvSpPr>
        <p:spPr>
          <a:xfrm>
            <a:off x="11346688" y="6477000"/>
            <a:ext cx="845312" cy="381000"/>
          </a:xfrm>
          <a:prstGeom prst="rect">
            <a:avLst/>
          </a:prstGeom>
        </p:spPr>
        <p:txBody>
          <a:bodyPr vert="horz" lIns="76155" tIns="38075" rIns="76155" bIns="38075" rtlCol="0" anchor="ctr"/>
          <a:lstStyle>
            <a:lvl1pPr algn="r">
              <a:defRPr sz="1080">
                <a:solidFill>
                  <a:schemeClr val="tx1">
                    <a:tint val="75000"/>
                  </a:schemeClr>
                </a:solidFill>
              </a:defRPr>
            </a:lvl1pPr>
          </a:lstStyle>
          <a:p>
            <a:pPr defTabSz="913554" fontAlgn="auto">
              <a:spcBef>
                <a:spcPts val="0"/>
              </a:spcBef>
              <a:spcAft>
                <a:spcPts val="0"/>
              </a:spcAft>
            </a:pPr>
            <a:fld id="{31E52883-3140-9E4D-BAE9-A1928EE402DB}" type="slidenum">
              <a:rPr lang="en-US" smtClean="0">
                <a:solidFill>
                  <a:srgbClr val="000000">
                    <a:tint val="75000"/>
                  </a:srgbClr>
                </a:solidFill>
                <a:latin typeface="Arial"/>
              </a:rPr>
              <a:pPr defTabSz="913554" fontAlgn="auto">
                <a:spcBef>
                  <a:spcPts val="0"/>
                </a:spcBef>
                <a:spcAft>
                  <a:spcPts val="0"/>
                </a:spcAft>
              </a:pPr>
              <a:t>‹#›</a:t>
            </a:fld>
            <a:endParaRPr lang="en-US" dirty="0">
              <a:solidFill>
                <a:srgbClr val="000000">
                  <a:tint val="75000"/>
                </a:srgbClr>
              </a:solidFill>
              <a:latin typeface="Arial"/>
            </a:endParaRPr>
          </a:p>
        </p:txBody>
      </p:sp>
    </p:spTree>
    <p:extLst>
      <p:ext uri="{BB962C8B-B14F-4D97-AF65-F5344CB8AC3E}">
        <p14:creationId xmlns:p14="http://schemas.microsoft.com/office/powerpoint/2010/main" val="541091868"/>
      </p:ext>
    </p:extLst>
  </p:cSld>
  <p:clrMap bg1="lt1" tx1="dk1" bg2="lt2" tx2="dk2" accent1="accent1" accent2="accent2" accent3="accent3" accent4="accent4" accent5="accent5" accent6="accent6" hlink="hlink" folHlink="folHlink"/>
  <p:sldLayoutIdLst>
    <p:sldLayoutId id="2147485703" r:id="rId1"/>
    <p:sldLayoutId id="2147485704" r:id="rId2"/>
    <p:sldLayoutId id="2147485705" r:id="rId3"/>
    <p:sldLayoutId id="2147485706" r:id="rId4"/>
    <p:sldLayoutId id="2147485707" r:id="rId5"/>
    <p:sldLayoutId id="2147485708" r:id="rId6"/>
    <p:sldLayoutId id="2147485709" r:id="rId7"/>
    <p:sldLayoutId id="2147485710" r:id="rId8"/>
    <p:sldLayoutId id="2147485711" r:id="rId9"/>
    <p:sldLayoutId id="2147485712" r:id="rId10"/>
    <p:sldLayoutId id="2147485713" r:id="rId11"/>
    <p:sldLayoutId id="2147485714" r:id="rId12"/>
    <p:sldLayoutId id="2147485715" r:id="rId13"/>
    <p:sldLayoutId id="2147485716" r:id="rId14"/>
    <p:sldLayoutId id="2147485717" r:id="rId15"/>
    <p:sldLayoutId id="2147485718" r:id="rId16"/>
    <p:sldLayoutId id="2147485719" r:id="rId17"/>
    <p:sldLayoutId id="2147485720" r:id="rId18"/>
    <p:sldLayoutId id="2147485721" r:id="rId19"/>
    <p:sldLayoutId id="2147485722" r:id="rId20"/>
    <p:sldLayoutId id="2147485723" r:id="rId21"/>
    <p:sldLayoutId id="2147485724" r:id="rId22"/>
    <p:sldLayoutId id="2147485725" r:id="rId23"/>
    <p:sldLayoutId id="2147485726" r:id="rId24"/>
    <p:sldLayoutId id="2147485727" r:id="rId25"/>
    <p:sldLayoutId id="2147485728" r:id="rId26"/>
    <p:sldLayoutId id="2147485729" r:id="rId27"/>
    <p:sldLayoutId id="2147485730" r:id="rId28"/>
    <p:sldLayoutId id="2147485731" r:id="rId29"/>
  </p:sldLayoutIdLst>
  <p:hf hdr="0" ftr="0" dt="0"/>
  <p:txStyles>
    <p:titleStyle>
      <a:lvl1pPr algn="ctr" rtl="0" eaLnBrk="0" fontAlgn="base" hangingPunct="0">
        <a:lnSpc>
          <a:spcPct val="100000"/>
        </a:lnSpc>
        <a:spcBef>
          <a:spcPct val="0"/>
        </a:spcBef>
        <a:spcAft>
          <a:spcPct val="0"/>
        </a:spcAft>
        <a:defRPr lang="en-US" sz="3240" b="1" i="0" cap="none" dirty="0" smtClean="0">
          <a:solidFill>
            <a:schemeClr val="accent6">
              <a:lumMod val="50000"/>
            </a:schemeClr>
          </a:solidFill>
          <a:latin typeface="+mj-lt"/>
          <a:ea typeface="ＭＳ Ｐゴシック" pitchFamily="-108" charset="-128"/>
          <a:cs typeface="Helvetica Neue Bold Condensed"/>
        </a:defRPr>
      </a:lvl1pPr>
      <a:lvl2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2pPr>
      <a:lvl3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3pPr>
      <a:lvl4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4pPr>
      <a:lvl5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5pPr>
      <a:lvl6pPr marL="609018" algn="ctr" rtl="0" fontAlgn="base">
        <a:spcBef>
          <a:spcPct val="0"/>
        </a:spcBef>
        <a:spcAft>
          <a:spcPct val="0"/>
        </a:spcAft>
        <a:defRPr sz="5880">
          <a:solidFill>
            <a:schemeClr val="tx2"/>
          </a:solidFill>
          <a:latin typeface="Arial" pitchFamily="-112" charset="0"/>
        </a:defRPr>
      </a:lvl6pPr>
      <a:lvl7pPr marL="1218041" algn="ctr" rtl="0" fontAlgn="base">
        <a:spcBef>
          <a:spcPct val="0"/>
        </a:spcBef>
        <a:spcAft>
          <a:spcPct val="0"/>
        </a:spcAft>
        <a:defRPr sz="5880">
          <a:solidFill>
            <a:schemeClr val="tx2"/>
          </a:solidFill>
          <a:latin typeface="Arial" pitchFamily="-112" charset="0"/>
        </a:defRPr>
      </a:lvl7pPr>
      <a:lvl8pPr marL="1827047" algn="ctr" rtl="0" fontAlgn="base">
        <a:spcBef>
          <a:spcPct val="0"/>
        </a:spcBef>
        <a:spcAft>
          <a:spcPct val="0"/>
        </a:spcAft>
        <a:defRPr sz="5880">
          <a:solidFill>
            <a:schemeClr val="tx2"/>
          </a:solidFill>
          <a:latin typeface="Arial" pitchFamily="-112" charset="0"/>
        </a:defRPr>
      </a:lvl8pPr>
      <a:lvl9pPr marL="2436062" algn="ctr" rtl="0" fontAlgn="base">
        <a:spcBef>
          <a:spcPct val="0"/>
        </a:spcBef>
        <a:spcAft>
          <a:spcPct val="0"/>
        </a:spcAft>
        <a:defRPr sz="5880">
          <a:solidFill>
            <a:schemeClr val="tx2"/>
          </a:solidFill>
          <a:latin typeface="Arial" pitchFamily="-112" charset="0"/>
        </a:defRPr>
      </a:lvl9pPr>
    </p:titleStyle>
    <p:bodyStyle>
      <a:lvl1pPr marL="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08" charset="-128"/>
          <a:cs typeface="ＭＳ Ｐゴシック" pitchFamily="-108" charset="-128"/>
        </a:defRPr>
      </a:lvl1pPr>
      <a:lvl2pPr marL="247835"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2pPr>
      <a:lvl3pPr marL="624256"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3pPr>
      <a:lvl4pPr marL="1000642"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4pPr>
      <a:lvl5pPr marL="1389744"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5pPr>
      <a:lvl6pPr marL="3349574" indent="-304511" algn="l" rtl="0" fontAlgn="base">
        <a:spcBef>
          <a:spcPct val="20000"/>
        </a:spcBef>
        <a:spcAft>
          <a:spcPct val="0"/>
        </a:spcAft>
        <a:buChar char="»"/>
        <a:defRPr sz="2640">
          <a:solidFill>
            <a:schemeClr val="tx1"/>
          </a:solidFill>
          <a:latin typeface="+mn-lt"/>
          <a:ea typeface="ＭＳ Ｐゴシック" pitchFamily="-112" charset="-128"/>
        </a:defRPr>
      </a:lvl6pPr>
      <a:lvl7pPr marL="3958585" indent="-304511" algn="l" rtl="0" fontAlgn="base">
        <a:spcBef>
          <a:spcPct val="20000"/>
        </a:spcBef>
        <a:spcAft>
          <a:spcPct val="0"/>
        </a:spcAft>
        <a:buChar char="»"/>
        <a:defRPr sz="2640">
          <a:solidFill>
            <a:schemeClr val="tx1"/>
          </a:solidFill>
          <a:latin typeface="+mn-lt"/>
          <a:ea typeface="ＭＳ Ｐゴシック" pitchFamily="-112" charset="-128"/>
        </a:defRPr>
      </a:lvl7pPr>
      <a:lvl8pPr marL="4567592" indent="-304511" algn="l" rtl="0" fontAlgn="base">
        <a:spcBef>
          <a:spcPct val="20000"/>
        </a:spcBef>
        <a:spcAft>
          <a:spcPct val="0"/>
        </a:spcAft>
        <a:buChar char="»"/>
        <a:defRPr sz="2640">
          <a:solidFill>
            <a:schemeClr val="tx1"/>
          </a:solidFill>
          <a:latin typeface="+mn-lt"/>
          <a:ea typeface="ＭＳ Ｐゴシック" pitchFamily="-112" charset="-128"/>
        </a:defRPr>
      </a:lvl8pPr>
      <a:lvl9pPr marL="5176595" indent="-304511" algn="l" rtl="0" fontAlgn="base">
        <a:spcBef>
          <a:spcPct val="20000"/>
        </a:spcBef>
        <a:spcAft>
          <a:spcPct val="0"/>
        </a:spcAft>
        <a:buChar char="»"/>
        <a:defRPr sz="2640">
          <a:solidFill>
            <a:schemeClr val="tx1"/>
          </a:solidFill>
          <a:latin typeface="+mn-lt"/>
          <a:ea typeface="ＭＳ Ｐゴシック" pitchFamily="-112" charset="-128"/>
        </a:defRPr>
      </a:lvl9pPr>
    </p:bodyStyle>
    <p:otherStyle>
      <a:defPPr>
        <a:defRPr lang="en-US"/>
      </a:defPPr>
      <a:lvl1pPr marL="0" algn="l" defTabSz="609018" rtl="0" eaLnBrk="1" latinLnBrk="0" hangingPunct="1">
        <a:defRPr sz="2400" kern="1200">
          <a:solidFill>
            <a:schemeClr val="tx1"/>
          </a:solidFill>
          <a:latin typeface="+mn-lt"/>
          <a:ea typeface="+mn-ea"/>
          <a:cs typeface="+mn-cs"/>
        </a:defRPr>
      </a:lvl1pPr>
      <a:lvl2pPr marL="609018" algn="l" defTabSz="609018" rtl="0" eaLnBrk="1" latinLnBrk="0" hangingPunct="1">
        <a:defRPr sz="2400" kern="1200">
          <a:solidFill>
            <a:schemeClr val="tx1"/>
          </a:solidFill>
          <a:latin typeface="+mn-lt"/>
          <a:ea typeface="+mn-ea"/>
          <a:cs typeface="+mn-cs"/>
        </a:defRPr>
      </a:lvl2pPr>
      <a:lvl3pPr marL="1218041" algn="l" defTabSz="609018" rtl="0" eaLnBrk="1" latinLnBrk="0" hangingPunct="1">
        <a:defRPr sz="2400" kern="1200">
          <a:solidFill>
            <a:schemeClr val="tx1"/>
          </a:solidFill>
          <a:latin typeface="+mn-lt"/>
          <a:ea typeface="+mn-ea"/>
          <a:cs typeface="+mn-cs"/>
        </a:defRPr>
      </a:lvl3pPr>
      <a:lvl4pPr marL="1827047" algn="l" defTabSz="609018" rtl="0" eaLnBrk="1" latinLnBrk="0" hangingPunct="1">
        <a:defRPr sz="2400" kern="1200">
          <a:solidFill>
            <a:schemeClr val="tx1"/>
          </a:solidFill>
          <a:latin typeface="+mn-lt"/>
          <a:ea typeface="+mn-ea"/>
          <a:cs typeface="+mn-cs"/>
        </a:defRPr>
      </a:lvl4pPr>
      <a:lvl5pPr marL="2436062" algn="l" defTabSz="609018" rtl="0" eaLnBrk="1" latinLnBrk="0" hangingPunct="1">
        <a:defRPr sz="2400" kern="1200">
          <a:solidFill>
            <a:schemeClr val="tx1"/>
          </a:solidFill>
          <a:latin typeface="+mn-lt"/>
          <a:ea typeface="+mn-ea"/>
          <a:cs typeface="+mn-cs"/>
        </a:defRPr>
      </a:lvl5pPr>
      <a:lvl6pPr marL="3045078" algn="l" defTabSz="609018" rtl="0" eaLnBrk="1" latinLnBrk="0" hangingPunct="1">
        <a:defRPr sz="2400" kern="1200">
          <a:solidFill>
            <a:schemeClr val="tx1"/>
          </a:solidFill>
          <a:latin typeface="+mn-lt"/>
          <a:ea typeface="+mn-ea"/>
          <a:cs typeface="+mn-cs"/>
        </a:defRPr>
      </a:lvl6pPr>
      <a:lvl7pPr marL="3654096" algn="l" defTabSz="609018" rtl="0" eaLnBrk="1" latinLnBrk="0" hangingPunct="1">
        <a:defRPr sz="2400" kern="1200">
          <a:solidFill>
            <a:schemeClr val="tx1"/>
          </a:solidFill>
          <a:latin typeface="+mn-lt"/>
          <a:ea typeface="+mn-ea"/>
          <a:cs typeface="+mn-cs"/>
        </a:defRPr>
      </a:lvl7pPr>
      <a:lvl8pPr marL="4263085" algn="l" defTabSz="609018" rtl="0" eaLnBrk="1" latinLnBrk="0" hangingPunct="1">
        <a:defRPr sz="2400" kern="1200">
          <a:solidFill>
            <a:schemeClr val="tx1"/>
          </a:solidFill>
          <a:latin typeface="+mn-lt"/>
          <a:ea typeface="+mn-ea"/>
          <a:cs typeface="+mn-cs"/>
        </a:defRPr>
      </a:lvl8pPr>
      <a:lvl9pPr marL="4872126" algn="l" defTabSz="609018"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43" userDrawn="1">
          <p15:clr>
            <a:srgbClr val="F26B43"/>
          </p15:clr>
        </p15:guide>
        <p15:guide id="2" orient="horz" pos="216" userDrawn="1">
          <p15:clr>
            <a:srgbClr val="F26B43"/>
          </p15:clr>
        </p15:guide>
        <p15:guide id="3" pos="6682" userDrawn="1">
          <p15:clr>
            <a:srgbClr val="F26B43"/>
          </p15:clr>
        </p15:guide>
        <p15:guide id="4" pos="202" userDrawn="1">
          <p15:clr>
            <a:srgbClr val="F26B43"/>
          </p15:clr>
        </p15:guide>
        <p15:guide id="5" pos="3456" userDrawn="1">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193"/>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942" tIns="202942" rIns="202942" bIns="0" rtlCol="0" anchor="t" anchorCtr="0">
            <a:noAutofit/>
          </a:bodyPr>
          <a:lstStyle/>
          <a:p>
            <a:r>
              <a:rPr lang="en-US" dirty="0"/>
              <a:t>Click to edit title</a:t>
            </a:r>
          </a:p>
        </p:txBody>
      </p:sp>
      <p:sp>
        <p:nvSpPr>
          <p:cNvPr id="3" name="Text Placeholder 2"/>
          <p:cNvSpPr>
            <a:spLocks noGrp="1"/>
          </p:cNvSpPr>
          <p:nvPr>
            <p:ph type="body" idx="1"/>
          </p:nvPr>
        </p:nvSpPr>
        <p:spPr>
          <a:xfrm>
            <a:off x="249303"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267"/>
            <a:ext cx="12192000" cy="287200"/>
          </a:xfrm>
          <a:prstGeom prst="rect">
            <a:avLst/>
          </a:prstGeom>
        </p:spPr>
        <p:txBody>
          <a:bodyPr vert="horz" wrap="square" lIns="101535" tIns="50771" rIns="101535" bIns="50771"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111" y="6547202"/>
            <a:ext cx="767644" cy="364067"/>
          </a:xfrm>
          <a:prstGeom prst="rect">
            <a:avLst/>
          </a:prstGeom>
        </p:spPr>
        <p:txBody>
          <a:bodyPr vert="horz" wrap="none" lIns="101535" tIns="50771" rIns="101535" bIns="50771"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787" r:id="rId1"/>
    <p:sldLayoutId id="2147485788" r:id="rId2"/>
    <p:sldLayoutId id="2147485789" r:id="rId3"/>
    <p:sldLayoutId id="2147485790" r:id="rId4"/>
    <p:sldLayoutId id="2147485791" r:id="rId5"/>
    <p:sldLayoutId id="2147485792" r:id="rId6"/>
  </p:sldLayoutIdLst>
  <p:hf hdr="0" dt="0"/>
  <p:txStyles>
    <p:titleStyle>
      <a:lvl1pPr algn="l" defTabSz="910380" rtl="0" fontAlgn="base">
        <a:lnSpc>
          <a:spcPct val="80000"/>
        </a:lnSpc>
        <a:spcBef>
          <a:spcPct val="0"/>
        </a:spcBef>
        <a:spcAft>
          <a:spcPct val="0"/>
        </a:spcAft>
        <a:defRPr sz="3720" b="1" kern="1200">
          <a:solidFill>
            <a:schemeClr val="tx2"/>
          </a:solidFill>
          <a:latin typeface="+mj-lt"/>
          <a:ea typeface="+mj-ea"/>
          <a:cs typeface="+mj-cs"/>
        </a:defRPr>
      </a:lvl1pPr>
      <a:lvl2pPr algn="l" defTabSz="910380"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10380"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10380"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10380" rtl="0" fontAlgn="base">
        <a:lnSpc>
          <a:spcPct val="80000"/>
        </a:lnSpc>
        <a:spcBef>
          <a:spcPct val="0"/>
        </a:spcBef>
        <a:spcAft>
          <a:spcPct val="0"/>
        </a:spcAft>
        <a:defRPr sz="3720" b="1">
          <a:solidFill>
            <a:schemeClr val="tx2"/>
          </a:solidFill>
          <a:latin typeface="Calibri" panose="020F0502020204030204" pitchFamily="34" charset="0"/>
        </a:defRPr>
      </a:lvl5pPr>
      <a:lvl6pPr marL="811732" algn="l" defTabSz="910380" rtl="0" fontAlgn="base">
        <a:lnSpc>
          <a:spcPct val="80000"/>
        </a:lnSpc>
        <a:spcBef>
          <a:spcPct val="0"/>
        </a:spcBef>
        <a:spcAft>
          <a:spcPct val="0"/>
        </a:spcAft>
        <a:defRPr sz="3720" b="1">
          <a:solidFill>
            <a:schemeClr val="tx2"/>
          </a:solidFill>
          <a:latin typeface="Calibri" panose="020F0502020204030204" pitchFamily="34" charset="0"/>
        </a:defRPr>
      </a:lvl6pPr>
      <a:lvl7pPr marL="1623462" algn="l" defTabSz="910380" rtl="0" fontAlgn="base">
        <a:lnSpc>
          <a:spcPct val="80000"/>
        </a:lnSpc>
        <a:spcBef>
          <a:spcPct val="0"/>
        </a:spcBef>
        <a:spcAft>
          <a:spcPct val="0"/>
        </a:spcAft>
        <a:defRPr sz="3720" b="1">
          <a:solidFill>
            <a:schemeClr val="tx2"/>
          </a:solidFill>
          <a:latin typeface="Calibri" panose="020F0502020204030204" pitchFamily="34" charset="0"/>
        </a:defRPr>
      </a:lvl7pPr>
      <a:lvl8pPr marL="2435190" algn="l" defTabSz="910380" rtl="0" fontAlgn="base">
        <a:lnSpc>
          <a:spcPct val="80000"/>
        </a:lnSpc>
        <a:spcBef>
          <a:spcPct val="0"/>
        </a:spcBef>
        <a:spcAft>
          <a:spcPct val="0"/>
        </a:spcAft>
        <a:defRPr sz="3720" b="1">
          <a:solidFill>
            <a:schemeClr val="tx2"/>
          </a:solidFill>
          <a:latin typeface="Calibri" panose="020F0502020204030204" pitchFamily="34" charset="0"/>
        </a:defRPr>
      </a:lvl8pPr>
      <a:lvl9pPr marL="3246872" algn="l" defTabSz="910380"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5500" indent="-225500" algn="l" defTabSz="910380"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2088" indent="-225500" algn="l" defTabSz="910380"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8627" indent="-225500" algn="l" defTabSz="910380"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5251" indent="-225500" algn="l" defTabSz="910380"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51845" indent="-225500" algn="l" defTabSz="910380"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11198"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67680"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24268"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80853"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3158" rtl="0" eaLnBrk="1" latinLnBrk="0" hangingPunct="1">
        <a:defRPr sz="1920" kern="1200">
          <a:solidFill>
            <a:schemeClr val="tx1"/>
          </a:solidFill>
          <a:latin typeface="+mn-lt"/>
          <a:ea typeface="+mn-ea"/>
          <a:cs typeface="+mn-cs"/>
        </a:defRPr>
      </a:lvl1pPr>
      <a:lvl2pPr marL="456580" algn="l" defTabSz="913158" rtl="0" eaLnBrk="1" latinLnBrk="0" hangingPunct="1">
        <a:defRPr sz="1920" kern="1200">
          <a:solidFill>
            <a:schemeClr val="tx1"/>
          </a:solidFill>
          <a:latin typeface="+mn-lt"/>
          <a:ea typeface="+mn-ea"/>
          <a:cs typeface="+mn-cs"/>
        </a:defRPr>
      </a:lvl2pPr>
      <a:lvl3pPr marL="913158" algn="l" defTabSz="913158" rtl="0" eaLnBrk="1" latinLnBrk="0" hangingPunct="1">
        <a:defRPr sz="1920" kern="1200">
          <a:solidFill>
            <a:schemeClr val="tx1"/>
          </a:solidFill>
          <a:latin typeface="+mn-lt"/>
          <a:ea typeface="+mn-ea"/>
          <a:cs typeface="+mn-cs"/>
        </a:defRPr>
      </a:lvl3pPr>
      <a:lvl4pPr marL="1369730" algn="l" defTabSz="913158" rtl="0" eaLnBrk="1" latinLnBrk="0" hangingPunct="1">
        <a:defRPr sz="1920" kern="1200">
          <a:solidFill>
            <a:schemeClr val="tx1"/>
          </a:solidFill>
          <a:latin typeface="+mn-lt"/>
          <a:ea typeface="+mn-ea"/>
          <a:cs typeface="+mn-cs"/>
        </a:defRPr>
      </a:lvl4pPr>
      <a:lvl5pPr marL="1826298" algn="l" defTabSz="913158" rtl="0" eaLnBrk="1" latinLnBrk="0" hangingPunct="1">
        <a:defRPr sz="1920" kern="1200">
          <a:solidFill>
            <a:schemeClr val="tx1"/>
          </a:solidFill>
          <a:latin typeface="+mn-lt"/>
          <a:ea typeface="+mn-ea"/>
          <a:cs typeface="+mn-cs"/>
        </a:defRPr>
      </a:lvl5pPr>
      <a:lvl6pPr marL="2282867" algn="l" defTabSz="913158" rtl="0" eaLnBrk="1" latinLnBrk="0" hangingPunct="1">
        <a:defRPr sz="1920" kern="1200">
          <a:solidFill>
            <a:schemeClr val="tx1"/>
          </a:solidFill>
          <a:latin typeface="+mn-lt"/>
          <a:ea typeface="+mn-ea"/>
          <a:cs typeface="+mn-cs"/>
        </a:defRPr>
      </a:lvl6pPr>
      <a:lvl7pPr marL="2739421" algn="l" defTabSz="913158" rtl="0" eaLnBrk="1" latinLnBrk="0" hangingPunct="1">
        <a:defRPr sz="1920" kern="1200">
          <a:solidFill>
            <a:schemeClr val="tx1"/>
          </a:solidFill>
          <a:latin typeface="+mn-lt"/>
          <a:ea typeface="+mn-ea"/>
          <a:cs typeface="+mn-cs"/>
        </a:defRPr>
      </a:lvl7pPr>
      <a:lvl8pPr marL="3195984" algn="l" defTabSz="913158" rtl="0" eaLnBrk="1" latinLnBrk="0" hangingPunct="1">
        <a:defRPr sz="1920" kern="1200">
          <a:solidFill>
            <a:schemeClr val="tx1"/>
          </a:solidFill>
          <a:latin typeface="+mn-lt"/>
          <a:ea typeface="+mn-ea"/>
          <a:cs typeface="+mn-cs"/>
        </a:defRPr>
      </a:lvl8pPr>
      <a:lvl9pPr marL="3652600" algn="l" defTabSz="913158" rtl="0" eaLnBrk="1" latinLnBrk="0" hangingPunct="1">
        <a:defRPr sz="192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421"/>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602" tIns="202602" rIns="202602" bIns="0" rtlCol="0" anchor="t" anchorCtr="0">
            <a:noAutofit/>
          </a:bodyPr>
          <a:lstStyle/>
          <a:p>
            <a:r>
              <a:rPr lang="en-US" dirty="0"/>
              <a:t>Click to edit title</a:t>
            </a:r>
          </a:p>
        </p:txBody>
      </p:sp>
      <p:sp>
        <p:nvSpPr>
          <p:cNvPr id="3" name="Text Placeholder 2"/>
          <p:cNvSpPr>
            <a:spLocks noGrp="1"/>
          </p:cNvSpPr>
          <p:nvPr>
            <p:ph type="body" idx="1"/>
          </p:nvPr>
        </p:nvSpPr>
        <p:spPr>
          <a:xfrm>
            <a:off x="249303"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267"/>
            <a:ext cx="12192000" cy="287200"/>
          </a:xfrm>
          <a:prstGeom prst="rect">
            <a:avLst/>
          </a:prstGeom>
        </p:spPr>
        <p:txBody>
          <a:bodyPr vert="horz" wrap="square" lIns="101535" tIns="50771" rIns="101535" bIns="50771"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335" y="6547202"/>
            <a:ext cx="767644" cy="364067"/>
          </a:xfrm>
          <a:prstGeom prst="rect">
            <a:avLst/>
          </a:prstGeom>
        </p:spPr>
        <p:txBody>
          <a:bodyPr vert="horz" wrap="none" lIns="101535" tIns="50771" rIns="101535" bIns="50771"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Lst>
  <p:hf hdr="0" dt="0"/>
  <p:txStyles>
    <p:titleStyle>
      <a:lvl1pPr algn="l" defTabSz="908861" rtl="0" fontAlgn="base">
        <a:lnSpc>
          <a:spcPct val="80000"/>
        </a:lnSpc>
        <a:spcBef>
          <a:spcPct val="0"/>
        </a:spcBef>
        <a:spcAft>
          <a:spcPct val="0"/>
        </a:spcAft>
        <a:defRPr sz="3720" b="1" kern="1200">
          <a:solidFill>
            <a:schemeClr val="tx2"/>
          </a:solidFill>
          <a:latin typeface="+mj-lt"/>
          <a:ea typeface="+mj-ea"/>
          <a:cs typeface="+mj-cs"/>
        </a:defRPr>
      </a:lvl1pPr>
      <a:lvl2pPr algn="l" defTabSz="908861"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8861"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8861"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8861" rtl="0" fontAlgn="base">
        <a:lnSpc>
          <a:spcPct val="80000"/>
        </a:lnSpc>
        <a:spcBef>
          <a:spcPct val="0"/>
        </a:spcBef>
        <a:spcAft>
          <a:spcPct val="0"/>
        </a:spcAft>
        <a:defRPr sz="3720" b="1">
          <a:solidFill>
            <a:schemeClr val="tx2"/>
          </a:solidFill>
          <a:latin typeface="Calibri" panose="020F0502020204030204" pitchFamily="34" charset="0"/>
        </a:defRPr>
      </a:lvl5pPr>
      <a:lvl6pPr marL="810378" algn="l" defTabSz="908861" rtl="0" fontAlgn="base">
        <a:lnSpc>
          <a:spcPct val="80000"/>
        </a:lnSpc>
        <a:spcBef>
          <a:spcPct val="0"/>
        </a:spcBef>
        <a:spcAft>
          <a:spcPct val="0"/>
        </a:spcAft>
        <a:defRPr sz="3720" b="1">
          <a:solidFill>
            <a:schemeClr val="tx2"/>
          </a:solidFill>
          <a:latin typeface="Calibri" panose="020F0502020204030204" pitchFamily="34" charset="0"/>
        </a:defRPr>
      </a:lvl6pPr>
      <a:lvl7pPr marL="1620757" algn="l" defTabSz="908861" rtl="0" fontAlgn="base">
        <a:lnSpc>
          <a:spcPct val="80000"/>
        </a:lnSpc>
        <a:spcBef>
          <a:spcPct val="0"/>
        </a:spcBef>
        <a:spcAft>
          <a:spcPct val="0"/>
        </a:spcAft>
        <a:defRPr sz="3720" b="1">
          <a:solidFill>
            <a:schemeClr val="tx2"/>
          </a:solidFill>
          <a:latin typeface="Calibri" panose="020F0502020204030204" pitchFamily="34" charset="0"/>
        </a:defRPr>
      </a:lvl7pPr>
      <a:lvl8pPr marL="2431138" algn="l" defTabSz="908861" rtl="0" fontAlgn="base">
        <a:lnSpc>
          <a:spcPct val="80000"/>
        </a:lnSpc>
        <a:spcBef>
          <a:spcPct val="0"/>
        </a:spcBef>
        <a:spcAft>
          <a:spcPct val="0"/>
        </a:spcAft>
        <a:defRPr sz="3720" b="1">
          <a:solidFill>
            <a:schemeClr val="tx2"/>
          </a:solidFill>
          <a:latin typeface="Calibri" panose="020F0502020204030204" pitchFamily="34" charset="0"/>
        </a:defRPr>
      </a:lvl8pPr>
      <a:lvl9pPr marL="3241434" algn="l" defTabSz="908861"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5157" indent="-225157" algn="l" defTabSz="908861"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0960" indent="-225157" algn="l" defTabSz="908861"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6599" indent="-225157" algn="l" defTabSz="908861"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2551" indent="-225157" algn="l" defTabSz="908861"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8372" indent="-225157" algn="l" defTabSz="908861"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07142"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62621"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18478"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74316"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1638" rtl="0" eaLnBrk="1" latinLnBrk="0" hangingPunct="1">
        <a:defRPr sz="1920" kern="1200">
          <a:solidFill>
            <a:schemeClr val="tx1"/>
          </a:solidFill>
          <a:latin typeface="+mn-lt"/>
          <a:ea typeface="+mn-ea"/>
          <a:cs typeface="+mn-cs"/>
        </a:defRPr>
      </a:lvl1pPr>
      <a:lvl2pPr marL="455818" algn="l" defTabSz="911638" rtl="0" eaLnBrk="1" latinLnBrk="0" hangingPunct="1">
        <a:defRPr sz="1920" kern="1200">
          <a:solidFill>
            <a:schemeClr val="tx1"/>
          </a:solidFill>
          <a:latin typeface="+mn-lt"/>
          <a:ea typeface="+mn-ea"/>
          <a:cs typeface="+mn-cs"/>
        </a:defRPr>
      </a:lvl2pPr>
      <a:lvl3pPr marL="911638" algn="l" defTabSz="911638" rtl="0" eaLnBrk="1" latinLnBrk="0" hangingPunct="1">
        <a:defRPr sz="1920" kern="1200">
          <a:solidFill>
            <a:schemeClr val="tx1"/>
          </a:solidFill>
          <a:latin typeface="+mn-lt"/>
          <a:ea typeface="+mn-ea"/>
          <a:cs typeface="+mn-cs"/>
        </a:defRPr>
      </a:lvl3pPr>
      <a:lvl4pPr marL="1367452" algn="l" defTabSz="911638" rtl="0" eaLnBrk="1" latinLnBrk="0" hangingPunct="1">
        <a:defRPr sz="1920" kern="1200">
          <a:solidFill>
            <a:schemeClr val="tx1"/>
          </a:solidFill>
          <a:latin typeface="+mn-lt"/>
          <a:ea typeface="+mn-ea"/>
          <a:cs typeface="+mn-cs"/>
        </a:defRPr>
      </a:lvl4pPr>
      <a:lvl5pPr marL="1823272" algn="l" defTabSz="911638" rtl="0" eaLnBrk="1" latinLnBrk="0" hangingPunct="1">
        <a:defRPr sz="1920" kern="1200">
          <a:solidFill>
            <a:schemeClr val="tx1"/>
          </a:solidFill>
          <a:latin typeface="+mn-lt"/>
          <a:ea typeface="+mn-ea"/>
          <a:cs typeface="+mn-cs"/>
        </a:defRPr>
      </a:lvl5pPr>
      <a:lvl6pPr marL="2279036" algn="l" defTabSz="911638" rtl="0" eaLnBrk="1" latinLnBrk="0" hangingPunct="1">
        <a:defRPr sz="1920" kern="1200">
          <a:solidFill>
            <a:schemeClr val="tx1"/>
          </a:solidFill>
          <a:latin typeface="+mn-lt"/>
          <a:ea typeface="+mn-ea"/>
          <a:cs typeface="+mn-cs"/>
        </a:defRPr>
      </a:lvl6pPr>
      <a:lvl7pPr marL="2734846" algn="l" defTabSz="911638" rtl="0" eaLnBrk="1" latinLnBrk="0" hangingPunct="1">
        <a:defRPr sz="1920" kern="1200">
          <a:solidFill>
            <a:schemeClr val="tx1"/>
          </a:solidFill>
          <a:latin typeface="+mn-lt"/>
          <a:ea typeface="+mn-ea"/>
          <a:cs typeface="+mn-cs"/>
        </a:defRPr>
      </a:lvl7pPr>
      <a:lvl8pPr marL="3190583" algn="l" defTabSz="911638" rtl="0" eaLnBrk="1" latinLnBrk="0" hangingPunct="1">
        <a:defRPr sz="1920" kern="1200">
          <a:solidFill>
            <a:schemeClr val="tx1"/>
          </a:solidFill>
          <a:latin typeface="+mn-lt"/>
          <a:ea typeface="+mn-ea"/>
          <a:cs typeface="+mn-cs"/>
        </a:defRPr>
      </a:lvl8pPr>
      <a:lvl9pPr marL="3646516" algn="l" defTabSz="911638" rtl="0" eaLnBrk="1" latinLnBrk="0" hangingPunct="1">
        <a:defRPr sz="192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19460"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607" y="699587"/>
            <a:ext cx="8806412" cy="940306"/>
          </a:xfrm>
          <a:prstGeom prst="rect">
            <a:avLst/>
          </a:prstGeom>
        </p:spPr>
        <p:txBody>
          <a:bodyPr vert="horz" lIns="76145" tIns="38082" rIns="76145" bIns="38082"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45" tIns="38082" rIns="76145" bIns="3808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3306"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45" tIns="38082" rIns="76145" bIns="38082"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3306" fontAlgn="auto">
              <a:spcBef>
                <a:spcPts val="0"/>
              </a:spcBef>
              <a:spcAft>
                <a:spcPts val="0"/>
              </a:spcAft>
            </a:pPr>
            <a:fld id="{DA69A137-6BDB-47B4-8B9B-30BE2E63C07B}" type="slidenum">
              <a:rPr lang="en-US" smtClean="0">
                <a:solidFill>
                  <a:srgbClr val="004676"/>
                </a:solidFill>
                <a:ea typeface="ＭＳ Ｐゴシック"/>
              </a:rPr>
              <a:pPr defTabSz="913306"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112"/>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813" r:id="rId1"/>
    <p:sldLayoutId id="2147485814" r:id="rId2"/>
    <p:sldLayoutId id="2147485815" r:id="rId3"/>
    <p:sldLayoutId id="2147485816" r:id="rId4"/>
    <p:sldLayoutId id="2147485817" r:id="rId5"/>
    <p:sldLayoutId id="2147485818" r:id="rId6"/>
    <p:sldLayoutId id="2147485819" r:id="rId7"/>
    <p:sldLayoutId id="2147485820" r:id="rId8"/>
    <p:sldLayoutId id="2147485821" r:id="rId9"/>
    <p:sldLayoutId id="2147485822" r:id="rId10"/>
    <p:sldLayoutId id="2147485823" r:id="rId11"/>
    <p:sldLayoutId id="2147485824" r:id="rId12"/>
    <p:sldLayoutId id="2147485825" r:id="rId13"/>
  </p:sldLayoutIdLst>
  <p:hf hdr="0" dt="0"/>
  <p:txStyles>
    <p:titleStyle>
      <a:lvl1pPr algn="l" defTabSz="913306"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8344" indent="-228344" algn="l" defTabSz="913306"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4977" indent="-228344" algn="l" defTabSz="913306"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41579" indent="-228344" algn="l" defTabSz="913306"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8256" indent="-228344" algn="l" defTabSz="9133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54900" indent="-228344" algn="l" defTabSz="9133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11606"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68177"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24828"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81489"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3306" rtl="0" eaLnBrk="1" latinLnBrk="0" hangingPunct="1">
        <a:defRPr sz="1920" kern="1200">
          <a:solidFill>
            <a:schemeClr val="tx1"/>
          </a:solidFill>
          <a:latin typeface="+mn-lt"/>
          <a:ea typeface="+mn-ea"/>
          <a:cs typeface="+mn-cs"/>
        </a:defRPr>
      </a:lvl1pPr>
      <a:lvl2pPr marL="456653" algn="l" defTabSz="913306" rtl="0" eaLnBrk="1" latinLnBrk="0" hangingPunct="1">
        <a:defRPr sz="1920" kern="1200">
          <a:solidFill>
            <a:schemeClr val="tx1"/>
          </a:solidFill>
          <a:latin typeface="+mn-lt"/>
          <a:ea typeface="+mn-ea"/>
          <a:cs typeface="+mn-cs"/>
        </a:defRPr>
      </a:lvl2pPr>
      <a:lvl3pPr marL="913306" algn="l" defTabSz="913306" rtl="0" eaLnBrk="1" latinLnBrk="0" hangingPunct="1">
        <a:defRPr sz="1920" kern="1200">
          <a:solidFill>
            <a:schemeClr val="tx1"/>
          </a:solidFill>
          <a:latin typeface="+mn-lt"/>
          <a:ea typeface="+mn-ea"/>
          <a:cs typeface="+mn-cs"/>
        </a:defRPr>
      </a:lvl3pPr>
      <a:lvl4pPr marL="1369955" algn="l" defTabSz="913306" rtl="0" eaLnBrk="1" latinLnBrk="0" hangingPunct="1">
        <a:defRPr sz="1920" kern="1200">
          <a:solidFill>
            <a:schemeClr val="tx1"/>
          </a:solidFill>
          <a:latin typeface="+mn-lt"/>
          <a:ea typeface="+mn-ea"/>
          <a:cs typeface="+mn-cs"/>
        </a:defRPr>
      </a:lvl4pPr>
      <a:lvl5pPr marL="1826596" algn="l" defTabSz="913306" rtl="0" eaLnBrk="1" latinLnBrk="0" hangingPunct="1">
        <a:defRPr sz="1920" kern="1200">
          <a:solidFill>
            <a:schemeClr val="tx1"/>
          </a:solidFill>
          <a:latin typeface="+mn-lt"/>
          <a:ea typeface="+mn-ea"/>
          <a:cs typeface="+mn-cs"/>
        </a:defRPr>
      </a:lvl5pPr>
      <a:lvl6pPr marL="2283239" algn="l" defTabSz="913306" rtl="0" eaLnBrk="1" latinLnBrk="0" hangingPunct="1">
        <a:defRPr sz="1920" kern="1200">
          <a:solidFill>
            <a:schemeClr val="tx1"/>
          </a:solidFill>
          <a:latin typeface="+mn-lt"/>
          <a:ea typeface="+mn-ea"/>
          <a:cs typeface="+mn-cs"/>
        </a:defRPr>
      </a:lvl6pPr>
      <a:lvl7pPr marL="2739870" algn="l" defTabSz="913306" rtl="0" eaLnBrk="1" latinLnBrk="0" hangingPunct="1">
        <a:defRPr sz="1920" kern="1200">
          <a:solidFill>
            <a:schemeClr val="tx1"/>
          </a:solidFill>
          <a:latin typeface="+mn-lt"/>
          <a:ea typeface="+mn-ea"/>
          <a:cs typeface="+mn-cs"/>
        </a:defRPr>
      </a:lvl7pPr>
      <a:lvl8pPr marL="3196512" algn="l" defTabSz="913306" rtl="0" eaLnBrk="1" latinLnBrk="0" hangingPunct="1">
        <a:defRPr sz="1920" kern="1200">
          <a:solidFill>
            <a:schemeClr val="tx1"/>
          </a:solidFill>
          <a:latin typeface="+mn-lt"/>
          <a:ea typeface="+mn-ea"/>
          <a:cs typeface="+mn-cs"/>
        </a:defRPr>
      </a:lvl8pPr>
      <a:lvl9pPr marL="3653200" algn="l" defTabSz="913306" rtl="0" eaLnBrk="1" latinLnBrk="0" hangingPunct="1">
        <a:defRPr sz="192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5604"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763" y="699587"/>
            <a:ext cx="8806412" cy="940306"/>
          </a:xfrm>
          <a:prstGeom prst="rect">
            <a:avLst/>
          </a:prstGeom>
        </p:spPr>
        <p:txBody>
          <a:bodyPr vert="horz" lIns="76145" tIns="38082" rIns="76145" bIns="38082"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45" tIns="38082" rIns="76145" bIns="3808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2234"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45" tIns="38082" rIns="76145" bIns="38082"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2234" fontAlgn="auto">
              <a:spcBef>
                <a:spcPts val="0"/>
              </a:spcBef>
              <a:spcAft>
                <a:spcPts val="0"/>
              </a:spcAft>
            </a:pPr>
            <a:fld id="{DA69A137-6BDB-47B4-8B9B-30BE2E63C07B}" type="slidenum">
              <a:rPr lang="en-US" smtClean="0">
                <a:solidFill>
                  <a:srgbClr val="004676"/>
                </a:solidFill>
                <a:ea typeface="ＭＳ Ｐゴシック"/>
              </a:rPr>
              <a:pPr defTabSz="912234"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271"/>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827" r:id="rId1"/>
    <p:sldLayoutId id="2147485828" r:id="rId2"/>
    <p:sldLayoutId id="2147485829" r:id="rId3"/>
    <p:sldLayoutId id="2147485830" r:id="rId4"/>
    <p:sldLayoutId id="2147485831" r:id="rId5"/>
    <p:sldLayoutId id="2147485832" r:id="rId6"/>
    <p:sldLayoutId id="2147485833" r:id="rId7"/>
    <p:sldLayoutId id="2147485834" r:id="rId8"/>
    <p:sldLayoutId id="2147485835" r:id="rId9"/>
    <p:sldLayoutId id="2147485836" r:id="rId10"/>
    <p:sldLayoutId id="2147485837" r:id="rId11"/>
    <p:sldLayoutId id="2147485838" r:id="rId12"/>
    <p:sldLayoutId id="2147485839" r:id="rId13"/>
  </p:sldLayoutIdLst>
  <p:hf hdr="0" dt="0"/>
  <p:txStyles>
    <p:titleStyle>
      <a:lvl1pPr algn="l" defTabSz="912234"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8104" indent="-228104" algn="l" defTabSz="912234"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4191" indent="-228104" algn="l" defTabSz="912234"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40151" indent="-228104" algn="l" defTabSz="912234"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6352" indent="-228104" algn="l" defTabSz="912234"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52460" indent="-228104" algn="l" defTabSz="912234"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8750"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64613"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20757"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76888"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2234" rtl="0" eaLnBrk="1" latinLnBrk="0" hangingPunct="1">
        <a:defRPr sz="1920" kern="1200">
          <a:solidFill>
            <a:schemeClr val="tx1"/>
          </a:solidFill>
          <a:latin typeface="+mn-lt"/>
          <a:ea typeface="+mn-ea"/>
          <a:cs typeface="+mn-cs"/>
        </a:defRPr>
      </a:lvl1pPr>
      <a:lvl2pPr marL="456118" algn="l" defTabSz="912234" rtl="0" eaLnBrk="1" latinLnBrk="0" hangingPunct="1">
        <a:defRPr sz="1920" kern="1200">
          <a:solidFill>
            <a:schemeClr val="tx1"/>
          </a:solidFill>
          <a:latin typeface="+mn-lt"/>
          <a:ea typeface="+mn-ea"/>
          <a:cs typeface="+mn-cs"/>
        </a:defRPr>
      </a:lvl2pPr>
      <a:lvl3pPr marL="912234" algn="l" defTabSz="912234" rtl="0" eaLnBrk="1" latinLnBrk="0" hangingPunct="1">
        <a:defRPr sz="1920" kern="1200">
          <a:solidFill>
            <a:schemeClr val="tx1"/>
          </a:solidFill>
          <a:latin typeface="+mn-lt"/>
          <a:ea typeface="+mn-ea"/>
          <a:cs typeface="+mn-cs"/>
        </a:defRPr>
      </a:lvl3pPr>
      <a:lvl4pPr marL="1368350" algn="l" defTabSz="912234" rtl="0" eaLnBrk="1" latinLnBrk="0" hangingPunct="1">
        <a:defRPr sz="1920" kern="1200">
          <a:solidFill>
            <a:schemeClr val="tx1"/>
          </a:solidFill>
          <a:latin typeface="+mn-lt"/>
          <a:ea typeface="+mn-ea"/>
          <a:cs typeface="+mn-cs"/>
        </a:defRPr>
      </a:lvl4pPr>
      <a:lvl5pPr marL="1824454" algn="l" defTabSz="912234" rtl="0" eaLnBrk="1" latinLnBrk="0" hangingPunct="1">
        <a:defRPr sz="1920" kern="1200">
          <a:solidFill>
            <a:schemeClr val="tx1"/>
          </a:solidFill>
          <a:latin typeface="+mn-lt"/>
          <a:ea typeface="+mn-ea"/>
          <a:cs typeface="+mn-cs"/>
        </a:defRPr>
      </a:lvl5pPr>
      <a:lvl6pPr marL="2280541" algn="l" defTabSz="912234" rtl="0" eaLnBrk="1" latinLnBrk="0" hangingPunct="1">
        <a:defRPr sz="1920" kern="1200">
          <a:solidFill>
            <a:schemeClr val="tx1"/>
          </a:solidFill>
          <a:latin typeface="+mn-lt"/>
          <a:ea typeface="+mn-ea"/>
          <a:cs typeface="+mn-cs"/>
        </a:defRPr>
      </a:lvl6pPr>
      <a:lvl7pPr marL="2736634" algn="l" defTabSz="912234" rtl="0" eaLnBrk="1" latinLnBrk="0" hangingPunct="1">
        <a:defRPr sz="1920" kern="1200">
          <a:solidFill>
            <a:schemeClr val="tx1"/>
          </a:solidFill>
          <a:latin typeface="+mn-lt"/>
          <a:ea typeface="+mn-ea"/>
          <a:cs typeface="+mn-cs"/>
        </a:defRPr>
      </a:lvl7pPr>
      <a:lvl8pPr marL="3192710" algn="l" defTabSz="912234" rtl="0" eaLnBrk="1" latinLnBrk="0" hangingPunct="1">
        <a:defRPr sz="1920" kern="1200">
          <a:solidFill>
            <a:schemeClr val="tx1"/>
          </a:solidFill>
          <a:latin typeface="+mn-lt"/>
          <a:ea typeface="+mn-ea"/>
          <a:cs typeface="+mn-cs"/>
        </a:defRPr>
      </a:lvl8pPr>
      <a:lvl9pPr marL="3648916" algn="l" defTabSz="912234" rtl="0" eaLnBrk="1" latinLnBrk="0" hangingPunct="1">
        <a:defRPr sz="192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775"/>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1958" tIns="201958" rIns="201958" bIns="0" rtlCol="0" anchor="t" anchorCtr="0">
            <a:noAutofit/>
          </a:bodyPr>
          <a:lstStyle/>
          <a:p>
            <a:r>
              <a:rPr lang="en-US" dirty="0"/>
              <a:t>Click to edit title</a:t>
            </a:r>
          </a:p>
        </p:txBody>
      </p:sp>
      <p:sp>
        <p:nvSpPr>
          <p:cNvPr id="3" name="Text Placeholder 2"/>
          <p:cNvSpPr>
            <a:spLocks noGrp="1"/>
          </p:cNvSpPr>
          <p:nvPr>
            <p:ph type="body" idx="1"/>
          </p:nvPr>
        </p:nvSpPr>
        <p:spPr>
          <a:xfrm>
            <a:off x="249327"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324"/>
            <a:ext cx="12192000" cy="287143"/>
          </a:xfrm>
          <a:prstGeom prst="rect">
            <a:avLst/>
          </a:prstGeom>
        </p:spPr>
        <p:txBody>
          <a:bodyPr vert="horz" wrap="square" lIns="101485" tIns="50743" rIns="101485" bIns="50743"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466" y="6547215"/>
            <a:ext cx="767644" cy="364067"/>
          </a:xfrm>
          <a:prstGeom prst="rect">
            <a:avLst/>
          </a:prstGeom>
        </p:spPr>
        <p:txBody>
          <a:bodyPr vert="horz" wrap="none" lIns="101485" tIns="50743" rIns="101485" bIns="50743"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Lst>
  <p:hf hdr="0" dt="0"/>
  <p:txStyles>
    <p:titleStyle>
      <a:lvl1pPr algn="l" defTabSz="905963" rtl="0" fontAlgn="base">
        <a:lnSpc>
          <a:spcPct val="80000"/>
        </a:lnSpc>
        <a:spcBef>
          <a:spcPct val="0"/>
        </a:spcBef>
        <a:spcAft>
          <a:spcPct val="0"/>
        </a:spcAft>
        <a:defRPr sz="3720" b="1" kern="1200">
          <a:solidFill>
            <a:schemeClr val="tx2"/>
          </a:solidFill>
          <a:latin typeface="+mj-lt"/>
          <a:ea typeface="+mj-ea"/>
          <a:cs typeface="+mj-cs"/>
        </a:defRPr>
      </a:lvl1pPr>
      <a:lvl2pPr algn="l" defTabSz="905963"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5963"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5963"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5963" rtl="0" fontAlgn="base">
        <a:lnSpc>
          <a:spcPct val="80000"/>
        </a:lnSpc>
        <a:spcBef>
          <a:spcPct val="0"/>
        </a:spcBef>
        <a:spcAft>
          <a:spcPct val="0"/>
        </a:spcAft>
        <a:defRPr sz="3720" b="1">
          <a:solidFill>
            <a:schemeClr val="tx2"/>
          </a:solidFill>
          <a:latin typeface="Calibri" panose="020F0502020204030204" pitchFamily="34" charset="0"/>
        </a:defRPr>
      </a:lvl5pPr>
      <a:lvl6pPr marL="807798" algn="l" defTabSz="905963" rtl="0" fontAlgn="base">
        <a:lnSpc>
          <a:spcPct val="80000"/>
        </a:lnSpc>
        <a:spcBef>
          <a:spcPct val="0"/>
        </a:spcBef>
        <a:spcAft>
          <a:spcPct val="0"/>
        </a:spcAft>
        <a:defRPr sz="3720" b="1">
          <a:solidFill>
            <a:schemeClr val="tx2"/>
          </a:solidFill>
          <a:latin typeface="Calibri" panose="020F0502020204030204" pitchFamily="34" charset="0"/>
        </a:defRPr>
      </a:lvl6pPr>
      <a:lvl7pPr marL="1615594" algn="l" defTabSz="905963" rtl="0" fontAlgn="base">
        <a:lnSpc>
          <a:spcPct val="80000"/>
        </a:lnSpc>
        <a:spcBef>
          <a:spcPct val="0"/>
        </a:spcBef>
        <a:spcAft>
          <a:spcPct val="0"/>
        </a:spcAft>
        <a:defRPr sz="3720" b="1">
          <a:solidFill>
            <a:schemeClr val="tx2"/>
          </a:solidFill>
          <a:latin typeface="Calibri" panose="020F0502020204030204" pitchFamily="34" charset="0"/>
        </a:defRPr>
      </a:lvl7pPr>
      <a:lvl8pPr marL="2423404" algn="l" defTabSz="905963" rtl="0" fontAlgn="base">
        <a:lnSpc>
          <a:spcPct val="80000"/>
        </a:lnSpc>
        <a:spcBef>
          <a:spcPct val="0"/>
        </a:spcBef>
        <a:spcAft>
          <a:spcPct val="0"/>
        </a:spcAft>
        <a:defRPr sz="3720" b="1">
          <a:solidFill>
            <a:schemeClr val="tx2"/>
          </a:solidFill>
          <a:latin typeface="Calibri" panose="020F0502020204030204" pitchFamily="34" charset="0"/>
        </a:defRPr>
      </a:lvl8pPr>
      <a:lvl9pPr marL="3231114" algn="l" defTabSz="905963"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4501" indent="-224501" algn="l" defTabSz="905963"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78806" indent="-224501" algn="l" defTabSz="905963"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2783" indent="-224501" algn="l" defTabSz="905963"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87407" indent="-224501" algn="l" defTabSz="905963"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1830" indent="-224501" algn="l" defTabSz="905963"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499378"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52989"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07450"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61880"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08736" rtl="0" eaLnBrk="1" latinLnBrk="0" hangingPunct="1">
        <a:defRPr sz="1920" kern="1200">
          <a:solidFill>
            <a:schemeClr val="tx1"/>
          </a:solidFill>
          <a:latin typeface="+mn-lt"/>
          <a:ea typeface="+mn-ea"/>
          <a:cs typeface="+mn-cs"/>
        </a:defRPr>
      </a:lvl1pPr>
      <a:lvl2pPr marL="454369" algn="l" defTabSz="908736" rtl="0" eaLnBrk="1" latinLnBrk="0" hangingPunct="1">
        <a:defRPr sz="1920" kern="1200">
          <a:solidFill>
            <a:schemeClr val="tx1"/>
          </a:solidFill>
          <a:latin typeface="+mn-lt"/>
          <a:ea typeface="+mn-ea"/>
          <a:cs typeface="+mn-cs"/>
        </a:defRPr>
      </a:lvl2pPr>
      <a:lvl3pPr marL="908736" algn="l" defTabSz="908736" rtl="0" eaLnBrk="1" latinLnBrk="0" hangingPunct="1">
        <a:defRPr sz="1920" kern="1200">
          <a:solidFill>
            <a:schemeClr val="tx1"/>
          </a:solidFill>
          <a:latin typeface="+mn-lt"/>
          <a:ea typeface="+mn-ea"/>
          <a:cs typeface="+mn-cs"/>
        </a:defRPr>
      </a:lvl3pPr>
      <a:lvl4pPr marL="1363105" algn="l" defTabSz="908736" rtl="0" eaLnBrk="1" latinLnBrk="0" hangingPunct="1">
        <a:defRPr sz="1920" kern="1200">
          <a:solidFill>
            <a:schemeClr val="tx1"/>
          </a:solidFill>
          <a:latin typeface="+mn-lt"/>
          <a:ea typeface="+mn-ea"/>
          <a:cs typeface="+mn-cs"/>
        </a:defRPr>
      </a:lvl4pPr>
      <a:lvl5pPr marL="1817476" algn="l" defTabSz="908736" rtl="0" eaLnBrk="1" latinLnBrk="0" hangingPunct="1">
        <a:defRPr sz="1920" kern="1200">
          <a:solidFill>
            <a:schemeClr val="tx1"/>
          </a:solidFill>
          <a:latin typeface="+mn-lt"/>
          <a:ea typeface="+mn-ea"/>
          <a:cs typeface="+mn-cs"/>
        </a:defRPr>
      </a:lvl5pPr>
      <a:lvl6pPr marL="2271752" algn="l" defTabSz="908736" rtl="0" eaLnBrk="1" latinLnBrk="0" hangingPunct="1">
        <a:defRPr sz="1920" kern="1200">
          <a:solidFill>
            <a:schemeClr val="tx1"/>
          </a:solidFill>
          <a:latin typeface="+mn-lt"/>
          <a:ea typeface="+mn-ea"/>
          <a:cs typeface="+mn-cs"/>
        </a:defRPr>
      </a:lvl6pPr>
      <a:lvl7pPr marL="2726132" algn="l" defTabSz="908736" rtl="0" eaLnBrk="1" latinLnBrk="0" hangingPunct="1">
        <a:defRPr sz="1920" kern="1200">
          <a:solidFill>
            <a:schemeClr val="tx1"/>
          </a:solidFill>
          <a:latin typeface="+mn-lt"/>
          <a:ea typeface="+mn-ea"/>
          <a:cs typeface="+mn-cs"/>
        </a:defRPr>
      </a:lvl7pPr>
      <a:lvl8pPr marL="3180295" algn="l" defTabSz="908736" rtl="0" eaLnBrk="1" latinLnBrk="0" hangingPunct="1">
        <a:defRPr sz="1920" kern="1200">
          <a:solidFill>
            <a:schemeClr val="tx1"/>
          </a:solidFill>
          <a:latin typeface="+mn-lt"/>
          <a:ea typeface="+mn-ea"/>
          <a:cs typeface="+mn-cs"/>
        </a:defRPr>
      </a:lvl8pPr>
      <a:lvl9pPr marL="3634910" algn="l" defTabSz="908736" rtl="0" eaLnBrk="1" latinLnBrk="0" hangingPunct="1">
        <a:defRPr sz="192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96" tIns="45698" rIns="91396" bIns="4569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pPr defTabSz="913896" fontAlgn="auto">
              <a:spcBef>
                <a:spcPts val="0"/>
              </a:spcBef>
              <a:spcAft>
                <a:spcPts val="0"/>
              </a:spcAft>
            </a:pPr>
            <a:endParaRPr lang="en-US" dirty="0">
              <a:latin typeface="Arial"/>
            </a:endParaRPr>
          </a:p>
        </p:txBody>
      </p:sp>
      <p:sp>
        <p:nvSpPr>
          <p:cNvPr id="1027" name="Rectangle 2"/>
          <p:cNvSpPr>
            <a:spLocks noGrp="1" noChangeArrowheads="1"/>
          </p:cNvSpPr>
          <p:nvPr>
            <p:ph type="title"/>
          </p:nvPr>
        </p:nvSpPr>
        <p:spPr bwMode="auto">
          <a:xfrm>
            <a:off x="0" y="253968"/>
            <a:ext cx="11277600" cy="899117"/>
          </a:xfrm>
          <a:prstGeom prst="rect">
            <a:avLst/>
          </a:prstGeom>
          <a:noFill/>
          <a:ln>
            <a:noFill/>
          </a:ln>
          <a:effectLst/>
          <a:extLst>
            <a:ext uri="{FAA26D3D-D897-4be2-8F04-BA451C77F1D7}">
              <ma14:placeholderFlag xmlns:ma14="http://schemas.microsoft.com/office/mac/drawingml/2011/main" xmlns="" val="1"/>
            </a:ext>
          </a:extLst>
        </p:spPr>
        <p:txBody>
          <a:bodyPr vert="horz" wrap="square" lIns="91396" tIns="45698" rIns="91396" bIns="45698"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861" tIns="60931" rIns="121861" bIns="60931" numCol="1" rtlCol="0" anchor="t" anchorCtr="0" compatLnSpc="1">
            <a:prstTxWarp prst="textNoShape">
              <a:avLst/>
            </a:prstTxWarp>
          </a:bodyPr>
          <a:lstStyle/>
          <a:p>
            <a:pPr defTabSz="1218534" eaLnBrk="0" hangingPunct="0"/>
            <a:endParaRPr lang="en-US" sz="320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1"/>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0659" y="6359221"/>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1"/>
            <a:ext cx="2927648" cy="476299"/>
          </a:xfrm>
          <a:prstGeom prst="rect">
            <a:avLst/>
          </a:prstGeom>
        </p:spPr>
      </p:pic>
    </p:spTree>
    <p:extLst>
      <p:ext uri="{BB962C8B-B14F-4D97-AF65-F5344CB8AC3E}">
        <p14:creationId xmlns:p14="http://schemas.microsoft.com/office/powerpoint/2010/main" val="2064955861"/>
      </p:ext>
    </p:extLst>
  </p:cSld>
  <p:clrMap bg1="lt1" tx1="dk1" bg2="lt2" tx2="dk2" accent1="accent1" accent2="accent2" accent3="accent3" accent4="accent4" accent5="accent5" accent6="accent6" hlink="hlink" folHlink="folHlink"/>
  <p:sldLayoutIdLst>
    <p:sldLayoutId id="2147486065" r:id="rId1"/>
    <p:sldLayoutId id="2147486066" r:id="rId2"/>
    <p:sldLayoutId id="2147486067" r:id="rId3"/>
    <p:sldLayoutId id="2147486068" r:id="rId4"/>
    <p:sldLayoutId id="2147486069" r:id="rId5"/>
    <p:sldLayoutId id="2147486070" r:id="rId6"/>
    <p:sldLayoutId id="2147486071" r:id="rId7"/>
  </p:sldLayoutIdLst>
  <p:txStyles>
    <p:titleStyle>
      <a:lvl1pPr algn="l" rtl="0" eaLnBrk="1" fontAlgn="base" hangingPunct="1">
        <a:spcBef>
          <a:spcPct val="0"/>
        </a:spcBef>
        <a:spcAft>
          <a:spcPct val="0"/>
        </a:spcAft>
        <a:defRPr sz="4267" b="1" i="0">
          <a:solidFill>
            <a:schemeClr val="bg1"/>
          </a:solidFill>
          <a:latin typeface="+mn-lt"/>
          <a:ea typeface="+mj-ea"/>
          <a:cs typeface="+mj-cs"/>
        </a:defRPr>
      </a:lvl1pPr>
      <a:lvl2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5pPr>
      <a:lvl6pPr marL="609248"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6pPr>
      <a:lvl7pPr marL="1218534"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7pPr>
      <a:lvl8pPr marL="1827792"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8pPr>
      <a:lvl9pPr marL="2437067"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9pPr>
    </p:titleStyle>
    <p:bodyStyle>
      <a:lvl1pPr marL="456937" indent="-456937" algn="l" rtl="0" eaLnBrk="1" fontAlgn="base" hangingPunct="1">
        <a:spcBef>
          <a:spcPct val="20000"/>
        </a:spcBef>
        <a:spcAft>
          <a:spcPct val="0"/>
        </a:spcAft>
        <a:buChar char="•"/>
        <a:defRPr sz="2666">
          <a:solidFill>
            <a:schemeClr val="tx1"/>
          </a:solidFill>
          <a:latin typeface="+mn-lt"/>
          <a:ea typeface="+mn-ea"/>
          <a:cs typeface="+mn-cs"/>
        </a:defRPr>
      </a:lvl1pPr>
      <a:lvl2pPr marL="990066" indent="-380792" algn="l" rtl="0" eaLnBrk="1" fontAlgn="base" hangingPunct="1">
        <a:spcBef>
          <a:spcPct val="20000"/>
        </a:spcBef>
        <a:spcAft>
          <a:spcPct val="0"/>
        </a:spcAft>
        <a:buChar char="–"/>
        <a:defRPr sz="2666">
          <a:solidFill>
            <a:schemeClr val="tx1"/>
          </a:solidFill>
          <a:latin typeface="+mn-lt"/>
          <a:ea typeface="+mn-ea"/>
        </a:defRPr>
      </a:lvl2pPr>
      <a:lvl3pPr marL="1523158" indent="-304622" algn="l" rtl="0" eaLnBrk="1" fontAlgn="base" hangingPunct="1">
        <a:spcBef>
          <a:spcPct val="20000"/>
        </a:spcBef>
        <a:spcAft>
          <a:spcPct val="0"/>
        </a:spcAft>
        <a:buChar char="•"/>
        <a:defRPr>
          <a:solidFill>
            <a:schemeClr val="tx1"/>
          </a:solidFill>
          <a:latin typeface="+mn-lt"/>
          <a:ea typeface="+mn-ea"/>
        </a:defRPr>
      </a:lvl3pPr>
      <a:lvl4pPr marL="2132416" indent="-304622" algn="l" rtl="0" eaLnBrk="1" fontAlgn="base" hangingPunct="1">
        <a:spcBef>
          <a:spcPct val="20000"/>
        </a:spcBef>
        <a:spcAft>
          <a:spcPct val="0"/>
        </a:spcAft>
        <a:defRPr sz="2666">
          <a:solidFill>
            <a:schemeClr val="tx1"/>
          </a:solidFill>
          <a:latin typeface="+mn-lt"/>
          <a:ea typeface="+mn-ea"/>
        </a:defRPr>
      </a:lvl4pPr>
      <a:lvl5pPr marL="2741688" indent="-304622" algn="l" rtl="0" eaLnBrk="1" fontAlgn="base" hangingPunct="1">
        <a:spcBef>
          <a:spcPct val="20000"/>
        </a:spcBef>
        <a:spcAft>
          <a:spcPct val="0"/>
        </a:spcAft>
        <a:buChar char="»"/>
        <a:defRPr sz="2666">
          <a:solidFill>
            <a:schemeClr val="tx1"/>
          </a:solidFill>
          <a:latin typeface="+mn-lt"/>
          <a:ea typeface="+mn-ea"/>
        </a:defRPr>
      </a:lvl5pPr>
      <a:lvl6pPr marL="3350936" indent="-304622" algn="l" rtl="0" eaLnBrk="1" fontAlgn="base" hangingPunct="1">
        <a:spcBef>
          <a:spcPct val="20000"/>
        </a:spcBef>
        <a:spcAft>
          <a:spcPct val="0"/>
        </a:spcAft>
        <a:buChar char="»"/>
        <a:defRPr sz="2666">
          <a:solidFill>
            <a:schemeClr val="tx1"/>
          </a:solidFill>
          <a:latin typeface="+mn-lt"/>
          <a:ea typeface="+mn-ea"/>
        </a:defRPr>
      </a:lvl6pPr>
      <a:lvl7pPr marL="3960209" indent="-304622" algn="l" rtl="0" eaLnBrk="1" fontAlgn="base" hangingPunct="1">
        <a:spcBef>
          <a:spcPct val="20000"/>
        </a:spcBef>
        <a:spcAft>
          <a:spcPct val="0"/>
        </a:spcAft>
        <a:buChar char="»"/>
        <a:defRPr sz="2666">
          <a:solidFill>
            <a:schemeClr val="tx1"/>
          </a:solidFill>
          <a:latin typeface="+mn-lt"/>
          <a:ea typeface="+mn-ea"/>
        </a:defRPr>
      </a:lvl7pPr>
      <a:lvl8pPr marL="4569469" indent="-304622" algn="l" rtl="0" eaLnBrk="1" fontAlgn="base" hangingPunct="1">
        <a:spcBef>
          <a:spcPct val="20000"/>
        </a:spcBef>
        <a:spcAft>
          <a:spcPct val="0"/>
        </a:spcAft>
        <a:buChar char="»"/>
        <a:defRPr sz="2666">
          <a:solidFill>
            <a:schemeClr val="tx1"/>
          </a:solidFill>
          <a:latin typeface="+mn-lt"/>
          <a:ea typeface="+mn-ea"/>
        </a:defRPr>
      </a:lvl8pPr>
      <a:lvl9pPr marL="5178730" indent="-304622" algn="l" rtl="0" eaLnBrk="1" fontAlgn="base" hangingPunct="1">
        <a:spcBef>
          <a:spcPct val="20000"/>
        </a:spcBef>
        <a:spcAft>
          <a:spcPct val="0"/>
        </a:spcAft>
        <a:buChar char="»"/>
        <a:defRPr sz="2666">
          <a:solidFill>
            <a:schemeClr val="tx1"/>
          </a:solidFill>
          <a:latin typeface="+mn-lt"/>
          <a:ea typeface="+mn-ea"/>
        </a:defRPr>
      </a:lvl9pPr>
    </p:bodyStyle>
    <p:otherStyle>
      <a:defPPr>
        <a:defRPr lang="en-US"/>
      </a:defPPr>
      <a:lvl1pPr marL="0" algn="l" defTabSz="609248" rtl="0" eaLnBrk="1" latinLnBrk="0" hangingPunct="1">
        <a:defRPr sz="2400" kern="1200">
          <a:solidFill>
            <a:schemeClr val="tx1"/>
          </a:solidFill>
          <a:latin typeface="+mn-lt"/>
          <a:ea typeface="+mn-ea"/>
          <a:cs typeface="+mn-cs"/>
        </a:defRPr>
      </a:lvl1pPr>
      <a:lvl2pPr marL="609248" algn="l" defTabSz="609248" rtl="0" eaLnBrk="1" latinLnBrk="0" hangingPunct="1">
        <a:defRPr sz="2400" kern="1200">
          <a:solidFill>
            <a:schemeClr val="tx1"/>
          </a:solidFill>
          <a:latin typeface="+mn-lt"/>
          <a:ea typeface="+mn-ea"/>
          <a:cs typeface="+mn-cs"/>
        </a:defRPr>
      </a:lvl2pPr>
      <a:lvl3pPr marL="1218534" algn="l" defTabSz="609248" rtl="0" eaLnBrk="1" latinLnBrk="0" hangingPunct="1">
        <a:defRPr sz="2400" kern="1200">
          <a:solidFill>
            <a:schemeClr val="tx1"/>
          </a:solidFill>
          <a:latin typeface="+mn-lt"/>
          <a:ea typeface="+mn-ea"/>
          <a:cs typeface="+mn-cs"/>
        </a:defRPr>
      </a:lvl3pPr>
      <a:lvl4pPr marL="1827792" algn="l" defTabSz="609248" rtl="0" eaLnBrk="1" latinLnBrk="0" hangingPunct="1">
        <a:defRPr sz="2400" kern="1200">
          <a:solidFill>
            <a:schemeClr val="tx1"/>
          </a:solidFill>
          <a:latin typeface="+mn-lt"/>
          <a:ea typeface="+mn-ea"/>
          <a:cs typeface="+mn-cs"/>
        </a:defRPr>
      </a:lvl4pPr>
      <a:lvl5pPr marL="2437067" algn="l" defTabSz="609248" rtl="0" eaLnBrk="1" latinLnBrk="0" hangingPunct="1">
        <a:defRPr sz="2400" kern="1200">
          <a:solidFill>
            <a:schemeClr val="tx1"/>
          </a:solidFill>
          <a:latin typeface="+mn-lt"/>
          <a:ea typeface="+mn-ea"/>
          <a:cs typeface="+mn-cs"/>
        </a:defRPr>
      </a:lvl5pPr>
      <a:lvl6pPr marL="3046314" algn="l" defTabSz="609248" rtl="0" eaLnBrk="1" latinLnBrk="0" hangingPunct="1">
        <a:defRPr sz="2400" kern="1200">
          <a:solidFill>
            <a:schemeClr val="tx1"/>
          </a:solidFill>
          <a:latin typeface="+mn-lt"/>
          <a:ea typeface="+mn-ea"/>
          <a:cs typeface="+mn-cs"/>
        </a:defRPr>
      </a:lvl6pPr>
      <a:lvl7pPr marL="3655562" algn="l" defTabSz="609248" rtl="0" eaLnBrk="1" latinLnBrk="0" hangingPunct="1">
        <a:defRPr sz="2400" kern="1200">
          <a:solidFill>
            <a:schemeClr val="tx1"/>
          </a:solidFill>
          <a:latin typeface="+mn-lt"/>
          <a:ea typeface="+mn-ea"/>
          <a:cs typeface="+mn-cs"/>
        </a:defRPr>
      </a:lvl7pPr>
      <a:lvl8pPr marL="4264832" algn="l" defTabSz="609248" rtl="0" eaLnBrk="1" latinLnBrk="0" hangingPunct="1">
        <a:defRPr sz="2400" kern="1200">
          <a:solidFill>
            <a:schemeClr val="tx1"/>
          </a:solidFill>
          <a:latin typeface="+mn-lt"/>
          <a:ea typeface="+mn-ea"/>
          <a:cs typeface="+mn-cs"/>
        </a:defRPr>
      </a:lvl8pPr>
      <a:lvl9pPr marL="4874094" algn="l" defTabSz="609248" rtl="0" eaLnBrk="1" latinLnBrk="0" hangingPunct="1">
        <a:defRPr sz="24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32" y="6607171"/>
            <a:ext cx="635959" cy="202604"/>
          </a:xfrm>
          <a:prstGeom prst="rect">
            <a:avLst/>
          </a:prstGeom>
        </p:spPr>
        <p:txBody>
          <a:bodyPr vert="horz" lIns="0" tIns="13716" rIns="0" bIns="0" rtlCol="0" anchor="t" anchorCtr="0"/>
          <a:lstStyle>
            <a:lvl1pPr algn="r">
              <a:defRPr sz="800" b="1">
                <a:solidFill>
                  <a:srgbClr val="000000"/>
                </a:solidFill>
              </a:defRPr>
            </a:lvl1pPr>
          </a:lstStyle>
          <a:p>
            <a:pPr defTabSz="914124" fontAlgn="auto">
              <a:spcBef>
                <a:spcPts val="0"/>
              </a:spcBef>
              <a:spcAft>
                <a:spcPts val="0"/>
              </a:spcAft>
            </a:pPr>
            <a:fld id="{45B47215-16D5-4E72-BB5C-B690CA30D202}" type="slidenum">
              <a:rPr lang="en-US" smtClean="0">
                <a:latin typeface="Arial"/>
              </a:rPr>
              <a:pPr defTabSz="914124" fontAlgn="auto">
                <a:spcBef>
                  <a:spcPts val="0"/>
                </a:spcBef>
                <a:spcAft>
                  <a:spcPts val="0"/>
                </a:spcAft>
              </a:pPr>
              <a:t>‹#›</a:t>
            </a:fld>
            <a:endParaRPr lang="en-US" dirty="0">
              <a:latin typeface="Arial"/>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4289" rIns="68562" bIns="0" rtlCol="0" anchor="b">
            <a:noAutofit/>
          </a:bodyPr>
          <a:lstStyle/>
          <a:p>
            <a:r>
              <a:rPr lang="en-US" dirty="0"/>
              <a:t>Click to edit Master title style</a:t>
            </a:r>
          </a:p>
        </p:txBody>
      </p:sp>
      <p:sp>
        <p:nvSpPr>
          <p:cNvPr id="12" name="TextBox 11"/>
          <p:cNvSpPr txBox="1"/>
          <p:nvPr userDrawn="1"/>
        </p:nvSpPr>
        <p:spPr>
          <a:xfrm>
            <a:off x="1339827" y="6619528"/>
            <a:ext cx="9512350" cy="187743"/>
          </a:xfrm>
          <a:prstGeom prst="rect">
            <a:avLst/>
          </a:prstGeom>
          <a:noFill/>
        </p:spPr>
        <p:txBody>
          <a:bodyPr wrap="square" lIns="91416" tIns="18288" rIns="91416" bIns="45719" rtlCol="0" anchor="b"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06" y="1143006"/>
            <a:ext cx="11010900" cy="4610100"/>
          </a:xfrm>
          <a:prstGeom prst="rect">
            <a:avLst/>
          </a:prstGeom>
        </p:spPr>
        <p:txBody>
          <a:bodyPr vert="horz" lIns="0" tIns="34289" rIns="68562" bIns="34289"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0276927"/>
      </p:ext>
    </p:extLst>
  </p:cSld>
  <p:clrMap bg1="lt1" tx1="dk1" bg2="lt2" tx2="dk2" accent1="accent1" accent2="accent2" accent3="accent3" accent4="accent4" accent5="accent5" accent6="accent6" hlink="hlink" folHlink="folHlink"/>
  <p:sldLayoutIdLst>
    <p:sldLayoutId id="2147486097" r:id="rId1"/>
    <p:sldLayoutId id="2147486098" r:id="rId2"/>
    <p:sldLayoutId id="2147486099" r:id="rId3"/>
    <p:sldLayoutId id="2147486100" r:id="rId4"/>
    <p:sldLayoutId id="2147486101" r:id="rId5"/>
    <p:sldLayoutId id="2147486102" r:id="rId6"/>
    <p:sldLayoutId id="2147486103" r:id="rId7"/>
    <p:sldLayoutId id="2147486104" r:id="rId8"/>
    <p:sldLayoutId id="2147486105" r:id="rId9"/>
    <p:sldLayoutId id="2147486106" r:id="rId10"/>
    <p:sldLayoutId id="2147486107" r:id="rId11"/>
    <p:sldLayoutId id="2147486108" r:id="rId12"/>
    <p:sldLayoutId id="2147486109" r:id="rId13"/>
    <p:sldLayoutId id="2147486110" r:id="rId14"/>
    <p:sldLayoutId id="2147486111" r:id="rId15"/>
    <p:sldLayoutId id="2147486112" r:id="rId16"/>
    <p:sldLayoutId id="2147486113" r:id="rId17"/>
    <p:sldLayoutId id="2147486114" r:id="rId18"/>
    <p:sldLayoutId id="2147486115" r:id="rId19"/>
  </p:sldLayoutIdLst>
  <p:hf hdr="0" ftr="0" dt="0"/>
  <p:txStyles>
    <p:titleStyle>
      <a:lvl1pPr algn="l" defTabSz="914100"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8062" indent="-146252" algn="l" defTabSz="914100" rtl="0" eaLnBrk="1" latinLnBrk="0" hangingPunct="1">
        <a:lnSpc>
          <a:spcPct val="90000"/>
        </a:lnSpc>
        <a:spcBef>
          <a:spcPts val="1351"/>
        </a:spcBef>
        <a:buClr>
          <a:srgbClr val="659ACE"/>
        </a:buClr>
        <a:buFont typeface="Arial" panose="020B0604020202020204" pitchFamily="34" charset="0"/>
        <a:buChar char="•"/>
        <a:defRPr sz="1867" kern="1200">
          <a:solidFill>
            <a:schemeClr val="tx1"/>
          </a:solidFill>
          <a:latin typeface="+mn-lt"/>
          <a:ea typeface="+mn-ea"/>
          <a:cs typeface="+mn-cs"/>
        </a:defRPr>
      </a:lvl1pPr>
      <a:lvl2pPr marL="425310"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600" b="0" i="0" u="none" kern="1200">
          <a:solidFill>
            <a:schemeClr val="accent6">
              <a:lumMod val="75000"/>
            </a:schemeClr>
          </a:solidFill>
          <a:latin typeface="+mn-lt"/>
          <a:ea typeface="+mn-ea"/>
          <a:cs typeface="+mn-cs"/>
        </a:defRPr>
      </a:lvl2pPr>
      <a:lvl3pPr marL="831587" indent="-147587" algn="l" defTabSz="914100" rtl="0" eaLnBrk="1" latinLnBrk="0" hangingPunct="1">
        <a:lnSpc>
          <a:spcPct val="90000"/>
        </a:lnSpc>
        <a:spcBef>
          <a:spcPts val="374"/>
        </a:spcBef>
        <a:buClr>
          <a:schemeClr val="accent6">
            <a:lumMod val="75000"/>
          </a:schemeClr>
        </a:buClr>
        <a:buFont typeface="AppleSymbols"/>
        <a:buChar char="∘"/>
        <a:defRPr sz="1600" kern="1200">
          <a:solidFill>
            <a:schemeClr val="accent6">
              <a:lumMod val="75000"/>
            </a:schemeClr>
          </a:solidFill>
          <a:latin typeface="+mn-lt"/>
          <a:ea typeface="+mn-ea"/>
          <a:cs typeface="+mn-cs"/>
        </a:defRPr>
      </a:lvl3pPr>
      <a:lvl4pPr marL="1144218"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466" kern="1200">
          <a:solidFill>
            <a:schemeClr val="accent6">
              <a:lumMod val="75000"/>
            </a:schemeClr>
          </a:solidFill>
          <a:latin typeface="+mn-lt"/>
          <a:ea typeface="+mn-ea"/>
          <a:cs typeface="+mn-cs"/>
        </a:defRPr>
      </a:lvl4pPr>
      <a:lvl5pPr marL="1486996"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466" kern="1200">
          <a:solidFill>
            <a:schemeClr val="accent6">
              <a:lumMod val="75000"/>
            </a:schemeClr>
          </a:solidFill>
          <a:latin typeface="+mn-lt"/>
          <a:ea typeface="+mn-ea"/>
          <a:cs typeface="+mn-cs"/>
        </a:defRPr>
      </a:lvl5pPr>
      <a:lvl6pPr marL="2513772"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823"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872"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4930"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100" rtl="0" eaLnBrk="1" latinLnBrk="0" hangingPunct="1">
        <a:defRPr sz="1867" kern="1200">
          <a:solidFill>
            <a:schemeClr val="tx1"/>
          </a:solidFill>
          <a:latin typeface="+mn-lt"/>
          <a:ea typeface="+mn-ea"/>
          <a:cs typeface="+mn-cs"/>
        </a:defRPr>
      </a:lvl1pPr>
      <a:lvl2pPr marL="457045" algn="l" defTabSz="914100" rtl="0" eaLnBrk="1" latinLnBrk="0" hangingPunct="1">
        <a:defRPr sz="1867" kern="1200">
          <a:solidFill>
            <a:schemeClr val="tx1"/>
          </a:solidFill>
          <a:latin typeface="+mn-lt"/>
          <a:ea typeface="+mn-ea"/>
          <a:cs typeface="+mn-cs"/>
        </a:defRPr>
      </a:lvl2pPr>
      <a:lvl3pPr marL="914100" algn="l" defTabSz="914100" rtl="0" eaLnBrk="1" latinLnBrk="0" hangingPunct="1">
        <a:defRPr sz="1867" kern="1200">
          <a:solidFill>
            <a:schemeClr val="tx1"/>
          </a:solidFill>
          <a:latin typeface="+mn-lt"/>
          <a:ea typeface="+mn-ea"/>
          <a:cs typeface="+mn-cs"/>
        </a:defRPr>
      </a:lvl3pPr>
      <a:lvl4pPr marL="1371150" algn="l" defTabSz="914100" rtl="0" eaLnBrk="1" latinLnBrk="0" hangingPunct="1">
        <a:defRPr sz="1867" kern="1200">
          <a:solidFill>
            <a:schemeClr val="tx1"/>
          </a:solidFill>
          <a:latin typeface="+mn-lt"/>
          <a:ea typeface="+mn-ea"/>
          <a:cs typeface="+mn-cs"/>
        </a:defRPr>
      </a:lvl4pPr>
      <a:lvl5pPr marL="1828200" algn="l" defTabSz="914100" rtl="0" eaLnBrk="1" latinLnBrk="0" hangingPunct="1">
        <a:defRPr sz="1867" kern="1200">
          <a:solidFill>
            <a:schemeClr val="tx1"/>
          </a:solidFill>
          <a:latin typeface="+mn-lt"/>
          <a:ea typeface="+mn-ea"/>
          <a:cs typeface="+mn-cs"/>
        </a:defRPr>
      </a:lvl5pPr>
      <a:lvl6pPr marL="2285258" algn="l" defTabSz="914100" rtl="0" eaLnBrk="1" latinLnBrk="0" hangingPunct="1">
        <a:defRPr sz="1867" kern="1200">
          <a:solidFill>
            <a:schemeClr val="tx1"/>
          </a:solidFill>
          <a:latin typeface="+mn-lt"/>
          <a:ea typeface="+mn-ea"/>
          <a:cs typeface="+mn-cs"/>
        </a:defRPr>
      </a:lvl6pPr>
      <a:lvl7pPr marL="2742300" algn="l" defTabSz="914100" rtl="0" eaLnBrk="1" latinLnBrk="0" hangingPunct="1">
        <a:defRPr sz="1867" kern="1200">
          <a:solidFill>
            <a:schemeClr val="tx1"/>
          </a:solidFill>
          <a:latin typeface="+mn-lt"/>
          <a:ea typeface="+mn-ea"/>
          <a:cs typeface="+mn-cs"/>
        </a:defRPr>
      </a:lvl7pPr>
      <a:lvl8pPr marL="3199344" algn="l" defTabSz="914100" rtl="0" eaLnBrk="1" latinLnBrk="0" hangingPunct="1">
        <a:defRPr sz="1867" kern="1200">
          <a:solidFill>
            <a:schemeClr val="tx1"/>
          </a:solidFill>
          <a:latin typeface="+mn-lt"/>
          <a:ea typeface="+mn-ea"/>
          <a:cs typeface="+mn-cs"/>
        </a:defRPr>
      </a:lvl8pPr>
      <a:lvl9pPr marL="3656390" algn="l" defTabSz="914100"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25"/>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973925052"/>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Lst>
  <p:transition>
    <p:fade/>
  </p:transition>
  <p:txStyles>
    <p:titleStyle>
      <a:lvl1pPr algn="l" rtl="0" eaLnBrk="1" fontAlgn="base" hangingPunct="1">
        <a:lnSpc>
          <a:spcPts val="3839"/>
        </a:lnSpc>
        <a:spcBef>
          <a:spcPct val="0"/>
        </a:spcBef>
        <a:spcAft>
          <a:spcPct val="0"/>
        </a:spcAft>
        <a:defRPr sz="3732" b="1" kern="1200">
          <a:solidFill>
            <a:schemeClr val="tx2"/>
          </a:solidFill>
          <a:latin typeface="+mj-lt"/>
          <a:ea typeface="+mj-ea"/>
          <a:cs typeface="Arial" pitchFamily="34" charset="0"/>
        </a:defRPr>
      </a:lvl1pPr>
      <a:lvl2pPr algn="l" rtl="0" eaLnBrk="1" fontAlgn="base" hangingPunct="1">
        <a:spcBef>
          <a:spcPct val="0"/>
        </a:spcBef>
        <a:spcAft>
          <a:spcPct val="0"/>
        </a:spcAft>
        <a:defRPr sz="3599" b="1">
          <a:solidFill>
            <a:srgbClr val="00B0F0"/>
          </a:solidFill>
          <a:latin typeface="Arial" charset="0"/>
          <a:cs typeface="Arial" charset="0"/>
        </a:defRPr>
      </a:lvl2pPr>
      <a:lvl3pPr algn="l" rtl="0" eaLnBrk="1" fontAlgn="base" hangingPunct="1">
        <a:spcBef>
          <a:spcPct val="0"/>
        </a:spcBef>
        <a:spcAft>
          <a:spcPct val="0"/>
        </a:spcAft>
        <a:defRPr sz="3599" b="1">
          <a:solidFill>
            <a:srgbClr val="00B0F0"/>
          </a:solidFill>
          <a:latin typeface="Arial" charset="0"/>
          <a:cs typeface="Arial" charset="0"/>
        </a:defRPr>
      </a:lvl3pPr>
      <a:lvl4pPr algn="l" rtl="0" eaLnBrk="1" fontAlgn="base" hangingPunct="1">
        <a:spcBef>
          <a:spcPct val="0"/>
        </a:spcBef>
        <a:spcAft>
          <a:spcPct val="0"/>
        </a:spcAft>
        <a:defRPr sz="3599" b="1">
          <a:solidFill>
            <a:srgbClr val="00B0F0"/>
          </a:solidFill>
          <a:latin typeface="Arial" charset="0"/>
          <a:cs typeface="Arial" charset="0"/>
        </a:defRPr>
      </a:lvl4pPr>
      <a:lvl5pPr algn="l" rtl="0" eaLnBrk="1" fontAlgn="base" hangingPunct="1">
        <a:spcBef>
          <a:spcPct val="0"/>
        </a:spcBef>
        <a:spcAft>
          <a:spcPct val="0"/>
        </a:spcAft>
        <a:defRPr sz="3599" b="1">
          <a:solidFill>
            <a:srgbClr val="00B0F0"/>
          </a:solidFill>
          <a:latin typeface="Arial" charset="0"/>
          <a:cs typeface="Arial" charset="0"/>
        </a:defRPr>
      </a:lvl5pPr>
      <a:lvl6pPr marL="456229" algn="l" rtl="0" eaLnBrk="1" fontAlgn="base" hangingPunct="1">
        <a:spcBef>
          <a:spcPct val="0"/>
        </a:spcBef>
        <a:spcAft>
          <a:spcPct val="0"/>
        </a:spcAft>
        <a:defRPr sz="3599" b="1">
          <a:solidFill>
            <a:srgbClr val="00B0F0"/>
          </a:solidFill>
          <a:latin typeface="Arial" charset="0"/>
          <a:cs typeface="Arial" charset="0"/>
        </a:defRPr>
      </a:lvl6pPr>
      <a:lvl7pPr marL="912455" algn="l" rtl="0" eaLnBrk="1" fontAlgn="base" hangingPunct="1">
        <a:spcBef>
          <a:spcPct val="0"/>
        </a:spcBef>
        <a:spcAft>
          <a:spcPct val="0"/>
        </a:spcAft>
        <a:defRPr sz="3599" b="1">
          <a:solidFill>
            <a:srgbClr val="00B0F0"/>
          </a:solidFill>
          <a:latin typeface="Arial" charset="0"/>
          <a:cs typeface="Arial" charset="0"/>
        </a:defRPr>
      </a:lvl7pPr>
      <a:lvl8pPr marL="1368683" algn="l" rtl="0" eaLnBrk="1" fontAlgn="base" hangingPunct="1">
        <a:spcBef>
          <a:spcPct val="0"/>
        </a:spcBef>
        <a:spcAft>
          <a:spcPct val="0"/>
        </a:spcAft>
        <a:defRPr sz="3599" b="1">
          <a:solidFill>
            <a:srgbClr val="00B0F0"/>
          </a:solidFill>
          <a:latin typeface="Arial" charset="0"/>
          <a:cs typeface="Arial" charset="0"/>
        </a:defRPr>
      </a:lvl8pPr>
      <a:lvl9pPr marL="1824911" algn="l" rtl="0" eaLnBrk="1" fontAlgn="base" hangingPunct="1">
        <a:spcBef>
          <a:spcPct val="0"/>
        </a:spcBef>
        <a:spcAft>
          <a:spcPct val="0"/>
        </a:spcAft>
        <a:defRPr sz="3599" b="1">
          <a:solidFill>
            <a:srgbClr val="00B0F0"/>
          </a:solidFill>
          <a:latin typeface="Arial" charset="0"/>
          <a:cs typeface="Arial" charset="0"/>
        </a:defRPr>
      </a:lvl9pPr>
    </p:titleStyle>
    <p:bodyStyle>
      <a:lvl1pPr marL="212275" indent="-212275" algn="l" rtl="0" eaLnBrk="1" fontAlgn="base" hangingPunct="1">
        <a:spcBef>
          <a:spcPts val="0"/>
        </a:spcBef>
        <a:spcAft>
          <a:spcPts val="300"/>
        </a:spcAft>
        <a:buClr>
          <a:schemeClr val="accent6">
            <a:lumMod val="40000"/>
            <a:lumOff val="60000"/>
          </a:schemeClr>
        </a:buClr>
        <a:buFont typeface="Arial" pitchFamily="34" charset="0"/>
        <a:buChar char="•"/>
        <a:tabLst>
          <a:tab pos="205939" algn="l"/>
        </a:tabLst>
        <a:defRPr sz="2399" kern="1200">
          <a:solidFill>
            <a:schemeClr val="tx2">
              <a:lumMod val="50000"/>
            </a:schemeClr>
          </a:solidFill>
          <a:latin typeface="Arial Narrow" panose="020B0606020202030204" pitchFamily="34" charset="0"/>
          <a:ea typeface="+mn-ea"/>
          <a:cs typeface="Arial" pitchFamily="34" charset="0"/>
        </a:defRPr>
      </a:lvl1pPr>
      <a:lvl2pPr marL="506917" indent="-277223"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2pPr>
      <a:lvl3pPr marL="730279" indent="-218606"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3pPr>
      <a:lvl4pPr marL="947306" indent="-210691"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4pPr>
      <a:lvl5pPr marL="2053024" indent="-228113" algn="l" rtl="0" eaLnBrk="1" fontAlgn="base" hangingPunct="1">
        <a:spcBef>
          <a:spcPct val="20000"/>
        </a:spcBef>
        <a:spcAft>
          <a:spcPct val="0"/>
        </a:spcAft>
        <a:buFont typeface="Arial" charset="0"/>
        <a:buChar char="»"/>
        <a:defRPr sz="1999" kern="1200">
          <a:solidFill>
            <a:schemeClr val="tx1"/>
          </a:solidFill>
          <a:latin typeface="Arial" pitchFamily="34" charset="0"/>
          <a:ea typeface="+mn-ea"/>
          <a:cs typeface="Arial" pitchFamily="34" charset="0"/>
        </a:defRPr>
      </a:lvl5pPr>
      <a:lvl6pPr marL="2509249"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65478"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1708"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77933"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fr-FR"/>
      </a:defPPr>
      <a:lvl1pPr marL="0" algn="l" defTabSz="912455" rtl="0" eaLnBrk="1" latinLnBrk="0" hangingPunct="1">
        <a:defRPr sz="1800" kern="1200">
          <a:solidFill>
            <a:schemeClr val="tx1"/>
          </a:solidFill>
          <a:latin typeface="+mn-lt"/>
          <a:ea typeface="+mn-ea"/>
          <a:cs typeface="+mn-cs"/>
        </a:defRPr>
      </a:lvl1pPr>
      <a:lvl2pPr marL="456229" algn="l" defTabSz="912455" rtl="0" eaLnBrk="1" latinLnBrk="0" hangingPunct="1">
        <a:defRPr sz="1800" kern="1200">
          <a:solidFill>
            <a:schemeClr val="tx1"/>
          </a:solidFill>
          <a:latin typeface="+mn-lt"/>
          <a:ea typeface="+mn-ea"/>
          <a:cs typeface="+mn-cs"/>
        </a:defRPr>
      </a:lvl2pPr>
      <a:lvl3pPr marL="912455" algn="l" defTabSz="912455" rtl="0" eaLnBrk="1" latinLnBrk="0" hangingPunct="1">
        <a:defRPr sz="1800" kern="1200">
          <a:solidFill>
            <a:schemeClr val="tx1"/>
          </a:solidFill>
          <a:latin typeface="+mn-lt"/>
          <a:ea typeface="+mn-ea"/>
          <a:cs typeface="+mn-cs"/>
        </a:defRPr>
      </a:lvl3pPr>
      <a:lvl4pPr marL="1368683" algn="l" defTabSz="912455" rtl="0" eaLnBrk="1" latinLnBrk="0" hangingPunct="1">
        <a:defRPr sz="1800" kern="1200">
          <a:solidFill>
            <a:schemeClr val="tx1"/>
          </a:solidFill>
          <a:latin typeface="+mn-lt"/>
          <a:ea typeface="+mn-ea"/>
          <a:cs typeface="+mn-cs"/>
        </a:defRPr>
      </a:lvl4pPr>
      <a:lvl5pPr marL="1824911" algn="l" defTabSz="912455" rtl="0" eaLnBrk="1" latinLnBrk="0" hangingPunct="1">
        <a:defRPr sz="1800" kern="1200">
          <a:solidFill>
            <a:schemeClr val="tx1"/>
          </a:solidFill>
          <a:latin typeface="+mn-lt"/>
          <a:ea typeface="+mn-ea"/>
          <a:cs typeface="+mn-cs"/>
        </a:defRPr>
      </a:lvl5pPr>
      <a:lvl6pPr marL="2281136" algn="l" defTabSz="912455" rtl="0" eaLnBrk="1" latinLnBrk="0" hangingPunct="1">
        <a:defRPr sz="1800" kern="1200">
          <a:solidFill>
            <a:schemeClr val="tx1"/>
          </a:solidFill>
          <a:latin typeface="+mn-lt"/>
          <a:ea typeface="+mn-ea"/>
          <a:cs typeface="+mn-cs"/>
        </a:defRPr>
      </a:lvl6pPr>
      <a:lvl7pPr marL="2737367" algn="l" defTabSz="912455" rtl="0" eaLnBrk="1" latinLnBrk="0" hangingPunct="1">
        <a:defRPr sz="1800" kern="1200">
          <a:solidFill>
            <a:schemeClr val="tx1"/>
          </a:solidFill>
          <a:latin typeface="+mn-lt"/>
          <a:ea typeface="+mn-ea"/>
          <a:cs typeface="+mn-cs"/>
        </a:defRPr>
      </a:lvl7pPr>
      <a:lvl8pPr marL="3193592" algn="l" defTabSz="912455" rtl="0" eaLnBrk="1" latinLnBrk="0" hangingPunct="1">
        <a:defRPr sz="1800" kern="1200">
          <a:solidFill>
            <a:schemeClr val="tx1"/>
          </a:solidFill>
          <a:latin typeface="+mn-lt"/>
          <a:ea typeface="+mn-ea"/>
          <a:cs typeface="+mn-cs"/>
        </a:defRPr>
      </a:lvl8pPr>
      <a:lvl9pPr marL="3649816" algn="l" defTabSz="912455"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9" userDrawn="1">
          <p15:clr>
            <a:srgbClr val="F26B43"/>
          </p15:clr>
        </p15:guide>
        <p15:guide id="2" pos="7354" userDrawn="1">
          <p15:clr>
            <a:srgbClr val="F26B43"/>
          </p15:clr>
        </p15:guide>
        <p15:guide id="3" orient="horz" pos="3740" userDrawn="1">
          <p15:clr>
            <a:srgbClr val="F26B43"/>
          </p15:clr>
        </p15:guide>
        <p15:guide id="4" orient="horz" pos="937" userDrawn="1">
          <p15:clr>
            <a:srgbClr val="F26B43"/>
          </p15:clr>
        </p15:guide>
        <p15:guide id="5" orient="horz" pos="4174" userDrawn="1">
          <p15:clr>
            <a:srgbClr val="F26B43"/>
          </p15:clr>
        </p15:guide>
      </p15:sldGuideLst>
    </p:ext>
  </p:extLst>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378463" y="1397001"/>
            <a:ext cx="11435077" cy="4622800"/>
          </a:xfrm>
          <a:prstGeom prst="rect">
            <a:avLst/>
          </a:prstGeom>
        </p:spPr>
        <p:txBody>
          <a:bodyPr vert="horz" lIns="126000" tIns="5400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1"/>
          <p:cNvSpPr>
            <a:spLocks noGrp="1"/>
          </p:cNvSpPr>
          <p:nvPr>
            <p:ph type="title"/>
          </p:nvPr>
        </p:nvSpPr>
        <p:spPr>
          <a:xfrm>
            <a:off x="378463" y="160868"/>
            <a:ext cx="11435077" cy="677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4800" tIns="46038" rIns="45720" bIns="64800" numCol="1" anchor="b" anchorCtr="0" compatLnSpc="1">
            <a:prstTxWarp prst="textNoShape">
              <a:avLst/>
            </a:prstTxWarp>
          </a:bodyPr>
          <a:lstStyle/>
          <a:p>
            <a:pPr lvl="0" fontAlgn="base">
              <a:spcAft>
                <a:spcPct val="0"/>
              </a:spcAft>
            </a:pPr>
            <a:r>
              <a:rPr lang="en-US" dirty="0"/>
              <a:t>Click to edit Master title style</a:t>
            </a:r>
          </a:p>
        </p:txBody>
      </p:sp>
      <p:sp>
        <p:nvSpPr>
          <p:cNvPr id="5" name="Slide Number Placeholder 5"/>
          <p:cNvSpPr>
            <a:spLocks noGrp="1"/>
          </p:cNvSpPr>
          <p:nvPr>
            <p:ph type="sldNum" sz="quarter" idx="4"/>
          </p:nvPr>
        </p:nvSpPr>
        <p:spPr>
          <a:xfrm>
            <a:off x="11430000" y="6413121"/>
            <a:ext cx="662940" cy="365125"/>
          </a:xfrm>
          <a:prstGeom prst="rect">
            <a:avLst/>
          </a:prstGeom>
        </p:spPr>
        <p:txBody>
          <a:bodyPr vert="horz" lIns="91440" tIns="45720" rIns="91440" bIns="45720" rtlCol="0" anchor="ctr"/>
          <a:lstStyle>
            <a:lvl1pPr algn="r">
              <a:defRPr lang="en-US" sz="1466" smtClean="0">
                <a:solidFill>
                  <a:schemeClr val="tx2"/>
                </a:solidFill>
              </a:defRPr>
            </a:lvl1pPr>
          </a:lstStyle>
          <a:p>
            <a:fld id="{AF1AFCDA-ABCC-4704-AB71-48FDE4F2FA4C}" type="slidenum">
              <a:rPr lang="en-GB" smtClean="0"/>
              <a:pPr/>
              <a:t>‹#›</a:t>
            </a:fld>
            <a:endParaRPr lang="en-GB" dirty="0"/>
          </a:p>
        </p:txBody>
      </p:sp>
      <p:cxnSp>
        <p:nvCxnSpPr>
          <p:cNvPr id="6" name="Straight Connector 5">
            <a:extLst>
              <a:ext uri="{FF2B5EF4-FFF2-40B4-BE49-F238E27FC236}">
                <a16:creationId xmlns:a16="http://schemas.microsoft.com/office/drawing/2014/main" id="{DFE3E71B-E4E4-41CF-A614-6050F92BAF2C}"/>
              </a:ext>
            </a:extLst>
          </p:cNvPr>
          <p:cNvCxnSpPr>
            <a:cxnSpLocks/>
          </p:cNvCxnSpPr>
          <p:nvPr userDrawn="1"/>
        </p:nvCxnSpPr>
        <p:spPr>
          <a:xfrm>
            <a:off x="355602" y="846799"/>
            <a:ext cx="11459633" cy="0"/>
          </a:xfrm>
          <a:prstGeom prst="line">
            <a:avLst/>
          </a:prstGeom>
          <a:ln w="34925">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37ACC303-B7B8-4C58-8066-96046ED3C674}"/>
              </a:ext>
            </a:extLst>
          </p:cNvPr>
          <p:cNvSpPr/>
          <p:nvPr userDrawn="1"/>
        </p:nvSpPr>
        <p:spPr>
          <a:xfrm>
            <a:off x="276226" y="6644016"/>
            <a:ext cx="4691922" cy="261610"/>
          </a:xfrm>
          <a:prstGeom prst="rect">
            <a:avLst/>
          </a:prstGeom>
        </p:spPr>
        <p:txBody>
          <a:bodyPr wrap="square" anchor="b">
            <a:spAutoFit/>
          </a:bodyPr>
          <a:lstStyle/>
          <a:p>
            <a:pPr>
              <a:defRPr/>
            </a:pPr>
            <a:r>
              <a:rPr lang="en-US" sz="1100" dirty="0">
                <a:solidFill>
                  <a:schemeClr val="tx2"/>
                </a:solidFill>
              </a:rPr>
              <a:t>Abramson JS, </a:t>
            </a:r>
            <a:r>
              <a:rPr lang="en-GB" sz="1100" dirty="0">
                <a:solidFill>
                  <a:schemeClr val="tx2"/>
                </a:solidFill>
              </a:rPr>
              <a:t>et al. ASH 2022</a:t>
            </a:r>
          </a:p>
        </p:txBody>
      </p:sp>
      <p:sp>
        <p:nvSpPr>
          <p:cNvPr id="8" name="Rectangle 7">
            <a:extLst>
              <a:ext uri="{FF2B5EF4-FFF2-40B4-BE49-F238E27FC236}">
                <a16:creationId xmlns:a16="http://schemas.microsoft.com/office/drawing/2014/main" id="{948A27F4-BD09-40BA-AEF2-E5C61A5C756F}"/>
              </a:ext>
            </a:extLst>
          </p:cNvPr>
          <p:cNvSpPr/>
          <p:nvPr userDrawn="1"/>
        </p:nvSpPr>
        <p:spPr>
          <a:xfrm>
            <a:off x="7500079" y="6644016"/>
            <a:ext cx="4691922" cy="261610"/>
          </a:xfrm>
          <a:prstGeom prst="rect">
            <a:avLst/>
          </a:prstGeom>
        </p:spPr>
        <p:txBody>
          <a:bodyPr wrap="square" anchor="b">
            <a:spAutoFit/>
          </a:bodyPr>
          <a:lstStyle/>
          <a:p>
            <a:pPr algn="r">
              <a:defRPr/>
            </a:pPr>
            <a:r>
              <a:rPr lang="en-GB" sz="1100" dirty="0">
                <a:solidFill>
                  <a:schemeClr val="tx2"/>
                </a:solidFill>
              </a:rPr>
              <a:t>Provided by BMS in response to unsolicited requests only</a:t>
            </a:r>
          </a:p>
        </p:txBody>
      </p:sp>
    </p:spTree>
    <p:custDataLst>
      <p:tags r:id="rId10"/>
    </p:custDataLst>
    <p:extLst>
      <p:ext uri="{BB962C8B-B14F-4D97-AF65-F5344CB8AC3E}">
        <p14:creationId xmlns:p14="http://schemas.microsoft.com/office/powerpoint/2010/main" val="3440994061"/>
      </p:ext>
    </p:extLst>
  </p:cSld>
  <p:clrMap bg1="lt1" tx1="dk1" bg2="lt2" tx2="dk2" accent1="accent1" accent2="accent2" accent3="accent3" accent4="accent4" accent5="accent5" accent6="accent6" hlink="hlink" folHlink="folHlink"/>
  <p:sldLayoutIdLst>
    <p:sldLayoutId id="2147486127" r:id="rId1"/>
    <p:sldLayoutId id="2147486128" r:id="rId2"/>
    <p:sldLayoutId id="2147486129" r:id="rId3"/>
    <p:sldLayoutId id="2147486130" r:id="rId4"/>
    <p:sldLayoutId id="2147486131" r:id="rId5"/>
    <p:sldLayoutId id="2147486132" r:id="rId6"/>
    <p:sldLayoutId id="2147486133" r:id="rId7"/>
    <p:sldLayoutId id="2147486134" r:id="rId8"/>
  </p:sldLayoutIdLst>
  <p:hf hdr="0" ftr="0" dt="0"/>
  <p:txStyles>
    <p:titleStyle>
      <a:lvl1pPr algn="l" defTabSz="1219121" rtl="0" eaLnBrk="1" latinLnBrk="0" hangingPunct="1">
        <a:lnSpc>
          <a:spcPct val="90000"/>
        </a:lnSpc>
        <a:spcBef>
          <a:spcPct val="0"/>
        </a:spcBef>
        <a:buNone/>
        <a:defRPr lang="en-US" sz="3200" b="0" kern="1200">
          <a:solidFill>
            <a:schemeClr val="tx1"/>
          </a:solidFill>
          <a:latin typeface="+mj-lt"/>
          <a:ea typeface="+mj-ea"/>
          <a:cs typeface="+mj-cs"/>
        </a:defRPr>
      </a:lvl1pPr>
    </p:titleStyle>
    <p:bodyStyle>
      <a:lvl1pPr marL="0" indent="0" algn="l" defTabSz="1219121" rtl="0" eaLnBrk="1" latinLnBrk="0" hangingPunct="1">
        <a:lnSpc>
          <a:spcPct val="90000"/>
        </a:lnSpc>
        <a:spcBef>
          <a:spcPts val="600"/>
        </a:spcBef>
        <a:spcAft>
          <a:spcPts val="600"/>
        </a:spcAft>
        <a:buClr>
          <a:schemeClr val="tx2"/>
        </a:buClr>
        <a:buFont typeface="Arial" panose="020B0604020202020204" pitchFamily="34" charset="0"/>
        <a:buNone/>
        <a:defRPr sz="2400" b="0" kern="1200">
          <a:solidFill>
            <a:schemeClr val="tx1"/>
          </a:solidFill>
          <a:latin typeface="+mn-lt"/>
          <a:ea typeface="+mn-ea"/>
          <a:cs typeface="+mn-cs"/>
        </a:defRPr>
      </a:lvl1pPr>
      <a:lvl2pPr marL="219066" indent="-219066"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2000" kern="1200">
          <a:solidFill>
            <a:schemeClr val="tx1"/>
          </a:solidFill>
          <a:latin typeface="Trebuchet MS" panose="020B0603020202020204" pitchFamily="34" charset="0"/>
          <a:ea typeface="+mn-ea"/>
          <a:cs typeface="Arial" panose="020B0604020202020204" pitchFamily="34" charset="0"/>
        </a:defRPr>
      </a:lvl2pPr>
      <a:lvl3pPr marL="484169" indent="-250814"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1800" kern="1200">
          <a:solidFill>
            <a:schemeClr val="tx1"/>
          </a:solidFill>
          <a:latin typeface="Trebuchet MS" panose="020B0603020202020204" pitchFamily="34" charset="0"/>
          <a:ea typeface="+mn-ea"/>
          <a:cs typeface="Arial" panose="020B0604020202020204" pitchFamily="34" charset="0"/>
        </a:defRPr>
      </a:lvl3pPr>
      <a:lvl4pPr marL="636563" indent="-161918"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1600" kern="1200">
          <a:solidFill>
            <a:schemeClr val="tx1"/>
          </a:solidFill>
          <a:latin typeface="Trebuchet MS" panose="020B0603020202020204" pitchFamily="34" charset="0"/>
          <a:ea typeface="+mn-ea"/>
          <a:cs typeface="Arial" panose="020B0604020202020204" pitchFamily="34" charset="0"/>
        </a:defRPr>
      </a:lvl4pPr>
      <a:lvl5pPr marL="833405" indent="-182556" algn="l" defTabSz="1219121" rtl="0" eaLnBrk="1" latinLnBrk="0" hangingPunct="1">
        <a:lnSpc>
          <a:spcPct val="90000"/>
        </a:lnSpc>
        <a:spcBef>
          <a:spcPts val="0"/>
        </a:spcBef>
        <a:spcAft>
          <a:spcPts val="600"/>
        </a:spcAft>
        <a:buClr>
          <a:schemeClr val="tx2"/>
        </a:buClr>
        <a:buFont typeface="Arial" panose="020B0604020202020204" pitchFamily="34" charset="0"/>
        <a:buChar char="–"/>
        <a:tabLst/>
        <a:defRPr sz="1400" kern="1200">
          <a:solidFill>
            <a:schemeClr val="tx1"/>
          </a:solidFill>
          <a:latin typeface="+mn-lt"/>
          <a:ea typeface="+mn-ea"/>
          <a:cs typeface="+mn-cs"/>
        </a:defRPr>
      </a:lvl5pPr>
      <a:lvl6pPr marL="3352582"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6pPr>
      <a:lvl7pPr marL="3962142"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7pPr>
      <a:lvl8pPr marL="4571704"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8pPr>
      <a:lvl9pPr marL="5181263"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9pPr>
    </p:bodyStyle>
    <p:otherStyle>
      <a:defPPr>
        <a:defRPr lang="en-US"/>
      </a:defPPr>
      <a:lvl1pPr marL="0" algn="l" defTabSz="1219121" rtl="0" eaLnBrk="1" latinLnBrk="0" hangingPunct="1">
        <a:defRPr sz="2400" kern="1200">
          <a:solidFill>
            <a:schemeClr val="tx1"/>
          </a:solidFill>
          <a:latin typeface="+mn-lt"/>
          <a:ea typeface="+mn-ea"/>
          <a:cs typeface="+mn-cs"/>
        </a:defRPr>
      </a:lvl1pPr>
      <a:lvl2pPr marL="609560" algn="l" defTabSz="1219121" rtl="0" eaLnBrk="1" latinLnBrk="0" hangingPunct="1">
        <a:defRPr sz="2400" kern="1200">
          <a:solidFill>
            <a:schemeClr val="tx1"/>
          </a:solidFill>
          <a:latin typeface="+mn-lt"/>
          <a:ea typeface="+mn-ea"/>
          <a:cs typeface="+mn-cs"/>
        </a:defRPr>
      </a:lvl2pPr>
      <a:lvl3pPr marL="1219121" algn="l" defTabSz="1219121" rtl="0" eaLnBrk="1" latinLnBrk="0" hangingPunct="1">
        <a:defRPr sz="2400" kern="1200">
          <a:solidFill>
            <a:schemeClr val="tx1"/>
          </a:solidFill>
          <a:latin typeface="+mn-lt"/>
          <a:ea typeface="+mn-ea"/>
          <a:cs typeface="+mn-cs"/>
        </a:defRPr>
      </a:lvl3pPr>
      <a:lvl4pPr marL="1828681" algn="l" defTabSz="1219121" rtl="0" eaLnBrk="1" latinLnBrk="0" hangingPunct="1">
        <a:defRPr sz="2400" kern="1200">
          <a:solidFill>
            <a:schemeClr val="tx1"/>
          </a:solidFill>
          <a:latin typeface="+mn-lt"/>
          <a:ea typeface="+mn-ea"/>
          <a:cs typeface="+mn-cs"/>
        </a:defRPr>
      </a:lvl4pPr>
      <a:lvl5pPr marL="2438242" algn="l" defTabSz="1219121" rtl="0" eaLnBrk="1" latinLnBrk="0" hangingPunct="1">
        <a:defRPr sz="2400" kern="1200">
          <a:solidFill>
            <a:schemeClr val="tx1"/>
          </a:solidFill>
          <a:latin typeface="+mn-lt"/>
          <a:ea typeface="+mn-ea"/>
          <a:cs typeface="+mn-cs"/>
        </a:defRPr>
      </a:lvl5pPr>
      <a:lvl6pPr marL="3047802" algn="l" defTabSz="1219121" rtl="0" eaLnBrk="1" latinLnBrk="0" hangingPunct="1">
        <a:defRPr sz="2400" kern="1200">
          <a:solidFill>
            <a:schemeClr val="tx1"/>
          </a:solidFill>
          <a:latin typeface="+mn-lt"/>
          <a:ea typeface="+mn-ea"/>
          <a:cs typeface="+mn-cs"/>
        </a:defRPr>
      </a:lvl6pPr>
      <a:lvl7pPr marL="3657362" algn="l" defTabSz="1219121" rtl="0" eaLnBrk="1" latinLnBrk="0" hangingPunct="1">
        <a:defRPr sz="2400" kern="1200">
          <a:solidFill>
            <a:schemeClr val="tx1"/>
          </a:solidFill>
          <a:latin typeface="+mn-lt"/>
          <a:ea typeface="+mn-ea"/>
          <a:cs typeface="+mn-cs"/>
        </a:defRPr>
      </a:lvl7pPr>
      <a:lvl8pPr marL="4266923" algn="l" defTabSz="1219121" rtl="0" eaLnBrk="1" latinLnBrk="0" hangingPunct="1">
        <a:defRPr sz="2400" kern="1200">
          <a:solidFill>
            <a:schemeClr val="tx1"/>
          </a:solidFill>
          <a:latin typeface="+mn-lt"/>
          <a:ea typeface="+mn-ea"/>
          <a:cs typeface="+mn-cs"/>
        </a:defRPr>
      </a:lvl8pPr>
      <a:lvl9pPr marL="4876483" algn="l" defTabSz="1219121"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032" userDrawn="1">
          <p15:clr>
            <a:srgbClr val="F26B43"/>
          </p15:clr>
        </p15:guide>
        <p15:guide id="2" pos="289" userDrawn="1">
          <p15:clr>
            <a:srgbClr val="F26B43"/>
          </p15:clr>
        </p15:guide>
        <p15:guide id="3" pos="8927" userDrawn="1">
          <p15:clr>
            <a:srgbClr val="F26B43"/>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527051" y="241926"/>
            <a:ext cx="8247652" cy="907252"/>
          </a:xfrm>
          <a:prstGeom prst="rect">
            <a:avLst/>
          </a:prstGeom>
          <a:noFill/>
          <a:ln>
            <a:noFill/>
          </a:ln>
        </p:spPr>
        <p:txBody>
          <a:bodyPr spcFirstLastPara="1" wrap="square" lIns="0" tIns="0" rIns="0" bIns="0" anchor="b" anchorCtr="0">
            <a:noAutofit/>
          </a:bodyPr>
          <a:lstStyle>
            <a:lvl1pPr marR="0" lvl="0" algn="l" rtl="0">
              <a:lnSpc>
                <a:spcPct val="102857"/>
              </a:lnSpc>
              <a:spcBef>
                <a:spcPts val="0"/>
              </a:spcBef>
              <a:spcAft>
                <a:spcPts val="0"/>
              </a:spcAft>
              <a:buSzPts val="1400"/>
              <a:buNone/>
              <a:defRPr sz="2800" b="1" i="0" u="none" strike="noStrike" cap="none">
                <a:solidFill>
                  <a:schemeClr val="dk2"/>
                </a:solidFill>
                <a:latin typeface="Arial"/>
                <a:ea typeface="Arial"/>
                <a:cs typeface="Arial"/>
                <a:sym typeface="Arial"/>
              </a:defRPr>
            </a:lvl1pPr>
            <a:lvl2pPr marR="0" lvl="1" algn="l" rtl="0">
              <a:spcBef>
                <a:spcPts val="0"/>
              </a:spcBef>
              <a:spcAft>
                <a:spcPts val="0"/>
              </a:spcAft>
              <a:buSzPts val="1400"/>
              <a:buNone/>
              <a:defRPr sz="2700" b="1" i="0" u="none" strike="noStrike" cap="none">
                <a:solidFill>
                  <a:srgbClr val="00B0F0"/>
                </a:solidFill>
                <a:latin typeface="Arial"/>
                <a:ea typeface="Arial"/>
                <a:cs typeface="Arial"/>
                <a:sym typeface="Arial"/>
              </a:defRPr>
            </a:lvl2pPr>
            <a:lvl3pPr marR="0" lvl="2" algn="l" rtl="0">
              <a:spcBef>
                <a:spcPts val="0"/>
              </a:spcBef>
              <a:spcAft>
                <a:spcPts val="0"/>
              </a:spcAft>
              <a:buSzPts val="1400"/>
              <a:buNone/>
              <a:defRPr sz="2700" b="1" i="0" u="none" strike="noStrike" cap="none">
                <a:solidFill>
                  <a:srgbClr val="00B0F0"/>
                </a:solidFill>
                <a:latin typeface="Arial"/>
                <a:ea typeface="Arial"/>
                <a:cs typeface="Arial"/>
                <a:sym typeface="Arial"/>
              </a:defRPr>
            </a:lvl3pPr>
            <a:lvl4pPr marR="0" lvl="3" algn="l" rtl="0">
              <a:spcBef>
                <a:spcPts val="0"/>
              </a:spcBef>
              <a:spcAft>
                <a:spcPts val="0"/>
              </a:spcAft>
              <a:buSzPts val="1400"/>
              <a:buNone/>
              <a:defRPr sz="2700" b="1" i="0" u="none" strike="noStrike" cap="none">
                <a:solidFill>
                  <a:srgbClr val="00B0F0"/>
                </a:solidFill>
                <a:latin typeface="Arial"/>
                <a:ea typeface="Arial"/>
                <a:cs typeface="Arial"/>
                <a:sym typeface="Arial"/>
              </a:defRPr>
            </a:lvl4pPr>
            <a:lvl5pPr marR="0" lvl="4" algn="l" rtl="0">
              <a:spcBef>
                <a:spcPts val="0"/>
              </a:spcBef>
              <a:spcAft>
                <a:spcPts val="0"/>
              </a:spcAft>
              <a:buSzPts val="1400"/>
              <a:buNone/>
              <a:defRPr sz="2700" b="1" i="0" u="none" strike="noStrike" cap="none">
                <a:solidFill>
                  <a:srgbClr val="00B0F0"/>
                </a:solidFill>
                <a:latin typeface="Arial"/>
                <a:ea typeface="Arial"/>
                <a:cs typeface="Arial"/>
                <a:sym typeface="Arial"/>
              </a:defRPr>
            </a:lvl5pPr>
            <a:lvl6pPr marR="0" lvl="5" algn="l" rtl="0">
              <a:spcBef>
                <a:spcPts val="0"/>
              </a:spcBef>
              <a:spcAft>
                <a:spcPts val="0"/>
              </a:spcAft>
              <a:buSzPts val="1400"/>
              <a:buNone/>
              <a:defRPr sz="2700" b="1" i="0" u="none" strike="noStrike" cap="none">
                <a:solidFill>
                  <a:srgbClr val="00B0F0"/>
                </a:solidFill>
                <a:latin typeface="Arial"/>
                <a:ea typeface="Arial"/>
                <a:cs typeface="Arial"/>
                <a:sym typeface="Arial"/>
              </a:defRPr>
            </a:lvl6pPr>
            <a:lvl7pPr marR="0" lvl="6" algn="l" rtl="0">
              <a:spcBef>
                <a:spcPts val="0"/>
              </a:spcBef>
              <a:spcAft>
                <a:spcPts val="0"/>
              </a:spcAft>
              <a:buSzPts val="1400"/>
              <a:buNone/>
              <a:defRPr sz="2700" b="1" i="0" u="none" strike="noStrike" cap="none">
                <a:solidFill>
                  <a:srgbClr val="00B0F0"/>
                </a:solidFill>
                <a:latin typeface="Arial"/>
                <a:ea typeface="Arial"/>
                <a:cs typeface="Arial"/>
                <a:sym typeface="Arial"/>
              </a:defRPr>
            </a:lvl7pPr>
            <a:lvl8pPr marR="0" lvl="7" algn="l" rtl="0">
              <a:spcBef>
                <a:spcPts val="0"/>
              </a:spcBef>
              <a:spcAft>
                <a:spcPts val="0"/>
              </a:spcAft>
              <a:buSzPts val="1400"/>
              <a:buNone/>
              <a:defRPr sz="2700" b="1" i="0" u="none" strike="noStrike" cap="none">
                <a:solidFill>
                  <a:srgbClr val="00B0F0"/>
                </a:solidFill>
                <a:latin typeface="Arial"/>
                <a:ea typeface="Arial"/>
                <a:cs typeface="Arial"/>
                <a:sym typeface="Arial"/>
              </a:defRPr>
            </a:lvl8pPr>
            <a:lvl9pPr marR="0" lvl="8" algn="l" rtl="0">
              <a:spcBef>
                <a:spcPts val="0"/>
              </a:spcBef>
              <a:spcAft>
                <a:spcPts val="0"/>
              </a:spcAft>
              <a:buSzPts val="1400"/>
              <a:buNone/>
              <a:defRPr sz="2700" b="1" i="0" u="none" strike="noStrike" cap="none">
                <a:solidFill>
                  <a:srgbClr val="00B0F0"/>
                </a:solidFill>
                <a:latin typeface="Arial"/>
                <a:ea typeface="Arial"/>
                <a:cs typeface="Arial"/>
                <a:sym typeface="Arial"/>
              </a:defRPr>
            </a:lvl9pPr>
          </a:lstStyle>
          <a:p>
            <a:endParaRPr/>
          </a:p>
        </p:txBody>
      </p:sp>
    </p:spTree>
    <p:extLst>
      <p:ext uri="{BB962C8B-B14F-4D97-AF65-F5344CB8AC3E}">
        <p14:creationId xmlns:p14="http://schemas.microsoft.com/office/powerpoint/2010/main" val="1535079583"/>
      </p:ext>
    </p:extLst>
  </p:cSld>
  <p:clrMap bg1="lt1" tx1="dk1" bg2="dk2" tx2="lt2" accent1="accent1" accent2="accent2" accent3="accent3" accent4="accent4" accent5="accent5" accent6="accent6" hlink="hlink" folHlink="folHlink"/>
  <p:sldLayoutIdLst>
    <p:sldLayoutId id="2147486136" r:id="rId1"/>
    <p:sldLayoutId id="2147486137" r:id="rId2"/>
    <p:sldLayoutId id="2147486138" r:id="rId3"/>
    <p:sldLayoutId id="2147486139" r:id="rId4"/>
    <p:sldLayoutId id="2147486140" r:id="rId5"/>
    <p:sldLayoutId id="2147486141" r:id="rId6"/>
    <p:sldLayoutId id="2147486142" r:id="rId7"/>
    <p:sldLayoutId id="2147486315" r:id="rId8"/>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99" userDrawn="1">
          <p15:clr>
            <a:srgbClr val="F26B43"/>
          </p15:clr>
        </p15:guide>
        <p15:guide id="2" pos="6613" userDrawn="1">
          <p15:clr>
            <a:srgbClr val="F26B43"/>
          </p15:clr>
        </p15:guide>
        <p15:guide id="3" orient="horz" pos="3740" userDrawn="1">
          <p15:clr>
            <a:srgbClr val="F26B43"/>
          </p15:clr>
        </p15:guide>
        <p15:guide id="4" orient="horz" pos="883" userDrawn="1">
          <p15:clr>
            <a:srgbClr val="F26B43"/>
          </p15:clr>
        </p15:guide>
        <p15:guide id="5" orient="horz" pos="3414" userDrawn="1">
          <p15:clr>
            <a:srgbClr val="F26B43"/>
          </p15:clr>
        </p15:guide>
      </p15:sldGuideLst>
    </p:ext>
  </p:extLst>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527051" y="241931"/>
            <a:ext cx="8247652" cy="907252"/>
          </a:xfrm>
          <a:prstGeom prst="rect">
            <a:avLst/>
          </a:prstGeom>
          <a:noFill/>
          <a:ln>
            <a:noFill/>
          </a:ln>
        </p:spPr>
        <p:txBody>
          <a:bodyPr spcFirstLastPara="1" wrap="square" lIns="0" tIns="0" rIns="0" bIns="0" anchor="b" anchorCtr="0">
            <a:noAutofit/>
          </a:bodyPr>
          <a:lstStyle>
            <a:lvl1pPr marR="0" lvl="0" algn="l" rtl="0">
              <a:lnSpc>
                <a:spcPct val="102857"/>
              </a:lnSpc>
              <a:spcBef>
                <a:spcPts val="0"/>
              </a:spcBef>
              <a:spcAft>
                <a:spcPts val="0"/>
              </a:spcAft>
              <a:buSzPts val="1400"/>
              <a:buNone/>
              <a:defRPr sz="2800" b="1" i="0" u="none" strike="noStrike" cap="none">
                <a:solidFill>
                  <a:schemeClr val="dk2"/>
                </a:solidFill>
                <a:latin typeface="Arial"/>
                <a:ea typeface="Arial"/>
                <a:cs typeface="Arial"/>
                <a:sym typeface="Arial"/>
              </a:defRPr>
            </a:lvl1pPr>
            <a:lvl2pPr marR="0" lvl="1" algn="l" rtl="0">
              <a:spcBef>
                <a:spcPts val="0"/>
              </a:spcBef>
              <a:spcAft>
                <a:spcPts val="0"/>
              </a:spcAft>
              <a:buSzPts val="1400"/>
              <a:buNone/>
              <a:defRPr sz="2700" b="1" i="0" u="none" strike="noStrike" cap="none">
                <a:solidFill>
                  <a:srgbClr val="00B0F0"/>
                </a:solidFill>
                <a:latin typeface="Arial"/>
                <a:ea typeface="Arial"/>
                <a:cs typeface="Arial"/>
                <a:sym typeface="Arial"/>
              </a:defRPr>
            </a:lvl2pPr>
            <a:lvl3pPr marR="0" lvl="2" algn="l" rtl="0">
              <a:spcBef>
                <a:spcPts val="0"/>
              </a:spcBef>
              <a:spcAft>
                <a:spcPts val="0"/>
              </a:spcAft>
              <a:buSzPts val="1400"/>
              <a:buNone/>
              <a:defRPr sz="2700" b="1" i="0" u="none" strike="noStrike" cap="none">
                <a:solidFill>
                  <a:srgbClr val="00B0F0"/>
                </a:solidFill>
                <a:latin typeface="Arial"/>
                <a:ea typeface="Arial"/>
                <a:cs typeface="Arial"/>
                <a:sym typeface="Arial"/>
              </a:defRPr>
            </a:lvl3pPr>
            <a:lvl4pPr marR="0" lvl="3" algn="l" rtl="0">
              <a:spcBef>
                <a:spcPts val="0"/>
              </a:spcBef>
              <a:spcAft>
                <a:spcPts val="0"/>
              </a:spcAft>
              <a:buSzPts val="1400"/>
              <a:buNone/>
              <a:defRPr sz="2700" b="1" i="0" u="none" strike="noStrike" cap="none">
                <a:solidFill>
                  <a:srgbClr val="00B0F0"/>
                </a:solidFill>
                <a:latin typeface="Arial"/>
                <a:ea typeface="Arial"/>
                <a:cs typeface="Arial"/>
                <a:sym typeface="Arial"/>
              </a:defRPr>
            </a:lvl4pPr>
            <a:lvl5pPr marR="0" lvl="4" algn="l" rtl="0">
              <a:spcBef>
                <a:spcPts val="0"/>
              </a:spcBef>
              <a:spcAft>
                <a:spcPts val="0"/>
              </a:spcAft>
              <a:buSzPts val="1400"/>
              <a:buNone/>
              <a:defRPr sz="2700" b="1" i="0" u="none" strike="noStrike" cap="none">
                <a:solidFill>
                  <a:srgbClr val="00B0F0"/>
                </a:solidFill>
                <a:latin typeface="Arial"/>
                <a:ea typeface="Arial"/>
                <a:cs typeface="Arial"/>
                <a:sym typeface="Arial"/>
              </a:defRPr>
            </a:lvl5pPr>
            <a:lvl6pPr marR="0" lvl="5" algn="l" rtl="0">
              <a:spcBef>
                <a:spcPts val="0"/>
              </a:spcBef>
              <a:spcAft>
                <a:spcPts val="0"/>
              </a:spcAft>
              <a:buSzPts val="1400"/>
              <a:buNone/>
              <a:defRPr sz="2700" b="1" i="0" u="none" strike="noStrike" cap="none">
                <a:solidFill>
                  <a:srgbClr val="00B0F0"/>
                </a:solidFill>
                <a:latin typeface="Arial"/>
                <a:ea typeface="Arial"/>
                <a:cs typeface="Arial"/>
                <a:sym typeface="Arial"/>
              </a:defRPr>
            </a:lvl6pPr>
            <a:lvl7pPr marR="0" lvl="6" algn="l" rtl="0">
              <a:spcBef>
                <a:spcPts val="0"/>
              </a:spcBef>
              <a:spcAft>
                <a:spcPts val="0"/>
              </a:spcAft>
              <a:buSzPts val="1400"/>
              <a:buNone/>
              <a:defRPr sz="2700" b="1" i="0" u="none" strike="noStrike" cap="none">
                <a:solidFill>
                  <a:srgbClr val="00B0F0"/>
                </a:solidFill>
                <a:latin typeface="Arial"/>
                <a:ea typeface="Arial"/>
                <a:cs typeface="Arial"/>
                <a:sym typeface="Arial"/>
              </a:defRPr>
            </a:lvl7pPr>
            <a:lvl8pPr marR="0" lvl="7" algn="l" rtl="0">
              <a:spcBef>
                <a:spcPts val="0"/>
              </a:spcBef>
              <a:spcAft>
                <a:spcPts val="0"/>
              </a:spcAft>
              <a:buSzPts val="1400"/>
              <a:buNone/>
              <a:defRPr sz="2700" b="1" i="0" u="none" strike="noStrike" cap="none">
                <a:solidFill>
                  <a:srgbClr val="00B0F0"/>
                </a:solidFill>
                <a:latin typeface="Arial"/>
                <a:ea typeface="Arial"/>
                <a:cs typeface="Arial"/>
                <a:sym typeface="Arial"/>
              </a:defRPr>
            </a:lvl8pPr>
            <a:lvl9pPr marR="0" lvl="8" algn="l" rtl="0">
              <a:spcBef>
                <a:spcPts val="0"/>
              </a:spcBef>
              <a:spcAft>
                <a:spcPts val="0"/>
              </a:spcAft>
              <a:buSzPts val="1400"/>
              <a:buNone/>
              <a:defRPr sz="2700" b="1" i="0" u="none" strike="noStrike" cap="none">
                <a:solidFill>
                  <a:srgbClr val="00B0F0"/>
                </a:solidFill>
                <a:latin typeface="Arial"/>
                <a:ea typeface="Arial"/>
                <a:cs typeface="Arial"/>
                <a:sym typeface="Arial"/>
              </a:defRPr>
            </a:lvl9pPr>
          </a:lstStyle>
          <a:p>
            <a:endParaRPr/>
          </a:p>
        </p:txBody>
      </p:sp>
    </p:spTree>
    <p:extLst>
      <p:ext uri="{BB962C8B-B14F-4D97-AF65-F5344CB8AC3E}">
        <p14:creationId xmlns:p14="http://schemas.microsoft.com/office/powerpoint/2010/main" val="590591534"/>
      </p:ext>
    </p:extLst>
  </p:cSld>
  <p:clrMap bg1="lt1" tx1="dk1" bg2="dk2" tx2="lt2" accent1="accent1" accent2="accent2" accent3="accent3" accent4="accent4" accent5="accent5" accent6="accent6" hlink="hlink" folHlink="folHlink"/>
  <p:sldLayoutIdLst>
    <p:sldLayoutId id="2147486144" r:id="rId1"/>
    <p:sldLayoutId id="2147486145" r:id="rId2"/>
    <p:sldLayoutId id="2147486146" r:id="rId3"/>
    <p:sldLayoutId id="2147486147" r:id="rId4"/>
    <p:sldLayoutId id="2147486148" r:id="rId5"/>
    <p:sldLayoutId id="2147486149" r:id="rId6"/>
    <p:sldLayoutId id="2147486150" r:id="rId7"/>
    <p:sldLayoutId id="2147486151" r:id="rId8"/>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99" userDrawn="1">
          <p15:clr>
            <a:srgbClr val="F26B43"/>
          </p15:clr>
        </p15:guide>
        <p15:guide id="2" pos="6613" userDrawn="1">
          <p15:clr>
            <a:srgbClr val="F26B43"/>
          </p15:clr>
        </p15:guide>
        <p15:guide id="3" orient="horz" pos="3740" userDrawn="1">
          <p15:clr>
            <a:srgbClr val="F26B43"/>
          </p15:clr>
        </p15:guide>
        <p15:guide id="4" orient="horz" pos="883" userDrawn="1">
          <p15:clr>
            <a:srgbClr val="F26B43"/>
          </p15:clr>
        </p15:guide>
        <p15:guide id="5" orient="horz" pos="3414" userDrawn="1">
          <p15:clr>
            <a:srgbClr val="F26B43"/>
          </p15:clr>
        </p15:guide>
      </p15:sldGuideLst>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609600" y="271463"/>
            <a:ext cx="10972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8702" tIns="34367" rIns="68702" bIns="34367" numCol="1" anchor="b" anchorCtr="1" compatLnSpc="1">
            <a:prstTxWarp prst="textNoShape">
              <a:avLst/>
            </a:prstTxWarp>
          </a:bodyPr>
          <a:lstStyle/>
          <a:p>
            <a:pPr lvl="0"/>
            <a:r>
              <a:rPr lang="en-GB"/>
              <a:t>Click to edit Master title style</a:t>
            </a:r>
            <a:br>
              <a:rPr lang="en-GB"/>
            </a:br>
            <a:r>
              <a:rPr lang="en-GB"/>
              <a:t>Click to edit Master title style</a:t>
            </a:r>
          </a:p>
        </p:txBody>
      </p:sp>
      <p:sp>
        <p:nvSpPr>
          <p:cNvPr id="65539" name="Rectangle 3"/>
          <p:cNvSpPr>
            <a:spLocks noGrp="1" noChangeArrowheads="1"/>
          </p:cNvSpPr>
          <p:nvPr>
            <p:ph type="body" idx="1"/>
          </p:nvPr>
        </p:nvSpPr>
        <p:spPr bwMode="auto">
          <a:xfrm>
            <a:off x="609600" y="1600200"/>
            <a:ext cx="109728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p:txBody>
      </p:sp>
    </p:spTree>
    <p:extLst>
      <p:ext uri="{BB962C8B-B14F-4D97-AF65-F5344CB8AC3E}">
        <p14:creationId xmlns:p14="http://schemas.microsoft.com/office/powerpoint/2010/main" val="179695201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Lst>
  <p:transition>
    <p:wipe dir="r"/>
  </p:transition>
  <p:txStyles>
    <p:titleStyle>
      <a:lvl1pPr algn="ctr" rtl="0" eaLnBrk="0" fontAlgn="base" hangingPunct="0">
        <a:spcBef>
          <a:spcPct val="0"/>
        </a:spcBef>
        <a:spcAft>
          <a:spcPct val="0"/>
        </a:spcAft>
        <a:defRPr sz="4267" b="1">
          <a:solidFill>
            <a:srgbClr val="EBE114"/>
          </a:solidFill>
          <a:latin typeface="+mj-lt"/>
          <a:ea typeface="+mj-ea"/>
          <a:cs typeface="ＭＳ Ｐゴシック" charset="0"/>
        </a:defRPr>
      </a:lvl1pPr>
      <a:lvl2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2pPr>
      <a:lvl3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3pPr>
      <a:lvl4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4pPr>
      <a:lvl5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5pPr>
      <a:lvl6pPr marL="606383" algn="ctr" rtl="0" fontAlgn="base">
        <a:spcBef>
          <a:spcPct val="0"/>
        </a:spcBef>
        <a:spcAft>
          <a:spcPct val="0"/>
        </a:spcAft>
        <a:defRPr sz="4267" b="1">
          <a:solidFill>
            <a:srgbClr val="EBE114"/>
          </a:solidFill>
          <a:latin typeface="Arial" charset="0"/>
          <a:ea typeface="ＭＳ Ｐゴシック" charset="0"/>
        </a:defRPr>
      </a:lvl6pPr>
      <a:lvl7pPr marL="1212822" algn="ctr" rtl="0" fontAlgn="base">
        <a:spcBef>
          <a:spcPct val="0"/>
        </a:spcBef>
        <a:spcAft>
          <a:spcPct val="0"/>
        </a:spcAft>
        <a:defRPr sz="4267" b="1">
          <a:solidFill>
            <a:srgbClr val="EBE114"/>
          </a:solidFill>
          <a:latin typeface="Arial" charset="0"/>
          <a:ea typeface="ＭＳ Ｐゴシック" charset="0"/>
        </a:defRPr>
      </a:lvl7pPr>
      <a:lvl8pPr marL="1819228" algn="ctr" rtl="0" fontAlgn="base">
        <a:spcBef>
          <a:spcPct val="0"/>
        </a:spcBef>
        <a:spcAft>
          <a:spcPct val="0"/>
        </a:spcAft>
        <a:defRPr sz="4267" b="1">
          <a:solidFill>
            <a:srgbClr val="EBE114"/>
          </a:solidFill>
          <a:latin typeface="Arial" charset="0"/>
          <a:ea typeface="ＭＳ Ｐゴシック" charset="0"/>
        </a:defRPr>
      </a:lvl8pPr>
      <a:lvl9pPr marL="2425649" algn="ctr" rtl="0" fontAlgn="base">
        <a:spcBef>
          <a:spcPct val="0"/>
        </a:spcBef>
        <a:spcAft>
          <a:spcPct val="0"/>
        </a:spcAft>
        <a:defRPr sz="4267" b="1">
          <a:solidFill>
            <a:srgbClr val="EBE114"/>
          </a:solidFill>
          <a:latin typeface="Arial" charset="0"/>
          <a:ea typeface="ＭＳ Ｐゴシック" charset="0"/>
        </a:defRPr>
      </a:lvl9pPr>
    </p:titleStyle>
    <p:bodyStyle>
      <a:lvl1pPr marL="453388" indent="-453388" algn="l" rtl="0" eaLnBrk="0" fontAlgn="base" hangingPunct="0">
        <a:spcBef>
          <a:spcPct val="0"/>
        </a:spcBef>
        <a:spcAft>
          <a:spcPct val="20000"/>
        </a:spcAft>
        <a:buClr>
          <a:srgbClr val="EBE114"/>
        </a:buClr>
        <a:buSzPct val="90000"/>
        <a:buFont typeface="Wingdings" charset="0"/>
        <a:buChar char="l"/>
        <a:defRPr sz="3200" b="1">
          <a:solidFill>
            <a:schemeClr val="tx1"/>
          </a:solidFill>
          <a:latin typeface="+mn-lt"/>
          <a:ea typeface="+mn-ea"/>
          <a:cs typeface="ＭＳ Ｐゴシック" charset="0"/>
        </a:defRPr>
      </a:lvl1pPr>
      <a:lvl2pPr marL="908929" indent="-451285" algn="l" rtl="0" eaLnBrk="0" fontAlgn="base" hangingPunct="0">
        <a:spcBef>
          <a:spcPct val="0"/>
        </a:spcBef>
        <a:spcAft>
          <a:spcPct val="20000"/>
        </a:spcAft>
        <a:buClr>
          <a:schemeClr val="tx1"/>
        </a:buClr>
        <a:buSzPct val="100000"/>
        <a:buChar char="–"/>
        <a:defRPr sz="3200" b="1">
          <a:solidFill>
            <a:schemeClr val="tx1"/>
          </a:solidFill>
          <a:latin typeface="+mn-lt"/>
          <a:ea typeface="+mn-ea"/>
        </a:defRPr>
      </a:lvl2pPr>
      <a:lvl3pPr marL="1372878" indent="-461837" algn="l" rtl="0" eaLnBrk="0" fontAlgn="base" hangingPunct="0">
        <a:spcBef>
          <a:spcPct val="0"/>
        </a:spcBef>
        <a:spcAft>
          <a:spcPct val="20000"/>
        </a:spcAft>
        <a:buClr>
          <a:srgbClr val="EBE114"/>
        </a:buClr>
        <a:buSzPct val="100000"/>
        <a:buChar char="•"/>
        <a:defRPr sz="3200" b="1">
          <a:solidFill>
            <a:schemeClr val="tx1"/>
          </a:solidFill>
          <a:latin typeface="+mn-lt"/>
          <a:ea typeface="+mn-ea"/>
        </a:defRPr>
      </a:lvl3pPr>
      <a:lvl4pPr marL="1847364" indent="-470273" algn="l" rtl="0" eaLnBrk="0" fontAlgn="base" hangingPunct="0">
        <a:spcBef>
          <a:spcPct val="0"/>
        </a:spcBef>
        <a:spcAft>
          <a:spcPct val="20000"/>
        </a:spcAft>
        <a:buClr>
          <a:schemeClr val="tx1"/>
        </a:buClr>
        <a:buSzPct val="100000"/>
        <a:buChar char="–"/>
        <a:defRPr sz="3200" b="1">
          <a:solidFill>
            <a:schemeClr val="tx1"/>
          </a:solidFill>
          <a:latin typeface="+mn-lt"/>
          <a:ea typeface="+mn-ea"/>
        </a:defRPr>
      </a:lvl4pPr>
      <a:lvl5pPr marL="2627632" indent="-776042" algn="r" rtl="0" eaLnBrk="0" fontAlgn="base" hangingPunct="0">
        <a:spcBef>
          <a:spcPct val="0"/>
        </a:spcBef>
        <a:spcAft>
          <a:spcPct val="20000"/>
        </a:spcAft>
        <a:defRPr sz="1600" b="1">
          <a:solidFill>
            <a:schemeClr val="tx1"/>
          </a:solidFill>
          <a:latin typeface="+mn-lt"/>
          <a:ea typeface="+mn-ea"/>
        </a:defRPr>
      </a:lvl5pPr>
      <a:lvl6pPr marL="3234194" indent="-776947" algn="r" rtl="0" fontAlgn="base">
        <a:spcBef>
          <a:spcPct val="0"/>
        </a:spcBef>
        <a:spcAft>
          <a:spcPct val="20000"/>
        </a:spcAft>
        <a:defRPr sz="1600" b="1">
          <a:solidFill>
            <a:schemeClr val="tx1"/>
          </a:solidFill>
          <a:latin typeface="+mn-lt"/>
          <a:ea typeface="+mn-ea"/>
        </a:defRPr>
      </a:lvl6pPr>
      <a:lvl7pPr marL="3840576" indent="-776947" algn="r" rtl="0" fontAlgn="base">
        <a:spcBef>
          <a:spcPct val="0"/>
        </a:spcBef>
        <a:spcAft>
          <a:spcPct val="20000"/>
        </a:spcAft>
        <a:defRPr sz="1600" b="1">
          <a:solidFill>
            <a:schemeClr val="tx1"/>
          </a:solidFill>
          <a:latin typeface="+mn-lt"/>
          <a:ea typeface="+mn-ea"/>
        </a:defRPr>
      </a:lvl7pPr>
      <a:lvl8pPr marL="4446948" indent="-776947" algn="r" rtl="0" fontAlgn="base">
        <a:spcBef>
          <a:spcPct val="0"/>
        </a:spcBef>
        <a:spcAft>
          <a:spcPct val="20000"/>
        </a:spcAft>
        <a:defRPr sz="1600" b="1">
          <a:solidFill>
            <a:schemeClr val="tx1"/>
          </a:solidFill>
          <a:latin typeface="+mn-lt"/>
          <a:ea typeface="+mn-ea"/>
        </a:defRPr>
      </a:lvl8pPr>
      <a:lvl9pPr marL="5053381" indent="-776947" algn="r" rtl="0" fontAlgn="base">
        <a:spcBef>
          <a:spcPct val="0"/>
        </a:spcBef>
        <a:spcAft>
          <a:spcPct val="20000"/>
        </a:spcAft>
        <a:defRPr sz="1600" b="1">
          <a:solidFill>
            <a:schemeClr val="tx1"/>
          </a:solidFill>
          <a:latin typeface="+mn-lt"/>
          <a:ea typeface="+mn-ea"/>
        </a:defRPr>
      </a:lvl9pPr>
    </p:bodyStyle>
    <p:otherStyle>
      <a:defPPr>
        <a:defRPr lang="en-US"/>
      </a:defPPr>
      <a:lvl1pPr marL="0" algn="l" defTabSz="606383" rtl="0" eaLnBrk="1" latinLnBrk="0" hangingPunct="1">
        <a:defRPr sz="2533" kern="1200">
          <a:solidFill>
            <a:schemeClr val="tx1"/>
          </a:solidFill>
          <a:latin typeface="+mn-lt"/>
          <a:ea typeface="+mn-ea"/>
          <a:cs typeface="+mn-cs"/>
        </a:defRPr>
      </a:lvl1pPr>
      <a:lvl2pPr marL="606383" algn="l" defTabSz="606383" rtl="0" eaLnBrk="1" latinLnBrk="0" hangingPunct="1">
        <a:defRPr sz="2533" kern="1200">
          <a:solidFill>
            <a:schemeClr val="tx1"/>
          </a:solidFill>
          <a:latin typeface="+mn-lt"/>
          <a:ea typeface="+mn-ea"/>
          <a:cs typeface="+mn-cs"/>
        </a:defRPr>
      </a:lvl2pPr>
      <a:lvl3pPr marL="1212822" algn="l" defTabSz="606383" rtl="0" eaLnBrk="1" latinLnBrk="0" hangingPunct="1">
        <a:defRPr sz="2533" kern="1200">
          <a:solidFill>
            <a:schemeClr val="tx1"/>
          </a:solidFill>
          <a:latin typeface="+mn-lt"/>
          <a:ea typeface="+mn-ea"/>
          <a:cs typeface="+mn-cs"/>
        </a:defRPr>
      </a:lvl3pPr>
      <a:lvl4pPr marL="1819228" algn="l" defTabSz="606383" rtl="0" eaLnBrk="1" latinLnBrk="0" hangingPunct="1">
        <a:defRPr sz="2533" kern="1200">
          <a:solidFill>
            <a:schemeClr val="tx1"/>
          </a:solidFill>
          <a:latin typeface="+mn-lt"/>
          <a:ea typeface="+mn-ea"/>
          <a:cs typeface="+mn-cs"/>
        </a:defRPr>
      </a:lvl4pPr>
      <a:lvl5pPr marL="2425649" algn="l" defTabSz="606383" rtl="0" eaLnBrk="1" latinLnBrk="0" hangingPunct="1">
        <a:defRPr sz="2533" kern="1200">
          <a:solidFill>
            <a:schemeClr val="tx1"/>
          </a:solidFill>
          <a:latin typeface="+mn-lt"/>
          <a:ea typeface="+mn-ea"/>
          <a:cs typeface="+mn-cs"/>
        </a:defRPr>
      </a:lvl5pPr>
      <a:lvl6pPr marL="3032038" algn="l" defTabSz="606383" rtl="0" eaLnBrk="1" latinLnBrk="0" hangingPunct="1">
        <a:defRPr sz="2533" kern="1200">
          <a:solidFill>
            <a:schemeClr val="tx1"/>
          </a:solidFill>
          <a:latin typeface="+mn-lt"/>
          <a:ea typeface="+mn-ea"/>
          <a:cs typeface="+mn-cs"/>
        </a:defRPr>
      </a:lvl6pPr>
      <a:lvl7pPr marL="3638428" algn="l" defTabSz="606383" rtl="0" eaLnBrk="1" latinLnBrk="0" hangingPunct="1">
        <a:defRPr sz="2533" kern="1200">
          <a:solidFill>
            <a:schemeClr val="tx1"/>
          </a:solidFill>
          <a:latin typeface="+mn-lt"/>
          <a:ea typeface="+mn-ea"/>
          <a:cs typeface="+mn-cs"/>
        </a:defRPr>
      </a:lvl7pPr>
      <a:lvl8pPr marL="4244832" algn="l" defTabSz="606383" rtl="0" eaLnBrk="1" latinLnBrk="0" hangingPunct="1">
        <a:defRPr sz="2533" kern="1200">
          <a:solidFill>
            <a:schemeClr val="tx1"/>
          </a:solidFill>
          <a:latin typeface="+mn-lt"/>
          <a:ea typeface="+mn-ea"/>
          <a:cs typeface="+mn-cs"/>
        </a:defRPr>
      </a:lvl8pPr>
      <a:lvl9pPr marL="4851234" algn="l" defTabSz="606383" rtl="0" eaLnBrk="1" latinLnBrk="0" hangingPunct="1">
        <a:defRPr sz="2533"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9" y="241926"/>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415798210"/>
      </p:ext>
    </p:extLst>
  </p:cSld>
  <p:clrMap bg1="lt1" tx1="dk1" bg2="lt2" tx2="dk2" accent1="accent1" accent2="accent2" accent3="accent3" accent4="accent4" accent5="accent5" accent6="accent6" hlink="hlink" folHlink="folHlink"/>
  <p:sldLayoutIdLst>
    <p:sldLayoutId id="2147486176" r:id="rId1"/>
    <p:sldLayoutId id="2147486177" r:id="rId2"/>
    <p:sldLayoutId id="2147486178" r:id="rId3"/>
    <p:sldLayoutId id="2147486179" r:id="rId4"/>
    <p:sldLayoutId id="2147486180" r:id="rId5"/>
    <p:sldLayoutId id="2147486181" r:id="rId6"/>
    <p:sldLayoutId id="2147486182" r:id="rId7"/>
  </p:sldLayoutIdLst>
  <p:transition>
    <p:fade/>
  </p:transition>
  <p:txStyles>
    <p:titleStyle>
      <a:lvl1pPr algn="l" rtl="0" eaLnBrk="1" fontAlgn="base" hangingPunct="1">
        <a:lnSpc>
          <a:spcPts val="3839"/>
        </a:lnSpc>
        <a:spcBef>
          <a:spcPct val="0"/>
        </a:spcBef>
        <a:spcAft>
          <a:spcPct val="0"/>
        </a:spcAft>
        <a:defRPr sz="3732" b="1" kern="1200">
          <a:solidFill>
            <a:schemeClr val="tx2"/>
          </a:solidFill>
          <a:latin typeface="+mj-lt"/>
          <a:ea typeface="+mj-ea"/>
          <a:cs typeface="Arial" pitchFamily="34" charset="0"/>
        </a:defRPr>
      </a:lvl1pPr>
      <a:lvl2pPr algn="l" rtl="0" eaLnBrk="1" fontAlgn="base" hangingPunct="1">
        <a:spcBef>
          <a:spcPct val="0"/>
        </a:spcBef>
        <a:spcAft>
          <a:spcPct val="0"/>
        </a:spcAft>
        <a:defRPr sz="3599" b="1">
          <a:solidFill>
            <a:srgbClr val="00B0F0"/>
          </a:solidFill>
          <a:latin typeface="Arial" charset="0"/>
          <a:cs typeface="Arial" charset="0"/>
        </a:defRPr>
      </a:lvl2pPr>
      <a:lvl3pPr algn="l" rtl="0" eaLnBrk="1" fontAlgn="base" hangingPunct="1">
        <a:spcBef>
          <a:spcPct val="0"/>
        </a:spcBef>
        <a:spcAft>
          <a:spcPct val="0"/>
        </a:spcAft>
        <a:defRPr sz="3599" b="1">
          <a:solidFill>
            <a:srgbClr val="00B0F0"/>
          </a:solidFill>
          <a:latin typeface="Arial" charset="0"/>
          <a:cs typeface="Arial" charset="0"/>
        </a:defRPr>
      </a:lvl3pPr>
      <a:lvl4pPr algn="l" rtl="0" eaLnBrk="1" fontAlgn="base" hangingPunct="1">
        <a:spcBef>
          <a:spcPct val="0"/>
        </a:spcBef>
        <a:spcAft>
          <a:spcPct val="0"/>
        </a:spcAft>
        <a:defRPr sz="3599" b="1">
          <a:solidFill>
            <a:srgbClr val="00B0F0"/>
          </a:solidFill>
          <a:latin typeface="Arial" charset="0"/>
          <a:cs typeface="Arial" charset="0"/>
        </a:defRPr>
      </a:lvl4pPr>
      <a:lvl5pPr algn="l" rtl="0" eaLnBrk="1" fontAlgn="base" hangingPunct="1">
        <a:spcBef>
          <a:spcPct val="0"/>
        </a:spcBef>
        <a:spcAft>
          <a:spcPct val="0"/>
        </a:spcAft>
        <a:defRPr sz="3599" b="1">
          <a:solidFill>
            <a:srgbClr val="00B0F0"/>
          </a:solidFill>
          <a:latin typeface="Arial" charset="0"/>
          <a:cs typeface="Arial" charset="0"/>
        </a:defRPr>
      </a:lvl5pPr>
      <a:lvl6pPr marL="456222" algn="l" rtl="0" eaLnBrk="1" fontAlgn="base" hangingPunct="1">
        <a:spcBef>
          <a:spcPct val="0"/>
        </a:spcBef>
        <a:spcAft>
          <a:spcPct val="0"/>
        </a:spcAft>
        <a:defRPr sz="3599" b="1">
          <a:solidFill>
            <a:srgbClr val="00B0F0"/>
          </a:solidFill>
          <a:latin typeface="Arial" charset="0"/>
          <a:cs typeface="Arial" charset="0"/>
        </a:defRPr>
      </a:lvl6pPr>
      <a:lvl7pPr marL="912442" algn="l" rtl="0" eaLnBrk="1" fontAlgn="base" hangingPunct="1">
        <a:spcBef>
          <a:spcPct val="0"/>
        </a:spcBef>
        <a:spcAft>
          <a:spcPct val="0"/>
        </a:spcAft>
        <a:defRPr sz="3599" b="1">
          <a:solidFill>
            <a:srgbClr val="00B0F0"/>
          </a:solidFill>
          <a:latin typeface="Arial" charset="0"/>
          <a:cs typeface="Arial" charset="0"/>
        </a:defRPr>
      </a:lvl7pPr>
      <a:lvl8pPr marL="1368662" algn="l" rtl="0" eaLnBrk="1" fontAlgn="base" hangingPunct="1">
        <a:spcBef>
          <a:spcPct val="0"/>
        </a:spcBef>
        <a:spcAft>
          <a:spcPct val="0"/>
        </a:spcAft>
        <a:defRPr sz="3599" b="1">
          <a:solidFill>
            <a:srgbClr val="00B0F0"/>
          </a:solidFill>
          <a:latin typeface="Arial" charset="0"/>
          <a:cs typeface="Arial" charset="0"/>
        </a:defRPr>
      </a:lvl8pPr>
      <a:lvl9pPr marL="1824883" algn="l" rtl="0" eaLnBrk="1" fontAlgn="base" hangingPunct="1">
        <a:spcBef>
          <a:spcPct val="0"/>
        </a:spcBef>
        <a:spcAft>
          <a:spcPct val="0"/>
        </a:spcAft>
        <a:defRPr sz="3599" b="1">
          <a:solidFill>
            <a:srgbClr val="00B0F0"/>
          </a:solidFill>
          <a:latin typeface="Arial" charset="0"/>
          <a:cs typeface="Arial" charset="0"/>
        </a:defRPr>
      </a:lvl9pPr>
    </p:titleStyle>
    <p:bodyStyle>
      <a:lvl1pPr marL="212273" indent="-212273" algn="l" rtl="0" eaLnBrk="1" fontAlgn="base" hangingPunct="1">
        <a:spcBef>
          <a:spcPts val="0"/>
        </a:spcBef>
        <a:spcAft>
          <a:spcPts val="300"/>
        </a:spcAft>
        <a:buClr>
          <a:schemeClr val="accent6">
            <a:lumMod val="40000"/>
            <a:lumOff val="60000"/>
          </a:schemeClr>
        </a:buClr>
        <a:buFont typeface="Arial" pitchFamily="34" charset="0"/>
        <a:buChar char="•"/>
        <a:tabLst>
          <a:tab pos="205937" algn="l"/>
        </a:tabLst>
        <a:defRPr sz="2399" kern="1200">
          <a:solidFill>
            <a:schemeClr val="tx2">
              <a:lumMod val="50000"/>
            </a:schemeClr>
          </a:solidFill>
          <a:latin typeface="Arial Narrow" panose="020B0606020202030204" pitchFamily="34" charset="0"/>
          <a:ea typeface="+mn-ea"/>
          <a:cs typeface="Arial" pitchFamily="34" charset="0"/>
        </a:defRPr>
      </a:lvl1pPr>
      <a:lvl2pPr marL="506910" indent="-277218"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2pPr>
      <a:lvl3pPr marL="730268" indent="-218603"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3pPr>
      <a:lvl4pPr marL="947292" indent="-210689"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4pPr>
      <a:lvl5pPr marL="2052994" indent="-228112" algn="l" rtl="0" eaLnBrk="1" fontAlgn="base" hangingPunct="1">
        <a:spcBef>
          <a:spcPct val="20000"/>
        </a:spcBef>
        <a:spcAft>
          <a:spcPct val="0"/>
        </a:spcAft>
        <a:buFont typeface="Arial" charset="0"/>
        <a:buChar char="»"/>
        <a:defRPr sz="1999" kern="1200">
          <a:solidFill>
            <a:schemeClr val="tx1"/>
          </a:solidFill>
          <a:latin typeface="Arial" pitchFamily="34" charset="0"/>
          <a:ea typeface="+mn-ea"/>
          <a:cs typeface="Arial" pitchFamily="34" charset="0"/>
        </a:defRPr>
      </a:lvl5pPr>
      <a:lvl6pPr marL="2509213"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65434"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1656"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77876"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fr-FR"/>
      </a:defPPr>
      <a:lvl1pPr marL="0" algn="l" defTabSz="912442" rtl="0" eaLnBrk="1" latinLnBrk="0" hangingPunct="1">
        <a:defRPr sz="1799" kern="1200">
          <a:solidFill>
            <a:schemeClr val="tx1"/>
          </a:solidFill>
          <a:latin typeface="+mn-lt"/>
          <a:ea typeface="+mn-ea"/>
          <a:cs typeface="+mn-cs"/>
        </a:defRPr>
      </a:lvl1pPr>
      <a:lvl2pPr marL="456222" algn="l" defTabSz="912442" rtl="0" eaLnBrk="1" latinLnBrk="0" hangingPunct="1">
        <a:defRPr sz="1799" kern="1200">
          <a:solidFill>
            <a:schemeClr val="tx1"/>
          </a:solidFill>
          <a:latin typeface="+mn-lt"/>
          <a:ea typeface="+mn-ea"/>
          <a:cs typeface="+mn-cs"/>
        </a:defRPr>
      </a:lvl2pPr>
      <a:lvl3pPr marL="912442" algn="l" defTabSz="912442" rtl="0" eaLnBrk="1" latinLnBrk="0" hangingPunct="1">
        <a:defRPr sz="1799" kern="1200">
          <a:solidFill>
            <a:schemeClr val="tx1"/>
          </a:solidFill>
          <a:latin typeface="+mn-lt"/>
          <a:ea typeface="+mn-ea"/>
          <a:cs typeface="+mn-cs"/>
        </a:defRPr>
      </a:lvl3pPr>
      <a:lvl4pPr marL="1368662" algn="l" defTabSz="912442" rtl="0" eaLnBrk="1" latinLnBrk="0" hangingPunct="1">
        <a:defRPr sz="1799" kern="1200">
          <a:solidFill>
            <a:schemeClr val="tx1"/>
          </a:solidFill>
          <a:latin typeface="+mn-lt"/>
          <a:ea typeface="+mn-ea"/>
          <a:cs typeface="+mn-cs"/>
        </a:defRPr>
      </a:lvl4pPr>
      <a:lvl5pPr marL="1824883" algn="l" defTabSz="912442" rtl="0" eaLnBrk="1" latinLnBrk="0" hangingPunct="1">
        <a:defRPr sz="1799" kern="1200">
          <a:solidFill>
            <a:schemeClr val="tx1"/>
          </a:solidFill>
          <a:latin typeface="+mn-lt"/>
          <a:ea typeface="+mn-ea"/>
          <a:cs typeface="+mn-cs"/>
        </a:defRPr>
      </a:lvl5pPr>
      <a:lvl6pPr marL="2281103" algn="l" defTabSz="912442" rtl="0" eaLnBrk="1" latinLnBrk="0" hangingPunct="1">
        <a:defRPr sz="1799" kern="1200">
          <a:solidFill>
            <a:schemeClr val="tx1"/>
          </a:solidFill>
          <a:latin typeface="+mn-lt"/>
          <a:ea typeface="+mn-ea"/>
          <a:cs typeface="+mn-cs"/>
        </a:defRPr>
      </a:lvl6pPr>
      <a:lvl7pPr marL="2737326" algn="l" defTabSz="912442" rtl="0" eaLnBrk="1" latinLnBrk="0" hangingPunct="1">
        <a:defRPr sz="1799" kern="1200">
          <a:solidFill>
            <a:schemeClr val="tx1"/>
          </a:solidFill>
          <a:latin typeface="+mn-lt"/>
          <a:ea typeface="+mn-ea"/>
          <a:cs typeface="+mn-cs"/>
        </a:defRPr>
      </a:lvl7pPr>
      <a:lvl8pPr marL="3193544" algn="l" defTabSz="912442" rtl="0" eaLnBrk="1" latinLnBrk="0" hangingPunct="1">
        <a:defRPr sz="1799" kern="1200">
          <a:solidFill>
            <a:schemeClr val="tx1"/>
          </a:solidFill>
          <a:latin typeface="+mn-lt"/>
          <a:ea typeface="+mn-ea"/>
          <a:cs typeface="+mn-cs"/>
        </a:defRPr>
      </a:lvl8pPr>
      <a:lvl9pPr marL="3649760" algn="l" defTabSz="912442"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9" userDrawn="1">
          <p15:clr>
            <a:srgbClr val="F26B43"/>
          </p15:clr>
        </p15:guide>
        <p15:guide id="2" pos="7354" userDrawn="1">
          <p15:clr>
            <a:srgbClr val="F26B43"/>
          </p15:clr>
        </p15:guide>
        <p15:guide id="3" orient="horz" pos="3740" userDrawn="1">
          <p15:clr>
            <a:srgbClr val="F26B43"/>
          </p15:clr>
        </p15:guide>
        <p15:guide id="4" orient="horz" pos="937" userDrawn="1">
          <p15:clr>
            <a:srgbClr val="F26B43"/>
          </p15:clr>
        </p15:guide>
        <p15:guide id="5" orient="horz" pos="4174" userDrawn="1">
          <p15:clr>
            <a:srgbClr val="F26B43"/>
          </p15:clr>
        </p15:guide>
      </p15:sldGuideLst>
    </p:ext>
  </p:extLst>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35"/>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403385080"/>
      </p:ext>
    </p:extLst>
  </p:cSld>
  <p:clrMap bg1="lt1" tx1="dk1" bg2="lt2" tx2="dk2" accent1="accent1" accent2="accent2" accent3="accent3" accent4="accent4" accent5="accent5" accent6="accent6" hlink="hlink" folHlink="folHlink"/>
  <p:sldLayoutIdLst>
    <p:sldLayoutId id="2147486184" r:id="rId1"/>
    <p:sldLayoutId id="2147486185" r:id="rId2"/>
    <p:sldLayoutId id="2147486186" r:id="rId3"/>
    <p:sldLayoutId id="2147486187" r:id="rId4"/>
    <p:sldLayoutId id="2147486188" r:id="rId5"/>
    <p:sldLayoutId id="2147486189" r:id="rId6"/>
    <p:sldLayoutId id="2147486190" r:id="rId7"/>
    <p:sldLayoutId id="2147486191" r:id="rId8"/>
    <p:sldLayoutId id="2147486192" r:id="rId9"/>
    <p:sldLayoutId id="2147486193" r:id="rId10"/>
  </p:sldLayoutIdLst>
  <p:txStyles>
    <p:titleStyle>
      <a:lvl1pPr algn="l" rtl="0" eaLnBrk="1" fontAlgn="base" hangingPunct="1">
        <a:lnSpc>
          <a:spcPts val="3840"/>
        </a:lnSpc>
        <a:spcBef>
          <a:spcPct val="0"/>
        </a:spcBef>
        <a:spcAft>
          <a:spcPct val="0"/>
        </a:spcAft>
        <a:defRPr sz="3866"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6338" algn="l" rtl="0" eaLnBrk="1" fontAlgn="base" hangingPunct="1">
        <a:spcBef>
          <a:spcPct val="0"/>
        </a:spcBef>
        <a:spcAft>
          <a:spcPct val="0"/>
        </a:spcAft>
        <a:defRPr sz="3600" b="1">
          <a:solidFill>
            <a:srgbClr val="00B0F0"/>
          </a:solidFill>
          <a:latin typeface="Arial" charset="0"/>
          <a:cs typeface="Arial" charset="0"/>
        </a:defRPr>
      </a:lvl6pPr>
      <a:lvl7pPr marL="912674" algn="l" rtl="0" eaLnBrk="1" fontAlgn="base" hangingPunct="1">
        <a:spcBef>
          <a:spcPct val="0"/>
        </a:spcBef>
        <a:spcAft>
          <a:spcPct val="0"/>
        </a:spcAft>
        <a:defRPr sz="3600" b="1">
          <a:solidFill>
            <a:srgbClr val="00B0F0"/>
          </a:solidFill>
          <a:latin typeface="Arial" charset="0"/>
          <a:cs typeface="Arial" charset="0"/>
        </a:defRPr>
      </a:lvl7pPr>
      <a:lvl8pPr marL="1369013" algn="l" rtl="0" eaLnBrk="1" fontAlgn="base" hangingPunct="1">
        <a:spcBef>
          <a:spcPct val="0"/>
        </a:spcBef>
        <a:spcAft>
          <a:spcPct val="0"/>
        </a:spcAft>
        <a:defRPr sz="3600" b="1">
          <a:solidFill>
            <a:srgbClr val="00B0F0"/>
          </a:solidFill>
          <a:latin typeface="Arial" charset="0"/>
          <a:cs typeface="Arial" charset="0"/>
        </a:defRPr>
      </a:lvl8pPr>
      <a:lvl9pPr marL="1825350" algn="l" rtl="0" eaLnBrk="1" fontAlgn="base" hangingPunct="1">
        <a:spcBef>
          <a:spcPct val="0"/>
        </a:spcBef>
        <a:spcAft>
          <a:spcPct val="0"/>
        </a:spcAft>
        <a:defRPr sz="3600" b="1">
          <a:solidFill>
            <a:srgbClr val="00B0F0"/>
          </a:solidFill>
          <a:latin typeface="Arial" charset="0"/>
          <a:cs typeface="Arial" charset="0"/>
        </a:defRPr>
      </a:lvl9pPr>
    </p:titleStyle>
    <p:bodyStyle>
      <a:lvl1pPr marL="212326" indent="-212326" algn="l" rtl="0" eaLnBrk="1" fontAlgn="base" hangingPunct="1">
        <a:spcBef>
          <a:spcPts val="0"/>
        </a:spcBef>
        <a:spcAft>
          <a:spcPts val="300"/>
        </a:spcAft>
        <a:buClr>
          <a:schemeClr val="accent6">
            <a:lumMod val="40000"/>
            <a:lumOff val="60000"/>
          </a:schemeClr>
        </a:buClr>
        <a:buFont typeface="Arial" pitchFamily="34" charset="0"/>
        <a:buChar char="•"/>
        <a:tabLst>
          <a:tab pos="205991" algn="l"/>
        </a:tabLst>
        <a:defRPr sz="2400" kern="1200">
          <a:solidFill>
            <a:schemeClr val="tx2">
              <a:lumMod val="50000"/>
            </a:schemeClr>
          </a:solidFill>
          <a:latin typeface="Arial Narrow" panose="020B0606020202030204" pitchFamily="34" charset="0"/>
          <a:ea typeface="+mn-ea"/>
          <a:cs typeface="Arial" pitchFamily="34" charset="0"/>
        </a:defRPr>
      </a:lvl1pPr>
      <a:lvl2pPr marL="507038" indent="-277289"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2pPr>
      <a:lvl3pPr marL="730456" indent="-218659"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3pPr>
      <a:lvl4pPr marL="947534" indent="-210742"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4pPr>
      <a:lvl5pPr marL="2053517" indent="-228172" algn="l" rtl="0" eaLnBrk="1" fontAlgn="base" hangingPunct="1">
        <a:spcBef>
          <a:spcPct val="20000"/>
        </a:spcBef>
        <a:spcAft>
          <a:spcPct val="0"/>
        </a:spcAft>
        <a:buFont typeface="Arial" charset="0"/>
        <a:buChar char="»"/>
        <a:defRPr sz="2000" kern="1200">
          <a:solidFill>
            <a:schemeClr val="tx1"/>
          </a:solidFill>
          <a:latin typeface="Arial" pitchFamily="34" charset="0"/>
          <a:ea typeface="+mn-ea"/>
          <a:cs typeface="Arial" pitchFamily="34" charset="0"/>
        </a:defRPr>
      </a:lvl5pPr>
      <a:lvl6pPr marL="2509854"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6191"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2528"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78866"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2674" rtl="0" eaLnBrk="1" latinLnBrk="0" hangingPunct="1">
        <a:defRPr sz="1867" kern="1200">
          <a:solidFill>
            <a:schemeClr val="tx1"/>
          </a:solidFill>
          <a:latin typeface="+mn-lt"/>
          <a:ea typeface="+mn-ea"/>
          <a:cs typeface="+mn-cs"/>
        </a:defRPr>
      </a:lvl1pPr>
      <a:lvl2pPr marL="456338" algn="l" defTabSz="912674" rtl="0" eaLnBrk="1" latinLnBrk="0" hangingPunct="1">
        <a:defRPr sz="1867" kern="1200">
          <a:solidFill>
            <a:schemeClr val="tx1"/>
          </a:solidFill>
          <a:latin typeface="+mn-lt"/>
          <a:ea typeface="+mn-ea"/>
          <a:cs typeface="+mn-cs"/>
        </a:defRPr>
      </a:lvl2pPr>
      <a:lvl3pPr marL="912674" algn="l" defTabSz="912674" rtl="0" eaLnBrk="1" latinLnBrk="0" hangingPunct="1">
        <a:defRPr sz="1867" kern="1200">
          <a:solidFill>
            <a:schemeClr val="tx1"/>
          </a:solidFill>
          <a:latin typeface="+mn-lt"/>
          <a:ea typeface="+mn-ea"/>
          <a:cs typeface="+mn-cs"/>
        </a:defRPr>
      </a:lvl3pPr>
      <a:lvl4pPr marL="1369013" algn="l" defTabSz="912674" rtl="0" eaLnBrk="1" latinLnBrk="0" hangingPunct="1">
        <a:defRPr sz="1867" kern="1200">
          <a:solidFill>
            <a:schemeClr val="tx1"/>
          </a:solidFill>
          <a:latin typeface="+mn-lt"/>
          <a:ea typeface="+mn-ea"/>
          <a:cs typeface="+mn-cs"/>
        </a:defRPr>
      </a:lvl4pPr>
      <a:lvl5pPr marL="1825350" algn="l" defTabSz="912674" rtl="0" eaLnBrk="1" latinLnBrk="0" hangingPunct="1">
        <a:defRPr sz="1867" kern="1200">
          <a:solidFill>
            <a:schemeClr val="tx1"/>
          </a:solidFill>
          <a:latin typeface="+mn-lt"/>
          <a:ea typeface="+mn-ea"/>
          <a:cs typeface="+mn-cs"/>
        </a:defRPr>
      </a:lvl5pPr>
      <a:lvl6pPr marL="2281685" algn="l" defTabSz="912674" rtl="0" eaLnBrk="1" latinLnBrk="0" hangingPunct="1">
        <a:defRPr sz="1867" kern="1200">
          <a:solidFill>
            <a:schemeClr val="tx1"/>
          </a:solidFill>
          <a:latin typeface="+mn-lt"/>
          <a:ea typeface="+mn-ea"/>
          <a:cs typeface="+mn-cs"/>
        </a:defRPr>
      </a:lvl6pPr>
      <a:lvl7pPr marL="2738026" algn="l" defTabSz="912674" rtl="0" eaLnBrk="1" latinLnBrk="0" hangingPunct="1">
        <a:defRPr sz="1867" kern="1200">
          <a:solidFill>
            <a:schemeClr val="tx1"/>
          </a:solidFill>
          <a:latin typeface="+mn-lt"/>
          <a:ea typeface="+mn-ea"/>
          <a:cs typeface="+mn-cs"/>
        </a:defRPr>
      </a:lvl7pPr>
      <a:lvl8pPr marL="3194359" algn="l" defTabSz="912674" rtl="0" eaLnBrk="1" latinLnBrk="0" hangingPunct="1">
        <a:defRPr sz="1867" kern="1200">
          <a:solidFill>
            <a:schemeClr val="tx1"/>
          </a:solidFill>
          <a:latin typeface="+mn-lt"/>
          <a:ea typeface="+mn-ea"/>
          <a:cs typeface="+mn-cs"/>
        </a:defRPr>
      </a:lvl8pPr>
      <a:lvl9pPr marL="3650694" algn="l" defTabSz="912674"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088"/>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777"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182880" tIns="182880" rIns="182880" bIns="0" rtlCol="0" anchor="t" anchorCtr="0">
            <a:noAutofit/>
          </a:bodyPr>
          <a:lstStyle/>
          <a:p>
            <a:r>
              <a:rPr lang="en-US" dirty="0"/>
              <a:t>Click to edit title</a:t>
            </a:r>
          </a:p>
        </p:txBody>
      </p:sp>
      <p:sp>
        <p:nvSpPr>
          <p:cNvPr id="3" name="Text Placeholder 2"/>
          <p:cNvSpPr>
            <a:spLocks noGrp="1"/>
          </p:cNvSpPr>
          <p:nvPr>
            <p:ph type="body" idx="1"/>
          </p:nvPr>
        </p:nvSpPr>
        <p:spPr>
          <a:xfrm>
            <a:off x="249290"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56255"/>
            <a:ext cx="12192000" cy="246221"/>
          </a:xfrm>
          <a:prstGeom prst="rect">
            <a:avLst/>
          </a:prstGeom>
        </p:spPr>
        <p:txBody>
          <a:bodyPr vert="horz" wrap="square" lIns="91440" tIns="45720" rIns="91440" bIns="45720" rtlCol="0" anchor="b" anchorCtr="0">
            <a:spAutoFit/>
          </a:bodyPr>
          <a:lstStyle>
            <a:lvl1pPr algn="l" eaLnBrk="1" fontAlgn="auto" hangingPunct="1">
              <a:spcBef>
                <a:spcPts val="0"/>
              </a:spcBef>
              <a:spcAft>
                <a:spcPts val="0"/>
              </a:spcAft>
              <a:defRPr sz="1000">
                <a:solidFill>
                  <a:schemeClr val="tx1"/>
                </a:solidFill>
                <a:latin typeface="+mn-lt"/>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4"/>
          </p:nvPr>
        </p:nvSpPr>
        <p:spPr>
          <a:xfrm>
            <a:off x="36395" y="6549278"/>
            <a:ext cx="383821" cy="364067"/>
          </a:xfrm>
          <a:prstGeom prst="rect">
            <a:avLst/>
          </a:prstGeom>
        </p:spPr>
        <p:txBody>
          <a:bodyPr vert="horz" wrap="none" lIns="91440" tIns="45720" rIns="91440" bIns="45720" rtlCol="0" anchor="ctr"/>
          <a:lstStyle>
            <a:lvl1pPr algn="r" eaLnBrk="1" fontAlgn="auto" hangingPunct="1">
              <a:spcBef>
                <a:spcPts val="0"/>
              </a:spcBef>
              <a:spcAft>
                <a:spcPts val="0"/>
              </a:spcAft>
              <a:defRPr sz="1423" b="1">
                <a:solidFill>
                  <a:schemeClr val="bg1"/>
                </a:solidFill>
                <a:latin typeface="+mn-lt"/>
              </a:defRPr>
            </a:lvl1pPr>
          </a:lstStyle>
          <a:p>
            <a:pPr>
              <a:defRPr/>
            </a:pPr>
            <a:fld id="{95B482DD-89D1-42DF-ADD7-34F6575EE2F4}" type="slidenum">
              <a:rPr lang="en-US" smtClean="0">
                <a:solidFill>
                  <a:srgbClr val="FFFFFF"/>
                </a:solidFill>
                <a:latin typeface="Calibri"/>
              </a:rPr>
              <a:pPr>
                <a:defRPr/>
              </a:pPr>
              <a:t>‹#›</a:t>
            </a:fld>
            <a:endParaRPr lang="en-US" dirty="0">
              <a:solidFill>
                <a:srgbClr val="FFFFFF"/>
              </a:solidFill>
              <a:latin typeface="Calibri"/>
            </a:endParaRPr>
          </a:p>
        </p:txBody>
      </p:sp>
    </p:spTree>
    <p:extLst>
      <p:ext uri="{BB962C8B-B14F-4D97-AF65-F5344CB8AC3E}">
        <p14:creationId xmlns:p14="http://schemas.microsoft.com/office/powerpoint/2010/main" val="2953581005"/>
      </p:ext>
    </p:extLst>
  </p:cSld>
  <p:clrMap bg1="lt1" tx1="dk1" bg2="lt2" tx2="dk2" accent1="accent1" accent2="accent2" accent3="accent3" accent4="accent4" accent5="accent5" accent6="accent6" hlink="hlink" folHlink="folHlink"/>
  <p:sldLayoutIdLst>
    <p:sldLayoutId id="2147486223" r:id="rId1"/>
    <p:sldLayoutId id="2147486224" r:id="rId2"/>
    <p:sldLayoutId id="2147486225" r:id="rId3"/>
    <p:sldLayoutId id="2147486226" r:id="rId4"/>
    <p:sldLayoutId id="2147486227" r:id="rId5"/>
    <p:sldLayoutId id="2147486228" r:id="rId6"/>
  </p:sldLayoutIdLst>
  <p:hf hdr="0" dt="0"/>
  <p:txStyles>
    <p:titleStyle>
      <a:lvl1pPr algn="l" defTabSz="911546" rtl="0" fontAlgn="base">
        <a:lnSpc>
          <a:spcPct val="80000"/>
        </a:lnSpc>
        <a:spcBef>
          <a:spcPct val="0"/>
        </a:spcBef>
        <a:spcAft>
          <a:spcPct val="0"/>
        </a:spcAft>
        <a:defRPr sz="3733" b="1" kern="1200">
          <a:solidFill>
            <a:schemeClr val="tx2"/>
          </a:solidFill>
          <a:latin typeface="+mj-lt"/>
          <a:ea typeface="+mj-ea"/>
          <a:cs typeface="+mj-cs"/>
        </a:defRPr>
      </a:lvl1pPr>
      <a:lvl2pPr algn="l" defTabSz="911546" rtl="0" fontAlgn="base">
        <a:lnSpc>
          <a:spcPct val="80000"/>
        </a:lnSpc>
        <a:spcBef>
          <a:spcPct val="0"/>
        </a:spcBef>
        <a:spcAft>
          <a:spcPct val="0"/>
        </a:spcAft>
        <a:defRPr sz="3733" b="1">
          <a:solidFill>
            <a:schemeClr val="tx2"/>
          </a:solidFill>
          <a:latin typeface="Calibri" panose="020F0502020204030204" pitchFamily="34" charset="0"/>
        </a:defRPr>
      </a:lvl2pPr>
      <a:lvl3pPr algn="l" defTabSz="911546" rtl="0" fontAlgn="base">
        <a:lnSpc>
          <a:spcPct val="80000"/>
        </a:lnSpc>
        <a:spcBef>
          <a:spcPct val="0"/>
        </a:spcBef>
        <a:spcAft>
          <a:spcPct val="0"/>
        </a:spcAft>
        <a:defRPr sz="3733" b="1">
          <a:solidFill>
            <a:schemeClr val="tx2"/>
          </a:solidFill>
          <a:latin typeface="Calibri" panose="020F0502020204030204" pitchFamily="34" charset="0"/>
        </a:defRPr>
      </a:lvl3pPr>
      <a:lvl4pPr algn="l" defTabSz="911546" rtl="0" fontAlgn="base">
        <a:lnSpc>
          <a:spcPct val="80000"/>
        </a:lnSpc>
        <a:spcBef>
          <a:spcPct val="0"/>
        </a:spcBef>
        <a:spcAft>
          <a:spcPct val="0"/>
        </a:spcAft>
        <a:defRPr sz="3733" b="1">
          <a:solidFill>
            <a:schemeClr val="tx2"/>
          </a:solidFill>
          <a:latin typeface="Calibri" panose="020F0502020204030204" pitchFamily="34" charset="0"/>
        </a:defRPr>
      </a:lvl4pPr>
      <a:lvl5pPr algn="l" defTabSz="911546" rtl="0" fontAlgn="base">
        <a:lnSpc>
          <a:spcPct val="80000"/>
        </a:lnSpc>
        <a:spcBef>
          <a:spcPct val="0"/>
        </a:spcBef>
        <a:spcAft>
          <a:spcPct val="0"/>
        </a:spcAft>
        <a:defRPr sz="3733" b="1">
          <a:solidFill>
            <a:schemeClr val="tx2"/>
          </a:solidFill>
          <a:latin typeface="Calibri" panose="020F0502020204030204" pitchFamily="34" charset="0"/>
        </a:defRPr>
      </a:lvl5pPr>
      <a:lvl6pPr marL="812772" algn="l" defTabSz="911546" rtl="0" fontAlgn="base">
        <a:lnSpc>
          <a:spcPct val="80000"/>
        </a:lnSpc>
        <a:spcBef>
          <a:spcPct val="0"/>
        </a:spcBef>
        <a:spcAft>
          <a:spcPct val="0"/>
        </a:spcAft>
        <a:defRPr sz="3733" b="1">
          <a:solidFill>
            <a:schemeClr val="tx2"/>
          </a:solidFill>
          <a:latin typeface="Calibri" panose="020F0502020204030204" pitchFamily="34" charset="0"/>
        </a:defRPr>
      </a:lvl6pPr>
      <a:lvl7pPr marL="1625544" algn="l" defTabSz="911546" rtl="0" fontAlgn="base">
        <a:lnSpc>
          <a:spcPct val="80000"/>
        </a:lnSpc>
        <a:spcBef>
          <a:spcPct val="0"/>
        </a:spcBef>
        <a:spcAft>
          <a:spcPct val="0"/>
        </a:spcAft>
        <a:defRPr sz="3733" b="1">
          <a:solidFill>
            <a:schemeClr val="tx2"/>
          </a:solidFill>
          <a:latin typeface="Calibri" panose="020F0502020204030204" pitchFamily="34" charset="0"/>
        </a:defRPr>
      </a:lvl7pPr>
      <a:lvl8pPr marL="2438315" algn="l" defTabSz="911546" rtl="0" fontAlgn="base">
        <a:lnSpc>
          <a:spcPct val="80000"/>
        </a:lnSpc>
        <a:spcBef>
          <a:spcPct val="0"/>
        </a:spcBef>
        <a:spcAft>
          <a:spcPct val="0"/>
        </a:spcAft>
        <a:defRPr sz="3733" b="1">
          <a:solidFill>
            <a:schemeClr val="tx2"/>
          </a:solidFill>
          <a:latin typeface="Calibri" panose="020F0502020204030204" pitchFamily="34" charset="0"/>
        </a:defRPr>
      </a:lvl8pPr>
      <a:lvl9pPr marL="3251086" algn="l" defTabSz="911546" rtl="0" fontAlgn="base">
        <a:lnSpc>
          <a:spcPct val="80000"/>
        </a:lnSpc>
        <a:spcBef>
          <a:spcPct val="0"/>
        </a:spcBef>
        <a:spcAft>
          <a:spcPct val="0"/>
        </a:spcAft>
        <a:defRPr sz="3733" b="1">
          <a:solidFill>
            <a:schemeClr val="tx2"/>
          </a:solidFill>
          <a:latin typeface="Calibri" panose="020F0502020204030204" pitchFamily="34" charset="0"/>
        </a:defRPr>
      </a:lvl9pPr>
    </p:titleStyle>
    <p:bodyStyle>
      <a:lvl1pPr marL="225769" indent="-225769" algn="l" defTabSz="911546" rtl="0" fontAlgn="base">
        <a:spcBef>
          <a:spcPct val="0"/>
        </a:spcBef>
        <a:spcAft>
          <a:spcPts val="400"/>
        </a:spcAft>
        <a:buClr>
          <a:schemeClr val="accent1"/>
        </a:buClr>
        <a:buFont typeface="Arial" panose="020B0604020202020204" pitchFamily="34" charset="0"/>
        <a:buChar char="•"/>
        <a:defRPr sz="2666" kern="1200">
          <a:solidFill>
            <a:schemeClr val="tx1"/>
          </a:solidFill>
          <a:latin typeface="+mn-lt"/>
          <a:ea typeface="+mn-ea"/>
          <a:cs typeface="+mn-cs"/>
        </a:defRPr>
      </a:lvl1pPr>
      <a:lvl2pPr marL="682955" indent="-225769" algn="l" defTabSz="911546" rtl="0" fontAlgn="base">
        <a:spcBef>
          <a:spcPct val="0"/>
        </a:spcBef>
        <a:spcAft>
          <a:spcPts val="400"/>
        </a:spcAft>
        <a:buClr>
          <a:schemeClr val="accent1"/>
        </a:buClr>
        <a:buFont typeface=".AppleSystemUIFont"/>
        <a:buChar char="-"/>
        <a:defRPr sz="2311" kern="1200">
          <a:solidFill>
            <a:schemeClr val="tx1"/>
          </a:solidFill>
          <a:latin typeface="+mn-lt"/>
          <a:ea typeface="+mn-ea"/>
          <a:cs typeface="+mn-cs"/>
        </a:defRPr>
      </a:lvl2pPr>
      <a:lvl3pPr marL="1140138" indent="-225769" algn="l" defTabSz="911546" rtl="0" fontAlgn="base">
        <a:spcBef>
          <a:spcPct val="0"/>
        </a:spcBef>
        <a:spcAft>
          <a:spcPts val="400"/>
        </a:spcAft>
        <a:buClr>
          <a:schemeClr val="accent1"/>
        </a:buClr>
        <a:buFont typeface="Arial" panose="020B0604020202020204" pitchFamily="34" charset="0"/>
        <a:buChar char="•"/>
        <a:defRPr sz="2134" kern="1200">
          <a:solidFill>
            <a:schemeClr val="tx1"/>
          </a:solidFill>
          <a:latin typeface="+mn-lt"/>
          <a:ea typeface="+mn-ea"/>
          <a:cs typeface="+mn-cs"/>
        </a:defRPr>
      </a:lvl3pPr>
      <a:lvl4pPr marL="1597321" indent="-225769" algn="l" defTabSz="911546" rtl="0" fontAlgn="base">
        <a:spcBef>
          <a:spcPct val="0"/>
        </a:spcBef>
        <a:spcAft>
          <a:spcPts val="400"/>
        </a:spcAft>
        <a:buClr>
          <a:schemeClr val="accent1"/>
        </a:buClr>
        <a:buFont typeface=".AppleSystemUIFont"/>
        <a:buChar char="-"/>
        <a:defRPr sz="1600" kern="1200">
          <a:solidFill>
            <a:schemeClr val="tx1"/>
          </a:solidFill>
          <a:latin typeface="+mn-lt"/>
          <a:ea typeface="+mn-ea"/>
          <a:cs typeface="+mn-cs"/>
        </a:defRPr>
      </a:lvl4pPr>
      <a:lvl5pPr marL="2054506" indent="-225769" algn="l" defTabSz="911546" rtl="0" fontAlgn="base">
        <a:spcBef>
          <a:spcPct val="0"/>
        </a:spcBef>
        <a:spcAft>
          <a:spcPts val="400"/>
        </a:spcAft>
        <a:buClr>
          <a:schemeClr val="accent1"/>
        </a:buClr>
        <a:buFont typeface="Arial" panose="020B0604020202020204" pitchFamily="34" charset="0"/>
        <a:buChar char="•"/>
        <a:defRPr sz="1600" kern="1200">
          <a:solidFill>
            <a:schemeClr val="tx1"/>
          </a:solidFill>
          <a:latin typeface="+mn-lt"/>
          <a:ea typeface="+mn-ea"/>
          <a:cs typeface="+mn-cs"/>
        </a:defRPr>
      </a:lvl5pPr>
      <a:lvl6pPr marL="2514388"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6pPr>
      <a:lvl7pPr marL="2971548"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7pPr>
      <a:lvl8pPr marL="3428710"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8pPr>
      <a:lvl9pPr marL="3885874"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9pPr>
    </p:bodyStyle>
    <p:otherStyle>
      <a:defPPr>
        <a:defRPr lang="en-US"/>
      </a:defPPr>
      <a:lvl1pPr marL="0" algn="l" defTabSz="914324" rtl="0" eaLnBrk="1" latinLnBrk="0" hangingPunct="1">
        <a:defRPr sz="1801" kern="1200">
          <a:solidFill>
            <a:schemeClr val="tx1"/>
          </a:solidFill>
          <a:latin typeface="+mn-lt"/>
          <a:ea typeface="+mn-ea"/>
          <a:cs typeface="+mn-cs"/>
        </a:defRPr>
      </a:lvl1pPr>
      <a:lvl2pPr marL="457160" algn="l" defTabSz="914324" rtl="0" eaLnBrk="1" latinLnBrk="0" hangingPunct="1">
        <a:defRPr sz="1801" kern="1200">
          <a:solidFill>
            <a:schemeClr val="tx1"/>
          </a:solidFill>
          <a:latin typeface="+mn-lt"/>
          <a:ea typeface="+mn-ea"/>
          <a:cs typeface="+mn-cs"/>
        </a:defRPr>
      </a:lvl2pPr>
      <a:lvl3pPr marL="914324" algn="l" defTabSz="914324" rtl="0" eaLnBrk="1" latinLnBrk="0" hangingPunct="1">
        <a:defRPr sz="1801" kern="1200">
          <a:solidFill>
            <a:schemeClr val="tx1"/>
          </a:solidFill>
          <a:latin typeface="+mn-lt"/>
          <a:ea typeface="+mn-ea"/>
          <a:cs typeface="+mn-cs"/>
        </a:defRPr>
      </a:lvl3pPr>
      <a:lvl4pPr marL="1371485" algn="l" defTabSz="914324" rtl="0" eaLnBrk="1" latinLnBrk="0" hangingPunct="1">
        <a:defRPr sz="1801" kern="1200">
          <a:solidFill>
            <a:schemeClr val="tx1"/>
          </a:solidFill>
          <a:latin typeface="+mn-lt"/>
          <a:ea typeface="+mn-ea"/>
          <a:cs typeface="+mn-cs"/>
        </a:defRPr>
      </a:lvl4pPr>
      <a:lvl5pPr marL="1828645" algn="l" defTabSz="914324" rtl="0" eaLnBrk="1" latinLnBrk="0" hangingPunct="1">
        <a:defRPr sz="1801" kern="1200">
          <a:solidFill>
            <a:schemeClr val="tx1"/>
          </a:solidFill>
          <a:latin typeface="+mn-lt"/>
          <a:ea typeface="+mn-ea"/>
          <a:cs typeface="+mn-cs"/>
        </a:defRPr>
      </a:lvl5pPr>
      <a:lvl6pPr marL="2285807" algn="l" defTabSz="914324" rtl="0" eaLnBrk="1" latinLnBrk="0" hangingPunct="1">
        <a:defRPr sz="1801" kern="1200">
          <a:solidFill>
            <a:schemeClr val="tx1"/>
          </a:solidFill>
          <a:latin typeface="+mn-lt"/>
          <a:ea typeface="+mn-ea"/>
          <a:cs typeface="+mn-cs"/>
        </a:defRPr>
      </a:lvl6pPr>
      <a:lvl7pPr marL="2742968" algn="l" defTabSz="914324" rtl="0" eaLnBrk="1" latinLnBrk="0" hangingPunct="1">
        <a:defRPr sz="1801" kern="1200">
          <a:solidFill>
            <a:schemeClr val="tx1"/>
          </a:solidFill>
          <a:latin typeface="+mn-lt"/>
          <a:ea typeface="+mn-ea"/>
          <a:cs typeface="+mn-cs"/>
        </a:defRPr>
      </a:lvl7pPr>
      <a:lvl8pPr marL="3200128" algn="l" defTabSz="914324" rtl="0" eaLnBrk="1" latinLnBrk="0" hangingPunct="1">
        <a:defRPr sz="1801" kern="1200">
          <a:solidFill>
            <a:schemeClr val="tx1"/>
          </a:solidFill>
          <a:latin typeface="+mn-lt"/>
          <a:ea typeface="+mn-ea"/>
          <a:cs typeface="+mn-cs"/>
        </a:defRPr>
      </a:lvl8pPr>
      <a:lvl9pPr marL="3657289" algn="l" defTabSz="914324" rtl="0" eaLnBrk="1" latinLnBrk="0" hangingPunct="1">
        <a:defRPr sz="1801"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1028"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08806"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08806" fontAlgn="auto">
              <a:spcBef>
                <a:spcPts val="0"/>
              </a:spcBef>
              <a:spcAft>
                <a:spcPts val="0"/>
              </a:spcAft>
            </a:pPr>
            <a:fld id="{DA69A137-6BDB-47B4-8B9B-30BE2E63C07B}" type="slidenum">
              <a:rPr lang="en-US" smtClean="0">
                <a:solidFill>
                  <a:srgbClr val="004676"/>
                </a:solidFill>
                <a:ea typeface="ＭＳ Ｐゴシック"/>
              </a:rPr>
              <a:pPr defTabSz="908806"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4539" r:id="rId1"/>
    <p:sldLayoutId id="2147484540" r:id="rId2"/>
    <p:sldLayoutId id="2147484541" r:id="rId3"/>
    <p:sldLayoutId id="2147484542" r:id="rId4"/>
    <p:sldLayoutId id="2147484543" r:id="rId5"/>
    <p:sldLayoutId id="2147484544" r:id="rId6"/>
    <p:sldLayoutId id="2147484545" r:id="rId7"/>
    <p:sldLayoutId id="2147484546" r:id="rId8"/>
    <p:sldLayoutId id="2147484547" r:id="rId9"/>
    <p:sldLayoutId id="2147484548" r:id="rId10"/>
    <p:sldLayoutId id="2147484549" r:id="rId11"/>
    <p:sldLayoutId id="2147484550" r:id="rId12"/>
    <p:sldLayoutId id="2147484551" r:id="rId13"/>
  </p:sldLayoutIdLst>
  <p:hf hdr="0" dt="0"/>
  <p:txStyles>
    <p:titleStyle>
      <a:lvl1pPr algn="l" defTabSz="908806"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329" indent="-227329" algn="l" defTabSz="908806"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1647" indent="-227329" algn="l" defTabSz="908806"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5606" indent="-227329" algn="l" defTabSz="908806"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0268" indent="-227329" algn="l" defTabSz="9088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4646" indent="-227329" algn="l" defTabSz="9088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499570"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3210"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07712"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2168"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08806" rtl="0" eaLnBrk="1" latinLnBrk="0" hangingPunct="1">
        <a:defRPr sz="1920" kern="1200">
          <a:solidFill>
            <a:schemeClr val="tx1"/>
          </a:solidFill>
          <a:latin typeface="+mn-lt"/>
          <a:ea typeface="+mn-ea"/>
          <a:cs typeface="+mn-cs"/>
        </a:defRPr>
      </a:lvl1pPr>
      <a:lvl2pPr marL="454405" algn="l" defTabSz="908806" rtl="0" eaLnBrk="1" latinLnBrk="0" hangingPunct="1">
        <a:defRPr sz="1920" kern="1200">
          <a:solidFill>
            <a:schemeClr val="tx1"/>
          </a:solidFill>
          <a:latin typeface="+mn-lt"/>
          <a:ea typeface="+mn-ea"/>
          <a:cs typeface="+mn-cs"/>
        </a:defRPr>
      </a:lvl2pPr>
      <a:lvl3pPr marL="908806" algn="l" defTabSz="908806" rtl="0" eaLnBrk="1" latinLnBrk="0" hangingPunct="1">
        <a:defRPr sz="1920" kern="1200">
          <a:solidFill>
            <a:schemeClr val="tx1"/>
          </a:solidFill>
          <a:latin typeface="+mn-lt"/>
          <a:ea typeface="+mn-ea"/>
          <a:cs typeface="+mn-cs"/>
        </a:defRPr>
      </a:lvl3pPr>
      <a:lvl4pPr marL="1363213" algn="l" defTabSz="908806" rtl="0" eaLnBrk="1" latinLnBrk="0" hangingPunct="1">
        <a:defRPr sz="1920" kern="1200">
          <a:solidFill>
            <a:schemeClr val="tx1"/>
          </a:solidFill>
          <a:latin typeface="+mn-lt"/>
          <a:ea typeface="+mn-ea"/>
          <a:cs typeface="+mn-cs"/>
        </a:defRPr>
      </a:lvl4pPr>
      <a:lvl5pPr marL="1817608" algn="l" defTabSz="908806" rtl="0" eaLnBrk="1" latinLnBrk="0" hangingPunct="1">
        <a:defRPr sz="1920" kern="1200">
          <a:solidFill>
            <a:schemeClr val="tx1"/>
          </a:solidFill>
          <a:latin typeface="+mn-lt"/>
          <a:ea typeface="+mn-ea"/>
          <a:cs typeface="+mn-cs"/>
        </a:defRPr>
      </a:lvl5pPr>
      <a:lvl6pPr marL="2271920" algn="l" defTabSz="908806" rtl="0" eaLnBrk="1" latinLnBrk="0" hangingPunct="1">
        <a:defRPr sz="1920" kern="1200">
          <a:solidFill>
            <a:schemeClr val="tx1"/>
          </a:solidFill>
          <a:latin typeface="+mn-lt"/>
          <a:ea typeface="+mn-ea"/>
          <a:cs typeface="+mn-cs"/>
        </a:defRPr>
      </a:lvl6pPr>
      <a:lvl7pPr marL="2726336" algn="l" defTabSz="908806" rtl="0" eaLnBrk="1" latinLnBrk="0" hangingPunct="1">
        <a:defRPr sz="1920" kern="1200">
          <a:solidFill>
            <a:schemeClr val="tx1"/>
          </a:solidFill>
          <a:latin typeface="+mn-lt"/>
          <a:ea typeface="+mn-ea"/>
          <a:cs typeface="+mn-cs"/>
        </a:defRPr>
      </a:lvl7pPr>
      <a:lvl8pPr marL="3180535" algn="l" defTabSz="908806" rtl="0" eaLnBrk="1" latinLnBrk="0" hangingPunct="1">
        <a:defRPr sz="1920" kern="1200">
          <a:solidFill>
            <a:schemeClr val="tx1"/>
          </a:solidFill>
          <a:latin typeface="+mn-lt"/>
          <a:ea typeface="+mn-ea"/>
          <a:cs typeface="+mn-cs"/>
        </a:defRPr>
      </a:lvl8pPr>
      <a:lvl9pPr marL="3635186" algn="l" defTabSz="908806" rtl="0" eaLnBrk="1" latinLnBrk="0" hangingPunct="1">
        <a:defRPr sz="192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0128352"/>
      </p:ext>
    </p:extLst>
  </p:cSld>
  <p:clrMap bg1="lt1" tx1="dk1" bg2="lt2" tx2="dk2" accent1="accent1" accent2="accent2" accent3="accent3" accent4="accent4" accent5="accent5" accent6="accent6" hlink="hlink" folHlink="folHlink"/>
  <p:sldLayoutIdLst>
    <p:sldLayoutId id="2147486230" r:id="rId1"/>
    <p:sldLayoutId id="2147486231" r:id="rId2"/>
    <p:sldLayoutId id="2147486232" r:id="rId3"/>
    <p:sldLayoutId id="2147486233" r:id="rId4"/>
    <p:sldLayoutId id="2147486234" r:id="rId5"/>
    <p:sldLayoutId id="2147486235" r:id="rId6"/>
    <p:sldLayoutId id="2147486236" r:id="rId7"/>
  </p:sldLayoutIdLst>
  <p:hf hdr="0" ftr="0" dt="0"/>
  <p:txStyles>
    <p:titleStyle>
      <a:lvl1pPr marL="285793" algn="l" defTabSz="145182" rtl="0" eaLnBrk="1" latinLnBrk="0" hangingPunct="1">
        <a:spcBef>
          <a:spcPct val="0"/>
        </a:spcBef>
        <a:buNone/>
        <a:defRPr sz="1048" b="0" kern="1200">
          <a:solidFill>
            <a:schemeClr val="bg1"/>
          </a:solidFill>
          <a:latin typeface="Verdana" panose="020B0604030504040204" pitchFamily="34" charset="0"/>
          <a:ea typeface="Verdana" panose="020B0604030504040204" pitchFamily="34" charset="0"/>
          <a:cs typeface="Verdana" panose="020B0604030504040204" pitchFamily="34" charset="0"/>
        </a:defRPr>
      </a:lvl1pPr>
    </p:titleStyle>
    <p:bodyStyle>
      <a:lvl1pPr marL="54444" indent="-54444"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117961" indent="-45371"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181478"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254070"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326660"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399253"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6pPr>
      <a:lvl7pPr marL="471845"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7pPr>
      <a:lvl8pPr marL="544436"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8pPr>
      <a:lvl9pPr marL="617027"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9pPr>
    </p:bodyStyle>
    <p:otherStyle>
      <a:defPPr>
        <a:defRPr lang="en-US"/>
      </a:defPPr>
      <a:lvl1pPr marL="0" algn="l" defTabSz="145182" rtl="0" eaLnBrk="1" latinLnBrk="0" hangingPunct="1">
        <a:defRPr sz="286" kern="1200">
          <a:solidFill>
            <a:schemeClr val="tx1"/>
          </a:solidFill>
          <a:latin typeface="+mn-lt"/>
          <a:ea typeface="+mn-ea"/>
          <a:cs typeface="+mn-cs"/>
        </a:defRPr>
      </a:lvl1pPr>
      <a:lvl2pPr marL="72592" algn="l" defTabSz="145182" rtl="0" eaLnBrk="1" latinLnBrk="0" hangingPunct="1">
        <a:defRPr sz="286" kern="1200">
          <a:solidFill>
            <a:schemeClr val="tx1"/>
          </a:solidFill>
          <a:latin typeface="+mn-lt"/>
          <a:ea typeface="+mn-ea"/>
          <a:cs typeface="+mn-cs"/>
        </a:defRPr>
      </a:lvl2pPr>
      <a:lvl3pPr marL="145182" algn="l" defTabSz="145182" rtl="0" eaLnBrk="1" latinLnBrk="0" hangingPunct="1">
        <a:defRPr sz="286" kern="1200">
          <a:solidFill>
            <a:schemeClr val="tx1"/>
          </a:solidFill>
          <a:latin typeface="+mn-lt"/>
          <a:ea typeface="+mn-ea"/>
          <a:cs typeface="+mn-cs"/>
        </a:defRPr>
      </a:lvl3pPr>
      <a:lvl4pPr marL="217774" algn="l" defTabSz="145182" rtl="0" eaLnBrk="1" latinLnBrk="0" hangingPunct="1">
        <a:defRPr sz="286" kern="1200">
          <a:solidFill>
            <a:schemeClr val="tx1"/>
          </a:solidFill>
          <a:latin typeface="+mn-lt"/>
          <a:ea typeface="+mn-ea"/>
          <a:cs typeface="+mn-cs"/>
        </a:defRPr>
      </a:lvl4pPr>
      <a:lvl5pPr marL="290365" algn="l" defTabSz="145182" rtl="0" eaLnBrk="1" latinLnBrk="0" hangingPunct="1">
        <a:defRPr sz="286" kern="1200">
          <a:solidFill>
            <a:schemeClr val="tx1"/>
          </a:solidFill>
          <a:latin typeface="+mn-lt"/>
          <a:ea typeface="+mn-ea"/>
          <a:cs typeface="+mn-cs"/>
        </a:defRPr>
      </a:lvl5pPr>
      <a:lvl6pPr marL="362958" algn="l" defTabSz="145182" rtl="0" eaLnBrk="1" latinLnBrk="0" hangingPunct="1">
        <a:defRPr sz="286" kern="1200">
          <a:solidFill>
            <a:schemeClr val="tx1"/>
          </a:solidFill>
          <a:latin typeface="+mn-lt"/>
          <a:ea typeface="+mn-ea"/>
          <a:cs typeface="+mn-cs"/>
        </a:defRPr>
      </a:lvl6pPr>
      <a:lvl7pPr marL="435548" algn="l" defTabSz="145182" rtl="0" eaLnBrk="1" latinLnBrk="0" hangingPunct="1">
        <a:defRPr sz="286" kern="1200">
          <a:solidFill>
            <a:schemeClr val="tx1"/>
          </a:solidFill>
          <a:latin typeface="+mn-lt"/>
          <a:ea typeface="+mn-ea"/>
          <a:cs typeface="+mn-cs"/>
        </a:defRPr>
      </a:lvl7pPr>
      <a:lvl8pPr marL="508140" algn="l" defTabSz="145182" rtl="0" eaLnBrk="1" latinLnBrk="0" hangingPunct="1">
        <a:defRPr sz="286" kern="1200">
          <a:solidFill>
            <a:schemeClr val="tx1"/>
          </a:solidFill>
          <a:latin typeface="+mn-lt"/>
          <a:ea typeface="+mn-ea"/>
          <a:cs typeface="+mn-cs"/>
        </a:defRPr>
      </a:lvl8pPr>
      <a:lvl9pPr marL="580732" algn="l" defTabSz="145182" rtl="0" eaLnBrk="1" latinLnBrk="0" hangingPunct="1">
        <a:defRPr sz="286"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00" userDrawn="1">
          <p15:clr>
            <a:srgbClr val="F26B43"/>
          </p15:clr>
        </p15:guide>
        <p15:guide id="2" pos="6712" userDrawn="1">
          <p15:clr>
            <a:srgbClr val="F26B43"/>
          </p15:clr>
        </p15:guide>
        <p15:guide id="3" orient="horz" pos="199" userDrawn="1">
          <p15:clr>
            <a:srgbClr val="F26B43"/>
          </p15:clr>
        </p15:guide>
        <p15:guide id="4" orient="horz" pos="3689" userDrawn="1">
          <p15:clr>
            <a:srgbClr val="F26B43"/>
          </p15:clr>
        </p15:guide>
      </p15:sldGuideLst>
    </p:ext>
  </p:extLst>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914400" y="609600"/>
            <a:ext cx="10363200" cy="1143000"/>
          </a:xfrm>
          <a:prstGeom prst="rect">
            <a:avLst/>
          </a:prstGeom>
          <a:noFill/>
          <a:ln w="9525">
            <a:noFill/>
            <a:miter lim="800000"/>
            <a:headEnd/>
            <a:tailEnd/>
          </a:ln>
        </p:spPr>
        <p:txBody>
          <a:bodyPr vert="horz" wrap="square" lIns="90981" tIns="45493" rIns="90981" bIns="45493"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914400" y="1981200"/>
            <a:ext cx="10363200" cy="4114800"/>
          </a:xfrm>
          <a:prstGeom prst="rect">
            <a:avLst/>
          </a:prstGeom>
          <a:noFill/>
          <a:ln w="9525">
            <a:noFill/>
            <a:miter lim="800000"/>
            <a:headEnd/>
            <a:tailEnd/>
          </a:ln>
        </p:spPr>
        <p:txBody>
          <a:bodyPr vert="horz" wrap="square" lIns="90981" tIns="45493" rIns="90981" bIns="454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6292" name="Rectangle 4"/>
          <p:cNvSpPr>
            <a:spLocks noGrp="1" noChangeArrowheads="1"/>
          </p:cNvSpPr>
          <p:nvPr>
            <p:ph type="dt" sz="half" idx="2"/>
          </p:nvPr>
        </p:nvSpPr>
        <p:spPr bwMode="auto">
          <a:xfrm>
            <a:off x="914401" y="6248400"/>
            <a:ext cx="25400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eaLnBrk="0" hangingPunct="0">
              <a:defRPr sz="1867">
                <a:solidFill>
                  <a:srgbClr val="000000"/>
                </a:solidFill>
                <a:latin typeface="Times"/>
                <a:ea typeface="ＭＳ Ｐゴシック" charset="0"/>
                <a:cs typeface="Arial" charset="0"/>
              </a:defRPr>
            </a:lvl1pPr>
          </a:lstStyle>
          <a:p>
            <a:pPr defTabSz="1215743">
              <a:defRPr/>
            </a:pPr>
            <a:endParaRPr lang="en-US"/>
          </a:p>
        </p:txBody>
      </p:sp>
      <p:sp>
        <p:nvSpPr>
          <p:cNvPr id="396293" name="Rectangle 5"/>
          <p:cNvSpPr>
            <a:spLocks noGrp="1" noChangeArrowheads="1"/>
          </p:cNvSpPr>
          <p:nvPr>
            <p:ph type="ftr" sz="quarter" idx="3"/>
          </p:nvPr>
        </p:nvSpPr>
        <p:spPr bwMode="auto">
          <a:xfrm>
            <a:off x="4165601" y="6248400"/>
            <a:ext cx="38608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algn="ctr" eaLnBrk="0" hangingPunct="0">
              <a:defRPr sz="1867">
                <a:solidFill>
                  <a:srgbClr val="000000"/>
                </a:solidFill>
                <a:latin typeface="Times"/>
                <a:ea typeface="Arial" charset="0"/>
                <a:cs typeface="Arial" charset="0"/>
              </a:defRPr>
            </a:lvl1pPr>
          </a:lstStyle>
          <a:p>
            <a:pPr defTabSz="1215743">
              <a:defRPr/>
            </a:pPr>
            <a:endParaRPr lang="en-US"/>
          </a:p>
        </p:txBody>
      </p:sp>
      <p:sp>
        <p:nvSpPr>
          <p:cNvPr id="396294" name="Rectangle 6"/>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algn="r" eaLnBrk="0" hangingPunct="0">
              <a:defRPr sz="1867">
                <a:solidFill>
                  <a:srgbClr val="000000"/>
                </a:solidFill>
                <a:latin typeface="Times" pitchFamily="18" charset="0"/>
                <a:ea typeface="ＭＳ Ｐゴシック" pitchFamily="34" charset="-128"/>
                <a:cs typeface="Arial" pitchFamily="34" charset="0"/>
              </a:defRPr>
            </a:lvl1pPr>
          </a:lstStyle>
          <a:p>
            <a:pPr defTabSz="1215743">
              <a:defRPr/>
            </a:pPr>
            <a:fld id="{917C8F2C-160E-45E0-ABDC-B57181C033F3}" type="slidenum">
              <a:rPr lang="en-US" smtClean="0"/>
              <a:pPr defTabSz="1215743">
                <a:defRPr/>
              </a:pPr>
              <a:t>‹#›</a:t>
            </a:fld>
            <a:endParaRPr lang="en-US"/>
          </a:p>
        </p:txBody>
      </p:sp>
    </p:spTree>
    <p:extLst>
      <p:ext uri="{BB962C8B-B14F-4D97-AF65-F5344CB8AC3E}">
        <p14:creationId xmlns:p14="http://schemas.microsoft.com/office/powerpoint/2010/main" val="4243269858"/>
      </p:ext>
    </p:extLst>
  </p:cSld>
  <p:clrMap bg1="lt1" tx1="dk1" bg2="lt2" tx2="dk2" accent1="accent1" accent2="accent2" accent3="accent3" accent4="accent4" accent5="accent5" accent6="accent6" hlink="hlink" folHlink="folHlink"/>
  <p:sldLayoutIdLst>
    <p:sldLayoutId id="2147486238" r:id="rId1"/>
    <p:sldLayoutId id="2147486239" r:id="rId2"/>
    <p:sldLayoutId id="2147486240" r:id="rId3"/>
    <p:sldLayoutId id="2147486241" r:id="rId4"/>
    <p:sldLayoutId id="2147486242" r:id="rId5"/>
    <p:sldLayoutId id="2147486243" r:id="rId6"/>
    <p:sldLayoutId id="2147486244" r:id="rId7"/>
    <p:sldLayoutId id="2147486245" r:id="rId8"/>
    <p:sldLayoutId id="2147486246" r:id="rId9"/>
    <p:sldLayoutId id="2147486247" r:id="rId10"/>
    <p:sldLayoutId id="2147486248" r:id="rId11"/>
  </p:sldLayoutIdLst>
  <p:transition>
    <p:zoom/>
  </p:transition>
  <p:txStyles>
    <p:titleStyle>
      <a:lvl1pPr algn="ctr" rtl="0" eaLnBrk="0" fontAlgn="base" hangingPunct="0">
        <a:spcBef>
          <a:spcPct val="0"/>
        </a:spcBef>
        <a:spcAft>
          <a:spcPct val="0"/>
        </a:spcAft>
        <a:defRPr sz="5867">
          <a:solidFill>
            <a:schemeClr val="tx2"/>
          </a:solidFill>
          <a:latin typeface="+mj-lt"/>
          <a:ea typeface="+mj-ea"/>
          <a:cs typeface="+mj-cs"/>
        </a:defRPr>
      </a:lvl1pPr>
      <a:lvl2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5pPr>
      <a:lvl6pPr marL="606476"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6pPr>
      <a:lvl7pPr marL="1213015"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7pPr>
      <a:lvl8pPr marL="1819517"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8pPr>
      <a:lvl9pPr marL="2426036"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9pPr>
    </p:titleStyle>
    <p:bodyStyle>
      <a:lvl1pPr marL="453452" indent="-453452" algn="l" rtl="0" eaLnBrk="0" fontAlgn="base" hangingPunct="0">
        <a:spcBef>
          <a:spcPct val="20000"/>
        </a:spcBef>
        <a:spcAft>
          <a:spcPct val="0"/>
        </a:spcAft>
        <a:buChar char="•"/>
        <a:defRPr sz="4267">
          <a:solidFill>
            <a:schemeClr val="tx1"/>
          </a:solidFill>
          <a:latin typeface="+mn-lt"/>
          <a:ea typeface="+mn-ea"/>
          <a:cs typeface="+mn-cs"/>
        </a:defRPr>
      </a:lvl1pPr>
      <a:lvl2pPr marL="985014" indent="-377549" algn="l" rtl="0" eaLnBrk="0" fontAlgn="base" hangingPunct="0">
        <a:spcBef>
          <a:spcPct val="20000"/>
        </a:spcBef>
        <a:spcAft>
          <a:spcPct val="0"/>
        </a:spcAft>
        <a:buChar char="–"/>
        <a:defRPr sz="3733">
          <a:solidFill>
            <a:schemeClr val="tx1"/>
          </a:solidFill>
          <a:latin typeface="+mn-lt"/>
          <a:ea typeface="+mn-ea"/>
          <a:cs typeface="ＭＳ Ｐゴシック"/>
        </a:defRPr>
      </a:lvl2pPr>
      <a:lvl3pPr marL="1514396" indent="-301600" algn="l" rtl="0" eaLnBrk="0" fontAlgn="base" hangingPunct="0">
        <a:spcBef>
          <a:spcPct val="20000"/>
        </a:spcBef>
        <a:spcAft>
          <a:spcPct val="0"/>
        </a:spcAft>
        <a:buChar char="•"/>
        <a:defRPr sz="3200">
          <a:solidFill>
            <a:schemeClr val="tx1"/>
          </a:solidFill>
          <a:latin typeface="+mn-lt"/>
          <a:ea typeface="+mn-ea"/>
          <a:cs typeface="ＭＳ Ｐゴシック"/>
        </a:defRPr>
      </a:lvl3pPr>
      <a:lvl4pPr marL="2121845" indent="-301600" algn="l" rtl="0" eaLnBrk="0" fontAlgn="base" hangingPunct="0">
        <a:spcBef>
          <a:spcPct val="20000"/>
        </a:spcBef>
        <a:spcAft>
          <a:spcPct val="0"/>
        </a:spcAft>
        <a:buChar char="–"/>
        <a:defRPr sz="2666">
          <a:solidFill>
            <a:schemeClr val="tx1"/>
          </a:solidFill>
          <a:latin typeface="+mn-lt"/>
          <a:ea typeface="+mn-ea"/>
          <a:cs typeface="ＭＳ Ｐゴシック"/>
        </a:defRPr>
      </a:lvl4pPr>
      <a:lvl5pPr marL="2727191" indent="-301600" algn="l" rtl="0" eaLnBrk="0" fontAlgn="base" hangingPunct="0">
        <a:spcBef>
          <a:spcPct val="20000"/>
        </a:spcBef>
        <a:spcAft>
          <a:spcPct val="0"/>
        </a:spcAft>
        <a:buChar char="»"/>
        <a:defRPr sz="2666">
          <a:solidFill>
            <a:schemeClr val="tx1"/>
          </a:solidFill>
          <a:latin typeface="+mn-lt"/>
          <a:ea typeface="+mn-ea"/>
          <a:cs typeface="ＭＳ Ｐゴシック"/>
        </a:defRPr>
      </a:lvl5pPr>
      <a:lvl6pPr marL="3335746" indent="-303240" algn="l" rtl="0" eaLnBrk="0" fontAlgn="base" hangingPunct="0">
        <a:spcBef>
          <a:spcPct val="20000"/>
        </a:spcBef>
        <a:spcAft>
          <a:spcPct val="0"/>
        </a:spcAft>
        <a:buChar char="»"/>
        <a:defRPr sz="2666">
          <a:solidFill>
            <a:schemeClr val="tx1"/>
          </a:solidFill>
          <a:latin typeface="+mn-lt"/>
          <a:ea typeface="+mn-ea"/>
        </a:defRPr>
      </a:lvl6pPr>
      <a:lvl7pPr marL="3942269" indent="-303240" algn="l" rtl="0" eaLnBrk="0" fontAlgn="base" hangingPunct="0">
        <a:spcBef>
          <a:spcPct val="20000"/>
        </a:spcBef>
        <a:spcAft>
          <a:spcPct val="0"/>
        </a:spcAft>
        <a:buChar char="»"/>
        <a:defRPr sz="2666">
          <a:solidFill>
            <a:schemeClr val="tx1"/>
          </a:solidFill>
          <a:latin typeface="+mn-lt"/>
          <a:ea typeface="+mn-ea"/>
        </a:defRPr>
      </a:lvl7pPr>
      <a:lvl8pPr marL="4548768" indent="-303240" algn="l" rtl="0" eaLnBrk="0" fontAlgn="base" hangingPunct="0">
        <a:spcBef>
          <a:spcPct val="20000"/>
        </a:spcBef>
        <a:spcAft>
          <a:spcPct val="0"/>
        </a:spcAft>
        <a:buChar char="»"/>
        <a:defRPr sz="2666">
          <a:solidFill>
            <a:schemeClr val="tx1"/>
          </a:solidFill>
          <a:latin typeface="+mn-lt"/>
          <a:ea typeface="+mn-ea"/>
        </a:defRPr>
      </a:lvl8pPr>
      <a:lvl9pPr marL="5155267" indent="-303240" algn="l" rtl="0" eaLnBrk="0" fontAlgn="base" hangingPunct="0">
        <a:spcBef>
          <a:spcPct val="20000"/>
        </a:spcBef>
        <a:spcAft>
          <a:spcPct val="0"/>
        </a:spcAft>
        <a:buChar char="»"/>
        <a:defRPr sz="2666">
          <a:solidFill>
            <a:schemeClr val="tx1"/>
          </a:solidFill>
          <a:latin typeface="+mn-lt"/>
          <a:ea typeface="+mn-ea"/>
        </a:defRPr>
      </a:lvl9pPr>
    </p:bodyStyle>
    <p:otherStyle>
      <a:defPPr>
        <a:defRPr lang="en-US"/>
      </a:defPPr>
      <a:lvl1pPr marL="0" algn="l" defTabSz="606476" rtl="0" eaLnBrk="1" latinLnBrk="0" hangingPunct="1">
        <a:defRPr sz="2400" kern="1200">
          <a:solidFill>
            <a:schemeClr val="tx1"/>
          </a:solidFill>
          <a:latin typeface="+mn-lt"/>
          <a:ea typeface="+mn-ea"/>
          <a:cs typeface="+mn-cs"/>
        </a:defRPr>
      </a:lvl1pPr>
      <a:lvl2pPr marL="606476" algn="l" defTabSz="606476" rtl="0" eaLnBrk="1" latinLnBrk="0" hangingPunct="1">
        <a:defRPr sz="2400" kern="1200">
          <a:solidFill>
            <a:schemeClr val="tx1"/>
          </a:solidFill>
          <a:latin typeface="+mn-lt"/>
          <a:ea typeface="+mn-ea"/>
          <a:cs typeface="+mn-cs"/>
        </a:defRPr>
      </a:lvl2pPr>
      <a:lvl3pPr marL="1213015" algn="l" defTabSz="606476" rtl="0" eaLnBrk="1" latinLnBrk="0" hangingPunct="1">
        <a:defRPr sz="2400" kern="1200">
          <a:solidFill>
            <a:schemeClr val="tx1"/>
          </a:solidFill>
          <a:latin typeface="+mn-lt"/>
          <a:ea typeface="+mn-ea"/>
          <a:cs typeface="+mn-cs"/>
        </a:defRPr>
      </a:lvl3pPr>
      <a:lvl4pPr marL="1819517" algn="l" defTabSz="606476" rtl="0" eaLnBrk="1" latinLnBrk="0" hangingPunct="1">
        <a:defRPr sz="2400" kern="1200">
          <a:solidFill>
            <a:schemeClr val="tx1"/>
          </a:solidFill>
          <a:latin typeface="+mn-lt"/>
          <a:ea typeface="+mn-ea"/>
          <a:cs typeface="+mn-cs"/>
        </a:defRPr>
      </a:lvl4pPr>
      <a:lvl5pPr marL="2426036" algn="l" defTabSz="606476" rtl="0" eaLnBrk="1" latinLnBrk="0" hangingPunct="1">
        <a:defRPr sz="2400" kern="1200">
          <a:solidFill>
            <a:schemeClr val="tx1"/>
          </a:solidFill>
          <a:latin typeface="+mn-lt"/>
          <a:ea typeface="+mn-ea"/>
          <a:cs typeface="+mn-cs"/>
        </a:defRPr>
      </a:lvl5pPr>
      <a:lvl6pPr marL="3032510" algn="l" defTabSz="606476" rtl="0" eaLnBrk="1" latinLnBrk="0" hangingPunct="1">
        <a:defRPr sz="2400" kern="1200">
          <a:solidFill>
            <a:schemeClr val="tx1"/>
          </a:solidFill>
          <a:latin typeface="+mn-lt"/>
          <a:ea typeface="+mn-ea"/>
          <a:cs typeface="+mn-cs"/>
        </a:defRPr>
      </a:lvl6pPr>
      <a:lvl7pPr marL="3638994" algn="l" defTabSz="606476" rtl="0" eaLnBrk="1" latinLnBrk="0" hangingPunct="1">
        <a:defRPr sz="2400" kern="1200">
          <a:solidFill>
            <a:schemeClr val="tx1"/>
          </a:solidFill>
          <a:latin typeface="+mn-lt"/>
          <a:ea typeface="+mn-ea"/>
          <a:cs typeface="+mn-cs"/>
        </a:defRPr>
      </a:lvl7pPr>
      <a:lvl8pPr marL="4245511" algn="l" defTabSz="606476" rtl="0" eaLnBrk="1" latinLnBrk="0" hangingPunct="1">
        <a:defRPr sz="2400" kern="1200">
          <a:solidFill>
            <a:schemeClr val="tx1"/>
          </a:solidFill>
          <a:latin typeface="+mn-lt"/>
          <a:ea typeface="+mn-ea"/>
          <a:cs typeface="+mn-cs"/>
        </a:defRPr>
      </a:lvl8pPr>
      <a:lvl9pPr marL="4852022" algn="l" defTabSz="606476" rtl="0" eaLnBrk="1" latinLnBrk="0" hangingPunct="1">
        <a:defRPr sz="24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95353" y="569913"/>
            <a:ext cx="10407649" cy="1141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895353" y="1906589"/>
            <a:ext cx="10407649" cy="431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3280310814"/>
      </p:ext>
    </p:extLst>
  </p:cSld>
  <p:clrMap bg1="lt1" tx1="dk1" bg2="lt2" tx2="dk2" accent1="accent1" accent2="accent2" accent3="accent3" accent4="accent4" accent5="accent5" accent6="accent6" hlink="hlink" folHlink="folHlink"/>
  <p:sldLayoutIdLst>
    <p:sldLayoutId id="2147486250" r:id="rId1"/>
    <p:sldLayoutId id="2147486251" r:id="rId2"/>
    <p:sldLayoutId id="2147486252" r:id="rId3"/>
    <p:sldLayoutId id="2147486253" r:id="rId4"/>
    <p:sldLayoutId id="2147486254" r:id="rId5"/>
    <p:sldLayoutId id="2147486255" r:id="rId6"/>
    <p:sldLayoutId id="2147486256" r:id="rId7"/>
    <p:sldLayoutId id="2147486257" r:id="rId8"/>
    <p:sldLayoutId id="2147486258" r:id="rId9"/>
    <p:sldLayoutId id="2147486259" r:id="rId10"/>
    <p:sldLayoutId id="2147486260" r:id="rId11"/>
  </p:sldLayoutIdLst>
  <p:txStyles>
    <p:titleStyle>
      <a:lvl1pPr algn="ctr" defTabSz="428566" rtl="0" fontAlgn="base" hangingPunct="0">
        <a:lnSpc>
          <a:spcPct val="112000"/>
        </a:lnSpc>
        <a:spcBef>
          <a:spcPct val="0"/>
        </a:spcBef>
        <a:spcAft>
          <a:spcPct val="0"/>
        </a:spcAft>
        <a:buClr>
          <a:srgbClr val="000000"/>
        </a:buClr>
        <a:buSzPct val="45000"/>
        <a:buFont typeface="StarSymbol" charset="0"/>
        <a:defRPr sz="4124">
          <a:solidFill>
            <a:srgbClr val="000000"/>
          </a:solidFill>
          <a:latin typeface="+mj-lt"/>
          <a:ea typeface="+mj-ea"/>
          <a:cs typeface="+mj-cs"/>
        </a:defRPr>
      </a:lvl1pPr>
      <a:lvl2pPr marL="404756"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2pPr>
      <a:lvl3pPr marL="607134"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3pPr>
      <a:lvl4pPr marL="809513"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4pPr>
      <a:lvl5pPr marL="101189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5pPr>
      <a:lvl6pPr marL="1440455"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6pPr>
      <a:lvl7pPr marL="186902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7pPr>
      <a:lvl8pPr marL="2297585"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8pPr>
      <a:lvl9pPr marL="272615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9pPr>
    </p:titleStyle>
    <p:bodyStyle>
      <a:lvl1pPr marL="403268" indent="-303566" algn="l" defTabSz="428566" rtl="0" fontAlgn="base" hangingPunct="0">
        <a:lnSpc>
          <a:spcPct val="112000"/>
        </a:lnSpc>
        <a:spcBef>
          <a:spcPct val="0"/>
        </a:spcBef>
        <a:spcAft>
          <a:spcPts val="1336"/>
        </a:spcAft>
        <a:buClr>
          <a:srgbClr val="000000"/>
        </a:buClr>
        <a:buSzPct val="45000"/>
        <a:buFont typeface="StarSymbol" charset="0"/>
        <a:buChar char="●"/>
        <a:defRPr sz="2999">
          <a:solidFill>
            <a:srgbClr val="000000"/>
          </a:solidFill>
          <a:latin typeface="+mn-lt"/>
          <a:ea typeface="+mn-ea"/>
          <a:cs typeface="+mn-cs"/>
        </a:defRPr>
      </a:lvl1pPr>
      <a:lvl2pPr marL="808025" indent="-267853" algn="l" defTabSz="428566" rtl="0" fontAlgn="base" hangingPunct="0">
        <a:lnSpc>
          <a:spcPct val="112000"/>
        </a:lnSpc>
        <a:spcBef>
          <a:spcPct val="0"/>
        </a:spcBef>
        <a:spcAft>
          <a:spcPts val="1067"/>
        </a:spcAft>
        <a:buClr>
          <a:srgbClr val="000000"/>
        </a:buClr>
        <a:buSzPct val="75000"/>
        <a:buFont typeface="StarSymbol" charset="0"/>
        <a:buChar char="–"/>
        <a:defRPr sz="2624">
          <a:solidFill>
            <a:srgbClr val="000000"/>
          </a:solidFill>
          <a:latin typeface="+mn-lt"/>
          <a:ea typeface="+mn-ea"/>
          <a:cs typeface="+mn-cs"/>
        </a:defRPr>
      </a:lvl2pPr>
      <a:lvl3pPr marL="1212780" indent="-202378" algn="l" defTabSz="428566"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536" indent="-200890" algn="l" defTabSz="428566" rtl="0" fontAlgn="base" hangingPunct="0">
        <a:lnSpc>
          <a:spcPct val="112000"/>
        </a:lnSpc>
        <a:spcBef>
          <a:spcPct val="0"/>
        </a:spcBef>
        <a:spcAft>
          <a:spcPts val="539"/>
        </a:spcAft>
        <a:buClr>
          <a:srgbClr val="000000"/>
        </a:buClr>
        <a:buSzPct val="75000"/>
        <a:buFont typeface="StarSymbol" charset="0"/>
        <a:buChar char="–"/>
        <a:defRPr sz="1874">
          <a:solidFill>
            <a:srgbClr val="000000"/>
          </a:solidFill>
          <a:latin typeface="+mn-lt"/>
          <a:ea typeface="+mn-ea"/>
          <a:cs typeface="+mn-cs"/>
        </a:defRPr>
      </a:lvl4pPr>
      <a:lvl5pPr marL="202229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5pPr>
      <a:lvl6pPr marL="2450857"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6pPr>
      <a:lvl7pPr marL="287942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7pPr>
      <a:lvl8pPr marL="3307987"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8pPr>
      <a:lvl9pPr marL="373655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9pPr>
    </p:bodyStyle>
    <p:otherStyle>
      <a:defPPr>
        <a:defRPr lang="en-US"/>
      </a:defPPr>
      <a:lvl1pPr marL="0" algn="l" defTabSz="857130" rtl="0" eaLnBrk="1" latinLnBrk="0" hangingPunct="1">
        <a:defRPr sz="1687" kern="1200">
          <a:solidFill>
            <a:schemeClr val="tx1"/>
          </a:solidFill>
          <a:latin typeface="+mn-lt"/>
          <a:ea typeface="+mn-ea"/>
          <a:cs typeface="+mn-cs"/>
        </a:defRPr>
      </a:lvl1pPr>
      <a:lvl2pPr marL="428566" algn="l" defTabSz="857130" rtl="0" eaLnBrk="1" latinLnBrk="0" hangingPunct="1">
        <a:defRPr sz="1687" kern="1200">
          <a:solidFill>
            <a:schemeClr val="tx1"/>
          </a:solidFill>
          <a:latin typeface="+mn-lt"/>
          <a:ea typeface="+mn-ea"/>
          <a:cs typeface="+mn-cs"/>
        </a:defRPr>
      </a:lvl2pPr>
      <a:lvl3pPr marL="857130" algn="l" defTabSz="857130" rtl="0" eaLnBrk="1" latinLnBrk="0" hangingPunct="1">
        <a:defRPr sz="1687" kern="1200">
          <a:solidFill>
            <a:schemeClr val="tx1"/>
          </a:solidFill>
          <a:latin typeface="+mn-lt"/>
          <a:ea typeface="+mn-ea"/>
          <a:cs typeface="+mn-cs"/>
        </a:defRPr>
      </a:lvl3pPr>
      <a:lvl4pPr marL="1285696" algn="l" defTabSz="857130" rtl="0" eaLnBrk="1" latinLnBrk="0" hangingPunct="1">
        <a:defRPr sz="1687" kern="1200">
          <a:solidFill>
            <a:schemeClr val="tx1"/>
          </a:solidFill>
          <a:latin typeface="+mn-lt"/>
          <a:ea typeface="+mn-ea"/>
          <a:cs typeface="+mn-cs"/>
        </a:defRPr>
      </a:lvl4pPr>
      <a:lvl5pPr marL="1714260" algn="l" defTabSz="857130" rtl="0" eaLnBrk="1" latinLnBrk="0" hangingPunct="1">
        <a:defRPr sz="1687" kern="1200">
          <a:solidFill>
            <a:schemeClr val="tx1"/>
          </a:solidFill>
          <a:latin typeface="+mn-lt"/>
          <a:ea typeface="+mn-ea"/>
          <a:cs typeface="+mn-cs"/>
        </a:defRPr>
      </a:lvl5pPr>
      <a:lvl6pPr marL="2142826" algn="l" defTabSz="857130" rtl="0" eaLnBrk="1" latinLnBrk="0" hangingPunct="1">
        <a:defRPr sz="1687" kern="1200">
          <a:solidFill>
            <a:schemeClr val="tx1"/>
          </a:solidFill>
          <a:latin typeface="+mn-lt"/>
          <a:ea typeface="+mn-ea"/>
          <a:cs typeface="+mn-cs"/>
        </a:defRPr>
      </a:lvl6pPr>
      <a:lvl7pPr marL="2571391" algn="l" defTabSz="857130" rtl="0" eaLnBrk="1" latinLnBrk="0" hangingPunct="1">
        <a:defRPr sz="1687" kern="1200">
          <a:solidFill>
            <a:schemeClr val="tx1"/>
          </a:solidFill>
          <a:latin typeface="+mn-lt"/>
          <a:ea typeface="+mn-ea"/>
          <a:cs typeface="+mn-cs"/>
        </a:defRPr>
      </a:lvl7pPr>
      <a:lvl8pPr marL="2999957" algn="l" defTabSz="857130" rtl="0" eaLnBrk="1" latinLnBrk="0" hangingPunct="1">
        <a:defRPr sz="1687" kern="1200">
          <a:solidFill>
            <a:schemeClr val="tx1"/>
          </a:solidFill>
          <a:latin typeface="+mn-lt"/>
          <a:ea typeface="+mn-ea"/>
          <a:cs typeface="+mn-cs"/>
        </a:defRPr>
      </a:lvl8pPr>
      <a:lvl9pPr marL="3428521" algn="l" defTabSz="857130" rtl="0" eaLnBrk="1" latinLnBrk="0" hangingPunct="1">
        <a:defRPr sz="1687"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 name="Rectangle 12"/>
          <p:cNvSpPr/>
          <p:nvPr/>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000000"/>
              </a:solidFill>
            </a:endParaRPr>
          </a:p>
        </p:txBody>
      </p:sp>
      <p:sp>
        <p:nvSpPr>
          <p:cNvPr id="2" name="Title Placeholder 1"/>
          <p:cNvSpPr>
            <a:spLocks noGrp="1"/>
          </p:cNvSpPr>
          <p:nvPr>
            <p:ph type="title"/>
          </p:nvPr>
        </p:nvSpPr>
        <p:spPr>
          <a:xfrm>
            <a:off x="609600" y="274639"/>
            <a:ext cx="10972800" cy="1143000"/>
          </a:xfrm>
          <a:prstGeom prst="rect">
            <a:avLst/>
          </a:prstGeom>
        </p:spPr>
        <p:txBody>
          <a:bodyPr vert="horz" lIns="0" tIns="0" rIns="91440" bIns="45720" rtlCol="0" anchor="t">
            <a:normAutofit/>
          </a:bodyPr>
          <a:lstStyle/>
          <a:p>
            <a:r>
              <a:rPr lang="en-US" dirty="0"/>
              <a:t>Click to edit Slide Title</a:t>
            </a:r>
          </a:p>
        </p:txBody>
      </p:sp>
      <p:sp>
        <p:nvSpPr>
          <p:cNvPr id="3" name="Text Placeholder 2"/>
          <p:cNvSpPr>
            <a:spLocks noGrp="1"/>
          </p:cNvSpPr>
          <p:nvPr>
            <p:ph type="body" idx="1"/>
          </p:nvPr>
        </p:nvSpPr>
        <p:spPr>
          <a:xfrm>
            <a:off x="1236134" y="1439011"/>
            <a:ext cx="10312400" cy="4525963"/>
          </a:xfrm>
          <a:prstGeom prst="rect">
            <a:avLst/>
          </a:prstGeom>
        </p:spPr>
        <p:txBody>
          <a:bodyPr vert="horz" lIns="91440" tIns="45720" rIns="91440" bIns="45720" rtlCol="0">
            <a:normAutofit/>
          </a:body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8" name="Slide Number Placeholder 5"/>
          <p:cNvSpPr txBox="1">
            <a:spLocks/>
          </p:cNvSpPr>
          <p:nvPr/>
        </p:nvSpPr>
        <p:spPr>
          <a:xfrm>
            <a:off x="5749167" y="6483352"/>
            <a:ext cx="693673" cy="365125"/>
          </a:xfrm>
          <a:prstGeom prst="rect">
            <a:avLst/>
          </a:prstGeom>
        </p:spPr>
        <p:txBody>
          <a:bodyPr vert="horz" lIns="121920" tIns="60960" rIns="121920" bIns="60960" rtlCol="0" anchor="ctr"/>
          <a:lstStyle>
            <a:defPPr>
              <a:defRPr lang="en-US"/>
            </a:defPPr>
            <a:lvl1pPr marL="0" algn="ctr" defTabSz="457200" rtl="0" eaLnBrk="1" latinLnBrk="0" hangingPunct="1">
              <a:defRPr sz="1200" b="1"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FC3BF4A0-F7E7-4F05-98F8-4325DF1FDB43}" type="slidenum">
              <a:rPr lang="en-US" sz="1600" smtClean="0">
                <a:solidFill>
                  <a:schemeClr val="tx1"/>
                </a:solidFill>
              </a:rPr>
              <a:pPr/>
              <a:t>‹#›</a:t>
            </a:fld>
            <a:endParaRPr lang="en-US" sz="1600" dirty="0">
              <a:solidFill>
                <a:schemeClr val="tx1"/>
              </a:solidFill>
            </a:endParaRPr>
          </a:p>
        </p:txBody>
      </p:sp>
      <p:sp>
        <p:nvSpPr>
          <p:cNvPr id="14" name="Date Placeholder 2"/>
          <p:cNvSpPr txBox="1">
            <a:spLocks/>
          </p:cNvSpPr>
          <p:nvPr/>
        </p:nvSpPr>
        <p:spPr>
          <a:xfrm>
            <a:off x="7381310" y="6432208"/>
            <a:ext cx="4645960" cy="365125"/>
          </a:xfrm>
          <a:prstGeom prst="rect">
            <a:avLst/>
          </a:prstGeom>
        </p:spPr>
        <p:txBody>
          <a:bodyPr vert="horz" lIns="121920" tIns="60960" rIns="121920" bIns="60960" rtlCol="0" anchor="b"/>
          <a:lstStyle>
            <a:defPPr>
              <a:defRPr lang="en-US"/>
            </a:defPPr>
            <a:lvl1pPr marL="0" marR="0" indent="0" algn="ctr" defTabSz="457200" rtl="0" eaLnBrk="1" fontAlgn="auto" latinLnBrk="0" hangingPunct="1">
              <a:lnSpc>
                <a:spcPct val="100000"/>
              </a:lnSpc>
              <a:spcBef>
                <a:spcPts val="0"/>
              </a:spcBef>
              <a:spcAft>
                <a:spcPts val="0"/>
              </a:spcAft>
              <a:buClrTx/>
              <a:buSzTx/>
              <a:buFontTx/>
              <a:buNone/>
              <a:tabLst/>
              <a:defRPr sz="900"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400" dirty="0">
                <a:solidFill>
                  <a:srgbClr val="A20815"/>
                </a:solidFill>
              </a:rPr>
              <a:t>Main Presentation Title Edit In</a:t>
            </a:r>
            <a:r>
              <a:rPr lang="en-US" sz="1400" baseline="0" dirty="0">
                <a:solidFill>
                  <a:srgbClr val="A20815"/>
                </a:solidFill>
              </a:rPr>
              <a:t> Slide Master</a:t>
            </a:r>
            <a:endParaRPr lang="en-US" sz="1400" dirty="0">
              <a:solidFill>
                <a:srgbClr val="A20815"/>
              </a:solidFill>
            </a:endParaRPr>
          </a:p>
        </p:txBody>
      </p:sp>
      <p:pic>
        <p:nvPicPr>
          <p:cNvPr id="10" name="Picture 9" descr="LOCKUP_WCM_NYP_FULLCOLOR.png"/>
          <p:cNvPicPr>
            <a:picLocks noChangeAspect="1"/>
          </p:cNvPicPr>
          <p:nvPr userDrawn="1"/>
        </p:nvPicPr>
        <p:blipFill rotWithShape="1">
          <a:blip r:embed="rId22" cstate="print">
            <a:extLst>
              <a:ext uri="{28A0092B-C50C-407E-A947-70E740481C1C}">
                <a14:useLocalDpi xmlns:a14="http://schemas.microsoft.com/office/drawing/2010/main" val="0"/>
              </a:ext>
            </a:extLst>
          </a:blip>
          <a:srcRect r="48286"/>
          <a:stretch/>
        </p:blipFill>
        <p:spPr>
          <a:xfrm>
            <a:off x="0" y="6248400"/>
            <a:ext cx="4098271" cy="609600"/>
          </a:xfrm>
          <a:prstGeom prst="rect">
            <a:avLst/>
          </a:prstGeom>
        </p:spPr>
      </p:pic>
    </p:spTree>
    <p:extLst>
      <p:ext uri="{BB962C8B-B14F-4D97-AF65-F5344CB8AC3E}">
        <p14:creationId xmlns:p14="http://schemas.microsoft.com/office/powerpoint/2010/main" val="3869678897"/>
      </p:ext>
    </p:extLst>
  </p:cSld>
  <p:clrMap bg1="lt1" tx1="dk1" bg2="lt2" tx2="dk2" accent1="accent1" accent2="accent2" accent3="accent3" accent4="accent4" accent5="accent5" accent6="accent6" hlink="hlink" folHlink="folHlink"/>
  <p:sldLayoutIdLst>
    <p:sldLayoutId id="2147486267" r:id="rId1"/>
    <p:sldLayoutId id="2147486268" r:id="rId2"/>
    <p:sldLayoutId id="2147486269" r:id="rId3"/>
    <p:sldLayoutId id="2147486270" r:id="rId4"/>
    <p:sldLayoutId id="2147486271" r:id="rId5"/>
    <p:sldLayoutId id="2147486272" r:id="rId6"/>
    <p:sldLayoutId id="2147486273" r:id="rId7"/>
    <p:sldLayoutId id="2147486274" r:id="rId8"/>
    <p:sldLayoutId id="2147486275" r:id="rId9"/>
    <p:sldLayoutId id="2147486276" r:id="rId10"/>
    <p:sldLayoutId id="2147486277" r:id="rId11"/>
    <p:sldLayoutId id="2147486278" r:id="rId12"/>
    <p:sldLayoutId id="2147486279" r:id="rId13"/>
    <p:sldLayoutId id="2147486280" r:id="rId14"/>
    <p:sldLayoutId id="2147486281" r:id="rId15"/>
    <p:sldLayoutId id="2147486282" r:id="rId16"/>
    <p:sldLayoutId id="2147486283" r:id="rId17"/>
    <p:sldLayoutId id="2147486284" r:id="rId18"/>
    <p:sldLayoutId id="2147486288" r:id="rId19"/>
    <p:sldLayoutId id="2147486289" r:id="rId20"/>
  </p:sldLayoutIdLst>
  <p:hf hdr="0" dt="0"/>
  <p:txStyles>
    <p:titleStyle>
      <a:lvl1pPr algn="l" defTabSz="609594" rtl="0" eaLnBrk="1" latinLnBrk="0" hangingPunct="1">
        <a:spcBef>
          <a:spcPct val="0"/>
        </a:spcBef>
        <a:buNone/>
        <a:defRPr sz="4800" kern="1200">
          <a:solidFill>
            <a:srgbClr val="A20815"/>
          </a:solidFill>
          <a:latin typeface="Arial"/>
          <a:ea typeface="+mj-ea"/>
          <a:cs typeface="Arial"/>
        </a:defRPr>
      </a:lvl1pPr>
    </p:titleStyle>
    <p:bodyStyle>
      <a:lvl1pPr marL="457195" marR="0" indent="-457195" algn="l" defTabSz="1219188" rtl="0" eaLnBrk="1" fontAlgn="base" latinLnBrk="0" hangingPunct="1">
        <a:lnSpc>
          <a:spcPct val="100000"/>
        </a:lnSpc>
        <a:spcBef>
          <a:spcPct val="20000"/>
        </a:spcBef>
        <a:spcAft>
          <a:spcPct val="0"/>
        </a:spcAft>
        <a:buClrTx/>
        <a:buSzTx/>
        <a:buFontTx/>
        <a:buChar char="•"/>
        <a:tabLst/>
        <a:defRPr sz="3200" kern="1200">
          <a:solidFill>
            <a:srgbClr val="7F7F7F"/>
          </a:solidFill>
          <a:latin typeface="Arial"/>
          <a:ea typeface="+mn-ea"/>
          <a:cs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000" b="1" kern="1200">
          <a:solidFill>
            <a:schemeClr val="accent3"/>
          </a:solidFill>
          <a:latin typeface="Arial"/>
          <a:ea typeface="+mn-ea"/>
          <a:cs typeface="Aria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000" kern="1200">
          <a:solidFill>
            <a:srgbClr val="7F7F7F"/>
          </a:solidFill>
          <a:latin typeface="Arial"/>
          <a:ea typeface="+mn-ea"/>
          <a:cs typeface="Arial"/>
        </a:defRPr>
      </a:lvl3pPr>
      <a:lvl4pPr marL="0" indent="-304796" algn="l" defTabSz="609594" rtl="0" eaLnBrk="1" latinLnBrk="0" hangingPunct="1">
        <a:spcBef>
          <a:spcPct val="20000"/>
        </a:spcBef>
        <a:buFont typeface="Arial"/>
        <a:buChar char="–"/>
        <a:defRPr sz="2000" kern="1200">
          <a:solidFill>
            <a:srgbClr val="7F7F7F"/>
          </a:solidFill>
          <a:latin typeface="Arial"/>
          <a:ea typeface="+mn-ea"/>
          <a:cs typeface="Arial"/>
        </a:defRPr>
      </a:lvl4pPr>
      <a:lvl5pPr marL="609594" indent="-304796" algn="l" defTabSz="609594" rtl="0" eaLnBrk="1" latinLnBrk="0" hangingPunct="1">
        <a:spcBef>
          <a:spcPct val="20000"/>
        </a:spcBef>
        <a:buFont typeface="Arial"/>
        <a:buChar char="»"/>
        <a:defRPr sz="2000" kern="1200">
          <a:solidFill>
            <a:srgbClr val="7F7F7F"/>
          </a:solidFill>
          <a:latin typeface="Arial"/>
          <a:ea typeface="+mn-ea"/>
          <a:cs typeface="Arial"/>
        </a:defRPr>
      </a:lvl5pPr>
      <a:lvl6pPr marL="3352766" indent="-304796" algn="l" defTabSz="609594" rtl="0" eaLnBrk="1" latinLnBrk="0" hangingPunct="1">
        <a:spcBef>
          <a:spcPct val="20000"/>
        </a:spcBef>
        <a:buFont typeface="Arial"/>
        <a:buChar char="•"/>
        <a:defRPr sz="2666" kern="1200">
          <a:solidFill>
            <a:schemeClr val="tx1"/>
          </a:solidFill>
          <a:latin typeface="+mn-lt"/>
          <a:ea typeface="+mn-ea"/>
          <a:cs typeface="+mn-cs"/>
        </a:defRPr>
      </a:lvl6pPr>
      <a:lvl7pPr marL="3962360" indent="-304796" algn="l" defTabSz="609594" rtl="0" eaLnBrk="1" latinLnBrk="0" hangingPunct="1">
        <a:spcBef>
          <a:spcPct val="20000"/>
        </a:spcBef>
        <a:buFont typeface="Arial"/>
        <a:buChar char="•"/>
        <a:defRPr sz="2666" kern="1200">
          <a:solidFill>
            <a:schemeClr val="tx1"/>
          </a:solidFill>
          <a:latin typeface="+mn-lt"/>
          <a:ea typeface="+mn-ea"/>
          <a:cs typeface="+mn-cs"/>
        </a:defRPr>
      </a:lvl7pPr>
      <a:lvl8pPr marL="4571954" indent="-304796" algn="l" defTabSz="609594" rtl="0" eaLnBrk="1" latinLnBrk="0" hangingPunct="1">
        <a:spcBef>
          <a:spcPct val="20000"/>
        </a:spcBef>
        <a:buFont typeface="Arial"/>
        <a:buChar char="•"/>
        <a:defRPr sz="2666" kern="1200">
          <a:solidFill>
            <a:schemeClr val="tx1"/>
          </a:solidFill>
          <a:latin typeface="+mn-lt"/>
          <a:ea typeface="+mn-ea"/>
          <a:cs typeface="+mn-cs"/>
        </a:defRPr>
      </a:lvl8pPr>
      <a:lvl9pPr marL="5181548" indent="-304796" algn="l" defTabSz="609594" rtl="0" eaLnBrk="1" latinLnBrk="0" hangingPunct="1">
        <a:spcBef>
          <a:spcPct val="20000"/>
        </a:spcBef>
        <a:buFont typeface="Arial"/>
        <a:buChar char="•"/>
        <a:defRPr sz="2666" kern="1200">
          <a:solidFill>
            <a:schemeClr val="tx1"/>
          </a:solidFill>
          <a:latin typeface="+mn-lt"/>
          <a:ea typeface="+mn-ea"/>
          <a:cs typeface="+mn-cs"/>
        </a:defRPr>
      </a:lvl9pPr>
    </p:bodyStyle>
    <p:otherStyle>
      <a:defPPr>
        <a:defRPr lang="en-US"/>
      </a:defPPr>
      <a:lvl1pPr marL="0" algn="l" defTabSz="609594" rtl="0" eaLnBrk="1" latinLnBrk="0" hangingPunct="1">
        <a:defRPr sz="2400" kern="1200">
          <a:solidFill>
            <a:schemeClr val="tx1"/>
          </a:solidFill>
          <a:latin typeface="+mn-lt"/>
          <a:ea typeface="+mn-ea"/>
          <a:cs typeface="+mn-cs"/>
        </a:defRPr>
      </a:lvl1pPr>
      <a:lvl2pPr marL="609594" algn="l" defTabSz="609594" rtl="0" eaLnBrk="1" latinLnBrk="0" hangingPunct="1">
        <a:defRPr sz="2400" kern="1200">
          <a:solidFill>
            <a:schemeClr val="tx1"/>
          </a:solidFill>
          <a:latin typeface="+mn-lt"/>
          <a:ea typeface="+mn-ea"/>
          <a:cs typeface="+mn-cs"/>
        </a:defRPr>
      </a:lvl2pPr>
      <a:lvl3pPr marL="1219188" algn="l" defTabSz="609594" rtl="0" eaLnBrk="1" latinLnBrk="0" hangingPunct="1">
        <a:defRPr sz="2400" kern="1200">
          <a:solidFill>
            <a:schemeClr val="tx1"/>
          </a:solidFill>
          <a:latin typeface="+mn-lt"/>
          <a:ea typeface="+mn-ea"/>
          <a:cs typeface="+mn-cs"/>
        </a:defRPr>
      </a:lvl3pPr>
      <a:lvl4pPr marL="1828782" algn="l" defTabSz="609594" rtl="0" eaLnBrk="1" latinLnBrk="0" hangingPunct="1">
        <a:defRPr sz="2400" kern="1200">
          <a:solidFill>
            <a:schemeClr val="tx1"/>
          </a:solidFill>
          <a:latin typeface="+mn-lt"/>
          <a:ea typeface="+mn-ea"/>
          <a:cs typeface="+mn-cs"/>
        </a:defRPr>
      </a:lvl4pPr>
      <a:lvl5pPr marL="2438376" algn="l" defTabSz="609594" rtl="0" eaLnBrk="1" latinLnBrk="0" hangingPunct="1">
        <a:defRPr sz="2400" kern="1200">
          <a:solidFill>
            <a:schemeClr val="tx1"/>
          </a:solidFill>
          <a:latin typeface="+mn-lt"/>
          <a:ea typeface="+mn-ea"/>
          <a:cs typeface="+mn-cs"/>
        </a:defRPr>
      </a:lvl5pPr>
      <a:lvl6pPr marL="3047970" algn="l" defTabSz="609594" rtl="0" eaLnBrk="1" latinLnBrk="0" hangingPunct="1">
        <a:defRPr sz="2400" kern="1200">
          <a:solidFill>
            <a:schemeClr val="tx1"/>
          </a:solidFill>
          <a:latin typeface="+mn-lt"/>
          <a:ea typeface="+mn-ea"/>
          <a:cs typeface="+mn-cs"/>
        </a:defRPr>
      </a:lvl6pPr>
      <a:lvl7pPr marL="3657564" algn="l" defTabSz="609594" rtl="0" eaLnBrk="1" latinLnBrk="0" hangingPunct="1">
        <a:defRPr sz="2400" kern="1200">
          <a:solidFill>
            <a:schemeClr val="tx1"/>
          </a:solidFill>
          <a:latin typeface="+mn-lt"/>
          <a:ea typeface="+mn-ea"/>
          <a:cs typeface="+mn-cs"/>
        </a:defRPr>
      </a:lvl7pPr>
      <a:lvl8pPr marL="4267157" algn="l" defTabSz="609594" rtl="0" eaLnBrk="1" latinLnBrk="0" hangingPunct="1">
        <a:defRPr sz="2400" kern="1200">
          <a:solidFill>
            <a:schemeClr val="tx1"/>
          </a:solidFill>
          <a:latin typeface="+mn-lt"/>
          <a:ea typeface="+mn-ea"/>
          <a:cs typeface="+mn-cs"/>
        </a:defRPr>
      </a:lvl8pPr>
      <a:lvl9pPr marL="4876751" algn="l" defTabSz="609594" rtl="0" eaLnBrk="1" latinLnBrk="0" hangingPunct="1">
        <a:defRPr sz="24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E22DB9E-C89E-2A47-A8E4-ACE30A906AF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ED731C9-B108-E04B-A583-21EAF3F63C2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46408353-406E-4F44-ACFF-5D12A0B378A6}"/>
              </a:ext>
            </a:extLst>
          </p:cNvPr>
          <p:cNvSpPr>
            <a:spLocks noGrp="1"/>
          </p:cNvSpPr>
          <p:nvPr>
            <p:ph type="sldNum" sz="quarter" idx="4"/>
          </p:nvPr>
        </p:nvSpPr>
        <p:spPr>
          <a:xfrm>
            <a:off x="8610600" y="648454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944749280"/>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 id="2147486303" r:id="rId12"/>
    <p:sldLayoutId id="2147486304" r:id="rId13"/>
    <p:sldLayoutId id="2147486305" r:id="rId14"/>
    <p:sldLayoutId id="2147486306" r:id="rId15"/>
    <p:sldLayoutId id="2147486307" r:id="rId16"/>
    <p:sldLayoutId id="2147486308" r:id="rId17"/>
    <p:sldLayoutId id="2147486309" r:id="rId18"/>
    <p:sldLayoutId id="2147486310" r:id="rId19"/>
    <p:sldLayoutId id="2147486311" r:id="rId20"/>
    <p:sldLayoutId id="2147486312" r:id="rId21"/>
    <p:sldLayoutId id="2147486313" r:id="rId22"/>
    <p:sldLayoutId id="2147486314" r:id="rId23"/>
  </p:sldLayoutIdLst>
  <p:hf hdr="0" ftr="0" dt="0"/>
  <p:txStyles>
    <p:titleStyle>
      <a:lvl1pPr algn="l" defTabSz="914364" rtl="0" eaLnBrk="1" latinLnBrk="0" hangingPunct="1">
        <a:lnSpc>
          <a:spcPct val="90000"/>
        </a:lnSpc>
        <a:spcBef>
          <a:spcPct val="0"/>
        </a:spcBef>
        <a:buNone/>
        <a:defRPr sz="4400" kern="1200">
          <a:solidFill>
            <a:srgbClr val="023CA6"/>
          </a:solidFill>
          <a:latin typeface="+mj-lt"/>
          <a:ea typeface="+mj-ea"/>
          <a:cs typeface="+mj-cs"/>
        </a:defRPr>
      </a:lvl1pPr>
    </p:titleStyle>
    <p:bodyStyle>
      <a:lvl1pPr marL="228590" indent="-228590" algn="l" defTabSz="914364" rtl="0" eaLnBrk="1" latinLnBrk="0" hangingPunct="1">
        <a:lnSpc>
          <a:spcPct val="90000"/>
        </a:lnSpc>
        <a:spcBef>
          <a:spcPts val="1000"/>
        </a:spcBef>
        <a:buSzPct val="80000"/>
        <a:buFont typeface="Wingdings" pitchFamily="2" charset="2"/>
        <a:buChar char="§"/>
        <a:defRPr sz="2800" kern="1200">
          <a:solidFill>
            <a:srgbClr val="023CA6"/>
          </a:solidFill>
          <a:latin typeface="+mn-lt"/>
          <a:ea typeface="+mn-ea"/>
          <a:cs typeface="+mn-cs"/>
        </a:defRPr>
      </a:lvl1pPr>
      <a:lvl2pPr marL="685772" indent="-228590" algn="l" defTabSz="914364" rtl="0" eaLnBrk="1" latinLnBrk="0" hangingPunct="1">
        <a:lnSpc>
          <a:spcPct val="90000"/>
        </a:lnSpc>
        <a:spcBef>
          <a:spcPts val="500"/>
        </a:spcBef>
        <a:buSzPct val="80000"/>
        <a:buFont typeface="Wingdings" pitchFamily="2" charset="2"/>
        <a:buChar char="§"/>
        <a:defRPr sz="2400" kern="1200">
          <a:solidFill>
            <a:srgbClr val="023CA6"/>
          </a:solidFill>
          <a:latin typeface="+mn-lt"/>
          <a:ea typeface="+mn-ea"/>
          <a:cs typeface="+mn-cs"/>
        </a:defRPr>
      </a:lvl2pPr>
      <a:lvl3pPr marL="1142954" indent="-228590" algn="l" defTabSz="914364" rtl="0" eaLnBrk="1" latinLnBrk="0" hangingPunct="1">
        <a:lnSpc>
          <a:spcPct val="90000"/>
        </a:lnSpc>
        <a:spcBef>
          <a:spcPts val="500"/>
        </a:spcBef>
        <a:buSzPct val="80000"/>
        <a:buFont typeface="Wingdings" pitchFamily="2" charset="2"/>
        <a:buChar char="§"/>
        <a:defRPr sz="2000" kern="1200">
          <a:solidFill>
            <a:srgbClr val="023CA6"/>
          </a:solidFill>
          <a:latin typeface="+mn-lt"/>
          <a:ea typeface="+mn-ea"/>
          <a:cs typeface="+mn-cs"/>
        </a:defRPr>
      </a:lvl3pPr>
      <a:lvl4pPr marL="1600136" indent="-228590" algn="l" defTabSz="914364" rtl="0" eaLnBrk="1" latinLnBrk="0" hangingPunct="1">
        <a:lnSpc>
          <a:spcPct val="90000"/>
        </a:lnSpc>
        <a:spcBef>
          <a:spcPts val="500"/>
        </a:spcBef>
        <a:buSzPct val="80000"/>
        <a:buFont typeface="Wingdings" pitchFamily="2" charset="2"/>
        <a:buChar char="§"/>
        <a:defRPr sz="1800" kern="1200">
          <a:solidFill>
            <a:srgbClr val="023CA6"/>
          </a:solidFill>
          <a:latin typeface="+mn-lt"/>
          <a:ea typeface="+mn-ea"/>
          <a:cs typeface="+mn-cs"/>
        </a:defRPr>
      </a:lvl4pPr>
      <a:lvl5pPr marL="2057317" indent="-228590" algn="l" defTabSz="914364" rtl="0" eaLnBrk="1" latinLnBrk="0" hangingPunct="1">
        <a:lnSpc>
          <a:spcPct val="90000"/>
        </a:lnSpc>
        <a:spcBef>
          <a:spcPts val="500"/>
        </a:spcBef>
        <a:buSzPct val="80000"/>
        <a:buFont typeface="Wingdings" pitchFamily="2" charset="2"/>
        <a:buChar char="§"/>
        <a:defRPr sz="1800" kern="1200">
          <a:solidFill>
            <a:srgbClr val="023CA6"/>
          </a:solidFill>
          <a:latin typeface="+mn-lt"/>
          <a:ea typeface="+mn-ea"/>
          <a:cs typeface="+mn-cs"/>
        </a:defRPr>
      </a:lvl5pPr>
      <a:lvl6pPr marL="2514499"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4"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64" rtl="0" eaLnBrk="1" latinLnBrk="0" hangingPunct="1">
        <a:defRPr sz="1800" kern="1200">
          <a:solidFill>
            <a:schemeClr val="tx1"/>
          </a:solidFill>
          <a:latin typeface="+mn-lt"/>
          <a:ea typeface="+mn-ea"/>
          <a:cs typeface="+mn-cs"/>
        </a:defRPr>
      </a:lvl1pPr>
      <a:lvl2pPr marL="457182" algn="l" defTabSz="914364" rtl="0" eaLnBrk="1" latinLnBrk="0" hangingPunct="1">
        <a:defRPr sz="1800" kern="1200">
          <a:solidFill>
            <a:schemeClr val="tx1"/>
          </a:solidFill>
          <a:latin typeface="+mn-lt"/>
          <a:ea typeface="+mn-ea"/>
          <a:cs typeface="+mn-cs"/>
        </a:defRPr>
      </a:lvl2pPr>
      <a:lvl3pPr marL="914364" algn="l" defTabSz="914364" rtl="0" eaLnBrk="1" latinLnBrk="0" hangingPunct="1">
        <a:defRPr sz="1800" kern="1200">
          <a:solidFill>
            <a:schemeClr val="tx1"/>
          </a:solidFill>
          <a:latin typeface="+mn-lt"/>
          <a:ea typeface="+mn-ea"/>
          <a:cs typeface="+mn-cs"/>
        </a:defRPr>
      </a:lvl3pPr>
      <a:lvl4pPr marL="1371545" algn="l" defTabSz="914364" rtl="0" eaLnBrk="1" latinLnBrk="0" hangingPunct="1">
        <a:defRPr sz="1800" kern="1200">
          <a:solidFill>
            <a:schemeClr val="tx1"/>
          </a:solidFill>
          <a:latin typeface="+mn-lt"/>
          <a:ea typeface="+mn-ea"/>
          <a:cs typeface="+mn-cs"/>
        </a:defRPr>
      </a:lvl4pPr>
      <a:lvl5pPr marL="1828727" algn="l" defTabSz="914364" rtl="0" eaLnBrk="1" latinLnBrk="0" hangingPunct="1">
        <a:defRPr sz="1800" kern="1200">
          <a:solidFill>
            <a:schemeClr val="tx1"/>
          </a:solidFill>
          <a:latin typeface="+mn-lt"/>
          <a:ea typeface="+mn-ea"/>
          <a:cs typeface="+mn-cs"/>
        </a:defRPr>
      </a:lvl5pPr>
      <a:lvl6pPr marL="2285909" algn="l" defTabSz="914364" rtl="0" eaLnBrk="1" latinLnBrk="0" hangingPunct="1">
        <a:defRPr sz="1800" kern="1200">
          <a:solidFill>
            <a:schemeClr val="tx1"/>
          </a:solidFill>
          <a:latin typeface="+mn-lt"/>
          <a:ea typeface="+mn-ea"/>
          <a:cs typeface="+mn-cs"/>
        </a:defRPr>
      </a:lvl6pPr>
      <a:lvl7pPr marL="2743091" algn="l" defTabSz="914364" rtl="0" eaLnBrk="1" latinLnBrk="0" hangingPunct="1">
        <a:defRPr sz="1800" kern="1200">
          <a:solidFill>
            <a:schemeClr val="tx1"/>
          </a:solidFill>
          <a:latin typeface="+mn-lt"/>
          <a:ea typeface="+mn-ea"/>
          <a:cs typeface="+mn-cs"/>
        </a:defRPr>
      </a:lvl7pPr>
      <a:lvl8pPr marL="3200272" algn="l" defTabSz="914364" rtl="0" eaLnBrk="1" latinLnBrk="0" hangingPunct="1">
        <a:defRPr sz="1800" kern="1200">
          <a:solidFill>
            <a:schemeClr val="tx1"/>
          </a:solidFill>
          <a:latin typeface="+mn-lt"/>
          <a:ea typeface="+mn-ea"/>
          <a:cs typeface="+mn-cs"/>
        </a:defRPr>
      </a:lvl8pPr>
      <a:lvl9pPr marL="3657454" algn="l" defTabSz="91436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16" userDrawn="1">
          <p15:clr>
            <a:srgbClr val="F26B43"/>
          </p15:clr>
        </p15:guide>
        <p15:guide id="2" pos="8500" userDrawn="1">
          <p15:clr>
            <a:srgbClr val="F26B43"/>
          </p15:clr>
        </p15:guide>
        <p15:guide id="3" orient="horz" pos="1096" userDrawn="1">
          <p15:clr>
            <a:srgbClr val="F26B43"/>
          </p15:clr>
        </p15:guide>
        <p15:guide id="4" orient="horz" pos="4987" userDrawn="1">
          <p15:clr>
            <a:srgbClr val="F26B43"/>
          </p15:clr>
        </p15:guide>
        <p15:guide id="5" orient="horz" pos="4524" userDrawn="1">
          <p15:clr>
            <a:srgbClr val="F26B43"/>
          </p15:clr>
        </p15:guide>
        <p15:guide id="6" orient="horz" pos="1367" userDrawn="1">
          <p15:clr>
            <a:srgbClr val="F26B43"/>
          </p15:clr>
        </p15:guide>
      </p15:sldGuideLst>
    </p:ext>
  </p:extLst>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1/25/23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pic>
        <p:nvPicPr>
          <p:cNvPr id="7" name="Google Shape;36;p7">
            <a:extLst>
              <a:ext uri="{FF2B5EF4-FFF2-40B4-BE49-F238E27FC236}">
                <a16:creationId xmlns:a16="http://schemas.microsoft.com/office/drawing/2014/main" id="{F1596744-430D-CA44-80FC-8BA529A9C29A}"/>
              </a:ext>
            </a:extLst>
          </p:cNvPr>
          <p:cNvPicPr preferRelativeResize="0"/>
          <p:nvPr userDrawn="1"/>
        </p:nvPicPr>
        <p:blipFill rotWithShape="1">
          <a:blip r:embed="rId24">
            <a:alphaModFix/>
          </a:blip>
          <a:srcRect/>
          <a:stretch/>
        </p:blipFill>
        <p:spPr>
          <a:xfrm>
            <a:off x="11005308" y="197881"/>
            <a:ext cx="1004204" cy="672074"/>
          </a:xfrm>
          <a:prstGeom prst="rect">
            <a:avLst/>
          </a:prstGeom>
          <a:noFill/>
          <a:ln>
            <a:noFill/>
          </a:ln>
        </p:spPr>
      </p:pic>
    </p:spTree>
    <p:extLst>
      <p:ext uri="{BB962C8B-B14F-4D97-AF65-F5344CB8AC3E}">
        <p14:creationId xmlns:p14="http://schemas.microsoft.com/office/powerpoint/2010/main" val="1212124371"/>
      </p:ext>
    </p:extLst>
  </p:cSld>
  <p:clrMap bg1="lt1" tx1="dk1" bg2="lt2" tx2="dk2" accent1="accent1" accent2="accent2" accent3="accent3" accent4="accent4" accent5="accent5" accent6="accent6" hlink="hlink" folHlink="folHlink"/>
  <p:sldLayoutIdLst>
    <p:sldLayoutId id="2147486317" r:id="rId1"/>
    <p:sldLayoutId id="2147486318" r:id="rId2"/>
    <p:sldLayoutId id="2147486319" r:id="rId3"/>
    <p:sldLayoutId id="2147486320" r:id="rId4"/>
    <p:sldLayoutId id="2147486321" r:id="rId5"/>
    <p:sldLayoutId id="2147486322" r:id="rId6"/>
    <p:sldLayoutId id="2147486323" r:id="rId7"/>
    <p:sldLayoutId id="2147486324" r:id="rId8"/>
    <p:sldLayoutId id="2147486325" r:id="rId9"/>
    <p:sldLayoutId id="2147486326" r:id="rId10"/>
    <p:sldLayoutId id="2147486327" r:id="rId11"/>
    <p:sldLayoutId id="2147486328" r:id="rId12"/>
    <p:sldLayoutId id="2147486329" r:id="rId13"/>
    <p:sldLayoutId id="2147486330" r:id="rId14"/>
    <p:sldLayoutId id="2147486075" r:id="rId15"/>
    <p:sldLayoutId id="2147486076" r:id="rId16"/>
    <p:sldLayoutId id="2147486077" r:id="rId17"/>
    <p:sldLayoutId id="2147486078" r:id="rId18"/>
    <p:sldLayoutId id="2147486079" r:id="rId19"/>
    <p:sldLayoutId id="2147486080" r:id="rId20"/>
    <p:sldLayoutId id="2147486081" r:id="rId21"/>
    <p:sldLayoutId id="2147486082" r:id="rId22"/>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944" userDrawn="1">
          <p15:clr>
            <a:srgbClr val="F26B43"/>
          </p15:clr>
        </p15:guide>
        <p15:guide id="2" pos="3456" userDrawn="1">
          <p15:clr>
            <a:srgbClr val="F26B43"/>
          </p15:clr>
        </p15:guide>
        <p15:guide id="3" pos="340" userDrawn="1">
          <p15:clr>
            <a:srgbClr val="F26B43"/>
          </p15:clr>
        </p15:guide>
        <p15:guide id="4" pos="6572" userDrawn="1">
          <p15:clr>
            <a:srgbClr val="F26B43"/>
          </p15:clr>
        </p15:guide>
      </p15:sldGuideLst>
    </p:ext>
  </p:extLst>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1/25/23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
        <p:nvSpPr>
          <p:cNvPr id="7" name="Rectangle 6">
            <a:extLst>
              <a:ext uri="{FF2B5EF4-FFF2-40B4-BE49-F238E27FC236}">
                <a16:creationId xmlns:a16="http://schemas.microsoft.com/office/drawing/2014/main" id="{6F920FD3-26D2-7243-9E10-A8A4692EE206}"/>
              </a:ext>
            </a:extLst>
          </p:cNvPr>
          <p:cNvSpPr/>
          <p:nvPr userDrawn="1"/>
        </p:nvSpPr>
        <p:spPr>
          <a:xfrm>
            <a:off x="0" y="6170193"/>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8" name="Round Same Side Corner Rectangle 7">
            <a:extLst>
              <a:ext uri="{FF2B5EF4-FFF2-40B4-BE49-F238E27FC236}">
                <a16:creationId xmlns:a16="http://schemas.microsoft.com/office/drawing/2014/main" id="{C8F9AE36-CC38-924E-AF84-3ED9B3D57294}"/>
              </a:ext>
            </a:extLst>
          </p:cNvPr>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Tree>
    <p:extLst>
      <p:ext uri="{BB962C8B-B14F-4D97-AF65-F5344CB8AC3E}">
        <p14:creationId xmlns:p14="http://schemas.microsoft.com/office/powerpoint/2010/main" val="1219482060"/>
      </p:ext>
    </p:extLst>
  </p:cSld>
  <p:clrMap bg1="lt1" tx1="dk1" bg2="lt2" tx2="dk2" accent1="accent1" accent2="accent2" accent3="accent3" accent4="accent4" accent5="accent5" accent6="accent6" hlink="hlink" folHlink="folHlink"/>
  <p:sldLayoutIdLst>
    <p:sldLayoutId id="2147486332" r:id="rId1"/>
    <p:sldLayoutId id="2147486333" r:id="rId2"/>
    <p:sldLayoutId id="2147486334" r:id="rId3"/>
    <p:sldLayoutId id="2147486335" r:id="rId4"/>
    <p:sldLayoutId id="2147486336" r:id="rId5"/>
    <p:sldLayoutId id="2147486337" r:id="rId6"/>
    <p:sldLayoutId id="2147486338" r:id="rId7"/>
    <p:sldLayoutId id="2147486339" r:id="rId8"/>
    <p:sldLayoutId id="2147486340" r:id="rId9"/>
    <p:sldLayoutId id="2147486341" r:id="rId10"/>
    <p:sldLayoutId id="214748634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1/25/23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
        <p:nvSpPr>
          <p:cNvPr id="7" name="object 10">
            <a:extLst>
              <a:ext uri="{FF2B5EF4-FFF2-40B4-BE49-F238E27FC236}">
                <a16:creationId xmlns:a16="http://schemas.microsoft.com/office/drawing/2014/main" id="{B408FAFC-4594-7A40-83C1-E91B4180923C}"/>
              </a:ext>
            </a:extLst>
          </p:cNvPr>
          <p:cNvSpPr/>
          <p:nvPr userDrawn="1"/>
        </p:nvSpPr>
        <p:spPr>
          <a:xfrm>
            <a:off x="0" y="1"/>
            <a:ext cx="12192000" cy="1175657"/>
          </a:xfrm>
          <a:custGeom>
            <a:avLst/>
            <a:gdLst/>
            <a:ahLst/>
            <a:cxnLst/>
            <a:rect l="l" t="t" r="r" b="b"/>
            <a:pathLst>
              <a:path w="20104100" h="2033905">
                <a:moveTo>
                  <a:pt x="0" y="2033563"/>
                </a:moveTo>
                <a:lnTo>
                  <a:pt x="20104073" y="2033563"/>
                </a:lnTo>
                <a:lnTo>
                  <a:pt x="20104073" y="0"/>
                </a:lnTo>
                <a:lnTo>
                  <a:pt x="0" y="0"/>
                </a:lnTo>
                <a:lnTo>
                  <a:pt x="0" y="2033563"/>
                </a:lnTo>
                <a:close/>
              </a:path>
            </a:pathLst>
          </a:custGeom>
          <a:solidFill>
            <a:srgbClr val="336D99"/>
          </a:solidFill>
        </p:spPr>
        <p:txBody>
          <a:bodyPr wrap="square" lIns="0" tIns="0" rIns="0" bIns="0" rtlCol="0"/>
          <a:lstStyle/>
          <a:p>
            <a:endParaRPr/>
          </a:p>
        </p:txBody>
      </p:sp>
    </p:spTree>
    <p:extLst>
      <p:ext uri="{BB962C8B-B14F-4D97-AF65-F5344CB8AC3E}">
        <p14:creationId xmlns:p14="http://schemas.microsoft.com/office/powerpoint/2010/main" val="3399948807"/>
      </p:ext>
    </p:extLst>
  </p:cSld>
  <p:clrMap bg1="lt1" tx1="dk1" bg2="lt2" tx2="dk2" accent1="accent1" accent2="accent2" accent3="accent3" accent4="accent4" accent5="accent5" accent6="accent6" hlink="hlink" folHlink="folHlink"/>
  <p:sldLayoutIdLst>
    <p:sldLayoutId id="2147486344" r:id="rId1"/>
    <p:sldLayoutId id="2147486345" r:id="rId2"/>
    <p:sldLayoutId id="2147486346" r:id="rId3"/>
    <p:sldLayoutId id="2147486347" r:id="rId4"/>
    <p:sldLayoutId id="2147486348" r:id="rId5"/>
    <p:sldLayoutId id="2147486349" r:id="rId6"/>
    <p:sldLayoutId id="2147486350" r:id="rId7"/>
    <p:sldLayoutId id="2147486351" r:id="rId8"/>
    <p:sldLayoutId id="2147486352" r:id="rId9"/>
    <p:sldLayoutId id="2147486353" r:id="rId10"/>
    <p:sldLayoutId id="2147486354" r:id="rId11"/>
    <p:sldLayoutId id="2147486355" r:id="rId12"/>
    <p:sldLayoutId id="2147486356" r:id="rId13"/>
    <p:sldLayoutId id="2147486357" r:id="rId14"/>
    <p:sldLayoutId id="2147486158" r:id="rId15"/>
    <p:sldLayoutId id="2147486159" r:id="rId16"/>
    <p:sldLayoutId id="2147486160"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74" userDrawn="1">
          <p15:clr>
            <a:srgbClr val="F26B43"/>
          </p15:clr>
        </p15:guide>
        <p15:guide id="2" pos="8755" userDrawn="1">
          <p15:clr>
            <a:srgbClr val="F26B43"/>
          </p15:clr>
        </p15:guide>
        <p15:guide id="3" orient="horz" pos="1006" userDrawn="1">
          <p15:clr>
            <a:srgbClr val="F26B43"/>
          </p15:clr>
        </p15:guide>
        <p15:guide id="4" orient="horz" pos="883" userDrawn="1">
          <p15:clr>
            <a:srgbClr val="F26B43"/>
          </p15:clr>
        </p15:guide>
        <p15:guide id="5" orient="horz" pos="4739" userDrawn="1">
          <p15:clr>
            <a:srgbClr val="F26B43"/>
          </p15:clr>
        </p15:guide>
        <p15:guide id="6" orient="horz" pos="4919" userDrawn="1">
          <p15:clr>
            <a:srgbClr val="F26B43"/>
          </p15:clr>
        </p15:guide>
        <p15:guide id="7" pos="4608" userDrawn="1">
          <p15:clr>
            <a:srgbClr val="F26B43"/>
          </p15:clr>
        </p15:guide>
        <p15:guide id="8" orient="horz" pos="2592" userDrawn="1">
          <p15:clr>
            <a:srgbClr val="F26B43"/>
          </p15:clr>
        </p15:guide>
      </p15:sldGuideLst>
    </p:ext>
  </p:extLst>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1/25/23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3785007934"/>
      </p:ext>
    </p:extLst>
  </p:cSld>
  <p:clrMap bg1="lt1" tx1="dk1" bg2="lt2" tx2="dk2" accent1="accent1" accent2="accent2" accent3="accent3" accent4="accent4" accent5="accent5" accent6="accent6" hlink="hlink" folHlink="folHlink"/>
  <p:sldLayoutIdLst>
    <p:sldLayoutId id="2147486359" r:id="rId1"/>
    <p:sldLayoutId id="2147486360" r:id="rId2"/>
    <p:sldLayoutId id="2147486361" r:id="rId3"/>
    <p:sldLayoutId id="2147486362" r:id="rId4"/>
    <p:sldLayoutId id="2147486363" r:id="rId5"/>
    <p:sldLayoutId id="2147486364" r:id="rId6"/>
    <p:sldLayoutId id="2147486365" r:id="rId7"/>
    <p:sldLayoutId id="2147486366" r:id="rId8"/>
    <p:sldLayoutId id="2147486367" r:id="rId9"/>
    <p:sldLayoutId id="2147486368" r:id="rId10"/>
    <p:sldLayoutId id="2147486369" r:id="rId11"/>
    <p:sldLayoutId id="2147486370" r:id="rId12"/>
    <p:sldLayoutId id="2147486206" r:id="rId13"/>
    <p:sldLayoutId id="2147486207" r:id="rId14"/>
    <p:sldLayoutId id="2147486208" r:id="rId15"/>
    <p:sldLayoutId id="2147486212" r:id="rId16"/>
    <p:sldLayoutId id="2147486213" r:id="rId17"/>
    <p:sldLayoutId id="2147486371" r:id="rId18"/>
    <p:sldLayoutId id="2147486372" r:id="rId19"/>
    <p:sldLayoutId id="2147486373" r:id="rId20"/>
    <p:sldLayoutId id="2147486262" r:id="rId21"/>
    <p:sldLayoutId id="2147486264" r:id="rId22"/>
    <p:sldLayoutId id="2147486265" r:id="rId2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5"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5" y="1416051"/>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descr="A close up of a sign&#10;&#10;Description automatically generated">
            <a:extLst>
              <a:ext uri="{FF2B5EF4-FFF2-40B4-BE49-F238E27FC236}">
                <a16:creationId xmlns:a16="http://schemas.microsoft.com/office/drawing/2014/main" id="{A6C20946-18E3-1F43-906C-E89362EFA792}"/>
              </a:ext>
            </a:extLst>
          </p:cNvPr>
          <p:cNvPicPr>
            <a:picLocks noChangeAspect="1"/>
          </p:cNvPicPr>
          <p:nvPr userDrawn="1"/>
        </p:nvPicPr>
        <p:blipFill>
          <a:blip r:embed="rId20">
            <a:alphaModFix amt="60000"/>
            <a:extLst>
              <a:ext uri="{28A0092B-C50C-407E-A947-70E740481C1C}">
                <a14:useLocalDpi xmlns:a14="http://schemas.microsoft.com/office/drawing/2010/main" val="0"/>
              </a:ext>
            </a:extLst>
          </a:blip>
          <a:stretch>
            <a:fillRect/>
          </a:stretch>
        </p:blipFill>
        <p:spPr>
          <a:xfrm>
            <a:off x="11481398" y="6242488"/>
            <a:ext cx="591265" cy="498880"/>
          </a:xfrm>
          <a:prstGeom prst="rect">
            <a:avLst/>
          </a:prstGeom>
        </p:spPr>
      </p:pic>
    </p:spTree>
    <p:extLst>
      <p:ext uri="{BB962C8B-B14F-4D97-AF65-F5344CB8AC3E}">
        <p14:creationId xmlns:p14="http://schemas.microsoft.com/office/powerpoint/2010/main" val="1480990982"/>
      </p:ext>
    </p:extLst>
  </p:cSld>
  <p:clrMap bg1="lt1" tx1="dk1" bg2="lt2" tx2="dk2" accent1="accent1" accent2="accent2" accent3="accent3" accent4="accent4" accent5="accent5" accent6="accent6" hlink="hlink" folHlink="folHlink"/>
  <p:sldLayoutIdLst>
    <p:sldLayoutId id="2147486375" r:id="rId1"/>
    <p:sldLayoutId id="2147486376" r:id="rId2"/>
    <p:sldLayoutId id="2147486377" r:id="rId3"/>
    <p:sldLayoutId id="2147486378" r:id="rId4"/>
    <p:sldLayoutId id="2147486379" r:id="rId5"/>
    <p:sldLayoutId id="2147486380" r:id="rId6"/>
    <p:sldLayoutId id="2147486381" r:id="rId7"/>
    <p:sldLayoutId id="2147486382" r:id="rId8"/>
    <p:sldLayoutId id="2147486383" r:id="rId9"/>
    <p:sldLayoutId id="2147486384" r:id="rId10"/>
    <p:sldLayoutId id="2147486385" r:id="rId11"/>
    <p:sldLayoutId id="2147486386" r:id="rId12"/>
    <p:sldLayoutId id="2147486387" r:id="rId13"/>
    <p:sldLayoutId id="2147486388" r:id="rId14"/>
    <p:sldLayoutId id="2147486389" r:id="rId15"/>
    <p:sldLayoutId id="2147486390" r:id="rId16"/>
    <p:sldLayoutId id="2147486391" r:id="rId17"/>
    <p:sldLayoutId id="2147486392" r:id="rId1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56" y="6607747"/>
            <a:ext cx="635959" cy="202604"/>
          </a:xfrm>
          <a:prstGeom prst="rect">
            <a:avLst/>
          </a:prstGeom>
        </p:spPr>
        <p:txBody>
          <a:bodyPr vert="horz" lIns="0" tIns="15239" rIns="0" bIns="0" rtlCol="0" anchor="t" anchorCtr="0"/>
          <a:lstStyle>
            <a:lvl1pPr algn="r">
              <a:defRPr sz="840" b="1">
                <a:solidFill>
                  <a:srgbClr val="000000"/>
                </a:solidFill>
              </a:defRPr>
            </a:lvl1pPr>
          </a:lstStyle>
          <a:p>
            <a:pPr defTabSz="909082" fontAlgn="auto">
              <a:spcBef>
                <a:spcPts val="0"/>
              </a:spcBef>
              <a:spcAft>
                <a:spcPts val="0"/>
              </a:spcAft>
            </a:pPr>
            <a:fld id="{45B47215-16D5-4E72-BB5C-B690CA30D202}" type="slidenum">
              <a:rPr lang="en-US" smtClean="0">
                <a:latin typeface="Arial"/>
                <a:ea typeface="ＭＳ Ｐゴシック"/>
                <a:cs typeface="ＭＳ Ｐゴシック"/>
              </a:rPr>
              <a:pPr defTabSz="909082" fontAlgn="auto">
                <a:spcBef>
                  <a:spcPts val="0"/>
                </a:spcBef>
                <a:spcAft>
                  <a:spcPts val="0"/>
                </a:spcAft>
              </a:pPr>
              <a:t>‹#›</a:t>
            </a:fld>
            <a:endParaRPr lang="en-US" dirty="0">
              <a:latin typeface="Arial"/>
              <a:ea typeface="ＭＳ Ｐゴシック"/>
              <a:cs typeface="ＭＳ Ｐゴシック"/>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8055" rIns="76075" bIns="0" rtlCol="0" anchor="b">
            <a:noAutofit/>
          </a:bodyPr>
          <a:lstStyle/>
          <a:p>
            <a:r>
              <a:rPr lang="en-US" dirty="0"/>
              <a:t>Click to edit Master title style</a:t>
            </a:r>
          </a:p>
        </p:txBody>
      </p:sp>
      <p:sp>
        <p:nvSpPr>
          <p:cNvPr id="12" name="TextBox 11"/>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11" y="1143007"/>
            <a:ext cx="11010900" cy="4610100"/>
          </a:xfrm>
          <a:prstGeom prst="rect">
            <a:avLst/>
          </a:prstGeom>
        </p:spPr>
        <p:txBody>
          <a:bodyPr vert="horz" lIns="0" tIns="38055" rIns="76075" bIns="38055"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5806453"/>
      </p:ext>
    </p:extLst>
  </p:cSld>
  <p:clrMap bg1="lt1" tx1="dk1" bg2="lt2" tx2="dk2" accent1="accent1" accent2="accent2" accent3="accent3" accent4="accent4" accent5="accent5" accent6="accent6" hlink="hlink" folHlink="folHlink"/>
  <p:sldLayoutIdLst>
    <p:sldLayoutId id="2147484707" r:id="rId1"/>
    <p:sldLayoutId id="2147484708" r:id="rId2"/>
    <p:sldLayoutId id="2147484709" r:id="rId3"/>
    <p:sldLayoutId id="2147484710" r:id="rId4"/>
    <p:sldLayoutId id="2147484711" r:id="rId5"/>
    <p:sldLayoutId id="2147484712" r:id="rId6"/>
    <p:sldLayoutId id="2147484713" r:id="rId7"/>
    <p:sldLayoutId id="2147484714" r:id="rId8"/>
    <p:sldLayoutId id="2147484715" r:id="rId9"/>
    <p:sldLayoutId id="2147484716" r:id="rId10"/>
    <p:sldLayoutId id="2147484717" r:id="rId11"/>
    <p:sldLayoutId id="2147484718" r:id="rId12"/>
    <p:sldLayoutId id="2147484719" r:id="rId13"/>
    <p:sldLayoutId id="2147484720" r:id="rId14"/>
    <p:sldLayoutId id="2147484721" r:id="rId15"/>
    <p:sldLayoutId id="2147484722" r:id="rId16"/>
    <p:sldLayoutId id="2147484723" r:id="rId17"/>
    <p:sldLayoutId id="2147484724" r:id="rId18"/>
    <p:sldLayoutId id="2147484725" r:id="rId19"/>
  </p:sldLayoutIdLst>
  <p:hf hdr="0" ftr="0" dt="0"/>
  <p:txStyles>
    <p:titleStyle>
      <a:lvl1pPr algn="l" defTabSz="909058"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7294" indent="-145482" algn="l" defTabSz="909058" rtl="0" eaLnBrk="1" latinLnBrk="0" hangingPunct="1">
        <a:lnSpc>
          <a:spcPct val="90000"/>
        </a:lnSpc>
        <a:spcBef>
          <a:spcPts val="1351"/>
        </a:spcBef>
        <a:buClr>
          <a:srgbClr val="659ACE"/>
        </a:buClr>
        <a:buFont typeface="Arial" panose="020B0604020202020204" pitchFamily="34" charset="0"/>
        <a:buChar char="•"/>
        <a:defRPr sz="1920" kern="1200">
          <a:solidFill>
            <a:schemeClr val="tx1"/>
          </a:solidFill>
          <a:latin typeface="+mn-lt"/>
          <a:ea typeface="+mn-ea"/>
          <a:cs typeface="+mn-cs"/>
        </a:defRPr>
      </a:lvl1pPr>
      <a:lvl2pPr marL="423042"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560" b="0" i="0" u="none" kern="1200">
          <a:solidFill>
            <a:schemeClr val="accent6">
              <a:lumMod val="75000"/>
            </a:schemeClr>
          </a:solidFill>
          <a:latin typeface="+mn-lt"/>
          <a:ea typeface="+mn-ea"/>
          <a:cs typeface="+mn-cs"/>
        </a:defRPr>
      </a:lvl2pPr>
      <a:lvl3pPr marL="827078" indent="-146816" algn="l" defTabSz="909058" rtl="0" eaLnBrk="1" latinLnBrk="0" hangingPunct="1">
        <a:lnSpc>
          <a:spcPct val="90000"/>
        </a:lnSpc>
        <a:spcBef>
          <a:spcPts val="374"/>
        </a:spcBef>
        <a:buClr>
          <a:schemeClr val="accent6">
            <a:lumMod val="75000"/>
          </a:schemeClr>
        </a:buClr>
        <a:buFont typeface="AppleSymbols"/>
        <a:buChar char="∘"/>
        <a:defRPr sz="1560" kern="1200">
          <a:solidFill>
            <a:schemeClr val="accent6">
              <a:lumMod val="75000"/>
            </a:schemeClr>
          </a:solidFill>
          <a:latin typeface="+mn-lt"/>
          <a:ea typeface="+mn-ea"/>
          <a:cs typeface="+mn-cs"/>
        </a:defRPr>
      </a:lvl3pPr>
      <a:lvl4pPr marL="1137586"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4pPr>
      <a:lvl5pPr marL="1478742"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5pPr>
      <a:lvl6pPr marL="2500194"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6pPr>
      <a:lvl7pPr marL="2954083"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7pPr>
      <a:lvl8pPr marL="3408695"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8pPr>
      <a:lvl9pPr marL="3863280"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9pPr>
    </p:bodyStyle>
    <p:otherStyle>
      <a:defPPr>
        <a:defRPr lang="en-US"/>
      </a:defPPr>
      <a:lvl1pPr marL="0" algn="l" defTabSz="909058" rtl="0" eaLnBrk="1" latinLnBrk="0" hangingPunct="1">
        <a:defRPr sz="1920" kern="1200">
          <a:solidFill>
            <a:schemeClr val="tx1"/>
          </a:solidFill>
          <a:latin typeface="+mn-lt"/>
          <a:ea typeface="+mn-ea"/>
          <a:cs typeface="+mn-cs"/>
        </a:defRPr>
      </a:lvl1pPr>
      <a:lvl2pPr marL="454519" algn="l" defTabSz="909058" rtl="0" eaLnBrk="1" latinLnBrk="0" hangingPunct="1">
        <a:defRPr sz="1920" kern="1200">
          <a:solidFill>
            <a:schemeClr val="tx1"/>
          </a:solidFill>
          <a:latin typeface="+mn-lt"/>
          <a:ea typeface="+mn-ea"/>
          <a:cs typeface="+mn-cs"/>
        </a:defRPr>
      </a:lvl2pPr>
      <a:lvl3pPr marL="909058" algn="l" defTabSz="909058" rtl="0" eaLnBrk="1" latinLnBrk="0" hangingPunct="1">
        <a:defRPr sz="1920" kern="1200">
          <a:solidFill>
            <a:schemeClr val="tx1"/>
          </a:solidFill>
          <a:latin typeface="+mn-lt"/>
          <a:ea typeface="+mn-ea"/>
          <a:cs typeface="+mn-cs"/>
        </a:defRPr>
      </a:lvl3pPr>
      <a:lvl4pPr marL="1363585" algn="l" defTabSz="909058" rtl="0" eaLnBrk="1" latinLnBrk="0" hangingPunct="1">
        <a:defRPr sz="1920" kern="1200">
          <a:solidFill>
            <a:schemeClr val="tx1"/>
          </a:solidFill>
          <a:latin typeface="+mn-lt"/>
          <a:ea typeface="+mn-ea"/>
          <a:cs typeface="+mn-cs"/>
        </a:defRPr>
      </a:lvl4pPr>
      <a:lvl5pPr marL="1818118" algn="l" defTabSz="909058" rtl="0" eaLnBrk="1" latinLnBrk="0" hangingPunct="1">
        <a:defRPr sz="1920" kern="1200">
          <a:solidFill>
            <a:schemeClr val="tx1"/>
          </a:solidFill>
          <a:latin typeface="+mn-lt"/>
          <a:ea typeface="+mn-ea"/>
          <a:cs typeface="+mn-cs"/>
        </a:defRPr>
      </a:lvl5pPr>
      <a:lvl6pPr marL="2272568" algn="l" defTabSz="909058" rtl="0" eaLnBrk="1" latinLnBrk="0" hangingPunct="1">
        <a:defRPr sz="1920" kern="1200">
          <a:solidFill>
            <a:schemeClr val="tx1"/>
          </a:solidFill>
          <a:latin typeface="+mn-lt"/>
          <a:ea typeface="+mn-ea"/>
          <a:cs typeface="+mn-cs"/>
        </a:defRPr>
      </a:lvl6pPr>
      <a:lvl7pPr marL="2727114" algn="l" defTabSz="909058" rtl="0" eaLnBrk="1" latinLnBrk="0" hangingPunct="1">
        <a:defRPr sz="1920" kern="1200">
          <a:solidFill>
            <a:schemeClr val="tx1"/>
          </a:solidFill>
          <a:latin typeface="+mn-lt"/>
          <a:ea typeface="+mn-ea"/>
          <a:cs typeface="+mn-cs"/>
        </a:defRPr>
      </a:lvl7pPr>
      <a:lvl8pPr marL="3181444" algn="l" defTabSz="909058" rtl="0" eaLnBrk="1" latinLnBrk="0" hangingPunct="1">
        <a:defRPr sz="1920" kern="1200">
          <a:solidFill>
            <a:schemeClr val="tx1"/>
          </a:solidFill>
          <a:latin typeface="+mn-lt"/>
          <a:ea typeface="+mn-ea"/>
          <a:cs typeface="+mn-cs"/>
        </a:defRPr>
      </a:lvl8pPr>
      <a:lvl9pPr marL="3636170" algn="l" defTabSz="909058"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01415" tIns="50712" rIns="101415" bIns="50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pPr defTabSz="909120" fontAlgn="auto">
              <a:spcBef>
                <a:spcPts val="0"/>
              </a:spcBef>
              <a:spcAft>
                <a:spcPts val="0"/>
              </a:spcAft>
            </a:pPr>
            <a:endParaRPr lang="en-US" dirty="0">
              <a:latin typeface="Arial"/>
              <a:cs typeface="ＭＳ Ｐゴシック"/>
            </a:endParaRPr>
          </a:p>
        </p:txBody>
      </p:sp>
      <p:sp>
        <p:nvSpPr>
          <p:cNvPr id="1027" name="Rectangle 2"/>
          <p:cNvSpPr>
            <a:spLocks noGrp="1" noChangeArrowheads="1"/>
          </p:cNvSpPr>
          <p:nvPr>
            <p:ph type="title"/>
          </p:nvPr>
        </p:nvSpPr>
        <p:spPr bwMode="auto">
          <a:xfrm>
            <a:off x="0" y="253969"/>
            <a:ext cx="11277600" cy="899117"/>
          </a:xfrm>
          <a:prstGeom prst="rect">
            <a:avLst/>
          </a:prstGeom>
          <a:noFill/>
          <a:ln>
            <a:noFill/>
          </a:ln>
          <a:effectLst/>
          <a:extLst>
            <a:ext uri="{FAA26D3D-D897-4be2-8F04-BA451C77F1D7}">
              <ma14:placeholderFlag xmlns:ma14="http://schemas.microsoft.com/office/mac/drawingml/2011/main" xmlns="" val="1"/>
            </a:ext>
          </a:extLst>
        </p:spPr>
        <p:txBody>
          <a:bodyPr vert="horz" wrap="square" lIns="101415" tIns="50712" rIns="101415" bIns="50712"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698" tIns="60854" rIns="121698" bIns="60854" numCol="1" rtlCol="0" anchor="t" anchorCtr="0" compatLnSpc="1">
            <a:prstTxWarp prst="textNoShape">
              <a:avLst/>
            </a:prstTxWarp>
          </a:bodyPr>
          <a:lstStyle/>
          <a:p>
            <a:pPr defTabSz="1212174" eaLnBrk="0" hangingPunct="0"/>
            <a:endParaRPr lang="en-US" sz="324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3"/>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1199" y="6359244"/>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2"/>
            <a:ext cx="2927648" cy="476299"/>
          </a:xfrm>
          <a:prstGeom prst="rect">
            <a:avLst/>
          </a:prstGeom>
        </p:spPr>
      </p:pic>
    </p:spTree>
    <p:extLst>
      <p:ext uri="{BB962C8B-B14F-4D97-AF65-F5344CB8AC3E}">
        <p14:creationId xmlns:p14="http://schemas.microsoft.com/office/powerpoint/2010/main" val="3840923620"/>
      </p:ext>
    </p:extLst>
  </p:cSld>
  <p:clrMap bg1="lt1" tx1="dk1" bg2="lt2" tx2="dk2" accent1="accent1" accent2="accent2" accent3="accent3" accent4="accent4" accent5="accent5" accent6="accent6" hlink="hlink" folHlink="folHlink"/>
  <p:sldLayoutIdLst>
    <p:sldLayoutId id="2147484827" r:id="rId1"/>
    <p:sldLayoutId id="2147484828" r:id="rId2"/>
    <p:sldLayoutId id="2147484829" r:id="rId3"/>
    <p:sldLayoutId id="2147484830" r:id="rId4"/>
    <p:sldLayoutId id="2147484831" r:id="rId5"/>
    <p:sldLayoutId id="2147484832" r:id="rId6"/>
    <p:sldLayoutId id="2147484833" r:id="rId7"/>
  </p:sldLayoutIdLst>
  <p:txStyles>
    <p:titleStyle>
      <a:lvl1pPr algn="l" rtl="0" eaLnBrk="1" fontAlgn="base" hangingPunct="1">
        <a:spcBef>
          <a:spcPct val="0"/>
        </a:spcBef>
        <a:spcAft>
          <a:spcPct val="0"/>
        </a:spcAft>
        <a:defRPr sz="4320" b="1" i="0">
          <a:solidFill>
            <a:schemeClr val="bg1"/>
          </a:solidFill>
          <a:latin typeface="+mn-lt"/>
          <a:ea typeface="+mj-ea"/>
          <a:cs typeface="+mj-cs"/>
        </a:defRPr>
      </a:lvl1pPr>
      <a:lvl2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5pPr>
      <a:lvl6pPr marL="606059"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6pPr>
      <a:lvl7pPr marL="1212174"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7pPr>
      <a:lvl8pPr marL="1818250"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8pPr>
      <a:lvl9pPr marL="2424316"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9pPr>
    </p:titleStyle>
    <p:bodyStyle>
      <a:lvl1pPr marL="454546" indent="-454546" algn="l" rtl="0" eaLnBrk="1" fontAlgn="base" hangingPunct="1">
        <a:spcBef>
          <a:spcPct val="20000"/>
        </a:spcBef>
        <a:spcAft>
          <a:spcPct val="0"/>
        </a:spcAft>
        <a:buChar char="•"/>
        <a:defRPr sz="2640">
          <a:solidFill>
            <a:schemeClr val="tx1"/>
          </a:solidFill>
          <a:latin typeface="+mn-lt"/>
          <a:ea typeface="+mn-ea"/>
          <a:cs typeface="+mn-cs"/>
        </a:defRPr>
      </a:lvl1pPr>
      <a:lvl2pPr marL="984785" indent="-378707" algn="l" rtl="0" eaLnBrk="1" fontAlgn="base" hangingPunct="1">
        <a:spcBef>
          <a:spcPct val="20000"/>
        </a:spcBef>
        <a:spcAft>
          <a:spcPct val="0"/>
        </a:spcAft>
        <a:buChar char="–"/>
        <a:defRPr sz="2640">
          <a:solidFill>
            <a:schemeClr val="tx1"/>
          </a:solidFill>
          <a:latin typeface="+mn-lt"/>
          <a:ea typeface="+mn-ea"/>
        </a:defRPr>
      </a:lvl2pPr>
      <a:lvl3pPr marL="1515202" indent="-303028" algn="l" rtl="0" eaLnBrk="1" fontAlgn="base" hangingPunct="1">
        <a:spcBef>
          <a:spcPct val="20000"/>
        </a:spcBef>
        <a:spcAft>
          <a:spcPct val="0"/>
        </a:spcAft>
        <a:buChar char="•"/>
        <a:defRPr>
          <a:solidFill>
            <a:schemeClr val="tx1"/>
          </a:solidFill>
          <a:latin typeface="+mn-lt"/>
          <a:ea typeface="+mn-ea"/>
        </a:defRPr>
      </a:lvl3pPr>
      <a:lvl4pPr marL="2121190" indent="-303028" algn="l" rtl="0" eaLnBrk="1" fontAlgn="base" hangingPunct="1">
        <a:spcBef>
          <a:spcPct val="20000"/>
        </a:spcBef>
        <a:spcAft>
          <a:spcPct val="0"/>
        </a:spcAft>
        <a:defRPr sz="2640">
          <a:solidFill>
            <a:schemeClr val="tx1"/>
          </a:solidFill>
          <a:latin typeface="+mn-lt"/>
          <a:ea typeface="+mn-ea"/>
        </a:defRPr>
      </a:lvl4pPr>
      <a:lvl5pPr marL="2727318" indent="-303028" algn="l" rtl="0" eaLnBrk="1" fontAlgn="base" hangingPunct="1">
        <a:spcBef>
          <a:spcPct val="20000"/>
        </a:spcBef>
        <a:spcAft>
          <a:spcPct val="0"/>
        </a:spcAft>
        <a:buChar char="»"/>
        <a:defRPr sz="2640">
          <a:solidFill>
            <a:schemeClr val="tx1"/>
          </a:solidFill>
          <a:latin typeface="+mn-lt"/>
          <a:ea typeface="+mn-ea"/>
        </a:defRPr>
      </a:lvl5pPr>
      <a:lvl6pPr marL="3333263" indent="-303028" algn="l" rtl="0" eaLnBrk="1" fontAlgn="base" hangingPunct="1">
        <a:spcBef>
          <a:spcPct val="20000"/>
        </a:spcBef>
        <a:spcAft>
          <a:spcPct val="0"/>
        </a:spcAft>
        <a:buChar char="»"/>
        <a:defRPr sz="2640">
          <a:solidFill>
            <a:schemeClr val="tx1"/>
          </a:solidFill>
          <a:latin typeface="+mn-lt"/>
          <a:ea typeface="+mn-ea"/>
        </a:defRPr>
      </a:lvl6pPr>
      <a:lvl7pPr marL="3939322" indent="-303028" algn="l" rtl="0" eaLnBrk="1" fontAlgn="base" hangingPunct="1">
        <a:spcBef>
          <a:spcPct val="20000"/>
        </a:spcBef>
        <a:spcAft>
          <a:spcPct val="0"/>
        </a:spcAft>
        <a:buChar char="»"/>
        <a:defRPr sz="2640">
          <a:solidFill>
            <a:schemeClr val="tx1"/>
          </a:solidFill>
          <a:latin typeface="+mn-lt"/>
          <a:ea typeface="+mn-ea"/>
        </a:defRPr>
      </a:lvl7pPr>
      <a:lvl8pPr marL="4545332" indent="-303028" algn="l" rtl="0" eaLnBrk="1" fontAlgn="base" hangingPunct="1">
        <a:spcBef>
          <a:spcPct val="20000"/>
        </a:spcBef>
        <a:spcAft>
          <a:spcPct val="0"/>
        </a:spcAft>
        <a:buChar char="»"/>
        <a:defRPr sz="2640">
          <a:solidFill>
            <a:schemeClr val="tx1"/>
          </a:solidFill>
          <a:latin typeface="+mn-lt"/>
          <a:ea typeface="+mn-ea"/>
        </a:defRPr>
      </a:lvl8pPr>
      <a:lvl9pPr marL="5151332" indent="-303028" algn="l" rtl="0" eaLnBrk="1" fontAlgn="base" hangingPunct="1">
        <a:spcBef>
          <a:spcPct val="20000"/>
        </a:spcBef>
        <a:spcAft>
          <a:spcPct val="0"/>
        </a:spcAft>
        <a:buChar char="»"/>
        <a:defRPr sz="2640">
          <a:solidFill>
            <a:schemeClr val="tx1"/>
          </a:solidFill>
          <a:latin typeface="+mn-lt"/>
          <a:ea typeface="+mn-ea"/>
        </a:defRPr>
      </a:lvl9pPr>
    </p:bodyStyle>
    <p:otherStyle>
      <a:defPPr>
        <a:defRPr lang="en-US"/>
      </a:defPPr>
      <a:lvl1pPr marL="0" algn="l" defTabSz="606059" rtl="0" eaLnBrk="1" latinLnBrk="0" hangingPunct="1">
        <a:defRPr sz="2400" kern="1200">
          <a:solidFill>
            <a:schemeClr val="tx1"/>
          </a:solidFill>
          <a:latin typeface="+mn-lt"/>
          <a:ea typeface="+mn-ea"/>
          <a:cs typeface="+mn-cs"/>
        </a:defRPr>
      </a:lvl1pPr>
      <a:lvl2pPr marL="606059" algn="l" defTabSz="606059" rtl="0" eaLnBrk="1" latinLnBrk="0" hangingPunct="1">
        <a:defRPr sz="2400" kern="1200">
          <a:solidFill>
            <a:schemeClr val="tx1"/>
          </a:solidFill>
          <a:latin typeface="+mn-lt"/>
          <a:ea typeface="+mn-ea"/>
          <a:cs typeface="+mn-cs"/>
        </a:defRPr>
      </a:lvl2pPr>
      <a:lvl3pPr marL="1212174" algn="l" defTabSz="606059" rtl="0" eaLnBrk="1" latinLnBrk="0" hangingPunct="1">
        <a:defRPr sz="2400" kern="1200">
          <a:solidFill>
            <a:schemeClr val="tx1"/>
          </a:solidFill>
          <a:latin typeface="+mn-lt"/>
          <a:ea typeface="+mn-ea"/>
          <a:cs typeface="+mn-cs"/>
        </a:defRPr>
      </a:lvl3pPr>
      <a:lvl4pPr marL="1818250" algn="l" defTabSz="606059" rtl="0" eaLnBrk="1" latinLnBrk="0" hangingPunct="1">
        <a:defRPr sz="2400" kern="1200">
          <a:solidFill>
            <a:schemeClr val="tx1"/>
          </a:solidFill>
          <a:latin typeface="+mn-lt"/>
          <a:ea typeface="+mn-ea"/>
          <a:cs typeface="+mn-cs"/>
        </a:defRPr>
      </a:lvl4pPr>
      <a:lvl5pPr marL="2424316" algn="l" defTabSz="606059" rtl="0" eaLnBrk="1" latinLnBrk="0" hangingPunct="1">
        <a:defRPr sz="2400" kern="1200">
          <a:solidFill>
            <a:schemeClr val="tx1"/>
          </a:solidFill>
          <a:latin typeface="+mn-lt"/>
          <a:ea typeface="+mn-ea"/>
          <a:cs typeface="+mn-cs"/>
        </a:defRPr>
      </a:lvl5pPr>
      <a:lvl6pPr marL="3030371" algn="l" defTabSz="606059" rtl="0" eaLnBrk="1" latinLnBrk="0" hangingPunct="1">
        <a:defRPr sz="2400" kern="1200">
          <a:solidFill>
            <a:schemeClr val="tx1"/>
          </a:solidFill>
          <a:latin typeface="+mn-lt"/>
          <a:ea typeface="+mn-ea"/>
          <a:cs typeface="+mn-cs"/>
        </a:defRPr>
      </a:lvl6pPr>
      <a:lvl7pPr marL="3636422" algn="l" defTabSz="606059" rtl="0" eaLnBrk="1" latinLnBrk="0" hangingPunct="1">
        <a:defRPr sz="2400" kern="1200">
          <a:solidFill>
            <a:schemeClr val="tx1"/>
          </a:solidFill>
          <a:latin typeface="+mn-lt"/>
          <a:ea typeface="+mn-ea"/>
          <a:cs typeface="+mn-cs"/>
        </a:defRPr>
      </a:lvl7pPr>
      <a:lvl8pPr marL="4242444" algn="l" defTabSz="606059" rtl="0" eaLnBrk="1" latinLnBrk="0" hangingPunct="1">
        <a:defRPr sz="2400" kern="1200">
          <a:solidFill>
            <a:schemeClr val="tx1"/>
          </a:solidFill>
          <a:latin typeface="+mn-lt"/>
          <a:ea typeface="+mn-ea"/>
          <a:cs typeface="+mn-cs"/>
        </a:defRPr>
      </a:lvl8pPr>
      <a:lvl9pPr marL="4848582" algn="l" defTabSz="606059"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7172"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09180"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09180" fontAlgn="auto">
              <a:spcBef>
                <a:spcPts val="0"/>
              </a:spcBef>
              <a:spcAft>
                <a:spcPts val="0"/>
              </a:spcAft>
            </a:pPr>
            <a:fld id="{DA69A137-6BDB-47B4-8B9B-30BE2E63C07B}" type="slidenum">
              <a:rPr lang="en-US" smtClean="0">
                <a:solidFill>
                  <a:srgbClr val="004676"/>
                </a:solidFill>
                <a:ea typeface="ＭＳ Ｐゴシック"/>
              </a:rPr>
              <a:pPr defTabSz="909180"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4987" r:id="rId1"/>
    <p:sldLayoutId id="2147484988" r:id="rId2"/>
    <p:sldLayoutId id="2147484989" r:id="rId3"/>
    <p:sldLayoutId id="2147484990" r:id="rId4"/>
    <p:sldLayoutId id="2147484991" r:id="rId5"/>
    <p:sldLayoutId id="2147484992" r:id="rId6"/>
    <p:sldLayoutId id="2147484993" r:id="rId7"/>
    <p:sldLayoutId id="2147484994" r:id="rId8"/>
    <p:sldLayoutId id="2147484995" r:id="rId9"/>
    <p:sldLayoutId id="2147484996" r:id="rId10"/>
    <p:sldLayoutId id="2147484997" r:id="rId11"/>
    <p:sldLayoutId id="2147484998" r:id="rId12"/>
    <p:sldLayoutId id="2147484999" r:id="rId13"/>
  </p:sldLayoutIdLst>
  <p:hf hdr="0" dt="0"/>
  <p:txStyles>
    <p:titleStyle>
      <a:lvl1pPr algn="l" defTabSz="909180"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413" indent="-227413" algn="l" defTabSz="909180"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1923" indent="-227413" algn="l" defTabSz="909180"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6110" indent="-227413" algn="l" defTabSz="909180"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0940" indent="-227413" algn="l" defTabSz="909180"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5495" indent="-227413" algn="l" defTabSz="909180"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0578"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4461"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09151"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3789"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09180" rtl="0" eaLnBrk="1" latinLnBrk="0" hangingPunct="1">
        <a:defRPr sz="1920" kern="1200">
          <a:solidFill>
            <a:schemeClr val="tx1"/>
          </a:solidFill>
          <a:latin typeface="+mn-lt"/>
          <a:ea typeface="+mn-ea"/>
          <a:cs typeface="+mn-cs"/>
        </a:defRPr>
      </a:lvl1pPr>
      <a:lvl2pPr marL="454591" algn="l" defTabSz="909180" rtl="0" eaLnBrk="1" latinLnBrk="0" hangingPunct="1">
        <a:defRPr sz="1920" kern="1200">
          <a:solidFill>
            <a:schemeClr val="tx1"/>
          </a:solidFill>
          <a:latin typeface="+mn-lt"/>
          <a:ea typeface="+mn-ea"/>
          <a:cs typeface="+mn-cs"/>
        </a:defRPr>
      </a:lvl2pPr>
      <a:lvl3pPr marL="909180" algn="l" defTabSz="909180" rtl="0" eaLnBrk="1" latinLnBrk="0" hangingPunct="1">
        <a:defRPr sz="1920" kern="1200">
          <a:solidFill>
            <a:schemeClr val="tx1"/>
          </a:solidFill>
          <a:latin typeface="+mn-lt"/>
          <a:ea typeface="+mn-ea"/>
          <a:cs typeface="+mn-cs"/>
        </a:defRPr>
      </a:lvl3pPr>
      <a:lvl4pPr marL="1363777" algn="l" defTabSz="909180" rtl="0" eaLnBrk="1" latinLnBrk="0" hangingPunct="1">
        <a:defRPr sz="1920" kern="1200">
          <a:solidFill>
            <a:schemeClr val="tx1"/>
          </a:solidFill>
          <a:latin typeface="+mn-lt"/>
          <a:ea typeface="+mn-ea"/>
          <a:cs typeface="+mn-cs"/>
        </a:defRPr>
      </a:lvl4pPr>
      <a:lvl5pPr marL="1818364" algn="l" defTabSz="909180" rtl="0" eaLnBrk="1" latinLnBrk="0" hangingPunct="1">
        <a:defRPr sz="1920" kern="1200">
          <a:solidFill>
            <a:schemeClr val="tx1"/>
          </a:solidFill>
          <a:latin typeface="+mn-lt"/>
          <a:ea typeface="+mn-ea"/>
          <a:cs typeface="+mn-cs"/>
        </a:defRPr>
      </a:lvl5pPr>
      <a:lvl6pPr marL="2272861" algn="l" defTabSz="909180" rtl="0" eaLnBrk="1" latinLnBrk="0" hangingPunct="1">
        <a:defRPr sz="1920" kern="1200">
          <a:solidFill>
            <a:schemeClr val="tx1"/>
          </a:solidFill>
          <a:latin typeface="+mn-lt"/>
          <a:ea typeface="+mn-ea"/>
          <a:cs typeface="+mn-cs"/>
        </a:defRPr>
      </a:lvl6pPr>
      <a:lvl7pPr marL="2727469" algn="l" defTabSz="909180" rtl="0" eaLnBrk="1" latinLnBrk="0" hangingPunct="1">
        <a:defRPr sz="1920" kern="1200">
          <a:solidFill>
            <a:schemeClr val="tx1"/>
          </a:solidFill>
          <a:latin typeface="+mn-lt"/>
          <a:ea typeface="+mn-ea"/>
          <a:cs typeface="+mn-cs"/>
        </a:defRPr>
      </a:lvl7pPr>
      <a:lvl8pPr marL="3181874" algn="l" defTabSz="909180" rtl="0" eaLnBrk="1" latinLnBrk="0" hangingPunct="1">
        <a:defRPr sz="1920" kern="1200">
          <a:solidFill>
            <a:schemeClr val="tx1"/>
          </a:solidFill>
          <a:latin typeface="+mn-lt"/>
          <a:ea typeface="+mn-ea"/>
          <a:cs typeface="+mn-cs"/>
        </a:defRPr>
      </a:lvl8pPr>
      <a:lvl9pPr marL="3636698" algn="l" defTabSz="909180" rtl="0" eaLnBrk="1" latinLnBrk="0" hangingPunct="1">
        <a:defRPr sz="192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535"/>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318" tIns="202318" rIns="202318" bIns="0" rtlCol="0" anchor="t" anchorCtr="0">
            <a:noAutofit/>
          </a:bodyPr>
          <a:lstStyle/>
          <a:p>
            <a:r>
              <a:rPr lang="en-US" dirty="0"/>
              <a:t>Click to edit title</a:t>
            </a:r>
          </a:p>
        </p:txBody>
      </p:sp>
      <p:sp>
        <p:nvSpPr>
          <p:cNvPr id="3" name="Text Placeholder 2"/>
          <p:cNvSpPr>
            <a:spLocks noGrp="1"/>
          </p:cNvSpPr>
          <p:nvPr>
            <p:ph type="body" idx="1"/>
          </p:nvPr>
        </p:nvSpPr>
        <p:spPr>
          <a:xfrm>
            <a:off x="249327"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324"/>
            <a:ext cx="12192000" cy="287143"/>
          </a:xfrm>
          <a:prstGeom prst="rect">
            <a:avLst/>
          </a:prstGeom>
        </p:spPr>
        <p:txBody>
          <a:bodyPr vert="horz" wrap="square" lIns="101485" tIns="50743" rIns="101485" bIns="50743"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448" y="6547215"/>
            <a:ext cx="767644" cy="364067"/>
          </a:xfrm>
          <a:prstGeom prst="rect">
            <a:avLst/>
          </a:prstGeom>
        </p:spPr>
        <p:txBody>
          <a:bodyPr vert="horz" wrap="none" lIns="101485" tIns="50743" rIns="101485" bIns="50743"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Lst>
  <p:hf hdr="0" dt="0"/>
  <p:txStyles>
    <p:titleStyle>
      <a:lvl1pPr algn="l" defTabSz="907583" rtl="0" fontAlgn="base">
        <a:lnSpc>
          <a:spcPct val="80000"/>
        </a:lnSpc>
        <a:spcBef>
          <a:spcPct val="0"/>
        </a:spcBef>
        <a:spcAft>
          <a:spcPct val="0"/>
        </a:spcAft>
        <a:defRPr sz="3720" b="1" kern="1200">
          <a:solidFill>
            <a:schemeClr val="tx2"/>
          </a:solidFill>
          <a:latin typeface="+mj-lt"/>
          <a:ea typeface="+mj-ea"/>
          <a:cs typeface="+mj-cs"/>
        </a:defRPr>
      </a:lvl1pPr>
      <a:lvl2pPr algn="l" defTabSz="907583"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7583"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7583"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7583" rtl="0" fontAlgn="base">
        <a:lnSpc>
          <a:spcPct val="80000"/>
        </a:lnSpc>
        <a:spcBef>
          <a:spcPct val="0"/>
        </a:spcBef>
        <a:spcAft>
          <a:spcPct val="0"/>
        </a:spcAft>
        <a:defRPr sz="3720" b="1">
          <a:solidFill>
            <a:schemeClr val="tx2"/>
          </a:solidFill>
          <a:latin typeface="Calibri" panose="020F0502020204030204" pitchFamily="34" charset="0"/>
        </a:defRPr>
      </a:lvl5pPr>
      <a:lvl6pPr marL="809238" algn="l" defTabSz="907583" rtl="0" fontAlgn="base">
        <a:lnSpc>
          <a:spcPct val="80000"/>
        </a:lnSpc>
        <a:spcBef>
          <a:spcPct val="0"/>
        </a:spcBef>
        <a:spcAft>
          <a:spcPct val="0"/>
        </a:spcAft>
        <a:defRPr sz="3720" b="1">
          <a:solidFill>
            <a:schemeClr val="tx2"/>
          </a:solidFill>
          <a:latin typeface="Calibri" panose="020F0502020204030204" pitchFamily="34" charset="0"/>
        </a:defRPr>
      </a:lvl6pPr>
      <a:lvl7pPr marL="1618474" algn="l" defTabSz="907583" rtl="0" fontAlgn="base">
        <a:lnSpc>
          <a:spcPct val="80000"/>
        </a:lnSpc>
        <a:spcBef>
          <a:spcPct val="0"/>
        </a:spcBef>
        <a:spcAft>
          <a:spcPct val="0"/>
        </a:spcAft>
        <a:defRPr sz="3720" b="1">
          <a:solidFill>
            <a:schemeClr val="tx2"/>
          </a:solidFill>
          <a:latin typeface="Calibri" panose="020F0502020204030204" pitchFamily="34" charset="0"/>
        </a:defRPr>
      </a:lvl7pPr>
      <a:lvl8pPr marL="2427712" algn="l" defTabSz="907583" rtl="0" fontAlgn="base">
        <a:lnSpc>
          <a:spcPct val="80000"/>
        </a:lnSpc>
        <a:spcBef>
          <a:spcPct val="0"/>
        </a:spcBef>
        <a:spcAft>
          <a:spcPct val="0"/>
        </a:spcAft>
        <a:defRPr sz="3720" b="1">
          <a:solidFill>
            <a:schemeClr val="tx2"/>
          </a:solidFill>
          <a:latin typeface="Calibri" panose="020F0502020204030204" pitchFamily="34" charset="0"/>
        </a:defRPr>
      </a:lvl8pPr>
      <a:lvl9pPr marL="3236867" algn="l" defTabSz="907583"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4861" indent="-224861" algn="l" defTabSz="907583"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0003" indent="-224861" algn="l" defTabSz="907583"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4922" indent="-224861" algn="l" defTabSz="907583"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0287" indent="-224861" algn="l" defTabSz="907583"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5459" indent="-224861" algn="l" defTabSz="907583"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03686"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58379"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13618"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68836"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0356" rtl="0" eaLnBrk="1" latinLnBrk="0" hangingPunct="1">
        <a:defRPr sz="1920" kern="1200">
          <a:solidFill>
            <a:schemeClr val="tx1"/>
          </a:solidFill>
          <a:latin typeface="+mn-lt"/>
          <a:ea typeface="+mn-ea"/>
          <a:cs typeface="+mn-cs"/>
        </a:defRPr>
      </a:lvl1pPr>
      <a:lvl2pPr marL="455179" algn="l" defTabSz="910356" rtl="0" eaLnBrk="1" latinLnBrk="0" hangingPunct="1">
        <a:defRPr sz="1920" kern="1200">
          <a:solidFill>
            <a:schemeClr val="tx1"/>
          </a:solidFill>
          <a:latin typeface="+mn-lt"/>
          <a:ea typeface="+mn-ea"/>
          <a:cs typeface="+mn-cs"/>
        </a:defRPr>
      </a:lvl2pPr>
      <a:lvl3pPr marL="910356" algn="l" defTabSz="910356" rtl="0" eaLnBrk="1" latinLnBrk="0" hangingPunct="1">
        <a:defRPr sz="1920" kern="1200">
          <a:solidFill>
            <a:schemeClr val="tx1"/>
          </a:solidFill>
          <a:latin typeface="+mn-lt"/>
          <a:ea typeface="+mn-ea"/>
          <a:cs typeface="+mn-cs"/>
        </a:defRPr>
      </a:lvl3pPr>
      <a:lvl4pPr marL="1365540" algn="l" defTabSz="910356" rtl="0" eaLnBrk="1" latinLnBrk="0" hangingPunct="1">
        <a:defRPr sz="1920" kern="1200">
          <a:solidFill>
            <a:schemeClr val="tx1"/>
          </a:solidFill>
          <a:latin typeface="+mn-lt"/>
          <a:ea typeface="+mn-ea"/>
          <a:cs typeface="+mn-cs"/>
        </a:defRPr>
      </a:lvl4pPr>
      <a:lvl5pPr marL="1820716" algn="l" defTabSz="910356" rtl="0" eaLnBrk="1" latinLnBrk="0" hangingPunct="1">
        <a:defRPr sz="1920" kern="1200">
          <a:solidFill>
            <a:schemeClr val="tx1"/>
          </a:solidFill>
          <a:latin typeface="+mn-lt"/>
          <a:ea typeface="+mn-ea"/>
          <a:cs typeface="+mn-cs"/>
        </a:defRPr>
      </a:lvl5pPr>
      <a:lvl6pPr marL="2275808" algn="l" defTabSz="910356" rtl="0" eaLnBrk="1" latinLnBrk="0" hangingPunct="1">
        <a:defRPr sz="1920" kern="1200">
          <a:solidFill>
            <a:schemeClr val="tx1"/>
          </a:solidFill>
          <a:latin typeface="+mn-lt"/>
          <a:ea typeface="+mn-ea"/>
          <a:cs typeface="+mn-cs"/>
        </a:defRPr>
      </a:lvl6pPr>
      <a:lvl7pPr marL="2730990" algn="l" defTabSz="910356" rtl="0" eaLnBrk="1" latinLnBrk="0" hangingPunct="1">
        <a:defRPr sz="1920" kern="1200">
          <a:solidFill>
            <a:schemeClr val="tx1"/>
          </a:solidFill>
          <a:latin typeface="+mn-lt"/>
          <a:ea typeface="+mn-ea"/>
          <a:cs typeface="+mn-cs"/>
        </a:defRPr>
      </a:lvl7pPr>
      <a:lvl8pPr marL="3186047" algn="l" defTabSz="910356" rtl="0" eaLnBrk="1" latinLnBrk="0" hangingPunct="1">
        <a:defRPr sz="1920" kern="1200">
          <a:solidFill>
            <a:schemeClr val="tx1"/>
          </a:solidFill>
          <a:latin typeface="+mn-lt"/>
          <a:ea typeface="+mn-ea"/>
          <a:cs typeface="+mn-cs"/>
        </a:defRPr>
      </a:lvl8pPr>
      <a:lvl9pPr marL="3641382" algn="l" defTabSz="910356" rtl="0" eaLnBrk="1" latinLnBrk="0" hangingPunct="1">
        <a:defRPr sz="192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3316"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0488"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0488" fontAlgn="auto">
              <a:spcBef>
                <a:spcPts val="0"/>
              </a:spcBef>
              <a:spcAft>
                <a:spcPts val="0"/>
              </a:spcAft>
            </a:pPr>
            <a:fld id="{DA69A137-6BDB-47B4-8B9B-30BE2E63C07B}" type="slidenum">
              <a:rPr lang="en-US" smtClean="0">
                <a:solidFill>
                  <a:srgbClr val="004676"/>
                </a:solidFill>
                <a:ea typeface="ＭＳ Ｐゴシック"/>
              </a:rPr>
              <a:pPr defTabSz="910488"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090" r:id="rId1"/>
    <p:sldLayoutId id="2147485091" r:id="rId2"/>
    <p:sldLayoutId id="2147485092" r:id="rId3"/>
    <p:sldLayoutId id="2147485093" r:id="rId4"/>
    <p:sldLayoutId id="2147485094" r:id="rId5"/>
    <p:sldLayoutId id="2147485095" r:id="rId6"/>
    <p:sldLayoutId id="2147485096" r:id="rId7"/>
    <p:sldLayoutId id="2147485097" r:id="rId8"/>
    <p:sldLayoutId id="2147485098" r:id="rId9"/>
    <p:sldLayoutId id="2147485099" r:id="rId10"/>
    <p:sldLayoutId id="2147485100" r:id="rId11"/>
    <p:sldLayoutId id="2147485101" r:id="rId12"/>
    <p:sldLayoutId id="2147485102" r:id="rId13"/>
  </p:sldLayoutIdLst>
  <p:hf hdr="0" dt="0"/>
  <p:txStyles>
    <p:titleStyle>
      <a:lvl1pPr algn="l" defTabSz="910488"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705" indent="-227705" algn="l" defTabSz="910488"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2892" indent="-227705" algn="l" defTabSz="910488"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7850" indent="-227705" algn="l" defTabSz="910488"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3256" indent="-227705" algn="l" defTabSz="910488"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8472" indent="-227705" algn="l" defTabSz="910488"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4046"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8811"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14113"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9393"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0488" rtl="0" eaLnBrk="1" latinLnBrk="0" hangingPunct="1">
        <a:defRPr sz="1920" kern="1200">
          <a:solidFill>
            <a:schemeClr val="tx1"/>
          </a:solidFill>
          <a:latin typeface="+mn-lt"/>
          <a:ea typeface="+mn-ea"/>
          <a:cs typeface="+mn-cs"/>
        </a:defRPr>
      </a:lvl1pPr>
      <a:lvl2pPr marL="455245" algn="l" defTabSz="910488" rtl="0" eaLnBrk="1" latinLnBrk="0" hangingPunct="1">
        <a:defRPr sz="1920" kern="1200">
          <a:solidFill>
            <a:schemeClr val="tx1"/>
          </a:solidFill>
          <a:latin typeface="+mn-lt"/>
          <a:ea typeface="+mn-ea"/>
          <a:cs typeface="+mn-cs"/>
        </a:defRPr>
      </a:lvl2pPr>
      <a:lvl3pPr marL="910488" algn="l" defTabSz="910488" rtl="0" eaLnBrk="1" latinLnBrk="0" hangingPunct="1">
        <a:defRPr sz="1920" kern="1200">
          <a:solidFill>
            <a:schemeClr val="tx1"/>
          </a:solidFill>
          <a:latin typeface="+mn-lt"/>
          <a:ea typeface="+mn-ea"/>
          <a:cs typeface="+mn-cs"/>
        </a:defRPr>
      </a:lvl3pPr>
      <a:lvl4pPr marL="1365732" algn="l" defTabSz="910488" rtl="0" eaLnBrk="1" latinLnBrk="0" hangingPunct="1">
        <a:defRPr sz="1920" kern="1200">
          <a:solidFill>
            <a:schemeClr val="tx1"/>
          </a:solidFill>
          <a:latin typeface="+mn-lt"/>
          <a:ea typeface="+mn-ea"/>
          <a:cs typeface="+mn-cs"/>
        </a:defRPr>
      </a:lvl4pPr>
      <a:lvl5pPr marL="1820974" algn="l" defTabSz="910488" rtl="0" eaLnBrk="1" latinLnBrk="0" hangingPunct="1">
        <a:defRPr sz="1920" kern="1200">
          <a:solidFill>
            <a:schemeClr val="tx1"/>
          </a:solidFill>
          <a:latin typeface="+mn-lt"/>
          <a:ea typeface="+mn-ea"/>
          <a:cs typeface="+mn-cs"/>
        </a:defRPr>
      </a:lvl5pPr>
      <a:lvl6pPr marL="2276136" algn="l" defTabSz="910488" rtl="0" eaLnBrk="1" latinLnBrk="0" hangingPunct="1">
        <a:defRPr sz="1920" kern="1200">
          <a:solidFill>
            <a:schemeClr val="tx1"/>
          </a:solidFill>
          <a:latin typeface="+mn-lt"/>
          <a:ea typeface="+mn-ea"/>
          <a:cs typeface="+mn-cs"/>
        </a:defRPr>
      </a:lvl6pPr>
      <a:lvl7pPr marL="2731384" algn="l" defTabSz="910488" rtl="0" eaLnBrk="1" latinLnBrk="0" hangingPunct="1">
        <a:defRPr sz="1920" kern="1200">
          <a:solidFill>
            <a:schemeClr val="tx1"/>
          </a:solidFill>
          <a:latin typeface="+mn-lt"/>
          <a:ea typeface="+mn-ea"/>
          <a:cs typeface="+mn-cs"/>
        </a:defRPr>
      </a:lvl7pPr>
      <a:lvl8pPr marL="3186511" algn="l" defTabSz="910488" rtl="0" eaLnBrk="1" latinLnBrk="0" hangingPunct="1">
        <a:defRPr sz="1920" kern="1200">
          <a:solidFill>
            <a:schemeClr val="tx1"/>
          </a:solidFill>
          <a:latin typeface="+mn-lt"/>
          <a:ea typeface="+mn-ea"/>
          <a:cs typeface="+mn-cs"/>
        </a:defRPr>
      </a:lvl8pPr>
      <a:lvl9pPr marL="3641910" algn="l" defTabSz="910488" rtl="0" eaLnBrk="1" latinLnBrk="0" hangingPunct="1">
        <a:defRPr sz="192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56" y="6607561"/>
            <a:ext cx="635959" cy="202604"/>
          </a:xfrm>
          <a:prstGeom prst="rect">
            <a:avLst/>
          </a:prstGeom>
        </p:spPr>
        <p:txBody>
          <a:bodyPr vert="horz" lIns="0" tIns="15239" rIns="0" bIns="0" rtlCol="0" anchor="t" anchorCtr="0"/>
          <a:lstStyle>
            <a:lvl1pPr algn="r">
              <a:defRPr sz="840" b="1">
                <a:solidFill>
                  <a:srgbClr val="000000"/>
                </a:solidFill>
              </a:defRPr>
            </a:lvl1pPr>
          </a:lstStyle>
          <a:p>
            <a:pPr defTabSz="910342" fontAlgn="auto">
              <a:spcBef>
                <a:spcPts val="0"/>
              </a:spcBef>
              <a:spcAft>
                <a:spcPts val="0"/>
              </a:spcAft>
            </a:pPr>
            <a:fld id="{45B47215-16D5-4E72-BB5C-B690CA30D202}" type="slidenum">
              <a:rPr lang="en-US" smtClean="0">
                <a:latin typeface="Arial"/>
                <a:ea typeface="ＭＳ Ｐゴシック"/>
                <a:cs typeface="ＭＳ Ｐゴシック"/>
              </a:rPr>
              <a:pPr defTabSz="910342" fontAlgn="auto">
                <a:spcBef>
                  <a:spcPts val="0"/>
                </a:spcBef>
                <a:spcAft>
                  <a:spcPts val="0"/>
                </a:spcAft>
              </a:pPr>
              <a:t>‹#›</a:t>
            </a:fld>
            <a:endParaRPr lang="en-US" dirty="0">
              <a:latin typeface="Arial"/>
              <a:ea typeface="ＭＳ Ｐゴシック"/>
              <a:cs typeface="ＭＳ Ｐゴシック"/>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8055" rIns="76075" bIns="0" rtlCol="0" anchor="b">
            <a:noAutofit/>
          </a:bodyPr>
          <a:lstStyle/>
          <a:p>
            <a:r>
              <a:rPr lang="en-US" dirty="0"/>
              <a:t>Click to edit Master title style</a:t>
            </a:r>
          </a:p>
        </p:txBody>
      </p:sp>
      <p:sp>
        <p:nvSpPr>
          <p:cNvPr id="12" name="TextBox 11"/>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11" y="1143007"/>
            <a:ext cx="11010900" cy="4610100"/>
          </a:xfrm>
          <a:prstGeom prst="rect">
            <a:avLst/>
          </a:prstGeom>
        </p:spPr>
        <p:txBody>
          <a:bodyPr vert="horz" lIns="0" tIns="38055" rIns="76075" bIns="38055"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5806453"/>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 id="2147485191" r:id="rId12"/>
    <p:sldLayoutId id="2147485192" r:id="rId13"/>
    <p:sldLayoutId id="2147485193" r:id="rId14"/>
    <p:sldLayoutId id="2147485194" r:id="rId15"/>
    <p:sldLayoutId id="2147485195" r:id="rId16"/>
    <p:sldLayoutId id="2147485196" r:id="rId17"/>
    <p:sldLayoutId id="2147485197" r:id="rId18"/>
    <p:sldLayoutId id="2147485198" r:id="rId19"/>
  </p:sldLayoutIdLst>
  <p:hf hdr="0" ftr="0" dt="0"/>
  <p:txStyles>
    <p:titleStyle>
      <a:lvl1pPr algn="l" defTabSz="910318"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7482" indent="-145669" algn="l" defTabSz="910318" rtl="0" eaLnBrk="1" latinLnBrk="0" hangingPunct="1">
        <a:lnSpc>
          <a:spcPct val="90000"/>
        </a:lnSpc>
        <a:spcBef>
          <a:spcPts val="1351"/>
        </a:spcBef>
        <a:buClr>
          <a:srgbClr val="659ACE"/>
        </a:buClr>
        <a:buFont typeface="Arial" panose="020B0604020202020204" pitchFamily="34" charset="0"/>
        <a:buChar char="•"/>
        <a:defRPr sz="1920" kern="1200">
          <a:solidFill>
            <a:schemeClr val="tx1"/>
          </a:solidFill>
          <a:latin typeface="+mn-lt"/>
          <a:ea typeface="+mn-ea"/>
          <a:cs typeface="+mn-cs"/>
        </a:defRPr>
      </a:lvl1pPr>
      <a:lvl2pPr marL="423601"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560" b="0" i="0" u="none" kern="1200">
          <a:solidFill>
            <a:schemeClr val="accent6">
              <a:lumMod val="75000"/>
            </a:schemeClr>
          </a:solidFill>
          <a:latin typeface="+mn-lt"/>
          <a:ea typeface="+mn-ea"/>
          <a:cs typeface="+mn-cs"/>
        </a:defRPr>
      </a:lvl2pPr>
      <a:lvl3pPr marL="828198" indent="-147002" algn="l" defTabSz="910318" rtl="0" eaLnBrk="1" latinLnBrk="0" hangingPunct="1">
        <a:lnSpc>
          <a:spcPct val="90000"/>
        </a:lnSpc>
        <a:spcBef>
          <a:spcPts val="374"/>
        </a:spcBef>
        <a:buClr>
          <a:schemeClr val="accent6">
            <a:lumMod val="75000"/>
          </a:schemeClr>
        </a:buClr>
        <a:buFont typeface="AppleSymbols"/>
        <a:buChar char="∘"/>
        <a:defRPr sz="1560" kern="1200">
          <a:solidFill>
            <a:schemeClr val="accent6">
              <a:lumMod val="75000"/>
            </a:schemeClr>
          </a:solidFill>
          <a:latin typeface="+mn-lt"/>
          <a:ea typeface="+mn-ea"/>
          <a:cs typeface="+mn-cs"/>
        </a:defRPr>
      </a:lvl3pPr>
      <a:lvl4pPr marL="1139266"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4pPr>
      <a:lvl5pPr marL="1480794"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5pPr>
      <a:lvl6pPr marL="2503542"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6pPr>
      <a:lvl7pPr marL="2958277"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7pPr>
      <a:lvl8pPr marL="3413486"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8pPr>
      <a:lvl9pPr marL="3868692"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9pPr>
    </p:bodyStyle>
    <p:otherStyle>
      <a:defPPr>
        <a:defRPr lang="en-US"/>
      </a:defPPr>
      <a:lvl1pPr marL="0" algn="l" defTabSz="910318" rtl="0" eaLnBrk="1" latinLnBrk="0" hangingPunct="1">
        <a:defRPr sz="1920" kern="1200">
          <a:solidFill>
            <a:schemeClr val="tx1"/>
          </a:solidFill>
          <a:latin typeface="+mn-lt"/>
          <a:ea typeface="+mn-ea"/>
          <a:cs typeface="+mn-cs"/>
        </a:defRPr>
      </a:lvl1pPr>
      <a:lvl2pPr marL="455149" algn="l" defTabSz="910318" rtl="0" eaLnBrk="1" latinLnBrk="0" hangingPunct="1">
        <a:defRPr sz="1920" kern="1200">
          <a:solidFill>
            <a:schemeClr val="tx1"/>
          </a:solidFill>
          <a:latin typeface="+mn-lt"/>
          <a:ea typeface="+mn-ea"/>
          <a:cs typeface="+mn-cs"/>
        </a:defRPr>
      </a:lvl2pPr>
      <a:lvl3pPr marL="910318" algn="l" defTabSz="910318" rtl="0" eaLnBrk="1" latinLnBrk="0" hangingPunct="1">
        <a:defRPr sz="1920" kern="1200">
          <a:solidFill>
            <a:schemeClr val="tx1"/>
          </a:solidFill>
          <a:latin typeface="+mn-lt"/>
          <a:ea typeface="+mn-ea"/>
          <a:cs typeface="+mn-cs"/>
        </a:defRPr>
      </a:lvl3pPr>
      <a:lvl4pPr marL="1365480" algn="l" defTabSz="910318" rtl="0" eaLnBrk="1" latinLnBrk="0" hangingPunct="1">
        <a:defRPr sz="1920" kern="1200">
          <a:solidFill>
            <a:schemeClr val="tx1"/>
          </a:solidFill>
          <a:latin typeface="+mn-lt"/>
          <a:ea typeface="+mn-ea"/>
          <a:cs typeface="+mn-cs"/>
        </a:defRPr>
      </a:lvl4pPr>
      <a:lvl5pPr marL="1820638" algn="l" defTabSz="910318" rtl="0" eaLnBrk="1" latinLnBrk="0" hangingPunct="1">
        <a:defRPr sz="1920" kern="1200">
          <a:solidFill>
            <a:schemeClr val="tx1"/>
          </a:solidFill>
          <a:latin typeface="+mn-lt"/>
          <a:ea typeface="+mn-ea"/>
          <a:cs typeface="+mn-cs"/>
        </a:defRPr>
      </a:lvl5pPr>
      <a:lvl6pPr marL="2275728" algn="l" defTabSz="910318" rtl="0" eaLnBrk="1" latinLnBrk="0" hangingPunct="1">
        <a:defRPr sz="1920" kern="1200">
          <a:solidFill>
            <a:schemeClr val="tx1"/>
          </a:solidFill>
          <a:latin typeface="+mn-lt"/>
          <a:ea typeface="+mn-ea"/>
          <a:cs typeface="+mn-cs"/>
        </a:defRPr>
      </a:lvl6pPr>
      <a:lvl7pPr marL="2730894" algn="l" defTabSz="910318" rtl="0" eaLnBrk="1" latinLnBrk="0" hangingPunct="1">
        <a:defRPr sz="1920" kern="1200">
          <a:solidFill>
            <a:schemeClr val="tx1"/>
          </a:solidFill>
          <a:latin typeface="+mn-lt"/>
          <a:ea typeface="+mn-ea"/>
          <a:cs typeface="+mn-cs"/>
        </a:defRPr>
      </a:lvl7pPr>
      <a:lvl8pPr marL="3185916" algn="l" defTabSz="910318" rtl="0" eaLnBrk="1" latinLnBrk="0" hangingPunct="1">
        <a:defRPr sz="1920" kern="1200">
          <a:solidFill>
            <a:schemeClr val="tx1"/>
          </a:solidFill>
          <a:latin typeface="+mn-lt"/>
          <a:ea typeface="+mn-ea"/>
          <a:cs typeface="+mn-cs"/>
        </a:defRPr>
      </a:lvl8pPr>
      <a:lvl9pPr marL="3641202" algn="l" defTabSz="910318"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xml"/><Relationship Id="rId1" Type="http://schemas.openxmlformats.org/officeDocument/2006/relationships/slideLayout" Target="../slideLayouts/slideLayout431.xml"/><Relationship Id="rId4" Type="http://schemas.openxmlformats.org/officeDocument/2006/relationships/image" Target="../media/image70.png"/></Relationships>
</file>

<file path=ppt/slides/_rels/slide1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xml"/><Relationship Id="rId1" Type="http://schemas.openxmlformats.org/officeDocument/2006/relationships/slideLayout" Target="../slideLayouts/slideLayout431.xml"/></Relationships>
</file>

<file path=ppt/slides/_rels/slide1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8.xml"/><Relationship Id="rId1" Type="http://schemas.openxmlformats.org/officeDocument/2006/relationships/slideLayout" Target="../slideLayouts/slideLayout431.xml"/><Relationship Id="rId4" Type="http://schemas.microsoft.com/office/2007/relationships/hdphoto" Target="../media/hdphoto2.wdp"/></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43.xml"/></Relationships>
</file>

<file path=ppt/slides/_rels/slide1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10.xml"/><Relationship Id="rId1" Type="http://schemas.openxmlformats.org/officeDocument/2006/relationships/slideLayout" Target="../slideLayouts/slideLayout431.xml"/></Relationships>
</file>

<file path=ppt/slides/_rels/slide15.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notesSlide" Target="../notesSlides/notesSlide11.xml"/><Relationship Id="rId1" Type="http://schemas.openxmlformats.org/officeDocument/2006/relationships/slideLayout" Target="../slideLayouts/slideLayout432.xml"/></Relationships>
</file>

<file path=ppt/slides/_rels/slide1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2.xml"/><Relationship Id="rId1" Type="http://schemas.openxmlformats.org/officeDocument/2006/relationships/slideLayout" Target="../slideLayouts/slideLayout431.xml"/></Relationships>
</file>

<file path=ppt/slides/_rels/slide17.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notesSlide" Target="../notesSlides/notesSlide13.xml"/><Relationship Id="rId1" Type="http://schemas.openxmlformats.org/officeDocument/2006/relationships/slideLayout" Target="../slideLayouts/slideLayout290.xml"/><Relationship Id="rId4" Type="http://schemas.openxmlformats.org/officeDocument/2006/relationships/image" Target="../media/image76.png"/></Relationships>
</file>

<file path=ppt/slides/_rels/slide18.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notesSlide" Target="../notesSlides/notesSlide14.xml"/><Relationship Id="rId1" Type="http://schemas.openxmlformats.org/officeDocument/2006/relationships/slideLayout" Target="../slideLayouts/slideLayout303.xml"/></Relationships>
</file>

<file path=ppt/slides/_rels/slide1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5.xml"/><Relationship Id="rId1" Type="http://schemas.openxmlformats.org/officeDocument/2006/relationships/slideLayout" Target="../slideLayouts/slideLayout30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97.xml"/></Relationships>
</file>

<file path=ppt/slides/_rels/slide2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7.xml"/><Relationship Id="rId1" Type="http://schemas.openxmlformats.org/officeDocument/2006/relationships/slideLayout" Target="../slideLayouts/slideLayout431.xml"/><Relationship Id="rId4" Type="http://schemas.openxmlformats.org/officeDocument/2006/relationships/image" Target="../media/image80.png"/></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8.xml"/><Relationship Id="rId1" Type="http://schemas.openxmlformats.org/officeDocument/2006/relationships/slideLayout" Target="../slideLayouts/slideLayout30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11.xml"/></Relationships>
</file>

<file path=ppt/slides/_rels/slide2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20.xml"/><Relationship Id="rId1" Type="http://schemas.openxmlformats.org/officeDocument/2006/relationships/slideLayout" Target="../slideLayouts/slideLayout431.xml"/></Relationships>
</file>

<file path=ppt/slides/_rels/slide25.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3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6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6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6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87.xml"/></Relationships>
</file>

<file path=ppt/slides/_rels/slide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18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8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89.xml"/></Relationships>
</file>

<file path=ppt/slides/_rels/slide32.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27.xml"/><Relationship Id="rId1" Type="http://schemas.openxmlformats.org/officeDocument/2006/relationships/slideLayout" Target="../slideLayouts/slideLayout43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01.xml"/></Relationships>
</file>

<file path=ppt/slides/_rels/slide3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9.xml"/><Relationship Id="rId1" Type="http://schemas.openxmlformats.org/officeDocument/2006/relationships/slideLayout" Target="../slideLayouts/slideLayout401.xml"/><Relationship Id="rId5" Type="http://schemas.openxmlformats.org/officeDocument/2006/relationships/image" Target="../media/image84.svg"/><Relationship Id="rId4" Type="http://schemas.openxmlformats.org/officeDocument/2006/relationships/image" Target="../media/image83.png"/></Relationships>
</file>

<file path=ppt/slides/_rels/slide3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498.xml"/><Relationship Id="rId4" Type="http://schemas.microsoft.com/office/2007/relationships/hdphoto" Target="../media/hdphoto3.wdp"/></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3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30.xml"/><Relationship Id="rId1" Type="http://schemas.openxmlformats.org/officeDocument/2006/relationships/slideLayout" Target="../slideLayouts/slideLayout431.xml"/></Relationships>
</file>

<file path=ppt/slides/_rels/slide3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31.xml"/><Relationship Id="rId1" Type="http://schemas.openxmlformats.org/officeDocument/2006/relationships/slideLayout" Target="../slideLayouts/slideLayout431.xml"/></Relationships>
</file>

<file path=ppt/slides/_rels/slide3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32.xml"/><Relationship Id="rId1" Type="http://schemas.openxmlformats.org/officeDocument/2006/relationships/slideLayout" Target="../slideLayouts/slideLayout43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4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33.xml"/><Relationship Id="rId1" Type="http://schemas.openxmlformats.org/officeDocument/2006/relationships/slideLayout" Target="../slideLayouts/slideLayout313.xml"/><Relationship Id="rId5" Type="http://schemas.openxmlformats.org/officeDocument/2006/relationships/image" Target="../media/image92.png"/><Relationship Id="rId4" Type="http://schemas.openxmlformats.org/officeDocument/2006/relationships/image" Target="../media/image91.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9.xml"/></Relationships>
</file>

<file path=ppt/slides/_rels/slide45.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339.xml"/></Relationships>
</file>

<file path=ppt/slides/_rels/slide4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339.xml"/></Relationships>
</file>

<file path=ppt/slides/_rels/slide47.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33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40.xml"/></Relationships>
</file>

<file path=ppt/slides/_rels/slide49.xml.rels><?xml version="1.0" encoding="UTF-8" standalone="yes"?>
<Relationships xmlns="http://schemas.openxmlformats.org/package/2006/relationships"><Relationship Id="rId3" Type="http://schemas.microsoft.com/office/2018/10/relationships/comments" Target="../comments/modernComment_7F40E42E_862BE515.xml"/><Relationship Id="rId2" Type="http://schemas.openxmlformats.org/officeDocument/2006/relationships/slideLayout" Target="../slideLayouts/slideLayout341.xml"/><Relationship Id="rId1" Type="http://schemas.openxmlformats.org/officeDocument/2006/relationships/vmlDrawing" Target="../drawings/vmlDrawing31.vml"/><Relationship Id="rId6" Type="http://schemas.openxmlformats.org/officeDocument/2006/relationships/chart" Target="../charts/chart4.xml"/><Relationship Id="rId5" Type="http://schemas.openxmlformats.org/officeDocument/2006/relationships/image" Target="../media/image96.emf"/><Relationship Id="rId4" Type="http://schemas.openxmlformats.org/officeDocument/2006/relationships/oleObject" Target="../embeddings/oleObject31.bin"/></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7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81.xml"/></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32.bin"/><Relationship Id="rId2" Type="http://schemas.openxmlformats.org/officeDocument/2006/relationships/slideLayout" Target="../slideLayouts/slideLayout481.xml"/><Relationship Id="rId1" Type="http://schemas.openxmlformats.org/officeDocument/2006/relationships/vmlDrawing" Target="../drawings/vmlDrawing32.vml"/><Relationship Id="rId4" Type="http://schemas.openxmlformats.org/officeDocument/2006/relationships/image" Target="../media/image97.emf"/></Relationships>
</file>

<file path=ppt/slides/_rels/slide5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38.xml"/><Relationship Id="rId1" Type="http://schemas.openxmlformats.org/officeDocument/2006/relationships/slideLayout" Target="../slideLayouts/slideLayout43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5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5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71.xml"/></Relationships>
</file>

<file path=ppt/slides/_rels/slide5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42.xml"/><Relationship Id="rId1" Type="http://schemas.openxmlformats.org/officeDocument/2006/relationships/slideLayout" Target="../slideLayouts/slideLayout431.xml"/><Relationship Id="rId5" Type="http://schemas.openxmlformats.org/officeDocument/2006/relationships/image" Target="../media/image101.png"/><Relationship Id="rId4" Type="http://schemas.openxmlformats.org/officeDocument/2006/relationships/image" Target="../media/image100.png"/></Relationships>
</file>

<file path=ppt/slides/_rels/slide58.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43.xml"/><Relationship Id="rId1" Type="http://schemas.openxmlformats.org/officeDocument/2006/relationships/slideLayout" Target="../slideLayouts/slideLayout431.xml"/><Relationship Id="rId4" Type="http://schemas.microsoft.com/office/2007/relationships/hdphoto" Target="../media/hdphoto4.wdp"/></Relationships>
</file>

<file path=ppt/slides/_rels/slide5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44.xml"/><Relationship Id="rId1" Type="http://schemas.openxmlformats.org/officeDocument/2006/relationships/slideLayout" Target="../slideLayouts/slideLayout431.xml"/></Relationships>
</file>

<file path=ppt/slides/_rels/slide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xml"/><Relationship Id="rId1" Type="http://schemas.openxmlformats.org/officeDocument/2006/relationships/slideLayout" Target="../slideLayouts/slideLayout431.xml"/><Relationship Id="rId5" Type="http://schemas.openxmlformats.org/officeDocument/2006/relationships/image" Target="../media/image67.png"/><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45.xml"/><Relationship Id="rId1" Type="http://schemas.openxmlformats.org/officeDocument/2006/relationships/slideLayout" Target="../slideLayouts/slideLayout431.xml"/><Relationship Id="rId4" Type="http://schemas.microsoft.com/office/2007/relationships/hdphoto" Target="../media/hdphoto5.wdp"/></Relationships>
</file>

<file path=ppt/slides/_rels/slide6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6.xml"/><Relationship Id="rId1" Type="http://schemas.openxmlformats.org/officeDocument/2006/relationships/slideLayout" Target="../slideLayouts/slideLayout431.xml"/></Relationships>
</file>

<file path=ppt/slides/_rels/slide6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7.xml"/><Relationship Id="rId1" Type="http://schemas.openxmlformats.org/officeDocument/2006/relationships/slideLayout" Target="../slideLayouts/slideLayout431.xml"/></Relationships>
</file>

<file path=ppt/slides/_rels/slide6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48.xml"/><Relationship Id="rId1" Type="http://schemas.openxmlformats.org/officeDocument/2006/relationships/slideLayout" Target="../slideLayouts/slideLayout431.xml"/></Relationships>
</file>

<file path=ppt/slides/_rels/slide6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49.xml"/><Relationship Id="rId1" Type="http://schemas.openxmlformats.org/officeDocument/2006/relationships/slideLayout" Target="../slideLayouts/slideLayout431.xml"/></Relationships>
</file>

<file path=ppt/slides/_rels/slide6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0.xml"/><Relationship Id="rId1" Type="http://schemas.openxmlformats.org/officeDocument/2006/relationships/slideLayout" Target="../slideLayouts/slideLayout361.xml"/></Relationships>
</file>

<file path=ppt/slides/_rels/slide6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1.xml"/><Relationship Id="rId1" Type="http://schemas.openxmlformats.org/officeDocument/2006/relationships/slideLayout" Target="../slideLayouts/slideLayout361.xml"/></Relationships>
</file>

<file path=ppt/slides/_rels/slide6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2.xml"/><Relationship Id="rId1" Type="http://schemas.openxmlformats.org/officeDocument/2006/relationships/slideLayout" Target="../slideLayouts/slideLayout361.xml"/></Relationships>
</file>

<file path=ppt/slides/_rels/slide68.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393.xml"/></Relationships>
</file>

<file path=ppt/slides/_rels/slide6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53.xml"/><Relationship Id="rId1" Type="http://schemas.openxmlformats.org/officeDocument/2006/relationships/slideLayout" Target="../slideLayouts/slideLayout394.xml"/><Relationship Id="rId4" Type="http://schemas.openxmlformats.org/officeDocument/2006/relationships/image" Target="../media/image11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21.xml"/></Relationships>
</file>

<file path=ppt/slides/_rels/slide7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4.xml"/><Relationship Id="rId1" Type="http://schemas.openxmlformats.org/officeDocument/2006/relationships/slideLayout" Target="../slideLayouts/slideLayout394.xml"/></Relationships>
</file>

<file path=ppt/slides/_rels/slide7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55.xml"/><Relationship Id="rId1" Type="http://schemas.openxmlformats.org/officeDocument/2006/relationships/slideLayout" Target="../slideLayouts/slideLayout431.xml"/></Relationships>
</file>

<file path=ppt/slides/_rels/slide7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56.xml"/><Relationship Id="rId1" Type="http://schemas.openxmlformats.org/officeDocument/2006/relationships/slideLayout" Target="../slideLayouts/slideLayout431.xml"/><Relationship Id="rId4" Type="http://schemas.openxmlformats.org/officeDocument/2006/relationships/image" Target="../media/image118.png"/></Relationships>
</file>

<file path=ppt/slides/_rels/slide73.xml.rels><?xml version="1.0" encoding="UTF-8" standalone="yes"?>
<Relationships xmlns="http://schemas.openxmlformats.org/package/2006/relationships"><Relationship Id="rId2" Type="http://schemas.openxmlformats.org/officeDocument/2006/relationships/image" Target="../media/image119.jpg"/><Relationship Id="rId1" Type="http://schemas.openxmlformats.org/officeDocument/2006/relationships/slideLayout" Target="../slideLayouts/slideLayout367.xml"/></Relationships>
</file>

<file path=ppt/slides/_rels/slide7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57.xml"/><Relationship Id="rId1" Type="http://schemas.openxmlformats.org/officeDocument/2006/relationships/slideLayout" Target="../slideLayouts/slideLayout431.xml"/></Relationships>
</file>

<file path=ppt/slides/_rels/slide7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58.xml"/><Relationship Id="rId1" Type="http://schemas.openxmlformats.org/officeDocument/2006/relationships/slideLayout" Target="../slideLayouts/slideLayout431.xml"/><Relationship Id="rId5" Type="http://schemas.openxmlformats.org/officeDocument/2006/relationships/image" Target="../media/image123.png"/><Relationship Id="rId4" Type="http://schemas.openxmlformats.org/officeDocument/2006/relationships/image" Target="../media/image122.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21.xml"/></Relationships>
</file>

<file path=ppt/slides/_rels/slide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xml"/><Relationship Id="rId1" Type="http://schemas.openxmlformats.org/officeDocument/2006/relationships/slideLayout" Target="../slideLayouts/slideLayout431.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5D473DCE-14F7-D542-9F82-CBECE52B5C92}"/>
              </a:ext>
            </a:extLst>
          </p:cNvPr>
          <p:cNvSpPr txBox="1"/>
          <p:nvPr/>
        </p:nvSpPr>
        <p:spPr>
          <a:xfrm>
            <a:off x="1521874" y="2136339"/>
            <a:ext cx="9148253" cy="1274195"/>
          </a:xfrm>
          <a:prstGeom prst="rect">
            <a:avLst/>
          </a:prstGeom>
          <a:noFill/>
        </p:spPr>
        <p:txBody>
          <a:bodyPr wrap="square">
            <a:spAutoFit/>
          </a:bodyPr>
          <a:lstStyle/>
          <a:p>
            <a:pPr algn="ctr"/>
            <a:r>
              <a:rPr lang="en-US" sz="3840" b="1" dirty="0">
                <a:solidFill>
                  <a:srgbClr val="000000"/>
                </a:solidFill>
                <a:latin typeface="Arial" panose="020B0604020202020204" pitchFamily="34" charset="0"/>
                <a:ea typeface="Calibri" panose="020F0502020204030204" pitchFamily="34" charset="0"/>
              </a:rPr>
              <a:t>Diffuse Large B-Cell Lymphoma (DLBCL) and Hodgkin Lymphoma (HL) </a:t>
            </a:r>
            <a:endParaRPr lang="en-US" sz="3840" dirty="0"/>
          </a:p>
        </p:txBody>
      </p:sp>
      <p:sp>
        <p:nvSpPr>
          <p:cNvPr id="8" name="TextBox 7">
            <a:extLst>
              <a:ext uri="{FF2B5EF4-FFF2-40B4-BE49-F238E27FC236}">
                <a16:creationId xmlns:a16="http://schemas.microsoft.com/office/drawing/2014/main" id="{677D00A9-B50E-7E4C-AFFB-9898E648E419}"/>
              </a:ext>
            </a:extLst>
          </p:cNvPr>
          <p:cNvSpPr txBox="1"/>
          <p:nvPr/>
        </p:nvSpPr>
        <p:spPr>
          <a:xfrm>
            <a:off x="1521874" y="4190548"/>
            <a:ext cx="9148253" cy="461665"/>
          </a:xfrm>
          <a:prstGeom prst="rect">
            <a:avLst/>
          </a:prstGeom>
          <a:noFill/>
        </p:spPr>
        <p:txBody>
          <a:bodyPr wrap="square">
            <a:spAutoFit/>
          </a:bodyPr>
          <a:lstStyle/>
          <a:p>
            <a:pPr algn="ctr"/>
            <a:r>
              <a:rPr lang="en-US" sz="2400" b="1" dirty="0">
                <a:solidFill>
                  <a:srgbClr val="000000"/>
                </a:solidFill>
                <a:latin typeface="Arial" panose="020B0604020202020204" pitchFamily="34" charset="0"/>
                <a:ea typeface="Calibri" panose="020F0502020204030204" pitchFamily="34" charset="0"/>
              </a:rPr>
              <a:t>Christopher R Flowers, MD, MS</a:t>
            </a:r>
            <a:endParaRPr lang="en-US" sz="2400" dirty="0"/>
          </a:p>
        </p:txBody>
      </p:sp>
    </p:spTree>
    <p:extLst>
      <p:ext uri="{BB962C8B-B14F-4D97-AF65-F5344CB8AC3E}">
        <p14:creationId xmlns:p14="http://schemas.microsoft.com/office/powerpoint/2010/main" val="3045920607"/>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endParaRPr lang="en-US" sz="2400">
              <a:solidFill>
                <a:srgbClr val="FFFFFF"/>
              </a:solidFill>
              <a:latin typeface="Imago"/>
            </a:endParaRPr>
          </a:p>
        </p:txBody>
      </p:sp>
      <p:pic>
        <p:nvPicPr>
          <p:cNvPr id="2" name="Picture 1"/>
          <p:cNvPicPr>
            <a:picLocks noChangeAspect="1"/>
          </p:cNvPicPr>
          <p:nvPr/>
        </p:nvPicPr>
        <p:blipFill rotWithShape="1">
          <a:blip r:embed="rId3"/>
          <a:srcRect t="17461" r="45322" b="15749"/>
          <a:stretch/>
        </p:blipFill>
        <p:spPr>
          <a:xfrm>
            <a:off x="-23597" y="1899584"/>
            <a:ext cx="6666271" cy="3822784"/>
          </a:xfrm>
          <a:prstGeom prst="rect">
            <a:avLst/>
          </a:prstGeom>
        </p:spPr>
      </p:pic>
      <p:sp>
        <p:nvSpPr>
          <p:cNvPr id="5"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pPr>
            <a:r>
              <a:rPr lang="en-GB" sz="2134" b="1" i="1" dirty="0" err="1">
                <a:solidFill>
                  <a:srgbClr val="000000"/>
                </a:solidFill>
              </a:rPr>
              <a:t>Caimi</a:t>
            </a:r>
            <a:r>
              <a:rPr lang="en-GB" sz="2134" b="1" i="1" dirty="0">
                <a:solidFill>
                  <a:srgbClr val="000000"/>
                </a:solidFill>
              </a:rPr>
              <a:t> et al, Lancet Oncology 2021</a:t>
            </a:r>
          </a:p>
          <a:p>
            <a:pPr defTabSz="552445" eaLnBrk="1">
              <a:lnSpc>
                <a:spcPct val="93000"/>
              </a:lnSpc>
              <a:buClr>
                <a:srgbClr val="000000"/>
              </a:buClr>
              <a:buSzPct val="45000"/>
              <a:tabLst>
                <a:tab pos="876292" algn="l"/>
                <a:tab pos="1750466" algn="l"/>
                <a:tab pos="2626758" algn="l"/>
                <a:tab pos="3503048" algn="l"/>
                <a:tab pos="4377223" algn="l"/>
              </a:tabLst>
            </a:pPr>
            <a:endParaRPr lang="en-GB" sz="2134" b="1" i="1" dirty="0">
              <a:solidFill>
                <a:srgbClr val="000000"/>
              </a:solidFill>
            </a:endParaRPr>
          </a:p>
        </p:txBody>
      </p:sp>
      <p:pic>
        <p:nvPicPr>
          <p:cNvPr id="3" name="Picture 2">
            <a:extLst>
              <a:ext uri="{FF2B5EF4-FFF2-40B4-BE49-F238E27FC236}">
                <a16:creationId xmlns:a16="http://schemas.microsoft.com/office/drawing/2014/main" id="{347FDA99-D123-61F7-D88F-4C77CE8BC230}"/>
              </a:ext>
            </a:extLst>
          </p:cNvPr>
          <p:cNvPicPr>
            <a:picLocks noChangeAspect="1"/>
          </p:cNvPicPr>
          <p:nvPr/>
        </p:nvPicPr>
        <p:blipFill rotWithShape="1">
          <a:blip r:embed="rId4"/>
          <a:srcRect l="-1258" t="13493" r="51258" b="18911"/>
          <a:stretch/>
        </p:blipFill>
        <p:spPr>
          <a:xfrm>
            <a:off x="5970148" y="1819389"/>
            <a:ext cx="6096000" cy="3879944"/>
          </a:xfrm>
          <a:prstGeom prst="rect">
            <a:avLst/>
          </a:prstGeom>
        </p:spPr>
      </p:pic>
      <p:sp>
        <p:nvSpPr>
          <p:cNvPr id="4" name="Rectangle 2">
            <a:extLst>
              <a:ext uri="{FF2B5EF4-FFF2-40B4-BE49-F238E27FC236}">
                <a16:creationId xmlns:a16="http://schemas.microsoft.com/office/drawing/2014/main" id="{64C6422F-BB9B-B40C-6893-AEF0FF508F82}"/>
              </a:ext>
            </a:extLst>
          </p:cNvPr>
          <p:cNvSpPr>
            <a:spLocks noChangeArrowheads="1"/>
          </p:cNvSpPr>
          <p:nvPr/>
        </p:nvSpPr>
        <p:spPr bwMode="auto">
          <a:xfrm>
            <a:off x="508000" y="758149"/>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Lotis-2 Trial </a:t>
            </a:r>
          </a:p>
          <a:p>
            <a:pPr algn="ctr" defTabSz="1219188">
              <a:defRPr/>
            </a:pPr>
            <a:r>
              <a:rPr lang="en-US" sz="3467" b="1" dirty="0">
                <a:solidFill>
                  <a:srgbClr val="333399"/>
                </a:solidFill>
                <a:ea typeface="ＭＳ Ｐゴシック" charset="0"/>
              </a:rPr>
              <a:t>Single Arm Open Label Phase 2 Study in DLBCL</a:t>
            </a:r>
          </a:p>
        </p:txBody>
      </p:sp>
    </p:spTree>
    <p:extLst>
      <p:ext uri="{BB962C8B-B14F-4D97-AF65-F5344CB8AC3E}">
        <p14:creationId xmlns:p14="http://schemas.microsoft.com/office/powerpoint/2010/main" val="21188054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188864"/>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HGBCL Subgroup</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Alderuccio</a:t>
            </a:r>
            <a:r>
              <a:rPr lang="en-GB" sz="2134" b="1" i="1" dirty="0">
                <a:solidFill>
                  <a:srgbClr val="000000"/>
                </a:solidFill>
              </a:rPr>
              <a:t> et al, Blood Advances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2" name="Picture 1">
            <a:extLst>
              <a:ext uri="{FF2B5EF4-FFF2-40B4-BE49-F238E27FC236}">
                <a16:creationId xmlns:a16="http://schemas.microsoft.com/office/drawing/2014/main" id="{3283E8DE-D0B5-170A-B3CE-9FD75D0AC3BD}"/>
              </a:ext>
            </a:extLst>
          </p:cNvPr>
          <p:cNvPicPr>
            <a:picLocks noChangeAspect="1"/>
          </p:cNvPicPr>
          <p:nvPr/>
        </p:nvPicPr>
        <p:blipFill>
          <a:blip r:embed="rId3"/>
          <a:stretch>
            <a:fillRect/>
          </a:stretch>
        </p:blipFill>
        <p:spPr>
          <a:xfrm>
            <a:off x="3763200" y="1373818"/>
            <a:ext cx="4665600" cy="4665600"/>
          </a:xfrm>
          <a:prstGeom prst="rect">
            <a:avLst/>
          </a:prstGeom>
        </p:spPr>
      </p:pic>
    </p:spTree>
    <p:extLst>
      <p:ext uri="{BB962C8B-B14F-4D97-AF65-F5344CB8AC3E}">
        <p14:creationId xmlns:p14="http://schemas.microsoft.com/office/powerpoint/2010/main" val="50873235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637211"/>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Change in Overall Health State from Baseline</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Spira</a:t>
            </a:r>
            <a:r>
              <a:rPr lang="en-GB" sz="2134" b="1" i="1" dirty="0">
                <a:solidFill>
                  <a:srgbClr val="000000"/>
                </a:solidFill>
              </a:rPr>
              <a:t> et al, Clin Lymphoma Myeloma Leuk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3" name="Picture 2">
            <a:extLst>
              <a:ext uri="{FF2B5EF4-FFF2-40B4-BE49-F238E27FC236}">
                <a16:creationId xmlns:a16="http://schemas.microsoft.com/office/drawing/2014/main" id="{9CC1E0FC-2F6C-60F8-FFE8-63C9EB254D61}"/>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879131" y="1440523"/>
            <a:ext cx="6757064" cy="4752000"/>
          </a:xfrm>
          <a:prstGeom prst="rect">
            <a:avLst/>
          </a:prstGeom>
        </p:spPr>
      </p:pic>
    </p:spTree>
    <p:extLst>
      <p:ext uri="{BB962C8B-B14F-4D97-AF65-F5344CB8AC3E}">
        <p14:creationId xmlns:p14="http://schemas.microsoft.com/office/powerpoint/2010/main" val="377716190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6140EB-0C58-4694-818B-2DA1B21B7891}"/>
              </a:ext>
            </a:extLst>
          </p:cNvPr>
          <p:cNvSpPr>
            <a:spLocks noGrp="1"/>
          </p:cNvSpPr>
          <p:nvPr>
            <p:ph type="title"/>
          </p:nvPr>
        </p:nvSpPr>
        <p:spPr>
          <a:xfrm>
            <a:off x="838200" y="56520"/>
            <a:ext cx="10515600" cy="1325563"/>
          </a:xfrm>
        </p:spPr>
        <p:txBody>
          <a:bodyPr vert="horz" lIns="202942" tIns="121842" rIns="202942" bIns="0" rtlCol="0" anchor="t" anchorCtr="0">
            <a:noAutofit/>
          </a:bodyPr>
          <a:lstStyle/>
          <a:p>
            <a:r>
              <a:rPr lang="en-US" sz="3480" dirty="0"/>
              <a:t>ZUMA-7 Study Schema and Endpoints: Axi-Cel Versus SOC as Second-Line Therapy in Patients With R/R LBCL </a:t>
            </a:r>
          </a:p>
        </p:txBody>
      </p:sp>
      <p:sp>
        <p:nvSpPr>
          <p:cNvPr id="5" name="Slide Number Placeholder 4">
            <a:extLst>
              <a:ext uri="{FF2B5EF4-FFF2-40B4-BE49-F238E27FC236}">
                <a16:creationId xmlns:a16="http://schemas.microsoft.com/office/drawing/2014/main" id="{435B3148-8478-4A8E-A6C0-5F55C916057D}"/>
              </a:ext>
            </a:extLst>
          </p:cNvPr>
          <p:cNvSpPr>
            <a:spLocks noGrp="1"/>
          </p:cNvSpPr>
          <p:nvPr>
            <p:ph type="sldNum" sz="quarter" idx="12"/>
          </p:nvPr>
        </p:nvSpPr>
        <p:spPr>
          <a:xfrm>
            <a:off x="8610600" y="6164621"/>
            <a:ext cx="2743200" cy="365125"/>
          </a:xfrm>
        </p:spPr>
        <p:txBody>
          <a:bodyPr/>
          <a:lstStyle/>
          <a:p>
            <a:pPr>
              <a:defRPr/>
            </a:pPr>
            <a:fld id="{5C56CD90-8224-413F-A5C5-11C249D26586}" type="slidenum">
              <a:rPr lang="en-US" smtClean="0">
                <a:solidFill>
                  <a:srgbClr val="FFFFFF"/>
                </a:solidFill>
                <a:latin typeface="Calibri"/>
              </a:rPr>
              <a:pPr>
                <a:defRPr/>
              </a:pPr>
              <a:t>13</a:t>
            </a:fld>
            <a:endParaRPr lang="en-US" dirty="0">
              <a:solidFill>
                <a:srgbClr val="FFFFFF"/>
              </a:solidFill>
              <a:latin typeface="Calibri"/>
            </a:endParaRPr>
          </a:p>
        </p:txBody>
      </p:sp>
      <p:sp>
        <p:nvSpPr>
          <p:cNvPr id="53" name="Right Arrow 35">
            <a:extLst>
              <a:ext uri="{FF2B5EF4-FFF2-40B4-BE49-F238E27FC236}">
                <a16:creationId xmlns:a16="http://schemas.microsoft.com/office/drawing/2014/main" id="{7FC9C27C-07DD-44B6-A60D-045B1ABC9D0F}"/>
              </a:ext>
            </a:extLst>
          </p:cNvPr>
          <p:cNvSpPr/>
          <p:nvPr/>
        </p:nvSpPr>
        <p:spPr>
          <a:xfrm>
            <a:off x="6178777" y="2349013"/>
            <a:ext cx="240899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4" name="Right Arrow 35">
            <a:extLst>
              <a:ext uri="{FF2B5EF4-FFF2-40B4-BE49-F238E27FC236}">
                <a16:creationId xmlns:a16="http://schemas.microsoft.com/office/drawing/2014/main" id="{02FB0788-18FA-4A20-ADF8-28FE8540D659}"/>
              </a:ext>
            </a:extLst>
          </p:cNvPr>
          <p:cNvSpPr/>
          <p:nvPr/>
        </p:nvSpPr>
        <p:spPr>
          <a:xfrm>
            <a:off x="5529748" y="2349013"/>
            <a:ext cx="313175"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5" name="Right Arrow 35">
            <a:extLst>
              <a:ext uri="{FF2B5EF4-FFF2-40B4-BE49-F238E27FC236}">
                <a16:creationId xmlns:a16="http://schemas.microsoft.com/office/drawing/2014/main" id="{B1D30897-E94E-4D9E-B7EB-8F241E47B143}"/>
              </a:ext>
            </a:extLst>
          </p:cNvPr>
          <p:cNvSpPr/>
          <p:nvPr/>
        </p:nvSpPr>
        <p:spPr>
          <a:xfrm>
            <a:off x="5531508" y="4464586"/>
            <a:ext cx="30955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6" name="Rectangle 55">
            <a:extLst>
              <a:ext uri="{FF2B5EF4-FFF2-40B4-BE49-F238E27FC236}">
                <a16:creationId xmlns:a16="http://schemas.microsoft.com/office/drawing/2014/main" id="{68901750-2A63-4C60-9B42-76CE802FC0E6}"/>
              </a:ext>
            </a:extLst>
          </p:cNvPr>
          <p:cNvSpPr/>
          <p:nvPr/>
        </p:nvSpPr>
        <p:spPr>
          <a:xfrm>
            <a:off x="6160400" y="4594315"/>
            <a:ext cx="319870" cy="1921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7" name="Rectangle 56">
            <a:extLst>
              <a:ext uri="{FF2B5EF4-FFF2-40B4-BE49-F238E27FC236}">
                <a16:creationId xmlns:a16="http://schemas.microsoft.com/office/drawing/2014/main" id="{AD86F360-F9BE-4E40-B90F-D43C9F686278}"/>
              </a:ext>
            </a:extLst>
          </p:cNvPr>
          <p:cNvSpPr/>
          <p:nvPr/>
        </p:nvSpPr>
        <p:spPr>
          <a:xfrm rot="5400000">
            <a:off x="5787268" y="4618683"/>
            <a:ext cx="1292352" cy="1706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grpSp>
        <p:nvGrpSpPr>
          <p:cNvPr id="58" name="Group 57">
            <a:extLst>
              <a:ext uri="{FF2B5EF4-FFF2-40B4-BE49-F238E27FC236}">
                <a16:creationId xmlns:a16="http://schemas.microsoft.com/office/drawing/2014/main" id="{0603F36B-E668-4347-9B86-5F415491517E}"/>
              </a:ext>
            </a:extLst>
          </p:cNvPr>
          <p:cNvGrpSpPr/>
          <p:nvPr/>
        </p:nvGrpSpPr>
        <p:grpSpPr>
          <a:xfrm>
            <a:off x="2652372" y="2349126"/>
            <a:ext cx="808705" cy="2484860"/>
            <a:chOff x="3282448" y="1516131"/>
            <a:chExt cx="997020" cy="2484860"/>
          </a:xfrm>
        </p:grpSpPr>
        <p:sp>
          <p:nvSpPr>
            <p:cNvPr id="59" name="Right Arrow 32">
              <a:extLst>
                <a:ext uri="{FF2B5EF4-FFF2-40B4-BE49-F238E27FC236}">
                  <a16:creationId xmlns:a16="http://schemas.microsoft.com/office/drawing/2014/main" id="{A22ED9F9-BDDE-437C-845E-C46D7D308E88}"/>
                </a:ext>
              </a:extLst>
            </p:cNvPr>
            <p:cNvSpPr/>
            <p:nvPr/>
          </p:nvSpPr>
          <p:spPr>
            <a:xfrm>
              <a:off x="3730829" y="3552935"/>
              <a:ext cx="54863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0" name="Rectangle 59">
              <a:extLst>
                <a:ext uri="{FF2B5EF4-FFF2-40B4-BE49-F238E27FC236}">
                  <a16:creationId xmlns:a16="http://schemas.microsoft.com/office/drawing/2014/main" id="{FAFD1A90-5D95-4AF0-B3F4-434C45ADDAF9}"/>
                </a:ext>
              </a:extLst>
            </p:cNvPr>
            <p:cNvSpPr/>
            <p:nvPr/>
          </p:nvSpPr>
          <p:spPr>
            <a:xfrm>
              <a:off x="3282448" y="2615366"/>
              <a:ext cx="601241" cy="1921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1" name="Rectangle 60">
              <a:extLst>
                <a:ext uri="{FF2B5EF4-FFF2-40B4-BE49-F238E27FC236}">
                  <a16:creationId xmlns:a16="http://schemas.microsoft.com/office/drawing/2014/main" id="{55529FAB-4E56-4137-BE13-8010C6817A09}"/>
                </a:ext>
              </a:extLst>
            </p:cNvPr>
            <p:cNvSpPr/>
            <p:nvPr/>
          </p:nvSpPr>
          <p:spPr>
            <a:xfrm rot="5400000">
              <a:off x="2717772" y="2655494"/>
              <a:ext cx="2194560" cy="2059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2" name="Right Arrow 35">
              <a:extLst>
                <a:ext uri="{FF2B5EF4-FFF2-40B4-BE49-F238E27FC236}">
                  <a16:creationId xmlns:a16="http://schemas.microsoft.com/office/drawing/2014/main" id="{7FBA0B2A-5805-4598-A5AE-9BD7AABD5CEE}"/>
                </a:ext>
              </a:extLst>
            </p:cNvPr>
            <p:cNvSpPr/>
            <p:nvPr/>
          </p:nvSpPr>
          <p:spPr>
            <a:xfrm>
              <a:off x="3730829" y="1516131"/>
              <a:ext cx="54863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dirty="0">
                <a:solidFill>
                  <a:srgbClr val="FFFFFF"/>
                </a:solidFill>
                <a:latin typeface="Calibri"/>
              </a:endParaRPr>
            </a:p>
          </p:txBody>
        </p:sp>
      </p:grpSp>
      <p:sp>
        <p:nvSpPr>
          <p:cNvPr id="63" name="Title 1">
            <a:extLst>
              <a:ext uri="{FF2B5EF4-FFF2-40B4-BE49-F238E27FC236}">
                <a16:creationId xmlns:a16="http://schemas.microsoft.com/office/drawing/2014/main" id="{ECB878D2-D520-4784-9136-7057C56E1614}"/>
              </a:ext>
            </a:extLst>
          </p:cNvPr>
          <p:cNvSpPr txBox="1">
            <a:spLocks/>
          </p:cNvSpPr>
          <p:nvPr/>
        </p:nvSpPr>
        <p:spPr bwMode="auto">
          <a:xfrm>
            <a:off x="1946825" y="2503492"/>
            <a:ext cx="41678" cy="2215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0" hangingPunct="0"/>
            <a:r>
              <a:rPr lang="en-US" altLang="en-US" sz="1440" b="1">
                <a:solidFill>
                  <a:srgbClr val="000000"/>
                </a:solidFill>
                <a:latin typeface="Calibri"/>
                <a:ea typeface="Verdana" panose="020B0604030504040204" pitchFamily="34" charset="0"/>
                <a:cs typeface="Verdana" panose="020B0604030504040204" pitchFamily="34" charset="0"/>
              </a:rPr>
              <a:t> </a:t>
            </a:r>
          </a:p>
        </p:txBody>
      </p:sp>
      <p:sp>
        <p:nvSpPr>
          <p:cNvPr id="64" name="Rectangle 63">
            <a:extLst>
              <a:ext uri="{FF2B5EF4-FFF2-40B4-BE49-F238E27FC236}">
                <a16:creationId xmlns:a16="http://schemas.microsoft.com/office/drawing/2014/main" id="{F60F6D6B-0548-42DF-AEDD-822A2618FE3C}"/>
              </a:ext>
            </a:extLst>
          </p:cNvPr>
          <p:cNvSpPr/>
          <p:nvPr/>
        </p:nvSpPr>
        <p:spPr>
          <a:xfrm>
            <a:off x="3457044" y="3905703"/>
            <a:ext cx="2074462" cy="400228"/>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920" b="1" dirty="0">
                <a:solidFill>
                  <a:srgbClr val="FFFFFF"/>
                </a:solidFill>
                <a:latin typeface="Calibri"/>
              </a:rPr>
              <a:t>SOC (n=179)</a:t>
            </a:r>
          </a:p>
        </p:txBody>
      </p:sp>
      <p:sp>
        <p:nvSpPr>
          <p:cNvPr id="65" name="Rectangle 64">
            <a:extLst>
              <a:ext uri="{FF2B5EF4-FFF2-40B4-BE49-F238E27FC236}">
                <a16:creationId xmlns:a16="http://schemas.microsoft.com/office/drawing/2014/main" id="{E4C9CE2D-CF93-4724-B6E6-ED64B1C68AB1}"/>
              </a:ext>
            </a:extLst>
          </p:cNvPr>
          <p:cNvSpPr/>
          <p:nvPr/>
        </p:nvSpPr>
        <p:spPr>
          <a:xfrm>
            <a:off x="3460951" y="1856609"/>
            <a:ext cx="2070557" cy="1432870"/>
          </a:xfrm>
          <a:prstGeom prst="rect">
            <a:avLst/>
          </a:prstGeom>
          <a:solidFill>
            <a:srgbClr val="1984C8"/>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920" b="1" dirty="0">
                <a:solidFill>
                  <a:srgbClr val="FFFFFF"/>
                </a:solidFill>
                <a:latin typeface="Calibri"/>
              </a:rPr>
              <a:t>Axi-Cel (n=180)</a:t>
            </a:r>
          </a:p>
          <a:p>
            <a:pPr algn="ctr" defTabSz="913212" eaLnBrk="0" hangingPunct="0"/>
            <a:r>
              <a:rPr lang="en-US" sz="1560" dirty="0">
                <a:solidFill>
                  <a:srgbClr val="FFFFFF"/>
                </a:solidFill>
                <a:latin typeface="Calibri"/>
              </a:rPr>
              <a:t>Conditioning Chemotherapy + </a:t>
            </a:r>
            <a:r>
              <a:rPr lang="en-US" sz="1560" dirty="0" err="1">
                <a:solidFill>
                  <a:srgbClr val="FFFFFF"/>
                </a:solidFill>
                <a:latin typeface="Calibri"/>
              </a:rPr>
              <a:t>Axi‐cel</a:t>
            </a:r>
            <a:r>
              <a:rPr lang="en-US" sz="1560" baseline="30000" dirty="0" err="1">
                <a:solidFill>
                  <a:srgbClr val="FFFFFF"/>
                </a:solidFill>
                <a:latin typeface="Calibri"/>
              </a:rPr>
              <a:t>b</a:t>
            </a:r>
            <a:endParaRPr lang="en-US" sz="1560" baseline="30000" dirty="0">
              <a:solidFill>
                <a:srgbClr val="FFFFFF"/>
              </a:solidFill>
              <a:latin typeface="Calibri"/>
            </a:endParaRPr>
          </a:p>
        </p:txBody>
      </p:sp>
      <p:sp>
        <p:nvSpPr>
          <p:cNvPr id="66" name="Rectangle 65">
            <a:extLst>
              <a:ext uri="{FF2B5EF4-FFF2-40B4-BE49-F238E27FC236}">
                <a16:creationId xmlns:a16="http://schemas.microsoft.com/office/drawing/2014/main" id="{E1DF0913-C98E-4CC4-8477-2FF48F9B348C}"/>
              </a:ext>
            </a:extLst>
          </p:cNvPr>
          <p:cNvSpPr/>
          <p:nvPr/>
        </p:nvSpPr>
        <p:spPr>
          <a:xfrm>
            <a:off x="2768531" y="2492977"/>
            <a:ext cx="349402" cy="219456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1:1 Randomization</a:t>
            </a:r>
          </a:p>
        </p:txBody>
      </p:sp>
      <p:sp>
        <p:nvSpPr>
          <p:cNvPr id="67" name="Rectangle 66">
            <a:extLst>
              <a:ext uri="{FF2B5EF4-FFF2-40B4-BE49-F238E27FC236}">
                <a16:creationId xmlns:a16="http://schemas.microsoft.com/office/drawing/2014/main" id="{AF85BA17-F4C8-446A-B120-FE5718D67B81}"/>
              </a:ext>
            </a:extLst>
          </p:cNvPr>
          <p:cNvSpPr/>
          <p:nvPr/>
        </p:nvSpPr>
        <p:spPr>
          <a:xfrm>
            <a:off x="5857956" y="1385344"/>
            <a:ext cx="309550" cy="438055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Initial Disease Assessment (Day 50)</a:t>
            </a:r>
          </a:p>
        </p:txBody>
      </p:sp>
      <p:sp>
        <p:nvSpPr>
          <p:cNvPr id="68" name="Rectangle 67">
            <a:extLst>
              <a:ext uri="{FF2B5EF4-FFF2-40B4-BE49-F238E27FC236}">
                <a16:creationId xmlns:a16="http://schemas.microsoft.com/office/drawing/2014/main" id="{4B8D52FE-129E-4B79-9061-261612E86BA8}"/>
              </a:ext>
            </a:extLst>
          </p:cNvPr>
          <p:cNvSpPr/>
          <p:nvPr/>
        </p:nvSpPr>
        <p:spPr>
          <a:xfrm>
            <a:off x="6789068" y="3612533"/>
            <a:ext cx="1462728" cy="1055209"/>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560" b="1" dirty="0">
                <a:solidFill>
                  <a:srgbClr val="FFFFFF"/>
                </a:solidFill>
                <a:latin typeface="Calibri"/>
              </a:rPr>
              <a:t>Responders </a:t>
            </a:r>
          </a:p>
          <a:p>
            <a:pPr algn="ctr" defTabSz="913212" eaLnBrk="0" hangingPunct="0"/>
            <a:r>
              <a:rPr lang="en-US" sz="1560" b="1" dirty="0">
                <a:solidFill>
                  <a:srgbClr val="FFFFFF"/>
                </a:solidFill>
                <a:latin typeface="Calibri"/>
              </a:rPr>
              <a:t>(CR or PR)</a:t>
            </a:r>
          </a:p>
          <a:p>
            <a:pPr algn="ctr" defTabSz="913212" eaLnBrk="0" hangingPunct="0"/>
            <a:r>
              <a:rPr lang="en-US" sz="1560" dirty="0">
                <a:solidFill>
                  <a:srgbClr val="FFFFFF"/>
                </a:solidFill>
                <a:latin typeface="Calibri"/>
              </a:rPr>
              <a:t>Proceed to HDT‐ASCT</a:t>
            </a:r>
          </a:p>
        </p:txBody>
      </p:sp>
      <p:sp>
        <p:nvSpPr>
          <p:cNvPr id="69" name="Rectangle 68">
            <a:extLst>
              <a:ext uri="{FF2B5EF4-FFF2-40B4-BE49-F238E27FC236}">
                <a16:creationId xmlns:a16="http://schemas.microsoft.com/office/drawing/2014/main" id="{E8C33830-4105-4451-BB79-AF5F12371C44}"/>
              </a:ext>
            </a:extLst>
          </p:cNvPr>
          <p:cNvSpPr/>
          <p:nvPr/>
        </p:nvSpPr>
        <p:spPr>
          <a:xfrm>
            <a:off x="6789068" y="4710813"/>
            <a:ext cx="1462728" cy="105520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560" b="1" dirty="0" err="1">
                <a:solidFill>
                  <a:srgbClr val="FFFFFF"/>
                </a:solidFill>
                <a:latin typeface="Calibri"/>
              </a:rPr>
              <a:t>Nonresponders</a:t>
            </a:r>
            <a:r>
              <a:rPr lang="en-US" sz="1560" b="1" dirty="0">
                <a:solidFill>
                  <a:srgbClr val="FFFFFF"/>
                </a:solidFill>
                <a:latin typeface="Calibri"/>
              </a:rPr>
              <a:t> </a:t>
            </a:r>
          </a:p>
          <a:p>
            <a:pPr algn="ctr" defTabSz="913212" eaLnBrk="0" hangingPunct="0"/>
            <a:r>
              <a:rPr lang="en-US" sz="1560" dirty="0">
                <a:solidFill>
                  <a:srgbClr val="FFFFFF"/>
                </a:solidFill>
                <a:latin typeface="Calibri"/>
              </a:rPr>
              <a:t>Additional Treatment Off </a:t>
            </a:r>
            <a:r>
              <a:rPr lang="en-US" sz="1560" dirty="0" err="1">
                <a:solidFill>
                  <a:srgbClr val="FFFFFF"/>
                </a:solidFill>
                <a:latin typeface="Calibri"/>
              </a:rPr>
              <a:t>Protocol</a:t>
            </a:r>
            <a:r>
              <a:rPr lang="en-US" sz="1560" baseline="30000" dirty="0" err="1">
                <a:solidFill>
                  <a:srgbClr val="FFFFFF"/>
                </a:solidFill>
                <a:latin typeface="Calibri"/>
              </a:rPr>
              <a:t>d</a:t>
            </a:r>
            <a:endParaRPr lang="en-US" sz="1560" dirty="0">
              <a:solidFill>
                <a:srgbClr val="FFFFFF"/>
              </a:solidFill>
              <a:latin typeface="Calibri"/>
            </a:endParaRPr>
          </a:p>
        </p:txBody>
      </p:sp>
      <p:sp>
        <p:nvSpPr>
          <p:cNvPr id="70" name="Right Arrow 35">
            <a:extLst>
              <a:ext uri="{FF2B5EF4-FFF2-40B4-BE49-F238E27FC236}">
                <a16:creationId xmlns:a16="http://schemas.microsoft.com/office/drawing/2014/main" id="{DD44D6F7-B6EC-425B-865A-3E50E2EEBB55}"/>
              </a:ext>
            </a:extLst>
          </p:cNvPr>
          <p:cNvSpPr/>
          <p:nvPr/>
        </p:nvSpPr>
        <p:spPr>
          <a:xfrm>
            <a:off x="6363253" y="3917863"/>
            <a:ext cx="42672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1" name="Right Arrow 35">
            <a:extLst>
              <a:ext uri="{FF2B5EF4-FFF2-40B4-BE49-F238E27FC236}">
                <a16:creationId xmlns:a16="http://schemas.microsoft.com/office/drawing/2014/main" id="{5BDB4A2C-D6D6-4DB0-9988-2CC258B03236}"/>
              </a:ext>
            </a:extLst>
          </p:cNvPr>
          <p:cNvSpPr/>
          <p:nvPr/>
        </p:nvSpPr>
        <p:spPr>
          <a:xfrm>
            <a:off x="6357779" y="5044302"/>
            <a:ext cx="42672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4" name="Rectangle 73">
            <a:extLst>
              <a:ext uri="{FF2B5EF4-FFF2-40B4-BE49-F238E27FC236}">
                <a16:creationId xmlns:a16="http://schemas.microsoft.com/office/drawing/2014/main" id="{83CAFC24-779F-4BF2-9801-96BAE9B09A61}"/>
              </a:ext>
            </a:extLst>
          </p:cNvPr>
          <p:cNvSpPr/>
          <p:nvPr/>
        </p:nvSpPr>
        <p:spPr>
          <a:xfrm>
            <a:off x="163535" y="1385346"/>
            <a:ext cx="2499360" cy="4380554"/>
          </a:xfrm>
          <a:prstGeom prst="rect">
            <a:avLst/>
          </a:prstGeom>
          <a:solidFill>
            <a:schemeClr val="bg1"/>
          </a:solidFill>
          <a:ln w="12700">
            <a:solidFill>
              <a:schemeClr val="tx1"/>
            </a:solidFill>
          </a:ln>
          <a:effectLst/>
        </p:spPr>
        <p:txBody>
          <a:bodyPr wrap="square" lIns="36558" tIns="121842" rIns="24382" bIns="121842" anchor="t" anchorCtr="0">
            <a:noAutofit/>
          </a:bodyPr>
          <a:lstStyle/>
          <a:p>
            <a:pPr algn="ctr" defTabSz="684911" eaLnBrk="0" hangingPunct="0">
              <a:lnSpc>
                <a:spcPct val="80000"/>
              </a:lnSpc>
              <a:defRPr/>
            </a:pPr>
            <a:r>
              <a:rPr lang="en-US" sz="1920" b="1" dirty="0">
                <a:solidFill>
                  <a:srgbClr val="000000"/>
                </a:solidFill>
                <a:latin typeface="Calibri" panose="020F0502020204030204" pitchFamily="34" charset="0"/>
                <a:ea typeface="Helvetica" charset="0"/>
                <a:cs typeface="Helvetica"/>
              </a:rPr>
              <a:t>R/R LBCL</a:t>
            </a:r>
          </a:p>
          <a:p>
            <a:pPr algn="ctr" defTabSz="684911" eaLnBrk="0" hangingPunct="0">
              <a:lnSpc>
                <a:spcPct val="80000"/>
              </a:lnSpc>
              <a:defRPr/>
            </a:pPr>
            <a:r>
              <a:rPr lang="en-US" sz="1920" b="1" dirty="0">
                <a:solidFill>
                  <a:srgbClr val="000000"/>
                </a:solidFill>
                <a:latin typeface="Calibri" panose="020F0502020204030204" pitchFamily="34" charset="0"/>
                <a:ea typeface="Helvetica" charset="0"/>
                <a:cs typeface="Helvetica"/>
              </a:rPr>
              <a:t>N=359</a:t>
            </a:r>
          </a:p>
          <a:p>
            <a:pPr algn="ctr" defTabSz="684911" eaLnBrk="0" hangingPunct="0">
              <a:lnSpc>
                <a:spcPct val="80000"/>
              </a:lnSpc>
              <a:defRPr/>
            </a:pPr>
            <a:r>
              <a:rPr lang="en-US" sz="1560" dirty="0">
                <a:solidFill>
                  <a:srgbClr val="000000"/>
                </a:solidFill>
                <a:latin typeface="Calibri" panose="020F0502020204030204" pitchFamily="34" charset="0"/>
                <a:ea typeface="Helvetica" charset="0"/>
                <a:cs typeface="Helvetica"/>
              </a:rPr>
              <a:t>77 sites</a:t>
            </a:r>
          </a:p>
          <a:p>
            <a:pPr algn="ctr" defTabSz="684911" eaLnBrk="0" hangingPunct="0">
              <a:defRPr/>
            </a:pPr>
            <a:endParaRPr lang="en-US" sz="480" b="1" dirty="0">
              <a:solidFill>
                <a:srgbClr val="000000"/>
              </a:solidFill>
              <a:latin typeface="Calibri" panose="020F0502020204030204" pitchFamily="34" charset="0"/>
              <a:ea typeface="Helvetica" charset="0"/>
              <a:cs typeface="Helvetica" charset="0"/>
            </a:endParaRPr>
          </a:p>
          <a:p>
            <a:pPr defTabSz="684911" eaLnBrk="0" hangingPunct="0">
              <a:defRPr/>
            </a:pPr>
            <a:r>
              <a:rPr lang="en-US" sz="1560" b="1" dirty="0">
                <a:solidFill>
                  <a:srgbClr val="000000"/>
                </a:solidFill>
                <a:latin typeface="Calibri" panose="020F0502020204030204" pitchFamily="34" charset="0"/>
                <a:ea typeface="Helvetica" charset="0"/>
                <a:cs typeface="Helvetica" charset="0"/>
              </a:rPr>
              <a:t>Key Eligibility: </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Aged ≥18 y</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LBCL</a:t>
            </a:r>
            <a:r>
              <a:rPr lang="en-US" sz="1560" baseline="30000" dirty="0">
                <a:solidFill>
                  <a:srgbClr val="000000"/>
                </a:solidFill>
                <a:latin typeface="Calibri" panose="020F0502020204030204" pitchFamily="34" charset="0"/>
                <a:ea typeface="Helvetica" charset="0"/>
                <a:cs typeface="Helvetica" charset="0"/>
              </a:rPr>
              <a:t>1</a:t>
            </a:r>
          </a:p>
          <a:p>
            <a:pPr marL="121842" indent="-121842" defTabSz="684911" eaLnBrk="0" hangingPunct="0">
              <a:buFont typeface="Arial" panose="020B0604020202020204" pitchFamily="34" charset="0"/>
              <a:buChar char="•"/>
              <a:defRPr/>
            </a:pPr>
            <a:r>
              <a:rPr lang="en-US" sz="1560" dirty="0">
                <a:solidFill>
                  <a:srgbClr val="FF0000"/>
                </a:solidFill>
                <a:latin typeface="Calibri" panose="020F0502020204030204" pitchFamily="34" charset="0"/>
                <a:ea typeface="Helvetica" charset="0"/>
                <a:cs typeface="Helvetica" charset="0"/>
              </a:rPr>
              <a:t>R/R ≤12 mo of 1L </a:t>
            </a:r>
            <a:r>
              <a:rPr lang="en-US" sz="1560" dirty="0" err="1">
                <a:solidFill>
                  <a:srgbClr val="FF0000"/>
                </a:solidFill>
                <a:latin typeface="Calibri" panose="020F0502020204030204" pitchFamily="34" charset="0"/>
                <a:ea typeface="Helvetica" charset="0"/>
                <a:cs typeface="Helvetica" charset="0"/>
              </a:rPr>
              <a:t>therapy</a:t>
            </a:r>
            <a:r>
              <a:rPr lang="en-US" sz="1560" baseline="30000" dirty="0" err="1">
                <a:solidFill>
                  <a:srgbClr val="FF0000"/>
                </a:solidFill>
                <a:latin typeface="Calibri" panose="020F0502020204030204" pitchFamily="34" charset="0"/>
                <a:ea typeface="Helvetica" charset="0"/>
                <a:cs typeface="Helvetica" charset="0"/>
              </a:rPr>
              <a:t>a</a:t>
            </a:r>
            <a:endParaRPr lang="en-US" sz="1560" baseline="30000" dirty="0">
              <a:solidFill>
                <a:srgbClr val="FF0000"/>
              </a:solidFill>
              <a:latin typeface="Calibri" panose="020F0502020204030204" pitchFamily="34" charset="0"/>
              <a:ea typeface="Helvetica" charset="0"/>
              <a:cs typeface="Helvetica" charset="0"/>
            </a:endParaRP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Intended to proceed to HDT‐ASCT</a:t>
            </a:r>
          </a:p>
          <a:p>
            <a:pPr defTabSz="684911" eaLnBrk="0" hangingPunct="0">
              <a:defRPr/>
            </a:pPr>
            <a:endParaRPr lang="en-US" sz="1080" b="1" dirty="0">
              <a:solidFill>
                <a:srgbClr val="000000"/>
              </a:solidFill>
              <a:latin typeface="Calibri" panose="020F0502020204030204" pitchFamily="34" charset="0"/>
              <a:ea typeface="Helvetica" charset="0"/>
              <a:cs typeface="Helvetica"/>
            </a:endParaRPr>
          </a:p>
          <a:p>
            <a:pPr defTabSz="684911" eaLnBrk="0" hangingPunct="0">
              <a:defRPr/>
            </a:pPr>
            <a:r>
              <a:rPr lang="en-US" sz="1560" b="1" dirty="0">
                <a:solidFill>
                  <a:srgbClr val="000000"/>
                </a:solidFill>
                <a:latin typeface="Calibri" panose="020F0502020204030204" pitchFamily="34" charset="0"/>
                <a:ea typeface="Helvetica" charset="0"/>
                <a:cs typeface="Helvetica"/>
              </a:rPr>
              <a:t>Stratification:</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a:rPr>
              <a:t>Response to 1L therapy </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ＭＳ Ｐゴシック"/>
                <a:cs typeface="ＭＳ Ｐゴシック"/>
              </a:rPr>
              <a:t>Second-line age-adjusted IPI (</a:t>
            </a:r>
            <a:r>
              <a:rPr lang="en-US" sz="1560" dirty="0" err="1">
                <a:solidFill>
                  <a:srgbClr val="000000"/>
                </a:solidFill>
                <a:latin typeface="Calibri" panose="020F0502020204030204" pitchFamily="34" charset="0"/>
                <a:ea typeface="Helvetica" charset="0"/>
                <a:cs typeface="Helvetica"/>
              </a:rPr>
              <a:t>sAAIPI</a:t>
            </a:r>
            <a:r>
              <a:rPr lang="en-US" sz="1560" dirty="0">
                <a:solidFill>
                  <a:srgbClr val="000000"/>
                </a:solidFill>
                <a:latin typeface="Calibri" panose="020F0502020204030204" pitchFamily="34" charset="0"/>
                <a:ea typeface="ＭＳ Ｐゴシック"/>
                <a:cs typeface="ＭＳ Ｐゴシック"/>
              </a:rPr>
              <a:t>)</a:t>
            </a:r>
            <a:endParaRPr lang="en-US" sz="1560" dirty="0">
              <a:solidFill>
                <a:srgbClr val="000000"/>
              </a:solidFill>
              <a:latin typeface="Calibri" panose="020F0502020204030204" pitchFamily="34" charset="0"/>
              <a:ea typeface="Helvetica" charset="0"/>
              <a:cs typeface="Helvetica"/>
            </a:endParaRPr>
          </a:p>
          <a:p>
            <a:pPr defTabSz="684911" eaLnBrk="0" hangingPunct="0">
              <a:defRPr/>
            </a:pPr>
            <a:endParaRPr lang="en-US" sz="1080" b="1" dirty="0">
              <a:solidFill>
                <a:srgbClr val="000000"/>
              </a:solidFill>
              <a:latin typeface="Calibri" panose="020F0502020204030204" pitchFamily="34" charset="0"/>
              <a:ea typeface="ＭＳ Ｐゴシック"/>
              <a:cs typeface="Helvetica"/>
            </a:endParaRPr>
          </a:p>
          <a:p>
            <a:pPr defTabSz="684911" eaLnBrk="0" hangingPunct="0">
              <a:defRPr/>
            </a:pPr>
            <a:r>
              <a:rPr lang="en-US" sz="1560" b="1" dirty="0">
                <a:solidFill>
                  <a:srgbClr val="FF0000"/>
                </a:solidFill>
                <a:latin typeface="Calibri" panose="020F0502020204030204" pitchFamily="34" charset="0"/>
                <a:ea typeface="ＭＳ Ｐゴシック"/>
                <a:cs typeface="Helvetica"/>
              </a:rPr>
              <a:t>Optional Steroid-Only Bridging (No Chemotherapy)</a:t>
            </a:r>
            <a:endParaRPr lang="en-US" sz="1560" b="1" dirty="0">
              <a:solidFill>
                <a:srgbClr val="FF0000"/>
              </a:solidFill>
              <a:latin typeface="Calibri" panose="020F0502020204030204" pitchFamily="34" charset="0"/>
              <a:ea typeface="ＭＳ Ｐゴシック"/>
              <a:cs typeface="ＭＳ Ｐゴシック"/>
            </a:endParaRPr>
          </a:p>
        </p:txBody>
      </p:sp>
      <p:sp>
        <p:nvSpPr>
          <p:cNvPr id="75" name="Right Arrow 35">
            <a:extLst>
              <a:ext uri="{FF2B5EF4-FFF2-40B4-BE49-F238E27FC236}">
                <a16:creationId xmlns:a16="http://schemas.microsoft.com/office/drawing/2014/main" id="{43368286-1BCC-4FEF-8CA2-DFE7BEAF6324}"/>
              </a:ext>
            </a:extLst>
          </p:cNvPr>
          <p:cNvSpPr/>
          <p:nvPr/>
        </p:nvSpPr>
        <p:spPr>
          <a:xfrm>
            <a:off x="8251137" y="4474020"/>
            <a:ext cx="332198"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6" name="Rectangle 75">
            <a:extLst>
              <a:ext uri="{FF2B5EF4-FFF2-40B4-BE49-F238E27FC236}">
                <a16:creationId xmlns:a16="http://schemas.microsoft.com/office/drawing/2014/main" id="{78F825E8-E538-4382-BA4E-52B3B058018D}"/>
              </a:ext>
            </a:extLst>
          </p:cNvPr>
          <p:cNvSpPr/>
          <p:nvPr/>
        </p:nvSpPr>
        <p:spPr>
          <a:xfrm>
            <a:off x="3457045" y="4331407"/>
            <a:ext cx="667915"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1</a:t>
            </a:r>
          </a:p>
        </p:txBody>
      </p:sp>
      <p:sp>
        <p:nvSpPr>
          <p:cNvPr id="77" name="Rectangle 76">
            <a:extLst>
              <a:ext uri="{FF2B5EF4-FFF2-40B4-BE49-F238E27FC236}">
                <a16:creationId xmlns:a16="http://schemas.microsoft.com/office/drawing/2014/main" id="{87B3855C-8D8C-4E0D-A7F2-3C26DA328ECF}"/>
              </a:ext>
            </a:extLst>
          </p:cNvPr>
          <p:cNvSpPr/>
          <p:nvPr/>
        </p:nvSpPr>
        <p:spPr>
          <a:xfrm>
            <a:off x="4155408" y="4331407"/>
            <a:ext cx="667915"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2</a:t>
            </a:r>
          </a:p>
        </p:txBody>
      </p:sp>
      <p:sp>
        <p:nvSpPr>
          <p:cNvPr id="78" name="Rectangle 77">
            <a:extLst>
              <a:ext uri="{FF2B5EF4-FFF2-40B4-BE49-F238E27FC236}">
                <a16:creationId xmlns:a16="http://schemas.microsoft.com/office/drawing/2014/main" id="{A7D59E46-FD80-4EA4-B978-CA52FF503AAD}"/>
              </a:ext>
            </a:extLst>
          </p:cNvPr>
          <p:cNvSpPr/>
          <p:nvPr/>
        </p:nvSpPr>
        <p:spPr>
          <a:xfrm>
            <a:off x="4853772" y="4331407"/>
            <a:ext cx="677734"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3</a:t>
            </a:r>
          </a:p>
          <a:p>
            <a:pPr algn="ctr" defTabSz="913212" eaLnBrk="0" hangingPunct="0"/>
            <a:r>
              <a:rPr lang="en-US" sz="1080" b="1" dirty="0">
                <a:solidFill>
                  <a:srgbClr val="FFFFFF"/>
                </a:solidFill>
                <a:latin typeface="Calibri"/>
              </a:rPr>
              <a:t>(Optional)</a:t>
            </a:r>
            <a:endParaRPr lang="en-US" sz="1560" b="1" dirty="0">
              <a:solidFill>
                <a:srgbClr val="FFFFFF"/>
              </a:solidFill>
              <a:latin typeface="Calibri"/>
            </a:endParaRPr>
          </a:p>
        </p:txBody>
      </p:sp>
      <p:sp>
        <p:nvSpPr>
          <p:cNvPr id="79" name="Rectangle 78">
            <a:extLst>
              <a:ext uri="{FF2B5EF4-FFF2-40B4-BE49-F238E27FC236}">
                <a16:creationId xmlns:a16="http://schemas.microsoft.com/office/drawing/2014/main" id="{32168ECF-0FC5-45BA-ACCB-52049F5D74F8}"/>
              </a:ext>
            </a:extLst>
          </p:cNvPr>
          <p:cNvSpPr/>
          <p:nvPr/>
        </p:nvSpPr>
        <p:spPr>
          <a:xfrm>
            <a:off x="3457044" y="4847066"/>
            <a:ext cx="2074462" cy="734150"/>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560" dirty="0">
                <a:solidFill>
                  <a:srgbClr val="FFFFFF"/>
                </a:solidFill>
                <a:latin typeface="Calibri"/>
              </a:rPr>
              <a:t>Investigator-Selected Platinum-Based </a:t>
            </a:r>
            <a:r>
              <a:rPr lang="en-US" sz="1560" dirty="0" err="1">
                <a:solidFill>
                  <a:srgbClr val="FFFFFF"/>
                </a:solidFill>
                <a:latin typeface="Calibri"/>
              </a:rPr>
              <a:t>Chemoimmunotherapy</a:t>
            </a:r>
            <a:r>
              <a:rPr lang="en-US" sz="1560" baseline="30000" dirty="0" err="1">
                <a:solidFill>
                  <a:srgbClr val="FFFFFF"/>
                </a:solidFill>
                <a:latin typeface="Calibri"/>
              </a:rPr>
              <a:t>c</a:t>
            </a:r>
            <a:endParaRPr lang="en-US" sz="1560" b="1" dirty="0">
              <a:solidFill>
                <a:srgbClr val="FFFFFF"/>
              </a:solidFill>
              <a:latin typeface="Calibri"/>
            </a:endParaRPr>
          </a:p>
        </p:txBody>
      </p:sp>
      <p:sp>
        <p:nvSpPr>
          <p:cNvPr id="81" name="Rectangle 80">
            <a:extLst>
              <a:ext uri="{FF2B5EF4-FFF2-40B4-BE49-F238E27FC236}">
                <a16:creationId xmlns:a16="http://schemas.microsoft.com/office/drawing/2014/main" id="{BC59632E-084C-4C30-A939-E128B6EFBB18}"/>
              </a:ext>
            </a:extLst>
          </p:cNvPr>
          <p:cNvSpPr/>
          <p:nvPr/>
        </p:nvSpPr>
        <p:spPr>
          <a:xfrm>
            <a:off x="9485483" y="1385344"/>
            <a:ext cx="315010" cy="438055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LTFU Assessment</a:t>
            </a:r>
          </a:p>
        </p:txBody>
      </p:sp>
      <p:sp>
        <p:nvSpPr>
          <p:cNvPr id="82" name="Rectangle 81">
            <a:extLst>
              <a:ext uri="{FF2B5EF4-FFF2-40B4-BE49-F238E27FC236}">
                <a16:creationId xmlns:a16="http://schemas.microsoft.com/office/drawing/2014/main" id="{DF89E482-6C88-4868-903D-D3174FF9F2E7}"/>
              </a:ext>
            </a:extLst>
          </p:cNvPr>
          <p:cNvSpPr/>
          <p:nvPr/>
        </p:nvSpPr>
        <p:spPr>
          <a:xfrm>
            <a:off x="8587771" y="1382083"/>
            <a:ext cx="313721" cy="43805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Day 100 Assessment</a:t>
            </a:r>
          </a:p>
        </p:txBody>
      </p:sp>
      <p:sp>
        <p:nvSpPr>
          <p:cNvPr id="83" name="Rectangle 82">
            <a:extLst>
              <a:ext uri="{FF2B5EF4-FFF2-40B4-BE49-F238E27FC236}">
                <a16:creationId xmlns:a16="http://schemas.microsoft.com/office/drawing/2014/main" id="{C5368338-844F-47CE-8837-D77E8CB7537A}"/>
              </a:ext>
            </a:extLst>
          </p:cNvPr>
          <p:cNvSpPr/>
          <p:nvPr/>
        </p:nvSpPr>
        <p:spPr>
          <a:xfrm>
            <a:off x="9036630" y="1385346"/>
            <a:ext cx="313721" cy="43805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Day 150 Assessment</a:t>
            </a:r>
          </a:p>
        </p:txBody>
      </p:sp>
      <p:sp>
        <p:nvSpPr>
          <p:cNvPr id="34" name="Rectangle 33">
            <a:extLst>
              <a:ext uri="{FF2B5EF4-FFF2-40B4-BE49-F238E27FC236}">
                <a16:creationId xmlns:a16="http://schemas.microsoft.com/office/drawing/2014/main" id="{099E4594-986F-4AE3-8C55-FB6D32BD78AE}"/>
              </a:ext>
            </a:extLst>
          </p:cNvPr>
          <p:cNvSpPr/>
          <p:nvPr/>
        </p:nvSpPr>
        <p:spPr>
          <a:xfrm>
            <a:off x="9954647" y="1475110"/>
            <a:ext cx="2099578" cy="4308662"/>
          </a:xfrm>
          <a:prstGeom prst="rect">
            <a:avLst/>
          </a:prstGeom>
          <a:solidFill>
            <a:schemeClr val="bg2">
              <a:lumMod val="90000"/>
            </a:schemeClr>
          </a:solidFill>
          <a:effectLst/>
        </p:spPr>
        <p:txBody>
          <a:bodyPr wrap="square" lIns="97470" tIns="60925" rIns="60925" bIns="121842" anchor="t" anchorCtr="0">
            <a:noAutofit/>
          </a:bodyPr>
          <a:lstStyle/>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Primary Endpoint</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Event-free </a:t>
            </a:r>
            <a:r>
              <a:rPr lang="en-US" sz="1560" dirty="0" err="1">
                <a:solidFill>
                  <a:srgbClr val="000000"/>
                </a:solidFill>
                <a:latin typeface="Calibri" panose="020F0502020204030204" pitchFamily="34" charset="0"/>
                <a:ea typeface="ＭＳ Ｐゴシック"/>
                <a:cs typeface="ＭＳ Ｐゴシック"/>
              </a:rPr>
              <a:t>survival</a:t>
            </a:r>
            <a:r>
              <a:rPr lang="en-US" sz="1560" baseline="30000" dirty="0" err="1">
                <a:solidFill>
                  <a:srgbClr val="000000"/>
                </a:solidFill>
                <a:latin typeface="Calibri" panose="020F0502020204030204" pitchFamily="34" charset="0"/>
                <a:ea typeface="ＭＳ Ｐゴシック"/>
                <a:cs typeface="ＭＳ Ｐゴシック"/>
              </a:rPr>
              <a:t>e</a:t>
            </a:r>
            <a:r>
              <a:rPr lang="en-US" sz="1560" dirty="0">
                <a:solidFill>
                  <a:srgbClr val="000000"/>
                </a:solidFill>
                <a:latin typeface="Calibri" panose="020F0502020204030204" pitchFamily="34" charset="0"/>
                <a:ea typeface="ＭＳ Ｐゴシック"/>
                <a:cs typeface="ＭＳ Ｐゴシック"/>
              </a:rPr>
              <a:t> (EFS) by blinded central review</a:t>
            </a:r>
          </a:p>
          <a:p>
            <a:pPr defTabSz="913194" eaLnBrk="0" hangingPunct="0">
              <a:spcAft>
                <a:spcPts val="0"/>
              </a:spcAft>
            </a:pPr>
            <a:r>
              <a:rPr lang="en-US" sz="1320" dirty="0">
                <a:solidFill>
                  <a:srgbClr val="FF0000"/>
                </a:solidFill>
                <a:latin typeface="Calibri" panose="020F0502020204030204" pitchFamily="34" charset="0"/>
                <a:ea typeface="ＭＳ Ｐゴシック"/>
                <a:cs typeface="ＭＳ Ｐゴシック"/>
              </a:rPr>
              <a:t>(</a:t>
            </a:r>
            <a:r>
              <a:rPr lang="en-US" sz="1320" dirty="0" err="1">
                <a:solidFill>
                  <a:srgbClr val="FF0000"/>
                </a:solidFill>
                <a:latin typeface="Calibri" panose="020F0502020204030204" pitchFamily="34" charset="0"/>
                <a:ea typeface="ＭＳ Ｐゴシック"/>
                <a:cs typeface="ＭＳ Ｐゴシック"/>
              </a:rPr>
              <a:t>defn</a:t>
            </a:r>
            <a:r>
              <a:rPr lang="en-US" sz="1320" dirty="0">
                <a:solidFill>
                  <a:srgbClr val="FF0000"/>
                </a:solidFill>
                <a:latin typeface="Calibri" panose="020F0502020204030204" pitchFamily="34" charset="0"/>
                <a:ea typeface="ＭＳ Ｐゴシック"/>
                <a:cs typeface="ＭＳ Ｐゴシック"/>
              </a:rPr>
              <a:t>: progression, new lymphoma </a:t>
            </a:r>
            <a:r>
              <a:rPr lang="en-US" sz="1320" dirty="0" err="1">
                <a:solidFill>
                  <a:srgbClr val="FF0000"/>
                </a:solidFill>
                <a:latin typeface="Calibri" panose="020F0502020204030204" pitchFamily="34" charset="0"/>
                <a:ea typeface="ＭＳ Ｐゴシック"/>
                <a:cs typeface="ＭＳ Ｐゴシック"/>
              </a:rPr>
              <a:t>tx</a:t>
            </a:r>
            <a:r>
              <a:rPr lang="en-US" sz="1320" dirty="0">
                <a:solidFill>
                  <a:srgbClr val="FF0000"/>
                </a:solidFill>
                <a:latin typeface="Calibri" panose="020F0502020204030204" pitchFamily="34" charset="0"/>
                <a:ea typeface="ＭＳ Ｐゴシック"/>
                <a:cs typeface="ＭＳ Ｐゴシック"/>
              </a:rPr>
              <a:t>, death)</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Key Secondary Endpoints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ORR</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OS</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Secondary Endpoints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PFS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Safety</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PROs</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FF0000"/>
                </a:solidFill>
                <a:latin typeface="Calibri" panose="020F0502020204030204" pitchFamily="34" charset="0"/>
                <a:ea typeface="ＭＳ Ｐゴシック"/>
                <a:cs typeface="ＭＳ Ｐゴシック"/>
              </a:rPr>
              <a:t>No Protocol-Specified Crossover</a:t>
            </a:r>
          </a:p>
        </p:txBody>
      </p:sp>
      <p:sp>
        <p:nvSpPr>
          <p:cNvPr id="3" name="TextBox 2"/>
          <p:cNvSpPr txBox="1"/>
          <p:nvPr/>
        </p:nvSpPr>
        <p:spPr>
          <a:xfrm>
            <a:off x="3454407" y="5539108"/>
            <a:ext cx="2235200" cy="289239"/>
          </a:xfrm>
          <a:prstGeom prst="rect">
            <a:avLst/>
          </a:prstGeom>
          <a:noFill/>
        </p:spPr>
        <p:txBody>
          <a:bodyPr wrap="square" lIns="121842" tIns="60925" rIns="121842" bIns="60925" rtlCol="0">
            <a:spAutoFit/>
          </a:bodyPr>
          <a:lstStyle/>
          <a:p>
            <a:r>
              <a:rPr lang="en-US" sz="1080" b="1" dirty="0">
                <a:solidFill>
                  <a:srgbClr val="FF0000"/>
                </a:solidFill>
                <a:latin typeface="Calibri"/>
                <a:ea typeface="ＭＳ Ｐゴシック"/>
                <a:cs typeface="ＭＳ Ｐゴシック"/>
              </a:rPr>
              <a:t>R-GDP, R-DHAP, R-ICE, or R-ESHAP</a:t>
            </a:r>
            <a:endParaRPr lang="en-US" b="1" dirty="0">
              <a:solidFill>
                <a:srgbClr val="FF0000"/>
              </a:solidFill>
              <a:ea typeface="ＭＳ Ｐゴシック"/>
              <a:cs typeface="ＭＳ Ｐゴシック"/>
            </a:endParaRPr>
          </a:p>
        </p:txBody>
      </p:sp>
    </p:spTree>
    <p:extLst>
      <p:ext uri="{BB962C8B-B14F-4D97-AF65-F5344CB8AC3E}">
        <p14:creationId xmlns:p14="http://schemas.microsoft.com/office/powerpoint/2010/main" val="36040023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08002"/>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ZUMA-7: </a:t>
            </a:r>
            <a:r>
              <a:rPr lang="en-US" sz="3467" b="1" dirty="0" err="1">
                <a:solidFill>
                  <a:srgbClr val="333399"/>
                </a:solidFill>
                <a:ea typeface="ＭＳ Ｐゴシック" charset="0"/>
              </a:rPr>
              <a:t>Axicabtagene</a:t>
            </a:r>
            <a:r>
              <a:rPr lang="en-US" sz="3467" b="1" dirty="0">
                <a:solidFill>
                  <a:srgbClr val="333399"/>
                </a:solidFill>
                <a:ea typeface="ＭＳ Ｐゴシック" charset="0"/>
              </a:rPr>
              <a:t> </a:t>
            </a:r>
            <a:r>
              <a:rPr lang="en-US" sz="3467" b="1" dirty="0" err="1">
                <a:solidFill>
                  <a:srgbClr val="333399"/>
                </a:solidFill>
                <a:ea typeface="ＭＳ Ｐゴシック" charset="0"/>
              </a:rPr>
              <a:t>Ciloleucel</a:t>
            </a:r>
            <a:r>
              <a:rPr lang="en-US" sz="3467" b="1" dirty="0">
                <a:solidFill>
                  <a:srgbClr val="333399"/>
                </a:solidFill>
                <a:ea typeface="ＭＳ Ｐゴシック" charset="0"/>
              </a:rPr>
              <a:t> as Second-Line Therapy for LBCL</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a:solidFill>
                  <a:srgbClr val="000000"/>
                </a:solidFill>
              </a:rPr>
              <a:t>Locke et al, NEJM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2" name="Picture 1">
            <a:extLst>
              <a:ext uri="{FF2B5EF4-FFF2-40B4-BE49-F238E27FC236}">
                <a16:creationId xmlns:a16="http://schemas.microsoft.com/office/drawing/2014/main" id="{8D855F7A-4AE9-5586-8F9A-C494B3F20565}"/>
              </a:ext>
            </a:extLst>
          </p:cNvPr>
          <p:cNvPicPr>
            <a:picLocks noChangeAspect="1"/>
          </p:cNvPicPr>
          <p:nvPr/>
        </p:nvPicPr>
        <p:blipFill>
          <a:blip r:embed="rId3"/>
          <a:stretch>
            <a:fillRect/>
          </a:stretch>
        </p:blipFill>
        <p:spPr>
          <a:xfrm>
            <a:off x="608842" y="1626233"/>
            <a:ext cx="11152932" cy="4536000"/>
          </a:xfrm>
          <a:prstGeom prst="rect">
            <a:avLst/>
          </a:prstGeom>
        </p:spPr>
      </p:pic>
    </p:spTree>
    <p:extLst>
      <p:ext uri="{BB962C8B-B14F-4D97-AF65-F5344CB8AC3E}">
        <p14:creationId xmlns:p14="http://schemas.microsoft.com/office/powerpoint/2010/main" val="6398394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Text&#10;&#10;Description automatically generated">
            <a:extLst>
              <a:ext uri="{FF2B5EF4-FFF2-40B4-BE49-F238E27FC236}">
                <a16:creationId xmlns:a16="http://schemas.microsoft.com/office/drawing/2014/main" id="{2A785447-FD52-4E87-96B8-CA4A9877EE56}"/>
              </a:ext>
            </a:extLst>
          </p:cNvPr>
          <p:cNvPicPr>
            <a:picLocks noChangeAspect="1"/>
          </p:cNvPicPr>
          <p:nvPr/>
        </p:nvPicPr>
        <p:blipFill>
          <a:blip r:embed="rId3"/>
          <a:stretch>
            <a:fillRect/>
          </a:stretch>
        </p:blipFill>
        <p:spPr>
          <a:xfrm>
            <a:off x="0" y="0"/>
            <a:ext cx="12192000" cy="6858000"/>
          </a:xfrm>
          <a:prstGeom prst="rect">
            <a:avLst/>
          </a:prstGeom>
        </p:spPr>
      </p:pic>
      <p:sp>
        <p:nvSpPr>
          <p:cNvPr id="3" name="Rectangle 2">
            <a:extLst>
              <a:ext uri="{FF2B5EF4-FFF2-40B4-BE49-F238E27FC236}">
                <a16:creationId xmlns:a16="http://schemas.microsoft.com/office/drawing/2014/main" id="{227DA009-EFD7-43A8-99B7-E5479FAC3770}"/>
              </a:ext>
            </a:extLst>
          </p:cNvPr>
          <p:cNvSpPr/>
          <p:nvPr/>
        </p:nvSpPr>
        <p:spPr>
          <a:xfrm>
            <a:off x="11421373" y="6374925"/>
            <a:ext cx="638354" cy="3968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rtlCol="0" anchor="ctr"/>
          <a:lstStyle/>
          <a:p>
            <a:pPr algn="ctr" defTabSz="1219098" fontAlgn="auto">
              <a:spcBef>
                <a:spcPts val="0"/>
              </a:spcBef>
              <a:spcAft>
                <a:spcPts val="0"/>
              </a:spcAft>
            </a:pPr>
            <a:endParaRPr lang="en-US">
              <a:solidFill>
                <a:srgbClr val="FFFFFF"/>
              </a:solidFill>
              <a:latin typeface="Trebuchet MS"/>
            </a:endParaRPr>
          </a:p>
        </p:txBody>
      </p:sp>
      <p:sp>
        <p:nvSpPr>
          <p:cNvPr id="4" name="Rectangle 3"/>
          <p:cNvSpPr/>
          <p:nvPr/>
        </p:nvSpPr>
        <p:spPr>
          <a:xfrm>
            <a:off x="406401" y="2413000"/>
            <a:ext cx="2844800" cy="304800"/>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algn="ctr"/>
            <a:endParaRPr lang="en-US"/>
          </a:p>
        </p:txBody>
      </p:sp>
      <p:sp>
        <p:nvSpPr>
          <p:cNvPr id="6" name="Rectangle 5"/>
          <p:cNvSpPr/>
          <p:nvPr/>
        </p:nvSpPr>
        <p:spPr>
          <a:xfrm>
            <a:off x="4368801" y="1397001"/>
            <a:ext cx="711200" cy="508000"/>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algn="ctr"/>
            <a:endParaRPr lang="en-US"/>
          </a:p>
        </p:txBody>
      </p:sp>
      <p:sp>
        <p:nvSpPr>
          <p:cNvPr id="7" name="Rectangle 6"/>
          <p:cNvSpPr/>
          <p:nvPr/>
        </p:nvSpPr>
        <p:spPr>
          <a:xfrm>
            <a:off x="5080000" y="4140200"/>
            <a:ext cx="2133600" cy="304800"/>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algn="ctr"/>
            <a:endParaRPr lang="en-US"/>
          </a:p>
        </p:txBody>
      </p:sp>
    </p:spTree>
    <p:extLst>
      <p:ext uri="{BB962C8B-B14F-4D97-AF65-F5344CB8AC3E}">
        <p14:creationId xmlns:p14="http://schemas.microsoft.com/office/powerpoint/2010/main" val="205247366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08002"/>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TRANSFORM: </a:t>
            </a:r>
            <a:r>
              <a:rPr lang="en-US" sz="3467" b="1" dirty="0" err="1">
                <a:solidFill>
                  <a:srgbClr val="333399"/>
                </a:solidFill>
                <a:ea typeface="ＭＳ Ｐゴシック" charset="0"/>
              </a:rPr>
              <a:t>Lisocabtagene</a:t>
            </a:r>
            <a:r>
              <a:rPr lang="en-US" sz="3467" b="1" dirty="0">
                <a:solidFill>
                  <a:srgbClr val="333399"/>
                </a:solidFill>
                <a:ea typeface="ＭＳ Ｐゴシック" charset="0"/>
              </a:rPr>
              <a:t> </a:t>
            </a:r>
            <a:r>
              <a:rPr lang="en-US" sz="3467" b="1" dirty="0" err="1">
                <a:solidFill>
                  <a:srgbClr val="333399"/>
                </a:solidFill>
                <a:ea typeface="ＭＳ Ｐゴシック" charset="0"/>
              </a:rPr>
              <a:t>Maraleucel</a:t>
            </a:r>
            <a:r>
              <a:rPr lang="en-US" sz="3467" b="1" dirty="0">
                <a:solidFill>
                  <a:srgbClr val="333399"/>
                </a:solidFill>
                <a:ea typeface="ＭＳ Ｐゴシック" charset="0"/>
              </a:rPr>
              <a:t> vs Salvage and ASCT in Second-line LBCL</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Kamdar</a:t>
            </a:r>
            <a:r>
              <a:rPr lang="en-GB" sz="2134" b="1" i="1" dirty="0">
                <a:solidFill>
                  <a:srgbClr val="000000"/>
                </a:solidFill>
              </a:rPr>
              <a:t> et al, Lancet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3" name="Picture 2">
            <a:extLst>
              <a:ext uri="{FF2B5EF4-FFF2-40B4-BE49-F238E27FC236}">
                <a16:creationId xmlns:a16="http://schemas.microsoft.com/office/drawing/2014/main" id="{DFE25CEF-D650-E02A-268A-A17E606452C8}"/>
              </a:ext>
            </a:extLst>
          </p:cNvPr>
          <p:cNvPicPr>
            <a:picLocks noChangeAspect="1"/>
          </p:cNvPicPr>
          <p:nvPr/>
        </p:nvPicPr>
        <p:blipFill>
          <a:blip r:embed="rId3"/>
          <a:stretch>
            <a:fillRect/>
          </a:stretch>
        </p:blipFill>
        <p:spPr>
          <a:xfrm>
            <a:off x="841240" y="1641161"/>
            <a:ext cx="10027442" cy="4320000"/>
          </a:xfrm>
          <a:prstGeom prst="rect">
            <a:avLst/>
          </a:prstGeom>
        </p:spPr>
      </p:pic>
    </p:spTree>
    <p:extLst>
      <p:ext uri="{BB962C8B-B14F-4D97-AF65-F5344CB8AC3E}">
        <p14:creationId xmlns:p14="http://schemas.microsoft.com/office/powerpoint/2010/main" val="145418064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2C92D14-D8AA-C173-E4CA-AE48F715252D}"/>
              </a:ext>
            </a:extLst>
          </p:cNvPr>
          <p:cNvSpPr>
            <a:spLocks noGrp="1"/>
          </p:cNvSpPr>
          <p:nvPr>
            <p:ph type="body" sz="quarter" idx="12"/>
          </p:nvPr>
        </p:nvSpPr>
        <p:spPr/>
        <p:txBody>
          <a:bodyPr vert="horz" lIns="126000" tIns="54000" rIns="91440" bIns="45720" rtlCol="0">
            <a:noAutofit/>
          </a:bodyPr>
          <a:lstStyle/>
          <a:p>
            <a:r>
              <a:rPr lang="en-US" sz="1000" dirty="0">
                <a:solidFill>
                  <a:schemeClr val="tx1"/>
                </a:solidFill>
              </a:rPr>
              <a:t>TRANSFORM</a:t>
            </a:r>
          </a:p>
        </p:txBody>
      </p:sp>
      <p:sp>
        <p:nvSpPr>
          <p:cNvPr id="3" name="Title 2">
            <a:extLst>
              <a:ext uri="{FF2B5EF4-FFF2-40B4-BE49-F238E27FC236}">
                <a16:creationId xmlns:a16="http://schemas.microsoft.com/office/drawing/2014/main" id="{F7534AAE-ED84-A5DF-3BFC-E17A94673548}"/>
              </a:ext>
            </a:extLst>
          </p:cNvPr>
          <p:cNvSpPr>
            <a:spLocks noGrp="1"/>
          </p:cNvSpPr>
          <p:nvPr>
            <p:ph type="title"/>
          </p:nvPr>
        </p:nvSpPr>
        <p:spPr/>
        <p:txBody>
          <a:bodyPr/>
          <a:lstStyle/>
          <a:p>
            <a:r>
              <a:rPr lang="en-US" dirty="0"/>
              <a:t>TRANSFORM: EFS per IRS (ITT set; primary endpoint)</a:t>
            </a:r>
          </a:p>
        </p:txBody>
      </p:sp>
      <p:sp>
        <p:nvSpPr>
          <p:cNvPr id="6" name="TextBox 5">
            <a:extLst>
              <a:ext uri="{FF2B5EF4-FFF2-40B4-BE49-F238E27FC236}">
                <a16:creationId xmlns:a16="http://schemas.microsoft.com/office/drawing/2014/main" id="{6C403F3A-AF44-20F0-B2DD-4A9CC92722DA}"/>
              </a:ext>
            </a:extLst>
          </p:cNvPr>
          <p:cNvSpPr txBox="1"/>
          <p:nvPr/>
        </p:nvSpPr>
        <p:spPr>
          <a:xfrm>
            <a:off x="154756" y="4961862"/>
            <a:ext cx="10609325" cy="738664"/>
          </a:xfrm>
          <a:prstGeom prst="rect">
            <a:avLst/>
          </a:prstGeom>
          <a:noFill/>
        </p:spPr>
        <p:txBody>
          <a:bodyPr wrap="square" rtlCol="0">
            <a:spAutoFit/>
          </a:bodyPr>
          <a:lstStyle/>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595454"/>
                </a:solidFill>
                <a:latin typeface="Trebuchet MS" panose="020B0603020202020204"/>
                <a:cs typeface="+mn-cs"/>
              </a:rPr>
              <a:t>   No. at risk</a:t>
            </a:r>
          </a:p>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33D6F1">
                    <a:lumMod val="75000"/>
                  </a:srgbClr>
                </a:solidFill>
                <a:latin typeface="Trebuchet MS" panose="020B0603020202020204"/>
                <a:cs typeface="+mn-cs"/>
              </a:rPr>
              <a:t>   Liso-cel	92	87	76	62	59	55	52	48	45	24	20	17	5	3	3	3	3	0</a:t>
            </a:r>
          </a:p>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FFFFFF">
                    <a:lumMod val="50000"/>
                  </a:srgbClr>
                </a:solidFill>
                <a:latin typeface="Trebuchet MS" panose="020B0603020202020204"/>
                <a:cs typeface="+mn-cs"/>
              </a:rPr>
              <a:t>   SOC	92	66	39	32	27	22	19	19	19	12	12	10	3	2	2	2	2	0</a:t>
            </a:r>
          </a:p>
        </p:txBody>
      </p:sp>
      <p:graphicFrame>
        <p:nvGraphicFramePr>
          <p:cNvPr id="7" name="Table 6">
            <a:extLst>
              <a:ext uri="{FF2B5EF4-FFF2-40B4-BE49-F238E27FC236}">
                <a16:creationId xmlns:a16="http://schemas.microsoft.com/office/drawing/2014/main" id="{0D7138CF-F8E3-0E0A-705F-7FF62E489086}"/>
              </a:ext>
            </a:extLst>
          </p:cNvPr>
          <p:cNvGraphicFramePr>
            <a:graphicFrameLocks noGrp="1"/>
          </p:cNvGraphicFramePr>
          <p:nvPr/>
        </p:nvGraphicFramePr>
        <p:xfrm>
          <a:off x="8470242" y="2525225"/>
          <a:ext cx="3263732" cy="1415938"/>
        </p:xfrm>
        <a:graphic>
          <a:graphicData uri="http://schemas.openxmlformats.org/drawingml/2006/table">
            <a:tbl>
              <a:tblPr firstRow="1" bandRow="1">
                <a:tableStyleId>{5C22544A-7EE6-4342-B048-85BDC9FD1C3A}</a:tableStyleId>
              </a:tblPr>
              <a:tblGrid>
                <a:gridCol w="1631866">
                  <a:extLst>
                    <a:ext uri="{9D8B030D-6E8A-4147-A177-3AD203B41FA5}">
                      <a16:colId xmlns:a16="http://schemas.microsoft.com/office/drawing/2014/main" val="1250674779"/>
                    </a:ext>
                  </a:extLst>
                </a:gridCol>
                <a:gridCol w="1631866">
                  <a:extLst>
                    <a:ext uri="{9D8B030D-6E8A-4147-A177-3AD203B41FA5}">
                      <a16:colId xmlns:a16="http://schemas.microsoft.com/office/drawing/2014/main" val="675552923"/>
                    </a:ext>
                  </a:extLst>
                </a:gridCol>
              </a:tblGrid>
              <a:tr h="310896">
                <a:tc gridSpan="2">
                  <a:txBody>
                    <a:bodyPr/>
                    <a:lstStyle/>
                    <a:p>
                      <a:pPr algn="ctr"/>
                      <a:r>
                        <a:rPr lang="en-US" sz="1400" b="1" strike="noStrike" dirty="0">
                          <a:solidFill>
                            <a:schemeClr val="bg1"/>
                          </a:solidFill>
                        </a:rPr>
                        <a:t>18-month EFS rate</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dirty="0"/>
                    </a:p>
                  </a:txBody>
                  <a:tcPr/>
                </a:tc>
                <a:extLst>
                  <a:ext uri="{0D108BD9-81ED-4DB2-BD59-A6C34878D82A}">
                    <a16:rowId xmlns:a16="http://schemas.microsoft.com/office/drawing/2014/main" val="3933268549"/>
                  </a:ext>
                </a:extLst>
              </a:tr>
              <a:tr h="713232">
                <a:tc>
                  <a:txBody>
                    <a:bodyPr/>
                    <a:lstStyle/>
                    <a:p>
                      <a:pPr algn="ctr"/>
                      <a:r>
                        <a:rPr lang="en-US" sz="1400" b="1" strike="noStrike" dirty="0">
                          <a:solidFill>
                            <a:srgbClr val="009FBA"/>
                          </a:solidFill>
                        </a:rPr>
                        <a:t>Liso-cel</a:t>
                      </a:r>
                    </a:p>
                    <a:p>
                      <a:pPr algn="ctr"/>
                      <a:r>
                        <a:rPr lang="en-US" sz="1400" b="1" strike="noStrike" dirty="0">
                          <a:solidFill>
                            <a:srgbClr val="009FBA"/>
                          </a:solidFill>
                        </a:rPr>
                        <a:t>52.6%</a:t>
                      </a:r>
                      <a:r>
                        <a:rPr lang="en-US" sz="1400" strike="noStrike" dirty="0">
                          <a:solidFill>
                            <a:srgbClr val="009FBA"/>
                          </a:solidFill>
                        </a:rPr>
                        <a:t> </a:t>
                      </a:r>
                    </a:p>
                    <a:p>
                      <a:pPr algn="ctr"/>
                      <a:r>
                        <a:rPr lang="en-US" sz="1200" strike="noStrike" dirty="0">
                          <a:solidFill>
                            <a:srgbClr val="009FBA"/>
                          </a:solidFill>
                        </a:rPr>
                        <a:t>(95% CI, 42.3—62.9)</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400" b="1" strike="noStrike" dirty="0">
                          <a:solidFill>
                            <a:schemeClr val="bg1">
                              <a:lumMod val="50000"/>
                            </a:schemeClr>
                          </a:solidFill>
                        </a:rPr>
                        <a:t>SOC</a:t>
                      </a:r>
                    </a:p>
                    <a:p>
                      <a:pPr algn="ctr"/>
                      <a:r>
                        <a:rPr lang="en-US" sz="1400" b="1" strike="noStrike" dirty="0">
                          <a:solidFill>
                            <a:schemeClr val="bg1">
                              <a:lumMod val="50000"/>
                            </a:schemeClr>
                          </a:solidFill>
                        </a:rPr>
                        <a:t>20.8%</a:t>
                      </a:r>
                      <a:r>
                        <a:rPr lang="en-US" sz="1400" strike="noStrike" dirty="0">
                          <a:solidFill>
                            <a:schemeClr val="bg1">
                              <a:lumMod val="50000"/>
                            </a:schemeClr>
                          </a:solidFill>
                        </a:rPr>
                        <a:t> </a:t>
                      </a:r>
                    </a:p>
                    <a:p>
                      <a:pPr algn="ctr"/>
                      <a:r>
                        <a:rPr lang="en-US" sz="1200" strike="noStrike" dirty="0">
                          <a:solidFill>
                            <a:schemeClr val="bg1">
                              <a:lumMod val="50000"/>
                            </a:schemeClr>
                          </a:solidFill>
                        </a:rPr>
                        <a:t>(95% CI, 12.2—29.5)</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8658382"/>
                  </a:ext>
                </a:extLst>
              </a:tr>
              <a:tr h="391810">
                <a:tc gridSpan="2">
                  <a:txBody>
                    <a:bodyPr/>
                    <a:lstStyle/>
                    <a:p>
                      <a:pPr algn="ctr"/>
                      <a:r>
                        <a:rPr lang="en-US" sz="1400" strike="noStrike" dirty="0">
                          <a:solidFill>
                            <a:schemeClr val="tx1"/>
                          </a:solidFill>
                        </a:rPr>
                        <a:t>Median follow-up: 17.5 months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200" strike="noStrike" dirty="0">
                        <a:solidFill>
                          <a:schemeClr val="bg1">
                            <a:lumMod val="50000"/>
                          </a:schemeClr>
                        </a:solidFill>
                      </a:endParaRPr>
                    </a:p>
                  </a:txBody>
                  <a:tcPr>
                    <a:lnL w="12700" cmpd="sng">
                      <a:noFill/>
                    </a:lnL>
                    <a:lnR w="12700" cap="flat" cmpd="sng" algn="ctr">
                      <a:noFill/>
                      <a:prstDash val="solid"/>
                      <a:round/>
                      <a:headEnd type="none" w="med" len="med"/>
                      <a:tailEnd type="none" w="med" len="med"/>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60216718"/>
                  </a:ext>
                </a:extLst>
              </a:tr>
            </a:tbl>
          </a:graphicData>
        </a:graphic>
      </p:graphicFrame>
      <p:cxnSp>
        <p:nvCxnSpPr>
          <p:cNvPr id="8" name="Straight Connector 7">
            <a:extLst>
              <a:ext uri="{FF2B5EF4-FFF2-40B4-BE49-F238E27FC236}">
                <a16:creationId xmlns:a16="http://schemas.microsoft.com/office/drawing/2014/main" id="{7E1A4A7C-0BAC-7F21-9DB8-112778716360}"/>
              </a:ext>
            </a:extLst>
          </p:cNvPr>
          <p:cNvCxnSpPr>
            <a:cxnSpLocks/>
          </p:cNvCxnSpPr>
          <p:nvPr/>
        </p:nvCxnSpPr>
        <p:spPr>
          <a:xfrm flipH="1" flipV="1">
            <a:off x="1402396" y="2879051"/>
            <a:ext cx="6300018" cy="1944"/>
          </a:xfrm>
          <a:prstGeom prst="line">
            <a:avLst/>
          </a:prstGeom>
          <a:ln w="15875">
            <a:solidFill>
              <a:schemeClr val="bg2"/>
            </a:solidFill>
            <a:prstDash val="lgDash"/>
          </a:ln>
        </p:spPr>
        <p:style>
          <a:lnRef idx="1">
            <a:schemeClr val="accent1"/>
          </a:lnRef>
          <a:fillRef idx="0">
            <a:schemeClr val="accent1"/>
          </a:fillRef>
          <a:effectRef idx="0">
            <a:schemeClr val="accent1"/>
          </a:effectRef>
          <a:fontRef idx="minor">
            <a:schemeClr val="tx1"/>
          </a:fontRef>
        </p:style>
      </p:cxnSp>
      <p:sp>
        <p:nvSpPr>
          <p:cNvPr id="9" name="Freeform: Shape 8">
            <a:extLst>
              <a:ext uri="{FF2B5EF4-FFF2-40B4-BE49-F238E27FC236}">
                <a16:creationId xmlns:a16="http://schemas.microsoft.com/office/drawing/2014/main" id="{B7AD69B8-6E0D-E1DC-BD73-E3B55187E427}"/>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0" name="Freeform: Shape 9">
            <a:extLst>
              <a:ext uri="{FF2B5EF4-FFF2-40B4-BE49-F238E27FC236}">
                <a16:creationId xmlns:a16="http://schemas.microsoft.com/office/drawing/2014/main" id="{BFACC26D-E087-AD44-0843-1271686AAA41}"/>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1" name="Freeform: Shape 10">
            <a:extLst>
              <a:ext uri="{FF2B5EF4-FFF2-40B4-BE49-F238E27FC236}">
                <a16:creationId xmlns:a16="http://schemas.microsoft.com/office/drawing/2014/main" id="{4EA125E2-6117-95E2-99CA-6C2E7C691437}"/>
              </a:ext>
            </a:extLst>
          </p:cNvPr>
          <p:cNvSpPr/>
          <p:nvPr/>
        </p:nvSpPr>
        <p:spPr>
          <a:xfrm>
            <a:off x="2281934" y="320316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 name="Freeform: Shape 11">
            <a:extLst>
              <a:ext uri="{FF2B5EF4-FFF2-40B4-BE49-F238E27FC236}">
                <a16:creationId xmlns:a16="http://schemas.microsoft.com/office/drawing/2014/main" id="{222D7720-9836-0B2F-E672-B97077939729}"/>
              </a:ext>
            </a:extLst>
          </p:cNvPr>
          <p:cNvSpPr/>
          <p:nvPr/>
        </p:nvSpPr>
        <p:spPr>
          <a:xfrm>
            <a:off x="2320981" y="317427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 name="Freeform: Shape 12">
            <a:extLst>
              <a:ext uri="{FF2B5EF4-FFF2-40B4-BE49-F238E27FC236}">
                <a16:creationId xmlns:a16="http://schemas.microsoft.com/office/drawing/2014/main" id="{D60DB351-386C-1E1D-4C3E-26072627CF46}"/>
              </a:ext>
            </a:extLst>
          </p:cNvPr>
          <p:cNvSpPr/>
          <p:nvPr/>
        </p:nvSpPr>
        <p:spPr>
          <a:xfrm>
            <a:off x="3529169" y="370263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 name="Freeform: Shape 13">
            <a:extLst>
              <a:ext uri="{FF2B5EF4-FFF2-40B4-BE49-F238E27FC236}">
                <a16:creationId xmlns:a16="http://schemas.microsoft.com/office/drawing/2014/main" id="{E0ADBF5F-2B42-5EA8-7321-0DAC4E2B1A69}"/>
              </a:ext>
            </a:extLst>
          </p:cNvPr>
          <p:cNvSpPr/>
          <p:nvPr/>
        </p:nvSpPr>
        <p:spPr>
          <a:xfrm>
            <a:off x="3568215" y="367374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 name="Freeform: Shape 14">
            <a:extLst>
              <a:ext uri="{FF2B5EF4-FFF2-40B4-BE49-F238E27FC236}">
                <a16:creationId xmlns:a16="http://schemas.microsoft.com/office/drawing/2014/main" id="{C164597B-CD91-27DB-A17E-C606E6AE7417}"/>
              </a:ext>
            </a:extLst>
          </p:cNvPr>
          <p:cNvSpPr/>
          <p:nvPr/>
        </p:nvSpPr>
        <p:spPr>
          <a:xfrm>
            <a:off x="4356480"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 name="Freeform: Shape 15">
            <a:extLst>
              <a:ext uri="{FF2B5EF4-FFF2-40B4-BE49-F238E27FC236}">
                <a16:creationId xmlns:a16="http://schemas.microsoft.com/office/drawing/2014/main" id="{02B85CDE-75D7-D943-623E-3E5C88356BC4}"/>
              </a:ext>
            </a:extLst>
          </p:cNvPr>
          <p:cNvSpPr/>
          <p:nvPr/>
        </p:nvSpPr>
        <p:spPr>
          <a:xfrm>
            <a:off x="4395528"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 name="Freeform: Shape 16">
            <a:extLst>
              <a:ext uri="{FF2B5EF4-FFF2-40B4-BE49-F238E27FC236}">
                <a16:creationId xmlns:a16="http://schemas.microsoft.com/office/drawing/2014/main" id="{CF2E2EE3-6B61-CE3C-8E0A-BED8E0BD9EDD}"/>
              </a:ext>
            </a:extLst>
          </p:cNvPr>
          <p:cNvSpPr/>
          <p:nvPr/>
        </p:nvSpPr>
        <p:spPr>
          <a:xfrm>
            <a:off x="4441571"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 name="Freeform: Shape 17">
            <a:extLst>
              <a:ext uri="{FF2B5EF4-FFF2-40B4-BE49-F238E27FC236}">
                <a16:creationId xmlns:a16="http://schemas.microsoft.com/office/drawing/2014/main" id="{17CCC5CD-2469-6540-CDC3-9FCB45BEFDD8}"/>
              </a:ext>
            </a:extLst>
          </p:cNvPr>
          <p:cNvSpPr/>
          <p:nvPr/>
        </p:nvSpPr>
        <p:spPr>
          <a:xfrm>
            <a:off x="448061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 name="Freeform: Shape 18">
            <a:extLst>
              <a:ext uri="{FF2B5EF4-FFF2-40B4-BE49-F238E27FC236}">
                <a16:creationId xmlns:a16="http://schemas.microsoft.com/office/drawing/2014/main" id="{9F7CC1CA-8501-6D17-6A04-9628686EA4FF}"/>
              </a:ext>
            </a:extLst>
          </p:cNvPr>
          <p:cNvSpPr/>
          <p:nvPr/>
        </p:nvSpPr>
        <p:spPr>
          <a:xfrm>
            <a:off x="4465976"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 name="Freeform: Shape 19">
            <a:extLst>
              <a:ext uri="{FF2B5EF4-FFF2-40B4-BE49-F238E27FC236}">
                <a16:creationId xmlns:a16="http://schemas.microsoft.com/office/drawing/2014/main" id="{2B7CC80A-CB50-B396-3030-855199840D46}"/>
              </a:ext>
            </a:extLst>
          </p:cNvPr>
          <p:cNvSpPr/>
          <p:nvPr/>
        </p:nvSpPr>
        <p:spPr>
          <a:xfrm>
            <a:off x="450502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 name="Freeform: Shape 20">
            <a:extLst>
              <a:ext uri="{FF2B5EF4-FFF2-40B4-BE49-F238E27FC236}">
                <a16:creationId xmlns:a16="http://schemas.microsoft.com/office/drawing/2014/main" id="{2F956B91-B7B5-8970-0784-41A8A899881A}"/>
              </a:ext>
            </a:extLst>
          </p:cNvPr>
          <p:cNvSpPr/>
          <p:nvPr/>
        </p:nvSpPr>
        <p:spPr>
          <a:xfrm>
            <a:off x="4471997"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 name="Freeform: Shape 21">
            <a:extLst>
              <a:ext uri="{FF2B5EF4-FFF2-40B4-BE49-F238E27FC236}">
                <a16:creationId xmlns:a16="http://schemas.microsoft.com/office/drawing/2014/main" id="{CE164FB6-3D6F-9130-138B-99FBF5E28AEF}"/>
              </a:ext>
            </a:extLst>
          </p:cNvPr>
          <p:cNvSpPr/>
          <p:nvPr/>
        </p:nvSpPr>
        <p:spPr>
          <a:xfrm>
            <a:off x="451104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 name="Freeform: Shape 22">
            <a:extLst>
              <a:ext uri="{FF2B5EF4-FFF2-40B4-BE49-F238E27FC236}">
                <a16:creationId xmlns:a16="http://schemas.microsoft.com/office/drawing/2014/main" id="{9B9BDBA2-2C9F-8A73-89D1-2757AB278EEA}"/>
              </a:ext>
            </a:extLst>
          </p:cNvPr>
          <p:cNvSpPr/>
          <p:nvPr/>
        </p:nvSpPr>
        <p:spPr>
          <a:xfrm>
            <a:off x="4478178"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 name="Freeform: Shape 23">
            <a:extLst>
              <a:ext uri="{FF2B5EF4-FFF2-40B4-BE49-F238E27FC236}">
                <a16:creationId xmlns:a16="http://schemas.microsoft.com/office/drawing/2014/main" id="{D6E111AC-193B-4527-9430-6F16F6E6690D}"/>
              </a:ext>
            </a:extLst>
          </p:cNvPr>
          <p:cNvSpPr/>
          <p:nvPr/>
        </p:nvSpPr>
        <p:spPr>
          <a:xfrm>
            <a:off x="4517225"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 name="Freeform: Shape 24">
            <a:extLst>
              <a:ext uri="{FF2B5EF4-FFF2-40B4-BE49-F238E27FC236}">
                <a16:creationId xmlns:a16="http://schemas.microsoft.com/office/drawing/2014/main" id="{B9169B31-6F44-BD44-7D0E-CDFD23924375}"/>
              </a:ext>
            </a:extLst>
          </p:cNvPr>
          <p:cNvSpPr/>
          <p:nvPr/>
        </p:nvSpPr>
        <p:spPr>
          <a:xfrm>
            <a:off x="4514622"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 name="Freeform: Shape 25">
            <a:extLst>
              <a:ext uri="{FF2B5EF4-FFF2-40B4-BE49-F238E27FC236}">
                <a16:creationId xmlns:a16="http://schemas.microsoft.com/office/drawing/2014/main" id="{135C879D-16C6-BE03-6788-972E19EC4F46}"/>
              </a:ext>
            </a:extLst>
          </p:cNvPr>
          <p:cNvSpPr/>
          <p:nvPr/>
        </p:nvSpPr>
        <p:spPr>
          <a:xfrm>
            <a:off x="455366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 name="Freeform: Shape 26">
            <a:extLst>
              <a:ext uri="{FF2B5EF4-FFF2-40B4-BE49-F238E27FC236}">
                <a16:creationId xmlns:a16="http://schemas.microsoft.com/office/drawing/2014/main" id="{F9E2EB0C-82FE-0B10-85FD-A6C9CAD8E733}"/>
              </a:ext>
            </a:extLst>
          </p:cNvPr>
          <p:cNvSpPr/>
          <p:nvPr/>
        </p:nvSpPr>
        <p:spPr>
          <a:xfrm>
            <a:off x="529328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 name="Freeform: Shape 27">
            <a:extLst>
              <a:ext uri="{FF2B5EF4-FFF2-40B4-BE49-F238E27FC236}">
                <a16:creationId xmlns:a16="http://schemas.microsoft.com/office/drawing/2014/main" id="{6F7B770A-C180-3CE8-4A28-D4D81F50755B}"/>
              </a:ext>
            </a:extLst>
          </p:cNvPr>
          <p:cNvSpPr/>
          <p:nvPr/>
        </p:nvSpPr>
        <p:spPr>
          <a:xfrm>
            <a:off x="533233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9" name="Freeform: Shape 28">
            <a:extLst>
              <a:ext uri="{FF2B5EF4-FFF2-40B4-BE49-F238E27FC236}">
                <a16:creationId xmlns:a16="http://schemas.microsoft.com/office/drawing/2014/main" id="{9DFA210F-B1DE-7E1D-24FB-F9CA11BCFC32}"/>
              </a:ext>
            </a:extLst>
          </p:cNvPr>
          <p:cNvSpPr/>
          <p:nvPr/>
        </p:nvSpPr>
        <p:spPr>
          <a:xfrm>
            <a:off x="542100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0" name="Freeform: Shape 29">
            <a:extLst>
              <a:ext uri="{FF2B5EF4-FFF2-40B4-BE49-F238E27FC236}">
                <a16:creationId xmlns:a16="http://schemas.microsoft.com/office/drawing/2014/main" id="{25076F34-8F9B-18E3-6552-679CDF8BF59E}"/>
              </a:ext>
            </a:extLst>
          </p:cNvPr>
          <p:cNvSpPr/>
          <p:nvPr/>
        </p:nvSpPr>
        <p:spPr>
          <a:xfrm>
            <a:off x="546005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1" name="Freeform: Shape 30">
            <a:extLst>
              <a:ext uri="{FF2B5EF4-FFF2-40B4-BE49-F238E27FC236}">
                <a16:creationId xmlns:a16="http://schemas.microsoft.com/office/drawing/2014/main" id="{93252E4F-8184-4794-1D7F-B096D675B68F}"/>
              </a:ext>
            </a:extLst>
          </p:cNvPr>
          <p:cNvSpPr/>
          <p:nvPr/>
        </p:nvSpPr>
        <p:spPr>
          <a:xfrm>
            <a:off x="5475834"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2" name="Freeform: Shape 31">
            <a:extLst>
              <a:ext uri="{FF2B5EF4-FFF2-40B4-BE49-F238E27FC236}">
                <a16:creationId xmlns:a16="http://schemas.microsoft.com/office/drawing/2014/main" id="{89323103-A453-3DCF-E691-AB7A87C2166B}"/>
              </a:ext>
            </a:extLst>
          </p:cNvPr>
          <p:cNvSpPr/>
          <p:nvPr/>
        </p:nvSpPr>
        <p:spPr>
          <a:xfrm>
            <a:off x="5514882"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3" name="Freeform: Shape 32">
            <a:extLst>
              <a:ext uri="{FF2B5EF4-FFF2-40B4-BE49-F238E27FC236}">
                <a16:creationId xmlns:a16="http://schemas.microsoft.com/office/drawing/2014/main" id="{AF7355BA-D8FF-DB08-5E0D-9586F5F32C5D}"/>
              </a:ext>
            </a:extLst>
          </p:cNvPr>
          <p:cNvSpPr/>
          <p:nvPr/>
        </p:nvSpPr>
        <p:spPr>
          <a:xfrm>
            <a:off x="5530501"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4" name="Freeform: Shape 33">
            <a:extLst>
              <a:ext uri="{FF2B5EF4-FFF2-40B4-BE49-F238E27FC236}">
                <a16:creationId xmlns:a16="http://schemas.microsoft.com/office/drawing/2014/main" id="{BDA9D34E-D68D-4754-BF41-51E168DDC1EB}"/>
              </a:ext>
            </a:extLst>
          </p:cNvPr>
          <p:cNvSpPr/>
          <p:nvPr/>
        </p:nvSpPr>
        <p:spPr>
          <a:xfrm>
            <a:off x="556954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5" name="Freeform: Shape 34">
            <a:extLst>
              <a:ext uri="{FF2B5EF4-FFF2-40B4-BE49-F238E27FC236}">
                <a16:creationId xmlns:a16="http://schemas.microsoft.com/office/drawing/2014/main" id="{658357E8-865A-D583-C8D7-7094E4505265}"/>
              </a:ext>
            </a:extLst>
          </p:cNvPr>
          <p:cNvSpPr/>
          <p:nvPr/>
        </p:nvSpPr>
        <p:spPr>
          <a:xfrm>
            <a:off x="553668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6" name="Freeform: Shape 35">
            <a:extLst>
              <a:ext uri="{FF2B5EF4-FFF2-40B4-BE49-F238E27FC236}">
                <a16:creationId xmlns:a16="http://schemas.microsoft.com/office/drawing/2014/main" id="{4B1D4E9A-404F-DFD9-A899-8698C50C7A41}"/>
              </a:ext>
            </a:extLst>
          </p:cNvPr>
          <p:cNvSpPr/>
          <p:nvPr/>
        </p:nvSpPr>
        <p:spPr>
          <a:xfrm>
            <a:off x="5575730"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7" name="Freeform: Shape 36">
            <a:extLst>
              <a:ext uri="{FF2B5EF4-FFF2-40B4-BE49-F238E27FC236}">
                <a16:creationId xmlns:a16="http://schemas.microsoft.com/office/drawing/2014/main" id="{B6505F54-0609-8662-5BF9-AD294AE5D759}"/>
              </a:ext>
            </a:extLst>
          </p:cNvPr>
          <p:cNvSpPr/>
          <p:nvPr/>
        </p:nvSpPr>
        <p:spPr>
          <a:xfrm>
            <a:off x="557931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8" name="Freeform: Shape 37">
            <a:extLst>
              <a:ext uri="{FF2B5EF4-FFF2-40B4-BE49-F238E27FC236}">
                <a16:creationId xmlns:a16="http://schemas.microsoft.com/office/drawing/2014/main" id="{0AF667F9-49AB-0D3A-2350-641686A038B4}"/>
              </a:ext>
            </a:extLst>
          </p:cNvPr>
          <p:cNvSpPr/>
          <p:nvPr/>
        </p:nvSpPr>
        <p:spPr>
          <a:xfrm>
            <a:off x="561835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9" name="Freeform: Shape 38">
            <a:extLst>
              <a:ext uri="{FF2B5EF4-FFF2-40B4-BE49-F238E27FC236}">
                <a16:creationId xmlns:a16="http://schemas.microsoft.com/office/drawing/2014/main" id="{EA4AB13B-9AC2-8B18-900C-FD3C80DB6A69}"/>
              </a:ext>
            </a:extLst>
          </p:cNvPr>
          <p:cNvSpPr/>
          <p:nvPr/>
        </p:nvSpPr>
        <p:spPr>
          <a:xfrm>
            <a:off x="5603552"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0" name="Freeform: Shape 39">
            <a:extLst>
              <a:ext uri="{FF2B5EF4-FFF2-40B4-BE49-F238E27FC236}">
                <a16:creationId xmlns:a16="http://schemas.microsoft.com/office/drawing/2014/main" id="{02CCFF53-DC5D-8106-B435-F8A3B62D7917}"/>
              </a:ext>
            </a:extLst>
          </p:cNvPr>
          <p:cNvSpPr/>
          <p:nvPr/>
        </p:nvSpPr>
        <p:spPr>
          <a:xfrm>
            <a:off x="5642599"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1" name="Freeform: Shape 40">
            <a:extLst>
              <a:ext uri="{FF2B5EF4-FFF2-40B4-BE49-F238E27FC236}">
                <a16:creationId xmlns:a16="http://schemas.microsoft.com/office/drawing/2014/main" id="{7E8B1544-3A89-22BC-CA4F-E69F9986742E}"/>
              </a:ext>
            </a:extLst>
          </p:cNvPr>
          <p:cNvSpPr/>
          <p:nvPr/>
        </p:nvSpPr>
        <p:spPr>
          <a:xfrm>
            <a:off x="562177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2" name="Freeform: Shape 41">
            <a:extLst>
              <a:ext uri="{FF2B5EF4-FFF2-40B4-BE49-F238E27FC236}">
                <a16:creationId xmlns:a16="http://schemas.microsoft.com/office/drawing/2014/main" id="{CD2F201C-C7FB-FE8D-9DF2-9F1FB3134CDA}"/>
              </a:ext>
            </a:extLst>
          </p:cNvPr>
          <p:cNvSpPr/>
          <p:nvPr/>
        </p:nvSpPr>
        <p:spPr>
          <a:xfrm>
            <a:off x="5660821"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3" name="Freeform: Shape 42">
            <a:extLst>
              <a:ext uri="{FF2B5EF4-FFF2-40B4-BE49-F238E27FC236}">
                <a16:creationId xmlns:a16="http://schemas.microsoft.com/office/drawing/2014/main" id="{C863B453-2362-D649-DD39-956D222EAD06}"/>
              </a:ext>
            </a:extLst>
          </p:cNvPr>
          <p:cNvSpPr/>
          <p:nvPr/>
        </p:nvSpPr>
        <p:spPr>
          <a:xfrm>
            <a:off x="573126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4" name="Freeform: Shape 43">
            <a:extLst>
              <a:ext uri="{FF2B5EF4-FFF2-40B4-BE49-F238E27FC236}">
                <a16:creationId xmlns:a16="http://schemas.microsoft.com/office/drawing/2014/main" id="{D3AC9A89-882D-3506-FF3F-1F49CDDB49C6}"/>
              </a:ext>
            </a:extLst>
          </p:cNvPr>
          <p:cNvSpPr/>
          <p:nvPr/>
        </p:nvSpPr>
        <p:spPr>
          <a:xfrm>
            <a:off x="5770316"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5" name="Freeform: Shape 44">
            <a:extLst>
              <a:ext uri="{FF2B5EF4-FFF2-40B4-BE49-F238E27FC236}">
                <a16:creationId xmlns:a16="http://schemas.microsoft.com/office/drawing/2014/main" id="{6FBE5EE0-2965-79EF-90A6-47FEC9374581}"/>
              </a:ext>
            </a:extLst>
          </p:cNvPr>
          <p:cNvSpPr/>
          <p:nvPr/>
        </p:nvSpPr>
        <p:spPr>
          <a:xfrm>
            <a:off x="5877371"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6" name="Freeform: Shape 45">
            <a:extLst>
              <a:ext uri="{FF2B5EF4-FFF2-40B4-BE49-F238E27FC236}">
                <a16:creationId xmlns:a16="http://schemas.microsoft.com/office/drawing/2014/main" id="{8C4CC3E7-CC57-7560-082A-EDB03C74BF8C}"/>
              </a:ext>
            </a:extLst>
          </p:cNvPr>
          <p:cNvSpPr/>
          <p:nvPr/>
        </p:nvSpPr>
        <p:spPr>
          <a:xfrm>
            <a:off x="591641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7" name="Freeform: Shape 46">
            <a:extLst>
              <a:ext uri="{FF2B5EF4-FFF2-40B4-BE49-F238E27FC236}">
                <a16:creationId xmlns:a16="http://schemas.microsoft.com/office/drawing/2014/main" id="{36CC9663-9F32-D32B-6E04-ABB74A5EDBC9}"/>
              </a:ext>
            </a:extLst>
          </p:cNvPr>
          <p:cNvSpPr/>
          <p:nvPr/>
        </p:nvSpPr>
        <p:spPr>
          <a:xfrm>
            <a:off x="745292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8" name="Freeform: Shape 47">
            <a:extLst>
              <a:ext uri="{FF2B5EF4-FFF2-40B4-BE49-F238E27FC236}">
                <a16:creationId xmlns:a16="http://schemas.microsoft.com/office/drawing/2014/main" id="{72C2A275-17C6-1718-1791-0FF214ECCF32}"/>
              </a:ext>
            </a:extLst>
          </p:cNvPr>
          <p:cNvSpPr/>
          <p:nvPr/>
        </p:nvSpPr>
        <p:spPr>
          <a:xfrm>
            <a:off x="749197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9" name="Freeform: Shape 48">
            <a:extLst>
              <a:ext uri="{FF2B5EF4-FFF2-40B4-BE49-F238E27FC236}">
                <a16:creationId xmlns:a16="http://schemas.microsoft.com/office/drawing/2014/main" id="{3879A69F-E186-166B-58FD-F09268B2EC73}"/>
              </a:ext>
            </a:extLst>
          </p:cNvPr>
          <p:cNvSpPr/>
          <p:nvPr/>
        </p:nvSpPr>
        <p:spPr>
          <a:xfrm>
            <a:off x="748335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0" name="Freeform: Shape 49">
            <a:extLst>
              <a:ext uri="{FF2B5EF4-FFF2-40B4-BE49-F238E27FC236}">
                <a16:creationId xmlns:a16="http://schemas.microsoft.com/office/drawing/2014/main" id="{0B13D6EE-24B6-F6A9-91A2-40B5FF889BAC}"/>
              </a:ext>
            </a:extLst>
          </p:cNvPr>
          <p:cNvSpPr/>
          <p:nvPr/>
        </p:nvSpPr>
        <p:spPr>
          <a:xfrm>
            <a:off x="752239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1" name="Freeform: Shape 50">
            <a:extLst>
              <a:ext uri="{FF2B5EF4-FFF2-40B4-BE49-F238E27FC236}">
                <a16:creationId xmlns:a16="http://schemas.microsoft.com/office/drawing/2014/main" id="{D0C0D0A4-4DAB-5955-C906-EBD16AF4A7C7}"/>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52" name="Freeform: Shape 51">
            <a:extLst>
              <a:ext uri="{FF2B5EF4-FFF2-40B4-BE49-F238E27FC236}">
                <a16:creationId xmlns:a16="http://schemas.microsoft.com/office/drawing/2014/main" id="{0B7E877C-A413-5488-C657-2BA6FD558E69}"/>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53" name="Freeform: Shape 52">
            <a:extLst>
              <a:ext uri="{FF2B5EF4-FFF2-40B4-BE49-F238E27FC236}">
                <a16:creationId xmlns:a16="http://schemas.microsoft.com/office/drawing/2014/main" id="{57CEB6ED-6EA4-050F-2B45-12CA5F5C956D}"/>
              </a:ext>
            </a:extLst>
          </p:cNvPr>
          <p:cNvSpPr/>
          <p:nvPr/>
        </p:nvSpPr>
        <p:spPr>
          <a:xfrm>
            <a:off x="3596036" y="264832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4" name="Freeform: Shape 53">
            <a:extLst>
              <a:ext uri="{FF2B5EF4-FFF2-40B4-BE49-F238E27FC236}">
                <a16:creationId xmlns:a16="http://schemas.microsoft.com/office/drawing/2014/main" id="{0241F239-8F3E-DD74-C496-3DA10B2CE8C1}"/>
              </a:ext>
            </a:extLst>
          </p:cNvPr>
          <p:cNvSpPr/>
          <p:nvPr/>
        </p:nvSpPr>
        <p:spPr>
          <a:xfrm>
            <a:off x="3635083" y="261942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5" name="Freeform: Shape 54">
            <a:extLst>
              <a:ext uri="{FF2B5EF4-FFF2-40B4-BE49-F238E27FC236}">
                <a16:creationId xmlns:a16="http://schemas.microsoft.com/office/drawing/2014/main" id="{1CA3230E-B2FC-73F2-FDAE-D1378291E79F}"/>
              </a:ext>
            </a:extLst>
          </p:cNvPr>
          <p:cNvSpPr/>
          <p:nvPr/>
        </p:nvSpPr>
        <p:spPr>
          <a:xfrm>
            <a:off x="3717733" y="271898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6" name="Freeform: Shape 55">
            <a:extLst>
              <a:ext uri="{FF2B5EF4-FFF2-40B4-BE49-F238E27FC236}">
                <a16:creationId xmlns:a16="http://schemas.microsoft.com/office/drawing/2014/main" id="{FB4CB724-0815-7C3B-7A2E-B0E248738177}"/>
              </a:ext>
            </a:extLst>
          </p:cNvPr>
          <p:cNvSpPr/>
          <p:nvPr/>
        </p:nvSpPr>
        <p:spPr>
          <a:xfrm>
            <a:off x="3756780" y="269009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7" name="Freeform: Shape 56">
            <a:extLst>
              <a:ext uri="{FF2B5EF4-FFF2-40B4-BE49-F238E27FC236}">
                <a16:creationId xmlns:a16="http://schemas.microsoft.com/office/drawing/2014/main" id="{B3859349-2E8B-ADFB-DD23-3406860F2547}"/>
              </a:ext>
            </a:extLst>
          </p:cNvPr>
          <p:cNvSpPr/>
          <p:nvPr/>
        </p:nvSpPr>
        <p:spPr>
          <a:xfrm>
            <a:off x="4119269" y="2755101"/>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8" name="Freeform: Shape 57">
            <a:extLst>
              <a:ext uri="{FF2B5EF4-FFF2-40B4-BE49-F238E27FC236}">
                <a16:creationId xmlns:a16="http://schemas.microsoft.com/office/drawing/2014/main" id="{A5C5132C-B410-F1EB-B712-9035A7078989}"/>
              </a:ext>
            </a:extLst>
          </p:cNvPr>
          <p:cNvSpPr/>
          <p:nvPr/>
        </p:nvSpPr>
        <p:spPr>
          <a:xfrm>
            <a:off x="4158317" y="272620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9" name="Freeform: Shape 58">
            <a:extLst>
              <a:ext uri="{FF2B5EF4-FFF2-40B4-BE49-F238E27FC236}">
                <a16:creationId xmlns:a16="http://schemas.microsoft.com/office/drawing/2014/main" id="{F45F528C-7019-15AC-3C24-95E2395F5619}"/>
              </a:ext>
            </a:extLst>
          </p:cNvPr>
          <p:cNvSpPr/>
          <p:nvPr/>
        </p:nvSpPr>
        <p:spPr>
          <a:xfrm>
            <a:off x="434427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0" name="Freeform: Shape 59">
            <a:extLst>
              <a:ext uri="{FF2B5EF4-FFF2-40B4-BE49-F238E27FC236}">
                <a16:creationId xmlns:a16="http://schemas.microsoft.com/office/drawing/2014/main" id="{BBBDC1F2-E777-ACA9-984F-6E8743FA03A0}"/>
              </a:ext>
            </a:extLst>
          </p:cNvPr>
          <p:cNvSpPr/>
          <p:nvPr/>
        </p:nvSpPr>
        <p:spPr>
          <a:xfrm>
            <a:off x="438332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1" name="Freeform: Shape 60">
            <a:extLst>
              <a:ext uri="{FF2B5EF4-FFF2-40B4-BE49-F238E27FC236}">
                <a16:creationId xmlns:a16="http://schemas.microsoft.com/office/drawing/2014/main" id="{C8CD1551-E66C-8BCA-746F-2592BC893E29}"/>
              </a:ext>
            </a:extLst>
          </p:cNvPr>
          <p:cNvSpPr/>
          <p:nvPr/>
        </p:nvSpPr>
        <p:spPr>
          <a:xfrm>
            <a:off x="438690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2" name="Freeform: Shape 61">
            <a:extLst>
              <a:ext uri="{FF2B5EF4-FFF2-40B4-BE49-F238E27FC236}">
                <a16:creationId xmlns:a16="http://schemas.microsoft.com/office/drawing/2014/main" id="{DA726331-FC64-D6B8-2218-7057ACD0B66A}"/>
              </a:ext>
            </a:extLst>
          </p:cNvPr>
          <p:cNvSpPr/>
          <p:nvPr/>
        </p:nvSpPr>
        <p:spPr>
          <a:xfrm>
            <a:off x="442595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3" name="Freeform: Shape 62">
            <a:extLst>
              <a:ext uri="{FF2B5EF4-FFF2-40B4-BE49-F238E27FC236}">
                <a16:creationId xmlns:a16="http://schemas.microsoft.com/office/drawing/2014/main" id="{9477F168-CCA4-3965-58E8-BED1E2870CD9}"/>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4" name="Freeform: Shape 63">
            <a:extLst>
              <a:ext uri="{FF2B5EF4-FFF2-40B4-BE49-F238E27FC236}">
                <a16:creationId xmlns:a16="http://schemas.microsoft.com/office/drawing/2014/main" id="{8AC47C66-9C39-D666-7ED4-7FA404C56555}"/>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5" name="Freeform: Shape 64">
            <a:extLst>
              <a:ext uri="{FF2B5EF4-FFF2-40B4-BE49-F238E27FC236}">
                <a16:creationId xmlns:a16="http://schemas.microsoft.com/office/drawing/2014/main" id="{3060AB87-2002-CEC9-50E2-C09E24262298}"/>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6" name="Freeform: Shape 65">
            <a:extLst>
              <a:ext uri="{FF2B5EF4-FFF2-40B4-BE49-F238E27FC236}">
                <a16:creationId xmlns:a16="http://schemas.microsoft.com/office/drawing/2014/main" id="{C2B5B1C4-5556-BD7A-BB23-607AC88584AA}"/>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7" name="Freeform: Shape 66">
            <a:extLst>
              <a:ext uri="{FF2B5EF4-FFF2-40B4-BE49-F238E27FC236}">
                <a16:creationId xmlns:a16="http://schemas.microsoft.com/office/drawing/2014/main" id="{2BF16199-2DD6-E4EC-DF03-41BC60C79036}"/>
              </a:ext>
            </a:extLst>
          </p:cNvPr>
          <p:cNvSpPr/>
          <p:nvPr/>
        </p:nvSpPr>
        <p:spPr>
          <a:xfrm>
            <a:off x="442334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8" name="Freeform: Shape 67">
            <a:extLst>
              <a:ext uri="{FF2B5EF4-FFF2-40B4-BE49-F238E27FC236}">
                <a16:creationId xmlns:a16="http://schemas.microsoft.com/office/drawing/2014/main" id="{5B556C16-49A7-E722-A226-196846AF8009}"/>
              </a:ext>
            </a:extLst>
          </p:cNvPr>
          <p:cNvSpPr/>
          <p:nvPr/>
        </p:nvSpPr>
        <p:spPr>
          <a:xfrm>
            <a:off x="446239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9" name="Freeform: Shape 68">
            <a:extLst>
              <a:ext uri="{FF2B5EF4-FFF2-40B4-BE49-F238E27FC236}">
                <a16:creationId xmlns:a16="http://schemas.microsoft.com/office/drawing/2014/main" id="{81FCB551-4FA5-75FA-3BD1-1F2999ADDF96}"/>
              </a:ext>
            </a:extLst>
          </p:cNvPr>
          <p:cNvSpPr/>
          <p:nvPr/>
        </p:nvSpPr>
        <p:spPr>
          <a:xfrm>
            <a:off x="443555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0" name="Freeform: Shape 69">
            <a:extLst>
              <a:ext uri="{FF2B5EF4-FFF2-40B4-BE49-F238E27FC236}">
                <a16:creationId xmlns:a16="http://schemas.microsoft.com/office/drawing/2014/main" id="{231521D1-B76B-C97E-B65A-51275DA0385F}"/>
              </a:ext>
            </a:extLst>
          </p:cNvPr>
          <p:cNvSpPr/>
          <p:nvPr/>
        </p:nvSpPr>
        <p:spPr>
          <a:xfrm>
            <a:off x="447459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1" name="Freeform: Shape 70">
            <a:extLst>
              <a:ext uri="{FF2B5EF4-FFF2-40B4-BE49-F238E27FC236}">
                <a16:creationId xmlns:a16="http://schemas.microsoft.com/office/drawing/2014/main" id="{1ED9066B-4367-15FE-B92E-FFA928834163}"/>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2" name="Freeform: Shape 71">
            <a:extLst>
              <a:ext uri="{FF2B5EF4-FFF2-40B4-BE49-F238E27FC236}">
                <a16:creationId xmlns:a16="http://schemas.microsoft.com/office/drawing/2014/main" id="{1828A483-742A-3F7A-4665-AD770745A3CC}"/>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3" name="Freeform: Shape 72">
            <a:extLst>
              <a:ext uri="{FF2B5EF4-FFF2-40B4-BE49-F238E27FC236}">
                <a16:creationId xmlns:a16="http://schemas.microsoft.com/office/drawing/2014/main" id="{78659897-4327-B79F-722A-725FA093BE9A}"/>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4" name="Freeform: Shape 73">
            <a:extLst>
              <a:ext uri="{FF2B5EF4-FFF2-40B4-BE49-F238E27FC236}">
                <a16:creationId xmlns:a16="http://schemas.microsoft.com/office/drawing/2014/main" id="{7C24D790-3256-4086-1EEC-0A243157FEE4}"/>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5" name="Freeform: Shape 74">
            <a:extLst>
              <a:ext uri="{FF2B5EF4-FFF2-40B4-BE49-F238E27FC236}">
                <a16:creationId xmlns:a16="http://schemas.microsoft.com/office/drawing/2014/main" id="{8C222A89-0405-69F5-0529-C1DA471D09A5}"/>
              </a:ext>
            </a:extLst>
          </p:cNvPr>
          <p:cNvSpPr/>
          <p:nvPr/>
        </p:nvSpPr>
        <p:spPr>
          <a:xfrm>
            <a:off x="446597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6" name="Freeform: Shape 75">
            <a:extLst>
              <a:ext uri="{FF2B5EF4-FFF2-40B4-BE49-F238E27FC236}">
                <a16:creationId xmlns:a16="http://schemas.microsoft.com/office/drawing/2014/main" id="{5F0904A2-5831-4E57-AD3F-272E0791F03D}"/>
              </a:ext>
            </a:extLst>
          </p:cNvPr>
          <p:cNvSpPr/>
          <p:nvPr/>
        </p:nvSpPr>
        <p:spPr>
          <a:xfrm>
            <a:off x="450502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7" name="Freeform: Shape 76">
            <a:extLst>
              <a:ext uri="{FF2B5EF4-FFF2-40B4-BE49-F238E27FC236}">
                <a16:creationId xmlns:a16="http://schemas.microsoft.com/office/drawing/2014/main" id="{05E98E57-F619-3DCD-D565-B0F3E51C070E}"/>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8" name="Freeform: Shape 77">
            <a:extLst>
              <a:ext uri="{FF2B5EF4-FFF2-40B4-BE49-F238E27FC236}">
                <a16:creationId xmlns:a16="http://schemas.microsoft.com/office/drawing/2014/main" id="{04D2D13F-5AF8-518C-044D-4C0CD55D3432}"/>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9" name="Freeform: Shape 78">
            <a:extLst>
              <a:ext uri="{FF2B5EF4-FFF2-40B4-BE49-F238E27FC236}">
                <a16:creationId xmlns:a16="http://schemas.microsoft.com/office/drawing/2014/main" id="{A85E05C8-DE00-E49E-3D4D-CBDBF5716108}"/>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0" name="Freeform: Shape 79">
            <a:extLst>
              <a:ext uri="{FF2B5EF4-FFF2-40B4-BE49-F238E27FC236}">
                <a16:creationId xmlns:a16="http://schemas.microsoft.com/office/drawing/2014/main" id="{B7B2D9AE-D1FE-1240-81A8-FAFE41CD553F}"/>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1" name="Freeform: Shape 80">
            <a:extLst>
              <a:ext uri="{FF2B5EF4-FFF2-40B4-BE49-F238E27FC236}">
                <a16:creationId xmlns:a16="http://schemas.microsoft.com/office/drawing/2014/main" id="{C86677AD-3AE1-F2C9-8E99-7496C684A45A}"/>
              </a:ext>
            </a:extLst>
          </p:cNvPr>
          <p:cNvSpPr/>
          <p:nvPr/>
        </p:nvSpPr>
        <p:spPr>
          <a:xfrm>
            <a:off x="450241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2" name="Freeform: Shape 81">
            <a:extLst>
              <a:ext uri="{FF2B5EF4-FFF2-40B4-BE49-F238E27FC236}">
                <a16:creationId xmlns:a16="http://schemas.microsoft.com/office/drawing/2014/main" id="{432E6800-C1E5-E100-2B41-57DC896E31DC}"/>
              </a:ext>
            </a:extLst>
          </p:cNvPr>
          <p:cNvSpPr/>
          <p:nvPr/>
        </p:nvSpPr>
        <p:spPr>
          <a:xfrm>
            <a:off x="454146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3" name="Freeform: Shape 82">
            <a:extLst>
              <a:ext uri="{FF2B5EF4-FFF2-40B4-BE49-F238E27FC236}">
                <a16:creationId xmlns:a16="http://schemas.microsoft.com/office/drawing/2014/main" id="{72725BD5-1295-67E8-B644-2150178CA9A0}"/>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4" name="Freeform: Shape 83">
            <a:extLst>
              <a:ext uri="{FF2B5EF4-FFF2-40B4-BE49-F238E27FC236}">
                <a16:creationId xmlns:a16="http://schemas.microsoft.com/office/drawing/2014/main" id="{088D8EA0-AC58-61EF-25BF-31587099B1B5}"/>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5" name="Freeform: Shape 84">
            <a:extLst>
              <a:ext uri="{FF2B5EF4-FFF2-40B4-BE49-F238E27FC236}">
                <a16:creationId xmlns:a16="http://schemas.microsoft.com/office/drawing/2014/main" id="{4CDED9C2-2FE5-2C46-9B2C-A27583BBA965}"/>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6" name="Freeform: Shape 85">
            <a:extLst>
              <a:ext uri="{FF2B5EF4-FFF2-40B4-BE49-F238E27FC236}">
                <a16:creationId xmlns:a16="http://schemas.microsoft.com/office/drawing/2014/main" id="{4C07A9C5-A076-E4D7-20EB-F410C00239E3}"/>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7" name="Freeform: Shape 86">
            <a:extLst>
              <a:ext uri="{FF2B5EF4-FFF2-40B4-BE49-F238E27FC236}">
                <a16:creationId xmlns:a16="http://schemas.microsoft.com/office/drawing/2014/main" id="{79D777FD-B65A-C971-0911-BCEEE3E110C6}"/>
              </a:ext>
            </a:extLst>
          </p:cNvPr>
          <p:cNvSpPr/>
          <p:nvPr/>
        </p:nvSpPr>
        <p:spPr>
          <a:xfrm>
            <a:off x="4520642"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8" name="Freeform: Shape 87">
            <a:extLst>
              <a:ext uri="{FF2B5EF4-FFF2-40B4-BE49-F238E27FC236}">
                <a16:creationId xmlns:a16="http://schemas.microsoft.com/office/drawing/2014/main" id="{C866BBF7-35C5-DC09-2401-7E464F2DD172}"/>
              </a:ext>
            </a:extLst>
          </p:cNvPr>
          <p:cNvSpPr/>
          <p:nvPr/>
        </p:nvSpPr>
        <p:spPr>
          <a:xfrm>
            <a:off x="455968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9" name="Freeform: Shape 88">
            <a:extLst>
              <a:ext uri="{FF2B5EF4-FFF2-40B4-BE49-F238E27FC236}">
                <a16:creationId xmlns:a16="http://schemas.microsoft.com/office/drawing/2014/main" id="{E1E3DE15-DB61-2596-9BEA-6528D3B83473}"/>
              </a:ext>
            </a:extLst>
          </p:cNvPr>
          <p:cNvSpPr/>
          <p:nvPr/>
        </p:nvSpPr>
        <p:spPr>
          <a:xfrm>
            <a:off x="4532844"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0" name="Freeform: Shape 89">
            <a:extLst>
              <a:ext uri="{FF2B5EF4-FFF2-40B4-BE49-F238E27FC236}">
                <a16:creationId xmlns:a16="http://schemas.microsoft.com/office/drawing/2014/main" id="{E51B8E34-5F5D-EB38-EFF1-17C57FB65980}"/>
              </a:ext>
            </a:extLst>
          </p:cNvPr>
          <p:cNvSpPr/>
          <p:nvPr/>
        </p:nvSpPr>
        <p:spPr>
          <a:xfrm>
            <a:off x="457189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1" name="Freeform: Shape 90">
            <a:extLst>
              <a:ext uri="{FF2B5EF4-FFF2-40B4-BE49-F238E27FC236}">
                <a16:creationId xmlns:a16="http://schemas.microsoft.com/office/drawing/2014/main" id="{4F67F209-3EFA-C678-2B82-5BFBB2DE5747}"/>
              </a:ext>
            </a:extLst>
          </p:cNvPr>
          <p:cNvSpPr/>
          <p:nvPr/>
        </p:nvSpPr>
        <p:spPr>
          <a:xfrm>
            <a:off x="455106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2" name="Freeform: Shape 91">
            <a:extLst>
              <a:ext uri="{FF2B5EF4-FFF2-40B4-BE49-F238E27FC236}">
                <a16:creationId xmlns:a16="http://schemas.microsoft.com/office/drawing/2014/main" id="{A7B1146F-C9F9-BA26-73EE-94471E1F9572}"/>
              </a:ext>
            </a:extLst>
          </p:cNvPr>
          <p:cNvSpPr/>
          <p:nvPr/>
        </p:nvSpPr>
        <p:spPr>
          <a:xfrm>
            <a:off x="459011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3" name="Freeform: Shape 92">
            <a:extLst>
              <a:ext uri="{FF2B5EF4-FFF2-40B4-BE49-F238E27FC236}">
                <a16:creationId xmlns:a16="http://schemas.microsoft.com/office/drawing/2014/main" id="{C8C2CCD9-2D91-C8BF-A373-1DE22662D16C}"/>
              </a:ext>
            </a:extLst>
          </p:cNvPr>
          <p:cNvSpPr/>
          <p:nvPr/>
        </p:nvSpPr>
        <p:spPr>
          <a:xfrm>
            <a:off x="4581491"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4" name="Freeform: Shape 93">
            <a:extLst>
              <a:ext uri="{FF2B5EF4-FFF2-40B4-BE49-F238E27FC236}">
                <a16:creationId xmlns:a16="http://schemas.microsoft.com/office/drawing/2014/main" id="{6782419E-14A0-9BB6-AAB9-4F01D1BAD982}"/>
              </a:ext>
            </a:extLst>
          </p:cNvPr>
          <p:cNvSpPr/>
          <p:nvPr/>
        </p:nvSpPr>
        <p:spPr>
          <a:xfrm>
            <a:off x="462053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5" name="Freeform: Shape 94">
            <a:extLst>
              <a:ext uri="{FF2B5EF4-FFF2-40B4-BE49-F238E27FC236}">
                <a16:creationId xmlns:a16="http://schemas.microsoft.com/office/drawing/2014/main" id="{0D5FF4DF-B557-F4B9-F9A4-33AA1184CA7D}"/>
              </a:ext>
            </a:extLst>
          </p:cNvPr>
          <p:cNvSpPr/>
          <p:nvPr/>
        </p:nvSpPr>
        <p:spPr>
          <a:xfrm>
            <a:off x="458767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6" name="Freeform: Shape 95">
            <a:extLst>
              <a:ext uri="{FF2B5EF4-FFF2-40B4-BE49-F238E27FC236}">
                <a16:creationId xmlns:a16="http://schemas.microsoft.com/office/drawing/2014/main" id="{524C1220-B9EE-9FA0-15F0-114813DFF518}"/>
              </a:ext>
            </a:extLst>
          </p:cNvPr>
          <p:cNvSpPr/>
          <p:nvPr/>
        </p:nvSpPr>
        <p:spPr>
          <a:xfrm>
            <a:off x="4626720"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7" name="Freeform: Shape 96">
            <a:extLst>
              <a:ext uri="{FF2B5EF4-FFF2-40B4-BE49-F238E27FC236}">
                <a16:creationId xmlns:a16="http://schemas.microsoft.com/office/drawing/2014/main" id="{3F8C2358-4A11-BC58-3F2D-62186F237495}"/>
              </a:ext>
            </a:extLst>
          </p:cNvPr>
          <p:cNvSpPr/>
          <p:nvPr/>
        </p:nvSpPr>
        <p:spPr>
          <a:xfrm>
            <a:off x="462411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8" name="Freeform: Shape 97">
            <a:extLst>
              <a:ext uri="{FF2B5EF4-FFF2-40B4-BE49-F238E27FC236}">
                <a16:creationId xmlns:a16="http://schemas.microsoft.com/office/drawing/2014/main" id="{A38F4250-5B3B-3B5A-8FC9-6B59B5019A15}"/>
              </a:ext>
            </a:extLst>
          </p:cNvPr>
          <p:cNvSpPr/>
          <p:nvPr/>
        </p:nvSpPr>
        <p:spPr>
          <a:xfrm>
            <a:off x="4663164"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9" name="Freeform: Shape 98">
            <a:extLst>
              <a:ext uri="{FF2B5EF4-FFF2-40B4-BE49-F238E27FC236}">
                <a16:creationId xmlns:a16="http://schemas.microsoft.com/office/drawing/2014/main" id="{67AF2EF1-8E00-A934-E1EC-C6B82E34C9B1}"/>
              </a:ext>
            </a:extLst>
          </p:cNvPr>
          <p:cNvSpPr/>
          <p:nvPr/>
        </p:nvSpPr>
        <p:spPr>
          <a:xfrm>
            <a:off x="467894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0" name="Freeform: Shape 99">
            <a:extLst>
              <a:ext uri="{FF2B5EF4-FFF2-40B4-BE49-F238E27FC236}">
                <a16:creationId xmlns:a16="http://schemas.microsoft.com/office/drawing/2014/main" id="{5F9A6F5B-66AE-6E7F-8348-2A2C5CC59509}"/>
              </a:ext>
            </a:extLst>
          </p:cNvPr>
          <p:cNvSpPr/>
          <p:nvPr/>
        </p:nvSpPr>
        <p:spPr>
          <a:xfrm>
            <a:off x="471799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1" name="Freeform: Shape 100">
            <a:extLst>
              <a:ext uri="{FF2B5EF4-FFF2-40B4-BE49-F238E27FC236}">
                <a16:creationId xmlns:a16="http://schemas.microsoft.com/office/drawing/2014/main" id="{384A00CD-F930-891F-0559-38FC6CAE5F35}"/>
              </a:ext>
            </a:extLst>
          </p:cNvPr>
          <p:cNvSpPr/>
          <p:nvPr/>
        </p:nvSpPr>
        <p:spPr>
          <a:xfrm>
            <a:off x="469098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2" name="Freeform: Shape 101">
            <a:extLst>
              <a:ext uri="{FF2B5EF4-FFF2-40B4-BE49-F238E27FC236}">
                <a16:creationId xmlns:a16="http://schemas.microsoft.com/office/drawing/2014/main" id="{760B7067-BE64-D055-45C0-DB252B569146}"/>
              </a:ext>
            </a:extLst>
          </p:cNvPr>
          <p:cNvSpPr/>
          <p:nvPr/>
        </p:nvSpPr>
        <p:spPr>
          <a:xfrm>
            <a:off x="473003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3" name="Freeform: Shape 102">
            <a:extLst>
              <a:ext uri="{FF2B5EF4-FFF2-40B4-BE49-F238E27FC236}">
                <a16:creationId xmlns:a16="http://schemas.microsoft.com/office/drawing/2014/main" id="{C9EE46DB-E294-6255-A41A-9E66A4BD62C5}"/>
              </a:ext>
            </a:extLst>
          </p:cNvPr>
          <p:cNvSpPr/>
          <p:nvPr/>
        </p:nvSpPr>
        <p:spPr>
          <a:xfrm>
            <a:off x="469716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4" name="Freeform: Shape 103">
            <a:extLst>
              <a:ext uri="{FF2B5EF4-FFF2-40B4-BE49-F238E27FC236}">
                <a16:creationId xmlns:a16="http://schemas.microsoft.com/office/drawing/2014/main" id="{F0F2CDA1-A2B5-6D6D-3447-E969AABBF3C3}"/>
              </a:ext>
            </a:extLst>
          </p:cNvPr>
          <p:cNvSpPr/>
          <p:nvPr/>
        </p:nvSpPr>
        <p:spPr>
          <a:xfrm>
            <a:off x="4736215"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5" name="Freeform: Shape 104">
            <a:extLst>
              <a:ext uri="{FF2B5EF4-FFF2-40B4-BE49-F238E27FC236}">
                <a16:creationId xmlns:a16="http://schemas.microsoft.com/office/drawing/2014/main" id="{96C4B404-A1CA-0F72-C78F-A0B8A042197F}"/>
              </a:ext>
            </a:extLst>
          </p:cNvPr>
          <p:cNvSpPr/>
          <p:nvPr/>
        </p:nvSpPr>
        <p:spPr>
          <a:xfrm>
            <a:off x="477623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6" name="Freeform: Shape 105">
            <a:extLst>
              <a:ext uri="{FF2B5EF4-FFF2-40B4-BE49-F238E27FC236}">
                <a16:creationId xmlns:a16="http://schemas.microsoft.com/office/drawing/2014/main" id="{196F74E7-8596-DA44-7103-AEFAD48839FE}"/>
              </a:ext>
            </a:extLst>
          </p:cNvPr>
          <p:cNvSpPr/>
          <p:nvPr/>
        </p:nvSpPr>
        <p:spPr>
          <a:xfrm>
            <a:off x="481528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7" name="Freeform: Shape 106">
            <a:extLst>
              <a:ext uri="{FF2B5EF4-FFF2-40B4-BE49-F238E27FC236}">
                <a16:creationId xmlns:a16="http://schemas.microsoft.com/office/drawing/2014/main" id="{26DABD3C-3040-28C0-1E31-83C509722EFF}"/>
              </a:ext>
            </a:extLst>
          </p:cNvPr>
          <p:cNvSpPr/>
          <p:nvPr/>
        </p:nvSpPr>
        <p:spPr>
          <a:xfrm>
            <a:off x="539676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8" name="Freeform: Shape 107">
            <a:extLst>
              <a:ext uri="{FF2B5EF4-FFF2-40B4-BE49-F238E27FC236}">
                <a16:creationId xmlns:a16="http://schemas.microsoft.com/office/drawing/2014/main" id="{D136781F-EFED-BBCF-973D-35D72C97C093}"/>
              </a:ext>
            </a:extLst>
          </p:cNvPr>
          <p:cNvSpPr/>
          <p:nvPr/>
        </p:nvSpPr>
        <p:spPr>
          <a:xfrm>
            <a:off x="543581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9" name="Freeform: Shape 108">
            <a:extLst>
              <a:ext uri="{FF2B5EF4-FFF2-40B4-BE49-F238E27FC236}">
                <a16:creationId xmlns:a16="http://schemas.microsoft.com/office/drawing/2014/main" id="{5F3E9D46-8529-926C-BB8E-D54084216162}"/>
              </a:ext>
            </a:extLst>
          </p:cNvPr>
          <p:cNvSpPr/>
          <p:nvPr/>
        </p:nvSpPr>
        <p:spPr>
          <a:xfrm>
            <a:off x="540278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0" name="Freeform: Shape 109">
            <a:extLst>
              <a:ext uri="{FF2B5EF4-FFF2-40B4-BE49-F238E27FC236}">
                <a16:creationId xmlns:a16="http://schemas.microsoft.com/office/drawing/2014/main" id="{EF7C059F-D044-139A-EF9C-666493E1486D}"/>
              </a:ext>
            </a:extLst>
          </p:cNvPr>
          <p:cNvSpPr/>
          <p:nvPr/>
        </p:nvSpPr>
        <p:spPr>
          <a:xfrm>
            <a:off x="544183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1" name="Freeform: Shape 110">
            <a:extLst>
              <a:ext uri="{FF2B5EF4-FFF2-40B4-BE49-F238E27FC236}">
                <a16:creationId xmlns:a16="http://schemas.microsoft.com/office/drawing/2014/main" id="{727C7BF1-9813-15C1-C6B2-733407347EFD}"/>
              </a:ext>
            </a:extLst>
          </p:cNvPr>
          <p:cNvSpPr/>
          <p:nvPr/>
        </p:nvSpPr>
        <p:spPr>
          <a:xfrm>
            <a:off x="542718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2" name="Freeform: Shape 111">
            <a:extLst>
              <a:ext uri="{FF2B5EF4-FFF2-40B4-BE49-F238E27FC236}">
                <a16:creationId xmlns:a16="http://schemas.microsoft.com/office/drawing/2014/main" id="{1A39B734-3F85-6E3C-841E-80FDD205E8D7}"/>
              </a:ext>
            </a:extLst>
          </p:cNvPr>
          <p:cNvSpPr/>
          <p:nvPr/>
        </p:nvSpPr>
        <p:spPr>
          <a:xfrm>
            <a:off x="546623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3" name="Freeform: Shape 112">
            <a:extLst>
              <a:ext uri="{FF2B5EF4-FFF2-40B4-BE49-F238E27FC236}">
                <a16:creationId xmlns:a16="http://schemas.microsoft.com/office/drawing/2014/main" id="{7EDD985B-F931-E3EA-4D61-601F32843EAF}"/>
              </a:ext>
            </a:extLst>
          </p:cNvPr>
          <p:cNvSpPr/>
          <p:nvPr/>
        </p:nvSpPr>
        <p:spPr>
          <a:xfrm>
            <a:off x="543320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4" name="Freeform: Shape 113">
            <a:extLst>
              <a:ext uri="{FF2B5EF4-FFF2-40B4-BE49-F238E27FC236}">
                <a16:creationId xmlns:a16="http://schemas.microsoft.com/office/drawing/2014/main" id="{6CB0209F-19E1-52FE-1E78-F00DA732497C}"/>
              </a:ext>
            </a:extLst>
          </p:cNvPr>
          <p:cNvSpPr/>
          <p:nvPr/>
        </p:nvSpPr>
        <p:spPr>
          <a:xfrm>
            <a:off x="547225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5" name="Freeform: Shape 114">
            <a:extLst>
              <a:ext uri="{FF2B5EF4-FFF2-40B4-BE49-F238E27FC236}">
                <a16:creationId xmlns:a16="http://schemas.microsoft.com/office/drawing/2014/main" id="{06CBDBC2-1A8E-D57B-3930-BFF6C70AAF53}"/>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6" name="Freeform: Shape 115">
            <a:extLst>
              <a:ext uri="{FF2B5EF4-FFF2-40B4-BE49-F238E27FC236}">
                <a16:creationId xmlns:a16="http://schemas.microsoft.com/office/drawing/2014/main" id="{02DC83B8-FBFD-24BE-28FD-D69E79433CF2}"/>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7" name="Freeform: Shape 116">
            <a:extLst>
              <a:ext uri="{FF2B5EF4-FFF2-40B4-BE49-F238E27FC236}">
                <a16:creationId xmlns:a16="http://schemas.microsoft.com/office/drawing/2014/main" id="{B18466A6-D532-332B-A2D7-A95EC412365D}"/>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8" name="Freeform: Shape 117">
            <a:extLst>
              <a:ext uri="{FF2B5EF4-FFF2-40B4-BE49-F238E27FC236}">
                <a16:creationId xmlns:a16="http://schemas.microsoft.com/office/drawing/2014/main" id="{3CBBAE67-EE2C-4AA1-6D53-E03EF594B7F4}"/>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9" name="Freeform: Shape 118">
            <a:extLst>
              <a:ext uri="{FF2B5EF4-FFF2-40B4-BE49-F238E27FC236}">
                <a16:creationId xmlns:a16="http://schemas.microsoft.com/office/drawing/2014/main" id="{30B316EE-7B01-8EEF-3006-05159EA0DFF7}"/>
              </a:ext>
            </a:extLst>
          </p:cNvPr>
          <p:cNvSpPr/>
          <p:nvPr/>
        </p:nvSpPr>
        <p:spPr>
          <a:xfrm>
            <a:off x="545761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0" name="Freeform: Shape 119">
            <a:extLst>
              <a:ext uri="{FF2B5EF4-FFF2-40B4-BE49-F238E27FC236}">
                <a16:creationId xmlns:a16="http://schemas.microsoft.com/office/drawing/2014/main" id="{2A46E2F2-A6DA-83FD-D6BD-1F925CF6FAD8}"/>
              </a:ext>
            </a:extLst>
          </p:cNvPr>
          <p:cNvSpPr/>
          <p:nvPr/>
        </p:nvSpPr>
        <p:spPr>
          <a:xfrm>
            <a:off x="549666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1" name="Freeform: Shape 120">
            <a:extLst>
              <a:ext uri="{FF2B5EF4-FFF2-40B4-BE49-F238E27FC236}">
                <a16:creationId xmlns:a16="http://schemas.microsoft.com/office/drawing/2014/main" id="{BECC5074-997A-060B-855A-B02276245E29}"/>
              </a:ext>
            </a:extLst>
          </p:cNvPr>
          <p:cNvSpPr/>
          <p:nvPr/>
        </p:nvSpPr>
        <p:spPr>
          <a:xfrm>
            <a:off x="546981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2" name="Freeform: Shape 121">
            <a:extLst>
              <a:ext uri="{FF2B5EF4-FFF2-40B4-BE49-F238E27FC236}">
                <a16:creationId xmlns:a16="http://schemas.microsoft.com/office/drawing/2014/main" id="{A32C4E2D-FFD8-C1E2-01BA-66C7D155257C}"/>
              </a:ext>
            </a:extLst>
          </p:cNvPr>
          <p:cNvSpPr/>
          <p:nvPr/>
        </p:nvSpPr>
        <p:spPr>
          <a:xfrm>
            <a:off x="5508863"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3" name="Freeform: Shape 122">
            <a:extLst>
              <a:ext uri="{FF2B5EF4-FFF2-40B4-BE49-F238E27FC236}">
                <a16:creationId xmlns:a16="http://schemas.microsoft.com/office/drawing/2014/main" id="{93466C50-1110-0BB1-CCD2-57CBFA7FD20D}"/>
              </a:ext>
            </a:extLst>
          </p:cNvPr>
          <p:cNvSpPr/>
          <p:nvPr/>
        </p:nvSpPr>
        <p:spPr>
          <a:xfrm>
            <a:off x="547583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4" name="Freeform: Shape 123">
            <a:extLst>
              <a:ext uri="{FF2B5EF4-FFF2-40B4-BE49-F238E27FC236}">
                <a16:creationId xmlns:a16="http://schemas.microsoft.com/office/drawing/2014/main" id="{7963E739-47A1-8332-21F8-253819B6209C}"/>
              </a:ext>
            </a:extLst>
          </p:cNvPr>
          <p:cNvSpPr/>
          <p:nvPr/>
        </p:nvSpPr>
        <p:spPr>
          <a:xfrm>
            <a:off x="5514882"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5" name="Freeform: Shape 124">
            <a:extLst>
              <a:ext uri="{FF2B5EF4-FFF2-40B4-BE49-F238E27FC236}">
                <a16:creationId xmlns:a16="http://schemas.microsoft.com/office/drawing/2014/main" id="{0FD5509B-78C6-94A0-A2FE-719A43100547}"/>
              </a:ext>
            </a:extLst>
          </p:cNvPr>
          <p:cNvSpPr/>
          <p:nvPr/>
        </p:nvSpPr>
        <p:spPr>
          <a:xfrm>
            <a:off x="54818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6" name="Freeform: Shape 125">
            <a:extLst>
              <a:ext uri="{FF2B5EF4-FFF2-40B4-BE49-F238E27FC236}">
                <a16:creationId xmlns:a16="http://schemas.microsoft.com/office/drawing/2014/main" id="{B36390E0-4794-6FCE-134A-C465B2513F08}"/>
              </a:ext>
            </a:extLst>
          </p:cNvPr>
          <p:cNvSpPr/>
          <p:nvPr/>
        </p:nvSpPr>
        <p:spPr>
          <a:xfrm>
            <a:off x="55209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7" name="Freeform: Shape 126">
            <a:extLst>
              <a:ext uri="{FF2B5EF4-FFF2-40B4-BE49-F238E27FC236}">
                <a16:creationId xmlns:a16="http://schemas.microsoft.com/office/drawing/2014/main" id="{737C16FB-0DBC-67DE-93D1-B62CFA239693}"/>
              </a:ext>
            </a:extLst>
          </p:cNvPr>
          <p:cNvSpPr/>
          <p:nvPr/>
        </p:nvSpPr>
        <p:spPr>
          <a:xfrm>
            <a:off x="548803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8" name="Freeform: Shape 127">
            <a:extLst>
              <a:ext uri="{FF2B5EF4-FFF2-40B4-BE49-F238E27FC236}">
                <a16:creationId xmlns:a16="http://schemas.microsoft.com/office/drawing/2014/main" id="{F871EA6A-9825-D75E-57CE-10D72E863EF9}"/>
              </a:ext>
            </a:extLst>
          </p:cNvPr>
          <p:cNvSpPr/>
          <p:nvPr/>
        </p:nvSpPr>
        <p:spPr>
          <a:xfrm>
            <a:off x="5527085"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9" name="Freeform: Shape 128">
            <a:extLst>
              <a:ext uri="{FF2B5EF4-FFF2-40B4-BE49-F238E27FC236}">
                <a16:creationId xmlns:a16="http://schemas.microsoft.com/office/drawing/2014/main" id="{A966AC3B-DACB-A9A0-E2E8-3F60E905C9DB}"/>
              </a:ext>
            </a:extLst>
          </p:cNvPr>
          <p:cNvSpPr/>
          <p:nvPr/>
        </p:nvSpPr>
        <p:spPr>
          <a:xfrm>
            <a:off x="5494056"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0" name="Freeform: Shape 129">
            <a:extLst>
              <a:ext uri="{FF2B5EF4-FFF2-40B4-BE49-F238E27FC236}">
                <a16:creationId xmlns:a16="http://schemas.microsoft.com/office/drawing/2014/main" id="{4BD04BD5-F67F-DD18-F169-8AFEDEA3BA70}"/>
              </a:ext>
            </a:extLst>
          </p:cNvPr>
          <p:cNvSpPr/>
          <p:nvPr/>
        </p:nvSpPr>
        <p:spPr>
          <a:xfrm>
            <a:off x="553310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1" name="Freeform: Shape 130">
            <a:extLst>
              <a:ext uri="{FF2B5EF4-FFF2-40B4-BE49-F238E27FC236}">
                <a16:creationId xmlns:a16="http://schemas.microsoft.com/office/drawing/2014/main" id="{E61A6215-DADE-80CC-728C-223A95A0CFFA}"/>
              </a:ext>
            </a:extLst>
          </p:cNvPr>
          <p:cNvSpPr/>
          <p:nvPr/>
        </p:nvSpPr>
        <p:spPr>
          <a:xfrm>
            <a:off x="551846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2" name="Freeform: Shape 131">
            <a:extLst>
              <a:ext uri="{FF2B5EF4-FFF2-40B4-BE49-F238E27FC236}">
                <a16:creationId xmlns:a16="http://schemas.microsoft.com/office/drawing/2014/main" id="{50427A4A-9A93-BCBD-5F0F-C65B727EB911}"/>
              </a:ext>
            </a:extLst>
          </p:cNvPr>
          <p:cNvSpPr/>
          <p:nvPr/>
        </p:nvSpPr>
        <p:spPr>
          <a:xfrm>
            <a:off x="555750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3" name="Freeform: Shape 132">
            <a:extLst>
              <a:ext uri="{FF2B5EF4-FFF2-40B4-BE49-F238E27FC236}">
                <a16:creationId xmlns:a16="http://schemas.microsoft.com/office/drawing/2014/main" id="{EFA2FF8A-C4D8-A8A9-FB7E-9F2C697E3302}"/>
              </a:ext>
            </a:extLst>
          </p:cNvPr>
          <p:cNvSpPr/>
          <p:nvPr/>
        </p:nvSpPr>
        <p:spPr>
          <a:xfrm>
            <a:off x="56157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4" name="Freeform: Shape 133">
            <a:extLst>
              <a:ext uri="{FF2B5EF4-FFF2-40B4-BE49-F238E27FC236}">
                <a16:creationId xmlns:a16="http://schemas.microsoft.com/office/drawing/2014/main" id="{094F9D9D-8061-BBE8-220C-CD835FA9FE6A}"/>
              </a:ext>
            </a:extLst>
          </p:cNvPr>
          <p:cNvSpPr/>
          <p:nvPr/>
        </p:nvSpPr>
        <p:spPr>
          <a:xfrm>
            <a:off x="56548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5" name="Freeform: Shape 134">
            <a:extLst>
              <a:ext uri="{FF2B5EF4-FFF2-40B4-BE49-F238E27FC236}">
                <a16:creationId xmlns:a16="http://schemas.microsoft.com/office/drawing/2014/main" id="{09A670CE-EA3E-73B8-7EB8-E6EFAB2ACFD4}"/>
              </a:ext>
            </a:extLst>
          </p:cNvPr>
          <p:cNvSpPr/>
          <p:nvPr/>
        </p:nvSpPr>
        <p:spPr>
          <a:xfrm>
            <a:off x="579829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6" name="Freeform: Shape 135">
            <a:extLst>
              <a:ext uri="{FF2B5EF4-FFF2-40B4-BE49-F238E27FC236}">
                <a16:creationId xmlns:a16="http://schemas.microsoft.com/office/drawing/2014/main" id="{9630A05D-4BE7-D6F6-4BFE-4EF33E42DB21}"/>
              </a:ext>
            </a:extLst>
          </p:cNvPr>
          <p:cNvSpPr/>
          <p:nvPr/>
        </p:nvSpPr>
        <p:spPr>
          <a:xfrm>
            <a:off x="583734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7" name="Freeform: Shape 136">
            <a:extLst>
              <a:ext uri="{FF2B5EF4-FFF2-40B4-BE49-F238E27FC236}">
                <a16:creationId xmlns:a16="http://schemas.microsoft.com/office/drawing/2014/main" id="{E5E0E7D0-2748-D2C8-6324-7FE3678FBB4B}"/>
              </a:ext>
            </a:extLst>
          </p:cNvPr>
          <p:cNvSpPr/>
          <p:nvPr/>
        </p:nvSpPr>
        <p:spPr>
          <a:xfrm>
            <a:off x="592601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8" name="Freeform: Shape 137">
            <a:extLst>
              <a:ext uri="{FF2B5EF4-FFF2-40B4-BE49-F238E27FC236}">
                <a16:creationId xmlns:a16="http://schemas.microsoft.com/office/drawing/2014/main" id="{1CB0864A-D6F3-527E-EE1A-C6EBD92C4952}"/>
              </a:ext>
            </a:extLst>
          </p:cNvPr>
          <p:cNvSpPr/>
          <p:nvPr/>
        </p:nvSpPr>
        <p:spPr>
          <a:xfrm>
            <a:off x="596506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9" name="Freeform: Shape 138">
            <a:extLst>
              <a:ext uri="{FF2B5EF4-FFF2-40B4-BE49-F238E27FC236}">
                <a16:creationId xmlns:a16="http://schemas.microsoft.com/office/drawing/2014/main" id="{C5C7C725-D39F-5F07-A472-88580426FE37}"/>
              </a:ext>
            </a:extLst>
          </p:cNvPr>
          <p:cNvSpPr/>
          <p:nvPr/>
        </p:nvSpPr>
        <p:spPr>
          <a:xfrm>
            <a:off x="6078138"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0" name="Freeform: Shape 139">
            <a:extLst>
              <a:ext uri="{FF2B5EF4-FFF2-40B4-BE49-F238E27FC236}">
                <a16:creationId xmlns:a16="http://schemas.microsoft.com/office/drawing/2014/main" id="{9E853B76-B31F-E9CD-9C95-722858CD89A4}"/>
              </a:ext>
            </a:extLst>
          </p:cNvPr>
          <p:cNvSpPr/>
          <p:nvPr/>
        </p:nvSpPr>
        <p:spPr>
          <a:xfrm>
            <a:off x="611718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1" name="Freeform: Shape 140">
            <a:extLst>
              <a:ext uri="{FF2B5EF4-FFF2-40B4-BE49-F238E27FC236}">
                <a16:creationId xmlns:a16="http://schemas.microsoft.com/office/drawing/2014/main" id="{1B117B53-9A12-1F1F-89FE-9550DB737331}"/>
              </a:ext>
            </a:extLst>
          </p:cNvPr>
          <p:cNvSpPr/>
          <p:nvPr/>
        </p:nvSpPr>
        <p:spPr>
          <a:xfrm>
            <a:off x="728258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2" name="Freeform: Shape 141">
            <a:extLst>
              <a:ext uri="{FF2B5EF4-FFF2-40B4-BE49-F238E27FC236}">
                <a16:creationId xmlns:a16="http://schemas.microsoft.com/office/drawing/2014/main" id="{17E4EEFE-3041-53E1-C90C-EE628946BCAE}"/>
              </a:ext>
            </a:extLst>
          </p:cNvPr>
          <p:cNvSpPr/>
          <p:nvPr/>
        </p:nvSpPr>
        <p:spPr>
          <a:xfrm>
            <a:off x="7321629"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3" name="Freeform: Shape 142">
            <a:extLst>
              <a:ext uri="{FF2B5EF4-FFF2-40B4-BE49-F238E27FC236}">
                <a16:creationId xmlns:a16="http://schemas.microsoft.com/office/drawing/2014/main" id="{1AE9C8C2-C6BF-8C45-FF76-491B0101B44B}"/>
              </a:ext>
            </a:extLst>
          </p:cNvPr>
          <p:cNvSpPr/>
          <p:nvPr/>
        </p:nvSpPr>
        <p:spPr>
          <a:xfrm>
            <a:off x="756242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4" name="Freeform: Shape 143">
            <a:extLst>
              <a:ext uri="{FF2B5EF4-FFF2-40B4-BE49-F238E27FC236}">
                <a16:creationId xmlns:a16="http://schemas.microsoft.com/office/drawing/2014/main" id="{BAE71EC5-B2B3-49AF-4587-7013D2269687}"/>
              </a:ext>
            </a:extLst>
          </p:cNvPr>
          <p:cNvSpPr/>
          <p:nvPr/>
        </p:nvSpPr>
        <p:spPr>
          <a:xfrm>
            <a:off x="760146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5" name="Freeform: Shape 144">
            <a:extLst>
              <a:ext uri="{FF2B5EF4-FFF2-40B4-BE49-F238E27FC236}">
                <a16:creationId xmlns:a16="http://schemas.microsoft.com/office/drawing/2014/main" id="{E4E309A5-1619-DA2E-7E1A-690EB7CE435F}"/>
              </a:ext>
            </a:extLst>
          </p:cNvPr>
          <p:cNvSpPr/>
          <p:nvPr/>
        </p:nvSpPr>
        <p:spPr>
          <a:xfrm>
            <a:off x="758064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6" name="Freeform: Shape 145">
            <a:extLst>
              <a:ext uri="{FF2B5EF4-FFF2-40B4-BE49-F238E27FC236}">
                <a16:creationId xmlns:a16="http://schemas.microsoft.com/office/drawing/2014/main" id="{861298AF-A4B1-F56D-80C8-D83159B6CEA9}"/>
              </a:ext>
            </a:extLst>
          </p:cNvPr>
          <p:cNvSpPr/>
          <p:nvPr/>
        </p:nvSpPr>
        <p:spPr>
          <a:xfrm>
            <a:off x="761969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7" name="Freeform: Shape 146">
            <a:extLst>
              <a:ext uri="{FF2B5EF4-FFF2-40B4-BE49-F238E27FC236}">
                <a16:creationId xmlns:a16="http://schemas.microsoft.com/office/drawing/2014/main" id="{6B00240B-A2F1-7392-4BCD-9F1C1601F178}"/>
              </a:ext>
            </a:extLst>
          </p:cNvPr>
          <p:cNvSpPr/>
          <p:nvPr/>
        </p:nvSpPr>
        <p:spPr>
          <a:xfrm>
            <a:off x="1396375" y="1295816"/>
            <a:ext cx="6126022" cy="2499035"/>
          </a:xfrm>
          <a:custGeom>
            <a:avLst/>
            <a:gdLst>
              <a:gd name="connsiteX0" fmla="*/ 0 w 8113612"/>
              <a:gd name="connsiteY0" fmla="*/ 0 h 2499035"/>
              <a:gd name="connsiteX1" fmla="*/ 120886 w 8113612"/>
              <a:gd name="connsiteY1" fmla="*/ 0 h 2499035"/>
              <a:gd name="connsiteX2" fmla="*/ 120886 w 8113612"/>
              <a:gd name="connsiteY2" fmla="*/ 34670 h 2499035"/>
              <a:gd name="connsiteX3" fmla="*/ 177128 w 8113612"/>
              <a:gd name="connsiteY3" fmla="*/ 34670 h 2499035"/>
              <a:gd name="connsiteX4" fmla="*/ 177128 w 8113612"/>
              <a:gd name="connsiteY4" fmla="*/ 104011 h 2499035"/>
              <a:gd name="connsiteX5" fmla="*/ 185316 w 8113612"/>
              <a:gd name="connsiteY5" fmla="*/ 104011 h 2499035"/>
              <a:gd name="connsiteX6" fmla="*/ 185316 w 8113612"/>
              <a:gd name="connsiteY6" fmla="*/ 173352 h 2499035"/>
              <a:gd name="connsiteX7" fmla="*/ 201262 w 8113612"/>
              <a:gd name="connsiteY7" fmla="*/ 173352 h 2499035"/>
              <a:gd name="connsiteX8" fmla="*/ 201262 w 8113612"/>
              <a:gd name="connsiteY8" fmla="*/ 208022 h 2499035"/>
              <a:gd name="connsiteX9" fmla="*/ 209450 w 8113612"/>
              <a:gd name="connsiteY9" fmla="*/ 208022 h 2499035"/>
              <a:gd name="connsiteX10" fmla="*/ 209450 w 8113612"/>
              <a:gd name="connsiteY10" fmla="*/ 242693 h 2499035"/>
              <a:gd name="connsiteX11" fmla="*/ 233584 w 8113612"/>
              <a:gd name="connsiteY11" fmla="*/ 242693 h 2499035"/>
              <a:gd name="connsiteX12" fmla="*/ 233584 w 8113612"/>
              <a:gd name="connsiteY12" fmla="*/ 277363 h 2499035"/>
              <a:gd name="connsiteX13" fmla="*/ 265907 w 8113612"/>
              <a:gd name="connsiteY13" fmla="*/ 277363 h 2499035"/>
              <a:gd name="connsiteX14" fmla="*/ 265907 w 8113612"/>
              <a:gd name="connsiteY14" fmla="*/ 312033 h 2499035"/>
              <a:gd name="connsiteX15" fmla="*/ 290041 w 8113612"/>
              <a:gd name="connsiteY15" fmla="*/ 312033 h 2499035"/>
              <a:gd name="connsiteX16" fmla="*/ 290041 w 8113612"/>
              <a:gd name="connsiteY16" fmla="*/ 381495 h 2499035"/>
              <a:gd name="connsiteX17" fmla="*/ 298014 w 8113612"/>
              <a:gd name="connsiteY17" fmla="*/ 381495 h 2499035"/>
              <a:gd name="connsiteX18" fmla="*/ 298014 w 8113612"/>
              <a:gd name="connsiteY18" fmla="*/ 450835 h 2499035"/>
              <a:gd name="connsiteX19" fmla="*/ 322148 w 8113612"/>
              <a:gd name="connsiteY19" fmla="*/ 450835 h 2499035"/>
              <a:gd name="connsiteX20" fmla="*/ 322148 w 8113612"/>
              <a:gd name="connsiteY20" fmla="*/ 485506 h 2499035"/>
              <a:gd name="connsiteX21" fmla="*/ 330337 w 8113612"/>
              <a:gd name="connsiteY21" fmla="*/ 485506 h 2499035"/>
              <a:gd name="connsiteX22" fmla="*/ 330337 w 8113612"/>
              <a:gd name="connsiteY22" fmla="*/ 554846 h 2499035"/>
              <a:gd name="connsiteX23" fmla="*/ 354471 w 8113612"/>
              <a:gd name="connsiteY23" fmla="*/ 554846 h 2499035"/>
              <a:gd name="connsiteX24" fmla="*/ 354471 w 8113612"/>
              <a:gd name="connsiteY24" fmla="*/ 589517 h 2499035"/>
              <a:gd name="connsiteX25" fmla="*/ 362444 w 8113612"/>
              <a:gd name="connsiteY25" fmla="*/ 589517 h 2499035"/>
              <a:gd name="connsiteX26" fmla="*/ 362444 w 8113612"/>
              <a:gd name="connsiteY26" fmla="*/ 624187 h 2499035"/>
              <a:gd name="connsiteX27" fmla="*/ 402739 w 8113612"/>
              <a:gd name="connsiteY27" fmla="*/ 624187 h 2499035"/>
              <a:gd name="connsiteX28" fmla="*/ 402739 w 8113612"/>
              <a:gd name="connsiteY28" fmla="*/ 658857 h 2499035"/>
              <a:gd name="connsiteX29" fmla="*/ 410928 w 8113612"/>
              <a:gd name="connsiteY29" fmla="*/ 658857 h 2499035"/>
              <a:gd name="connsiteX30" fmla="*/ 410928 w 8113612"/>
              <a:gd name="connsiteY30" fmla="*/ 693528 h 2499035"/>
              <a:gd name="connsiteX31" fmla="*/ 443035 w 8113612"/>
              <a:gd name="connsiteY31" fmla="*/ 693528 h 2499035"/>
              <a:gd name="connsiteX32" fmla="*/ 443035 w 8113612"/>
              <a:gd name="connsiteY32" fmla="*/ 728198 h 2499035"/>
              <a:gd name="connsiteX33" fmla="*/ 459196 w 8113612"/>
              <a:gd name="connsiteY33" fmla="*/ 728198 h 2499035"/>
              <a:gd name="connsiteX34" fmla="*/ 459196 w 8113612"/>
              <a:gd name="connsiteY34" fmla="*/ 762869 h 2499035"/>
              <a:gd name="connsiteX35" fmla="*/ 475357 w 8113612"/>
              <a:gd name="connsiteY35" fmla="*/ 762869 h 2499035"/>
              <a:gd name="connsiteX36" fmla="*/ 475357 w 8113612"/>
              <a:gd name="connsiteY36" fmla="*/ 797659 h 2499035"/>
              <a:gd name="connsiteX37" fmla="*/ 483330 w 8113612"/>
              <a:gd name="connsiteY37" fmla="*/ 797659 h 2499035"/>
              <a:gd name="connsiteX38" fmla="*/ 483330 w 8113612"/>
              <a:gd name="connsiteY38" fmla="*/ 867000 h 2499035"/>
              <a:gd name="connsiteX39" fmla="*/ 499492 w 8113612"/>
              <a:gd name="connsiteY39" fmla="*/ 867000 h 2499035"/>
              <a:gd name="connsiteX40" fmla="*/ 499492 w 8113612"/>
              <a:gd name="connsiteY40" fmla="*/ 901671 h 2499035"/>
              <a:gd name="connsiteX41" fmla="*/ 507464 w 8113612"/>
              <a:gd name="connsiteY41" fmla="*/ 901671 h 2499035"/>
              <a:gd name="connsiteX42" fmla="*/ 507464 w 8113612"/>
              <a:gd name="connsiteY42" fmla="*/ 936341 h 2499035"/>
              <a:gd name="connsiteX43" fmla="*/ 515653 w 8113612"/>
              <a:gd name="connsiteY43" fmla="*/ 936341 h 2499035"/>
              <a:gd name="connsiteX44" fmla="*/ 515653 w 8113612"/>
              <a:gd name="connsiteY44" fmla="*/ 1040352 h 2499035"/>
              <a:gd name="connsiteX45" fmla="*/ 523626 w 8113612"/>
              <a:gd name="connsiteY45" fmla="*/ 1040352 h 2499035"/>
              <a:gd name="connsiteX46" fmla="*/ 523626 w 8113612"/>
              <a:gd name="connsiteY46" fmla="*/ 1179034 h 2499035"/>
              <a:gd name="connsiteX47" fmla="*/ 531599 w 8113612"/>
              <a:gd name="connsiteY47" fmla="*/ 1179034 h 2499035"/>
              <a:gd name="connsiteX48" fmla="*/ 531599 w 8113612"/>
              <a:gd name="connsiteY48" fmla="*/ 1283165 h 2499035"/>
              <a:gd name="connsiteX49" fmla="*/ 539787 w 8113612"/>
              <a:gd name="connsiteY49" fmla="*/ 1283165 h 2499035"/>
              <a:gd name="connsiteX50" fmla="*/ 539787 w 8113612"/>
              <a:gd name="connsiteY50" fmla="*/ 1387176 h 2499035"/>
              <a:gd name="connsiteX51" fmla="*/ 547760 w 8113612"/>
              <a:gd name="connsiteY51" fmla="*/ 1387176 h 2499035"/>
              <a:gd name="connsiteX52" fmla="*/ 547760 w 8113612"/>
              <a:gd name="connsiteY52" fmla="*/ 1421847 h 2499035"/>
              <a:gd name="connsiteX53" fmla="*/ 555948 w 8113612"/>
              <a:gd name="connsiteY53" fmla="*/ 1421847 h 2499035"/>
              <a:gd name="connsiteX54" fmla="*/ 555948 w 8113612"/>
              <a:gd name="connsiteY54" fmla="*/ 1525858 h 2499035"/>
              <a:gd name="connsiteX55" fmla="*/ 571894 w 8113612"/>
              <a:gd name="connsiteY55" fmla="*/ 1525858 h 2499035"/>
              <a:gd name="connsiteX56" fmla="*/ 571894 w 8113612"/>
              <a:gd name="connsiteY56" fmla="*/ 1560528 h 2499035"/>
              <a:gd name="connsiteX57" fmla="*/ 588055 w 8113612"/>
              <a:gd name="connsiteY57" fmla="*/ 1560528 h 2499035"/>
              <a:gd name="connsiteX58" fmla="*/ 588055 w 8113612"/>
              <a:gd name="connsiteY58" fmla="*/ 1595198 h 2499035"/>
              <a:gd name="connsiteX59" fmla="*/ 604217 w 8113612"/>
              <a:gd name="connsiteY59" fmla="*/ 1595198 h 2499035"/>
              <a:gd name="connsiteX60" fmla="*/ 604217 w 8113612"/>
              <a:gd name="connsiteY60" fmla="*/ 1629989 h 2499035"/>
              <a:gd name="connsiteX61" fmla="*/ 660674 w 8113612"/>
              <a:gd name="connsiteY61" fmla="*/ 1629989 h 2499035"/>
              <a:gd name="connsiteX62" fmla="*/ 660674 w 8113612"/>
              <a:gd name="connsiteY62" fmla="*/ 1664659 h 2499035"/>
              <a:gd name="connsiteX63" fmla="*/ 708942 w 8113612"/>
              <a:gd name="connsiteY63" fmla="*/ 1664659 h 2499035"/>
              <a:gd name="connsiteX64" fmla="*/ 708942 w 8113612"/>
              <a:gd name="connsiteY64" fmla="*/ 1699330 h 2499035"/>
              <a:gd name="connsiteX65" fmla="*/ 757210 w 8113612"/>
              <a:gd name="connsiteY65" fmla="*/ 1699330 h 2499035"/>
              <a:gd name="connsiteX66" fmla="*/ 757210 w 8113612"/>
              <a:gd name="connsiteY66" fmla="*/ 1734000 h 2499035"/>
              <a:gd name="connsiteX67" fmla="*/ 765399 w 8113612"/>
              <a:gd name="connsiteY67" fmla="*/ 1734000 h 2499035"/>
              <a:gd name="connsiteX68" fmla="*/ 765399 w 8113612"/>
              <a:gd name="connsiteY68" fmla="*/ 1768671 h 2499035"/>
              <a:gd name="connsiteX69" fmla="*/ 950715 w 8113612"/>
              <a:gd name="connsiteY69" fmla="*/ 1768671 h 2499035"/>
              <a:gd name="connsiteX70" fmla="*/ 950715 w 8113612"/>
              <a:gd name="connsiteY70" fmla="*/ 1803341 h 2499035"/>
              <a:gd name="connsiteX71" fmla="*/ 1047467 w 8113612"/>
              <a:gd name="connsiteY71" fmla="*/ 1803341 h 2499035"/>
              <a:gd name="connsiteX72" fmla="*/ 1047467 w 8113612"/>
              <a:gd name="connsiteY72" fmla="*/ 1838011 h 2499035"/>
              <a:gd name="connsiteX73" fmla="*/ 1127843 w 8113612"/>
              <a:gd name="connsiteY73" fmla="*/ 1838011 h 2499035"/>
              <a:gd name="connsiteX74" fmla="*/ 1127843 w 8113612"/>
              <a:gd name="connsiteY74" fmla="*/ 1872682 h 2499035"/>
              <a:gd name="connsiteX75" fmla="*/ 1208433 w 8113612"/>
              <a:gd name="connsiteY75" fmla="*/ 1872682 h 2499035"/>
              <a:gd name="connsiteX76" fmla="*/ 1208433 w 8113612"/>
              <a:gd name="connsiteY76" fmla="*/ 1907352 h 2499035"/>
              <a:gd name="connsiteX77" fmla="*/ 1377804 w 8113612"/>
              <a:gd name="connsiteY77" fmla="*/ 1907352 h 2499035"/>
              <a:gd name="connsiteX78" fmla="*/ 1377804 w 8113612"/>
              <a:gd name="connsiteY78" fmla="*/ 1978739 h 2499035"/>
              <a:gd name="connsiteX79" fmla="*/ 1401938 w 8113612"/>
              <a:gd name="connsiteY79" fmla="*/ 1978739 h 2499035"/>
              <a:gd name="connsiteX80" fmla="*/ 1401938 w 8113612"/>
              <a:gd name="connsiteY80" fmla="*/ 2014373 h 2499035"/>
              <a:gd name="connsiteX81" fmla="*/ 1482529 w 8113612"/>
              <a:gd name="connsiteY81" fmla="*/ 2014373 h 2499035"/>
              <a:gd name="connsiteX82" fmla="*/ 1482529 w 8113612"/>
              <a:gd name="connsiteY82" fmla="*/ 2050127 h 2499035"/>
              <a:gd name="connsiteX83" fmla="*/ 1571093 w 8113612"/>
              <a:gd name="connsiteY83" fmla="*/ 2050127 h 2499035"/>
              <a:gd name="connsiteX84" fmla="*/ 1571093 w 8113612"/>
              <a:gd name="connsiteY84" fmla="*/ 2085760 h 2499035"/>
              <a:gd name="connsiteX85" fmla="*/ 1587254 w 8113612"/>
              <a:gd name="connsiteY85" fmla="*/ 2085760 h 2499035"/>
              <a:gd name="connsiteX86" fmla="*/ 1587254 w 8113612"/>
              <a:gd name="connsiteY86" fmla="*/ 2121394 h 2499035"/>
              <a:gd name="connsiteX87" fmla="*/ 1643711 w 8113612"/>
              <a:gd name="connsiteY87" fmla="*/ 2121394 h 2499035"/>
              <a:gd name="connsiteX88" fmla="*/ 1643711 w 8113612"/>
              <a:gd name="connsiteY88" fmla="*/ 2157027 h 2499035"/>
              <a:gd name="connsiteX89" fmla="*/ 1829027 w 8113612"/>
              <a:gd name="connsiteY89" fmla="*/ 2157027 h 2499035"/>
              <a:gd name="connsiteX90" fmla="*/ 1829027 w 8113612"/>
              <a:gd name="connsiteY90" fmla="*/ 2192781 h 2499035"/>
              <a:gd name="connsiteX91" fmla="*/ 1982020 w 8113612"/>
              <a:gd name="connsiteY91" fmla="*/ 2192781 h 2499035"/>
              <a:gd name="connsiteX92" fmla="*/ 1982020 w 8113612"/>
              <a:gd name="connsiteY92" fmla="*/ 2228414 h 2499035"/>
              <a:gd name="connsiteX93" fmla="*/ 2094934 w 8113612"/>
              <a:gd name="connsiteY93" fmla="*/ 2228414 h 2499035"/>
              <a:gd name="connsiteX94" fmla="*/ 2094934 w 8113612"/>
              <a:gd name="connsiteY94" fmla="*/ 2264048 h 2499035"/>
              <a:gd name="connsiteX95" fmla="*/ 2102907 w 8113612"/>
              <a:gd name="connsiteY95" fmla="*/ 2264048 h 2499035"/>
              <a:gd name="connsiteX96" fmla="*/ 2102907 w 8113612"/>
              <a:gd name="connsiteY96" fmla="*/ 2299801 h 2499035"/>
              <a:gd name="connsiteX97" fmla="*/ 2199659 w 8113612"/>
              <a:gd name="connsiteY97" fmla="*/ 2299801 h 2499035"/>
              <a:gd name="connsiteX98" fmla="*/ 2199659 w 8113612"/>
              <a:gd name="connsiteY98" fmla="*/ 2335435 h 2499035"/>
              <a:gd name="connsiteX99" fmla="*/ 2304384 w 8113612"/>
              <a:gd name="connsiteY99" fmla="*/ 2335435 h 2499035"/>
              <a:gd name="connsiteX100" fmla="*/ 2304384 w 8113612"/>
              <a:gd name="connsiteY100" fmla="*/ 2371068 h 2499035"/>
              <a:gd name="connsiteX101" fmla="*/ 2747419 w 8113612"/>
              <a:gd name="connsiteY101" fmla="*/ 2371068 h 2499035"/>
              <a:gd name="connsiteX102" fmla="*/ 2747419 w 8113612"/>
              <a:gd name="connsiteY102" fmla="*/ 2406822 h 2499035"/>
              <a:gd name="connsiteX103" fmla="*/ 2884467 w 8113612"/>
              <a:gd name="connsiteY103" fmla="*/ 2406822 h 2499035"/>
              <a:gd name="connsiteX104" fmla="*/ 2884467 w 8113612"/>
              <a:gd name="connsiteY104" fmla="*/ 2444261 h 2499035"/>
              <a:gd name="connsiteX105" fmla="*/ 4189652 w 8113612"/>
              <a:gd name="connsiteY105" fmla="*/ 2444261 h 2499035"/>
              <a:gd name="connsiteX106" fmla="*/ 4189652 w 8113612"/>
              <a:gd name="connsiteY106" fmla="*/ 2499036 h 2499035"/>
              <a:gd name="connsiteX107" fmla="*/ 8113613 w 8113612"/>
              <a:gd name="connsiteY107" fmla="*/ 2499036 h 249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113612" h="2499035">
                <a:moveTo>
                  <a:pt x="0" y="0"/>
                </a:moveTo>
                <a:lnTo>
                  <a:pt x="120886" y="0"/>
                </a:lnTo>
                <a:lnTo>
                  <a:pt x="120886" y="34670"/>
                </a:lnTo>
                <a:lnTo>
                  <a:pt x="177128" y="34670"/>
                </a:lnTo>
                <a:lnTo>
                  <a:pt x="177128" y="104011"/>
                </a:lnTo>
                <a:lnTo>
                  <a:pt x="185316" y="104011"/>
                </a:lnTo>
                <a:lnTo>
                  <a:pt x="185316" y="173352"/>
                </a:lnTo>
                <a:lnTo>
                  <a:pt x="201262" y="173352"/>
                </a:lnTo>
                <a:lnTo>
                  <a:pt x="201262" y="208022"/>
                </a:lnTo>
                <a:lnTo>
                  <a:pt x="209450" y="208022"/>
                </a:lnTo>
                <a:lnTo>
                  <a:pt x="209450" y="242693"/>
                </a:lnTo>
                <a:lnTo>
                  <a:pt x="233584" y="242693"/>
                </a:lnTo>
                <a:lnTo>
                  <a:pt x="233584" y="277363"/>
                </a:lnTo>
                <a:lnTo>
                  <a:pt x="265907" y="277363"/>
                </a:lnTo>
                <a:lnTo>
                  <a:pt x="265907" y="312033"/>
                </a:lnTo>
                <a:lnTo>
                  <a:pt x="290041" y="312033"/>
                </a:lnTo>
                <a:lnTo>
                  <a:pt x="290041" y="381495"/>
                </a:lnTo>
                <a:lnTo>
                  <a:pt x="298014" y="381495"/>
                </a:lnTo>
                <a:lnTo>
                  <a:pt x="298014" y="450835"/>
                </a:lnTo>
                <a:lnTo>
                  <a:pt x="322148" y="450835"/>
                </a:lnTo>
                <a:lnTo>
                  <a:pt x="322148" y="485506"/>
                </a:lnTo>
                <a:lnTo>
                  <a:pt x="330337" y="485506"/>
                </a:lnTo>
                <a:lnTo>
                  <a:pt x="330337" y="554846"/>
                </a:lnTo>
                <a:lnTo>
                  <a:pt x="354471" y="554846"/>
                </a:lnTo>
                <a:lnTo>
                  <a:pt x="354471" y="589517"/>
                </a:lnTo>
                <a:lnTo>
                  <a:pt x="362444" y="589517"/>
                </a:lnTo>
                <a:lnTo>
                  <a:pt x="362444" y="624187"/>
                </a:lnTo>
                <a:lnTo>
                  <a:pt x="402739" y="624187"/>
                </a:lnTo>
                <a:lnTo>
                  <a:pt x="402739" y="658857"/>
                </a:lnTo>
                <a:lnTo>
                  <a:pt x="410928" y="658857"/>
                </a:lnTo>
                <a:lnTo>
                  <a:pt x="410928" y="693528"/>
                </a:lnTo>
                <a:lnTo>
                  <a:pt x="443035" y="693528"/>
                </a:lnTo>
                <a:lnTo>
                  <a:pt x="443035" y="728198"/>
                </a:lnTo>
                <a:lnTo>
                  <a:pt x="459196" y="728198"/>
                </a:lnTo>
                <a:lnTo>
                  <a:pt x="459196" y="762869"/>
                </a:lnTo>
                <a:lnTo>
                  <a:pt x="475357" y="762869"/>
                </a:lnTo>
                <a:lnTo>
                  <a:pt x="475357" y="797659"/>
                </a:lnTo>
                <a:lnTo>
                  <a:pt x="483330" y="797659"/>
                </a:lnTo>
                <a:lnTo>
                  <a:pt x="483330" y="867000"/>
                </a:lnTo>
                <a:lnTo>
                  <a:pt x="499492" y="867000"/>
                </a:lnTo>
                <a:lnTo>
                  <a:pt x="499492" y="901671"/>
                </a:lnTo>
                <a:lnTo>
                  <a:pt x="507464" y="901671"/>
                </a:lnTo>
                <a:lnTo>
                  <a:pt x="507464" y="936341"/>
                </a:lnTo>
                <a:lnTo>
                  <a:pt x="515653" y="936341"/>
                </a:lnTo>
                <a:lnTo>
                  <a:pt x="515653" y="1040352"/>
                </a:lnTo>
                <a:lnTo>
                  <a:pt x="523626" y="1040352"/>
                </a:lnTo>
                <a:lnTo>
                  <a:pt x="523626" y="1179034"/>
                </a:lnTo>
                <a:lnTo>
                  <a:pt x="531599" y="1179034"/>
                </a:lnTo>
                <a:lnTo>
                  <a:pt x="531599" y="1283165"/>
                </a:lnTo>
                <a:lnTo>
                  <a:pt x="539787" y="1283165"/>
                </a:lnTo>
                <a:lnTo>
                  <a:pt x="539787" y="1387176"/>
                </a:lnTo>
                <a:lnTo>
                  <a:pt x="547760" y="1387176"/>
                </a:lnTo>
                <a:lnTo>
                  <a:pt x="547760" y="1421847"/>
                </a:lnTo>
                <a:lnTo>
                  <a:pt x="555948" y="1421847"/>
                </a:lnTo>
                <a:lnTo>
                  <a:pt x="555948" y="1525858"/>
                </a:lnTo>
                <a:lnTo>
                  <a:pt x="571894" y="1525858"/>
                </a:lnTo>
                <a:lnTo>
                  <a:pt x="571894" y="1560528"/>
                </a:lnTo>
                <a:lnTo>
                  <a:pt x="588055" y="1560528"/>
                </a:lnTo>
                <a:lnTo>
                  <a:pt x="588055" y="1595198"/>
                </a:lnTo>
                <a:lnTo>
                  <a:pt x="604217" y="1595198"/>
                </a:lnTo>
                <a:lnTo>
                  <a:pt x="604217" y="1629989"/>
                </a:lnTo>
                <a:lnTo>
                  <a:pt x="660674" y="1629989"/>
                </a:lnTo>
                <a:lnTo>
                  <a:pt x="660674" y="1664659"/>
                </a:lnTo>
                <a:lnTo>
                  <a:pt x="708942" y="1664659"/>
                </a:lnTo>
                <a:lnTo>
                  <a:pt x="708942" y="1699330"/>
                </a:lnTo>
                <a:lnTo>
                  <a:pt x="757210" y="1699330"/>
                </a:lnTo>
                <a:lnTo>
                  <a:pt x="757210" y="1734000"/>
                </a:lnTo>
                <a:lnTo>
                  <a:pt x="765399" y="1734000"/>
                </a:lnTo>
                <a:lnTo>
                  <a:pt x="765399" y="1768671"/>
                </a:lnTo>
                <a:lnTo>
                  <a:pt x="950715" y="1768671"/>
                </a:lnTo>
                <a:lnTo>
                  <a:pt x="950715" y="1803341"/>
                </a:lnTo>
                <a:lnTo>
                  <a:pt x="1047467" y="1803341"/>
                </a:lnTo>
                <a:lnTo>
                  <a:pt x="1047467" y="1838011"/>
                </a:lnTo>
                <a:lnTo>
                  <a:pt x="1127843" y="1838011"/>
                </a:lnTo>
                <a:lnTo>
                  <a:pt x="1127843" y="1872682"/>
                </a:lnTo>
                <a:lnTo>
                  <a:pt x="1208433" y="1872682"/>
                </a:lnTo>
                <a:lnTo>
                  <a:pt x="1208433" y="1907352"/>
                </a:lnTo>
                <a:lnTo>
                  <a:pt x="1377804" y="1907352"/>
                </a:lnTo>
                <a:lnTo>
                  <a:pt x="1377804" y="1978739"/>
                </a:lnTo>
                <a:lnTo>
                  <a:pt x="1401938" y="1978739"/>
                </a:lnTo>
                <a:lnTo>
                  <a:pt x="1401938" y="2014373"/>
                </a:lnTo>
                <a:lnTo>
                  <a:pt x="1482529" y="2014373"/>
                </a:lnTo>
                <a:lnTo>
                  <a:pt x="1482529" y="2050127"/>
                </a:lnTo>
                <a:lnTo>
                  <a:pt x="1571093" y="2050127"/>
                </a:lnTo>
                <a:lnTo>
                  <a:pt x="1571093" y="2085760"/>
                </a:lnTo>
                <a:lnTo>
                  <a:pt x="1587254" y="2085760"/>
                </a:lnTo>
                <a:lnTo>
                  <a:pt x="1587254" y="2121394"/>
                </a:lnTo>
                <a:lnTo>
                  <a:pt x="1643711" y="2121394"/>
                </a:lnTo>
                <a:lnTo>
                  <a:pt x="1643711" y="2157027"/>
                </a:lnTo>
                <a:lnTo>
                  <a:pt x="1829027" y="2157027"/>
                </a:lnTo>
                <a:lnTo>
                  <a:pt x="1829027" y="2192781"/>
                </a:lnTo>
                <a:lnTo>
                  <a:pt x="1982020" y="2192781"/>
                </a:lnTo>
                <a:lnTo>
                  <a:pt x="1982020" y="2228414"/>
                </a:lnTo>
                <a:lnTo>
                  <a:pt x="2094934" y="2228414"/>
                </a:lnTo>
                <a:lnTo>
                  <a:pt x="2094934" y="2264048"/>
                </a:lnTo>
                <a:lnTo>
                  <a:pt x="2102907" y="2264048"/>
                </a:lnTo>
                <a:lnTo>
                  <a:pt x="2102907" y="2299801"/>
                </a:lnTo>
                <a:lnTo>
                  <a:pt x="2199659" y="2299801"/>
                </a:lnTo>
                <a:lnTo>
                  <a:pt x="2199659" y="2335435"/>
                </a:lnTo>
                <a:lnTo>
                  <a:pt x="2304384" y="2335435"/>
                </a:lnTo>
                <a:lnTo>
                  <a:pt x="2304384" y="2371068"/>
                </a:lnTo>
                <a:lnTo>
                  <a:pt x="2747419" y="2371068"/>
                </a:lnTo>
                <a:lnTo>
                  <a:pt x="2747419" y="2406822"/>
                </a:lnTo>
                <a:lnTo>
                  <a:pt x="2884467" y="2406822"/>
                </a:lnTo>
                <a:lnTo>
                  <a:pt x="2884467" y="2444261"/>
                </a:lnTo>
                <a:lnTo>
                  <a:pt x="4189652" y="2444261"/>
                </a:lnTo>
                <a:lnTo>
                  <a:pt x="4189652" y="2499036"/>
                </a:lnTo>
                <a:lnTo>
                  <a:pt x="8113613" y="2499036"/>
                </a:lnTo>
              </a:path>
            </a:pathLst>
          </a:custGeom>
          <a:noFill/>
          <a:ln w="19050" cap="flat">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8" name="Freeform: Shape 147">
            <a:extLst>
              <a:ext uri="{FF2B5EF4-FFF2-40B4-BE49-F238E27FC236}">
                <a16:creationId xmlns:a16="http://schemas.microsoft.com/office/drawing/2014/main" id="{706F683E-BB0F-2F16-FE0B-2F45332CA389}"/>
              </a:ext>
            </a:extLst>
          </p:cNvPr>
          <p:cNvSpPr/>
          <p:nvPr/>
        </p:nvSpPr>
        <p:spPr>
          <a:xfrm>
            <a:off x="1396376" y="1295815"/>
            <a:ext cx="6223314" cy="1575214"/>
          </a:xfrm>
          <a:custGeom>
            <a:avLst/>
            <a:gdLst>
              <a:gd name="connsiteX0" fmla="*/ 0 w 8242472"/>
              <a:gd name="connsiteY0" fmla="*/ 0 h 1575214"/>
              <a:gd name="connsiteX1" fmla="*/ 209450 w 8242472"/>
              <a:gd name="connsiteY1" fmla="*/ 0 h 1575214"/>
              <a:gd name="connsiteX2" fmla="*/ 209450 w 8242472"/>
              <a:gd name="connsiteY2" fmla="*/ 34670 h 1575214"/>
              <a:gd name="connsiteX3" fmla="*/ 354471 w 8242472"/>
              <a:gd name="connsiteY3" fmla="*/ 34670 h 1575214"/>
              <a:gd name="connsiteX4" fmla="*/ 354471 w 8242472"/>
              <a:gd name="connsiteY4" fmla="*/ 69341 h 1575214"/>
              <a:gd name="connsiteX5" fmla="*/ 451223 w 8242472"/>
              <a:gd name="connsiteY5" fmla="*/ 69341 h 1575214"/>
              <a:gd name="connsiteX6" fmla="*/ 451223 w 8242472"/>
              <a:gd name="connsiteY6" fmla="*/ 104011 h 1575214"/>
              <a:gd name="connsiteX7" fmla="*/ 475357 w 8242472"/>
              <a:gd name="connsiteY7" fmla="*/ 104011 h 1575214"/>
              <a:gd name="connsiteX8" fmla="*/ 475357 w 8242472"/>
              <a:gd name="connsiteY8" fmla="*/ 138681 h 1575214"/>
              <a:gd name="connsiteX9" fmla="*/ 499492 w 8242472"/>
              <a:gd name="connsiteY9" fmla="*/ 138681 h 1575214"/>
              <a:gd name="connsiteX10" fmla="*/ 499492 w 8242472"/>
              <a:gd name="connsiteY10" fmla="*/ 173352 h 1575214"/>
              <a:gd name="connsiteX11" fmla="*/ 539787 w 8242472"/>
              <a:gd name="connsiteY11" fmla="*/ 173352 h 1575214"/>
              <a:gd name="connsiteX12" fmla="*/ 539787 w 8242472"/>
              <a:gd name="connsiteY12" fmla="*/ 208022 h 1575214"/>
              <a:gd name="connsiteX13" fmla="*/ 547760 w 8242472"/>
              <a:gd name="connsiteY13" fmla="*/ 208022 h 1575214"/>
              <a:gd name="connsiteX14" fmla="*/ 547760 w 8242472"/>
              <a:gd name="connsiteY14" fmla="*/ 242693 h 1575214"/>
              <a:gd name="connsiteX15" fmla="*/ 555948 w 8242472"/>
              <a:gd name="connsiteY15" fmla="*/ 242693 h 1575214"/>
              <a:gd name="connsiteX16" fmla="*/ 555948 w 8242472"/>
              <a:gd name="connsiteY16" fmla="*/ 312033 h 1575214"/>
              <a:gd name="connsiteX17" fmla="*/ 563921 w 8242472"/>
              <a:gd name="connsiteY17" fmla="*/ 312033 h 1575214"/>
              <a:gd name="connsiteX18" fmla="*/ 563921 w 8242472"/>
              <a:gd name="connsiteY18" fmla="*/ 381495 h 1575214"/>
              <a:gd name="connsiteX19" fmla="*/ 628351 w 8242472"/>
              <a:gd name="connsiteY19" fmla="*/ 381495 h 1575214"/>
              <a:gd name="connsiteX20" fmla="*/ 628351 w 8242472"/>
              <a:gd name="connsiteY20" fmla="*/ 416165 h 1575214"/>
              <a:gd name="connsiteX21" fmla="*/ 700969 w 8242472"/>
              <a:gd name="connsiteY21" fmla="*/ 416165 h 1575214"/>
              <a:gd name="connsiteX22" fmla="*/ 700969 w 8242472"/>
              <a:gd name="connsiteY22" fmla="*/ 450835 h 1575214"/>
              <a:gd name="connsiteX23" fmla="*/ 886285 w 8242472"/>
              <a:gd name="connsiteY23" fmla="*/ 450835 h 1575214"/>
              <a:gd name="connsiteX24" fmla="*/ 886285 w 8242472"/>
              <a:gd name="connsiteY24" fmla="*/ 485506 h 1575214"/>
              <a:gd name="connsiteX25" fmla="*/ 966876 w 8242472"/>
              <a:gd name="connsiteY25" fmla="*/ 485506 h 1575214"/>
              <a:gd name="connsiteX26" fmla="*/ 966876 w 8242472"/>
              <a:gd name="connsiteY26" fmla="*/ 520176 h 1575214"/>
              <a:gd name="connsiteX27" fmla="*/ 998983 w 8242472"/>
              <a:gd name="connsiteY27" fmla="*/ 520176 h 1575214"/>
              <a:gd name="connsiteX28" fmla="*/ 998983 w 8242472"/>
              <a:gd name="connsiteY28" fmla="*/ 554846 h 1575214"/>
              <a:gd name="connsiteX29" fmla="*/ 1023117 w 8242472"/>
              <a:gd name="connsiteY29" fmla="*/ 554846 h 1575214"/>
              <a:gd name="connsiteX30" fmla="*/ 1023117 w 8242472"/>
              <a:gd name="connsiteY30" fmla="*/ 589517 h 1575214"/>
              <a:gd name="connsiteX31" fmla="*/ 1047467 w 8242472"/>
              <a:gd name="connsiteY31" fmla="*/ 589517 h 1575214"/>
              <a:gd name="connsiteX32" fmla="*/ 1047467 w 8242472"/>
              <a:gd name="connsiteY32" fmla="*/ 624187 h 1575214"/>
              <a:gd name="connsiteX33" fmla="*/ 1055440 w 8242472"/>
              <a:gd name="connsiteY33" fmla="*/ 624187 h 1575214"/>
              <a:gd name="connsiteX34" fmla="*/ 1055440 w 8242472"/>
              <a:gd name="connsiteY34" fmla="*/ 693528 h 1575214"/>
              <a:gd name="connsiteX35" fmla="*/ 1071601 w 8242472"/>
              <a:gd name="connsiteY35" fmla="*/ 693528 h 1575214"/>
              <a:gd name="connsiteX36" fmla="*/ 1071601 w 8242472"/>
              <a:gd name="connsiteY36" fmla="*/ 762869 h 1575214"/>
              <a:gd name="connsiteX37" fmla="*/ 1087763 w 8242472"/>
              <a:gd name="connsiteY37" fmla="*/ 762869 h 1575214"/>
              <a:gd name="connsiteX38" fmla="*/ 1087763 w 8242472"/>
              <a:gd name="connsiteY38" fmla="*/ 797659 h 1575214"/>
              <a:gd name="connsiteX39" fmla="*/ 1184299 w 8242472"/>
              <a:gd name="connsiteY39" fmla="*/ 797659 h 1575214"/>
              <a:gd name="connsiteX40" fmla="*/ 1184299 w 8242472"/>
              <a:gd name="connsiteY40" fmla="*/ 832330 h 1575214"/>
              <a:gd name="connsiteX41" fmla="*/ 1208433 w 8242472"/>
              <a:gd name="connsiteY41" fmla="*/ 832330 h 1575214"/>
              <a:gd name="connsiteX42" fmla="*/ 1208433 w 8242472"/>
              <a:gd name="connsiteY42" fmla="*/ 867000 h 1575214"/>
              <a:gd name="connsiteX43" fmla="*/ 1385777 w 8242472"/>
              <a:gd name="connsiteY43" fmla="*/ 867000 h 1575214"/>
              <a:gd name="connsiteX44" fmla="*/ 1385777 w 8242472"/>
              <a:gd name="connsiteY44" fmla="*/ 901671 h 1575214"/>
              <a:gd name="connsiteX45" fmla="*/ 1418099 w 8242472"/>
              <a:gd name="connsiteY45" fmla="*/ 901671 h 1575214"/>
              <a:gd name="connsiteX46" fmla="*/ 1418099 w 8242472"/>
              <a:gd name="connsiteY46" fmla="*/ 936341 h 1575214"/>
              <a:gd name="connsiteX47" fmla="*/ 1458395 w 8242472"/>
              <a:gd name="connsiteY47" fmla="*/ 936341 h 1575214"/>
              <a:gd name="connsiteX48" fmla="*/ 1458395 w 8242472"/>
              <a:gd name="connsiteY48" fmla="*/ 971011 h 1575214"/>
              <a:gd name="connsiteX49" fmla="*/ 1466368 w 8242472"/>
              <a:gd name="connsiteY49" fmla="*/ 971011 h 1575214"/>
              <a:gd name="connsiteX50" fmla="*/ 1466368 w 8242472"/>
              <a:gd name="connsiteY50" fmla="*/ 1005682 h 1575214"/>
              <a:gd name="connsiteX51" fmla="*/ 1506663 w 8242472"/>
              <a:gd name="connsiteY51" fmla="*/ 1005682 h 1575214"/>
              <a:gd name="connsiteX52" fmla="*/ 1506663 w 8242472"/>
              <a:gd name="connsiteY52" fmla="*/ 1040352 h 1575214"/>
              <a:gd name="connsiteX53" fmla="*/ 1522824 w 8242472"/>
              <a:gd name="connsiteY53" fmla="*/ 1040352 h 1575214"/>
              <a:gd name="connsiteX54" fmla="*/ 1522824 w 8242472"/>
              <a:gd name="connsiteY54" fmla="*/ 1075022 h 1575214"/>
              <a:gd name="connsiteX55" fmla="*/ 1627550 w 8242472"/>
              <a:gd name="connsiteY55" fmla="*/ 1075022 h 1575214"/>
              <a:gd name="connsiteX56" fmla="*/ 1627550 w 8242472"/>
              <a:gd name="connsiteY56" fmla="*/ 1109693 h 1575214"/>
              <a:gd name="connsiteX57" fmla="*/ 2070584 w 8242472"/>
              <a:gd name="connsiteY57" fmla="*/ 1109693 h 1575214"/>
              <a:gd name="connsiteX58" fmla="*/ 2070584 w 8242472"/>
              <a:gd name="connsiteY58" fmla="*/ 1144363 h 1575214"/>
              <a:gd name="connsiteX59" fmla="*/ 2272062 w 8242472"/>
              <a:gd name="connsiteY59" fmla="*/ 1144363 h 1575214"/>
              <a:gd name="connsiteX60" fmla="*/ 2272062 w 8242472"/>
              <a:gd name="connsiteY60" fmla="*/ 1179034 h 1575214"/>
              <a:gd name="connsiteX61" fmla="*/ 2296196 w 8242472"/>
              <a:gd name="connsiteY61" fmla="*/ 1179034 h 1575214"/>
              <a:gd name="connsiteX62" fmla="*/ 2296196 w 8242472"/>
              <a:gd name="connsiteY62" fmla="*/ 1213824 h 1575214"/>
              <a:gd name="connsiteX63" fmla="*/ 2336491 w 8242472"/>
              <a:gd name="connsiteY63" fmla="*/ 1213824 h 1575214"/>
              <a:gd name="connsiteX64" fmla="*/ 2336491 w 8242472"/>
              <a:gd name="connsiteY64" fmla="*/ 1248495 h 1575214"/>
              <a:gd name="connsiteX65" fmla="*/ 2465566 w 8242472"/>
              <a:gd name="connsiteY65" fmla="*/ 1248495 h 1575214"/>
              <a:gd name="connsiteX66" fmla="*/ 2465566 w 8242472"/>
              <a:gd name="connsiteY66" fmla="*/ 1283165 h 1575214"/>
              <a:gd name="connsiteX67" fmla="*/ 2707124 w 8242472"/>
              <a:gd name="connsiteY67" fmla="*/ 1283165 h 1575214"/>
              <a:gd name="connsiteX68" fmla="*/ 2707124 w 8242472"/>
              <a:gd name="connsiteY68" fmla="*/ 1317835 h 1575214"/>
              <a:gd name="connsiteX69" fmla="*/ 2868306 w 8242472"/>
              <a:gd name="connsiteY69" fmla="*/ 1317835 h 1575214"/>
              <a:gd name="connsiteX70" fmla="*/ 2868306 w 8242472"/>
              <a:gd name="connsiteY70" fmla="*/ 1352506 h 1575214"/>
              <a:gd name="connsiteX71" fmla="*/ 2997165 w 8242472"/>
              <a:gd name="connsiteY71" fmla="*/ 1352506 h 1575214"/>
              <a:gd name="connsiteX72" fmla="*/ 2997165 w 8242472"/>
              <a:gd name="connsiteY72" fmla="*/ 1387898 h 1575214"/>
              <a:gd name="connsiteX73" fmla="*/ 3077756 w 8242472"/>
              <a:gd name="connsiteY73" fmla="*/ 1387898 h 1575214"/>
              <a:gd name="connsiteX74" fmla="*/ 3077756 w 8242472"/>
              <a:gd name="connsiteY74" fmla="*/ 1423171 h 1575214"/>
              <a:gd name="connsiteX75" fmla="*/ 3625731 w 8242472"/>
              <a:gd name="connsiteY75" fmla="*/ 1423171 h 1575214"/>
              <a:gd name="connsiteX76" fmla="*/ 3625731 w 8242472"/>
              <a:gd name="connsiteY76" fmla="*/ 1459286 h 1575214"/>
              <a:gd name="connsiteX77" fmla="*/ 3835182 w 8242472"/>
              <a:gd name="connsiteY77" fmla="*/ 1459286 h 1575214"/>
              <a:gd name="connsiteX78" fmla="*/ 3835182 w 8242472"/>
              <a:gd name="connsiteY78" fmla="*/ 1496243 h 1575214"/>
              <a:gd name="connsiteX79" fmla="*/ 4713494 w 8242472"/>
              <a:gd name="connsiteY79" fmla="*/ 1496243 h 1575214"/>
              <a:gd name="connsiteX80" fmla="*/ 4713494 w 8242472"/>
              <a:gd name="connsiteY80" fmla="*/ 1575215 h 1575214"/>
              <a:gd name="connsiteX81" fmla="*/ 8242473 w 8242472"/>
              <a:gd name="connsiteY81" fmla="*/ 1575215 h 157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242472" h="1575214">
                <a:moveTo>
                  <a:pt x="0" y="0"/>
                </a:moveTo>
                <a:lnTo>
                  <a:pt x="209450" y="0"/>
                </a:lnTo>
                <a:lnTo>
                  <a:pt x="209450" y="34670"/>
                </a:lnTo>
                <a:lnTo>
                  <a:pt x="354471" y="34670"/>
                </a:lnTo>
                <a:lnTo>
                  <a:pt x="354471" y="69341"/>
                </a:lnTo>
                <a:lnTo>
                  <a:pt x="451223" y="69341"/>
                </a:lnTo>
                <a:lnTo>
                  <a:pt x="451223" y="104011"/>
                </a:lnTo>
                <a:lnTo>
                  <a:pt x="475357" y="104011"/>
                </a:lnTo>
                <a:lnTo>
                  <a:pt x="475357" y="138681"/>
                </a:lnTo>
                <a:lnTo>
                  <a:pt x="499492" y="138681"/>
                </a:lnTo>
                <a:lnTo>
                  <a:pt x="499492" y="173352"/>
                </a:lnTo>
                <a:lnTo>
                  <a:pt x="539787" y="173352"/>
                </a:lnTo>
                <a:lnTo>
                  <a:pt x="539787" y="208022"/>
                </a:lnTo>
                <a:lnTo>
                  <a:pt x="547760" y="208022"/>
                </a:lnTo>
                <a:lnTo>
                  <a:pt x="547760" y="242693"/>
                </a:lnTo>
                <a:lnTo>
                  <a:pt x="555948" y="242693"/>
                </a:lnTo>
                <a:lnTo>
                  <a:pt x="555948" y="312033"/>
                </a:lnTo>
                <a:lnTo>
                  <a:pt x="563921" y="312033"/>
                </a:lnTo>
                <a:lnTo>
                  <a:pt x="563921" y="381495"/>
                </a:lnTo>
                <a:lnTo>
                  <a:pt x="628351" y="381495"/>
                </a:lnTo>
                <a:lnTo>
                  <a:pt x="628351" y="416165"/>
                </a:lnTo>
                <a:lnTo>
                  <a:pt x="700969" y="416165"/>
                </a:lnTo>
                <a:lnTo>
                  <a:pt x="700969" y="450835"/>
                </a:lnTo>
                <a:lnTo>
                  <a:pt x="886285" y="450835"/>
                </a:lnTo>
                <a:lnTo>
                  <a:pt x="886285" y="485506"/>
                </a:lnTo>
                <a:lnTo>
                  <a:pt x="966876" y="485506"/>
                </a:lnTo>
                <a:lnTo>
                  <a:pt x="966876" y="520176"/>
                </a:lnTo>
                <a:lnTo>
                  <a:pt x="998983" y="520176"/>
                </a:lnTo>
                <a:lnTo>
                  <a:pt x="998983" y="554846"/>
                </a:lnTo>
                <a:lnTo>
                  <a:pt x="1023117" y="554846"/>
                </a:lnTo>
                <a:lnTo>
                  <a:pt x="1023117" y="589517"/>
                </a:lnTo>
                <a:lnTo>
                  <a:pt x="1047467" y="589517"/>
                </a:lnTo>
                <a:lnTo>
                  <a:pt x="1047467" y="624187"/>
                </a:lnTo>
                <a:lnTo>
                  <a:pt x="1055440" y="624187"/>
                </a:lnTo>
                <a:lnTo>
                  <a:pt x="1055440" y="693528"/>
                </a:lnTo>
                <a:lnTo>
                  <a:pt x="1071601" y="693528"/>
                </a:lnTo>
                <a:lnTo>
                  <a:pt x="1071601" y="762869"/>
                </a:lnTo>
                <a:lnTo>
                  <a:pt x="1087763" y="762869"/>
                </a:lnTo>
                <a:lnTo>
                  <a:pt x="1087763" y="797659"/>
                </a:lnTo>
                <a:lnTo>
                  <a:pt x="1184299" y="797659"/>
                </a:lnTo>
                <a:lnTo>
                  <a:pt x="1184299" y="832330"/>
                </a:lnTo>
                <a:lnTo>
                  <a:pt x="1208433" y="832330"/>
                </a:lnTo>
                <a:lnTo>
                  <a:pt x="1208433" y="867000"/>
                </a:lnTo>
                <a:lnTo>
                  <a:pt x="1385777" y="867000"/>
                </a:lnTo>
                <a:lnTo>
                  <a:pt x="1385777" y="901671"/>
                </a:lnTo>
                <a:lnTo>
                  <a:pt x="1418099" y="901671"/>
                </a:lnTo>
                <a:lnTo>
                  <a:pt x="1418099" y="936341"/>
                </a:lnTo>
                <a:lnTo>
                  <a:pt x="1458395" y="936341"/>
                </a:lnTo>
                <a:lnTo>
                  <a:pt x="1458395" y="971011"/>
                </a:lnTo>
                <a:lnTo>
                  <a:pt x="1466368" y="971011"/>
                </a:lnTo>
                <a:lnTo>
                  <a:pt x="1466368" y="1005682"/>
                </a:lnTo>
                <a:lnTo>
                  <a:pt x="1506663" y="1005682"/>
                </a:lnTo>
                <a:lnTo>
                  <a:pt x="1506663" y="1040352"/>
                </a:lnTo>
                <a:lnTo>
                  <a:pt x="1522824" y="1040352"/>
                </a:lnTo>
                <a:lnTo>
                  <a:pt x="1522824" y="1075022"/>
                </a:lnTo>
                <a:lnTo>
                  <a:pt x="1627550" y="1075022"/>
                </a:lnTo>
                <a:lnTo>
                  <a:pt x="1627550" y="1109693"/>
                </a:lnTo>
                <a:lnTo>
                  <a:pt x="2070584" y="1109693"/>
                </a:lnTo>
                <a:lnTo>
                  <a:pt x="2070584" y="1144363"/>
                </a:lnTo>
                <a:lnTo>
                  <a:pt x="2272062" y="1144363"/>
                </a:lnTo>
                <a:lnTo>
                  <a:pt x="2272062" y="1179034"/>
                </a:lnTo>
                <a:lnTo>
                  <a:pt x="2296196" y="1179034"/>
                </a:lnTo>
                <a:lnTo>
                  <a:pt x="2296196" y="1213824"/>
                </a:lnTo>
                <a:lnTo>
                  <a:pt x="2336491" y="1213824"/>
                </a:lnTo>
                <a:lnTo>
                  <a:pt x="2336491" y="1248495"/>
                </a:lnTo>
                <a:lnTo>
                  <a:pt x="2465566" y="1248495"/>
                </a:lnTo>
                <a:lnTo>
                  <a:pt x="2465566" y="1283165"/>
                </a:lnTo>
                <a:lnTo>
                  <a:pt x="2707124" y="1283165"/>
                </a:lnTo>
                <a:lnTo>
                  <a:pt x="2707124" y="1317835"/>
                </a:lnTo>
                <a:lnTo>
                  <a:pt x="2868306" y="1317835"/>
                </a:lnTo>
                <a:lnTo>
                  <a:pt x="2868306" y="1352506"/>
                </a:lnTo>
                <a:lnTo>
                  <a:pt x="2997165" y="1352506"/>
                </a:lnTo>
                <a:lnTo>
                  <a:pt x="2997165" y="1387898"/>
                </a:lnTo>
                <a:lnTo>
                  <a:pt x="3077756" y="1387898"/>
                </a:lnTo>
                <a:lnTo>
                  <a:pt x="3077756" y="1423171"/>
                </a:lnTo>
                <a:lnTo>
                  <a:pt x="3625731" y="1423171"/>
                </a:lnTo>
                <a:lnTo>
                  <a:pt x="3625731" y="1459286"/>
                </a:lnTo>
                <a:lnTo>
                  <a:pt x="3835182" y="1459286"/>
                </a:lnTo>
                <a:lnTo>
                  <a:pt x="3835182" y="1496243"/>
                </a:lnTo>
                <a:lnTo>
                  <a:pt x="4713494" y="1496243"/>
                </a:lnTo>
                <a:lnTo>
                  <a:pt x="4713494" y="1575215"/>
                </a:lnTo>
                <a:lnTo>
                  <a:pt x="8242473" y="1575215"/>
                </a:lnTo>
              </a:path>
            </a:pathLst>
          </a:custGeom>
          <a:noFill/>
          <a:ln w="19050" cap="flat">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9" name="Freeform: Shape 148">
            <a:extLst>
              <a:ext uri="{FF2B5EF4-FFF2-40B4-BE49-F238E27FC236}">
                <a16:creationId xmlns:a16="http://schemas.microsoft.com/office/drawing/2014/main" id="{76F5FFED-8638-1107-545F-97BBD85D41B9}"/>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50" name="Freeform: Shape 149">
            <a:extLst>
              <a:ext uri="{FF2B5EF4-FFF2-40B4-BE49-F238E27FC236}">
                <a16:creationId xmlns:a16="http://schemas.microsoft.com/office/drawing/2014/main" id="{FB5812A6-E555-7B7F-330F-34DCA6EC5F9F}"/>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51" name="Freeform: Shape 150">
            <a:extLst>
              <a:ext uri="{FF2B5EF4-FFF2-40B4-BE49-F238E27FC236}">
                <a16:creationId xmlns:a16="http://schemas.microsoft.com/office/drawing/2014/main" id="{36E9CC1B-3BE1-E583-9928-833CFE72CD39}"/>
              </a:ext>
            </a:extLst>
          </p:cNvPr>
          <p:cNvSpPr/>
          <p:nvPr/>
        </p:nvSpPr>
        <p:spPr>
          <a:xfrm>
            <a:off x="2281934" y="320316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2" name="Freeform: Shape 151">
            <a:extLst>
              <a:ext uri="{FF2B5EF4-FFF2-40B4-BE49-F238E27FC236}">
                <a16:creationId xmlns:a16="http://schemas.microsoft.com/office/drawing/2014/main" id="{E4ED72BA-60FE-25EC-47CF-9F41ACDE8D03}"/>
              </a:ext>
            </a:extLst>
          </p:cNvPr>
          <p:cNvSpPr/>
          <p:nvPr/>
        </p:nvSpPr>
        <p:spPr>
          <a:xfrm>
            <a:off x="2320981" y="317427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3" name="Freeform: Shape 152">
            <a:extLst>
              <a:ext uri="{FF2B5EF4-FFF2-40B4-BE49-F238E27FC236}">
                <a16:creationId xmlns:a16="http://schemas.microsoft.com/office/drawing/2014/main" id="{EF9D0290-055F-E337-8375-8FDF74063950}"/>
              </a:ext>
            </a:extLst>
          </p:cNvPr>
          <p:cNvSpPr/>
          <p:nvPr/>
        </p:nvSpPr>
        <p:spPr>
          <a:xfrm>
            <a:off x="3529169" y="370263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4" name="Freeform: Shape 153">
            <a:extLst>
              <a:ext uri="{FF2B5EF4-FFF2-40B4-BE49-F238E27FC236}">
                <a16:creationId xmlns:a16="http://schemas.microsoft.com/office/drawing/2014/main" id="{8C7B28FF-2F65-6FE9-E26E-C79FD4CCA0F4}"/>
              </a:ext>
            </a:extLst>
          </p:cNvPr>
          <p:cNvSpPr/>
          <p:nvPr/>
        </p:nvSpPr>
        <p:spPr>
          <a:xfrm>
            <a:off x="3568215" y="367374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5" name="Freeform: Shape 154">
            <a:extLst>
              <a:ext uri="{FF2B5EF4-FFF2-40B4-BE49-F238E27FC236}">
                <a16:creationId xmlns:a16="http://schemas.microsoft.com/office/drawing/2014/main" id="{5BE68481-9328-0B97-898A-992E49F33AA9}"/>
              </a:ext>
            </a:extLst>
          </p:cNvPr>
          <p:cNvSpPr/>
          <p:nvPr/>
        </p:nvSpPr>
        <p:spPr>
          <a:xfrm>
            <a:off x="4356480"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6" name="Freeform: Shape 155">
            <a:extLst>
              <a:ext uri="{FF2B5EF4-FFF2-40B4-BE49-F238E27FC236}">
                <a16:creationId xmlns:a16="http://schemas.microsoft.com/office/drawing/2014/main" id="{84A3F315-D4BA-90B2-635F-2E3333F12517}"/>
              </a:ext>
            </a:extLst>
          </p:cNvPr>
          <p:cNvSpPr/>
          <p:nvPr/>
        </p:nvSpPr>
        <p:spPr>
          <a:xfrm>
            <a:off x="4395528"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7" name="Freeform: Shape 156">
            <a:extLst>
              <a:ext uri="{FF2B5EF4-FFF2-40B4-BE49-F238E27FC236}">
                <a16:creationId xmlns:a16="http://schemas.microsoft.com/office/drawing/2014/main" id="{B9678FA0-0B74-D1AB-D324-0133CBE56092}"/>
              </a:ext>
            </a:extLst>
          </p:cNvPr>
          <p:cNvSpPr/>
          <p:nvPr/>
        </p:nvSpPr>
        <p:spPr>
          <a:xfrm>
            <a:off x="4441571"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8" name="Freeform: Shape 157">
            <a:extLst>
              <a:ext uri="{FF2B5EF4-FFF2-40B4-BE49-F238E27FC236}">
                <a16:creationId xmlns:a16="http://schemas.microsoft.com/office/drawing/2014/main" id="{77017313-77DE-82B1-E9CD-A4C9223E3757}"/>
              </a:ext>
            </a:extLst>
          </p:cNvPr>
          <p:cNvSpPr/>
          <p:nvPr/>
        </p:nvSpPr>
        <p:spPr>
          <a:xfrm>
            <a:off x="448061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9" name="Freeform: Shape 158">
            <a:extLst>
              <a:ext uri="{FF2B5EF4-FFF2-40B4-BE49-F238E27FC236}">
                <a16:creationId xmlns:a16="http://schemas.microsoft.com/office/drawing/2014/main" id="{11AA07BA-DFDB-22F6-9D60-582153C5B384}"/>
              </a:ext>
            </a:extLst>
          </p:cNvPr>
          <p:cNvSpPr/>
          <p:nvPr/>
        </p:nvSpPr>
        <p:spPr>
          <a:xfrm>
            <a:off x="4465976"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0" name="Freeform: Shape 159">
            <a:extLst>
              <a:ext uri="{FF2B5EF4-FFF2-40B4-BE49-F238E27FC236}">
                <a16:creationId xmlns:a16="http://schemas.microsoft.com/office/drawing/2014/main" id="{15F4BFA2-7A6F-B718-56FC-D5D4BA6CA612}"/>
              </a:ext>
            </a:extLst>
          </p:cNvPr>
          <p:cNvSpPr/>
          <p:nvPr/>
        </p:nvSpPr>
        <p:spPr>
          <a:xfrm>
            <a:off x="450502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1" name="Freeform: Shape 160">
            <a:extLst>
              <a:ext uri="{FF2B5EF4-FFF2-40B4-BE49-F238E27FC236}">
                <a16:creationId xmlns:a16="http://schemas.microsoft.com/office/drawing/2014/main" id="{2069B71D-6296-BE8D-9D44-1256B90F6803}"/>
              </a:ext>
            </a:extLst>
          </p:cNvPr>
          <p:cNvSpPr/>
          <p:nvPr/>
        </p:nvSpPr>
        <p:spPr>
          <a:xfrm>
            <a:off x="4471997"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2" name="Freeform: Shape 161">
            <a:extLst>
              <a:ext uri="{FF2B5EF4-FFF2-40B4-BE49-F238E27FC236}">
                <a16:creationId xmlns:a16="http://schemas.microsoft.com/office/drawing/2014/main" id="{99506B44-A019-272A-6240-263D03A1EEB6}"/>
              </a:ext>
            </a:extLst>
          </p:cNvPr>
          <p:cNvSpPr/>
          <p:nvPr/>
        </p:nvSpPr>
        <p:spPr>
          <a:xfrm>
            <a:off x="451104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3" name="Freeform: Shape 162">
            <a:extLst>
              <a:ext uri="{FF2B5EF4-FFF2-40B4-BE49-F238E27FC236}">
                <a16:creationId xmlns:a16="http://schemas.microsoft.com/office/drawing/2014/main" id="{FB219A3D-04C1-79C3-9649-0CF58941E3FA}"/>
              </a:ext>
            </a:extLst>
          </p:cNvPr>
          <p:cNvSpPr/>
          <p:nvPr/>
        </p:nvSpPr>
        <p:spPr>
          <a:xfrm>
            <a:off x="4478178"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4" name="Freeform: Shape 163">
            <a:extLst>
              <a:ext uri="{FF2B5EF4-FFF2-40B4-BE49-F238E27FC236}">
                <a16:creationId xmlns:a16="http://schemas.microsoft.com/office/drawing/2014/main" id="{52CC9540-17F5-802A-44CD-34376ABA40CA}"/>
              </a:ext>
            </a:extLst>
          </p:cNvPr>
          <p:cNvSpPr/>
          <p:nvPr/>
        </p:nvSpPr>
        <p:spPr>
          <a:xfrm>
            <a:off x="4517225"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5" name="Freeform: Shape 164">
            <a:extLst>
              <a:ext uri="{FF2B5EF4-FFF2-40B4-BE49-F238E27FC236}">
                <a16:creationId xmlns:a16="http://schemas.microsoft.com/office/drawing/2014/main" id="{7021BC8E-99CE-BC20-13D9-F5A6D13F0B97}"/>
              </a:ext>
            </a:extLst>
          </p:cNvPr>
          <p:cNvSpPr/>
          <p:nvPr/>
        </p:nvSpPr>
        <p:spPr>
          <a:xfrm>
            <a:off x="4514622"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6" name="Freeform: Shape 165">
            <a:extLst>
              <a:ext uri="{FF2B5EF4-FFF2-40B4-BE49-F238E27FC236}">
                <a16:creationId xmlns:a16="http://schemas.microsoft.com/office/drawing/2014/main" id="{D11E8FEB-32FC-92F7-A4DC-41DA9376BA46}"/>
              </a:ext>
            </a:extLst>
          </p:cNvPr>
          <p:cNvSpPr/>
          <p:nvPr/>
        </p:nvSpPr>
        <p:spPr>
          <a:xfrm>
            <a:off x="455366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7" name="Freeform: Shape 166">
            <a:extLst>
              <a:ext uri="{FF2B5EF4-FFF2-40B4-BE49-F238E27FC236}">
                <a16:creationId xmlns:a16="http://schemas.microsoft.com/office/drawing/2014/main" id="{67502EF0-3A35-9D53-787F-CB5ECD5EE803}"/>
              </a:ext>
            </a:extLst>
          </p:cNvPr>
          <p:cNvSpPr/>
          <p:nvPr/>
        </p:nvSpPr>
        <p:spPr>
          <a:xfrm>
            <a:off x="529328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8" name="Freeform: Shape 167">
            <a:extLst>
              <a:ext uri="{FF2B5EF4-FFF2-40B4-BE49-F238E27FC236}">
                <a16:creationId xmlns:a16="http://schemas.microsoft.com/office/drawing/2014/main" id="{8359A987-0CEF-995F-D492-0CE987688AC1}"/>
              </a:ext>
            </a:extLst>
          </p:cNvPr>
          <p:cNvSpPr/>
          <p:nvPr/>
        </p:nvSpPr>
        <p:spPr>
          <a:xfrm>
            <a:off x="533233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9" name="Freeform: Shape 168">
            <a:extLst>
              <a:ext uri="{FF2B5EF4-FFF2-40B4-BE49-F238E27FC236}">
                <a16:creationId xmlns:a16="http://schemas.microsoft.com/office/drawing/2014/main" id="{FE5BDE57-8CA7-0B25-5962-4DBD2DA170B1}"/>
              </a:ext>
            </a:extLst>
          </p:cNvPr>
          <p:cNvSpPr/>
          <p:nvPr/>
        </p:nvSpPr>
        <p:spPr>
          <a:xfrm>
            <a:off x="542100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0" name="Freeform: Shape 169">
            <a:extLst>
              <a:ext uri="{FF2B5EF4-FFF2-40B4-BE49-F238E27FC236}">
                <a16:creationId xmlns:a16="http://schemas.microsoft.com/office/drawing/2014/main" id="{F29BC359-D6AC-6BC0-4EB8-2B83FA507C5B}"/>
              </a:ext>
            </a:extLst>
          </p:cNvPr>
          <p:cNvSpPr/>
          <p:nvPr/>
        </p:nvSpPr>
        <p:spPr>
          <a:xfrm>
            <a:off x="546005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1" name="Freeform: Shape 170">
            <a:extLst>
              <a:ext uri="{FF2B5EF4-FFF2-40B4-BE49-F238E27FC236}">
                <a16:creationId xmlns:a16="http://schemas.microsoft.com/office/drawing/2014/main" id="{8A60993A-2BFC-2391-EA08-CAF4FECC53B3}"/>
              </a:ext>
            </a:extLst>
          </p:cNvPr>
          <p:cNvSpPr/>
          <p:nvPr/>
        </p:nvSpPr>
        <p:spPr>
          <a:xfrm>
            <a:off x="5475834"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2" name="Freeform: Shape 171">
            <a:extLst>
              <a:ext uri="{FF2B5EF4-FFF2-40B4-BE49-F238E27FC236}">
                <a16:creationId xmlns:a16="http://schemas.microsoft.com/office/drawing/2014/main" id="{47F32132-8B20-7BCD-C952-43F756FBF925}"/>
              </a:ext>
            </a:extLst>
          </p:cNvPr>
          <p:cNvSpPr/>
          <p:nvPr/>
        </p:nvSpPr>
        <p:spPr>
          <a:xfrm>
            <a:off x="5514882"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3" name="Freeform: Shape 172">
            <a:extLst>
              <a:ext uri="{FF2B5EF4-FFF2-40B4-BE49-F238E27FC236}">
                <a16:creationId xmlns:a16="http://schemas.microsoft.com/office/drawing/2014/main" id="{A0C2E208-408B-B893-FE0C-504619A857C8}"/>
              </a:ext>
            </a:extLst>
          </p:cNvPr>
          <p:cNvSpPr/>
          <p:nvPr/>
        </p:nvSpPr>
        <p:spPr>
          <a:xfrm>
            <a:off x="5530501"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4" name="Freeform: Shape 173">
            <a:extLst>
              <a:ext uri="{FF2B5EF4-FFF2-40B4-BE49-F238E27FC236}">
                <a16:creationId xmlns:a16="http://schemas.microsoft.com/office/drawing/2014/main" id="{49D653A4-B6B5-76AE-0336-7630C28F44D3}"/>
              </a:ext>
            </a:extLst>
          </p:cNvPr>
          <p:cNvSpPr/>
          <p:nvPr/>
        </p:nvSpPr>
        <p:spPr>
          <a:xfrm>
            <a:off x="556954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5" name="Freeform: Shape 174">
            <a:extLst>
              <a:ext uri="{FF2B5EF4-FFF2-40B4-BE49-F238E27FC236}">
                <a16:creationId xmlns:a16="http://schemas.microsoft.com/office/drawing/2014/main" id="{C5736DF4-972A-06F4-1A04-203200B37BBB}"/>
              </a:ext>
            </a:extLst>
          </p:cNvPr>
          <p:cNvSpPr/>
          <p:nvPr/>
        </p:nvSpPr>
        <p:spPr>
          <a:xfrm>
            <a:off x="553668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6" name="Freeform: Shape 175">
            <a:extLst>
              <a:ext uri="{FF2B5EF4-FFF2-40B4-BE49-F238E27FC236}">
                <a16:creationId xmlns:a16="http://schemas.microsoft.com/office/drawing/2014/main" id="{36E740C2-934C-A95A-5E98-E242A8EB78D8}"/>
              </a:ext>
            </a:extLst>
          </p:cNvPr>
          <p:cNvSpPr/>
          <p:nvPr/>
        </p:nvSpPr>
        <p:spPr>
          <a:xfrm>
            <a:off x="5575730"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7" name="Freeform: Shape 176">
            <a:extLst>
              <a:ext uri="{FF2B5EF4-FFF2-40B4-BE49-F238E27FC236}">
                <a16:creationId xmlns:a16="http://schemas.microsoft.com/office/drawing/2014/main" id="{2321E5DA-ECAD-7347-1060-8F080FF2E816}"/>
              </a:ext>
            </a:extLst>
          </p:cNvPr>
          <p:cNvSpPr/>
          <p:nvPr/>
        </p:nvSpPr>
        <p:spPr>
          <a:xfrm>
            <a:off x="557931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8" name="Freeform: Shape 177">
            <a:extLst>
              <a:ext uri="{FF2B5EF4-FFF2-40B4-BE49-F238E27FC236}">
                <a16:creationId xmlns:a16="http://schemas.microsoft.com/office/drawing/2014/main" id="{3A0F17E5-BA20-CB01-AC8F-917D8E685390}"/>
              </a:ext>
            </a:extLst>
          </p:cNvPr>
          <p:cNvSpPr/>
          <p:nvPr/>
        </p:nvSpPr>
        <p:spPr>
          <a:xfrm>
            <a:off x="561835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9" name="Freeform: Shape 178">
            <a:extLst>
              <a:ext uri="{FF2B5EF4-FFF2-40B4-BE49-F238E27FC236}">
                <a16:creationId xmlns:a16="http://schemas.microsoft.com/office/drawing/2014/main" id="{00395B86-CA39-0128-597C-555C08FFDF4F}"/>
              </a:ext>
            </a:extLst>
          </p:cNvPr>
          <p:cNvSpPr/>
          <p:nvPr/>
        </p:nvSpPr>
        <p:spPr>
          <a:xfrm>
            <a:off x="5603552"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0" name="Freeform: Shape 179">
            <a:extLst>
              <a:ext uri="{FF2B5EF4-FFF2-40B4-BE49-F238E27FC236}">
                <a16:creationId xmlns:a16="http://schemas.microsoft.com/office/drawing/2014/main" id="{54421744-D530-D1FF-166F-C25F660802C9}"/>
              </a:ext>
            </a:extLst>
          </p:cNvPr>
          <p:cNvSpPr/>
          <p:nvPr/>
        </p:nvSpPr>
        <p:spPr>
          <a:xfrm>
            <a:off x="5642599"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1" name="Freeform: Shape 180">
            <a:extLst>
              <a:ext uri="{FF2B5EF4-FFF2-40B4-BE49-F238E27FC236}">
                <a16:creationId xmlns:a16="http://schemas.microsoft.com/office/drawing/2014/main" id="{75803C05-2BA3-7C4A-73D2-5EDBF32B5858}"/>
              </a:ext>
            </a:extLst>
          </p:cNvPr>
          <p:cNvSpPr/>
          <p:nvPr/>
        </p:nvSpPr>
        <p:spPr>
          <a:xfrm>
            <a:off x="562177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2" name="Freeform: Shape 181">
            <a:extLst>
              <a:ext uri="{FF2B5EF4-FFF2-40B4-BE49-F238E27FC236}">
                <a16:creationId xmlns:a16="http://schemas.microsoft.com/office/drawing/2014/main" id="{25D74E2A-A8E4-7AF6-8183-FB48016F9B21}"/>
              </a:ext>
            </a:extLst>
          </p:cNvPr>
          <p:cNvSpPr/>
          <p:nvPr/>
        </p:nvSpPr>
        <p:spPr>
          <a:xfrm>
            <a:off x="5660821"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3" name="Freeform: Shape 182">
            <a:extLst>
              <a:ext uri="{FF2B5EF4-FFF2-40B4-BE49-F238E27FC236}">
                <a16:creationId xmlns:a16="http://schemas.microsoft.com/office/drawing/2014/main" id="{F508712E-D3F3-A54F-B926-FCAC4FBD8555}"/>
              </a:ext>
            </a:extLst>
          </p:cNvPr>
          <p:cNvSpPr/>
          <p:nvPr/>
        </p:nvSpPr>
        <p:spPr>
          <a:xfrm>
            <a:off x="573126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4" name="Freeform: Shape 183">
            <a:extLst>
              <a:ext uri="{FF2B5EF4-FFF2-40B4-BE49-F238E27FC236}">
                <a16:creationId xmlns:a16="http://schemas.microsoft.com/office/drawing/2014/main" id="{02F929B3-2367-1254-3326-1048B91E3B34}"/>
              </a:ext>
            </a:extLst>
          </p:cNvPr>
          <p:cNvSpPr/>
          <p:nvPr/>
        </p:nvSpPr>
        <p:spPr>
          <a:xfrm>
            <a:off x="5770316"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5" name="Freeform: Shape 184">
            <a:extLst>
              <a:ext uri="{FF2B5EF4-FFF2-40B4-BE49-F238E27FC236}">
                <a16:creationId xmlns:a16="http://schemas.microsoft.com/office/drawing/2014/main" id="{67217886-6D86-60EA-67F3-E704E7D02C7F}"/>
              </a:ext>
            </a:extLst>
          </p:cNvPr>
          <p:cNvSpPr/>
          <p:nvPr/>
        </p:nvSpPr>
        <p:spPr>
          <a:xfrm>
            <a:off x="5877371"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6" name="Freeform: Shape 185">
            <a:extLst>
              <a:ext uri="{FF2B5EF4-FFF2-40B4-BE49-F238E27FC236}">
                <a16:creationId xmlns:a16="http://schemas.microsoft.com/office/drawing/2014/main" id="{2BADE8F0-B82A-972C-9280-D3A04E1481C7}"/>
              </a:ext>
            </a:extLst>
          </p:cNvPr>
          <p:cNvSpPr/>
          <p:nvPr/>
        </p:nvSpPr>
        <p:spPr>
          <a:xfrm>
            <a:off x="591641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7" name="Freeform: Shape 186">
            <a:extLst>
              <a:ext uri="{FF2B5EF4-FFF2-40B4-BE49-F238E27FC236}">
                <a16:creationId xmlns:a16="http://schemas.microsoft.com/office/drawing/2014/main" id="{3B1EB30D-494D-2CD9-A07D-80AD8E1B4423}"/>
              </a:ext>
            </a:extLst>
          </p:cNvPr>
          <p:cNvSpPr/>
          <p:nvPr/>
        </p:nvSpPr>
        <p:spPr>
          <a:xfrm>
            <a:off x="745292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8" name="Freeform: Shape 187">
            <a:extLst>
              <a:ext uri="{FF2B5EF4-FFF2-40B4-BE49-F238E27FC236}">
                <a16:creationId xmlns:a16="http://schemas.microsoft.com/office/drawing/2014/main" id="{087DEF7D-3649-B182-CCCB-9BF61E33FC3E}"/>
              </a:ext>
            </a:extLst>
          </p:cNvPr>
          <p:cNvSpPr/>
          <p:nvPr/>
        </p:nvSpPr>
        <p:spPr>
          <a:xfrm>
            <a:off x="749197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9" name="Freeform: Shape 188">
            <a:extLst>
              <a:ext uri="{FF2B5EF4-FFF2-40B4-BE49-F238E27FC236}">
                <a16:creationId xmlns:a16="http://schemas.microsoft.com/office/drawing/2014/main" id="{1FE4D4EF-D14E-19E1-48A0-061535A4B219}"/>
              </a:ext>
            </a:extLst>
          </p:cNvPr>
          <p:cNvSpPr/>
          <p:nvPr/>
        </p:nvSpPr>
        <p:spPr>
          <a:xfrm>
            <a:off x="748335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0" name="Freeform: Shape 189">
            <a:extLst>
              <a:ext uri="{FF2B5EF4-FFF2-40B4-BE49-F238E27FC236}">
                <a16:creationId xmlns:a16="http://schemas.microsoft.com/office/drawing/2014/main" id="{9E75C0DB-1D3C-6EB5-5823-B48C705159B0}"/>
              </a:ext>
            </a:extLst>
          </p:cNvPr>
          <p:cNvSpPr/>
          <p:nvPr/>
        </p:nvSpPr>
        <p:spPr>
          <a:xfrm>
            <a:off x="752239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1" name="Freeform: Shape 190">
            <a:extLst>
              <a:ext uri="{FF2B5EF4-FFF2-40B4-BE49-F238E27FC236}">
                <a16:creationId xmlns:a16="http://schemas.microsoft.com/office/drawing/2014/main" id="{05682E7F-E1EA-E57B-F991-E751251FADA1}"/>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92" name="Freeform: Shape 191">
            <a:extLst>
              <a:ext uri="{FF2B5EF4-FFF2-40B4-BE49-F238E27FC236}">
                <a16:creationId xmlns:a16="http://schemas.microsoft.com/office/drawing/2014/main" id="{1601285F-A861-C316-FE4C-532F378C6B14}"/>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93" name="Freeform: Shape 192">
            <a:extLst>
              <a:ext uri="{FF2B5EF4-FFF2-40B4-BE49-F238E27FC236}">
                <a16:creationId xmlns:a16="http://schemas.microsoft.com/office/drawing/2014/main" id="{6AD1E098-D3C9-3D02-8761-6E2D401719FF}"/>
              </a:ext>
            </a:extLst>
          </p:cNvPr>
          <p:cNvSpPr/>
          <p:nvPr/>
        </p:nvSpPr>
        <p:spPr>
          <a:xfrm>
            <a:off x="3596036" y="264832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4" name="Freeform: Shape 193">
            <a:extLst>
              <a:ext uri="{FF2B5EF4-FFF2-40B4-BE49-F238E27FC236}">
                <a16:creationId xmlns:a16="http://schemas.microsoft.com/office/drawing/2014/main" id="{4914A167-98C8-2629-4EB9-778D07F3AF39}"/>
              </a:ext>
            </a:extLst>
          </p:cNvPr>
          <p:cNvSpPr/>
          <p:nvPr/>
        </p:nvSpPr>
        <p:spPr>
          <a:xfrm>
            <a:off x="3635083" y="261942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5" name="Freeform: Shape 194">
            <a:extLst>
              <a:ext uri="{FF2B5EF4-FFF2-40B4-BE49-F238E27FC236}">
                <a16:creationId xmlns:a16="http://schemas.microsoft.com/office/drawing/2014/main" id="{494DC5B4-AD83-6CEF-1F18-943D3A774AE5}"/>
              </a:ext>
            </a:extLst>
          </p:cNvPr>
          <p:cNvSpPr/>
          <p:nvPr/>
        </p:nvSpPr>
        <p:spPr>
          <a:xfrm>
            <a:off x="3717733" y="271898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6" name="Freeform: Shape 195">
            <a:extLst>
              <a:ext uri="{FF2B5EF4-FFF2-40B4-BE49-F238E27FC236}">
                <a16:creationId xmlns:a16="http://schemas.microsoft.com/office/drawing/2014/main" id="{508DD3BD-A499-CC11-72EA-580564CB20DA}"/>
              </a:ext>
            </a:extLst>
          </p:cNvPr>
          <p:cNvSpPr/>
          <p:nvPr/>
        </p:nvSpPr>
        <p:spPr>
          <a:xfrm>
            <a:off x="3756780" y="269009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7" name="Freeform: Shape 196">
            <a:extLst>
              <a:ext uri="{FF2B5EF4-FFF2-40B4-BE49-F238E27FC236}">
                <a16:creationId xmlns:a16="http://schemas.microsoft.com/office/drawing/2014/main" id="{A211515D-9600-9DF1-E4A7-FE6FC2E357BF}"/>
              </a:ext>
            </a:extLst>
          </p:cNvPr>
          <p:cNvSpPr/>
          <p:nvPr/>
        </p:nvSpPr>
        <p:spPr>
          <a:xfrm>
            <a:off x="4119269" y="2755101"/>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8" name="Freeform: Shape 197">
            <a:extLst>
              <a:ext uri="{FF2B5EF4-FFF2-40B4-BE49-F238E27FC236}">
                <a16:creationId xmlns:a16="http://schemas.microsoft.com/office/drawing/2014/main" id="{EBEF61C8-4F93-4D28-32F8-12EA3D049B07}"/>
              </a:ext>
            </a:extLst>
          </p:cNvPr>
          <p:cNvSpPr/>
          <p:nvPr/>
        </p:nvSpPr>
        <p:spPr>
          <a:xfrm>
            <a:off x="4158317" y="272620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9" name="Freeform: Shape 198">
            <a:extLst>
              <a:ext uri="{FF2B5EF4-FFF2-40B4-BE49-F238E27FC236}">
                <a16:creationId xmlns:a16="http://schemas.microsoft.com/office/drawing/2014/main" id="{411ECD78-544C-C060-A019-8D7ABDB2E933}"/>
              </a:ext>
            </a:extLst>
          </p:cNvPr>
          <p:cNvSpPr/>
          <p:nvPr/>
        </p:nvSpPr>
        <p:spPr>
          <a:xfrm>
            <a:off x="434427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0" name="Freeform: Shape 199">
            <a:extLst>
              <a:ext uri="{FF2B5EF4-FFF2-40B4-BE49-F238E27FC236}">
                <a16:creationId xmlns:a16="http://schemas.microsoft.com/office/drawing/2014/main" id="{DC5F66B0-061C-EC27-605A-A78CEF602077}"/>
              </a:ext>
            </a:extLst>
          </p:cNvPr>
          <p:cNvSpPr/>
          <p:nvPr/>
        </p:nvSpPr>
        <p:spPr>
          <a:xfrm>
            <a:off x="438332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1" name="Freeform: Shape 200">
            <a:extLst>
              <a:ext uri="{FF2B5EF4-FFF2-40B4-BE49-F238E27FC236}">
                <a16:creationId xmlns:a16="http://schemas.microsoft.com/office/drawing/2014/main" id="{20AC97D0-CC3F-EC8A-B40E-6F52C240C997}"/>
              </a:ext>
            </a:extLst>
          </p:cNvPr>
          <p:cNvSpPr/>
          <p:nvPr/>
        </p:nvSpPr>
        <p:spPr>
          <a:xfrm>
            <a:off x="438690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2" name="Freeform: Shape 201">
            <a:extLst>
              <a:ext uri="{FF2B5EF4-FFF2-40B4-BE49-F238E27FC236}">
                <a16:creationId xmlns:a16="http://schemas.microsoft.com/office/drawing/2014/main" id="{55102141-2893-92AE-62F6-B6C775EBF15C}"/>
              </a:ext>
            </a:extLst>
          </p:cNvPr>
          <p:cNvSpPr/>
          <p:nvPr/>
        </p:nvSpPr>
        <p:spPr>
          <a:xfrm>
            <a:off x="442595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3" name="Freeform: Shape 202">
            <a:extLst>
              <a:ext uri="{FF2B5EF4-FFF2-40B4-BE49-F238E27FC236}">
                <a16:creationId xmlns:a16="http://schemas.microsoft.com/office/drawing/2014/main" id="{D4A2D5B2-2143-6A54-7B54-AA1F2F2E0063}"/>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4" name="Freeform: Shape 203">
            <a:extLst>
              <a:ext uri="{FF2B5EF4-FFF2-40B4-BE49-F238E27FC236}">
                <a16:creationId xmlns:a16="http://schemas.microsoft.com/office/drawing/2014/main" id="{EC6A5C81-7864-CBB5-4886-2A90BCE12E58}"/>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5" name="Freeform: Shape 204">
            <a:extLst>
              <a:ext uri="{FF2B5EF4-FFF2-40B4-BE49-F238E27FC236}">
                <a16:creationId xmlns:a16="http://schemas.microsoft.com/office/drawing/2014/main" id="{6346570C-4DE0-2724-D4C2-73B4AFE35CBD}"/>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6" name="Freeform: Shape 205">
            <a:extLst>
              <a:ext uri="{FF2B5EF4-FFF2-40B4-BE49-F238E27FC236}">
                <a16:creationId xmlns:a16="http://schemas.microsoft.com/office/drawing/2014/main" id="{7CF12F12-4041-8D5E-00FD-756680E3754A}"/>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7" name="Freeform: Shape 206">
            <a:extLst>
              <a:ext uri="{FF2B5EF4-FFF2-40B4-BE49-F238E27FC236}">
                <a16:creationId xmlns:a16="http://schemas.microsoft.com/office/drawing/2014/main" id="{FDACAB18-9E12-7AEF-3129-2A43AD570F60}"/>
              </a:ext>
            </a:extLst>
          </p:cNvPr>
          <p:cNvSpPr/>
          <p:nvPr/>
        </p:nvSpPr>
        <p:spPr>
          <a:xfrm>
            <a:off x="442334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8" name="Freeform: Shape 207">
            <a:extLst>
              <a:ext uri="{FF2B5EF4-FFF2-40B4-BE49-F238E27FC236}">
                <a16:creationId xmlns:a16="http://schemas.microsoft.com/office/drawing/2014/main" id="{BF9AFEB4-5584-9471-3141-B28F234F1A54}"/>
              </a:ext>
            </a:extLst>
          </p:cNvPr>
          <p:cNvSpPr/>
          <p:nvPr/>
        </p:nvSpPr>
        <p:spPr>
          <a:xfrm>
            <a:off x="446239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9" name="Freeform: Shape 208">
            <a:extLst>
              <a:ext uri="{FF2B5EF4-FFF2-40B4-BE49-F238E27FC236}">
                <a16:creationId xmlns:a16="http://schemas.microsoft.com/office/drawing/2014/main" id="{FFFAFB23-1704-45BD-0545-5D803FECF903}"/>
              </a:ext>
            </a:extLst>
          </p:cNvPr>
          <p:cNvSpPr/>
          <p:nvPr/>
        </p:nvSpPr>
        <p:spPr>
          <a:xfrm>
            <a:off x="443555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0" name="Freeform: Shape 209">
            <a:extLst>
              <a:ext uri="{FF2B5EF4-FFF2-40B4-BE49-F238E27FC236}">
                <a16:creationId xmlns:a16="http://schemas.microsoft.com/office/drawing/2014/main" id="{BD3B27CB-504F-2E99-9FCD-EA17F7DE6617}"/>
              </a:ext>
            </a:extLst>
          </p:cNvPr>
          <p:cNvSpPr/>
          <p:nvPr/>
        </p:nvSpPr>
        <p:spPr>
          <a:xfrm>
            <a:off x="447459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1" name="Freeform: Shape 210">
            <a:extLst>
              <a:ext uri="{FF2B5EF4-FFF2-40B4-BE49-F238E27FC236}">
                <a16:creationId xmlns:a16="http://schemas.microsoft.com/office/drawing/2014/main" id="{54441055-D46A-E128-0595-6A454C04C76C}"/>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2" name="Freeform: Shape 211">
            <a:extLst>
              <a:ext uri="{FF2B5EF4-FFF2-40B4-BE49-F238E27FC236}">
                <a16:creationId xmlns:a16="http://schemas.microsoft.com/office/drawing/2014/main" id="{CDD82FEB-65E7-FD58-A372-0CFD5F50F874}"/>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3" name="Freeform: Shape 212">
            <a:extLst>
              <a:ext uri="{FF2B5EF4-FFF2-40B4-BE49-F238E27FC236}">
                <a16:creationId xmlns:a16="http://schemas.microsoft.com/office/drawing/2014/main" id="{A5683F44-8367-54C5-7FC4-50622FEC1A18}"/>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4" name="Freeform: Shape 213">
            <a:extLst>
              <a:ext uri="{FF2B5EF4-FFF2-40B4-BE49-F238E27FC236}">
                <a16:creationId xmlns:a16="http://schemas.microsoft.com/office/drawing/2014/main" id="{6BB02F4A-67DD-C9C8-134D-87CE6EE85620}"/>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5" name="Freeform: Shape 214">
            <a:extLst>
              <a:ext uri="{FF2B5EF4-FFF2-40B4-BE49-F238E27FC236}">
                <a16:creationId xmlns:a16="http://schemas.microsoft.com/office/drawing/2014/main" id="{6A29EC08-FAC7-608A-2D5E-CF4728A97DDF}"/>
              </a:ext>
            </a:extLst>
          </p:cNvPr>
          <p:cNvSpPr/>
          <p:nvPr/>
        </p:nvSpPr>
        <p:spPr>
          <a:xfrm>
            <a:off x="446597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6" name="Freeform: Shape 215">
            <a:extLst>
              <a:ext uri="{FF2B5EF4-FFF2-40B4-BE49-F238E27FC236}">
                <a16:creationId xmlns:a16="http://schemas.microsoft.com/office/drawing/2014/main" id="{001D7B5B-9620-201A-7CC5-594286200F4B}"/>
              </a:ext>
            </a:extLst>
          </p:cNvPr>
          <p:cNvSpPr/>
          <p:nvPr/>
        </p:nvSpPr>
        <p:spPr>
          <a:xfrm>
            <a:off x="450502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7" name="Freeform: Shape 216">
            <a:extLst>
              <a:ext uri="{FF2B5EF4-FFF2-40B4-BE49-F238E27FC236}">
                <a16:creationId xmlns:a16="http://schemas.microsoft.com/office/drawing/2014/main" id="{30BAA7DC-F29A-FE8A-9A75-7472C9195F9F}"/>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8" name="Freeform: Shape 217">
            <a:extLst>
              <a:ext uri="{FF2B5EF4-FFF2-40B4-BE49-F238E27FC236}">
                <a16:creationId xmlns:a16="http://schemas.microsoft.com/office/drawing/2014/main" id="{95530D9F-6842-E675-74C3-004361D10AED}"/>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9" name="Freeform: Shape 218">
            <a:extLst>
              <a:ext uri="{FF2B5EF4-FFF2-40B4-BE49-F238E27FC236}">
                <a16:creationId xmlns:a16="http://schemas.microsoft.com/office/drawing/2014/main" id="{946EA994-B669-F12F-F771-FAE8C96C339E}"/>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0" name="Freeform: Shape 219">
            <a:extLst>
              <a:ext uri="{FF2B5EF4-FFF2-40B4-BE49-F238E27FC236}">
                <a16:creationId xmlns:a16="http://schemas.microsoft.com/office/drawing/2014/main" id="{A2886D1C-FC91-DB32-D317-78B4A21E2731}"/>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1" name="Freeform: Shape 220">
            <a:extLst>
              <a:ext uri="{FF2B5EF4-FFF2-40B4-BE49-F238E27FC236}">
                <a16:creationId xmlns:a16="http://schemas.microsoft.com/office/drawing/2014/main" id="{131507CF-98F0-4905-62E3-2C0507AE2B1F}"/>
              </a:ext>
            </a:extLst>
          </p:cNvPr>
          <p:cNvSpPr/>
          <p:nvPr/>
        </p:nvSpPr>
        <p:spPr>
          <a:xfrm>
            <a:off x="450241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2" name="Freeform: Shape 221">
            <a:extLst>
              <a:ext uri="{FF2B5EF4-FFF2-40B4-BE49-F238E27FC236}">
                <a16:creationId xmlns:a16="http://schemas.microsoft.com/office/drawing/2014/main" id="{7129940B-AE3B-4E07-C411-E21F99DCE442}"/>
              </a:ext>
            </a:extLst>
          </p:cNvPr>
          <p:cNvSpPr/>
          <p:nvPr/>
        </p:nvSpPr>
        <p:spPr>
          <a:xfrm>
            <a:off x="454146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3" name="Freeform: Shape 222">
            <a:extLst>
              <a:ext uri="{FF2B5EF4-FFF2-40B4-BE49-F238E27FC236}">
                <a16:creationId xmlns:a16="http://schemas.microsoft.com/office/drawing/2014/main" id="{A67ACFC2-1ABA-AD98-816E-3B897DB3B638}"/>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4" name="Freeform: Shape 223">
            <a:extLst>
              <a:ext uri="{FF2B5EF4-FFF2-40B4-BE49-F238E27FC236}">
                <a16:creationId xmlns:a16="http://schemas.microsoft.com/office/drawing/2014/main" id="{4EECBFA1-963E-0766-7C53-611CE2A5C33A}"/>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5" name="Freeform: Shape 224">
            <a:extLst>
              <a:ext uri="{FF2B5EF4-FFF2-40B4-BE49-F238E27FC236}">
                <a16:creationId xmlns:a16="http://schemas.microsoft.com/office/drawing/2014/main" id="{C71D0D3A-AC1E-0790-4707-AAE62FAA8349}"/>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6" name="Freeform: Shape 225">
            <a:extLst>
              <a:ext uri="{FF2B5EF4-FFF2-40B4-BE49-F238E27FC236}">
                <a16:creationId xmlns:a16="http://schemas.microsoft.com/office/drawing/2014/main" id="{9F141D7B-61E6-C3E1-FEA0-B1C80A5A86FC}"/>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7" name="Freeform: Shape 226">
            <a:extLst>
              <a:ext uri="{FF2B5EF4-FFF2-40B4-BE49-F238E27FC236}">
                <a16:creationId xmlns:a16="http://schemas.microsoft.com/office/drawing/2014/main" id="{138F5218-75A9-E3BD-D919-5199D4C6E041}"/>
              </a:ext>
            </a:extLst>
          </p:cNvPr>
          <p:cNvSpPr/>
          <p:nvPr/>
        </p:nvSpPr>
        <p:spPr>
          <a:xfrm>
            <a:off x="4520642"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8" name="Freeform: Shape 227">
            <a:extLst>
              <a:ext uri="{FF2B5EF4-FFF2-40B4-BE49-F238E27FC236}">
                <a16:creationId xmlns:a16="http://schemas.microsoft.com/office/drawing/2014/main" id="{9D9BCE7E-6FC2-00FB-00ED-49AA4EBE822D}"/>
              </a:ext>
            </a:extLst>
          </p:cNvPr>
          <p:cNvSpPr/>
          <p:nvPr/>
        </p:nvSpPr>
        <p:spPr>
          <a:xfrm>
            <a:off x="455968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9" name="Freeform: Shape 228">
            <a:extLst>
              <a:ext uri="{FF2B5EF4-FFF2-40B4-BE49-F238E27FC236}">
                <a16:creationId xmlns:a16="http://schemas.microsoft.com/office/drawing/2014/main" id="{63E4F449-B415-BDE3-69F5-025013DB543D}"/>
              </a:ext>
            </a:extLst>
          </p:cNvPr>
          <p:cNvSpPr/>
          <p:nvPr/>
        </p:nvSpPr>
        <p:spPr>
          <a:xfrm>
            <a:off x="4532844"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0" name="Freeform: Shape 229">
            <a:extLst>
              <a:ext uri="{FF2B5EF4-FFF2-40B4-BE49-F238E27FC236}">
                <a16:creationId xmlns:a16="http://schemas.microsoft.com/office/drawing/2014/main" id="{1126C85F-1B80-D274-1B9A-9294C50D5F93}"/>
              </a:ext>
            </a:extLst>
          </p:cNvPr>
          <p:cNvSpPr/>
          <p:nvPr/>
        </p:nvSpPr>
        <p:spPr>
          <a:xfrm>
            <a:off x="457189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1" name="Freeform: Shape 230">
            <a:extLst>
              <a:ext uri="{FF2B5EF4-FFF2-40B4-BE49-F238E27FC236}">
                <a16:creationId xmlns:a16="http://schemas.microsoft.com/office/drawing/2014/main" id="{72E68B4B-955A-A5B4-DFDF-510ECD089A29}"/>
              </a:ext>
            </a:extLst>
          </p:cNvPr>
          <p:cNvSpPr/>
          <p:nvPr/>
        </p:nvSpPr>
        <p:spPr>
          <a:xfrm>
            <a:off x="455106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2" name="Freeform: Shape 231">
            <a:extLst>
              <a:ext uri="{FF2B5EF4-FFF2-40B4-BE49-F238E27FC236}">
                <a16:creationId xmlns:a16="http://schemas.microsoft.com/office/drawing/2014/main" id="{CF94F148-E300-CBD6-35FE-D1599C4EFFB8}"/>
              </a:ext>
            </a:extLst>
          </p:cNvPr>
          <p:cNvSpPr/>
          <p:nvPr/>
        </p:nvSpPr>
        <p:spPr>
          <a:xfrm>
            <a:off x="459011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3" name="Freeform: Shape 232">
            <a:extLst>
              <a:ext uri="{FF2B5EF4-FFF2-40B4-BE49-F238E27FC236}">
                <a16:creationId xmlns:a16="http://schemas.microsoft.com/office/drawing/2014/main" id="{240E48FC-8E23-F77A-E170-046673D27DEF}"/>
              </a:ext>
            </a:extLst>
          </p:cNvPr>
          <p:cNvSpPr/>
          <p:nvPr/>
        </p:nvSpPr>
        <p:spPr>
          <a:xfrm>
            <a:off x="4581491"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4" name="Freeform: Shape 233">
            <a:extLst>
              <a:ext uri="{FF2B5EF4-FFF2-40B4-BE49-F238E27FC236}">
                <a16:creationId xmlns:a16="http://schemas.microsoft.com/office/drawing/2014/main" id="{91265105-7F40-A49B-AC00-08BECD72BA92}"/>
              </a:ext>
            </a:extLst>
          </p:cNvPr>
          <p:cNvSpPr/>
          <p:nvPr/>
        </p:nvSpPr>
        <p:spPr>
          <a:xfrm>
            <a:off x="462053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5" name="Freeform: Shape 234">
            <a:extLst>
              <a:ext uri="{FF2B5EF4-FFF2-40B4-BE49-F238E27FC236}">
                <a16:creationId xmlns:a16="http://schemas.microsoft.com/office/drawing/2014/main" id="{78E56513-116D-7EF7-F96B-4F173FACD193}"/>
              </a:ext>
            </a:extLst>
          </p:cNvPr>
          <p:cNvSpPr/>
          <p:nvPr/>
        </p:nvSpPr>
        <p:spPr>
          <a:xfrm>
            <a:off x="458767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6" name="Freeform: Shape 235">
            <a:extLst>
              <a:ext uri="{FF2B5EF4-FFF2-40B4-BE49-F238E27FC236}">
                <a16:creationId xmlns:a16="http://schemas.microsoft.com/office/drawing/2014/main" id="{0E57CAC0-71D5-24ED-E2F7-0CEB6B7B4FDF}"/>
              </a:ext>
            </a:extLst>
          </p:cNvPr>
          <p:cNvSpPr/>
          <p:nvPr/>
        </p:nvSpPr>
        <p:spPr>
          <a:xfrm>
            <a:off x="4626720"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7" name="Freeform: Shape 236">
            <a:extLst>
              <a:ext uri="{FF2B5EF4-FFF2-40B4-BE49-F238E27FC236}">
                <a16:creationId xmlns:a16="http://schemas.microsoft.com/office/drawing/2014/main" id="{4E7DA105-A4D1-1672-2C30-06EABDB9BF79}"/>
              </a:ext>
            </a:extLst>
          </p:cNvPr>
          <p:cNvSpPr/>
          <p:nvPr/>
        </p:nvSpPr>
        <p:spPr>
          <a:xfrm>
            <a:off x="462411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8" name="Freeform: Shape 237">
            <a:extLst>
              <a:ext uri="{FF2B5EF4-FFF2-40B4-BE49-F238E27FC236}">
                <a16:creationId xmlns:a16="http://schemas.microsoft.com/office/drawing/2014/main" id="{B34B4FA3-E73A-0232-0502-D8671D786B66}"/>
              </a:ext>
            </a:extLst>
          </p:cNvPr>
          <p:cNvSpPr/>
          <p:nvPr/>
        </p:nvSpPr>
        <p:spPr>
          <a:xfrm>
            <a:off x="4663164"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9" name="Freeform: Shape 238">
            <a:extLst>
              <a:ext uri="{FF2B5EF4-FFF2-40B4-BE49-F238E27FC236}">
                <a16:creationId xmlns:a16="http://schemas.microsoft.com/office/drawing/2014/main" id="{C1B84E34-77C1-3611-2E78-E8AF572A6784}"/>
              </a:ext>
            </a:extLst>
          </p:cNvPr>
          <p:cNvSpPr/>
          <p:nvPr/>
        </p:nvSpPr>
        <p:spPr>
          <a:xfrm>
            <a:off x="467894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0" name="Freeform: Shape 239">
            <a:extLst>
              <a:ext uri="{FF2B5EF4-FFF2-40B4-BE49-F238E27FC236}">
                <a16:creationId xmlns:a16="http://schemas.microsoft.com/office/drawing/2014/main" id="{58C9AB47-F91E-9779-284C-86A5C5334009}"/>
              </a:ext>
            </a:extLst>
          </p:cNvPr>
          <p:cNvSpPr/>
          <p:nvPr/>
        </p:nvSpPr>
        <p:spPr>
          <a:xfrm>
            <a:off x="471799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1" name="Freeform: Shape 240">
            <a:extLst>
              <a:ext uri="{FF2B5EF4-FFF2-40B4-BE49-F238E27FC236}">
                <a16:creationId xmlns:a16="http://schemas.microsoft.com/office/drawing/2014/main" id="{45C017D5-338A-E911-3705-D517CF1E7166}"/>
              </a:ext>
            </a:extLst>
          </p:cNvPr>
          <p:cNvSpPr/>
          <p:nvPr/>
        </p:nvSpPr>
        <p:spPr>
          <a:xfrm>
            <a:off x="469098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2" name="Freeform: Shape 241">
            <a:extLst>
              <a:ext uri="{FF2B5EF4-FFF2-40B4-BE49-F238E27FC236}">
                <a16:creationId xmlns:a16="http://schemas.microsoft.com/office/drawing/2014/main" id="{72757DFF-EFD2-20B7-BD0D-FA2DAF97B87A}"/>
              </a:ext>
            </a:extLst>
          </p:cNvPr>
          <p:cNvSpPr/>
          <p:nvPr/>
        </p:nvSpPr>
        <p:spPr>
          <a:xfrm>
            <a:off x="473003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3" name="Freeform: Shape 242">
            <a:extLst>
              <a:ext uri="{FF2B5EF4-FFF2-40B4-BE49-F238E27FC236}">
                <a16:creationId xmlns:a16="http://schemas.microsoft.com/office/drawing/2014/main" id="{CCC4EE0B-83CD-4629-C432-F96F46A55620}"/>
              </a:ext>
            </a:extLst>
          </p:cNvPr>
          <p:cNvSpPr/>
          <p:nvPr/>
        </p:nvSpPr>
        <p:spPr>
          <a:xfrm>
            <a:off x="469716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4" name="Freeform: Shape 243">
            <a:extLst>
              <a:ext uri="{FF2B5EF4-FFF2-40B4-BE49-F238E27FC236}">
                <a16:creationId xmlns:a16="http://schemas.microsoft.com/office/drawing/2014/main" id="{361A5A29-9D36-9D65-7B62-A8373B1AD092}"/>
              </a:ext>
            </a:extLst>
          </p:cNvPr>
          <p:cNvSpPr/>
          <p:nvPr/>
        </p:nvSpPr>
        <p:spPr>
          <a:xfrm>
            <a:off x="4736215"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5" name="Freeform: Shape 244">
            <a:extLst>
              <a:ext uri="{FF2B5EF4-FFF2-40B4-BE49-F238E27FC236}">
                <a16:creationId xmlns:a16="http://schemas.microsoft.com/office/drawing/2014/main" id="{F8D7ED91-A14E-C997-19AF-60A872313C27}"/>
              </a:ext>
            </a:extLst>
          </p:cNvPr>
          <p:cNvSpPr/>
          <p:nvPr/>
        </p:nvSpPr>
        <p:spPr>
          <a:xfrm>
            <a:off x="477623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6" name="Freeform: Shape 245">
            <a:extLst>
              <a:ext uri="{FF2B5EF4-FFF2-40B4-BE49-F238E27FC236}">
                <a16:creationId xmlns:a16="http://schemas.microsoft.com/office/drawing/2014/main" id="{015103D3-2723-8037-14EE-2B8257D40A97}"/>
              </a:ext>
            </a:extLst>
          </p:cNvPr>
          <p:cNvSpPr/>
          <p:nvPr/>
        </p:nvSpPr>
        <p:spPr>
          <a:xfrm>
            <a:off x="481528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7" name="Freeform: Shape 246">
            <a:extLst>
              <a:ext uri="{FF2B5EF4-FFF2-40B4-BE49-F238E27FC236}">
                <a16:creationId xmlns:a16="http://schemas.microsoft.com/office/drawing/2014/main" id="{1590AB0B-2D29-43AA-B196-D5DA6404FDD1}"/>
              </a:ext>
            </a:extLst>
          </p:cNvPr>
          <p:cNvSpPr/>
          <p:nvPr/>
        </p:nvSpPr>
        <p:spPr>
          <a:xfrm>
            <a:off x="539676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8" name="Freeform: Shape 247">
            <a:extLst>
              <a:ext uri="{FF2B5EF4-FFF2-40B4-BE49-F238E27FC236}">
                <a16:creationId xmlns:a16="http://schemas.microsoft.com/office/drawing/2014/main" id="{CD9D0E90-69B0-7D34-AD5C-676C84A441F4}"/>
              </a:ext>
            </a:extLst>
          </p:cNvPr>
          <p:cNvSpPr/>
          <p:nvPr/>
        </p:nvSpPr>
        <p:spPr>
          <a:xfrm>
            <a:off x="543581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9" name="Freeform: Shape 248">
            <a:extLst>
              <a:ext uri="{FF2B5EF4-FFF2-40B4-BE49-F238E27FC236}">
                <a16:creationId xmlns:a16="http://schemas.microsoft.com/office/drawing/2014/main" id="{DAAFAA95-023B-1459-D466-713AA093A571}"/>
              </a:ext>
            </a:extLst>
          </p:cNvPr>
          <p:cNvSpPr/>
          <p:nvPr/>
        </p:nvSpPr>
        <p:spPr>
          <a:xfrm>
            <a:off x="540278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0" name="Freeform: Shape 249">
            <a:extLst>
              <a:ext uri="{FF2B5EF4-FFF2-40B4-BE49-F238E27FC236}">
                <a16:creationId xmlns:a16="http://schemas.microsoft.com/office/drawing/2014/main" id="{95FB3B50-9AA6-57EF-A1DC-653C803D7923}"/>
              </a:ext>
            </a:extLst>
          </p:cNvPr>
          <p:cNvSpPr/>
          <p:nvPr/>
        </p:nvSpPr>
        <p:spPr>
          <a:xfrm>
            <a:off x="544183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1" name="Freeform: Shape 250">
            <a:extLst>
              <a:ext uri="{FF2B5EF4-FFF2-40B4-BE49-F238E27FC236}">
                <a16:creationId xmlns:a16="http://schemas.microsoft.com/office/drawing/2014/main" id="{4834EACB-4818-A576-DFD3-1CF281F21F21}"/>
              </a:ext>
            </a:extLst>
          </p:cNvPr>
          <p:cNvSpPr/>
          <p:nvPr/>
        </p:nvSpPr>
        <p:spPr>
          <a:xfrm>
            <a:off x="542718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2" name="Freeform: Shape 251">
            <a:extLst>
              <a:ext uri="{FF2B5EF4-FFF2-40B4-BE49-F238E27FC236}">
                <a16:creationId xmlns:a16="http://schemas.microsoft.com/office/drawing/2014/main" id="{6EAEC671-396A-A682-7CA0-D14F42D07471}"/>
              </a:ext>
            </a:extLst>
          </p:cNvPr>
          <p:cNvSpPr/>
          <p:nvPr/>
        </p:nvSpPr>
        <p:spPr>
          <a:xfrm>
            <a:off x="546623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3" name="Freeform: Shape 252">
            <a:extLst>
              <a:ext uri="{FF2B5EF4-FFF2-40B4-BE49-F238E27FC236}">
                <a16:creationId xmlns:a16="http://schemas.microsoft.com/office/drawing/2014/main" id="{510B1AB9-497D-C357-76C3-849F77B68F72}"/>
              </a:ext>
            </a:extLst>
          </p:cNvPr>
          <p:cNvSpPr/>
          <p:nvPr/>
        </p:nvSpPr>
        <p:spPr>
          <a:xfrm>
            <a:off x="543320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4" name="Freeform: Shape 253">
            <a:extLst>
              <a:ext uri="{FF2B5EF4-FFF2-40B4-BE49-F238E27FC236}">
                <a16:creationId xmlns:a16="http://schemas.microsoft.com/office/drawing/2014/main" id="{6BEC511E-3EEC-3E1D-C99D-349C214642E4}"/>
              </a:ext>
            </a:extLst>
          </p:cNvPr>
          <p:cNvSpPr/>
          <p:nvPr/>
        </p:nvSpPr>
        <p:spPr>
          <a:xfrm>
            <a:off x="547225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5" name="Freeform: Shape 254">
            <a:extLst>
              <a:ext uri="{FF2B5EF4-FFF2-40B4-BE49-F238E27FC236}">
                <a16:creationId xmlns:a16="http://schemas.microsoft.com/office/drawing/2014/main" id="{3E54E64E-9913-57A6-D331-C43ACA121C9C}"/>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6" name="Freeform: Shape 255">
            <a:extLst>
              <a:ext uri="{FF2B5EF4-FFF2-40B4-BE49-F238E27FC236}">
                <a16:creationId xmlns:a16="http://schemas.microsoft.com/office/drawing/2014/main" id="{FEFA456C-A035-D54C-BD28-A70904D56E44}"/>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7" name="Freeform: Shape 256">
            <a:extLst>
              <a:ext uri="{FF2B5EF4-FFF2-40B4-BE49-F238E27FC236}">
                <a16:creationId xmlns:a16="http://schemas.microsoft.com/office/drawing/2014/main" id="{263BAA0E-30CD-CE6F-140C-5F781FAAD3D0}"/>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8" name="Freeform: Shape 257">
            <a:extLst>
              <a:ext uri="{FF2B5EF4-FFF2-40B4-BE49-F238E27FC236}">
                <a16:creationId xmlns:a16="http://schemas.microsoft.com/office/drawing/2014/main" id="{B1B48EA8-31DD-D07C-C601-4275B44F8022}"/>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9" name="Freeform: Shape 258">
            <a:extLst>
              <a:ext uri="{FF2B5EF4-FFF2-40B4-BE49-F238E27FC236}">
                <a16:creationId xmlns:a16="http://schemas.microsoft.com/office/drawing/2014/main" id="{A510E693-1F71-78BC-0FCC-B82FDEB0B0E6}"/>
              </a:ext>
            </a:extLst>
          </p:cNvPr>
          <p:cNvSpPr/>
          <p:nvPr/>
        </p:nvSpPr>
        <p:spPr>
          <a:xfrm>
            <a:off x="545761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0" name="Freeform: Shape 259">
            <a:extLst>
              <a:ext uri="{FF2B5EF4-FFF2-40B4-BE49-F238E27FC236}">
                <a16:creationId xmlns:a16="http://schemas.microsoft.com/office/drawing/2014/main" id="{F790B179-1C69-1806-698B-E3081C002A8C}"/>
              </a:ext>
            </a:extLst>
          </p:cNvPr>
          <p:cNvSpPr/>
          <p:nvPr/>
        </p:nvSpPr>
        <p:spPr>
          <a:xfrm>
            <a:off x="549666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1" name="Freeform: Shape 260">
            <a:extLst>
              <a:ext uri="{FF2B5EF4-FFF2-40B4-BE49-F238E27FC236}">
                <a16:creationId xmlns:a16="http://schemas.microsoft.com/office/drawing/2014/main" id="{503559E2-089E-61BB-6C23-60D746F19FAF}"/>
              </a:ext>
            </a:extLst>
          </p:cNvPr>
          <p:cNvSpPr/>
          <p:nvPr/>
        </p:nvSpPr>
        <p:spPr>
          <a:xfrm>
            <a:off x="546981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2" name="Freeform: Shape 261">
            <a:extLst>
              <a:ext uri="{FF2B5EF4-FFF2-40B4-BE49-F238E27FC236}">
                <a16:creationId xmlns:a16="http://schemas.microsoft.com/office/drawing/2014/main" id="{0E89E1FE-234A-7BBF-D452-E5B5E5CF84D0}"/>
              </a:ext>
            </a:extLst>
          </p:cNvPr>
          <p:cNvSpPr/>
          <p:nvPr/>
        </p:nvSpPr>
        <p:spPr>
          <a:xfrm>
            <a:off x="5508863"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3" name="Freeform: Shape 262">
            <a:extLst>
              <a:ext uri="{FF2B5EF4-FFF2-40B4-BE49-F238E27FC236}">
                <a16:creationId xmlns:a16="http://schemas.microsoft.com/office/drawing/2014/main" id="{27D092EA-3EA8-4F4C-2126-316F1716D939}"/>
              </a:ext>
            </a:extLst>
          </p:cNvPr>
          <p:cNvSpPr/>
          <p:nvPr/>
        </p:nvSpPr>
        <p:spPr>
          <a:xfrm>
            <a:off x="547583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4" name="Freeform: Shape 263">
            <a:extLst>
              <a:ext uri="{FF2B5EF4-FFF2-40B4-BE49-F238E27FC236}">
                <a16:creationId xmlns:a16="http://schemas.microsoft.com/office/drawing/2014/main" id="{6681B07C-5E66-87A9-CFE5-84D56B513465}"/>
              </a:ext>
            </a:extLst>
          </p:cNvPr>
          <p:cNvSpPr/>
          <p:nvPr/>
        </p:nvSpPr>
        <p:spPr>
          <a:xfrm>
            <a:off x="5514882"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5" name="Freeform: Shape 264">
            <a:extLst>
              <a:ext uri="{FF2B5EF4-FFF2-40B4-BE49-F238E27FC236}">
                <a16:creationId xmlns:a16="http://schemas.microsoft.com/office/drawing/2014/main" id="{685BD8F9-CA52-E359-DF40-8E25AF8946D7}"/>
              </a:ext>
            </a:extLst>
          </p:cNvPr>
          <p:cNvSpPr/>
          <p:nvPr/>
        </p:nvSpPr>
        <p:spPr>
          <a:xfrm>
            <a:off x="54818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6" name="Freeform: Shape 265">
            <a:extLst>
              <a:ext uri="{FF2B5EF4-FFF2-40B4-BE49-F238E27FC236}">
                <a16:creationId xmlns:a16="http://schemas.microsoft.com/office/drawing/2014/main" id="{9ECE293B-B251-1F8A-A0DF-3F4EB0184A5C}"/>
              </a:ext>
            </a:extLst>
          </p:cNvPr>
          <p:cNvSpPr/>
          <p:nvPr/>
        </p:nvSpPr>
        <p:spPr>
          <a:xfrm>
            <a:off x="55209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7" name="Freeform: Shape 266">
            <a:extLst>
              <a:ext uri="{FF2B5EF4-FFF2-40B4-BE49-F238E27FC236}">
                <a16:creationId xmlns:a16="http://schemas.microsoft.com/office/drawing/2014/main" id="{89D73669-A635-77B5-6F2D-4657E718C44C}"/>
              </a:ext>
            </a:extLst>
          </p:cNvPr>
          <p:cNvSpPr/>
          <p:nvPr/>
        </p:nvSpPr>
        <p:spPr>
          <a:xfrm>
            <a:off x="548803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8" name="Freeform: Shape 267">
            <a:extLst>
              <a:ext uri="{FF2B5EF4-FFF2-40B4-BE49-F238E27FC236}">
                <a16:creationId xmlns:a16="http://schemas.microsoft.com/office/drawing/2014/main" id="{0D8ED146-73F3-7C6E-CC90-A28B8DE1BAA2}"/>
              </a:ext>
            </a:extLst>
          </p:cNvPr>
          <p:cNvSpPr/>
          <p:nvPr/>
        </p:nvSpPr>
        <p:spPr>
          <a:xfrm>
            <a:off x="5527085"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9" name="Freeform: Shape 268">
            <a:extLst>
              <a:ext uri="{FF2B5EF4-FFF2-40B4-BE49-F238E27FC236}">
                <a16:creationId xmlns:a16="http://schemas.microsoft.com/office/drawing/2014/main" id="{50C06B7C-A246-4C6C-0A4D-7288CE1C4A4F}"/>
              </a:ext>
            </a:extLst>
          </p:cNvPr>
          <p:cNvSpPr/>
          <p:nvPr/>
        </p:nvSpPr>
        <p:spPr>
          <a:xfrm>
            <a:off x="5494056"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0" name="Freeform: Shape 269">
            <a:extLst>
              <a:ext uri="{FF2B5EF4-FFF2-40B4-BE49-F238E27FC236}">
                <a16:creationId xmlns:a16="http://schemas.microsoft.com/office/drawing/2014/main" id="{28F61FAD-96EE-6A4E-15B4-67F09DC9C1DD}"/>
              </a:ext>
            </a:extLst>
          </p:cNvPr>
          <p:cNvSpPr/>
          <p:nvPr/>
        </p:nvSpPr>
        <p:spPr>
          <a:xfrm>
            <a:off x="553310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1" name="Freeform: Shape 270">
            <a:extLst>
              <a:ext uri="{FF2B5EF4-FFF2-40B4-BE49-F238E27FC236}">
                <a16:creationId xmlns:a16="http://schemas.microsoft.com/office/drawing/2014/main" id="{F8669A8A-0EF8-16F7-E31C-02E954B1A43A}"/>
              </a:ext>
            </a:extLst>
          </p:cNvPr>
          <p:cNvSpPr/>
          <p:nvPr/>
        </p:nvSpPr>
        <p:spPr>
          <a:xfrm>
            <a:off x="551846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2" name="Freeform: Shape 271">
            <a:extLst>
              <a:ext uri="{FF2B5EF4-FFF2-40B4-BE49-F238E27FC236}">
                <a16:creationId xmlns:a16="http://schemas.microsoft.com/office/drawing/2014/main" id="{86E08CD8-0123-5C16-23AD-70F74293728A}"/>
              </a:ext>
            </a:extLst>
          </p:cNvPr>
          <p:cNvSpPr/>
          <p:nvPr/>
        </p:nvSpPr>
        <p:spPr>
          <a:xfrm>
            <a:off x="555750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3" name="Freeform: Shape 272">
            <a:extLst>
              <a:ext uri="{FF2B5EF4-FFF2-40B4-BE49-F238E27FC236}">
                <a16:creationId xmlns:a16="http://schemas.microsoft.com/office/drawing/2014/main" id="{959A8B5A-7842-F17A-AD8C-70FEC69B6A2A}"/>
              </a:ext>
            </a:extLst>
          </p:cNvPr>
          <p:cNvSpPr/>
          <p:nvPr/>
        </p:nvSpPr>
        <p:spPr>
          <a:xfrm>
            <a:off x="56157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4" name="Freeform: Shape 273">
            <a:extLst>
              <a:ext uri="{FF2B5EF4-FFF2-40B4-BE49-F238E27FC236}">
                <a16:creationId xmlns:a16="http://schemas.microsoft.com/office/drawing/2014/main" id="{1224D6CD-94EF-8F33-B0F8-CA0A4A91BCD8}"/>
              </a:ext>
            </a:extLst>
          </p:cNvPr>
          <p:cNvSpPr/>
          <p:nvPr/>
        </p:nvSpPr>
        <p:spPr>
          <a:xfrm>
            <a:off x="56548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5" name="Freeform: Shape 274">
            <a:extLst>
              <a:ext uri="{FF2B5EF4-FFF2-40B4-BE49-F238E27FC236}">
                <a16:creationId xmlns:a16="http://schemas.microsoft.com/office/drawing/2014/main" id="{BEFD0E1D-6D75-828C-6764-E7C6646F1630}"/>
              </a:ext>
            </a:extLst>
          </p:cNvPr>
          <p:cNvSpPr/>
          <p:nvPr/>
        </p:nvSpPr>
        <p:spPr>
          <a:xfrm>
            <a:off x="579829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6" name="Freeform: Shape 275">
            <a:extLst>
              <a:ext uri="{FF2B5EF4-FFF2-40B4-BE49-F238E27FC236}">
                <a16:creationId xmlns:a16="http://schemas.microsoft.com/office/drawing/2014/main" id="{23B664CE-95A2-FED2-5A75-1ACACAC24199}"/>
              </a:ext>
            </a:extLst>
          </p:cNvPr>
          <p:cNvSpPr/>
          <p:nvPr/>
        </p:nvSpPr>
        <p:spPr>
          <a:xfrm>
            <a:off x="583734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7" name="Freeform: Shape 276">
            <a:extLst>
              <a:ext uri="{FF2B5EF4-FFF2-40B4-BE49-F238E27FC236}">
                <a16:creationId xmlns:a16="http://schemas.microsoft.com/office/drawing/2014/main" id="{C8CDD87E-A1ED-57D2-5AE2-216A95E66091}"/>
              </a:ext>
            </a:extLst>
          </p:cNvPr>
          <p:cNvSpPr/>
          <p:nvPr/>
        </p:nvSpPr>
        <p:spPr>
          <a:xfrm>
            <a:off x="592601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8" name="Freeform: Shape 277">
            <a:extLst>
              <a:ext uri="{FF2B5EF4-FFF2-40B4-BE49-F238E27FC236}">
                <a16:creationId xmlns:a16="http://schemas.microsoft.com/office/drawing/2014/main" id="{3F738860-9B07-3979-F1C1-36CD74F8938F}"/>
              </a:ext>
            </a:extLst>
          </p:cNvPr>
          <p:cNvSpPr/>
          <p:nvPr/>
        </p:nvSpPr>
        <p:spPr>
          <a:xfrm>
            <a:off x="596506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9" name="Freeform: Shape 278">
            <a:extLst>
              <a:ext uri="{FF2B5EF4-FFF2-40B4-BE49-F238E27FC236}">
                <a16:creationId xmlns:a16="http://schemas.microsoft.com/office/drawing/2014/main" id="{3549788A-DB2F-5E74-4158-7D357BA0BF07}"/>
              </a:ext>
            </a:extLst>
          </p:cNvPr>
          <p:cNvSpPr/>
          <p:nvPr/>
        </p:nvSpPr>
        <p:spPr>
          <a:xfrm>
            <a:off x="6078138"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0" name="Freeform: Shape 279">
            <a:extLst>
              <a:ext uri="{FF2B5EF4-FFF2-40B4-BE49-F238E27FC236}">
                <a16:creationId xmlns:a16="http://schemas.microsoft.com/office/drawing/2014/main" id="{A2CEDF18-45A7-7C5F-6761-80BE661DDDB7}"/>
              </a:ext>
            </a:extLst>
          </p:cNvPr>
          <p:cNvSpPr/>
          <p:nvPr/>
        </p:nvSpPr>
        <p:spPr>
          <a:xfrm>
            <a:off x="611718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1" name="Freeform: Shape 280">
            <a:extLst>
              <a:ext uri="{FF2B5EF4-FFF2-40B4-BE49-F238E27FC236}">
                <a16:creationId xmlns:a16="http://schemas.microsoft.com/office/drawing/2014/main" id="{627A799C-0602-8BF2-948D-662A84805DCA}"/>
              </a:ext>
            </a:extLst>
          </p:cNvPr>
          <p:cNvSpPr/>
          <p:nvPr/>
        </p:nvSpPr>
        <p:spPr>
          <a:xfrm>
            <a:off x="728258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2" name="Freeform: Shape 281">
            <a:extLst>
              <a:ext uri="{FF2B5EF4-FFF2-40B4-BE49-F238E27FC236}">
                <a16:creationId xmlns:a16="http://schemas.microsoft.com/office/drawing/2014/main" id="{60E83EBF-7FE1-9A62-0394-7F756106D0D5}"/>
              </a:ext>
            </a:extLst>
          </p:cNvPr>
          <p:cNvSpPr/>
          <p:nvPr/>
        </p:nvSpPr>
        <p:spPr>
          <a:xfrm>
            <a:off x="7321629"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3" name="Freeform: Shape 282">
            <a:extLst>
              <a:ext uri="{FF2B5EF4-FFF2-40B4-BE49-F238E27FC236}">
                <a16:creationId xmlns:a16="http://schemas.microsoft.com/office/drawing/2014/main" id="{97C0ADB1-7D93-7E27-182E-7AAF9370F0A8}"/>
              </a:ext>
            </a:extLst>
          </p:cNvPr>
          <p:cNvSpPr/>
          <p:nvPr/>
        </p:nvSpPr>
        <p:spPr>
          <a:xfrm>
            <a:off x="756242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4" name="Freeform: Shape 283">
            <a:extLst>
              <a:ext uri="{FF2B5EF4-FFF2-40B4-BE49-F238E27FC236}">
                <a16:creationId xmlns:a16="http://schemas.microsoft.com/office/drawing/2014/main" id="{AAD303E6-63CF-55FE-D453-B85408704560}"/>
              </a:ext>
            </a:extLst>
          </p:cNvPr>
          <p:cNvSpPr/>
          <p:nvPr/>
        </p:nvSpPr>
        <p:spPr>
          <a:xfrm>
            <a:off x="760146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5" name="Freeform: Shape 284">
            <a:extLst>
              <a:ext uri="{FF2B5EF4-FFF2-40B4-BE49-F238E27FC236}">
                <a16:creationId xmlns:a16="http://schemas.microsoft.com/office/drawing/2014/main" id="{D3DEA9EB-D591-18BE-CEA7-F068C1D5D095}"/>
              </a:ext>
            </a:extLst>
          </p:cNvPr>
          <p:cNvSpPr/>
          <p:nvPr/>
        </p:nvSpPr>
        <p:spPr>
          <a:xfrm>
            <a:off x="758064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6" name="Freeform: Shape 285">
            <a:extLst>
              <a:ext uri="{FF2B5EF4-FFF2-40B4-BE49-F238E27FC236}">
                <a16:creationId xmlns:a16="http://schemas.microsoft.com/office/drawing/2014/main" id="{4CECC137-5C7F-3557-9438-469D2DDD335F}"/>
              </a:ext>
            </a:extLst>
          </p:cNvPr>
          <p:cNvSpPr/>
          <p:nvPr/>
        </p:nvSpPr>
        <p:spPr>
          <a:xfrm>
            <a:off x="761969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7" name="TextBox 286">
            <a:extLst>
              <a:ext uri="{FF2B5EF4-FFF2-40B4-BE49-F238E27FC236}">
                <a16:creationId xmlns:a16="http://schemas.microsoft.com/office/drawing/2014/main" id="{DF385D36-FEFE-EF71-4243-FAF2AB8F8220}"/>
              </a:ext>
            </a:extLst>
          </p:cNvPr>
          <p:cNvSpPr txBox="1"/>
          <p:nvPr/>
        </p:nvSpPr>
        <p:spPr>
          <a:xfrm>
            <a:off x="2891285" y="4738487"/>
            <a:ext cx="3373426" cy="307777"/>
          </a:xfrm>
          <a:prstGeom prst="rect">
            <a:avLst/>
          </a:prstGeom>
          <a:noFill/>
        </p:spPr>
        <p:txBody>
          <a:bodyPr wrap="square" rtlCol="0">
            <a:spAutoFit/>
          </a:bodyPr>
          <a:lstStyle/>
          <a:p>
            <a:pPr algn="ctr" defTabSz="1219121" fontAlgn="auto">
              <a:spcBef>
                <a:spcPts val="0"/>
              </a:spcBef>
              <a:spcAft>
                <a:spcPts val="0"/>
              </a:spcAft>
              <a:defRPr/>
            </a:pPr>
            <a:r>
              <a:rPr lang="en-US" sz="1400" b="1" dirty="0">
                <a:solidFill>
                  <a:srgbClr val="595454"/>
                </a:solidFill>
                <a:latin typeface="Trebuchet MS" panose="020B0603020202020204"/>
                <a:cs typeface="+mn-cs"/>
              </a:rPr>
              <a:t>Time from randomization, months</a:t>
            </a:r>
          </a:p>
        </p:txBody>
      </p:sp>
      <p:cxnSp>
        <p:nvCxnSpPr>
          <p:cNvPr id="288" name="Straight Connector 287">
            <a:extLst>
              <a:ext uri="{FF2B5EF4-FFF2-40B4-BE49-F238E27FC236}">
                <a16:creationId xmlns:a16="http://schemas.microsoft.com/office/drawing/2014/main" id="{922CE96F-3BCA-2B69-832E-8F805A27BAB8}"/>
              </a:ext>
            </a:extLst>
          </p:cNvPr>
          <p:cNvCxnSpPr/>
          <p:nvPr/>
        </p:nvCxnSpPr>
        <p:spPr>
          <a:xfrm>
            <a:off x="140446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89" name="Freeform: Shape 288">
            <a:extLst>
              <a:ext uri="{FF2B5EF4-FFF2-40B4-BE49-F238E27FC236}">
                <a16:creationId xmlns:a16="http://schemas.microsoft.com/office/drawing/2014/main" id="{4E93DF4B-D3F8-9F5D-A01E-18073380274B}"/>
              </a:ext>
            </a:extLst>
          </p:cNvPr>
          <p:cNvSpPr/>
          <p:nvPr/>
        </p:nvSpPr>
        <p:spPr>
          <a:xfrm>
            <a:off x="1404038" y="1203829"/>
            <a:ext cx="6662356" cy="3260035"/>
          </a:xfrm>
          <a:custGeom>
            <a:avLst/>
            <a:gdLst>
              <a:gd name="connsiteX0" fmla="*/ 0 w 8816009"/>
              <a:gd name="connsiteY0" fmla="*/ 0 h 3260035"/>
              <a:gd name="connsiteX1" fmla="*/ 0 w 8816009"/>
              <a:gd name="connsiteY1" fmla="*/ 3260035 h 3260035"/>
              <a:gd name="connsiteX2" fmla="*/ 8816009 w 8816009"/>
              <a:gd name="connsiteY2" fmla="*/ 3260035 h 3260035"/>
            </a:gdLst>
            <a:ahLst/>
            <a:cxnLst>
              <a:cxn ang="0">
                <a:pos x="connsiteX0" y="connsiteY0"/>
              </a:cxn>
              <a:cxn ang="0">
                <a:pos x="connsiteX1" y="connsiteY1"/>
              </a:cxn>
              <a:cxn ang="0">
                <a:pos x="connsiteX2" y="connsiteY2"/>
              </a:cxn>
            </a:cxnLst>
            <a:rect l="l" t="t" r="r" b="b"/>
            <a:pathLst>
              <a:path w="8816009" h="3260035">
                <a:moveTo>
                  <a:pt x="0" y="0"/>
                </a:moveTo>
                <a:lnTo>
                  <a:pt x="0" y="3260035"/>
                </a:lnTo>
                <a:lnTo>
                  <a:pt x="8816009" y="3260035"/>
                </a:ln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21" fontAlgn="auto">
              <a:spcBef>
                <a:spcPts val="0"/>
              </a:spcBef>
              <a:spcAft>
                <a:spcPts val="0"/>
              </a:spcAft>
              <a:defRPr/>
            </a:pPr>
            <a:endParaRPr lang="en-US" sz="2400" b="1">
              <a:solidFill>
                <a:srgbClr val="FFFFFF"/>
              </a:solidFill>
              <a:latin typeface="Trebuchet MS" panose="020B0603020202020204"/>
            </a:endParaRPr>
          </a:p>
        </p:txBody>
      </p:sp>
      <p:sp>
        <p:nvSpPr>
          <p:cNvPr id="290" name="TextBox 289">
            <a:extLst>
              <a:ext uri="{FF2B5EF4-FFF2-40B4-BE49-F238E27FC236}">
                <a16:creationId xmlns:a16="http://schemas.microsoft.com/office/drawing/2014/main" id="{149CF1AD-15DA-1F02-AED0-14DDE6D271EA}"/>
              </a:ext>
            </a:extLst>
          </p:cNvPr>
          <p:cNvSpPr txBox="1"/>
          <p:nvPr/>
        </p:nvSpPr>
        <p:spPr>
          <a:xfrm>
            <a:off x="1201038"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0</a:t>
            </a:r>
          </a:p>
        </p:txBody>
      </p:sp>
      <p:cxnSp>
        <p:nvCxnSpPr>
          <p:cNvPr id="291" name="Straight Connector 290">
            <a:extLst>
              <a:ext uri="{FF2B5EF4-FFF2-40B4-BE49-F238E27FC236}">
                <a16:creationId xmlns:a16="http://schemas.microsoft.com/office/drawing/2014/main" id="{6F6386A8-B60C-13FF-D92F-7350E91702C8}"/>
              </a:ext>
            </a:extLst>
          </p:cNvPr>
          <p:cNvCxnSpPr/>
          <p:nvPr/>
        </p:nvCxnSpPr>
        <p:spPr>
          <a:xfrm>
            <a:off x="177925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203B2904-D854-DD76-42F5-A65FF30BEDC8}"/>
              </a:ext>
            </a:extLst>
          </p:cNvPr>
          <p:cNvSpPr txBox="1"/>
          <p:nvPr/>
        </p:nvSpPr>
        <p:spPr>
          <a:xfrm>
            <a:off x="1575828"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a:t>
            </a:r>
          </a:p>
        </p:txBody>
      </p:sp>
      <p:cxnSp>
        <p:nvCxnSpPr>
          <p:cNvPr id="293" name="Straight Connector 292">
            <a:extLst>
              <a:ext uri="{FF2B5EF4-FFF2-40B4-BE49-F238E27FC236}">
                <a16:creationId xmlns:a16="http://schemas.microsoft.com/office/drawing/2014/main" id="{78832C9C-2B42-58D5-E1E8-968301E76EE5}"/>
              </a:ext>
            </a:extLst>
          </p:cNvPr>
          <p:cNvCxnSpPr/>
          <p:nvPr/>
        </p:nvCxnSpPr>
        <p:spPr>
          <a:xfrm>
            <a:off x="215403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4" name="TextBox 293">
            <a:extLst>
              <a:ext uri="{FF2B5EF4-FFF2-40B4-BE49-F238E27FC236}">
                <a16:creationId xmlns:a16="http://schemas.microsoft.com/office/drawing/2014/main" id="{D9057839-3693-778B-99A1-F15A850C77B9}"/>
              </a:ext>
            </a:extLst>
          </p:cNvPr>
          <p:cNvSpPr txBox="1"/>
          <p:nvPr/>
        </p:nvSpPr>
        <p:spPr>
          <a:xfrm>
            <a:off x="1950616"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4</a:t>
            </a:r>
          </a:p>
        </p:txBody>
      </p:sp>
      <p:cxnSp>
        <p:nvCxnSpPr>
          <p:cNvPr id="295" name="Straight Connector 294">
            <a:extLst>
              <a:ext uri="{FF2B5EF4-FFF2-40B4-BE49-F238E27FC236}">
                <a16:creationId xmlns:a16="http://schemas.microsoft.com/office/drawing/2014/main" id="{8067BB69-9E4A-D181-56EB-59B391EC81B7}"/>
              </a:ext>
            </a:extLst>
          </p:cNvPr>
          <p:cNvCxnSpPr/>
          <p:nvPr/>
        </p:nvCxnSpPr>
        <p:spPr>
          <a:xfrm>
            <a:off x="2526359"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6" name="TextBox 295">
            <a:extLst>
              <a:ext uri="{FF2B5EF4-FFF2-40B4-BE49-F238E27FC236}">
                <a16:creationId xmlns:a16="http://schemas.microsoft.com/office/drawing/2014/main" id="{85F5E495-DDFA-3169-42A6-73BA46CB81CD}"/>
              </a:ext>
            </a:extLst>
          </p:cNvPr>
          <p:cNvSpPr txBox="1"/>
          <p:nvPr/>
        </p:nvSpPr>
        <p:spPr>
          <a:xfrm>
            <a:off x="2322939"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6</a:t>
            </a:r>
          </a:p>
        </p:txBody>
      </p:sp>
      <p:cxnSp>
        <p:nvCxnSpPr>
          <p:cNvPr id="297" name="Straight Connector 296">
            <a:extLst>
              <a:ext uri="{FF2B5EF4-FFF2-40B4-BE49-F238E27FC236}">
                <a16:creationId xmlns:a16="http://schemas.microsoft.com/office/drawing/2014/main" id="{91A87FF0-0CDE-312E-5311-D96C048F802B}"/>
              </a:ext>
            </a:extLst>
          </p:cNvPr>
          <p:cNvCxnSpPr/>
          <p:nvPr/>
        </p:nvCxnSpPr>
        <p:spPr>
          <a:xfrm>
            <a:off x="2891285"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8" name="TextBox 297">
            <a:extLst>
              <a:ext uri="{FF2B5EF4-FFF2-40B4-BE49-F238E27FC236}">
                <a16:creationId xmlns:a16="http://schemas.microsoft.com/office/drawing/2014/main" id="{E50F653D-6CE6-FB9C-85DA-5A920EE23D4B}"/>
              </a:ext>
            </a:extLst>
          </p:cNvPr>
          <p:cNvSpPr txBox="1"/>
          <p:nvPr/>
        </p:nvSpPr>
        <p:spPr>
          <a:xfrm>
            <a:off x="2687863"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8</a:t>
            </a:r>
          </a:p>
        </p:txBody>
      </p:sp>
      <p:cxnSp>
        <p:nvCxnSpPr>
          <p:cNvPr id="299" name="Straight Connector 298">
            <a:extLst>
              <a:ext uri="{FF2B5EF4-FFF2-40B4-BE49-F238E27FC236}">
                <a16:creationId xmlns:a16="http://schemas.microsoft.com/office/drawing/2014/main" id="{68AA58C2-0342-B50D-60FD-5F7E5FFF82C5}"/>
              </a:ext>
            </a:extLst>
          </p:cNvPr>
          <p:cNvCxnSpPr/>
          <p:nvPr/>
        </p:nvCxnSpPr>
        <p:spPr>
          <a:xfrm>
            <a:off x="326360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0" name="TextBox 299">
            <a:extLst>
              <a:ext uri="{FF2B5EF4-FFF2-40B4-BE49-F238E27FC236}">
                <a16:creationId xmlns:a16="http://schemas.microsoft.com/office/drawing/2014/main" id="{A9EBD536-8A8D-F49A-356C-7BD0287667E7}"/>
              </a:ext>
            </a:extLst>
          </p:cNvPr>
          <p:cNvSpPr txBox="1"/>
          <p:nvPr/>
        </p:nvSpPr>
        <p:spPr>
          <a:xfrm>
            <a:off x="306018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10</a:t>
            </a:r>
          </a:p>
        </p:txBody>
      </p:sp>
      <p:cxnSp>
        <p:nvCxnSpPr>
          <p:cNvPr id="301" name="Straight Connector 300">
            <a:extLst>
              <a:ext uri="{FF2B5EF4-FFF2-40B4-BE49-F238E27FC236}">
                <a16:creationId xmlns:a16="http://schemas.microsoft.com/office/drawing/2014/main" id="{083BF4E1-463B-2233-08C6-EBE994FF1499}"/>
              </a:ext>
            </a:extLst>
          </p:cNvPr>
          <p:cNvCxnSpPr/>
          <p:nvPr/>
        </p:nvCxnSpPr>
        <p:spPr>
          <a:xfrm>
            <a:off x="3638396"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2" name="TextBox 301">
            <a:extLst>
              <a:ext uri="{FF2B5EF4-FFF2-40B4-BE49-F238E27FC236}">
                <a16:creationId xmlns:a16="http://schemas.microsoft.com/office/drawing/2014/main" id="{73574F90-680B-2C3E-13D5-95E31A6B3FAE}"/>
              </a:ext>
            </a:extLst>
          </p:cNvPr>
          <p:cNvSpPr txBox="1"/>
          <p:nvPr/>
        </p:nvSpPr>
        <p:spPr>
          <a:xfrm>
            <a:off x="3434975"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12</a:t>
            </a:r>
          </a:p>
        </p:txBody>
      </p:sp>
      <p:cxnSp>
        <p:nvCxnSpPr>
          <p:cNvPr id="303" name="Straight Connector 302">
            <a:extLst>
              <a:ext uri="{FF2B5EF4-FFF2-40B4-BE49-F238E27FC236}">
                <a16:creationId xmlns:a16="http://schemas.microsoft.com/office/drawing/2014/main" id="{55BD9C6B-510B-119F-3530-3D68F6C1B72E}"/>
              </a:ext>
            </a:extLst>
          </p:cNvPr>
          <p:cNvCxnSpPr/>
          <p:nvPr/>
        </p:nvCxnSpPr>
        <p:spPr>
          <a:xfrm>
            <a:off x="401071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4" name="TextBox 303">
            <a:extLst>
              <a:ext uri="{FF2B5EF4-FFF2-40B4-BE49-F238E27FC236}">
                <a16:creationId xmlns:a16="http://schemas.microsoft.com/office/drawing/2014/main" id="{2FFE17F9-E002-60F2-BD8E-8C08E97C05F6}"/>
              </a:ext>
            </a:extLst>
          </p:cNvPr>
          <p:cNvSpPr txBox="1"/>
          <p:nvPr/>
        </p:nvSpPr>
        <p:spPr>
          <a:xfrm>
            <a:off x="3807298"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14</a:t>
            </a:r>
          </a:p>
        </p:txBody>
      </p:sp>
      <p:cxnSp>
        <p:nvCxnSpPr>
          <p:cNvPr id="305" name="Straight Connector 304">
            <a:extLst>
              <a:ext uri="{FF2B5EF4-FFF2-40B4-BE49-F238E27FC236}">
                <a16:creationId xmlns:a16="http://schemas.microsoft.com/office/drawing/2014/main" id="{62365BAE-9E05-A1A6-8797-5021E08214D2}"/>
              </a:ext>
            </a:extLst>
          </p:cNvPr>
          <p:cNvCxnSpPr/>
          <p:nvPr/>
        </p:nvCxnSpPr>
        <p:spPr>
          <a:xfrm>
            <a:off x="4375644"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6" name="TextBox 305">
            <a:extLst>
              <a:ext uri="{FF2B5EF4-FFF2-40B4-BE49-F238E27FC236}">
                <a16:creationId xmlns:a16="http://schemas.microsoft.com/office/drawing/2014/main" id="{F61502BA-7835-3E75-8D94-158131FF9CCC}"/>
              </a:ext>
            </a:extLst>
          </p:cNvPr>
          <p:cNvSpPr txBox="1"/>
          <p:nvPr/>
        </p:nvSpPr>
        <p:spPr>
          <a:xfrm>
            <a:off x="4172223"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16</a:t>
            </a:r>
          </a:p>
        </p:txBody>
      </p:sp>
      <p:cxnSp>
        <p:nvCxnSpPr>
          <p:cNvPr id="307" name="Straight Connector 306">
            <a:extLst>
              <a:ext uri="{FF2B5EF4-FFF2-40B4-BE49-F238E27FC236}">
                <a16:creationId xmlns:a16="http://schemas.microsoft.com/office/drawing/2014/main" id="{9CF522C8-ED41-D5DD-2C84-F5707B817BBA}"/>
              </a:ext>
            </a:extLst>
          </p:cNvPr>
          <p:cNvCxnSpPr/>
          <p:nvPr/>
        </p:nvCxnSpPr>
        <p:spPr>
          <a:xfrm>
            <a:off x="474796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8" name="TextBox 307">
            <a:extLst>
              <a:ext uri="{FF2B5EF4-FFF2-40B4-BE49-F238E27FC236}">
                <a16:creationId xmlns:a16="http://schemas.microsoft.com/office/drawing/2014/main" id="{9AED8BE3-727D-FE1F-4AE1-10EFDEC3A009}"/>
              </a:ext>
            </a:extLst>
          </p:cNvPr>
          <p:cNvSpPr txBox="1"/>
          <p:nvPr/>
        </p:nvSpPr>
        <p:spPr>
          <a:xfrm>
            <a:off x="454454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18</a:t>
            </a:r>
          </a:p>
        </p:txBody>
      </p:sp>
      <p:cxnSp>
        <p:nvCxnSpPr>
          <p:cNvPr id="309" name="Straight Connector 308">
            <a:extLst>
              <a:ext uri="{FF2B5EF4-FFF2-40B4-BE49-F238E27FC236}">
                <a16:creationId xmlns:a16="http://schemas.microsoft.com/office/drawing/2014/main" id="{B15A9747-DD7A-4ECC-664C-73F80DC42B01}"/>
              </a:ext>
            </a:extLst>
          </p:cNvPr>
          <p:cNvCxnSpPr/>
          <p:nvPr/>
        </p:nvCxnSpPr>
        <p:spPr>
          <a:xfrm>
            <a:off x="5120074"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0" name="TextBox 309">
            <a:extLst>
              <a:ext uri="{FF2B5EF4-FFF2-40B4-BE49-F238E27FC236}">
                <a16:creationId xmlns:a16="http://schemas.microsoft.com/office/drawing/2014/main" id="{15B53588-240B-0239-8CCD-7268666D8BBB}"/>
              </a:ext>
            </a:extLst>
          </p:cNvPr>
          <p:cNvSpPr txBox="1"/>
          <p:nvPr/>
        </p:nvSpPr>
        <p:spPr>
          <a:xfrm>
            <a:off x="4916652"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20</a:t>
            </a:r>
          </a:p>
        </p:txBody>
      </p:sp>
      <p:cxnSp>
        <p:nvCxnSpPr>
          <p:cNvPr id="311" name="Straight Connector 310">
            <a:extLst>
              <a:ext uri="{FF2B5EF4-FFF2-40B4-BE49-F238E27FC236}">
                <a16:creationId xmlns:a16="http://schemas.microsoft.com/office/drawing/2014/main" id="{BB9339B7-A337-E83D-05A6-8F1A8244A7AC}"/>
              </a:ext>
            </a:extLst>
          </p:cNvPr>
          <p:cNvCxnSpPr/>
          <p:nvPr/>
        </p:nvCxnSpPr>
        <p:spPr>
          <a:xfrm>
            <a:off x="549239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2" name="TextBox 311">
            <a:extLst>
              <a:ext uri="{FF2B5EF4-FFF2-40B4-BE49-F238E27FC236}">
                <a16:creationId xmlns:a16="http://schemas.microsoft.com/office/drawing/2014/main" id="{565D376D-B50E-93DF-DA4D-D1B40A4E60B7}"/>
              </a:ext>
            </a:extLst>
          </p:cNvPr>
          <p:cNvSpPr txBox="1"/>
          <p:nvPr/>
        </p:nvSpPr>
        <p:spPr>
          <a:xfrm>
            <a:off x="5288976"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22</a:t>
            </a:r>
          </a:p>
        </p:txBody>
      </p:sp>
      <p:cxnSp>
        <p:nvCxnSpPr>
          <p:cNvPr id="313" name="Straight Connector 312">
            <a:extLst>
              <a:ext uri="{FF2B5EF4-FFF2-40B4-BE49-F238E27FC236}">
                <a16:creationId xmlns:a16="http://schemas.microsoft.com/office/drawing/2014/main" id="{E1C1B972-A68F-2E9E-C91A-028F6A6E28A7}"/>
              </a:ext>
            </a:extLst>
          </p:cNvPr>
          <p:cNvCxnSpPr/>
          <p:nvPr/>
        </p:nvCxnSpPr>
        <p:spPr>
          <a:xfrm>
            <a:off x="5867185"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4" name="TextBox 313">
            <a:extLst>
              <a:ext uri="{FF2B5EF4-FFF2-40B4-BE49-F238E27FC236}">
                <a16:creationId xmlns:a16="http://schemas.microsoft.com/office/drawing/2014/main" id="{EF7C8481-4432-069F-A385-4455EBF76401}"/>
              </a:ext>
            </a:extLst>
          </p:cNvPr>
          <p:cNvSpPr txBox="1"/>
          <p:nvPr/>
        </p:nvSpPr>
        <p:spPr>
          <a:xfrm>
            <a:off x="5663764"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24</a:t>
            </a:r>
          </a:p>
        </p:txBody>
      </p:sp>
      <p:cxnSp>
        <p:nvCxnSpPr>
          <p:cNvPr id="315" name="Straight Connector 314">
            <a:extLst>
              <a:ext uri="{FF2B5EF4-FFF2-40B4-BE49-F238E27FC236}">
                <a16:creationId xmlns:a16="http://schemas.microsoft.com/office/drawing/2014/main" id="{1FFA40A9-3968-85B0-88DB-B27BB2863236}"/>
              </a:ext>
            </a:extLst>
          </p:cNvPr>
          <p:cNvCxnSpPr/>
          <p:nvPr/>
        </p:nvCxnSpPr>
        <p:spPr>
          <a:xfrm>
            <a:off x="623950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6" name="TextBox 315">
            <a:extLst>
              <a:ext uri="{FF2B5EF4-FFF2-40B4-BE49-F238E27FC236}">
                <a16:creationId xmlns:a16="http://schemas.microsoft.com/office/drawing/2014/main" id="{05E3B34B-1753-3049-80C6-DCEEE573950C}"/>
              </a:ext>
            </a:extLst>
          </p:cNvPr>
          <p:cNvSpPr txBox="1"/>
          <p:nvPr/>
        </p:nvSpPr>
        <p:spPr>
          <a:xfrm>
            <a:off x="603608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26</a:t>
            </a:r>
          </a:p>
        </p:txBody>
      </p:sp>
      <p:cxnSp>
        <p:nvCxnSpPr>
          <p:cNvPr id="317" name="Straight Connector 316">
            <a:extLst>
              <a:ext uri="{FF2B5EF4-FFF2-40B4-BE49-F238E27FC236}">
                <a16:creationId xmlns:a16="http://schemas.microsoft.com/office/drawing/2014/main" id="{00CEC188-C259-87E9-2339-D3DD6D5EAC8B}"/>
              </a:ext>
            </a:extLst>
          </p:cNvPr>
          <p:cNvCxnSpPr/>
          <p:nvPr/>
        </p:nvCxnSpPr>
        <p:spPr>
          <a:xfrm>
            <a:off x="6604433"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8" name="TextBox 317">
            <a:extLst>
              <a:ext uri="{FF2B5EF4-FFF2-40B4-BE49-F238E27FC236}">
                <a16:creationId xmlns:a16="http://schemas.microsoft.com/office/drawing/2014/main" id="{48CA9A6C-3641-E813-33B5-9FEB957C3CCC}"/>
              </a:ext>
            </a:extLst>
          </p:cNvPr>
          <p:cNvSpPr txBox="1"/>
          <p:nvPr/>
        </p:nvSpPr>
        <p:spPr>
          <a:xfrm>
            <a:off x="6401011"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28</a:t>
            </a:r>
          </a:p>
        </p:txBody>
      </p:sp>
      <p:cxnSp>
        <p:nvCxnSpPr>
          <p:cNvPr id="319" name="Straight Connector 318">
            <a:extLst>
              <a:ext uri="{FF2B5EF4-FFF2-40B4-BE49-F238E27FC236}">
                <a16:creationId xmlns:a16="http://schemas.microsoft.com/office/drawing/2014/main" id="{086CE858-75F0-CDCA-E4CB-81AD2D07E309}"/>
              </a:ext>
            </a:extLst>
          </p:cNvPr>
          <p:cNvCxnSpPr/>
          <p:nvPr/>
        </p:nvCxnSpPr>
        <p:spPr>
          <a:xfrm>
            <a:off x="6976756"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0" name="TextBox 319">
            <a:extLst>
              <a:ext uri="{FF2B5EF4-FFF2-40B4-BE49-F238E27FC236}">
                <a16:creationId xmlns:a16="http://schemas.microsoft.com/office/drawing/2014/main" id="{530EEEC5-C0EE-0483-7A41-D5D8F813BAAC}"/>
              </a:ext>
            </a:extLst>
          </p:cNvPr>
          <p:cNvSpPr txBox="1"/>
          <p:nvPr/>
        </p:nvSpPr>
        <p:spPr>
          <a:xfrm>
            <a:off x="6773335"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30</a:t>
            </a:r>
          </a:p>
        </p:txBody>
      </p:sp>
      <p:cxnSp>
        <p:nvCxnSpPr>
          <p:cNvPr id="321" name="Straight Connector 320">
            <a:extLst>
              <a:ext uri="{FF2B5EF4-FFF2-40B4-BE49-F238E27FC236}">
                <a16:creationId xmlns:a16="http://schemas.microsoft.com/office/drawing/2014/main" id="{25826247-4DA1-7A9B-3F07-EA9AC252DDE4}"/>
              </a:ext>
            </a:extLst>
          </p:cNvPr>
          <p:cNvCxnSpPr/>
          <p:nvPr/>
        </p:nvCxnSpPr>
        <p:spPr>
          <a:xfrm>
            <a:off x="735359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2" name="TextBox 321">
            <a:extLst>
              <a:ext uri="{FF2B5EF4-FFF2-40B4-BE49-F238E27FC236}">
                <a16:creationId xmlns:a16="http://schemas.microsoft.com/office/drawing/2014/main" id="{A1EBF4C7-5573-66E2-5D02-8AC5426C354F}"/>
              </a:ext>
            </a:extLst>
          </p:cNvPr>
          <p:cNvSpPr txBox="1"/>
          <p:nvPr/>
        </p:nvSpPr>
        <p:spPr>
          <a:xfrm>
            <a:off x="7150169"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32</a:t>
            </a:r>
          </a:p>
        </p:txBody>
      </p:sp>
      <p:cxnSp>
        <p:nvCxnSpPr>
          <p:cNvPr id="323" name="Straight Connector 322">
            <a:extLst>
              <a:ext uri="{FF2B5EF4-FFF2-40B4-BE49-F238E27FC236}">
                <a16:creationId xmlns:a16="http://schemas.microsoft.com/office/drawing/2014/main" id="{B9919601-6EBA-82F7-CF7D-C455B14CF6B6}"/>
              </a:ext>
            </a:extLst>
          </p:cNvPr>
          <p:cNvCxnSpPr/>
          <p:nvPr/>
        </p:nvCxnSpPr>
        <p:spPr>
          <a:xfrm>
            <a:off x="7725913"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4" name="TextBox 323">
            <a:extLst>
              <a:ext uri="{FF2B5EF4-FFF2-40B4-BE49-F238E27FC236}">
                <a16:creationId xmlns:a16="http://schemas.microsoft.com/office/drawing/2014/main" id="{9D563E0A-148B-6664-6D4A-89A629D2D9BB}"/>
              </a:ext>
            </a:extLst>
          </p:cNvPr>
          <p:cNvSpPr txBox="1"/>
          <p:nvPr/>
        </p:nvSpPr>
        <p:spPr>
          <a:xfrm>
            <a:off x="7522492"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34</a:t>
            </a:r>
          </a:p>
        </p:txBody>
      </p:sp>
      <p:sp>
        <p:nvSpPr>
          <p:cNvPr id="325" name="TextBox 324">
            <a:extLst>
              <a:ext uri="{FF2B5EF4-FFF2-40B4-BE49-F238E27FC236}">
                <a16:creationId xmlns:a16="http://schemas.microsoft.com/office/drawing/2014/main" id="{ABBC0ECA-EC5F-9E42-9EB0-017EDA5FCE29}"/>
              </a:ext>
            </a:extLst>
          </p:cNvPr>
          <p:cNvSpPr txBox="1"/>
          <p:nvPr/>
        </p:nvSpPr>
        <p:spPr>
          <a:xfrm>
            <a:off x="926169" y="4298218"/>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0</a:t>
            </a:r>
          </a:p>
        </p:txBody>
      </p:sp>
      <p:cxnSp>
        <p:nvCxnSpPr>
          <p:cNvPr id="326" name="Straight Connector 325">
            <a:extLst>
              <a:ext uri="{FF2B5EF4-FFF2-40B4-BE49-F238E27FC236}">
                <a16:creationId xmlns:a16="http://schemas.microsoft.com/office/drawing/2014/main" id="{7C2AD1DE-EDB1-E23A-4EC3-FD65866AAF3B}"/>
              </a:ext>
            </a:extLst>
          </p:cNvPr>
          <p:cNvCxnSpPr>
            <a:cxnSpLocks/>
          </p:cNvCxnSpPr>
          <p:nvPr/>
        </p:nvCxnSpPr>
        <p:spPr>
          <a:xfrm rot="5400000">
            <a:off x="1372813" y="4436855"/>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7" name="TextBox 326">
            <a:extLst>
              <a:ext uri="{FF2B5EF4-FFF2-40B4-BE49-F238E27FC236}">
                <a16:creationId xmlns:a16="http://schemas.microsoft.com/office/drawing/2014/main" id="{D67494C3-2150-1D2A-63D2-ACB79DBAFD4A}"/>
              </a:ext>
            </a:extLst>
          </p:cNvPr>
          <p:cNvSpPr txBox="1"/>
          <p:nvPr/>
        </p:nvSpPr>
        <p:spPr>
          <a:xfrm>
            <a:off x="926169" y="3990841"/>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10</a:t>
            </a:r>
          </a:p>
        </p:txBody>
      </p:sp>
      <p:cxnSp>
        <p:nvCxnSpPr>
          <p:cNvPr id="328" name="Straight Connector 327">
            <a:extLst>
              <a:ext uri="{FF2B5EF4-FFF2-40B4-BE49-F238E27FC236}">
                <a16:creationId xmlns:a16="http://schemas.microsoft.com/office/drawing/2014/main" id="{102E6D2C-058D-CBB1-7D19-25D3DD163B03}"/>
              </a:ext>
            </a:extLst>
          </p:cNvPr>
          <p:cNvCxnSpPr>
            <a:cxnSpLocks/>
          </p:cNvCxnSpPr>
          <p:nvPr/>
        </p:nvCxnSpPr>
        <p:spPr>
          <a:xfrm rot="5400000">
            <a:off x="1372813" y="4129479"/>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9" name="TextBox 328">
            <a:extLst>
              <a:ext uri="{FF2B5EF4-FFF2-40B4-BE49-F238E27FC236}">
                <a16:creationId xmlns:a16="http://schemas.microsoft.com/office/drawing/2014/main" id="{0DDCD23D-4E16-DF22-DD7B-84401245DF9C}"/>
              </a:ext>
            </a:extLst>
          </p:cNvPr>
          <p:cNvSpPr txBox="1"/>
          <p:nvPr/>
        </p:nvSpPr>
        <p:spPr>
          <a:xfrm>
            <a:off x="926169" y="3664964"/>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20</a:t>
            </a:r>
          </a:p>
        </p:txBody>
      </p:sp>
      <p:cxnSp>
        <p:nvCxnSpPr>
          <p:cNvPr id="330" name="Straight Connector 329">
            <a:extLst>
              <a:ext uri="{FF2B5EF4-FFF2-40B4-BE49-F238E27FC236}">
                <a16:creationId xmlns:a16="http://schemas.microsoft.com/office/drawing/2014/main" id="{61C5D901-B89C-7FBB-FEF2-BFAD9155D6AD}"/>
              </a:ext>
            </a:extLst>
          </p:cNvPr>
          <p:cNvCxnSpPr>
            <a:cxnSpLocks/>
          </p:cNvCxnSpPr>
          <p:nvPr/>
        </p:nvCxnSpPr>
        <p:spPr>
          <a:xfrm rot="5400000">
            <a:off x="1372813" y="3803602"/>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1" name="TextBox 330">
            <a:extLst>
              <a:ext uri="{FF2B5EF4-FFF2-40B4-BE49-F238E27FC236}">
                <a16:creationId xmlns:a16="http://schemas.microsoft.com/office/drawing/2014/main" id="{8E4CC9A7-BB63-B738-1479-2962B15E1139}"/>
              </a:ext>
            </a:extLst>
          </p:cNvPr>
          <p:cNvSpPr txBox="1"/>
          <p:nvPr/>
        </p:nvSpPr>
        <p:spPr>
          <a:xfrm>
            <a:off x="926169" y="334395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30</a:t>
            </a:r>
          </a:p>
        </p:txBody>
      </p:sp>
      <p:cxnSp>
        <p:nvCxnSpPr>
          <p:cNvPr id="332" name="Straight Connector 331">
            <a:extLst>
              <a:ext uri="{FF2B5EF4-FFF2-40B4-BE49-F238E27FC236}">
                <a16:creationId xmlns:a16="http://schemas.microsoft.com/office/drawing/2014/main" id="{7A6273D1-24A9-0D54-AF1F-CD9F6AD3A388}"/>
              </a:ext>
            </a:extLst>
          </p:cNvPr>
          <p:cNvCxnSpPr>
            <a:cxnSpLocks/>
          </p:cNvCxnSpPr>
          <p:nvPr/>
        </p:nvCxnSpPr>
        <p:spPr>
          <a:xfrm rot="5400000">
            <a:off x="1372813" y="3482590"/>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3" name="TextBox 332">
            <a:extLst>
              <a:ext uri="{FF2B5EF4-FFF2-40B4-BE49-F238E27FC236}">
                <a16:creationId xmlns:a16="http://schemas.microsoft.com/office/drawing/2014/main" id="{575BBCB4-5896-40D3-6755-6E687EBACD21}"/>
              </a:ext>
            </a:extLst>
          </p:cNvPr>
          <p:cNvSpPr txBox="1"/>
          <p:nvPr/>
        </p:nvSpPr>
        <p:spPr>
          <a:xfrm>
            <a:off x="926169" y="3022940"/>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40</a:t>
            </a:r>
          </a:p>
        </p:txBody>
      </p:sp>
      <p:cxnSp>
        <p:nvCxnSpPr>
          <p:cNvPr id="334" name="Straight Connector 333">
            <a:extLst>
              <a:ext uri="{FF2B5EF4-FFF2-40B4-BE49-F238E27FC236}">
                <a16:creationId xmlns:a16="http://schemas.microsoft.com/office/drawing/2014/main" id="{94668EC3-6C2A-BF71-645F-5DDCFD4340FF}"/>
              </a:ext>
            </a:extLst>
          </p:cNvPr>
          <p:cNvCxnSpPr>
            <a:cxnSpLocks/>
          </p:cNvCxnSpPr>
          <p:nvPr/>
        </p:nvCxnSpPr>
        <p:spPr>
          <a:xfrm rot="5400000">
            <a:off x="1372813" y="3161577"/>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5" name="TextBox 334">
            <a:extLst>
              <a:ext uri="{FF2B5EF4-FFF2-40B4-BE49-F238E27FC236}">
                <a16:creationId xmlns:a16="http://schemas.microsoft.com/office/drawing/2014/main" id="{2EC9E20B-233F-1DE9-826D-A3DD8E5FEF59}"/>
              </a:ext>
            </a:extLst>
          </p:cNvPr>
          <p:cNvSpPr txBox="1"/>
          <p:nvPr/>
        </p:nvSpPr>
        <p:spPr>
          <a:xfrm>
            <a:off x="926169" y="270679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50</a:t>
            </a:r>
          </a:p>
        </p:txBody>
      </p:sp>
      <p:cxnSp>
        <p:nvCxnSpPr>
          <p:cNvPr id="336" name="Straight Connector 335">
            <a:extLst>
              <a:ext uri="{FF2B5EF4-FFF2-40B4-BE49-F238E27FC236}">
                <a16:creationId xmlns:a16="http://schemas.microsoft.com/office/drawing/2014/main" id="{3D583340-B09D-F03D-769C-25DF82C340A3}"/>
              </a:ext>
            </a:extLst>
          </p:cNvPr>
          <p:cNvCxnSpPr>
            <a:cxnSpLocks/>
          </p:cNvCxnSpPr>
          <p:nvPr/>
        </p:nvCxnSpPr>
        <p:spPr>
          <a:xfrm rot="5400000">
            <a:off x="1372813" y="2845429"/>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7" name="TextBox 336">
            <a:extLst>
              <a:ext uri="{FF2B5EF4-FFF2-40B4-BE49-F238E27FC236}">
                <a16:creationId xmlns:a16="http://schemas.microsoft.com/office/drawing/2014/main" id="{517D8692-0DF7-0007-5F4C-92B973DF0C3D}"/>
              </a:ext>
            </a:extLst>
          </p:cNvPr>
          <p:cNvSpPr txBox="1"/>
          <p:nvPr/>
        </p:nvSpPr>
        <p:spPr>
          <a:xfrm>
            <a:off x="926169" y="239064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60</a:t>
            </a:r>
          </a:p>
        </p:txBody>
      </p:sp>
      <p:cxnSp>
        <p:nvCxnSpPr>
          <p:cNvPr id="338" name="Straight Connector 337">
            <a:extLst>
              <a:ext uri="{FF2B5EF4-FFF2-40B4-BE49-F238E27FC236}">
                <a16:creationId xmlns:a16="http://schemas.microsoft.com/office/drawing/2014/main" id="{E58C5494-C3E5-96FE-8624-E129512BB072}"/>
              </a:ext>
            </a:extLst>
          </p:cNvPr>
          <p:cNvCxnSpPr>
            <a:cxnSpLocks/>
          </p:cNvCxnSpPr>
          <p:nvPr/>
        </p:nvCxnSpPr>
        <p:spPr>
          <a:xfrm rot="5400000">
            <a:off x="1372813" y="2529280"/>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9" name="TextBox 338">
            <a:extLst>
              <a:ext uri="{FF2B5EF4-FFF2-40B4-BE49-F238E27FC236}">
                <a16:creationId xmlns:a16="http://schemas.microsoft.com/office/drawing/2014/main" id="{C87E8E37-ED7E-6549-2C58-A1E087BBCC5E}"/>
              </a:ext>
            </a:extLst>
          </p:cNvPr>
          <p:cNvSpPr txBox="1"/>
          <p:nvPr/>
        </p:nvSpPr>
        <p:spPr>
          <a:xfrm>
            <a:off x="926169" y="2064766"/>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70</a:t>
            </a:r>
          </a:p>
        </p:txBody>
      </p:sp>
      <p:cxnSp>
        <p:nvCxnSpPr>
          <p:cNvPr id="340" name="Straight Connector 339">
            <a:extLst>
              <a:ext uri="{FF2B5EF4-FFF2-40B4-BE49-F238E27FC236}">
                <a16:creationId xmlns:a16="http://schemas.microsoft.com/office/drawing/2014/main" id="{1FC6970E-0CCA-3610-0A22-D49B87F5BDDD}"/>
              </a:ext>
            </a:extLst>
          </p:cNvPr>
          <p:cNvCxnSpPr>
            <a:cxnSpLocks/>
          </p:cNvCxnSpPr>
          <p:nvPr/>
        </p:nvCxnSpPr>
        <p:spPr>
          <a:xfrm rot="5400000">
            <a:off x="1372813" y="2203403"/>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1" name="TextBox 340">
            <a:extLst>
              <a:ext uri="{FF2B5EF4-FFF2-40B4-BE49-F238E27FC236}">
                <a16:creationId xmlns:a16="http://schemas.microsoft.com/office/drawing/2014/main" id="{089AFE40-3452-B2C4-E920-0B955EF73894}"/>
              </a:ext>
            </a:extLst>
          </p:cNvPr>
          <p:cNvSpPr txBox="1"/>
          <p:nvPr/>
        </p:nvSpPr>
        <p:spPr>
          <a:xfrm>
            <a:off x="926169" y="1758344"/>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80</a:t>
            </a:r>
          </a:p>
        </p:txBody>
      </p:sp>
      <p:cxnSp>
        <p:nvCxnSpPr>
          <p:cNvPr id="342" name="Straight Connector 341">
            <a:extLst>
              <a:ext uri="{FF2B5EF4-FFF2-40B4-BE49-F238E27FC236}">
                <a16:creationId xmlns:a16="http://schemas.microsoft.com/office/drawing/2014/main" id="{F10E797F-F3F6-B2CF-2306-EEE6D01B25B0}"/>
              </a:ext>
            </a:extLst>
          </p:cNvPr>
          <p:cNvCxnSpPr>
            <a:cxnSpLocks/>
          </p:cNvCxnSpPr>
          <p:nvPr/>
        </p:nvCxnSpPr>
        <p:spPr>
          <a:xfrm rot="5400000">
            <a:off x="1372813" y="1896982"/>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3" name="TextBox 342">
            <a:extLst>
              <a:ext uri="{FF2B5EF4-FFF2-40B4-BE49-F238E27FC236}">
                <a16:creationId xmlns:a16="http://schemas.microsoft.com/office/drawing/2014/main" id="{F92126E7-36C6-C28E-AD42-3736FD6A20C1}"/>
              </a:ext>
            </a:extLst>
          </p:cNvPr>
          <p:cNvSpPr txBox="1"/>
          <p:nvPr/>
        </p:nvSpPr>
        <p:spPr>
          <a:xfrm>
            <a:off x="926169" y="1432468"/>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90</a:t>
            </a:r>
          </a:p>
        </p:txBody>
      </p:sp>
      <p:cxnSp>
        <p:nvCxnSpPr>
          <p:cNvPr id="344" name="Straight Connector 343">
            <a:extLst>
              <a:ext uri="{FF2B5EF4-FFF2-40B4-BE49-F238E27FC236}">
                <a16:creationId xmlns:a16="http://schemas.microsoft.com/office/drawing/2014/main" id="{64FDDA58-F605-9D5F-6A3D-D49D794D480E}"/>
              </a:ext>
            </a:extLst>
          </p:cNvPr>
          <p:cNvCxnSpPr>
            <a:cxnSpLocks/>
          </p:cNvCxnSpPr>
          <p:nvPr/>
        </p:nvCxnSpPr>
        <p:spPr>
          <a:xfrm rot="5400000">
            <a:off x="1372813" y="1571105"/>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5" name="TextBox 344">
            <a:extLst>
              <a:ext uri="{FF2B5EF4-FFF2-40B4-BE49-F238E27FC236}">
                <a16:creationId xmlns:a16="http://schemas.microsoft.com/office/drawing/2014/main" id="{1D176F63-2864-FA4F-0E92-24EDA03F38B9}"/>
              </a:ext>
            </a:extLst>
          </p:cNvPr>
          <p:cNvSpPr txBox="1"/>
          <p:nvPr/>
        </p:nvSpPr>
        <p:spPr>
          <a:xfrm>
            <a:off x="827169" y="1116319"/>
            <a:ext cx="505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100</a:t>
            </a:r>
          </a:p>
        </p:txBody>
      </p:sp>
      <p:cxnSp>
        <p:nvCxnSpPr>
          <p:cNvPr id="346" name="Straight Connector 345">
            <a:extLst>
              <a:ext uri="{FF2B5EF4-FFF2-40B4-BE49-F238E27FC236}">
                <a16:creationId xmlns:a16="http://schemas.microsoft.com/office/drawing/2014/main" id="{BE9FDCF7-ECD6-5679-E85A-340B043BAC27}"/>
              </a:ext>
            </a:extLst>
          </p:cNvPr>
          <p:cNvCxnSpPr>
            <a:cxnSpLocks/>
          </p:cNvCxnSpPr>
          <p:nvPr/>
        </p:nvCxnSpPr>
        <p:spPr>
          <a:xfrm rot="5400000">
            <a:off x="1372813" y="1254957"/>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7" name="TextBox 346">
            <a:extLst>
              <a:ext uri="{FF2B5EF4-FFF2-40B4-BE49-F238E27FC236}">
                <a16:creationId xmlns:a16="http://schemas.microsoft.com/office/drawing/2014/main" id="{5266AEF1-73FB-B97E-96C7-C882D5F2731B}"/>
              </a:ext>
            </a:extLst>
          </p:cNvPr>
          <p:cNvSpPr txBox="1"/>
          <p:nvPr/>
        </p:nvSpPr>
        <p:spPr>
          <a:xfrm>
            <a:off x="5202405" y="2882441"/>
            <a:ext cx="1967773" cy="338554"/>
          </a:xfrm>
          <a:prstGeom prst="rect">
            <a:avLst/>
          </a:prstGeom>
          <a:noFill/>
        </p:spPr>
        <p:txBody>
          <a:bodyPr wrap="square" rtlCol="0">
            <a:spAutoFit/>
          </a:bodyPr>
          <a:lstStyle/>
          <a:p>
            <a:pPr defTabSz="1219121" fontAlgn="auto">
              <a:spcBef>
                <a:spcPts val="0"/>
              </a:spcBef>
              <a:spcAft>
                <a:spcPts val="0"/>
              </a:spcAft>
              <a:defRPr/>
            </a:pPr>
            <a:r>
              <a:rPr lang="en-US" sz="1600" b="1" dirty="0">
                <a:solidFill>
                  <a:srgbClr val="009FBA"/>
                </a:solidFill>
                <a:latin typeface="Trebuchet MS" panose="020B0603020202020204"/>
                <a:cs typeface="+mn-cs"/>
              </a:rPr>
              <a:t>NR</a:t>
            </a:r>
            <a:r>
              <a:rPr lang="en-US" sz="1400" b="1" dirty="0">
                <a:solidFill>
                  <a:srgbClr val="009FBA"/>
                </a:solidFill>
                <a:latin typeface="Trebuchet MS" panose="020B0603020202020204"/>
                <a:cs typeface="+mn-cs"/>
              </a:rPr>
              <a:t> </a:t>
            </a:r>
            <a:r>
              <a:rPr lang="en-US" sz="1400" dirty="0">
                <a:solidFill>
                  <a:srgbClr val="009FBA"/>
                </a:solidFill>
                <a:latin typeface="Trebuchet MS" panose="020B0603020202020204"/>
                <a:cs typeface="+mn-cs"/>
              </a:rPr>
              <a:t>(95% CI, 9.5—NR)</a:t>
            </a:r>
            <a:endParaRPr lang="en-US" sz="1400" dirty="0">
              <a:solidFill>
                <a:srgbClr val="595454"/>
              </a:solidFill>
              <a:latin typeface="Trebuchet MS" panose="020B0603020202020204"/>
              <a:cs typeface="+mn-cs"/>
            </a:endParaRPr>
          </a:p>
        </p:txBody>
      </p:sp>
      <p:sp>
        <p:nvSpPr>
          <p:cNvPr id="348" name="TextBox 347">
            <a:extLst>
              <a:ext uri="{FF2B5EF4-FFF2-40B4-BE49-F238E27FC236}">
                <a16:creationId xmlns:a16="http://schemas.microsoft.com/office/drawing/2014/main" id="{93F1F5A4-F072-C0F3-83FB-5249AED6DD3B}"/>
              </a:ext>
            </a:extLst>
          </p:cNvPr>
          <p:cNvSpPr txBox="1"/>
          <p:nvPr/>
        </p:nvSpPr>
        <p:spPr>
          <a:xfrm>
            <a:off x="5202405" y="3794455"/>
            <a:ext cx="2740819" cy="338554"/>
          </a:xfrm>
          <a:prstGeom prst="rect">
            <a:avLst/>
          </a:prstGeom>
          <a:noFill/>
        </p:spPr>
        <p:txBody>
          <a:bodyPr wrap="square" rtlCol="0">
            <a:spAutoFit/>
          </a:bodyPr>
          <a:lstStyle/>
          <a:p>
            <a:pPr defTabSz="1219121" fontAlgn="auto">
              <a:spcBef>
                <a:spcPts val="0"/>
              </a:spcBef>
              <a:spcAft>
                <a:spcPts val="0"/>
              </a:spcAft>
              <a:defRPr/>
            </a:pPr>
            <a:r>
              <a:rPr lang="en-US" sz="1600" b="1" dirty="0">
                <a:solidFill>
                  <a:srgbClr val="FFFFFF">
                    <a:lumMod val="50000"/>
                  </a:srgbClr>
                </a:solidFill>
                <a:latin typeface="Trebuchet MS" panose="020B0603020202020204"/>
                <a:cs typeface="+mn-cs"/>
              </a:rPr>
              <a:t>2.4 months </a:t>
            </a:r>
            <a:r>
              <a:rPr lang="en-US" sz="1400" dirty="0">
                <a:solidFill>
                  <a:srgbClr val="FFFFFF">
                    <a:lumMod val="50000"/>
                  </a:srgbClr>
                </a:solidFill>
                <a:latin typeface="Trebuchet MS" panose="020B0603020202020204"/>
                <a:cs typeface="+mn-cs"/>
              </a:rPr>
              <a:t>(95% CI, 2.2—4.9)</a:t>
            </a:r>
            <a:endParaRPr lang="en-US" sz="1400" dirty="0">
              <a:solidFill>
                <a:srgbClr val="595454"/>
              </a:solidFill>
              <a:latin typeface="Trebuchet MS" panose="020B0603020202020204"/>
              <a:cs typeface="+mn-cs"/>
            </a:endParaRPr>
          </a:p>
        </p:txBody>
      </p:sp>
      <p:sp>
        <p:nvSpPr>
          <p:cNvPr id="349" name="TextBox 348">
            <a:extLst>
              <a:ext uri="{FF2B5EF4-FFF2-40B4-BE49-F238E27FC236}">
                <a16:creationId xmlns:a16="http://schemas.microsoft.com/office/drawing/2014/main" id="{851CFA7B-2E2E-BC0A-F7DD-8B752D848193}"/>
              </a:ext>
            </a:extLst>
          </p:cNvPr>
          <p:cNvSpPr txBox="1"/>
          <p:nvPr/>
        </p:nvSpPr>
        <p:spPr>
          <a:xfrm>
            <a:off x="5202405" y="1307593"/>
            <a:ext cx="2131835" cy="553998"/>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Stratified HR = </a:t>
            </a:r>
            <a:r>
              <a:rPr lang="en-US" sz="1600" b="1" dirty="0">
                <a:solidFill>
                  <a:srgbClr val="BE2BBB"/>
                </a:solidFill>
                <a:latin typeface="Trebuchet MS" panose="020B0603020202020204"/>
                <a:cs typeface="+mn-cs"/>
              </a:rPr>
              <a:t>0.356</a:t>
            </a:r>
            <a:r>
              <a:rPr lang="en-US" sz="1400" b="1" dirty="0">
                <a:solidFill>
                  <a:srgbClr val="BE2BBB"/>
                </a:solidFill>
                <a:latin typeface="Trebuchet MS" panose="020B0603020202020204"/>
                <a:cs typeface="+mn-cs"/>
              </a:rPr>
              <a:t> </a:t>
            </a:r>
          </a:p>
          <a:p>
            <a:pPr algn="ctr" defTabSz="1219121" fontAlgn="auto">
              <a:spcBef>
                <a:spcPts val="0"/>
              </a:spcBef>
              <a:spcAft>
                <a:spcPts val="0"/>
              </a:spcAft>
              <a:defRPr/>
            </a:pPr>
            <a:r>
              <a:rPr lang="en-US" sz="1400" dirty="0">
                <a:solidFill>
                  <a:srgbClr val="595454"/>
                </a:solidFill>
                <a:latin typeface="Trebuchet MS" panose="020B0603020202020204"/>
                <a:cs typeface="+mn-cs"/>
              </a:rPr>
              <a:t>(95% CI, 0.243—0.522)  </a:t>
            </a:r>
          </a:p>
        </p:txBody>
      </p:sp>
      <p:sp>
        <p:nvSpPr>
          <p:cNvPr id="350" name="Footer Placeholder 5">
            <a:extLst>
              <a:ext uri="{FF2B5EF4-FFF2-40B4-BE49-F238E27FC236}">
                <a16:creationId xmlns:a16="http://schemas.microsoft.com/office/drawing/2014/main" id="{7E5BB4EF-BD08-2B2C-1B3C-1C8D6FA63966}"/>
              </a:ext>
            </a:extLst>
          </p:cNvPr>
          <p:cNvSpPr txBox="1">
            <a:spLocks/>
          </p:cNvSpPr>
          <p:nvPr/>
        </p:nvSpPr>
        <p:spPr>
          <a:xfrm>
            <a:off x="502920" y="6208777"/>
            <a:ext cx="10744200" cy="365125"/>
          </a:xfrm>
          <a:prstGeom prst="rect">
            <a:avLst/>
          </a:prstGeom>
        </p:spPr>
        <p:txBody>
          <a:bodyPr vert="horz" lIns="0" tIns="0" rIns="0" bIns="0" rtlCol="0" anchor="b" anchorCtr="0"/>
          <a:lstStyle>
            <a:defPPr>
              <a:defRPr lang="en-US"/>
            </a:defPPr>
            <a:lvl1pPr marL="0" algn="l" defTabSz="1219170" rtl="0" eaLnBrk="1" latinLnBrk="0" hangingPunct="1">
              <a:defRPr sz="1200" kern="1200">
                <a:solidFill>
                  <a:schemeClr val="tx1">
                    <a:tint val="75000"/>
                  </a:schemeClr>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defTabSz="1219121" fontAlgn="auto">
              <a:spcBef>
                <a:spcPts val="0"/>
              </a:spcBef>
              <a:spcAft>
                <a:spcPts val="0"/>
              </a:spcAft>
              <a:defRPr/>
            </a:pPr>
            <a:r>
              <a:rPr lang="en-US" sz="1000" dirty="0">
                <a:solidFill>
                  <a:srgbClr val="595454"/>
                </a:solidFill>
                <a:latin typeface="Trebuchet MS" panose="020B0603020202020204"/>
                <a:cs typeface="Arial" panose="020B0604020202020204" pitchFamily="34" charset="0"/>
              </a:rPr>
              <a:t>EFS was defined as the time from randomization to death due to any cause, PD, failure to achieve CR or PR by 9 weeks post-randomization, or start of a new antineoplastic therapy due to efficacy concerns, whichever occurred first. This endpoint was not statistically retested for the primary analysis.</a:t>
            </a:r>
          </a:p>
          <a:p>
            <a:pPr defTabSz="1219121" fontAlgn="auto">
              <a:spcBef>
                <a:spcPts val="0"/>
              </a:spcBef>
              <a:spcAft>
                <a:spcPts val="0"/>
              </a:spcAft>
              <a:defRPr/>
            </a:pPr>
            <a:r>
              <a:rPr lang="en-US" sz="1000" dirty="0">
                <a:solidFill>
                  <a:srgbClr val="595454"/>
                </a:solidFill>
                <a:latin typeface="Trebuchet MS" panose="020B0603020202020204"/>
                <a:cs typeface="Arial" panose="020B0604020202020204" pitchFamily="34" charset="0"/>
              </a:rPr>
              <a:t>NR, not reached.</a:t>
            </a:r>
          </a:p>
        </p:txBody>
      </p:sp>
      <p:sp>
        <p:nvSpPr>
          <p:cNvPr id="5" name="TextBox 4">
            <a:extLst>
              <a:ext uri="{FF2B5EF4-FFF2-40B4-BE49-F238E27FC236}">
                <a16:creationId xmlns:a16="http://schemas.microsoft.com/office/drawing/2014/main" id="{72EA4C61-9460-BD2F-5756-94956BE3D87C}"/>
              </a:ext>
            </a:extLst>
          </p:cNvPr>
          <p:cNvSpPr txBox="1"/>
          <p:nvPr/>
        </p:nvSpPr>
        <p:spPr>
          <a:xfrm>
            <a:off x="5615960" y="1058764"/>
            <a:ext cx="1453597" cy="276999"/>
          </a:xfrm>
          <a:prstGeom prst="rect">
            <a:avLst/>
          </a:prstGeom>
          <a:noFill/>
        </p:spPr>
        <p:txBody>
          <a:bodyPr wrap="square" rtlCol="0">
            <a:spAutoFit/>
          </a:bodyPr>
          <a:lstStyle/>
          <a:p>
            <a:pPr algn="ctr" defTabSz="1219121" fontAlgn="auto">
              <a:spcBef>
                <a:spcPts val="0"/>
              </a:spcBef>
              <a:spcAft>
                <a:spcPts val="0"/>
              </a:spcAft>
              <a:defRPr/>
            </a:pPr>
            <a:r>
              <a:rPr lang="en-US" sz="1200" dirty="0">
                <a:solidFill>
                  <a:srgbClr val="595454"/>
                </a:solidFill>
                <a:latin typeface="Trebuchet MS" panose="020B0603020202020204"/>
                <a:cs typeface="+mn-cs"/>
              </a:rPr>
              <a:t>+ Censored</a:t>
            </a:r>
          </a:p>
        </p:txBody>
      </p:sp>
      <p:sp>
        <p:nvSpPr>
          <p:cNvPr id="351" name="TextBox 350">
            <a:extLst>
              <a:ext uri="{FF2B5EF4-FFF2-40B4-BE49-F238E27FC236}">
                <a16:creationId xmlns:a16="http://schemas.microsoft.com/office/drawing/2014/main" id="{02B4EB2E-182E-5F11-DC77-6F111A6B5CAB}"/>
              </a:ext>
            </a:extLst>
          </p:cNvPr>
          <p:cNvSpPr txBox="1"/>
          <p:nvPr/>
        </p:nvSpPr>
        <p:spPr>
          <a:xfrm rot="16200000">
            <a:off x="-1206783" y="2650978"/>
            <a:ext cx="3872374" cy="307777"/>
          </a:xfrm>
          <a:prstGeom prst="rect">
            <a:avLst/>
          </a:prstGeom>
          <a:noFill/>
        </p:spPr>
        <p:txBody>
          <a:bodyPr wrap="square" rtlCol="0">
            <a:spAutoFit/>
          </a:bodyPr>
          <a:lstStyle/>
          <a:p>
            <a:pPr algn="ctr" defTabSz="1219121" fontAlgn="auto">
              <a:spcBef>
                <a:spcPts val="0"/>
              </a:spcBef>
              <a:spcAft>
                <a:spcPts val="0"/>
              </a:spcAft>
              <a:defRPr/>
            </a:pPr>
            <a:r>
              <a:rPr lang="en-US" sz="1400" b="1" dirty="0">
                <a:solidFill>
                  <a:srgbClr val="595454"/>
                </a:solidFill>
                <a:latin typeface="Trebuchet MS" panose="020B0603020202020204"/>
                <a:cs typeface="+mn-cs"/>
              </a:rPr>
              <a:t>Event-free survival, %</a:t>
            </a:r>
          </a:p>
        </p:txBody>
      </p:sp>
      <p:sp>
        <p:nvSpPr>
          <p:cNvPr id="352" name="Slide Number Placeholder 1">
            <a:extLst>
              <a:ext uri="{FF2B5EF4-FFF2-40B4-BE49-F238E27FC236}">
                <a16:creationId xmlns:a16="http://schemas.microsoft.com/office/drawing/2014/main" id="{30161E0C-A0DC-92BB-A595-0DCE49859819}"/>
              </a:ext>
            </a:extLst>
          </p:cNvPr>
          <p:cNvSpPr>
            <a:spLocks noGrp="1"/>
          </p:cNvSpPr>
          <p:nvPr>
            <p:ph type="sldNum" sz="quarter" idx="4"/>
          </p:nvPr>
        </p:nvSpPr>
        <p:spPr>
          <a:xfrm>
            <a:off x="11430000" y="6413121"/>
            <a:ext cx="662940" cy="365125"/>
          </a:xfrm>
        </p:spPr>
        <p:txBody>
          <a:bodyPr/>
          <a:lstStyle/>
          <a:p>
            <a:pPr defTabSz="1219121" fontAlgn="auto">
              <a:spcBef>
                <a:spcPts val="0"/>
              </a:spcBef>
              <a:spcAft>
                <a:spcPts val="0"/>
              </a:spcAft>
              <a:defRPr/>
            </a:pPr>
            <a:fld id="{AF1AFCDA-ABCC-4704-AB71-48FDE4F2FA4C}" type="slidenum">
              <a:rPr lang="en-US">
                <a:solidFill>
                  <a:srgbClr val="595454"/>
                </a:solidFill>
                <a:latin typeface="Trebuchet MS" panose="020B0603020202020204"/>
                <a:cs typeface="+mn-cs"/>
              </a:rPr>
              <a:pPr defTabSz="1219121" fontAlgn="auto">
                <a:spcBef>
                  <a:spcPts val="0"/>
                </a:spcBef>
                <a:spcAft>
                  <a:spcPts val="0"/>
                </a:spcAft>
                <a:defRPr/>
              </a:pPr>
              <a:t>17</a:t>
            </a:fld>
            <a:endParaRPr lang="en-US" dirty="0">
              <a:solidFill>
                <a:srgbClr val="595454"/>
              </a:solidFill>
              <a:latin typeface="Trebuchet MS" panose="020B0603020202020204"/>
              <a:cs typeface="+mn-cs"/>
            </a:endParaRPr>
          </a:p>
        </p:txBody>
      </p:sp>
      <p:pic>
        <p:nvPicPr>
          <p:cNvPr id="4" name="Picture 3">
            <a:hlinkClick r:id="rId3" action="ppaction://hlinksldjump"/>
            <a:extLst>
              <a:ext uri="{FF2B5EF4-FFF2-40B4-BE49-F238E27FC236}">
                <a16:creationId xmlns:a16="http://schemas.microsoft.com/office/drawing/2014/main" id="{75B1CC81-7D1E-B56E-EBE7-8AB03A10C0AA}"/>
              </a:ext>
            </a:extLst>
          </p:cNvPr>
          <p:cNvPicPr>
            <a:picLocks noChangeAspect="1"/>
          </p:cNvPicPr>
          <p:nvPr/>
        </p:nvPicPr>
        <p:blipFill>
          <a:blip r:embed="rId4"/>
          <a:stretch>
            <a:fillRect/>
          </a:stretch>
        </p:blipFill>
        <p:spPr>
          <a:xfrm>
            <a:off x="11280440" y="6210583"/>
            <a:ext cx="433949" cy="486550"/>
          </a:xfrm>
          <a:prstGeom prst="rect">
            <a:avLst/>
          </a:prstGeom>
        </p:spPr>
      </p:pic>
      <p:sp>
        <p:nvSpPr>
          <p:cNvPr id="353" name="Rectangle 352">
            <a:extLst>
              <a:ext uri="{FF2B5EF4-FFF2-40B4-BE49-F238E27FC236}">
                <a16:creationId xmlns:a16="http://schemas.microsoft.com/office/drawing/2014/main" id="{1150BF23-629C-D414-278B-B1B6EEE47E11}"/>
              </a:ext>
            </a:extLst>
          </p:cNvPr>
          <p:cNvSpPr/>
          <p:nvPr/>
        </p:nvSpPr>
        <p:spPr>
          <a:xfrm>
            <a:off x="8341687" y="6311609"/>
            <a:ext cx="3850313" cy="640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Text Box 5">
            <a:extLst>
              <a:ext uri="{FF2B5EF4-FFF2-40B4-BE49-F238E27FC236}">
                <a16:creationId xmlns:a16="http://schemas.microsoft.com/office/drawing/2014/main" id="{3E46CBE3-2A5F-8073-679B-A43BD1870D04}"/>
              </a:ext>
            </a:extLst>
          </p:cNvPr>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a:solidFill>
                  <a:srgbClr val="000000"/>
                </a:solidFill>
              </a:rPr>
              <a:t>Abramson et al, ASH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spTree>
    <p:extLst>
      <p:ext uri="{BB962C8B-B14F-4D97-AF65-F5344CB8AC3E}">
        <p14:creationId xmlns:p14="http://schemas.microsoft.com/office/powerpoint/2010/main" val="20041743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able&#10;&#10;Description automatically generated">
            <a:extLst>
              <a:ext uri="{FF2B5EF4-FFF2-40B4-BE49-F238E27FC236}">
                <a16:creationId xmlns:a16="http://schemas.microsoft.com/office/drawing/2014/main" id="{D5E9F5E0-C576-D0E5-AA45-0703B29D66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01766" y="84793"/>
            <a:ext cx="5400629" cy="6211954"/>
          </a:xfrm>
          <a:prstGeom prst="rect">
            <a:avLst/>
          </a:prstGeom>
        </p:spPr>
      </p:pic>
      <p:sp>
        <p:nvSpPr>
          <p:cNvPr id="4" name="Text Box 5">
            <a:extLst>
              <a:ext uri="{FF2B5EF4-FFF2-40B4-BE49-F238E27FC236}">
                <a16:creationId xmlns:a16="http://schemas.microsoft.com/office/drawing/2014/main" id="{37E6034E-6A90-623B-D497-472F1D45163A}"/>
              </a:ext>
            </a:extLst>
          </p:cNvPr>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US" sz="2160" b="1" i="1" dirty="0">
                <a:solidFill>
                  <a:srgbClr val="000000"/>
                </a:solidFill>
                <a:latin typeface="Arial" panose="020B0604020202020204" pitchFamily="34" charset="0"/>
                <a:ea typeface="Calibri" panose="020F0502020204030204" pitchFamily="34" charset="0"/>
              </a:rPr>
              <a:t>Schuster M et al. Clin Lymphoma Myeloma Leuk 2022</a:t>
            </a:r>
            <a:endParaRPr lang="en-GB" sz="2134" b="1" i="1" dirty="0">
              <a:solidFill>
                <a:srgbClr val="000000"/>
              </a:solidFill>
            </a:endParaRPr>
          </a:p>
        </p:txBody>
      </p:sp>
    </p:spTree>
    <p:extLst>
      <p:ext uri="{BB962C8B-B14F-4D97-AF65-F5344CB8AC3E}">
        <p14:creationId xmlns:p14="http://schemas.microsoft.com/office/powerpoint/2010/main" val="10241074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5">
            <a:extLst>
              <a:ext uri="{FF2B5EF4-FFF2-40B4-BE49-F238E27FC236}">
                <a16:creationId xmlns:a16="http://schemas.microsoft.com/office/drawing/2014/main" id="{37E6034E-6A90-623B-D497-472F1D45163A}"/>
              </a:ext>
            </a:extLst>
          </p:cNvPr>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US" sz="2160" b="1" i="1" dirty="0">
                <a:solidFill>
                  <a:srgbClr val="000000"/>
                </a:solidFill>
                <a:latin typeface="Arial" panose="020B0604020202020204" pitchFamily="34" charset="0"/>
                <a:ea typeface="Calibri" panose="020F0502020204030204" pitchFamily="34" charset="0"/>
              </a:rPr>
              <a:t>Schuster M et al. Clin Lymphoma Myeloma Leuk 2022</a:t>
            </a:r>
            <a:endParaRPr lang="en-GB" sz="2134" b="1" i="1" dirty="0">
              <a:solidFill>
                <a:srgbClr val="000000"/>
              </a:solidFill>
            </a:endParaRPr>
          </a:p>
        </p:txBody>
      </p:sp>
      <p:pic>
        <p:nvPicPr>
          <p:cNvPr id="98" name="Picture 97">
            <a:extLst>
              <a:ext uri="{FF2B5EF4-FFF2-40B4-BE49-F238E27FC236}">
                <a16:creationId xmlns:a16="http://schemas.microsoft.com/office/drawing/2014/main" id="{B4BEAB1A-53F8-C140-0AC3-5630AFBC1786}"/>
              </a:ext>
            </a:extLst>
          </p:cNvPr>
          <p:cNvPicPr>
            <a:picLocks noChangeAspect="1"/>
          </p:cNvPicPr>
          <p:nvPr/>
        </p:nvPicPr>
        <p:blipFill>
          <a:blip r:embed="rId3"/>
          <a:stretch>
            <a:fillRect/>
          </a:stretch>
        </p:blipFill>
        <p:spPr>
          <a:xfrm>
            <a:off x="0" y="1674021"/>
            <a:ext cx="12192000" cy="3509958"/>
          </a:xfrm>
          <a:prstGeom prst="rect">
            <a:avLst/>
          </a:prstGeom>
        </p:spPr>
      </p:pic>
    </p:spTree>
    <p:extLst>
      <p:ext uri="{BB962C8B-B14F-4D97-AF65-F5344CB8AC3E}">
        <p14:creationId xmlns:p14="http://schemas.microsoft.com/office/powerpoint/2010/main" val="21443519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4FBE41E-4E07-4842-9CFA-3485422CDF20}"/>
              </a:ext>
            </a:extLst>
          </p:cNvPr>
          <p:cNvSpPr>
            <a:spLocks noGrp="1"/>
          </p:cNvSpPr>
          <p:nvPr>
            <p:ph type="title"/>
          </p:nvPr>
        </p:nvSpPr>
        <p:spPr>
          <a:xfrm>
            <a:off x="527064" y="242639"/>
            <a:ext cx="11146783" cy="907252"/>
          </a:xfrm>
        </p:spPr>
        <p:txBody>
          <a:bodyPr/>
          <a:lstStyle/>
          <a:p>
            <a:r>
              <a:rPr lang="en-GB" dirty="0"/>
              <a:t>POLARIX: A randomized double-blinded study</a:t>
            </a:r>
            <a:endParaRPr lang="en-GB" b="0" dirty="0"/>
          </a:p>
        </p:txBody>
      </p:sp>
      <p:sp>
        <p:nvSpPr>
          <p:cNvPr id="8" name="Text Placeholder 7">
            <a:extLst>
              <a:ext uri="{FF2B5EF4-FFF2-40B4-BE49-F238E27FC236}">
                <a16:creationId xmlns:a16="http://schemas.microsoft.com/office/drawing/2014/main" id="{3B3D9689-5D9A-C44A-BA41-6612B734FD71}"/>
              </a:ext>
            </a:extLst>
          </p:cNvPr>
          <p:cNvSpPr>
            <a:spLocks noGrp="1"/>
          </p:cNvSpPr>
          <p:nvPr>
            <p:ph type="body" sz="quarter" idx="11"/>
          </p:nvPr>
        </p:nvSpPr>
        <p:spPr>
          <a:xfrm>
            <a:off x="527530" y="6259600"/>
            <a:ext cx="8447065" cy="360000"/>
          </a:xfrm>
        </p:spPr>
        <p:txBody>
          <a:bodyPr/>
          <a:lstStyle/>
          <a:p>
            <a:r>
              <a:rPr lang="en-GB" dirty="0"/>
              <a:t>*IV on Day 1; </a:t>
            </a:r>
            <a:r>
              <a:rPr lang="en-GB" baseline="30000" dirty="0"/>
              <a:t>†</a:t>
            </a:r>
            <a:r>
              <a:rPr lang="en-GB" dirty="0"/>
              <a:t>R-CHOP: IV rituximab 375mg/m</a:t>
            </a:r>
            <a:r>
              <a:rPr lang="en-GB" baseline="30000" dirty="0"/>
              <a:t>2</a:t>
            </a:r>
            <a:r>
              <a:rPr lang="en-GB" dirty="0"/>
              <a:t>, cyclophosphamide 750mg/m², doxorubicin 50mg/m², and vincristine 1.4mg/m² (max. 2mg) on Day 1, plus oral prednisone 100mg once daily on Days 1–5. </a:t>
            </a:r>
            <a:br>
              <a:rPr lang="en-GB" dirty="0"/>
            </a:br>
            <a:r>
              <a:rPr lang="en-GB" dirty="0"/>
              <a:t>IPI, International prognostic index; ECOG PS, Eastern Cooperative Oncology Group performance status; R, randomized.</a:t>
            </a:r>
          </a:p>
        </p:txBody>
      </p:sp>
      <p:grpSp>
        <p:nvGrpSpPr>
          <p:cNvPr id="48" name="Group 47">
            <a:extLst>
              <a:ext uri="{FF2B5EF4-FFF2-40B4-BE49-F238E27FC236}">
                <a16:creationId xmlns:a16="http://schemas.microsoft.com/office/drawing/2014/main" id="{0FA00EFE-FC7B-497C-A8A5-C9DFB50FD768}"/>
              </a:ext>
            </a:extLst>
          </p:cNvPr>
          <p:cNvGrpSpPr/>
          <p:nvPr/>
        </p:nvGrpSpPr>
        <p:grpSpPr>
          <a:xfrm>
            <a:off x="718291" y="1710035"/>
            <a:ext cx="10440668" cy="4068656"/>
            <a:chOff x="597985" y="1425022"/>
            <a:chExt cx="8700557" cy="3390547"/>
          </a:xfrm>
        </p:grpSpPr>
        <p:cxnSp>
          <p:nvCxnSpPr>
            <p:cNvPr id="23" name="Connector: Elbow 22">
              <a:extLst>
                <a:ext uri="{FF2B5EF4-FFF2-40B4-BE49-F238E27FC236}">
                  <a16:creationId xmlns:a16="http://schemas.microsoft.com/office/drawing/2014/main" id="{9B80F8B1-CAC2-4AC0-B4A5-0E5B4F52BA8C}"/>
                </a:ext>
              </a:extLst>
            </p:cNvPr>
            <p:cNvCxnSpPr>
              <a:cxnSpLocks/>
            </p:cNvCxnSpPr>
            <p:nvPr/>
          </p:nvCxnSpPr>
          <p:spPr>
            <a:xfrm>
              <a:off x="7092714" y="1986414"/>
              <a:ext cx="12700" cy="2214420"/>
            </a:xfrm>
            <a:prstGeom prst="bentConnector3">
              <a:avLst>
                <a:gd name="adj1" fmla="val 3022016"/>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7E782A36-F936-074F-865B-20569005DB62}"/>
                </a:ext>
              </a:extLst>
            </p:cNvPr>
            <p:cNvSpPr/>
            <p:nvPr/>
          </p:nvSpPr>
          <p:spPr>
            <a:xfrm>
              <a:off x="8018355" y="2600298"/>
              <a:ext cx="1280187" cy="986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tx1"/>
                  </a:solidFill>
                </a:rPr>
                <a:t>Rituximab</a:t>
              </a:r>
            </a:p>
            <a:p>
              <a:pPr algn="ctr"/>
              <a:r>
                <a:rPr lang="en-GB" sz="1200" dirty="0">
                  <a:solidFill>
                    <a:schemeClr val="tx1"/>
                  </a:solidFill>
                </a:rPr>
                <a:t>375mg/m</a:t>
              </a:r>
              <a:r>
                <a:rPr lang="en-GB" sz="1200" baseline="30000" dirty="0">
                  <a:solidFill>
                    <a:schemeClr val="tx1"/>
                  </a:solidFill>
                </a:rPr>
                <a:t>2</a:t>
              </a:r>
            </a:p>
          </p:txBody>
        </p:sp>
        <p:sp>
          <p:nvSpPr>
            <p:cNvPr id="28" name="Google Shape;284;p28">
              <a:extLst>
                <a:ext uri="{FF2B5EF4-FFF2-40B4-BE49-F238E27FC236}">
                  <a16:creationId xmlns:a16="http://schemas.microsoft.com/office/drawing/2014/main" id="{512CA5A1-4FF7-1844-B6E8-A20AE96F82E3}"/>
                </a:ext>
              </a:extLst>
            </p:cNvPr>
            <p:cNvSpPr/>
            <p:nvPr/>
          </p:nvSpPr>
          <p:spPr>
            <a:xfrm>
              <a:off x="5182318" y="2939736"/>
              <a:ext cx="1005884" cy="307777"/>
            </a:xfrm>
            <a:prstGeom prst="rect">
              <a:avLst/>
            </a:prstGeom>
            <a:noFill/>
            <a:ln>
              <a:noFill/>
            </a:ln>
          </p:spPr>
          <p:txBody>
            <a:bodyPr spcFirstLastPara="1" wrap="none" lIns="0" tIns="0" rIns="0" bIns="0" anchor="ctr" anchorCtr="0">
              <a:spAutoFit/>
            </a:bodyPr>
            <a:lstStyle/>
            <a:p>
              <a:pPr algn="ctr" defTabSz="1453835" fontAlgn="auto">
                <a:spcBef>
                  <a:spcPts val="0"/>
                </a:spcBef>
                <a:spcAft>
                  <a:spcPts val="0"/>
                </a:spcAft>
                <a:buClr>
                  <a:srgbClr val="000000"/>
                </a:buClr>
                <a:defRPr/>
              </a:pPr>
              <a:r>
                <a:rPr lang="en-CA" sz="1200" b="1" kern="0" dirty="0">
                  <a:solidFill>
                    <a:srgbClr val="000000"/>
                  </a:solidFill>
                  <a:latin typeface="+mn-lt"/>
                  <a:ea typeface="Arial"/>
                  <a:cs typeface="Arial"/>
                  <a:sym typeface="Arial"/>
                </a:rPr>
                <a:t>Cycles 1–6</a:t>
              </a:r>
              <a:br>
                <a:rPr lang="en-CA" sz="1200" i="1" kern="0" dirty="0">
                  <a:solidFill>
                    <a:srgbClr val="000000"/>
                  </a:solidFill>
                  <a:latin typeface="+mn-lt"/>
                  <a:ea typeface="Arial"/>
                  <a:cs typeface="Arial"/>
                  <a:sym typeface="Arial"/>
                </a:rPr>
              </a:br>
              <a:r>
                <a:rPr lang="en-CA" sz="1200" i="1" kern="0" dirty="0">
                  <a:solidFill>
                    <a:srgbClr val="000000"/>
                  </a:solidFill>
                  <a:latin typeface="+mn-lt"/>
                  <a:ea typeface="Arial"/>
                  <a:cs typeface="Arial"/>
                  <a:sym typeface="Arial"/>
                </a:rPr>
                <a:t>(1 cycle=21 days)</a:t>
              </a:r>
              <a:endParaRPr sz="1200" kern="0" dirty="0">
                <a:solidFill>
                  <a:srgbClr val="000000"/>
                </a:solidFill>
                <a:latin typeface="+mn-lt"/>
                <a:ea typeface="Arial"/>
                <a:cs typeface="Arial"/>
                <a:sym typeface="Arial"/>
              </a:endParaRPr>
            </a:p>
          </p:txBody>
        </p:sp>
        <p:sp>
          <p:nvSpPr>
            <p:cNvPr id="25" name="Google Shape;284;p28">
              <a:extLst>
                <a:ext uri="{FF2B5EF4-FFF2-40B4-BE49-F238E27FC236}">
                  <a16:creationId xmlns:a16="http://schemas.microsoft.com/office/drawing/2014/main" id="{360F5BE7-255D-344C-AA2F-44268CB64981}"/>
                </a:ext>
              </a:extLst>
            </p:cNvPr>
            <p:cNvSpPr/>
            <p:nvPr/>
          </p:nvSpPr>
          <p:spPr>
            <a:xfrm>
              <a:off x="8281743" y="3638127"/>
              <a:ext cx="753412" cy="153888"/>
            </a:xfrm>
            <a:prstGeom prst="rect">
              <a:avLst/>
            </a:prstGeom>
            <a:noFill/>
            <a:ln>
              <a:noFill/>
            </a:ln>
          </p:spPr>
          <p:txBody>
            <a:bodyPr spcFirstLastPara="1" wrap="none" lIns="0" tIns="0" rIns="0" bIns="0" anchor="ctr" anchorCtr="0">
              <a:spAutoFit/>
            </a:bodyPr>
            <a:lstStyle/>
            <a:p>
              <a:pPr algn="ctr" defTabSz="1453835" fontAlgn="auto">
                <a:spcBef>
                  <a:spcPts val="0"/>
                </a:spcBef>
                <a:spcAft>
                  <a:spcPts val="0"/>
                </a:spcAft>
                <a:buClr>
                  <a:srgbClr val="000000"/>
                </a:buClr>
                <a:defRPr/>
              </a:pPr>
              <a:r>
                <a:rPr lang="en-CA" sz="1200" b="1" kern="0" dirty="0">
                  <a:solidFill>
                    <a:srgbClr val="000000"/>
                  </a:solidFill>
                  <a:latin typeface="+mn-lt"/>
                  <a:ea typeface="Arial"/>
                  <a:cs typeface="Arial"/>
                  <a:sym typeface="Arial"/>
                </a:rPr>
                <a:t>Cycles 7 &amp; 8</a:t>
              </a:r>
              <a:endParaRPr sz="1200" kern="0" dirty="0">
                <a:solidFill>
                  <a:srgbClr val="000000"/>
                </a:solidFill>
                <a:latin typeface="+mn-lt"/>
                <a:ea typeface="Arial"/>
                <a:cs typeface="Arial"/>
                <a:sym typeface="Arial"/>
              </a:endParaRPr>
            </a:p>
          </p:txBody>
        </p:sp>
        <p:sp>
          <p:nvSpPr>
            <p:cNvPr id="26" name="Rectangle 25">
              <a:extLst>
                <a:ext uri="{FF2B5EF4-FFF2-40B4-BE49-F238E27FC236}">
                  <a16:creationId xmlns:a16="http://schemas.microsoft.com/office/drawing/2014/main" id="{7EC4C262-17C5-8547-8B1C-FB37C35B4A5D}"/>
                </a:ext>
              </a:extLst>
            </p:cNvPr>
            <p:cNvSpPr/>
            <p:nvPr/>
          </p:nvSpPr>
          <p:spPr>
            <a:xfrm>
              <a:off x="597985" y="3821707"/>
              <a:ext cx="2820395" cy="9938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a:spcAft>
                  <a:spcPts val="720"/>
                </a:spcAft>
              </a:pPr>
              <a:r>
                <a:rPr lang="en-GB" sz="1200" b="1" dirty="0">
                  <a:solidFill>
                    <a:schemeClr val="tx1"/>
                  </a:solidFill>
                </a:rPr>
                <a:t>Stratification factors</a:t>
              </a:r>
            </a:p>
            <a:p>
              <a:pPr marL="212083" indent="-212083">
                <a:spcAft>
                  <a:spcPts val="720"/>
                </a:spcAft>
                <a:buFont typeface="Arial" panose="020B0604020202020204" pitchFamily="34" charset="0"/>
                <a:buChar char="•"/>
              </a:pPr>
              <a:r>
                <a:rPr lang="en-GB" sz="1200" dirty="0">
                  <a:solidFill>
                    <a:schemeClr val="tx1"/>
                  </a:solidFill>
                </a:rPr>
                <a:t>IPI score (2 vs 3–5)</a:t>
              </a:r>
            </a:p>
            <a:p>
              <a:pPr marL="212083" indent="-212083">
                <a:spcAft>
                  <a:spcPts val="720"/>
                </a:spcAft>
                <a:buFont typeface="Arial" panose="020B0604020202020204" pitchFamily="34" charset="0"/>
                <a:buChar char="•"/>
              </a:pPr>
              <a:r>
                <a:rPr lang="en-GB" sz="1200" dirty="0">
                  <a:solidFill>
                    <a:schemeClr val="tx1"/>
                  </a:solidFill>
                </a:rPr>
                <a:t>Bulky disease (&lt;7.5 vs ≥7.5cm)</a:t>
              </a:r>
            </a:p>
            <a:p>
              <a:pPr marL="212083" indent="-212083">
                <a:spcAft>
                  <a:spcPts val="720"/>
                </a:spcAft>
                <a:buFont typeface="Arial" panose="020B0604020202020204" pitchFamily="34" charset="0"/>
                <a:buChar char="•"/>
              </a:pPr>
              <a:r>
                <a:rPr lang="en-GB" sz="1200" dirty="0">
                  <a:solidFill>
                    <a:schemeClr val="tx1"/>
                  </a:solidFill>
                </a:rPr>
                <a:t>Geographic region (Western Europe, US, Canada, &amp; Australia vs Asia vs rest of world)</a:t>
              </a:r>
            </a:p>
          </p:txBody>
        </p:sp>
        <p:cxnSp>
          <p:nvCxnSpPr>
            <p:cNvPr id="31" name="Straight Arrow Connector 30">
              <a:extLst>
                <a:ext uri="{FF2B5EF4-FFF2-40B4-BE49-F238E27FC236}">
                  <a16:creationId xmlns:a16="http://schemas.microsoft.com/office/drawing/2014/main" id="{63A53258-DFF0-469C-A209-69B29216A79C}"/>
                </a:ext>
              </a:extLst>
            </p:cNvPr>
            <p:cNvCxnSpPr>
              <a:cxnSpLocks/>
            </p:cNvCxnSpPr>
            <p:nvPr/>
          </p:nvCxnSpPr>
          <p:spPr>
            <a:xfrm>
              <a:off x="7478269" y="3093624"/>
              <a:ext cx="540086"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DDB64DD4-9274-457C-8BE9-8DBDF7721BD6}"/>
                </a:ext>
              </a:extLst>
            </p:cNvPr>
            <p:cNvCxnSpPr>
              <a:cxnSpLocks/>
            </p:cNvCxnSpPr>
            <p:nvPr/>
          </p:nvCxnSpPr>
          <p:spPr>
            <a:xfrm flipH="1">
              <a:off x="4237898" y="1986414"/>
              <a:ext cx="12700" cy="2214420"/>
            </a:xfrm>
            <a:prstGeom prst="bentConnector3">
              <a:avLst>
                <a:gd name="adj1" fmla="val 3022016"/>
              </a:avLst>
            </a:prstGeom>
            <a:ln w="19050">
              <a:solidFill>
                <a:schemeClr val="tx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87891197-82A8-4DE1-BC03-02E8A86DDFE5}"/>
                </a:ext>
              </a:extLst>
            </p:cNvPr>
            <p:cNvCxnSpPr>
              <a:cxnSpLocks/>
            </p:cNvCxnSpPr>
            <p:nvPr/>
          </p:nvCxnSpPr>
          <p:spPr>
            <a:xfrm>
              <a:off x="3157939" y="3093624"/>
              <a:ext cx="540086" cy="0"/>
            </a:xfrm>
            <a:prstGeom prst="straightConnector1">
              <a:avLst/>
            </a:prstGeom>
            <a:ln w="1905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42180D34-38A3-114A-B2AD-7FFED16C2844}"/>
                </a:ext>
              </a:extLst>
            </p:cNvPr>
            <p:cNvSpPr>
              <a:spLocks/>
            </p:cNvSpPr>
            <p:nvPr/>
          </p:nvSpPr>
          <p:spPr>
            <a:xfrm>
              <a:off x="3580898" y="2800496"/>
              <a:ext cx="573557" cy="58625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GB" sz="1320" b="1" dirty="0"/>
                <a:t>R</a:t>
              </a:r>
            </a:p>
            <a:p>
              <a:pPr algn="ctr"/>
              <a:r>
                <a:rPr lang="en-GB" sz="1320" b="1" dirty="0"/>
                <a:t>1:1</a:t>
              </a:r>
            </a:p>
          </p:txBody>
        </p:sp>
        <p:sp>
          <p:nvSpPr>
            <p:cNvPr id="12" name="Rectangle 11">
              <a:extLst>
                <a:ext uri="{FF2B5EF4-FFF2-40B4-BE49-F238E27FC236}">
                  <a16:creationId xmlns:a16="http://schemas.microsoft.com/office/drawing/2014/main" id="{A10EC449-36F2-9442-9FFD-371504EA3656}"/>
                </a:ext>
              </a:extLst>
            </p:cNvPr>
            <p:cNvSpPr/>
            <p:nvPr/>
          </p:nvSpPr>
          <p:spPr>
            <a:xfrm>
              <a:off x="4244248" y="1935956"/>
              <a:ext cx="2882020" cy="626458"/>
            </a:xfrm>
            <a:prstGeom prst="rect">
              <a:avLst/>
            </a:prstGeom>
            <a:solidFill>
              <a:srgbClr val="E6F6EF"/>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GB" sz="1200" b="1" dirty="0">
                  <a:solidFill>
                    <a:schemeClr val="tx1"/>
                  </a:solidFill>
                </a:rPr>
                <a:t>Polatuzumab vedotin </a:t>
              </a:r>
              <a:r>
                <a:rPr lang="en-GB" sz="1200" dirty="0">
                  <a:solidFill>
                    <a:schemeClr val="tx1"/>
                  </a:solidFill>
                </a:rPr>
                <a:t>(1.8mg/kg)*</a:t>
              </a:r>
            </a:p>
            <a:p>
              <a:pPr algn="ctr"/>
              <a:r>
                <a:rPr lang="en-GB" sz="1200" b="1" dirty="0">
                  <a:solidFill>
                    <a:schemeClr val="tx1"/>
                  </a:solidFill>
                </a:rPr>
                <a:t>R-CHP + vincristine placebo </a:t>
              </a:r>
              <a:endParaRPr lang="en-GB" sz="1200" dirty="0">
                <a:solidFill>
                  <a:schemeClr val="tx1"/>
                </a:solidFill>
              </a:endParaRPr>
            </a:p>
          </p:txBody>
        </p:sp>
        <p:sp>
          <p:nvSpPr>
            <p:cNvPr id="16" name="Rectangle 15">
              <a:extLst>
                <a:ext uri="{FF2B5EF4-FFF2-40B4-BE49-F238E27FC236}">
                  <a16:creationId xmlns:a16="http://schemas.microsoft.com/office/drawing/2014/main" id="{19F85228-68E8-8649-80D9-6632ECC95F16}"/>
                </a:ext>
              </a:extLst>
            </p:cNvPr>
            <p:cNvSpPr/>
            <p:nvPr/>
          </p:nvSpPr>
          <p:spPr>
            <a:xfrm>
              <a:off x="4244248" y="4137369"/>
              <a:ext cx="2882020" cy="639463"/>
            </a:xfrm>
            <a:prstGeom prst="rect">
              <a:avLst/>
            </a:prstGeom>
            <a:solidFill>
              <a:srgbClr val="E7F0F9"/>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GB" sz="1200" b="1" dirty="0">
                  <a:solidFill>
                    <a:schemeClr val="tx1"/>
                  </a:solidFill>
                </a:rPr>
                <a:t>R-CHOP</a:t>
              </a:r>
              <a:r>
                <a:rPr lang="en-GB" sz="1200" b="1" baseline="30000" dirty="0">
                  <a:solidFill>
                    <a:schemeClr val="tx1"/>
                  </a:solidFill>
                </a:rPr>
                <a:t>†</a:t>
              </a:r>
              <a:r>
                <a:rPr lang="en-GB" sz="1200" b="1" dirty="0">
                  <a:solidFill>
                    <a:schemeClr val="tx1"/>
                  </a:solidFill>
                </a:rPr>
                <a:t> + </a:t>
              </a:r>
              <a:br>
                <a:rPr lang="en-GB" sz="1200" b="1" dirty="0">
                  <a:solidFill>
                    <a:schemeClr val="tx1"/>
                  </a:solidFill>
                </a:rPr>
              </a:br>
              <a:r>
                <a:rPr lang="en-GB" sz="1200" b="1" dirty="0">
                  <a:solidFill>
                    <a:schemeClr val="tx1"/>
                  </a:solidFill>
                </a:rPr>
                <a:t>polatuzumab vedotin placebo</a:t>
              </a:r>
            </a:p>
          </p:txBody>
        </p:sp>
        <p:sp>
          <p:nvSpPr>
            <p:cNvPr id="13" name="Rectangle 12">
              <a:extLst>
                <a:ext uri="{FF2B5EF4-FFF2-40B4-BE49-F238E27FC236}">
                  <a16:creationId xmlns:a16="http://schemas.microsoft.com/office/drawing/2014/main" id="{E86353FB-3DF0-6C44-AE2D-7583F960321B}"/>
                </a:ext>
              </a:extLst>
            </p:cNvPr>
            <p:cNvSpPr/>
            <p:nvPr/>
          </p:nvSpPr>
          <p:spPr>
            <a:xfrm>
              <a:off x="4244248" y="1425022"/>
              <a:ext cx="2882020" cy="510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920" b="1" dirty="0">
                  <a:solidFill>
                    <a:schemeClr val="bg1"/>
                  </a:solidFill>
                </a:rPr>
                <a:t>Pola-R-CHP</a:t>
              </a:r>
            </a:p>
          </p:txBody>
        </p:sp>
        <p:sp>
          <p:nvSpPr>
            <p:cNvPr id="17" name="Rectangle 16">
              <a:extLst>
                <a:ext uri="{FF2B5EF4-FFF2-40B4-BE49-F238E27FC236}">
                  <a16:creationId xmlns:a16="http://schemas.microsoft.com/office/drawing/2014/main" id="{15BA6A45-0316-4743-BDC8-C3C835B71238}"/>
                </a:ext>
              </a:extLst>
            </p:cNvPr>
            <p:cNvSpPr/>
            <p:nvPr/>
          </p:nvSpPr>
          <p:spPr>
            <a:xfrm>
              <a:off x="4244248" y="3624835"/>
              <a:ext cx="2882020" cy="51253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920" b="1" dirty="0">
                  <a:solidFill>
                    <a:schemeClr val="bg1"/>
                  </a:solidFill>
                </a:rPr>
                <a:t>R-CHOP</a:t>
              </a:r>
            </a:p>
          </p:txBody>
        </p:sp>
        <p:sp>
          <p:nvSpPr>
            <p:cNvPr id="19" name="Rectangle 18">
              <a:extLst>
                <a:ext uri="{FF2B5EF4-FFF2-40B4-BE49-F238E27FC236}">
                  <a16:creationId xmlns:a16="http://schemas.microsoft.com/office/drawing/2014/main" id="{86F2C850-4F2B-9B4C-B4C9-3BD28802EA3B}"/>
                </a:ext>
              </a:extLst>
            </p:cNvPr>
            <p:cNvSpPr/>
            <p:nvPr/>
          </p:nvSpPr>
          <p:spPr>
            <a:xfrm>
              <a:off x="687512" y="2520818"/>
              <a:ext cx="2478559" cy="11456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Ins="43200" rtlCol="0" anchor="ctr">
              <a:spAutoFit/>
            </a:bodyPr>
            <a:lstStyle/>
            <a:p>
              <a:pPr>
                <a:spcAft>
                  <a:spcPts val="720"/>
                </a:spcAft>
              </a:pPr>
              <a:r>
                <a:rPr lang="en-GB" sz="1200" b="1" dirty="0">
                  <a:solidFill>
                    <a:schemeClr val="tx1"/>
                  </a:solidFill>
                </a:rPr>
                <a:t>Patients</a:t>
              </a:r>
            </a:p>
            <a:p>
              <a:pPr marL="212083" indent="-212083">
                <a:spcAft>
                  <a:spcPts val="720"/>
                </a:spcAft>
                <a:buFont typeface="Arial" panose="020B0604020202020204" pitchFamily="34" charset="0"/>
                <a:buChar char="•"/>
              </a:pPr>
              <a:r>
                <a:rPr lang="en-GB" sz="1200" dirty="0">
                  <a:solidFill>
                    <a:schemeClr val="tx1"/>
                  </a:solidFill>
                </a:rPr>
                <a:t>Previously untreated DLBCL</a:t>
              </a:r>
            </a:p>
            <a:p>
              <a:pPr marL="212083" indent="-212083">
                <a:spcAft>
                  <a:spcPts val="720"/>
                </a:spcAft>
                <a:buFont typeface="Arial" panose="020B0604020202020204" pitchFamily="34" charset="0"/>
                <a:buChar char="•"/>
              </a:pPr>
              <a:r>
                <a:rPr lang="en-GB" sz="1200" dirty="0">
                  <a:solidFill>
                    <a:schemeClr val="tx1"/>
                  </a:solidFill>
                </a:rPr>
                <a:t>Age 18–80 years</a:t>
              </a:r>
            </a:p>
            <a:p>
              <a:pPr marL="212083" indent="-212083">
                <a:spcAft>
                  <a:spcPts val="720"/>
                </a:spcAft>
                <a:buFont typeface="Arial" panose="020B0604020202020204" pitchFamily="34" charset="0"/>
                <a:buChar char="•"/>
              </a:pPr>
              <a:r>
                <a:rPr lang="en-GB" sz="1200" dirty="0">
                  <a:solidFill>
                    <a:schemeClr val="tx1"/>
                  </a:solidFill>
                </a:rPr>
                <a:t>IPI 2–5</a:t>
              </a:r>
            </a:p>
            <a:p>
              <a:pPr marL="212083" indent="-212083">
                <a:spcAft>
                  <a:spcPts val="720"/>
                </a:spcAft>
                <a:buFont typeface="Arial" panose="020B0604020202020204" pitchFamily="34" charset="0"/>
                <a:buChar char="•"/>
              </a:pPr>
              <a:r>
                <a:rPr lang="en-GB" sz="1200" dirty="0">
                  <a:solidFill>
                    <a:schemeClr val="tx1"/>
                  </a:solidFill>
                </a:rPr>
                <a:t>ECOG PS 0–2</a:t>
              </a:r>
            </a:p>
          </p:txBody>
        </p:sp>
      </p:grpSp>
      <p:sp>
        <p:nvSpPr>
          <p:cNvPr id="2" name="Oval 1"/>
          <p:cNvSpPr/>
          <p:nvPr/>
        </p:nvSpPr>
        <p:spPr>
          <a:xfrm>
            <a:off x="825043" y="4759938"/>
            <a:ext cx="1685099" cy="40981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109590" tIns="54810" rIns="109590" bIns="54810" rtlCol="0" anchor="ctr"/>
          <a:lstStyle/>
          <a:p>
            <a:pPr algn="ctr"/>
            <a:endParaRPr lang="en-US" sz="1920" i="1" dirty="0"/>
          </a:p>
        </p:txBody>
      </p:sp>
      <p:sp>
        <p:nvSpPr>
          <p:cNvPr id="3" name="TextBox 2"/>
          <p:cNvSpPr txBox="1"/>
          <p:nvPr/>
        </p:nvSpPr>
        <p:spPr>
          <a:xfrm>
            <a:off x="8048233" y="6373099"/>
            <a:ext cx="3954842" cy="406156"/>
          </a:xfrm>
          <a:prstGeom prst="rect">
            <a:avLst/>
          </a:prstGeom>
          <a:noFill/>
        </p:spPr>
        <p:txBody>
          <a:bodyPr wrap="square" lIns="109590" tIns="54810" rIns="109590" bIns="54810" rtlCol="0">
            <a:spAutoFit/>
          </a:bodyPr>
          <a:lstStyle/>
          <a:p>
            <a:pPr algn="r"/>
            <a:r>
              <a:rPr lang="en-US" sz="1920" b="1" i="1" dirty="0">
                <a:solidFill>
                  <a:schemeClr val="bg2">
                    <a:lumMod val="50000"/>
                  </a:schemeClr>
                </a:solidFill>
                <a:latin typeface="+mn-lt"/>
              </a:rPr>
              <a:t>Tilly H et al, NEJM 2021</a:t>
            </a:r>
          </a:p>
        </p:txBody>
      </p:sp>
    </p:spTree>
    <p:extLst>
      <p:ext uri="{BB962C8B-B14F-4D97-AF65-F5344CB8AC3E}">
        <p14:creationId xmlns:p14="http://schemas.microsoft.com/office/powerpoint/2010/main" val="413337150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3"/>
        <p:cNvGrpSpPr/>
        <p:nvPr/>
      </p:nvGrpSpPr>
      <p:grpSpPr>
        <a:xfrm>
          <a:off x="0" y="0"/>
          <a:ext cx="0" cy="0"/>
          <a:chOff x="0" y="0"/>
          <a:chExt cx="0" cy="0"/>
        </a:xfrm>
      </p:grpSpPr>
      <p:sp>
        <p:nvSpPr>
          <p:cNvPr id="117" name="Google Shape;117;p11"/>
          <p:cNvSpPr/>
          <p:nvPr/>
        </p:nvSpPr>
        <p:spPr>
          <a:xfrm>
            <a:off x="543920" y="4829189"/>
            <a:ext cx="11100485" cy="982324"/>
          </a:xfrm>
          <a:prstGeom prst="rect">
            <a:avLst/>
          </a:prstGeom>
          <a:noFill/>
          <a:ln w="25400" cap="flat" cmpd="sng">
            <a:solidFill>
              <a:srgbClr val="7F7F7F"/>
            </a:solidFill>
            <a:prstDash val="solid"/>
            <a:round/>
            <a:headEnd type="none" w="sm" len="sm"/>
            <a:tailEnd type="none" w="sm" len="sm"/>
          </a:ln>
        </p:spPr>
        <p:txBody>
          <a:bodyPr spcFirstLastPara="1" wrap="square" lIns="95920" tIns="575522" rIns="95920" bIns="95920" anchor="t" anchorCtr="0">
            <a:noAutofit/>
          </a:bodyPr>
          <a:lstStyle/>
          <a:p>
            <a:pPr marL="380677" indent="-245322" defTabSz="1218377" fontAlgn="auto">
              <a:spcBef>
                <a:spcPts val="0"/>
              </a:spcBef>
              <a:spcAft>
                <a:spcPts val="0"/>
              </a:spcAft>
              <a:buClr>
                <a:srgbClr val="0066CC"/>
              </a:buClr>
              <a:buSzPts val="1600"/>
              <a:defRPr/>
            </a:pPr>
            <a:endParaRPr sz="2000" kern="0">
              <a:solidFill>
                <a:srgbClr val="000000"/>
              </a:solidFill>
              <a:latin typeface="Arial"/>
              <a:ea typeface="Arial"/>
              <a:cs typeface="Arial"/>
              <a:sym typeface="Arial"/>
            </a:endParaRPr>
          </a:p>
        </p:txBody>
      </p:sp>
      <p:sp>
        <p:nvSpPr>
          <p:cNvPr id="118" name="Google Shape;118;p11"/>
          <p:cNvSpPr txBox="1"/>
          <p:nvPr/>
        </p:nvSpPr>
        <p:spPr>
          <a:xfrm>
            <a:off x="561199" y="5104865"/>
            <a:ext cx="11306273" cy="696580"/>
          </a:xfrm>
          <a:prstGeom prst="rect">
            <a:avLst/>
          </a:prstGeom>
          <a:noFill/>
          <a:ln>
            <a:noFill/>
          </a:ln>
        </p:spPr>
        <p:txBody>
          <a:bodyPr spcFirstLastPara="1" wrap="square" lIns="95920" tIns="47962" rIns="95920" bIns="0" anchor="t" anchorCtr="0">
            <a:noAutofit/>
          </a:bodyPr>
          <a:lstStyle/>
          <a:p>
            <a:pPr marL="228406" indent="-228406" defTabSz="1218377" fontAlgn="auto">
              <a:spcBef>
                <a:spcPts val="0"/>
              </a:spcBef>
              <a:spcAft>
                <a:spcPts val="0"/>
              </a:spcAft>
              <a:buClr>
                <a:srgbClr val="1070B5"/>
              </a:buClr>
              <a:buSzPts val="1200"/>
              <a:buFont typeface="Arial" panose="020B0604020202020204" pitchFamily="34" charset="0"/>
              <a:buChar char="•"/>
              <a:defRPr/>
            </a:pPr>
            <a:r>
              <a:rPr lang="en-GB" sz="1600" b="1" kern="0" dirty="0">
                <a:solidFill>
                  <a:srgbClr val="000000"/>
                </a:solidFill>
                <a:latin typeface="Arial"/>
                <a:ea typeface="Arial"/>
                <a:cs typeface="Arial"/>
                <a:sym typeface="Arial"/>
              </a:rPr>
              <a:t>Primary: CR (best response) rate by IRC</a:t>
            </a:r>
          </a:p>
          <a:p>
            <a:pPr marL="228406" indent="-228406" defTabSz="1218377" fontAlgn="auto">
              <a:spcBef>
                <a:spcPts val="400"/>
              </a:spcBef>
              <a:spcAft>
                <a:spcPts val="0"/>
              </a:spcAft>
              <a:buClr>
                <a:srgbClr val="1070B5"/>
              </a:buClr>
              <a:buSzPts val="1200"/>
              <a:buFont typeface="Arial" panose="020B0604020202020204" pitchFamily="34" charset="0"/>
              <a:buChar char="•"/>
              <a:defRPr/>
            </a:pPr>
            <a:r>
              <a:rPr lang="en-GB" sz="1600" b="1" kern="0" dirty="0">
                <a:solidFill>
                  <a:srgbClr val="000000"/>
                </a:solidFill>
                <a:latin typeface="Arial"/>
                <a:ea typeface="Arial"/>
                <a:cs typeface="Arial"/>
                <a:sym typeface="Arial"/>
              </a:rPr>
              <a:t>Key secondary:</a:t>
            </a:r>
            <a:r>
              <a:rPr lang="en-GB" sz="1600" kern="0" dirty="0">
                <a:solidFill>
                  <a:srgbClr val="000000"/>
                </a:solidFill>
                <a:latin typeface="Arial"/>
                <a:ea typeface="Arial"/>
                <a:cs typeface="Arial"/>
                <a:sym typeface="Arial"/>
              </a:rPr>
              <a:t> ORR rate,</a:t>
            </a:r>
            <a:r>
              <a:rPr lang="en-GB" sz="1600" kern="0" baseline="30000" dirty="0">
                <a:solidFill>
                  <a:srgbClr val="000000"/>
                </a:solidFill>
                <a:latin typeface="Arial"/>
                <a:ea typeface="Arial"/>
                <a:cs typeface="Arial"/>
                <a:sym typeface="Arial"/>
              </a:rPr>
              <a:t>† </a:t>
            </a:r>
            <a:r>
              <a:rPr lang="en-GB" sz="1600" kern="0" dirty="0" err="1">
                <a:solidFill>
                  <a:srgbClr val="000000"/>
                </a:solidFill>
                <a:latin typeface="Arial"/>
                <a:ea typeface="Arial"/>
                <a:cs typeface="Arial"/>
                <a:sym typeface="Arial"/>
              </a:rPr>
              <a:t>DoR</a:t>
            </a:r>
            <a:r>
              <a:rPr lang="en-GB" sz="1600" kern="0" dirty="0">
                <a:solidFill>
                  <a:srgbClr val="000000"/>
                </a:solidFill>
                <a:latin typeface="Arial"/>
                <a:ea typeface="Arial"/>
                <a:cs typeface="Arial"/>
                <a:sym typeface="Arial"/>
              </a:rPr>
              <a:t>, </a:t>
            </a:r>
            <a:r>
              <a:rPr lang="en-GB" sz="1600" kern="0" dirty="0" err="1">
                <a:solidFill>
                  <a:srgbClr val="000000"/>
                </a:solidFill>
                <a:latin typeface="Arial"/>
                <a:ea typeface="Arial"/>
                <a:cs typeface="Arial"/>
                <a:sym typeface="Arial"/>
              </a:rPr>
              <a:t>DoCR</a:t>
            </a:r>
            <a:r>
              <a:rPr lang="en-GB" sz="1600" kern="0" dirty="0">
                <a:solidFill>
                  <a:srgbClr val="000000"/>
                </a:solidFill>
                <a:latin typeface="Arial"/>
                <a:ea typeface="Arial"/>
                <a:cs typeface="Arial"/>
                <a:sym typeface="Arial"/>
              </a:rPr>
              <a:t>,</a:t>
            </a:r>
            <a:r>
              <a:rPr lang="en-GB" sz="1600" kern="0" baseline="30000" dirty="0">
                <a:solidFill>
                  <a:srgbClr val="000000"/>
                </a:solidFill>
                <a:latin typeface="Arial"/>
                <a:ea typeface="Arial"/>
                <a:cs typeface="Arial"/>
                <a:sym typeface="Arial"/>
              </a:rPr>
              <a:t>† </a:t>
            </a:r>
            <a:r>
              <a:rPr lang="en-GB" sz="1600" kern="0" dirty="0">
                <a:solidFill>
                  <a:srgbClr val="000000"/>
                </a:solidFill>
                <a:latin typeface="Arial"/>
                <a:ea typeface="Arial"/>
                <a:cs typeface="Arial"/>
                <a:sym typeface="Arial"/>
              </a:rPr>
              <a:t>PFS, and OS </a:t>
            </a:r>
            <a:endParaRPr sz="1900" kern="0" dirty="0">
              <a:solidFill>
                <a:srgbClr val="000000"/>
              </a:solidFill>
              <a:latin typeface="Arial"/>
              <a:ea typeface="Arial"/>
              <a:cs typeface="Arial"/>
              <a:sym typeface="Arial"/>
            </a:endParaRPr>
          </a:p>
        </p:txBody>
      </p:sp>
      <p:sp>
        <p:nvSpPr>
          <p:cNvPr id="119" name="Google Shape;119;p11"/>
          <p:cNvSpPr/>
          <p:nvPr/>
        </p:nvSpPr>
        <p:spPr>
          <a:xfrm>
            <a:off x="543920" y="4792650"/>
            <a:ext cx="11100485" cy="292063"/>
          </a:xfrm>
          <a:prstGeom prst="round1Rect">
            <a:avLst>
              <a:gd name="adj" fmla="val 16667"/>
            </a:avLst>
          </a:prstGeom>
          <a:solidFill>
            <a:srgbClr val="7F7F7F"/>
          </a:solidFill>
          <a:ln w="25400" cap="flat" cmpd="sng">
            <a:solidFill>
              <a:srgbClr val="7F7F7F"/>
            </a:solidFill>
            <a:prstDash val="solid"/>
            <a:round/>
            <a:headEnd type="none" w="sm" len="sm"/>
            <a:tailEnd type="none" w="sm" len="sm"/>
          </a:ln>
        </p:spPr>
        <p:txBody>
          <a:bodyPr spcFirstLastPara="1" wrap="square" lIns="121801" tIns="60883" rIns="121801" bIns="60883" anchor="ctr" anchorCtr="0">
            <a:noAutofit/>
          </a:bodyPr>
          <a:lstStyle/>
          <a:p>
            <a:pPr defTabSz="1218377" fontAlgn="auto">
              <a:spcBef>
                <a:spcPts val="0"/>
              </a:spcBef>
              <a:spcAft>
                <a:spcPts val="0"/>
              </a:spcAft>
              <a:buClr>
                <a:srgbClr val="FFFFFF"/>
              </a:buClr>
              <a:buSzPts val="1350"/>
              <a:defRPr/>
            </a:pPr>
            <a:r>
              <a:rPr lang="en-GB" sz="1900" kern="0" dirty="0">
                <a:solidFill>
                  <a:srgbClr val="FFFFFF"/>
                </a:solidFill>
                <a:latin typeface="Arial"/>
                <a:ea typeface="Arial"/>
                <a:cs typeface="Arial"/>
                <a:sym typeface="Arial"/>
              </a:rPr>
              <a:t>Endpoints</a:t>
            </a:r>
            <a:endParaRPr sz="1900" kern="0" dirty="0">
              <a:solidFill>
                <a:srgbClr val="000000"/>
              </a:solidFill>
              <a:latin typeface="Arial"/>
              <a:ea typeface="Arial"/>
              <a:cs typeface="Arial"/>
              <a:sym typeface="Arial"/>
            </a:endParaRPr>
          </a:p>
        </p:txBody>
      </p:sp>
      <p:sp>
        <p:nvSpPr>
          <p:cNvPr id="126" name="Google Shape;126;p11"/>
          <p:cNvSpPr/>
          <p:nvPr/>
        </p:nvSpPr>
        <p:spPr>
          <a:xfrm>
            <a:off x="527051" y="1352075"/>
            <a:ext cx="11137900" cy="408544"/>
          </a:xfrm>
          <a:prstGeom prst="round1Rect">
            <a:avLst>
              <a:gd name="adj" fmla="val 16667"/>
            </a:avLst>
          </a:prstGeom>
          <a:solidFill>
            <a:srgbClr val="C6D5FC"/>
          </a:solidFill>
          <a:ln>
            <a:noFill/>
          </a:ln>
        </p:spPr>
        <p:txBody>
          <a:bodyPr spcFirstLastPara="1" wrap="square" lIns="47962" tIns="60883" rIns="47962" bIns="60883" anchor="ctr" anchorCtr="0">
            <a:noAutofit/>
          </a:bodyPr>
          <a:lstStyle/>
          <a:p>
            <a:pPr algn="ctr" defTabSz="1218377" fontAlgn="auto">
              <a:spcBef>
                <a:spcPts val="0"/>
              </a:spcBef>
              <a:spcAft>
                <a:spcPts val="0"/>
              </a:spcAft>
              <a:buClr>
                <a:srgbClr val="000000"/>
              </a:buClr>
              <a:defRPr/>
            </a:pPr>
            <a:r>
              <a:rPr lang="en-GB" sz="1900" b="1" kern="0" dirty="0">
                <a:solidFill>
                  <a:srgbClr val="000000"/>
                </a:solidFill>
                <a:latin typeface="Arial"/>
                <a:ea typeface="Arial"/>
                <a:cs typeface="Arial"/>
                <a:sym typeface="Arial"/>
              </a:rPr>
              <a:t>Pivotal Phase II expansion in patients with R/R DLBCL and ≥2 prior therapies (NP30179)</a:t>
            </a:r>
            <a:endParaRPr sz="1900" b="1" kern="0" dirty="0">
              <a:solidFill>
                <a:srgbClr val="000000"/>
              </a:solidFill>
              <a:latin typeface="Arial"/>
              <a:ea typeface="Arial"/>
              <a:cs typeface="Arial"/>
              <a:sym typeface="Arial"/>
            </a:endParaRPr>
          </a:p>
        </p:txBody>
      </p:sp>
      <p:grpSp>
        <p:nvGrpSpPr>
          <p:cNvPr id="8" name="Group 7">
            <a:extLst>
              <a:ext uri="{FF2B5EF4-FFF2-40B4-BE49-F238E27FC236}">
                <a16:creationId xmlns:a16="http://schemas.microsoft.com/office/drawing/2014/main" id="{3DD5B23C-43DD-44C1-8B92-14A209095321}"/>
              </a:ext>
            </a:extLst>
          </p:cNvPr>
          <p:cNvGrpSpPr/>
          <p:nvPr/>
        </p:nvGrpSpPr>
        <p:grpSpPr>
          <a:xfrm>
            <a:off x="543921" y="1890407"/>
            <a:ext cx="11104160" cy="3310696"/>
            <a:chOff x="407939" y="1377481"/>
            <a:chExt cx="8328120" cy="2483787"/>
          </a:xfrm>
        </p:grpSpPr>
        <p:sp>
          <p:nvSpPr>
            <p:cNvPr id="125" name="Google Shape;125;p11"/>
            <p:cNvSpPr txBox="1"/>
            <p:nvPr/>
          </p:nvSpPr>
          <p:spPr>
            <a:xfrm>
              <a:off x="407939" y="1607026"/>
              <a:ext cx="2154275" cy="2217192"/>
            </a:xfrm>
            <a:prstGeom prst="rect">
              <a:avLst/>
            </a:prstGeom>
            <a:noFill/>
            <a:ln>
              <a:noFill/>
            </a:ln>
          </p:spPr>
          <p:txBody>
            <a:bodyPr spcFirstLastPara="1" wrap="square" lIns="72000" tIns="72000" rIns="72000" bIns="0" anchor="t" anchorCtr="0">
              <a:noAutofit/>
            </a:bodyPr>
            <a:lstStyle/>
            <a:p>
              <a:pPr marL="235732" indent="-235732" defTabSz="1218377" fontAlgn="auto">
                <a:spcBef>
                  <a:spcPts val="0"/>
                </a:spcBef>
                <a:spcAft>
                  <a:spcPts val="0"/>
                </a:spcAft>
                <a:buClr>
                  <a:srgbClr val="1070B5"/>
                </a:buClr>
                <a:buSzPts val="1200"/>
                <a:buFont typeface="Arial"/>
                <a:buChar char="•"/>
                <a:defRPr/>
              </a:pPr>
              <a:r>
                <a:rPr lang="en-GB" sz="1600" kern="0" dirty="0">
                  <a:solidFill>
                    <a:srgbClr val="FF1F26"/>
                  </a:solidFill>
                  <a:latin typeface="Arial"/>
                  <a:ea typeface="Arial"/>
                  <a:cs typeface="Arial"/>
                  <a:sym typeface="Arial"/>
                </a:rPr>
                <a:t>DLBCL NOS, HGBCL, </a:t>
              </a:r>
              <a:br>
                <a:rPr lang="en-GB" sz="1600" kern="0" dirty="0">
                  <a:solidFill>
                    <a:srgbClr val="FF1F26"/>
                  </a:solidFill>
                  <a:latin typeface="Arial"/>
                  <a:ea typeface="Arial"/>
                  <a:cs typeface="Arial"/>
                  <a:sym typeface="Arial"/>
                </a:rPr>
              </a:br>
              <a:r>
                <a:rPr lang="en-GB" sz="1600" kern="0" dirty="0">
                  <a:solidFill>
                    <a:srgbClr val="FF1F26"/>
                  </a:solidFill>
                  <a:latin typeface="Arial"/>
                  <a:ea typeface="Arial"/>
                  <a:cs typeface="Arial"/>
                  <a:sym typeface="Arial"/>
                </a:rPr>
                <a:t>transformed FL or PMBCL</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1070B5"/>
                </a:buClr>
                <a:buSzPts val="1200"/>
                <a:buFont typeface="Arial"/>
                <a:buChar char="•"/>
                <a:defRPr/>
              </a:pPr>
              <a:r>
                <a:rPr lang="en-GB" sz="1600" kern="0" dirty="0">
                  <a:solidFill>
                    <a:srgbClr val="000000"/>
                  </a:solidFill>
                  <a:latin typeface="Arial"/>
                  <a:ea typeface="Arial"/>
                  <a:cs typeface="Arial"/>
                  <a:sym typeface="Arial"/>
                </a:rPr>
                <a:t>ECOG PS 0–1</a:t>
              </a:r>
              <a:endParaRPr sz="1600" kern="0" dirty="0">
                <a:solidFill>
                  <a:srgbClr val="000000"/>
                </a:solidFill>
                <a:latin typeface="Arial"/>
                <a:ea typeface="Arial"/>
                <a:cs typeface="Arial"/>
                <a:sym typeface="Arial"/>
              </a:endParaRPr>
            </a:p>
            <a:p>
              <a:pPr marL="235732" indent="-235732" defTabSz="1218377" fontAlgn="auto">
                <a:spcBef>
                  <a:spcPts val="800"/>
                </a:spcBef>
                <a:spcAft>
                  <a:spcPts val="0"/>
                </a:spcAft>
                <a:buClr>
                  <a:srgbClr val="1070B5"/>
                </a:buClr>
                <a:buSzPts val="1200"/>
                <a:buFont typeface="Arial"/>
                <a:buChar char="•"/>
                <a:defRPr/>
              </a:pPr>
              <a:r>
                <a:rPr lang="en-GB" sz="1600" kern="0" dirty="0">
                  <a:solidFill>
                    <a:srgbClr val="FF1F26"/>
                  </a:solidFill>
                  <a:latin typeface="Arial"/>
                  <a:ea typeface="Arial"/>
                  <a:cs typeface="Arial"/>
                  <a:sym typeface="Arial"/>
                </a:rPr>
                <a:t>≥2 prior therapies, </a:t>
              </a:r>
              <a:br>
                <a:rPr lang="en-GB" sz="1600" kern="0" dirty="0">
                  <a:solidFill>
                    <a:srgbClr val="FF1F26"/>
                  </a:solidFill>
                  <a:latin typeface="Arial"/>
                  <a:ea typeface="Arial"/>
                  <a:cs typeface="Arial"/>
                  <a:sym typeface="Arial"/>
                </a:rPr>
              </a:br>
              <a:r>
                <a:rPr lang="en-GB" sz="1600" kern="0" dirty="0">
                  <a:solidFill>
                    <a:srgbClr val="FF1F26"/>
                  </a:solidFill>
                  <a:latin typeface="Arial"/>
                  <a:ea typeface="Arial"/>
                  <a:cs typeface="Arial"/>
                  <a:sym typeface="Arial"/>
                </a:rPr>
                <a:t>including:</a:t>
              </a:r>
            </a:p>
            <a:p>
              <a:pPr marL="479590" indent="-235732" defTabSz="1218377" fontAlgn="auto">
                <a:spcBef>
                  <a:spcPts val="800"/>
                </a:spcBef>
                <a:spcAft>
                  <a:spcPts val="0"/>
                </a:spcAft>
                <a:buClr>
                  <a:srgbClr val="1070B5"/>
                </a:buClr>
                <a:buSzPts val="1200"/>
                <a:buFont typeface="Arial" panose="020B0604020202020204" pitchFamily="34" charset="0"/>
                <a:buChar char="–"/>
                <a:defRPr/>
              </a:pPr>
              <a:r>
                <a:rPr lang="en-GB" sz="1600" kern="0" dirty="0">
                  <a:solidFill>
                    <a:srgbClr val="000000"/>
                  </a:solidFill>
                  <a:latin typeface="Arial"/>
                  <a:ea typeface="Arial"/>
                  <a:cs typeface="Arial"/>
                  <a:sym typeface="Arial"/>
                </a:rPr>
                <a:t>anti-CD20 antibody</a:t>
              </a:r>
            </a:p>
            <a:p>
              <a:pPr marL="479590" lvl="8" indent="-235732" defTabSz="1218377">
                <a:spcBef>
                  <a:spcPts val="800"/>
                </a:spcBef>
                <a:buClr>
                  <a:srgbClr val="1070B5"/>
                </a:buClr>
                <a:buSzPts val="1200"/>
                <a:buFont typeface="Arial" panose="020B0604020202020204" pitchFamily="34" charset="0"/>
                <a:buChar char="–"/>
                <a:defRPr/>
              </a:pPr>
              <a:r>
                <a:rPr lang="en-GB" sz="1600" kern="0" dirty="0">
                  <a:solidFill>
                    <a:srgbClr val="000000"/>
                  </a:solidFill>
                  <a:latin typeface="Arial"/>
                  <a:ea typeface="Arial"/>
                  <a:cs typeface="Arial"/>
                  <a:sym typeface="Arial"/>
                </a:rPr>
                <a:t>anthracycline</a:t>
              </a:r>
              <a:endParaRPr sz="1900" kern="0" dirty="0">
                <a:solidFill>
                  <a:srgbClr val="000000"/>
                </a:solidFill>
                <a:latin typeface="Arial"/>
                <a:ea typeface="Arial"/>
                <a:cs typeface="Arial"/>
                <a:sym typeface="Arial"/>
              </a:endParaRPr>
            </a:p>
          </p:txBody>
        </p:sp>
        <p:sp>
          <p:nvSpPr>
            <p:cNvPr id="120" name="Google Shape;120;p11"/>
            <p:cNvSpPr/>
            <p:nvPr/>
          </p:nvSpPr>
          <p:spPr>
            <a:xfrm>
              <a:off x="2574066" y="1607027"/>
              <a:ext cx="6158289" cy="1846074"/>
            </a:xfrm>
            <a:prstGeom prst="rect">
              <a:avLst/>
            </a:prstGeom>
            <a:noFill/>
            <a:ln w="25400" cap="flat" cmpd="sng">
              <a:solidFill>
                <a:schemeClr val="dk2"/>
              </a:solidFill>
              <a:prstDash val="solid"/>
              <a:round/>
              <a:headEnd type="none" w="sm" len="sm"/>
              <a:tailEnd type="none" w="sm" len="sm"/>
            </a:ln>
          </p:spPr>
          <p:txBody>
            <a:bodyPr spcFirstLastPara="1" wrap="square" lIns="72000" tIns="432000" rIns="72000" bIns="72000" anchor="t" anchorCtr="0">
              <a:noAutofit/>
            </a:bodyPr>
            <a:lstStyle/>
            <a:p>
              <a:pPr marL="380677" indent="-245322" defTabSz="1218377" fontAlgn="auto">
                <a:spcBef>
                  <a:spcPts val="0"/>
                </a:spcBef>
                <a:spcAft>
                  <a:spcPts val="0"/>
                </a:spcAft>
                <a:buClr>
                  <a:srgbClr val="0066CC"/>
                </a:buClr>
                <a:buSzPts val="1600"/>
                <a:defRPr/>
              </a:pPr>
              <a:endParaRPr sz="2000" kern="0">
                <a:solidFill>
                  <a:srgbClr val="000000"/>
                </a:solidFill>
                <a:latin typeface="Arial"/>
                <a:ea typeface="Arial"/>
                <a:cs typeface="Arial"/>
                <a:sym typeface="Arial"/>
              </a:endParaRPr>
            </a:p>
          </p:txBody>
        </p:sp>
        <p:sp>
          <p:nvSpPr>
            <p:cNvPr id="121" name="Google Shape;121;p11"/>
            <p:cNvSpPr txBox="1"/>
            <p:nvPr/>
          </p:nvSpPr>
          <p:spPr>
            <a:xfrm>
              <a:off x="2574066" y="1607025"/>
              <a:ext cx="3262406" cy="2254243"/>
            </a:xfrm>
            <a:prstGeom prst="rect">
              <a:avLst/>
            </a:prstGeom>
            <a:noFill/>
            <a:ln>
              <a:noFill/>
            </a:ln>
          </p:spPr>
          <p:txBody>
            <a:bodyPr spcFirstLastPara="1" wrap="square" lIns="72000" tIns="72000" rIns="72000" bIns="45700" anchor="t" anchorCtr="0">
              <a:noAutofit/>
            </a:bodyPr>
            <a:lstStyle/>
            <a:p>
              <a:pPr defTabSz="1218377" fontAlgn="auto">
                <a:spcBef>
                  <a:spcPts val="0"/>
                </a:spcBef>
                <a:spcAft>
                  <a:spcPts val="0"/>
                </a:spcAft>
                <a:buClr>
                  <a:srgbClr val="0066CC"/>
                </a:buClr>
                <a:buSzPts val="1200"/>
                <a:defRPr/>
              </a:pPr>
              <a:r>
                <a:rPr lang="en-GB" sz="1600" b="1" kern="0" dirty="0">
                  <a:solidFill>
                    <a:srgbClr val="FF1F26"/>
                  </a:solidFill>
                  <a:latin typeface="Arial"/>
                  <a:ea typeface="Arial"/>
                  <a:cs typeface="Arial"/>
                  <a:sym typeface="Arial"/>
                </a:rPr>
                <a:t>Fixed-duration treatment</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max. 12 cycles</a:t>
              </a:r>
            </a:p>
            <a:p>
              <a:pPr defTabSz="1218377" fontAlgn="auto">
                <a:spcBef>
                  <a:spcPts val="800"/>
                </a:spcBef>
                <a:spcAft>
                  <a:spcPts val="0"/>
                </a:spcAft>
                <a:buClr>
                  <a:srgbClr val="0066CC"/>
                </a:buClr>
                <a:buSzPts val="1200"/>
                <a:defRPr/>
              </a:pPr>
              <a:r>
                <a:rPr lang="en-GB" sz="1600" b="1" kern="0" dirty="0">
                  <a:solidFill>
                    <a:srgbClr val="FF1F26"/>
                  </a:solidFill>
                  <a:latin typeface="Arial"/>
                  <a:ea typeface="Arial"/>
                  <a:cs typeface="Arial"/>
                  <a:sym typeface="Arial"/>
                </a:rPr>
                <a:t>CRS mitigation:</a:t>
              </a:r>
              <a:endParaRPr lang="en-GB"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obinutuzumab pretreatment (1 x 1000mg)</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C1 step-up dosing</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monitoring after first dose (2.5mg)</a:t>
              </a:r>
              <a:endParaRPr sz="1900" kern="0" dirty="0">
                <a:solidFill>
                  <a:srgbClr val="FF1F26"/>
                </a:solidFill>
                <a:latin typeface="Arial"/>
                <a:ea typeface="Arial"/>
                <a:cs typeface="Arial"/>
                <a:sym typeface="Arial"/>
              </a:endParaRPr>
            </a:p>
          </p:txBody>
        </p:sp>
        <p:sp>
          <p:nvSpPr>
            <p:cNvPr id="122" name="Google Shape;122;p11"/>
            <p:cNvSpPr/>
            <p:nvPr/>
          </p:nvSpPr>
          <p:spPr>
            <a:xfrm>
              <a:off x="2569932" y="1377481"/>
              <a:ext cx="6166127" cy="220293"/>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defTabSz="1218377" fontAlgn="auto">
                <a:spcBef>
                  <a:spcPts val="0"/>
                </a:spcBef>
                <a:spcAft>
                  <a:spcPts val="0"/>
                </a:spcAft>
                <a:buClr>
                  <a:srgbClr val="FFFFFF"/>
                </a:buClr>
                <a:buSzPts val="1350"/>
                <a:defRPr/>
              </a:pPr>
              <a:r>
                <a:rPr lang="en-GB" sz="1900" kern="0">
                  <a:solidFill>
                    <a:srgbClr val="FFFFFF"/>
                  </a:solidFill>
                  <a:latin typeface="Arial"/>
                  <a:ea typeface="Arial"/>
                  <a:cs typeface="Arial"/>
                  <a:sym typeface="Arial"/>
                </a:rPr>
                <a:t>Glofitamab IV administration</a:t>
              </a:r>
              <a:endParaRPr sz="1900" kern="0">
                <a:solidFill>
                  <a:srgbClr val="FFFFFF"/>
                </a:solidFill>
                <a:latin typeface="Arial"/>
                <a:ea typeface="Arial"/>
                <a:cs typeface="Arial"/>
                <a:sym typeface="Arial"/>
              </a:endParaRPr>
            </a:p>
          </p:txBody>
        </p:sp>
        <p:sp>
          <p:nvSpPr>
            <p:cNvPr id="123" name="Google Shape;123;p11"/>
            <p:cNvSpPr/>
            <p:nvPr/>
          </p:nvSpPr>
          <p:spPr>
            <a:xfrm>
              <a:off x="407940" y="1597774"/>
              <a:ext cx="2116525" cy="1853652"/>
            </a:xfrm>
            <a:prstGeom prst="rect">
              <a:avLst/>
            </a:prstGeom>
            <a:no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algn="ctr" defTabSz="1218377" fontAlgn="auto">
                <a:spcBef>
                  <a:spcPts val="0"/>
                </a:spcBef>
                <a:spcAft>
                  <a:spcPts val="0"/>
                </a:spcAft>
                <a:buClr>
                  <a:srgbClr val="000000"/>
                </a:buClr>
                <a:buSzPts val="1600"/>
                <a:defRPr/>
              </a:pPr>
              <a:endParaRPr sz="2000" i="1" kern="0">
                <a:solidFill>
                  <a:srgbClr val="FFFFFF"/>
                </a:solidFill>
                <a:latin typeface="Arial"/>
                <a:ea typeface="Arial"/>
                <a:cs typeface="Arial"/>
                <a:sym typeface="Arial"/>
              </a:endParaRPr>
            </a:p>
          </p:txBody>
        </p:sp>
        <p:sp>
          <p:nvSpPr>
            <p:cNvPr id="124" name="Google Shape;124;p11"/>
            <p:cNvSpPr/>
            <p:nvPr/>
          </p:nvSpPr>
          <p:spPr>
            <a:xfrm>
              <a:off x="407941" y="1377481"/>
              <a:ext cx="2116524" cy="220293"/>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defTabSz="1218377" fontAlgn="auto">
                <a:spcBef>
                  <a:spcPts val="0"/>
                </a:spcBef>
                <a:spcAft>
                  <a:spcPts val="0"/>
                </a:spcAft>
                <a:buClr>
                  <a:srgbClr val="FFFFFF"/>
                </a:buClr>
                <a:buSzPts val="1350"/>
                <a:defRPr/>
              </a:pPr>
              <a:r>
                <a:rPr lang="en-GB" sz="1900" kern="0">
                  <a:solidFill>
                    <a:srgbClr val="FFFFFF"/>
                  </a:solidFill>
                  <a:latin typeface="Arial"/>
                  <a:ea typeface="Arial"/>
                  <a:cs typeface="Arial"/>
                  <a:sym typeface="Arial"/>
                </a:rPr>
                <a:t>Key inclusion criteria</a:t>
              </a:r>
              <a:endParaRPr sz="1900" kern="0">
                <a:solidFill>
                  <a:srgbClr val="FFFFFF"/>
                </a:solidFill>
                <a:latin typeface="Arial"/>
                <a:ea typeface="Arial"/>
                <a:cs typeface="Arial"/>
                <a:sym typeface="Arial"/>
              </a:endParaRPr>
            </a:p>
          </p:txBody>
        </p:sp>
        <p:grpSp>
          <p:nvGrpSpPr>
            <p:cNvPr id="127" name="Google Shape;127;p11"/>
            <p:cNvGrpSpPr/>
            <p:nvPr/>
          </p:nvGrpSpPr>
          <p:grpSpPr>
            <a:xfrm>
              <a:off x="5892967" y="1696471"/>
              <a:ext cx="2665606" cy="1401061"/>
              <a:chOff x="5792615" y="1901497"/>
              <a:chExt cx="2806066" cy="1401061"/>
            </a:xfrm>
          </p:grpSpPr>
          <p:sp>
            <p:nvSpPr>
              <p:cNvPr id="128" name="Google Shape;128;p11"/>
              <p:cNvSpPr/>
              <p:nvPr/>
            </p:nvSpPr>
            <p:spPr>
              <a:xfrm>
                <a:off x="6103266"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C1</a:t>
                </a:r>
                <a:endParaRPr sz="1900" kern="0">
                  <a:solidFill>
                    <a:srgbClr val="000000"/>
                  </a:solidFill>
                  <a:latin typeface="Arial"/>
                  <a:ea typeface="Arial"/>
                  <a:cs typeface="Arial"/>
                  <a:sym typeface="Arial"/>
                </a:endParaRPr>
              </a:p>
            </p:txBody>
          </p:sp>
          <p:sp>
            <p:nvSpPr>
              <p:cNvPr id="129" name="Google Shape;129;p11"/>
              <p:cNvSpPr/>
              <p:nvPr/>
            </p:nvSpPr>
            <p:spPr>
              <a:xfrm>
                <a:off x="7149764"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C2</a:t>
                </a:r>
                <a:endParaRPr sz="1900" kern="0">
                  <a:solidFill>
                    <a:srgbClr val="000000"/>
                  </a:solidFill>
                  <a:latin typeface="Arial"/>
                  <a:ea typeface="Arial"/>
                  <a:cs typeface="Arial"/>
                  <a:sym typeface="Arial"/>
                </a:endParaRPr>
              </a:p>
            </p:txBody>
          </p:sp>
          <p:sp>
            <p:nvSpPr>
              <p:cNvPr id="130" name="Google Shape;130;p11"/>
              <p:cNvSpPr/>
              <p:nvPr/>
            </p:nvSpPr>
            <p:spPr>
              <a:xfrm>
                <a:off x="6872397" y="1901497"/>
                <a:ext cx="634210" cy="234286"/>
              </a:xfrm>
              <a:prstGeom prst="rect">
                <a:avLst/>
              </a:prstGeom>
              <a:solidFill>
                <a:schemeClr val="dk2"/>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FFFFFF"/>
                  </a:buClr>
                  <a:buSzPts val="1050"/>
                  <a:defRPr/>
                </a:pPr>
                <a:r>
                  <a:rPr lang="en-GB" sz="1400" kern="0" dirty="0">
                    <a:solidFill>
                      <a:srgbClr val="FFFFFF"/>
                    </a:solidFill>
                    <a:latin typeface="Arial"/>
                    <a:ea typeface="Arial"/>
                    <a:cs typeface="Arial"/>
                    <a:sym typeface="Arial"/>
                  </a:rPr>
                  <a:t>D1: 30mg</a:t>
                </a:r>
                <a:endParaRPr sz="1900" kern="0" dirty="0">
                  <a:solidFill>
                    <a:srgbClr val="000000"/>
                  </a:solidFill>
                  <a:latin typeface="Arial"/>
                  <a:ea typeface="Arial"/>
                  <a:cs typeface="Arial"/>
                  <a:sym typeface="Arial"/>
                </a:endParaRPr>
              </a:p>
            </p:txBody>
          </p:sp>
          <p:sp>
            <p:nvSpPr>
              <p:cNvPr id="131" name="Google Shape;131;p11"/>
              <p:cNvSpPr/>
              <p:nvPr/>
            </p:nvSpPr>
            <p:spPr>
              <a:xfrm>
                <a:off x="5834175" y="2468186"/>
                <a:ext cx="650781" cy="234286"/>
              </a:xfrm>
              <a:prstGeom prst="rect">
                <a:avLst/>
              </a:prstGeom>
              <a:solidFill>
                <a:srgbClr val="C6D5FC"/>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D8: 2.5mg</a:t>
                </a:r>
                <a:endParaRPr sz="1900" kern="0">
                  <a:solidFill>
                    <a:srgbClr val="000000"/>
                  </a:solidFill>
                  <a:latin typeface="Arial"/>
                  <a:ea typeface="Arial"/>
                  <a:cs typeface="Arial"/>
                  <a:sym typeface="Arial"/>
                </a:endParaRPr>
              </a:p>
            </p:txBody>
          </p:sp>
          <p:sp>
            <p:nvSpPr>
              <p:cNvPr id="132" name="Google Shape;132;p11"/>
              <p:cNvSpPr/>
              <p:nvPr/>
            </p:nvSpPr>
            <p:spPr>
              <a:xfrm>
                <a:off x="8022004"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C12</a:t>
                </a:r>
                <a:endParaRPr sz="1900" kern="0">
                  <a:solidFill>
                    <a:srgbClr val="000000"/>
                  </a:solidFill>
                  <a:latin typeface="Arial"/>
                  <a:ea typeface="Arial"/>
                  <a:cs typeface="Arial"/>
                  <a:sym typeface="Arial"/>
                </a:endParaRPr>
              </a:p>
            </p:txBody>
          </p:sp>
          <p:sp>
            <p:nvSpPr>
              <p:cNvPr id="133" name="Google Shape;133;p11"/>
              <p:cNvSpPr/>
              <p:nvPr/>
            </p:nvSpPr>
            <p:spPr>
              <a:xfrm>
                <a:off x="7735657" y="1901879"/>
                <a:ext cx="634210" cy="234286"/>
              </a:xfrm>
              <a:prstGeom prst="rect">
                <a:avLst/>
              </a:prstGeom>
              <a:solidFill>
                <a:schemeClr val="dk2"/>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D1: 30mg </a:t>
                </a:r>
                <a:endParaRPr sz="1900" kern="0">
                  <a:solidFill>
                    <a:srgbClr val="000000"/>
                  </a:solidFill>
                  <a:latin typeface="Arial"/>
                  <a:ea typeface="Arial"/>
                  <a:cs typeface="Arial"/>
                  <a:sym typeface="Arial"/>
                </a:endParaRPr>
              </a:p>
            </p:txBody>
          </p:sp>
          <p:cxnSp>
            <p:nvCxnSpPr>
              <p:cNvPr id="134" name="Google Shape;134;p11"/>
              <p:cNvCxnSpPr>
                <a:stCxn id="129" idx="3"/>
                <a:endCxn id="132" idx="1"/>
              </p:cNvCxnSpPr>
              <p:nvPr/>
            </p:nvCxnSpPr>
            <p:spPr>
              <a:xfrm>
                <a:off x="7726441" y="3208608"/>
                <a:ext cx="295500" cy="0"/>
              </a:xfrm>
              <a:prstGeom prst="straightConnector1">
                <a:avLst/>
              </a:prstGeom>
              <a:noFill/>
              <a:ln w="19050" cap="flat" cmpd="sng">
                <a:solidFill>
                  <a:srgbClr val="000000"/>
                </a:solidFill>
                <a:prstDash val="dot"/>
                <a:round/>
                <a:headEnd type="none" w="sm" len="sm"/>
                <a:tailEnd type="triangle" w="med" len="med"/>
              </a:ln>
            </p:spPr>
          </p:cxnSp>
          <p:sp>
            <p:nvSpPr>
              <p:cNvPr id="135" name="Google Shape;135;p11"/>
              <p:cNvSpPr/>
              <p:nvPr/>
            </p:nvSpPr>
            <p:spPr>
              <a:xfrm>
                <a:off x="5975770" y="2200422"/>
                <a:ext cx="695404" cy="234286"/>
              </a:xfrm>
              <a:prstGeom prst="rect">
                <a:avLst/>
              </a:prstGeom>
              <a:solidFill>
                <a:srgbClr val="8EACF9"/>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D15: 10mg</a:t>
                </a:r>
                <a:endParaRPr sz="1900" kern="0">
                  <a:solidFill>
                    <a:srgbClr val="000000"/>
                  </a:solidFill>
                  <a:latin typeface="Arial"/>
                  <a:ea typeface="Arial"/>
                  <a:cs typeface="Arial"/>
                  <a:sym typeface="Arial"/>
                </a:endParaRPr>
              </a:p>
            </p:txBody>
          </p:sp>
          <p:cxnSp>
            <p:nvCxnSpPr>
              <p:cNvPr id="136" name="Google Shape;136;p11"/>
              <p:cNvCxnSpPr/>
              <p:nvPr/>
            </p:nvCxnSpPr>
            <p:spPr>
              <a:xfrm>
                <a:off x="6106264" y="2959039"/>
                <a:ext cx="0" cy="153341"/>
              </a:xfrm>
              <a:prstGeom prst="straightConnector1">
                <a:avLst/>
              </a:prstGeom>
              <a:noFill/>
              <a:ln w="19050" cap="flat" cmpd="sng">
                <a:solidFill>
                  <a:srgbClr val="000000"/>
                </a:solidFill>
                <a:prstDash val="solid"/>
                <a:round/>
                <a:headEnd type="none" w="sm" len="sm"/>
                <a:tailEnd type="triangle" w="med" len="med"/>
              </a:ln>
            </p:spPr>
          </p:cxnSp>
          <p:cxnSp>
            <p:nvCxnSpPr>
              <p:cNvPr id="137" name="Google Shape;137;p11"/>
              <p:cNvCxnSpPr/>
              <p:nvPr/>
            </p:nvCxnSpPr>
            <p:spPr>
              <a:xfrm>
                <a:off x="6324764" y="2702472"/>
                <a:ext cx="0" cy="409908"/>
              </a:xfrm>
              <a:prstGeom prst="straightConnector1">
                <a:avLst/>
              </a:prstGeom>
              <a:noFill/>
              <a:ln w="19050" cap="flat" cmpd="sng">
                <a:solidFill>
                  <a:srgbClr val="000000"/>
                </a:solidFill>
                <a:prstDash val="solid"/>
                <a:round/>
                <a:headEnd type="none" w="sm" len="sm"/>
                <a:tailEnd type="triangle" w="med" len="med"/>
              </a:ln>
            </p:spPr>
          </p:cxnSp>
          <p:cxnSp>
            <p:nvCxnSpPr>
              <p:cNvPr id="138" name="Google Shape;138;p11"/>
              <p:cNvCxnSpPr>
                <a:cxnSpLocks/>
                <a:stCxn id="130" idx="2"/>
              </p:cNvCxnSpPr>
              <p:nvPr/>
            </p:nvCxnSpPr>
            <p:spPr>
              <a:xfrm>
                <a:off x="7189502" y="2135783"/>
                <a:ext cx="13510" cy="959954"/>
              </a:xfrm>
              <a:prstGeom prst="straightConnector1">
                <a:avLst/>
              </a:prstGeom>
              <a:noFill/>
              <a:ln w="19050" cap="flat" cmpd="sng">
                <a:solidFill>
                  <a:srgbClr val="000000"/>
                </a:solidFill>
                <a:prstDash val="solid"/>
                <a:round/>
                <a:headEnd type="none" w="sm" len="sm"/>
                <a:tailEnd type="triangle" w="med" len="med"/>
              </a:ln>
            </p:spPr>
          </p:cxnSp>
          <p:cxnSp>
            <p:nvCxnSpPr>
              <p:cNvPr id="139" name="Google Shape;139;p11"/>
              <p:cNvCxnSpPr/>
              <p:nvPr/>
            </p:nvCxnSpPr>
            <p:spPr>
              <a:xfrm>
                <a:off x="6530387" y="2434708"/>
                <a:ext cx="0" cy="677672"/>
              </a:xfrm>
              <a:prstGeom prst="straightConnector1">
                <a:avLst/>
              </a:prstGeom>
              <a:noFill/>
              <a:ln w="19050" cap="flat" cmpd="sng">
                <a:solidFill>
                  <a:srgbClr val="000000"/>
                </a:solidFill>
                <a:prstDash val="solid"/>
                <a:round/>
                <a:headEnd type="none" w="sm" len="sm"/>
                <a:tailEnd type="triangle" w="med" len="med"/>
              </a:ln>
            </p:spPr>
          </p:cxnSp>
          <p:cxnSp>
            <p:nvCxnSpPr>
              <p:cNvPr id="140" name="Google Shape;140;p11"/>
              <p:cNvCxnSpPr>
                <a:cxnSpLocks/>
                <a:stCxn id="133" idx="2"/>
              </p:cNvCxnSpPr>
              <p:nvPr/>
            </p:nvCxnSpPr>
            <p:spPr>
              <a:xfrm>
                <a:off x="8052762" y="2136165"/>
                <a:ext cx="0" cy="947838"/>
              </a:xfrm>
              <a:prstGeom prst="straightConnector1">
                <a:avLst/>
              </a:prstGeom>
              <a:noFill/>
              <a:ln w="19050" cap="flat" cmpd="sng">
                <a:solidFill>
                  <a:srgbClr val="000000"/>
                </a:solidFill>
                <a:prstDash val="solid"/>
                <a:round/>
                <a:headEnd type="none" w="sm" len="sm"/>
                <a:tailEnd type="triangle" w="med" len="med"/>
              </a:ln>
            </p:spPr>
          </p:cxnSp>
          <p:sp>
            <p:nvSpPr>
              <p:cNvPr id="141" name="Google Shape;141;p11"/>
              <p:cNvSpPr/>
              <p:nvPr/>
            </p:nvSpPr>
            <p:spPr>
              <a:xfrm>
                <a:off x="5792615" y="2732892"/>
                <a:ext cx="486000" cy="234286"/>
              </a:xfrm>
              <a:prstGeom prst="rect">
                <a:avLst/>
              </a:prstGeom>
              <a:solidFill>
                <a:srgbClr val="FCD9CC"/>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D1: Gpt</a:t>
                </a:r>
                <a:endParaRPr sz="1400" kern="0">
                  <a:solidFill>
                    <a:srgbClr val="000000"/>
                  </a:solidFill>
                  <a:latin typeface="Arial"/>
                  <a:ea typeface="Arial"/>
                  <a:cs typeface="Arial"/>
                  <a:sym typeface="Arial"/>
                </a:endParaRPr>
              </a:p>
            </p:txBody>
          </p:sp>
        </p:grpSp>
        <p:sp>
          <p:nvSpPr>
            <p:cNvPr id="142" name="Google Shape;142;p11"/>
            <p:cNvSpPr/>
            <p:nvPr/>
          </p:nvSpPr>
          <p:spPr>
            <a:xfrm>
              <a:off x="6091552" y="3054972"/>
              <a:ext cx="1004514" cy="234286"/>
            </a:xfrm>
            <a:prstGeom prst="rect">
              <a:avLst/>
            </a:prstGeom>
            <a:noFill/>
            <a:ln>
              <a:noFill/>
            </a:ln>
          </p:spPr>
          <p:txBody>
            <a:bodyPr spcFirstLastPara="1" wrap="square" lIns="0" tIns="36000" rIns="0" bIns="36000" anchor="ctr" anchorCtr="0">
              <a:noAutofit/>
            </a:bodyPr>
            <a:lstStyle/>
            <a:p>
              <a:pPr algn="ctr" defTabSz="1218377" fontAlgn="auto">
                <a:spcBef>
                  <a:spcPts val="0"/>
                </a:spcBef>
                <a:spcAft>
                  <a:spcPts val="0"/>
                </a:spcAft>
                <a:buClr>
                  <a:srgbClr val="7F7F7F"/>
                </a:buClr>
                <a:buSzPts val="1050"/>
                <a:defRPr/>
              </a:pPr>
              <a:r>
                <a:rPr lang="en-GB" sz="1400" i="1" kern="0">
                  <a:solidFill>
                    <a:srgbClr val="7F7F7F"/>
                  </a:solidFill>
                  <a:latin typeface="Arial"/>
                  <a:ea typeface="Arial"/>
                  <a:cs typeface="Arial"/>
                  <a:sym typeface="Arial"/>
                </a:rPr>
                <a:t>21-day cycles</a:t>
              </a:r>
              <a:endParaRPr sz="1900" kern="0">
                <a:solidFill>
                  <a:srgbClr val="000000"/>
                </a:solidFill>
                <a:latin typeface="Arial"/>
                <a:ea typeface="Arial"/>
                <a:cs typeface="Arial"/>
                <a:sym typeface="Arial"/>
              </a:endParaRPr>
            </a:p>
          </p:txBody>
        </p:sp>
      </p:grpSp>
      <p:sp>
        <p:nvSpPr>
          <p:cNvPr id="35" name="Google Shape;147;p12"/>
          <p:cNvSpPr txBox="1">
            <a:spLocks noGrp="1"/>
          </p:cNvSpPr>
          <p:nvPr>
            <p:ph type="title"/>
          </p:nvPr>
        </p:nvSpPr>
        <p:spPr>
          <a:xfrm>
            <a:off x="224789" y="129587"/>
            <a:ext cx="11425456" cy="907252"/>
          </a:xfrm>
          <a:prstGeom prst="rect">
            <a:avLst/>
          </a:prstGeom>
          <a:noFill/>
          <a:ln>
            <a:noFill/>
          </a:ln>
        </p:spPr>
        <p:txBody>
          <a:bodyPr spcFirstLastPara="1" wrap="square" lIns="0" tIns="0" rIns="0" bIns="0" anchor="b" anchorCtr="0">
            <a:noAutofit/>
          </a:bodyPr>
          <a:lstStyle/>
          <a:p>
            <a:r>
              <a:rPr lang="en-GB" sz="3200" dirty="0" err="1"/>
              <a:t>Glofitamab</a:t>
            </a:r>
            <a:r>
              <a:rPr lang="en-GB" sz="3200" dirty="0"/>
              <a:t>: Pivotal Phase II Trial in R/R DLBCL</a:t>
            </a:r>
            <a:endParaRPr sz="3200" b="0" i="1" dirty="0"/>
          </a:p>
        </p:txBody>
      </p:sp>
      <p:sp>
        <p:nvSpPr>
          <p:cNvPr id="2" name="Text Box 5">
            <a:extLst>
              <a:ext uri="{FF2B5EF4-FFF2-40B4-BE49-F238E27FC236}">
                <a16:creationId xmlns:a16="http://schemas.microsoft.com/office/drawing/2014/main" id="{B1B6C18B-495D-A2FC-DC7C-AC82162D66B7}"/>
              </a:ext>
            </a:extLst>
          </p:cNvPr>
          <p:cNvSpPr txBox="1">
            <a:spLocks noChangeArrowheads="1"/>
          </p:cNvSpPr>
          <p:nvPr/>
        </p:nvSpPr>
        <p:spPr bwMode="auto">
          <a:xfrm>
            <a:off x="1828803" y="6466396"/>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18817075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Glofitamab</a:t>
            </a:r>
            <a:r>
              <a:rPr lang="en-US" sz="3467" b="1" dirty="0">
                <a:solidFill>
                  <a:srgbClr val="333399"/>
                </a:solidFill>
                <a:ea typeface="ＭＳ Ｐゴシック" charset="0"/>
              </a:rPr>
              <a:t> in R/R DLBCL: Efficacy</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466396"/>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21CF7342-AD7B-136A-3820-F2B55F543F42}"/>
              </a:ext>
            </a:extLst>
          </p:cNvPr>
          <p:cNvPicPr>
            <a:picLocks noChangeAspect="1"/>
          </p:cNvPicPr>
          <p:nvPr/>
        </p:nvPicPr>
        <p:blipFill>
          <a:blip r:embed="rId3"/>
          <a:stretch>
            <a:fillRect/>
          </a:stretch>
        </p:blipFill>
        <p:spPr>
          <a:xfrm>
            <a:off x="116513" y="1346122"/>
            <a:ext cx="5900885" cy="4104000"/>
          </a:xfrm>
          <a:prstGeom prst="rect">
            <a:avLst/>
          </a:prstGeom>
        </p:spPr>
      </p:pic>
      <p:pic>
        <p:nvPicPr>
          <p:cNvPr id="7" name="Picture 6">
            <a:extLst>
              <a:ext uri="{FF2B5EF4-FFF2-40B4-BE49-F238E27FC236}">
                <a16:creationId xmlns:a16="http://schemas.microsoft.com/office/drawing/2014/main" id="{94D5FAB9-54D8-56DA-09AD-69F79711889E}"/>
              </a:ext>
            </a:extLst>
          </p:cNvPr>
          <p:cNvPicPr>
            <a:picLocks noChangeAspect="1"/>
          </p:cNvPicPr>
          <p:nvPr/>
        </p:nvPicPr>
        <p:blipFill>
          <a:blip r:embed="rId4"/>
          <a:stretch>
            <a:fillRect/>
          </a:stretch>
        </p:blipFill>
        <p:spPr>
          <a:xfrm>
            <a:off x="5953909" y="1321052"/>
            <a:ext cx="6167602" cy="4104000"/>
          </a:xfrm>
          <a:prstGeom prst="rect">
            <a:avLst/>
          </a:prstGeom>
        </p:spPr>
      </p:pic>
      <p:sp>
        <p:nvSpPr>
          <p:cNvPr id="8" name="TextBox 7">
            <a:extLst>
              <a:ext uri="{FF2B5EF4-FFF2-40B4-BE49-F238E27FC236}">
                <a16:creationId xmlns:a16="http://schemas.microsoft.com/office/drawing/2014/main" id="{8C555A01-A14C-C251-7A70-2EB5D93A6CF2}"/>
              </a:ext>
            </a:extLst>
          </p:cNvPr>
          <p:cNvSpPr txBox="1"/>
          <p:nvPr/>
        </p:nvSpPr>
        <p:spPr>
          <a:xfrm>
            <a:off x="508000" y="5650699"/>
            <a:ext cx="6630220" cy="646331"/>
          </a:xfrm>
          <a:prstGeom prst="rect">
            <a:avLst/>
          </a:prstGeom>
          <a:noFill/>
        </p:spPr>
        <p:txBody>
          <a:bodyPr wrap="square" rtlCol="0">
            <a:spAutoFit/>
          </a:bodyPr>
          <a:lstStyle/>
          <a:p>
            <a:r>
              <a:rPr lang="en-US" dirty="0"/>
              <a:t>Median follow-up: 12.6m</a:t>
            </a:r>
          </a:p>
          <a:p>
            <a:r>
              <a:rPr lang="en-US" dirty="0"/>
              <a:t>ORR 52%; CR rate 39%</a:t>
            </a:r>
          </a:p>
        </p:txBody>
      </p:sp>
      <p:sp>
        <p:nvSpPr>
          <p:cNvPr id="9" name="TextBox 8">
            <a:extLst>
              <a:ext uri="{FF2B5EF4-FFF2-40B4-BE49-F238E27FC236}">
                <a16:creationId xmlns:a16="http://schemas.microsoft.com/office/drawing/2014/main" id="{92EA7A34-77B7-32A8-C323-D02B256C162B}"/>
              </a:ext>
            </a:extLst>
          </p:cNvPr>
          <p:cNvSpPr txBox="1"/>
          <p:nvPr/>
        </p:nvSpPr>
        <p:spPr>
          <a:xfrm>
            <a:off x="1675418" y="3858177"/>
            <a:ext cx="2784496" cy="387798"/>
          </a:xfrm>
          <a:prstGeom prst="rect">
            <a:avLst/>
          </a:prstGeom>
          <a:noFill/>
        </p:spPr>
        <p:txBody>
          <a:bodyPr wrap="square" rtlCol="0">
            <a:spAutoFit/>
          </a:bodyPr>
          <a:lstStyle/>
          <a:p>
            <a:r>
              <a:rPr lang="en-US" sz="1920" dirty="0"/>
              <a:t>Median: NR</a:t>
            </a:r>
          </a:p>
        </p:txBody>
      </p:sp>
      <p:sp>
        <p:nvSpPr>
          <p:cNvPr id="11" name="TextBox 10">
            <a:extLst>
              <a:ext uri="{FF2B5EF4-FFF2-40B4-BE49-F238E27FC236}">
                <a16:creationId xmlns:a16="http://schemas.microsoft.com/office/drawing/2014/main" id="{B18E2A01-C193-9387-D08A-F028704B7E66}"/>
              </a:ext>
            </a:extLst>
          </p:cNvPr>
          <p:cNvSpPr txBox="1"/>
          <p:nvPr/>
        </p:nvSpPr>
        <p:spPr>
          <a:xfrm>
            <a:off x="7356514" y="3639901"/>
            <a:ext cx="2784496" cy="683264"/>
          </a:xfrm>
          <a:prstGeom prst="rect">
            <a:avLst/>
          </a:prstGeom>
          <a:noFill/>
        </p:spPr>
        <p:txBody>
          <a:bodyPr wrap="square" rtlCol="0">
            <a:spAutoFit/>
          </a:bodyPr>
          <a:lstStyle/>
          <a:p>
            <a:r>
              <a:rPr lang="en-US" sz="1920" dirty="0"/>
              <a:t>Median: 4.9m</a:t>
            </a:r>
          </a:p>
          <a:p>
            <a:r>
              <a:rPr lang="en-US" sz="1920" dirty="0"/>
              <a:t>12m PFS: 37%</a:t>
            </a:r>
          </a:p>
        </p:txBody>
      </p:sp>
    </p:spTree>
    <p:extLst>
      <p:ext uri="{BB962C8B-B14F-4D97-AF65-F5344CB8AC3E}">
        <p14:creationId xmlns:p14="http://schemas.microsoft.com/office/powerpoint/2010/main" val="20462180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0"/>
        <p:cNvGrpSpPr/>
        <p:nvPr/>
      </p:nvGrpSpPr>
      <p:grpSpPr>
        <a:xfrm>
          <a:off x="0" y="0"/>
          <a:ext cx="0" cy="0"/>
          <a:chOff x="0" y="0"/>
          <a:chExt cx="0" cy="0"/>
        </a:xfrm>
      </p:grpSpPr>
      <p:sp>
        <p:nvSpPr>
          <p:cNvPr id="661" name="Google Shape;661;p20"/>
          <p:cNvSpPr txBox="1">
            <a:spLocks noGrp="1"/>
          </p:cNvSpPr>
          <p:nvPr>
            <p:ph type="title"/>
          </p:nvPr>
        </p:nvSpPr>
        <p:spPr>
          <a:xfrm>
            <a:off x="528327" y="241943"/>
            <a:ext cx="9131480" cy="907252"/>
          </a:xfrm>
          <a:prstGeom prst="rect">
            <a:avLst/>
          </a:prstGeom>
          <a:noFill/>
          <a:ln>
            <a:noFill/>
          </a:ln>
        </p:spPr>
        <p:txBody>
          <a:bodyPr spcFirstLastPara="1" wrap="square" lIns="0" tIns="0" rIns="0" bIns="0" anchor="b" anchorCtr="0">
            <a:noAutofit/>
          </a:bodyPr>
          <a:lstStyle/>
          <a:p>
            <a:r>
              <a:rPr lang="en-GB" dirty="0" err="1"/>
              <a:t>Glofitamab</a:t>
            </a:r>
            <a:r>
              <a:rPr lang="en-GB" dirty="0"/>
              <a:t> Safety Profile</a:t>
            </a:r>
            <a:endParaRPr i="1" dirty="0"/>
          </a:p>
        </p:txBody>
      </p:sp>
      <p:graphicFrame>
        <p:nvGraphicFramePr>
          <p:cNvPr id="663" name="Google Shape;663;p20"/>
          <p:cNvGraphicFramePr/>
          <p:nvPr/>
        </p:nvGraphicFramePr>
        <p:xfrm>
          <a:off x="527718" y="1364856"/>
          <a:ext cx="5279433" cy="4816071"/>
        </p:xfrm>
        <a:graphic>
          <a:graphicData uri="http://schemas.openxmlformats.org/drawingml/2006/table">
            <a:tbl>
              <a:tblPr>
                <a:gradFill>
                  <a:gsLst>
                    <a:gs pos="0">
                      <a:srgbClr val="FFFFFF"/>
                    </a:gs>
                    <a:gs pos="50000">
                      <a:srgbClr val="FBFBFE"/>
                    </a:gs>
                    <a:gs pos="100000">
                      <a:srgbClr val="FAFBFD"/>
                    </a:gs>
                  </a:gsLst>
                  <a:lin ang="5400000" scaled="0"/>
                </a:gradFill>
              </a:tblPr>
              <a:tblGrid>
                <a:gridCol w="3857933">
                  <a:extLst>
                    <a:ext uri="{9D8B030D-6E8A-4147-A177-3AD203B41FA5}">
                      <a16:colId xmlns:a16="http://schemas.microsoft.com/office/drawing/2014/main" val="20000"/>
                    </a:ext>
                  </a:extLst>
                </a:gridCol>
                <a:gridCol w="1421500">
                  <a:extLst>
                    <a:ext uri="{9D8B030D-6E8A-4147-A177-3AD203B41FA5}">
                      <a16:colId xmlns:a16="http://schemas.microsoft.com/office/drawing/2014/main" val="20001"/>
                    </a:ext>
                  </a:extLst>
                </a:gridCol>
              </a:tblGrid>
              <a:tr h="292711">
                <a:tc>
                  <a:txBody>
                    <a:bodyPr/>
                    <a:lstStyle/>
                    <a:p>
                      <a:pPr marL="0" marR="0" lvl="0" indent="0" algn="l" rtl="0">
                        <a:lnSpc>
                          <a:spcPct val="100000"/>
                        </a:lnSpc>
                        <a:spcBef>
                          <a:spcPts val="0"/>
                        </a:spcBef>
                        <a:spcAft>
                          <a:spcPts val="0"/>
                        </a:spcAft>
                        <a:buNone/>
                      </a:pPr>
                      <a:r>
                        <a:rPr lang="en-GB" sz="1600" b="0" dirty="0">
                          <a:solidFill>
                            <a:schemeClr val="lt1"/>
                          </a:solidFill>
                          <a:latin typeface="Arial"/>
                          <a:ea typeface="Arial"/>
                          <a:cs typeface="Arial"/>
                          <a:sym typeface="Arial"/>
                        </a:rPr>
                        <a:t>n (%)*</a:t>
                      </a:r>
                      <a:endParaRPr sz="2300" dirty="0">
                        <a:solidFill>
                          <a:schemeClr val="lt1"/>
                        </a:solidFill>
                      </a:endParaRPr>
                    </a:p>
                  </a:txBody>
                  <a:tcPr marL="109733" marR="109733" marT="23993" marB="23993"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dk2"/>
                    </a:solidFill>
                  </a:tcPr>
                </a:tc>
                <a:tc>
                  <a:txBody>
                    <a:bodyPr/>
                    <a:lstStyle/>
                    <a:p>
                      <a:pPr marL="0" marR="0" lvl="0" indent="0" algn="ctr" rtl="0">
                        <a:lnSpc>
                          <a:spcPct val="100000"/>
                        </a:lnSpc>
                        <a:spcBef>
                          <a:spcPts val="0"/>
                        </a:spcBef>
                        <a:spcAft>
                          <a:spcPts val="0"/>
                        </a:spcAft>
                        <a:buClr>
                          <a:schemeClr val="lt1"/>
                        </a:buClr>
                        <a:buSzPts val="1200"/>
                        <a:buFont typeface="Arial"/>
                        <a:buNone/>
                      </a:pPr>
                      <a:r>
                        <a:rPr lang="en-GB" sz="1600" b="0" i="0" u="none" strike="noStrike" cap="none" dirty="0">
                          <a:solidFill>
                            <a:schemeClr val="lt1"/>
                          </a:solidFill>
                          <a:latin typeface="Arial"/>
                          <a:ea typeface="Arial"/>
                          <a:cs typeface="Arial"/>
                          <a:sym typeface="Arial"/>
                        </a:rPr>
                        <a:t>N=154</a:t>
                      </a:r>
                      <a:endParaRPr sz="2300" dirty="0"/>
                    </a:p>
                  </a:txBody>
                  <a:tcPr marL="109733" marR="109733" marT="23993" marB="23993"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dk2"/>
                    </a:solidFill>
                  </a:tcPr>
                </a:tc>
                <a:extLst>
                  <a:ext uri="{0D108BD9-81ED-4DB2-BD59-A6C34878D82A}">
                    <a16:rowId xmlns:a16="http://schemas.microsoft.com/office/drawing/2014/main" val="10000"/>
                  </a:ext>
                </a:extLst>
              </a:tr>
              <a:tr h="339815">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Median no. of cycles received (range)</a:t>
                      </a:r>
                      <a:endParaRPr sz="2300"/>
                    </a:p>
                  </a:txBody>
                  <a:tcPr marL="91200" marR="91200" marT="47987" marB="47987"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lgn="ctr">
                      <a:solidFill>
                        <a:schemeClr val="bg2"/>
                      </a:solidFill>
                      <a:prstDash val="solid"/>
                      <a:round/>
                      <a:headEnd type="none" w="med" len="med"/>
                      <a:tailEnd type="none" w="med" len="med"/>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1600" b="0" dirty="0">
                          <a:solidFill>
                            <a:srgbClr val="000000"/>
                          </a:solidFill>
                          <a:latin typeface="Arial"/>
                          <a:ea typeface="Arial"/>
                          <a:cs typeface="Arial"/>
                          <a:sym typeface="Arial"/>
                        </a:rPr>
                        <a:t>5 (1–13)</a:t>
                      </a:r>
                      <a:endParaRPr sz="2300" dirty="0"/>
                    </a:p>
                  </a:txBody>
                  <a:tcPr marL="91200" marR="91200" marT="47987" marB="47987"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lgn="ctr">
                      <a:solidFill>
                        <a:schemeClr val="bg2"/>
                      </a:solidFill>
                      <a:prstDash val="solid"/>
                      <a:round/>
                      <a:headEnd type="none" w="med" len="med"/>
                      <a:tailEnd type="none" w="med" len="med"/>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1"/>
                  </a:ext>
                </a:extLst>
              </a:tr>
              <a:tr h="583655">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Median relative dose intensity, % (range)</a:t>
                      </a:r>
                      <a:endParaRPr sz="2300"/>
                    </a:p>
                  </a:txBody>
                  <a:tcPr marL="91200" marR="91200" marT="47987" marB="47987"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1600" b="0" dirty="0">
                          <a:solidFill>
                            <a:srgbClr val="000000"/>
                          </a:solidFill>
                          <a:latin typeface="Arial"/>
                          <a:ea typeface="Arial"/>
                          <a:cs typeface="Arial"/>
                          <a:sym typeface="Arial"/>
                        </a:rPr>
                        <a:t>100 (94–100)</a:t>
                      </a:r>
                      <a:endParaRPr sz="2300" dirty="0"/>
                    </a:p>
                  </a:txBody>
                  <a:tcPr marL="91200" marR="91200" marT="47987" marB="47987"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2"/>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152 (98.7)</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140 (90.9)</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4"/>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Grade 3–4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87 (56.5)</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tx1"/>
                          </a:solidFill>
                          <a:latin typeface="Arial"/>
                          <a:ea typeface="Arial"/>
                          <a:cs typeface="Arial"/>
                          <a:sym typeface="Arial"/>
                        </a:rPr>
                        <a:t>64 (41.6)</a:t>
                      </a:r>
                      <a:endParaRPr sz="2300" dirty="0">
                        <a:solidFill>
                          <a:schemeClr val="tx1"/>
                        </a:solidFill>
                      </a:endParaRPr>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6"/>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Serious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73 (47.4)</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46 (29.9)</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8"/>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Grade 5 (fatal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8 (5.2)</a:t>
                      </a:r>
                      <a:r>
                        <a:rPr lang="en-GB" sz="1600" b="0" baseline="30000" dirty="0">
                          <a:solidFill>
                            <a:schemeClr val="dk1"/>
                          </a:solidFill>
                          <a:latin typeface="Arial"/>
                          <a:ea typeface="Arial"/>
                          <a:cs typeface="Arial"/>
                          <a:sym typeface="Arial"/>
                        </a:rPr>
                        <a:t>†</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tx1"/>
                          </a:solidFill>
                          <a:latin typeface="Arial"/>
                          <a:ea typeface="Arial"/>
                          <a:cs typeface="Arial"/>
                          <a:sym typeface="Arial"/>
                        </a:rPr>
                        <a:t>0</a:t>
                      </a:r>
                      <a:endParaRPr sz="2300" dirty="0">
                        <a:solidFill>
                          <a:schemeClr val="tx1"/>
                        </a:solidFill>
                      </a:endParaRPr>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10"/>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AE leading to treatment discontinuation</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14 (9.1)</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5 (3.2)</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12"/>
                  </a:ext>
                </a:extLst>
              </a:tr>
            </a:tbl>
          </a:graphicData>
        </a:graphic>
      </p:graphicFrame>
      <p:sp>
        <p:nvSpPr>
          <p:cNvPr id="665" name="Google Shape;665;p20"/>
          <p:cNvSpPr/>
          <p:nvPr/>
        </p:nvSpPr>
        <p:spPr>
          <a:xfrm>
            <a:off x="5898992" y="1379556"/>
            <a:ext cx="5765333" cy="292711"/>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121622" tIns="60794" rIns="121622" bIns="60794" anchor="ctr" anchorCtr="0">
            <a:noAutofit/>
          </a:bodyPr>
          <a:lstStyle/>
          <a:p>
            <a:pPr algn="ctr" defTabSz="1095436" fontAlgn="auto">
              <a:spcBef>
                <a:spcPts val="0"/>
              </a:spcBef>
              <a:spcAft>
                <a:spcPts val="0"/>
              </a:spcAft>
              <a:buClr>
                <a:srgbClr val="000000"/>
              </a:buClr>
              <a:defRPr/>
            </a:pPr>
            <a:r>
              <a:rPr lang="en-GB" sz="1600" b="1" kern="0">
                <a:solidFill>
                  <a:srgbClr val="FFFFFF"/>
                </a:solidFill>
                <a:latin typeface="Arial"/>
                <a:ea typeface="Arial"/>
                <a:cs typeface="Arial"/>
                <a:sym typeface="Arial"/>
              </a:rPr>
              <a:t>AEs (≥15%) by grade and relationship with glofitamab</a:t>
            </a:r>
            <a:endParaRPr sz="1600" b="1" kern="0">
              <a:solidFill>
                <a:srgbClr val="FFFFFF"/>
              </a:solidFill>
              <a:latin typeface="Arial"/>
              <a:ea typeface="Arial"/>
              <a:cs typeface="Arial"/>
              <a:sym typeface="Arial"/>
            </a:endParaRPr>
          </a:p>
        </p:txBody>
      </p:sp>
      <p:sp>
        <p:nvSpPr>
          <p:cNvPr id="666" name="Google Shape;666;p20"/>
          <p:cNvSpPr/>
          <p:nvPr/>
        </p:nvSpPr>
        <p:spPr>
          <a:xfrm>
            <a:off x="5898967" y="1672259"/>
            <a:ext cx="5766000" cy="4264684"/>
          </a:xfrm>
          <a:prstGeom prst="rect">
            <a:avLst/>
          </a:prstGeom>
          <a:noFill/>
          <a:ln w="25400" cap="flat" cmpd="sng">
            <a:solidFill>
              <a:schemeClr val="dk2"/>
            </a:solidFill>
            <a:prstDash val="solid"/>
            <a:round/>
            <a:headEnd type="none" w="sm" len="sm"/>
            <a:tailEnd type="none" w="sm" len="sm"/>
          </a:ln>
        </p:spPr>
        <p:txBody>
          <a:bodyPr spcFirstLastPara="1" wrap="square" lIns="121622" tIns="60794" rIns="121622" bIns="60794" anchor="ctr" anchorCtr="0">
            <a:noAutofit/>
          </a:bodyPr>
          <a:lstStyle/>
          <a:p>
            <a:pPr algn="ctr" defTabSz="1095436" fontAlgn="auto">
              <a:spcBef>
                <a:spcPts val="0"/>
              </a:spcBef>
              <a:spcAft>
                <a:spcPts val="0"/>
              </a:spcAft>
              <a:buClr>
                <a:srgbClr val="000000"/>
              </a:buClr>
              <a:defRPr/>
            </a:pPr>
            <a:endParaRPr sz="1900" i="1" kern="0">
              <a:solidFill>
                <a:srgbClr val="FFFFFF"/>
              </a:solidFill>
              <a:latin typeface="Arial"/>
              <a:ea typeface="Arial"/>
              <a:cs typeface="Arial"/>
              <a:sym typeface="Arial"/>
            </a:endParaRPr>
          </a:p>
        </p:txBody>
      </p:sp>
      <p:grpSp>
        <p:nvGrpSpPr>
          <p:cNvPr id="44" name="Group 43">
            <a:extLst>
              <a:ext uri="{FF2B5EF4-FFF2-40B4-BE49-F238E27FC236}">
                <a16:creationId xmlns:a16="http://schemas.microsoft.com/office/drawing/2014/main" id="{2497B844-0D11-4D2C-AFA7-A17F9C19C3C7}"/>
              </a:ext>
            </a:extLst>
          </p:cNvPr>
          <p:cNvGrpSpPr/>
          <p:nvPr/>
        </p:nvGrpSpPr>
        <p:grpSpPr>
          <a:xfrm>
            <a:off x="5877710" y="2062959"/>
            <a:ext cx="5815439" cy="3532868"/>
            <a:chOff x="4386657" y="1543935"/>
            <a:chExt cx="4361579" cy="2650469"/>
          </a:xfrm>
        </p:grpSpPr>
        <p:graphicFrame>
          <p:nvGraphicFramePr>
            <p:cNvPr id="45" name="Chart 44">
              <a:extLst>
                <a:ext uri="{FF2B5EF4-FFF2-40B4-BE49-F238E27FC236}">
                  <a16:creationId xmlns:a16="http://schemas.microsoft.com/office/drawing/2014/main" id="{E0C0070C-CBD1-4546-A3C2-FE4C5569A9ED}"/>
                </a:ext>
              </a:extLst>
            </p:cNvPr>
            <p:cNvGraphicFramePr/>
            <p:nvPr/>
          </p:nvGraphicFramePr>
          <p:xfrm>
            <a:off x="4386657" y="1543935"/>
            <a:ext cx="4361579" cy="2650469"/>
          </p:xfrm>
          <a:graphic>
            <a:graphicData uri="http://schemas.openxmlformats.org/drawingml/2006/chart">
              <c:chart xmlns:c="http://schemas.openxmlformats.org/drawingml/2006/chart" xmlns:r="http://schemas.openxmlformats.org/officeDocument/2006/relationships" r:id="rId3"/>
            </a:graphicData>
          </a:graphic>
        </p:graphicFrame>
        <p:sp>
          <p:nvSpPr>
            <p:cNvPr id="46" name="TextBox 45">
              <a:extLst>
                <a:ext uri="{FF2B5EF4-FFF2-40B4-BE49-F238E27FC236}">
                  <a16:creationId xmlns:a16="http://schemas.microsoft.com/office/drawing/2014/main" id="{DF995DAA-A400-4BB2-BEB2-C7D2BB261280}"/>
                </a:ext>
              </a:extLst>
            </p:cNvPr>
            <p:cNvSpPr txBox="1"/>
            <p:nvPr/>
          </p:nvSpPr>
          <p:spPr>
            <a:xfrm>
              <a:off x="5574535" y="2061840"/>
              <a:ext cx="218022" cy="230904"/>
            </a:xfrm>
            <a:prstGeom prst="rect">
              <a:avLst/>
            </a:prstGeom>
            <a:noFill/>
          </p:spPr>
          <p:txBody>
            <a:bodyPr wrap="square">
              <a:spAutoFit/>
            </a:bodyPr>
            <a:lstStyle/>
            <a:p>
              <a:pPr defTabSz="608147" fontAlgn="auto">
                <a:spcBef>
                  <a:spcPts val="0"/>
                </a:spcBef>
                <a:spcAft>
                  <a:spcPts val="0"/>
                </a:spcAft>
                <a:defRPr/>
              </a:pPr>
              <a:r>
                <a:rPr lang="en-GB" sz="1400" baseline="30000" dirty="0">
                  <a:solidFill>
                    <a:sysClr val="windowText" lastClr="000000"/>
                  </a:solidFill>
                  <a:latin typeface="Arial"/>
                  <a:ea typeface="Arial"/>
                  <a:cs typeface="Arial"/>
                  <a:sym typeface="Arial"/>
                </a:rPr>
                <a:t>‡</a:t>
              </a:r>
              <a:endParaRPr lang="en-GB" sz="1400" dirty="0">
                <a:solidFill>
                  <a:sysClr val="windowText" lastClr="000000"/>
                </a:solidFill>
                <a:latin typeface="Arial"/>
                <a:ea typeface="Arial"/>
                <a:cs typeface="Arial"/>
                <a:sym typeface="Arial"/>
              </a:endParaRPr>
            </a:p>
          </p:txBody>
        </p:sp>
      </p:grpSp>
      <p:sp>
        <p:nvSpPr>
          <p:cNvPr id="47" name="TextBox 46">
            <a:extLst>
              <a:ext uri="{FF2B5EF4-FFF2-40B4-BE49-F238E27FC236}">
                <a16:creationId xmlns:a16="http://schemas.microsoft.com/office/drawing/2014/main" id="{F6EA4F4A-112F-4CB9-8744-CEE9E5B3B1C2}"/>
              </a:ext>
            </a:extLst>
          </p:cNvPr>
          <p:cNvSpPr txBox="1"/>
          <p:nvPr/>
        </p:nvSpPr>
        <p:spPr>
          <a:xfrm>
            <a:off x="8541833" y="1907695"/>
            <a:ext cx="724163" cy="215444"/>
          </a:xfrm>
          <a:prstGeom prst="rect">
            <a:avLst/>
          </a:prstGeom>
          <a:noFill/>
        </p:spPr>
        <p:txBody>
          <a:bodyPr wrap="squar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Any AE</a:t>
            </a:r>
          </a:p>
        </p:txBody>
      </p:sp>
      <p:sp>
        <p:nvSpPr>
          <p:cNvPr id="48" name="TextBox 47">
            <a:extLst>
              <a:ext uri="{FF2B5EF4-FFF2-40B4-BE49-F238E27FC236}">
                <a16:creationId xmlns:a16="http://schemas.microsoft.com/office/drawing/2014/main" id="{D69EE46F-03DE-4401-A336-A38B93ED97F4}"/>
              </a:ext>
            </a:extLst>
          </p:cNvPr>
          <p:cNvSpPr txBox="1"/>
          <p:nvPr/>
        </p:nvSpPr>
        <p:spPr>
          <a:xfrm>
            <a:off x="10095820" y="1918550"/>
            <a:ext cx="1078261" cy="215444"/>
          </a:xfrm>
          <a:prstGeom prst="rect">
            <a:avLst/>
          </a:prstGeom>
          <a:noFill/>
        </p:spPr>
        <p:txBody>
          <a:bodyPr wrap="squar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Related AE</a:t>
            </a:r>
          </a:p>
        </p:txBody>
      </p:sp>
      <p:sp>
        <p:nvSpPr>
          <p:cNvPr id="49" name="Rectangle 48">
            <a:extLst>
              <a:ext uri="{FF2B5EF4-FFF2-40B4-BE49-F238E27FC236}">
                <a16:creationId xmlns:a16="http://schemas.microsoft.com/office/drawing/2014/main" id="{07E5040F-85C8-46D8-9EAA-6C62D10BD6B4}"/>
              </a:ext>
            </a:extLst>
          </p:cNvPr>
          <p:cNvSpPr/>
          <p:nvPr/>
        </p:nvSpPr>
        <p:spPr>
          <a:xfrm>
            <a:off x="11327736" y="4123703"/>
            <a:ext cx="144000" cy="143956"/>
          </a:xfrm>
          <a:prstGeom prst="rect">
            <a:avLst/>
          </a:prstGeom>
          <a:solidFill>
            <a:srgbClr val="0B41CD">
              <a:lumMod val="50000"/>
            </a:srgbClr>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0" name="Rectangle 49">
            <a:extLst>
              <a:ext uri="{FF2B5EF4-FFF2-40B4-BE49-F238E27FC236}">
                <a16:creationId xmlns:a16="http://schemas.microsoft.com/office/drawing/2014/main" id="{2EA6B260-D08D-44FB-95D7-C6C645231837}"/>
              </a:ext>
            </a:extLst>
          </p:cNvPr>
          <p:cNvSpPr/>
          <p:nvPr/>
        </p:nvSpPr>
        <p:spPr>
          <a:xfrm>
            <a:off x="11327736" y="3921911"/>
            <a:ext cx="144000" cy="143956"/>
          </a:xfrm>
          <a:prstGeom prst="rect">
            <a:avLst/>
          </a:prstGeom>
          <a:solidFill>
            <a:srgbClr val="0B44D3"/>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1" name="Rectangle 50">
            <a:extLst>
              <a:ext uri="{FF2B5EF4-FFF2-40B4-BE49-F238E27FC236}">
                <a16:creationId xmlns:a16="http://schemas.microsoft.com/office/drawing/2014/main" id="{C5A4706C-8BB5-485D-B986-884B5FFE3B4A}"/>
              </a:ext>
            </a:extLst>
          </p:cNvPr>
          <p:cNvSpPr/>
          <p:nvPr/>
        </p:nvSpPr>
        <p:spPr>
          <a:xfrm>
            <a:off x="11327736" y="3720119"/>
            <a:ext cx="144000" cy="143956"/>
          </a:xfrm>
          <a:prstGeom prst="rect">
            <a:avLst/>
          </a:prstGeom>
          <a:solidFill>
            <a:srgbClr val="658FF7"/>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2" name="Rectangle 51">
            <a:extLst>
              <a:ext uri="{FF2B5EF4-FFF2-40B4-BE49-F238E27FC236}">
                <a16:creationId xmlns:a16="http://schemas.microsoft.com/office/drawing/2014/main" id="{7A8A3F15-1593-410D-AB43-07C680092574}"/>
              </a:ext>
            </a:extLst>
          </p:cNvPr>
          <p:cNvSpPr/>
          <p:nvPr/>
        </p:nvSpPr>
        <p:spPr>
          <a:xfrm>
            <a:off x="11327736" y="3518327"/>
            <a:ext cx="144000" cy="143956"/>
          </a:xfrm>
          <a:prstGeom prst="rect">
            <a:avLst/>
          </a:prstGeom>
          <a:solidFill>
            <a:srgbClr val="0B41CD">
              <a:lumMod val="20000"/>
              <a:lumOff val="80000"/>
            </a:srgbClr>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3" name="TextBox 52">
            <a:extLst>
              <a:ext uri="{FF2B5EF4-FFF2-40B4-BE49-F238E27FC236}">
                <a16:creationId xmlns:a16="http://schemas.microsoft.com/office/drawing/2014/main" id="{332914FE-09D4-41D7-BED0-052C9A0C17FC}"/>
              </a:ext>
            </a:extLst>
          </p:cNvPr>
          <p:cNvSpPr txBox="1"/>
          <p:nvPr/>
        </p:nvSpPr>
        <p:spPr>
          <a:xfrm>
            <a:off x="11180701" y="3464802"/>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a:t>
            </a:r>
          </a:p>
        </p:txBody>
      </p:sp>
      <p:sp>
        <p:nvSpPr>
          <p:cNvPr id="54" name="TextBox 53">
            <a:extLst>
              <a:ext uri="{FF2B5EF4-FFF2-40B4-BE49-F238E27FC236}">
                <a16:creationId xmlns:a16="http://schemas.microsoft.com/office/drawing/2014/main" id="{4295FEDA-DE2A-446E-B7AC-709F93D975C5}"/>
              </a:ext>
            </a:extLst>
          </p:cNvPr>
          <p:cNvSpPr txBox="1"/>
          <p:nvPr/>
        </p:nvSpPr>
        <p:spPr>
          <a:xfrm>
            <a:off x="11180701" y="3667335"/>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2</a:t>
            </a:r>
          </a:p>
        </p:txBody>
      </p:sp>
      <p:sp>
        <p:nvSpPr>
          <p:cNvPr id="55" name="TextBox 54">
            <a:extLst>
              <a:ext uri="{FF2B5EF4-FFF2-40B4-BE49-F238E27FC236}">
                <a16:creationId xmlns:a16="http://schemas.microsoft.com/office/drawing/2014/main" id="{3CA89E00-D9F9-4C6D-A7D7-9FF48EC81A5F}"/>
              </a:ext>
            </a:extLst>
          </p:cNvPr>
          <p:cNvSpPr txBox="1"/>
          <p:nvPr/>
        </p:nvSpPr>
        <p:spPr>
          <a:xfrm>
            <a:off x="11180341" y="3869438"/>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a:t>
            </a:r>
          </a:p>
        </p:txBody>
      </p:sp>
      <p:sp>
        <p:nvSpPr>
          <p:cNvPr id="56" name="TextBox 55">
            <a:extLst>
              <a:ext uri="{FF2B5EF4-FFF2-40B4-BE49-F238E27FC236}">
                <a16:creationId xmlns:a16="http://schemas.microsoft.com/office/drawing/2014/main" id="{26AEF379-CD82-4186-81A6-360565F4F3BE}"/>
              </a:ext>
            </a:extLst>
          </p:cNvPr>
          <p:cNvSpPr txBox="1"/>
          <p:nvPr/>
        </p:nvSpPr>
        <p:spPr>
          <a:xfrm>
            <a:off x="11180473" y="4070544"/>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4</a:t>
            </a:r>
          </a:p>
        </p:txBody>
      </p:sp>
      <p:sp>
        <p:nvSpPr>
          <p:cNvPr id="57" name="TextBox 56">
            <a:extLst>
              <a:ext uri="{FF2B5EF4-FFF2-40B4-BE49-F238E27FC236}">
                <a16:creationId xmlns:a16="http://schemas.microsoft.com/office/drawing/2014/main" id="{B9987497-069B-40E4-A6E6-77F29F805AF5}"/>
              </a:ext>
            </a:extLst>
          </p:cNvPr>
          <p:cNvSpPr txBox="1"/>
          <p:nvPr/>
        </p:nvSpPr>
        <p:spPr>
          <a:xfrm>
            <a:off x="11000924" y="3258438"/>
            <a:ext cx="517770"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Grade</a:t>
            </a:r>
          </a:p>
        </p:txBody>
      </p:sp>
      <p:sp>
        <p:nvSpPr>
          <p:cNvPr id="58" name="TextBox 57">
            <a:extLst>
              <a:ext uri="{FF2B5EF4-FFF2-40B4-BE49-F238E27FC236}">
                <a16:creationId xmlns:a16="http://schemas.microsoft.com/office/drawing/2014/main" id="{21B439A8-0C99-487B-9425-D655C97A1C2B}"/>
              </a:ext>
            </a:extLst>
          </p:cNvPr>
          <p:cNvSpPr txBox="1"/>
          <p:nvPr/>
        </p:nvSpPr>
        <p:spPr>
          <a:xfrm>
            <a:off x="10493432" y="231276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62.3</a:t>
            </a:r>
          </a:p>
        </p:txBody>
      </p:sp>
      <p:sp>
        <p:nvSpPr>
          <p:cNvPr id="59" name="TextBox 58">
            <a:extLst>
              <a:ext uri="{FF2B5EF4-FFF2-40B4-BE49-F238E27FC236}">
                <a16:creationId xmlns:a16="http://schemas.microsoft.com/office/drawing/2014/main" id="{0EFD2B8B-1685-4EDA-96B3-077DE030D490}"/>
              </a:ext>
            </a:extLst>
          </p:cNvPr>
          <p:cNvSpPr txBox="1"/>
          <p:nvPr/>
        </p:nvSpPr>
        <p:spPr>
          <a:xfrm>
            <a:off x="9923372" y="2803835"/>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31.2</a:t>
            </a:r>
          </a:p>
        </p:txBody>
      </p:sp>
      <p:sp>
        <p:nvSpPr>
          <p:cNvPr id="60" name="TextBox 59">
            <a:extLst>
              <a:ext uri="{FF2B5EF4-FFF2-40B4-BE49-F238E27FC236}">
                <a16:creationId xmlns:a16="http://schemas.microsoft.com/office/drawing/2014/main" id="{A1711338-E6DC-4769-AB35-39E74EC7ACDF}"/>
              </a:ext>
            </a:extLst>
          </p:cNvPr>
          <p:cNvSpPr txBox="1"/>
          <p:nvPr/>
        </p:nvSpPr>
        <p:spPr>
          <a:xfrm>
            <a:off x="9560195" y="326163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13.0</a:t>
            </a:r>
          </a:p>
        </p:txBody>
      </p:sp>
      <p:sp>
        <p:nvSpPr>
          <p:cNvPr id="61" name="TextBox 60">
            <a:extLst>
              <a:ext uri="{FF2B5EF4-FFF2-40B4-BE49-F238E27FC236}">
                <a16:creationId xmlns:a16="http://schemas.microsoft.com/office/drawing/2014/main" id="{924B20CF-9B19-4EE9-93C8-5E22E38A5B77}"/>
              </a:ext>
            </a:extLst>
          </p:cNvPr>
          <p:cNvSpPr txBox="1"/>
          <p:nvPr/>
        </p:nvSpPr>
        <p:spPr>
          <a:xfrm>
            <a:off x="9479137" y="3752696"/>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9.1</a:t>
            </a:r>
          </a:p>
        </p:txBody>
      </p:sp>
      <p:sp>
        <p:nvSpPr>
          <p:cNvPr id="62" name="TextBox 61">
            <a:extLst>
              <a:ext uri="{FF2B5EF4-FFF2-40B4-BE49-F238E27FC236}">
                <a16:creationId xmlns:a16="http://schemas.microsoft.com/office/drawing/2014/main" id="{01C85FAD-7B13-498E-8D2D-C8A7037AF589}"/>
              </a:ext>
            </a:extLst>
          </p:cNvPr>
          <p:cNvSpPr txBox="1"/>
          <p:nvPr/>
        </p:nvSpPr>
        <p:spPr>
          <a:xfrm>
            <a:off x="9547728" y="4237124"/>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11.0</a:t>
            </a:r>
          </a:p>
        </p:txBody>
      </p:sp>
      <p:sp>
        <p:nvSpPr>
          <p:cNvPr id="63" name="TextBox 62">
            <a:extLst>
              <a:ext uri="{FF2B5EF4-FFF2-40B4-BE49-F238E27FC236}">
                <a16:creationId xmlns:a16="http://schemas.microsoft.com/office/drawing/2014/main" id="{CED82185-1757-4A0B-B787-0D7058787498}"/>
              </a:ext>
            </a:extLst>
          </p:cNvPr>
          <p:cNvSpPr txBox="1"/>
          <p:nvPr/>
        </p:nvSpPr>
        <p:spPr>
          <a:xfrm>
            <a:off x="9453901" y="4741238"/>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8.4</a:t>
            </a:r>
          </a:p>
        </p:txBody>
      </p:sp>
      <p:sp>
        <p:nvSpPr>
          <p:cNvPr id="65" name="TextBox 64">
            <a:extLst>
              <a:ext uri="{FF2B5EF4-FFF2-40B4-BE49-F238E27FC236}">
                <a16:creationId xmlns:a16="http://schemas.microsoft.com/office/drawing/2014/main" id="{63A2FCBE-E08F-4833-9AA1-2A4E37E288E4}"/>
              </a:ext>
            </a:extLst>
          </p:cNvPr>
          <p:cNvSpPr txBox="1"/>
          <p:nvPr/>
        </p:nvSpPr>
        <p:spPr>
          <a:xfrm>
            <a:off x="7711211" y="2314207"/>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63.0</a:t>
            </a:r>
          </a:p>
        </p:txBody>
      </p:sp>
      <p:sp>
        <p:nvSpPr>
          <p:cNvPr id="66" name="TextBox 65">
            <a:extLst>
              <a:ext uri="{FF2B5EF4-FFF2-40B4-BE49-F238E27FC236}">
                <a16:creationId xmlns:a16="http://schemas.microsoft.com/office/drawing/2014/main" id="{BC931980-E951-4E76-988F-8CA668379AEC}"/>
              </a:ext>
            </a:extLst>
          </p:cNvPr>
          <p:cNvSpPr txBox="1"/>
          <p:nvPr/>
        </p:nvSpPr>
        <p:spPr>
          <a:xfrm>
            <a:off x="8155655" y="2805647"/>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37.7</a:t>
            </a:r>
          </a:p>
        </p:txBody>
      </p:sp>
      <p:sp>
        <p:nvSpPr>
          <p:cNvPr id="67" name="TextBox 66">
            <a:extLst>
              <a:ext uri="{FF2B5EF4-FFF2-40B4-BE49-F238E27FC236}">
                <a16:creationId xmlns:a16="http://schemas.microsoft.com/office/drawing/2014/main" id="{E39E6462-5875-4312-BB73-96DFC5A4D734}"/>
              </a:ext>
            </a:extLst>
          </p:cNvPr>
          <p:cNvSpPr txBox="1"/>
          <p:nvPr/>
        </p:nvSpPr>
        <p:spPr>
          <a:xfrm>
            <a:off x="8259791" y="326163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30.5</a:t>
            </a:r>
          </a:p>
        </p:txBody>
      </p:sp>
      <p:sp>
        <p:nvSpPr>
          <p:cNvPr id="68" name="TextBox 67">
            <a:extLst>
              <a:ext uri="{FF2B5EF4-FFF2-40B4-BE49-F238E27FC236}">
                <a16:creationId xmlns:a16="http://schemas.microsoft.com/office/drawing/2014/main" id="{B3727B8E-7B99-4758-8F6E-CF9ABA4BAE69}"/>
              </a:ext>
            </a:extLst>
          </p:cNvPr>
          <p:cNvSpPr txBox="1"/>
          <p:nvPr/>
        </p:nvSpPr>
        <p:spPr>
          <a:xfrm>
            <a:off x="8433305" y="3755960"/>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24.7</a:t>
            </a:r>
          </a:p>
        </p:txBody>
      </p:sp>
      <p:sp>
        <p:nvSpPr>
          <p:cNvPr id="69" name="TextBox 68">
            <a:extLst>
              <a:ext uri="{FF2B5EF4-FFF2-40B4-BE49-F238E27FC236}">
                <a16:creationId xmlns:a16="http://schemas.microsoft.com/office/drawing/2014/main" id="{8616D624-579A-4706-BAD7-A0CE6BEC4529}"/>
              </a:ext>
            </a:extLst>
          </p:cNvPr>
          <p:cNvSpPr txBox="1"/>
          <p:nvPr/>
        </p:nvSpPr>
        <p:spPr>
          <a:xfrm>
            <a:off x="8507284" y="4237124"/>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18.2</a:t>
            </a:r>
          </a:p>
        </p:txBody>
      </p:sp>
      <p:sp>
        <p:nvSpPr>
          <p:cNvPr id="70" name="TextBox 69">
            <a:extLst>
              <a:ext uri="{FF2B5EF4-FFF2-40B4-BE49-F238E27FC236}">
                <a16:creationId xmlns:a16="http://schemas.microsoft.com/office/drawing/2014/main" id="{34970141-6282-4ADC-A148-CD798CEDE032}"/>
              </a:ext>
            </a:extLst>
          </p:cNvPr>
          <p:cNvSpPr txBox="1"/>
          <p:nvPr/>
        </p:nvSpPr>
        <p:spPr>
          <a:xfrm>
            <a:off x="8523007" y="4743500"/>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17.5</a:t>
            </a:r>
          </a:p>
        </p:txBody>
      </p:sp>
      <p:sp>
        <p:nvSpPr>
          <p:cNvPr id="72" name="TextBox 71">
            <a:extLst>
              <a:ext uri="{FF2B5EF4-FFF2-40B4-BE49-F238E27FC236}">
                <a16:creationId xmlns:a16="http://schemas.microsoft.com/office/drawing/2014/main" id="{325EE49E-8101-4BC5-925D-D713CB4E7531}"/>
              </a:ext>
            </a:extLst>
          </p:cNvPr>
          <p:cNvSpPr txBox="1"/>
          <p:nvPr/>
        </p:nvSpPr>
        <p:spPr>
          <a:xfrm>
            <a:off x="7461477" y="3720145"/>
            <a:ext cx="290696" cy="338271"/>
          </a:xfrm>
          <a:prstGeom prst="rect">
            <a:avLst/>
          </a:prstGeom>
          <a:noFill/>
        </p:spPr>
        <p:txBody>
          <a:bodyPr wrap="square" lIns="121643" tIns="60820" rIns="121643" bIns="60820">
            <a:spAutoFit/>
          </a:bodyPr>
          <a:lstStyle/>
          <a:p>
            <a:pPr defTabSz="608147" fontAlgn="auto">
              <a:spcBef>
                <a:spcPts val="0"/>
              </a:spcBef>
              <a:spcAft>
                <a:spcPts val="0"/>
              </a:spcAft>
              <a:defRPr/>
            </a:pPr>
            <a:r>
              <a:rPr lang="en-GB" sz="1400" baseline="30000" dirty="0">
                <a:solidFill>
                  <a:sysClr val="windowText" lastClr="000000"/>
                </a:solidFill>
                <a:latin typeface="Arial"/>
                <a:ea typeface="Arial"/>
                <a:cs typeface="Arial"/>
                <a:sym typeface="Arial"/>
              </a:rPr>
              <a:t>§</a:t>
            </a:r>
            <a:endParaRPr lang="en-GB" sz="1400" dirty="0">
              <a:solidFill>
                <a:sysClr val="windowText" lastClr="000000"/>
              </a:solidFill>
              <a:latin typeface="Arial"/>
              <a:ea typeface="Arial"/>
              <a:cs typeface="Arial"/>
              <a:sym typeface="Arial"/>
            </a:endParaRPr>
          </a:p>
        </p:txBody>
      </p:sp>
      <p:sp>
        <p:nvSpPr>
          <p:cNvPr id="73" name="TextBox 72">
            <a:extLst>
              <a:ext uri="{FF2B5EF4-FFF2-40B4-BE49-F238E27FC236}">
                <a16:creationId xmlns:a16="http://schemas.microsoft.com/office/drawing/2014/main" id="{1CD66D5E-9417-44B5-B0D3-77B232134719}"/>
              </a:ext>
            </a:extLst>
          </p:cNvPr>
          <p:cNvSpPr txBox="1"/>
          <p:nvPr/>
        </p:nvSpPr>
        <p:spPr>
          <a:xfrm>
            <a:off x="8951739" y="5421848"/>
            <a:ext cx="1192004"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ysClr val="windowText" lastClr="000000"/>
                </a:solidFill>
                <a:latin typeface="Arial"/>
                <a:ea typeface="Arial"/>
                <a:cs typeface="Arial"/>
                <a:sym typeface="Arial"/>
              </a:rPr>
              <a:t>Rate (%)</a:t>
            </a:r>
          </a:p>
        </p:txBody>
      </p:sp>
      <p:sp>
        <p:nvSpPr>
          <p:cNvPr id="38" name="TextBox 37">
            <a:extLst>
              <a:ext uri="{FF2B5EF4-FFF2-40B4-BE49-F238E27FC236}">
                <a16:creationId xmlns:a16="http://schemas.microsoft.com/office/drawing/2014/main" id="{F5D61869-2FB7-447C-8B7F-FAD605FD94FA}"/>
              </a:ext>
            </a:extLst>
          </p:cNvPr>
          <p:cNvSpPr txBox="1"/>
          <p:nvPr/>
        </p:nvSpPr>
        <p:spPr>
          <a:xfrm>
            <a:off x="7461483" y="4267693"/>
            <a:ext cx="374468" cy="266457"/>
          </a:xfrm>
          <a:prstGeom prst="rect">
            <a:avLst/>
          </a:prstGeom>
          <a:noFill/>
        </p:spPr>
        <p:txBody>
          <a:bodyPr wrap="square" lIns="121643" tIns="60820" rIns="121643" bIns="60820">
            <a:spAutoFit/>
          </a:bodyPr>
          <a:lstStyle/>
          <a:p>
            <a:pPr defTabSz="1095436" fontAlgn="auto">
              <a:spcBef>
                <a:spcPts val="0"/>
              </a:spcBef>
              <a:spcAft>
                <a:spcPts val="0"/>
              </a:spcAft>
              <a:buClr>
                <a:srgbClr val="000000"/>
              </a:buClr>
              <a:defRPr/>
            </a:pPr>
            <a:r>
              <a:rPr lang="en-GB" sz="1400" kern="0" baseline="30000" dirty="0">
                <a:solidFill>
                  <a:srgbClr val="000000"/>
                </a:solidFill>
                <a:latin typeface="Arial"/>
                <a:ea typeface="Arial"/>
                <a:cs typeface="Arial"/>
                <a:sym typeface="Arial"/>
              </a:rPr>
              <a:t>¶</a:t>
            </a:r>
          </a:p>
        </p:txBody>
      </p:sp>
      <p:sp>
        <p:nvSpPr>
          <p:cNvPr id="37" name="Text Box 5"/>
          <p:cNvSpPr txBox="1">
            <a:spLocks noChangeArrowheads="1"/>
          </p:cNvSpPr>
          <p:nvPr/>
        </p:nvSpPr>
        <p:spPr bwMode="auto">
          <a:xfrm>
            <a:off x="1828803" y="6466396"/>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ASCO 2022/NEJM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0982C2-C4D5-54A6-21FB-5F13DBA8E7BC}"/>
              </a:ext>
            </a:extLst>
          </p:cNvPr>
          <p:cNvSpPr>
            <a:spLocks noGrp="1"/>
          </p:cNvSpPr>
          <p:nvPr>
            <p:ph type="title"/>
          </p:nvPr>
        </p:nvSpPr>
        <p:spPr/>
        <p:txBody>
          <a:bodyPr/>
          <a:lstStyle/>
          <a:p>
            <a:r>
              <a:rPr lang="en-US"/>
              <a:t>EPCORE NHL-1 (Expansion Cohort) – Study Design and Endpoints</a:t>
            </a:r>
          </a:p>
        </p:txBody>
      </p:sp>
      <p:sp>
        <p:nvSpPr>
          <p:cNvPr id="3" name="Text Placeholder 4">
            <a:extLst>
              <a:ext uri="{FF2B5EF4-FFF2-40B4-BE49-F238E27FC236}">
                <a16:creationId xmlns:a16="http://schemas.microsoft.com/office/drawing/2014/main" id="{CF6FBC2C-B00C-D18E-F48D-E8101851F53D}"/>
              </a:ext>
            </a:extLst>
          </p:cNvPr>
          <p:cNvSpPr txBox="1">
            <a:spLocks/>
          </p:cNvSpPr>
          <p:nvPr/>
        </p:nvSpPr>
        <p:spPr>
          <a:xfrm>
            <a:off x="571500" y="1085877"/>
            <a:ext cx="9249379" cy="279346"/>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marL="0" indent="0" algn="l" eaLnBrk="1" hangingPunct="1">
              <a:lnSpc>
                <a:spcPct val="100000"/>
              </a:lnSpc>
              <a:spcBef>
                <a:spcPts val="0"/>
              </a:spcBef>
              <a:spcAft>
                <a:spcPts val="0"/>
              </a:spcAft>
              <a:buClr>
                <a:schemeClr val="tx1"/>
              </a:buClr>
              <a:buSzPct val="110000"/>
              <a:buNone/>
              <a:defRPr sz="1400" b="1">
                <a:solidFill>
                  <a:srgbClr val="000000"/>
                </a:solidFill>
                <a:latin typeface="+mn-lt"/>
              </a:defRPr>
            </a:lvl1pPr>
            <a:lvl2pPr marL="401638" indent="-169863" algn="l" eaLnBrk="1" hangingPunct="1">
              <a:lnSpc>
                <a:spcPct val="100000"/>
              </a:lnSpc>
              <a:spcBef>
                <a:spcPts val="0"/>
              </a:spcBef>
              <a:spcAft>
                <a:spcPts val="300"/>
              </a:spcAft>
              <a:buFont typeface="Arial" pitchFamily="34" charset="0"/>
              <a:buChar char="•"/>
              <a:defRPr>
                <a:solidFill>
                  <a:srgbClr val="000000"/>
                </a:solidFill>
                <a:latin typeface="+mn-lt"/>
              </a:defRPr>
            </a:lvl2pPr>
            <a:lvl3pPr marL="622300" indent="-173038" algn="l" eaLnBrk="1" hangingPunct="1">
              <a:lnSpc>
                <a:spcPct val="100000"/>
              </a:lnSpc>
              <a:spcBef>
                <a:spcPts val="0"/>
              </a:spcBef>
              <a:spcAft>
                <a:spcPts val="300"/>
              </a:spcAft>
              <a:buSzPct val="90000"/>
              <a:buFont typeface="Calibri" pitchFamily="34" charset="0"/>
              <a:buChar char="–"/>
              <a:defRPr sz="2100">
                <a:solidFill>
                  <a:srgbClr val="000000"/>
                </a:solidFill>
                <a:latin typeface="+mn-lt"/>
              </a:defRPr>
            </a:lvl3pPr>
            <a:lvl4pPr marL="860425" indent="-171450" algn="l" eaLnBrk="1" hangingPunct="1">
              <a:lnSpc>
                <a:spcPct val="100000"/>
              </a:lnSpc>
              <a:spcBef>
                <a:spcPts val="0"/>
              </a:spcBef>
              <a:spcAft>
                <a:spcPts val="300"/>
              </a:spcAft>
              <a:buSzPct val="90000"/>
              <a:buFont typeface="Calibri" pitchFamily="34" charset="0"/>
              <a:buChar char="–"/>
              <a:defRPr sz="2000">
                <a:solidFill>
                  <a:srgbClr val="000000"/>
                </a:solidFill>
                <a:latin typeface="+mn-lt"/>
              </a:defRPr>
            </a:lvl4pPr>
            <a:lvl5pPr marL="1082675" indent="-166688" algn="l" eaLnBrk="1" hangingPunct="1">
              <a:lnSpc>
                <a:spcPct val="100000"/>
              </a:lnSpc>
              <a:spcBef>
                <a:spcPts val="0"/>
              </a:spcBef>
              <a:spcAft>
                <a:spcPts val="300"/>
              </a:spcAft>
              <a:buFont typeface="Calibri" pitchFamily="34" charset="0"/>
              <a:buChar char="–"/>
              <a:defRPr sz="1800" baseline="0">
                <a:solidFill>
                  <a:srgbClr val="000000"/>
                </a:solidFill>
                <a:latin typeface="+mn-lt"/>
              </a:defRPr>
            </a:lvl5pPr>
            <a:lvl6pPr marL="1314450" indent="-169863" fontAlgn="base">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fontAlgn="base">
              <a:spcBef>
                <a:spcPct val="0"/>
              </a:spcBef>
              <a:spcAft>
                <a:spcPct val="30000"/>
              </a:spcAft>
              <a:buChar char="–"/>
              <a:defRPr sz="1600">
                <a:latin typeface="+mn-lt"/>
              </a:defRPr>
            </a:lvl7pPr>
            <a:lvl8pPr marL="2970213" indent="-227013" fontAlgn="base">
              <a:spcBef>
                <a:spcPct val="0"/>
              </a:spcBef>
              <a:spcAft>
                <a:spcPct val="30000"/>
              </a:spcAft>
              <a:buChar char="–"/>
              <a:defRPr sz="1600">
                <a:latin typeface="+mn-lt"/>
              </a:defRPr>
            </a:lvl8pPr>
            <a:lvl9pPr marL="3427413" indent="-227013" fontAlgn="base">
              <a:spcBef>
                <a:spcPct val="0"/>
              </a:spcBef>
              <a:spcAft>
                <a:spcPct val="30000"/>
              </a:spcAft>
              <a:buChar char="–"/>
              <a:defRPr sz="1600">
                <a:latin typeface="+mn-lt"/>
              </a:defRPr>
            </a:lvl9pPr>
          </a:lstStyle>
          <a:p>
            <a:pPr defTabSz="457182" fontAlgn="auto">
              <a:buClr>
                <a:srgbClr val="2D2926"/>
              </a:buClr>
              <a:defRPr/>
            </a:pPr>
            <a:r>
              <a:rPr lang="en-US" sz="1600" dirty="0">
                <a:solidFill>
                  <a:srgbClr val="071D49"/>
                </a:solidFill>
                <a:latin typeface="Calibri"/>
                <a:cs typeface="+mn-cs"/>
              </a:rPr>
              <a:t>Subcutaneous Epcoritamab in Patients with Relapsed or Refractory Large B-cell Lymphoma (EPCORE NHL-1):  Pivotal Results from a Phase 2 Study</a:t>
            </a:r>
          </a:p>
        </p:txBody>
      </p:sp>
      <p:sp>
        <p:nvSpPr>
          <p:cNvPr id="4" name="Rounded Rectangle 89">
            <a:extLst>
              <a:ext uri="{FF2B5EF4-FFF2-40B4-BE49-F238E27FC236}">
                <a16:creationId xmlns:a16="http://schemas.microsoft.com/office/drawing/2014/main" id="{3BDA758F-09F1-4DE8-BDDB-1CA9F4BDE2C1}"/>
              </a:ext>
            </a:extLst>
          </p:cNvPr>
          <p:cNvSpPr>
            <a:spLocks noChangeArrowheads="1"/>
          </p:cNvSpPr>
          <p:nvPr/>
        </p:nvSpPr>
        <p:spPr bwMode="auto">
          <a:xfrm>
            <a:off x="4197049" y="1869812"/>
            <a:ext cx="1493384" cy="1572217"/>
          </a:xfrm>
          <a:prstGeom prst="roundRect">
            <a:avLst>
              <a:gd name="adj" fmla="val 7723"/>
            </a:avLst>
          </a:prstGeom>
          <a:solidFill>
            <a:srgbClr val="071D49"/>
          </a:solidFill>
          <a:ln>
            <a:noFill/>
          </a:ln>
          <a:effectLst/>
        </p:spPr>
        <p:txBody>
          <a:bodyPr lIns="27432" rIns="27432" anchor="ctr"/>
          <a:lstStyle/>
          <a:p>
            <a:pPr algn="ctr" defTabSz="914364" fontAlgn="auto">
              <a:lnSpc>
                <a:spcPct val="90000"/>
              </a:lnSpc>
              <a:spcBef>
                <a:spcPts val="0"/>
              </a:spcBef>
              <a:spcAft>
                <a:spcPts val="0"/>
              </a:spcAft>
              <a:defRPr/>
            </a:pPr>
            <a:r>
              <a:rPr lang="pt-BR" sz="1400" b="1" kern="0" dirty="0">
                <a:solidFill>
                  <a:srgbClr val="FFFFFF"/>
                </a:solidFill>
                <a:latin typeface="Calibri"/>
                <a:cs typeface="+mn-cs"/>
              </a:rPr>
              <a:t>Phase 2 </a:t>
            </a:r>
            <a:br>
              <a:rPr lang="pt-BR" sz="1400" b="1" kern="0" dirty="0">
                <a:solidFill>
                  <a:srgbClr val="FFFFFF"/>
                </a:solidFill>
                <a:latin typeface="Calibri"/>
                <a:cs typeface="+mn-cs"/>
              </a:rPr>
            </a:br>
            <a:r>
              <a:rPr lang="pt-BR" sz="1400" b="1" kern="0" dirty="0">
                <a:solidFill>
                  <a:srgbClr val="FFFFFF"/>
                </a:solidFill>
                <a:latin typeface="Calibri"/>
                <a:cs typeface="+mn-cs"/>
              </a:rPr>
              <a:t>EPCORE NHL-1</a:t>
            </a:r>
          </a:p>
          <a:p>
            <a:pPr algn="ctr" defTabSz="914364" fontAlgn="auto">
              <a:lnSpc>
                <a:spcPct val="90000"/>
              </a:lnSpc>
              <a:spcBef>
                <a:spcPts val="0"/>
              </a:spcBef>
              <a:spcAft>
                <a:spcPts val="0"/>
              </a:spcAft>
              <a:defRPr/>
            </a:pPr>
            <a:r>
              <a:rPr lang="pt-BR" sz="1400" b="1" kern="0" dirty="0">
                <a:solidFill>
                  <a:srgbClr val="FFFFFF"/>
                </a:solidFill>
                <a:latin typeface="Calibri"/>
                <a:cs typeface="+mn-cs"/>
              </a:rPr>
              <a:t>LBCL Cohort </a:t>
            </a:r>
          </a:p>
          <a:p>
            <a:pPr algn="ctr" defTabSz="914364" fontAlgn="auto">
              <a:lnSpc>
                <a:spcPct val="90000"/>
              </a:lnSpc>
              <a:spcBef>
                <a:spcPts val="0"/>
              </a:spcBef>
              <a:spcAft>
                <a:spcPts val="0"/>
              </a:spcAft>
              <a:defRPr/>
            </a:pPr>
            <a:r>
              <a:rPr lang="pt-BR" sz="1400" kern="0" dirty="0">
                <a:solidFill>
                  <a:srgbClr val="FFFFFF"/>
                </a:solidFill>
                <a:latin typeface="Calibri"/>
                <a:cs typeface="+mn-cs"/>
              </a:rPr>
              <a:t>R/R DLBCL, HGBCL, PMBCL, </a:t>
            </a:r>
            <a:br>
              <a:rPr lang="pt-BR" sz="1400" kern="0" dirty="0">
                <a:solidFill>
                  <a:srgbClr val="FFFFFF"/>
                </a:solidFill>
                <a:latin typeface="Calibri"/>
                <a:cs typeface="+mn-cs"/>
              </a:rPr>
            </a:br>
            <a:r>
              <a:rPr lang="pt-BR" sz="1400" kern="0" dirty="0">
                <a:solidFill>
                  <a:srgbClr val="FFFFFF"/>
                </a:solidFill>
                <a:latin typeface="Calibri"/>
                <a:cs typeface="+mn-cs"/>
              </a:rPr>
              <a:t>&amp; FL grade 3B</a:t>
            </a:r>
          </a:p>
          <a:p>
            <a:pPr algn="ctr" defTabSz="914364" fontAlgn="auto">
              <a:lnSpc>
                <a:spcPct val="90000"/>
              </a:lnSpc>
              <a:spcBef>
                <a:spcPts val="0"/>
              </a:spcBef>
              <a:spcAft>
                <a:spcPts val="0"/>
              </a:spcAft>
              <a:defRPr/>
            </a:pPr>
            <a:r>
              <a:rPr lang="pt-BR" sz="1400" b="1" kern="0" dirty="0">
                <a:solidFill>
                  <a:srgbClr val="FFFFFF"/>
                </a:solidFill>
                <a:latin typeface="Calibri"/>
                <a:cs typeface="+mn-cs"/>
              </a:rPr>
              <a:t>N=157 </a:t>
            </a:r>
          </a:p>
        </p:txBody>
      </p:sp>
      <p:grpSp>
        <p:nvGrpSpPr>
          <p:cNvPr id="5" name="Group 4">
            <a:extLst>
              <a:ext uri="{FF2B5EF4-FFF2-40B4-BE49-F238E27FC236}">
                <a16:creationId xmlns:a16="http://schemas.microsoft.com/office/drawing/2014/main" id="{6FB3F2FF-D144-C403-BCA2-3F19E416CD15}"/>
              </a:ext>
            </a:extLst>
          </p:cNvPr>
          <p:cNvGrpSpPr/>
          <p:nvPr/>
        </p:nvGrpSpPr>
        <p:grpSpPr>
          <a:xfrm>
            <a:off x="9259560" y="1933777"/>
            <a:ext cx="2512666" cy="1167613"/>
            <a:chOff x="7742187" y="2186017"/>
            <a:chExt cx="2512666" cy="1167613"/>
          </a:xfrm>
        </p:grpSpPr>
        <p:sp>
          <p:nvSpPr>
            <p:cNvPr id="6" name="Arrow: Right 5">
              <a:extLst>
                <a:ext uri="{FF2B5EF4-FFF2-40B4-BE49-F238E27FC236}">
                  <a16:creationId xmlns:a16="http://schemas.microsoft.com/office/drawing/2014/main" id="{495C31C1-2E8C-E896-E021-C703D878A46D}"/>
                </a:ext>
              </a:extLst>
            </p:cNvPr>
            <p:cNvSpPr/>
            <p:nvPr/>
          </p:nvSpPr>
          <p:spPr bwMode="auto">
            <a:xfrm>
              <a:off x="7962340" y="2186017"/>
              <a:ext cx="2216861" cy="1167613"/>
            </a:xfrm>
            <a:prstGeom prst="rightArrow">
              <a:avLst/>
            </a:prstGeom>
            <a:solidFill>
              <a:srgbClr val="071D49"/>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ct val="50000"/>
                </a:spcBef>
                <a:spcAft>
                  <a:spcPct val="50000"/>
                </a:spcAft>
                <a:defRPr/>
              </a:pPr>
              <a:endParaRPr lang="en-US" sz="1400" kern="0">
                <a:solidFill>
                  <a:srgbClr val="071D49"/>
                </a:solidFill>
                <a:latin typeface="Calibri"/>
                <a:cs typeface="+mn-cs"/>
              </a:endParaRPr>
            </a:p>
          </p:txBody>
        </p:sp>
        <p:sp>
          <p:nvSpPr>
            <p:cNvPr id="7" name="TextBox 6">
              <a:extLst>
                <a:ext uri="{FF2B5EF4-FFF2-40B4-BE49-F238E27FC236}">
                  <a16:creationId xmlns:a16="http://schemas.microsoft.com/office/drawing/2014/main" id="{B3286736-6203-9C26-22DA-2314356815ED}"/>
                </a:ext>
              </a:extLst>
            </p:cNvPr>
            <p:cNvSpPr txBox="1"/>
            <p:nvPr/>
          </p:nvSpPr>
          <p:spPr>
            <a:xfrm>
              <a:off x="7742187" y="2536103"/>
              <a:ext cx="2512666" cy="430887"/>
            </a:xfrm>
            <a:prstGeom prst="rect">
              <a:avLst/>
            </a:prstGeom>
            <a:noFill/>
          </p:spPr>
          <p:txBody>
            <a:bodyPr wrap="square">
              <a:spAutoFit/>
            </a:bodyPr>
            <a:lstStyle/>
            <a:p>
              <a:pPr algn="ctr" defTabSz="914364">
                <a:spcBef>
                  <a:spcPts val="0"/>
                </a:spcBef>
                <a:spcAft>
                  <a:spcPts val="0"/>
                </a:spcAft>
                <a:defRPr/>
              </a:pPr>
              <a:r>
                <a:rPr lang="en-US" sz="1100" kern="0">
                  <a:solidFill>
                    <a:srgbClr val="FFFFFF"/>
                  </a:solidFill>
                  <a:latin typeface="Calibri"/>
                  <a:cs typeface="+mn-cs"/>
                </a:rPr>
                <a:t>Until progressive disease*</a:t>
              </a:r>
            </a:p>
            <a:p>
              <a:pPr algn="ctr" defTabSz="914364">
                <a:spcBef>
                  <a:spcPts val="0"/>
                </a:spcBef>
                <a:spcAft>
                  <a:spcPts val="0"/>
                </a:spcAft>
                <a:defRPr/>
              </a:pPr>
              <a:r>
                <a:rPr lang="en-US" sz="1100" kern="0">
                  <a:solidFill>
                    <a:srgbClr val="FFFFFF"/>
                  </a:solidFill>
                  <a:latin typeface="Calibri"/>
                  <a:cs typeface="+mn-cs"/>
                </a:rPr>
                <a:t>or unacceptable toxicity</a:t>
              </a:r>
            </a:p>
          </p:txBody>
        </p:sp>
      </p:grpSp>
      <p:sp>
        <p:nvSpPr>
          <p:cNvPr id="8" name="Rounded Rectangle 114">
            <a:extLst>
              <a:ext uri="{FF2B5EF4-FFF2-40B4-BE49-F238E27FC236}">
                <a16:creationId xmlns:a16="http://schemas.microsoft.com/office/drawing/2014/main" id="{6DCADE3F-589D-62C0-5CE9-6854D19C68E7}"/>
              </a:ext>
            </a:extLst>
          </p:cNvPr>
          <p:cNvSpPr/>
          <p:nvPr/>
        </p:nvSpPr>
        <p:spPr bwMode="auto">
          <a:xfrm>
            <a:off x="8107440" y="4062187"/>
            <a:ext cx="3261433" cy="1634252"/>
          </a:xfrm>
          <a:prstGeom prst="roundRect">
            <a:avLst>
              <a:gd name="adj" fmla="val 10458"/>
            </a:avLst>
          </a:prstGeom>
          <a:solidFill>
            <a:srgbClr val="FFFFFF">
              <a:lumMod val="95000"/>
            </a:srgbClr>
          </a:solidFill>
          <a:ln w="38100" cap="flat" cmpd="sng" algn="ctr">
            <a:solidFill>
              <a:srgbClr val="6BBBAE"/>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ts val="0"/>
              </a:spcBef>
              <a:spcAft>
                <a:spcPts val="600"/>
              </a:spcAft>
              <a:defRPr/>
            </a:pPr>
            <a:r>
              <a:rPr lang="en-GB" sz="1400" b="1" kern="0">
                <a:solidFill>
                  <a:srgbClr val="071D49"/>
                </a:solidFill>
                <a:latin typeface="Calibri"/>
                <a:ea typeface="ＭＳ Ｐゴシック" pitchFamily="34" charset="-128"/>
                <a:cs typeface="+mn-cs"/>
              </a:rPr>
              <a:t>OBJECTIVES</a:t>
            </a:r>
          </a:p>
          <a:p>
            <a:pPr marL="1090570" indent="-861978" defTabSz="914364">
              <a:spcBef>
                <a:spcPts val="0"/>
              </a:spcBef>
              <a:spcAft>
                <a:spcPts val="600"/>
              </a:spcAft>
              <a:defRPr/>
            </a:pPr>
            <a:r>
              <a:rPr lang="en-GB" sz="1400" kern="0">
                <a:solidFill>
                  <a:srgbClr val="071D49"/>
                </a:solidFill>
                <a:latin typeface="Calibri"/>
                <a:ea typeface="ＭＳ Ｐゴシック" pitchFamily="34" charset="-128"/>
                <a:cs typeface="+mn-cs"/>
              </a:rPr>
              <a:t>Primary: 	</a:t>
            </a:r>
            <a:r>
              <a:rPr lang="en-GB" sz="1400" b="1" i="1" kern="0">
                <a:solidFill>
                  <a:srgbClr val="071D49"/>
                </a:solidFill>
                <a:latin typeface="Calibri"/>
                <a:ea typeface="ＭＳ Ｐゴシック" pitchFamily="34" charset="-128"/>
                <a:cs typeface="+mn-cs"/>
              </a:rPr>
              <a:t>ORR by IRC</a:t>
            </a:r>
          </a:p>
          <a:p>
            <a:pPr marL="1085807" indent="-857215" defTabSz="914364">
              <a:spcBef>
                <a:spcPts val="0"/>
              </a:spcBef>
              <a:spcAft>
                <a:spcPts val="600"/>
              </a:spcAft>
              <a:tabLst>
                <a:tab pos="1085807" algn="l"/>
              </a:tabLst>
              <a:defRPr/>
            </a:pPr>
            <a:r>
              <a:rPr lang="en-GB" sz="1400" kern="0">
                <a:solidFill>
                  <a:srgbClr val="071D49"/>
                </a:solidFill>
                <a:latin typeface="Calibri"/>
                <a:ea typeface="ＭＳ Ｐゴシック" pitchFamily="34" charset="-128"/>
                <a:cs typeface="+mn-cs"/>
              </a:rPr>
              <a:t>Secondary: 	</a:t>
            </a:r>
            <a:r>
              <a:rPr lang="en-US" sz="1400" b="1" i="1" kern="0">
                <a:solidFill>
                  <a:srgbClr val="071D49"/>
                </a:solidFill>
                <a:latin typeface="Calibri"/>
                <a:ea typeface="ＭＳ Ｐゴシック" pitchFamily="34" charset="-128"/>
                <a:cs typeface="+mn-cs"/>
              </a:rPr>
              <a:t>DOR, TTR, PFS, OS, CR rate and safety/tolerability </a:t>
            </a:r>
          </a:p>
        </p:txBody>
      </p:sp>
      <p:sp>
        <p:nvSpPr>
          <p:cNvPr id="9" name="Rounded Rectangle 114">
            <a:extLst>
              <a:ext uri="{FF2B5EF4-FFF2-40B4-BE49-F238E27FC236}">
                <a16:creationId xmlns:a16="http://schemas.microsoft.com/office/drawing/2014/main" id="{320A684F-0CB7-3F28-BAA3-097B25E4E0F7}"/>
              </a:ext>
            </a:extLst>
          </p:cNvPr>
          <p:cNvSpPr/>
          <p:nvPr/>
        </p:nvSpPr>
        <p:spPr bwMode="auto">
          <a:xfrm>
            <a:off x="770922" y="4062187"/>
            <a:ext cx="3533971" cy="1634252"/>
          </a:xfrm>
          <a:prstGeom prst="roundRect">
            <a:avLst>
              <a:gd name="adj" fmla="val 6797"/>
            </a:avLst>
          </a:prstGeom>
          <a:solidFill>
            <a:srgbClr val="FFFFFF">
              <a:lumMod val="95000"/>
            </a:srgbClr>
          </a:solidFill>
          <a:ln w="38100" cap="flat" cmpd="sng" algn="ctr">
            <a:solidFill>
              <a:srgbClr val="6BBBAE"/>
            </a:solidFill>
            <a:prstDash val="solid"/>
            <a:round/>
            <a:headEnd type="none" w="med" len="med"/>
            <a:tailEnd type="none" w="med" len="med"/>
          </a:ln>
          <a:effectLst/>
        </p:spPr>
        <p:txBody>
          <a:bodyPr vert="horz" wrap="square" lIns="91440" tIns="45720" rIns="45720" bIns="45720" numCol="1" rtlCol="0" anchor="ctr" anchorCtr="0" compatLnSpc="1">
            <a:prstTxWarp prst="textNoShape">
              <a:avLst/>
            </a:prstTxWarp>
            <a:noAutofit/>
          </a:bodyPr>
          <a:lstStyle/>
          <a:p>
            <a:pPr marL="176206" indent="-176206" defTabSz="914364">
              <a:spcBef>
                <a:spcPts val="0"/>
              </a:spcBef>
              <a:spcAft>
                <a:spcPts val="0"/>
              </a:spcAft>
              <a:defRPr/>
            </a:pPr>
            <a:r>
              <a:rPr lang="en-GB" sz="1200" b="1" kern="0" dirty="0">
                <a:solidFill>
                  <a:srgbClr val="041E41"/>
                </a:solidFill>
                <a:latin typeface="Calibri"/>
                <a:ea typeface="ＭＳ Ｐゴシック" pitchFamily="34" charset="-128"/>
                <a:cs typeface="+mn-cs"/>
              </a:rPr>
              <a:t>INCLUSION CRITERIA</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R/R CD20+ mature B-cell neoplasm</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ECOG PS 0–2</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Prior treatment with ≥2 prior lines of antineoplastic therapy including ≥1 anti-CD20 </a:t>
            </a:r>
            <a:r>
              <a:rPr lang="en-GB" sz="1200" kern="0" dirty="0" err="1">
                <a:solidFill>
                  <a:srgbClr val="041E41"/>
                </a:solidFill>
                <a:latin typeface="Calibri"/>
                <a:ea typeface="ＭＳ Ｐゴシック" pitchFamily="34" charset="-128"/>
                <a:cs typeface="+mn-cs"/>
              </a:rPr>
              <a:t>mAb</a:t>
            </a:r>
            <a:endParaRPr lang="en-GB" sz="1200" kern="0" dirty="0">
              <a:solidFill>
                <a:srgbClr val="041E41"/>
              </a:solidFill>
              <a:latin typeface="Calibri"/>
              <a:ea typeface="ＭＳ Ｐゴシック" pitchFamily="34" charset="-128"/>
              <a:cs typeface="+mn-cs"/>
            </a:endParaRP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Measurable disease by CT, MRI, or FDG PET-</a:t>
            </a:r>
            <a:r>
              <a:rPr lang="en-GB" sz="1200" kern="0" dirty="0" err="1">
                <a:solidFill>
                  <a:srgbClr val="041E41"/>
                </a:solidFill>
                <a:latin typeface="Calibri"/>
                <a:ea typeface="ＭＳ Ｐゴシック" pitchFamily="34" charset="-128"/>
                <a:cs typeface="+mn-cs"/>
              </a:rPr>
              <a:t>CT</a:t>
            </a:r>
            <a:r>
              <a:rPr lang="en-GB" sz="1200" kern="0" baseline="30000" dirty="0" err="1">
                <a:solidFill>
                  <a:srgbClr val="041E41"/>
                </a:solidFill>
                <a:latin typeface="Calibri"/>
                <a:ea typeface="ＭＳ Ｐゴシック" pitchFamily="34" charset="-128"/>
                <a:cs typeface="+mn-cs"/>
              </a:rPr>
              <a:t>b</a:t>
            </a:r>
            <a:endParaRPr lang="en-GB" sz="1200" kern="0" baseline="30000" dirty="0">
              <a:solidFill>
                <a:srgbClr val="041E41"/>
              </a:solidFill>
              <a:latin typeface="Calibri"/>
              <a:ea typeface="ＭＳ Ｐゴシック" pitchFamily="34" charset="-128"/>
              <a:cs typeface="+mn-cs"/>
            </a:endParaRP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Prior CAR-T was allowed</a:t>
            </a:r>
          </a:p>
        </p:txBody>
      </p:sp>
      <p:sp>
        <p:nvSpPr>
          <p:cNvPr id="10" name="Rectangle: Rounded Corners 9">
            <a:extLst>
              <a:ext uri="{FF2B5EF4-FFF2-40B4-BE49-F238E27FC236}">
                <a16:creationId xmlns:a16="http://schemas.microsoft.com/office/drawing/2014/main" id="{D568DFB1-1B1E-6939-CC26-035BDE03FC42}"/>
              </a:ext>
            </a:extLst>
          </p:cNvPr>
          <p:cNvSpPr/>
          <p:nvPr/>
        </p:nvSpPr>
        <p:spPr>
          <a:xfrm>
            <a:off x="5856694" y="1921472"/>
            <a:ext cx="1338662" cy="1476737"/>
          </a:xfrm>
          <a:prstGeom prst="roundRect">
            <a:avLst>
              <a:gd name="adj" fmla="val 24760"/>
            </a:avLst>
          </a:prstGeom>
          <a:solidFill>
            <a:srgbClr val="FFFFFF"/>
          </a:solidFill>
          <a:ln w="19050" cap="flat" cmpd="sng" algn="ctr">
            <a:solidFill>
              <a:srgbClr val="6BBBAE"/>
            </a:solidFill>
            <a:prstDash val="solid"/>
            <a:miter lim="800000"/>
          </a:ln>
          <a:effectLst/>
        </p:spPr>
        <p:txBody>
          <a:bodyPr spcFirstLastPara="0" vert="horz" wrap="square" lIns="18288" tIns="52296" rIns="18288" bIns="52296" numCol="1" spcCol="1270" anchor="ctr" anchorCtr="0">
            <a:noAutofit/>
          </a:bodyPr>
          <a:lstStyle/>
          <a:p>
            <a:pPr algn="ctr" defTabSz="311137" fontAlgn="auto">
              <a:spcAft>
                <a:spcPts val="0"/>
              </a:spcAft>
              <a:defRPr/>
            </a:pPr>
            <a:r>
              <a:rPr lang="pt-BR" sz="1400" b="1" kern="0" spc="-20" dirty="0">
                <a:solidFill>
                  <a:srgbClr val="051D49"/>
                </a:solidFill>
                <a:latin typeface="Calibri"/>
                <a:cs typeface="+mn-cs"/>
              </a:rPr>
              <a:t>Step-up dosing</a:t>
            </a:r>
            <a:r>
              <a:rPr lang="pt-BR" sz="1400" b="1" kern="0" spc="-20" baseline="30000" dirty="0">
                <a:solidFill>
                  <a:srgbClr val="051D49"/>
                </a:solidFill>
                <a:latin typeface="Calibri"/>
                <a:cs typeface="+mn-cs"/>
              </a:rPr>
              <a:t>a </a:t>
            </a:r>
          </a:p>
          <a:p>
            <a:pPr algn="ctr" defTabSz="311137" fontAlgn="auto">
              <a:spcAft>
                <a:spcPts val="0"/>
              </a:spcAft>
              <a:defRPr/>
            </a:pPr>
            <a:r>
              <a:rPr lang="en-US" sz="900" kern="0" dirty="0">
                <a:solidFill>
                  <a:srgbClr val="2D2926"/>
                </a:solidFill>
              </a:rPr>
              <a:t>Priming dose </a:t>
            </a:r>
          </a:p>
          <a:p>
            <a:pPr algn="ctr" defTabSz="311137" fontAlgn="auto">
              <a:spcAft>
                <a:spcPts val="0"/>
              </a:spcAft>
              <a:defRPr/>
            </a:pPr>
            <a:r>
              <a:rPr lang="en-US" sz="900" kern="0" dirty="0">
                <a:solidFill>
                  <a:srgbClr val="2D2926"/>
                </a:solidFill>
              </a:rPr>
              <a:t>C1D1 (0.16 mg) </a:t>
            </a:r>
          </a:p>
          <a:p>
            <a:pPr algn="ctr" defTabSz="311137" fontAlgn="auto">
              <a:spcAft>
                <a:spcPts val="0"/>
              </a:spcAft>
              <a:defRPr/>
            </a:pPr>
            <a:endParaRPr lang="en-US" sz="900" kern="0" dirty="0">
              <a:solidFill>
                <a:srgbClr val="2D2926"/>
              </a:solidFill>
            </a:endParaRPr>
          </a:p>
          <a:p>
            <a:pPr algn="ctr" defTabSz="311137" fontAlgn="auto">
              <a:spcAft>
                <a:spcPts val="0"/>
              </a:spcAft>
              <a:defRPr/>
            </a:pPr>
            <a:r>
              <a:rPr lang="en-US" sz="900" kern="0" dirty="0">
                <a:solidFill>
                  <a:srgbClr val="2D2926"/>
                </a:solidFill>
              </a:rPr>
              <a:t>Intermediate dose C1D8 (0.8 mg)</a:t>
            </a:r>
          </a:p>
        </p:txBody>
      </p:sp>
      <p:sp>
        <p:nvSpPr>
          <p:cNvPr id="11" name="Rectangle: Rounded Corners 33">
            <a:extLst>
              <a:ext uri="{FF2B5EF4-FFF2-40B4-BE49-F238E27FC236}">
                <a16:creationId xmlns:a16="http://schemas.microsoft.com/office/drawing/2014/main" id="{D0DFED7D-CBE4-EE99-6772-851A92F9D4CD}"/>
              </a:ext>
            </a:extLst>
          </p:cNvPr>
          <p:cNvSpPr/>
          <p:nvPr/>
        </p:nvSpPr>
        <p:spPr>
          <a:xfrm>
            <a:off x="7361618" y="1856900"/>
            <a:ext cx="1878852" cy="1554480"/>
          </a:xfrm>
          <a:prstGeom prst="roundRect">
            <a:avLst>
              <a:gd name="adj" fmla="val 5681"/>
            </a:avLst>
          </a:prstGeom>
          <a:solidFill>
            <a:srgbClr val="6BBBAE">
              <a:lumMod val="20000"/>
              <a:lumOff val="80000"/>
            </a:srgbClr>
          </a:solidFill>
          <a:ln w="12700" cap="flat" cmpd="sng" algn="ctr">
            <a:noFill/>
            <a:prstDash val="solid"/>
            <a:miter lim="800000"/>
          </a:ln>
          <a:effectLst/>
        </p:spPr>
        <p:txBody>
          <a:bodyPr spcFirstLastPara="0" vert="horz" wrap="square" lIns="91440" tIns="52296" rIns="91440" bIns="52296" numCol="1" spcCol="1270" anchor="ctr" anchorCtr="0">
            <a:noAutofit/>
          </a:bodyPr>
          <a:lstStyle/>
          <a:p>
            <a:pPr algn="ctr" defTabSz="311137" fontAlgn="auto">
              <a:spcAft>
                <a:spcPts val="0"/>
              </a:spcAft>
              <a:defRPr/>
            </a:pPr>
            <a:r>
              <a:rPr lang="en-US" sz="1600" b="1" kern="0" spc="-20" dirty="0">
                <a:solidFill>
                  <a:srgbClr val="051D49"/>
                </a:solidFill>
                <a:latin typeface="Calibri"/>
                <a:cs typeface="+mn-cs"/>
              </a:rPr>
              <a:t>Epcoritamab SC </a:t>
            </a:r>
          </a:p>
          <a:p>
            <a:pPr algn="ctr" defTabSz="311137" fontAlgn="auto">
              <a:spcAft>
                <a:spcPts val="0"/>
              </a:spcAft>
              <a:defRPr/>
            </a:pPr>
            <a:r>
              <a:rPr lang="en-US" sz="1600" b="1" kern="0" spc="-20" dirty="0">
                <a:solidFill>
                  <a:srgbClr val="051D49"/>
                </a:solidFill>
                <a:latin typeface="Calibri"/>
                <a:cs typeface="+mn-cs"/>
              </a:rPr>
              <a:t>RP2D 48 mg</a:t>
            </a:r>
          </a:p>
          <a:p>
            <a:pPr algn="ctr" defTabSz="311137" fontAlgn="auto">
              <a:spcAft>
                <a:spcPts val="0"/>
              </a:spcAft>
              <a:defRPr/>
            </a:pPr>
            <a:r>
              <a:rPr lang="en-US" sz="1400" kern="0" spc="-20" dirty="0">
                <a:solidFill>
                  <a:srgbClr val="051D49"/>
                </a:solidFill>
                <a:latin typeface="Calibri"/>
                <a:cs typeface="+mn-cs"/>
              </a:rPr>
              <a:t> QW C1–3, </a:t>
            </a:r>
          </a:p>
          <a:p>
            <a:pPr algn="ctr" defTabSz="311137" fontAlgn="auto">
              <a:spcAft>
                <a:spcPts val="0"/>
              </a:spcAft>
              <a:defRPr/>
            </a:pPr>
            <a:r>
              <a:rPr lang="en-US" sz="1400" kern="0" spc="-20" dirty="0">
                <a:solidFill>
                  <a:srgbClr val="051D49"/>
                </a:solidFill>
                <a:latin typeface="Calibri"/>
                <a:cs typeface="+mn-cs"/>
              </a:rPr>
              <a:t>Q2W C4–9, </a:t>
            </a:r>
          </a:p>
          <a:p>
            <a:pPr algn="ctr" defTabSz="311137" fontAlgn="auto">
              <a:spcAft>
                <a:spcPts val="0"/>
              </a:spcAft>
              <a:defRPr/>
            </a:pPr>
            <a:r>
              <a:rPr lang="en-US" sz="1400" kern="0" spc="-20" dirty="0">
                <a:solidFill>
                  <a:srgbClr val="051D49"/>
                </a:solidFill>
                <a:latin typeface="Calibri"/>
                <a:cs typeface="+mn-cs"/>
              </a:rPr>
              <a:t>Q4W C10+</a:t>
            </a:r>
          </a:p>
        </p:txBody>
      </p:sp>
      <p:sp>
        <p:nvSpPr>
          <p:cNvPr id="12" name="TextBox 11">
            <a:extLst>
              <a:ext uri="{FF2B5EF4-FFF2-40B4-BE49-F238E27FC236}">
                <a16:creationId xmlns:a16="http://schemas.microsoft.com/office/drawing/2014/main" id="{AC00508F-4FF3-368D-710F-5CC12E46F341}"/>
              </a:ext>
            </a:extLst>
          </p:cNvPr>
          <p:cNvSpPr txBox="1"/>
          <p:nvPr/>
        </p:nvSpPr>
        <p:spPr>
          <a:xfrm>
            <a:off x="4804697" y="4425916"/>
            <a:ext cx="2906800" cy="738664"/>
          </a:xfrm>
          <a:prstGeom prst="rect">
            <a:avLst/>
          </a:prstGeom>
          <a:noFill/>
        </p:spPr>
        <p:txBody>
          <a:bodyPr wrap="square" lIns="0" tIns="0" rIns="0" bIns="0" rtlCol="0">
            <a:spAutoFit/>
          </a:bodyPr>
          <a:lstStyle/>
          <a:p>
            <a:pPr defTabSz="457182" fontAlgn="auto">
              <a:spcBef>
                <a:spcPts val="0"/>
              </a:spcBef>
              <a:spcAft>
                <a:spcPts val="0"/>
              </a:spcAft>
              <a:defRPr/>
            </a:pPr>
            <a:r>
              <a:rPr lang="en-US" sz="1200">
                <a:solidFill>
                  <a:srgbClr val="071D49"/>
                </a:solidFill>
                <a:latin typeface="Calibri"/>
                <a:cs typeface="+mn-cs"/>
              </a:rPr>
              <a:t>To ensure patient safety and to better characterize CRS, inpatient monitoring was required at the first full dose for 24 hours.</a:t>
            </a:r>
            <a:br>
              <a:rPr lang="en-US" sz="1200">
                <a:solidFill>
                  <a:srgbClr val="071D49"/>
                </a:solidFill>
                <a:latin typeface="Calibri"/>
                <a:cs typeface="+mn-cs"/>
              </a:rPr>
            </a:br>
            <a:r>
              <a:rPr lang="en-US" sz="1200">
                <a:solidFill>
                  <a:srgbClr val="071D49"/>
                </a:solidFill>
                <a:latin typeface="Calibri"/>
                <a:cs typeface="+mn-cs"/>
              </a:rPr>
              <a:t>Later doses were outpatient.</a:t>
            </a:r>
          </a:p>
        </p:txBody>
      </p:sp>
      <p:sp>
        <p:nvSpPr>
          <p:cNvPr id="13" name="TextBox 12">
            <a:extLst>
              <a:ext uri="{FF2B5EF4-FFF2-40B4-BE49-F238E27FC236}">
                <a16:creationId xmlns:a16="http://schemas.microsoft.com/office/drawing/2014/main" id="{8C39B901-7B97-A338-284E-CC04F0DA45A3}"/>
              </a:ext>
            </a:extLst>
          </p:cNvPr>
          <p:cNvSpPr txBox="1"/>
          <p:nvPr/>
        </p:nvSpPr>
        <p:spPr>
          <a:xfrm>
            <a:off x="9479714" y="3112471"/>
            <a:ext cx="2390946" cy="615553"/>
          </a:xfrm>
          <a:prstGeom prst="rect">
            <a:avLst/>
          </a:prstGeom>
          <a:noFill/>
        </p:spPr>
        <p:txBody>
          <a:bodyPr wrap="square" lIns="0" tIns="0" rIns="0" bIns="0" rtlCol="0">
            <a:spAutoFit/>
          </a:bodyPr>
          <a:lstStyle/>
          <a:p>
            <a:pPr defTabSz="457182" fontAlgn="auto">
              <a:spcBef>
                <a:spcPts val="0"/>
              </a:spcBef>
              <a:spcAft>
                <a:spcPts val="0"/>
              </a:spcAft>
              <a:defRPr/>
            </a:pPr>
            <a:r>
              <a:rPr lang="en-US" sz="1000">
                <a:solidFill>
                  <a:srgbClr val="071D49"/>
                </a:solidFill>
                <a:latin typeface="Calibri"/>
                <a:cs typeface="+mn-cs"/>
              </a:rPr>
              <a:t>*Radiographic disease evaluation was performed every 6 weeks for the first 24 weeks (W6, 12, 18, 24) and then every 12 weeks (W 36, 48) and Q6 months thereafter </a:t>
            </a:r>
          </a:p>
        </p:txBody>
      </p:sp>
      <p:sp>
        <p:nvSpPr>
          <p:cNvPr id="14" name="Rectangle: Rounded Corners 33">
            <a:extLst>
              <a:ext uri="{FF2B5EF4-FFF2-40B4-BE49-F238E27FC236}">
                <a16:creationId xmlns:a16="http://schemas.microsoft.com/office/drawing/2014/main" id="{455C3E5A-E6AA-80D5-7554-C02040D05283}"/>
              </a:ext>
            </a:extLst>
          </p:cNvPr>
          <p:cNvSpPr/>
          <p:nvPr/>
        </p:nvSpPr>
        <p:spPr>
          <a:xfrm>
            <a:off x="650102" y="1769051"/>
            <a:ext cx="2906800" cy="1880921"/>
          </a:xfrm>
          <a:prstGeom prst="roundRect">
            <a:avLst>
              <a:gd name="adj" fmla="val 5681"/>
            </a:avLst>
          </a:prstGeom>
          <a:solidFill>
            <a:srgbClr val="FFFFFF"/>
          </a:solidFill>
          <a:ln w="12700" cap="flat" cmpd="sng" algn="ctr">
            <a:solidFill>
              <a:srgbClr val="6BBBAE"/>
            </a:solidFill>
            <a:prstDash val="dash"/>
            <a:miter lim="800000"/>
          </a:ln>
          <a:effectLst/>
        </p:spPr>
        <p:txBody>
          <a:bodyPr spcFirstLastPara="0" vert="horz" wrap="square" lIns="91440" tIns="52296" rIns="91440" bIns="52296" numCol="1" spcCol="1270" anchor="ctr" anchorCtr="0">
            <a:noAutofit/>
          </a:bodyPr>
          <a:lstStyle/>
          <a:p>
            <a:pPr algn="ctr" defTabSz="311137" fontAlgn="auto">
              <a:spcAft>
                <a:spcPts val="0"/>
              </a:spcAft>
              <a:defRPr/>
            </a:pPr>
            <a:r>
              <a:rPr lang="en-US" sz="1400" b="1" kern="0" spc="-20" dirty="0">
                <a:solidFill>
                  <a:srgbClr val="051D49"/>
                </a:solidFill>
                <a:latin typeface="Calibri"/>
                <a:cs typeface="+mn-cs"/>
              </a:rPr>
              <a:t>Epcoritamab SC Dose Escalation </a:t>
            </a:r>
            <a:br>
              <a:rPr lang="en-US" sz="1400" b="1" kern="0" spc="-20" dirty="0">
                <a:solidFill>
                  <a:srgbClr val="051D49"/>
                </a:solidFill>
                <a:latin typeface="Calibri"/>
                <a:cs typeface="+mn-cs"/>
              </a:rPr>
            </a:br>
            <a:r>
              <a:rPr lang="en-US" sz="1400" kern="0" spc="-20" dirty="0">
                <a:solidFill>
                  <a:srgbClr val="051D49"/>
                </a:solidFill>
                <a:latin typeface="Calibri"/>
                <a:cs typeface="+mn-cs"/>
              </a:rPr>
              <a:t>(not presented here)</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No DLTs</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MTD not reached</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RP2D identified</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Acceptable safety profile</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Encouraging antitumor activity</a:t>
            </a:r>
          </a:p>
        </p:txBody>
      </p:sp>
      <p:sp>
        <p:nvSpPr>
          <p:cNvPr id="15" name="Arrow: Right 14">
            <a:extLst>
              <a:ext uri="{FF2B5EF4-FFF2-40B4-BE49-F238E27FC236}">
                <a16:creationId xmlns:a16="http://schemas.microsoft.com/office/drawing/2014/main" id="{302FAAB3-FF9F-6F6C-D36D-7C02A2731051}"/>
              </a:ext>
            </a:extLst>
          </p:cNvPr>
          <p:cNvSpPr/>
          <p:nvPr/>
        </p:nvSpPr>
        <p:spPr bwMode="auto">
          <a:xfrm>
            <a:off x="3604379" y="2396392"/>
            <a:ext cx="582214" cy="519059"/>
          </a:xfrm>
          <a:prstGeom prst="rightArrow">
            <a:avLst>
              <a:gd name="adj1" fmla="val 41842"/>
              <a:gd name="adj2" fmla="val 50000"/>
            </a:avLst>
          </a:prstGeom>
          <a:solidFill>
            <a:srgbClr val="071D49"/>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ct val="50000"/>
              </a:spcBef>
              <a:spcAft>
                <a:spcPct val="50000"/>
              </a:spcAft>
              <a:defRPr/>
            </a:pPr>
            <a:endParaRPr lang="en-US" sz="1400" kern="0">
              <a:solidFill>
                <a:srgbClr val="071D49"/>
              </a:solidFill>
              <a:latin typeface="Calibri"/>
              <a:cs typeface="+mn-cs"/>
            </a:endParaRPr>
          </a:p>
        </p:txBody>
      </p:sp>
      <p:sp>
        <p:nvSpPr>
          <p:cNvPr id="16" name="TextBox 15">
            <a:extLst>
              <a:ext uri="{FF2B5EF4-FFF2-40B4-BE49-F238E27FC236}">
                <a16:creationId xmlns:a16="http://schemas.microsoft.com/office/drawing/2014/main" id="{A43D6B39-8B5B-A459-8C82-0A51A8E8BB17}"/>
              </a:ext>
            </a:extLst>
          </p:cNvPr>
          <p:cNvSpPr txBox="1"/>
          <p:nvPr/>
        </p:nvSpPr>
        <p:spPr>
          <a:xfrm>
            <a:off x="6880095" y="3431395"/>
            <a:ext cx="2906800" cy="369332"/>
          </a:xfrm>
          <a:prstGeom prst="rect">
            <a:avLst/>
          </a:prstGeom>
          <a:noFill/>
        </p:spPr>
        <p:txBody>
          <a:bodyPr wrap="square" lIns="0" tIns="0" rIns="0" bIns="0" rtlCol="0">
            <a:spAutoFit/>
          </a:bodyPr>
          <a:lstStyle/>
          <a:p>
            <a:pPr algn="ctr" defTabSz="457182" fontAlgn="auto">
              <a:spcBef>
                <a:spcPts val="0"/>
              </a:spcBef>
              <a:spcAft>
                <a:spcPts val="0"/>
              </a:spcAft>
              <a:defRPr/>
            </a:pPr>
            <a:r>
              <a:rPr lang="en-US" sz="1200" b="1" dirty="0">
                <a:solidFill>
                  <a:srgbClr val="071D49"/>
                </a:solidFill>
                <a:latin typeface="Calibri"/>
                <a:cs typeface="+mn-cs"/>
              </a:rPr>
              <a:t>Data cutoff: January 31, 2022</a:t>
            </a:r>
          </a:p>
          <a:p>
            <a:pPr algn="ctr" defTabSz="457182" fontAlgn="auto">
              <a:spcBef>
                <a:spcPts val="0"/>
              </a:spcBef>
              <a:spcAft>
                <a:spcPts val="0"/>
              </a:spcAft>
              <a:defRPr/>
            </a:pPr>
            <a:r>
              <a:rPr lang="en-US" sz="1200" b="1" dirty="0">
                <a:solidFill>
                  <a:srgbClr val="071D49"/>
                </a:solidFill>
                <a:latin typeface="Calibri"/>
                <a:cs typeface="+mn-cs"/>
              </a:rPr>
              <a:t>Median follow-up: 10.7 </a:t>
            </a:r>
            <a:r>
              <a:rPr lang="en-US" sz="1200" b="1" dirty="0" err="1">
                <a:solidFill>
                  <a:srgbClr val="071D49"/>
                </a:solidFill>
                <a:latin typeface="Calibri"/>
                <a:cs typeface="+mn-cs"/>
              </a:rPr>
              <a:t>mo</a:t>
            </a:r>
            <a:endParaRPr lang="en-US" sz="1200" b="1" dirty="0">
              <a:solidFill>
                <a:srgbClr val="071D49"/>
              </a:solidFill>
              <a:latin typeface="Calibri"/>
              <a:cs typeface="+mn-cs"/>
            </a:endParaRPr>
          </a:p>
        </p:txBody>
      </p:sp>
      <p:sp>
        <p:nvSpPr>
          <p:cNvPr id="17" name="Text Placeholder 16">
            <a:extLst>
              <a:ext uri="{FF2B5EF4-FFF2-40B4-BE49-F238E27FC236}">
                <a16:creationId xmlns:a16="http://schemas.microsoft.com/office/drawing/2014/main" id="{062DAD40-D35A-22AB-8D97-056C8054C5D8}"/>
              </a:ext>
            </a:extLst>
          </p:cNvPr>
          <p:cNvSpPr txBox="1">
            <a:spLocks/>
          </p:cNvSpPr>
          <p:nvPr/>
        </p:nvSpPr>
        <p:spPr bwMode="gray">
          <a:xfrm>
            <a:off x="343555" y="5902011"/>
            <a:ext cx="685180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lvl1pPr marL="0" indent="0" algn="l"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defTabSz="914364">
              <a:buClr>
                <a:srgbClr val="2D2926"/>
              </a:buClr>
              <a:defRPr/>
            </a:pPr>
            <a:r>
              <a:rPr lang="en-US" kern="0" baseline="30000" dirty="0" err="1">
                <a:solidFill>
                  <a:srgbClr val="2D2926"/>
                </a:solidFill>
                <a:latin typeface="Calibri"/>
              </a:rPr>
              <a:t>a</a:t>
            </a:r>
            <a:r>
              <a:rPr lang="en-US" kern="0" dirty="0" err="1">
                <a:solidFill>
                  <a:srgbClr val="2D2926"/>
                </a:solidFill>
                <a:latin typeface="Calibri"/>
              </a:rPr>
              <a:t>Step</a:t>
            </a:r>
            <a:r>
              <a:rPr lang="en-US" kern="0" dirty="0">
                <a:solidFill>
                  <a:srgbClr val="2D2926"/>
                </a:solidFill>
                <a:latin typeface="Calibri"/>
              </a:rPr>
              <a:t>-up dosing (priming 0.16 mg and intermediate 0.8 mg dosing before first full dose) and corticosteroid prophylaxis were used to mitigate CRS.</a:t>
            </a:r>
          </a:p>
          <a:p>
            <a:pPr defTabSz="914364">
              <a:buClr>
                <a:srgbClr val="2D2926"/>
              </a:buClr>
              <a:defRPr/>
            </a:pPr>
            <a:r>
              <a:rPr lang="en-US" kern="0" baseline="30000" dirty="0" err="1">
                <a:solidFill>
                  <a:srgbClr val="2D2926"/>
                </a:solidFill>
                <a:latin typeface="Calibri"/>
              </a:rPr>
              <a:t>b</a:t>
            </a:r>
            <a:r>
              <a:rPr lang="en-US" kern="0" dirty="0" err="1">
                <a:solidFill>
                  <a:srgbClr val="2D2926"/>
                </a:solidFill>
                <a:latin typeface="Calibri"/>
              </a:rPr>
              <a:t>Measurable</a:t>
            </a:r>
            <a:r>
              <a:rPr lang="en-US" kern="0" dirty="0">
                <a:solidFill>
                  <a:srgbClr val="2D2926"/>
                </a:solidFill>
                <a:latin typeface="Calibri"/>
              </a:rPr>
              <a:t> disease with computerized tomography (CT) (or magnetic resonance imaging [MRI]) scan with involvement of 2 or more clearly demarcated lesions/nodes with a long axis &gt;1.5 cm and short axis &gt;1.0 cm (or 1 clearly demarcated lesion/node with a long axis &gt;2.0 cm and short axis ≥1.0 cm) </a:t>
            </a:r>
            <a:r>
              <a:rPr lang="en-US" u="sng" kern="0" dirty="0">
                <a:solidFill>
                  <a:srgbClr val="2D2926"/>
                </a:solidFill>
                <a:latin typeface="Calibri"/>
              </a:rPr>
              <a:t>and</a:t>
            </a:r>
            <a:r>
              <a:rPr lang="en-US" kern="0" dirty="0">
                <a:solidFill>
                  <a:srgbClr val="2D2926"/>
                </a:solidFill>
                <a:latin typeface="Calibri"/>
              </a:rPr>
              <a:t> FDG positron emission tomography (PET) scan that demonstrates positive lesion(s) compatible with CT (or MRI) defined anatomical tumor sites for FDG avid lymphomas. (Acronyms in notes)</a:t>
            </a:r>
          </a:p>
        </p:txBody>
      </p:sp>
      <p:sp>
        <p:nvSpPr>
          <p:cNvPr id="18" name="Text Placeholder 17">
            <a:extLst>
              <a:ext uri="{FF2B5EF4-FFF2-40B4-BE49-F238E27FC236}">
                <a16:creationId xmlns:a16="http://schemas.microsoft.com/office/drawing/2014/main" id="{434096BB-2E82-2CE7-BAC0-0B7E960D4A77}"/>
              </a:ext>
            </a:extLst>
          </p:cNvPr>
          <p:cNvSpPr txBox="1">
            <a:spLocks/>
          </p:cNvSpPr>
          <p:nvPr/>
        </p:nvSpPr>
        <p:spPr bwMode="gray">
          <a:xfrm>
            <a:off x="7536601" y="6221719"/>
            <a:ext cx="45685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marL="0" indent="0" algn="r"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defTabSz="914364">
              <a:buClr>
                <a:srgbClr val="2D2926"/>
              </a:buClr>
              <a:defRPr/>
            </a:pPr>
            <a:r>
              <a:rPr lang="en-US" dirty="0">
                <a:solidFill>
                  <a:srgbClr val="000000"/>
                </a:solidFill>
                <a:latin typeface="Calibri"/>
              </a:rPr>
              <a:t>Data Cutoff:  January 31, 2022.</a:t>
            </a:r>
          </a:p>
          <a:p>
            <a:pPr defTabSz="914364">
              <a:buClr>
                <a:srgbClr val="2D2926"/>
              </a:buClr>
              <a:defRPr/>
            </a:pPr>
            <a:r>
              <a:rPr lang="it-IT" dirty="0">
                <a:solidFill>
                  <a:srgbClr val="000000"/>
                </a:solidFill>
                <a:latin typeface="Calibri"/>
              </a:rPr>
              <a:t>Thieblemont C, et al. Oral LB2364. 27th EHA Congress. June 9-12, 2022. Vienna, Austria.</a:t>
            </a:r>
          </a:p>
        </p:txBody>
      </p:sp>
    </p:spTree>
    <p:extLst>
      <p:ext uri="{BB962C8B-B14F-4D97-AF65-F5344CB8AC3E}">
        <p14:creationId xmlns:p14="http://schemas.microsoft.com/office/powerpoint/2010/main" val="35896060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Epcoritamab</a:t>
            </a:r>
            <a:r>
              <a:rPr lang="en-US" sz="3467" b="1" dirty="0">
                <a:solidFill>
                  <a:srgbClr val="333399"/>
                </a:solidFill>
                <a:ea typeface="ＭＳ Ｐゴシック" charset="0"/>
              </a:rPr>
              <a:t> in R/R LBCL: Efficacy</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Thieblemont</a:t>
            </a:r>
            <a:r>
              <a:rPr lang="en-GB" sz="2300" i="1" dirty="0">
                <a:solidFill>
                  <a:srgbClr val="000000"/>
                </a:solidFill>
              </a:rPr>
              <a:t> et al, J Clin Oncol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2713146F-AC9E-8F8A-5515-E4923F25954D}"/>
              </a:ext>
            </a:extLst>
          </p:cNvPr>
          <p:cNvPicPr>
            <a:picLocks noChangeAspect="1"/>
          </p:cNvPicPr>
          <p:nvPr/>
        </p:nvPicPr>
        <p:blipFill>
          <a:blip r:embed="rId3"/>
          <a:stretch>
            <a:fillRect/>
          </a:stretch>
        </p:blipFill>
        <p:spPr>
          <a:xfrm>
            <a:off x="96896" y="1647815"/>
            <a:ext cx="11966400" cy="3242999"/>
          </a:xfrm>
          <a:prstGeom prst="rect">
            <a:avLst/>
          </a:prstGeom>
        </p:spPr>
      </p:pic>
      <p:sp>
        <p:nvSpPr>
          <p:cNvPr id="4" name="TextBox 3">
            <a:extLst>
              <a:ext uri="{FF2B5EF4-FFF2-40B4-BE49-F238E27FC236}">
                <a16:creationId xmlns:a16="http://schemas.microsoft.com/office/drawing/2014/main" id="{0A4BA406-697C-BAA5-26AC-58A731927DFA}"/>
              </a:ext>
            </a:extLst>
          </p:cNvPr>
          <p:cNvSpPr txBox="1"/>
          <p:nvPr/>
        </p:nvSpPr>
        <p:spPr>
          <a:xfrm>
            <a:off x="909156" y="5261830"/>
            <a:ext cx="6630220" cy="646331"/>
          </a:xfrm>
          <a:prstGeom prst="rect">
            <a:avLst/>
          </a:prstGeom>
          <a:noFill/>
        </p:spPr>
        <p:txBody>
          <a:bodyPr wrap="square" rtlCol="0">
            <a:spAutoFit/>
          </a:bodyPr>
          <a:lstStyle/>
          <a:p>
            <a:r>
              <a:rPr lang="en-US" dirty="0"/>
              <a:t>Median follow-up: 10.7m</a:t>
            </a:r>
          </a:p>
          <a:p>
            <a:r>
              <a:rPr lang="en-US" dirty="0"/>
              <a:t>ORR 63.1%; CR rate 38.9%</a:t>
            </a:r>
          </a:p>
        </p:txBody>
      </p:sp>
      <p:sp>
        <p:nvSpPr>
          <p:cNvPr id="5" name="TextBox 4">
            <a:extLst>
              <a:ext uri="{FF2B5EF4-FFF2-40B4-BE49-F238E27FC236}">
                <a16:creationId xmlns:a16="http://schemas.microsoft.com/office/drawing/2014/main" id="{FB5DCDFB-D451-15D8-14DC-36648C52146D}"/>
              </a:ext>
            </a:extLst>
          </p:cNvPr>
          <p:cNvSpPr txBox="1"/>
          <p:nvPr/>
        </p:nvSpPr>
        <p:spPr>
          <a:xfrm>
            <a:off x="3260704" y="1883663"/>
            <a:ext cx="2784496" cy="350865"/>
          </a:xfrm>
          <a:prstGeom prst="rect">
            <a:avLst/>
          </a:prstGeom>
          <a:noFill/>
        </p:spPr>
        <p:txBody>
          <a:bodyPr wrap="square" rtlCol="0">
            <a:spAutoFit/>
          </a:bodyPr>
          <a:lstStyle/>
          <a:p>
            <a:r>
              <a:rPr lang="en-US" sz="1680" dirty="0"/>
              <a:t>Median: 12m</a:t>
            </a:r>
          </a:p>
        </p:txBody>
      </p:sp>
      <p:sp>
        <p:nvSpPr>
          <p:cNvPr id="6" name="TextBox 5">
            <a:extLst>
              <a:ext uri="{FF2B5EF4-FFF2-40B4-BE49-F238E27FC236}">
                <a16:creationId xmlns:a16="http://schemas.microsoft.com/office/drawing/2014/main" id="{D2DA8589-4ED0-D3C3-59B9-7F6053DD9B46}"/>
              </a:ext>
            </a:extLst>
          </p:cNvPr>
          <p:cNvSpPr txBox="1"/>
          <p:nvPr/>
        </p:nvSpPr>
        <p:spPr>
          <a:xfrm>
            <a:off x="9580552" y="1939063"/>
            <a:ext cx="2784496" cy="609398"/>
          </a:xfrm>
          <a:prstGeom prst="rect">
            <a:avLst/>
          </a:prstGeom>
          <a:noFill/>
        </p:spPr>
        <p:txBody>
          <a:bodyPr wrap="square" rtlCol="0">
            <a:spAutoFit/>
          </a:bodyPr>
          <a:lstStyle/>
          <a:p>
            <a:r>
              <a:rPr lang="en-US" sz="1680" dirty="0"/>
              <a:t>Median: 4.4m</a:t>
            </a:r>
          </a:p>
          <a:p>
            <a:r>
              <a:rPr lang="en-US" sz="1680" dirty="0"/>
              <a:t>6m PFS: 43.9%</a:t>
            </a:r>
          </a:p>
        </p:txBody>
      </p:sp>
    </p:spTree>
    <p:extLst>
      <p:ext uri="{BB962C8B-B14F-4D97-AF65-F5344CB8AC3E}">
        <p14:creationId xmlns:p14="http://schemas.microsoft.com/office/powerpoint/2010/main" val="54962947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108E8-FE8F-218B-4F0E-245AA27C49B6}"/>
              </a:ext>
            </a:extLst>
          </p:cNvPr>
          <p:cNvSpPr>
            <a:spLocks noGrp="1"/>
          </p:cNvSpPr>
          <p:nvPr>
            <p:ph type="title"/>
          </p:nvPr>
        </p:nvSpPr>
        <p:spPr/>
        <p:txBody>
          <a:bodyPr/>
          <a:lstStyle/>
          <a:p>
            <a:r>
              <a:rPr lang="en-US"/>
              <a:t>EPCORE NHL-1 (Expansion Cohort) – Safety</a:t>
            </a:r>
          </a:p>
        </p:txBody>
      </p:sp>
      <p:sp>
        <p:nvSpPr>
          <p:cNvPr id="3" name="Text Placeholder 16">
            <a:extLst>
              <a:ext uri="{FF2B5EF4-FFF2-40B4-BE49-F238E27FC236}">
                <a16:creationId xmlns:a16="http://schemas.microsoft.com/office/drawing/2014/main" id="{F30518BD-AB3B-3191-A49C-A40576A2A7DA}"/>
              </a:ext>
            </a:extLst>
          </p:cNvPr>
          <p:cNvSpPr txBox="1">
            <a:spLocks/>
          </p:cNvSpPr>
          <p:nvPr/>
        </p:nvSpPr>
        <p:spPr bwMode="gray">
          <a:xfrm>
            <a:off x="343554" y="5769143"/>
            <a:ext cx="6546343"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lvl1pPr marL="0" indent="0" algn="l"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a:buClr>
                <a:srgbClr val="2D2926"/>
              </a:buClr>
              <a:defRPr/>
            </a:pPr>
            <a:r>
              <a:rPr lang="en-US" kern="0" baseline="30000">
                <a:solidFill>
                  <a:srgbClr val="2D2926"/>
                </a:solidFill>
                <a:latin typeface="Calibri"/>
              </a:rPr>
              <a:t>a</a:t>
            </a:r>
            <a:r>
              <a:rPr lang="en-US" kern="0">
                <a:solidFill>
                  <a:srgbClr val="2D2926"/>
                </a:solidFill>
                <a:latin typeface="Calibri"/>
              </a:rPr>
              <a:t>COVID incidence:  4.5%. </a:t>
            </a:r>
          </a:p>
          <a:p>
            <a:pPr>
              <a:buClr>
                <a:srgbClr val="2D2926"/>
              </a:buClr>
              <a:defRPr/>
            </a:pPr>
            <a:r>
              <a:rPr lang="en-US" kern="0" baseline="30000" err="1">
                <a:solidFill>
                  <a:srgbClr val="2D2926"/>
                </a:solidFill>
                <a:latin typeface="Calibri"/>
              </a:rPr>
              <a:t>b</a:t>
            </a:r>
            <a:r>
              <a:rPr lang="en-US" kern="0" err="1">
                <a:solidFill>
                  <a:srgbClr val="2D2926"/>
                </a:solidFill>
                <a:latin typeface="Calibri"/>
              </a:rPr>
              <a:t>Patient</a:t>
            </a:r>
            <a:r>
              <a:rPr lang="en-US" kern="0">
                <a:solidFill>
                  <a:srgbClr val="2D2926"/>
                </a:solidFill>
                <a:latin typeface="Calibri"/>
              </a:rPr>
              <a:t> experienced ICANS after intermediate dose with multiple confounders, including opioid use for grade 3 pancreatitis, hyperammonemia, multifocal cerebral infarcts in setting of possible microangiopathy, and tocilizumab administration. </a:t>
            </a:r>
          </a:p>
          <a:p>
            <a:pPr>
              <a:buClr>
                <a:srgbClr val="2D2926"/>
              </a:buClr>
              <a:defRPr/>
            </a:pPr>
            <a:r>
              <a:rPr lang="en-US" kern="0">
                <a:solidFill>
                  <a:srgbClr val="2D2926"/>
                </a:solidFill>
                <a:latin typeface="Calibri"/>
              </a:rPr>
              <a:t>*Combined term included neutropenia and decreased neutrophil count.</a:t>
            </a:r>
          </a:p>
          <a:p>
            <a:pPr>
              <a:buClr>
                <a:srgbClr val="2D2926"/>
              </a:buClr>
              <a:defRPr/>
            </a:pPr>
            <a:r>
              <a:rPr lang="en-US" kern="0">
                <a:solidFill>
                  <a:srgbClr val="2D2926"/>
                </a:solidFill>
                <a:latin typeface="Calibri"/>
              </a:rPr>
              <a:t>AE=Adverse Event.  CRS=Cytokine Release Syndrome.  ICANS=Immune Effector Cell-Associated Neurotoxicity Syndrome. </a:t>
            </a:r>
          </a:p>
        </p:txBody>
      </p:sp>
      <p:sp>
        <p:nvSpPr>
          <p:cNvPr id="4" name="Text Placeholder 17">
            <a:extLst>
              <a:ext uri="{FF2B5EF4-FFF2-40B4-BE49-F238E27FC236}">
                <a16:creationId xmlns:a16="http://schemas.microsoft.com/office/drawing/2014/main" id="{AF4506F8-4036-F02D-E75A-025015E23F02}"/>
              </a:ext>
            </a:extLst>
          </p:cNvPr>
          <p:cNvSpPr txBox="1">
            <a:spLocks/>
          </p:cNvSpPr>
          <p:nvPr/>
        </p:nvSpPr>
        <p:spPr bwMode="gray">
          <a:xfrm>
            <a:off x="7366057" y="6184641"/>
            <a:ext cx="45685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marL="0" indent="0" algn="r"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a:buClr>
                <a:srgbClr val="2D2926"/>
              </a:buClr>
              <a:defRPr/>
            </a:pPr>
            <a:r>
              <a:rPr lang="en-US">
                <a:solidFill>
                  <a:srgbClr val="000000"/>
                </a:solidFill>
                <a:latin typeface="Calibri"/>
              </a:rPr>
              <a:t>Data Cutoff:  January 31, 2022.</a:t>
            </a:r>
          </a:p>
          <a:p>
            <a:pPr>
              <a:buClr>
                <a:srgbClr val="2D2926"/>
              </a:buClr>
              <a:defRPr/>
            </a:pPr>
            <a:r>
              <a:rPr lang="it-IT">
                <a:solidFill>
                  <a:srgbClr val="000000"/>
                </a:solidFill>
                <a:latin typeface="Calibri"/>
              </a:rPr>
              <a:t>Thieblemont C, et al. Oral LB2364. 27th EHA Congress. June 9-12, 2022. Vienna, Austria.</a:t>
            </a:r>
          </a:p>
        </p:txBody>
      </p:sp>
      <p:grpSp>
        <p:nvGrpSpPr>
          <p:cNvPr id="5" name="Group 4">
            <a:extLst>
              <a:ext uri="{FF2B5EF4-FFF2-40B4-BE49-F238E27FC236}">
                <a16:creationId xmlns:a16="http://schemas.microsoft.com/office/drawing/2014/main" id="{99C14346-0DA5-266F-C10F-0C1741738B99}"/>
              </a:ext>
            </a:extLst>
          </p:cNvPr>
          <p:cNvGrpSpPr/>
          <p:nvPr/>
        </p:nvGrpSpPr>
        <p:grpSpPr>
          <a:xfrm>
            <a:off x="358917" y="1474595"/>
            <a:ext cx="8400020" cy="4160968"/>
            <a:chOff x="23134319" y="13965749"/>
            <a:chExt cx="4240843" cy="4594887"/>
          </a:xfrm>
        </p:grpSpPr>
        <p:graphicFrame>
          <p:nvGraphicFramePr>
            <p:cNvPr id="6" name="Content Placeholder 5">
              <a:extLst>
                <a:ext uri="{FF2B5EF4-FFF2-40B4-BE49-F238E27FC236}">
                  <a16:creationId xmlns:a16="http://schemas.microsoft.com/office/drawing/2014/main" id="{79700E28-9002-3C01-DE3B-83FAC2E35AB8}"/>
                </a:ext>
              </a:extLst>
            </p:cNvPr>
            <p:cNvGraphicFramePr>
              <a:graphicFrameLocks/>
            </p:cNvGraphicFramePr>
            <p:nvPr/>
          </p:nvGraphicFramePr>
          <p:xfrm>
            <a:off x="23134319" y="14651211"/>
            <a:ext cx="4240843" cy="3909425"/>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CD86268D-4A05-0D5F-CA7C-BEB60BE4455E}"/>
                </a:ext>
              </a:extLst>
            </p:cNvPr>
            <p:cNvSpPr txBox="1"/>
            <p:nvPr/>
          </p:nvSpPr>
          <p:spPr>
            <a:xfrm>
              <a:off x="23392123" y="13965749"/>
              <a:ext cx="3898270" cy="305885"/>
            </a:xfrm>
            <a:prstGeom prst="rect">
              <a:avLst/>
            </a:prstGeom>
            <a:noFill/>
          </p:spPr>
          <p:txBody>
            <a:bodyPr wrap="square" lIns="0" tIns="0" rIns="0" bIns="0" rtlCol="0" anchor="t" anchorCtr="0">
              <a:spAutoFit/>
            </a:bodyPr>
            <a:lstStyle/>
            <a:p>
              <a:pPr algn="ctr" defTabSz="914364" fontAlgn="auto">
                <a:spcBef>
                  <a:spcPts val="0"/>
                </a:spcBef>
                <a:spcAft>
                  <a:spcPts val="690"/>
                </a:spcAft>
                <a:defRPr/>
              </a:pPr>
              <a:r>
                <a:rPr lang="en-US" b="1" kern="0">
                  <a:solidFill>
                    <a:prstClr val="black"/>
                  </a:solidFill>
                  <a:latin typeface="+mj-lt"/>
                  <a:cs typeface="Arial" panose="020B0604020202020204" pitchFamily="34" charset="0"/>
                </a:rPr>
                <a:t>Treatment-Emergent Adverse </a:t>
              </a:r>
              <a:r>
                <a:rPr lang="en-US" b="1" kern="0" err="1">
                  <a:solidFill>
                    <a:prstClr val="black"/>
                  </a:solidFill>
                  <a:latin typeface="+mj-lt"/>
                  <a:cs typeface="Arial" panose="020B0604020202020204" pitchFamily="34" charset="0"/>
                </a:rPr>
                <a:t>Events</a:t>
              </a:r>
              <a:r>
                <a:rPr lang="en-US" b="1" kern="0" baseline="30000" err="1">
                  <a:solidFill>
                    <a:prstClr val="black"/>
                  </a:solidFill>
                  <a:latin typeface="+mj-lt"/>
                  <a:cs typeface="Arial" panose="020B0604020202020204" pitchFamily="34" charset="0"/>
                </a:rPr>
                <a:t>a</a:t>
              </a:r>
              <a:r>
                <a:rPr lang="en-US" b="1" kern="0">
                  <a:solidFill>
                    <a:prstClr val="black"/>
                  </a:solidFill>
                  <a:latin typeface="+mj-lt"/>
                  <a:cs typeface="Arial" panose="020B0604020202020204" pitchFamily="34" charset="0"/>
                </a:rPr>
                <a:t> (TEAEs) in ≥15% Patients by Grade</a:t>
              </a:r>
            </a:p>
          </p:txBody>
        </p:sp>
        <p:sp>
          <p:nvSpPr>
            <p:cNvPr id="8" name="TextBox 7">
              <a:extLst>
                <a:ext uri="{FF2B5EF4-FFF2-40B4-BE49-F238E27FC236}">
                  <a16:creationId xmlns:a16="http://schemas.microsoft.com/office/drawing/2014/main" id="{9CF90D18-6F79-3B0B-B1A0-68FAAC2101C7}"/>
                </a:ext>
              </a:extLst>
            </p:cNvPr>
            <p:cNvSpPr txBox="1"/>
            <p:nvPr/>
          </p:nvSpPr>
          <p:spPr>
            <a:xfrm rot="16200000">
              <a:off x="22308079" y="16306433"/>
              <a:ext cx="1828800" cy="124307"/>
            </a:xfrm>
            <a:prstGeom prst="rect">
              <a:avLst/>
            </a:prstGeom>
            <a:noFill/>
          </p:spPr>
          <p:txBody>
            <a:bodyPr wrap="square" lIns="0" tIns="0" rIns="0" bIns="0" rtlCol="0">
              <a:spAutoFit/>
            </a:bodyPr>
            <a:lstStyle/>
            <a:p>
              <a:pPr algn="ctr" defTabSz="914364" fontAlgn="auto">
                <a:spcBef>
                  <a:spcPts val="0"/>
                </a:spcBef>
                <a:spcAft>
                  <a:spcPts val="0"/>
                </a:spcAft>
                <a:defRPr/>
              </a:pPr>
              <a:r>
                <a:rPr lang="en-US" sz="1600" b="1" kern="0">
                  <a:solidFill>
                    <a:prstClr val="black"/>
                  </a:solidFill>
                  <a:latin typeface="+mj-lt"/>
                  <a:cs typeface="Arial" panose="020B0604020202020204" pitchFamily="34" charset="0"/>
                </a:rPr>
                <a:t>Patients (%)</a:t>
              </a:r>
            </a:p>
          </p:txBody>
        </p:sp>
      </p:grpSp>
      <p:sp>
        <p:nvSpPr>
          <p:cNvPr id="9" name="Rectangle: Rounded Corners 8">
            <a:extLst>
              <a:ext uri="{FF2B5EF4-FFF2-40B4-BE49-F238E27FC236}">
                <a16:creationId xmlns:a16="http://schemas.microsoft.com/office/drawing/2014/main" id="{60752FBD-03B5-2BB1-490C-538DF2F4CD08}"/>
              </a:ext>
            </a:extLst>
          </p:cNvPr>
          <p:cNvSpPr/>
          <p:nvPr/>
        </p:nvSpPr>
        <p:spPr bwMode="auto">
          <a:xfrm>
            <a:off x="8929260" y="1508907"/>
            <a:ext cx="2903822" cy="3756992"/>
          </a:xfrm>
          <a:prstGeom prst="roundRect">
            <a:avLst>
              <a:gd name="adj" fmla="val 7114"/>
            </a:avLst>
          </a:prstGeom>
          <a:solidFill>
            <a:srgbClr val="6BBBAE">
              <a:lumMod val="20000"/>
              <a:lumOff val="80000"/>
              <a:alpha val="10000"/>
            </a:srgbClr>
          </a:solidFill>
          <a:ln w="28575" cap="sq" cmpd="sng" algn="ctr">
            <a:solidFill>
              <a:srgbClr val="6BBBAE"/>
            </a:solidFill>
            <a:prstDash val="solid"/>
            <a:miter lim="800000"/>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p>
            <a:pPr marL="285738" indent="-285738" defTabSz="457182" fontAlgn="auto">
              <a:spcBef>
                <a:spcPts val="600"/>
              </a:spcBef>
              <a:spcAft>
                <a:spcPts val="600"/>
              </a:spcAft>
              <a:buFont typeface="Wingdings" panose="05000000000000000000" pitchFamily="2" charset="2"/>
              <a:buChar char="Ø"/>
              <a:defRPr/>
            </a:pPr>
            <a:r>
              <a:rPr lang="en-US" sz="1600" b="1" kern="0">
                <a:solidFill>
                  <a:srgbClr val="2D2926"/>
                </a:solidFill>
                <a:latin typeface="+mj-lt"/>
              </a:rPr>
              <a:t>Most AEs were low grade and occurred early in treatment (Cycles 1-3)</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The incidence of AEs declined after 12 weeks</a:t>
            </a:r>
          </a:p>
          <a:p>
            <a:pPr marL="285738" indent="-285738" defTabSz="457182" fontAlgn="auto">
              <a:spcBef>
                <a:spcPts val="600"/>
              </a:spcBef>
              <a:spcAft>
                <a:spcPts val="600"/>
              </a:spcAft>
              <a:buFont typeface="Wingdings" panose="05000000000000000000" pitchFamily="2" charset="2"/>
              <a:buChar char="Ø"/>
              <a:defRPr/>
            </a:pPr>
            <a:r>
              <a:rPr lang="en-US" sz="1600" b="1" kern="0">
                <a:solidFill>
                  <a:srgbClr val="2D2926"/>
                </a:solidFill>
                <a:latin typeface="+mj-lt"/>
              </a:rPr>
              <a:t>10 (6.4%) patients experienced ICANS</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9 grade 1-2 (resolved)</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1 grade 5 (confounded by multiple </a:t>
            </a:r>
            <a:r>
              <a:rPr lang="en-US" sz="1600" kern="0" err="1">
                <a:solidFill>
                  <a:srgbClr val="2D2926"/>
                </a:solidFill>
                <a:latin typeface="+mj-lt"/>
              </a:rPr>
              <a:t>factors</a:t>
            </a:r>
            <a:r>
              <a:rPr lang="en-US" sz="1600" kern="0" baseline="30000" err="1">
                <a:solidFill>
                  <a:srgbClr val="2D2926"/>
                </a:solidFill>
                <a:latin typeface="+mj-lt"/>
              </a:rPr>
              <a:t>b</a:t>
            </a:r>
            <a:r>
              <a:rPr lang="en-US" sz="1600" kern="0">
                <a:solidFill>
                  <a:srgbClr val="2D2926"/>
                </a:solidFill>
                <a:latin typeface="+mj-lt"/>
              </a:rPr>
              <a:t>)</a:t>
            </a:r>
          </a:p>
        </p:txBody>
      </p:sp>
      <p:sp>
        <p:nvSpPr>
          <p:cNvPr id="10" name="TextBox 9">
            <a:extLst>
              <a:ext uri="{FF2B5EF4-FFF2-40B4-BE49-F238E27FC236}">
                <a16:creationId xmlns:a16="http://schemas.microsoft.com/office/drawing/2014/main" id="{58A8F7C7-8FFD-F44A-A305-72102CAB3E2D}"/>
              </a:ext>
            </a:extLst>
          </p:cNvPr>
          <p:cNvSpPr txBox="1"/>
          <p:nvPr/>
        </p:nvSpPr>
        <p:spPr>
          <a:xfrm>
            <a:off x="3924729" y="5215740"/>
            <a:ext cx="43282" cy="123111"/>
          </a:xfrm>
          <a:prstGeom prst="rect">
            <a:avLst/>
          </a:prstGeom>
          <a:noFill/>
        </p:spPr>
        <p:txBody>
          <a:bodyPr wrap="none" lIns="0" tIns="0" rIns="0" bIns="0" rtlCol="0">
            <a:spAutoFit/>
          </a:bodyPr>
          <a:lstStyle/>
          <a:p>
            <a:pPr defTabSz="457182">
              <a:defRPr/>
            </a:pPr>
            <a:r>
              <a:rPr lang="en-US" sz="1200" baseline="30000">
                <a:solidFill>
                  <a:srgbClr val="2D2926"/>
                </a:solidFill>
                <a:latin typeface="+mj-lt"/>
              </a:rPr>
              <a:t>c</a:t>
            </a:r>
          </a:p>
        </p:txBody>
      </p:sp>
      <p:sp>
        <p:nvSpPr>
          <p:cNvPr id="11" name="Rectangle 10">
            <a:extLst>
              <a:ext uri="{FF2B5EF4-FFF2-40B4-BE49-F238E27FC236}">
                <a16:creationId xmlns:a16="http://schemas.microsoft.com/office/drawing/2014/main" id="{A8F3503A-7F1B-C531-3223-665E319DB0B1}"/>
              </a:ext>
            </a:extLst>
          </p:cNvPr>
          <p:cNvSpPr/>
          <p:nvPr/>
        </p:nvSpPr>
        <p:spPr>
          <a:xfrm>
            <a:off x="11043594" y="205748"/>
            <a:ext cx="1002889" cy="7318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1864422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373418-6672-4605-A28D-CC6117DCFE94}"/>
              </a:ext>
            </a:extLst>
          </p:cNvPr>
          <p:cNvSpPr>
            <a:spLocks noGrp="1"/>
          </p:cNvSpPr>
          <p:nvPr>
            <p:ph type="title"/>
          </p:nvPr>
        </p:nvSpPr>
        <p:spPr>
          <a:xfrm>
            <a:off x="838200" y="365125"/>
            <a:ext cx="10515600" cy="690329"/>
          </a:xfrm>
        </p:spPr>
        <p:txBody>
          <a:bodyPr>
            <a:normAutofit/>
          </a:bodyPr>
          <a:lstStyle/>
          <a:p>
            <a:r>
              <a:rPr lang="en-US" sz="3200" dirty="0">
                <a:solidFill>
                  <a:schemeClr val="bg1"/>
                </a:solidFill>
                <a:latin typeface="Arial" panose="020B0604020202020204" pitchFamily="34" charset="0"/>
                <a:cs typeface="Arial" panose="020B0604020202020204" pitchFamily="34" charset="0"/>
              </a:rPr>
              <a:t>ELM-2 Phase 2 Study– </a:t>
            </a:r>
            <a:r>
              <a:rPr lang="en-US" sz="3200" dirty="0" err="1">
                <a:solidFill>
                  <a:schemeClr val="bg1"/>
                </a:solidFill>
                <a:latin typeface="Arial" panose="020B0604020202020204" pitchFamily="34" charset="0"/>
                <a:cs typeface="Arial" panose="020B0604020202020204" pitchFamily="34" charset="0"/>
              </a:rPr>
              <a:t>Odronextamab</a:t>
            </a:r>
            <a:r>
              <a:rPr lang="en-US" sz="3200" dirty="0">
                <a:solidFill>
                  <a:schemeClr val="bg1"/>
                </a:solidFill>
                <a:latin typeface="Arial" panose="020B0604020202020204" pitchFamily="34" charset="0"/>
                <a:cs typeface="Arial" panose="020B0604020202020204" pitchFamily="34" charset="0"/>
              </a:rPr>
              <a:t> in R/R DLBCL</a:t>
            </a:r>
            <a:endParaRPr lang="en-GB" sz="3200" dirty="0">
              <a:solidFill>
                <a:schemeClr val="bg1"/>
              </a:solidFill>
            </a:endParaRPr>
          </a:p>
        </p:txBody>
      </p:sp>
      <p:sp>
        <p:nvSpPr>
          <p:cNvPr id="11" name="Content Placeholder 23">
            <a:extLst>
              <a:ext uri="{FF2B5EF4-FFF2-40B4-BE49-F238E27FC236}">
                <a16:creationId xmlns:a16="http://schemas.microsoft.com/office/drawing/2014/main" id="{0BF78EDB-5BE3-43A7-BBA2-73F211DD18D4}"/>
              </a:ext>
            </a:extLst>
          </p:cNvPr>
          <p:cNvSpPr>
            <a:spLocks noGrp="1"/>
          </p:cNvSpPr>
          <p:nvPr>
            <p:ph idx="1"/>
          </p:nvPr>
        </p:nvSpPr>
        <p:spPr>
          <a:xfrm>
            <a:off x="630000" y="1332325"/>
            <a:ext cx="10944226" cy="548413"/>
          </a:xfrm>
        </p:spPr>
        <p:txBody>
          <a:bodyPr/>
          <a:lstStyle/>
          <a:p>
            <a:pPr>
              <a:spcBef>
                <a:spcPts val="0"/>
              </a:spcBef>
            </a:pPr>
            <a:r>
              <a:rPr lang="en-GB" dirty="0"/>
              <a:t>Phase 2, open-label, multi-cohort, </a:t>
            </a:r>
            <a:r>
              <a:rPr lang="en-GB" dirty="0" err="1"/>
              <a:t>multicenter</a:t>
            </a:r>
            <a:r>
              <a:rPr lang="en-GB" dirty="0"/>
              <a:t> study of odronextamab monotherapy for patients with R/R B-NHL (NCT03888105)</a:t>
            </a:r>
          </a:p>
          <a:p>
            <a:pPr lvl="1">
              <a:spcBef>
                <a:spcPts val="0"/>
              </a:spcBef>
            </a:pPr>
            <a:r>
              <a:rPr lang="en-GB" dirty="0"/>
              <a:t>R/R FL cohort  results presented at ASH 2022: oral presentation #949</a:t>
            </a:r>
          </a:p>
        </p:txBody>
      </p:sp>
      <p:sp>
        <p:nvSpPr>
          <p:cNvPr id="10" name="Text Placeholder 4">
            <a:extLst>
              <a:ext uri="{FF2B5EF4-FFF2-40B4-BE49-F238E27FC236}">
                <a16:creationId xmlns:a16="http://schemas.microsoft.com/office/drawing/2014/main" id="{4675EBF2-3D24-4645-A0A4-E5F359EC5594}"/>
              </a:ext>
            </a:extLst>
          </p:cNvPr>
          <p:cNvSpPr txBox="1">
            <a:spLocks/>
          </p:cNvSpPr>
          <p:nvPr/>
        </p:nvSpPr>
        <p:spPr>
          <a:xfrm>
            <a:off x="625823" y="6440140"/>
            <a:ext cx="10948403" cy="224945"/>
          </a:xfrm>
          <a:prstGeom prst="rect">
            <a:avLst/>
          </a:prstGeom>
        </p:spPr>
        <p:txBody>
          <a:bodyPr vert="horz" lIns="0" tIns="0" rIns="0" bIns="0" rtlCol="0" anchor="b">
            <a:noAutofit/>
          </a:bodyPr>
          <a:lstStyle>
            <a:lvl1pPr marL="0" indent="0" algn="l" defTabSz="914400" rtl="0" eaLnBrk="1" latinLnBrk="0" hangingPunct="1">
              <a:lnSpc>
                <a:spcPct val="100000"/>
              </a:lnSpc>
              <a:spcBef>
                <a:spcPts val="1000"/>
              </a:spcBef>
              <a:buClr>
                <a:srgbClr val="336D99"/>
              </a:buClr>
              <a:buFontTx/>
              <a:buNone/>
              <a:defRPr sz="800" kern="1200">
                <a:solidFill>
                  <a:schemeClr val="tx1"/>
                </a:solidFill>
                <a:latin typeface="+mn-lt"/>
                <a:ea typeface="+mn-ea"/>
                <a:cs typeface="+mn-cs"/>
              </a:defRPr>
            </a:lvl1pPr>
            <a:lvl2pPr marL="284163"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2pPr>
            <a:lvl3pPr marL="534988"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3pPr>
            <a:lvl4pPr marL="801688"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4pPr>
            <a:lvl5pPr marL="1077912"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914364" fontAlgn="auto">
              <a:spcAft>
                <a:spcPts val="0"/>
              </a:spcAft>
              <a:defRPr/>
            </a:pPr>
            <a:br>
              <a:rPr lang="en-US" dirty="0">
                <a:solidFill>
                  <a:srgbClr val="000000"/>
                </a:solidFill>
                <a:latin typeface="Arial" panose="020B0604020202020204"/>
              </a:rPr>
            </a:br>
            <a:r>
              <a:rPr lang="en-US" dirty="0">
                <a:solidFill>
                  <a:srgbClr val="000000"/>
                </a:solidFill>
                <a:latin typeface="Arial" panose="020B0604020202020204"/>
              </a:rPr>
              <a:t>*According to Lugano criteria</a:t>
            </a:r>
            <a:r>
              <a:rPr lang="en-US" baseline="30000" dirty="0">
                <a:solidFill>
                  <a:srgbClr val="000000"/>
                </a:solidFill>
                <a:latin typeface="Arial" panose="020B0604020202020204"/>
              </a:rPr>
              <a:t>1</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baseline="30000" dirty="0">
                <a:solidFill>
                  <a:srgbClr val="000000"/>
                </a:solidFill>
                <a:latin typeface="Arial" panose="020B0604020202020204"/>
                <a:ea typeface="Calibri" panose="020F0502020204030204" pitchFamily="34" charset="0"/>
                <a:cs typeface="Times New Roman" panose="02020603050405020304" pitchFamily="18" charset="0"/>
              </a:rPr>
              <a:t>†</a:t>
            </a:r>
            <a:r>
              <a:rPr lang="en-GB" dirty="0">
                <a:solidFill>
                  <a:srgbClr val="000000"/>
                </a:solidFill>
                <a:latin typeface="Arial" panose="020B0604020202020204"/>
                <a:ea typeface="Calibri" panose="020F0502020204030204" pitchFamily="34" charset="0"/>
                <a:cs typeface="Times New Roman" panose="02020603050405020304" pitchFamily="18" charset="0"/>
              </a:rPr>
              <a:t>New enrolment is currently paused.</a:t>
            </a:r>
          </a:p>
          <a:p>
            <a:pPr defTabSz="914364" fontAlgn="auto">
              <a:spcBef>
                <a:spcPts val="0"/>
              </a:spcBef>
              <a:spcAft>
                <a:spcPts val="0"/>
              </a:spcAft>
              <a:defRPr/>
            </a:pPr>
            <a:r>
              <a:rPr lang="en-US" dirty="0">
                <a:solidFill>
                  <a:srgbClr val="000000"/>
                </a:solidFill>
                <a:latin typeface="Arial" panose="020B0604020202020204"/>
              </a:rPr>
              <a:t>B-NHL, </a:t>
            </a:r>
            <a:r>
              <a:rPr lang="en-GB" dirty="0">
                <a:solidFill>
                  <a:srgbClr val="000000"/>
                </a:solidFill>
                <a:latin typeface="Arial" panose="020B0604020202020204"/>
              </a:rPr>
              <a:t>B-cell non-Hodgkin's lymphoma; CD, cluster of differentiation; </a:t>
            </a:r>
            <a:r>
              <a:rPr lang="en-GB" dirty="0">
                <a:solidFill>
                  <a:srgbClr val="000000"/>
                </a:solidFill>
                <a:latin typeface="Arial" panose="020B0604020202020204"/>
                <a:ea typeface="Calibri" panose="020F0502020204030204" pitchFamily="34" charset="0"/>
                <a:cs typeface="Times New Roman" panose="02020603050405020304" pitchFamily="18" charset="0"/>
              </a:rPr>
              <a:t>CR, complete response; DLBCL, diffuse large B-cell lymphoma; DOR, duration of response</a:t>
            </a:r>
            <a:r>
              <a:rPr lang="en-US" dirty="0">
                <a:solidFill>
                  <a:srgbClr val="000000"/>
                </a:solidFill>
                <a:latin typeface="Arial" panose="020B0604020202020204"/>
              </a:rPr>
              <a:t>; </a:t>
            </a:r>
            <a:r>
              <a:rPr lang="en-GB" dirty="0">
                <a:solidFill>
                  <a:srgbClr val="000000"/>
                </a:solidFill>
                <a:latin typeface="Arial" panose="020B0604020202020204"/>
                <a:ea typeface="Calibri" panose="020F0502020204030204" pitchFamily="34" charset="0"/>
                <a:cs typeface="Times New Roman" panose="02020603050405020304" pitchFamily="18" charset="0"/>
              </a:rPr>
              <a:t>ECOG PS,</a:t>
            </a:r>
            <a:r>
              <a:rPr lang="en-GB" dirty="0">
                <a:solidFill>
                  <a:srgbClr val="000000"/>
                </a:solidFill>
                <a:latin typeface="Arial" panose="020B0604020202020204"/>
                <a:ea typeface="Times New Roman" panose="02020603050405020304" pitchFamily="18" charset="0"/>
              </a:rPr>
              <a:t> Eastern Cooperative Oncology Group performance score;</a:t>
            </a:r>
            <a:r>
              <a:rPr lang="en-GB" dirty="0">
                <a:solidFill>
                  <a:srgbClr val="000000"/>
                </a:solidFill>
                <a:latin typeface="Arial" panose="020B0604020202020204"/>
                <a:ea typeface="Calibri" panose="020F0502020204030204" pitchFamily="34" charset="0"/>
                <a:cs typeface="Times New Roman" panose="02020603050405020304" pitchFamily="18" charset="0"/>
              </a:rPr>
              <a:t> </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dirty="0">
                <a:solidFill>
                  <a:srgbClr val="000000"/>
                </a:solidFill>
                <a:latin typeface="Arial" panose="020B0604020202020204"/>
                <a:ea typeface="Calibri" panose="020F0502020204030204" pitchFamily="34" charset="0"/>
                <a:cs typeface="Times New Roman" panose="02020603050405020304" pitchFamily="18" charset="0"/>
              </a:rPr>
              <a:t>FL, follicular lymphoma; ICR, independent central review; IV, intravenous; MCL, mantle cell lymphoma; MZL, marginal zone lymphoma; ORR, objective response rate; OS, overall survival; PFS, progression-free survival; Q2W, every 2 weeks; R/R, relapsed/refractory; WHO, World Health Organization.</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dirty="0">
                <a:solidFill>
                  <a:srgbClr val="000000"/>
                </a:solidFill>
                <a:latin typeface="Arial" panose="020B0604020202020204"/>
                <a:ea typeface="Calibri" panose="020F0502020204030204" pitchFamily="34" charset="0"/>
                <a:cs typeface="Times New Roman" panose="02020603050405020304" pitchFamily="18" charset="0"/>
              </a:rPr>
              <a:t>1. </a:t>
            </a:r>
            <a:r>
              <a:rPr lang="en-GB" dirty="0" err="1">
                <a:solidFill>
                  <a:srgbClr val="000000"/>
                </a:solidFill>
                <a:latin typeface="Arial" panose="020B0604020202020204"/>
                <a:ea typeface="Calibri" panose="020F0502020204030204" pitchFamily="34" charset="0"/>
                <a:cs typeface="Times New Roman" panose="02020603050405020304" pitchFamily="18" charset="0"/>
              </a:rPr>
              <a:t>Cheson</a:t>
            </a:r>
            <a:r>
              <a:rPr lang="en-GB" dirty="0">
                <a:solidFill>
                  <a:srgbClr val="000000"/>
                </a:solidFill>
                <a:latin typeface="Arial" panose="020B0604020202020204"/>
                <a:ea typeface="Calibri" panose="020F0502020204030204" pitchFamily="34" charset="0"/>
                <a:cs typeface="Times New Roman" panose="02020603050405020304" pitchFamily="18" charset="0"/>
              </a:rPr>
              <a:t> BD, et al. </a:t>
            </a:r>
            <a:r>
              <a:rPr lang="en-GB" i="1" dirty="0">
                <a:solidFill>
                  <a:srgbClr val="000000"/>
                </a:solidFill>
                <a:latin typeface="Arial" panose="020B0604020202020204"/>
                <a:ea typeface="Calibri" panose="020F0502020204030204" pitchFamily="34" charset="0"/>
                <a:cs typeface="Times New Roman" panose="02020603050405020304" pitchFamily="18" charset="0"/>
              </a:rPr>
              <a:t>J Clin Oncol</a:t>
            </a:r>
            <a:r>
              <a:rPr lang="en-GB" dirty="0">
                <a:solidFill>
                  <a:srgbClr val="000000"/>
                </a:solidFill>
                <a:latin typeface="Arial" panose="020B0604020202020204"/>
                <a:ea typeface="Calibri" panose="020F0502020204030204" pitchFamily="34" charset="0"/>
                <a:cs typeface="Times New Roman" panose="02020603050405020304" pitchFamily="18" charset="0"/>
              </a:rPr>
              <a:t>. 2014;32(27):3059–3068.</a:t>
            </a:r>
            <a:endParaRPr lang="en-GB" dirty="0">
              <a:solidFill>
                <a:srgbClr val="000000"/>
              </a:solidFill>
              <a:latin typeface="Arial" panose="020B0604020202020204"/>
            </a:endParaRPr>
          </a:p>
        </p:txBody>
      </p:sp>
      <p:sp>
        <p:nvSpPr>
          <p:cNvPr id="12" name="Rectangle: Rounded Corners 11">
            <a:extLst>
              <a:ext uri="{FF2B5EF4-FFF2-40B4-BE49-F238E27FC236}">
                <a16:creationId xmlns:a16="http://schemas.microsoft.com/office/drawing/2014/main" id="{1DE2ED13-12D9-443B-AD4E-8247D713E691}"/>
              </a:ext>
            </a:extLst>
          </p:cNvPr>
          <p:cNvSpPr/>
          <p:nvPr/>
        </p:nvSpPr>
        <p:spPr>
          <a:xfrm>
            <a:off x="625822" y="3683453"/>
            <a:ext cx="2398524" cy="999058"/>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Disease-specific cohorts</a:t>
            </a:r>
          </a:p>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Arial"/>
              </a:rPr>
              <a:t>Independent, parallel enrolment</a:t>
            </a:r>
            <a:endParaRPr lang="en-US" sz="1400" dirty="0">
              <a:solidFill>
                <a:srgbClr val="000000"/>
              </a:solidFill>
              <a:latin typeface="Arial" panose="020B0604020202020204"/>
              <a:cs typeface="Arial"/>
            </a:endParaRPr>
          </a:p>
        </p:txBody>
      </p:sp>
      <p:sp>
        <p:nvSpPr>
          <p:cNvPr id="13" name="Rectangle: Rounded Corners 12">
            <a:extLst>
              <a:ext uri="{FF2B5EF4-FFF2-40B4-BE49-F238E27FC236}">
                <a16:creationId xmlns:a16="http://schemas.microsoft.com/office/drawing/2014/main" id="{D33505D6-4131-4539-A063-7D98C5365D75}"/>
              </a:ext>
            </a:extLst>
          </p:cNvPr>
          <p:cNvSpPr/>
          <p:nvPr/>
        </p:nvSpPr>
        <p:spPr>
          <a:xfrm>
            <a:off x="3697476" y="2414461"/>
            <a:ext cx="1872814" cy="445316"/>
          </a:xfrm>
          <a:prstGeom prst="roundRect">
            <a:avLst>
              <a:gd name="adj" fmla="val 8108"/>
            </a:avLst>
          </a:prstGeom>
          <a:solidFill>
            <a:srgbClr val="8398E4">
              <a:alpha val="40000"/>
            </a:srgbClr>
          </a:solidFill>
          <a:ln w="28575" cap="flat" cmpd="sng" algn="ctr">
            <a:solidFill>
              <a:schemeClr val="accent1"/>
            </a:solidFill>
            <a:prstDash val="solid"/>
            <a:miter lim="800000"/>
          </a:ln>
          <a:effectLst>
            <a:glow rad="177800">
              <a:schemeClr val="accent1">
                <a:alpha val="18000"/>
              </a:schemeClr>
            </a:glow>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DLBCL</a:t>
            </a:r>
            <a:endParaRPr lang="en-US" sz="1400" dirty="0">
              <a:solidFill>
                <a:srgbClr val="000000"/>
              </a:solidFill>
              <a:latin typeface="Arial" panose="020B0604020202020204"/>
              <a:cs typeface="Arial"/>
            </a:endParaRPr>
          </a:p>
        </p:txBody>
      </p:sp>
      <p:sp>
        <p:nvSpPr>
          <p:cNvPr id="14" name="Rectangle: Rounded Corners 13">
            <a:extLst>
              <a:ext uri="{FF2B5EF4-FFF2-40B4-BE49-F238E27FC236}">
                <a16:creationId xmlns:a16="http://schemas.microsoft.com/office/drawing/2014/main" id="{49785F31-903A-44AC-AD4D-A7ADAE18F0E1}"/>
              </a:ext>
            </a:extLst>
          </p:cNvPr>
          <p:cNvSpPr/>
          <p:nvPr/>
        </p:nvSpPr>
        <p:spPr>
          <a:xfrm>
            <a:off x="3697477" y="3187393"/>
            <a:ext cx="1872392" cy="445316"/>
          </a:xfrm>
          <a:prstGeom prst="roundRect">
            <a:avLst>
              <a:gd name="adj" fmla="val 8108"/>
            </a:avLst>
          </a:prstGeom>
          <a:solidFill>
            <a:srgbClr val="8398E4">
              <a:alpha val="40000"/>
            </a:srgbClr>
          </a:solidFill>
          <a:ln w="28575"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FL Grade 1–3a</a:t>
            </a:r>
            <a:endParaRPr lang="en-US" sz="1400" dirty="0">
              <a:solidFill>
                <a:srgbClr val="000000"/>
              </a:solidFill>
              <a:latin typeface="Arial" panose="020B0604020202020204"/>
              <a:cs typeface="Arial"/>
            </a:endParaRPr>
          </a:p>
        </p:txBody>
      </p:sp>
      <p:sp>
        <p:nvSpPr>
          <p:cNvPr id="15" name="Rectangle: Rounded Corners 14">
            <a:extLst>
              <a:ext uri="{FF2B5EF4-FFF2-40B4-BE49-F238E27FC236}">
                <a16:creationId xmlns:a16="http://schemas.microsoft.com/office/drawing/2014/main" id="{5EEA5298-2E1A-4FC7-BAC3-01247F987C39}"/>
              </a:ext>
            </a:extLst>
          </p:cNvPr>
          <p:cNvSpPr/>
          <p:nvPr/>
        </p:nvSpPr>
        <p:spPr>
          <a:xfrm>
            <a:off x="3697477" y="3960325"/>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MCL</a:t>
            </a:r>
            <a:r>
              <a:rPr lang="en-US" sz="1400" b="1" baseline="30000" dirty="0">
                <a:solidFill>
                  <a:srgbClr val="000000"/>
                </a:solidFill>
                <a:latin typeface="Arial" panose="020B0604020202020204"/>
                <a:cs typeface="+mn-cs"/>
              </a:rPr>
              <a:t>†</a:t>
            </a:r>
            <a:endParaRPr lang="en-US" sz="1400" baseline="30000" dirty="0">
              <a:solidFill>
                <a:srgbClr val="000000"/>
              </a:solidFill>
              <a:latin typeface="Arial" panose="020B0604020202020204"/>
              <a:cs typeface="Arial"/>
            </a:endParaRPr>
          </a:p>
        </p:txBody>
      </p:sp>
      <p:cxnSp>
        <p:nvCxnSpPr>
          <p:cNvPr id="16" name="Connector: Elbow 15">
            <a:extLst>
              <a:ext uri="{FF2B5EF4-FFF2-40B4-BE49-F238E27FC236}">
                <a16:creationId xmlns:a16="http://schemas.microsoft.com/office/drawing/2014/main" id="{9485090D-198F-4069-AFAA-103A6B31B6AC}"/>
              </a:ext>
            </a:extLst>
          </p:cNvPr>
          <p:cNvCxnSpPr>
            <a:cxnSpLocks/>
            <a:stCxn id="12" idx="0"/>
            <a:endCxn id="13" idx="1"/>
          </p:cNvCxnSpPr>
          <p:nvPr/>
        </p:nvCxnSpPr>
        <p:spPr>
          <a:xfrm rot="5400000" flipH="1" flipV="1">
            <a:off x="2238114" y="2224090"/>
            <a:ext cx="1046335"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or: Elbow 16">
            <a:extLst>
              <a:ext uri="{FF2B5EF4-FFF2-40B4-BE49-F238E27FC236}">
                <a16:creationId xmlns:a16="http://schemas.microsoft.com/office/drawing/2014/main" id="{272EA39C-F9F7-4DB9-BF6D-54A285E2DCF7}"/>
              </a:ext>
            </a:extLst>
          </p:cNvPr>
          <p:cNvCxnSpPr>
            <a:cxnSpLocks/>
            <a:stCxn id="12" idx="2"/>
            <a:endCxn id="25" idx="1"/>
          </p:cNvCxnSpPr>
          <p:nvPr/>
        </p:nvCxnSpPr>
        <p:spPr>
          <a:xfrm rot="16200000" flipH="1">
            <a:off x="2238114" y="4269482"/>
            <a:ext cx="1046335"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AD665F6E-F93E-447E-97FC-F982D1DF5B78}"/>
              </a:ext>
            </a:extLst>
          </p:cNvPr>
          <p:cNvCxnSpPr>
            <a:cxnSpLocks/>
            <a:stCxn id="12" idx="3"/>
            <a:endCxn id="15" idx="1"/>
          </p:cNvCxnSpPr>
          <p:nvPr/>
        </p:nvCxnSpPr>
        <p:spPr>
          <a:xfrm>
            <a:off x="3024346" y="4182982"/>
            <a:ext cx="67313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Rectangle: Rounded Corners 18">
            <a:extLst>
              <a:ext uri="{FF2B5EF4-FFF2-40B4-BE49-F238E27FC236}">
                <a16:creationId xmlns:a16="http://schemas.microsoft.com/office/drawing/2014/main" id="{62C6D76A-300B-420E-ADF3-19DD797A19E7}"/>
              </a:ext>
            </a:extLst>
          </p:cNvPr>
          <p:cNvSpPr/>
          <p:nvPr/>
        </p:nvSpPr>
        <p:spPr>
          <a:xfrm>
            <a:off x="6096001" y="2316499"/>
            <a:ext cx="5841479" cy="119163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Key eligibility criteria</a:t>
            </a: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DLBCL per WHO 2016 classification</a:t>
            </a:r>
            <a:endParaRPr lang="en-GB" sz="1400" strike="sngStrike" dirty="0">
              <a:solidFill>
                <a:srgbClr val="000000"/>
              </a:solidFill>
              <a:latin typeface="Arial" panose="020B0604020202020204"/>
              <a:cs typeface="+mn-cs"/>
            </a:endParaRP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ECOG PS 0 or 1</a:t>
            </a:r>
            <a:endParaRPr lang="en-GB" sz="1400" dirty="0">
              <a:solidFill>
                <a:srgbClr val="000000"/>
              </a:solidFill>
              <a:latin typeface="Arial" panose="020B0604020202020204"/>
              <a:cs typeface="Arial"/>
            </a:endParaRP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Refractory to or relapsed after ≥2 prior lines of therapy, including an anti-CD20 antibody and an alkylator </a:t>
            </a:r>
            <a:endParaRPr lang="en-GB" sz="1400" dirty="0">
              <a:solidFill>
                <a:srgbClr val="000000"/>
              </a:solidFill>
              <a:latin typeface="Arial" panose="020B0604020202020204"/>
              <a:cs typeface="Arial"/>
            </a:endParaRPr>
          </a:p>
        </p:txBody>
      </p:sp>
      <p:cxnSp>
        <p:nvCxnSpPr>
          <p:cNvPr id="20" name="Straight Arrow Connector 19">
            <a:extLst>
              <a:ext uri="{FF2B5EF4-FFF2-40B4-BE49-F238E27FC236}">
                <a16:creationId xmlns:a16="http://schemas.microsoft.com/office/drawing/2014/main" id="{BBB4832A-60FA-4F47-94A5-21F21987F194}"/>
              </a:ext>
            </a:extLst>
          </p:cNvPr>
          <p:cNvCxnSpPr>
            <a:cxnSpLocks/>
            <a:stCxn id="13" idx="3"/>
          </p:cNvCxnSpPr>
          <p:nvPr/>
        </p:nvCxnSpPr>
        <p:spPr>
          <a:xfrm>
            <a:off x="5570290" y="2637118"/>
            <a:ext cx="52571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46F51833-DFD8-4311-83F1-F8E83DE31EE5}"/>
              </a:ext>
            </a:extLst>
          </p:cNvPr>
          <p:cNvSpPr/>
          <p:nvPr/>
        </p:nvSpPr>
        <p:spPr>
          <a:xfrm>
            <a:off x="6096000" y="3658919"/>
            <a:ext cx="2553050" cy="2298702"/>
          </a:xfrm>
          <a:prstGeom prst="roundRect">
            <a:avLst>
              <a:gd name="adj" fmla="val 9637"/>
            </a:avLst>
          </a:prstGeom>
          <a:solidFill>
            <a:schemeClr val="bg1">
              <a:alpha val="40000"/>
            </a:schemeClr>
          </a:solidFill>
          <a:ln w="12700" cap="flat" cmpd="sng" algn="ctr">
            <a:solidFill>
              <a:schemeClr val="accent1"/>
            </a:solidFill>
            <a:prstDash val="solid"/>
            <a:miter lim="800000"/>
          </a:ln>
          <a:effectLst/>
        </p:spPr>
        <p:txBody>
          <a:bodyPr rtlCol="0" anchor="t"/>
          <a:lstStyle/>
          <a:p>
            <a:pPr defTabSz="443434" fontAlgn="auto">
              <a:spcBef>
                <a:spcPts val="0"/>
              </a:spcBef>
              <a:spcAft>
                <a:spcPts val="300"/>
              </a:spcAft>
              <a:buClr>
                <a:srgbClr val="000000"/>
              </a:buClr>
              <a:defRPr/>
            </a:pPr>
            <a:r>
              <a:rPr lang="en-US" sz="1400" b="1" kern="0" dirty="0">
                <a:solidFill>
                  <a:srgbClr val="000000"/>
                </a:solidFill>
                <a:latin typeface="Arial" panose="020B0604020202020204" pitchFamily="34" charset="0"/>
                <a:cs typeface="Arial" panose="020B0604020202020204" pitchFamily="34" charset="0"/>
              </a:rPr>
              <a:t>Primary endpoint</a:t>
            </a:r>
          </a:p>
          <a:p>
            <a:pPr marL="285738" indent="-285738" defTabSz="457182" fontAlgn="auto">
              <a:spcBef>
                <a:spcPts val="0"/>
              </a:spcBef>
              <a:spcAft>
                <a:spcPts val="0"/>
              </a:spcAft>
              <a:buFont typeface="Arial" panose="020B0604020202020204" pitchFamily="34" charset="0"/>
              <a:buChar char="•"/>
              <a:defRPr/>
            </a:pPr>
            <a:r>
              <a:rPr lang="en-US" sz="1400" dirty="0">
                <a:solidFill>
                  <a:srgbClr val="000000"/>
                </a:solidFill>
                <a:latin typeface="Arial" panose="020B0604020202020204"/>
                <a:cs typeface="+mn-cs"/>
              </a:rPr>
              <a:t>ORR* by ICR</a:t>
            </a:r>
          </a:p>
          <a:p>
            <a:pPr defTabSz="443434" fontAlgn="auto">
              <a:spcBef>
                <a:spcPts val="0"/>
              </a:spcBef>
              <a:spcAft>
                <a:spcPts val="300"/>
              </a:spcAft>
              <a:buClr>
                <a:srgbClr val="000000"/>
              </a:buClr>
              <a:defRPr/>
            </a:pPr>
            <a:endParaRPr lang="en-US" sz="1400" b="1" kern="0" dirty="0">
              <a:solidFill>
                <a:srgbClr val="000000"/>
              </a:solidFill>
              <a:latin typeface="Arial" panose="020B0604020202020204" pitchFamily="34" charset="0"/>
              <a:cs typeface="Arial" panose="020B0604020202020204" pitchFamily="34" charset="0"/>
            </a:endParaRPr>
          </a:p>
          <a:p>
            <a:pPr defTabSz="443434" fontAlgn="auto">
              <a:spcBef>
                <a:spcPts val="0"/>
              </a:spcBef>
              <a:spcAft>
                <a:spcPts val="300"/>
              </a:spcAft>
              <a:buClr>
                <a:srgbClr val="000000"/>
              </a:buClr>
              <a:defRPr/>
            </a:pPr>
            <a:r>
              <a:rPr lang="en-US" sz="1400" b="1" kern="0" dirty="0">
                <a:solidFill>
                  <a:srgbClr val="000000"/>
                </a:solidFill>
                <a:latin typeface="Arial" panose="020B0604020202020204" pitchFamily="34" charset="0"/>
                <a:cs typeface="Arial" panose="020B0604020202020204" pitchFamily="34" charset="0"/>
              </a:rPr>
              <a:t>Key secondary endpoints</a:t>
            </a:r>
            <a:endParaRPr lang="en-US" sz="1400" kern="0" dirty="0">
              <a:solidFill>
                <a:srgbClr val="000000"/>
              </a:solidFill>
              <a:latin typeface="Arial" panose="020B0604020202020204" pitchFamily="34" charset="0"/>
              <a:cs typeface="Arial" panose="020B0604020202020204" pitchFamily="34" charset="0"/>
            </a:endParaRP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ORR* by local investigator </a:t>
            </a: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CR, DOR, PFS, and OS</a:t>
            </a: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Safety and tolerability </a:t>
            </a:r>
          </a:p>
        </p:txBody>
      </p:sp>
      <p:sp>
        <p:nvSpPr>
          <p:cNvPr id="22" name="Rectangle: Rounded Corners 21">
            <a:extLst>
              <a:ext uri="{FF2B5EF4-FFF2-40B4-BE49-F238E27FC236}">
                <a16:creationId xmlns:a16="http://schemas.microsoft.com/office/drawing/2014/main" id="{B92CF3D6-959C-4EEA-B36E-E451E1525FF5}"/>
              </a:ext>
            </a:extLst>
          </p:cNvPr>
          <p:cNvSpPr/>
          <p:nvPr/>
        </p:nvSpPr>
        <p:spPr>
          <a:xfrm>
            <a:off x="8783273" y="3658919"/>
            <a:ext cx="3154206" cy="2298702"/>
          </a:xfrm>
          <a:prstGeom prst="roundRect">
            <a:avLst>
              <a:gd name="adj" fmla="val 8108"/>
            </a:avLst>
          </a:prstGeom>
          <a:ln/>
        </p:spPr>
        <p:style>
          <a:lnRef idx="2">
            <a:schemeClr val="accent4"/>
          </a:lnRef>
          <a:fillRef idx="1">
            <a:schemeClr val="lt1"/>
          </a:fillRef>
          <a:effectRef idx="0">
            <a:schemeClr val="accent4"/>
          </a:effectRef>
          <a:fontRef idx="minor">
            <a:schemeClr val="dk1"/>
          </a:fontRef>
        </p:style>
        <p:txBody>
          <a:bodyPr lIns="91440" tIns="45720" rIns="91440" bIns="45720" rtlCol="0" anchor="t" anchorCtr="0"/>
          <a:lstStyle/>
          <a:p>
            <a:pPr defTabSz="457182" fontAlgn="auto">
              <a:spcBef>
                <a:spcPts val="0"/>
              </a:spcBef>
              <a:spcAft>
                <a:spcPts val="300"/>
              </a:spcAft>
              <a:buClr>
                <a:srgbClr val="000000"/>
              </a:buClr>
              <a:defRPr/>
            </a:pPr>
            <a:r>
              <a:rPr lang="en-GB" sz="1400" b="1" dirty="0">
                <a:solidFill>
                  <a:srgbClr val="000000"/>
                </a:solidFill>
                <a:latin typeface="Arial" panose="020B0604020202020204"/>
                <a:cs typeface="Arial"/>
              </a:rPr>
              <a:t>Odronextamab administration:</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IV, 21-day cycles </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 1 Step-up</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Cycles 2-4 160mg Days 1, 8,15</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 5 onwards 320mg Q2W </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Treatment until </a:t>
            </a:r>
            <a:r>
              <a:rPr lang="en-GB" sz="1400" dirty="0">
                <a:solidFill>
                  <a:srgbClr val="000000"/>
                </a:solidFill>
                <a:latin typeface="Arial" panose="020B0604020202020204"/>
                <a:cs typeface="Arial"/>
              </a:rPr>
              <a:t>disease progression</a:t>
            </a:r>
            <a:endParaRPr lang="en-GB" sz="1200" dirty="0">
              <a:solidFill>
                <a:srgbClr val="000000"/>
              </a:solidFill>
              <a:latin typeface="Arial" panose="020B0604020202020204"/>
              <a:cs typeface="Arial"/>
            </a:endParaRPr>
          </a:p>
          <a:p>
            <a:pPr marL="171443" indent="-171443" defTabSz="457182" fontAlgn="auto">
              <a:spcBef>
                <a:spcPts val="0"/>
              </a:spcBef>
              <a:spcAft>
                <a:spcPts val="300"/>
              </a:spcAft>
              <a:buClr>
                <a:srgbClr val="000000"/>
              </a:buClr>
              <a:buFont typeface="Arial" panose="020B0604020202020204" pitchFamily="34" charset="0"/>
              <a:buChar char="•"/>
              <a:defRPr/>
            </a:pPr>
            <a:endParaRPr lang="en-GB" sz="1200" dirty="0">
              <a:solidFill>
                <a:srgbClr val="000000"/>
              </a:solidFill>
              <a:latin typeface="Arial" panose="020B0604020202020204"/>
              <a:cs typeface="Arial"/>
            </a:endParaRPr>
          </a:p>
        </p:txBody>
      </p:sp>
      <p:sp>
        <p:nvSpPr>
          <p:cNvPr id="24" name="Rectangle: Rounded Corners 23">
            <a:extLst>
              <a:ext uri="{FF2B5EF4-FFF2-40B4-BE49-F238E27FC236}">
                <a16:creationId xmlns:a16="http://schemas.microsoft.com/office/drawing/2014/main" id="{568CA7ED-F167-44FF-A73C-9963D42BB8B0}"/>
              </a:ext>
            </a:extLst>
          </p:cNvPr>
          <p:cNvSpPr/>
          <p:nvPr/>
        </p:nvSpPr>
        <p:spPr>
          <a:xfrm>
            <a:off x="3697477" y="4733257"/>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MZL</a:t>
            </a:r>
            <a:r>
              <a:rPr lang="en-US" sz="1400" b="1" baseline="30000" dirty="0">
                <a:solidFill>
                  <a:srgbClr val="111111"/>
                </a:solidFill>
                <a:latin typeface="Roboto" panose="02000000000000000000" pitchFamily="2" charset="0"/>
                <a:cs typeface="+mn-cs"/>
              </a:rPr>
              <a:t>†</a:t>
            </a:r>
            <a:endParaRPr lang="en-US" sz="1400" baseline="30000" dirty="0">
              <a:solidFill>
                <a:srgbClr val="000000"/>
              </a:solidFill>
              <a:latin typeface="Arial" panose="020B0604020202020204"/>
              <a:cs typeface="Arial"/>
            </a:endParaRPr>
          </a:p>
        </p:txBody>
      </p:sp>
      <p:sp>
        <p:nvSpPr>
          <p:cNvPr id="25" name="Rectangle: Rounded Corners 24">
            <a:extLst>
              <a:ext uri="{FF2B5EF4-FFF2-40B4-BE49-F238E27FC236}">
                <a16:creationId xmlns:a16="http://schemas.microsoft.com/office/drawing/2014/main" id="{84EC073D-1EA2-430A-81A8-4C4D1DF05FF1}"/>
              </a:ext>
            </a:extLst>
          </p:cNvPr>
          <p:cNvSpPr/>
          <p:nvPr/>
        </p:nvSpPr>
        <p:spPr>
          <a:xfrm>
            <a:off x="3697477" y="5506188"/>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Other B-NHL</a:t>
            </a:r>
            <a:endParaRPr lang="en-US" sz="1400" dirty="0">
              <a:solidFill>
                <a:srgbClr val="000000"/>
              </a:solidFill>
              <a:latin typeface="Arial" panose="020B0604020202020204"/>
              <a:cs typeface="Arial"/>
            </a:endParaRPr>
          </a:p>
        </p:txBody>
      </p:sp>
      <p:cxnSp>
        <p:nvCxnSpPr>
          <p:cNvPr id="28" name="Connector: Elbow 27">
            <a:extLst>
              <a:ext uri="{FF2B5EF4-FFF2-40B4-BE49-F238E27FC236}">
                <a16:creationId xmlns:a16="http://schemas.microsoft.com/office/drawing/2014/main" id="{A13CAEEC-4584-4C76-861F-EFEC5240BD3A}"/>
              </a:ext>
            </a:extLst>
          </p:cNvPr>
          <p:cNvCxnSpPr>
            <a:cxnSpLocks/>
            <a:stCxn id="12" idx="0"/>
            <a:endCxn id="14" idx="1"/>
          </p:cNvCxnSpPr>
          <p:nvPr/>
        </p:nvCxnSpPr>
        <p:spPr>
          <a:xfrm rot="5400000" flipH="1" flipV="1">
            <a:off x="2624580" y="2610556"/>
            <a:ext cx="273403"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or: Elbow 30">
            <a:extLst>
              <a:ext uri="{FF2B5EF4-FFF2-40B4-BE49-F238E27FC236}">
                <a16:creationId xmlns:a16="http://schemas.microsoft.com/office/drawing/2014/main" id="{BD14D885-2A4A-4509-87E5-715300B82C48}"/>
              </a:ext>
            </a:extLst>
          </p:cNvPr>
          <p:cNvCxnSpPr>
            <a:cxnSpLocks/>
            <a:stCxn id="12" idx="2"/>
            <a:endCxn id="24" idx="1"/>
          </p:cNvCxnSpPr>
          <p:nvPr/>
        </p:nvCxnSpPr>
        <p:spPr>
          <a:xfrm rot="16200000" flipH="1">
            <a:off x="2624578" y="3883017"/>
            <a:ext cx="273404"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 Box 5">
            <a:extLst>
              <a:ext uri="{FF2B5EF4-FFF2-40B4-BE49-F238E27FC236}">
                <a16:creationId xmlns:a16="http://schemas.microsoft.com/office/drawing/2014/main" id="{393C0155-21A4-40E8-8856-EE1DCD81C8F7}"/>
              </a:ext>
            </a:extLst>
          </p:cNvPr>
          <p:cNvSpPr txBox="1">
            <a:spLocks noChangeArrowheads="1"/>
          </p:cNvSpPr>
          <p:nvPr/>
        </p:nvSpPr>
        <p:spPr bwMode="auto">
          <a:xfrm>
            <a:off x="1828803" y="6501792"/>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330973258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93B5-7272-4E9B-A04E-3922C5F5E94C}"/>
              </a:ext>
            </a:extLst>
          </p:cNvPr>
          <p:cNvSpPr>
            <a:spLocks noGrp="1"/>
          </p:cNvSpPr>
          <p:nvPr>
            <p:ph type="title"/>
          </p:nvPr>
        </p:nvSpPr>
        <p:spPr>
          <a:xfrm>
            <a:off x="838200" y="365126"/>
            <a:ext cx="10515600" cy="609600"/>
          </a:xfrm>
        </p:spPr>
        <p:txBody>
          <a:bodyPr>
            <a:normAutofit fontScale="90000"/>
          </a:bodyPr>
          <a:lstStyle/>
          <a:p>
            <a:r>
              <a:rPr lang="en-GB" sz="3200" dirty="0" err="1">
                <a:solidFill>
                  <a:schemeClr val="bg1"/>
                </a:solidFill>
              </a:rPr>
              <a:t>Odronextamab</a:t>
            </a:r>
            <a:r>
              <a:rPr lang="en-GB" sz="3200" dirty="0">
                <a:solidFill>
                  <a:schemeClr val="bg1"/>
                </a:solidFill>
              </a:rPr>
              <a:t> Efficacy: </a:t>
            </a:r>
            <a:br>
              <a:rPr lang="en-GB" sz="3200" dirty="0">
                <a:solidFill>
                  <a:schemeClr val="bg1"/>
                </a:solidFill>
              </a:rPr>
            </a:br>
            <a:r>
              <a:rPr lang="en-GB" sz="3200" dirty="0">
                <a:solidFill>
                  <a:schemeClr val="bg1"/>
                </a:solidFill>
              </a:rPr>
              <a:t>Objective Response Rate in Relapsed/Refractory DLBCL</a:t>
            </a:r>
          </a:p>
        </p:txBody>
      </p:sp>
      <p:sp>
        <p:nvSpPr>
          <p:cNvPr id="15" name="Text Placeholder 4">
            <a:extLst>
              <a:ext uri="{FF2B5EF4-FFF2-40B4-BE49-F238E27FC236}">
                <a16:creationId xmlns:a16="http://schemas.microsoft.com/office/drawing/2014/main" id="{DB85ACC0-20DC-4EDF-B339-EB1697E1FA9A}"/>
              </a:ext>
            </a:extLst>
          </p:cNvPr>
          <p:cNvSpPr>
            <a:spLocks noGrp="1"/>
          </p:cNvSpPr>
          <p:nvPr>
            <p:ph type="body" sz="quarter" idx="14"/>
          </p:nvPr>
        </p:nvSpPr>
        <p:spPr>
          <a:xfrm>
            <a:off x="628091" y="6286614"/>
            <a:ext cx="10381903" cy="391328"/>
          </a:xfrm>
        </p:spPr>
        <p:txBody>
          <a:bodyPr anchor="b">
            <a:normAutofit fontScale="92500"/>
          </a:bodyPr>
          <a:lstStyle/>
          <a:p>
            <a:br>
              <a:rPr lang="en-US" dirty="0">
                <a:ea typeface="Geneva"/>
              </a:rPr>
            </a:br>
            <a:r>
              <a:rPr lang="en-US" dirty="0">
                <a:ea typeface="Geneva"/>
              </a:rPr>
              <a:t>Data cut-off date: Sep 15, 2022.</a:t>
            </a:r>
            <a:br>
              <a:rPr lang="en-US" dirty="0">
                <a:ea typeface="Geneva"/>
              </a:rPr>
            </a:br>
            <a:r>
              <a:rPr lang="en-US" dirty="0">
                <a:ea typeface="Geneva"/>
              </a:rPr>
              <a:t>*</a:t>
            </a:r>
            <a:r>
              <a:rPr lang="en-GB" kern="0" dirty="0">
                <a:cs typeface="Arial" panose="020B0604020202020204" pitchFamily="34" charset="0"/>
              </a:rPr>
              <a:t>Efficacy evaluable (with an opportunity for assessment at 12 weeks);</a:t>
            </a:r>
            <a:r>
              <a:rPr lang="en-GB" kern="0" baseline="30000" dirty="0">
                <a:cs typeface="Arial" panose="020B0604020202020204" pitchFamily="34" charset="0"/>
              </a:rPr>
              <a:t> †</a:t>
            </a:r>
            <a:r>
              <a:rPr lang="en-US" dirty="0">
                <a:ea typeface="Geneva"/>
              </a:rPr>
              <a:t>ORR = complete responses + partial responses.</a:t>
            </a:r>
            <a:br>
              <a:rPr lang="en-US" dirty="0">
                <a:ea typeface="Geneva"/>
              </a:rPr>
            </a:br>
            <a:r>
              <a:rPr lang="en-US" dirty="0">
                <a:ea typeface="Geneva"/>
              </a:rPr>
              <a:t>CI, confidence interval</a:t>
            </a:r>
            <a:r>
              <a:rPr lang="en-GB" dirty="0">
                <a:ea typeface="Geneva"/>
              </a:rPr>
              <a:t>; </a:t>
            </a:r>
            <a:r>
              <a:rPr lang="en-GB" dirty="0">
                <a:solidFill>
                  <a:srgbClr val="000000"/>
                </a:solidFill>
                <a:latin typeface="Arial" panose="020B0604020202020204"/>
                <a:ea typeface="Calibri" panose="020F0502020204030204" pitchFamily="34" charset="0"/>
                <a:cs typeface="Times New Roman" panose="02020603050405020304" pitchFamily="18" charset="0"/>
              </a:rPr>
              <a:t>ORR, objective response rate.</a:t>
            </a:r>
            <a:endParaRPr lang="en-GB" dirty="0"/>
          </a:p>
        </p:txBody>
      </p:sp>
      <p:graphicFrame>
        <p:nvGraphicFramePr>
          <p:cNvPr id="8" name="Table 7">
            <a:extLst>
              <a:ext uri="{FF2B5EF4-FFF2-40B4-BE49-F238E27FC236}">
                <a16:creationId xmlns:a16="http://schemas.microsoft.com/office/drawing/2014/main" id="{0E940989-AEDE-4F0D-BAA9-3E6A363D9F08}"/>
              </a:ext>
            </a:extLst>
          </p:cNvPr>
          <p:cNvGraphicFramePr>
            <a:graphicFrameLocks noGrp="1"/>
          </p:cNvGraphicFramePr>
          <p:nvPr/>
        </p:nvGraphicFramePr>
        <p:xfrm>
          <a:off x="588934" y="1877741"/>
          <a:ext cx="10944224" cy="2101936"/>
        </p:xfrm>
        <a:graphic>
          <a:graphicData uri="http://schemas.openxmlformats.org/drawingml/2006/table">
            <a:tbl>
              <a:tblPr firstRow="1" bandRow="1"/>
              <a:tblGrid>
                <a:gridCol w="3170266">
                  <a:extLst>
                    <a:ext uri="{9D8B030D-6E8A-4147-A177-3AD203B41FA5}">
                      <a16:colId xmlns:a16="http://schemas.microsoft.com/office/drawing/2014/main" val="479989823"/>
                    </a:ext>
                  </a:extLst>
                </a:gridCol>
                <a:gridCol w="4021667">
                  <a:extLst>
                    <a:ext uri="{9D8B030D-6E8A-4147-A177-3AD203B41FA5}">
                      <a16:colId xmlns:a16="http://schemas.microsoft.com/office/drawing/2014/main" val="1367174944"/>
                    </a:ext>
                  </a:extLst>
                </a:gridCol>
                <a:gridCol w="3752291">
                  <a:extLst>
                    <a:ext uri="{9D8B030D-6E8A-4147-A177-3AD203B41FA5}">
                      <a16:colId xmlns:a16="http://schemas.microsoft.com/office/drawing/2014/main" val="26398233"/>
                    </a:ext>
                  </a:extLst>
                </a:gridCol>
              </a:tblGrid>
              <a:tr h="520840">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marL="36000">
                        <a:lnSpc>
                          <a:spcPct val="100000"/>
                        </a:lnSpc>
                        <a:spcBef>
                          <a:spcPts val="0"/>
                        </a:spcBef>
                      </a:pPr>
                      <a:r>
                        <a:rPr lang="en-GB" sz="1400" kern="0" spc="0" baseline="0" dirty="0">
                          <a:latin typeface="+mn-lt"/>
                          <a:cs typeface="Arial" panose="020B0604020202020204" pitchFamily="34" charset="0"/>
                        </a:rPr>
                        <a:t>Best overall response</a:t>
                      </a:r>
                    </a:p>
                  </a:txBody>
                  <a:tcPr marL="0" marR="0" marT="24000" marB="24000" anchor="b">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algn="ctr">
                        <a:lnSpc>
                          <a:spcPct val="100000"/>
                        </a:lnSpc>
                        <a:spcBef>
                          <a:spcPts val="0"/>
                        </a:spcBef>
                      </a:pPr>
                      <a:r>
                        <a:rPr lang="en-US" sz="1400" b="1" kern="0" spc="0" baseline="0" dirty="0">
                          <a:solidFill>
                            <a:schemeClr val="bg1"/>
                          </a:solidFill>
                          <a:latin typeface="+mn-lt"/>
                          <a:cs typeface="Arial"/>
                        </a:rPr>
                        <a:t>Independent central review</a:t>
                      </a:r>
                      <a:br>
                        <a:rPr lang="en-US" sz="1400" b="1" kern="0" spc="0" baseline="0" dirty="0">
                          <a:solidFill>
                            <a:srgbClr val="FFFFFF"/>
                          </a:solidFill>
                          <a:latin typeface="+mn-lt"/>
                          <a:cs typeface="Arial"/>
                        </a:rPr>
                      </a:br>
                      <a:r>
                        <a:rPr lang="en-US" sz="1400" b="1" kern="0" spc="0" baseline="0" dirty="0">
                          <a:solidFill>
                            <a:schemeClr val="bg1"/>
                          </a:solidFill>
                          <a:latin typeface="+mn-lt"/>
                          <a:cs typeface="Arial"/>
                        </a:rPr>
                        <a:t>N=130*</a:t>
                      </a:r>
                    </a:p>
                  </a:txBody>
                  <a:tcPr marL="0" marR="0" marT="24000" marB="24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algn="ctr">
                        <a:lnSpc>
                          <a:spcPct val="100000"/>
                        </a:lnSpc>
                        <a:spcBef>
                          <a:spcPts val="0"/>
                        </a:spcBef>
                      </a:pPr>
                      <a:r>
                        <a:rPr lang="en-US" sz="1400" b="1" kern="0" spc="0" baseline="0" dirty="0">
                          <a:solidFill>
                            <a:schemeClr val="bg1"/>
                          </a:solidFill>
                          <a:latin typeface="+mn-lt"/>
                          <a:cs typeface="Arial"/>
                        </a:rPr>
                        <a:t>Investigator evaluation</a:t>
                      </a:r>
                      <a:br>
                        <a:rPr lang="en-US" sz="1400" b="1" kern="0" spc="0" baseline="0" dirty="0">
                          <a:solidFill>
                            <a:srgbClr val="FFFFFF"/>
                          </a:solidFill>
                          <a:latin typeface="+mn-lt"/>
                          <a:cs typeface="Arial"/>
                        </a:rPr>
                      </a:br>
                      <a:r>
                        <a:rPr lang="en-US" sz="1400" b="1" kern="0" spc="0" baseline="0" dirty="0">
                          <a:solidFill>
                            <a:schemeClr val="bg1"/>
                          </a:solidFill>
                          <a:latin typeface="+mn-lt"/>
                          <a:cs typeface="Arial"/>
                        </a:rPr>
                        <a:t>N=130*</a:t>
                      </a:r>
                    </a:p>
                  </a:txBody>
                  <a:tcPr marL="0" marR="0" marT="24000" marB="24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extLst>
                  <a:ext uri="{0D108BD9-81ED-4DB2-BD59-A6C34878D82A}">
                    <a16:rowId xmlns:a16="http://schemas.microsoft.com/office/drawing/2014/main" val="2818799171"/>
                  </a:ext>
                </a:extLst>
              </a:tr>
              <a:tr h="520840">
                <a:tc>
                  <a:txBody>
                    <a:bodyPr/>
                    <a:lstStyle/>
                    <a:p>
                      <a:pPr marL="36000">
                        <a:lnSpc>
                          <a:spcPct val="100000"/>
                        </a:lnSpc>
                        <a:spcBef>
                          <a:spcPts val="0"/>
                        </a:spcBef>
                      </a:pPr>
                      <a:r>
                        <a:rPr lang="en-GB" sz="1400" kern="0" spc="0" baseline="0" dirty="0">
                          <a:latin typeface="+mn-lt"/>
                          <a:cs typeface="Arial" panose="020B0604020202020204" pitchFamily="34" charset="0"/>
                        </a:rPr>
                        <a:t>Objective response rate (ORR)</a:t>
                      </a:r>
                      <a:r>
                        <a:rPr lang="en-GB" sz="1400" kern="0" spc="0" baseline="30000" dirty="0">
                          <a:latin typeface="+mn-lt"/>
                          <a:cs typeface="Arial" panose="020B0604020202020204" pitchFamily="34" charset="0"/>
                        </a:rPr>
                        <a:t>†</a:t>
                      </a: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lnSpc>
                          <a:spcPct val="100000"/>
                        </a:lnSpc>
                        <a:spcBef>
                          <a:spcPts val="0"/>
                        </a:spcBef>
                      </a:pPr>
                      <a:r>
                        <a:rPr lang="en-US" sz="1400" b="1" kern="0" spc="0" baseline="0" dirty="0">
                          <a:solidFill>
                            <a:srgbClr val="FF0000"/>
                          </a:solidFill>
                          <a:latin typeface="+mn-lt"/>
                          <a:cs typeface="Arial"/>
                        </a:rPr>
                        <a:t>49.2%</a:t>
                      </a:r>
                      <a:br>
                        <a:rPr lang="en-US" sz="1400" b="0" kern="0" spc="0" baseline="0" dirty="0">
                          <a:solidFill>
                            <a:srgbClr val="000000"/>
                          </a:solidFill>
                          <a:latin typeface="+mn-lt"/>
                          <a:cs typeface="Arial"/>
                        </a:rPr>
                      </a:br>
                      <a:r>
                        <a:rPr lang="en-US" sz="1400" b="0" kern="0" spc="0" baseline="0" dirty="0">
                          <a:solidFill>
                            <a:srgbClr val="000000"/>
                          </a:solidFill>
                          <a:latin typeface="+mn-lt"/>
                          <a:cs typeface="Arial"/>
                        </a:rPr>
                        <a:t>[95% CI 40.4%</a:t>
                      </a:r>
                      <a:r>
                        <a:rPr lang="en-GB" sz="1400" dirty="0"/>
                        <a:t>–</a:t>
                      </a:r>
                      <a:r>
                        <a:rPr lang="en-US" sz="1400" b="0" kern="0" spc="0" baseline="0" dirty="0">
                          <a:solidFill>
                            <a:srgbClr val="000000"/>
                          </a:solidFill>
                          <a:latin typeface="+mn-lt"/>
                          <a:cs typeface="Arial"/>
                        </a:rPr>
                        <a:t>58.1%]</a:t>
                      </a:r>
                    </a:p>
                  </a:txBody>
                  <a:tcPr marL="0" marR="0" marT="24000" marB="2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lnSpc>
                          <a:spcPct val="100000"/>
                        </a:lnSpc>
                        <a:spcBef>
                          <a:spcPts val="0"/>
                        </a:spcBef>
                      </a:pPr>
                      <a:r>
                        <a:rPr lang="en-US" sz="1400" b="1" kern="0" spc="0" baseline="0" dirty="0">
                          <a:solidFill>
                            <a:srgbClr val="FF0000"/>
                          </a:solidFill>
                          <a:latin typeface="+mn-lt"/>
                          <a:cs typeface="Arial"/>
                        </a:rPr>
                        <a:t>50.0%</a:t>
                      </a:r>
                      <a:r>
                        <a:rPr lang="en-US" sz="1400" b="0" kern="0" spc="0" baseline="0" dirty="0">
                          <a:solidFill>
                            <a:srgbClr val="FF0000"/>
                          </a:solidFill>
                          <a:latin typeface="+mn-lt"/>
                          <a:cs typeface="Arial"/>
                        </a:rPr>
                        <a:t> </a:t>
                      </a:r>
                      <a:br>
                        <a:rPr lang="en-US" sz="1400" b="0" kern="0" spc="0" baseline="0" dirty="0">
                          <a:solidFill>
                            <a:srgbClr val="000000"/>
                          </a:solidFill>
                          <a:latin typeface="+mn-lt"/>
                          <a:cs typeface="Arial"/>
                        </a:rPr>
                      </a:br>
                      <a:r>
                        <a:rPr lang="en-US" sz="1400" b="0" kern="0" spc="0" baseline="0" dirty="0">
                          <a:solidFill>
                            <a:srgbClr val="000000"/>
                          </a:solidFill>
                          <a:latin typeface="+mn-lt"/>
                          <a:cs typeface="Arial"/>
                        </a:rPr>
                        <a:t>[95% CI 41.1%</a:t>
                      </a:r>
                      <a:r>
                        <a:rPr lang="en-GB" sz="1400" dirty="0"/>
                        <a:t>–</a:t>
                      </a:r>
                      <a:r>
                        <a:rPr lang="en-US" sz="1400" b="0" kern="0" spc="0" baseline="0" dirty="0">
                          <a:solidFill>
                            <a:srgbClr val="000000"/>
                          </a:solidFill>
                          <a:latin typeface="+mn-lt"/>
                          <a:cs typeface="Arial"/>
                        </a:rPr>
                        <a:t>58.9%]</a:t>
                      </a:r>
                    </a:p>
                  </a:txBody>
                  <a:tcPr marL="0" marR="0" marT="24000" marB="240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463894293"/>
                  </a:ext>
                </a:extLst>
              </a:tr>
              <a:tr h="265064">
                <a:tc>
                  <a:txBody>
                    <a:bodyPr/>
                    <a:lstStyle/>
                    <a:p>
                      <a:pPr marL="41275" marR="0" lvl="0" indent="53975" algn="l" defTabSz="914400" eaLnBrk="1" fontAlgn="auto" latinLnBrk="0" hangingPunct="1">
                        <a:lnSpc>
                          <a:spcPct val="100000"/>
                        </a:lnSpc>
                        <a:spcBef>
                          <a:spcPts val="0"/>
                        </a:spcBef>
                        <a:spcAft>
                          <a:spcPts val="0"/>
                        </a:spcAft>
                        <a:buClrTx/>
                        <a:buSzTx/>
                        <a:buFontTx/>
                        <a:buNone/>
                        <a:tabLst/>
                        <a:defRPr/>
                      </a:pPr>
                      <a:r>
                        <a:rPr lang="en-US" sz="1400" kern="1200" dirty="0">
                          <a:solidFill>
                            <a:schemeClr val="tx1"/>
                          </a:solidFill>
                          <a:effectLst/>
                          <a:latin typeface="+mn-lt"/>
                          <a:ea typeface="+mn-ea"/>
                          <a:cs typeface="+mn-cs"/>
                        </a:rPr>
                        <a:t>Complete response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1" spc="0" baseline="0" dirty="0">
                          <a:solidFill>
                            <a:srgbClr val="FF0000"/>
                          </a:solidFill>
                        </a:rPr>
                        <a:t>30.8%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1" spc="0" baseline="0" dirty="0">
                          <a:solidFill>
                            <a:srgbClr val="FF0000"/>
                          </a:solidFill>
                        </a:rPr>
                        <a:t>36.2%</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519933191"/>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Partial response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18.5%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13.8%</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2223354757"/>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Stable disease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3.8%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3.1%</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2218867309"/>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Progressive disease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22.3%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21.5%</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590930740"/>
                  </a:ext>
                </a:extLst>
              </a:tr>
            </a:tbl>
          </a:graphicData>
        </a:graphic>
      </p:graphicFrame>
      <p:graphicFrame>
        <p:nvGraphicFramePr>
          <p:cNvPr id="11" name="Table 10">
            <a:extLst>
              <a:ext uri="{FF2B5EF4-FFF2-40B4-BE49-F238E27FC236}">
                <a16:creationId xmlns:a16="http://schemas.microsoft.com/office/drawing/2014/main" id="{976066CE-1756-4161-AC13-F79AF1813600}"/>
              </a:ext>
            </a:extLst>
          </p:cNvPr>
          <p:cNvGraphicFramePr>
            <a:graphicFrameLocks noGrp="1"/>
          </p:cNvGraphicFramePr>
          <p:nvPr/>
        </p:nvGraphicFramePr>
        <p:xfrm>
          <a:off x="588935" y="4183422"/>
          <a:ext cx="7217333" cy="1584112"/>
        </p:xfrm>
        <a:graphic>
          <a:graphicData uri="http://schemas.openxmlformats.org/drawingml/2006/table">
            <a:tbl>
              <a:tblPr firstRow="1" bandRow="1"/>
              <a:tblGrid>
                <a:gridCol w="3178733">
                  <a:extLst>
                    <a:ext uri="{9D8B030D-6E8A-4147-A177-3AD203B41FA5}">
                      <a16:colId xmlns:a16="http://schemas.microsoft.com/office/drawing/2014/main" val="479989823"/>
                    </a:ext>
                  </a:extLst>
                </a:gridCol>
                <a:gridCol w="2048933">
                  <a:extLst>
                    <a:ext uri="{9D8B030D-6E8A-4147-A177-3AD203B41FA5}">
                      <a16:colId xmlns:a16="http://schemas.microsoft.com/office/drawing/2014/main" val="299607434"/>
                    </a:ext>
                  </a:extLst>
                </a:gridCol>
                <a:gridCol w="1989667">
                  <a:extLst>
                    <a:ext uri="{9D8B030D-6E8A-4147-A177-3AD203B41FA5}">
                      <a16:colId xmlns:a16="http://schemas.microsoft.com/office/drawing/2014/main" val="1209858590"/>
                    </a:ext>
                  </a:extLst>
                </a:gridCol>
              </a:tblGrid>
              <a:tr h="706368">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marL="36000">
                        <a:lnSpc>
                          <a:spcPct val="100000"/>
                        </a:lnSpc>
                        <a:spcBef>
                          <a:spcPts val="0"/>
                        </a:spcBef>
                      </a:pPr>
                      <a:r>
                        <a:rPr lang="en-GB" sz="1400" b="1" kern="0" spc="0" baseline="0" dirty="0">
                          <a:solidFill>
                            <a:schemeClr val="bg1"/>
                          </a:solidFill>
                          <a:latin typeface="Arial" panose="020B0604020202020204"/>
                          <a:ea typeface="+mn-ea"/>
                          <a:cs typeface="Arial" panose="020B0604020202020204" pitchFamily="34" charset="0"/>
                        </a:rPr>
                        <a:t>Week 12 response assessment by independent central review</a:t>
                      </a:r>
                      <a:endParaRPr lang="en-GB" sz="1400" b="1" kern="0" spc="0" baseline="0" dirty="0">
                        <a:solidFill>
                          <a:schemeClr val="lt1"/>
                        </a:solidFill>
                        <a:latin typeface="Arial" panose="020B0604020202020204"/>
                        <a:ea typeface="+mn-ea"/>
                        <a:cs typeface="Arial" panose="020B0604020202020204" pitchFamily="34" charset="0"/>
                      </a:endParaRPr>
                    </a:p>
                  </a:txBody>
                  <a:tcPr marL="0" marR="0" marT="24000" marB="24000" anchor="b">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algn="ctr">
                        <a:lnSpc>
                          <a:spcPct val="100000"/>
                        </a:lnSpc>
                        <a:spcBef>
                          <a:spcPts val="0"/>
                        </a:spcBef>
                      </a:pPr>
                      <a:r>
                        <a:rPr lang="en-US" sz="1400" b="1" kern="0" spc="0" baseline="0" dirty="0">
                          <a:solidFill>
                            <a:schemeClr val="bg1"/>
                          </a:solidFill>
                          <a:latin typeface="+mn-lt"/>
                          <a:cs typeface="Arial" panose="020B0604020202020204" pitchFamily="34" charset="0"/>
                        </a:rPr>
                        <a:t>1/20 step-up </a:t>
                      </a:r>
                    </a:p>
                    <a:p>
                      <a:pPr algn="ctr">
                        <a:lnSpc>
                          <a:spcPct val="100000"/>
                        </a:lnSpc>
                        <a:spcBef>
                          <a:spcPts val="0"/>
                        </a:spcBef>
                      </a:pPr>
                      <a:r>
                        <a:rPr lang="en-US" sz="1400" b="1" kern="0" spc="0" baseline="0" dirty="0">
                          <a:solidFill>
                            <a:schemeClr val="bg1"/>
                          </a:solidFill>
                          <a:latin typeface="+mn-lt"/>
                          <a:cs typeface="Arial" panose="020B0604020202020204" pitchFamily="34" charset="0"/>
                        </a:rPr>
                        <a:t>regimen</a:t>
                      </a:r>
                    </a:p>
                    <a:p>
                      <a:pPr algn="ctr">
                        <a:lnSpc>
                          <a:spcPct val="100000"/>
                        </a:lnSpc>
                        <a:spcBef>
                          <a:spcPts val="0"/>
                        </a:spcBef>
                      </a:pPr>
                      <a:r>
                        <a:rPr lang="en-US" sz="1400" b="1" kern="0" spc="0" baseline="0" dirty="0">
                          <a:solidFill>
                            <a:schemeClr val="bg1"/>
                          </a:solidFill>
                          <a:latin typeface="+mn-lt"/>
                          <a:cs typeface="Arial" panose="020B0604020202020204" pitchFamily="34" charset="0"/>
                        </a:rPr>
                        <a:t>N=67</a:t>
                      </a:r>
                    </a:p>
                  </a:txBody>
                  <a:tcPr marL="0" marR="0" marT="24000" marB="24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spc="0" baseline="0" dirty="0">
                          <a:solidFill>
                            <a:schemeClr val="bg1"/>
                          </a:solidFill>
                          <a:latin typeface="+mn-lt"/>
                          <a:cs typeface="Arial" panose="020B0604020202020204" pitchFamily="34" charset="0"/>
                        </a:rPr>
                        <a:t>0.7/4/20 step-up regimen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spc="0" baseline="0" dirty="0">
                          <a:solidFill>
                            <a:schemeClr val="bg1"/>
                          </a:solidFill>
                          <a:latin typeface="+mn-lt"/>
                          <a:cs typeface="Arial" panose="020B0604020202020204" pitchFamily="34" charset="0"/>
                        </a:rPr>
                        <a:t>N=63</a:t>
                      </a:r>
                    </a:p>
                  </a:txBody>
                  <a:tcPr marL="0" marR="0" marT="24000" marB="24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extLst>
                  <a:ext uri="{0D108BD9-81ED-4DB2-BD59-A6C34878D82A}">
                    <a16:rowId xmlns:a16="http://schemas.microsoft.com/office/drawing/2014/main" val="2818799171"/>
                  </a:ext>
                </a:extLst>
              </a:tr>
              <a:tr h="530352">
                <a:tc>
                  <a:txBody>
                    <a:bodyPr/>
                    <a:lstStyle/>
                    <a:p>
                      <a:pPr marL="36000" algn="l" defTabSz="914400" rtl="0" eaLnBrk="1" latinLnBrk="0" hangingPunct="1">
                        <a:lnSpc>
                          <a:spcPct val="100000"/>
                        </a:lnSpc>
                        <a:spcBef>
                          <a:spcPts val="0"/>
                        </a:spcBef>
                      </a:pPr>
                      <a:r>
                        <a:rPr lang="en-GB" sz="1400" kern="0" spc="0" baseline="0" dirty="0">
                          <a:solidFill>
                            <a:schemeClr val="tx1"/>
                          </a:solidFill>
                          <a:latin typeface="+mn-lt"/>
                          <a:ea typeface="+mn-ea"/>
                          <a:cs typeface="Arial" panose="020B0604020202020204" pitchFamily="34" charset="0"/>
                        </a:rPr>
                        <a:t>ORR</a:t>
                      </a:r>
                      <a:endParaRPr sz="1400" kern="0" spc="0" baseline="0" dirty="0">
                        <a:solidFill>
                          <a:schemeClr val="tx1"/>
                        </a:solidFill>
                        <a:latin typeface="+mn-lt"/>
                        <a:ea typeface="+mn-ea"/>
                        <a:cs typeface="Arial" panose="020B0604020202020204" pitchFamily="34" charset="0"/>
                      </a:endParaRP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46.3%</a:t>
                      </a:r>
                    </a:p>
                    <a:p>
                      <a:pPr algn="ctr"/>
                      <a:r>
                        <a:rPr lang="en-US" sz="1400" dirty="0"/>
                        <a:t>[95% CI: 34.0–58.9%]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42.9%</a:t>
                      </a:r>
                    </a:p>
                    <a:p>
                      <a:pPr algn="ctr"/>
                      <a:r>
                        <a:rPr lang="en-US" sz="1400" dirty="0"/>
                        <a:t>[95% CI: 30.5–56.0%]</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463894293"/>
                  </a:ext>
                </a:extLst>
              </a:tr>
              <a:tr h="347392">
                <a:tc>
                  <a:txBody>
                    <a:bodyPr/>
                    <a:lstStyle/>
                    <a:p>
                      <a:pPr marL="36000">
                        <a:lnSpc>
                          <a:spcPct val="100000"/>
                        </a:lnSpc>
                        <a:spcBef>
                          <a:spcPts val="0"/>
                        </a:spcBef>
                      </a:pPr>
                      <a:r>
                        <a:rPr lang="en-GB" sz="1400" kern="0" spc="0" baseline="0" dirty="0">
                          <a:latin typeface="+mn-lt"/>
                          <a:cs typeface="Arial" panose="020B0604020202020204" pitchFamily="34" charset="0"/>
                        </a:rPr>
                        <a:t>Complete response</a:t>
                      </a:r>
                      <a:endParaRPr sz="1400" kern="0" spc="0" baseline="30000" dirty="0">
                        <a:latin typeface="+mn-lt"/>
                        <a:cs typeface="Arial" panose="020B0604020202020204" pitchFamily="34" charset="0"/>
                      </a:endParaRP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26.9%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20.6%</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38291789"/>
                  </a:ext>
                </a:extLst>
              </a:tr>
            </a:tbl>
          </a:graphicData>
        </a:graphic>
      </p:graphicFrame>
      <p:sp>
        <p:nvSpPr>
          <p:cNvPr id="9" name="TextBox 8">
            <a:extLst>
              <a:ext uri="{FF2B5EF4-FFF2-40B4-BE49-F238E27FC236}">
                <a16:creationId xmlns:a16="http://schemas.microsoft.com/office/drawing/2014/main" id="{8B3EC33A-8AF6-489A-84C1-1C199B75345B}"/>
              </a:ext>
            </a:extLst>
          </p:cNvPr>
          <p:cNvSpPr txBox="1"/>
          <p:nvPr/>
        </p:nvSpPr>
        <p:spPr>
          <a:xfrm>
            <a:off x="628090" y="1345636"/>
            <a:ext cx="8658150" cy="609600"/>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endParaRPr lang="en-US" dirty="0">
              <a:solidFill>
                <a:srgbClr val="000000"/>
              </a:solidFill>
              <a:latin typeface="Arial" panose="020B0604020202020204"/>
              <a:cs typeface="+mn-cs"/>
            </a:endParaRPr>
          </a:p>
        </p:txBody>
      </p:sp>
      <p:sp>
        <p:nvSpPr>
          <p:cNvPr id="10" name="TextBox 9">
            <a:extLst>
              <a:ext uri="{FF2B5EF4-FFF2-40B4-BE49-F238E27FC236}">
                <a16:creationId xmlns:a16="http://schemas.microsoft.com/office/drawing/2014/main" id="{BA19C8C5-F550-418A-854B-4E386AE6BEF8}"/>
              </a:ext>
            </a:extLst>
          </p:cNvPr>
          <p:cNvSpPr txBox="1"/>
          <p:nvPr/>
        </p:nvSpPr>
        <p:spPr>
          <a:xfrm>
            <a:off x="8173775" y="4236560"/>
            <a:ext cx="3429292" cy="609600"/>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r>
              <a:rPr lang="en-US" dirty="0">
                <a:solidFill>
                  <a:srgbClr val="000000"/>
                </a:solidFill>
                <a:latin typeface="Arial" panose="020B0604020202020204"/>
                <a:cs typeface="+mn-cs"/>
              </a:rPr>
              <a:t>63% of responders achieved a complete response </a:t>
            </a:r>
          </a:p>
          <a:p>
            <a:pPr marL="266689" indent="-266689" defTabSz="914364" fontAlgn="auto">
              <a:spcAft>
                <a:spcPts val="0"/>
              </a:spcAft>
              <a:defRPr/>
            </a:pPr>
            <a:endParaRPr lang="en-US" dirty="0">
              <a:solidFill>
                <a:srgbClr val="000000"/>
              </a:solidFill>
              <a:latin typeface="Arial" panose="020B0604020202020204"/>
              <a:cs typeface="+mn-cs"/>
            </a:endParaRPr>
          </a:p>
          <a:p>
            <a:pPr marL="266689" indent="-266689" defTabSz="914364" fontAlgn="auto">
              <a:spcAft>
                <a:spcPts val="0"/>
              </a:spcAft>
              <a:defRPr/>
            </a:pPr>
            <a:r>
              <a:rPr lang="en-US" dirty="0">
                <a:solidFill>
                  <a:srgbClr val="000000"/>
                </a:solidFill>
                <a:latin typeface="Arial" panose="020B0604020202020204"/>
                <a:cs typeface="+mn-cs"/>
              </a:rPr>
              <a:t>Consistent efficacy observed at Week 12 regardless of Cycle 1 step-up regimen</a:t>
            </a:r>
          </a:p>
        </p:txBody>
      </p:sp>
      <p:sp>
        <p:nvSpPr>
          <p:cNvPr id="12" name="TextBox 11">
            <a:extLst>
              <a:ext uri="{FF2B5EF4-FFF2-40B4-BE49-F238E27FC236}">
                <a16:creationId xmlns:a16="http://schemas.microsoft.com/office/drawing/2014/main" id="{B8B6757F-582F-4FA5-9B86-584662CBF927}"/>
              </a:ext>
            </a:extLst>
          </p:cNvPr>
          <p:cNvSpPr txBox="1"/>
          <p:nvPr/>
        </p:nvSpPr>
        <p:spPr>
          <a:xfrm>
            <a:off x="658843" y="5940801"/>
            <a:ext cx="10944224" cy="265267"/>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r>
              <a:rPr lang="en-GB" dirty="0">
                <a:solidFill>
                  <a:srgbClr val="000000"/>
                </a:solidFill>
                <a:latin typeface="Arial" panose="020B0604020202020204"/>
                <a:cs typeface="+mn-cs"/>
              </a:rPr>
              <a:t>Median opportunity of follow-up:</a:t>
            </a:r>
            <a:r>
              <a:rPr lang="en-US" dirty="0">
                <a:solidFill>
                  <a:srgbClr val="000000"/>
                </a:solidFill>
                <a:latin typeface="Arial" panose="020B0604020202020204"/>
                <a:cs typeface="+mn-cs"/>
              </a:rPr>
              <a:t> </a:t>
            </a:r>
            <a:r>
              <a:rPr lang="en-GB" dirty="0">
                <a:solidFill>
                  <a:srgbClr val="000000"/>
                </a:solidFill>
                <a:latin typeface="Arial" panose="020B0604020202020204"/>
                <a:cs typeface="+mn-cs"/>
              </a:rPr>
              <a:t>21.3 months (range 2.6–29.8)</a:t>
            </a:r>
          </a:p>
        </p:txBody>
      </p:sp>
      <p:sp>
        <p:nvSpPr>
          <p:cNvPr id="4" name="Text Box 5">
            <a:extLst>
              <a:ext uri="{FF2B5EF4-FFF2-40B4-BE49-F238E27FC236}">
                <a16:creationId xmlns:a16="http://schemas.microsoft.com/office/drawing/2014/main" id="{999838C4-8BFA-610F-888A-C227A633EA4E}"/>
              </a:ext>
            </a:extLst>
          </p:cNvPr>
          <p:cNvSpPr txBox="1">
            <a:spLocks noChangeArrowheads="1"/>
          </p:cNvSpPr>
          <p:nvPr/>
        </p:nvSpPr>
        <p:spPr bwMode="auto">
          <a:xfrm>
            <a:off x="1900652" y="6017741"/>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362444959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93B5-7272-4E9B-A04E-3922C5F5E94C}"/>
              </a:ext>
            </a:extLst>
          </p:cNvPr>
          <p:cNvSpPr>
            <a:spLocks noGrp="1"/>
          </p:cNvSpPr>
          <p:nvPr>
            <p:ph type="title"/>
          </p:nvPr>
        </p:nvSpPr>
        <p:spPr>
          <a:xfrm>
            <a:off x="838200" y="365126"/>
            <a:ext cx="10515600" cy="639494"/>
          </a:xfrm>
        </p:spPr>
        <p:txBody>
          <a:bodyPr>
            <a:normAutofit/>
          </a:bodyPr>
          <a:lstStyle/>
          <a:p>
            <a:r>
              <a:rPr lang="en-GB" sz="3200" dirty="0">
                <a:solidFill>
                  <a:schemeClr val="bg1"/>
                </a:solidFill>
              </a:rPr>
              <a:t>Odronextamab efficacy: Responses appear durable</a:t>
            </a:r>
          </a:p>
        </p:txBody>
      </p:sp>
      <p:sp>
        <p:nvSpPr>
          <p:cNvPr id="15" name="Text Placeholder 4">
            <a:extLst>
              <a:ext uri="{FF2B5EF4-FFF2-40B4-BE49-F238E27FC236}">
                <a16:creationId xmlns:a16="http://schemas.microsoft.com/office/drawing/2014/main" id="{DB85ACC0-20DC-4EDF-B339-EB1697E1FA9A}"/>
              </a:ext>
            </a:extLst>
          </p:cNvPr>
          <p:cNvSpPr>
            <a:spLocks noGrp="1"/>
          </p:cNvSpPr>
          <p:nvPr>
            <p:ph type="body" sz="quarter" idx="14"/>
          </p:nvPr>
        </p:nvSpPr>
        <p:spPr>
          <a:xfrm>
            <a:off x="625823" y="6295243"/>
            <a:ext cx="10381903" cy="365125"/>
          </a:xfrm>
        </p:spPr>
        <p:txBody>
          <a:bodyPr anchor="b"/>
          <a:lstStyle/>
          <a:p>
            <a:br>
              <a:rPr lang="en-US" dirty="0">
                <a:highlight>
                  <a:srgbClr val="FFFF00"/>
                </a:highlight>
                <a:ea typeface="Geneva"/>
              </a:rPr>
            </a:br>
            <a:r>
              <a:rPr lang="en-US" dirty="0">
                <a:ea typeface="Geneva"/>
              </a:rPr>
              <a:t>Data cut-off date: Sep 15, 2022.</a:t>
            </a:r>
            <a:br>
              <a:rPr lang="en-US" dirty="0">
                <a:ea typeface="Geneva"/>
              </a:rPr>
            </a:br>
            <a:r>
              <a:rPr lang="en-US" dirty="0">
                <a:ea typeface="Geneva"/>
              </a:rPr>
              <a:t>CI, confidence interval; DOCR, duration of complete response; DOR, duration of response;</a:t>
            </a:r>
            <a:r>
              <a:rPr lang="en-GB" dirty="0">
                <a:ea typeface="Times New Roman" panose="02020603050405020304" pitchFamily="18" charset="0"/>
              </a:rPr>
              <a:t> NE, not evaluable.</a:t>
            </a:r>
            <a:endParaRPr lang="en-GB" dirty="0"/>
          </a:p>
        </p:txBody>
      </p:sp>
      <p:sp>
        <p:nvSpPr>
          <p:cNvPr id="14" name="TextBox 13">
            <a:extLst>
              <a:ext uri="{FF2B5EF4-FFF2-40B4-BE49-F238E27FC236}">
                <a16:creationId xmlns:a16="http://schemas.microsoft.com/office/drawing/2014/main" id="{75A8E0D7-DE22-4691-A1EB-450E6AA3F836}"/>
              </a:ext>
            </a:extLst>
          </p:cNvPr>
          <p:cNvSpPr txBox="1"/>
          <p:nvPr/>
        </p:nvSpPr>
        <p:spPr>
          <a:xfrm>
            <a:off x="1368267" y="4044109"/>
            <a:ext cx="3206516" cy="276999"/>
          </a:xfrm>
          <a:prstGeom prst="rect">
            <a:avLst/>
          </a:prstGeom>
          <a:noFill/>
        </p:spPr>
        <p:txBody>
          <a:bodyPr wrap="square" rtlCol="0">
            <a:spAutoFit/>
          </a:bodyPr>
          <a:lstStyle/>
          <a:p>
            <a:pPr defTabSz="457182" fontAlgn="auto">
              <a:spcBef>
                <a:spcPts val="0"/>
              </a:spcBef>
              <a:spcAft>
                <a:spcPts val="0"/>
              </a:spcAft>
              <a:defRPr/>
            </a:pPr>
            <a:r>
              <a:rPr lang="en-US" sz="1200" b="1" dirty="0">
                <a:solidFill>
                  <a:srgbClr val="000000"/>
                </a:solidFill>
                <a:latin typeface="Arial Narrow"/>
                <a:cs typeface="Arial Narrow"/>
              </a:rPr>
              <a:t>Median DOR: 10.2 months (95% CI 3.7–NE) </a:t>
            </a:r>
          </a:p>
        </p:txBody>
      </p:sp>
      <p:sp>
        <p:nvSpPr>
          <p:cNvPr id="16" name="TextBox 15">
            <a:extLst>
              <a:ext uri="{FF2B5EF4-FFF2-40B4-BE49-F238E27FC236}">
                <a16:creationId xmlns:a16="http://schemas.microsoft.com/office/drawing/2014/main" id="{449E9B88-84BF-47DC-92CA-249E11AD0DCC}"/>
              </a:ext>
            </a:extLst>
          </p:cNvPr>
          <p:cNvSpPr txBox="1"/>
          <p:nvPr/>
        </p:nvSpPr>
        <p:spPr>
          <a:xfrm>
            <a:off x="7076992" y="4027588"/>
            <a:ext cx="3331492" cy="276999"/>
          </a:xfrm>
          <a:prstGeom prst="rect">
            <a:avLst/>
          </a:prstGeom>
          <a:noFill/>
        </p:spPr>
        <p:txBody>
          <a:bodyPr wrap="square" rtlCol="0">
            <a:spAutoFit/>
          </a:bodyPr>
          <a:lstStyle/>
          <a:p>
            <a:pPr defTabSz="457182" fontAlgn="auto">
              <a:spcBef>
                <a:spcPts val="0"/>
              </a:spcBef>
              <a:spcAft>
                <a:spcPts val="0"/>
              </a:spcAft>
              <a:defRPr/>
            </a:pPr>
            <a:r>
              <a:rPr lang="en-US" sz="1200" b="1" dirty="0">
                <a:solidFill>
                  <a:srgbClr val="000000"/>
                </a:solidFill>
                <a:latin typeface="Arial Narrow"/>
                <a:cs typeface="Arial Narrow"/>
              </a:rPr>
              <a:t>Median DOCR: 17.9 months (95% CI 10.2–NE) </a:t>
            </a:r>
          </a:p>
        </p:txBody>
      </p:sp>
      <p:sp>
        <p:nvSpPr>
          <p:cNvPr id="12" name="TextBox 11">
            <a:extLst>
              <a:ext uri="{FF2B5EF4-FFF2-40B4-BE49-F238E27FC236}">
                <a16:creationId xmlns:a16="http://schemas.microsoft.com/office/drawing/2014/main" id="{734B7017-253D-438D-9F4A-E1C2FAD72098}"/>
              </a:ext>
            </a:extLst>
          </p:cNvPr>
          <p:cNvSpPr txBox="1"/>
          <p:nvPr/>
        </p:nvSpPr>
        <p:spPr>
          <a:xfrm>
            <a:off x="622393" y="5326415"/>
            <a:ext cx="5479639" cy="914400"/>
          </a:xfrm>
          <a:prstGeom prst="rect">
            <a:avLst/>
          </a:prstGeom>
          <a:noFill/>
        </p:spPr>
        <p:txBody>
          <a:bodyPr wrap="none" lIns="0" tIns="0" rIns="0" bIns="0" rtlCol="0" anchor="ctr">
            <a:noAutofit/>
          </a:bodyPr>
          <a:lstStyle/>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12-month DOR: 49.4% (95% CI: 35.0–62.2)</a:t>
            </a:r>
          </a:p>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18-month DOR: 38.9% (95% CI: 23.9–53.6)</a:t>
            </a:r>
          </a:p>
        </p:txBody>
      </p:sp>
      <p:sp>
        <p:nvSpPr>
          <p:cNvPr id="17" name="TextBox 16">
            <a:extLst>
              <a:ext uri="{FF2B5EF4-FFF2-40B4-BE49-F238E27FC236}">
                <a16:creationId xmlns:a16="http://schemas.microsoft.com/office/drawing/2014/main" id="{CFCB29C1-F01E-4188-93D4-17A6907AD975}"/>
              </a:ext>
            </a:extLst>
          </p:cNvPr>
          <p:cNvSpPr txBox="1"/>
          <p:nvPr/>
        </p:nvSpPr>
        <p:spPr>
          <a:xfrm>
            <a:off x="6317446" y="5326415"/>
            <a:ext cx="5937568" cy="914400"/>
          </a:xfrm>
          <a:prstGeom prst="rect">
            <a:avLst/>
          </a:prstGeom>
          <a:noFill/>
        </p:spPr>
        <p:txBody>
          <a:bodyPr wrap="none" lIns="0" tIns="0" rIns="0" bIns="0" rtlCol="0" anchor="ctr">
            <a:noAutofit/>
          </a:bodyPr>
          <a:lstStyle/>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12-month DOCR: 66.4% (95% CI: 47.1–80.1)</a:t>
            </a:r>
          </a:p>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18-month DOCR: 48.3% (95% CI: 26.1–67.4)</a:t>
            </a:r>
          </a:p>
        </p:txBody>
      </p:sp>
      <p:sp>
        <p:nvSpPr>
          <p:cNvPr id="20" name="TextBox 19">
            <a:extLst>
              <a:ext uri="{FF2B5EF4-FFF2-40B4-BE49-F238E27FC236}">
                <a16:creationId xmlns:a16="http://schemas.microsoft.com/office/drawing/2014/main" id="{BB68CE21-7DF2-41EB-9AEA-C61FB2AAED0F}"/>
              </a:ext>
            </a:extLst>
          </p:cNvPr>
          <p:cNvSpPr txBox="1"/>
          <p:nvPr/>
        </p:nvSpPr>
        <p:spPr>
          <a:xfrm>
            <a:off x="652875" y="1353779"/>
            <a:ext cx="5163899" cy="452284"/>
          </a:xfrm>
          <a:prstGeom prst="rect">
            <a:avLst/>
          </a:prstGeom>
          <a:noFill/>
        </p:spPr>
        <p:txBody>
          <a:bodyPr wrap="square" lIns="0" tIns="0" rIns="0" bIns="0" rtlCol="0" anchor="ctr">
            <a:noAutofit/>
          </a:bodyPr>
          <a:lstStyle/>
          <a:p>
            <a:pPr algn="ctr" defTabSz="457182" fontAlgn="auto">
              <a:spcBef>
                <a:spcPts val="0"/>
              </a:spcBef>
              <a:spcAft>
                <a:spcPts val="0"/>
              </a:spcAft>
              <a:defRPr/>
            </a:pPr>
            <a:r>
              <a:rPr lang="en-GB" sz="1400" b="1" dirty="0">
                <a:solidFill>
                  <a:srgbClr val="000000"/>
                </a:solidFill>
                <a:latin typeface="Arial" panose="020B0604020202020204"/>
                <a:cs typeface="+mn-cs"/>
              </a:rPr>
              <a:t>Duration of response – Independent central review</a:t>
            </a:r>
          </a:p>
        </p:txBody>
      </p:sp>
      <p:grpSp>
        <p:nvGrpSpPr>
          <p:cNvPr id="23" name="Group 22">
            <a:extLst>
              <a:ext uri="{FF2B5EF4-FFF2-40B4-BE49-F238E27FC236}">
                <a16:creationId xmlns:a16="http://schemas.microsoft.com/office/drawing/2014/main" id="{54AD0AB5-ED15-481F-98BB-3D4EB5DC74DE}"/>
              </a:ext>
            </a:extLst>
          </p:cNvPr>
          <p:cNvGrpSpPr/>
          <p:nvPr/>
        </p:nvGrpSpPr>
        <p:grpSpPr>
          <a:xfrm>
            <a:off x="839976" y="1705004"/>
            <a:ext cx="397866" cy="2806862"/>
            <a:chOff x="815098" y="2130767"/>
            <a:chExt cx="222087" cy="1852147"/>
          </a:xfrm>
        </p:grpSpPr>
        <p:sp>
          <p:nvSpPr>
            <p:cNvPr id="38" name="TextBox 37">
              <a:extLst>
                <a:ext uri="{FF2B5EF4-FFF2-40B4-BE49-F238E27FC236}">
                  <a16:creationId xmlns:a16="http://schemas.microsoft.com/office/drawing/2014/main" id="{420D4EA9-41F3-45C4-8663-8499279C972A}"/>
                </a:ext>
              </a:extLst>
            </p:cNvPr>
            <p:cNvSpPr txBox="1"/>
            <p:nvPr/>
          </p:nvSpPr>
          <p:spPr>
            <a:xfrm>
              <a:off x="815098" y="3800132"/>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0.0</a:t>
              </a:r>
              <a:endParaRPr lang="en-GB" sz="1200">
                <a:solidFill>
                  <a:prstClr val="black"/>
                </a:solidFill>
                <a:latin typeface="Arial" panose="020B0604020202020204"/>
                <a:ea typeface="Geneva" charset="0"/>
                <a:cs typeface="+mn-cs"/>
              </a:endParaRPr>
            </a:p>
          </p:txBody>
        </p:sp>
        <p:sp>
          <p:nvSpPr>
            <p:cNvPr id="39" name="TextBox 38">
              <a:extLst>
                <a:ext uri="{FF2B5EF4-FFF2-40B4-BE49-F238E27FC236}">
                  <a16:creationId xmlns:a16="http://schemas.microsoft.com/office/drawing/2014/main" id="{9A629C64-63B2-439E-8CBF-6E7EAF8F8269}"/>
                </a:ext>
              </a:extLst>
            </p:cNvPr>
            <p:cNvSpPr txBox="1"/>
            <p:nvPr/>
          </p:nvSpPr>
          <p:spPr>
            <a:xfrm>
              <a:off x="815098" y="3633199"/>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0.1</a:t>
              </a:r>
              <a:endParaRPr lang="en-GB" sz="1200">
                <a:solidFill>
                  <a:prstClr val="black"/>
                </a:solidFill>
                <a:latin typeface="Arial" panose="020B0604020202020204"/>
                <a:ea typeface="Geneva" charset="0"/>
                <a:cs typeface="+mn-cs"/>
              </a:endParaRPr>
            </a:p>
          </p:txBody>
        </p:sp>
        <p:sp>
          <p:nvSpPr>
            <p:cNvPr id="40" name="TextBox 39">
              <a:extLst>
                <a:ext uri="{FF2B5EF4-FFF2-40B4-BE49-F238E27FC236}">
                  <a16:creationId xmlns:a16="http://schemas.microsoft.com/office/drawing/2014/main" id="{A64E3CFA-EA56-49CA-B83A-D66C1D8E742B}"/>
                </a:ext>
              </a:extLst>
            </p:cNvPr>
            <p:cNvSpPr txBox="1"/>
            <p:nvPr/>
          </p:nvSpPr>
          <p:spPr>
            <a:xfrm>
              <a:off x="815098" y="3299326"/>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0.3</a:t>
              </a:r>
              <a:endParaRPr lang="en-GB" sz="1200">
                <a:solidFill>
                  <a:prstClr val="black"/>
                </a:solidFill>
                <a:latin typeface="Arial" panose="020B0604020202020204"/>
                <a:ea typeface="Geneva" charset="0"/>
                <a:cs typeface="+mn-cs"/>
              </a:endParaRPr>
            </a:p>
          </p:txBody>
        </p:sp>
        <p:sp>
          <p:nvSpPr>
            <p:cNvPr id="41" name="TextBox 40">
              <a:extLst>
                <a:ext uri="{FF2B5EF4-FFF2-40B4-BE49-F238E27FC236}">
                  <a16:creationId xmlns:a16="http://schemas.microsoft.com/office/drawing/2014/main" id="{4CB6C296-6E3B-4871-8FDF-F95438586010}"/>
                </a:ext>
              </a:extLst>
            </p:cNvPr>
            <p:cNvSpPr txBox="1"/>
            <p:nvPr/>
          </p:nvSpPr>
          <p:spPr>
            <a:xfrm>
              <a:off x="815098" y="3132389"/>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0.4</a:t>
              </a:r>
              <a:endParaRPr lang="en-GB" sz="1200" dirty="0">
                <a:solidFill>
                  <a:prstClr val="black"/>
                </a:solidFill>
                <a:latin typeface="Arial" panose="020B0604020202020204"/>
                <a:ea typeface="Geneva" charset="0"/>
                <a:cs typeface="+mn-cs"/>
              </a:endParaRPr>
            </a:p>
          </p:txBody>
        </p:sp>
        <p:sp>
          <p:nvSpPr>
            <p:cNvPr id="42" name="TextBox 41">
              <a:extLst>
                <a:ext uri="{FF2B5EF4-FFF2-40B4-BE49-F238E27FC236}">
                  <a16:creationId xmlns:a16="http://schemas.microsoft.com/office/drawing/2014/main" id="{3DBF53B0-FA84-4901-AD56-78D170FAAD71}"/>
                </a:ext>
              </a:extLst>
            </p:cNvPr>
            <p:cNvSpPr txBox="1"/>
            <p:nvPr/>
          </p:nvSpPr>
          <p:spPr>
            <a:xfrm>
              <a:off x="815098" y="2965452"/>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0.5</a:t>
              </a:r>
              <a:endParaRPr lang="en-GB" sz="1200" dirty="0">
                <a:solidFill>
                  <a:prstClr val="black"/>
                </a:solidFill>
                <a:latin typeface="Arial" panose="020B0604020202020204"/>
                <a:ea typeface="Geneva" charset="0"/>
                <a:cs typeface="+mn-cs"/>
              </a:endParaRPr>
            </a:p>
          </p:txBody>
        </p:sp>
        <p:sp>
          <p:nvSpPr>
            <p:cNvPr id="43" name="TextBox 42">
              <a:extLst>
                <a:ext uri="{FF2B5EF4-FFF2-40B4-BE49-F238E27FC236}">
                  <a16:creationId xmlns:a16="http://schemas.microsoft.com/office/drawing/2014/main" id="{FA940FFC-AFE3-45CF-ADEA-6A895F7C3FBF}"/>
                </a:ext>
              </a:extLst>
            </p:cNvPr>
            <p:cNvSpPr txBox="1"/>
            <p:nvPr/>
          </p:nvSpPr>
          <p:spPr>
            <a:xfrm>
              <a:off x="815098" y="2798515"/>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0.6</a:t>
              </a:r>
              <a:endParaRPr lang="en-GB" sz="1200">
                <a:solidFill>
                  <a:prstClr val="black"/>
                </a:solidFill>
                <a:latin typeface="Arial" panose="020B0604020202020204"/>
                <a:ea typeface="Geneva" charset="0"/>
                <a:cs typeface="+mn-cs"/>
              </a:endParaRPr>
            </a:p>
          </p:txBody>
        </p:sp>
        <p:sp>
          <p:nvSpPr>
            <p:cNvPr id="44" name="TextBox 43">
              <a:extLst>
                <a:ext uri="{FF2B5EF4-FFF2-40B4-BE49-F238E27FC236}">
                  <a16:creationId xmlns:a16="http://schemas.microsoft.com/office/drawing/2014/main" id="{D658E343-E7F1-4362-A5BD-2A4536592CF4}"/>
                </a:ext>
              </a:extLst>
            </p:cNvPr>
            <p:cNvSpPr txBox="1"/>
            <p:nvPr/>
          </p:nvSpPr>
          <p:spPr>
            <a:xfrm>
              <a:off x="815098" y="2631578"/>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0.7</a:t>
              </a:r>
              <a:endParaRPr lang="en-GB" sz="1200">
                <a:solidFill>
                  <a:prstClr val="black"/>
                </a:solidFill>
                <a:latin typeface="Arial" panose="020B0604020202020204"/>
                <a:ea typeface="Geneva" charset="0"/>
                <a:cs typeface="+mn-cs"/>
              </a:endParaRPr>
            </a:p>
          </p:txBody>
        </p:sp>
        <p:sp>
          <p:nvSpPr>
            <p:cNvPr id="45" name="TextBox 44">
              <a:extLst>
                <a:ext uri="{FF2B5EF4-FFF2-40B4-BE49-F238E27FC236}">
                  <a16:creationId xmlns:a16="http://schemas.microsoft.com/office/drawing/2014/main" id="{709FB697-14D7-400A-8335-2420507ED4CB}"/>
                </a:ext>
              </a:extLst>
            </p:cNvPr>
            <p:cNvSpPr txBox="1"/>
            <p:nvPr/>
          </p:nvSpPr>
          <p:spPr>
            <a:xfrm>
              <a:off x="815098" y="2464639"/>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0.8</a:t>
              </a:r>
              <a:endParaRPr lang="en-GB" sz="1200">
                <a:solidFill>
                  <a:prstClr val="black"/>
                </a:solidFill>
                <a:latin typeface="Arial" panose="020B0604020202020204"/>
                <a:ea typeface="Geneva" charset="0"/>
                <a:cs typeface="+mn-cs"/>
              </a:endParaRPr>
            </a:p>
          </p:txBody>
        </p:sp>
        <p:sp>
          <p:nvSpPr>
            <p:cNvPr id="46" name="TextBox 45">
              <a:extLst>
                <a:ext uri="{FF2B5EF4-FFF2-40B4-BE49-F238E27FC236}">
                  <a16:creationId xmlns:a16="http://schemas.microsoft.com/office/drawing/2014/main" id="{A331AF33-B217-4575-9314-73FBDEDE2664}"/>
                </a:ext>
              </a:extLst>
            </p:cNvPr>
            <p:cNvSpPr txBox="1"/>
            <p:nvPr/>
          </p:nvSpPr>
          <p:spPr>
            <a:xfrm>
              <a:off x="815098" y="2297706"/>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0.9</a:t>
              </a:r>
              <a:endParaRPr lang="en-GB" sz="1200">
                <a:solidFill>
                  <a:prstClr val="black"/>
                </a:solidFill>
                <a:latin typeface="Arial" panose="020B0604020202020204"/>
                <a:ea typeface="Geneva" charset="0"/>
                <a:cs typeface="+mn-cs"/>
              </a:endParaRPr>
            </a:p>
          </p:txBody>
        </p:sp>
        <p:sp>
          <p:nvSpPr>
            <p:cNvPr id="47" name="TextBox 46">
              <a:extLst>
                <a:ext uri="{FF2B5EF4-FFF2-40B4-BE49-F238E27FC236}">
                  <a16:creationId xmlns:a16="http://schemas.microsoft.com/office/drawing/2014/main" id="{B5288857-2F40-4C49-9BD2-B60EABA72631}"/>
                </a:ext>
              </a:extLst>
            </p:cNvPr>
            <p:cNvSpPr txBox="1"/>
            <p:nvPr/>
          </p:nvSpPr>
          <p:spPr>
            <a:xfrm>
              <a:off x="815098" y="3466263"/>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0.2</a:t>
              </a:r>
              <a:endParaRPr lang="en-GB" sz="1200">
                <a:solidFill>
                  <a:prstClr val="black"/>
                </a:solidFill>
                <a:latin typeface="Arial" panose="020B0604020202020204"/>
                <a:ea typeface="Geneva" charset="0"/>
                <a:cs typeface="+mn-cs"/>
              </a:endParaRPr>
            </a:p>
          </p:txBody>
        </p:sp>
        <p:sp>
          <p:nvSpPr>
            <p:cNvPr id="48" name="TextBox 47">
              <a:extLst>
                <a:ext uri="{FF2B5EF4-FFF2-40B4-BE49-F238E27FC236}">
                  <a16:creationId xmlns:a16="http://schemas.microsoft.com/office/drawing/2014/main" id="{E8CDCDF8-DCF9-4CAA-A7B5-FDFC202E57C2}"/>
                </a:ext>
              </a:extLst>
            </p:cNvPr>
            <p:cNvSpPr txBox="1"/>
            <p:nvPr/>
          </p:nvSpPr>
          <p:spPr>
            <a:xfrm>
              <a:off x="815098" y="2130767"/>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1.0</a:t>
              </a:r>
              <a:endParaRPr lang="en-GB" sz="1200" dirty="0">
                <a:solidFill>
                  <a:prstClr val="black"/>
                </a:solidFill>
                <a:latin typeface="Arial" panose="020B0604020202020204"/>
                <a:ea typeface="Geneva" charset="0"/>
                <a:cs typeface="+mn-cs"/>
              </a:endParaRPr>
            </a:p>
          </p:txBody>
        </p:sp>
      </p:grpSp>
      <p:grpSp>
        <p:nvGrpSpPr>
          <p:cNvPr id="24" name="Group 23">
            <a:extLst>
              <a:ext uri="{FF2B5EF4-FFF2-40B4-BE49-F238E27FC236}">
                <a16:creationId xmlns:a16="http://schemas.microsoft.com/office/drawing/2014/main" id="{81BC56DE-2D20-449E-BEA6-A405CD1A9460}"/>
              </a:ext>
            </a:extLst>
          </p:cNvPr>
          <p:cNvGrpSpPr/>
          <p:nvPr/>
        </p:nvGrpSpPr>
        <p:grpSpPr>
          <a:xfrm>
            <a:off x="1182756" y="1849064"/>
            <a:ext cx="63916" cy="2605446"/>
            <a:chOff x="2482536" y="1652365"/>
            <a:chExt cx="58162" cy="2370915"/>
          </a:xfrm>
        </p:grpSpPr>
        <p:cxnSp>
          <p:nvCxnSpPr>
            <p:cNvPr id="26" name="Straight Connector 25">
              <a:extLst>
                <a:ext uri="{FF2B5EF4-FFF2-40B4-BE49-F238E27FC236}">
                  <a16:creationId xmlns:a16="http://schemas.microsoft.com/office/drawing/2014/main" id="{15A814D5-F300-4FCA-B307-E338DEEEB1DD}"/>
                </a:ext>
              </a:extLst>
            </p:cNvPr>
            <p:cNvCxnSpPr>
              <a:cxnSpLocks/>
            </p:cNvCxnSpPr>
            <p:nvPr/>
          </p:nvCxnSpPr>
          <p:spPr>
            <a:xfrm>
              <a:off x="2540698" y="1652464"/>
              <a:ext cx="0" cy="2370816"/>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5C1BAC1-0B5D-4D3E-B531-06432DAF32D1}"/>
                </a:ext>
              </a:extLst>
            </p:cNvPr>
            <p:cNvCxnSpPr>
              <a:cxnSpLocks/>
            </p:cNvCxnSpPr>
            <p:nvPr/>
          </p:nvCxnSpPr>
          <p:spPr>
            <a:xfrm>
              <a:off x="2482536" y="395450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8629592-B1EE-4405-9A8E-E2964170FA0E}"/>
                </a:ext>
              </a:extLst>
            </p:cNvPr>
            <p:cNvCxnSpPr>
              <a:cxnSpLocks/>
            </p:cNvCxnSpPr>
            <p:nvPr/>
          </p:nvCxnSpPr>
          <p:spPr>
            <a:xfrm>
              <a:off x="2482536" y="3724294"/>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2B17821C-EB26-44A5-90F8-78087E26D71F}"/>
                </a:ext>
              </a:extLst>
            </p:cNvPr>
            <p:cNvCxnSpPr>
              <a:cxnSpLocks/>
            </p:cNvCxnSpPr>
            <p:nvPr/>
          </p:nvCxnSpPr>
          <p:spPr>
            <a:xfrm>
              <a:off x="2482536" y="326386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89B7A75-5EB9-4EC3-AA86-3F57407530EA}"/>
                </a:ext>
              </a:extLst>
            </p:cNvPr>
            <p:cNvCxnSpPr>
              <a:cxnSpLocks/>
            </p:cNvCxnSpPr>
            <p:nvPr/>
          </p:nvCxnSpPr>
          <p:spPr>
            <a:xfrm>
              <a:off x="2482536" y="303365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B1664E8-1787-4D4D-A573-434858A433D0}"/>
                </a:ext>
              </a:extLst>
            </p:cNvPr>
            <p:cNvCxnSpPr>
              <a:cxnSpLocks/>
            </p:cNvCxnSpPr>
            <p:nvPr/>
          </p:nvCxnSpPr>
          <p:spPr>
            <a:xfrm>
              <a:off x="2482536" y="2803437"/>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764D730-9626-4346-A797-4065F6145CAD}"/>
                </a:ext>
              </a:extLst>
            </p:cNvPr>
            <p:cNvCxnSpPr>
              <a:cxnSpLocks/>
            </p:cNvCxnSpPr>
            <p:nvPr/>
          </p:nvCxnSpPr>
          <p:spPr>
            <a:xfrm>
              <a:off x="2482536" y="2573222"/>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901D2DB7-FD3A-4430-84A4-14C5ADF6A7E3}"/>
                </a:ext>
              </a:extLst>
            </p:cNvPr>
            <p:cNvCxnSpPr>
              <a:cxnSpLocks/>
            </p:cNvCxnSpPr>
            <p:nvPr/>
          </p:nvCxnSpPr>
          <p:spPr>
            <a:xfrm>
              <a:off x="2482536" y="2343008"/>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8FF7E24-4CBD-490B-BB4C-D8A10BA15006}"/>
                </a:ext>
              </a:extLst>
            </p:cNvPr>
            <p:cNvCxnSpPr>
              <a:cxnSpLocks/>
            </p:cNvCxnSpPr>
            <p:nvPr/>
          </p:nvCxnSpPr>
          <p:spPr>
            <a:xfrm>
              <a:off x="2482536" y="2112794"/>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C72889C-5885-46A6-ACC5-E6F592F1D547}"/>
                </a:ext>
              </a:extLst>
            </p:cNvPr>
            <p:cNvCxnSpPr>
              <a:cxnSpLocks/>
            </p:cNvCxnSpPr>
            <p:nvPr/>
          </p:nvCxnSpPr>
          <p:spPr>
            <a:xfrm>
              <a:off x="2482536" y="1882579"/>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8DF0B459-114A-4D13-B597-C0B2203E91F9}"/>
                </a:ext>
              </a:extLst>
            </p:cNvPr>
            <p:cNvCxnSpPr>
              <a:cxnSpLocks/>
            </p:cNvCxnSpPr>
            <p:nvPr/>
          </p:nvCxnSpPr>
          <p:spPr>
            <a:xfrm>
              <a:off x="2482536" y="165236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CB0011F-39A1-4671-9309-F3F971094808}"/>
                </a:ext>
              </a:extLst>
            </p:cNvPr>
            <p:cNvCxnSpPr>
              <a:cxnSpLocks/>
            </p:cNvCxnSpPr>
            <p:nvPr/>
          </p:nvCxnSpPr>
          <p:spPr>
            <a:xfrm>
              <a:off x="2482536" y="3494080"/>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25" name="TextBox 24">
            <a:extLst>
              <a:ext uri="{FF2B5EF4-FFF2-40B4-BE49-F238E27FC236}">
                <a16:creationId xmlns:a16="http://schemas.microsoft.com/office/drawing/2014/main" id="{87452CFB-E87A-4C1D-8B07-277D36EF9823}"/>
              </a:ext>
            </a:extLst>
          </p:cNvPr>
          <p:cNvSpPr txBox="1"/>
          <p:nvPr/>
        </p:nvSpPr>
        <p:spPr>
          <a:xfrm rot="16200000">
            <a:off x="-552574" y="2969628"/>
            <a:ext cx="2543009" cy="215444"/>
          </a:xfrm>
          <a:prstGeom prst="rect">
            <a:avLst/>
          </a:prstGeom>
          <a:noFill/>
        </p:spPr>
        <p:txBody>
          <a:bodyPr wrap="square" lIns="0" tIns="0" rIns="0" bIns="0" rtlCol="0" anchor="ctr">
            <a:spAutoFit/>
          </a:bodyPr>
          <a:lstStyle/>
          <a:p>
            <a:pPr algn="ctr" defTabSz="609560">
              <a:defRPr/>
            </a:pPr>
            <a:r>
              <a:rPr lang="en-US" sz="1400" dirty="0">
                <a:solidFill>
                  <a:prstClr val="black"/>
                </a:solidFill>
                <a:latin typeface="Arial" panose="020B0604020202020204"/>
                <a:ea typeface="Geneva" charset="0"/>
                <a:cs typeface="+mn-cs"/>
              </a:rPr>
              <a:t>Probability </a:t>
            </a:r>
            <a:endParaRPr lang="en-GB" sz="1400" dirty="0">
              <a:solidFill>
                <a:prstClr val="black"/>
              </a:solidFill>
              <a:latin typeface="Arial" panose="020B0604020202020204"/>
              <a:ea typeface="Geneva" charset="0"/>
              <a:cs typeface="+mn-cs"/>
            </a:endParaRPr>
          </a:p>
        </p:txBody>
      </p:sp>
      <p:sp>
        <p:nvSpPr>
          <p:cNvPr id="50" name="TextBox 49">
            <a:extLst>
              <a:ext uri="{FF2B5EF4-FFF2-40B4-BE49-F238E27FC236}">
                <a16:creationId xmlns:a16="http://schemas.microsoft.com/office/drawing/2014/main" id="{F92A2C46-DC84-42BC-990A-1F62B04B9D0E}"/>
              </a:ext>
            </a:extLst>
          </p:cNvPr>
          <p:cNvSpPr txBox="1"/>
          <p:nvPr/>
        </p:nvSpPr>
        <p:spPr>
          <a:xfrm>
            <a:off x="1177232" y="4810770"/>
            <a:ext cx="4639541" cy="215444"/>
          </a:xfrm>
          <a:prstGeom prst="rect">
            <a:avLst/>
          </a:prstGeom>
          <a:noFill/>
        </p:spPr>
        <p:txBody>
          <a:bodyPr wrap="square" lIns="0" tIns="0" rIns="0" bIns="0" rtlCol="0" anchor="ctr">
            <a:spAutoFit/>
          </a:bodyPr>
          <a:lstStyle/>
          <a:p>
            <a:pPr algn="ctr" defTabSz="609560">
              <a:defRPr/>
            </a:pPr>
            <a:r>
              <a:rPr lang="en-US" sz="1400" b="1" dirty="0">
                <a:solidFill>
                  <a:prstClr val="black"/>
                </a:solidFill>
                <a:latin typeface="Arial" panose="020B0604020202020204"/>
                <a:ea typeface="Geneva" charset="0"/>
                <a:cs typeface="+mn-cs"/>
              </a:rPr>
              <a:t>Month</a:t>
            </a:r>
            <a:endParaRPr lang="en-GB" sz="1400" b="1" dirty="0">
              <a:solidFill>
                <a:prstClr val="black"/>
              </a:solidFill>
              <a:latin typeface="Arial" panose="020B0604020202020204"/>
              <a:ea typeface="Geneva" charset="0"/>
              <a:cs typeface="+mn-cs"/>
            </a:endParaRPr>
          </a:p>
        </p:txBody>
      </p:sp>
      <p:cxnSp>
        <p:nvCxnSpPr>
          <p:cNvPr id="51" name="Straight Connector 50">
            <a:extLst>
              <a:ext uri="{FF2B5EF4-FFF2-40B4-BE49-F238E27FC236}">
                <a16:creationId xmlns:a16="http://schemas.microsoft.com/office/drawing/2014/main" id="{9BAAA565-24D0-462A-A548-20C41FBD90D8}"/>
              </a:ext>
            </a:extLst>
          </p:cNvPr>
          <p:cNvCxnSpPr>
            <a:cxnSpLocks/>
          </p:cNvCxnSpPr>
          <p:nvPr/>
        </p:nvCxnSpPr>
        <p:spPr>
          <a:xfrm flipH="1">
            <a:off x="1246717" y="4454408"/>
            <a:ext cx="454689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53" name="Group 52">
            <a:extLst>
              <a:ext uri="{FF2B5EF4-FFF2-40B4-BE49-F238E27FC236}">
                <a16:creationId xmlns:a16="http://schemas.microsoft.com/office/drawing/2014/main" id="{2A8DEDB3-04CC-4B87-AB88-D110B8CF16A1}"/>
              </a:ext>
            </a:extLst>
          </p:cNvPr>
          <p:cNvGrpSpPr/>
          <p:nvPr/>
        </p:nvGrpSpPr>
        <p:grpSpPr>
          <a:xfrm>
            <a:off x="1321242" y="4462086"/>
            <a:ext cx="59584" cy="277121"/>
            <a:chOff x="2665306" y="4583321"/>
            <a:chExt cx="87645" cy="252175"/>
          </a:xfrm>
        </p:grpSpPr>
        <p:cxnSp>
          <p:nvCxnSpPr>
            <p:cNvPr id="55" name="Straight Connector 54">
              <a:extLst>
                <a:ext uri="{FF2B5EF4-FFF2-40B4-BE49-F238E27FC236}">
                  <a16:creationId xmlns:a16="http://schemas.microsoft.com/office/drawing/2014/main" id="{ED691C67-2DF3-4976-B0A8-804E2FB919D7}"/>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617E862E-0336-49B8-B5B3-EE6BEDDF3C9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0</a:t>
              </a:r>
              <a:endParaRPr lang="en-GB" sz="1200" dirty="0">
                <a:solidFill>
                  <a:prstClr val="black"/>
                </a:solidFill>
                <a:latin typeface="Arial" panose="020B0604020202020204"/>
                <a:ea typeface="Geneva" charset="0"/>
                <a:cs typeface="+mn-cs"/>
              </a:endParaRPr>
            </a:p>
          </p:txBody>
        </p:sp>
      </p:grpSp>
      <p:sp>
        <p:nvSpPr>
          <p:cNvPr id="54" name="TextBox 53">
            <a:extLst>
              <a:ext uri="{FF2B5EF4-FFF2-40B4-BE49-F238E27FC236}">
                <a16:creationId xmlns:a16="http://schemas.microsoft.com/office/drawing/2014/main" id="{6244A14E-FE76-46AA-8608-9EA78F8826CC}"/>
              </a:ext>
            </a:extLst>
          </p:cNvPr>
          <p:cNvSpPr txBox="1"/>
          <p:nvPr/>
        </p:nvSpPr>
        <p:spPr>
          <a:xfrm>
            <a:off x="1212161" y="5208175"/>
            <a:ext cx="305866"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64</a:t>
            </a:r>
            <a:endParaRPr lang="en-GB" sz="1200" dirty="0">
              <a:solidFill>
                <a:prstClr val="black"/>
              </a:solidFill>
              <a:latin typeface="Arial" panose="020B0604020202020204"/>
              <a:ea typeface="Geneva" charset="0"/>
              <a:cs typeface="+mn-cs"/>
            </a:endParaRPr>
          </a:p>
        </p:txBody>
      </p:sp>
      <p:grpSp>
        <p:nvGrpSpPr>
          <p:cNvPr id="58" name="Group 57">
            <a:extLst>
              <a:ext uri="{FF2B5EF4-FFF2-40B4-BE49-F238E27FC236}">
                <a16:creationId xmlns:a16="http://schemas.microsoft.com/office/drawing/2014/main" id="{975F77EF-74DF-4647-8565-D33D1939E6EB}"/>
              </a:ext>
            </a:extLst>
          </p:cNvPr>
          <p:cNvGrpSpPr/>
          <p:nvPr/>
        </p:nvGrpSpPr>
        <p:grpSpPr>
          <a:xfrm>
            <a:off x="1869897" y="4462086"/>
            <a:ext cx="59584" cy="277121"/>
            <a:chOff x="2665306" y="4583321"/>
            <a:chExt cx="87645" cy="252175"/>
          </a:xfrm>
        </p:grpSpPr>
        <p:cxnSp>
          <p:nvCxnSpPr>
            <p:cNvPr id="60" name="Straight Connector 59">
              <a:extLst>
                <a:ext uri="{FF2B5EF4-FFF2-40B4-BE49-F238E27FC236}">
                  <a16:creationId xmlns:a16="http://schemas.microsoft.com/office/drawing/2014/main" id="{B75F396B-C903-4B49-80DA-33B0F228413F}"/>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89EA8AA9-0FF1-4A2C-9433-138636B0A181}"/>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3</a:t>
              </a:r>
              <a:endParaRPr lang="en-GB" sz="1200" dirty="0">
                <a:solidFill>
                  <a:prstClr val="black"/>
                </a:solidFill>
                <a:latin typeface="Arial" panose="020B0604020202020204"/>
                <a:ea typeface="Geneva" charset="0"/>
                <a:cs typeface="+mn-cs"/>
              </a:endParaRPr>
            </a:p>
          </p:txBody>
        </p:sp>
      </p:grpSp>
      <p:sp>
        <p:nvSpPr>
          <p:cNvPr id="59" name="TextBox 58">
            <a:extLst>
              <a:ext uri="{FF2B5EF4-FFF2-40B4-BE49-F238E27FC236}">
                <a16:creationId xmlns:a16="http://schemas.microsoft.com/office/drawing/2014/main" id="{91C4B0AF-0E9A-4EEB-9995-6E0845946971}"/>
              </a:ext>
            </a:extLst>
          </p:cNvPr>
          <p:cNvSpPr txBox="1"/>
          <p:nvPr/>
        </p:nvSpPr>
        <p:spPr>
          <a:xfrm>
            <a:off x="1814129" y="5208175"/>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38</a:t>
            </a:r>
          </a:p>
        </p:txBody>
      </p:sp>
      <p:grpSp>
        <p:nvGrpSpPr>
          <p:cNvPr id="63" name="Group 62">
            <a:extLst>
              <a:ext uri="{FF2B5EF4-FFF2-40B4-BE49-F238E27FC236}">
                <a16:creationId xmlns:a16="http://schemas.microsoft.com/office/drawing/2014/main" id="{3BB41E7C-A0B9-4B71-BA22-2EC0C9984DE0}"/>
              </a:ext>
            </a:extLst>
          </p:cNvPr>
          <p:cNvGrpSpPr/>
          <p:nvPr/>
        </p:nvGrpSpPr>
        <p:grpSpPr>
          <a:xfrm>
            <a:off x="3383473" y="4462086"/>
            <a:ext cx="220465" cy="277118"/>
            <a:chOff x="2562448" y="4583321"/>
            <a:chExt cx="324296" cy="252173"/>
          </a:xfrm>
        </p:grpSpPr>
        <p:cxnSp>
          <p:nvCxnSpPr>
            <p:cNvPr id="65" name="Straight Connector 64">
              <a:extLst>
                <a:ext uri="{FF2B5EF4-FFF2-40B4-BE49-F238E27FC236}">
                  <a16:creationId xmlns:a16="http://schemas.microsoft.com/office/drawing/2014/main" id="{C32A8C4A-25DC-4214-A099-0C11F9724857}"/>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220110B6-6C6C-42D2-A439-79D4E325A06C}"/>
                </a:ext>
              </a:extLst>
            </p:cNvPr>
            <p:cNvSpPr txBox="1"/>
            <p:nvPr/>
          </p:nvSpPr>
          <p:spPr>
            <a:xfrm>
              <a:off x="2562448" y="4667451"/>
              <a:ext cx="324296"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12</a:t>
              </a:r>
              <a:endParaRPr lang="en-GB" sz="1200" dirty="0">
                <a:solidFill>
                  <a:prstClr val="black"/>
                </a:solidFill>
                <a:latin typeface="Arial" panose="020B0604020202020204"/>
                <a:ea typeface="Geneva" charset="0"/>
                <a:cs typeface="+mn-cs"/>
              </a:endParaRPr>
            </a:p>
          </p:txBody>
        </p:sp>
      </p:grpSp>
      <p:sp>
        <p:nvSpPr>
          <p:cNvPr id="64" name="TextBox 63">
            <a:extLst>
              <a:ext uri="{FF2B5EF4-FFF2-40B4-BE49-F238E27FC236}">
                <a16:creationId xmlns:a16="http://schemas.microsoft.com/office/drawing/2014/main" id="{37243ECA-8610-431A-B2DA-0408E30B88CD}"/>
              </a:ext>
            </a:extLst>
          </p:cNvPr>
          <p:cNvSpPr txBox="1"/>
          <p:nvPr/>
        </p:nvSpPr>
        <p:spPr>
          <a:xfrm>
            <a:off x="3397628" y="5208179"/>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16</a:t>
            </a:r>
          </a:p>
        </p:txBody>
      </p:sp>
      <p:grpSp>
        <p:nvGrpSpPr>
          <p:cNvPr id="68" name="Group 67">
            <a:extLst>
              <a:ext uri="{FF2B5EF4-FFF2-40B4-BE49-F238E27FC236}">
                <a16:creationId xmlns:a16="http://schemas.microsoft.com/office/drawing/2014/main" id="{B20FC07C-8411-42B8-BFC3-A67F397B949B}"/>
              </a:ext>
            </a:extLst>
          </p:cNvPr>
          <p:cNvGrpSpPr/>
          <p:nvPr/>
        </p:nvGrpSpPr>
        <p:grpSpPr>
          <a:xfrm>
            <a:off x="3907009" y="4462083"/>
            <a:ext cx="220464" cy="277122"/>
            <a:chOff x="2564796" y="4583321"/>
            <a:chExt cx="324295" cy="252176"/>
          </a:xfrm>
        </p:grpSpPr>
        <p:cxnSp>
          <p:nvCxnSpPr>
            <p:cNvPr id="70" name="Straight Connector 69">
              <a:extLst>
                <a:ext uri="{FF2B5EF4-FFF2-40B4-BE49-F238E27FC236}">
                  <a16:creationId xmlns:a16="http://schemas.microsoft.com/office/drawing/2014/main" id="{492D4379-7CCD-424C-9D58-5A9B2306F1D1}"/>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A26F30BB-82B4-4EE0-95D2-ACC473751D89}"/>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15</a:t>
              </a:r>
              <a:endParaRPr lang="en-GB" sz="1200">
                <a:solidFill>
                  <a:prstClr val="black"/>
                </a:solidFill>
                <a:latin typeface="Arial" panose="020B0604020202020204"/>
                <a:ea typeface="Geneva" charset="0"/>
                <a:cs typeface="+mn-cs"/>
              </a:endParaRPr>
            </a:p>
          </p:txBody>
        </p:sp>
      </p:grpSp>
      <p:sp>
        <p:nvSpPr>
          <p:cNvPr id="69" name="TextBox 68">
            <a:extLst>
              <a:ext uri="{FF2B5EF4-FFF2-40B4-BE49-F238E27FC236}">
                <a16:creationId xmlns:a16="http://schemas.microsoft.com/office/drawing/2014/main" id="{CDB394AA-AD80-458B-86A3-F8B341125AA2}"/>
              </a:ext>
            </a:extLst>
          </p:cNvPr>
          <p:cNvSpPr txBox="1"/>
          <p:nvPr/>
        </p:nvSpPr>
        <p:spPr>
          <a:xfrm>
            <a:off x="3919571" y="520817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14</a:t>
            </a:r>
          </a:p>
        </p:txBody>
      </p:sp>
      <p:grpSp>
        <p:nvGrpSpPr>
          <p:cNvPr id="73" name="Group 72">
            <a:extLst>
              <a:ext uri="{FF2B5EF4-FFF2-40B4-BE49-F238E27FC236}">
                <a16:creationId xmlns:a16="http://schemas.microsoft.com/office/drawing/2014/main" id="{BE31DFEC-6F90-4144-9D30-870325172B39}"/>
              </a:ext>
            </a:extLst>
          </p:cNvPr>
          <p:cNvGrpSpPr/>
          <p:nvPr/>
        </p:nvGrpSpPr>
        <p:grpSpPr>
          <a:xfrm>
            <a:off x="4969783" y="4462083"/>
            <a:ext cx="220465" cy="277122"/>
            <a:chOff x="2562448" y="4583321"/>
            <a:chExt cx="324296" cy="252176"/>
          </a:xfrm>
        </p:grpSpPr>
        <p:cxnSp>
          <p:nvCxnSpPr>
            <p:cNvPr id="75" name="Straight Connector 74">
              <a:extLst>
                <a:ext uri="{FF2B5EF4-FFF2-40B4-BE49-F238E27FC236}">
                  <a16:creationId xmlns:a16="http://schemas.microsoft.com/office/drawing/2014/main" id="{50611E68-11D8-407C-AA55-2E399F0131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1B2D65AE-CC94-4326-A3CA-74E0CCA1808D}"/>
                </a:ext>
              </a:extLst>
            </p:cNvPr>
            <p:cNvSpPr txBox="1"/>
            <p:nvPr/>
          </p:nvSpPr>
          <p:spPr>
            <a:xfrm>
              <a:off x="2562448" y="4667454"/>
              <a:ext cx="324296"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21</a:t>
              </a:r>
              <a:endParaRPr lang="en-GB" sz="1200">
                <a:solidFill>
                  <a:prstClr val="black"/>
                </a:solidFill>
                <a:latin typeface="Arial" panose="020B0604020202020204"/>
                <a:ea typeface="Geneva" charset="0"/>
                <a:cs typeface="+mn-cs"/>
              </a:endParaRPr>
            </a:p>
          </p:txBody>
        </p:sp>
      </p:grpSp>
      <p:sp>
        <p:nvSpPr>
          <p:cNvPr id="74" name="TextBox 73">
            <a:extLst>
              <a:ext uri="{FF2B5EF4-FFF2-40B4-BE49-F238E27FC236}">
                <a16:creationId xmlns:a16="http://schemas.microsoft.com/office/drawing/2014/main" id="{3FCC2BEA-E67A-4757-8C79-7B2158E47683}"/>
              </a:ext>
            </a:extLst>
          </p:cNvPr>
          <p:cNvSpPr txBox="1"/>
          <p:nvPr/>
        </p:nvSpPr>
        <p:spPr>
          <a:xfrm>
            <a:off x="4983938" y="5208173"/>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4</a:t>
            </a:r>
          </a:p>
        </p:txBody>
      </p:sp>
      <p:grpSp>
        <p:nvGrpSpPr>
          <p:cNvPr id="78" name="Group 77">
            <a:extLst>
              <a:ext uri="{FF2B5EF4-FFF2-40B4-BE49-F238E27FC236}">
                <a16:creationId xmlns:a16="http://schemas.microsoft.com/office/drawing/2014/main" id="{117DBD91-9B21-41C3-A43B-8DE337334574}"/>
              </a:ext>
            </a:extLst>
          </p:cNvPr>
          <p:cNvGrpSpPr/>
          <p:nvPr/>
        </p:nvGrpSpPr>
        <p:grpSpPr>
          <a:xfrm>
            <a:off x="4441702" y="4462083"/>
            <a:ext cx="220464" cy="277122"/>
            <a:chOff x="2564796" y="4583321"/>
            <a:chExt cx="324295" cy="252176"/>
          </a:xfrm>
        </p:grpSpPr>
        <p:cxnSp>
          <p:nvCxnSpPr>
            <p:cNvPr id="80" name="Straight Connector 79">
              <a:extLst>
                <a:ext uri="{FF2B5EF4-FFF2-40B4-BE49-F238E27FC236}">
                  <a16:creationId xmlns:a16="http://schemas.microsoft.com/office/drawing/2014/main" id="{F79951DF-3FD7-47A6-AEFF-4E95E1496EBF}"/>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06ACD00C-0626-4F3F-8D31-BF1C9E1E71F1}"/>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18</a:t>
              </a:r>
              <a:endParaRPr lang="en-GB" sz="1200">
                <a:solidFill>
                  <a:prstClr val="black"/>
                </a:solidFill>
                <a:latin typeface="Arial" panose="020B0604020202020204"/>
                <a:ea typeface="Geneva" charset="0"/>
                <a:cs typeface="+mn-cs"/>
              </a:endParaRPr>
            </a:p>
          </p:txBody>
        </p:sp>
      </p:grpSp>
      <p:sp>
        <p:nvSpPr>
          <p:cNvPr id="79" name="TextBox 78">
            <a:extLst>
              <a:ext uri="{FF2B5EF4-FFF2-40B4-BE49-F238E27FC236}">
                <a16:creationId xmlns:a16="http://schemas.microsoft.com/office/drawing/2014/main" id="{97A27073-9A24-4FA6-BCAB-346A218AB09C}"/>
              </a:ext>
            </a:extLst>
          </p:cNvPr>
          <p:cNvSpPr txBox="1"/>
          <p:nvPr/>
        </p:nvSpPr>
        <p:spPr>
          <a:xfrm>
            <a:off x="4454264" y="520817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9</a:t>
            </a:r>
          </a:p>
        </p:txBody>
      </p:sp>
      <p:grpSp>
        <p:nvGrpSpPr>
          <p:cNvPr id="83" name="Group 82">
            <a:extLst>
              <a:ext uri="{FF2B5EF4-FFF2-40B4-BE49-F238E27FC236}">
                <a16:creationId xmlns:a16="http://schemas.microsoft.com/office/drawing/2014/main" id="{1AEDB229-6821-4F82-AEB6-B52BBCAB0DCF}"/>
              </a:ext>
            </a:extLst>
          </p:cNvPr>
          <p:cNvGrpSpPr/>
          <p:nvPr/>
        </p:nvGrpSpPr>
        <p:grpSpPr>
          <a:xfrm>
            <a:off x="2384456" y="4462086"/>
            <a:ext cx="59584" cy="277121"/>
            <a:chOff x="2665306" y="4583321"/>
            <a:chExt cx="87645" cy="252175"/>
          </a:xfrm>
        </p:grpSpPr>
        <p:cxnSp>
          <p:nvCxnSpPr>
            <p:cNvPr id="85" name="Straight Connector 84">
              <a:extLst>
                <a:ext uri="{FF2B5EF4-FFF2-40B4-BE49-F238E27FC236}">
                  <a16:creationId xmlns:a16="http://schemas.microsoft.com/office/drawing/2014/main" id="{5275DD54-F82C-4AC8-AFB0-FE90D55DC95C}"/>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29AA02C1-CBC4-4A5E-8905-76DD62A98DDF}"/>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a:t>
              </a:r>
              <a:endParaRPr lang="en-GB" sz="1200" dirty="0">
                <a:solidFill>
                  <a:prstClr val="black"/>
                </a:solidFill>
                <a:latin typeface="Arial" panose="020B0604020202020204"/>
                <a:ea typeface="Geneva" charset="0"/>
                <a:cs typeface="+mn-cs"/>
              </a:endParaRPr>
            </a:p>
          </p:txBody>
        </p:sp>
      </p:grpSp>
      <p:sp>
        <p:nvSpPr>
          <p:cNvPr id="84" name="TextBox 83">
            <a:extLst>
              <a:ext uri="{FF2B5EF4-FFF2-40B4-BE49-F238E27FC236}">
                <a16:creationId xmlns:a16="http://schemas.microsoft.com/office/drawing/2014/main" id="{C3CAA989-DB57-41E3-A08A-C2E8A6D26099}"/>
              </a:ext>
            </a:extLst>
          </p:cNvPr>
          <p:cNvSpPr txBox="1"/>
          <p:nvPr/>
        </p:nvSpPr>
        <p:spPr>
          <a:xfrm>
            <a:off x="2328688" y="5208175"/>
            <a:ext cx="185944"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27</a:t>
            </a:r>
            <a:endParaRPr lang="en-GB" sz="1200" dirty="0">
              <a:solidFill>
                <a:prstClr val="black"/>
              </a:solidFill>
              <a:latin typeface="Arial" panose="020B0604020202020204"/>
              <a:ea typeface="Geneva" charset="0"/>
              <a:cs typeface="+mn-cs"/>
            </a:endParaRPr>
          </a:p>
        </p:txBody>
      </p:sp>
      <p:grpSp>
        <p:nvGrpSpPr>
          <p:cNvPr id="88" name="Group 87">
            <a:extLst>
              <a:ext uri="{FF2B5EF4-FFF2-40B4-BE49-F238E27FC236}">
                <a16:creationId xmlns:a16="http://schemas.microsoft.com/office/drawing/2014/main" id="{C03610EE-7512-4966-902F-1AA1929476C3}"/>
              </a:ext>
            </a:extLst>
          </p:cNvPr>
          <p:cNvGrpSpPr/>
          <p:nvPr/>
        </p:nvGrpSpPr>
        <p:grpSpPr>
          <a:xfrm>
            <a:off x="2918621" y="4462086"/>
            <a:ext cx="59584" cy="277121"/>
            <a:chOff x="2665306" y="4583321"/>
            <a:chExt cx="87645" cy="252175"/>
          </a:xfrm>
        </p:grpSpPr>
        <p:cxnSp>
          <p:nvCxnSpPr>
            <p:cNvPr id="90" name="Straight Connector 89">
              <a:extLst>
                <a:ext uri="{FF2B5EF4-FFF2-40B4-BE49-F238E27FC236}">
                  <a16:creationId xmlns:a16="http://schemas.microsoft.com/office/drawing/2014/main" id="{B7093AA9-49F6-4C1F-AA0E-C2143F7EAD1E}"/>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F5DA5132-799E-412B-91F0-359C8C26EE9D}"/>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9</a:t>
              </a:r>
              <a:endParaRPr lang="en-GB" sz="1200" dirty="0">
                <a:solidFill>
                  <a:prstClr val="black"/>
                </a:solidFill>
                <a:latin typeface="Arial" panose="020B0604020202020204"/>
                <a:ea typeface="Geneva" charset="0"/>
                <a:cs typeface="+mn-cs"/>
              </a:endParaRPr>
            </a:p>
          </p:txBody>
        </p:sp>
      </p:grpSp>
      <p:sp>
        <p:nvSpPr>
          <p:cNvPr id="89" name="TextBox 88">
            <a:extLst>
              <a:ext uri="{FF2B5EF4-FFF2-40B4-BE49-F238E27FC236}">
                <a16:creationId xmlns:a16="http://schemas.microsoft.com/office/drawing/2014/main" id="{B9C6395B-5CB4-4CF8-A98F-C29E7CC8D0C7}"/>
              </a:ext>
            </a:extLst>
          </p:cNvPr>
          <p:cNvSpPr txBox="1"/>
          <p:nvPr/>
        </p:nvSpPr>
        <p:spPr>
          <a:xfrm>
            <a:off x="2862852" y="520817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21</a:t>
            </a:r>
          </a:p>
        </p:txBody>
      </p:sp>
      <p:grpSp>
        <p:nvGrpSpPr>
          <p:cNvPr id="93" name="Group 92">
            <a:extLst>
              <a:ext uri="{FF2B5EF4-FFF2-40B4-BE49-F238E27FC236}">
                <a16:creationId xmlns:a16="http://schemas.microsoft.com/office/drawing/2014/main" id="{CFCC22B7-9F50-4B19-A461-A386158221EF}"/>
              </a:ext>
            </a:extLst>
          </p:cNvPr>
          <p:cNvGrpSpPr/>
          <p:nvPr/>
        </p:nvGrpSpPr>
        <p:grpSpPr>
          <a:xfrm>
            <a:off x="5506087" y="4462053"/>
            <a:ext cx="220466" cy="277124"/>
            <a:chOff x="2564796" y="4583321"/>
            <a:chExt cx="324295" cy="252179"/>
          </a:xfrm>
        </p:grpSpPr>
        <p:cxnSp>
          <p:nvCxnSpPr>
            <p:cNvPr id="95" name="Straight Connector 94">
              <a:extLst>
                <a:ext uri="{FF2B5EF4-FFF2-40B4-BE49-F238E27FC236}">
                  <a16:creationId xmlns:a16="http://schemas.microsoft.com/office/drawing/2014/main" id="{C5D354F4-F364-47B5-8351-0745E310B9B8}"/>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D665B4AB-D8DA-4852-A34A-425F172C2972}"/>
                </a:ext>
              </a:extLst>
            </p:cNvPr>
            <p:cNvSpPr txBox="1"/>
            <p:nvPr/>
          </p:nvSpPr>
          <p:spPr>
            <a:xfrm>
              <a:off x="2564796" y="4667456"/>
              <a:ext cx="324295" cy="168044"/>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sp>
        <p:nvSpPr>
          <p:cNvPr id="94" name="TextBox 93">
            <a:extLst>
              <a:ext uri="{FF2B5EF4-FFF2-40B4-BE49-F238E27FC236}">
                <a16:creationId xmlns:a16="http://schemas.microsoft.com/office/drawing/2014/main" id="{0FAA6E8E-1F26-48A0-B47C-9C0A8730F287}"/>
              </a:ext>
            </a:extLst>
          </p:cNvPr>
          <p:cNvSpPr txBox="1"/>
          <p:nvPr/>
        </p:nvSpPr>
        <p:spPr>
          <a:xfrm>
            <a:off x="5530601" y="5208166"/>
            <a:ext cx="147220"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a:t>
            </a:r>
          </a:p>
        </p:txBody>
      </p:sp>
      <p:sp>
        <p:nvSpPr>
          <p:cNvPr id="97" name="TextBox 96">
            <a:extLst>
              <a:ext uri="{FF2B5EF4-FFF2-40B4-BE49-F238E27FC236}">
                <a16:creationId xmlns:a16="http://schemas.microsoft.com/office/drawing/2014/main" id="{78A8F8E6-A24F-4DD6-8637-0C2D55BEA28C}"/>
              </a:ext>
            </a:extLst>
          </p:cNvPr>
          <p:cNvSpPr txBox="1"/>
          <p:nvPr/>
        </p:nvSpPr>
        <p:spPr>
          <a:xfrm>
            <a:off x="1159092" y="5010837"/>
            <a:ext cx="2124338"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Number of patients at risk, n</a:t>
            </a:r>
            <a:endParaRPr lang="en-GB" sz="1200" dirty="0">
              <a:solidFill>
                <a:prstClr val="black"/>
              </a:solidFill>
              <a:latin typeface="Arial" panose="020B0604020202020204"/>
              <a:ea typeface="Geneva" charset="0"/>
              <a:cs typeface="+mn-cs"/>
            </a:endParaRPr>
          </a:p>
        </p:txBody>
      </p:sp>
      <p:sp>
        <p:nvSpPr>
          <p:cNvPr id="99" name="Freeform 5">
            <a:extLst>
              <a:ext uri="{FF2B5EF4-FFF2-40B4-BE49-F238E27FC236}">
                <a16:creationId xmlns:a16="http://schemas.microsoft.com/office/drawing/2014/main" id="{2C3448F5-D13C-485E-AFFE-E30D3C501EAE}"/>
              </a:ext>
            </a:extLst>
          </p:cNvPr>
          <p:cNvSpPr>
            <a:spLocks/>
          </p:cNvSpPr>
          <p:nvPr/>
        </p:nvSpPr>
        <p:spPr bwMode="auto">
          <a:xfrm>
            <a:off x="1384301" y="1866901"/>
            <a:ext cx="4318000" cy="1531938"/>
          </a:xfrm>
          <a:custGeom>
            <a:avLst/>
            <a:gdLst>
              <a:gd name="T0" fmla="*/ 0 w 2720"/>
              <a:gd name="T1" fmla="*/ 0 h 965"/>
              <a:gd name="T2" fmla="*/ 116 w 2720"/>
              <a:gd name="T3" fmla="*/ 0 h 965"/>
              <a:gd name="T4" fmla="*/ 116 w 2720"/>
              <a:gd name="T5" fmla="*/ 28 h 965"/>
              <a:gd name="T6" fmla="*/ 142 w 2720"/>
              <a:gd name="T7" fmla="*/ 28 h 965"/>
              <a:gd name="T8" fmla="*/ 142 w 2720"/>
              <a:gd name="T9" fmla="*/ 54 h 965"/>
              <a:gd name="T10" fmla="*/ 160 w 2720"/>
              <a:gd name="T11" fmla="*/ 54 h 965"/>
              <a:gd name="T12" fmla="*/ 160 w 2720"/>
              <a:gd name="T13" fmla="*/ 78 h 965"/>
              <a:gd name="T14" fmla="*/ 190 w 2720"/>
              <a:gd name="T15" fmla="*/ 78 h 965"/>
              <a:gd name="T16" fmla="*/ 190 w 2720"/>
              <a:gd name="T17" fmla="*/ 108 h 965"/>
              <a:gd name="T18" fmla="*/ 196 w 2720"/>
              <a:gd name="T19" fmla="*/ 108 h 965"/>
              <a:gd name="T20" fmla="*/ 196 w 2720"/>
              <a:gd name="T21" fmla="*/ 187 h 965"/>
              <a:gd name="T22" fmla="*/ 202 w 2720"/>
              <a:gd name="T23" fmla="*/ 187 h 965"/>
              <a:gd name="T24" fmla="*/ 202 w 2720"/>
              <a:gd name="T25" fmla="*/ 247 h 965"/>
              <a:gd name="T26" fmla="*/ 206 w 2720"/>
              <a:gd name="T27" fmla="*/ 247 h 965"/>
              <a:gd name="T28" fmla="*/ 206 w 2720"/>
              <a:gd name="T29" fmla="*/ 293 h 965"/>
              <a:gd name="T30" fmla="*/ 213 w 2720"/>
              <a:gd name="T31" fmla="*/ 293 h 965"/>
              <a:gd name="T32" fmla="*/ 213 w 2720"/>
              <a:gd name="T33" fmla="*/ 299 h 965"/>
              <a:gd name="T34" fmla="*/ 217 w 2720"/>
              <a:gd name="T35" fmla="*/ 299 h 965"/>
              <a:gd name="T36" fmla="*/ 217 w 2720"/>
              <a:gd name="T37" fmla="*/ 323 h 965"/>
              <a:gd name="T38" fmla="*/ 223 w 2720"/>
              <a:gd name="T39" fmla="*/ 323 h 965"/>
              <a:gd name="T40" fmla="*/ 223 w 2720"/>
              <a:gd name="T41" fmla="*/ 353 h 965"/>
              <a:gd name="T42" fmla="*/ 243 w 2720"/>
              <a:gd name="T43" fmla="*/ 353 h 965"/>
              <a:gd name="T44" fmla="*/ 243 w 2720"/>
              <a:gd name="T45" fmla="*/ 381 h 965"/>
              <a:gd name="T46" fmla="*/ 263 w 2720"/>
              <a:gd name="T47" fmla="*/ 381 h 965"/>
              <a:gd name="T48" fmla="*/ 263 w 2720"/>
              <a:gd name="T49" fmla="*/ 417 h 965"/>
              <a:gd name="T50" fmla="*/ 305 w 2720"/>
              <a:gd name="T51" fmla="*/ 417 h 965"/>
              <a:gd name="T52" fmla="*/ 305 w 2720"/>
              <a:gd name="T53" fmla="*/ 447 h 965"/>
              <a:gd name="T54" fmla="*/ 357 w 2720"/>
              <a:gd name="T55" fmla="*/ 447 h 965"/>
              <a:gd name="T56" fmla="*/ 357 w 2720"/>
              <a:gd name="T57" fmla="*/ 473 h 965"/>
              <a:gd name="T58" fmla="*/ 359 w 2720"/>
              <a:gd name="T59" fmla="*/ 473 h 965"/>
              <a:gd name="T60" fmla="*/ 359 w 2720"/>
              <a:gd name="T61" fmla="*/ 504 h 965"/>
              <a:gd name="T62" fmla="*/ 383 w 2720"/>
              <a:gd name="T63" fmla="*/ 504 h 965"/>
              <a:gd name="T64" fmla="*/ 383 w 2720"/>
              <a:gd name="T65" fmla="*/ 532 h 965"/>
              <a:gd name="T66" fmla="*/ 397 w 2720"/>
              <a:gd name="T67" fmla="*/ 532 h 965"/>
              <a:gd name="T68" fmla="*/ 397 w 2720"/>
              <a:gd name="T69" fmla="*/ 562 h 965"/>
              <a:gd name="T70" fmla="*/ 407 w 2720"/>
              <a:gd name="T71" fmla="*/ 562 h 965"/>
              <a:gd name="T72" fmla="*/ 407 w 2720"/>
              <a:gd name="T73" fmla="*/ 592 h 965"/>
              <a:gd name="T74" fmla="*/ 427 w 2720"/>
              <a:gd name="T75" fmla="*/ 592 h 965"/>
              <a:gd name="T76" fmla="*/ 427 w 2720"/>
              <a:gd name="T77" fmla="*/ 624 h 965"/>
              <a:gd name="T78" fmla="*/ 491 w 2720"/>
              <a:gd name="T79" fmla="*/ 624 h 965"/>
              <a:gd name="T80" fmla="*/ 491 w 2720"/>
              <a:gd name="T81" fmla="*/ 654 h 965"/>
              <a:gd name="T82" fmla="*/ 597 w 2720"/>
              <a:gd name="T83" fmla="*/ 654 h 965"/>
              <a:gd name="T84" fmla="*/ 597 w 2720"/>
              <a:gd name="T85" fmla="*/ 686 h 965"/>
              <a:gd name="T86" fmla="*/ 686 w 2720"/>
              <a:gd name="T87" fmla="*/ 686 h 965"/>
              <a:gd name="T88" fmla="*/ 686 w 2720"/>
              <a:gd name="T89" fmla="*/ 720 h 965"/>
              <a:gd name="T90" fmla="*/ 776 w 2720"/>
              <a:gd name="T91" fmla="*/ 720 h 965"/>
              <a:gd name="T92" fmla="*/ 776 w 2720"/>
              <a:gd name="T93" fmla="*/ 752 h 965"/>
              <a:gd name="T94" fmla="*/ 1129 w 2720"/>
              <a:gd name="T95" fmla="*/ 752 h 965"/>
              <a:gd name="T96" fmla="*/ 1129 w 2720"/>
              <a:gd name="T97" fmla="*/ 796 h 965"/>
              <a:gd name="T98" fmla="*/ 1606 w 2720"/>
              <a:gd name="T99" fmla="*/ 796 h 965"/>
              <a:gd name="T100" fmla="*/ 1606 w 2720"/>
              <a:gd name="T101" fmla="*/ 849 h 965"/>
              <a:gd name="T102" fmla="*/ 1880 w 2720"/>
              <a:gd name="T103" fmla="*/ 849 h 965"/>
              <a:gd name="T104" fmla="*/ 1880 w 2720"/>
              <a:gd name="T105" fmla="*/ 901 h 965"/>
              <a:gd name="T106" fmla="*/ 1980 w 2720"/>
              <a:gd name="T107" fmla="*/ 901 h 965"/>
              <a:gd name="T108" fmla="*/ 1980 w 2720"/>
              <a:gd name="T109" fmla="*/ 965 h 965"/>
              <a:gd name="T110" fmla="*/ 2720 w 2720"/>
              <a:gd name="T111" fmla="*/ 965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20" h="965">
                <a:moveTo>
                  <a:pt x="0" y="0"/>
                </a:moveTo>
                <a:lnTo>
                  <a:pt x="116" y="0"/>
                </a:lnTo>
                <a:lnTo>
                  <a:pt x="116" y="28"/>
                </a:lnTo>
                <a:lnTo>
                  <a:pt x="142" y="28"/>
                </a:lnTo>
                <a:lnTo>
                  <a:pt x="142" y="54"/>
                </a:lnTo>
                <a:lnTo>
                  <a:pt x="160" y="54"/>
                </a:lnTo>
                <a:lnTo>
                  <a:pt x="160" y="78"/>
                </a:lnTo>
                <a:lnTo>
                  <a:pt x="190" y="78"/>
                </a:lnTo>
                <a:lnTo>
                  <a:pt x="190" y="108"/>
                </a:lnTo>
                <a:lnTo>
                  <a:pt x="196" y="108"/>
                </a:lnTo>
                <a:lnTo>
                  <a:pt x="196" y="187"/>
                </a:lnTo>
                <a:lnTo>
                  <a:pt x="202" y="187"/>
                </a:lnTo>
                <a:lnTo>
                  <a:pt x="202" y="247"/>
                </a:lnTo>
                <a:lnTo>
                  <a:pt x="206" y="247"/>
                </a:lnTo>
                <a:lnTo>
                  <a:pt x="206" y="293"/>
                </a:lnTo>
                <a:lnTo>
                  <a:pt x="213" y="293"/>
                </a:lnTo>
                <a:lnTo>
                  <a:pt x="213" y="299"/>
                </a:lnTo>
                <a:lnTo>
                  <a:pt x="217" y="299"/>
                </a:lnTo>
                <a:lnTo>
                  <a:pt x="217" y="323"/>
                </a:lnTo>
                <a:lnTo>
                  <a:pt x="223" y="323"/>
                </a:lnTo>
                <a:lnTo>
                  <a:pt x="223" y="353"/>
                </a:lnTo>
                <a:lnTo>
                  <a:pt x="243" y="353"/>
                </a:lnTo>
                <a:lnTo>
                  <a:pt x="243" y="381"/>
                </a:lnTo>
                <a:lnTo>
                  <a:pt x="263" y="381"/>
                </a:lnTo>
                <a:lnTo>
                  <a:pt x="263" y="417"/>
                </a:lnTo>
                <a:lnTo>
                  <a:pt x="305" y="417"/>
                </a:lnTo>
                <a:lnTo>
                  <a:pt x="305" y="447"/>
                </a:lnTo>
                <a:lnTo>
                  <a:pt x="357" y="447"/>
                </a:lnTo>
                <a:lnTo>
                  <a:pt x="357" y="473"/>
                </a:lnTo>
                <a:lnTo>
                  <a:pt x="359" y="473"/>
                </a:lnTo>
                <a:lnTo>
                  <a:pt x="359" y="504"/>
                </a:lnTo>
                <a:lnTo>
                  <a:pt x="383" y="504"/>
                </a:lnTo>
                <a:lnTo>
                  <a:pt x="383" y="532"/>
                </a:lnTo>
                <a:lnTo>
                  <a:pt x="397" y="532"/>
                </a:lnTo>
                <a:lnTo>
                  <a:pt x="397" y="562"/>
                </a:lnTo>
                <a:lnTo>
                  <a:pt x="407" y="562"/>
                </a:lnTo>
                <a:lnTo>
                  <a:pt x="407" y="592"/>
                </a:lnTo>
                <a:lnTo>
                  <a:pt x="427" y="592"/>
                </a:lnTo>
                <a:lnTo>
                  <a:pt x="427" y="624"/>
                </a:lnTo>
                <a:lnTo>
                  <a:pt x="491" y="624"/>
                </a:lnTo>
                <a:lnTo>
                  <a:pt x="491" y="654"/>
                </a:lnTo>
                <a:lnTo>
                  <a:pt x="597" y="654"/>
                </a:lnTo>
                <a:lnTo>
                  <a:pt x="597" y="686"/>
                </a:lnTo>
                <a:lnTo>
                  <a:pt x="686" y="686"/>
                </a:lnTo>
                <a:lnTo>
                  <a:pt x="686" y="720"/>
                </a:lnTo>
                <a:lnTo>
                  <a:pt x="776" y="720"/>
                </a:lnTo>
                <a:lnTo>
                  <a:pt x="776" y="752"/>
                </a:lnTo>
                <a:lnTo>
                  <a:pt x="1129" y="752"/>
                </a:lnTo>
                <a:lnTo>
                  <a:pt x="1129" y="796"/>
                </a:lnTo>
                <a:lnTo>
                  <a:pt x="1606" y="796"/>
                </a:lnTo>
                <a:lnTo>
                  <a:pt x="1606" y="849"/>
                </a:lnTo>
                <a:lnTo>
                  <a:pt x="1880" y="849"/>
                </a:lnTo>
                <a:lnTo>
                  <a:pt x="1880" y="901"/>
                </a:lnTo>
                <a:lnTo>
                  <a:pt x="1980" y="901"/>
                </a:lnTo>
                <a:lnTo>
                  <a:pt x="1980" y="965"/>
                </a:lnTo>
                <a:lnTo>
                  <a:pt x="2720" y="965"/>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0" name="Line 6">
            <a:extLst>
              <a:ext uri="{FF2B5EF4-FFF2-40B4-BE49-F238E27FC236}">
                <a16:creationId xmlns:a16="http://schemas.microsoft.com/office/drawing/2014/main" id="{DF34ED17-6251-4153-9C3F-4A3332421304}"/>
              </a:ext>
            </a:extLst>
          </p:cNvPr>
          <p:cNvSpPr>
            <a:spLocks noChangeShapeType="1"/>
          </p:cNvSpPr>
          <p:nvPr/>
        </p:nvSpPr>
        <p:spPr bwMode="auto">
          <a:xfrm>
            <a:off x="1384300" y="18288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1" name="Line 7">
            <a:extLst>
              <a:ext uri="{FF2B5EF4-FFF2-40B4-BE49-F238E27FC236}">
                <a16:creationId xmlns:a16="http://schemas.microsoft.com/office/drawing/2014/main" id="{59D32C87-64B2-415F-A118-945D755BA143}"/>
              </a:ext>
            </a:extLst>
          </p:cNvPr>
          <p:cNvSpPr>
            <a:spLocks noChangeShapeType="1"/>
          </p:cNvSpPr>
          <p:nvPr/>
        </p:nvSpPr>
        <p:spPr bwMode="auto">
          <a:xfrm>
            <a:off x="1346200" y="18669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2" name="Line 8">
            <a:extLst>
              <a:ext uri="{FF2B5EF4-FFF2-40B4-BE49-F238E27FC236}">
                <a16:creationId xmlns:a16="http://schemas.microsoft.com/office/drawing/2014/main" id="{B4D63960-48EB-4C12-B283-8C3DD0526FF9}"/>
              </a:ext>
            </a:extLst>
          </p:cNvPr>
          <p:cNvSpPr>
            <a:spLocks noChangeShapeType="1"/>
          </p:cNvSpPr>
          <p:nvPr/>
        </p:nvSpPr>
        <p:spPr bwMode="auto">
          <a:xfrm>
            <a:off x="1711325" y="225266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3" name="Line 9">
            <a:extLst>
              <a:ext uri="{FF2B5EF4-FFF2-40B4-BE49-F238E27FC236}">
                <a16:creationId xmlns:a16="http://schemas.microsoft.com/office/drawing/2014/main" id="{018DC9FB-EEAA-4FD3-86D6-F83FED1768E7}"/>
              </a:ext>
            </a:extLst>
          </p:cNvPr>
          <p:cNvSpPr>
            <a:spLocks noChangeShapeType="1"/>
          </p:cNvSpPr>
          <p:nvPr/>
        </p:nvSpPr>
        <p:spPr bwMode="auto">
          <a:xfrm>
            <a:off x="1673225" y="2293938"/>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4" name="Line 10">
            <a:extLst>
              <a:ext uri="{FF2B5EF4-FFF2-40B4-BE49-F238E27FC236}">
                <a16:creationId xmlns:a16="http://schemas.microsoft.com/office/drawing/2014/main" id="{06BEF465-1912-4188-8D67-DA72BB6FB555}"/>
              </a:ext>
            </a:extLst>
          </p:cNvPr>
          <p:cNvSpPr>
            <a:spLocks noChangeShapeType="1"/>
          </p:cNvSpPr>
          <p:nvPr/>
        </p:nvSpPr>
        <p:spPr bwMode="auto">
          <a:xfrm>
            <a:off x="1735138" y="238918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5" name="Line 11">
            <a:extLst>
              <a:ext uri="{FF2B5EF4-FFF2-40B4-BE49-F238E27FC236}">
                <a16:creationId xmlns:a16="http://schemas.microsoft.com/office/drawing/2014/main" id="{7922C8DB-4E90-417F-AE53-5C9B6BD0DF4D}"/>
              </a:ext>
            </a:extLst>
          </p:cNvPr>
          <p:cNvSpPr>
            <a:spLocks noChangeShapeType="1"/>
          </p:cNvSpPr>
          <p:nvPr/>
        </p:nvSpPr>
        <p:spPr bwMode="auto">
          <a:xfrm>
            <a:off x="1698625" y="2427288"/>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6" name="Line 12">
            <a:extLst>
              <a:ext uri="{FF2B5EF4-FFF2-40B4-BE49-F238E27FC236}">
                <a16:creationId xmlns:a16="http://schemas.microsoft.com/office/drawing/2014/main" id="{884C4C82-04A2-434C-B260-149953F94156}"/>
              </a:ext>
            </a:extLst>
          </p:cNvPr>
          <p:cNvSpPr>
            <a:spLocks noChangeShapeType="1"/>
          </p:cNvSpPr>
          <p:nvPr/>
        </p:nvSpPr>
        <p:spPr bwMode="auto">
          <a:xfrm>
            <a:off x="2027238" y="276542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7" name="Line 13">
            <a:extLst>
              <a:ext uri="{FF2B5EF4-FFF2-40B4-BE49-F238E27FC236}">
                <a16:creationId xmlns:a16="http://schemas.microsoft.com/office/drawing/2014/main" id="{7EF8912E-63F2-4EC1-A8A7-0910F378392D}"/>
              </a:ext>
            </a:extLst>
          </p:cNvPr>
          <p:cNvSpPr>
            <a:spLocks noChangeShapeType="1"/>
          </p:cNvSpPr>
          <p:nvPr/>
        </p:nvSpPr>
        <p:spPr bwMode="auto">
          <a:xfrm>
            <a:off x="1989138" y="280352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8" name="Line 14">
            <a:extLst>
              <a:ext uri="{FF2B5EF4-FFF2-40B4-BE49-F238E27FC236}">
                <a16:creationId xmlns:a16="http://schemas.microsoft.com/office/drawing/2014/main" id="{F621BF3D-5D44-4154-8023-7EFA885C1C55}"/>
              </a:ext>
            </a:extLst>
          </p:cNvPr>
          <p:cNvSpPr>
            <a:spLocks noChangeShapeType="1"/>
          </p:cNvSpPr>
          <p:nvPr/>
        </p:nvSpPr>
        <p:spPr bwMode="auto">
          <a:xfrm>
            <a:off x="2332038" y="2917825"/>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9" name="Line 15">
            <a:extLst>
              <a:ext uri="{FF2B5EF4-FFF2-40B4-BE49-F238E27FC236}">
                <a16:creationId xmlns:a16="http://schemas.microsoft.com/office/drawing/2014/main" id="{861D72F2-31D6-48C2-862B-3D12BA70AFB1}"/>
              </a:ext>
            </a:extLst>
          </p:cNvPr>
          <p:cNvSpPr>
            <a:spLocks noChangeShapeType="1"/>
          </p:cNvSpPr>
          <p:nvPr/>
        </p:nvSpPr>
        <p:spPr bwMode="auto">
          <a:xfrm>
            <a:off x="2293938" y="29591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0" name="Line 16">
            <a:extLst>
              <a:ext uri="{FF2B5EF4-FFF2-40B4-BE49-F238E27FC236}">
                <a16:creationId xmlns:a16="http://schemas.microsoft.com/office/drawing/2014/main" id="{3B70223E-303C-43C3-973C-2B3A96452099}"/>
              </a:ext>
            </a:extLst>
          </p:cNvPr>
          <p:cNvSpPr>
            <a:spLocks noChangeShapeType="1"/>
          </p:cNvSpPr>
          <p:nvPr/>
        </p:nvSpPr>
        <p:spPr bwMode="auto">
          <a:xfrm>
            <a:off x="2392363" y="2917825"/>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1" name="Line 17">
            <a:extLst>
              <a:ext uri="{FF2B5EF4-FFF2-40B4-BE49-F238E27FC236}">
                <a16:creationId xmlns:a16="http://schemas.microsoft.com/office/drawing/2014/main" id="{ACFCF357-1D70-4FB0-88D8-4BDF12DACA33}"/>
              </a:ext>
            </a:extLst>
          </p:cNvPr>
          <p:cNvSpPr>
            <a:spLocks noChangeShapeType="1"/>
          </p:cNvSpPr>
          <p:nvPr/>
        </p:nvSpPr>
        <p:spPr bwMode="auto">
          <a:xfrm>
            <a:off x="2351088" y="2959100"/>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2" name="Line 18">
            <a:extLst>
              <a:ext uri="{FF2B5EF4-FFF2-40B4-BE49-F238E27FC236}">
                <a16:creationId xmlns:a16="http://schemas.microsoft.com/office/drawing/2014/main" id="{8CD2AE49-EC37-4ABE-9A24-1BE72D2E3E07}"/>
              </a:ext>
            </a:extLst>
          </p:cNvPr>
          <p:cNvSpPr>
            <a:spLocks noChangeShapeType="1"/>
          </p:cNvSpPr>
          <p:nvPr/>
        </p:nvSpPr>
        <p:spPr bwMode="auto">
          <a:xfrm>
            <a:off x="2473325" y="2971800"/>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3" name="Line 19">
            <a:extLst>
              <a:ext uri="{FF2B5EF4-FFF2-40B4-BE49-F238E27FC236}">
                <a16:creationId xmlns:a16="http://schemas.microsoft.com/office/drawing/2014/main" id="{5D7BA52F-E84D-4BA9-AC63-0FB78F204F50}"/>
              </a:ext>
            </a:extLst>
          </p:cNvPr>
          <p:cNvSpPr>
            <a:spLocks noChangeShapeType="1"/>
          </p:cNvSpPr>
          <p:nvPr/>
        </p:nvSpPr>
        <p:spPr bwMode="auto">
          <a:xfrm>
            <a:off x="2433639" y="3009900"/>
            <a:ext cx="7778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4" name="Line 20">
            <a:extLst>
              <a:ext uri="{FF2B5EF4-FFF2-40B4-BE49-F238E27FC236}">
                <a16:creationId xmlns:a16="http://schemas.microsoft.com/office/drawing/2014/main" id="{18F9618C-2D1B-48E5-B194-6CBCEC04F728}"/>
              </a:ext>
            </a:extLst>
          </p:cNvPr>
          <p:cNvSpPr>
            <a:spLocks noChangeShapeType="1"/>
          </p:cNvSpPr>
          <p:nvPr/>
        </p:nvSpPr>
        <p:spPr bwMode="auto">
          <a:xfrm>
            <a:off x="2676526"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5" name="Line 21">
            <a:extLst>
              <a:ext uri="{FF2B5EF4-FFF2-40B4-BE49-F238E27FC236}">
                <a16:creationId xmlns:a16="http://schemas.microsoft.com/office/drawing/2014/main" id="{5F9ED2CD-92E1-4D23-9DDB-968521C882F5}"/>
              </a:ext>
            </a:extLst>
          </p:cNvPr>
          <p:cNvSpPr>
            <a:spLocks noChangeShapeType="1"/>
          </p:cNvSpPr>
          <p:nvPr/>
        </p:nvSpPr>
        <p:spPr bwMode="auto">
          <a:xfrm>
            <a:off x="2638426" y="30607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6" name="Line 22">
            <a:extLst>
              <a:ext uri="{FF2B5EF4-FFF2-40B4-BE49-F238E27FC236}">
                <a16:creationId xmlns:a16="http://schemas.microsoft.com/office/drawing/2014/main" id="{032B0A73-DFD1-4DBD-9E3D-DB1A9A06DF8E}"/>
              </a:ext>
            </a:extLst>
          </p:cNvPr>
          <p:cNvSpPr>
            <a:spLocks noChangeShapeType="1"/>
          </p:cNvSpPr>
          <p:nvPr/>
        </p:nvSpPr>
        <p:spPr bwMode="auto">
          <a:xfrm>
            <a:off x="2720975"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7" name="Line 23">
            <a:extLst>
              <a:ext uri="{FF2B5EF4-FFF2-40B4-BE49-F238E27FC236}">
                <a16:creationId xmlns:a16="http://schemas.microsoft.com/office/drawing/2014/main" id="{E8CA9365-DF3F-44A2-9829-C8427480C38A}"/>
              </a:ext>
            </a:extLst>
          </p:cNvPr>
          <p:cNvSpPr>
            <a:spLocks noChangeShapeType="1"/>
          </p:cNvSpPr>
          <p:nvPr/>
        </p:nvSpPr>
        <p:spPr bwMode="auto">
          <a:xfrm>
            <a:off x="2679701" y="3060700"/>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8" name="Line 24">
            <a:extLst>
              <a:ext uri="{FF2B5EF4-FFF2-40B4-BE49-F238E27FC236}">
                <a16:creationId xmlns:a16="http://schemas.microsoft.com/office/drawing/2014/main" id="{CCABB1BF-02F6-417C-940E-47803E3FC4E3}"/>
              </a:ext>
            </a:extLst>
          </p:cNvPr>
          <p:cNvSpPr>
            <a:spLocks noChangeShapeType="1"/>
          </p:cNvSpPr>
          <p:nvPr/>
        </p:nvSpPr>
        <p:spPr bwMode="auto">
          <a:xfrm>
            <a:off x="2981326"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9" name="Line 25">
            <a:extLst>
              <a:ext uri="{FF2B5EF4-FFF2-40B4-BE49-F238E27FC236}">
                <a16:creationId xmlns:a16="http://schemas.microsoft.com/office/drawing/2014/main" id="{49DAEA4D-65F7-4087-A452-7D18DF9725AA}"/>
              </a:ext>
            </a:extLst>
          </p:cNvPr>
          <p:cNvSpPr>
            <a:spLocks noChangeShapeType="1"/>
          </p:cNvSpPr>
          <p:nvPr/>
        </p:nvSpPr>
        <p:spPr bwMode="auto">
          <a:xfrm>
            <a:off x="2943226" y="30607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0" name="Line 26">
            <a:extLst>
              <a:ext uri="{FF2B5EF4-FFF2-40B4-BE49-F238E27FC236}">
                <a16:creationId xmlns:a16="http://schemas.microsoft.com/office/drawing/2014/main" id="{6758D5FE-3B03-42DC-90B9-83A08A4BF2E9}"/>
              </a:ext>
            </a:extLst>
          </p:cNvPr>
          <p:cNvSpPr>
            <a:spLocks noChangeShapeType="1"/>
          </p:cNvSpPr>
          <p:nvPr/>
        </p:nvSpPr>
        <p:spPr bwMode="auto">
          <a:xfrm>
            <a:off x="2997200"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1" name="Line 27">
            <a:extLst>
              <a:ext uri="{FF2B5EF4-FFF2-40B4-BE49-F238E27FC236}">
                <a16:creationId xmlns:a16="http://schemas.microsoft.com/office/drawing/2014/main" id="{DA3F8EB9-35B3-4C03-9FB6-0564F68D656C}"/>
              </a:ext>
            </a:extLst>
          </p:cNvPr>
          <p:cNvSpPr>
            <a:spLocks noChangeShapeType="1"/>
          </p:cNvSpPr>
          <p:nvPr/>
        </p:nvSpPr>
        <p:spPr bwMode="auto">
          <a:xfrm>
            <a:off x="2959100" y="30607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2" name="Line 28">
            <a:extLst>
              <a:ext uri="{FF2B5EF4-FFF2-40B4-BE49-F238E27FC236}">
                <a16:creationId xmlns:a16="http://schemas.microsoft.com/office/drawing/2014/main" id="{084D8E4D-438C-4BE2-B1D8-B8E605BA2D6E}"/>
              </a:ext>
            </a:extLst>
          </p:cNvPr>
          <p:cNvSpPr>
            <a:spLocks noChangeShapeType="1"/>
          </p:cNvSpPr>
          <p:nvPr/>
        </p:nvSpPr>
        <p:spPr bwMode="auto">
          <a:xfrm>
            <a:off x="3013075"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3" name="Line 29">
            <a:extLst>
              <a:ext uri="{FF2B5EF4-FFF2-40B4-BE49-F238E27FC236}">
                <a16:creationId xmlns:a16="http://schemas.microsoft.com/office/drawing/2014/main" id="{8F6F7022-CEAE-496F-A713-DB144A06D83E}"/>
              </a:ext>
            </a:extLst>
          </p:cNvPr>
          <p:cNvSpPr>
            <a:spLocks noChangeShapeType="1"/>
          </p:cNvSpPr>
          <p:nvPr/>
        </p:nvSpPr>
        <p:spPr bwMode="auto">
          <a:xfrm>
            <a:off x="2974975" y="30607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4" name="Line 30">
            <a:extLst>
              <a:ext uri="{FF2B5EF4-FFF2-40B4-BE49-F238E27FC236}">
                <a16:creationId xmlns:a16="http://schemas.microsoft.com/office/drawing/2014/main" id="{785E869A-24AF-4FC2-9FAB-4B247E60EEEC}"/>
              </a:ext>
            </a:extLst>
          </p:cNvPr>
          <p:cNvSpPr>
            <a:spLocks noChangeShapeType="1"/>
          </p:cNvSpPr>
          <p:nvPr/>
        </p:nvSpPr>
        <p:spPr bwMode="auto">
          <a:xfrm>
            <a:off x="3255964" y="309245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dirty="0">
              <a:solidFill>
                <a:srgbClr val="000000"/>
              </a:solidFill>
              <a:latin typeface="Arial" panose="020B0604020202020204"/>
              <a:cs typeface="+mn-cs"/>
            </a:endParaRPr>
          </a:p>
        </p:txBody>
      </p:sp>
      <p:sp>
        <p:nvSpPr>
          <p:cNvPr id="125" name="Line 31">
            <a:extLst>
              <a:ext uri="{FF2B5EF4-FFF2-40B4-BE49-F238E27FC236}">
                <a16:creationId xmlns:a16="http://schemas.microsoft.com/office/drawing/2014/main" id="{2845B7F2-9AB0-4E73-BDB8-E5371427F812}"/>
              </a:ext>
            </a:extLst>
          </p:cNvPr>
          <p:cNvSpPr>
            <a:spLocks noChangeShapeType="1"/>
          </p:cNvSpPr>
          <p:nvPr/>
        </p:nvSpPr>
        <p:spPr bwMode="auto">
          <a:xfrm>
            <a:off x="3217864" y="313055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6" name="Line 32">
            <a:extLst>
              <a:ext uri="{FF2B5EF4-FFF2-40B4-BE49-F238E27FC236}">
                <a16:creationId xmlns:a16="http://schemas.microsoft.com/office/drawing/2014/main" id="{59003327-D8AD-48CB-A1B9-187FC2BEEDBB}"/>
              </a:ext>
            </a:extLst>
          </p:cNvPr>
          <p:cNvSpPr>
            <a:spLocks noChangeShapeType="1"/>
          </p:cNvSpPr>
          <p:nvPr/>
        </p:nvSpPr>
        <p:spPr bwMode="auto">
          <a:xfrm>
            <a:off x="3560764" y="309245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7" name="Line 33">
            <a:extLst>
              <a:ext uri="{FF2B5EF4-FFF2-40B4-BE49-F238E27FC236}">
                <a16:creationId xmlns:a16="http://schemas.microsoft.com/office/drawing/2014/main" id="{FA53BF52-0D28-49AD-BF63-71D9A73903F1}"/>
              </a:ext>
            </a:extLst>
          </p:cNvPr>
          <p:cNvSpPr>
            <a:spLocks noChangeShapeType="1"/>
          </p:cNvSpPr>
          <p:nvPr/>
        </p:nvSpPr>
        <p:spPr bwMode="auto">
          <a:xfrm>
            <a:off x="3522664" y="313055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8" name="Line 34">
            <a:extLst>
              <a:ext uri="{FF2B5EF4-FFF2-40B4-BE49-F238E27FC236}">
                <a16:creationId xmlns:a16="http://schemas.microsoft.com/office/drawing/2014/main" id="{33988E37-B51C-4A38-8854-588893434F02}"/>
              </a:ext>
            </a:extLst>
          </p:cNvPr>
          <p:cNvSpPr>
            <a:spLocks noChangeShapeType="1"/>
          </p:cNvSpPr>
          <p:nvPr/>
        </p:nvSpPr>
        <p:spPr bwMode="auto">
          <a:xfrm>
            <a:off x="4460875" y="32591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9" name="Line 35">
            <a:extLst>
              <a:ext uri="{FF2B5EF4-FFF2-40B4-BE49-F238E27FC236}">
                <a16:creationId xmlns:a16="http://schemas.microsoft.com/office/drawing/2014/main" id="{206C3F0D-FDF3-4FE0-8C8E-9B3829928645}"/>
              </a:ext>
            </a:extLst>
          </p:cNvPr>
          <p:cNvSpPr>
            <a:spLocks noChangeShapeType="1"/>
          </p:cNvSpPr>
          <p:nvPr/>
        </p:nvSpPr>
        <p:spPr bwMode="auto">
          <a:xfrm>
            <a:off x="4422775" y="32972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0" name="Line 36">
            <a:extLst>
              <a:ext uri="{FF2B5EF4-FFF2-40B4-BE49-F238E27FC236}">
                <a16:creationId xmlns:a16="http://schemas.microsoft.com/office/drawing/2014/main" id="{0C556EBE-603C-41A5-B7DB-C5558A05773C}"/>
              </a:ext>
            </a:extLst>
          </p:cNvPr>
          <p:cNvSpPr>
            <a:spLocks noChangeShapeType="1"/>
          </p:cNvSpPr>
          <p:nvPr/>
        </p:nvSpPr>
        <p:spPr bwMode="auto">
          <a:xfrm>
            <a:off x="4505326" y="32591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1" name="Line 37">
            <a:extLst>
              <a:ext uri="{FF2B5EF4-FFF2-40B4-BE49-F238E27FC236}">
                <a16:creationId xmlns:a16="http://schemas.microsoft.com/office/drawing/2014/main" id="{24C5F51C-5A2F-46E9-9B53-9D96BB3D2F1E}"/>
              </a:ext>
            </a:extLst>
          </p:cNvPr>
          <p:cNvSpPr>
            <a:spLocks noChangeShapeType="1"/>
          </p:cNvSpPr>
          <p:nvPr/>
        </p:nvSpPr>
        <p:spPr bwMode="auto">
          <a:xfrm>
            <a:off x="4464051" y="32972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2" name="Line 38">
            <a:extLst>
              <a:ext uri="{FF2B5EF4-FFF2-40B4-BE49-F238E27FC236}">
                <a16:creationId xmlns:a16="http://schemas.microsoft.com/office/drawing/2014/main" id="{7F885466-C57D-4FF1-9A0A-3B6D39CEE54B}"/>
              </a:ext>
            </a:extLst>
          </p:cNvPr>
          <p:cNvSpPr>
            <a:spLocks noChangeShapeType="1"/>
          </p:cNvSpPr>
          <p:nvPr/>
        </p:nvSpPr>
        <p:spPr bwMode="auto">
          <a:xfrm>
            <a:off x="4543426"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3" name="Line 39">
            <a:extLst>
              <a:ext uri="{FF2B5EF4-FFF2-40B4-BE49-F238E27FC236}">
                <a16:creationId xmlns:a16="http://schemas.microsoft.com/office/drawing/2014/main" id="{059C1BD4-AD67-42F3-BD87-C19E8DE71FB2}"/>
              </a:ext>
            </a:extLst>
          </p:cNvPr>
          <p:cNvSpPr>
            <a:spLocks noChangeShapeType="1"/>
          </p:cNvSpPr>
          <p:nvPr/>
        </p:nvSpPr>
        <p:spPr bwMode="auto">
          <a:xfrm>
            <a:off x="4505326"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4" name="Line 40">
            <a:extLst>
              <a:ext uri="{FF2B5EF4-FFF2-40B4-BE49-F238E27FC236}">
                <a16:creationId xmlns:a16="http://schemas.microsoft.com/office/drawing/2014/main" id="{29DE7115-F182-4994-8533-9D41C84FD725}"/>
              </a:ext>
            </a:extLst>
          </p:cNvPr>
          <p:cNvSpPr>
            <a:spLocks noChangeShapeType="1"/>
          </p:cNvSpPr>
          <p:nvPr/>
        </p:nvSpPr>
        <p:spPr bwMode="auto">
          <a:xfrm>
            <a:off x="4846638"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5" name="Line 41">
            <a:extLst>
              <a:ext uri="{FF2B5EF4-FFF2-40B4-BE49-F238E27FC236}">
                <a16:creationId xmlns:a16="http://schemas.microsoft.com/office/drawing/2014/main" id="{A654566B-8965-46AB-85EE-763FE5203537}"/>
              </a:ext>
            </a:extLst>
          </p:cNvPr>
          <p:cNvSpPr>
            <a:spLocks noChangeShapeType="1"/>
          </p:cNvSpPr>
          <p:nvPr/>
        </p:nvSpPr>
        <p:spPr bwMode="auto">
          <a:xfrm>
            <a:off x="4808538"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6" name="Line 42">
            <a:extLst>
              <a:ext uri="{FF2B5EF4-FFF2-40B4-BE49-F238E27FC236}">
                <a16:creationId xmlns:a16="http://schemas.microsoft.com/office/drawing/2014/main" id="{702C6BF5-6B0F-4B03-8F66-970BF8FAD1E8}"/>
              </a:ext>
            </a:extLst>
          </p:cNvPr>
          <p:cNvSpPr>
            <a:spLocks noChangeShapeType="1"/>
          </p:cNvSpPr>
          <p:nvPr/>
        </p:nvSpPr>
        <p:spPr bwMode="auto">
          <a:xfrm>
            <a:off x="5040313"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7" name="Line 43">
            <a:extLst>
              <a:ext uri="{FF2B5EF4-FFF2-40B4-BE49-F238E27FC236}">
                <a16:creationId xmlns:a16="http://schemas.microsoft.com/office/drawing/2014/main" id="{17F08B48-4866-42B5-8F2E-8E8A64AA4C30}"/>
              </a:ext>
            </a:extLst>
          </p:cNvPr>
          <p:cNvSpPr>
            <a:spLocks noChangeShapeType="1"/>
          </p:cNvSpPr>
          <p:nvPr/>
        </p:nvSpPr>
        <p:spPr bwMode="auto">
          <a:xfrm>
            <a:off x="4999038" y="33988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8" name="Line 44">
            <a:extLst>
              <a:ext uri="{FF2B5EF4-FFF2-40B4-BE49-F238E27FC236}">
                <a16:creationId xmlns:a16="http://schemas.microsoft.com/office/drawing/2014/main" id="{FE63E700-BD9D-4490-A788-013FEEC4FC76}"/>
              </a:ext>
            </a:extLst>
          </p:cNvPr>
          <p:cNvSpPr>
            <a:spLocks noChangeShapeType="1"/>
          </p:cNvSpPr>
          <p:nvPr/>
        </p:nvSpPr>
        <p:spPr bwMode="auto">
          <a:xfrm>
            <a:off x="5110163"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9" name="Line 45">
            <a:extLst>
              <a:ext uri="{FF2B5EF4-FFF2-40B4-BE49-F238E27FC236}">
                <a16:creationId xmlns:a16="http://schemas.microsoft.com/office/drawing/2014/main" id="{92B2ACFD-A72E-447C-8640-2532539E586F}"/>
              </a:ext>
            </a:extLst>
          </p:cNvPr>
          <p:cNvSpPr>
            <a:spLocks noChangeShapeType="1"/>
          </p:cNvSpPr>
          <p:nvPr/>
        </p:nvSpPr>
        <p:spPr bwMode="auto">
          <a:xfrm>
            <a:off x="5068889" y="33988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0" name="Line 46">
            <a:extLst>
              <a:ext uri="{FF2B5EF4-FFF2-40B4-BE49-F238E27FC236}">
                <a16:creationId xmlns:a16="http://schemas.microsoft.com/office/drawing/2014/main" id="{0E02510E-EA4A-4C78-A25A-6EF46E521E20}"/>
              </a:ext>
            </a:extLst>
          </p:cNvPr>
          <p:cNvSpPr>
            <a:spLocks noChangeShapeType="1"/>
          </p:cNvSpPr>
          <p:nvPr/>
        </p:nvSpPr>
        <p:spPr bwMode="auto">
          <a:xfrm>
            <a:off x="4935538"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1" name="Line 47">
            <a:extLst>
              <a:ext uri="{FF2B5EF4-FFF2-40B4-BE49-F238E27FC236}">
                <a16:creationId xmlns:a16="http://schemas.microsoft.com/office/drawing/2014/main" id="{1FEF67EF-E195-45AC-B9A5-03D50B206264}"/>
              </a:ext>
            </a:extLst>
          </p:cNvPr>
          <p:cNvSpPr>
            <a:spLocks noChangeShapeType="1"/>
          </p:cNvSpPr>
          <p:nvPr/>
        </p:nvSpPr>
        <p:spPr bwMode="auto">
          <a:xfrm>
            <a:off x="4897438"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2" name="Line 48">
            <a:extLst>
              <a:ext uri="{FF2B5EF4-FFF2-40B4-BE49-F238E27FC236}">
                <a16:creationId xmlns:a16="http://schemas.microsoft.com/office/drawing/2014/main" id="{55DE2ABE-C325-4BBB-9049-55ACFCCF5095}"/>
              </a:ext>
            </a:extLst>
          </p:cNvPr>
          <p:cNvSpPr>
            <a:spLocks noChangeShapeType="1"/>
          </p:cNvSpPr>
          <p:nvPr/>
        </p:nvSpPr>
        <p:spPr bwMode="auto">
          <a:xfrm>
            <a:off x="4946650"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3" name="Line 49">
            <a:extLst>
              <a:ext uri="{FF2B5EF4-FFF2-40B4-BE49-F238E27FC236}">
                <a16:creationId xmlns:a16="http://schemas.microsoft.com/office/drawing/2014/main" id="{F3580AF9-6B61-42D5-A039-6690ADA1AD35}"/>
              </a:ext>
            </a:extLst>
          </p:cNvPr>
          <p:cNvSpPr>
            <a:spLocks noChangeShapeType="1"/>
          </p:cNvSpPr>
          <p:nvPr/>
        </p:nvSpPr>
        <p:spPr bwMode="auto">
          <a:xfrm>
            <a:off x="4906963"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4" name="Line 50">
            <a:extLst>
              <a:ext uri="{FF2B5EF4-FFF2-40B4-BE49-F238E27FC236}">
                <a16:creationId xmlns:a16="http://schemas.microsoft.com/office/drawing/2014/main" id="{7F980612-01B6-41B3-9689-FE94E12BCA35}"/>
              </a:ext>
            </a:extLst>
          </p:cNvPr>
          <p:cNvSpPr>
            <a:spLocks noChangeShapeType="1"/>
          </p:cNvSpPr>
          <p:nvPr/>
        </p:nvSpPr>
        <p:spPr bwMode="auto">
          <a:xfrm>
            <a:off x="4960938"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5" name="Line 51">
            <a:extLst>
              <a:ext uri="{FF2B5EF4-FFF2-40B4-BE49-F238E27FC236}">
                <a16:creationId xmlns:a16="http://schemas.microsoft.com/office/drawing/2014/main" id="{EE290B4A-087B-464C-B840-25EC781B996E}"/>
              </a:ext>
            </a:extLst>
          </p:cNvPr>
          <p:cNvSpPr>
            <a:spLocks noChangeShapeType="1"/>
          </p:cNvSpPr>
          <p:nvPr/>
        </p:nvSpPr>
        <p:spPr bwMode="auto">
          <a:xfrm>
            <a:off x="4919664" y="33988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6" name="Line 52">
            <a:extLst>
              <a:ext uri="{FF2B5EF4-FFF2-40B4-BE49-F238E27FC236}">
                <a16:creationId xmlns:a16="http://schemas.microsoft.com/office/drawing/2014/main" id="{EEEC3FB6-F39F-4E31-A046-352ADF201343}"/>
              </a:ext>
            </a:extLst>
          </p:cNvPr>
          <p:cNvSpPr>
            <a:spLocks noChangeShapeType="1"/>
          </p:cNvSpPr>
          <p:nvPr/>
        </p:nvSpPr>
        <p:spPr bwMode="auto">
          <a:xfrm>
            <a:off x="5237164"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7" name="Line 53">
            <a:extLst>
              <a:ext uri="{FF2B5EF4-FFF2-40B4-BE49-F238E27FC236}">
                <a16:creationId xmlns:a16="http://schemas.microsoft.com/office/drawing/2014/main" id="{CB2470D9-4F93-4D8E-BC90-329A88F59C7B}"/>
              </a:ext>
            </a:extLst>
          </p:cNvPr>
          <p:cNvSpPr>
            <a:spLocks noChangeShapeType="1"/>
          </p:cNvSpPr>
          <p:nvPr/>
        </p:nvSpPr>
        <p:spPr bwMode="auto">
          <a:xfrm>
            <a:off x="5199064"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8" name="Line 54">
            <a:extLst>
              <a:ext uri="{FF2B5EF4-FFF2-40B4-BE49-F238E27FC236}">
                <a16:creationId xmlns:a16="http://schemas.microsoft.com/office/drawing/2014/main" id="{7AAD7890-51D0-45F6-B789-72DBB29DAE4F}"/>
              </a:ext>
            </a:extLst>
          </p:cNvPr>
          <p:cNvSpPr>
            <a:spLocks noChangeShapeType="1"/>
          </p:cNvSpPr>
          <p:nvPr/>
        </p:nvSpPr>
        <p:spPr bwMode="auto">
          <a:xfrm>
            <a:off x="5680075"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9" name="Line 55">
            <a:extLst>
              <a:ext uri="{FF2B5EF4-FFF2-40B4-BE49-F238E27FC236}">
                <a16:creationId xmlns:a16="http://schemas.microsoft.com/office/drawing/2014/main" id="{67F0A9F3-7BBA-4750-BD35-1A9D7517A610}"/>
              </a:ext>
            </a:extLst>
          </p:cNvPr>
          <p:cNvSpPr>
            <a:spLocks noChangeShapeType="1"/>
          </p:cNvSpPr>
          <p:nvPr/>
        </p:nvSpPr>
        <p:spPr bwMode="auto">
          <a:xfrm>
            <a:off x="5641975"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0" name="Line 56">
            <a:extLst>
              <a:ext uri="{FF2B5EF4-FFF2-40B4-BE49-F238E27FC236}">
                <a16:creationId xmlns:a16="http://schemas.microsoft.com/office/drawing/2014/main" id="{1D6DE844-E86C-4709-9C5E-5406E0A45ADD}"/>
              </a:ext>
            </a:extLst>
          </p:cNvPr>
          <p:cNvSpPr>
            <a:spLocks noChangeShapeType="1"/>
          </p:cNvSpPr>
          <p:nvPr/>
        </p:nvSpPr>
        <p:spPr bwMode="auto">
          <a:xfrm>
            <a:off x="5664200"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1" name="Line 57">
            <a:extLst>
              <a:ext uri="{FF2B5EF4-FFF2-40B4-BE49-F238E27FC236}">
                <a16:creationId xmlns:a16="http://schemas.microsoft.com/office/drawing/2014/main" id="{97BDB97A-0252-4EE7-8A13-F81C79AC6F1C}"/>
              </a:ext>
            </a:extLst>
          </p:cNvPr>
          <p:cNvSpPr>
            <a:spLocks noChangeShapeType="1"/>
          </p:cNvSpPr>
          <p:nvPr/>
        </p:nvSpPr>
        <p:spPr bwMode="auto">
          <a:xfrm>
            <a:off x="5626100"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3" name="TextBox 152">
            <a:extLst>
              <a:ext uri="{FF2B5EF4-FFF2-40B4-BE49-F238E27FC236}">
                <a16:creationId xmlns:a16="http://schemas.microsoft.com/office/drawing/2014/main" id="{F4A0CE9D-6612-4607-A3CE-19DB1CFC0EE3}"/>
              </a:ext>
            </a:extLst>
          </p:cNvPr>
          <p:cNvSpPr txBox="1"/>
          <p:nvPr/>
        </p:nvSpPr>
        <p:spPr>
          <a:xfrm>
            <a:off x="6510694" y="423840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0.0</a:t>
            </a:r>
            <a:endParaRPr lang="en-GB" sz="1200">
              <a:solidFill>
                <a:prstClr val="black"/>
              </a:solidFill>
              <a:latin typeface="Arial" panose="020B0604020202020204"/>
              <a:ea typeface="Geneva" charset="0"/>
              <a:cs typeface="+mn-cs"/>
            </a:endParaRPr>
          </a:p>
        </p:txBody>
      </p:sp>
      <p:sp>
        <p:nvSpPr>
          <p:cNvPr id="154" name="TextBox 153">
            <a:extLst>
              <a:ext uri="{FF2B5EF4-FFF2-40B4-BE49-F238E27FC236}">
                <a16:creationId xmlns:a16="http://schemas.microsoft.com/office/drawing/2014/main" id="{7B70D9BF-4458-49B8-A304-DE978DCCE896}"/>
              </a:ext>
            </a:extLst>
          </p:cNvPr>
          <p:cNvSpPr txBox="1"/>
          <p:nvPr/>
        </p:nvSpPr>
        <p:spPr>
          <a:xfrm>
            <a:off x="6510694" y="3985424"/>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0.1</a:t>
            </a:r>
            <a:endParaRPr lang="en-GB" sz="1200">
              <a:solidFill>
                <a:prstClr val="black"/>
              </a:solidFill>
              <a:latin typeface="Arial" panose="020B0604020202020204"/>
              <a:ea typeface="Geneva" charset="0"/>
              <a:cs typeface="+mn-cs"/>
            </a:endParaRPr>
          </a:p>
        </p:txBody>
      </p:sp>
      <p:sp>
        <p:nvSpPr>
          <p:cNvPr id="155" name="TextBox 154">
            <a:extLst>
              <a:ext uri="{FF2B5EF4-FFF2-40B4-BE49-F238E27FC236}">
                <a16:creationId xmlns:a16="http://schemas.microsoft.com/office/drawing/2014/main" id="{39589A8C-0E76-4565-B0DB-591C57D3BA4E}"/>
              </a:ext>
            </a:extLst>
          </p:cNvPr>
          <p:cNvSpPr txBox="1"/>
          <p:nvPr/>
        </p:nvSpPr>
        <p:spPr>
          <a:xfrm>
            <a:off x="6510694" y="3479451"/>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0.3</a:t>
            </a:r>
            <a:endParaRPr lang="en-GB" sz="1200">
              <a:solidFill>
                <a:prstClr val="black"/>
              </a:solidFill>
              <a:latin typeface="Arial" panose="020B0604020202020204"/>
              <a:ea typeface="Geneva" charset="0"/>
              <a:cs typeface="+mn-cs"/>
            </a:endParaRPr>
          </a:p>
        </p:txBody>
      </p:sp>
      <p:sp>
        <p:nvSpPr>
          <p:cNvPr id="156" name="TextBox 155">
            <a:extLst>
              <a:ext uri="{FF2B5EF4-FFF2-40B4-BE49-F238E27FC236}">
                <a16:creationId xmlns:a16="http://schemas.microsoft.com/office/drawing/2014/main" id="{D3AF3E47-BE69-45FB-BB07-F7D950A45CE9}"/>
              </a:ext>
            </a:extLst>
          </p:cNvPr>
          <p:cNvSpPr txBox="1"/>
          <p:nvPr/>
        </p:nvSpPr>
        <p:spPr>
          <a:xfrm>
            <a:off x="6510694" y="3226465"/>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0.4</a:t>
            </a:r>
            <a:endParaRPr lang="en-GB" sz="1200" dirty="0">
              <a:solidFill>
                <a:prstClr val="black"/>
              </a:solidFill>
              <a:latin typeface="Arial" panose="020B0604020202020204"/>
              <a:ea typeface="Geneva" charset="0"/>
              <a:cs typeface="+mn-cs"/>
            </a:endParaRPr>
          </a:p>
        </p:txBody>
      </p:sp>
      <p:sp>
        <p:nvSpPr>
          <p:cNvPr id="157" name="TextBox 156">
            <a:extLst>
              <a:ext uri="{FF2B5EF4-FFF2-40B4-BE49-F238E27FC236}">
                <a16:creationId xmlns:a16="http://schemas.microsoft.com/office/drawing/2014/main" id="{A394F203-F0C0-493D-93CF-4E4CCF6EFD01}"/>
              </a:ext>
            </a:extLst>
          </p:cNvPr>
          <p:cNvSpPr txBox="1"/>
          <p:nvPr/>
        </p:nvSpPr>
        <p:spPr>
          <a:xfrm>
            <a:off x="6510694" y="2973477"/>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0.5</a:t>
            </a:r>
            <a:endParaRPr lang="en-GB" sz="1200" dirty="0">
              <a:solidFill>
                <a:prstClr val="black"/>
              </a:solidFill>
              <a:latin typeface="Arial" panose="020B0604020202020204"/>
              <a:ea typeface="Geneva" charset="0"/>
              <a:cs typeface="+mn-cs"/>
            </a:endParaRPr>
          </a:p>
        </p:txBody>
      </p:sp>
      <p:sp>
        <p:nvSpPr>
          <p:cNvPr id="158" name="TextBox 157">
            <a:extLst>
              <a:ext uri="{FF2B5EF4-FFF2-40B4-BE49-F238E27FC236}">
                <a16:creationId xmlns:a16="http://schemas.microsoft.com/office/drawing/2014/main" id="{14DE5A66-DB50-4713-B847-C8B381A6EA8F}"/>
              </a:ext>
            </a:extLst>
          </p:cNvPr>
          <p:cNvSpPr txBox="1"/>
          <p:nvPr/>
        </p:nvSpPr>
        <p:spPr>
          <a:xfrm>
            <a:off x="6510694" y="2720492"/>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0.6</a:t>
            </a:r>
            <a:endParaRPr lang="en-GB" sz="1200">
              <a:solidFill>
                <a:prstClr val="black"/>
              </a:solidFill>
              <a:latin typeface="Arial" panose="020B0604020202020204"/>
              <a:ea typeface="Geneva" charset="0"/>
              <a:cs typeface="+mn-cs"/>
            </a:endParaRPr>
          </a:p>
        </p:txBody>
      </p:sp>
      <p:sp>
        <p:nvSpPr>
          <p:cNvPr id="159" name="TextBox 158">
            <a:extLst>
              <a:ext uri="{FF2B5EF4-FFF2-40B4-BE49-F238E27FC236}">
                <a16:creationId xmlns:a16="http://schemas.microsoft.com/office/drawing/2014/main" id="{45E37752-14A0-41CA-96AC-441880F606CD}"/>
              </a:ext>
            </a:extLst>
          </p:cNvPr>
          <p:cNvSpPr txBox="1"/>
          <p:nvPr/>
        </p:nvSpPr>
        <p:spPr>
          <a:xfrm>
            <a:off x="6510694" y="246750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0.7</a:t>
            </a:r>
            <a:endParaRPr lang="en-GB" sz="1200">
              <a:solidFill>
                <a:prstClr val="black"/>
              </a:solidFill>
              <a:latin typeface="Arial" panose="020B0604020202020204"/>
              <a:ea typeface="Geneva" charset="0"/>
              <a:cs typeface="+mn-cs"/>
            </a:endParaRPr>
          </a:p>
        </p:txBody>
      </p:sp>
      <p:sp>
        <p:nvSpPr>
          <p:cNvPr id="160" name="TextBox 159">
            <a:extLst>
              <a:ext uri="{FF2B5EF4-FFF2-40B4-BE49-F238E27FC236}">
                <a16:creationId xmlns:a16="http://schemas.microsoft.com/office/drawing/2014/main" id="{E204A162-D52D-4AB6-900E-1F85D5C5D739}"/>
              </a:ext>
            </a:extLst>
          </p:cNvPr>
          <p:cNvSpPr txBox="1"/>
          <p:nvPr/>
        </p:nvSpPr>
        <p:spPr>
          <a:xfrm>
            <a:off x="6510694" y="221451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0.8</a:t>
            </a:r>
            <a:endParaRPr lang="en-GB" sz="1200">
              <a:solidFill>
                <a:prstClr val="black"/>
              </a:solidFill>
              <a:latin typeface="Arial" panose="020B0604020202020204"/>
              <a:ea typeface="Geneva" charset="0"/>
              <a:cs typeface="+mn-cs"/>
            </a:endParaRPr>
          </a:p>
        </p:txBody>
      </p:sp>
      <p:sp>
        <p:nvSpPr>
          <p:cNvPr id="161" name="TextBox 160">
            <a:extLst>
              <a:ext uri="{FF2B5EF4-FFF2-40B4-BE49-F238E27FC236}">
                <a16:creationId xmlns:a16="http://schemas.microsoft.com/office/drawing/2014/main" id="{8190A1F6-B6D4-4263-94F3-6ECCB861E9E3}"/>
              </a:ext>
            </a:extLst>
          </p:cNvPr>
          <p:cNvSpPr txBox="1"/>
          <p:nvPr/>
        </p:nvSpPr>
        <p:spPr>
          <a:xfrm>
            <a:off x="6510694" y="1961533"/>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0.9</a:t>
            </a:r>
            <a:endParaRPr lang="en-GB" sz="1200">
              <a:solidFill>
                <a:prstClr val="black"/>
              </a:solidFill>
              <a:latin typeface="Arial" panose="020B0604020202020204"/>
              <a:ea typeface="Geneva" charset="0"/>
              <a:cs typeface="+mn-cs"/>
            </a:endParaRPr>
          </a:p>
        </p:txBody>
      </p:sp>
      <p:sp>
        <p:nvSpPr>
          <p:cNvPr id="162" name="TextBox 161">
            <a:extLst>
              <a:ext uri="{FF2B5EF4-FFF2-40B4-BE49-F238E27FC236}">
                <a16:creationId xmlns:a16="http://schemas.microsoft.com/office/drawing/2014/main" id="{FD9D8F26-1F87-40B1-ACC2-98682F8917A1}"/>
              </a:ext>
            </a:extLst>
          </p:cNvPr>
          <p:cNvSpPr txBox="1"/>
          <p:nvPr/>
        </p:nvSpPr>
        <p:spPr>
          <a:xfrm>
            <a:off x="6510694" y="3732437"/>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0.2</a:t>
            </a:r>
            <a:endParaRPr lang="en-GB" sz="1200">
              <a:solidFill>
                <a:prstClr val="black"/>
              </a:solidFill>
              <a:latin typeface="Arial" panose="020B0604020202020204"/>
              <a:ea typeface="Geneva" charset="0"/>
              <a:cs typeface="+mn-cs"/>
            </a:endParaRPr>
          </a:p>
        </p:txBody>
      </p:sp>
      <p:sp>
        <p:nvSpPr>
          <p:cNvPr id="163" name="TextBox 162">
            <a:extLst>
              <a:ext uri="{FF2B5EF4-FFF2-40B4-BE49-F238E27FC236}">
                <a16:creationId xmlns:a16="http://schemas.microsoft.com/office/drawing/2014/main" id="{E07C61D8-556E-492A-BAED-788F18F6CED9}"/>
              </a:ext>
            </a:extLst>
          </p:cNvPr>
          <p:cNvSpPr txBox="1"/>
          <p:nvPr/>
        </p:nvSpPr>
        <p:spPr>
          <a:xfrm>
            <a:off x="6510694" y="1708543"/>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1.0</a:t>
            </a:r>
            <a:endParaRPr lang="en-GB" sz="1200" dirty="0">
              <a:solidFill>
                <a:prstClr val="black"/>
              </a:solidFill>
              <a:latin typeface="Arial" panose="020B0604020202020204"/>
              <a:ea typeface="Geneva" charset="0"/>
              <a:cs typeface="+mn-cs"/>
            </a:endParaRPr>
          </a:p>
        </p:txBody>
      </p:sp>
      <p:cxnSp>
        <p:nvCxnSpPr>
          <p:cNvPr id="165" name="Straight Connector 164">
            <a:extLst>
              <a:ext uri="{FF2B5EF4-FFF2-40B4-BE49-F238E27FC236}">
                <a16:creationId xmlns:a16="http://schemas.microsoft.com/office/drawing/2014/main" id="{A0D6FE8C-FCB8-44EC-A07F-3C7B9CFF12E5}"/>
              </a:ext>
            </a:extLst>
          </p:cNvPr>
          <p:cNvCxnSpPr>
            <a:cxnSpLocks/>
          </p:cNvCxnSpPr>
          <p:nvPr/>
        </p:nvCxnSpPr>
        <p:spPr>
          <a:xfrm>
            <a:off x="6917386" y="1852711"/>
            <a:ext cx="0" cy="2605337"/>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02434048-2C1D-40AC-94EF-55DDF5D2F221}"/>
              </a:ext>
            </a:extLst>
          </p:cNvPr>
          <p:cNvCxnSpPr>
            <a:cxnSpLocks/>
          </p:cNvCxnSpPr>
          <p:nvPr/>
        </p:nvCxnSpPr>
        <p:spPr>
          <a:xfrm>
            <a:off x="6853472" y="438247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6987A21C-B7DC-4F1D-9FCE-95057CB24088}"/>
              </a:ext>
            </a:extLst>
          </p:cNvPr>
          <p:cNvCxnSpPr>
            <a:cxnSpLocks/>
          </p:cNvCxnSpPr>
          <p:nvPr/>
        </p:nvCxnSpPr>
        <p:spPr>
          <a:xfrm>
            <a:off x="6853472" y="4129486"/>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463CAC76-26EF-4808-85C1-E6286A23C779}"/>
              </a:ext>
            </a:extLst>
          </p:cNvPr>
          <p:cNvCxnSpPr>
            <a:cxnSpLocks/>
          </p:cNvCxnSpPr>
          <p:nvPr/>
        </p:nvCxnSpPr>
        <p:spPr>
          <a:xfrm>
            <a:off x="6853472" y="3623512"/>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C207D55-260C-46BA-B47F-DED4FAD59274}"/>
              </a:ext>
            </a:extLst>
          </p:cNvPr>
          <p:cNvCxnSpPr>
            <a:cxnSpLocks/>
          </p:cNvCxnSpPr>
          <p:nvPr/>
        </p:nvCxnSpPr>
        <p:spPr>
          <a:xfrm>
            <a:off x="6853472" y="3370525"/>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09D87ABF-B97A-492B-AC8F-7B2E84386AB8}"/>
              </a:ext>
            </a:extLst>
          </p:cNvPr>
          <p:cNvCxnSpPr>
            <a:cxnSpLocks/>
          </p:cNvCxnSpPr>
          <p:nvPr/>
        </p:nvCxnSpPr>
        <p:spPr>
          <a:xfrm>
            <a:off x="6853472" y="3117538"/>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4E700C2C-D572-4CE9-A7A3-F5233495941C}"/>
              </a:ext>
            </a:extLst>
          </p:cNvPr>
          <p:cNvCxnSpPr>
            <a:cxnSpLocks/>
          </p:cNvCxnSpPr>
          <p:nvPr/>
        </p:nvCxnSpPr>
        <p:spPr>
          <a:xfrm>
            <a:off x="6853472" y="286455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E8C2E31-CF98-4531-96CE-2277D81B7214}"/>
              </a:ext>
            </a:extLst>
          </p:cNvPr>
          <p:cNvCxnSpPr>
            <a:cxnSpLocks/>
          </p:cNvCxnSpPr>
          <p:nvPr/>
        </p:nvCxnSpPr>
        <p:spPr>
          <a:xfrm>
            <a:off x="6853472" y="2611564"/>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FC80DE4D-1258-40FA-9FD3-DDA8E59F5F2B}"/>
              </a:ext>
            </a:extLst>
          </p:cNvPr>
          <p:cNvCxnSpPr>
            <a:cxnSpLocks/>
          </p:cNvCxnSpPr>
          <p:nvPr/>
        </p:nvCxnSpPr>
        <p:spPr>
          <a:xfrm>
            <a:off x="6853472" y="2358577"/>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AFA7C209-7D77-4B8E-9B66-E57E6CAB83A7}"/>
              </a:ext>
            </a:extLst>
          </p:cNvPr>
          <p:cNvCxnSpPr>
            <a:cxnSpLocks/>
          </p:cNvCxnSpPr>
          <p:nvPr/>
        </p:nvCxnSpPr>
        <p:spPr>
          <a:xfrm>
            <a:off x="6853472" y="210559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A3650FB7-B3CE-4943-9027-0D98721DE553}"/>
              </a:ext>
            </a:extLst>
          </p:cNvPr>
          <p:cNvCxnSpPr>
            <a:cxnSpLocks/>
          </p:cNvCxnSpPr>
          <p:nvPr/>
        </p:nvCxnSpPr>
        <p:spPr>
          <a:xfrm>
            <a:off x="6853472" y="1852602"/>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EEA582E8-6EFE-47F2-A432-E0B81489B63D}"/>
              </a:ext>
            </a:extLst>
          </p:cNvPr>
          <p:cNvCxnSpPr>
            <a:cxnSpLocks/>
          </p:cNvCxnSpPr>
          <p:nvPr/>
        </p:nvCxnSpPr>
        <p:spPr>
          <a:xfrm>
            <a:off x="6853472" y="387650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1BB8498A-6F5F-471E-99D2-8660A23A09A3}"/>
              </a:ext>
            </a:extLst>
          </p:cNvPr>
          <p:cNvSpPr txBox="1"/>
          <p:nvPr/>
        </p:nvSpPr>
        <p:spPr>
          <a:xfrm rot="16200000">
            <a:off x="5118142" y="2973168"/>
            <a:ext cx="2543009" cy="215444"/>
          </a:xfrm>
          <a:prstGeom prst="rect">
            <a:avLst/>
          </a:prstGeom>
          <a:noFill/>
        </p:spPr>
        <p:txBody>
          <a:bodyPr wrap="square" lIns="0" tIns="0" rIns="0" bIns="0" rtlCol="0" anchor="ctr">
            <a:spAutoFit/>
          </a:bodyPr>
          <a:lstStyle/>
          <a:p>
            <a:pPr algn="ctr" defTabSz="609560">
              <a:defRPr/>
            </a:pPr>
            <a:r>
              <a:rPr lang="en-US" sz="1400" dirty="0">
                <a:solidFill>
                  <a:prstClr val="black"/>
                </a:solidFill>
                <a:latin typeface="Arial" panose="020B0604020202020204"/>
                <a:ea typeface="Geneva" charset="0"/>
                <a:cs typeface="+mn-cs"/>
              </a:rPr>
              <a:t>Probability </a:t>
            </a:r>
            <a:endParaRPr lang="en-GB" sz="1400" dirty="0">
              <a:solidFill>
                <a:prstClr val="black"/>
              </a:solidFill>
              <a:latin typeface="Arial" panose="020B0604020202020204"/>
              <a:ea typeface="Geneva" charset="0"/>
              <a:cs typeface="+mn-cs"/>
            </a:endParaRPr>
          </a:p>
        </p:txBody>
      </p:sp>
      <p:sp>
        <p:nvSpPr>
          <p:cNvPr id="179" name="TextBox 178">
            <a:extLst>
              <a:ext uri="{FF2B5EF4-FFF2-40B4-BE49-F238E27FC236}">
                <a16:creationId xmlns:a16="http://schemas.microsoft.com/office/drawing/2014/main" id="{149DFEC5-2413-4218-BDC6-DAF761AADEF5}"/>
              </a:ext>
            </a:extLst>
          </p:cNvPr>
          <p:cNvSpPr txBox="1"/>
          <p:nvPr/>
        </p:nvSpPr>
        <p:spPr>
          <a:xfrm>
            <a:off x="6847948" y="4814309"/>
            <a:ext cx="4639541" cy="215444"/>
          </a:xfrm>
          <a:prstGeom prst="rect">
            <a:avLst/>
          </a:prstGeom>
          <a:noFill/>
        </p:spPr>
        <p:txBody>
          <a:bodyPr wrap="square" lIns="0" tIns="0" rIns="0" bIns="0" rtlCol="0" anchor="ctr">
            <a:spAutoFit/>
          </a:bodyPr>
          <a:lstStyle/>
          <a:p>
            <a:pPr algn="ctr" defTabSz="609560">
              <a:defRPr/>
            </a:pPr>
            <a:r>
              <a:rPr lang="en-US" sz="1400" b="1" dirty="0">
                <a:solidFill>
                  <a:prstClr val="black"/>
                </a:solidFill>
                <a:latin typeface="Arial" panose="020B0604020202020204"/>
                <a:ea typeface="Geneva" charset="0"/>
                <a:cs typeface="+mn-cs"/>
              </a:rPr>
              <a:t>Month</a:t>
            </a:r>
            <a:endParaRPr lang="en-GB" sz="1400" b="1" dirty="0">
              <a:solidFill>
                <a:prstClr val="black"/>
              </a:solidFill>
              <a:latin typeface="Arial" panose="020B0604020202020204"/>
              <a:ea typeface="Geneva" charset="0"/>
              <a:cs typeface="+mn-cs"/>
            </a:endParaRPr>
          </a:p>
        </p:txBody>
      </p:sp>
      <p:cxnSp>
        <p:nvCxnSpPr>
          <p:cNvPr id="180" name="Straight Connector 179">
            <a:extLst>
              <a:ext uri="{FF2B5EF4-FFF2-40B4-BE49-F238E27FC236}">
                <a16:creationId xmlns:a16="http://schemas.microsoft.com/office/drawing/2014/main" id="{4993BC76-0E3D-437F-9C93-CD9DD2D932F4}"/>
              </a:ext>
            </a:extLst>
          </p:cNvPr>
          <p:cNvCxnSpPr>
            <a:cxnSpLocks/>
          </p:cNvCxnSpPr>
          <p:nvPr/>
        </p:nvCxnSpPr>
        <p:spPr>
          <a:xfrm flipH="1">
            <a:off x="6916739" y="4457947"/>
            <a:ext cx="4547585"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182" name="Group 181">
            <a:extLst>
              <a:ext uri="{FF2B5EF4-FFF2-40B4-BE49-F238E27FC236}">
                <a16:creationId xmlns:a16="http://schemas.microsoft.com/office/drawing/2014/main" id="{89821DB3-3D84-4061-888C-86BD3301D4CB}"/>
              </a:ext>
            </a:extLst>
          </p:cNvPr>
          <p:cNvGrpSpPr/>
          <p:nvPr/>
        </p:nvGrpSpPr>
        <p:grpSpPr>
          <a:xfrm>
            <a:off x="6991958" y="4465625"/>
            <a:ext cx="59584" cy="277121"/>
            <a:chOff x="2665306" y="4583321"/>
            <a:chExt cx="87645" cy="252175"/>
          </a:xfrm>
        </p:grpSpPr>
        <p:cxnSp>
          <p:nvCxnSpPr>
            <p:cNvPr id="184" name="Straight Connector 183">
              <a:extLst>
                <a:ext uri="{FF2B5EF4-FFF2-40B4-BE49-F238E27FC236}">
                  <a16:creationId xmlns:a16="http://schemas.microsoft.com/office/drawing/2014/main" id="{C4C0F0F7-16DF-4379-A746-BB5877B208E2}"/>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51A4F117-BE87-4848-AA45-D77355F0A32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0</a:t>
              </a:r>
              <a:endParaRPr lang="en-GB" sz="1200" dirty="0">
                <a:solidFill>
                  <a:prstClr val="black"/>
                </a:solidFill>
                <a:latin typeface="Arial" panose="020B0604020202020204"/>
                <a:ea typeface="Geneva" charset="0"/>
                <a:cs typeface="+mn-cs"/>
              </a:endParaRPr>
            </a:p>
          </p:txBody>
        </p:sp>
      </p:grpSp>
      <p:sp>
        <p:nvSpPr>
          <p:cNvPr id="183" name="TextBox 182">
            <a:extLst>
              <a:ext uri="{FF2B5EF4-FFF2-40B4-BE49-F238E27FC236}">
                <a16:creationId xmlns:a16="http://schemas.microsoft.com/office/drawing/2014/main" id="{AA6123B3-B419-455B-A843-A606CD3FA3BD}"/>
              </a:ext>
            </a:extLst>
          </p:cNvPr>
          <p:cNvSpPr txBox="1"/>
          <p:nvPr/>
        </p:nvSpPr>
        <p:spPr>
          <a:xfrm>
            <a:off x="6882875" y="5211713"/>
            <a:ext cx="305866"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40</a:t>
            </a:r>
            <a:endParaRPr lang="en-GB" sz="1200" dirty="0">
              <a:solidFill>
                <a:prstClr val="black"/>
              </a:solidFill>
              <a:latin typeface="Arial" panose="020B0604020202020204"/>
              <a:ea typeface="Geneva" charset="0"/>
              <a:cs typeface="+mn-cs"/>
            </a:endParaRPr>
          </a:p>
        </p:txBody>
      </p:sp>
      <p:grpSp>
        <p:nvGrpSpPr>
          <p:cNvPr id="187" name="Group 186">
            <a:extLst>
              <a:ext uri="{FF2B5EF4-FFF2-40B4-BE49-F238E27FC236}">
                <a16:creationId xmlns:a16="http://schemas.microsoft.com/office/drawing/2014/main" id="{BB4DF004-131C-4C9D-B2B2-72C48DD7227E}"/>
              </a:ext>
            </a:extLst>
          </p:cNvPr>
          <p:cNvGrpSpPr/>
          <p:nvPr/>
        </p:nvGrpSpPr>
        <p:grpSpPr>
          <a:xfrm>
            <a:off x="7540612" y="4465625"/>
            <a:ext cx="59584" cy="277121"/>
            <a:chOff x="2665306" y="4583321"/>
            <a:chExt cx="87645" cy="252175"/>
          </a:xfrm>
        </p:grpSpPr>
        <p:cxnSp>
          <p:nvCxnSpPr>
            <p:cNvPr id="189" name="Straight Connector 188">
              <a:extLst>
                <a:ext uri="{FF2B5EF4-FFF2-40B4-BE49-F238E27FC236}">
                  <a16:creationId xmlns:a16="http://schemas.microsoft.com/office/drawing/2014/main" id="{4E5CF2ED-A1C6-4F7F-89F8-74EC3B93966E}"/>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90" name="TextBox 189">
              <a:extLst>
                <a:ext uri="{FF2B5EF4-FFF2-40B4-BE49-F238E27FC236}">
                  <a16:creationId xmlns:a16="http://schemas.microsoft.com/office/drawing/2014/main" id="{501E2AB4-4559-4DAE-85AE-A9D63E27B7FB}"/>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3</a:t>
              </a:r>
              <a:endParaRPr lang="en-GB" sz="1200" dirty="0">
                <a:solidFill>
                  <a:prstClr val="black"/>
                </a:solidFill>
                <a:latin typeface="Arial" panose="020B0604020202020204"/>
                <a:ea typeface="Geneva" charset="0"/>
                <a:cs typeface="+mn-cs"/>
              </a:endParaRPr>
            </a:p>
          </p:txBody>
        </p:sp>
      </p:grpSp>
      <p:sp>
        <p:nvSpPr>
          <p:cNvPr id="188" name="TextBox 187">
            <a:extLst>
              <a:ext uri="{FF2B5EF4-FFF2-40B4-BE49-F238E27FC236}">
                <a16:creationId xmlns:a16="http://schemas.microsoft.com/office/drawing/2014/main" id="{DE942A57-1F91-4E4D-AD94-3DBE525FDC7C}"/>
              </a:ext>
            </a:extLst>
          </p:cNvPr>
          <p:cNvSpPr txBox="1"/>
          <p:nvPr/>
        </p:nvSpPr>
        <p:spPr>
          <a:xfrm>
            <a:off x="7484843" y="521171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29</a:t>
            </a:r>
          </a:p>
        </p:txBody>
      </p:sp>
      <p:grpSp>
        <p:nvGrpSpPr>
          <p:cNvPr id="192" name="Group 191">
            <a:extLst>
              <a:ext uri="{FF2B5EF4-FFF2-40B4-BE49-F238E27FC236}">
                <a16:creationId xmlns:a16="http://schemas.microsoft.com/office/drawing/2014/main" id="{5038420D-8DA5-4747-9375-A80AE49B4A66}"/>
              </a:ext>
            </a:extLst>
          </p:cNvPr>
          <p:cNvGrpSpPr/>
          <p:nvPr/>
        </p:nvGrpSpPr>
        <p:grpSpPr>
          <a:xfrm>
            <a:off x="9054188" y="4465624"/>
            <a:ext cx="220465" cy="277118"/>
            <a:chOff x="2562448" y="4583321"/>
            <a:chExt cx="324296" cy="252173"/>
          </a:xfrm>
        </p:grpSpPr>
        <p:cxnSp>
          <p:nvCxnSpPr>
            <p:cNvPr id="194" name="Straight Connector 193">
              <a:extLst>
                <a:ext uri="{FF2B5EF4-FFF2-40B4-BE49-F238E27FC236}">
                  <a16:creationId xmlns:a16="http://schemas.microsoft.com/office/drawing/2014/main" id="{260F0F2D-B9EE-4A71-A974-F5A9535C62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95" name="TextBox 194">
              <a:extLst>
                <a:ext uri="{FF2B5EF4-FFF2-40B4-BE49-F238E27FC236}">
                  <a16:creationId xmlns:a16="http://schemas.microsoft.com/office/drawing/2014/main" id="{663B63FB-947B-4FA1-BD5F-99B2D0F83C24}"/>
                </a:ext>
              </a:extLst>
            </p:cNvPr>
            <p:cNvSpPr txBox="1"/>
            <p:nvPr/>
          </p:nvSpPr>
          <p:spPr>
            <a:xfrm>
              <a:off x="2562448" y="4667451"/>
              <a:ext cx="324296"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12</a:t>
              </a:r>
              <a:endParaRPr lang="en-GB" sz="1200" dirty="0">
                <a:solidFill>
                  <a:prstClr val="black"/>
                </a:solidFill>
                <a:latin typeface="Arial" panose="020B0604020202020204"/>
                <a:ea typeface="Geneva" charset="0"/>
                <a:cs typeface="+mn-cs"/>
              </a:endParaRPr>
            </a:p>
          </p:txBody>
        </p:sp>
      </p:grpSp>
      <p:sp>
        <p:nvSpPr>
          <p:cNvPr id="193" name="TextBox 192">
            <a:extLst>
              <a:ext uri="{FF2B5EF4-FFF2-40B4-BE49-F238E27FC236}">
                <a16:creationId xmlns:a16="http://schemas.microsoft.com/office/drawing/2014/main" id="{2C323E2E-E5FA-43DB-86C0-BDE24FC1B547}"/>
              </a:ext>
            </a:extLst>
          </p:cNvPr>
          <p:cNvSpPr txBox="1"/>
          <p:nvPr/>
        </p:nvSpPr>
        <p:spPr>
          <a:xfrm>
            <a:off x="9068344" y="5211717"/>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14</a:t>
            </a:r>
          </a:p>
        </p:txBody>
      </p:sp>
      <p:grpSp>
        <p:nvGrpSpPr>
          <p:cNvPr id="197" name="Group 196">
            <a:extLst>
              <a:ext uri="{FF2B5EF4-FFF2-40B4-BE49-F238E27FC236}">
                <a16:creationId xmlns:a16="http://schemas.microsoft.com/office/drawing/2014/main" id="{10FA4F3C-5D50-48A8-846B-B4FDB3B491B6}"/>
              </a:ext>
            </a:extLst>
          </p:cNvPr>
          <p:cNvGrpSpPr/>
          <p:nvPr/>
        </p:nvGrpSpPr>
        <p:grpSpPr>
          <a:xfrm>
            <a:off x="9577724" y="4465622"/>
            <a:ext cx="220464" cy="277122"/>
            <a:chOff x="2564796" y="4583321"/>
            <a:chExt cx="324295" cy="252176"/>
          </a:xfrm>
        </p:grpSpPr>
        <p:cxnSp>
          <p:nvCxnSpPr>
            <p:cNvPr id="199" name="Straight Connector 198">
              <a:extLst>
                <a:ext uri="{FF2B5EF4-FFF2-40B4-BE49-F238E27FC236}">
                  <a16:creationId xmlns:a16="http://schemas.microsoft.com/office/drawing/2014/main" id="{5D518223-64F1-4BF2-89C8-BEBBEFF197C9}"/>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00" name="TextBox 199">
              <a:extLst>
                <a:ext uri="{FF2B5EF4-FFF2-40B4-BE49-F238E27FC236}">
                  <a16:creationId xmlns:a16="http://schemas.microsoft.com/office/drawing/2014/main" id="{0F4944F4-AB9F-40AF-80DA-055DEC16B926}"/>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15</a:t>
              </a:r>
              <a:endParaRPr lang="en-GB" sz="1200">
                <a:solidFill>
                  <a:prstClr val="black"/>
                </a:solidFill>
                <a:latin typeface="Arial" panose="020B0604020202020204"/>
                <a:ea typeface="Geneva" charset="0"/>
                <a:cs typeface="+mn-cs"/>
              </a:endParaRPr>
            </a:p>
          </p:txBody>
        </p:sp>
      </p:grpSp>
      <p:sp>
        <p:nvSpPr>
          <p:cNvPr id="198" name="TextBox 197">
            <a:extLst>
              <a:ext uri="{FF2B5EF4-FFF2-40B4-BE49-F238E27FC236}">
                <a16:creationId xmlns:a16="http://schemas.microsoft.com/office/drawing/2014/main" id="{953D3168-6BD8-4B26-B693-2ACD81092C1F}"/>
              </a:ext>
            </a:extLst>
          </p:cNvPr>
          <p:cNvSpPr txBox="1"/>
          <p:nvPr/>
        </p:nvSpPr>
        <p:spPr>
          <a:xfrm>
            <a:off x="9590285" y="521171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12</a:t>
            </a:r>
          </a:p>
        </p:txBody>
      </p:sp>
      <p:grpSp>
        <p:nvGrpSpPr>
          <p:cNvPr id="202" name="Group 201">
            <a:extLst>
              <a:ext uri="{FF2B5EF4-FFF2-40B4-BE49-F238E27FC236}">
                <a16:creationId xmlns:a16="http://schemas.microsoft.com/office/drawing/2014/main" id="{1E80A0BD-9534-4CF3-B6BF-72A26F2317D8}"/>
              </a:ext>
            </a:extLst>
          </p:cNvPr>
          <p:cNvGrpSpPr/>
          <p:nvPr/>
        </p:nvGrpSpPr>
        <p:grpSpPr>
          <a:xfrm>
            <a:off x="10640498" y="4465622"/>
            <a:ext cx="220465" cy="277122"/>
            <a:chOff x="2562448" y="4583321"/>
            <a:chExt cx="324296" cy="252176"/>
          </a:xfrm>
        </p:grpSpPr>
        <p:cxnSp>
          <p:nvCxnSpPr>
            <p:cNvPr id="204" name="Straight Connector 203">
              <a:extLst>
                <a:ext uri="{FF2B5EF4-FFF2-40B4-BE49-F238E27FC236}">
                  <a16:creationId xmlns:a16="http://schemas.microsoft.com/office/drawing/2014/main" id="{CC1428E7-E58E-4171-A8E7-B7D55BBEB9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68E73B13-BE2B-4227-90AC-40C6A9A39C0B}"/>
                </a:ext>
              </a:extLst>
            </p:cNvPr>
            <p:cNvSpPr txBox="1"/>
            <p:nvPr/>
          </p:nvSpPr>
          <p:spPr>
            <a:xfrm>
              <a:off x="2562448" y="4667454"/>
              <a:ext cx="324296"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21</a:t>
              </a:r>
              <a:endParaRPr lang="en-GB" sz="1200">
                <a:solidFill>
                  <a:prstClr val="black"/>
                </a:solidFill>
                <a:latin typeface="Arial" panose="020B0604020202020204"/>
                <a:ea typeface="Geneva" charset="0"/>
                <a:cs typeface="+mn-cs"/>
              </a:endParaRPr>
            </a:p>
          </p:txBody>
        </p:sp>
      </p:grpSp>
      <p:sp>
        <p:nvSpPr>
          <p:cNvPr id="203" name="TextBox 202">
            <a:extLst>
              <a:ext uri="{FF2B5EF4-FFF2-40B4-BE49-F238E27FC236}">
                <a16:creationId xmlns:a16="http://schemas.microsoft.com/office/drawing/2014/main" id="{0FFAE56A-20E7-4A59-8D0D-6543E4CC8ADE}"/>
              </a:ext>
            </a:extLst>
          </p:cNvPr>
          <p:cNvSpPr txBox="1"/>
          <p:nvPr/>
        </p:nvSpPr>
        <p:spPr>
          <a:xfrm>
            <a:off x="10654654" y="5211712"/>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3</a:t>
            </a:r>
          </a:p>
        </p:txBody>
      </p:sp>
      <p:grpSp>
        <p:nvGrpSpPr>
          <p:cNvPr id="207" name="Group 206">
            <a:extLst>
              <a:ext uri="{FF2B5EF4-FFF2-40B4-BE49-F238E27FC236}">
                <a16:creationId xmlns:a16="http://schemas.microsoft.com/office/drawing/2014/main" id="{274CDA2E-EDC3-4108-9167-A95D9F298297}"/>
              </a:ext>
            </a:extLst>
          </p:cNvPr>
          <p:cNvGrpSpPr/>
          <p:nvPr/>
        </p:nvGrpSpPr>
        <p:grpSpPr>
          <a:xfrm>
            <a:off x="10112417" y="4465622"/>
            <a:ext cx="220464" cy="277122"/>
            <a:chOff x="2564796" y="4583321"/>
            <a:chExt cx="324295" cy="252176"/>
          </a:xfrm>
        </p:grpSpPr>
        <p:cxnSp>
          <p:nvCxnSpPr>
            <p:cNvPr id="209" name="Straight Connector 208">
              <a:extLst>
                <a:ext uri="{FF2B5EF4-FFF2-40B4-BE49-F238E27FC236}">
                  <a16:creationId xmlns:a16="http://schemas.microsoft.com/office/drawing/2014/main" id="{458D619E-A976-496D-B6AB-6CFCED28D9F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10" name="TextBox 209">
              <a:extLst>
                <a:ext uri="{FF2B5EF4-FFF2-40B4-BE49-F238E27FC236}">
                  <a16:creationId xmlns:a16="http://schemas.microsoft.com/office/drawing/2014/main" id="{28CC7DF0-B410-48EF-8E30-781E61067437}"/>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18</a:t>
              </a:r>
              <a:endParaRPr lang="en-GB" sz="1200">
                <a:solidFill>
                  <a:prstClr val="black"/>
                </a:solidFill>
                <a:latin typeface="Arial" panose="020B0604020202020204"/>
                <a:ea typeface="Geneva" charset="0"/>
                <a:cs typeface="+mn-cs"/>
              </a:endParaRPr>
            </a:p>
          </p:txBody>
        </p:sp>
      </p:grpSp>
      <p:sp>
        <p:nvSpPr>
          <p:cNvPr id="208" name="TextBox 207">
            <a:extLst>
              <a:ext uri="{FF2B5EF4-FFF2-40B4-BE49-F238E27FC236}">
                <a16:creationId xmlns:a16="http://schemas.microsoft.com/office/drawing/2014/main" id="{8FA0B47D-E21F-4C9D-A598-9557CFD0C34E}"/>
              </a:ext>
            </a:extLst>
          </p:cNvPr>
          <p:cNvSpPr txBox="1"/>
          <p:nvPr/>
        </p:nvSpPr>
        <p:spPr>
          <a:xfrm>
            <a:off x="10124979" y="5211712"/>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7</a:t>
            </a:r>
          </a:p>
        </p:txBody>
      </p:sp>
      <p:grpSp>
        <p:nvGrpSpPr>
          <p:cNvPr id="212" name="Group 211">
            <a:extLst>
              <a:ext uri="{FF2B5EF4-FFF2-40B4-BE49-F238E27FC236}">
                <a16:creationId xmlns:a16="http://schemas.microsoft.com/office/drawing/2014/main" id="{4BFE0EF8-4DE3-4D73-B784-73D0C4ADE496}"/>
              </a:ext>
            </a:extLst>
          </p:cNvPr>
          <p:cNvGrpSpPr/>
          <p:nvPr/>
        </p:nvGrpSpPr>
        <p:grpSpPr>
          <a:xfrm>
            <a:off x="8055171" y="4465625"/>
            <a:ext cx="59584" cy="277121"/>
            <a:chOff x="2665306" y="4583321"/>
            <a:chExt cx="87645" cy="252175"/>
          </a:xfrm>
        </p:grpSpPr>
        <p:cxnSp>
          <p:nvCxnSpPr>
            <p:cNvPr id="214" name="Straight Connector 213">
              <a:extLst>
                <a:ext uri="{FF2B5EF4-FFF2-40B4-BE49-F238E27FC236}">
                  <a16:creationId xmlns:a16="http://schemas.microsoft.com/office/drawing/2014/main" id="{86730326-8D65-4D3C-904E-108B2D00DE01}"/>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D4496667-D8BA-4E75-86D1-97C5C326CD2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a:t>
              </a:r>
              <a:endParaRPr lang="en-GB" sz="1200" dirty="0">
                <a:solidFill>
                  <a:prstClr val="black"/>
                </a:solidFill>
                <a:latin typeface="Arial" panose="020B0604020202020204"/>
                <a:ea typeface="Geneva" charset="0"/>
                <a:cs typeface="+mn-cs"/>
              </a:endParaRPr>
            </a:p>
          </p:txBody>
        </p:sp>
      </p:grpSp>
      <p:sp>
        <p:nvSpPr>
          <p:cNvPr id="213" name="TextBox 212">
            <a:extLst>
              <a:ext uri="{FF2B5EF4-FFF2-40B4-BE49-F238E27FC236}">
                <a16:creationId xmlns:a16="http://schemas.microsoft.com/office/drawing/2014/main" id="{4DA87D5A-C76A-409D-921B-BD32CABFB4C0}"/>
              </a:ext>
            </a:extLst>
          </p:cNvPr>
          <p:cNvSpPr txBox="1"/>
          <p:nvPr/>
        </p:nvSpPr>
        <p:spPr>
          <a:xfrm>
            <a:off x="7999403" y="5211714"/>
            <a:ext cx="185944"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nvGrpSpPr>
          <p:cNvPr id="217" name="Group 216">
            <a:extLst>
              <a:ext uri="{FF2B5EF4-FFF2-40B4-BE49-F238E27FC236}">
                <a16:creationId xmlns:a16="http://schemas.microsoft.com/office/drawing/2014/main" id="{9EAD5409-DAFF-4C05-8C1E-089E02F26CA9}"/>
              </a:ext>
            </a:extLst>
          </p:cNvPr>
          <p:cNvGrpSpPr/>
          <p:nvPr/>
        </p:nvGrpSpPr>
        <p:grpSpPr>
          <a:xfrm>
            <a:off x="8589335" y="4465625"/>
            <a:ext cx="59584" cy="277121"/>
            <a:chOff x="2665306" y="4583321"/>
            <a:chExt cx="87645" cy="252175"/>
          </a:xfrm>
        </p:grpSpPr>
        <p:cxnSp>
          <p:nvCxnSpPr>
            <p:cNvPr id="219" name="Straight Connector 218">
              <a:extLst>
                <a:ext uri="{FF2B5EF4-FFF2-40B4-BE49-F238E27FC236}">
                  <a16:creationId xmlns:a16="http://schemas.microsoft.com/office/drawing/2014/main" id="{A1D614E0-1F2F-4560-8581-80040437FF95}"/>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0" name="TextBox 219">
              <a:extLst>
                <a:ext uri="{FF2B5EF4-FFF2-40B4-BE49-F238E27FC236}">
                  <a16:creationId xmlns:a16="http://schemas.microsoft.com/office/drawing/2014/main" id="{CD15FC0B-AAA7-4585-9DEC-D4DEFF5D016B}"/>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9</a:t>
              </a:r>
              <a:endParaRPr lang="en-GB" sz="1200" dirty="0">
                <a:solidFill>
                  <a:prstClr val="black"/>
                </a:solidFill>
                <a:latin typeface="Arial" panose="020B0604020202020204"/>
                <a:ea typeface="Geneva" charset="0"/>
                <a:cs typeface="+mn-cs"/>
              </a:endParaRPr>
            </a:p>
          </p:txBody>
        </p:sp>
      </p:grpSp>
      <p:sp>
        <p:nvSpPr>
          <p:cNvPr id="218" name="TextBox 217">
            <a:extLst>
              <a:ext uri="{FF2B5EF4-FFF2-40B4-BE49-F238E27FC236}">
                <a16:creationId xmlns:a16="http://schemas.microsoft.com/office/drawing/2014/main" id="{58AF3D16-5A75-4660-8A0E-950CF2A0289B}"/>
              </a:ext>
            </a:extLst>
          </p:cNvPr>
          <p:cNvSpPr txBox="1"/>
          <p:nvPr/>
        </p:nvSpPr>
        <p:spPr>
          <a:xfrm>
            <a:off x="8533568" y="521171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19</a:t>
            </a:r>
          </a:p>
        </p:txBody>
      </p:sp>
      <p:grpSp>
        <p:nvGrpSpPr>
          <p:cNvPr id="222" name="Group 221">
            <a:extLst>
              <a:ext uri="{FF2B5EF4-FFF2-40B4-BE49-F238E27FC236}">
                <a16:creationId xmlns:a16="http://schemas.microsoft.com/office/drawing/2014/main" id="{31A3C333-729E-4286-9494-291DC8F10D0F}"/>
              </a:ext>
            </a:extLst>
          </p:cNvPr>
          <p:cNvGrpSpPr/>
          <p:nvPr/>
        </p:nvGrpSpPr>
        <p:grpSpPr>
          <a:xfrm>
            <a:off x="11176803" y="4465592"/>
            <a:ext cx="220466" cy="277124"/>
            <a:chOff x="2564796" y="4583321"/>
            <a:chExt cx="324295" cy="252179"/>
          </a:xfrm>
        </p:grpSpPr>
        <p:cxnSp>
          <p:nvCxnSpPr>
            <p:cNvPr id="224" name="Straight Connector 223">
              <a:extLst>
                <a:ext uri="{FF2B5EF4-FFF2-40B4-BE49-F238E27FC236}">
                  <a16:creationId xmlns:a16="http://schemas.microsoft.com/office/drawing/2014/main" id="{78A3AB1A-F578-4CB8-BC08-EA7152A04890}"/>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5" name="TextBox 224">
              <a:extLst>
                <a:ext uri="{FF2B5EF4-FFF2-40B4-BE49-F238E27FC236}">
                  <a16:creationId xmlns:a16="http://schemas.microsoft.com/office/drawing/2014/main" id="{693C3F29-C27A-40D0-BD3B-57A037986B88}"/>
                </a:ext>
              </a:extLst>
            </p:cNvPr>
            <p:cNvSpPr txBox="1"/>
            <p:nvPr/>
          </p:nvSpPr>
          <p:spPr>
            <a:xfrm>
              <a:off x="2564796" y="4667456"/>
              <a:ext cx="324295" cy="168044"/>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sp>
        <p:nvSpPr>
          <p:cNvPr id="223" name="TextBox 222">
            <a:extLst>
              <a:ext uri="{FF2B5EF4-FFF2-40B4-BE49-F238E27FC236}">
                <a16:creationId xmlns:a16="http://schemas.microsoft.com/office/drawing/2014/main" id="{61EF16F9-B546-4539-BA45-4BF497C73191}"/>
              </a:ext>
            </a:extLst>
          </p:cNvPr>
          <p:cNvSpPr txBox="1"/>
          <p:nvPr/>
        </p:nvSpPr>
        <p:spPr>
          <a:xfrm>
            <a:off x="11201315" y="5211706"/>
            <a:ext cx="147220"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a:t>
            </a:r>
          </a:p>
        </p:txBody>
      </p:sp>
      <p:sp>
        <p:nvSpPr>
          <p:cNvPr id="226" name="TextBox 225">
            <a:extLst>
              <a:ext uri="{FF2B5EF4-FFF2-40B4-BE49-F238E27FC236}">
                <a16:creationId xmlns:a16="http://schemas.microsoft.com/office/drawing/2014/main" id="{38DD15F0-1F07-462F-90D7-D56E26521ECE}"/>
              </a:ext>
            </a:extLst>
          </p:cNvPr>
          <p:cNvSpPr txBox="1"/>
          <p:nvPr/>
        </p:nvSpPr>
        <p:spPr>
          <a:xfrm>
            <a:off x="6829807" y="5014376"/>
            <a:ext cx="2124338"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Number of patients at risk, n</a:t>
            </a:r>
            <a:endParaRPr lang="en-GB" sz="1200" dirty="0">
              <a:solidFill>
                <a:prstClr val="black"/>
              </a:solidFill>
              <a:latin typeface="Arial" panose="020B0604020202020204"/>
              <a:ea typeface="Geneva" charset="0"/>
              <a:cs typeface="+mn-cs"/>
            </a:endParaRPr>
          </a:p>
        </p:txBody>
      </p:sp>
      <p:sp>
        <p:nvSpPr>
          <p:cNvPr id="228" name="TextBox 227">
            <a:extLst>
              <a:ext uri="{FF2B5EF4-FFF2-40B4-BE49-F238E27FC236}">
                <a16:creationId xmlns:a16="http://schemas.microsoft.com/office/drawing/2014/main" id="{57834057-EA50-4E9A-95E0-D91512C1FCCD}"/>
              </a:ext>
            </a:extLst>
          </p:cNvPr>
          <p:cNvSpPr txBox="1"/>
          <p:nvPr/>
        </p:nvSpPr>
        <p:spPr>
          <a:xfrm>
            <a:off x="6410326" y="1353779"/>
            <a:ext cx="5163899" cy="452284"/>
          </a:xfrm>
          <a:prstGeom prst="rect">
            <a:avLst/>
          </a:prstGeom>
          <a:noFill/>
        </p:spPr>
        <p:txBody>
          <a:bodyPr wrap="square" lIns="0" tIns="0" rIns="0" bIns="0" rtlCol="0" anchor="ctr">
            <a:noAutofit/>
          </a:bodyPr>
          <a:lstStyle/>
          <a:p>
            <a:pPr algn="ctr" defTabSz="457182" fontAlgn="auto">
              <a:spcBef>
                <a:spcPts val="0"/>
              </a:spcBef>
              <a:spcAft>
                <a:spcPts val="0"/>
              </a:spcAft>
              <a:defRPr/>
            </a:pPr>
            <a:r>
              <a:rPr lang="en-GB" sz="1400" b="1" dirty="0">
                <a:solidFill>
                  <a:srgbClr val="000000"/>
                </a:solidFill>
                <a:latin typeface="Arial" panose="020B0604020202020204"/>
                <a:cs typeface="+mn-cs"/>
              </a:rPr>
              <a:t>Duration of complete response – Independent central review</a:t>
            </a:r>
            <a:endParaRPr lang="en-GB" sz="1400" b="1" dirty="0">
              <a:solidFill>
                <a:srgbClr val="000000"/>
              </a:solidFill>
              <a:latin typeface="Arial" panose="020B0604020202020204"/>
              <a:cs typeface="Arial"/>
            </a:endParaRPr>
          </a:p>
        </p:txBody>
      </p:sp>
      <p:sp>
        <p:nvSpPr>
          <p:cNvPr id="229" name="Freeform 61">
            <a:extLst>
              <a:ext uri="{FF2B5EF4-FFF2-40B4-BE49-F238E27FC236}">
                <a16:creationId xmlns:a16="http://schemas.microsoft.com/office/drawing/2014/main" id="{8AA0D099-4768-4485-A2D1-96B0A114E0A6}"/>
              </a:ext>
            </a:extLst>
          </p:cNvPr>
          <p:cNvSpPr>
            <a:spLocks/>
          </p:cNvSpPr>
          <p:nvPr/>
        </p:nvSpPr>
        <p:spPr bwMode="auto">
          <a:xfrm>
            <a:off x="7045327" y="1851026"/>
            <a:ext cx="4321175" cy="1309688"/>
          </a:xfrm>
          <a:custGeom>
            <a:avLst/>
            <a:gdLst>
              <a:gd name="T0" fmla="*/ 0 w 2722"/>
              <a:gd name="T1" fmla="*/ 0 h 825"/>
              <a:gd name="T2" fmla="*/ 116 w 2722"/>
              <a:gd name="T3" fmla="*/ 0 h 825"/>
              <a:gd name="T4" fmla="*/ 116 w 2722"/>
              <a:gd name="T5" fmla="*/ 44 h 825"/>
              <a:gd name="T6" fmla="*/ 201 w 2722"/>
              <a:gd name="T7" fmla="*/ 44 h 825"/>
              <a:gd name="T8" fmla="*/ 201 w 2722"/>
              <a:gd name="T9" fmla="*/ 86 h 825"/>
              <a:gd name="T10" fmla="*/ 243 w 2722"/>
              <a:gd name="T11" fmla="*/ 86 h 825"/>
              <a:gd name="T12" fmla="*/ 243 w 2722"/>
              <a:gd name="T13" fmla="*/ 130 h 825"/>
              <a:gd name="T14" fmla="*/ 247 w 2722"/>
              <a:gd name="T15" fmla="*/ 130 h 825"/>
              <a:gd name="T16" fmla="*/ 247 w 2722"/>
              <a:gd name="T17" fmla="*/ 178 h 825"/>
              <a:gd name="T18" fmla="*/ 263 w 2722"/>
              <a:gd name="T19" fmla="*/ 178 h 825"/>
              <a:gd name="T20" fmla="*/ 263 w 2722"/>
              <a:gd name="T21" fmla="*/ 228 h 825"/>
              <a:gd name="T22" fmla="*/ 359 w 2722"/>
              <a:gd name="T23" fmla="*/ 228 h 825"/>
              <a:gd name="T24" fmla="*/ 359 w 2722"/>
              <a:gd name="T25" fmla="*/ 274 h 825"/>
              <a:gd name="T26" fmla="*/ 383 w 2722"/>
              <a:gd name="T27" fmla="*/ 274 h 825"/>
              <a:gd name="T28" fmla="*/ 383 w 2722"/>
              <a:gd name="T29" fmla="*/ 322 h 825"/>
              <a:gd name="T30" fmla="*/ 427 w 2722"/>
              <a:gd name="T31" fmla="*/ 322 h 825"/>
              <a:gd name="T32" fmla="*/ 427 w 2722"/>
              <a:gd name="T33" fmla="*/ 370 h 825"/>
              <a:gd name="T34" fmla="*/ 598 w 2722"/>
              <a:gd name="T35" fmla="*/ 370 h 825"/>
              <a:gd name="T36" fmla="*/ 598 w 2722"/>
              <a:gd name="T37" fmla="*/ 415 h 825"/>
              <a:gd name="T38" fmla="*/ 686 w 2722"/>
              <a:gd name="T39" fmla="*/ 415 h 825"/>
              <a:gd name="T40" fmla="*/ 686 w 2722"/>
              <a:gd name="T41" fmla="*/ 467 h 825"/>
              <a:gd name="T42" fmla="*/ 1129 w 2722"/>
              <a:gd name="T43" fmla="*/ 467 h 825"/>
              <a:gd name="T44" fmla="*/ 1129 w 2722"/>
              <a:gd name="T45" fmla="*/ 539 h 825"/>
              <a:gd name="T46" fmla="*/ 1404 w 2722"/>
              <a:gd name="T47" fmla="*/ 539 h 825"/>
              <a:gd name="T48" fmla="*/ 1404 w 2722"/>
              <a:gd name="T49" fmla="*/ 619 h 825"/>
              <a:gd name="T50" fmla="*/ 1880 w 2722"/>
              <a:gd name="T51" fmla="*/ 619 h 825"/>
              <a:gd name="T52" fmla="*/ 1880 w 2722"/>
              <a:gd name="T53" fmla="*/ 713 h 825"/>
              <a:gd name="T54" fmla="*/ 1980 w 2722"/>
              <a:gd name="T55" fmla="*/ 713 h 825"/>
              <a:gd name="T56" fmla="*/ 1980 w 2722"/>
              <a:gd name="T57" fmla="*/ 825 h 825"/>
              <a:gd name="T58" fmla="*/ 2722 w 2722"/>
              <a:gd name="T59" fmla="*/ 82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22" h="825">
                <a:moveTo>
                  <a:pt x="0" y="0"/>
                </a:moveTo>
                <a:lnTo>
                  <a:pt x="116" y="0"/>
                </a:lnTo>
                <a:lnTo>
                  <a:pt x="116" y="44"/>
                </a:lnTo>
                <a:lnTo>
                  <a:pt x="201" y="44"/>
                </a:lnTo>
                <a:lnTo>
                  <a:pt x="201" y="86"/>
                </a:lnTo>
                <a:lnTo>
                  <a:pt x="243" y="86"/>
                </a:lnTo>
                <a:lnTo>
                  <a:pt x="243" y="130"/>
                </a:lnTo>
                <a:lnTo>
                  <a:pt x="247" y="130"/>
                </a:lnTo>
                <a:lnTo>
                  <a:pt x="247" y="178"/>
                </a:lnTo>
                <a:lnTo>
                  <a:pt x="263" y="178"/>
                </a:lnTo>
                <a:lnTo>
                  <a:pt x="263" y="228"/>
                </a:lnTo>
                <a:lnTo>
                  <a:pt x="359" y="228"/>
                </a:lnTo>
                <a:lnTo>
                  <a:pt x="359" y="274"/>
                </a:lnTo>
                <a:lnTo>
                  <a:pt x="383" y="274"/>
                </a:lnTo>
                <a:lnTo>
                  <a:pt x="383" y="322"/>
                </a:lnTo>
                <a:lnTo>
                  <a:pt x="427" y="322"/>
                </a:lnTo>
                <a:lnTo>
                  <a:pt x="427" y="370"/>
                </a:lnTo>
                <a:lnTo>
                  <a:pt x="598" y="370"/>
                </a:lnTo>
                <a:lnTo>
                  <a:pt x="598" y="415"/>
                </a:lnTo>
                <a:lnTo>
                  <a:pt x="686" y="415"/>
                </a:lnTo>
                <a:lnTo>
                  <a:pt x="686" y="467"/>
                </a:lnTo>
                <a:lnTo>
                  <a:pt x="1129" y="467"/>
                </a:lnTo>
                <a:lnTo>
                  <a:pt x="1129" y="539"/>
                </a:lnTo>
                <a:lnTo>
                  <a:pt x="1404" y="539"/>
                </a:lnTo>
                <a:lnTo>
                  <a:pt x="1404" y="619"/>
                </a:lnTo>
                <a:lnTo>
                  <a:pt x="1880" y="619"/>
                </a:lnTo>
                <a:lnTo>
                  <a:pt x="1880" y="713"/>
                </a:lnTo>
                <a:lnTo>
                  <a:pt x="1980" y="713"/>
                </a:lnTo>
                <a:lnTo>
                  <a:pt x="1980" y="825"/>
                </a:lnTo>
                <a:lnTo>
                  <a:pt x="2722" y="825"/>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0" name="Line 62">
            <a:extLst>
              <a:ext uri="{FF2B5EF4-FFF2-40B4-BE49-F238E27FC236}">
                <a16:creationId xmlns:a16="http://schemas.microsoft.com/office/drawing/2014/main" id="{729266CA-D98E-454A-BB5A-9EF386030FF7}"/>
              </a:ext>
            </a:extLst>
          </p:cNvPr>
          <p:cNvSpPr>
            <a:spLocks noChangeShapeType="1"/>
          </p:cNvSpPr>
          <p:nvPr/>
        </p:nvSpPr>
        <p:spPr bwMode="auto">
          <a:xfrm>
            <a:off x="7048500" y="181292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sz="1200">
              <a:solidFill>
                <a:srgbClr val="000000"/>
              </a:solidFill>
              <a:latin typeface="Arial" panose="020B0604020202020204"/>
              <a:cs typeface="+mn-cs"/>
            </a:endParaRPr>
          </a:p>
        </p:txBody>
      </p:sp>
      <p:sp>
        <p:nvSpPr>
          <p:cNvPr id="231" name="Line 63">
            <a:extLst>
              <a:ext uri="{FF2B5EF4-FFF2-40B4-BE49-F238E27FC236}">
                <a16:creationId xmlns:a16="http://schemas.microsoft.com/office/drawing/2014/main" id="{2F6700CE-BDF6-4A7B-ACA1-411B9ECED28C}"/>
              </a:ext>
            </a:extLst>
          </p:cNvPr>
          <p:cNvSpPr>
            <a:spLocks noChangeShapeType="1"/>
          </p:cNvSpPr>
          <p:nvPr/>
        </p:nvSpPr>
        <p:spPr bwMode="auto">
          <a:xfrm>
            <a:off x="7007226" y="1851025"/>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2" name="Line 64">
            <a:extLst>
              <a:ext uri="{FF2B5EF4-FFF2-40B4-BE49-F238E27FC236}">
                <a16:creationId xmlns:a16="http://schemas.microsoft.com/office/drawing/2014/main" id="{8891A548-37E2-472F-9420-74B08BA55F89}"/>
              </a:ext>
            </a:extLst>
          </p:cNvPr>
          <p:cNvSpPr>
            <a:spLocks noChangeShapeType="1"/>
          </p:cNvSpPr>
          <p:nvPr/>
        </p:nvSpPr>
        <p:spPr bwMode="auto">
          <a:xfrm>
            <a:off x="7335838" y="188277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3" name="Line 65">
            <a:extLst>
              <a:ext uri="{FF2B5EF4-FFF2-40B4-BE49-F238E27FC236}">
                <a16:creationId xmlns:a16="http://schemas.microsoft.com/office/drawing/2014/main" id="{6F2675A7-8167-465F-B26F-FA3C7EF946BA}"/>
              </a:ext>
            </a:extLst>
          </p:cNvPr>
          <p:cNvSpPr>
            <a:spLocks noChangeShapeType="1"/>
          </p:cNvSpPr>
          <p:nvPr/>
        </p:nvSpPr>
        <p:spPr bwMode="auto">
          <a:xfrm>
            <a:off x="7297738" y="192087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4" name="Line 66">
            <a:extLst>
              <a:ext uri="{FF2B5EF4-FFF2-40B4-BE49-F238E27FC236}">
                <a16:creationId xmlns:a16="http://schemas.microsoft.com/office/drawing/2014/main" id="{6D42DE4F-7C86-462D-9C70-39530354808C}"/>
              </a:ext>
            </a:extLst>
          </p:cNvPr>
          <p:cNvSpPr>
            <a:spLocks noChangeShapeType="1"/>
          </p:cNvSpPr>
          <p:nvPr/>
        </p:nvSpPr>
        <p:spPr bwMode="auto">
          <a:xfrm>
            <a:off x="7367588" y="194627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5" name="Line 67">
            <a:extLst>
              <a:ext uri="{FF2B5EF4-FFF2-40B4-BE49-F238E27FC236}">
                <a16:creationId xmlns:a16="http://schemas.microsoft.com/office/drawing/2014/main" id="{A2F4EADF-9D17-4BEC-901A-2C23304048AE}"/>
              </a:ext>
            </a:extLst>
          </p:cNvPr>
          <p:cNvSpPr>
            <a:spLocks noChangeShapeType="1"/>
          </p:cNvSpPr>
          <p:nvPr/>
        </p:nvSpPr>
        <p:spPr bwMode="auto">
          <a:xfrm>
            <a:off x="7329488" y="198437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6" name="Line 68">
            <a:extLst>
              <a:ext uri="{FF2B5EF4-FFF2-40B4-BE49-F238E27FC236}">
                <a16:creationId xmlns:a16="http://schemas.microsoft.com/office/drawing/2014/main" id="{8BC80B9E-BAF4-44D4-9774-C1B5015236F6}"/>
              </a:ext>
            </a:extLst>
          </p:cNvPr>
          <p:cNvSpPr>
            <a:spLocks noChangeShapeType="1"/>
          </p:cNvSpPr>
          <p:nvPr/>
        </p:nvSpPr>
        <p:spPr bwMode="auto">
          <a:xfrm>
            <a:off x="7392988" y="194627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7" name="Line 69">
            <a:extLst>
              <a:ext uri="{FF2B5EF4-FFF2-40B4-BE49-F238E27FC236}">
                <a16:creationId xmlns:a16="http://schemas.microsoft.com/office/drawing/2014/main" id="{53145D08-23A8-45D5-BDB4-884122AAEEE0}"/>
              </a:ext>
            </a:extLst>
          </p:cNvPr>
          <p:cNvSpPr>
            <a:spLocks noChangeShapeType="1"/>
          </p:cNvSpPr>
          <p:nvPr/>
        </p:nvSpPr>
        <p:spPr bwMode="auto">
          <a:xfrm>
            <a:off x="7354889" y="1984375"/>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8" name="Line 70">
            <a:extLst>
              <a:ext uri="{FF2B5EF4-FFF2-40B4-BE49-F238E27FC236}">
                <a16:creationId xmlns:a16="http://schemas.microsoft.com/office/drawing/2014/main" id="{69B0CB71-7D8D-48FE-A153-09E33662FDD3}"/>
              </a:ext>
            </a:extLst>
          </p:cNvPr>
          <p:cNvSpPr>
            <a:spLocks noChangeShapeType="1"/>
          </p:cNvSpPr>
          <p:nvPr/>
        </p:nvSpPr>
        <p:spPr bwMode="auto">
          <a:xfrm>
            <a:off x="8054975" y="247015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9" name="Line 71">
            <a:extLst>
              <a:ext uri="{FF2B5EF4-FFF2-40B4-BE49-F238E27FC236}">
                <a16:creationId xmlns:a16="http://schemas.microsoft.com/office/drawing/2014/main" id="{50EFFD3B-B443-4DC0-AAB6-ACD2D84D3F55}"/>
              </a:ext>
            </a:extLst>
          </p:cNvPr>
          <p:cNvSpPr>
            <a:spLocks noChangeShapeType="1"/>
          </p:cNvSpPr>
          <p:nvPr/>
        </p:nvSpPr>
        <p:spPr bwMode="auto">
          <a:xfrm>
            <a:off x="8016875" y="2509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0" name="Line 72">
            <a:extLst>
              <a:ext uri="{FF2B5EF4-FFF2-40B4-BE49-F238E27FC236}">
                <a16:creationId xmlns:a16="http://schemas.microsoft.com/office/drawing/2014/main" id="{D0ACF444-AD4D-4AF8-ACB7-FA0E29BB8555}"/>
              </a:ext>
            </a:extLst>
          </p:cNvPr>
          <p:cNvSpPr>
            <a:spLocks noChangeShapeType="1"/>
          </p:cNvSpPr>
          <p:nvPr/>
        </p:nvSpPr>
        <p:spPr bwMode="auto">
          <a:xfrm>
            <a:off x="8131175"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1" name="Line 73">
            <a:extLst>
              <a:ext uri="{FF2B5EF4-FFF2-40B4-BE49-F238E27FC236}">
                <a16:creationId xmlns:a16="http://schemas.microsoft.com/office/drawing/2014/main" id="{9BCE3D25-9DFA-4F05-AC92-68A77A51D815}"/>
              </a:ext>
            </a:extLst>
          </p:cNvPr>
          <p:cNvSpPr>
            <a:spLocks noChangeShapeType="1"/>
          </p:cNvSpPr>
          <p:nvPr/>
        </p:nvSpPr>
        <p:spPr bwMode="auto">
          <a:xfrm>
            <a:off x="8093076" y="258921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2" name="Line 74">
            <a:extLst>
              <a:ext uri="{FF2B5EF4-FFF2-40B4-BE49-F238E27FC236}">
                <a16:creationId xmlns:a16="http://schemas.microsoft.com/office/drawing/2014/main" id="{12F54D39-8F9D-4382-AF92-614709133E56}"/>
              </a:ext>
            </a:extLst>
          </p:cNvPr>
          <p:cNvSpPr>
            <a:spLocks noChangeShapeType="1"/>
          </p:cNvSpPr>
          <p:nvPr/>
        </p:nvSpPr>
        <p:spPr bwMode="auto">
          <a:xfrm>
            <a:off x="8340725"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3" name="Line 75">
            <a:extLst>
              <a:ext uri="{FF2B5EF4-FFF2-40B4-BE49-F238E27FC236}">
                <a16:creationId xmlns:a16="http://schemas.microsoft.com/office/drawing/2014/main" id="{7D39CB5E-64C4-4260-A2D4-E1AFC1EE09D2}"/>
              </a:ext>
            </a:extLst>
          </p:cNvPr>
          <p:cNvSpPr>
            <a:spLocks noChangeShapeType="1"/>
          </p:cNvSpPr>
          <p:nvPr/>
        </p:nvSpPr>
        <p:spPr bwMode="auto">
          <a:xfrm>
            <a:off x="8302625" y="258921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4" name="Line 76">
            <a:extLst>
              <a:ext uri="{FF2B5EF4-FFF2-40B4-BE49-F238E27FC236}">
                <a16:creationId xmlns:a16="http://schemas.microsoft.com/office/drawing/2014/main" id="{1CC27BFA-3FD9-421A-90F2-1B505018EA8C}"/>
              </a:ext>
            </a:extLst>
          </p:cNvPr>
          <p:cNvSpPr>
            <a:spLocks noChangeShapeType="1"/>
          </p:cNvSpPr>
          <p:nvPr/>
        </p:nvSpPr>
        <p:spPr bwMode="auto">
          <a:xfrm>
            <a:off x="8380414"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5" name="Line 77">
            <a:extLst>
              <a:ext uri="{FF2B5EF4-FFF2-40B4-BE49-F238E27FC236}">
                <a16:creationId xmlns:a16="http://schemas.microsoft.com/office/drawing/2014/main" id="{611DCEDB-35BC-4CCB-AE5F-EC85B5A0C241}"/>
              </a:ext>
            </a:extLst>
          </p:cNvPr>
          <p:cNvSpPr>
            <a:spLocks noChangeShapeType="1"/>
          </p:cNvSpPr>
          <p:nvPr/>
        </p:nvSpPr>
        <p:spPr bwMode="auto">
          <a:xfrm>
            <a:off x="8343900" y="258921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6" name="Line 78">
            <a:extLst>
              <a:ext uri="{FF2B5EF4-FFF2-40B4-BE49-F238E27FC236}">
                <a16:creationId xmlns:a16="http://schemas.microsoft.com/office/drawing/2014/main" id="{CDCD20A2-996C-40EA-AF12-575B65476D34}"/>
              </a:ext>
            </a:extLst>
          </p:cNvPr>
          <p:cNvSpPr>
            <a:spLocks noChangeShapeType="1"/>
          </p:cNvSpPr>
          <p:nvPr/>
        </p:nvSpPr>
        <p:spPr bwMode="auto">
          <a:xfrm>
            <a:off x="8634413"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7" name="Line 79">
            <a:extLst>
              <a:ext uri="{FF2B5EF4-FFF2-40B4-BE49-F238E27FC236}">
                <a16:creationId xmlns:a16="http://schemas.microsoft.com/office/drawing/2014/main" id="{0B9FEF74-E855-4227-9540-087F18E56B50}"/>
              </a:ext>
            </a:extLst>
          </p:cNvPr>
          <p:cNvSpPr>
            <a:spLocks noChangeShapeType="1"/>
          </p:cNvSpPr>
          <p:nvPr/>
        </p:nvSpPr>
        <p:spPr bwMode="auto">
          <a:xfrm>
            <a:off x="8593139" y="258921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8" name="Line 80">
            <a:extLst>
              <a:ext uri="{FF2B5EF4-FFF2-40B4-BE49-F238E27FC236}">
                <a16:creationId xmlns:a16="http://schemas.microsoft.com/office/drawing/2014/main" id="{3C4F482C-7068-4BEE-802D-0B226E11DE04}"/>
              </a:ext>
            </a:extLst>
          </p:cNvPr>
          <p:cNvSpPr>
            <a:spLocks noChangeShapeType="1"/>
          </p:cNvSpPr>
          <p:nvPr/>
        </p:nvSpPr>
        <p:spPr bwMode="auto">
          <a:xfrm>
            <a:off x="8650288"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9" name="Line 81">
            <a:extLst>
              <a:ext uri="{FF2B5EF4-FFF2-40B4-BE49-F238E27FC236}">
                <a16:creationId xmlns:a16="http://schemas.microsoft.com/office/drawing/2014/main" id="{E698D460-2E64-48A2-9D7D-8883744A69D6}"/>
              </a:ext>
            </a:extLst>
          </p:cNvPr>
          <p:cNvSpPr>
            <a:spLocks noChangeShapeType="1"/>
          </p:cNvSpPr>
          <p:nvPr/>
        </p:nvSpPr>
        <p:spPr bwMode="auto">
          <a:xfrm>
            <a:off x="8612188" y="25892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0" name="Line 82">
            <a:extLst>
              <a:ext uri="{FF2B5EF4-FFF2-40B4-BE49-F238E27FC236}">
                <a16:creationId xmlns:a16="http://schemas.microsoft.com/office/drawing/2014/main" id="{946E627F-3019-4E61-BA7A-268E3482D205}"/>
              </a:ext>
            </a:extLst>
          </p:cNvPr>
          <p:cNvSpPr>
            <a:spLocks noChangeShapeType="1"/>
          </p:cNvSpPr>
          <p:nvPr/>
        </p:nvSpPr>
        <p:spPr bwMode="auto">
          <a:xfrm>
            <a:off x="8666164"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1" name="Line 83">
            <a:extLst>
              <a:ext uri="{FF2B5EF4-FFF2-40B4-BE49-F238E27FC236}">
                <a16:creationId xmlns:a16="http://schemas.microsoft.com/office/drawing/2014/main" id="{1A808337-5634-4AE3-8073-D22194861F0D}"/>
              </a:ext>
            </a:extLst>
          </p:cNvPr>
          <p:cNvSpPr>
            <a:spLocks noChangeShapeType="1"/>
          </p:cNvSpPr>
          <p:nvPr/>
        </p:nvSpPr>
        <p:spPr bwMode="auto">
          <a:xfrm>
            <a:off x="8628064" y="25892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2" name="Line 84">
            <a:extLst>
              <a:ext uri="{FF2B5EF4-FFF2-40B4-BE49-F238E27FC236}">
                <a16:creationId xmlns:a16="http://schemas.microsoft.com/office/drawing/2014/main" id="{5F8A7A0C-E9AA-427B-A13A-FA740BC14CC8}"/>
              </a:ext>
            </a:extLst>
          </p:cNvPr>
          <p:cNvSpPr>
            <a:spLocks noChangeShapeType="1"/>
          </p:cNvSpPr>
          <p:nvPr/>
        </p:nvSpPr>
        <p:spPr bwMode="auto">
          <a:xfrm>
            <a:off x="8923338" y="266541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3" name="Line 85">
            <a:extLst>
              <a:ext uri="{FF2B5EF4-FFF2-40B4-BE49-F238E27FC236}">
                <a16:creationId xmlns:a16="http://schemas.microsoft.com/office/drawing/2014/main" id="{542F5BC3-C3EF-4306-B602-907916EB7E1C}"/>
              </a:ext>
            </a:extLst>
          </p:cNvPr>
          <p:cNvSpPr>
            <a:spLocks noChangeShapeType="1"/>
          </p:cNvSpPr>
          <p:nvPr/>
        </p:nvSpPr>
        <p:spPr bwMode="auto">
          <a:xfrm>
            <a:off x="8885238" y="270351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4" name="Line 86">
            <a:extLst>
              <a:ext uri="{FF2B5EF4-FFF2-40B4-BE49-F238E27FC236}">
                <a16:creationId xmlns:a16="http://schemas.microsoft.com/office/drawing/2014/main" id="{C5C5AB14-27C2-4D98-9ECD-E3ED2B37B238}"/>
              </a:ext>
            </a:extLst>
          </p:cNvPr>
          <p:cNvSpPr>
            <a:spLocks noChangeShapeType="1"/>
          </p:cNvSpPr>
          <p:nvPr/>
        </p:nvSpPr>
        <p:spPr bwMode="auto">
          <a:xfrm>
            <a:off x="9223375" y="266541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5" name="Line 87">
            <a:extLst>
              <a:ext uri="{FF2B5EF4-FFF2-40B4-BE49-F238E27FC236}">
                <a16:creationId xmlns:a16="http://schemas.microsoft.com/office/drawing/2014/main" id="{1441E38E-F414-4482-A6D3-A994CEAA6306}"/>
              </a:ext>
            </a:extLst>
          </p:cNvPr>
          <p:cNvSpPr>
            <a:spLocks noChangeShapeType="1"/>
          </p:cNvSpPr>
          <p:nvPr/>
        </p:nvSpPr>
        <p:spPr bwMode="auto">
          <a:xfrm>
            <a:off x="9185275" y="27035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6" name="Line 88">
            <a:extLst>
              <a:ext uri="{FF2B5EF4-FFF2-40B4-BE49-F238E27FC236}">
                <a16:creationId xmlns:a16="http://schemas.microsoft.com/office/drawing/2014/main" id="{6B4315FD-600B-4A5F-BD50-24DD5328677F}"/>
              </a:ext>
            </a:extLst>
          </p:cNvPr>
          <p:cNvSpPr>
            <a:spLocks noChangeShapeType="1"/>
          </p:cNvSpPr>
          <p:nvPr/>
        </p:nvSpPr>
        <p:spPr bwMode="auto">
          <a:xfrm>
            <a:off x="9840913" y="279558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7" name="Line 89">
            <a:extLst>
              <a:ext uri="{FF2B5EF4-FFF2-40B4-BE49-F238E27FC236}">
                <a16:creationId xmlns:a16="http://schemas.microsoft.com/office/drawing/2014/main" id="{71BACD5D-7669-4F0B-959B-ABDAADF1AAA2}"/>
              </a:ext>
            </a:extLst>
          </p:cNvPr>
          <p:cNvSpPr>
            <a:spLocks noChangeShapeType="1"/>
          </p:cNvSpPr>
          <p:nvPr/>
        </p:nvSpPr>
        <p:spPr bwMode="auto">
          <a:xfrm>
            <a:off x="9802813" y="283368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8" name="Line 90">
            <a:extLst>
              <a:ext uri="{FF2B5EF4-FFF2-40B4-BE49-F238E27FC236}">
                <a16:creationId xmlns:a16="http://schemas.microsoft.com/office/drawing/2014/main" id="{58E14720-7F87-485C-A59C-EF30157F46E6}"/>
              </a:ext>
            </a:extLst>
          </p:cNvPr>
          <p:cNvSpPr>
            <a:spLocks noChangeShapeType="1"/>
          </p:cNvSpPr>
          <p:nvPr/>
        </p:nvSpPr>
        <p:spPr bwMode="auto">
          <a:xfrm>
            <a:off x="10009188" y="279558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9" name="Line 91">
            <a:extLst>
              <a:ext uri="{FF2B5EF4-FFF2-40B4-BE49-F238E27FC236}">
                <a16:creationId xmlns:a16="http://schemas.microsoft.com/office/drawing/2014/main" id="{44273C0F-4E4D-4E68-A594-A49D63B58D3E}"/>
              </a:ext>
            </a:extLst>
          </p:cNvPr>
          <p:cNvSpPr>
            <a:spLocks noChangeShapeType="1"/>
          </p:cNvSpPr>
          <p:nvPr/>
        </p:nvSpPr>
        <p:spPr bwMode="auto">
          <a:xfrm>
            <a:off x="9967913" y="2833688"/>
            <a:ext cx="7778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0" name="Line 92">
            <a:extLst>
              <a:ext uri="{FF2B5EF4-FFF2-40B4-BE49-F238E27FC236}">
                <a16:creationId xmlns:a16="http://schemas.microsoft.com/office/drawing/2014/main" id="{AEB44C8B-8CEF-4B53-AE3B-682FC0E68B52}"/>
              </a:ext>
            </a:extLst>
          </p:cNvPr>
          <p:cNvSpPr>
            <a:spLocks noChangeShapeType="1"/>
          </p:cNvSpPr>
          <p:nvPr/>
        </p:nvSpPr>
        <p:spPr bwMode="auto">
          <a:xfrm>
            <a:off x="10160000" y="2944813"/>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1" name="Line 93">
            <a:extLst>
              <a:ext uri="{FF2B5EF4-FFF2-40B4-BE49-F238E27FC236}">
                <a16:creationId xmlns:a16="http://schemas.microsoft.com/office/drawing/2014/main" id="{C48AAEE9-30EC-4F65-A71C-B34212552D64}"/>
              </a:ext>
            </a:extLst>
          </p:cNvPr>
          <p:cNvSpPr>
            <a:spLocks noChangeShapeType="1"/>
          </p:cNvSpPr>
          <p:nvPr/>
        </p:nvSpPr>
        <p:spPr bwMode="auto">
          <a:xfrm>
            <a:off x="10121900" y="2982913"/>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2" name="Line 94">
            <a:extLst>
              <a:ext uri="{FF2B5EF4-FFF2-40B4-BE49-F238E27FC236}">
                <a16:creationId xmlns:a16="http://schemas.microsoft.com/office/drawing/2014/main" id="{7795F947-7EB2-4066-BA7A-2ECA030F3D70}"/>
              </a:ext>
            </a:extLst>
          </p:cNvPr>
          <p:cNvSpPr>
            <a:spLocks noChangeShapeType="1"/>
          </p:cNvSpPr>
          <p:nvPr/>
        </p:nvSpPr>
        <p:spPr bwMode="auto">
          <a:xfrm>
            <a:off x="10515600"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3" name="Line 95">
            <a:extLst>
              <a:ext uri="{FF2B5EF4-FFF2-40B4-BE49-F238E27FC236}">
                <a16:creationId xmlns:a16="http://schemas.microsoft.com/office/drawing/2014/main" id="{97151A56-459D-4CA8-84FC-A8F38B1F9B7D}"/>
              </a:ext>
            </a:extLst>
          </p:cNvPr>
          <p:cNvSpPr>
            <a:spLocks noChangeShapeType="1"/>
          </p:cNvSpPr>
          <p:nvPr/>
        </p:nvSpPr>
        <p:spPr bwMode="auto">
          <a:xfrm>
            <a:off x="10477500"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4" name="Line 97">
            <a:extLst>
              <a:ext uri="{FF2B5EF4-FFF2-40B4-BE49-F238E27FC236}">
                <a16:creationId xmlns:a16="http://schemas.microsoft.com/office/drawing/2014/main" id="{95EF0E40-2977-4F5A-B7C6-8D70A5476B25}"/>
              </a:ext>
            </a:extLst>
          </p:cNvPr>
          <p:cNvSpPr>
            <a:spLocks noChangeShapeType="1"/>
          </p:cNvSpPr>
          <p:nvPr/>
        </p:nvSpPr>
        <p:spPr bwMode="auto">
          <a:xfrm>
            <a:off x="10669588"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5" name="Line 98">
            <a:extLst>
              <a:ext uri="{FF2B5EF4-FFF2-40B4-BE49-F238E27FC236}">
                <a16:creationId xmlns:a16="http://schemas.microsoft.com/office/drawing/2014/main" id="{F4C1F164-11BA-48AA-8DA4-2D8DCBAE2968}"/>
              </a:ext>
            </a:extLst>
          </p:cNvPr>
          <p:cNvSpPr>
            <a:spLocks noChangeShapeType="1"/>
          </p:cNvSpPr>
          <p:nvPr/>
        </p:nvSpPr>
        <p:spPr bwMode="auto">
          <a:xfrm>
            <a:off x="10777538"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6" name="Line 99">
            <a:extLst>
              <a:ext uri="{FF2B5EF4-FFF2-40B4-BE49-F238E27FC236}">
                <a16:creationId xmlns:a16="http://schemas.microsoft.com/office/drawing/2014/main" id="{BF546972-6D77-4808-8E78-F33F4CF2AF87}"/>
              </a:ext>
            </a:extLst>
          </p:cNvPr>
          <p:cNvSpPr>
            <a:spLocks noChangeShapeType="1"/>
          </p:cNvSpPr>
          <p:nvPr/>
        </p:nvSpPr>
        <p:spPr bwMode="auto">
          <a:xfrm>
            <a:off x="10739438"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7" name="Line 100">
            <a:extLst>
              <a:ext uri="{FF2B5EF4-FFF2-40B4-BE49-F238E27FC236}">
                <a16:creationId xmlns:a16="http://schemas.microsoft.com/office/drawing/2014/main" id="{D81DF7AF-532A-4BD7-9CDE-352A3890782F}"/>
              </a:ext>
            </a:extLst>
          </p:cNvPr>
          <p:cNvSpPr>
            <a:spLocks noChangeShapeType="1"/>
          </p:cNvSpPr>
          <p:nvPr/>
        </p:nvSpPr>
        <p:spPr bwMode="auto">
          <a:xfrm>
            <a:off x="10315576"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8" name="Line 101">
            <a:extLst>
              <a:ext uri="{FF2B5EF4-FFF2-40B4-BE49-F238E27FC236}">
                <a16:creationId xmlns:a16="http://schemas.microsoft.com/office/drawing/2014/main" id="{FE385B01-FB3A-44EF-9610-D36A9A4A6AB0}"/>
              </a:ext>
            </a:extLst>
          </p:cNvPr>
          <p:cNvSpPr>
            <a:spLocks noChangeShapeType="1"/>
          </p:cNvSpPr>
          <p:nvPr/>
        </p:nvSpPr>
        <p:spPr bwMode="auto">
          <a:xfrm>
            <a:off x="10277476"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9" name="Line 102">
            <a:extLst>
              <a:ext uri="{FF2B5EF4-FFF2-40B4-BE49-F238E27FC236}">
                <a16:creationId xmlns:a16="http://schemas.microsoft.com/office/drawing/2014/main" id="{DFD834ED-A458-4CFE-9B42-27D387BDAC24}"/>
              </a:ext>
            </a:extLst>
          </p:cNvPr>
          <p:cNvSpPr>
            <a:spLocks noChangeShapeType="1"/>
          </p:cNvSpPr>
          <p:nvPr/>
        </p:nvSpPr>
        <p:spPr bwMode="auto">
          <a:xfrm>
            <a:off x="10596563"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0" name="Line 103">
            <a:extLst>
              <a:ext uri="{FF2B5EF4-FFF2-40B4-BE49-F238E27FC236}">
                <a16:creationId xmlns:a16="http://schemas.microsoft.com/office/drawing/2014/main" id="{AE59B4E0-3ADF-4AD5-8072-2D9FB3325922}"/>
              </a:ext>
            </a:extLst>
          </p:cNvPr>
          <p:cNvSpPr>
            <a:spLocks noChangeShapeType="1"/>
          </p:cNvSpPr>
          <p:nvPr/>
        </p:nvSpPr>
        <p:spPr bwMode="auto">
          <a:xfrm>
            <a:off x="10560050" y="316071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1" name="Line 104">
            <a:extLst>
              <a:ext uri="{FF2B5EF4-FFF2-40B4-BE49-F238E27FC236}">
                <a16:creationId xmlns:a16="http://schemas.microsoft.com/office/drawing/2014/main" id="{50D9BC64-8F9D-4B56-9689-18186EBE96B5}"/>
              </a:ext>
            </a:extLst>
          </p:cNvPr>
          <p:cNvSpPr>
            <a:spLocks noChangeShapeType="1"/>
          </p:cNvSpPr>
          <p:nvPr/>
        </p:nvSpPr>
        <p:spPr bwMode="auto">
          <a:xfrm>
            <a:off x="10609264"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2" name="Line 105">
            <a:extLst>
              <a:ext uri="{FF2B5EF4-FFF2-40B4-BE49-F238E27FC236}">
                <a16:creationId xmlns:a16="http://schemas.microsoft.com/office/drawing/2014/main" id="{6E3C90D5-D54C-44BF-95DA-9090E40D4D66}"/>
              </a:ext>
            </a:extLst>
          </p:cNvPr>
          <p:cNvSpPr>
            <a:spLocks noChangeShapeType="1"/>
          </p:cNvSpPr>
          <p:nvPr/>
        </p:nvSpPr>
        <p:spPr bwMode="auto">
          <a:xfrm>
            <a:off x="10571164"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3" name="Line 107">
            <a:extLst>
              <a:ext uri="{FF2B5EF4-FFF2-40B4-BE49-F238E27FC236}">
                <a16:creationId xmlns:a16="http://schemas.microsoft.com/office/drawing/2014/main" id="{51542852-1F19-4ED4-BF35-7E5D4E0F750C}"/>
              </a:ext>
            </a:extLst>
          </p:cNvPr>
          <p:cNvSpPr>
            <a:spLocks noChangeShapeType="1"/>
          </p:cNvSpPr>
          <p:nvPr/>
        </p:nvSpPr>
        <p:spPr bwMode="auto">
          <a:xfrm>
            <a:off x="10866438" y="316071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4" name="Line 108">
            <a:extLst>
              <a:ext uri="{FF2B5EF4-FFF2-40B4-BE49-F238E27FC236}">
                <a16:creationId xmlns:a16="http://schemas.microsoft.com/office/drawing/2014/main" id="{13B4A3F5-1EB6-464B-BC40-589618504DA9}"/>
              </a:ext>
            </a:extLst>
          </p:cNvPr>
          <p:cNvSpPr>
            <a:spLocks noChangeShapeType="1"/>
          </p:cNvSpPr>
          <p:nvPr/>
        </p:nvSpPr>
        <p:spPr bwMode="auto">
          <a:xfrm>
            <a:off x="11347450"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5" name="Line 109">
            <a:extLst>
              <a:ext uri="{FF2B5EF4-FFF2-40B4-BE49-F238E27FC236}">
                <a16:creationId xmlns:a16="http://schemas.microsoft.com/office/drawing/2014/main" id="{694BC16B-78BB-4236-80A8-D54E2FFD3F1D}"/>
              </a:ext>
            </a:extLst>
          </p:cNvPr>
          <p:cNvSpPr>
            <a:spLocks noChangeShapeType="1"/>
          </p:cNvSpPr>
          <p:nvPr/>
        </p:nvSpPr>
        <p:spPr bwMode="auto">
          <a:xfrm>
            <a:off x="11309350"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6" name="Line 110">
            <a:extLst>
              <a:ext uri="{FF2B5EF4-FFF2-40B4-BE49-F238E27FC236}">
                <a16:creationId xmlns:a16="http://schemas.microsoft.com/office/drawing/2014/main" id="{C45A648B-2A78-41C9-9B0F-415B3B1646AE}"/>
              </a:ext>
            </a:extLst>
          </p:cNvPr>
          <p:cNvSpPr>
            <a:spLocks noChangeShapeType="1"/>
          </p:cNvSpPr>
          <p:nvPr/>
        </p:nvSpPr>
        <p:spPr bwMode="auto">
          <a:xfrm>
            <a:off x="11331575"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7" name="Line 111">
            <a:extLst>
              <a:ext uri="{FF2B5EF4-FFF2-40B4-BE49-F238E27FC236}">
                <a16:creationId xmlns:a16="http://schemas.microsoft.com/office/drawing/2014/main" id="{3791DD76-E7AD-4F12-855B-8CE677BC5164}"/>
              </a:ext>
            </a:extLst>
          </p:cNvPr>
          <p:cNvSpPr>
            <a:spLocks noChangeShapeType="1"/>
          </p:cNvSpPr>
          <p:nvPr/>
        </p:nvSpPr>
        <p:spPr bwMode="auto">
          <a:xfrm>
            <a:off x="11293475"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4" name="Text Box 5">
            <a:extLst>
              <a:ext uri="{FF2B5EF4-FFF2-40B4-BE49-F238E27FC236}">
                <a16:creationId xmlns:a16="http://schemas.microsoft.com/office/drawing/2014/main" id="{290E653C-75BA-3580-AF4F-D5B749E01583}"/>
              </a:ext>
            </a:extLst>
          </p:cNvPr>
          <p:cNvSpPr txBox="1">
            <a:spLocks noChangeArrowheads="1"/>
          </p:cNvSpPr>
          <p:nvPr/>
        </p:nvSpPr>
        <p:spPr bwMode="auto">
          <a:xfrm>
            <a:off x="2000073" y="6131945"/>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46816871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11A2DD97-EB45-4D38-9E8C-A2548591ABD4}"/>
              </a:ext>
            </a:extLst>
          </p:cNvPr>
          <p:cNvSpPr/>
          <p:nvPr/>
        </p:nvSpPr>
        <p:spPr>
          <a:xfrm>
            <a:off x="4248310" y="3671021"/>
            <a:ext cx="7465336" cy="404740"/>
          </a:xfrm>
          <a:prstGeom prst="rect">
            <a:avLst/>
          </a:prstGeom>
          <a:solidFill>
            <a:srgbClr val="95DBE1">
              <a:alpha val="20000"/>
            </a:srgbClr>
          </a:solidFill>
          <a:ln w="25400">
            <a:solidFill>
              <a:srgbClr val="95D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4" fontAlgn="auto">
              <a:spcBef>
                <a:spcPts val="0"/>
              </a:spcBef>
              <a:spcAft>
                <a:spcPts val="0"/>
              </a:spcAft>
            </a:pPr>
            <a:endParaRPr lang="en-GB" dirty="0">
              <a:solidFill>
                <a:prstClr val="white"/>
              </a:solidFill>
              <a:latin typeface="Arial"/>
            </a:endParaRPr>
          </a:p>
        </p:txBody>
      </p:sp>
      <p:sp>
        <p:nvSpPr>
          <p:cNvPr id="2" name="Title 1">
            <a:extLst>
              <a:ext uri="{FF2B5EF4-FFF2-40B4-BE49-F238E27FC236}">
                <a16:creationId xmlns:a16="http://schemas.microsoft.com/office/drawing/2014/main" id="{C726040B-6CEC-4894-8DDE-78D242772A6A}"/>
              </a:ext>
            </a:extLst>
          </p:cNvPr>
          <p:cNvSpPr>
            <a:spLocks noGrp="1"/>
          </p:cNvSpPr>
          <p:nvPr>
            <p:ph type="title"/>
          </p:nvPr>
        </p:nvSpPr>
        <p:spPr>
          <a:xfrm>
            <a:off x="342163" y="0"/>
            <a:ext cx="11615887" cy="1371600"/>
          </a:xfrm>
        </p:spPr>
        <p:txBody>
          <a:bodyPr>
            <a:normAutofit/>
          </a:bodyPr>
          <a:lstStyle/>
          <a:p>
            <a:pPr algn="ctr"/>
            <a:r>
              <a:rPr lang="en-US" dirty="0"/>
              <a:t>Phase 3 ECHELON-1: AVD + Brentuximab </a:t>
            </a:r>
            <a:r>
              <a:rPr lang="en-US" dirty="0" err="1"/>
              <a:t>Vedotin</a:t>
            </a:r>
            <a:r>
              <a:rPr lang="en-US" dirty="0"/>
              <a:t> </a:t>
            </a:r>
            <a:br>
              <a:rPr lang="en-US" dirty="0"/>
            </a:br>
            <a:r>
              <a:rPr lang="en-US" dirty="0"/>
              <a:t>in Stage 3/4 Hodgkin Lymphoma</a:t>
            </a:r>
          </a:p>
        </p:txBody>
      </p:sp>
      <p:sp>
        <p:nvSpPr>
          <p:cNvPr id="5" name="Text Placeholder 4">
            <a:extLst>
              <a:ext uri="{FF2B5EF4-FFF2-40B4-BE49-F238E27FC236}">
                <a16:creationId xmlns:a16="http://schemas.microsoft.com/office/drawing/2014/main" id="{E515A42A-EE0B-45EE-889D-B542B401C8DC}"/>
              </a:ext>
            </a:extLst>
          </p:cNvPr>
          <p:cNvSpPr>
            <a:spLocks noGrp="1"/>
          </p:cNvSpPr>
          <p:nvPr>
            <p:ph type="body" sz="quarter" idx="15"/>
          </p:nvPr>
        </p:nvSpPr>
        <p:spPr/>
        <p:txBody>
          <a:bodyPr/>
          <a:lstStyle/>
          <a:p>
            <a:r>
              <a:rPr lang="en-US" dirty="0"/>
              <a:t>Dr Stephen M. Ansell</a:t>
            </a:r>
          </a:p>
          <a:p>
            <a:endParaRPr lang="en-US" dirty="0"/>
          </a:p>
        </p:txBody>
      </p:sp>
      <p:grpSp>
        <p:nvGrpSpPr>
          <p:cNvPr id="49" name="Group 48">
            <a:extLst>
              <a:ext uri="{FF2B5EF4-FFF2-40B4-BE49-F238E27FC236}">
                <a16:creationId xmlns:a16="http://schemas.microsoft.com/office/drawing/2014/main" id="{F50D6129-5786-4B9E-B3A3-066FA828499D}"/>
              </a:ext>
            </a:extLst>
          </p:cNvPr>
          <p:cNvGrpSpPr/>
          <p:nvPr/>
        </p:nvGrpSpPr>
        <p:grpSpPr>
          <a:xfrm>
            <a:off x="178183" y="1443157"/>
            <a:ext cx="11381074" cy="2937826"/>
            <a:chOff x="178183" y="1443157"/>
            <a:chExt cx="11381073" cy="2937825"/>
          </a:xfrm>
        </p:grpSpPr>
        <p:cxnSp>
          <p:nvCxnSpPr>
            <p:cNvPr id="7" name="Straight Arrow Connector 6">
              <a:extLst>
                <a:ext uri="{FF2B5EF4-FFF2-40B4-BE49-F238E27FC236}">
                  <a16:creationId xmlns:a16="http://schemas.microsoft.com/office/drawing/2014/main" id="{62AC1543-DF22-427E-873D-DD1B137E742A}"/>
                </a:ext>
              </a:extLst>
            </p:cNvPr>
            <p:cNvCxnSpPr>
              <a:cxnSpLocks/>
              <a:stCxn id="13" idx="3"/>
            </p:cNvCxnSpPr>
            <p:nvPr/>
          </p:nvCxnSpPr>
          <p:spPr>
            <a:xfrm>
              <a:off x="7504770" y="1797854"/>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8" name="Straight Arrow Connector 7">
              <a:extLst>
                <a:ext uri="{FF2B5EF4-FFF2-40B4-BE49-F238E27FC236}">
                  <a16:creationId xmlns:a16="http://schemas.microsoft.com/office/drawing/2014/main" id="{36FBE318-07A3-46E3-A579-24644C1E7B48}"/>
                </a:ext>
              </a:extLst>
            </p:cNvPr>
            <p:cNvCxnSpPr>
              <a:cxnSpLocks/>
              <a:stCxn id="14" idx="3"/>
            </p:cNvCxnSpPr>
            <p:nvPr/>
          </p:nvCxnSpPr>
          <p:spPr>
            <a:xfrm>
              <a:off x="7504770" y="2782240"/>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9" name="Straight Arrow Connector 8">
              <a:extLst>
                <a:ext uri="{FF2B5EF4-FFF2-40B4-BE49-F238E27FC236}">
                  <a16:creationId xmlns:a16="http://schemas.microsoft.com/office/drawing/2014/main" id="{05A18FDD-9AFF-4F92-8E69-02075B598527}"/>
                </a:ext>
              </a:extLst>
            </p:cNvPr>
            <p:cNvCxnSpPr>
              <a:cxnSpLocks/>
              <a:stCxn id="17" idx="3"/>
              <a:endCxn id="18" idx="1"/>
            </p:cNvCxnSpPr>
            <p:nvPr/>
          </p:nvCxnSpPr>
          <p:spPr>
            <a:xfrm>
              <a:off x="9017000" y="2288974"/>
              <a:ext cx="567667"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0" name="Straight Arrow Connector 9">
              <a:extLst>
                <a:ext uri="{FF2B5EF4-FFF2-40B4-BE49-F238E27FC236}">
                  <a16:creationId xmlns:a16="http://schemas.microsoft.com/office/drawing/2014/main" id="{5FC9B76F-6A54-4482-AFD1-78ED350678FC}"/>
                </a:ext>
              </a:extLst>
            </p:cNvPr>
            <p:cNvCxnSpPr>
              <a:cxnSpLocks/>
              <a:endCxn id="13" idx="1"/>
            </p:cNvCxnSpPr>
            <p:nvPr/>
          </p:nvCxnSpPr>
          <p:spPr>
            <a:xfrm>
              <a:off x="1570128" y="1777060"/>
              <a:ext cx="360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1" name="Straight Arrow Connector 10">
              <a:extLst>
                <a:ext uri="{FF2B5EF4-FFF2-40B4-BE49-F238E27FC236}">
                  <a16:creationId xmlns:a16="http://schemas.microsoft.com/office/drawing/2014/main" id="{4923EA1B-7804-46DE-BE43-7A4A1A607D0A}"/>
                </a:ext>
              </a:extLst>
            </p:cNvPr>
            <p:cNvCxnSpPr>
              <a:cxnSpLocks/>
              <a:endCxn id="14" idx="1"/>
            </p:cNvCxnSpPr>
            <p:nvPr/>
          </p:nvCxnSpPr>
          <p:spPr>
            <a:xfrm>
              <a:off x="1620038" y="2761446"/>
              <a:ext cx="290540" cy="0"/>
            </a:xfrm>
            <a:prstGeom prst="straightConnector1">
              <a:avLst/>
            </a:prstGeom>
            <a:noFill/>
            <a:ln w="28575" cap="sq" cmpd="sng" algn="ctr">
              <a:solidFill>
                <a:schemeClr val="bg1">
                  <a:lumMod val="75000"/>
                </a:schemeClr>
              </a:solidFill>
              <a:prstDash val="solid"/>
              <a:miter lim="800000"/>
              <a:tailEnd type="triangle"/>
            </a:ln>
            <a:effectLst/>
          </p:spPr>
        </p:cxnSp>
        <p:sp>
          <p:nvSpPr>
            <p:cNvPr id="13" name="Rectangle 12">
              <a:extLst>
                <a:ext uri="{FF2B5EF4-FFF2-40B4-BE49-F238E27FC236}">
                  <a16:creationId xmlns:a16="http://schemas.microsoft.com/office/drawing/2014/main" id="{311E96A9-5F68-4CDD-AF3C-5567DD4CD516}"/>
                </a:ext>
              </a:extLst>
            </p:cNvPr>
            <p:cNvSpPr/>
            <p:nvPr/>
          </p:nvSpPr>
          <p:spPr>
            <a:xfrm>
              <a:off x="1930128" y="1443157"/>
              <a:ext cx="5574642" cy="709393"/>
            </a:xfrm>
            <a:prstGeom prst="rect">
              <a:avLst/>
            </a:prstGeom>
            <a:solidFill>
              <a:srgbClr val="92D050">
                <a:alpha val="10000"/>
              </a:srgbClr>
            </a:solidFill>
            <a:ln w="25400" cap="flat" cmpd="sng" algn="ctr">
              <a:solidFill>
                <a:srgbClr val="92D05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40" fontAlgn="auto">
                <a:spcBef>
                  <a:spcPts val="0"/>
                </a:spcBef>
                <a:spcAft>
                  <a:spcPts val="0"/>
                </a:spcAft>
                <a:defRPr/>
              </a:pPr>
              <a:r>
                <a:rPr lang="en-US" sz="1400" b="1" kern="0" dirty="0">
                  <a:solidFill>
                    <a:srgbClr val="002557"/>
                  </a:solidFill>
                  <a:latin typeface="Arial" panose="020B0604020202020204" pitchFamily="34" charset="0"/>
                  <a:cs typeface="Arial" panose="020B0604020202020204" pitchFamily="34" charset="0"/>
                </a:rPr>
                <a:t>A+AVD x 6 cycles </a:t>
              </a:r>
              <a:r>
                <a:rPr lang="en-US" sz="1400" kern="0" dirty="0">
                  <a:solidFill>
                    <a:srgbClr val="002557"/>
                  </a:solidFill>
                  <a:latin typeface="Arial" panose="020B0604020202020204" pitchFamily="34" charset="0"/>
                  <a:cs typeface="Arial" panose="020B0604020202020204" pitchFamily="34" charset="0"/>
                </a:rPr>
                <a:t>(n=664)</a:t>
              </a:r>
            </a:p>
            <a:p>
              <a:pPr algn="ctr" defTabSz="914340" fontAlgn="auto">
                <a:spcBef>
                  <a:spcPts val="0"/>
                </a:spcBef>
                <a:spcAft>
                  <a:spcPts val="0"/>
                </a:spcAft>
                <a:defRPr/>
              </a:pPr>
              <a:r>
                <a:rPr lang="en-US" sz="1400" kern="0" dirty="0">
                  <a:solidFill>
                    <a:srgbClr val="002557"/>
                  </a:solidFill>
                  <a:latin typeface="Arial" panose="020B0604020202020204" pitchFamily="34" charset="0"/>
                  <a:cs typeface="Arial" panose="020B0604020202020204" pitchFamily="34" charset="0"/>
                </a:rPr>
                <a:t>Brentuximab </a:t>
              </a:r>
              <a:r>
                <a:rPr lang="en-US" sz="1400" kern="0" dirty="0" err="1">
                  <a:solidFill>
                    <a:srgbClr val="002557"/>
                  </a:solidFill>
                  <a:latin typeface="Arial" panose="020B0604020202020204" pitchFamily="34" charset="0"/>
                  <a:cs typeface="Arial" panose="020B0604020202020204" pitchFamily="34" charset="0"/>
                </a:rPr>
                <a:t>vedotin</a:t>
              </a:r>
              <a:r>
                <a:rPr lang="en-US" sz="1400" kern="0" dirty="0">
                  <a:solidFill>
                    <a:srgbClr val="002557"/>
                  </a:solidFill>
                  <a:latin typeface="Arial" panose="020B0604020202020204" pitchFamily="34" charset="0"/>
                  <a:cs typeface="Arial" panose="020B0604020202020204" pitchFamily="34" charset="0"/>
                </a:rPr>
                <a:t> 1.2 mg/kg </a:t>
              </a:r>
              <a:br>
                <a:rPr lang="en-US" sz="1400" kern="0" dirty="0">
                  <a:solidFill>
                    <a:srgbClr val="002557"/>
                  </a:solidFill>
                  <a:latin typeface="Arial" panose="020B0604020202020204" pitchFamily="34" charset="0"/>
                  <a:cs typeface="Arial" panose="020B0604020202020204" pitchFamily="34" charset="0"/>
                </a:rPr>
              </a:b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4" name="Rectangle 13">
              <a:extLst>
                <a:ext uri="{FF2B5EF4-FFF2-40B4-BE49-F238E27FC236}">
                  <a16:creationId xmlns:a16="http://schemas.microsoft.com/office/drawing/2014/main" id="{9981F5F7-0FE6-465A-9485-E5496E3B3E4F}"/>
                </a:ext>
              </a:extLst>
            </p:cNvPr>
            <p:cNvSpPr/>
            <p:nvPr/>
          </p:nvSpPr>
          <p:spPr>
            <a:xfrm>
              <a:off x="1910578" y="2438461"/>
              <a:ext cx="5594192" cy="687558"/>
            </a:xfrm>
            <a:prstGeom prst="rect">
              <a:avLst/>
            </a:prstGeom>
            <a:solidFill>
              <a:srgbClr val="005490">
                <a:alpha val="10000"/>
              </a:srgbClr>
            </a:solidFill>
            <a:ln w="25400" cap="flat" cmpd="sng" algn="ctr">
              <a:solidFill>
                <a:srgbClr val="00549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40" fontAlgn="auto">
                <a:spcBef>
                  <a:spcPts val="0"/>
                </a:spcBef>
                <a:spcAft>
                  <a:spcPts val="0"/>
                </a:spcAft>
                <a:defRPr/>
              </a:pPr>
              <a:r>
                <a:rPr lang="en-US" sz="1400" b="1" kern="0" dirty="0">
                  <a:solidFill>
                    <a:srgbClr val="002557"/>
                  </a:solidFill>
                  <a:latin typeface="Arial" panose="020B0604020202020204" pitchFamily="34" charset="0"/>
                  <a:cs typeface="Arial" panose="020B0604020202020204" pitchFamily="34" charset="0"/>
                </a:rPr>
                <a:t>ABVD x 6 cycles </a:t>
              </a:r>
              <a:r>
                <a:rPr lang="en-US" sz="1400" kern="0" dirty="0">
                  <a:solidFill>
                    <a:srgbClr val="002557"/>
                  </a:solidFill>
                  <a:latin typeface="Arial" panose="020B0604020202020204" pitchFamily="34" charset="0"/>
                  <a:cs typeface="Arial" panose="020B0604020202020204" pitchFamily="34" charset="0"/>
                </a:rPr>
                <a:t>(n=670)</a:t>
              </a:r>
            </a:p>
            <a:p>
              <a:pPr algn="ctr" defTabSz="914340" fontAlgn="auto">
                <a:spcBef>
                  <a:spcPts val="0"/>
                </a:spcBef>
                <a:spcAft>
                  <a:spcPts val="0"/>
                </a:spcAft>
                <a:defRPr/>
              </a:pP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6" name="Rectangle 15">
              <a:extLst>
                <a:ext uri="{FF2B5EF4-FFF2-40B4-BE49-F238E27FC236}">
                  <a16:creationId xmlns:a16="http://schemas.microsoft.com/office/drawing/2014/main" id="{B46CA54D-7901-4AFC-AEB2-ABBA1917C0DA}"/>
                </a:ext>
              </a:extLst>
            </p:cNvPr>
            <p:cNvSpPr/>
            <p:nvPr/>
          </p:nvSpPr>
          <p:spPr>
            <a:xfrm>
              <a:off x="187449" y="1443157"/>
              <a:ext cx="1433814" cy="1692000"/>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1:1 randomization</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(N=1,334)</a:t>
              </a:r>
            </a:p>
          </p:txBody>
        </p:sp>
        <p:sp>
          <p:nvSpPr>
            <p:cNvPr id="17" name="Rectangle 16">
              <a:extLst>
                <a:ext uri="{FF2B5EF4-FFF2-40B4-BE49-F238E27FC236}">
                  <a16:creationId xmlns:a16="http://schemas.microsoft.com/office/drawing/2014/main" id="{7C35E116-5F99-43A7-BB38-6B37065D5E5C}"/>
                </a:ext>
              </a:extLst>
            </p:cNvPr>
            <p:cNvSpPr/>
            <p:nvPr/>
          </p:nvSpPr>
          <p:spPr>
            <a:xfrm>
              <a:off x="7962108" y="1443157"/>
              <a:ext cx="1054892"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EOT</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CT/PET scan</a:t>
              </a:r>
            </a:p>
          </p:txBody>
        </p:sp>
        <p:sp>
          <p:nvSpPr>
            <p:cNvPr id="18" name="Rectangle 17">
              <a:extLst>
                <a:ext uri="{FF2B5EF4-FFF2-40B4-BE49-F238E27FC236}">
                  <a16:creationId xmlns:a16="http://schemas.microsoft.com/office/drawing/2014/main" id="{D373FF99-9D20-4E5D-B46A-9B302F595014}"/>
                </a:ext>
              </a:extLst>
            </p:cNvPr>
            <p:cNvSpPr/>
            <p:nvPr/>
          </p:nvSpPr>
          <p:spPr>
            <a:xfrm>
              <a:off x="9584667" y="1443157"/>
              <a:ext cx="1974589"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Follow-up</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Every </a:t>
              </a:r>
              <a:br>
                <a:rPr lang="en-US" sz="1400" kern="0" dirty="0">
                  <a:solidFill>
                    <a:prstClr val="black"/>
                  </a:solidFill>
                  <a:latin typeface="Arial" panose="020B0604020202020204" pitchFamily="34" charset="0"/>
                  <a:cs typeface="Arial" panose="020B0604020202020204" pitchFamily="34" charset="0"/>
                </a:rPr>
              </a:br>
              <a:r>
                <a:rPr lang="en-US" sz="1400" kern="0" dirty="0">
                  <a:solidFill>
                    <a:prstClr val="black"/>
                  </a:solidFill>
                  <a:latin typeface="Arial" panose="020B0604020202020204" pitchFamily="34" charset="0"/>
                  <a:cs typeface="Arial" panose="020B0604020202020204" pitchFamily="34" charset="0"/>
                </a:rPr>
                <a:t>3 months for </a:t>
              </a:r>
              <a:br>
                <a:rPr lang="en-US" sz="1400" kern="0" dirty="0">
                  <a:solidFill>
                    <a:prstClr val="black"/>
                  </a:solidFill>
                  <a:latin typeface="Arial" panose="020B0604020202020204" pitchFamily="34" charset="0"/>
                  <a:cs typeface="Arial" panose="020B0604020202020204" pitchFamily="34" charset="0"/>
                </a:rPr>
              </a:br>
              <a:r>
                <a:rPr lang="en-US" sz="1400" kern="0" dirty="0">
                  <a:solidFill>
                    <a:prstClr val="black"/>
                  </a:solidFill>
                  <a:latin typeface="Arial" panose="020B0604020202020204" pitchFamily="34" charset="0"/>
                  <a:cs typeface="Arial" panose="020B0604020202020204" pitchFamily="34" charset="0"/>
                </a:rPr>
                <a:t>36 months, then every 6 months until study closure</a:t>
              </a:r>
            </a:p>
          </p:txBody>
        </p:sp>
        <p:sp>
          <p:nvSpPr>
            <p:cNvPr id="19" name="TextBox 18">
              <a:extLst>
                <a:ext uri="{FF2B5EF4-FFF2-40B4-BE49-F238E27FC236}">
                  <a16:creationId xmlns:a16="http://schemas.microsoft.com/office/drawing/2014/main" id="{AC4078F9-952B-4D66-BFA8-B3A847EF2CB1}"/>
                </a:ext>
              </a:extLst>
            </p:cNvPr>
            <p:cNvSpPr txBox="1"/>
            <p:nvPr/>
          </p:nvSpPr>
          <p:spPr>
            <a:xfrm>
              <a:off x="178183" y="3350740"/>
              <a:ext cx="2615817" cy="1030242"/>
            </a:xfrm>
            <a:prstGeom prst="rect">
              <a:avLst/>
            </a:prstGeom>
            <a:solidFill>
              <a:schemeClr val="bg1">
                <a:lumMod val="85000"/>
              </a:schemeClr>
            </a:solidFill>
            <a:ln>
              <a:noFill/>
            </a:ln>
          </p:spPr>
          <p:txBody>
            <a:bodyPr wrap="none" lIns="91440" tIns="91440" rIns="91440" bIns="91440" rtlCol="0">
              <a:noAutofit/>
            </a:bodyP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defTabSz="740618">
                <a:defRPr/>
              </a:pPr>
              <a:r>
                <a:rPr lang="en-US" sz="1400" dirty="0">
                  <a:solidFill>
                    <a:prstClr val="black"/>
                  </a:solidFill>
                  <a:latin typeface="Arial" panose="020B0604020202020204" pitchFamily="34" charset="0"/>
                  <a:cs typeface="Arial" panose="020B0604020202020204" pitchFamily="34" charset="0"/>
                </a:rPr>
                <a:t>End-of-cycle-2 PET scan by </a:t>
              </a:r>
              <a:br>
                <a:rPr lang="en-US" sz="1400" dirty="0">
                  <a:solidFill>
                    <a:prstClr val="black"/>
                  </a:solidFill>
                  <a:latin typeface="Arial" panose="020B0604020202020204" pitchFamily="34" charset="0"/>
                  <a:cs typeface="Arial" panose="020B0604020202020204" pitchFamily="34" charset="0"/>
                </a:rPr>
              </a:br>
              <a:r>
                <a:rPr lang="en-US" sz="1400" dirty="0">
                  <a:solidFill>
                    <a:prstClr val="black"/>
                  </a:solidFill>
                  <a:latin typeface="Arial" panose="020B0604020202020204" pitchFamily="34" charset="0"/>
                  <a:cs typeface="Arial" panose="020B0604020202020204" pitchFamily="34" charset="0"/>
                </a:rPr>
                <a:t>IRF per Deauville 5-point scale</a:t>
              </a:r>
            </a:p>
            <a:p>
              <a:pPr marL="146298" indent="-146298" defTabSz="987467" fontAlgn="auto">
                <a:spcBef>
                  <a:spcPts val="0"/>
                </a:spcBef>
                <a:spcAft>
                  <a:spcPts val="300"/>
                </a:spcAft>
                <a:buClr>
                  <a:prstClr val="black"/>
                </a:buClr>
                <a:buFont typeface="Arial" panose="020B0604020202020204" pitchFamily="34" charset="0"/>
                <a:buChar char="•"/>
                <a:defRPr/>
              </a:pPr>
              <a:r>
                <a:rPr lang="en-US" sz="1200" dirty="0">
                  <a:solidFill>
                    <a:prstClr val="black"/>
                  </a:solidFill>
                  <a:latin typeface="Arial" panose="020B0604020202020204"/>
                </a:rPr>
                <a:t>PET–: 1–3</a:t>
              </a:r>
            </a:p>
            <a:p>
              <a:pPr marL="146298" indent="-146298" defTabSz="987467" fontAlgn="auto">
                <a:spcBef>
                  <a:spcPts val="0"/>
                </a:spcBef>
                <a:spcAft>
                  <a:spcPts val="300"/>
                </a:spcAft>
                <a:buClr>
                  <a:prstClr val="black"/>
                </a:buClr>
                <a:buFont typeface="Arial" panose="020B0604020202020204" pitchFamily="34" charset="0"/>
                <a:buChar char="•"/>
                <a:defRPr/>
              </a:pPr>
              <a:r>
                <a:rPr lang="en-US" sz="1200" dirty="0">
                  <a:solidFill>
                    <a:prstClr val="black"/>
                  </a:solidFill>
                  <a:latin typeface="Arial" panose="020B0604020202020204"/>
                </a:rPr>
                <a:t>PET+: 4–5 </a:t>
              </a:r>
            </a:p>
          </p:txBody>
        </p:sp>
      </p:grpSp>
      <p:sp>
        <p:nvSpPr>
          <p:cNvPr id="21" name="텍스트 개체 틀 17">
            <a:extLst>
              <a:ext uri="{FF2B5EF4-FFF2-40B4-BE49-F238E27FC236}">
                <a16:creationId xmlns:a16="http://schemas.microsoft.com/office/drawing/2014/main" id="{4537D362-9B9D-4C57-A526-3CD9C6D3A1A6}"/>
              </a:ext>
            </a:extLst>
          </p:cNvPr>
          <p:cNvSpPr txBox="1">
            <a:spLocks/>
          </p:cNvSpPr>
          <p:nvPr/>
        </p:nvSpPr>
        <p:spPr>
          <a:xfrm>
            <a:off x="4248310" y="3322069"/>
            <a:ext cx="7437736" cy="2446824"/>
          </a:xfrm>
          <a:prstGeom prst="rect">
            <a:avLst/>
          </a:prstGeom>
        </p:spPr>
        <p:txBody>
          <a:bodyPr vert="horz" wrap="square" lIns="91440" tIns="45720" rIns="91440" bIns="45720" rtlCol="0" anchor="t">
            <a:spAutoFit/>
          </a:bodyPr>
          <a:lstStyle>
            <a:defPPr>
              <a:defRPr lang="ko-KR"/>
            </a:defPPr>
            <a:lvl1pPr marL="0" algn="r" defTabSz="914400" rtl="0" eaLnBrk="1" latinLnBrk="1" hangingPunct="1">
              <a:defRPr sz="1200" kern="1200">
                <a:solidFill>
                  <a:schemeClr val="tx1">
                    <a:tint val="75000"/>
                  </a:schemeClr>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Primary endpoint: </a:t>
            </a: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modified PFS per IRF (previously reported</a:t>
            </a:r>
            <a:r>
              <a:rPr lang="en-US" altLang="ko-KR" baseline="30000" dirty="0">
                <a:solidFill>
                  <a:srgbClr val="002557"/>
                </a:solidFill>
                <a:latin typeface="Arial" panose="020B0604020202020204" pitchFamily="34" charset="0"/>
                <a:ea typeface="굴림" panose="020B0600000101010101" pitchFamily="34" charset="-127"/>
                <a:cs typeface="Arial" panose="020B0604020202020204" pitchFamily="34" charset="0"/>
              </a:rPr>
              <a:t>1</a:t>
            </a: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a:t>
            </a:r>
          </a:p>
          <a:p>
            <a:pPr algn="l" defTabSz="914364" fontAlgn="auto">
              <a:spcBef>
                <a:spcPts val="0"/>
              </a:spcBef>
              <a:spcAft>
                <a:spcPts val="600"/>
              </a:spcAft>
            </a:pPr>
            <a:endParaRPr lang="en-US" altLang="ko-KR" sz="400"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Key secondary endpoint: </a:t>
            </a:r>
            <a:r>
              <a:rPr lang="en-GB" altLang="ko-KR" dirty="0">
                <a:solidFill>
                  <a:srgbClr val="002557"/>
                </a:solidFill>
                <a:latin typeface="Arial" panose="020B0604020202020204" pitchFamily="34" charset="0"/>
                <a:ea typeface="굴림" panose="020B0600000101010101" pitchFamily="34" charset="-127"/>
                <a:cs typeface="Arial" panose="020B0604020202020204" pitchFamily="34" charset="0"/>
              </a:rPr>
              <a:t>alpha-controlled, event-driven analysis of OS</a:t>
            </a:r>
            <a:endPar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endParaRPr lang="en-US" altLang="ko-KR" sz="400"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Long-term follow-up assessments:</a:t>
            </a:r>
            <a:endPar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Exploratory analysis of OS among patients who were PET2-positive and PET2-negative. </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PFS per investigator</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Subsequent treatment use</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Safety outcomes including:</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PN resolution and improvement rates</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Second malignancies</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Outcomes of pregnancy among patients and their partners</a:t>
            </a:r>
          </a:p>
        </p:txBody>
      </p:sp>
      <p:sp>
        <p:nvSpPr>
          <p:cNvPr id="22" name="Text Placeholder 2">
            <a:extLst>
              <a:ext uri="{FF2B5EF4-FFF2-40B4-BE49-F238E27FC236}">
                <a16:creationId xmlns:a16="http://schemas.microsoft.com/office/drawing/2014/main" id="{031A2E45-DE42-4FF3-8653-B1321AB327A4}"/>
              </a:ext>
            </a:extLst>
          </p:cNvPr>
          <p:cNvSpPr txBox="1">
            <a:spLocks/>
          </p:cNvSpPr>
          <p:nvPr/>
        </p:nvSpPr>
        <p:spPr>
          <a:xfrm>
            <a:off x="178490" y="5875099"/>
            <a:ext cx="7097890" cy="276999"/>
          </a:xfrm>
          <a:prstGeom prst="rect">
            <a:avLst/>
          </a:prstGeom>
        </p:spPr>
        <p:txBody>
          <a:bodyPr wrap="square" lIns="0" tIns="0" rIns="0" bIns="0" anchor="b">
            <a:spAutoFit/>
          </a:bodyPr>
          <a:lstStyle>
            <a:lvl1pPr marL="0">
              <a:defRPr>
                <a:solidFill>
                  <a:srgbClr val="005193"/>
                </a:solidFill>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364" fontAlgn="auto">
              <a:spcBef>
                <a:spcPts val="0"/>
              </a:spcBef>
              <a:spcAft>
                <a:spcPts val="0"/>
              </a:spcAft>
            </a:pPr>
            <a:r>
              <a:rPr lang="en-US" sz="900" kern="0" dirty="0">
                <a:solidFill>
                  <a:srgbClr val="002557"/>
                </a:solidFill>
                <a:latin typeface="Arial"/>
              </a:rPr>
              <a:t>Data c</a:t>
            </a:r>
            <a:r>
              <a:rPr lang="en-US" sz="900" dirty="0">
                <a:solidFill>
                  <a:srgbClr val="002557"/>
                </a:solidFill>
                <a:latin typeface="Arial"/>
              </a:rPr>
              <a:t>ut-off for current analysis, June 1, 2021</a:t>
            </a:r>
            <a:br>
              <a:rPr lang="en-US" sz="900" kern="0" dirty="0">
                <a:solidFill>
                  <a:srgbClr val="002557"/>
                </a:solidFill>
                <a:latin typeface="Arial"/>
              </a:rPr>
            </a:br>
            <a:r>
              <a:rPr lang="en-US" sz="900" kern="0" dirty="0">
                <a:solidFill>
                  <a:srgbClr val="002557"/>
                </a:solidFill>
                <a:latin typeface="Arial"/>
              </a:rPr>
              <a:t>CT, computerized tomography; EOT, end of treatment; ITT, intention to treat; IV, intravenous; PET2, PET status at the end of cycle 2. </a:t>
            </a:r>
          </a:p>
        </p:txBody>
      </p:sp>
      <p:cxnSp>
        <p:nvCxnSpPr>
          <p:cNvPr id="35" name="Connector: Elbow 34">
            <a:extLst>
              <a:ext uri="{FF2B5EF4-FFF2-40B4-BE49-F238E27FC236}">
                <a16:creationId xmlns:a16="http://schemas.microsoft.com/office/drawing/2014/main" id="{8314A960-3522-45B5-ADCD-4B2636DC4C85}"/>
              </a:ext>
            </a:extLst>
          </p:cNvPr>
          <p:cNvCxnSpPr>
            <a:cxnSpLocks/>
            <a:stCxn id="19" idx="3"/>
          </p:cNvCxnSpPr>
          <p:nvPr/>
        </p:nvCxnSpPr>
        <p:spPr>
          <a:xfrm flipV="1">
            <a:off x="2794000" y="3154225"/>
            <a:ext cx="457338" cy="711637"/>
          </a:xfrm>
          <a:prstGeom prst="bentConnector2">
            <a:avLst/>
          </a:prstGeom>
          <a:noFill/>
          <a:ln w="28575" cap="flat" cmpd="sng" algn="ctr">
            <a:solidFill>
              <a:schemeClr val="bg1">
                <a:lumMod val="75000"/>
              </a:schemeClr>
            </a:solidFill>
            <a:prstDash val="solid"/>
            <a:miter lim="800000"/>
            <a:tailEnd type="triangle"/>
          </a:ln>
          <a:effectLst/>
        </p:spPr>
      </p:cxnSp>
      <p:sp>
        <p:nvSpPr>
          <p:cNvPr id="24" name="TextBox 23">
            <a:extLst>
              <a:ext uri="{FF2B5EF4-FFF2-40B4-BE49-F238E27FC236}">
                <a16:creationId xmlns:a16="http://schemas.microsoft.com/office/drawing/2014/main" id="{F241E105-635A-42F3-A782-091C8FBD3C62}"/>
              </a:ext>
            </a:extLst>
          </p:cNvPr>
          <p:cNvSpPr txBox="1"/>
          <p:nvPr/>
        </p:nvSpPr>
        <p:spPr>
          <a:xfrm>
            <a:off x="8046722" y="5983818"/>
            <a:ext cx="3565842" cy="230832"/>
          </a:xfrm>
          <a:prstGeom prst="rect">
            <a:avLst/>
          </a:prstGeom>
          <a:noFill/>
        </p:spPr>
        <p:txBody>
          <a:bodyPr wrap="square" rtlCol="0" anchor="b">
            <a:spAutoFit/>
          </a:bodyPr>
          <a:lstStyle/>
          <a:p>
            <a:pPr algn="r" defTabSz="914364" fontAlgn="auto">
              <a:spcBef>
                <a:spcPts val="0"/>
              </a:spcBef>
              <a:spcAft>
                <a:spcPts val="0"/>
              </a:spcAft>
            </a:pPr>
            <a:r>
              <a:rPr lang="en-US" sz="900" kern="0" dirty="0">
                <a:solidFill>
                  <a:srgbClr val="002557"/>
                </a:solidFill>
                <a:latin typeface="Arial"/>
                <a:cs typeface="+mn-cs"/>
              </a:rPr>
              <a:t>1. Connors JM, et al. N </a:t>
            </a:r>
            <a:r>
              <a:rPr lang="en-US" sz="900" kern="0" dirty="0" err="1">
                <a:solidFill>
                  <a:srgbClr val="002557"/>
                </a:solidFill>
                <a:latin typeface="Arial"/>
                <a:cs typeface="+mn-cs"/>
              </a:rPr>
              <a:t>Engl</a:t>
            </a:r>
            <a:r>
              <a:rPr lang="en-US" sz="900" kern="0" dirty="0">
                <a:solidFill>
                  <a:srgbClr val="002557"/>
                </a:solidFill>
                <a:latin typeface="Arial"/>
                <a:cs typeface="+mn-cs"/>
              </a:rPr>
              <a:t> J Med 2018;378:331–44.</a:t>
            </a:r>
            <a:endParaRPr lang="en-US" sz="900" dirty="0">
              <a:solidFill>
                <a:srgbClr val="002557"/>
              </a:solidFill>
              <a:latin typeface="Arial"/>
              <a:cs typeface="+mn-cs"/>
            </a:endParaRPr>
          </a:p>
        </p:txBody>
      </p:sp>
      <p:sp>
        <p:nvSpPr>
          <p:cNvPr id="4" name="Text Box 5">
            <a:extLst>
              <a:ext uri="{FF2B5EF4-FFF2-40B4-BE49-F238E27FC236}">
                <a16:creationId xmlns:a16="http://schemas.microsoft.com/office/drawing/2014/main" id="{70803A9E-0DBB-82C5-DD8F-280699F1FE5F}"/>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8306359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5A0BA-0F7A-47D6-9086-4DAE95BF2FA2}"/>
              </a:ext>
            </a:extLst>
          </p:cNvPr>
          <p:cNvSpPr>
            <a:spLocks noGrp="1"/>
          </p:cNvSpPr>
          <p:nvPr>
            <p:ph type="title"/>
          </p:nvPr>
        </p:nvSpPr>
        <p:spPr>
          <a:xfrm>
            <a:off x="527064" y="242691"/>
            <a:ext cx="11146783" cy="907252"/>
          </a:xfrm>
        </p:spPr>
        <p:txBody>
          <a:bodyPr/>
          <a:lstStyle/>
          <a:p>
            <a:r>
              <a:rPr lang="en-GB" dirty="0"/>
              <a:t>Safety and Adverse Events</a:t>
            </a:r>
            <a:endParaRPr lang="en-GB" b="0" strike="sngStrike" dirty="0"/>
          </a:p>
        </p:txBody>
      </p:sp>
      <p:pic>
        <p:nvPicPr>
          <p:cNvPr id="5" name="Picture 4"/>
          <p:cNvPicPr>
            <a:picLocks noChangeAspect="1"/>
          </p:cNvPicPr>
          <p:nvPr/>
        </p:nvPicPr>
        <p:blipFill>
          <a:blip r:embed="rId2"/>
          <a:stretch>
            <a:fillRect/>
          </a:stretch>
        </p:blipFill>
        <p:spPr>
          <a:xfrm>
            <a:off x="238771" y="2066633"/>
            <a:ext cx="4698072" cy="3836160"/>
          </a:xfrm>
          <a:prstGeom prst="rect">
            <a:avLst/>
          </a:prstGeom>
        </p:spPr>
      </p:pic>
      <p:pic>
        <p:nvPicPr>
          <p:cNvPr id="6" name="Picture 5"/>
          <p:cNvPicPr>
            <a:picLocks noChangeAspect="1"/>
          </p:cNvPicPr>
          <p:nvPr/>
        </p:nvPicPr>
        <p:blipFill>
          <a:blip r:embed="rId3"/>
          <a:stretch>
            <a:fillRect/>
          </a:stretch>
        </p:blipFill>
        <p:spPr>
          <a:xfrm>
            <a:off x="4947588" y="1939644"/>
            <a:ext cx="7037983" cy="4052160"/>
          </a:xfrm>
          <a:prstGeom prst="rect">
            <a:avLst/>
          </a:prstGeom>
        </p:spPr>
      </p:pic>
      <p:sp>
        <p:nvSpPr>
          <p:cNvPr id="7" name="TextBox 6"/>
          <p:cNvSpPr txBox="1"/>
          <p:nvPr/>
        </p:nvSpPr>
        <p:spPr>
          <a:xfrm>
            <a:off x="8048233" y="6373100"/>
            <a:ext cx="3954842" cy="406108"/>
          </a:xfrm>
          <a:prstGeom prst="rect">
            <a:avLst/>
          </a:prstGeom>
          <a:noFill/>
        </p:spPr>
        <p:txBody>
          <a:bodyPr wrap="square" lIns="109530" tIns="54786" rIns="109530" bIns="54786" rtlCol="0">
            <a:spAutoFit/>
          </a:bodyPr>
          <a:lstStyle/>
          <a:p>
            <a:pPr algn="r"/>
            <a:r>
              <a:rPr lang="en-US" sz="1920" i="1" dirty="0">
                <a:solidFill>
                  <a:srgbClr val="123361">
                    <a:lumMod val="50000"/>
                  </a:srgbClr>
                </a:solidFill>
                <a:latin typeface="Arial"/>
              </a:rPr>
              <a:t>Tilly H et al, NEJM 2021</a:t>
            </a:r>
          </a:p>
        </p:txBody>
      </p:sp>
    </p:spTree>
    <p:extLst>
      <p:ext uri="{BB962C8B-B14F-4D97-AF65-F5344CB8AC3E}">
        <p14:creationId xmlns:p14="http://schemas.microsoft.com/office/powerpoint/2010/main" val="1402291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2F0613-0E14-44A3-A33C-3EA4F4E678E5}"/>
              </a:ext>
            </a:extLst>
          </p:cNvPr>
          <p:cNvSpPr>
            <a:spLocks noGrp="1"/>
          </p:cNvSpPr>
          <p:nvPr>
            <p:ph type="title"/>
          </p:nvPr>
        </p:nvSpPr>
        <p:spPr>
          <a:xfrm>
            <a:off x="640080" y="-3176"/>
            <a:ext cx="10972800" cy="1371600"/>
          </a:xfrm>
        </p:spPr>
        <p:txBody>
          <a:bodyPr/>
          <a:lstStyle/>
          <a:p>
            <a:pPr algn="ctr"/>
            <a:r>
              <a:rPr lang="en-US" dirty="0"/>
              <a:t>PFS per investigator continued to favor A+AVD vs ABVD, with a 32% risk reduction</a:t>
            </a:r>
          </a:p>
        </p:txBody>
      </p:sp>
      <p:sp>
        <p:nvSpPr>
          <p:cNvPr id="5" name="Text Placeholder 4">
            <a:extLst>
              <a:ext uri="{FF2B5EF4-FFF2-40B4-BE49-F238E27FC236}">
                <a16:creationId xmlns:a16="http://schemas.microsoft.com/office/drawing/2014/main" id="{508C9D15-073E-4DE8-87E8-CDCE738ADFDE}"/>
              </a:ext>
            </a:extLst>
          </p:cNvPr>
          <p:cNvSpPr>
            <a:spLocks noGrp="1"/>
          </p:cNvSpPr>
          <p:nvPr>
            <p:ph type="body" sz="quarter" idx="15"/>
          </p:nvPr>
        </p:nvSpPr>
        <p:spPr/>
        <p:txBody>
          <a:bodyPr/>
          <a:lstStyle/>
          <a:p>
            <a:r>
              <a:rPr lang="en-US" dirty="0"/>
              <a:t>Dr Stephen M. Ansell</a:t>
            </a:r>
          </a:p>
          <a:p>
            <a:endParaRPr lang="en-US" dirty="0"/>
          </a:p>
        </p:txBody>
      </p:sp>
      <p:grpSp>
        <p:nvGrpSpPr>
          <p:cNvPr id="4335" name="Group 4334">
            <a:extLst>
              <a:ext uri="{FF2B5EF4-FFF2-40B4-BE49-F238E27FC236}">
                <a16:creationId xmlns:a16="http://schemas.microsoft.com/office/drawing/2014/main" id="{B91E19CD-66A9-44CA-9864-8E59A947392A}"/>
              </a:ext>
            </a:extLst>
          </p:cNvPr>
          <p:cNvGrpSpPr/>
          <p:nvPr/>
        </p:nvGrpSpPr>
        <p:grpSpPr>
          <a:xfrm>
            <a:off x="1432562" y="1204653"/>
            <a:ext cx="9414208" cy="4453627"/>
            <a:chOff x="1432560" y="1204652"/>
            <a:chExt cx="9414209" cy="4453627"/>
          </a:xfrm>
        </p:grpSpPr>
        <p:sp>
          <p:nvSpPr>
            <p:cNvPr id="4336" name="Freeform 7">
              <a:extLst>
                <a:ext uri="{FF2B5EF4-FFF2-40B4-BE49-F238E27FC236}">
                  <a16:creationId xmlns:a16="http://schemas.microsoft.com/office/drawing/2014/main" id="{1A710601-985A-4D89-AAD8-751EB9030155}"/>
                </a:ext>
              </a:extLst>
            </p:cNvPr>
            <p:cNvSpPr/>
            <p:nvPr/>
          </p:nvSpPr>
          <p:spPr>
            <a:xfrm>
              <a:off x="2212177" y="4518617"/>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38" name="Freeform 8">
              <a:extLst>
                <a:ext uri="{FF2B5EF4-FFF2-40B4-BE49-F238E27FC236}">
                  <a16:creationId xmlns:a16="http://schemas.microsoft.com/office/drawing/2014/main" id="{1614B119-E6D0-4ADC-B166-901DE538BEE4}"/>
                </a:ext>
              </a:extLst>
            </p:cNvPr>
            <p:cNvSpPr/>
            <p:nvPr/>
          </p:nvSpPr>
          <p:spPr>
            <a:xfrm>
              <a:off x="2212177" y="3880392"/>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39" name="Freeform 9">
              <a:extLst>
                <a:ext uri="{FF2B5EF4-FFF2-40B4-BE49-F238E27FC236}">
                  <a16:creationId xmlns:a16="http://schemas.microsoft.com/office/drawing/2014/main" id="{548E6375-BB2D-41D5-8805-EEA4BAEE8610}"/>
                </a:ext>
              </a:extLst>
            </p:cNvPr>
            <p:cNvSpPr/>
            <p:nvPr/>
          </p:nvSpPr>
          <p:spPr>
            <a:xfrm>
              <a:off x="2212177" y="3242370"/>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0" name="Freeform 10">
              <a:extLst>
                <a:ext uri="{FF2B5EF4-FFF2-40B4-BE49-F238E27FC236}">
                  <a16:creationId xmlns:a16="http://schemas.microsoft.com/office/drawing/2014/main" id="{DA4EC9A9-939E-42D7-9C89-A638851D6E20}"/>
                </a:ext>
              </a:extLst>
            </p:cNvPr>
            <p:cNvSpPr/>
            <p:nvPr/>
          </p:nvSpPr>
          <p:spPr>
            <a:xfrm>
              <a:off x="2212177" y="2604145"/>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1" name="Freeform 11">
              <a:extLst>
                <a:ext uri="{FF2B5EF4-FFF2-40B4-BE49-F238E27FC236}">
                  <a16:creationId xmlns:a16="http://schemas.microsoft.com/office/drawing/2014/main" id="{EA8E8217-16CB-4E46-9762-4AE1AC367F6D}"/>
                </a:ext>
              </a:extLst>
            </p:cNvPr>
            <p:cNvSpPr/>
            <p:nvPr/>
          </p:nvSpPr>
          <p:spPr>
            <a:xfrm>
              <a:off x="2212177" y="1966123"/>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2" name="Freeform 12">
              <a:extLst>
                <a:ext uri="{FF2B5EF4-FFF2-40B4-BE49-F238E27FC236}">
                  <a16:creationId xmlns:a16="http://schemas.microsoft.com/office/drawing/2014/main" id="{D2CC8D14-6969-411C-9506-AB732DB3B2DB}"/>
                </a:ext>
              </a:extLst>
            </p:cNvPr>
            <p:cNvSpPr/>
            <p:nvPr/>
          </p:nvSpPr>
          <p:spPr>
            <a:xfrm>
              <a:off x="2212177" y="1327898"/>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3" name="Freeform 13">
              <a:extLst>
                <a:ext uri="{FF2B5EF4-FFF2-40B4-BE49-F238E27FC236}">
                  <a16:creationId xmlns:a16="http://schemas.microsoft.com/office/drawing/2014/main" id="{508112BE-0352-4B77-8911-49AF96A6CB97}"/>
                </a:ext>
              </a:extLst>
            </p:cNvPr>
            <p:cNvSpPr/>
            <p:nvPr/>
          </p:nvSpPr>
          <p:spPr>
            <a:xfrm>
              <a:off x="2298478" y="1327898"/>
              <a:ext cx="8322556" cy="3190718"/>
            </a:xfrm>
            <a:custGeom>
              <a:avLst/>
              <a:gdLst>
                <a:gd name="connsiteX0" fmla="*/ 0 w 8322556"/>
                <a:gd name="connsiteY0" fmla="*/ 0 h 3190718"/>
                <a:gd name="connsiteX1" fmla="*/ 0 w 8322556"/>
                <a:gd name="connsiteY1" fmla="*/ 3190719 h 3190718"/>
                <a:gd name="connsiteX2" fmla="*/ 8322557 w 8322556"/>
                <a:gd name="connsiteY2" fmla="*/ 3190719 h 3190718"/>
              </a:gdLst>
              <a:ahLst/>
              <a:cxnLst>
                <a:cxn ang="0">
                  <a:pos x="connsiteX0" y="connsiteY0"/>
                </a:cxn>
                <a:cxn ang="0">
                  <a:pos x="connsiteX1" y="connsiteY1"/>
                </a:cxn>
                <a:cxn ang="0">
                  <a:pos x="connsiteX2" y="connsiteY2"/>
                </a:cxn>
              </a:cxnLst>
              <a:rect l="l" t="t" r="r" b="b"/>
              <a:pathLst>
                <a:path w="8322556" h="3190718">
                  <a:moveTo>
                    <a:pt x="0" y="0"/>
                  </a:moveTo>
                  <a:lnTo>
                    <a:pt x="0" y="3190719"/>
                  </a:lnTo>
                  <a:lnTo>
                    <a:pt x="8322557" y="3190719"/>
                  </a:lnTo>
                </a:path>
              </a:pathLst>
            </a:custGeom>
            <a:noFill/>
            <a:ln w="20243" cap="sq">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4" name="Freeform 14">
              <a:extLst>
                <a:ext uri="{FF2B5EF4-FFF2-40B4-BE49-F238E27FC236}">
                  <a16:creationId xmlns:a16="http://schemas.microsoft.com/office/drawing/2014/main" id="{BDE3FF75-7E23-44A5-BB24-1AE2AA423BE3}"/>
                </a:ext>
              </a:extLst>
            </p:cNvPr>
            <p:cNvSpPr/>
            <p:nvPr/>
          </p:nvSpPr>
          <p:spPr>
            <a:xfrm>
              <a:off x="2298478"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5" name="Freeform 15">
              <a:extLst>
                <a:ext uri="{FF2B5EF4-FFF2-40B4-BE49-F238E27FC236}">
                  <a16:creationId xmlns:a16="http://schemas.microsoft.com/office/drawing/2014/main" id="{C21A5DB3-F724-4B6D-803E-10E7AD930D8D}"/>
                </a:ext>
              </a:extLst>
            </p:cNvPr>
            <p:cNvSpPr/>
            <p:nvPr/>
          </p:nvSpPr>
          <p:spPr>
            <a:xfrm>
              <a:off x="278792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6" name="Freeform 16">
              <a:extLst>
                <a:ext uri="{FF2B5EF4-FFF2-40B4-BE49-F238E27FC236}">
                  <a16:creationId xmlns:a16="http://schemas.microsoft.com/office/drawing/2014/main" id="{75E2F2A5-7993-4AB9-B026-FD7244768F0C}"/>
                </a:ext>
              </a:extLst>
            </p:cNvPr>
            <p:cNvSpPr/>
            <p:nvPr/>
          </p:nvSpPr>
          <p:spPr>
            <a:xfrm>
              <a:off x="3277567"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7" name="Freeform 17">
              <a:extLst>
                <a:ext uri="{FF2B5EF4-FFF2-40B4-BE49-F238E27FC236}">
                  <a16:creationId xmlns:a16="http://schemas.microsoft.com/office/drawing/2014/main" id="{C0A9470C-2596-4B7E-BB8E-731CC6314B5C}"/>
                </a:ext>
              </a:extLst>
            </p:cNvPr>
            <p:cNvSpPr/>
            <p:nvPr/>
          </p:nvSpPr>
          <p:spPr>
            <a:xfrm>
              <a:off x="3767010"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8" name="Freeform 18">
              <a:extLst>
                <a:ext uri="{FF2B5EF4-FFF2-40B4-BE49-F238E27FC236}">
                  <a16:creationId xmlns:a16="http://schemas.microsoft.com/office/drawing/2014/main" id="{D3F89B24-3614-47A7-9ABC-0F40667D096E}"/>
                </a:ext>
              </a:extLst>
            </p:cNvPr>
            <p:cNvSpPr/>
            <p:nvPr/>
          </p:nvSpPr>
          <p:spPr>
            <a:xfrm>
              <a:off x="425665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9" name="Freeform 19">
              <a:extLst>
                <a:ext uri="{FF2B5EF4-FFF2-40B4-BE49-F238E27FC236}">
                  <a16:creationId xmlns:a16="http://schemas.microsoft.com/office/drawing/2014/main" id="{A4ADC636-10AE-4B76-92D7-DBA499A3755E}"/>
                </a:ext>
              </a:extLst>
            </p:cNvPr>
            <p:cNvSpPr/>
            <p:nvPr/>
          </p:nvSpPr>
          <p:spPr>
            <a:xfrm>
              <a:off x="474630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0" name="Freeform 20">
              <a:extLst>
                <a:ext uri="{FF2B5EF4-FFF2-40B4-BE49-F238E27FC236}">
                  <a16:creationId xmlns:a16="http://schemas.microsoft.com/office/drawing/2014/main" id="{E4FEA011-E97E-43DE-89FB-E041A66A7CCB}"/>
                </a:ext>
              </a:extLst>
            </p:cNvPr>
            <p:cNvSpPr/>
            <p:nvPr/>
          </p:nvSpPr>
          <p:spPr>
            <a:xfrm>
              <a:off x="523574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1" name="Freeform 21">
              <a:extLst>
                <a:ext uri="{FF2B5EF4-FFF2-40B4-BE49-F238E27FC236}">
                  <a16:creationId xmlns:a16="http://schemas.microsoft.com/office/drawing/2014/main" id="{E08D6B0F-38A3-4F48-9C01-03547D601202}"/>
                </a:ext>
              </a:extLst>
            </p:cNvPr>
            <p:cNvSpPr/>
            <p:nvPr/>
          </p:nvSpPr>
          <p:spPr>
            <a:xfrm>
              <a:off x="5725390"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2" name="Freeform 22">
              <a:extLst>
                <a:ext uri="{FF2B5EF4-FFF2-40B4-BE49-F238E27FC236}">
                  <a16:creationId xmlns:a16="http://schemas.microsoft.com/office/drawing/2014/main" id="{2D2B486F-B070-4D8A-A210-AAA568296E05}"/>
                </a:ext>
              </a:extLst>
            </p:cNvPr>
            <p:cNvSpPr/>
            <p:nvPr/>
          </p:nvSpPr>
          <p:spPr>
            <a:xfrm>
              <a:off x="6214833"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3" name="Freeform 23">
              <a:extLst>
                <a:ext uri="{FF2B5EF4-FFF2-40B4-BE49-F238E27FC236}">
                  <a16:creationId xmlns:a16="http://schemas.microsoft.com/office/drawing/2014/main" id="{EA4087E8-789C-4A42-86B6-43ABB232E409}"/>
                </a:ext>
              </a:extLst>
            </p:cNvPr>
            <p:cNvSpPr/>
            <p:nvPr/>
          </p:nvSpPr>
          <p:spPr>
            <a:xfrm>
              <a:off x="6704478"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4" name="Freeform 24">
              <a:extLst>
                <a:ext uri="{FF2B5EF4-FFF2-40B4-BE49-F238E27FC236}">
                  <a16:creationId xmlns:a16="http://schemas.microsoft.com/office/drawing/2014/main" id="{1DCCC3BE-E226-49C6-9B7A-7E2321ADEB49}"/>
                </a:ext>
              </a:extLst>
            </p:cNvPr>
            <p:cNvSpPr/>
            <p:nvPr/>
          </p:nvSpPr>
          <p:spPr>
            <a:xfrm>
              <a:off x="719412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5" name="Freeform 25">
              <a:extLst>
                <a:ext uri="{FF2B5EF4-FFF2-40B4-BE49-F238E27FC236}">
                  <a16:creationId xmlns:a16="http://schemas.microsoft.com/office/drawing/2014/main" id="{E5ACA4F3-40B4-42D1-BE7D-44A8A09A840C}"/>
                </a:ext>
              </a:extLst>
            </p:cNvPr>
            <p:cNvSpPr/>
            <p:nvPr/>
          </p:nvSpPr>
          <p:spPr>
            <a:xfrm>
              <a:off x="7683567"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6" name="Freeform 26">
              <a:extLst>
                <a:ext uri="{FF2B5EF4-FFF2-40B4-BE49-F238E27FC236}">
                  <a16:creationId xmlns:a16="http://schemas.microsoft.com/office/drawing/2014/main" id="{75FA8D89-4F3C-4369-9EA6-9AD4D984B186}"/>
                </a:ext>
              </a:extLst>
            </p:cNvPr>
            <p:cNvSpPr/>
            <p:nvPr/>
          </p:nvSpPr>
          <p:spPr>
            <a:xfrm>
              <a:off x="8173212"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7" name="Freeform 27">
              <a:extLst>
                <a:ext uri="{FF2B5EF4-FFF2-40B4-BE49-F238E27FC236}">
                  <a16:creationId xmlns:a16="http://schemas.microsoft.com/office/drawing/2014/main" id="{BE89EA57-04EE-4EFE-B7F9-FA1FAFBA6D8F}"/>
                </a:ext>
              </a:extLst>
            </p:cNvPr>
            <p:cNvSpPr/>
            <p:nvPr/>
          </p:nvSpPr>
          <p:spPr>
            <a:xfrm>
              <a:off x="866265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8" name="Freeform 28">
              <a:extLst>
                <a:ext uri="{FF2B5EF4-FFF2-40B4-BE49-F238E27FC236}">
                  <a16:creationId xmlns:a16="http://schemas.microsoft.com/office/drawing/2014/main" id="{3D9F385E-BF49-4173-9AF2-3639C13E22F6}"/>
                </a:ext>
              </a:extLst>
            </p:cNvPr>
            <p:cNvSpPr/>
            <p:nvPr/>
          </p:nvSpPr>
          <p:spPr>
            <a:xfrm>
              <a:off x="915230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9" name="Freeform 29">
              <a:extLst>
                <a:ext uri="{FF2B5EF4-FFF2-40B4-BE49-F238E27FC236}">
                  <a16:creationId xmlns:a16="http://schemas.microsoft.com/office/drawing/2014/main" id="{9D432FC8-57B8-4F13-BF68-56F7F2C2E097}"/>
                </a:ext>
              </a:extLst>
            </p:cNvPr>
            <p:cNvSpPr/>
            <p:nvPr/>
          </p:nvSpPr>
          <p:spPr>
            <a:xfrm>
              <a:off x="964174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0" name="Freeform 30">
              <a:extLst>
                <a:ext uri="{FF2B5EF4-FFF2-40B4-BE49-F238E27FC236}">
                  <a16:creationId xmlns:a16="http://schemas.microsoft.com/office/drawing/2014/main" id="{26B2082D-3C22-42F2-83A9-A16DAA01DE48}"/>
                </a:ext>
              </a:extLst>
            </p:cNvPr>
            <p:cNvSpPr/>
            <p:nvPr/>
          </p:nvSpPr>
          <p:spPr>
            <a:xfrm>
              <a:off x="10131389"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1" name="Freeform 31">
              <a:extLst>
                <a:ext uri="{FF2B5EF4-FFF2-40B4-BE49-F238E27FC236}">
                  <a16:creationId xmlns:a16="http://schemas.microsoft.com/office/drawing/2014/main" id="{86CE0823-726F-405F-A885-048EF89CD3E1}"/>
                </a:ext>
              </a:extLst>
            </p:cNvPr>
            <p:cNvSpPr/>
            <p:nvPr/>
          </p:nvSpPr>
          <p:spPr>
            <a:xfrm>
              <a:off x="1062103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2" name="Freeform 33">
              <a:extLst>
                <a:ext uri="{FF2B5EF4-FFF2-40B4-BE49-F238E27FC236}">
                  <a16:creationId xmlns:a16="http://schemas.microsoft.com/office/drawing/2014/main" id="{A29EF17C-825A-4418-913E-61ED38595167}"/>
                </a:ext>
              </a:extLst>
            </p:cNvPr>
            <p:cNvSpPr/>
            <p:nvPr/>
          </p:nvSpPr>
          <p:spPr>
            <a:xfrm>
              <a:off x="9588262" y="4180376"/>
              <a:ext cx="287061" cy="20241"/>
            </a:xfrm>
            <a:custGeom>
              <a:avLst/>
              <a:gdLst>
                <a:gd name="connsiteX0" fmla="*/ 0 w 287061"/>
                <a:gd name="connsiteY0" fmla="*/ 0 h 20241"/>
                <a:gd name="connsiteX1" fmla="*/ 287061 w 287061"/>
                <a:gd name="connsiteY1" fmla="*/ 0 h 20241"/>
              </a:gdLst>
              <a:ahLst/>
              <a:cxnLst>
                <a:cxn ang="0">
                  <a:pos x="connsiteX0" y="connsiteY0"/>
                </a:cxn>
                <a:cxn ang="0">
                  <a:pos x="connsiteX1" y="connsiteY1"/>
                </a:cxn>
              </a:cxnLst>
              <a:rect l="l" t="t" r="r" b="b"/>
              <a:pathLst>
                <a:path w="287061" h="20241">
                  <a:moveTo>
                    <a:pt x="0" y="0"/>
                  </a:moveTo>
                  <a:lnTo>
                    <a:pt x="287061" y="0"/>
                  </a:lnTo>
                </a:path>
              </a:pathLst>
            </a:custGeom>
            <a:ln w="20243" cap="flat">
              <a:solidFill>
                <a:srgbClr val="00549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3" name="Freeform 1034">
              <a:extLst>
                <a:ext uri="{FF2B5EF4-FFF2-40B4-BE49-F238E27FC236}">
                  <a16:creationId xmlns:a16="http://schemas.microsoft.com/office/drawing/2014/main" id="{38B4F9AA-0BC9-4451-B5DE-3AED017DD960}"/>
                </a:ext>
              </a:extLst>
            </p:cNvPr>
            <p:cNvSpPr/>
            <p:nvPr/>
          </p:nvSpPr>
          <p:spPr>
            <a:xfrm>
              <a:off x="2298276" y="1327696"/>
              <a:ext cx="8204855" cy="565354"/>
            </a:xfrm>
            <a:custGeom>
              <a:avLst/>
              <a:gdLst>
                <a:gd name="connsiteX0" fmla="*/ 0 w 8204855"/>
                <a:gd name="connsiteY0" fmla="*/ 0 h 565354"/>
                <a:gd name="connsiteX1" fmla="*/ 2836 w 8204855"/>
                <a:gd name="connsiteY1" fmla="*/ 0 h 565354"/>
                <a:gd name="connsiteX2" fmla="*/ 2836 w 8204855"/>
                <a:gd name="connsiteY2" fmla="*/ 0 h 565354"/>
                <a:gd name="connsiteX3" fmla="*/ 2836 w 8204855"/>
                <a:gd name="connsiteY3" fmla="*/ 0 h 565354"/>
                <a:gd name="connsiteX4" fmla="*/ 2836 w 8204855"/>
                <a:gd name="connsiteY4" fmla="*/ 0 h 565354"/>
                <a:gd name="connsiteX5" fmla="*/ 2836 w 8204855"/>
                <a:gd name="connsiteY5" fmla="*/ 0 h 565354"/>
                <a:gd name="connsiteX6" fmla="*/ 2836 w 8204855"/>
                <a:gd name="connsiteY6" fmla="*/ 0 h 565354"/>
                <a:gd name="connsiteX7" fmla="*/ 2836 w 8204855"/>
                <a:gd name="connsiteY7" fmla="*/ 0 h 565354"/>
                <a:gd name="connsiteX8" fmla="*/ 2836 w 8204855"/>
                <a:gd name="connsiteY8" fmla="*/ 0 h 565354"/>
                <a:gd name="connsiteX9" fmla="*/ 2836 w 8204855"/>
                <a:gd name="connsiteY9" fmla="*/ 0 h 565354"/>
                <a:gd name="connsiteX10" fmla="*/ 2836 w 8204855"/>
                <a:gd name="connsiteY10" fmla="*/ 0 h 565354"/>
                <a:gd name="connsiteX11" fmla="*/ 2836 w 8204855"/>
                <a:gd name="connsiteY11" fmla="*/ 0 h 565354"/>
                <a:gd name="connsiteX12" fmla="*/ 2836 w 8204855"/>
                <a:gd name="connsiteY12" fmla="*/ 0 h 565354"/>
                <a:gd name="connsiteX13" fmla="*/ 2836 w 8204855"/>
                <a:gd name="connsiteY13" fmla="*/ 0 h 565354"/>
                <a:gd name="connsiteX14" fmla="*/ 2836 w 8204855"/>
                <a:gd name="connsiteY14" fmla="*/ 0 h 565354"/>
                <a:gd name="connsiteX15" fmla="*/ 2836 w 8204855"/>
                <a:gd name="connsiteY15" fmla="*/ 0 h 565354"/>
                <a:gd name="connsiteX16" fmla="*/ 2836 w 8204855"/>
                <a:gd name="connsiteY16" fmla="*/ 0 h 565354"/>
                <a:gd name="connsiteX17" fmla="*/ 2836 w 8204855"/>
                <a:gd name="connsiteY17" fmla="*/ 0 h 565354"/>
                <a:gd name="connsiteX18" fmla="*/ 2836 w 8204855"/>
                <a:gd name="connsiteY18" fmla="*/ 0 h 565354"/>
                <a:gd name="connsiteX19" fmla="*/ 2836 w 8204855"/>
                <a:gd name="connsiteY19" fmla="*/ 0 h 565354"/>
                <a:gd name="connsiteX20" fmla="*/ 2836 w 8204855"/>
                <a:gd name="connsiteY20" fmla="*/ 0 h 565354"/>
                <a:gd name="connsiteX21" fmla="*/ 2836 w 8204855"/>
                <a:gd name="connsiteY21" fmla="*/ 0 h 565354"/>
                <a:gd name="connsiteX22" fmla="*/ 2836 w 8204855"/>
                <a:gd name="connsiteY22" fmla="*/ 0 h 565354"/>
                <a:gd name="connsiteX23" fmla="*/ 2836 w 8204855"/>
                <a:gd name="connsiteY23" fmla="*/ 0 h 565354"/>
                <a:gd name="connsiteX24" fmla="*/ 2836 w 8204855"/>
                <a:gd name="connsiteY24" fmla="*/ 0 h 565354"/>
                <a:gd name="connsiteX25" fmla="*/ 2836 w 8204855"/>
                <a:gd name="connsiteY25" fmla="*/ 0 h 565354"/>
                <a:gd name="connsiteX26" fmla="*/ 2836 w 8204855"/>
                <a:gd name="connsiteY26" fmla="*/ 0 h 565354"/>
                <a:gd name="connsiteX27" fmla="*/ 2836 w 8204855"/>
                <a:gd name="connsiteY27" fmla="*/ 0 h 565354"/>
                <a:gd name="connsiteX28" fmla="*/ 2836 w 8204855"/>
                <a:gd name="connsiteY28" fmla="*/ 0 h 565354"/>
                <a:gd name="connsiteX29" fmla="*/ 2836 w 8204855"/>
                <a:gd name="connsiteY29" fmla="*/ 0 h 565354"/>
                <a:gd name="connsiteX30" fmla="*/ 2836 w 8204855"/>
                <a:gd name="connsiteY30" fmla="*/ 0 h 565354"/>
                <a:gd name="connsiteX31" fmla="*/ 10737 w 8204855"/>
                <a:gd name="connsiteY31" fmla="*/ 0 h 565354"/>
                <a:gd name="connsiteX32" fmla="*/ 10737 w 8204855"/>
                <a:gd name="connsiteY32" fmla="*/ 4858 h 565354"/>
                <a:gd name="connsiteX33" fmla="*/ 10737 w 8204855"/>
                <a:gd name="connsiteY33" fmla="*/ 4858 h 565354"/>
                <a:gd name="connsiteX34" fmla="*/ 26944 w 8204855"/>
                <a:gd name="connsiteY34" fmla="*/ 4858 h 565354"/>
                <a:gd name="connsiteX35" fmla="*/ 26944 w 8204855"/>
                <a:gd name="connsiteY35" fmla="*/ 9716 h 565354"/>
                <a:gd name="connsiteX36" fmla="*/ 26944 w 8204855"/>
                <a:gd name="connsiteY36" fmla="*/ 9716 h 565354"/>
                <a:gd name="connsiteX37" fmla="*/ 29577 w 8204855"/>
                <a:gd name="connsiteY37" fmla="*/ 9716 h 565354"/>
                <a:gd name="connsiteX38" fmla="*/ 29577 w 8204855"/>
                <a:gd name="connsiteY38" fmla="*/ 14574 h 565354"/>
                <a:gd name="connsiteX39" fmla="*/ 29577 w 8204855"/>
                <a:gd name="connsiteY39" fmla="*/ 14574 h 565354"/>
                <a:gd name="connsiteX40" fmla="*/ 34844 w 8204855"/>
                <a:gd name="connsiteY40" fmla="*/ 14574 h 565354"/>
                <a:gd name="connsiteX41" fmla="*/ 34844 w 8204855"/>
                <a:gd name="connsiteY41" fmla="*/ 19432 h 565354"/>
                <a:gd name="connsiteX42" fmla="*/ 34844 w 8204855"/>
                <a:gd name="connsiteY42" fmla="*/ 19432 h 565354"/>
                <a:gd name="connsiteX43" fmla="*/ 58952 w 8204855"/>
                <a:gd name="connsiteY43" fmla="*/ 19432 h 565354"/>
                <a:gd name="connsiteX44" fmla="*/ 58952 w 8204855"/>
                <a:gd name="connsiteY44" fmla="*/ 24290 h 565354"/>
                <a:gd name="connsiteX45" fmla="*/ 58952 w 8204855"/>
                <a:gd name="connsiteY45" fmla="*/ 24290 h 565354"/>
                <a:gd name="connsiteX46" fmla="*/ 112637 w 8204855"/>
                <a:gd name="connsiteY46" fmla="*/ 24290 h 565354"/>
                <a:gd name="connsiteX47" fmla="*/ 112637 w 8204855"/>
                <a:gd name="connsiteY47" fmla="*/ 29148 h 565354"/>
                <a:gd name="connsiteX48" fmla="*/ 112637 w 8204855"/>
                <a:gd name="connsiteY48" fmla="*/ 29148 h 565354"/>
                <a:gd name="connsiteX49" fmla="*/ 115270 w 8204855"/>
                <a:gd name="connsiteY49" fmla="*/ 29148 h 565354"/>
                <a:gd name="connsiteX50" fmla="*/ 115270 w 8204855"/>
                <a:gd name="connsiteY50" fmla="*/ 34209 h 565354"/>
                <a:gd name="connsiteX51" fmla="*/ 115270 w 8204855"/>
                <a:gd name="connsiteY51" fmla="*/ 34209 h 565354"/>
                <a:gd name="connsiteX52" fmla="*/ 150115 w 8204855"/>
                <a:gd name="connsiteY52" fmla="*/ 34209 h 565354"/>
                <a:gd name="connsiteX53" fmla="*/ 150115 w 8204855"/>
                <a:gd name="connsiteY53" fmla="*/ 39067 h 565354"/>
                <a:gd name="connsiteX54" fmla="*/ 150115 w 8204855"/>
                <a:gd name="connsiteY54" fmla="*/ 39067 h 565354"/>
                <a:gd name="connsiteX55" fmla="*/ 155585 w 8204855"/>
                <a:gd name="connsiteY55" fmla="*/ 39067 h 565354"/>
                <a:gd name="connsiteX56" fmla="*/ 155585 w 8204855"/>
                <a:gd name="connsiteY56" fmla="*/ 39067 h 565354"/>
                <a:gd name="connsiteX57" fmla="*/ 155585 w 8204855"/>
                <a:gd name="connsiteY57" fmla="*/ 39067 h 565354"/>
                <a:gd name="connsiteX58" fmla="*/ 163688 w 8204855"/>
                <a:gd name="connsiteY58" fmla="*/ 39067 h 565354"/>
                <a:gd name="connsiteX59" fmla="*/ 163688 w 8204855"/>
                <a:gd name="connsiteY59" fmla="*/ 39067 h 565354"/>
                <a:gd name="connsiteX60" fmla="*/ 163688 w 8204855"/>
                <a:gd name="connsiteY60" fmla="*/ 39067 h 565354"/>
                <a:gd name="connsiteX61" fmla="*/ 171589 w 8204855"/>
                <a:gd name="connsiteY61" fmla="*/ 39067 h 565354"/>
                <a:gd name="connsiteX62" fmla="*/ 171589 w 8204855"/>
                <a:gd name="connsiteY62" fmla="*/ 39067 h 565354"/>
                <a:gd name="connsiteX63" fmla="*/ 171589 w 8204855"/>
                <a:gd name="connsiteY63" fmla="*/ 39067 h 565354"/>
                <a:gd name="connsiteX64" fmla="*/ 179692 w 8204855"/>
                <a:gd name="connsiteY64" fmla="*/ 39067 h 565354"/>
                <a:gd name="connsiteX65" fmla="*/ 179692 w 8204855"/>
                <a:gd name="connsiteY65" fmla="*/ 39067 h 565354"/>
                <a:gd name="connsiteX66" fmla="*/ 179692 w 8204855"/>
                <a:gd name="connsiteY66" fmla="*/ 39067 h 565354"/>
                <a:gd name="connsiteX67" fmla="*/ 201166 w 8204855"/>
                <a:gd name="connsiteY67" fmla="*/ 39067 h 565354"/>
                <a:gd name="connsiteX68" fmla="*/ 201166 w 8204855"/>
                <a:gd name="connsiteY68" fmla="*/ 39067 h 565354"/>
                <a:gd name="connsiteX69" fmla="*/ 201166 w 8204855"/>
                <a:gd name="connsiteY69" fmla="*/ 39067 h 565354"/>
                <a:gd name="connsiteX70" fmla="*/ 201166 w 8204855"/>
                <a:gd name="connsiteY70" fmla="*/ 39067 h 565354"/>
                <a:gd name="connsiteX71" fmla="*/ 201166 w 8204855"/>
                <a:gd name="connsiteY71" fmla="*/ 39067 h 565354"/>
                <a:gd name="connsiteX72" fmla="*/ 201166 w 8204855"/>
                <a:gd name="connsiteY72" fmla="*/ 39067 h 565354"/>
                <a:gd name="connsiteX73" fmla="*/ 217170 w 8204855"/>
                <a:gd name="connsiteY73" fmla="*/ 39067 h 565354"/>
                <a:gd name="connsiteX74" fmla="*/ 217170 w 8204855"/>
                <a:gd name="connsiteY74" fmla="*/ 43925 h 565354"/>
                <a:gd name="connsiteX75" fmla="*/ 217170 w 8204855"/>
                <a:gd name="connsiteY75" fmla="*/ 43925 h 565354"/>
                <a:gd name="connsiteX76" fmla="*/ 219804 w 8204855"/>
                <a:gd name="connsiteY76" fmla="*/ 43925 h 565354"/>
                <a:gd name="connsiteX77" fmla="*/ 219804 w 8204855"/>
                <a:gd name="connsiteY77" fmla="*/ 48783 h 565354"/>
                <a:gd name="connsiteX78" fmla="*/ 219804 w 8204855"/>
                <a:gd name="connsiteY78" fmla="*/ 48783 h 565354"/>
                <a:gd name="connsiteX79" fmla="*/ 236010 w 8204855"/>
                <a:gd name="connsiteY79" fmla="*/ 48783 h 565354"/>
                <a:gd name="connsiteX80" fmla="*/ 236010 w 8204855"/>
                <a:gd name="connsiteY80" fmla="*/ 53843 h 565354"/>
                <a:gd name="connsiteX81" fmla="*/ 236010 w 8204855"/>
                <a:gd name="connsiteY81" fmla="*/ 53843 h 565354"/>
                <a:gd name="connsiteX82" fmla="*/ 243911 w 8204855"/>
                <a:gd name="connsiteY82" fmla="*/ 53843 h 565354"/>
                <a:gd name="connsiteX83" fmla="*/ 243911 w 8204855"/>
                <a:gd name="connsiteY83" fmla="*/ 58701 h 565354"/>
                <a:gd name="connsiteX84" fmla="*/ 243911 w 8204855"/>
                <a:gd name="connsiteY84" fmla="*/ 58701 h 565354"/>
                <a:gd name="connsiteX85" fmla="*/ 276122 w 8204855"/>
                <a:gd name="connsiteY85" fmla="*/ 58701 h 565354"/>
                <a:gd name="connsiteX86" fmla="*/ 276122 w 8204855"/>
                <a:gd name="connsiteY86" fmla="*/ 63559 h 565354"/>
                <a:gd name="connsiteX87" fmla="*/ 276122 w 8204855"/>
                <a:gd name="connsiteY87" fmla="*/ 63559 h 565354"/>
                <a:gd name="connsiteX88" fmla="*/ 281592 w 8204855"/>
                <a:gd name="connsiteY88" fmla="*/ 63559 h 565354"/>
                <a:gd name="connsiteX89" fmla="*/ 281592 w 8204855"/>
                <a:gd name="connsiteY89" fmla="*/ 68620 h 565354"/>
                <a:gd name="connsiteX90" fmla="*/ 281592 w 8204855"/>
                <a:gd name="connsiteY90" fmla="*/ 68620 h 565354"/>
                <a:gd name="connsiteX91" fmla="*/ 302863 w 8204855"/>
                <a:gd name="connsiteY91" fmla="*/ 68620 h 565354"/>
                <a:gd name="connsiteX92" fmla="*/ 302863 w 8204855"/>
                <a:gd name="connsiteY92" fmla="*/ 73478 h 565354"/>
                <a:gd name="connsiteX93" fmla="*/ 302863 w 8204855"/>
                <a:gd name="connsiteY93" fmla="*/ 73478 h 565354"/>
                <a:gd name="connsiteX94" fmla="*/ 329807 w 8204855"/>
                <a:gd name="connsiteY94" fmla="*/ 73478 h 565354"/>
                <a:gd name="connsiteX95" fmla="*/ 329807 w 8204855"/>
                <a:gd name="connsiteY95" fmla="*/ 78336 h 565354"/>
                <a:gd name="connsiteX96" fmla="*/ 329807 w 8204855"/>
                <a:gd name="connsiteY96" fmla="*/ 78336 h 565354"/>
                <a:gd name="connsiteX97" fmla="*/ 332440 w 8204855"/>
                <a:gd name="connsiteY97" fmla="*/ 78336 h 565354"/>
                <a:gd name="connsiteX98" fmla="*/ 332440 w 8204855"/>
                <a:gd name="connsiteY98" fmla="*/ 83396 h 565354"/>
                <a:gd name="connsiteX99" fmla="*/ 332440 w 8204855"/>
                <a:gd name="connsiteY99" fmla="*/ 83396 h 565354"/>
                <a:gd name="connsiteX100" fmla="*/ 340544 w 8204855"/>
                <a:gd name="connsiteY100" fmla="*/ 83396 h 565354"/>
                <a:gd name="connsiteX101" fmla="*/ 340544 w 8204855"/>
                <a:gd name="connsiteY101" fmla="*/ 88254 h 565354"/>
                <a:gd name="connsiteX102" fmla="*/ 340544 w 8204855"/>
                <a:gd name="connsiteY102" fmla="*/ 88254 h 565354"/>
                <a:gd name="connsiteX103" fmla="*/ 351281 w 8204855"/>
                <a:gd name="connsiteY103" fmla="*/ 88254 h 565354"/>
                <a:gd name="connsiteX104" fmla="*/ 351281 w 8204855"/>
                <a:gd name="connsiteY104" fmla="*/ 93112 h 565354"/>
                <a:gd name="connsiteX105" fmla="*/ 351281 w 8204855"/>
                <a:gd name="connsiteY105" fmla="*/ 93112 h 565354"/>
                <a:gd name="connsiteX106" fmla="*/ 362018 w 8204855"/>
                <a:gd name="connsiteY106" fmla="*/ 93112 h 565354"/>
                <a:gd name="connsiteX107" fmla="*/ 362018 w 8204855"/>
                <a:gd name="connsiteY107" fmla="*/ 93112 h 565354"/>
                <a:gd name="connsiteX108" fmla="*/ 362018 w 8204855"/>
                <a:gd name="connsiteY108" fmla="*/ 93112 h 565354"/>
                <a:gd name="connsiteX109" fmla="*/ 383289 w 8204855"/>
                <a:gd name="connsiteY109" fmla="*/ 93112 h 565354"/>
                <a:gd name="connsiteX110" fmla="*/ 383289 w 8204855"/>
                <a:gd name="connsiteY110" fmla="*/ 93112 h 565354"/>
                <a:gd name="connsiteX111" fmla="*/ 383289 w 8204855"/>
                <a:gd name="connsiteY111" fmla="*/ 93112 h 565354"/>
                <a:gd name="connsiteX112" fmla="*/ 402129 w 8204855"/>
                <a:gd name="connsiteY112" fmla="*/ 93112 h 565354"/>
                <a:gd name="connsiteX113" fmla="*/ 402129 w 8204855"/>
                <a:gd name="connsiteY113" fmla="*/ 98173 h 565354"/>
                <a:gd name="connsiteX114" fmla="*/ 402129 w 8204855"/>
                <a:gd name="connsiteY114" fmla="*/ 98173 h 565354"/>
                <a:gd name="connsiteX115" fmla="*/ 420970 w 8204855"/>
                <a:gd name="connsiteY115" fmla="*/ 98173 h 565354"/>
                <a:gd name="connsiteX116" fmla="*/ 420970 w 8204855"/>
                <a:gd name="connsiteY116" fmla="*/ 103031 h 565354"/>
                <a:gd name="connsiteX117" fmla="*/ 420970 w 8204855"/>
                <a:gd name="connsiteY117" fmla="*/ 103031 h 565354"/>
                <a:gd name="connsiteX118" fmla="*/ 428870 w 8204855"/>
                <a:gd name="connsiteY118" fmla="*/ 103031 h 565354"/>
                <a:gd name="connsiteX119" fmla="*/ 428870 w 8204855"/>
                <a:gd name="connsiteY119" fmla="*/ 103031 h 565354"/>
                <a:gd name="connsiteX120" fmla="*/ 428870 w 8204855"/>
                <a:gd name="connsiteY120" fmla="*/ 103031 h 565354"/>
                <a:gd name="connsiteX121" fmla="*/ 439607 w 8204855"/>
                <a:gd name="connsiteY121" fmla="*/ 103031 h 565354"/>
                <a:gd name="connsiteX122" fmla="*/ 439607 w 8204855"/>
                <a:gd name="connsiteY122" fmla="*/ 103031 h 565354"/>
                <a:gd name="connsiteX123" fmla="*/ 439607 w 8204855"/>
                <a:gd name="connsiteY123" fmla="*/ 103031 h 565354"/>
                <a:gd name="connsiteX124" fmla="*/ 469185 w 8204855"/>
                <a:gd name="connsiteY124" fmla="*/ 103031 h 565354"/>
                <a:gd name="connsiteX125" fmla="*/ 469185 w 8204855"/>
                <a:gd name="connsiteY125" fmla="*/ 108091 h 565354"/>
                <a:gd name="connsiteX126" fmla="*/ 469185 w 8204855"/>
                <a:gd name="connsiteY126" fmla="*/ 108091 h 565354"/>
                <a:gd name="connsiteX127" fmla="*/ 471818 w 8204855"/>
                <a:gd name="connsiteY127" fmla="*/ 108091 h 565354"/>
                <a:gd name="connsiteX128" fmla="*/ 471818 w 8204855"/>
                <a:gd name="connsiteY128" fmla="*/ 112949 h 565354"/>
                <a:gd name="connsiteX129" fmla="*/ 471818 w 8204855"/>
                <a:gd name="connsiteY129" fmla="*/ 112949 h 565354"/>
                <a:gd name="connsiteX130" fmla="*/ 482555 w 8204855"/>
                <a:gd name="connsiteY130" fmla="*/ 112949 h 565354"/>
                <a:gd name="connsiteX131" fmla="*/ 482555 w 8204855"/>
                <a:gd name="connsiteY131" fmla="*/ 118010 h 565354"/>
                <a:gd name="connsiteX132" fmla="*/ 482555 w 8204855"/>
                <a:gd name="connsiteY132" fmla="*/ 118010 h 565354"/>
                <a:gd name="connsiteX133" fmla="*/ 485189 w 8204855"/>
                <a:gd name="connsiteY133" fmla="*/ 118010 h 565354"/>
                <a:gd name="connsiteX134" fmla="*/ 485189 w 8204855"/>
                <a:gd name="connsiteY134" fmla="*/ 122868 h 565354"/>
                <a:gd name="connsiteX135" fmla="*/ 485189 w 8204855"/>
                <a:gd name="connsiteY135" fmla="*/ 122868 h 565354"/>
                <a:gd name="connsiteX136" fmla="*/ 490658 w 8204855"/>
                <a:gd name="connsiteY136" fmla="*/ 122868 h 565354"/>
                <a:gd name="connsiteX137" fmla="*/ 490658 w 8204855"/>
                <a:gd name="connsiteY137" fmla="*/ 127928 h 565354"/>
                <a:gd name="connsiteX138" fmla="*/ 490658 w 8204855"/>
                <a:gd name="connsiteY138" fmla="*/ 127928 h 565354"/>
                <a:gd name="connsiteX139" fmla="*/ 493292 w 8204855"/>
                <a:gd name="connsiteY139" fmla="*/ 127928 h 565354"/>
                <a:gd name="connsiteX140" fmla="*/ 493292 w 8204855"/>
                <a:gd name="connsiteY140" fmla="*/ 127928 h 565354"/>
                <a:gd name="connsiteX141" fmla="*/ 493292 w 8204855"/>
                <a:gd name="connsiteY141" fmla="*/ 127928 h 565354"/>
                <a:gd name="connsiteX142" fmla="*/ 493292 w 8204855"/>
                <a:gd name="connsiteY142" fmla="*/ 127928 h 565354"/>
                <a:gd name="connsiteX143" fmla="*/ 493292 w 8204855"/>
                <a:gd name="connsiteY143" fmla="*/ 127928 h 565354"/>
                <a:gd name="connsiteX144" fmla="*/ 493292 w 8204855"/>
                <a:gd name="connsiteY144" fmla="*/ 127928 h 565354"/>
                <a:gd name="connsiteX145" fmla="*/ 493292 w 8204855"/>
                <a:gd name="connsiteY145" fmla="*/ 127928 h 565354"/>
                <a:gd name="connsiteX146" fmla="*/ 493292 w 8204855"/>
                <a:gd name="connsiteY146" fmla="*/ 127928 h 565354"/>
                <a:gd name="connsiteX147" fmla="*/ 493292 w 8204855"/>
                <a:gd name="connsiteY147" fmla="*/ 127928 h 565354"/>
                <a:gd name="connsiteX148" fmla="*/ 493292 w 8204855"/>
                <a:gd name="connsiteY148" fmla="*/ 127928 h 565354"/>
                <a:gd name="connsiteX149" fmla="*/ 493292 w 8204855"/>
                <a:gd name="connsiteY149" fmla="*/ 147765 h 565354"/>
                <a:gd name="connsiteX150" fmla="*/ 493292 w 8204855"/>
                <a:gd name="connsiteY150" fmla="*/ 147765 h 565354"/>
                <a:gd name="connsiteX151" fmla="*/ 493292 w 8204855"/>
                <a:gd name="connsiteY151" fmla="*/ 147765 h 565354"/>
                <a:gd name="connsiteX152" fmla="*/ 493292 w 8204855"/>
                <a:gd name="connsiteY152" fmla="*/ 147765 h 565354"/>
                <a:gd name="connsiteX153" fmla="*/ 493292 w 8204855"/>
                <a:gd name="connsiteY153" fmla="*/ 147765 h 565354"/>
                <a:gd name="connsiteX154" fmla="*/ 498559 w 8204855"/>
                <a:gd name="connsiteY154" fmla="*/ 147765 h 565354"/>
                <a:gd name="connsiteX155" fmla="*/ 498559 w 8204855"/>
                <a:gd name="connsiteY155" fmla="*/ 147765 h 565354"/>
                <a:gd name="connsiteX156" fmla="*/ 498559 w 8204855"/>
                <a:gd name="connsiteY156" fmla="*/ 147765 h 565354"/>
                <a:gd name="connsiteX157" fmla="*/ 498559 w 8204855"/>
                <a:gd name="connsiteY157" fmla="*/ 147765 h 565354"/>
                <a:gd name="connsiteX158" fmla="*/ 498559 w 8204855"/>
                <a:gd name="connsiteY158" fmla="*/ 147765 h 565354"/>
                <a:gd name="connsiteX159" fmla="*/ 498559 w 8204855"/>
                <a:gd name="connsiteY159" fmla="*/ 147765 h 565354"/>
                <a:gd name="connsiteX160" fmla="*/ 498559 w 8204855"/>
                <a:gd name="connsiteY160" fmla="*/ 147765 h 565354"/>
                <a:gd name="connsiteX161" fmla="*/ 498559 w 8204855"/>
                <a:gd name="connsiteY161" fmla="*/ 162542 h 565354"/>
                <a:gd name="connsiteX162" fmla="*/ 498559 w 8204855"/>
                <a:gd name="connsiteY162" fmla="*/ 162542 h 565354"/>
                <a:gd name="connsiteX163" fmla="*/ 501395 w 8204855"/>
                <a:gd name="connsiteY163" fmla="*/ 162542 h 565354"/>
                <a:gd name="connsiteX164" fmla="*/ 501395 w 8204855"/>
                <a:gd name="connsiteY164" fmla="*/ 167602 h 565354"/>
                <a:gd name="connsiteX165" fmla="*/ 501395 w 8204855"/>
                <a:gd name="connsiteY165" fmla="*/ 167602 h 565354"/>
                <a:gd name="connsiteX166" fmla="*/ 506663 w 8204855"/>
                <a:gd name="connsiteY166" fmla="*/ 167602 h 565354"/>
                <a:gd name="connsiteX167" fmla="*/ 506663 w 8204855"/>
                <a:gd name="connsiteY167" fmla="*/ 167602 h 565354"/>
                <a:gd name="connsiteX168" fmla="*/ 506663 w 8204855"/>
                <a:gd name="connsiteY168" fmla="*/ 167602 h 565354"/>
                <a:gd name="connsiteX169" fmla="*/ 506663 w 8204855"/>
                <a:gd name="connsiteY169" fmla="*/ 167602 h 565354"/>
                <a:gd name="connsiteX170" fmla="*/ 506663 w 8204855"/>
                <a:gd name="connsiteY170" fmla="*/ 167602 h 565354"/>
                <a:gd name="connsiteX171" fmla="*/ 506663 w 8204855"/>
                <a:gd name="connsiteY171" fmla="*/ 167602 h 565354"/>
                <a:gd name="connsiteX172" fmla="*/ 506663 w 8204855"/>
                <a:gd name="connsiteY172" fmla="*/ 167602 h 565354"/>
                <a:gd name="connsiteX173" fmla="*/ 506663 w 8204855"/>
                <a:gd name="connsiteY173" fmla="*/ 182379 h 565354"/>
                <a:gd name="connsiteX174" fmla="*/ 506663 w 8204855"/>
                <a:gd name="connsiteY174" fmla="*/ 182379 h 565354"/>
                <a:gd name="connsiteX175" fmla="*/ 509296 w 8204855"/>
                <a:gd name="connsiteY175" fmla="*/ 182379 h 565354"/>
                <a:gd name="connsiteX176" fmla="*/ 509296 w 8204855"/>
                <a:gd name="connsiteY176" fmla="*/ 187439 h 565354"/>
                <a:gd name="connsiteX177" fmla="*/ 509296 w 8204855"/>
                <a:gd name="connsiteY177" fmla="*/ 187439 h 565354"/>
                <a:gd name="connsiteX178" fmla="*/ 514766 w 8204855"/>
                <a:gd name="connsiteY178" fmla="*/ 187439 h 565354"/>
                <a:gd name="connsiteX179" fmla="*/ 514766 w 8204855"/>
                <a:gd name="connsiteY179" fmla="*/ 187439 h 565354"/>
                <a:gd name="connsiteX180" fmla="*/ 514766 w 8204855"/>
                <a:gd name="connsiteY180" fmla="*/ 187439 h 565354"/>
                <a:gd name="connsiteX181" fmla="*/ 514766 w 8204855"/>
                <a:gd name="connsiteY181" fmla="*/ 187439 h 565354"/>
                <a:gd name="connsiteX182" fmla="*/ 514766 w 8204855"/>
                <a:gd name="connsiteY182" fmla="*/ 187439 h 565354"/>
                <a:gd name="connsiteX183" fmla="*/ 514766 w 8204855"/>
                <a:gd name="connsiteY183" fmla="*/ 187439 h 565354"/>
                <a:gd name="connsiteX184" fmla="*/ 514766 w 8204855"/>
                <a:gd name="connsiteY184" fmla="*/ 187439 h 565354"/>
                <a:gd name="connsiteX185" fmla="*/ 514766 w 8204855"/>
                <a:gd name="connsiteY185" fmla="*/ 202216 h 565354"/>
                <a:gd name="connsiteX186" fmla="*/ 514766 w 8204855"/>
                <a:gd name="connsiteY186" fmla="*/ 202216 h 565354"/>
                <a:gd name="connsiteX187" fmla="*/ 530770 w 8204855"/>
                <a:gd name="connsiteY187" fmla="*/ 202216 h 565354"/>
                <a:gd name="connsiteX188" fmla="*/ 530770 w 8204855"/>
                <a:gd name="connsiteY188" fmla="*/ 202216 h 565354"/>
                <a:gd name="connsiteX189" fmla="*/ 530770 w 8204855"/>
                <a:gd name="connsiteY189" fmla="*/ 202216 h 565354"/>
                <a:gd name="connsiteX190" fmla="*/ 533404 w 8204855"/>
                <a:gd name="connsiteY190" fmla="*/ 202216 h 565354"/>
                <a:gd name="connsiteX191" fmla="*/ 533404 w 8204855"/>
                <a:gd name="connsiteY191" fmla="*/ 202216 h 565354"/>
                <a:gd name="connsiteX192" fmla="*/ 533404 w 8204855"/>
                <a:gd name="connsiteY192" fmla="*/ 202216 h 565354"/>
                <a:gd name="connsiteX193" fmla="*/ 536240 w 8204855"/>
                <a:gd name="connsiteY193" fmla="*/ 202216 h 565354"/>
                <a:gd name="connsiteX194" fmla="*/ 536240 w 8204855"/>
                <a:gd name="connsiteY194" fmla="*/ 207276 h 565354"/>
                <a:gd name="connsiteX195" fmla="*/ 536240 w 8204855"/>
                <a:gd name="connsiteY195" fmla="*/ 207276 h 565354"/>
                <a:gd name="connsiteX196" fmla="*/ 538873 w 8204855"/>
                <a:gd name="connsiteY196" fmla="*/ 207276 h 565354"/>
                <a:gd name="connsiteX197" fmla="*/ 538873 w 8204855"/>
                <a:gd name="connsiteY197" fmla="*/ 212337 h 565354"/>
                <a:gd name="connsiteX198" fmla="*/ 538873 w 8204855"/>
                <a:gd name="connsiteY198" fmla="*/ 212337 h 565354"/>
                <a:gd name="connsiteX199" fmla="*/ 546977 w 8204855"/>
                <a:gd name="connsiteY199" fmla="*/ 212337 h 565354"/>
                <a:gd name="connsiteX200" fmla="*/ 546977 w 8204855"/>
                <a:gd name="connsiteY200" fmla="*/ 212337 h 565354"/>
                <a:gd name="connsiteX201" fmla="*/ 546977 w 8204855"/>
                <a:gd name="connsiteY201" fmla="*/ 212337 h 565354"/>
                <a:gd name="connsiteX202" fmla="*/ 549610 w 8204855"/>
                <a:gd name="connsiteY202" fmla="*/ 212337 h 565354"/>
                <a:gd name="connsiteX203" fmla="*/ 549610 w 8204855"/>
                <a:gd name="connsiteY203" fmla="*/ 212337 h 565354"/>
                <a:gd name="connsiteX204" fmla="*/ 549610 w 8204855"/>
                <a:gd name="connsiteY204" fmla="*/ 212337 h 565354"/>
                <a:gd name="connsiteX205" fmla="*/ 549610 w 8204855"/>
                <a:gd name="connsiteY205" fmla="*/ 212337 h 565354"/>
                <a:gd name="connsiteX206" fmla="*/ 549610 w 8204855"/>
                <a:gd name="connsiteY206" fmla="*/ 222255 h 565354"/>
                <a:gd name="connsiteX207" fmla="*/ 549610 w 8204855"/>
                <a:gd name="connsiteY207" fmla="*/ 222255 h 565354"/>
                <a:gd name="connsiteX208" fmla="*/ 560347 w 8204855"/>
                <a:gd name="connsiteY208" fmla="*/ 222255 h 565354"/>
                <a:gd name="connsiteX209" fmla="*/ 560347 w 8204855"/>
                <a:gd name="connsiteY209" fmla="*/ 222255 h 565354"/>
                <a:gd name="connsiteX210" fmla="*/ 560347 w 8204855"/>
                <a:gd name="connsiteY210" fmla="*/ 222255 h 565354"/>
                <a:gd name="connsiteX211" fmla="*/ 560347 w 8204855"/>
                <a:gd name="connsiteY211" fmla="*/ 222255 h 565354"/>
                <a:gd name="connsiteX212" fmla="*/ 560347 w 8204855"/>
                <a:gd name="connsiteY212" fmla="*/ 232174 h 565354"/>
                <a:gd name="connsiteX213" fmla="*/ 560347 w 8204855"/>
                <a:gd name="connsiteY213" fmla="*/ 232174 h 565354"/>
                <a:gd name="connsiteX214" fmla="*/ 562981 w 8204855"/>
                <a:gd name="connsiteY214" fmla="*/ 232174 h 565354"/>
                <a:gd name="connsiteX215" fmla="*/ 562981 w 8204855"/>
                <a:gd name="connsiteY215" fmla="*/ 237234 h 565354"/>
                <a:gd name="connsiteX216" fmla="*/ 562981 w 8204855"/>
                <a:gd name="connsiteY216" fmla="*/ 237234 h 565354"/>
                <a:gd name="connsiteX217" fmla="*/ 565615 w 8204855"/>
                <a:gd name="connsiteY217" fmla="*/ 237234 h 565354"/>
                <a:gd name="connsiteX218" fmla="*/ 565615 w 8204855"/>
                <a:gd name="connsiteY218" fmla="*/ 242092 h 565354"/>
                <a:gd name="connsiteX219" fmla="*/ 565615 w 8204855"/>
                <a:gd name="connsiteY219" fmla="*/ 242092 h 565354"/>
                <a:gd name="connsiteX220" fmla="*/ 568248 w 8204855"/>
                <a:gd name="connsiteY220" fmla="*/ 242092 h 565354"/>
                <a:gd name="connsiteX221" fmla="*/ 568248 w 8204855"/>
                <a:gd name="connsiteY221" fmla="*/ 247153 h 565354"/>
                <a:gd name="connsiteX222" fmla="*/ 568248 w 8204855"/>
                <a:gd name="connsiteY222" fmla="*/ 247153 h 565354"/>
                <a:gd name="connsiteX223" fmla="*/ 578985 w 8204855"/>
                <a:gd name="connsiteY223" fmla="*/ 247153 h 565354"/>
                <a:gd name="connsiteX224" fmla="*/ 578985 w 8204855"/>
                <a:gd name="connsiteY224" fmla="*/ 252213 h 565354"/>
                <a:gd name="connsiteX225" fmla="*/ 578985 w 8204855"/>
                <a:gd name="connsiteY225" fmla="*/ 252213 h 565354"/>
                <a:gd name="connsiteX226" fmla="*/ 581821 w 8204855"/>
                <a:gd name="connsiteY226" fmla="*/ 252213 h 565354"/>
                <a:gd name="connsiteX227" fmla="*/ 581821 w 8204855"/>
                <a:gd name="connsiteY227" fmla="*/ 257071 h 565354"/>
                <a:gd name="connsiteX228" fmla="*/ 581821 w 8204855"/>
                <a:gd name="connsiteY228" fmla="*/ 257071 h 565354"/>
                <a:gd name="connsiteX229" fmla="*/ 595192 w 8204855"/>
                <a:gd name="connsiteY229" fmla="*/ 257071 h 565354"/>
                <a:gd name="connsiteX230" fmla="*/ 595192 w 8204855"/>
                <a:gd name="connsiteY230" fmla="*/ 262132 h 565354"/>
                <a:gd name="connsiteX231" fmla="*/ 595192 w 8204855"/>
                <a:gd name="connsiteY231" fmla="*/ 262132 h 565354"/>
                <a:gd name="connsiteX232" fmla="*/ 608562 w 8204855"/>
                <a:gd name="connsiteY232" fmla="*/ 262132 h 565354"/>
                <a:gd name="connsiteX233" fmla="*/ 608562 w 8204855"/>
                <a:gd name="connsiteY233" fmla="*/ 267192 h 565354"/>
                <a:gd name="connsiteX234" fmla="*/ 608562 w 8204855"/>
                <a:gd name="connsiteY234" fmla="*/ 267192 h 565354"/>
                <a:gd name="connsiteX235" fmla="*/ 616666 w 8204855"/>
                <a:gd name="connsiteY235" fmla="*/ 267192 h 565354"/>
                <a:gd name="connsiteX236" fmla="*/ 616666 w 8204855"/>
                <a:gd name="connsiteY236" fmla="*/ 272050 h 565354"/>
                <a:gd name="connsiteX237" fmla="*/ 616666 w 8204855"/>
                <a:gd name="connsiteY237" fmla="*/ 272050 h 565354"/>
                <a:gd name="connsiteX238" fmla="*/ 630036 w 8204855"/>
                <a:gd name="connsiteY238" fmla="*/ 272050 h 565354"/>
                <a:gd name="connsiteX239" fmla="*/ 630036 w 8204855"/>
                <a:gd name="connsiteY239" fmla="*/ 277111 h 565354"/>
                <a:gd name="connsiteX240" fmla="*/ 630036 w 8204855"/>
                <a:gd name="connsiteY240" fmla="*/ 277111 h 565354"/>
                <a:gd name="connsiteX241" fmla="*/ 643407 w 8204855"/>
                <a:gd name="connsiteY241" fmla="*/ 277111 h 565354"/>
                <a:gd name="connsiteX242" fmla="*/ 643407 w 8204855"/>
                <a:gd name="connsiteY242" fmla="*/ 277111 h 565354"/>
                <a:gd name="connsiteX243" fmla="*/ 643407 w 8204855"/>
                <a:gd name="connsiteY243" fmla="*/ 277111 h 565354"/>
                <a:gd name="connsiteX244" fmla="*/ 643407 w 8204855"/>
                <a:gd name="connsiteY244" fmla="*/ 277111 h 565354"/>
                <a:gd name="connsiteX245" fmla="*/ 643407 w 8204855"/>
                <a:gd name="connsiteY245" fmla="*/ 287029 h 565354"/>
                <a:gd name="connsiteX246" fmla="*/ 643407 w 8204855"/>
                <a:gd name="connsiteY246" fmla="*/ 287029 h 565354"/>
                <a:gd name="connsiteX247" fmla="*/ 697092 w 8204855"/>
                <a:gd name="connsiteY247" fmla="*/ 287029 h 565354"/>
                <a:gd name="connsiteX248" fmla="*/ 697092 w 8204855"/>
                <a:gd name="connsiteY248" fmla="*/ 292090 h 565354"/>
                <a:gd name="connsiteX249" fmla="*/ 697092 w 8204855"/>
                <a:gd name="connsiteY249" fmla="*/ 292090 h 565354"/>
                <a:gd name="connsiteX250" fmla="*/ 702359 w 8204855"/>
                <a:gd name="connsiteY250" fmla="*/ 292090 h 565354"/>
                <a:gd name="connsiteX251" fmla="*/ 702359 w 8204855"/>
                <a:gd name="connsiteY251" fmla="*/ 292090 h 565354"/>
                <a:gd name="connsiteX252" fmla="*/ 702359 w 8204855"/>
                <a:gd name="connsiteY252" fmla="*/ 292090 h 565354"/>
                <a:gd name="connsiteX253" fmla="*/ 702359 w 8204855"/>
                <a:gd name="connsiteY253" fmla="*/ 292090 h 565354"/>
                <a:gd name="connsiteX254" fmla="*/ 702359 w 8204855"/>
                <a:gd name="connsiteY254" fmla="*/ 302008 h 565354"/>
                <a:gd name="connsiteX255" fmla="*/ 702359 w 8204855"/>
                <a:gd name="connsiteY255" fmla="*/ 302008 h 565354"/>
                <a:gd name="connsiteX256" fmla="*/ 731733 w 8204855"/>
                <a:gd name="connsiteY256" fmla="*/ 302008 h 565354"/>
                <a:gd name="connsiteX257" fmla="*/ 731733 w 8204855"/>
                <a:gd name="connsiteY257" fmla="*/ 307068 h 565354"/>
                <a:gd name="connsiteX258" fmla="*/ 731733 w 8204855"/>
                <a:gd name="connsiteY258" fmla="*/ 307068 h 565354"/>
                <a:gd name="connsiteX259" fmla="*/ 732746 w 8204855"/>
                <a:gd name="connsiteY259" fmla="*/ 307068 h 565354"/>
                <a:gd name="connsiteX260" fmla="*/ 732746 w 8204855"/>
                <a:gd name="connsiteY260" fmla="*/ 312129 h 565354"/>
                <a:gd name="connsiteX261" fmla="*/ 732746 w 8204855"/>
                <a:gd name="connsiteY261" fmla="*/ 312129 h 565354"/>
                <a:gd name="connsiteX262" fmla="*/ 737203 w 8204855"/>
                <a:gd name="connsiteY262" fmla="*/ 312129 h 565354"/>
                <a:gd name="connsiteX263" fmla="*/ 737203 w 8204855"/>
                <a:gd name="connsiteY263" fmla="*/ 316987 h 565354"/>
                <a:gd name="connsiteX264" fmla="*/ 737203 w 8204855"/>
                <a:gd name="connsiteY264" fmla="*/ 316987 h 565354"/>
                <a:gd name="connsiteX265" fmla="*/ 738014 w 8204855"/>
                <a:gd name="connsiteY265" fmla="*/ 316987 h 565354"/>
                <a:gd name="connsiteX266" fmla="*/ 738014 w 8204855"/>
                <a:gd name="connsiteY266" fmla="*/ 322047 h 565354"/>
                <a:gd name="connsiteX267" fmla="*/ 738014 w 8204855"/>
                <a:gd name="connsiteY267" fmla="*/ 322047 h 565354"/>
                <a:gd name="connsiteX268" fmla="*/ 739837 w 8204855"/>
                <a:gd name="connsiteY268" fmla="*/ 322047 h 565354"/>
                <a:gd name="connsiteX269" fmla="*/ 739837 w 8204855"/>
                <a:gd name="connsiteY269" fmla="*/ 326905 h 565354"/>
                <a:gd name="connsiteX270" fmla="*/ 739837 w 8204855"/>
                <a:gd name="connsiteY270" fmla="*/ 326905 h 565354"/>
                <a:gd name="connsiteX271" fmla="*/ 753207 w 8204855"/>
                <a:gd name="connsiteY271" fmla="*/ 326905 h 565354"/>
                <a:gd name="connsiteX272" fmla="*/ 753207 w 8204855"/>
                <a:gd name="connsiteY272" fmla="*/ 326905 h 565354"/>
                <a:gd name="connsiteX273" fmla="*/ 753207 w 8204855"/>
                <a:gd name="connsiteY273" fmla="*/ 326905 h 565354"/>
                <a:gd name="connsiteX274" fmla="*/ 793522 w 8204855"/>
                <a:gd name="connsiteY274" fmla="*/ 326905 h 565354"/>
                <a:gd name="connsiteX275" fmla="*/ 793522 w 8204855"/>
                <a:gd name="connsiteY275" fmla="*/ 331966 h 565354"/>
                <a:gd name="connsiteX276" fmla="*/ 793522 w 8204855"/>
                <a:gd name="connsiteY276" fmla="*/ 331966 h 565354"/>
                <a:gd name="connsiteX277" fmla="*/ 798789 w 8204855"/>
                <a:gd name="connsiteY277" fmla="*/ 331966 h 565354"/>
                <a:gd name="connsiteX278" fmla="*/ 798789 w 8204855"/>
                <a:gd name="connsiteY278" fmla="*/ 331966 h 565354"/>
                <a:gd name="connsiteX279" fmla="*/ 798789 w 8204855"/>
                <a:gd name="connsiteY279" fmla="*/ 331966 h 565354"/>
                <a:gd name="connsiteX280" fmla="*/ 798789 w 8204855"/>
                <a:gd name="connsiteY280" fmla="*/ 331966 h 565354"/>
                <a:gd name="connsiteX281" fmla="*/ 798789 w 8204855"/>
                <a:gd name="connsiteY281" fmla="*/ 342087 h 565354"/>
                <a:gd name="connsiteX282" fmla="*/ 798789 w 8204855"/>
                <a:gd name="connsiteY282" fmla="*/ 342087 h 565354"/>
                <a:gd name="connsiteX283" fmla="*/ 833633 w 8204855"/>
                <a:gd name="connsiteY283" fmla="*/ 342087 h 565354"/>
                <a:gd name="connsiteX284" fmla="*/ 833633 w 8204855"/>
                <a:gd name="connsiteY284" fmla="*/ 346945 h 565354"/>
                <a:gd name="connsiteX285" fmla="*/ 833633 w 8204855"/>
                <a:gd name="connsiteY285" fmla="*/ 346945 h 565354"/>
                <a:gd name="connsiteX286" fmla="*/ 842547 w 8204855"/>
                <a:gd name="connsiteY286" fmla="*/ 346945 h 565354"/>
                <a:gd name="connsiteX287" fmla="*/ 842547 w 8204855"/>
                <a:gd name="connsiteY287" fmla="*/ 352005 h 565354"/>
                <a:gd name="connsiteX288" fmla="*/ 842547 w 8204855"/>
                <a:gd name="connsiteY288" fmla="*/ 352005 h 565354"/>
                <a:gd name="connsiteX289" fmla="*/ 866654 w 8204855"/>
                <a:gd name="connsiteY289" fmla="*/ 352005 h 565354"/>
                <a:gd name="connsiteX290" fmla="*/ 866654 w 8204855"/>
                <a:gd name="connsiteY290" fmla="*/ 357066 h 565354"/>
                <a:gd name="connsiteX291" fmla="*/ 866654 w 8204855"/>
                <a:gd name="connsiteY291" fmla="*/ 357066 h 565354"/>
                <a:gd name="connsiteX292" fmla="*/ 924796 w 8204855"/>
                <a:gd name="connsiteY292" fmla="*/ 357066 h 565354"/>
                <a:gd name="connsiteX293" fmla="*/ 924796 w 8204855"/>
                <a:gd name="connsiteY293" fmla="*/ 361924 h 565354"/>
                <a:gd name="connsiteX294" fmla="*/ 924796 w 8204855"/>
                <a:gd name="connsiteY294" fmla="*/ 361924 h 565354"/>
                <a:gd name="connsiteX295" fmla="*/ 943636 w 8204855"/>
                <a:gd name="connsiteY295" fmla="*/ 361924 h 565354"/>
                <a:gd name="connsiteX296" fmla="*/ 943636 w 8204855"/>
                <a:gd name="connsiteY296" fmla="*/ 366984 h 565354"/>
                <a:gd name="connsiteX297" fmla="*/ 943636 w 8204855"/>
                <a:gd name="connsiteY297" fmla="*/ 366984 h 565354"/>
                <a:gd name="connsiteX298" fmla="*/ 959640 w 8204855"/>
                <a:gd name="connsiteY298" fmla="*/ 366984 h 565354"/>
                <a:gd name="connsiteX299" fmla="*/ 959640 w 8204855"/>
                <a:gd name="connsiteY299" fmla="*/ 372045 h 565354"/>
                <a:gd name="connsiteX300" fmla="*/ 959640 w 8204855"/>
                <a:gd name="connsiteY300" fmla="*/ 372045 h 565354"/>
                <a:gd name="connsiteX301" fmla="*/ 959640 w 8204855"/>
                <a:gd name="connsiteY301" fmla="*/ 372045 h 565354"/>
                <a:gd name="connsiteX302" fmla="*/ 959640 w 8204855"/>
                <a:gd name="connsiteY302" fmla="*/ 372045 h 565354"/>
                <a:gd name="connsiteX303" fmla="*/ 959640 w 8204855"/>
                <a:gd name="connsiteY303" fmla="*/ 372045 h 565354"/>
                <a:gd name="connsiteX304" fmla="*/ 981114 w 8204855"/>
                <a:gd name="connsiteY304" fmla="*/ 372045 h 565354"/>
                <a:gd name="connsiteX305" fmla="*/ 981114 w 8204855"/>
                <a:gd name="connsiteY305" fmla="*/ 372045 h 565354"/>
                <a:gd name="connsiteX306" fmla="*/ 981114 w 8204855"/>
                <a:gd name="connsiteY306" fmla="*/ 372045 h 565354"/>
                <a:gd name="connsiteX307" fmla="*/ 985369 w 8204855"/>
                <a:gd name="connsiteY307" fmla="*/ 372045 h 565354"/>
                <a:gd name="connsiteX308" fmla="*/ 985369 w 8204855"/>
                <a:gd name="connsiteY308" fmla="*/ 377105 h 565354"/>
                <a:gd name="connsiteX309" fmla="*/ 985369 w 8204855"/>
                <a:gd name="connsiteY309" fmla="*/ 377105 h 565354"/>
                <a:gd name="connsiteX310" fmla="*/ 997119 w 8204855"/>
                <a:gd name="connsiteY310" fmla="*/ 377105 h 565354"/>
                <a:gd name="connsiteX311" fmla="*/ 997119 w 8204855"/>
                <a:gd name="connsiteY311" fmla="*/ 381963 h 565354"/>
                <a:gd name="connsiteX312" fmla="*/ 997119 w 8204855"/>
                <a:gd name="connsiteY312" fmla="*/ 381963 h 565354"/>
                <a:gd name="connsiteX313" fmla="*/ 1012312 w 8204855"/>
                <a:gd name="connsiteY313" fmla="*/ 381963 h 565354"/>
                <a:gd name="connsiteX314" fmla="*/ 1012312 w 8204855"/>
                <a:gd name="connsiteY314" fmla="*/ 387024 h 565354"/>
                <a:gd name="connsiteX315" fmla="*/ 1012312 w 8204855"/>
                <a:gd name="connsiteY315" fmla="*/ 387024 h 565354"/>
                <a:gd name="connsiteX316" fmla="*/ 1018592 w 8204855"/>
                <a:gd name="connsiteY316" fmla="*/ 387024 h 565354"/>
                <a:gd name="connsiteX317" fmla="*/ 1018592 w 8204855"/>
                <a:gd name="connsiteY317" fmla="*/ 392084 h 565354"/>
                <a:gd name="connsiteX318" fmla="*/ 1018592 w 8204855"/>
                <a:gd name="connsiteY318" fmla="*/ 392084 h 565354"/>
                <a:gd name="connsiteX319" fmla="*/ 1025683 w 8204855"/>
                <a:gd name="connsiteY319" fmla="*/ 392084 h 565354"/>
                <a:gd name="connsiteX320" fmla="*/ 1025683 w 8204855"/>
                <a:gd name="connsiteY320" fmla="*/ 397145 h 565354"/>
                <a:gd name="connsiteX321" fmla="*/ 1025683 w 8204855"/>
                <a:gd name="connsiteY321" fmla="*/ 397145 h 565354"/>
                <a:gd name="connsiteX322" fmla="*/ 1033786 w 8204855"/>
                <a:gd name="connsiteY322" fmla="*/ 397145 h 565354"/>
                <a:gd name="connsiteX323" fmla="*/ 1033786 w 8204855"/>
                <a:gd name="connsiteY323" fmla="*/ 402003 h 565354"/>
                <a:gd name="connsiteX324" fmla="*/ 1033786 w 8204855"/>
                <a:gd name="connsiteY324" fmla="*/ 402003 h 565354"/>
                <a:gd name="connsiteX325" fmla="*/ 1069644 w 8204855"/>
                <a:gd name="connsiteY325" fmla="*/ 402003 h 565354"/>
                <a:gd name="connsiteX326" fmla="*/ 1069644 w 8204855"/>
                <a:gd name="connsiteY326" fmla="*/ 407063 h 565354"/>
                <a:gd name="connsiteX327" fmla="*/ 1069644 w 8204855"/>
                <a:gd name="connsiteY327" fmla="*/ 407063 h 565354"/>
                <a:gd name="connsiteX328" fmla="*/ 1072277 w 8204855"/>
                <a:gd name="connsiteY328" fmla="*/ 407063 h 565354"/>
                <a:gd name="connsiteX329" fmla="*/ 1072277 w 8204855"/>
                <a:gd name="connsiteY329" fmla="*/ 412124 h 565354"/>
                <a:gd name="connsiteX330" fmla="*/ 1072277 w 8204855"/>
                <a:gd name="connsiteY330" fmla="*/ 412124 h 565354"/>
                <a:gd name="connsiteX331" fmla="*/ 1074911 w 8204855"/>
                <a:gd name="connsiteY331" fmla="*/ 412124 h 565354"/>
                <a:gd name="connsiteX332" fmla="*/ 1074911 w 8204855"/>
                <a:gd name="connsiteY332" fmla="*/ 412124 h 565354"/>
                <a:gd name="connsiteX333" fmla="*/ 1074911 w 8204855"/>
                <a:gd name="connsiteY333" fmla="*/ 412124 h 565354"/>
                <a:gd name="connsiteX334" fmla="*/ 1077545 w 8204855"/>
                <a:gd name="connsiteY334" fmla="*/ 412124 h 565354"/>
                <a:gd name="connsiteX335" fmla="*/ 1077545 w 8204855"/>
                <a:gd name="connsiteY335" fmla="*/ 417184 h 565354"/>
                <a:gd name="connsiteX336" fmla="*/ 1077545 w 8204855"/>
                <a:gd name="connsiteY336" fmla="*/ 417184 h 565354"/>
                <a:gd name="connsiteX337" fmla="*/ 1171341 w 8204855"/>
                <a:gd name="connsiteY337" fmla="*/ 417184 h 565354"/>
                <a:gd name="connsiteX338" fmla="*/ 1171341 w 8204855"/>
                <a:gd name="connsiteY338" fmla="*/ 422244 h 565354"/>
                <a:gd name="connsiteX339" fmla="*/ 1171341 w 8204855"/>
                <a:gd name="connsiteY339" fmla="*/ 422244 h 565354"/>
                <a:gd name="connsiteX340" fmla="*/ 1195448 w 8204855"/>
                <a:gd name="connsiteY340" fmla="*/ 422244 h 565354"/>
                <a:gd name="connsiteX341" fmla="*/ 1195448 w 8204855"/>
                <a:gd name="connsiteY341" fmla="*/ 422244 h 565354"/>
                <a:gd name="connsiteX342" fmla="*/ 1195448 w 8204855"/>
                <a:gd name="connsiteY342" fmla="*/ 422244 h 565354"/>
                <a:gd name="connsiteX343" fmla="*/ 1198285 w 8204855"/>
                <a:gd name="connsiteY343" fmla="*/ 422244 h 565354"/>
                <a:gd name="connsiteX344" fmla="*/ 1198285 w 8204855"/>
                <a:gd name="connsiteY344" fmla="*/ 422244 h 565354"/>
                <a:gd name="connsiteX345" fmla="*/ 1198285 w 8204855"/>
                <a:gd name="connsiteY345" fmla="*/ 422244 h 565354"/>
                <a:gd name="connsiteX346" fmla="*/ 1214289 w 8204855"/>
                <a:gd name="connsiteY346" fmla="*/ 422244 h 565354"/>
                <a:gd name="connsiteX347" fmla="*/ 1214289 w 8204855"/>
                <a:gd name="connsiteY347" fmla="*/ 427305 h 565354"/>
                <a:gd name="connsiteX348" fmla="*/ 1214289 w 8204855"/>
                <a:gd name="connsiteY348" fmla="*/ 427305 h 565354"/>
                <a:gd name="connsiteX349" fmla="*/ 1214289 w 8204855"/>
                <a:gd name="connsiteY349" fmla="*/ 427305 h 565354"/>
                <a:gd name="connsiteX350" fmla="*/ 1214289 w 8204855"/>
                <a:gd name="connsiteY350" fmla="*/ 427305 h 565354"/>
                <a:gd name="connsiteX351" fmla="*/ 1214289 w 8204855"/>
                <a:gd name="connsiteY351" fmla="*/ 427305 h 565354"/>
                <a:gd name="connsiteX352" fmla="*/ 1225026 w 8204855"/>
                <a:gd name="connsiteY352" fmla="*/ 427305 h 565354"/>
                <a:gd name="connsiteX353" fmla="*/ 1225026 w 8204855"/>
                <a:gd name="connsiteY353" fmla="*/ 432163 h 565354"/>
                <a:gd name="connsiteX354" fmla="*/ 1225026 w 8204855"/>
                <a:gd name="connsiteY354" fmla="*/ 432163 h 565354"/>
                <a:gd name="connsiteX355" fmla="*/ 1233129 w 8204855"/>
                <a:gd name="connsiteY355" fmla="*/ 432163 h 565354"/>
                <a:gd name="connsiteX356" fmla="*/ 1233129 w 8204855"/>
                <a:gd name="connsiteY356" fmla="*/ 432163 h 565354"/>
                <a:gd name="connsiteX357" fmla="*/ 1233129 w 8204855"/>
                <a:gd name="connsiteY357" fmla="*/ 432163 h 565354"/>
                <a:gd name="connsiteX358" fmla="*/ 1246500 w 8204855"/>
                <a:gd name="connsiteY358" fmla="*/ 432163 h 565354"/>
                <a:gd name="connsiteX359" fmla="*/ 1246500 w 8204855"/>
                <a:gd name="connsiteY359" fmla="*/ 437426 h 565354"/>
                <a:gd name="connsiteX360" fmla="*/ 1246500 w 8204855"/>
                <a:gd name="connsiteY360" fmla="*/ 437426 h 565354"/>
                <a:gd name="connsiteX361" fmla="*/ 1267973 w 8204855"/>
                <a:gd name="connsiteY361" fmla="*/ 437426 h 565354"/>
                <a:gd name="connsiteX362" fmla="*/ 1267973 w 8204855"/>
                <a:gd name="connsiteY362" fmla="*/ 437426 h 565354"/>
                <a:gd name="connsiteX363" fmla="*/ 1267973 w 8204855"/>
                <a:gd name="connsiteY363" fmla="*/ 437426 h 565354"/>
                <a:gd name="connsiteX364" fmla="*/ 1283978 w 8204855"/>
                <a:gd name="connsiteY364" fmla="*/ 437426 h 565354"/>
                <a:gd name="connsiteX365" fmla="*/ 1283978 w 8204855"/>
                <a:gd name="connsiteY365" fmla="*/ 442486 h 565354"/>
                <a:gd name="connsiteX366" fmla="*/ 1283978 w 8204855"/>
                <a:gd name="connsiteY366" fmla="*/ 442486 h 565354"/>
                <a:gd name="connsiteX367" fmla="*/ 1289447 w 8204855"/>
                <a:gd name="connsiteY367" fmla="*/ 442486 h 565354"/>
                <a:gd name="connsiteX368" fmla="*/ 1289447 w 8204855"/>
                <a:gd name="connsiteY368" fmla="*/ 447547 h 565354"/>
                <a:gd name="connsiteX369" fmla="*/ 1289447 w 8204855"/>
                <a:gd name="connsiteY369" fmla="*/ 447547 h 565354"/>
                <a:gd name="connsiteX370" fmla="*/ 1302818 w 8204855"/>
                <a:gd name="connsiteY370" fmla="*/ 447547 h 565354"/>
                <a:gd name="connsiteX371" fmla="*/ 1302818 w 8204855"/>
                <a:gd name="connsiteY371" fmla="*/ 447547 h 565354"/>
                <a:gd name="connsiteX372" fmla="*/ 1302818 w 8204855"/>
                <a:gd name="connsiteY372" fmla="*/ 447547 h 565354"/>
                <a:gd name="connsiteX373" fmla="*/ 1326925 w 8204855"/>
                <a:gd name="connsiteY373" fmla="*/ 447547 h 565354"/>
                <a:gd name="connsiteX374" fmla="*/ 1326925 w 8204855"/>
                <a:gd name="connsiteY374" fmla="*/ 452607 h 565354"/>
                <a:gd name="connsiteX375" fmla="*/ 1326925 w 8204855"/>
                <a:gd name="connsiteY375" fmla="*/ 452607 h 565354"/>
                <a:gd name="connsiteX376" fmla="*/ 1447463 w 8204855"/>
                <a:gd name="connsiteY376" fmla="*/ 452607 h 565354"/>
                <a:gd name="connsiteX377" fmla="*/ 1447463 w 8204855"/>
                <a:gd name="connsiteY377" fmla="*/ 452607 h 565354"/>
                <a:gd name="connsiteX378" fmla="*/ 1447463 w 8204855"/>
                <a:gd name="connsiteY378" fmla="*/ 452607 h 565354"/>
                <a:gd name="connsiteX379" fmla="*/ 1463670 w 8204855"/>
                <a:gd name="connsiteY379" fmla="*/ 452607 h 565354"/>
                <a:gd name="connsiteX380" fmla="*/ 1463670 w 8204855"/>
                <a:gd name="connsiteY380" fmla="*/ 457668 h 565354"/>
                <a:gd name="connsiteX381" fmla="*/ 1463670 w 8204855"/>
                <a:gd name="connsiteY381" fmla="*/ 457668 h 565354"/>
                <a:gd name="connsiteX382" fmla="*/ 1535992 w 8204855"/>
                <a:gd name="connsiteY382" fmla="*/ 457668 h 565354"/>
                <a:gd name="connsiteX383" fmla="*/ 1535992 w 8204855"/>
                <a:gd name="connsiteY383" fmla="*/ 457668 h 565354"/>
                <a:gd name="connsiteX384" fmla="*/ 1535992 w 8204855"/>
                <a:gd name="connsiteY384" fmla="*/ 457668 h 565354"/>
                <a:gd name="connsiteX385" fmla="*/ 1535992 w 8204855"/>
                <a:gd name="connsiteY385" fmla="*/ 457668 h 565354"/>
                <a:gd name="connsiteX386" fmla="*/ 1535992 w 8204855"/>
                <a:gd name="connsiteY386" fmla="*/ 457668 h 565354"/>
                <a:gd name="connsiteX387" fmla="*/ 1535992 w 8204855"/>
                <a:gd name="connsiteY387" fmla="*/ 457668 h 565354"/>
                <a:gd name="connsiteX388" fmla="*/ 1557466 w 8204855"/>
                <a:gd name="connsiteY388" fmla="*/ 457668 h 565354"/>
                <a:gd name="connsiteX389" fmla="*/ 1557466 w 8204855"/>
                <a:gd name="connsiteY389" fmla="*/ 457668 h 565354"/>
                <a:gd name="connsiteX390" fmla="*/ 1557466 w 8204855"/>
                <a:gd name="connsiteY390" fmla="*/ 457668 h 565354"/>
                <a:gd name="connsiteX391" fmla="*/ 1600211 w 8204855"/>
                <a:gd name="connsiteY391" fmla="*/ 457668 h 565354"/>
                <a:gd name="connsiteX392" fmla="*/ 1600211 w 8204855"/>
                <a:gd name="connsiteY392" fmla="*/ 462728 h 565354"/>
                <a:gd name="connsiteX393" fmla="*/ 1600211 w 8204855"/>
                <a:gd name="connsiteY393" fmla="*/ 462728 h 565354"/>
                <a:gd name="connsiteX394" fmla="*/ 1688740 w 8204855"/>
                <a:gd name="connsiteY394" fmla="*/ 462728 h 565354"/>
                <a:gd name="connsiteX395" fmla="*/ 1688740 w 8204855"/>
                <a:gd name="connsiteY395" fmla="*/ 467789 h 565354"/>
                <a:gd name="connsiteX396" fmla="*/ 1688740 w 8204855"/>
                <a:gd name="connsiteY396" fmla="*/ 467789 h 565354"/>
                <a:gd name="connsiteX397" fmla="*/ 1731688 w 8204855"/>
                <a:gd name="connsiteY397" fmla="*/ 467789 h 565354"/>
                <a:gd name="connsiteX398" fmla="*/ 1731688 w 8204855"/>
                <a:gd name="connsiteY398" fmla="*/ 467789 h 565354"/>
                <a:gd name="connsiteX399" fmla="*/ 1731688 w 8204855"/>
                <a:gd name="connsiteY399" fmla="*/ 467789 h 565354"/>
                <a:gd name="connsiteX400" fmla="*/ 1763697 w 8204855"/>
                <a:gd name="connsiteY400" fmla="*/ 467789 h 565354"/>
                <a:gd name="connsiteX401" fmla="*/ 1763697 w 8204855"/>
                <a:gd name="connsiteY401" fmla="*/ 467789 h 565354"/>
                <a:gd name="connsiteX402" fmla="*/ 1763697 w 8204855"/>
                <a:gd name="connsiteY402" fmla="*/ 467789 h 565354"/>
                <a:gd name="connsiteX403" fmla="*/ 1790640 w 8204855"/>
                <a:gd name="connsiteY403" fmla="*/ 467789 h 565354"/>
                <a:gd name="connsiteX404" fmla="*/ 1790640 w 8204855"/>
                <a:gd name="connsiteY404" fmla="*/ 467789 h 565354"/>
                <a:gd name="connsiteX405" fmla="*/ 1790640 w 8204855"/>
                <a:gd name="connsiteY405" fmla="*/ 467789 h 565354"/>
                <a:gd name="connsiteX406" fmla="*/ 1798541 w 8204855"/>
                <a:gd name="connsiteY406" fmla="*/ 467789 h 565354"/>
                <a:gd name="connsiteX407" fmla="*/ 1798541 w 8204855"/>
                <a:gd name="connsiteY407" fmla="*/ 467789 h 565354"/>
                <a:gd name="connsiteX408" fmla="*/ 1798541 w 8204855"/>
                <a:gd name="connsiteY408" fmla="*/ 467789 h 565354"/>
                <a:gd name="connsiteX409" fmla="*/ 1814748 w 8204855"/>
                <a:gd name="connsiteY409" fmla="*/ 467789 h 565354"/>
                <a:gd name="connsiteX410" fmla="*/ 1814748 w 8204855"/>
                <a:gd name="connsiteY410" fmla="*/ 467789 h 565354"/>
                <a:gd name="connsiteX411" fmla="*/ 1814748 w 8204855"/>
                <a:gd name="connsiteY411" fmla="*/ 467789 h 565354"/>
                <a:gd name="connsiteX412" fmla="*/ 1844122 w 8204855"/>
                <a:gd name="connsiteY412" fmla="*/ 467789 h 565354"/>
                <a:gd name="connsiteX413" fmla="*/ 1844122 w 8204855"/>
                <a:gd name="connsiteY413" fmla="*/ 467789 h 565354"/>
                <a:gd name="connsiteX414" fmla="*/ 1844122 w 8204855"/>
                <a:gd name="connsiteY414" fmla="*/ 467789 h 565354"/>
                <a:gd name="connsiteX415" fmla="*/ 1849592 w 8204855"/>
                <a:gd name="connsiteY415" fmla="*/ 467789 h 565354"/>
                <a:gd name="connsiteX416" fmla="*/ 1849592 w 8204855"/>
                <a:gd name="connsiteY416" fmla="*/ 467789 h 565354"/>
                <a:gd name="connsiteX417" fmla="*/ 1849592 w 8204855"/>
                <a:gd name="connsiteY417" fmla="*/ 467789 h 565354"/>
                <a:gd name="connsiteX418" fmla="*/ 1881803 w 8204855"/>
                <a:gd name="connsiteY418" fmla="*/ 467789 h 565354"/>
                <a:gd name="connsiteX419" fmla="*/ 1881803 w 8204855"/>
                <a:gd name="connsiteY419" fmla="*/ 473051 h 565354"/>
                <a:gd name="connsiteX420" fmla="*/ 1881803 w 8204855"/>
                <a:gd name="connsiteY420" fmla="*/ 473051 h 565354"/>
                <a:gd name="connsiteX421" fmla="*/ 1887070 w 8204855"/>
                <a:gd name="connsiteY421" fmla="*/ 473051 h 565354"/>
                <a:gd name="connsiteX422" fmla="*/ 1887070 w 8204855"/>
                <a:gd name="connsiteY422" fmla="*/ 473051 h 565354"/>
                <a:gd name="connsiteX423" fmla="*/ 1887070 w 8204855"/>
                <a:gd name="connsiteY423" fmla="*/ 473051 h 565354"/>
                <a:gd name="connsiteX424" fmla="*/ 1892540 w 8204855"/>
                <a:gd name="connsiteY424" fmla="*/ 473051 h 565354"/>
                <a:gd name="connsiteX425" fmla="*/ 1892540 w 8204855"/>
                <a:gd name="connsiteY425" fmla="*/ 473051 h 565354"/>
                <a:gd name="connsiteX426" fmla="*/ 1892540 w 8204855"/>
                <a:gd name="connsiteY426" fmla="*/ 473051 h 565354"/>
                <a:gd name="connsiteX427" fmla="*/ 1895174 w 8204855"/>
                <a:gd name="connsiteY427" fmla="*/ 473051 h 565354"/>
                <a:gd name="connsiteX428" fmla="*/ 1895174 w 8204855"/>
                <a:gd name="connsiteY428" fmla="*/ 473051 h 565354"/>
                <a:gd name="connsiteX429" fmla="*/ 1895174 w 8204855"/>
                <a:gd name="connsiteY429" fmla="*/ 473051 h 565354"/>
                <a:gd name="connsiteX430" fmla="*/ 1938121 w 8204855"/>
                <a:gd name="connsiteY430" fmla="*/ 473051 h 565354"/>
                <a:gd name="connsiteX431" fmla="*/ 1938121 w 8204855"/>
                <a:gd name="connsiteY431" fmla="*/ 478314 h 565354"/>
                <a:gd name="connsiteX432" fmla="*/ 1938121 w 8204855"/>
                <a:gd name="connsiteY432" fmla="*/ 478314 h 565354"/>
                <a:gd name="connsiteX433" fmla="*/ 1969927 w 8204855"/>
                <a:gd name="connsiteY433" fmla="*/ 478314 h 565354"/>
                <a:gd name="connsiteX434" fmla="*/ 1969927 w 8204855"/>
                <a:gd name="connsiteY434" fmla="*/ 483375 h 565354"/>
                <a:gd name="connsiteX435" fmla="*/ 1969927 w 8204855"/>
                <a:gd name="connsiteY435" fmla="*/ 483375 h 565354"/>
                <a:gd name="connsiteX436" fmla="*/ 2002340 w 8204855"/>
                <a:gd name="connsiteY436" fmla="*/ 483375 h 565354"/>
                <a:gd name="connsiteX437" fmla="*/ 2002340 w 8204855"/>
                <a:gd name="connsiteY437" fmla="*/ 488638 h 565354"/>
                <a:gd name="connsiteX438" fmla="*/ 2002340 w 8204855"/>
                <a:gd name="connsiteY438" fmla="*/ 488638 h 565354"/>
                <a:gd name="connsiteX439" fmla="*/ 2023814 w 8204855"/>
                <a:gd name="connsiteY439" fmla="*/ 488638 h 565354"/>
                <a:gd name="connsiteX440" fmla="*/ 2023814 w 8204855"/>
                <a:gd name="connsiteY440" fmla="*/ 488638 h 565354"/>
                <a:gd name="connsiteX441" fmla="*/ 2023814 w 8204855"/>
                <a:gd name="connsiteY441" fmla="*/ 488638 h 565354"/>
                <a:gd name="connsiteX442" fmla="*/ 2029082 w 8204855"/>
                <a:gd name="connsiteY442" fmla="*/ 488638 h 565354"/>
                <a:gd name="connsiteX443" fmla="*/ 2029082 w 8204855"/>
                <a:gd name="connsiteY443" fmla="*/ 488638 h 565354"/>
                <a:gd name="connsiteX444" fmla="*/ 2029082 w 8204855"/>
                <a:gd name="connsiteY444" fmla="*/ 488638 h 565354"/>
                <a:gd name="connsiteX445" fmla="*/ 2045288 w 8204855"/>
                <a:gd name="connsiteY445" fmla="*/ 488638 h 565354"/>
                <a:gd name="connsiteX446" fmla="*/ 2045288 w 8204855"/>
                <a:gd name="connsiteY446" fmla="*/ 488638 h 565354"/>
                <a:gd name="connsiteX447" fmla="*/ 2045288 w 8204855"/>
                <a:gd name="connsiteY447" fmla="*/ 488638 h 565354"/>
                <a:gd name="connsiteX448" fmla="*/ 2058659 w 8204855"/>
                <a:gd name="connsiteY448" fmla="*/ 488638 h 565354"/>
                <a:gd name="connsiteX449" fmla="*/ 2058659 w 8204855"/>
                <a:gd name="connsiteY449" fmla="*/ 493901 h 565354"/>
                <a:gd name="connsiteX450" fmla="*/ 2058659 w 8204855"/>
                <a:gd name="connsiteY450" fmla="*/ 493901 h 565354"/>
                <a:gd name="connsiteX451" fmla="*/ 2141718 w 8204855"/>
                <a:gd name="connsiteY451" fmla="*/ 493901 h 565354"/>
                <a:gd name="connsiteX452" fmla="*/ 2141718 w 8204855"/>
                <a:gd name="connsiteY452" fmla="*/ 493901 h 565354"/>
                <a:gd name="connsiteX453" fmla="*/ 2141718 w 8204855"/>
                <a:gd name="connsiteY453" fmla="*/ 493901 h 565354"/>
                <a:gd name="connsiteX454" fmla="*/ 2168459 w 8204855"/>
                <a:gd name="connsiteY454" fmla="*/ 493901 h 565354"/>
                <a:gd name="connsiteX455" fmla="*/ 2168459 w 8204855"/>
                <a:gd name="connsiteY455" fmla="*/ 493901 h 565354"/>
                <a:gd name="connsiteX456" fmla="*/ 2168459 w 8204855"/>
                <a:gd name="connsiteY456" fmla="*/ 493901 h 565354"/>
                <a:gd name="connsiteX457" fmla="*/ 2270359 w 8204855"/>
                <a:gd name="connsiteY457" fmla="*/ 493901 h 565354"/>
                <a:gd name="connsiteX458" fmla="*/ 2270359 w 8204855"/>
                <a:gd name="connsiteY458" fmla="*/ 493901 h 565354"/>
                <a:gd name="connsiteX459" fmla="*/ 2270359 w 8204855"/>
                <a:gd name="connsiteY459" fmla="*/ 493901 h 565354"/>
                <a:gd name="connsiteX460" fmla="*/ 2294467 w 8204855"/>
                <a:gd name="connsiteY460" fmla="*/ 493901 h 565354"/>
                <a:gd name="connsiteX461" fmla="*/ 2294467 w 8204855"/>
                <a:gd name="connsiteY461" fmla="*/ 493901 h 565354"/>
                <a:gd name="connsiteX462" fmla="*/ 2294467 w 8204855"/>
                <a:gd name="connsiteY462" fmla="*/ 493901 h 565354"/>
                <a:gd name="connsiteX463" fmla="*/ 2294467 w 8204855"/>
                <a:gd name="connsiteY463" fmla="*/ 493901 h 565354"/>
                <a:gd name="connsiteX464" fmla="*/ 2294467 w 8204855"/>
                <a:gd name="connsiteY464" fmla="*/ 493901 h 565354"/>
                <a:gd name="connsiteX465" fmla="*/ 2294467 w 8204855"/>
                <a:gd name="connsiteY465" fmla="*/ 493901 h 565354"/>
                <a:gd name="connsiteX466" fmla="*/ 2433845 w 8204855"/>
                <a:gd name="connsiteY466" fmla="*/ 493901 h 565354"/>
                <a:gd name="connsiteX467" fmla="*/ 2433845 w 8204855"/>
                <a:gd name="connsiteY467" fmla="*/ 493901 h 565354"/>
                <a:gd name="connsiteX468" fmla="*/ 2433845 w 8204855"/>
                <a:gd name="connsiteY468" fmla="*/ 493901 h 565354"/>
                <a:gd name="connsiteX469" fmla="*/ 2459370 w 8204855"/>
                <a:gd name="connsiteY469" fmla="*/ 493901 h 565354"/>
                <a:gd name="connsiteX470" fmla="*/ 2459370 w 8204855"/>
                <a:gd name="connsiteY470" fmla="*/ 499366 h 565354"/>
                <a:gd name="connsiteX471" fmla="*/ 2459370 w 8204855"/>
                <a:gd name="connsiteY471" fmla="*/ 499366 h 565354"/>
                <a:gd name="connsiteX472" fmla="*/ 2484896 w 8204855"/>
                <a:gd name="connsiteY472" fmla="*/ 499366 h 565354"/>
                <a:gd name="connsiteX473" fmla="*/ 2484896 w 8204855"/>
                <a:gd name="connsiteY473" fmla="*/ 499366 h 565354"/>
                <a:gd name="connsiteX474" fmla="*/ 2484896 w 8204855"/>
                <a:gd name="connsiteY474" fmla="*/ 499366 h 565354"/>
                <a:gd name="connsiteX475" fmla="*/ 2498266 w 8204855"/>
                <a:gd name="connsiteY475" fmla="*/ 499366 h 565354"/>
                <a:gd name="connsiteX476" fmla="*/ 2498266 w 8204855"/>
                <a:gd name="connsiteY476" fmla="*/ 504629 h 565354"/>
                <a:gd name="connsiteX477" fmla="*/ 2498266 w 8204855"/>
                <a:gd name="connsiteY477" fmla="*/ 504629 h 565354"/>
                <a:gd name="connsiteX478" fmla="*/ 2549115 w 8204855"/>
                <a:gd name="connsiteY478" fmla="*/ 504629 h 565354"/>
                <a:gd name="connsiteX479" fmla="*/ 2549115 w 8204855"/>
                <a:gd name="connsiteY479" fmla="*/ 504629 h 565354"/>
                <a:gd name="connsiteX480" fmla="*/ 2549115 w 8204855"/>
                <a:gd name="connsiteY480" fmla="*/ 504629 h 565354"/>
                <a:gd name="connsiteX481" fmla="*/ 2554585 w 8204855"/>
                <a:gd name="connsiteY481" fmla="*/ 504629 h 565354"/>
                <a:gd name="connsiteX482" fmla="*/ 2554585 w 8204855"/>
                <a:gd name="connsiteY482" fmla="*/ 504629 h 565354"/>
                <a:gd name="connsiteX483" fmla="*/ 2554585 w 8204855"/>
                <a:gd name="connsiteY483" fmla="*/ 504629 h 565354"/>
                <a:gd name="connsiteX484" fmla="*/ 2559852 w 8204855"/>
                <a:gd name="connsiteY484" fmla="*/ 504629 h 565354"/>
                <a:gd name="connsiteX485" fmla="*/ 2559852 w 8204855"/>
                <a:gd name="connsiteY485" fmla="*/ 504629 h 565354"/>
                <a:gd name="connsiteX486" fmla="*/ 2559852 w 8204855"/>
                <a:gd name="connsiteY486" fmla="*/ 504629 h 565354"/>
                <a:gd name="connsiteX487" fmla="*/ 2629541 w 8204855"/>
                <a:gd name="connsiteY487" fmla="*/ 504629 h 565354"/>
                <a:gd name="connsiteX488" fmla="*/ 2629541 w 8204855"/>
                <a:gd name="connsiteY488" fmla="*/ 509892 h 565354"/>
                <a:gd name="connsiteX489" fmla="*/ 2629541 w 8204855"/>
                <a:gd name="connsiteY489" fmla="*/ 509892 h 565354"/>
                <a:gd name="connsiteX490" fmla="*/ 2645748 w 8204855"/>
                <a:gd name="connsiteY490" fmla="*/ 509892 h 565354"/>
                <a:gd name="connsiteX491" fmla="*/ 2645748 w 8204855"/>
                <a:gd name="connsiteY491" fmla="*/ 509892 h 565354"/>
                <a:gd name="connsiteX492" fmla="*/ 2645748 w 8204855"/>
                <a:gd name="connsiteY492" fmla="*/ 509892 h 565354"/>
                <a:gd name="connsiteX493" fmla="*/ 2707333 w 8204855"/>
                <a:gd name="connsiteY493" fmla="*/ 509892 h 565354"/>
                <a:gd name="connsiteX494" fmla="*/ 2707333 w 8204855"/>
                <a:gd name="connsiteY494" fmla="*/ 515357 h 565354"/>
                <a:gd name="connsiteX495" fmla="*/ 2707333 w 8204855"/>
                <a:gd name="connsiteY495" fmla="*/ 515357 h 565354"/>
                <a:gd name="connsiteX496" fmla="*/ 2720704 w 8204855"/>
                <a:gd name="connsiteY496" fmla="*/ 515357 h 565354"/>
                <a:gd name="connsiteX497" fmla="*/ 2720704 w 8204855"/>
                <a:gd name="connsiteY497" fmla="*/ 515357 h 565354"/>
                <a:gd name="connsiteX498" fmla="*/ 2720704 w 8204855"/>
                <a:gd name="connsiteY498" fmla="*/ 515357 h 565354"/>
                <a:gd name="connsiteX499" fmla="*/ 2806397 w 8204855"/>
                <a:gd name="connsiteY499" fmla="*/ 515357 h 565354"/>
                <a:gd name="connsiteX500" fmla="*/ 2806397 w 8204855"/>
                <a:gd name="connsiteY500" fmla="*/ 515357 h 565354"/>
                <a:gd name="connsiteX501" fmla="*/ 2806397 w 8204855"/>
                <a:gd name="connsiteY501" fmla="*/ 515357 h 565354"/>
                <a:gd name="connsiteX502" fmla="*/ 2814500 w 8204855"/>
                <a:gd name="connsiteY502" fmla="*/ 515357 h 565354"/>
                <a:gd name="connsiteX503" fmla="*/ 2814500 w 8204855"/>
                <a:gd name="connsiteY503" fmla="*/ 515357 h 565354"/>
                <a:gd name="connsiteX504" fmla="*/ 2814500 w 8204855"/>
                <a:gd name="connsiteY504" fmla="*/ 515357 h 565354"/>
                <a:gd name="connsiteX505" fmla="*/ 2945774 w 8204855"/>
                <a:gd name="connsiteY505" fmla="*/ 515357 h 565354"/>
                <a:gd name="connsiteX506" fmla="*/ 2945774 w 8204855"/>
                <a:gd name="connsiteY506" fmla="*/ 515357 h 565354"/>
                <a:gd name="connsiteX507" fmla="*/ 2945774 w 8204855"/>
                <a:gd name="connsiteY507" fmla="*/ 515357 h 565354"/>
                <a:gd name="connsiteX508" fmla="*/ 2972718 w 8204855"/>
                <a:gd name="connsiteY508" fmla="*/ 515357 h 565354"/>
                <a:gd name="connsiteX509" fmla="*/ 2972718 w 8204855"/>
                <a:gd name="connsiteY509" fmla="*/ 520620 h 565354"/>
                <a:gd name="connsiteX510" fmla="*/ 2972718 w 8204855"/>
                <a:gd name="connsiteY510" fmla="*/ 520620 h 565354"/>
                <a:gd name="connsiteX511" fmla="*/ 2996825 w 8204855"/>
                <a:gd name="connsiteY511" fmla="*/ 520620 h 565354"/>
                <a:gd name="connsiteX512" fmla="*/ 2996825 w 8204855"/>
                <a:gd name="connsiteY512" fmla="*/ 526085 h 565354"/>
                <a:gd name="connsiteX513" fmla="*/ 2996825 w 8204855"/>
                <a:gd name="connsiteY513" fmla="*/ 526085 h 565354"/>
                <a:gd name="connsiteX514" fmla="*/ 3010196 w 8204855"/>
                <a:gd name="connsiteY514" fmla="*/ 526085 h 565354"/>
                <a:gd name="connsiteX515" fmla="*/ 3010196 w 8204855"/>
                <a:gd name="connsiteY515" fmla="*/ 526085 h 565354"/>
                <a:gd name="connsiteX516" fmla="*/ 3010196 w 8204855"/>
                <a:gd name="connsiteY516" fmla="*/ 526085 h 565354"/>
                <a:gd name="connsiteX517" fmla="*/ 3010196 w 8204855"/>
                <a:gd name="connsiteY517" fmla="*/ 526085 h 565354"/>
                <a:gd name="connsiteX518" fmla="*/ 3010196 w 8204855"/>
                <a:gd name="connsiteY518" fmla="*/ 526085 h 565354"/>
                <a:gd name="connsiteX519" fmla="*/ 3010196 w 8204855"/>
                <a:gd name="connsiteY519" fmla="*/ 526085 h 565354"/>
                <a:gd name="connsiteX520" fmla="*/ 3015463 w 8204855"/>
                <a:gd name="connsiteY520" fmla="*/ 526085 h 565354"/>
                <a:gd name="connsiteX521" fmla="*/ 3015463 w 8204855"/>
                <a:gd name="connsiteY521" fmla="*/ 526085 h 565354"/>
                <a:gd name="connsiteX522" fmla="*/ 3015463 w 8204855"/>
                <a:gd name="connsiteY522" fmla="*/ 526085 h 565354"/>
                <a:gd name="connsiteX523" fmla="*/ 3015463 w 8204855"/>
                <a:gd name="connsiteY523" fmla="*/ 526085 h 565354"/>
                <a:gd name="connsiteX524" fmla="*/ 3015463 w 8204855"/>
                <a:gd name="connsiteY524" fmla="*/ 537016 h 565354"/>
                <a:gd name="connsiteX525" fmla="*/ 3015463 w 8204855"/>
                <a:gd name="connsiteY525" fmla="*/ 537016 h 565354"/>
                <a:gd name="connsiteX526" fmla="*/ 3061045 w 8204855"/>
                <a:gd name="connsiteY526" fmla="*/ 537016 h 565354"/>
                <a:gd name="connsiteX527" fmla="*/ 3061045 w 8204855"/>
                <a:gd name="connsiteY527" fmla="*/ 537016 h 565354"/>
                <a:gd name="connsiteX528" fmla="*/ 3061045 w 8204855"/>
                <a:gd name="connsiteY528" fmla="*/ 537016 h 565354"/>
                <a:gd name="connsiteX529" fmla="*/ 3103993 w 8204855"/>
                <a:gd name="connsiteY529" fmla="*/ 537016 h 565354"/>
                <a:gd name="connsiteX530" fmla="*/ 3103993 w 8204855"/>
                <a:gd name="connsiteY530" fmla="*/ 537016 h 565354"/>
                <a:gd name="connsiteX531" fmla="*/ 3103993 w 8204855"/>
                <a:gd name="connsiteY531" fmla="*/ 537016 h 565354"/>
                <a:gd name="connsiteX532" fmla="*/ 3176315 w 8204855"/>
                <a:gd name="connsiteY532" fmla="*/ 537016 h 565354"/>
                <a:gd name="connsiteX533" fmla="*/ 3176315 w 8204855"/>
                <a:gd name="connsiteY533" fmla="*/ 537016 h 565354"/>
                <a:gd name="connsiteX534" fmla="*/ 3176315 w 8204855"/>
                <a:gd name="connsiteY534" fmla="*/ 537016 h 565354"/>
                <a:gd name="connsiteX535" fmla="*/ 3256741 w 8204855"/>
                <a:gd name="connsiteY535" fmla="*/ 537016 h 565354"/>
                <a:gd name="connsiteX536" fmla="*/ 3256741 w 8204855"/>
                <a:gd name="connsiteY536" fmla="*/ 537016 h 565354"/>
                <a:gd name="connsiteX537" fmla="*/ 3256741 w 8204855"/>
                <a:gd name="connsiteY537" fmla="*/ 537016 h 565354"/>
                <a:gd name="connsiteX538" fmla="*/ 3264844 w 8204855"/>
                <a:gd name="connsiteY538" fmla="*/ 537016 h 565354"/>
                <a:gd name="connsiteX539" fmla="*/ 3264844 w 8204855"/>
                <a:gd name="connsiteY539" fmla="*/ 537016 h 565354"/>
                <a:gd name="connsiteX540" fmla="*/ 3264844 w 8204855"/>
                <a:gd name="connsiteY540" fmla="*/ 537016 h 565354"/>
                <a:gd name="connsiteX541" fmla="*/ 3321163 w 8204855"/>
                <a:gd name="connsiteY541" fmla="*/ 537016 h 565354"/>
                <a:gd name="connsiteX542" fmla="*/ 3321163 w 8204855"/>
                <a:gd name="connsiteY542" fmla="*/ 537016 h 565354"/>
                <a:gd name="connsiteX543" fmla="*/ 3321163 w 8204855"/>
                <a:gd name="connsiteY543" fmla="*/ 537016 h 565354"/>
                <a:gd name="connsiteX544" fmla="*/ 3323796 w 8204855"/>
                <a:gd name="connsiteY544" fmla="*/ 537016 h 565354"/>
                <a:gd name="connsiteX545" fmla="*/ 3323796 w 8204855"/>
                <a:gd name="connsiteY545" fmla="*/ 537016 h 565354"/>
                <a:gd name="connsiteX546" fmla="*/ 3323796 w 8204855"/>
                <a:gd name="connsiteY546" fmla="*/ 537016 h 565354"/>
                <a:gd name="connsiteX547" fmla="*/ 3323796 w 8204855"/>
                <a:gd name="connsiteY547" fmla="*/ 537016 h 565354"/>
                <a:gd name="connsiteX548" fmla="*/ 3323796 w 8204855"/>
                <a:gd name="connsiteY548" fmla="*/ 537016 h 565354"/>
                <a:gd name="connsiteX549" fmla="*/ 3323796 w 8204855"/>
                <a:gd name="connsiteY549" fmla="*/ 537016 h 565354"/>
                <a:gd name="connsiteX550" fmla="*/ 3377481 w 8204855"/>
                <a:gd name="connsiteY550" fmla="*/ 537016 h 565354"/>
                <a:gd name="connsiteX551" fmla="*/ 3377481 w 8204855"/>
                <a:gd name="connsiteY551" fmla="*/ 537016 h 565354"/>
                <a:gd name="connsiteX552" fmla="*/ 3377481 w 8204855"/>
                <a:gd name="connsiteY552" fmla="*/ 537016 h 565354"/>
                <a:gd name="connsiteX553" fmla="*/ 3438459 w 8204855"/>
                <a:gd name="connsiteY553" fmla="*/ 537016 h 565354"/>
                <a:gd name="connsiteX554" fmla="*/ 3438459 w 8204855"/>
                <a:gd name="connsiteY554" fmla="*/ 542481 h 565354"/>
                <a:gd name="connsiteX555" fmla="*/ 3438459 w 8204855"/>
                <a:gd name="connsiteY555" fmla="*/ 542481 h 565354"/>
                <a:gd name="connsiteX556" fmla="*/ 3463174 w 8204855"/>
                <a:gd name="connsiteY556" fmla="*/ 542481 h 565354"/>
                <a:gd name="connsiteX557" fmla="*/ 3463174 w 8204855"/>
                <a:gd name="connsiteY557" fmla="*/ 547946 h 565354"/>
                <a:gd name="connsiteX558" fmla="*/ 3463174 w 8204855"/>
                <a:gd name="connsiteY558" fmla="*/ 547946 h 565354"/>
                <a:gd name="connsiteX559" fmla="*/ 3463174 w 8204855"/>
                <a:gd name="connsiteY559" fmla="*/ 547946 h 565354"/>
                <a:gd name="connsiteX560" fmla="*/ 3463174 w 8204855"/>
                <a:gd name="connsiteY560" fmla="*/ 547946 h 565354"/>
                <a:gd name="connsiteX561" fmla="*/ 3463174 w 8204855"/>
                <a:gd name="connsiteY561" fmla="*/ 547946 h 565354"/>
                <a:gd name="connsiteX562" fmla="*/ 3465808 w 8204855"/>
                <a:gd name="connsiteY562" fmla="*/ 547946 h 565354"/>
                <a:gd name="connsiteX563" fmla="*/ 3465808 w 8204855"/>
                <a:gd name="connsiteY563" fmla="*/ 553614 h 565354"/>
                <a:gd name="connsiteX564" fmla="*/ 3465808 w 8204855"/>
                <a:gd name="connsiteY564" fmla="*/ 553614 h 565354"/>
                <a:gd name="connsiteX565" fmla="*/ 3492751 w 8204855"/>
                <a:gd name="connsiteY565" fmla="*/ 553614 h 565354"/>
                <a:gd name="connsiteX566" fmla="*/ 3492751 w 8204855"/>
                <a:gd name="connsiteY566" fmla="*/ 553614 h 565354"/>
                <a:gd name="connsiteX567" fmla="*/ 3492751 w 8204855"/>
                <a:gd name="connsiteY567" fmla="*/ 553614 h 565354"/>
                <a:gd name="connsiteX568" fmla="*/ 3492751 w 8204855"/>
                <a:gd name="connsiteY568" fmla="*/ 553614 h 565354"/>
                <a:gd name="connsiteX569" fmla="*/ 3492751 w 8204855"/>
                <a:gd name="connsiteY569" fmla="*/ 553614 h 565354"/>
                <a:gd name="connsiteX570" fmla="*/ 3492751 w 8204855"/>
                <a:gd name="connsiteY570" fmla="*/ 553614 h 565354"/>
                <a:gd name="connsiteX571" fmla="*/ 3530229 w 8204855"/>
                <a:gd name="connsiteY571" fmla="*/ 553614 h 565354"/>
                <a:gd name="connsiteX572" fmla="*/ 3530229 w 8204855"/>
                <a:gd name="connsiteY572" fmla="*/ 553614 h 565354"/>
                <a:gd name="connsiteX573" fmla="*/ 3530229 w 8204855"/>
                <a:gd name="connsiteY573" fmla="*/ 553614 h 565354"/>
                <a:gd name="connsiteX574" fmla="*/ 3530229 w 8204855"/>
                <a:gd name="connsiteY574" fmla="*/ 553614 h 565354"/>
                <a:gd name="connsiteX575" fmla="*/ 3530229 w 8204855"/>
                <a:gd name="connsiteY575" fmla="*/ 553614 h 565354"/>
                <a:gd name="connsiteX576" fmla="*/ 3530229 w 8204855"/>
                <a:gd name="connsiteY576" fmla="*/ 553614 h 565354"/>
                <a:gd name="connsiteX577" fmla="*/ 3535497 w 8204855"/>
                <a:gd name="connsiteY577" fmla="*/ 553614 h 565354"/>
                <a:gd name="connsiteX578" fmla="*/ 3535497 w 8204855"/>
                <a:gd name="connsiteY578" fmla="*/ 553614 h 565354"/>
                <a:gd name="connsiteX579" fmla="*/ 3535497 w 8204855"/>
                <a:gd name="connsiteY579" fmla="*/ 553614 h 565354"/>
                <a:gd name="connsiteX580" fmla="*/ 3570341 w 8204855"/>
                <a:gd name="connsiteY580" fmla="*/ 553614 h 565354"/>
                <a:gd name="connsiteX581" fmla="*/ 3570341 w 8204855"/>
                <a:gd name="connsiteY581" fmla="*/ 553614 h 565354"/>
                <a:gd name="connsiteX582" fmla="*/ 3570341 w 8204855"/>
                <a:gd name="connsiteY582" fmla="*/ 553614 h 565354"/>
                <a:gd name="connsiteX583" fmla="*/ 3570341 w 8204855"/>
                <a:gd name="connsiteY583" fmla="*/ 553614 h 565354"/>
                <a:gd name="connsiteX584" fmla="*/ 3570341 w 8204855"/>
                <a:gd name="connsiteY584" fmla="*/ 553614 h 565354"/>
                <a:gd name="connsiteX585" fmla="*/ 3570341 w 8204855"/>
                <a:gd name="connsiteY585" fmla="*/ 553614 h 565354"/>
                <a:gd name="connsiteX586" fmla="*/ 3605185 w 8204855"/>
                <a:gd name="connsiteY586" fmla="*/ 553614 h 565354"/>
                <a:gd name="connsiteX587" fmla="*/ 3605185 w 8204855"/>
                <a:gd name="connsiteY587" fmla="*/ 553614 h 565354"/>
                <a:gd name="connsiteX588" fmla="*/ 3605185 w 8204855"/>
                <a:gd name="connsiteY588" fmla="*/ 553614 h 565354"/>
                <a:gd name="connsiteX589" fmla="*/ 3645500 w 8204855"/>
                <a:gd name="connsiteY589" fmla="*/ 553614 h 565354"/>
                <a:gd name="connsiteX590" fmla="*/ 3645500 w 8204855"/>
                <a:gd name="connsiteY590" fmla="*/ 553614 h 565354"/>
                <a:gd name="connsiteX591" fmla="*/ 3645500 w 8204855"/>
                <a:gd name="connsiteY591" fmla="*/ 553614 h 565354"/>
                <a:gd name="connsiteX592" fmla="*/ 3682978 w 8204855"/>
                <a:gd name="connsiteY592" fmla="*/ 553614 h 565354"/>
                <a:gd name="connsiteX593" fmla="*/ 3682978 w 8204855"/>
                <a:gd name="connsiteY593" fmla="*/ 553614 h 565354"/>
                <a:gd name="connsiteX594" fmla="*/ 3682978 w 8204855"/>
                <a:gd name="connsiteY594" fmla="*/ 553614 h 565354"/>
                <a:gd name="connsiteX595" fmla="*/ 3758136 w 8204855"/>
                <a:gd name="connsiteY595" fmla="*/ 553614 h 565354"/>
                <a:gd name="connsiteX596" fmla="*/ 3758136 w 8204855"/>
                <a:gd name="connsiteY596" fmla="*/ 553614 h 565354"/>
                <a:gd name="connsiteX597" fmla="*/ 3758136 w 8204855"/>
                <a:gd name="connsiteY597" fmla="*/ 553614 h 565354"/>
                <a:gd name="connsiteX598" fmla="*/ 3843829 w 8204855"/>
                <a:gd name="connsiteY598" fmla="*/ 553614 h 565354"/>
                <a:gd name="connsiteX599" fmla="*/ 3843829 w 8204855"/>
                <a:gd name="connsiteY599" fmla="*/ 553614 h 565354"/>
                <a:gd name="connsiteX600" fmla="*/ 3843829 w 8204855"/>
                <a:gd name="connsiteY600" fmla="*/ 553614 h 565354"/>
                <a:gd name="connsiteX601" fmla="*/ 3910885 w 8204855"/>
                <a:gd name="connsiteY601" fmla="*/ 553614 h 565354"/>
                <a:gd name="connsiteX602" fmla="*/ 3910885 w 8204855"/>
                <a:gd name="connsiteY602" fmla="*/ 553614 h 565354"/>
                <a:gd name="connsiteX603" fmla="*/ 3910885 w 8204855"/>
                <a:gd name="connsiteY603" fmla="*/ 553614 h 565354"/>
                <a:gd name="connsiteX604" fmla="*/ 3929522 w 8204855"/>
                <a:gd name="connsiteY604" fmla="*/ 553614 h 565354"/>
                <a:gd name="connsiteX605" fmla="*/ 3929522 w 8204855"/>
                <a:gd name="connsiteY605" fmla="*/ 553614 h 565354"/>
                <a:gd name="connsiteX606" fmla="*/ 3929522 w 8204855"/>
                <a:gd name="connsiteY606" fmla="*/ 553614 h 565354"/>
                <a:gd name="connsiteX607" fmla="*/ 3950996 w 8204855"/>
                <a:gd name="connsiteY607" fmla="*/ 553614 h 565354"/>
                <a:gd name="connsiteX608" fmla="*/ 3950996 w 8204855"/>
                <a:gd name="connsiteY608" fmla="*/ 553614 h 565354"/>
                <a:gd name="connsiteX609" fmla="*/ 3950996 w 8204855"/>
                <a:gd name="connsiteY609" fmla="*/ 553614 h 565354"/>
                <a:gd name="connsiteX610" fmla="*/ 3959100 w 8204855"/>
                <a:gd name="connsiteY610" fmla="*/ 553614 h 565354"/>
                <a:gd name="connsiteX611" fmla="*/ 3959100 w 8204855"/>
                <a:gd name="connsiteY611" fmla="*/ 553614 h 565354"/>
                <a:gd name="connsiteX612" fmla="*/ 3959100 w 8204855"/>
                <a:gd name="connsiteY612" fmla="*/ 553614 h 565354"/>
                <a:gd name="connsiteX613" fmla="*/ 3991311 w 8204855"/>
                <a:gd name="connsiteY613" fmla="*/ 553614 h 565354"/>
                <a:gd name="connsiteX614" fmla="*/ 3991311 w 8204855"/>
                <a:gd name="connsiteY614" fmla="*/ 553614 h 565354"/>
                <a:gd name="connsiteX615" fmla="*/ 3991311 w 8204855"/>
                <a:gd name="connsiteY615" fmla="*/ 553614 h 565354"/>
                <a:gd name="connsiteX616" fmla="*/ 4018052 w 8204855"/>
                <a:gd name="connsiteY616" fmla="*/ 553614 h 565354"/>
                <a:gd name="connsiteX617" fmla="*/ 4018052 w 8204855"/>
                <a:gd name="connsiteY617" fmla="*/ 553614 h 565354"/>
                <a:gd name="connsiteX618" fmla="*/ 4018052 w 8204855"/>
                <a:gd name="connsiteY618" fmla="*/ 553614 h 565354"/>
                <a:gd name="connsiteX619" fmla="*/ 4020685 w 8204855"/>
                <a:gd name="connsiteY619" fmla="*/ 553614 h 565354"/>
                <a:gd name="connsiteX620" fmla="*/ 4020685 w 8204855"/>
                <a:gd name="connsiteY620" fmla="*/ 553614 h 565354"/>
                <a:gd name="connsiteX621" fmla="*/ 4020685 w 8204855"/>
                <a:gd name="connsiteY621" fmla="*/ 553614 h 565354"/>
                <a:gd name="connsiteX622" fmla="*/ 4052896 w 8204855"/>
                <a:gd name="connsiteY622" fmla="*/ 553614 h 565354"/>
                <a:gd name="connsiteX623" fmla="*/ 4052896 w 8204855"/>
                <a:gd name="connsiteY623" fmla="*/ 553614 h 565354"/>
                <a:gd name="connsiteX624" fmla="*/ 4052896 w 8204855"/>
                <a:gd name="connsiteY624" fmla="*/ 553614 h 565354"/>
                <a:gd name="connsiteX625" fmla="*/ 4058163 w 8204855"/>
                <a:gd name="connsiteY625" fmla="*/ 553614 h 565354"/>
                <a:gd name="connsiteX626" fmla="*/ 4058163 w 8204855"/>
                <a:gd name="connsiteY626" fmla="*/ 553614 h 565354"/>
                <a:gd name="connsiteX627" fmla="*/ 4058163 w 8204855"/>
                <a:gd name="connsiteY627" fmla="*/ 553614 h 565354"/>
                <a:gd name="connsiteX628" fmla="*/ 4060999 w 8204855"/>
                <a:gd name="connsiteY628" fmla="*/ 553614 h 565354"/>
                <a:gd name="connsiteX629" fmla="*/ 4060999 w 8204855"/>
                <a:gd name="connsiteY629" fmla="*/ 553614 h 565354"/>
                <a:gd name="connsiteX630" fmla="*/ 4060999 w 8204855"/>
                <a:gd name="connsiteY630" fmla="*/ 553614 h 565354"/>
                <a:gd name="connsiteX631" fmla="*/ 4063633 w 8204855"/>
                <a:gd name="connsiteY631" fmla="*/ 553614 h 565354"/>
                <a:gd name="connsiteX632" fmla="*/ 4063633 w 8204855"/>
                <a:gd name="connsiteY632" fmla="*/ 553614 h 565354"/>
                <a:gd name="connsiteX633" fmla="*/ 4063633 w 8204855"/>
                <a:gd name="connsiteY633" fmla="*/ 553614 h 565354"/>
                <a:gd name="connsiteX634" fmla="*/ 4160063 w 8204855"/>
                <a:gd name="connsiteY634" fmla="*/ 553614 h 565354"/>
                <a:gd name="connsiteX635" fmla="*/ 4160063 w 8204855"/>
                <a:gd name="connsiteY635" fmla="*/ 553614 h 565354"/>
                <a:gd name="connsiteX636" fmla="*/ 4160063 w 8204855"/>
                <a:gd name="connsiteY636" fmla="*/ 553614 h 565354"/>
                <a:gd name="connsiteX637" fmla="*/ 4203011 w 8204855"/>
                <a:gd name="connsiteY637" fmla="*/ 553614 h 565354"/>
                <a:gd name="connsiteX638" fmla="*/ 4203011 w 8204855"/>
                <a:gd name="connsiteY638" fmla="*/ 553614 h 565354"/>
                <a:gd name="connsiteX639" fmla="*/ 4203011 w 8204855"/>
                <a:gd name="connsiteY639" fmla="*/ 553614 h 565354"/>
                <a:gd name="connsiteX640" fmla="*/ 4235222 w 8204855"/>
                <a:gd name="connsiteY640" fmla="*/ 553614 h 565354"/>
                <a:gd name="connsiteX641" fmla="*/ 4235222 w 8204855"/>
                <a:gd name="connsiteY641" fmla="*/ 553614 h 565354"/>
                <a:gd name="connsiteX642" fmla="*/ 4235222 w 8204855"/>
                <a:gd name="connsiteY642" fmla="*/ 553614 h 565354"/>
                <a:gd name="connsiteX643" fmla="*/ 4280803 w 8204855"/>
                <a:gd name="connsiteY643" fmla="*/ 553614 h 565354"/>
                <a:gd name="connsiteX644" fmla="*/ 4280803 w 8204855"/>
                <a:gd name="connsiteY644" fmla="*/ 553614 h 565354"/>
                <a:gd name="connsiteX645" fmla="*/ 4280803 w 8204855"/>
                <a:gd name="connsiteY645" fmla="*/ 553614 h 565354"/>
                <a:gd name="connsiteX646" fmla="*/ 4385337 w 8204855"/>
                <a:gd name="connsiteY646" fmla="*/ 553614 h 565354"/>
                <a:gd name="connsiteX647" fmla="*/ 4385337 w 8204855"/>
                <a:gd name="connsiteY647" fmla="*/ 553614 h 565354"/>
                <a:gd name="connsiteX648" fmla="*/ 4385337 w 8204855"/>
                <a:gd name="connsiteY648" fmla="*/ 553614 h 565354"/>
                <a:gd name="connsiteX649" fmla="*/ 4430918 w 8204855"/>
                <a:gd name="connsiteY649" fmla="*/ 553614 h 565354"/>
                <a:gd name="connsiteX650" fmla="*/ 4430918 w 8204855"/>
                <a:gd name="connsiteY650" fmla="*/ 553614 h 565354"/>
                <a:gd name="connsiteX651" fmla="*/ 4430918 w 8204855"/>
                <a:gd name="connsiteY651" fmla="*/ 553614 h 565354"/>
                <a:gd name="connsiteX652" fmla="*/ 4436185 w 8204855"/>
                <a:gd name="connsiteY652" fmla="*/ 553614 h 565354"/>
                <a:gd name="connsiteX653" fmla="*/ 4436185 w 8204855"/>
                <a:gd name="connsiteY653" fmla="*/ 559484 h 565354"/>
                <a:gd name="connsiteX654" fmla="*/ 4436185 w 8204855"/>
                <a:gd name="connsiteY654" fmla="*/ 559484 h 565354"/>
                <a:gd name="connsiteX655" fmla="*/ 4438818 w 8204855"/>
                <a:gd name="connsiteY655" fmla="*/ 559484 h 565354"/>
                <a:gd name="connsiteX656" fmla="*/ 4438818 w 8204855"/>
                <a:gd name="connsiteY656" fmla="*/ 559484 h 565354"/>
                <a:gd name="connsiteX657" fmla="*/ 4438818 w 8204855"/>
                <a:gd name="connsiteY657" fmla="*/ 559484 h 565354"/>
                <a:gd name="connsiteX658" fmla="*/ 4449555 w 8204855"/>
                <a:gd name="connsiteY658" fmla="*/ 559484 h 565354"/>
                <a:gd name="connsiteX659" fmla="*/ 4449555 w 8204855"/>
                <a:gd name="connsiteY659" fmla="*/ 559484 h 565354"/>
                <a:gd name="connsiteX660" fmla="*/ 4449555 w 8204855"/>
                <a:gd name="connsiteY660" fmla="*/ 559484 h 565354"/>
                <a:gd name="connsiteX661" fmla="*/ 4452392 w 8204855"/>
                <a:gd name="connsiteY661" fmla="*/ 559484 h 565354"/>
                <a:gd name="connsiteX662" fmla="*/ 4452392 w 8204855"/>
                <a:gd name="connsiteY662" fmla="*/ 559484 h 565354"/>
                <a:gd name="connsiteX663" fmla="*/ 4452392 w 8204855"/>
                <a:gd name="connsiteY663" fmla="*/ 559484 h 565354"/>
                <a:gd name="connsiteX664" fmla="*/ 4468396 w 8204855"/>
                <a:gd name="connsiteY664" fmla="*/ 559484 h 565354"/>
                <a:gd name="connsiteX665" fmla="*/ 4468396 w 8204855"/>
                <a:gd name="connsiteY665" fmla="*/ 559484 h 565354"/>
                <a:gd name="connsiteX666" fmla="*/ 4468396 w 8204855"/>
                <a:gd name="connsiteY666" fmla="*/ 559484 h 565354"/>
                <a:gd name="connsiteX667" fmla="*/ 4476499 w 8204855"/>
                <a:gd name="connsiteY667" fmla="*/ 559484 h 565354"/>
                <a:gd name="connsiteX668" fmla="*/ 4476499 w 8204855"/>
                <a:gd name="connsiteY668" fmla="*/ 565354 h 565354"/>
                <a:gd name="connsiteX669" fmla="*/ 4476499 w 8204855"/>
                <a:gd name="connsiteY669" fmla="*/ 565354 h 565354"/>
                <a:gd name="connsiteX670" fmla="*/ 4476499 w 8204855"/>
                <a:gd name="connsiteY670" fmla="*/ 565354 h 565354"/>
                <a:gd name="connsiteX671" fmla="*/ 4476499 w 8204855"/>
                <a:gd name="connsiteY671" fmla="*/ 565354 h 565354"/>
                <a:gd name="connsiteX672" fmla="*/ 4476499 w 8204855"/>
                <a:gd name="connsiteY672" fmla="*/ 565354 h 565354"/>
                <a:gd name="connsiteX673" fmla="*/ 4479133 w 8204855"/>
                <a:gd name="connsiteY673" fmla="*/ 565354 h 565354"/>
                <a:gd name="connsiteX674" fmla="*/ 4479133 w 8204855"/>
                <a:gd name="connsiteY674" fmla="*/ 565354 h 565354"/>
                <a:gd name="connsiteX675" fmla="*/ 4479133 w 8204855"/>
                <a:gd name="connsiteY675" fmla="*/ 565354 h 565354"/>
                <a:gd name="connsiteX676" fmla="*/ 4487034 w 8204855"/>
                <a:gd name="connsiteY676" fmla="*/ 565354 h 565354"/>
                <a:gd name="connsiteX677" fmla="*/ 4487034 w 8204855"/>
                <a:gd name="connsiteY677" fmla="*/ 565354 h 565354"/>
                <a:gd name="connsiteX678" fmla="*/ 4487034 w 8204855"/>
                <a:gd name="connsiteY678" fmla="*/ 565354 h 565354"/>
                <a:gd name="connsiteX679" fmla="*/ 4489870 w 8204855"/>
                <a:gd name="connsiteY679" fmla="*/ 565354 h 565354"/>
                <a:gd name="connsiteX680" fmla="*/ 4489870 w 8204855"/>
                <a:gd name="connsiteY680" fmla="*/ 565354 h 565354"/>
                <a:gd name="connsiteX681" fmla="*/ 4489870 w 8204855"/>
                <a:gd name="connsiteY681" fmla="*/ 565354 h 565354"/>
                <a:gd name="connsiteX682" fmla="*/ 4489870 w 8204855"/>
                <a:gd name="connsiteY682" fmla="*/ 565354 h 565354"/>
                <a:gd name="connsiteX683" fmla="*/ 4489870 w 8204855"/>
                <a:gd name="connsiteY683" fmla="*/ 565354 h 565354"/>
                <a:gd name="connsiteX684" fmla="*/ 4489870 w 8204855"/>
                <a:gd name="connsiteY684" fmla="*/ 565354 h 565354"/>
                <a:gd name="connsiteX685" fmla="*/ 4508507 w 8204855"/>
                <a:gd name="connsiteY685" fmla="*/ 565354 h 565354"/>
                <a:gd name="connsiteX686" fmla="*/ 4508507 w 8204855"/>
                <a:gd name="connsiteY686" fmla="*/ 565354 h 565354"/>
                <a:gd name="connsiteX687" fmla="*/ 4508507 w 8204855"/>
                <a:gd name="connsiteY687" fmla="*/ 565354 h 565354"/>
                <a:gd name="connsiteX688" fmla="*/ 4508507 w 8204855"/>
                <a:gd name="connsiteY688" fmla="*/ 565354 h 565354"/>
                <a:gd name="connsiteX689" fmla="*/ 4508507 w 8204855"/>
                <a:gd name="connsiteY689" fmla="*/ 565354 h 565354"/>
                <a:gd name="connsiteX690" fmla="*/ 4508507 w 8204855"/>
                <a:gd name="connsiteY690" fmla="*/ 565354 h 565354"/>
                <a:gd name="connsiteX691" fmla="*/ 4559559 w 8204855"/>
                <a:gd name="connsiteY691" fmla="*/ 565354 h 565354"/>
                <a:gd name="connsiteX692" fmla="*/ 4559559 w 8204855"/>
                <a:gd name="connsiteY692" fmla="*/ 565354 h 565354"/>
                <a:gd name="connsiteX693" fmla="*/ 4559559 w 8204855"/>
                <a:gd name="connsiteY693" fmla="*/ 565354 h 565354"/>
                <a:gd name="connsiteX694" fmla="*/ 4578196 w 8204855"/>
                <a:gd name="connsiteY694" fmla="*/ 565354 h 565354"/>
                <a:gd name="connsiteX695" fmla="*/ 4578196 w 8204855"/>
                <a:gd name="connsiteY695" fmla="*/ 565354 h 565354"/>
                <a:gd name="connsiteX696" fmla="*/ 4578196 w 8204855"/>
                <a:gd name="connsiteY696" fmla="*/ 565354 h 565354"/>
                <a:gd name="connsiteX697" fmla="*/ 4583667 w 8204855"/>
                <a:gd name="connsiteY697" fmla="*/ 565354 h 565354"/>
                <a:gd name="connsiteX698" fmla="*/ 4583667 w 8204855"/>
                <a:gd name="connsiteY698" fmla="*/ 565354 h 565354"/>
                <a:gd name="connsiteX699" fmla="*/ 4583667 w 8204855"/>
                <a:gd name="connsiteY699" fmla="*/ 565354 h 565354"/>
                <a:gd name="connsiteX700" fmla="*/ 4682730 w 8204855"/>
                <a:gd name="connsiteY700" fmla="*/ 565354 h 565354"/>
                <a:gd name="connsiteX701" fmla="*/ 4682730 w 8204855"/>
                <a:gd name="connsiteY701" fmla="*/ 565354 h 565354"/>
                <a:gd name="connsiteX702" fmla="*/ 4682730 w 8204855"/>
                <a:gd name="connsiteY702" fmla="*/ 565354 h 565354"/>
                <a:gd name="connsiteX703" fmla="*/ 4806103 w 8204855"/>
                <a:gd name="connsiteY703" fmla="*/ 565354 h 565354"/>
                <a:gd name="connsiteX704" fmla="*/ 4806103 w 8204855"/>
                <a:gd name="connsiteY704" fmla="*/ 565354 h 565354"/>
                <a:gd name="connsiteX705" fmla="*/ 4806103 w 8204855"/>
                <a:gd name="connsiteY705" fmla="*/ 565354 h 565354"/>
                <a:gd name="connsiteX706" fmla="*/ 4870526 w 8204855"/>
                <a:gd name="connsiteY706" fmla="*/ 565354 h 565354"/>
                <a:gd name="connsiteX707" fmla="*/ 4870526 w 8204855"/>
                <a:gd name="connsiteY707" fmla="*/ 565354 h 565354"/>
                <a:gd name="connsiteX708" fmla="*/ 4870526 w 8204855"/>
                <a:gd name="connsiteY708" fmla="*/ 565354 h 565354"/>
                <a:gd name="connsiteX709" fmla="*/ 4926641 w 8204855"/>
                <a:gd name="connsiteY709" fmla="*/ 565354 h 565354"/>
                <a:gd name="connsiteX710" fmla="*/ 4926641 w 8204855"/>
                <a:gd name="connsiteY710" fmla="*/ 565354 h 565354"/>
                <a:gd name="connsiteX711" fmla="*/ 4926641 w 8204855"/>
                <a:gd name="connsiteY711" fmla="*/ 565354 h 565354"/>
                <a:gd name="connsiteX712" fmla="*/ 4926641 w 8204855"/>
                <a:gd name="connsiteY712" fmla="*/ 565354 h 565354"/>
                <a:gd name="connsiteX713" fmla="*/ 4926641 w 8204855"/>
                <a:gd name="connsiteY713" fmla="*/ 565354 h 565354"/>
                <a:gd name="connsiteX714" fmla="*/ 4926641 w 8204855"/>
                <a:gd name="connsiteY714" fmla="*/ 565354 h 565354"/>
                <a:gd name="connsiteX715" fmla="*/ 4929477 w 8204855"/>
                <a:gd name="connsiteY715" fmla="*/ 565354 h 565354"/>
                <a:gd name="connsiteX716" fmla="*/ 4929477 w 8204855"/>
                <a:gd name="connsiteY716" fmla="*/ 565354 h 565354"/>
                <a:gd name="connsiteX717" fmla="*/ 4929477 w 8204855"/>
                <a:gd name="connsiteY717" fmla="*/ 565354 h 565354"/>
                <a:gd name="connsiteX718" fmla="*/ 4934744 w 8204855"/>
                <a:gd name="connsiteY718" fmla="*/ 565354 h 565354"/>
                <a:gd name="connsiteX719" fmla="*/ 4934744 w 8204855"/>
                <a:gd name="connsiteY719" fmla="*/ 565354 h 565354"/>
                <a:gd name="connsiteX720" fmla="*/ 4934744 w 8204855"/>
                <a:gd name="connsiteY720" fmla="*/ 565354 h 565354"/>
                <a:gd name="connsiteX721" fmla="*/ 4953585 w 8204855"/>
                <a:gd name="connsiteY721" fmla="*/ 565354 h 565354"/>
                <a:gd name="connsiteX722" fmla="*/ 4953585 w 8204855"/>
                <a:gd name="connsiteY722" fmla="*/ 565354 h 565354"/>
                <a:gd name="connsiteX723" fmla="*/ 4953585 w 8204855"/>
                <a:gd name="connsiteY723" fmla="*/ 565354 h 565354"/>
                <a:gd name="connsiteX724" fmla="*/ 4961486 w 8204855"/>
                <a:gd name="connsiteY724" fmla="*/ 565354 h 565354"/>
                <a:gd name="connsiteX725" fmla="*/ 4961486 w 8204855"/>
                <a:gd name="connsiteY725" fmla="*/ 565354 h 565354"/>
                <a:gd name="connsiteX726" fmla="*/ 4961486 w 8204855"/>
                <a:gd name="connsiteY726" fmla="*/ 565354 h 565354"/>
                <a:gd name="connsiteX727" fmla="*/ 4977692 w 8204855"/>
                <a:gd name="connsiteY727" fmla="*/ 565354 h 565354"/>
                <a:gd name="connsiteX728" fmla="*/ 4977692 w 8204855"/>
                <a:gd name="connsiteY728" fmla="*/ 565354 h 565354"/>
                <a:gd name="connsiteX729" fmla="*/ 4977692 w 8204855"/>
                <a:gd name="connsiteY729" fmla="*/ 565354 h 565354"/>
                <a:gd name="connsiteX730" fmla="*/ 4999166 w 8204855"/>
                <a:gd name="connsiteY730" fmla="*/ 565354 h 565354"/>
                <a:gd name="connsiteX731" fmla="*/ 4999166 w 8204855"/>
                <a:gd name="connsiteY731" fmla="*/ 565354 h 565354"/>
                <a:gd name="connsiteX732" fmla="*/ 4999166 w 8204855"/>
                <a:gd name="connsiteY732" fmla="*/ 565354 h 565354"/>
                <a:gd name="connsiteX733" fmla="*/ 5012537 w 8204855"/>
                <a:gd name="connsiteY733" fmla="*/ 565354 h 565354"/>
                <a:gd name="connsiteX734" fmla="*/ 5012537 w 8204855"/>
                <a:gd name="connsiteY734" fmla="*/ 565354 h 565354"/>
                <a:gd name="connsiteX735" fmla="*/ 5012537 w 8204855"/>
                <a:gd name="connsiteY735" fmla="*/ 565354 h 565354"/>
                <a:gd name="connsiteX736" fmla="*/ 5034010 w 8204855"/>
                <a:gd name="connsiteY736" fmla="*/ 565354 h 565354"/>
                <a:gd name="connsiteX737" fmla="*/ 5034010 w 8204855"/>
                <a:gd name="connsiteY737" fmla="*/ 565354 h 565354"/>
                <a:gd name="connsiteX738" fmla="*/ 5034010 w 8204855"/>
                <a:gd name="connsiteY738" fmla="*/ 565354 h 565354"/>
                <a:gd name="connsiteX739" fmla="*/ 5039278 w 8204855"/>
                <a:gd name="connsiteY739" fmla="*/ 565354 h 565354"/>
                <a:gd name="connsiteX740" fmla="*/ 5039278 w 8204855"/>
                <a:gd name="connsiteY740" fmla="*/ 565354 h 565354"/>
                <a:gd name="connsiteX741" fmla="*/ 5039278 w 8204855"/>
                <a:gd name="connsiteY741" fmla="*/ 565354 h 565354"/>
                <a:gd name="connsiteX742" fmla="*/ 5071489 w 8204855"/>
                <a:gd name="connsiteY742" fmla="*/ 565354 h 565354"/>
                <a:gd name="connsiteX743" fmla="*/ 5071489 w 8204855"/>
                <a:gd name="connsiteY743" fmla="*/ 565354 h 565354"/>
                <a:gd name="connsiteX744" fmla="*/ 5071489 w 8204855"/>
                <a:gd name="connsiteY744" fmla="*/ 565354 h 565354"/>
                <a:gd name="connsiteX745" fmla="*/ 5122337 w 8204855"/>
                <a:gd name="connsiteY745" fmla="*/ 565354 h 565354"/>
                <a:gd name="connsiteX746" fmla="*/ 5122337 w 8204855"/>
                <a:gd name="connsiteY746" fmla="*/ 565354 h 565354"/>
                <a:gd name="connsiteX747" fmla="*/ 5122337 w 8204855"/>
                <a:gd name="connsiteY747" fmla="*/ 565354 h 565354"/>
                <a:gd name="connsiteX748" fmla="*/ 5122337 w 8204855"/>
                <a:gd name="connsiteY748" fmla="*/ 565354 h 565354"/>
                <a:gd name="connsiteX749" fmla="*/ 5122337 w 8204855"/>
                <a:gd name="connsiteY749" fmla="*/ 565354 h 565354"/>
                <a:gd name="connsiteX750" fmla="*/ 5122337 w 8204855"/>
                <a:gd name="connsiteY750" fmla="*/ 565354 h 565354"/>
                <a:gd name="connsiteX751" fmla="*/ 5138544 w 8204855"/>
                <a:gd name="connsiteY751" fmla="*/ 565354 h 565354"/>
                <a:gd name="connsiteX752" fmla="*/ 5138544 w 8204855"/>
                <a:gd name="connsiteY752" fmla="*/ 565354 h 565354"/>
                <a:gd name="connsiteX753" fmla="*/ 5138544 w 8204855"/>
                <a:gd name="connsiteY753" fmla="*/ 565354 h 565354"/>
                <a:gd name="connsiteX754" fmla="*/ 5146445 w 8204855"/>
                <a:gd name="connsiteY754" fmla="*/ 565354 h 565354"/>
                <a:gd name="connsiteX755" fmla="*/ 5146445 w 8204855"/>
                <a:gd name="connsiteY755" fmla="*/ 565354 h 565354"/>
                <a:gd name="connsiteX756" fmla="*/ 5146445 w 8204855"/>
                <a:gd name="connsiteY756" fmla="*/ 565354 h 565354"/>
                <a:gd name="connsiteX757" fmla="*/ 5160018 w 8204855"/>
                <a:gd name="connsiteY757" fmla="*/ 565354 h 565354"/>
                <a:gd name="connsiteX758" fmla="*/ 5160018 w 8204855"/>
                <a:gd name="connsiteY758" fmla="*/ 565354 h 565354"/>
                <a:gd name="connsiteX759" fmla="*/ 5160018 w 8204855"/>
                <a:gd name="connsiteY759" fmla="*/ 565354 h 565354"/>
                <a:gd name="connsiteX760" fmla="*/ 5178656 w 8204855"/>
                <a:gd name="connsiteY760" fmla="*/ 565354 h 565354"/>
                <a:gd name="connsiteX761" fmla="*/ 5178656 w 8204855"/>
                <a:gd name="connsiteY761" fmla="*/ 565354 h 565354"/>
                <a:gd name="connsiteX762" fmla="*/ 5178656 w 8204855"/>
                <a:gd name="connsiteY762" fmla="*/ 565354 h 565354"/>
                <a:gd name="connsiteX763" fmla="*/ 5178656 w 8204855"/>
                <a:gd name="connsiteY763" fmla="*/ 565354 h 565354"/>
                <a:gd name="connsiteX764" fmla="*/ 5178656 w 8204855"/>
                <a:gd name="connsiteY764" fmla="*/ 565354 h 565354"/>
                <a:gd name="connsiteX765" fmla="*/ 5178656 w 8204855"/>
                <a:gd name="connsiteY765" fmla="*/ 565354 h 565354"/>
                <a:gd name="connsiteX766" fmla="*/ 5208233 w 8204855"/>
                <a:gd name="connsiteY766" fmla="*/ 565354 h 565354"/>
                <a:gd name="connsiteX767" fmla="*/ 5208233 w 8204855"/>
                <a:gd name="connsiteY767" fmla="*/ 565354 h 565354"/>
                <a:gd name="connsiteX768" fmla="*/ 5208233 w 8204855"/>
                <a:gd name="connsiteY768" fmla="*/ 565354 h 565354"/>
                <a:gd name="connsiteX769" fmla="*/ 5229707 w 8204855"/>
                <a:gd name="connsiteY769" fmla="*/ 565354 h 565354"/>
                <a:gd name="connsiteX770" fmla="*/ 5229707 w 8204855"/>
                <a:gd name="connsiteY770" fmla="*/ 565354 h 565354"/>
                <a:gd name="connsiteX771" fmla="*/ 5229707 w 8204855"/>
                <a:gd name="connsiteY771" fmla="*/ 565354 h 565354"/>
                <a:gd name="connsiteX772" fmla="*/ 5280555 w 8204855"/>
                <a:gd name="connsiteY772" fmla="*/ 565354 h 565354"/>
                <a:gd name="connsiteX773" fmla="*/ 5280555 w 8204855"/>
                <a:gd name="connsiteY773" fmla="*/ 565354 h 565354"/>
                <a:gd name="connsiteX774" fmla="*/ 5280555 w 8204855"/>
                <a:gd name="connsiteY774" fmla="*/ 565354 h 565354"/>
                <a:gd name="connsiteX775" fmla="*/ 5285823 w 8204855"/>
                <a:gd name="connsiteY775" fmla="*/ 565354 h 565354"/>
                <a:gd name="connsiteX776" fmla="*/ 5285823 w 8204855"/>
                <a:gd name="connsiteY776" fmla="*/ 565354 h 565354"/>
                <a:gd name="connsiteX777" fmla="*/ 5285823 w 8204855"/>
                <a:gd name="connsiteY777" fmla="*/ 565354 h 565354"/>
                <a:gd name="connsiteX778" fmla="*/ 5291292 w 8204855"/>
                <a:gd name="connsiteY778" fmla="*/ 565354 h 565354"/>
                <a:gd name="connsiteX779" fmla="*/ 5291292 w 8204855"/>
                <a:gd name="connsiteY779" fmla="*/ 565354 h 565354"/>
                <a:gd name="connsiteX780" fmla="*/ 5291292 w 8204855"/>
                <a:gd name="connsiteY780" fmla="*/ 565354 h 565354"/>
                <a:gd name="connsiteX781" fmla="*/ 5291292 w 8204855"/>
                <a:gd name="connsiteY781" fmla="*/ 565354 h 565354"/>
                <a:gd name="connsiteX782" fmla="*/ 5291292 w 8204855"/>
                <a:gd name="connsiteY782" fmla="*/ 565354 h 565354"/>
                <a:gd name="connsiteX783" fmla="*/ 5291292 w 8204855"/>
                <a:gd name="connsiteY783" fmla="*/ 565354 h 565354"/>
                <a:gd name="connsiteX784" fmla="*/ 5299396 w 8204855"/>
                <a:gd name="connsiteY784" fmla="*/ 565354 h 565354"/>
                <a:gd name="connsiteX785" fmla="*/ 5299396 w 8204855"/>
                <a:gd name="connsiteY785" fmla="*/ 565354 h 565354"/>
                <a:gd name="connsiteX786" fmla="*/ 5299396 w 8204855"/>
                <a:gd name="connsiteY786" fmla="*/ 565354 h 565354"/>
                <a:gd name="connsiteX787" fmla="*/ 5304663 w 8204855"/>
                <a:gd name="connsiteY787" fmla="*/ 565354 h 565354"/>
                <a:gd name="connsiteX788" fmla="*/ 5304663 w 8204855"/>
                <a:gd name="connsiteY788" fmla="*/ 565354 h 565354"/>
                <a:gd name="connsiteX789" fmla="*/ 5304663 w 8204855"/>
                <a:gd name="connsiteY789" fmla="*/ 565354 h 565354"/>
                <a:gd name="connsiteX790" fmla="*/ 5350244 w 8204855"/>
                <a:gd name="connsiteY790" fmla="*/ 565354 h 565354"/>
                <a:gd name="connsiteX791" fmla="*/ 5350244 w 8204855"/>
                <a:gd name="connsiteY791" fmla="*/ 565354 h 565354"/>
                <a:gd name="connsiteX792" fmla="*/ 5350244 w 8204855"/>
                <a:gd name="connsiteY792" fmla="*/ 565354 h 565354"/>
                <a:gd name="connsiteX793" fmla="*/ 5387723 w 8204855"/>
                <a:gd name="connsiteY793" fmla="*/ 565354 h 565354"/>
                <a:gd name="connsiteX794" fmla="*/ 5387723 w 8204855"/>
                <a:gd name="connsiteY794" fmla="*/ 565354 h 565354"/>
                <a:gd name="connsiteX795" fmla="*/ 5387723 w 8204855"/>
                <a:gd name="connsiteY795" fmla="*/ 565354 h 565354"/>
                <a:gd name="connsiteX796" fmla="*/ 5414666 w 8204855"/>
                <a:gd name="connsiteY796" fmla="*/ 565354 h 565354"/>
                <a:gd name="connsiteX797" fmla="*/ 5414666 w 8204855"/>
                <a:gd name="connsiteY797" fmla="*/ 565354 h 565354"/>
                <a:gd name="connsiteX798" fmla="*/ 5414666 w 8204855"/>
                <a:gd name="connsiteY798" fmla="*/ 565354 h 565354"/>
                <a:gd name="connsiteX799" fmla="*/ 5414666 w 8204855"/>
                <a:gd name="connsiteY799" fmla="*/ 565354 h 565354"/>
                <a:gd name="connsiteX800" fmla="*/ 5414666 w 8204855"/>
                <a:gd name="connsiteY800" fmla="*/ 565354 h 565354"/>
                <a:gd name="connsiteX801" fmla="*/ 5414666 w 8204855"/>
                <a:gd name="connsiteY801" fmla="*/ 565354 h 565354"/>
                <a:gd name="connsiteX802" fmla="*/ 5425200 w 8204855"/>
                <a:gd name="connsiteY802" fmla="*/ 565354 h 565354"/>
                <a:gd name="connsiteX803" fmla="*/ 5425200 w 8204855"/>
                <a:gd name="connsiteY803" fmla="*/ 565354 h 565354"/>
                <a:gd name="connsiteX804" fmla="*/ 5425200 w 8204855"/>
                <a:gd name="connsiteY804" fmla="*/ 565354 h 565354"/>
                <a:gd name="connsiteX805" fmla="*/ 5425200 w 8204855"/>
                <a:gd name="connsiteY805" fmla="*/ 565354 h 565354"/>
                <a:gd name="connsiteX806" fmla="*/ 5425200 w 8204855"/>
                <a:gd name="connsiteY806" fmla="*/ 565354 h 565354"/>
                <a:gd name="connsiteX807" fmla="*/ 5425200 w 8204855"/>
                <a:gd name="connsiteY807" fmla="*/ 565354 h 565354"/>
                <a:gd name="connsiteX808" fmla="*/ 5428037 w 8204855"/>
                <a:gd name="connsiteY808" fmla="*/ 565354 h 565354"/>
                <a:gd name="connsiteX809" fmla="*/ 5428037 w 8204855"/>
                <a:gd name="connsiteY809" fmla="*/ 565354 h 565354"/>
                <a:gd name="connsiteX810" fmla="*/ 5428037 w 8204855"/>
                <a:gd name="connsiteY810" fmla="*/ 565354 h 565354"/>
                <a:gd name="connsiteX811" fmla="*/ 5433304 w 8204855"/>
                <a:gd name="connsiteY811" fmla="*/ 565354 h 565354"/>
                <a:gd name="connsiteX812" fmla="*/ 5433304 w 8204855"/>
                <a:gd name="connsiteY812" fmla="*/ 565354 h 565354"/>
                <a:gd name="connsiteX813" fmla="*/ 5433304 w 8204855"/>
                <a:gd name="connsiteY813" fmla="*/ 565354 h 565354"/>
                <a:gd name="connsiteX814" fmla="*/ 5444041 w 8204855"/>
                <a:gd name="connsiteY814" fmla="*/ 565354 h 565354"/>
                <a:gd name="connsiteX815" fmla="*/ 5444041 w 8204855"/>
                <a:gd name="connsiteY815" fmla="*/ 565354 h 565354"/>
                <a:gd name="connsiteX816" fmla="*/ 5444041 w 8204855"/>
                <a:gd name="connsiteY816" fmla="*/ 565354 h 565354"/>
                <a:gd name="connsiteX817" fmla="*/ 5462881 w 8204855"/>
                <a:gd name="connsiteY817" fmla="*/ 565354 h 565354"/>
                <a:gd name="connsiteX818" fmla="*/ 5462881 w 8204855"/>
                <a:gd name="connsiteY818" fmla="*/ 565354 h 565354"/>
                <a:gd name="connsiteX819" fmla="*/ 5462881 w 8204855"/>
                <a:gd name="connsiteY819" fmla="*/ 565354 h 565354"/>
                <a:gd name="connsiteX820" fmla="*/ 5465515 w 8204855"/>
                <a:gd name="connsiteY820" fmla="*/ 565354 h 565354"/>
                <a:gd name="connsiteX821" fmla="*/ 5465515 w 8204855"/>
                <a:gd name="connsiteY821" fmla="*/ 565354 h 565354"/>
                <a:gd name="connsiteX822" fmla="*/ 5465515 w 8204855"/>
                <a:gd name="connsiteY822" fmla="*/ 565354 h 565354"/>
                <a:gd name="connsiteX823" fmla="*/ 5468148 w 8204855"/>
                <a:gd name="connsiteY823" fmla="*/ 565354 h 565354"/>
                <a:gd name="connsiteX824" fmla="*/ 5468148 w 8204855"/>
                <a:gd name="connsiteY824" fmla="*/ 565354 h 565354"/>
                <a:gd name="connsiteX825" fmla="*/ 5468148 w 8204855"/>
                <a:gd name="connsiteY825" fmla="*/ 565354 h 565354"/>
                <a:gd name="connsiteX826" fmla="*/ 5468148 w 8204855"/>
                <a:gd name="connsiteY826" fmla="*/ 565354 h 565354"/>
                <a:gd name="connsiteX827" fmla="*/ 5468148 w 8204855"/>
                <a:gd name="connsiteY827" fmla="*/ 565354 h 565354"/>
                <a:gd name="connsiteX828" fmla="*/ 5468148 w 8204855"/>
                <a:gd name="connsiteY828" fmla="*/ 565354 h 565354"/>
                <a:gd name="connsiteX829" fmla="*/ 5481518 w 8204855"/>
                <a:gd name="connsiteY829" fmla="*/ 565354 h 565354"/>
                <a:gd name="connsiteX830" fmla="*/ 5481518 w 8204855"/>
                <a:gd name="connsiteY830" fmla="*/ 565354 h 565354"/>
                <a:gd name="connsiteX831" fmla="*/ 5481518 w 8204855"/>
                <a:gd name="connsiteY831" fmla="*/ 565354 h 565354"/>
                <a:gd name="connsiteX832" fmla="*/ 5481518 w 8204855"/>
                <a:gd name="connsiteY832" fmla="*/ 565354 h 565354"/>
                <a:gd name="connsiteX833" fmla="*/ 5481518 w 8204855"/>
                <a:gd name="connsiteY833" fmla="*/ 565354 h 565354"/>
                <a:gd name="connsiteX834" fmla="*/ 5481518 w 8204855"/>
                <a:gd name="connsiteY834" fmla="*/ 565354 h 565354"/>
                <a:gd name="connsiteX835" fmla="*/ 5481518 w 8204855"/>
                <a:gd name="connsiteY835" fmla="*/ 565354 h 565354"/>
                <a:gd name="connsiteX836" fmla="*/ 5481518 w 8204855"/>
                <a:gd name="connsiteY836" fmla="*/ 565354 h 565354"/>
                <a:gd name="connsiteX837" fmla="*/ 5481518 w 8204855"/>
                <a:gd name="connsiteY837" fmla="*/ 565354 h 565354"/>
                <a:gd name="connsiteX838" fmla="*/ 5484355 w 8204855"/>
                <a:gd name="connsiteY838" fmla="*/ 565354 h 565354"/>
                <a:gd name="connsiteX839" fmla="*/ 5484355 w 8204855"/>
                <a:gd name="connsiteY839" fmla="*/ 565354 h 565354"/>
                <a:gd name="connsiteX840" fmla="*/ 5484355 w 8204855"/>
                <a:gd name="connsiteY840" fmla="*/ 565354 h 565354"/>
                <a:gd name="connsiteX841" fmla="*/ 5484355 w 8204855"/>
                <a:gd name="connsiteY841" fmla="*/ 565354 h 565354"/>
                <a:gd name="connsiteX842" fmla="*/ 5484355 w 8204855"/>
                <a:gd name="connsiteY842" fmla="*/ 565354 h 565354"/>
                <a:gd name="connsiteX843" fmla="*/ 5484355 w 8204855"/>
                <a:gd name="connsiteY843" fmla="*/ 565354 h 565354"/>
                <a:gd name="connsiteX844" fmla="*/ 5497726 w 8204855"/>
                <a:gd name="connsiteY844" fmla="*/ 565354 h 565354"/>
                <a:gd name="connsiteX845" fmla="*/ 5497726 w 8204855"/>
                <a:gd name="connsiteY845" fmla="*/ 565354 h 565354"/>
                <a:gd name="connsiteX846" fmla="*/ 5497726 w 8204855"/>
                <a:gd name="connsiteY846" fmla="*/ 565354 h 565354"/>
                <a:gd name="connsiteX847" fmla="*/ 5500359 w 8204855"/>
                <a:gd name="connsiteY847" fmla="*/ 565354 h 565354"/>
                <a:gd name="connsiteX848" fmla="*/ 5500359 w 8204855"/>
                <a:gd name="connsiteY848" fmla="*/ 565354 h 565354"/>
                <a:gd name="connsiteX849" fmla="*/ 5500359 w 8204855"/>
                <a:gd name="connsiteY849" fmla="*/ 565354 h 565354"/>
                <a:gd name="connsiteX850" fmla="*/ 5516363 w 8204855"/>
                <a:gd name="connsiteY850" fmla="*/ 565354 h 565354"/>
                <a:gd name="connsiteX851" fmla="*/ 5516363 w 8204855"/>
                <a:gd name="connsiteY851" fmla="*/ 565354 h 565354"/>
                <a:gd name="connsiteX852" fmla="*/ 5516363 w 8204855"/>
                <a:gd name="connsiteY852" fmla="*/ 565354 h 565354"/>
                <a:gd name="connsiteX853" fmla="*/ 5524467 w 8204855"/>
                <a:gd name="connsiteY853" fmla="*/ 565354 h 565354"/>
                <a:gd name="connsiteX854" fmla="*/ 5524467 w 8204855"/>
                <a:gd name="connsiteY854" fmla="*/ 565354 h 565354"/>
                <a:gd name="connsiteX855" fmla="*/ 5524467 w 8204855"/>
                <a:gd name="connsiteY855" fmla="*/ 565354 h 565354"/>
                <a:gd name="connsiteX856" fmla="*/ 5529936 w 8204855"/>
                <a:gd name="connsiteY856" fmla="*/ 565354 h 565354"/>
                <a:gd name="connsiteX857" fmla="*/ 5529936 w 8204855"/>
                <a:gd name="connsiteY857" fmla="*/ 565354 h 565354"/>
                <a:gd name="connsiteX858" fmla="*/ 5529936 w 8204855"/>
                <a:gd name="connsiteY858" fmla="*/ 565354 h 565354"/>
                <a:gd name="connsiteX859" fmla="*/ 5535204 w 8204855"/>
                <a:gd name="connsiteY859" fmla="*/ 565354 h 565354"/>
                <a:gd name="connsiteX860" fmla="*/ 5535204 w 8204855"/>
                <a:gd name="connsiteY860" fmla="*/ 565354 h 565354"/>
                <a:gd name="connsiteX861" fmla="*/ 5535204 w 8204855"/>
                <a:gd name="connsiteY861" fmla="*/ 565354 h 565354"/>
                <a:gd name="connsiteX862" fmla="*/ 5537837 w 8204855"/>
                <a:gd name="connsiteY862" fmla="*/ 565354 h 565354"/>
                <a:gd name="connsiteX863" fmla="*/ 5537837 w 8204855"/>
                <a:gd name="connsiteY863" fmla="*/ 565354 h 565354"/>
                <a:gd name="connsiteX864" fmla="*/ 5537837 w 8204855"/>
                <a:gd name="connsiteY864" fmla="*/ 565354 h 565354"/>
                <a:gd name="connsiteX865" fmla="*/ 5545941 w 8204855"/>
                <a:gd name="connsiteY865" fmla="*/ 565354 h 565354"/>
                <a:gd name="connsiteX866" fmla="*/ 5545941 w 8204855"/>
                <a:gd name="connsiteY866" fmla="*/ 565354 h 565354"/>
                <a:gd name="connsiteX867" fmla="*/ 5545941 w 8204855"/>
                <a:gd name="connsiteY867" fmla="*/ 565354 h 565354"/>
                <a:gd name="connsiteX868" fmla="*/ 5548574 w 8204855"/>
                <a:gd name="connsiteY868" fmla="*/ 565354 h 565354"/>
                <a:gd name="connsiteX869" fmla="*/ 5548574 w 8204855"/>
                <a:gd name="connsiteY869" fmla="*/ 565354 h 565354"/>
                <a:gd name="connsiteX870" fmla="*/ 5548574 w 8204855"/>
                <a:gd name="connsiteY870" fmla="*/ 565354 h 565354"/>
                <a:gd name="connsiteX871" fmla="*/ 5556678 w 8204855"/>
                <a:gd name="connsiteY871" fmla="*/ 565354 h 565354"/>
                <a:gd name="connsiteX872" fmla="*/ 5556678 w 8204855"/>
                <a:gd name="connsiteY872" fmla="*/ 565354 h 565354"/>
                <a:gd name="connsiteX873" fmla="*/ 5556678 w 8204855"/>
                <a:gd name="connsiteY873" fmla="*/ 565354 h 565354"/>
                <a:gd name="connsiteX874" fmla="*/ 5564578 w 8204855"/>
                <a:gd name="connsiteY874" fmla="*/ 565354 h 565354"/>
                <a:gd name="connsiteX875" fmla="*/ 5564578 w 8204855"/>
                <a:gd name="connsiteY875" fmla="*/ 565354 h 565354"/>
                <a:gd name="connsiteX876" fmla="*/ 5564578 w 8204855"/>
                <a:gd name="connsiteY876" fmla="*/ 565354 h 565354"/>
                <a:gd name="connsiteX877" fmla="*/ 5564578 w 8204855"/>
                <a:gd name="connsiteY877" fmla="*/ 565354 h 565354"/>
                <a:gd name="connsiteX878" fmla="*/ 5564578 w 8204855"/>
                <a:gd name="connsiteY878" fmla="*/ 565354 h 565354"/>
                <a:gd name="connsiteX879" fmla="*/ 5564578 w 8204855"/>
                <a:gd name="connsiteY879" fmla="*/ 565354 h 565354"/>
                <a:gd name="connsiteX880" fmla="*/ 5583418 w 8204855"/>
                <a:gd name="connsiteY880" fmla="*/ 565354 h 565354"/>
                <a:gd name="connsiteX881" fmla="*/ 5583418 w 8204855"/>
                <a:gd name="connsiteY881" fmla="*/ 565354 h 565354"/>
                <a:gd name="connsiteX882" fmla="*/ 5583418 w 8204855"/>
                <a:gd name="connsiteY882" fmla="*/ 565354 h 565354"/>
                <a:gd name="connsiteX883" fmla="*/ 5583418 w 8204855"/>
                <a:gd name="connsiteY883" fmla="*/ 565354 h 565354"/>
                <a:gd name="connsiteX884" fmla="*/ 5583418 w 8204855"/>
                <a:gd name="connsiteY884" fmla="*/ 565354 h 565354"/>
                <a:gd name="connsiteX885" fmla="*/ 5583418 w 8204855"/>
                <a:gd name="connsiteY885" fmla="*/ 565354 h 565354"/>
                <a:gd name="connsiteX886" fmla="*/ 5594155 w 8204855"/>
                <a:gd name="connsiteY886" fmla="*/ 565354 h 565354"/>
                <a:gd name="connsiteX887" fmla="*/ 5594155 w 8204855"/>
                <a:gd name="connsiteY887" fmla="*/ 565354 h 565354"/>
                <a:gd name="connsiteX888" fmla="*/ 5594155 w 8204855"/>
                <a:gd name="connsiteY888" fmla="*/ 565354 h 565354"/>
                <a:gd name="connsiteX889" fmla="*/ 5599625 w 8204855"/>
                <a:gd name="connsiteY889" fmla="*/ 565354 h 565354"/>
                <a:gd name="connsiteX890" fmla="*/ 5599625 w 8204855"/>
                <a:gd name="connsiteY890" fmla="*/ 565354 h 565354"/>
                <a:gd name="connsiteX891" fmla="*/ 5599625 w 8204855"/>
                <a:gd name="connsiteY891" fmla="*/ 565354 h 565354"/>
                <a:gd name="connsiteX892" fmla="*/ 5607526 w 8204855"/>
                <a:gd name="connsiteY892" fmla="*/ 565354 h 565354"/>
                <a:gd name="connsiteX893" fmla="*/ 5607526 w 8204855"/>
                <a:gd name="connsiteY893" fmla="*/ 565354 h 565354"/>
                <a:gd name="connsiteX894" fmla="*/ 5607526 w 8204855"/>
                <a:gd name="connsiteY894" fmla="*/ 565354 h 565354"/>
                <a:gd name="connsiteX895" fmla="*/ 5612996 w 8204855"/>
                <a:gd name="connsiteY895" fmla="*/ 565354 h 565354"/>
                <a:gd name="connsiteX896" fmla="*/ 5612996 w 8204855"/>
                <a:gd name="connsiteY896" fmla="*/ 565354 h 565354"/>
                <a:gd name="connsiteX897" fmla="*/ 5612996 w 8204855"/>
                <a:gd name="connsiteY897" fmla="*/ 565354 h 565354"/>
                <a:gd name="connsiteX898" fmla="*/ 5618263 w 8204855"/>
                <a:gd name="connsiteY898" fmla="*/ 565354 h 565354"/>
                <a:gd name="connsiteX899" fmla="*/ 5618263 w 8204855"/>
                <a:gd name="connsiteY899" fmla="*/ 565354 h 565354"/>
                <a:gd name="connsiteX900" fmla="*/ 5618263 w 8204855"/>
                <a:gd name="connsiteY900" fmla="*/ 565354 h 565354"/>
                <a:gd name="connsiteX901" fmla="*/ 5618263 w 8204855"/>
                <a:gd name="connsiteY901" fmla="*/ 565354 h 565354"/>
                <a:gd name="connsiteX902" fmla="*/ 5618263 w 8204855"/>
                <a:gd name="connsiteY902" fmla="*/ 565354 h 565354"/>
                <a:gd name="connsiteX903" fmla="*/ 5618263 w 8204855"/>
                <a:gd name="connsiteY903" fmla="*/ 565354 h 565354"/>
                <a:gd name="connsiteX904" fmla="*/ 5620896 w 8204855"/>
                <a:gd name="connsiteY904" fmla="*/ 565354 h 565354"/>
                <a:gd name="connsiteX905" fmla="*/ 5620896 w 8204855"/>
                <a:gd name="connsiteY905" fmla="*/ 565354 h 565354"/>
                <a:gd name="connsiteX906" fmla="*/ 5620896 w 8204855"/>
                <a:gd name="connsiteY906" fmla="*/ 565354 h 565354"/>
                <a:gd name="connsiteX907" fmla="*/ 5620896 w 8204855"/>
                <a:gd name="connsiteY907" fmla="*/ 565354 h 565354"/>
                <a:gd name="connsiteX908" fmla="*/ 5620896 w 8204855"/>
                <a:gd name="connsiteY908" fmla="*/ 565354 h 565354"/>
                <a:gd name="connsiteX909" fmla="*/ 5620896 w 8204855"/>
                <a:gd name="connsiteY909" fmla="*/ 565354 h 565354"/>
                <a:gd name="connsiteX910" fmla="*/ 5623733 w 8204855"/>
                <a:gd name="connsiteY910" fmla="*/ 565354 h 565354"/>
                <a:gd name="connsiteX911" fmla="*/ 5623733 w 8204855"/>
                <a:gd name="connsiteY911" fmla="*/ 565354 h 565354"/>
                <a:gd name="connsiteX912" fmla="*/ 5623733 w 8204855"/>
                <a:gd name="connsiteY912" fmla="*/ 565354 h 565354"/>
                <a:gd name="connsiteX913" fmla="*/ 5629000 w 8204855"/>
                <a:gd name="connsiteY913" fmla="*/ 565354 h 565354"/>
                <a:gd name="connsiteX914" fmla="*/ 5629000 w 8204855"/>
                <a:gd name="connsiteY914" fmla="*/ 565354 h 565354"/>
                <a:gd name="connsiteX915" fmla="*/ 5629000 w 8204855"/>
                <a:gd name="connsiteY915" fmla="*/ 565354 h 565354"/>
                <a:gd name="connsiteX916" fmla="*/ 5631633 w 8204855"/>
                <a:gd name="connsiteY916" fmla="*/ 565354 h 565354"/>
                <a:gd name="connsiteX917" fmla="*/ 5631633 w 8204855"/>
                <a:gd name="connsiteY917" fmla="*/ 565354 h 565354"/>
                <a:gd name="connsiteX918" fmla="*/ 5631633 w 8204855"/>
                <a:gd name="connsiteY918" fmla="*/ 565354 h 565354"/>
                <a:gd name="connsiteX919" fmla="*/ 5631633 w 8204855"/>
                <a:gd name="connsiteY919" fmla="*/ 565354 h 565354"/>
                <a:gd name="connsiteX920" fmla="*/ 5631633 w 8204855"/>
                <a:gd name="connsiteY920" fmla="*/ 565354 h 565354"/>
                <a:gd name="connsiteX921" fmla="*/ 5631633 w 8204855"/>
                <a:gd name="connsiteY921" fmla="*/ 565354 h 565354"/>
                <a:gd name="connsiteX922" fmla="*/ 5634470 w 8204855"/>
                <a:gd name="connsiteY922" fmla="*/ 565354 h 565354"/>
                <a:gd name="connsiteX923" fmla="*/ 5634470 w 8204855"/>
                <a:gd name="connsiteY923" fmla="*/ 565354 h 565354"/>
                <a:gd name="connsiteX924" fmla="*/ 5634470 w 8204855"/>
                <a:gd name="connsiteY924" fmla="*/ 565354 h 565354"/>
                <a:gd name="connsiteX925" fmla="*/ 5642370 w 8204855"/>
                <a:gd name="connsiteY925" fmla="*/ 565354 h 565354"/>
                <a:gd name="connsiteX926" fmla="*/ 5642370 w 8204855"/>
                <a:gd name="connsiteY926" fmla="*/ 565354 h 565354"/>
                <a:gd name="connsiteX927" fmla="*/ 5642370 w 8204855"/>
                <a:gd name="connsiteY927" fmla="*/ 565354 h 565354"/>
                <a:gd name="connsiteX928" fmla="*/ 5647840 w 8204855"/>
                <a:gd name="connsiteY928" fmla="*/ 565354 h 565354"/>
                <a:gd name="connsiteX929" fmla="*/ 5647840 w 8204855"/>
                <a:gd name="connsiteY929" fmla="*/ 565354 h 565354"/>
                <a:gd name="connsiteX930" fmla="*/ 5647840 w 8204855"/>
                <a:gd name="connsiteY930" fmla="*/ 565354 h 565354"/>
                <a:gd name="connsiteX931" fmla="*/ 5653107 w 8204855"/>
                <a:gd name="connsiteY931" fmla="*/ 565354 h 565354"/>
                <a:gd name="connsiteX932" fmla="*/ 5653107 w 8204855"/>
                <a:gd name="connsiteY932" fmla="*/ 565354 h 565354"/>
                <a:gd name="connsiteX933" fmla="*/ 5653107 w 8204855"/>
                <a:gd name="connsiteY933" fmla="*/ 565354 h 565354"/>
                <a:gd name="connsiteX934" fmla="*/ 5653107 w 8204855"/>
                <a:gd name="connsiteY934" fmla="*/ 565354 h 565354"/>
                <a:gd name="connsiteX935" fmla="*/ 5653107 w 8204855"/>
                <a:gd name="connsiteY935" fmla="*/ 565354 h 565354"/>
                <a:gd name="connsiteX936" fmla="*/ 5653107 w 8204855"/>
                <a:gd name="connsiteY936" fmla="*/ 565354 h 565354"/>
                <a:gd name="connsiteX937" fmla="*/ 5658577 w 8204855"/>
                <a:gd name="connsiteY937" fmla="*/ 565354 h 565354"/>
                <a:gd name="connsiteX938" fmla="*/ 5658577 w 8204855"/>
                <a:gd name="connsiteY938" fmla="*/ 565354 h 565354"/>
                <a:gd name="connsiteX939" fmla="*/ 5658577 w 8204855"/>
                <a:gd name="connsiteY939" fmla="*/ 565354 h 565354"/>
                <a:gd name="connsiteX940" fmla="*/ 5663844 w 8204855"/>
                <a:gd name="connsiteY940" fmla="*/ 565354 h 565354"/>
                <a:gd name="connsiteX941" fmla="*/ 5663844 w 8204855"/>
                <a:gd name="connsiteY941" fmla="*/ 565354 h 565354"/>
                <a:gd name="connsiteX942" fmla="*/ 5663844 w 8204855"/>
                <a:gd name="connsiteY942" fmla="*/ 565354 h 565354"/>
                <a:gd name="connsiteX943" fmla="*/ 5671948 w 8204855"/>
                <a:gd name="connsiteY943" fmla="*/ 565354 h 565354"/>
                <a:gd name="connsiteX944" fmla="*/ 5671948 w 8204855"/>
                <a:gd name="connsiteY944" fmla="*/ 565354 h 565354"/>
                <a:gd name="connsiteX945" fmla="*/ 5671948 w 8204855"/>
                <a:gd name="connsiteY945" fmla="*/ 565354 h 565354"/>
                <a:gd name="connsiteX946" fmla="*/ 5671948 w 8204855"/>
                <a:gd name="connsiteY946" fmla="*/ 565354 h 565354"/>
                <a:gd name="connsiteX947" fmla="*/ 5671948 w 8204855"/>
                <a:gd name="connsiteY947" fmla="*/ 565354 h 565354"/>
                <a:gd name="connsiteX948" fmla="*/ 5671948 w 8204855"/>
                <a:gd name="connsiteY948" fmla="*/ 565354 h 565354"/>
                <a:gd name="connsiteX949" fmla="*/ 5679848 w 8204855"/>
                <a:gd name="connsiteY949" fmla="*/ 565354 h 565354"/>
                <a:gd name="connsiteX950" fmla="*/ 5679848 w 8204855"/>
                <a:gd name="connsiteY950" fmla="*/ 565354 h 565354"/>
                <a:gd name="connsiteX951" fmla="*/ 5679848 w 8204855"/>
                <a:gd name="connsiteY951" fmla="*/ 565354 h 565354"/>
                <a:gd name="connsiteX952" fmla="*/ 5679848 w 8204855"/>
                <a:gd name="connsiteY952" fmla="*/ 565354 h 565354"/>
                <a:gd name="connsiteX953" fmla="*/ 5679848 w 8204855"/>
                <a:gd name="connsiteY953" fmla="*/ 565354 h 565354"/>
                <a:gd name="connsiteX954" fmla="*/ 5679848 w 8204855"/>
                <a:gd name="connsiteY954" fmla="*/ 565354 h 565354"/>
                <a:gd name="connsiteX955" fmla="*/ 5685318 w 8204855"/>
                <a:gd name="connsiteY955" fmla="*/ 565354 h 565354"/>
                <a:gd name="connsiteX956" fmla="*/ 5685318 w 8204855"/>
                <a:gd name="connsiteY956" fmla="*/ 565354 h 565354"/>
                <a:gd name="connsiteX957" fmla="*/ 5685318 w 8204855"/>
                <a:gd name="connsiteY957" fmla="*/ 565354 h 565354"/>
                <a:gd name="connsiteX958" fmla="*/ 5687952 w 8204855"/>
                <a:gd name="connsiteY958" fmla="*/ 565354 h 565354"/>
                <a:gd name="connsiteX959" fmla="*/ 5687952 w 8204855"/>
                <a:gd name="connsiteY959" fmla="*/ 565354 h 565354"/>
                <a:gd name="connsiteX960" fmla="*/ 5687952 w 8204855"/>
                <a:gd name="connsiteY960" fmla="*/ 565354 h 565354"/>
                <a:gd name="connsiteX961" fmla="*/ 5690585 w 8204855"/>
                <a:gd name="connsiteY961" fmla="*/ 565354 h 565354"/>
                <a:gd name="connsiteX962" fmla="*/ 5690585 w 8204855"/>
                <a:gd name="connsiteY962" fmla="*/ 565354 h 565354"/>
                <a:gd name="connsiteX963" fmla="*/ 5690585 w 8204855"/>
                <a:gd name="connsiteY963" fmla="*/ 565354 h 565354"/>
                <a:gd name="connsiteX964" fmla="*/ 5693422 w 8204855"/>
                <a:gd name="connsiteY964" fmla="*/ 565354 h 565354"/>
                <a:gd name="connsiteX965" fmla="*/ 5693422 w 8204855"/>
                <a:gd name="connsiteY965" fmla="*/ 565354 h 565354"/>
                <a:gd name="connsiteX966" fmla="*/ 5693422 w 8204855"/>
                <a:gd name="connsiteY966" fmla="*/ 565354 h 565354"/>
                <a:gd name="connsiteX967" fmla="*/ 5709425 w 8204855"/>
                <a:gd name="connsiteY967" fmla="*/ 565354 h 565354"/>
                <a:gd name="connsiteX968" fmla="*/ 5709425 w 8204855"/>
                <a:gd name="connsiteY968" fmla="*/ 565354 h 565354"/>
                <a:gd name="connsiteX969" fmla="*/ 5709425 w 8204855"/>
                <a:gd name="connsiteY969" fmla="*/ 565354 h 565354"/>
                <a:gd name="connsiteX970" fmla="*/ 5717529 w 8204855"/>
                <a:gd name="connsiteY970" fmla="*/ 565354 h 565354"/>
                <a:gd name="connsiteX971" fmla="*/ 5717529 w 8204855"/>
                <a:gd name="connsiteY971" fmla="*/ 565354 h 565354"/>
                <a:gd name="connsiteX972" fmla="*/ 5717529 w 8204855"/>
                <a:gd name="connsiteY972" fmla="*/ 565354 h 565354"/>
                <a:gd name="connsiteX973" fmla="*/ 5717529 w 8204855"/>
                <a:gd name="connsiteY973" fmla="*/ 565354 h 565354"/>
                <a:gd name="connsiteX974" fmla="*/ 5717529 w 8204855"/>
                <a:gd name="connsiteY974" fmla="*/ 565354 h 565354"/>
                <a:gd name="connsiteX975" fmla="*/ 5717529 w 8204855"/>
                <a:gd name="connsiteY975" fmla="*/ 565354 h 565354"/>
                <a:gd name="connsiteX976" fmla="*/ 5730899 w 8204855"/>
                <a:gd name="connsiteY976" fmla="*/ 565354 h 565354"/>
                <a:gd name="connsiteX977" fmla="*/ 5730899 w 8204855"/>
                <a:gd name="connsiteY977" fmla="*/ 565354 h 565354"/>
                <a:gd name="connsiteX978" fmla="*/ 5730899 w 8204855"/>
                <a:gd name="connsiteY978" fmla="*/ 565354 h 565354"/>
                <a:gd name="connsiteX979" fmla="*/ 5733533 w 8204855"/>
                <a:gd name="connsiteY979" fmla="*/ 565354 h 565354"/>
                <a:gd name="connsiteX980" fmla="*/ 5733533 w 8204855"/>
                <a:gd name="connsiteY980" fmla="*/ 565354 h 565354"/>
                <a:gd name="connsiteX981" fmla="*/ 5733533 w 8204855"/>
                <a:gd name="connsiteY981" fmla="*/ 565354 h 565354"/>
                <a:gd name="connsiteX982" fmla="*/ 5741637 w 8204855"/>
                <a:gd name="connsiteY982" fmla="*/ 565354 h 565354"/>
                <a:gd name="connsiteX983" fmla="*/ 5741637 w 8204855"/>
                <a:gd name="connsiteY983" fmla="*/ 565354 h 565354"/>
                <a:gd name="connsiteX984" fmla="*/ 5741637 w 8204855"/>
                <a:gd name="connsiteY984" fmla="*/ 565354 h 565354"/>
                <a:gd name="connsiteX985" fmla="*/ 5746904 w 8204855"/>
                <a:gd name="connsiteY985" fmla="*/ 565354 h 565354"/>
                <a:gd name="connsiteX986" fmla="*/ 5746904 w 8204855"/>
                <a:gd name="connsiteY986" fmla="*/ 565354 h 565354"/>
                <a:gd name="connsiteX987" fmla="*/ 5746904 w 8204855"/>
                <a:gd name="connsiteY987" fmla="*/ 565354 h 565354"/>
                <a:gd name="connsiteX988" fmla="*/ 5746904 w 8204855"/>
                <a:gd name="connsiteY988" fmla="*/ 565354 h 565354"/>
                <a:gd name="connsiteX989" fmla="*/ 5746904 w 8204855"/>
                <a:gd name="connsiteY989" fmla="*/ 565354 h 565354"/>
                <a:gd name="connsiteX990" fmla="*/ 5746904 w 8204855"/>
                <a:gd name="connsiteY990" fmla="*/ 565354 h 565354"/>
                <a:gd name="connsiteX991" fmla="*/ 5760274 w 8204855"/>
                <a:gd name="connsiteY991" fmla="*/ 565354 h 565354"/>
                <a:gd name="connsiteX992" fmla="*/ 5760274 w 8204855"/>
                <a:gd name="connsiteY992" fmla="*/ 565354 h 565354"/>
                <a:gd name="connsiteX993" fmla="*/ 5760274 w 8204855"/>
                <a:gd name="connsiteY993" fmla="*/ 565354 h 565354"/>
                <a:gd name="connsiteX994" fmla="*/ 5760274 w 8204855"/>
                <a:gd name="connsiteY994" fmla="*/ 565354 h 565354"/>
                <a:gd name="connsiteX995" fmla="*/ 5760274 w 8204855"/>
                <a:gd name="connsiteY995" fmla="*/ 565354 h 565354"/>
                <a:gd name="connsiteX996" fmla="*/ 5760274 w 8204855"/>
                <a:gd name="connsiteY996" fmla="*/ 565354 h 565354"/>
                <a:gd name="connsiteX997" fmla="*/ 5760274 w 8204855"/>
                <a:gd name="connsiteY997" fmla="*/ 565354 h 565354"/>
                <a:gd name="connsiteX998" fmla="*/ 5760274 w 8204855"/>
                <a:gd name="connsiteY998" fmla="*/ 565354 h 565354"/>
                <a:gd name="connsiteX999" fmla="*/ 5760274 w 8204855"/>
                <a:gd name="connsiteY999" fmla="*/ 565354 h 565354"/>
                <a:gd name="connsiteX1000" fmla="*/ 5760274 w 8204855"/>
                <a:gd name="connsiteY1000" fmla="*/ 565354 h 565354"/>
                <a:gd name="connsiteX1001" fmla="*/ 5760274 w 8204855"/>
                <a:gd name="connsiteY1001" fmla="*/ 565354 h 565354"/>
                <a:gd name="connsiteX1002" fmla="*/ 5760274 w 8204855"/>
                <a:gd name="connsiteY1002" fmla="*/ 565354 h 565354"/>
                <a:gd name="connsiteX1003" fmla="*/ 5765744 w 8204855"/>
                <a:gd name="connsiteY1003" fmla="*/ 565354 h 565354"/>
                <a:gd name="connsiteX1004" fmla="*/ 5765744 w 8204855"/>
                <a:gd name="connsiteY1004" fmla="*/ 565354 h 565354"/>
                <a:gd name="connsiteX1005" fmla="*/ 5765744 w 8204855"/>
                <a:gd name="connsiteY1005" fmla="*/ 565354 h 565354"/>
                <a:gd name="connsiteX1006" fmla="*/ 5765744 w 8204855"/>
                <a:gd name="connsiteY1006" fmla="*/ 565354 h 565354"/>
                <a:gd name="connsiteX1007" fmla="*/ 5765744 w 8204855"/>
                <a:gd name="connsiteY1007" fmla="*/ 565354 h 565354"/>
                <a:gd name="connsiteX1008" fmla="*/ 5765744 w 8204855"/>
                <a:gd name="connsiteY1008" fmla="*/ 565354 h 565354"/>
                <a:gd name="connsiteX1009" fmla="*/ 5768377 w 8204855"/>
                <a:gd name="connsiteY1009" fmla="*/ 565354 h 565354"/>
                <a:gd name="connsiteX1010" fmla="*/ 5768377 w 8204855"/>
                <a:gd name="connsiteY1010" fmla="*/ 565354 h 565354"/>
                <a:gd name="connsiteX1011" fmla="*/ 5768377 w 8204855"/>
                <a:gd name="connsiteY1011" fmla="*/ 565354 h 565354"/>
                <a:gd name="connsiteX1012" fmla="*/ 5771011 w 8204855"/>
                <a:gd name="connsiteY1012" fmla="*/ 565354 h 565354"/>
                <a:gd name="connsiteX1013" fmla="*/ 5771011 w 8204855"/>
                <a:gd name="connsiteY1013" fmla="*/ 565354 h 565354"/>
                <a:gd name="connsiteX1014" fmla="*/ 5771011 w 8204855"/>
                <a:gd name="connsiteY1014" fmla="*/ 565354 h 565354"/>
                <a:gd name="connsiteX1015" fmla="*/ 5784382 w 8204855"/>
                <a:gd name="connsiteY1015" fmla="*/ 565354 h 565354"/>
                <a:gd name="connsiteX1016" fmla="*/ 5784382 w 8204855"/>
                <a:gd name="connsiteY1016" fmla="*/ 565354 h 565354"/>
                <a:gd name="connsiteX1017" fmla="*/ 5784382 w 8204855"/>
                <a:gd name="connsiteY1017" fmla="*/ 565354 h 565354"/>
                <a:gd name="connsiteX1018" fmla="*/ 5784382 w 8204855"/>
                <a:gd name="connsiteY1018" fmla="*/ 565354 h 565354"/>
                <a:gd name="connsiteX1019" fmla="*/ 5784382 w 8204855"/>
                <a:gd name="connsiteY1019" fmla="*/ 565354 h 565354"/>
                <a:gd name="connsiteX1020" fmla="*/ 5784382 w 8204855"/>
                <a:gd name="connsiteY1020" fmla="*/ 565354 h 565354"/>
                <a:gd name="connsiteX1021" fmla="*/ 5792485 w 8204855"/>
                <a:gd name="connsiteY1021" fmla="*/ 565354 h 565354"/>
                <a:gd name="connsiteX1022" fmla="*/ 5792485 w 8204855"/>
                <a:gd name="connsiteY1022" fmla="*/ 565354 h 565354"/>
                <a:gd name="connsiteX1023" fmla="*/ 5792485 w 8204855"/>
                <a:gd name="connsiteY1023" fmla="*/ 565354 h 565354"/>
                <a:gd name="connsiteX1024" fmla="*/ 5792485 w 8204855"/>
                <a:gd name="connsiteY1024" fmla="*/ 565354 h 565354"/>
                <a:gd name="connsiteX1025" fmla="*/ 5792485 w 8204855"/>
                <a:gd name="connsiteY1025" fmla="*/ 565354 h 565354"/>
                <a:gd name="connsiteX1026" fmla="*/ 5792485 w 8204855"/>
                <a:gd name="connsiteY1026" fmla="*/ 565354 h 565354"/>
                <a:gd name="connsiteX1027" fmla="*/ 5808489 w 8204855"/>
                <a:gd name="connsiteY1027" fmla="*/ 565354 h 565354"/>
                <a:gd name="connsiteX1028" fmla="*/ 5808489 w 8204855"/>
                <a:gd name="connsiteY1028" fmla="*/ 565354 h 565354"/>
                <a:gd name="connsiteX1029" fmla="*/ 5808489 w 8204855"/>
                <a:gd name="connsiteY1029" fmla="*/ 565354 h 565354"/>
                <a:gd name="connsiteX1030" fmla="*/ 5816593 w 8204855"/>
                <a:gd name="connsiteY1030" fmla="*/ 565354 h 565354"/>
                <a:gd name="connsiteX1031" fmla="*/ 5816593 w 8204855"/>
                <a:gd name="connsiteY1031" fmla="*/ 565354 h 565354"/>
                <a:gd name="connsiteX1032" fmla="*/ 5816593 w 8204855"/>
                <a:gd name="connsiteY1032" fmla="*/ 565354 h 565354"/>
                <a:gd name="connsiteX1033" fmla="*/ 5816593 w 8204855"/>
                <a:gd name="connsiteY1033" fmla="*/ 565354 h 565354"/>
                <a:gd name="connsiteX1034" fmla="*/ 5816593 w 8204855"/>
                <a:gd name="connsiteY1034" fmla="*/ 565354 h 565354"/>
                <a:gd name="connsiteX1035" fmla="*/ 5816593 w 8204855"/>
                <a:gd name="connsiteY1035" fmla="*/ 565354 h 565354"/>
                <a:gd name="connsiteX1036" fmla="*/ 5819226 w 8204855"/>
                <a:gd name="connsiteY1036" fmla="*/ 565354 h 565354"/>
                <a:gd name="connsiteX1037" fmla="*/ 5819226 w 8204855"/>
                <a:gd name="connsiteY1037" fmla="*/ 565354 h 565354"/>
                <a:gd name="connsiteX1038" fmla="*/ 5819226 w 8204855"/>
                <a:gd name="connsiteY1038" fmla="*/ 565354 h 565354"/>
                <a:gd name="connsiteX1039" fmla="*/ 5822062 w 8204855"/>
                <a:gd name="connsiteY1039" fmla="*/ 565354 h 565354"/>
                <a:gd name="connsiteX1040" fmla="*/ 5822062 w 8204855"/>
                <a:gd name="connsiteY1040" fmla="*/ 565354 h 565354"/>
                <a:gd name="connsiteX1041" fmla="*/ 5822062 w 8204855"/>
                <a:gd name="connsiteY1041" fmla="*/ 565354 h 565354"/>
                <a:gd name="connsiteX1042" fmla="*/ 5829963 w 8204855"/>
                <a:gd name="connsiteY1042" fmla="*/ 565354 h 565354"/>
                <a:gd name="connsiteX1043" fmla="*/ 5829963 w 8204855"/>
                <a:gd name="connsiteY1043" fmla="*/ 565354 h 565354"/>
                <a:gd name="connsiteX1044" fmla="*/ 5829963 w 8204855"/>
                <a:gd name="connsiteY1044" fmla="*/ 565354 h 565354"/>
                <a:gd name="connsiteX1045" fmla="*/ 5829963 w 8204855"/>
                <a:gd name="connsiteY1045" fmla="*/ 565354 h 565354"/>
                <a:gd name="connsiteX1046" fmla="*/ 5829963 w 8204855"/>
                <a:gd name="connsiteY1046" fmla="*/ 565354 h 565354"/>
                <a:gd name="connsiteX1047" fmla="*/ 5829963 w 8204855"/>
                <a:gd name="connsiteY1047" fmla="*/ 565354 h 565354"/>
                <a:gd name="connsiteX1048" fmla="*/ 5832800 w 8204855"/>
                <a:gd name="connsiteY1048" fmla="*/ 565354 h 565354"/>
                <a:gd name="connsiteX1049" fmla="*/ 5832800 w 8204855"/>
                <a:gd name="connsiteY1049" fmla="*/ 565354 h 565354"/>
                <a:gd name="connsiteX1050" fmla="*/ 5832800 w 8204855"/>
                <a:gd name="connsiteY1050" fmla="*/ 565354 h 565354"/>
                <a:gd name="connsiteX1051" fmla="*/ 5838066 w 8204855"/>
                <a:gd name="connsiteY1051" fmla="*/ 565354 h 565354"/>
                <a:gd name="connsiteX1052" fmla="*/ 5838066 w 8204855"/>
                <a:gd name="connsiteY1052" fmla="*/ 565354 h 565354"/>
                <a:gd name="connsiteX1053" fmla="*/ 5838066 w 8204855"/>
                <a:gd name="connsiteY1053" fmla="*/ 565354 h 565354"/>
                <a:gd name="connsiteX1054" fmla="*/ 5838066 w 8204855"/>
                <a:gd name="connsiteY1054" fmla="*/ 565354 h 565354"/>
                <a:gd name="connsiteX1055" fmla="*/ 5838066 w 8204855"/>
                <a:gd name="connsiteY1055" fmla="*/ 565354 h 565354"/>
                <a:gd name="connsiteX1056" fmla="*/ 5838066 w 8204855"/>
                <a:gd name="connsiteY1056" fmla="*/ 565354 h 565354"/>
                <a:gd name="connsiteX1057" fmla="*/ 5843537 w 8204855"/>
                <a:gd name="connsiteY1057" fmla="*/ 565354 h 565354"/>
                <a:gd name="connsiteX1058" fmla="*/ 5843537 w 8204855"/>
                <a:gd name="connsiteY1058" fmla="*/ 565354 h 565354"/>
                <a:gd name="connsiteX1059" fmla="*/ 5843537 w 8204855"/>
                <a:gd name="connsiteY1059" fmla="*/ 565354 h 565354"/>
                <a:gd name="connsiteX1060" fmla="*/ 5843537 w 8204855"/>
                <a:gd name="connsiteY1060" fmla="*/ 565354 h 565354"/>
                <a:gd name="connsiteX1061" fmla="*/ 5843537 w 8204855"/>
                <a:gd name="connsiteY1061" fmla="*/ 565354 h 565354"/>
                <a:gd name="connsiteX1062" fmla="*/ 5843537 w 8204855"/>
                <a:gd name="connsiteY1062" fmla="*/ 565354 h 565354"/>
                <a:gd name="connsiteX1063" fmla="*/ 5846170 w 8204855"/>
                <a:gd name="connsiteY1063" fmla="*/ 565354 h 565354"/>
                <a:gd name="connsiteX1064" fmla="*/ 5846170 w 8204855"/>
                <a:gd name="connsiteY1064" fmla="*/ 565354 h 565354"/>
                <a:gd name="connsiteX1065" fmla="*/ 5846170 w 8204855"/>
                <a:gd name="connsiteY1065" fmla="*/ 565354 h 565354"/>
                <a:gd name="connsiteX1066" fmla="*/ 5864808 w 8204855"/>
                <a:gd name="connsiteY1066" fmla="*/ 565354 h 565354"/>
                <a:gd name="connsiteX1067" fmla="*/ 5864808 w 8204855"/>
                <a:gd name="connsiteY1067" fmla="*/ 565354 h 565354"/>
                <a:gd name="connsiteX1068" fmla="*/ 5864808 w 8204855"/>
                <a:gd name="connsiteY1068" fmla="*/ 565354 h 565354"/>
                <a:gd name="connsiteX1069" fmla="*/ 5867644 w 8204855"/>
                <a:gd name="connsiteY1069" fmla="*/ 565354 h 565354"/>
                <a:gd name="connsiteX1070" fmla="*/ 5867644 w 8204855"/>
                <a:gd name="connsiteY1070" fmla="*/ 565354 h 565354"/>
                <a:gd name="connsiteX1071" fmla="*/ 5867644 w 8204855"/>
                <a:gd name="connsiteY1071" fmla="*/ 565354 h 565354"/>
                <a:gd name="connsiteX1072" fmla="*/ 5872911 w 8204855"/>
                <a:gd name="connsiteY1072" fmla="*/ 565354 h 565354"/>
                <a:gd name="connsiteX1073" fmla="*/ 5872911 w 8204855"/>
                <a:gd name="connsiteY1073" fmla="*/ 565354 h 565354"/>
                <a:gd name="connsiteX1074" fmla="*/ 5872911 w 8204855"/>
                <a:gd name="connsiteY1074" fmla="*/ 565354 h 565354"/>
                <a:gd name="connsiteX1075" fmla="*/ 5872911 w 8204855"/>
                <a:gd name="connsiteY1075" fmla="*/ 565354 h 565354"/>
                <a:gd name="connsiteX1076" fmla="*/ 5872911 w 8204855"/>
                <a:gd name="connsiteY1076" fmla="*/ 565354 h 565354"/>
                <a:gd name="connsiteX1077" fmla="*/ 5872911 w 8204855"/>
                <a:gd name="connsiteY1077" fmla="*/ 565354 h 565354"/>
                <a:gd name="connsiteX1078" fmla="*/ 5897018 w 8204855"/>
                <a:gd name="connsiteY1078" fmla="*/ 565354 h 565354"/>
                <a:gd name="connsiteX1079" fmla="*/ 5897018 w 8204855"/>
                <a:gd name="connsiteY1079" fmla="*/ 565354 h 565354"/>
                <a:gd name="connsiteX1080" fmla="*/ 5897018 w 8204855"/>
                <a:gd name="connsiteY1080" fmla="*/ 565354 h 565354"/>
                <a:gd name="connsiteX1081" fmla="*/ 5897018 w 8204855"/>
                <a:gd name="connsiteY1081" fmla="*/ 565354 h 565354"/>
                <a:gd name="connsiteX1082" fmla="*/ 5897018 w 8204855"/>
                <a:gd name="connsiteY1082" fmla="*/ 565354 h 565354"/>
                <a:gd name="connsiteX1083" fmla="*/ 5897018 w 8204855"/>
                <a:gd name="connsiteY1083" fmla="*/ 565354 h 565354"/>
                <a:gd name="connsiteX1084" fmla="*/ 5899652 w 8204855"/>
                <a:gd name="connsiteY1084" fmla="*/ 565354 h 565354"/>
                <a:gd name="connsiteX1085" fmla="*/ 5899652 w 8204855"/>
                <a:gd name="connsiteY1085" fmla="*/ 565354 h 565354"/>
                <a:gd name="connsiteX1086" fmla="*/ 5899652 w 8204855"/>
                <a:gd name="connsiteY1086" fmla="*/ 565354 h 565354"/>
                <a:gd name="connsiteX1087" fmla="*/ 5899652 w 8204855"/>
                <a:gd name="connsiteY1087" fmla="*/ 565354 h 565354"/>
                <a:gd name="connsiteX1088" fmla="*/ 5899652 w 8204855"/>
                <a:gd name="connsiteY1088" fmla="*/ 565354 h 565354"/>
                <a:gd name="connsiteX1089" fmla="*/ 5899652 w 8204855"/>
                <a:gd name="connsiteY1089" fmla="*/ 565354 h 565354"/>
                <a:gd name="connsiteX1090" fmla="*/ 5899652 w 8204855"/>
                <a:gd name="connsiteY1090" fmla="*/ 565354 h 565354"/>
                <a:gd name="connsiteX1091" fmla="*/ 5899652 w 8204855"/>
                <a:gd name="connsiteY1091" fmla="*/ 565354 h 565354"/>
                <a:gd name="connsiteX1092" fmla="*/ 5899652 w 8204855"/>
                <a:gd name="connsiteY1092" fmla="*/ 565354 h 565354"/>
                <a:gd name="connsiteX1093" fmla="*/ 5902488 w 8204855"/>
                <a:gd name="connsiteY1093" fmla="*/ 565354 h 565354"/>
                <a:gd name="connsiteX1094" fmla="*/ 5902488 w 8204855"/>
                <a:gd name="connsiteY1094" fmla="*/ 565354 h 565354"/>
                <a:gd name="connsiteX1095" fmla="*/ 5902488 w 8204855"/>
                <a:gd name="connsiteY1095" fmla="*/ 565354 h 565354"/>
                <a:gd name="connsiteX1096" fmla="*/ 5907755 w 8204855"/>
                <a:gd name="connsiteY1096" fmla="*/ 565354 h 565354"/>
                <a:gd name="connsiteX1097" fmla="*/ 5907755 w 8204855"/>
                <a:gd name="connsiteY1097" fmla="*/ 565354 h 565354"/>
                <a:gd name="connsiteX1098" fmla="*/ 5907755 w 8204855"/>
                <a:gd name="connsiteY1098" fmla="*/ 565354 h 565354"/>
                <a:gd name="connsiteX1099" fmla="*/ 5910389 w 8204855"/>
                <a:gd name="connsiteY1099" fmla="*/ 565354 h 565354"/>
                <a:gd name="connsiteX1100" fmla="*/ 5910389 w 8204855"/>
                <a:gd name="connsiteY1100" fmla="*/ 565354 h 565354"/>
                <a:gd name="connsiteX1101" fmla="*/ 5910389 w 8204855"/>
                <a:gd name="connsiteY1101" fmla="*/ 565354 h 565354"/>
                <a:gd name="connsiteX1102" fmla="*/ 5913225 w 8204855"/>
                <a:gd name="connsiteY1102" fmla="*/ 565354 h 565354"/>
                <a:gd name="connsiteX1103" fmla="*/ 5913225 w 8204855"/>
                <a:gd name="connsiteY1103" fmla="*/ 565354 h 565354"/>
                <a:gd name="connsiteX1104" fmla="*/ 5913225 w 8204855"/>
                <a:gd name="connsiteY1104" fmla="*/ 565354 h 565354"/>
                <a:gd name="connsiteX1105" fmla="*/ 5913225 w 8204855"/>
                <a:gd name="connsiteY1105" fmla="*/ 565354 h 565354"/>
                <a:gd name="connsiteX1106" fmla="*/ 5913225 w 8204855"/>
                <a:gd name="connsiteY1106" fmla="*/ 565354 h 565354"/>
                <a:gd name="connsiteX1107" fmla="*/ 5913225 w 8204855"/>
                <a:gd name="connsiteY1107" fmla="*/ 565354 h 565354"/>
                <a:gd name="connsiteX1108" fmla="*/ 5915859 w 8204855"/>
                <a:gd name="connsiteY1108" fmla="*/ 565354 h 565354"/>
                <a:gd name="connsiteX1109" fmla="*/ 5915859 w 8204855"/>
                <a:gd name="connsiteY1109" fmla="*/ 565354 h 565354"/>
                <a:gd name="connsiteX1110" fmla="*/ 5915859 w 8204855"/>
                <a:gd name="connsiteY1110" fmla="*/ 565354 h 565354"/>
                <a:gd name="connsiteX1111" fmla="*/ 5915859 w 8204855"/>
                <a:gd name="connsiteY1111" fmla="*/ 565354 h 565354"/>
                <a:gd name="connsiteX1112" fmla="*/ 5915859 w 8204855"/>
                <a:gd name="connsiteY1112" fmla="*/ 565354 h 565354"/>
                <a:gd name="connsiteX1113" fmla="*/ 5915859 w 8204855"/>
                <a:gd name="connsiteY1113" fmla="*/ 565354 h 565354"/>
                <a:gd name="connsiteX1114" fmla="*/ 5918492 w 8204855"/>
                <a:gd name="connsiteY1114" fmla="*/ 565354 h 565354"/>
                <a:gd name="connsiteX1115" fmla="*/ 5918492 w 8204855"/>
                <a:gd name="connsiteY1115" fmla="*/ 565354 h 565354"/>
                <a:gd name="connsiteX1116" fmla="*/ 5918492 w 8204855"/>
                <a:gd name="connsiteY1116" fmla="*/ 565354 h 565354"/>
                <a:gd name="connsiteX1117" fmla="*/ 5923760 w 8204855"/>
                <a:gd name="connsiteY1117" fmla="*/ 565354 h 565354"/>
                <a:gd name="connsiteX1118" fmla="*/ 5923760 w 8204855"/>
                <a:gd name="connsiteY1118" fmla="*/ 565354 h 565354"/>
                <a:gd name="connsiteX1119" fmla="*/ 5923760 w 8204855"/>
                <a:gd name="connsiteY1119" fmla="*/ 565354 h 565354"/>
                <a:gd name="connsiteX1120" fmla="*/ 5926596 w 8204855"/>
                <a:gd name="connsiteY1120" fmla="*/ 565354 h 565354"/>
                <a:gd name="connsiteX1121" fmla="*/ 5926596 w 8204855"/>
                <a:gd name="connsiteY1121" fmla="*/ 565354 h 565354"/>
                <a:gd name="connsiteX1122" fmla="*/ 5926596 w 8204855"/>
                <a:gd name="connsiteY1122" fmla="*/ 565354 h 565354"/>
                <a:gd name="connsiteX1123" fmla="*/ 5929229 w 8204855"/>
                <a:gd name="connsiteY1123" fmla="*/ 565354 h 565354"/>
                <a:gd name="connsiteX1124" fmla="*/ 5929229 w 8204855"/>
                <a:gd name="connsiteY1124" fmla="*/ 565354 h 565354"/>
                <a:gd name="connsiteX1125" fmla="*/ 5929229 w 8204855"/>
                <a:gd name="connsiteY1125" fmla="*/ 565354 h 565354"/>
                <a:gd name="connsiteX1126" fmla="*/ 5929229 w 8204855"/>
                <a:gd name="connsiteY1126" fmla="*/ 565354 h 565354"/>
                <a:gd name="connsiteX1127" fmla="*/ 5929229 w 8204855"/>
                <a:gd name="connsiteY1127" fmla="*/ 565354 h 565354"/>
                <a:gd name="connsiteX1128" fmla="*/ 5929229 w 8204855"/>
                <a:gd name="connsiteY1128" fmla="*/ 565354 h 565354"/>
                <a:gd name="connsiteX1129" fmla="*/ 5929229 w 8204855"/>
                <a:gd name="connsiteY1129" fmla="*/ 565354 h 565354"/>
                <a:gd name="connsiteX1130" fmla="*/ 5929229 w 8204855"/>
                <a:gd name="connsiteY1130" fmla="*/ 565354 h 565354"/>
                <a:gd name="connsiteX1131" fmla="*/ 5929229 w 8204855"/>
                <a:gd name="connsiteY1131" fmla="*/ 565354 h 565354"/>
                <a:gd name="connsiteX1132" fmla="*/ 5931863 w 8204855"/>
                <a:gd name="connsiteY1132" fmla="*/ 565354 h 565354"/>
                <a:gd name="connsiteX1133" fmla="*/ 5931863 w 8204855"/>
                <a:gd name="connsiteY1133" fmla="*/ 565354 h 565354"/>
                <a:gd name="connsiteX1134" fmla="*/ 5931863 w 8204855"/>
                <a:gd name="connsiteY1134" fmla="*/ 565354 h 565354"/>
                <a:gd name="connsiteX1135" fmla="*/ 5937332 w 8204855"/>
                <a:gd name="connsiteY1135" fmla="*/ 565354 h 565354"/>
                <a:gd name="connsiteX1136" fmla="*/ 5937332 w 8204855"/>
                <a:gd name="connsiteY1136" fmla="*/ 565354 h 565354"/>
                <a:gd name="connsiteX1137" fmla="*/ 5937332 w 8204855"/>
                <a:gd name="connsiteY1137" fmla="*/ 565354 h 565354"/>
                <a:gd name="connsiteX1138" fmla="*/ 5937332 w 8204855"/>
                <a:gd name="connsiteY1138" fmla="*/ 565354 h 565354"/>
                <a:gd name="connsiteX1139" fmla="*/ 5937332 w 8204855"/>
                <a:gd name="connsiteY1139" fmla="*/ 565354 h 565354"/>
                <a:gd name="connsiteX1140" fmla="*/ 5937332 w 8204855"/>
                <a:gd name="connsiteY1140" fmla="*/ 565354 h 565354"/>
                <a:gd name="connsiteX1141" fmla="*/ 5939966 w 8204855"/>
                <a:gd name="connsiteY1141" fmla="*/ 565354 h 565354"/>
                <a:gd name="connsiteX1142" fmla="*/ 5939966 w 8204855"/>
                <a:gd name="connsiteY1142" fmla="*/ 565354 h 565354"/>
                <a:gd name="connsiteX1143" fmla="*/ 5939966 w 8204855"/>
                <a:gd name="connsiteY1143" fmla="*/ 565354 h 565354"/>
                <a:gd name="connsiteX1144" fmla="*/ 5953337 w 8204855"/>
                <a:gd name="connsiteY1144" fmla="*/ 565354 h 565354"/>
                <a:gd name="connsiteX1145" fmla="*/ 5953337 w 8204855"/>
                <a:gd name="connsiteY1145" fmla="*/ 565354 h 565354"/>
                <a:gd name="connsiteX1146" fmla="*/ 5953337 w 8204855"/>
                <a:gd name="connsiteY1146" fmla="*/ 565354 h 565354"/>
                <a:gd name="connsiteX1147" fmla="*/ 5953337 w 8204855"/>
                <a:gd name="connsiteY1147" fmla="*/ 565354 h 565354"/>
                <a:gd name="connsiteX1148" fmla="*/ 5953337 w 8204855"/>
                <a:gd name="connsiteY1148" fmla="*/ 565354 h 565354"/>
                <a:gd name="connsiteX1149" fmla="*/ 5953337 w 8204855"/>
                <a:gd name="connsiteY1149" fmla="*/ 565354 h 565354"/>
                <a:gd name="connsiteX1150" fmla="*/ 5958806 w 8204855"/>
                <a:gd name="connsiteY1150" fmla="*/ 565354 h 565354"/>
                <a:gd name="connsiteX1151" fmla="*/ 5958806 w 8204855"/>
                <a:gd name="connsiteY1151" fmla="*/ 565354 h 565354"/>
                <a:gd name="connsiteX1152" fmla="*/ 5958806 w 8204855"/>
                <a:gd name="connsiteY1152" fmla="*/ 565354 h 565354"/>
                <a:gd name="connsiteX1153" fmla="*/ 5958806 w 8204855"/>
                <a:gd name="connsiteY1153" fmla="*/ 565354 h 565354"/>
                <a:gd name="connsiteX1154" fmla="*/ 5958806 w 8204855"/>
                <a:gd name="connsiteY1154" fmla="*/ 565354 h 565354"/>
                <a:gd name="connsiteX1155" fmla="*/ 5958806 w 8204855"/>
                <a:gd name="connsiteY1155" fmla="*/ 565354 h 565354"/>
                <a:gd name="connsiteX1156" fmla="*/ 5964074 w 8204855"/>
                <a:gd name="connsiteY1156" fmla="*/ 565354 h 565354"/>
                <a:gd name="connsiteX1157" fmla="*/ 5964074 w 8204855"/>
                <a:gd name="connsiteY1157" fmla="*/ 565354 h 565354"/>
                <a:gd name="connsiteX1158" fmla="*/ 5964074 w 8204855"/>
                <a:gd name="connsiteY1158" fmla="*/ 565354 h 565354"/>
                <a:gd name="connsiteX1159" fmla="*/ 5966707 w 8204855"/>
                <a:gd name="connsiteY1159" fmla="*/ 565354 h 565354"/>
                <a:gd name="connsiteX1160" fmla="*/ 5966707 w 8204855"/>
                <a:gd name="connsiteY1160" fmla="*/ 565354 h 565354"/>
                <a:gd name="connsiteX1161" fmla="*/ 5966707 w 8204855"/>
                <a:gd name="connsiteY1161" fmla="*/ 565354 h 565354"/>
                <a:gd name="connsiteX1162" fmla="*/ 5969341 w 8204855"/>
                <a:gd name="connsiteY1162" fmla="*/ 565354 h 565354"/>
                <a:gd name="connsiteX1163" fmla="*/ 5969341 w 8204855"/>
                <a:gd name="connsiteY1163" fmla="*/ 565354 h 565354"/>
                <a:gd name="connsiteX1164" fmla="*/ 5969341 w 8204855"/>
                <a:gd name="connsiteY1164" fmla="*/ 565354 h 565354"/>
                <a:gd name="connsiteX1165" fmla="*/ 5969341 w 8204855"/>
                <a:gd name="connsiteY1165" fmla="*/ 565354 h 565354"/>
                <a:gd name="connsiteX1166" fmla="*/ 5969341 w 8204855"/>
                <a:gd name="connsiteY1166" fmla="*/ 565354 h 565354"/>
                <a:gd name="connsiteX1167" fmla="*/ 5969341 w 8204855"/>
                <a:gd name="connsiteY1167" fmla="*/ 565354 h 565354"/>
                <a:gd name="connsiteX1168" fmla="*/ 5972177 w 8204855"/>
                <a:gd name="connsiteY1168" fmla="*/ 565354 h 565354"/>
                <a:gd name="connsiteX1169" fmla="*/ 5972177 w 8204855"/>
                <a:gd name="connsiteY1169" fmla="*/ 565354 h 565354"/>
                <a:gd name="connsiteX1170" fmla="*/ 5972177 w 8204855"/>
                <a:gd name="connsiteY1170" fmla="*/ 565354 h 565354"/>
                <a:gd name="connsiteX1171" fmla="*/ 5974811 w 8204855"/>
                <a:gd name="connsiteY1171" fmla="*/ 565354 h 565354"/>
                <a:gd name="connsiteX1172" fmla="*/ 5974811 w 8204855"/>
                <a:gd name="connsiteY1172" fmla="*/ 565354 h 565354"/>
                <a:gd name="connsiteX1173" fmla="*/ 5974811 w 8204855"/>
                <a:gd name="connsiteY1173" fmla="*/ 565354 h 565354"/>
                <a:gd name="connsiteX1174" fmla="*/ 5980078 w 8204855"/>
                <a:gd name="connsiteY1174" fmla="*/ 565354 h 565354"/>
                <a:gd name="connsiteX1175" fmla="*/ 5980078 w 8204855"/>
                <a:gd name="connsiteY1175" fmla="*/ 565354 h 565354"/>
                <a:gd name="connsiteX1176" fmla="*/ 5980078 w 8204855"/>
                <a:gd name="connsiteY1176" fmla="*/ 565354 h 565354"/>
                <a:gd name="connsiteX1177" fmla="*/ 5980078 w 8204855"/>
                <a:gd name="connsiteY1177" fmla="*/ 565354 h 565354"/>
                <a:gd name="connsiteX1178" fmla="*/ 5980078 w 8204855"/>
                <a:gd name="connsiteY1178" fmla="*/ 565354 h 565354"/>
                <a:gd name="connsiteX1179" fmla="*/ 5980078 w 8204855"/>
                <a:gd name="connsiteY1179" fmla="*/ 565354 h 565354"/>
                <a:gd name="connsiteX1180" fmla="*/ 5982914 w 8204855"/>
                <a:gd name="connsiteY1180" fmla="*/ 565354 h 565354"/>
                <a:gd name="connsiteX1181" fmla="*/ 5982914 w 8204855"/>
                <a:gd name="connsiteY1181" fmla="*/ 565354 h 565354"/>
                <a:gd name="connsiteX1182" fmla="*/ 5982914 w 8204855"/>
                <a:gd name="connsiteY1182" fmla="*/ 565354 h 565354"/>
                <a:gd name="connsiteX1183" fmla="*/ 5982914 w 8204855"/>
                <a:gd name="connsiteY1183" fmla="*/ 565354 h 565354"/>
                <a:gd name="connsiteX1184" fmla="*/ 5982914 w 8204855"/>
                <a:gd name="connsiteY1184" fmla="*/ 565354 h 565354"/>
                <a:gd name="connsiteX1185" fmla="*/ 5982914 w 8204855"/>
                <a:gd name="connsiteY1185" fmla="*/ 565354 h 565354"/>
                <a:gd name="connsiteX1186" fmla="*/ 5988181 w 8204855"/>
                <a:gd name="connsiteY1186" fmla="*/ 565354 h 565354"/>
                <a:gd name="connsiteX1187" fmla="*/ 5988181 w 8204855"/>
                <a:gd name="connsiteY1187" fmla="*/ 565354 h 565354"/>
                <a:gd name="connsiteX1188" fmla="*/ 5988181 w 8204855"/>
                <a:gd name="connsiteY1188" fmla="*/ 565354 h 565354"/>
                <a:gd name="connsiteX1189" fmla="*/ 5988181 w 8204855"/>
                <a:gd name="connsiteY1189" fmla="*/ 565354 h 565354"/>
                <a:gd name="connsiteX1190" fmla="*/ 5988181 w 8204855"/>
                <a:gd name="connsiteY1190" fmla="*/ 565354 h 565354"/>
                <a:gd name="connsiteX1191" fmla="*/ 5988181 w 8204855"/>
                <a:gd name="connsiteY1191" fmla="*/ 565354 h 565354"/>
                <a:gd name="connsiteX1192" fmla="*/ 5988181 w 8204855"/>
                <a:gd name="connsiteY1192" fmla="*/ 565354 h 565354"/>
                <a:gd name="connsiteX1193" fmla="*/ 5988181 w 8204855"/>
                <a:gd name="connsiteY1193" fmla="*/ 565354 h 565354"/>
                <a:gd name="connsiteX1194" fmla="*/ 5988181 w 8204855"/>
                <a:gd name="connsiteY1194" fmla="*/ 565354 h 565354"/>
                <a:gd name="connsiteX1195" fmla="*/ 5990815 w 8204855"/>
                <a:gd name="connsiteY1195" fmla="*/ 565354 h 565354"/>
                <a:gd name="connsiteX1196" fmla="*/ 5990815 w 8204855"/>
                <a:gd name="connsiteY1196" fmla="*/ 565354 h 565354"/>
                <a:gd name="connsiteX1197" fmla="*/ 5990815 w 8204855"/>
                <a:gd name="connsiteY1197" fmla="*/ 565354 h 565354"/>
                <a:gd name="connsiteX1198" fmla="*/ 5990815 w 8204855"/>
                <a:gd name="connsiteY1198" fmla="*/ 565354 h 565354"/>
                <a:gd name="connsiteX1199" fmla="*/ 5990815 w 8204855"/>
                <a:gd name="connsiteY1199" fmla="*/ 565354 h 565354"/>
                <a:gd name="connsiteX1200" fmla="*/ 5990815 w 8204855"/>
                <a:gd name="connsiteY1200" fmla="*/ 565354 h 565354"/>
                <a:gd name="connsiteX1201" fmla="*/ 6001552 w 8204855"/>
                <a:gd name="connsiteY1201" fmla="*/ 565354 h 565354"/>
                <a:gd name="connsiteX1202" fmla="*/ 6001552 w 8204855"/>
                <a:gd name="connsiteY1202" fmla="*/ 565354 h 565354"/>
                <a:gd name="connsiteX1203" fmla="*/ 6001552 w 8204855"/>
                <a:gd name="connsiteY1203" fmla="*/ 565354 h 565354"/>
                <a:gd name="connsiteX1204" fmla="*/ 6001552 w 8204855"/>
                <a:gd name="connsiteY1204" fmla="*/ 565354 h 565354"/>
                <a:gd name="connsiteX1205" fmla="*/ 6001552 w 8204855"/>
                <a:gd name="connsiteY1205" fmla="*/ 565354 h 565354"/>
                <a:gd name="connsiteX1206" fmla="*/ 6001552 w 8204855"/>
                <a:gd name="connsiteY1206" fmla="*/ 565354 h 565354"/>
                <a:gd name="connsiteX1207" fmla="*/ 6007021 w 8204855"/>
                <a:gd name="connsiteY1207" fmla="*/ 565354 h 565354"/>
                <a:gd name="connsiteX1208" fmla="*/ 6007021 w 8204855"/>
                <a:gd name="connsiteY1208" fmla="*/ 565354 h 565354"/>
                <a:gd name="connsiteX1209" fmla="*/ 6007021 w 8204855"/>
                <a:gd name="connsiteY1209" fmla="*/ 565354 h 565354"/>
                <a:gd name="connsiteX1210" fmla="*/ 6014923 w 8204855"/>
                <a:gd name="connsiteY1210" fmla="*/ 565354 h 565354"/>
                <a:gd name="connsiteX1211" fmla="*/ 6014923 w 8204855"/>
                <a:gd name="connsiteY1211" fmla="*/ 565354 h 565354"/>
                <a:gd name="connsiteX1212" fmla="*/ 6014923 w 8204855"/>
                <a:gd name="connsiteY1212" fmla="*/ 565354 h 565354"/>
                <a:gd name="connsiteX1213" fmla="*/ 6014923 w 8204855"/>
                <a:gd name="connsiteY1213" fmla="*/ 565354 h 565354"/>
                <a:gd name="connsiteX1214" fmla="*/ 6014923 w 8204855"/>
                <a:gd name="connsiteY1214" fmla="*/ 565354 h 565354"/>
                <a:gd name="connsiteX1215" fmla="*/ 6014923 w 8204855"/>
                <a:gd name="connsiteY1215" fmla="*/ 565354 h 565354"/>
                <a:gd name="connsiteX1216" fmla="*/ 6020392 w 8204855"/>
                <a:gd name="connsiteY1216" fmla="*/ 565354 h 565354"/>
                <a:gd name="connsiteX1217" fmla="*/ 6020392 w 8204855"/>
                <a:gd name="connsiteY1217" fmla="*/ 565354 h 565354"/>
                <a:gd name="connsiteX1218" fmla="*/ 6020392 w 8204855"/>
                <a:gd name="connsiteY1218" fmla="*/ 565354 h 565354"/>
                <a:gd name="connsiteX1219" fmla="*/ 6020392 w 8204855"/>
                <a:gd name="connsiteY1219" fmla="*/ 565354 h 565354"/>
                <a:gd name="connsiteX1220" fmla="*/ 6020392 w 8204855"/>
                <a:gd name="connsiteY1220" fmla="*/ 565354 h 565354"/>
                <a:gd name="connsiteX1221" fmla="*/ 6020392 w 8204855"/>
                <a:gd name="connsiteY1221" fmla="*/ 565354 h 565354"/>
                <a:gd name="connsiteX1222" fmla="*/ 6028495 w 8204855"/>
                <a:gd name="connsiteY1222" fmla="*/ 565354 h 565354"/>
                <a:gd name="connsiteX1223" fmla="*/ 6028495 w 8204855"/>
                <a:gd name="connsiteY1223" fmla="*/ 565354 h 565354"/>
                <a:gd name="connsiteX1224" fmla="*/ 6028495 w 8204855"/>
                <a:gd name="connsiteY1224" fmla="*/ 565354 h 565354"/>
                <a:gd name="connsiteX1225" fmla="*/ 6031129 w 8204855"/>
                <a:gd name="connsiteY1225" fmla="*/ 565354 h 565354"/>
                <a:gd name="connsiteX1226" fmla="*/ 6031129 w 8204855"/>
                <a:gd name="connsiteY1226" fmla="*/ 565354 h 565354"/>
                <a:gd name="connsiteX1227" fmla="*/ 6031129 w 8204855"/>
                <a:gd name="connsiteY1227" fmla="*/ 565354 h 565354"/>
                <a:gd name="connsiteX1228" fmla="*/ 6031129 w 8204855"/>
                <a:gd name="connsiteY1228" fmla="*/ 565354 h 565354"/>
                <a:gd name="connsiteX1229" fmla="*/ 6031129 w 8204855"/>
                <a:gd name="connsiteY1229" fmla="*/ 565354 h 565354"/>
                <a:gd name="connsiteX1230" fmla="*/ 6031129 w 8204855"/>
                <a:gd name="connsiteY1230" fmla="*/ 565354 h 565354"/>
                <a:gd name="connsiteX1231" fmla="*/ 6033763 w 8204855"/>
                <a:gd name="connsiteY1231" fmla="*/ 565354 h 565354"/>
                <a:gd name="connsiteX1232" fmla="*/ 6033763 w 8204855"/>
                <a:gd name="connsiteY1232" fmla="*/ 565354 h 565354"/>
                <a:gd name="connsiteX1233" fmla="*/ 6033763 w 8204855"/>
                <a:gd name="connsiteY1233" fmla="*/ 565354 h 565354"/>
                <a:gd name="connsiteX1234" fmla="*/ 6033763 w 8204855"/>
                <a:gd name="connsiteY1234" fmla="*/ 565354 h 565354"/>
                <a:gd name="connsiteX1235" fmla="*/ 6033763 w 8204855"/>
                <a:gd name="connsiteY1235" fmla="*/ 565354 h 565354"/>
                <a:gd name="connsiteX1236" fmla="*/ 6033763 w 8204855"/>
                <a:gd name="connsiteY1236" fmla="*/ 565354 h 565354"/>
                <a:gd name="connsiteX1237" fmla="*/ 6039030 w 8204855"/>
                <a:gd name="connsiteY1237" fmla="*/ 565354 h 565354"/>
                <a:gd name="connsiteX1238" fmla="*/ 6039030 w 8204855"/>
                <a:gd name="connsiteY1238" fmla="*/ 565354 h 565354"/>
                <a:gd name="connsiteX1239" fmla="*/ 6039030 w 8204855"/>
                <a:gd name="connsiteY1239" fmla="*/ 565354 h 565354"/>
                <a:gd name="connsiteX1240" fmla="*/ 6041866 w 8204855"/>
                <a:gd name="connsiteY1240" fmla="*/ 565354 h 565354"/>
                <a:gd name="connsiteX1241" fmla="*/ 6041866 w 8204855"/>
                <a:gd name="connsiteY1241" fmla="*/ 565354 h 565354"/>
                <a:gd name="connsiteX1242" fmla="*/ 6041866 w 8204855"/>
                <a:gd name="connsiteY1242" fmla="*/ 565354 h 565354"/>
                <a:gd name="connsiteX1243" fmla="*/ 6041866 w 8204855"/>
                <a:gd name="connsiteY1243" fmla="*/ 565354 h 565354"/>
                <a:gd name="connsiteX1244" fmla="*/ 6041866 w 8204855"/>
                <a:gd name="connsiteY1244" fmla="*/ 565354 h 565354"/>
                <a:gd name="connsiteX1245" fmla="*/ 6041866 w 8204855"/>
                <a:gd name="connsiteY1245" fmla="*/ 565354 h 565354"/>
                <a:gd name="connsiteX1246" fmla="*/ 6041866 w 8204855"/>
                <a:gd name="connsiteY1246" fmla="*/ 565354 h 565354"/>
                <a:gd name="connsiteX1247" fmla="*/ 6041866 w 8204855"/>
                <a:gd name="connsiteY1247" fmla="*/ 565354 h 565354"/>
                <a:gd name="connsiteX1248" fmla="*/ 6041866 w 8204855"/>
                <a:gd name="connsiteY1248" fmla="*/ 565354 h 565354"/>
                <a:gd name="connsiteX1249" fmla="*/ 6041866 w 8204855"/>
                <a:gd name="connsiteY1249" fmla="*/ 565354 h 565354"/>
                <a:gd name="connsiteX1250" fmla="*/ 6041866 w 8204855"/>
                <a:gd name="connsiteY1250" fmla="*/ 565354 h 565354"/>
                <a:gd name="connsiteX1251" fmla="*/ 6041866 w 8204855"/>
                <a:gd name="connsiteY1251" fmla="*/ 565354 h 565354"/>
                <a:gd name="connsiteX1252" fmla="*/ 6044500 w 8204855"/>
                <a:gd name="connsiteY1252" fmla="*/ 565354 h 565354"/>
                <a:gd name="connsiteX1253" fmla="*/ 6044500 w 8204855"/>
                <a:gd name="connsiteY1253" fmla="*/ 565354 h 565354"/>
                <a:gd name="connsiteX1254" fmla="*/ 6044500 w 8204855"/>
                <a:gd name="connsiteY1254" fmla="*/ 565354 h 565354"/>
                <a:gd name="connsiteX1255" fmla="*/ 6044500 w 8204855"/>
                <a:gd name="connsiteY1255" fmla="*/ 565354 h 565354"/>
                <a:gd name="connsiteX1256" fmla="*/ 6044500 w 8204855"/>
                <a:gd name="connsiteY1256" fmla="*/ 565354 h 565354"/>
                <a:gd name="connsiteX1257" fmla="*/ 6044500 w 8204855"/>
                <a:gd name="connsiteY1257" fmla="*/ 565354 h 565354"/>
                <a:gd name="connsiteX1258" fmla="*/ 6052603 w 8204855"/>
                <a:gd name="connsiteY1258" fmla="*/ 565354 h 565354"/>
                <a:gd name="connsiteX1259" fmla="*/ 6052603 w 8204855"/>
                <a:gd name="connsiteY1259" fmla="*/ 565354 h 565354"/>
                <a:gd name="connsiteX1260" fmla="*/ 6052603 w 8204855"/>
                <a:gd name="connsiteY1260" fmla="*/ 565354 h 565354"/>
                <a:gd name="connsiteX1261" fmla="*/ 6060504 w 8204855"/>
                <a:gd name="connsiteY1261" fmla="*/ 565354 h 565354"/>
                <a:gd name="connsiteX1262" fmla="*/ 6060504 w 8204855"/>
                <a:gd name="connsiteY1262" fmla="*/ 565354 h 565354"/>
                <a:gd name="connsiteX1263" fmla="*/ 6060504 w 8204855"/>
                <a:gd name="connsiteY1263" fmla="*/ 565354 h 565354"/>
                <a:gd name="connsiteX1264" fmla="*/ 6060504 w 8204855"/>
                <a:gd name="connsiteY1264" fmla="*/ 565354 h 565354"/>
                <a:gd name="connsiteX1265" fmla="*/ 6060504 w 8204855"/>
                <a:gd name="connsiteY1265" fmla="*/ 565354 h 565354"/>
                <a:gd name="connsiteX1266" fmla="*/ 6060504 w 8204855"/>
                <a:gd name="connsiteY1266" fmla="*/ 565354 h 565354"/>
                <a:gd name="connsiteX1267" fmla="*/ 6068607 w 8204855"/>
                <a:gd name="connsiteY1267" fmla="*/ 565354 h 565354"/>
                <a:gd name="connsiteX1268" fmla="*/ 6068607 w 8204855"/>
                <a:gd name="connsiteY1268" fmla="*/ 565354 h 565354"/>
                <a:gd name="connsiteX1269" fmla="*/ 6068607 w 8204855"/>
                <a:gd name="connsiteY1269" fmla="*/ 565354 h 565354"/>
                <a:gd name="connsiteX1270" fmla="*/ 6071241 w 8204855"/>
                <a:gd name="connsiteY1270" fmla="*/ 565354 h 565354"/>
                <a:gd name="connsiteX1271" fmla="*/ 6071241 w 8204855"/>
                <a:gd name="connsiteY1271" fmla="*/ 565354 h 565354"/>
                <a:gd name="connsiteX1272" fmla="*/ 6071241 w 8204855"/>
                <a:gd name="connsiteY1272" fmla="*/ 565354 h 565354"/>
                <a:gd name="connsiteX1273" fmla="*/ 6071241 w 8204855"/>
                <a:gd name="connsiteY1273" fmla="*/ 565354 h 565354"/>
                <a:gd name="connsiteX1274" fmla="*/ 6071241 w 8204855"/>
                <a:gd name="connsiteY1274" fmla="*/ 565354 h 565354"/>
                <a:gd name="connsiteX1275" fmla="*/ 6071241 w 8204855"/>
                <a:gd name="connsiteY1275" fmla="*/ 565354 h 565354"/>
                <a:gd name="connsiteX1276" fmla="*/ 6073875 w 8204855"/>
                <a:gd name="connsiteY1276" fmla="*/ 565354 h 565354"/>
                <a:gd name="connsiteX1277" fmla="*/ 6073875 w 8204855"/>
                <a:gd name="connsiteY1277" fmla="*/ 565354 h 565354"/>
                <a:gd name="connsiteX1278" fmla="*/ 6073875 w 8204855"/>
                <a:gd name="connsiteY1278" fmla="*/ 565354 h 565354"/>
                <a:gd name="connsiteX1279" fmla="*/ 6076710 w 8204855"/>
                <a:gd name="connsiteY1279" fmla="*/ 565354 h 565354"/>
                <a:gd name="connsiteX1280" fmla="*/ 6076710 w 8204855"/>
                <a:gd name="connsiteY1280" fmla="*/ 565354 h 565354"/>
                <a:gd name="connsiteX1281" fmla="*/ 6076710 w 8204855"/>
                <a:gd name="connsiteY1281" fmla="*/ 565354 h 565354"/>
                <a:gd name="connsiteX1282" fmla="*/ 6079344 w 8204855"/>
                <a:gd name="connsiteY1282" fmla="*/ 565354 h 565354"/>
                <a:gd name="connsiteX1283" fmla="*/ 6079344 w 8204855"/>
                <a:gd name="connsiteY1283" fmla="*/ 565354 h 565354"/>
                <a:gd name="connsiteX1284" fmla="*/ 6079344 w 8204855"/>
                <a:gd name="connsiteY1284" fmla="*/ 565354 h 565354"/>
                <a:gd name="connsiteX1285" fmla="*/ 6081978 w 8204855"/>
                <a:gd name="connsiteY1285" fmla="*/ 565354 h 565354"/>
                <a:gd name="connsiteX1286" fmla="*/ 6081978 w 8204855"/>
                <a:gd name="connsiteY1286" fmla="*/ 565354 h 565354"/>
                <a:gd name="connsiteX1287" fmla="*/ 6081978 w 8204855"/>
                <a:gd name="connsiteY1287" fmla="*/ 565354 h 565354"/>
                <a:gd name="connsiteX1288" fmla="*/ 6081978 w 8204855"/>
                <a:gd name="connsiteY1288" fmla="*/ 565354 h 565354"/>
                <a:gd name="connsiteX1289" fmla="*/ 6081978 w 8204855"/>
                <a:gd name="connsiteY1289" fmla="*/ 565354 h 565354"/>
                <a:gd name="connsiteX1290" fmla="*/ 6081978 w 8204855"/>
                <a:gd name="connsiteY1290" fmla="*/ 565354 h 565354"/>
                <a:gd name="connsiteX1291" fmla="*/ 6087447 w 8204855"/>
                <a:gd name="connsiteY1291" fmla="*/ 565354 h 565354"/>
                <a:gd name="connsiteX1292" fmla="*/ 6087447 w 8204855"/>
                <a:gd name="connsiteY1292" fmla="*/ 565354 h 565354"/>
                <a:gd name="connsiteX1293" fmla="*/ 6087447 w 8204855"/>
                <a:gd name="connsiteY1293" fmla="*/ 565354 h 565354"/>
                <a:gd name="connsiteX1294" fmla="*/ 6092715 w 8204855"/>
                <a:gd name="connsiteY1294" fmla="*/ 565354 h 565354"/>
                <a:gd name="connsiteX1295" fmla="*/ 6092715 w 8204855"/>
                <a:gd name="connsiteY1295" fmla="*/ 565354 h 565354"/>
                <a:gd name="connsiteX1296" fmla="*/ 6092715 w 8204855"/>
                <a:gd name="connsiteY1296" fmla="*/ 565354 h 565354"/>
                <a:gd name="connsiteX1297" fmla="*/ 6098184 w 8204855"/>
                <a:gd name="connsiteY1297" fmla="*/ 565354 h 565354"/>
                <a:gd name="connsiteX1298" fmla="*/ 6098184 w 8204855"/>
                <a:gd name="connsiteY1298" fmla="*/ 565354 h 565354"/>
                <a:gd name="connsiteX1299" fmla="*/ 6098184 w 8204855"/>
                <a:gd name="connsiteY1299" fmla="*/ 565354 h 565354"/>
                <a:gd name="connsiteX1300" fmla="*/ 6106085 w 8204855"/>
                <a:gd name="connsiteY1300" fmla="*/ 565354 h 565354"/>
                <a:gd name="connsiteX1301" fmla="*/ 6106085 w 8204855"/>
                <a:gd name="connsiteY1301" fmla="*/ 565354 h 565354"/>
                <a:gd name="connsiteX1302" fmla="*/ 6106085 w 8204855"/>
                <a:gd name="connsiteY1302" fmla="*/ 565354 h 565354"/>
                <a:gd name="connsiteX1303" fmla="*/ 6108719 w 8204855"/>
                <a:gd name="connsiteY1303" fmla="*/ 565354 h 565354"/>
                <a:gd name="connsiteX1304" fmla="*/ 6108719 w 8204855"/>
                <a:gd name="connsiteY1304" fmla="*/ 565354 h 565354"/>
                <a:gd name="connsiteX1305" fmla="*/ 6108719 w 8204855"/>
                <a:gd name="connsiteY1305" fmla="*/ 565354 h 565354"/>
                <a:gd name="connsiteX1306" fmla="*/ 6119456 w 8204855"/>
                <a:gd name="connsiteY1306" fmla="*/ 565354 h 565354"/>
                <a:gd name="connsiteX1307" fmla="*/ 6119456 w 8204855"/>
                <a:gd name="connsiteY1307" fmla="*/ 565354 h 565354"/>
                <a:gd name="connsiteX1308" fmla="*/ 6119456 w 8204855"/>
                <a:gd name="connsiteY1308" fmla="*/ 565354 h 565354"/>
                <a:gd name="connsiteX1309" fmla="*/ 6119456 w 8204855"/>
                <a:gd name="connsiteY1309" fmla="*/ 565354 h 565354"/>
                <a:gd name="connsiteX1310" fmla="*/ 6119456 w 8204855"/>
                <a:gd name="connsiteY1310" fmla="*/ 565354 h 565354"/>
                <a:gd name="connsiteX1311" fmla="*/ 6119456 w 8204855"/>
                <a:gd name="connsiteY1311" fmla="*/ 565354 h 565354"/>
                <a:gd name="connsiteX1312" fmla="*/ 6119456 w 8204855"/>
                <a:gd name="connsiteY1312" fmla="*/ 565354 h 565354"/>
                <a:gd name="connsiteX1313" fmla="*/ 6119456 w 8204855"/>
                <a:gd name="connsiteY1313" fmla="*/ 565354 h 565354"/>
                <a:gd name="connsiteX1314" fmla="*/ 6119456 w 8204855"/>
                <a:gd name="connsiteY1314" fmla="*/ 565354 h 565354"/>
                <a:gd name="connsiteX1315" fmla="*/ 6119456 w 8204855"/>
                <a:gd name="connsiteY1315" fmla="*/ 565354 h 565354"/>
                <a:gd name="connsiteX1316" fmla="*/ 6119456 w 8204855"/>
                <a:gd name="connsiteY1316" fmla="*/ 565354 h 565354"/>
                <a:gd name="connsiteX1317" fmla="*/ 6119456 w 8204855"/>
                <a:gd name="connsiteY1317" fmla="*/ 565354 h 565354"/>
                <a:gd name="connsiteX1318" fmla="*/ 6124925 w 8204855"/>
                <a:gd name="connsiteY1318" fmla="*/ 565354 h 565354"/>
                <a:gd name="connsiteX1319" fmla="*/ 6124925 w 8204855"/>
                <a:gd name="connsiteY1319" fmla="*/ 565354 h 565354"/>
                <a:gd name="connsiteX1320" fmla="*/ 6124925 w 8204855"/>
                <a:gd name="connsiteY1320" fmla="*/ 565354 h 565354"/>
                <a:gd name="connsiteX1321" fmla="*/ 6124925 w 8204855"/>
                <a:gd name="connsiteY1321" fmla="*/ 565354 h 565354"/>
                <a:gd name="connsiteX1322" fmla="*/ 6124925 w 8204855"/>
                <a:gd name="connsiteY1322" fmla="*/ 565354 h 565354"/>
                <a:gd name="connsiteX1323" fmla="*/ 6124925 w 8204855"/>
                <a:gd name="connsiteY1323" fmla="*/ 565354 h 565354"/>
                <a:gd name="connsiteX1324" fmla="*/ 6135662 w 8204855"/>
                <a:gd name="connsiteY1324" fmla="*/ 565354 h 565354"/>
                <a:gd name="connsiteX1325" fmla="*/ 6135662 w 8204855"/>
                <a:gd name="connsiteY1325" fmla="*/ 565354 h 565354"/>
                <a:gd name="connsiteX1326" fmla="*/ 6135662 w 8204855"/>
                <a:gd name="connsiteY1326" fmla="*/ 565354 h 565354"/>
                <a:gd name="connsiteX1327" fmla="*/ 6138296 w 8204855"/>
                <a:gd name="connsiteY1327" fmla="*/ 565354 h 565354"/>
                <a:gd name="connsiteX1328" fmla="*/ 6138296 w 8204855"/>
                <a:gd name="connsiteY1328" fmla="*/ 565354 h 565354"/>
                <a:gd name="connsiteX1329" fmla="*/ 6138296 w 8204855"/>
                <a:gd name="connsiteY1329" fmla="*/ 565354 h 565354"/>
                <a:gd name="connsiteX1330" fmla="*/ 6138296 w 8204855"/>
                <a:gd name="connsiteY1330" fmla="*/ 565354 h 565354"/>
                <a:gd name="connsiteX1331" fmla="*/ 6138296 w 8204855"/>
                <a:gd name="connsiteY1331" fmla="*/ 565354 h 565354"/>
                <a:gd name="connsiteX1332" fmla="*/ 6138296 w 8204855"/>
                <a:gd name="connsiteY1332" fmla="*/ 565354 h 565354"/>
                <a:gd name="connsiteX1333" fmla="*/ 6138296 w 8204855"/>
                <a:gd name="connsiteY1333" fmla="*/ 565354 h 565354"/>
                <a:gd name="connsiteX1334" fmla="*/ 6138296 w 8204855"/>
                <a:gd name="connsiteY1334" fmla="*/ 565354 h 565354"/>
                <a:gd name="connsiteX1335" fmla="*/ 6138296 w 8204855"/>
                <a:gd name="connsiteY1335" fmla="*/ 565354 h 565354"/>
                <a:gd name="connsiteX1336" fmla="*/ 6138296 w 8204855"/>
                <a:gd name="connsiteY1336" fmla="*/ 565354 h 565354"/>
                <a:gd name="connsiteX1337" fmla="*/ 6138296 w 8204855"/>
                <a:gd name="connsiteY1337" fmla="*/ 565354 h 565354"/>
                <a:gd name="connsiteX1338" fmla="*/ 6138296 w 8204855"/>
                <a:gd name="connsiteY1338" fmla="*/ 565354 h 565354"/>
                <a:gd name="connsiteX1339" fmla="*/ 6157136 w 8204855"/>
                <a:gd name="connsiteY1339" fmla="*/ 565354 h 565354"/>
                <a:gd name="connsiteX1340" fmla="*/ 6157136 w 8204855"/>
                <a:gd name="connsiteY1340" fmla="*/ 565354 h 565354"/>
                <a:gd name="connsiteX1341" fmla="*/ 6157136 w 8204855"/>
                <a:gd name="connsiteY1341" fmla="*/ 565354 h 565354"/>
                <a:gd name="connsiteX1342" fmla="*/ 6159770 w 8204855"/>
                <a:gd name="connsiteY1342" fmla="*/ 565354 h 565354"/>
                <a:gd name="connsiteX1343" fmla="*/ 6159770 w 8204855"/>
                <a:gd name="connsiteY1343" fmla="*/ 565354 h 565354"/>
                <a:gd name="connsiteX1344" fmla="*/ 6159770 w 8204855"/>
                <a:gd name="connsiteY1344" fmla="*/ 565354 h 565354"/>
                <a:gd name="connsiteX1345" fmla="*/ 6159770 w 8204855"/>
                <a:gd name="connsiteY1345" fmla="*/ 565354 h 565354"/>
                <a:gd name="connsiteX1346" fmla="*/ 6159770 w 8204855"/>
                <a:gd name="connsiteY1346" fmla="*/ 565354 h 565354"/>
                <a:gd name="connsiteX1347" fmla="*/ 6159770 w 8204855"/>
                <a:gd name="connsiteY1347" fmla="*/ 565354 h 565354"/>
                <a:gd name="connsiteX1348" fmla="*/ 6167873 w 8204855"/>
                <a:gd name="connsiteY1348" fmla="*/ 565354 h 565354"/>
                <a:gd name="connsiteX1349" fmla="*/ 6167873 w 8204855"/>
                <a:gd name="connsiteY1349" fmla="*/ 565354 h 565354"/>
                <a:gd name="connsiteX1350" fmla="*/ 6167873 w 8204855"/>
                <a:gd name="connsiteY1350" fmla="*/ 565354 h 565354"/>
                <a:gd name="connsiteX1351" fmla="*/ 6170507 w 8204855"/>
                <a:gd name="connsiteY1351" fmla="*/ 565354 h 565354"/>
                <a:gd name="connsiteX1352" fmla="*/ 6170507 w 8204855"/>
                <a:gd name="connsiteY1352" fmla="*/ 565354 h 565354"/>
                <a:gd name="connsiteX1353" fmla="*/ 6170507 w 8204855"/>
                <a:gd name="connsiteY1353" fmla="*/ 565354 h 565354"/>
                <a:gd name="connsiteX1354" fmla="*/ 6173141 w 8204855"/>
                <a:gd name="connsiteY1354" fmla="*/ 565354 h 565354"/>
                <a:gd name="connsiteX1355" fmla="*/ 6173141 w 8204855"/>
                <a:gd name="connsiteY1355" fmla="*/ 565354 h 565354"/>
                <a:gd name="connsiteX1356" fmla="*/ 6173141 w 8204855"/>
                <a:gd name="connsiteY1356" fmla="*/ 565354 h 565354"/>
                <a:gd name="connsiteX1357" fmla="*/ 6173141 w 8204855"/>
                <a:gd name="connsiteY1357" fmla="*/ 565354 h 565354"/>
                <a:gd name="connsiteX1358" fmla="*/ 6173141 w 8204855"/>
                <a:gd name="connsiteY1358" fmla="*/ 565354 h 565354"/>
                <a:gd name="connsiteX1359" fmla="*/ 6173141 w 8204855"/>
                <a:gd name="connsiteY1359" fmla="*/ 565354 h 565354"/>
                <a:gd name="connsiteX1360" fmla="*/ 6175774 w 8204855"/>
                <a:gd name="connsiteY1360" fmla="*/ 565354 h 565354"/>
                <a:gd name="connsiteX1361" fmla="*/ 6175774 w 8204855"/>
                <a:gd name="connsiteY1361" fmla="*/ 565354 h 565354"/>
                <a:gd name="connsiteX1362" fmla="*/ 6175774 w 8204855"/>
                <a:gd name="connsiteY1362" fmla="*/ 565354 h 565354"/>
                <a:gd name="connsiteX1363" fmla="*/ 6181244 w 8204855"/>
                <a:gd name="connsiteY1363" fmla="*/ 565354 h 565354"/>
                <a:gd name="connsiteX1364" fmla="*/ 6181244 w 8204855"/>
                <a:gd name="connsiteY1364" fmla="*/ 565354 h 565354"/>
                <a:gd name="connsiteX1365" fmla="*/ 6181244 w 8204855"/>
                <a:gd name="connsiteY1365" fmla="*/ 565354 h 565354"/>
                <a:gd name="connsiteX1366" fmla="*/ 6181244 w 8204855"/>
                <a:gd name="connsiteY1366" fmla="*/ 565354 h 565354"/>
                <a:gd name="connsiteX1367" fmla="*/ 6181244 w 8204855"/>
                <a:gd name="connsiteY1367" fmla="*/ 565354 h 565354"/>
                <a:gd name="connsiteX1368" fmla="*/ 6181244 w 8204855"/>
                <a:gd name="connsiteY1368" fmla="*/ 565354 h 565354"/>
                <a:gd name="connsiteX1369" fmla="*/ 6183878 w 8204855"/>
                <a:gd name="connsiteY1369" fmla="*/ 565354 h 565354"/>
                <a:gd name="connsiteX1370" fmla="*/ 6183878 w 8204855"/>
                <a:gd name="connsiteY1370" fmla="*/ 565354 h 565354"/>
                <a:gd name="connsiteX1371" fmla="*/ 6183878 w 8204855"/>
                <a:gd name="connsiteY1371" fmla="*/ 565354 h 565354"/>
                <a:gd name="connsiteX1372" fmla="*/ 6189145 w 8204855"/>
                <a:gd name="connsiteY1372" fmla="*/ 565354 h 565354"/>
                <a:gd name="connsiteX1373" fmla="*/ 6189145 w 8204855"/>
                <a:gd name="connsiteY1373" fmla="*/ 565354 h 565354"/>
                <a:gd name="connsiteX1374" fmla="*/ 6189145 w 8204855"/>
                <a:gd name="connsiteY1374" fmla="*/ 565354 h 565354"/>
                <a:gd name="connsiteX1375" fmla="*/ 6189145 w 8204855"/>
                <a:gd name="connsiteY1375" fmla="*/ 565354 h 565354"/>
                <a:gd name="connsiteX1376" fmla="*/ 6189145 w 8204855"/>
                <a:gd name="connsiteY1376" fmla="*/ 565354 h 565354"/>
                <a:gd name="connsiteX1377" fmla="*/ 6189145 w 8204855"/>
                <a:gd name="connsiteY1377" fmla="*/ 565354 h 565354"/>
                <a:gd name="connsiteX1378" fmla="*/ 6199882 w 8204855"/>
                <a:gd name="connsiteY1378" fmla="*/ 565354 h 565354"/>
                <a:gd name="connsiteX1379" fmla="*/ 6199882 w 8204855"/>
                <a:gd name="connsiteY1379" fmla="*/ 565354 h 565354"/>
                <a:gd name="connsiteX1380" fmla="*/ 6199882 w 8204855"/>
                <a:gd name="connsiteY1380" fmla="*/ 565354 h 565354"/>
                <a:gd name="connsiteX1381" fmla="*/ 6213252 w 8204855"/>
                <a:gd name="connsiteY1381" fmla="*/ 565354 h 565354"/>
                <a:gd name="connsiteX1382" fmla="*/ 6213252 w 8204855"/>
                <a:gd name="connsiteY1382" fmla="*/ 565354 h 565354"/>
                <a:gd name="connsiteX1383" fmla="*/ 6213252 w 8204855"/>
                <a:gd name="connsiteY1383" fmla="*/ 565354 h 565354"/>
                <a:gd name="connsiteX1384" fmla="*/ 6218722 w 8204855"/>
                <a:gd name="connsiteY1384" fmla="*/ 565354 h 565354"/>
                <a:gd name="connsiteX1385" fmla="*/ 6218722 w 8204855"/>
                <a:gd name="connsiteY1385" fmla="*/ 565354 h 565354"/>
                <a:gd name="connsiteX1386" fmla="*/ 6218722 w 8204855"/>
                <a:gd name="connsiteY1386" fmla="*/ 565354 h 565354"/>
                <a:gd name="connsiteX1387" fmla="*/ 6218722 w 8204855"/>
                <a:gd name="connsiteY1387" fmla="*/ 565354 h 565354"/>
                <a:gd name="connsiteX1388" fmla="*/ 6218722 w 8204855"/>
                <a:gd name="connsiteY1388" fmla="*/ 565354 h 565354"/>
                <a:gd name="connsiteX1389" fmla="*/ 6218722 w 8204855"/>
                <a:gd name="connsiteY1389" fmla="*/ 565354 h 565354"/>
                <a:gd name="connsiteX1390" fmla="*/ 6221356 w 8204855"/>
                <a:gd name="connsiteY1390" fmla="*/ 565354 h 565354"/>
                <a:gd name="connsiteX1391" fmla="*/ 6221356 w 8204855"/>
                <a:gd name="connsiteY1391" fmla="*/ 565354 h 565354"/>
                <a:gd name="connsiteX1392" fmla="*/ 6221356 w 8204855"/>
                <a:gd name="connsiteY1392" fmla="*/ 565354 h 565354"/>
                <a:gd name="connsiteX1393" fmla="*/ 6226825 w 8204855"/>
                <a:gd name="connsiteY1393" fmla="*/ 565354 h 565354"/>
                <a:gd name="connsiteX1394" fmla="*/ 6226825 w 8204855"/>
                <a:gd name="connsiteY1394" fmla="*/ 565354 h 565354"/>
                <a:gd name="connsiteX1395" fmla="*/ 6226825 w 8204855"/>
                <a:gd name="connsiteY1395" fmla="*/ 565354 h 565354"/>
                <a:gd name="connsiteX1396" fmla="*/ 6226825 w 8204855"/>
                <a:gd name="connsiteY1396" fmla="*/ 565354 h 565354"/>
                <a:gd name="connsiteX1397" fmla="*/ 6226825 w 8204855"/>
                <a:gd name="connsiteY1397" fmla="*/ 565354 h 565354"/>
                <a:gd name="connsiteX1398" fmla="*/ 6226825 w 8204855"/>
                <a:gd name="connsiteY1398" fmla="*/ 565354 h 565354"/>
                <a:gd name="connsiteX1399" fmla="*/ 6234726 w 8204855"/>
                <a:gd name="connsiteY1399" fmla="*/ 565354 h 565354"/>
                <a:gd name="connsiteX1400" fmla="*/ 6234726 w 8204855"/>
                <a:gd name="connsiteY1400" fmla="*/ 565354 h 565354"/>
                <a:gd name="connsiteX1401" fmla="*/ 6234726 w 8204855"/>
                <a:gd name="connsiteY1401" fmla="*/ 565354 h 565354"/>
                <a:gd name="connsiteX1402" fmla="*/ 6240196 w 8204855"/>
                <a:gd name="connsiteY1402" fmla="*/ 565354 h 565354"/>
                <a:gd name="connsiteX1403" fmla="*/ 6240196 w 8204855"/>
                <a:gd name="connsiteY1403" fmla="*/ 565354 h 565354"/>
                <a:gd name="connsiteX1404" fmla="*/ 6240196 w 8204855"/>
                <a:gd name="connsiteY1404" fmla="*/ 565354 h 565354"/>
                <a:gd name="connsiteX1405" fmla="*/ 6242830 w 8204855"/>
                <a:gd name="connsiteY1405" fmla="*/ 565354 h 565354"/>
                <a:gd name="connsiteX1406" fmla="*/ 6242830 w 8204855"/>
                <a:gd name="connsiteY1406" fmla="*/ 565354 h 565354"/>
                <a:gd name="connsiteX1407" fmla="*/ 6242830 w 8204855"/>
                <a:gd name="connsiteY1407" fmla="*/ 565354 h 565354"/>
                <a:gd name="connsiteX1408" fmla="*/ 6253566 w 8204855"/>
                <a:gd name="connsiteY1408" fmla="*/ 565354 h 565354"/>
                <a:gd name="connsiteX1409" fmla="*/ 6253566 w 8204855"/>
                <a:gd name="connsiteY1409" fmla="*/ 565354 h 565354"/>
                <a:gd name="connsiteX1410" fmla="*/ 6253566 w 8204855"/>
                <a:gd name="connsiteY1410" fmla="*/ 565354 h 565354"/>
                <a:gd name="connsiteX1411" fmla="*/ 6253566 w 8204855"/>
                <a:gd name="connsiteY1411" fmla="*/ 565354 h 565354"/>
                <a:gd name="connsiteX1412" fmla="*/ 6253566 w 8204855"/>
                <a:gd name="connsiteY1412" fmla="*/ 565354 h 565354"/>
                <a:gd name="connsiteX1413" fmla="*/ 6253566 w 8204855"/>
                <a:gd name="connsiteY1413" fmla="*/ 565354 h 565354"/>
                <a:gd name="connsiteX1414" fmla="*/ 6269571 w 8204855"/>
                <a:gd name="connsiteY1414" fmla="*/ 565354 h 565354"/>
                <a:gd name="connsiteX1415" fmla="*/ 6269571 w 8204855"/>
                <a:gd name="connsiteY1415" fmla="*/ 565354 h 565354"/>
                <a:gd name="connsiteX1416" fmla="*/ 6269571 w 8204855"/>
                <a:gd name="connsiteY1416" fmla="*/ 565354 h 565354"/>
                <a:gd name="connsiteX1417" fmla="*/ 6269571 w 8204855"/>
                <a:gd name="connsiteY1417" fmla="*/ 565354 h 565354"/>
                <a:gd name="connsiteX1418" fmla="*/ 6269571 w 8204855"/>
                <a:gd name="connsiteY1418" fmla="*/ 565354 h 565354"/>
                <a:gd name="connsiteX1419" fmla="*/ 6269571 w 8204855"/>
                <a:gd name="connsiteY1419" fmla="*/ 565354 h 565354"/>
                <a:gd name="connsiteX1420" fmla="*/ 6277674 w 8204855"/>
                <a:gd name="connsiteY1420" fmla="*/ 565354 h 565354"/>
                <a:gd name="connsiteX1421" fmla="*/ 6277674 w 8204855"/>
                <a:gd name="connsiteY1421" fmla="*/ 565354 h 565354"/>
                <a:gd name="connsiteX1422" fmla="*/ 6277674 w 8204855"/>
                <a:gd name="connsiteY1422" fmla="*/ 565354 h 565354"/>
                <a:gd name="connsiteX1423" fmla="*/ 6291045 w 8204855"/>
                <a:gd name="connsiteY1423" fmla="*/ 565354 h 565354"/>
                <a:gd name="connsiteX1424" fmla="*/ 6291045 w 8204855"/>
                <a:gd name="connsiteY1424" fmla="*/ 565354 h 565354"/>
                <a:gd name="connsiteX1425" fmla="*/ 6291045 w 8204855"/>
                <a:gd name="connsiteY1425" fmla="*/ 565354 h 565354"/>
                <a:gd name="connsiteX1426" fmla="*/ 6293678 w 8204855"/>
                <a:gd name="connsiteY1426" fmla="*/ 565354 h 565354"/>
                <a:gd name="connsiteX1427" fmla="*/ 6293678 w 8204855"/>
                <a:gd name="connsiteY1427" fmla="*/ 565354 h 565354"/>
                <a:gd name="connsiteX1428" fmla="*/ 6293678 w 8204855"/>
                <a:gd name="connsiteY1428" fmla="*/ 565354 h 565354"/>
                <a:gd name="connsiteX1429" fmla="*/ 6312518 w 8204855"/>
                <a:gd name="connsiteY1429" fmla="*/ 565354 h 565354"/>
                <a:gd name="connsiteX1430" fmla="*/ 6312518 w 8204855"/>
                <a:gd name="connsiteY1430" fmla="*/ 565354 h 565354"/>
                <a:gd name="connsiteX1431" fmla="*/ 6312518 w 8204855"/>
                <a:gd name="connsiteY1431" fmla="*/ 565354 h 565354"/>
                <a:gd name="connsiteX1432" fmla="*/ 6315152 w 8204855"/>
                <a:gd name="connsiteY1432" fmla="*/ 565354 h 565354"/>
                <a:gd name="connsiteX1433" fmla="*/ 6315152 w 8204855"/>
                <a:gd name="connsiteY1433" fmla="*/ 565354 h 565354"/>
                <a:gd name="connsiteX1434" fmla="*/ 6315152 w 8204855"/>
                <a:gd name="connsiteY1434" fmla="*/ 565354 h 565354"/>
                <a:gd name="connsiteX1435" fmla="*/ 6317785 w 8204855"/>
                <a:gd name="connsiteY1435" fmla="*/ 565354 h 565354"/>
                <a:gd name="connsiteX1436" fmla="*/ 6317785 w 8204855"/>
                <a:gd name="connsiteY1436" fmla="*/ 565354 h 565354"/>
                <a:gd name="connsiteX1437" fmla="*/ 6317785 w 8204855"/>
                <a:gd name="connsiteY1437" fmla="*/ 565354 h 565354"/>
                <a:gd name="connsiteX1438" fmla="*/ 6328522 w 8204855"/>
                <a:gd name="connsiteY1438" fmla="*/ 565354 h 565354"/>
                <a:gd name="connsiteX1439" fmla="*/ 6328522 w 8204855"/>
                <a:gd name="connsiteY1439" fmla="*/ 565354 h 565354"/>
                <a:gd name="connsiteX1440" fmla="*/ 6328522 w 8204855"/>
                <a:gd name="connsiteY1440" fmla="*/ 565354 h 565354"/>
                <a:gd name="connsiteX1441" fmla="*/ 6339260 w 8204855"/>
                <a:gd name="connsiteY1441" fmla="*/ 565354 h 565354"/>
                <a:gd name="connsiteX1442" fmla="*/ 6339260 w 8204855"/>
                <a:gd name="connsiteY1442" fmla="*/ 565354 h 565354"/>
                <a:gd name="connsiteX1443" fmla="*/ 6339260 w 8204855"/>
                <a:gd name="connsiteY1443" fmla="*/ 565354 h 565354"/>
                <a:gd name="connsiteX1444" fmla="*/ 6344729 w 8204855"/>
                <a:gd name="connsiteY1444" fmla="*/ 565354 h 565354"/>
                <a:gd name="connsiteX1445" fmla="*/ 6344729 w 8204855"/>
                <a:gd name="connsiteY1445" fmla="*/ 565354 h 565354"/>
                <a:gd name="connsiteX1446" fmla="*/ 6344729 w 8204855"/>
                <a:gd name="connsiteY1446" fmla="*/ 565354 h 565354"/>
                <a:gd name="connsiteX1447" fmla="*/ 6349997 w 8204855"/>
                <a:gd name="connsiteY1447" fmla="*/ 565354 h 565354"/>
                <a:gd name="connsiteX1448" fmla="*/ 6349997 w 8204855"/>
                <a:gd name="connsiteY1448" fmla="*/ 565354 h 565354"/>
                <a:gd name="connsiteX1449" fmla="*/ 6349997 w 8204855"/>
                <a:gd name="connsiteY1449" fmla="*/ 565354 h 565354"/>
                <a:gd name="connsiteX1450" fmla="*/ 6352833 w 8204855"/>
                <a:gd name="connsiteY1450" fmla="*/ 565354 h 565354"/>
                <a:gd name="connsiteX1451" fmla="*/ 6352833 w 8204855"/>
                <a:gd name="connsiteY1451" fmla="*/ 565354 h 565354"/>
                <a:gd name="connsiteX1452" fmla="*/ 6352833 w 8204855"/>
                <a:gd name="connsiteY1452" fmla="*/ 565354 h 565354"/>
                <a:gd name="connsiteX1453" fmla="*/ 6363367 w 8204855"/>
                <a:gd name="connsiteY1453" fmla="*/ 565354 h 565354"/>
                <a:gd name="connsiteX1454" fmla="*/ 6363367 w 8204855"/>
                <a:gd name="connsiteY1454" fmla="*/ 565354 h 565354"/>
                <a:gd name="connsiteX1455" fmla="*/ 6363367 w 8204855"/>
                <a:gd name="connsiteY1455" fmla="*/ 565354 h 565354"/>
                <a:gd name="connsiteX1456" fmla="*/ 6368837 w 8204855"/>
                <a:gd name="connsiteY1456" fmla="*/ 565354 h 565354"/>
                <a:gd name="connsiteX1457" fmla="*/ 6368837 w 8204855"/>
                <a:gd name="connsiteY1457" fmla="*/ 565354 h 565354"/>
                <a:gd name="connsiteX1458" fmla="*/ 6368837 w 8204855"/>
                <a:gd name="connsiteY1458" fmla="*/ 565354 h 565354"/>
                <a:gd name="connsiteX1459" fmla="*/ 6379574 w 8204855"/>
                <a:gd name="connsiteY1459" fmla="*/ 565354 h 565354"/>
                <a:gd name="connsiteX1460" fmla="*/ 6379574 w 8204855"/>
                <a:gd name="connsiteY1460" fmla="*/ 565354 h 565354"/>
                <a:gd name="connsiteX1461" fmla="*/ 6379574 w 8204855"/>
                <a:gd name="connsiteY1461" fmla="*/ 565354 h 565354"/>
                <a:gd name="connsiteX1462" fmla="*/ 6382207 w 8204855"/>
                <a:gd name="connsiteY1462" fmla="*/ 565354 h 565354"/>
                <a:gd name="connsiteX1463" fmla="*/ 6382207 w 8204855"/>
                <a:gd name="connsiteY1463" fmla="*/ 565354 h 565354"/>
                <a:gd name="connsiteX1464" fmla="*/ 6382207 w 8204855"/>
                <a:gd name="connsiteY1464" fmla="*/ 565354 h 565354"/>
                <a:gd name="connsiteX1465" fmla="*/ 6384841 w 8204855"/>
                <a:gd name="connsiteY1465" fmla="*/ 565354 h 565354"/>
                <a:gd name="connsiteX1466" fmla="*/ 6384841 w 8204855"/>
                <a:gd name="connsiteY1466" fmla="*/ 565354 h 565354"/>
                <a:gd name="connsiteX1467" fmla="*/ 6384841 w 8204855"/>
                <a:gd name="connsiteY1467" fmla="*/ 565354 h 565354"/>
                <a:gd name="connsiteX1468" fmla="*/ 6387474 w 8204855"/>
                <a:gd name="connsiteY1468" fmla="*/ 565354 h 565354"/>
                <a:gd name="connsiteX1469" fmla="*/ 6387474 w 8204855"/>
                <a:gd name="connsiteY1469" fmla="*/ 565354 h 565354"/>
                <a:gd name="connsiteX1470" fmla="*/ 6387474 w 8204855"/>
                <a:gd name="connsiteY1470" fmla="*/ 565354 h 565354"/>
                <a:gd name="connsiteX1471" fmla="*/ 6387474 w 8204855"/>
                <a:gd name="connsiteY1471" fmla="*/ 565354 h 565354"/>
                <a:gd name="connsiteX1472" fmla="*/ 6387474 w 8204855"/>
                <a:gd name="connsiteY1472" fmla="*/ 565354 h 565354"/>
                <a:gd name="connsiteX1473" fmla="*/ 6387474 w 8204855"/>
                <a:gd name="connsiteY1473" fmla="*/ 565354 h 565354"/>
                <a:gd name="connsiteX1474" fmla="*/ 6387474 w 8204855"/>
                <a:gd name="connsiteY1474" fmla="*/ 565354 h 565354"/>
                <a:gd name="connsiteX1475" fmla="*/ 6387474 w 8204855"/>
                <a:gd name="connsiteY1475" fmla="*/ 565354 h 565354"/>
                <a:gd name="connsiteX1476" fmla="*/ 6387474 w 8204855"/>
                <a:gd name="connsiteY1476" fmla="*/ 565354 h 565354"/>
                <a:gd name="connsiteX1477" fmla="*/ 6395578 w 8204855"/>
                <a:gd name="connsiteY1477" fmla="*/ 565354 h 565354"/>
                <a:gd name="connsiteX1478" fmla="*/ 6395578 w 8204855"/>
                <a:gd name="connsiteY1478" fmla="*/ 565354 h 565354"/>
                <a:gd name="connsiteX1479" fmla="*/ 6395578 w 8204855"/>
                <a:gd name="connsiteY1479" fmla="*/ 565354 h 565354"/>
                <a:gd name="connsiteX1480" fmla="*/ 6398211 w 8204855"/>
                <a:gd name="connsiteY1480" fmla="*/ 565354 h 565354"/>
                <a:gd name="connsiteX1481" fmla="*/ 6398211 w 8204855"/>
                <a:gd name="connsiteY1481" fmla="*/ 565354 h 565354"/>
                <a:gd name="connsiteX1482" fmla="*/ 6398211 w 8204855"/>
                <a:gd name="connsiteY1482" fmla="*/ 565354 h 565354"/>
                <a:gd name="connsiteX1483" fmla="*/ 6398211 w 8204855"/>
                <a:gd name="connsiteY1483" fmla="*/ 565354 h 565354"/>
                <a:gd name="connsiteX1484" fmla="*/ 6398211 w 8204855"/>
                <a:gd name="connsiteY1484" fmla="*/ 565354 h 565354"/>
                <a:gd name="connsiteX1485" fmla="*/ 6398211 w 8204855"/>
                <a:gd name="connsiteY1485" fmla="*/ 565354 h 565354"/>
                <a:gd name="connsiteX1486" fmla="*/ 6403681 w 8204855"/>
                <a:gd name="connsiteY1486" fmla="*/ 565354 h 565354"/>
                <a:gd name="connsiteX1487" fmla="*/ 6403681 w 8204855"/>
                <a:gd name="connsiteY1487" fmla="*/ 565354 h 565354"/>
                <a:gd name="connsiteX1488" fmla="*/ 6403681 w 8204855"/>
                <a:gd name="connsiteY1488" fmla="*/ 565354 h 565354"/>
                <a:gd name="connsiteX1489" fmla="*/ 6408948 w 8204855"/>
                <a:gd name="connsiteY1489" fmla="*/ 565354 h 565354"/>
                <a:gd name="connsiteX1490" fmla="*/ 6408948 w 8204855"/>
                <a:gd name="connsiteY1490" fmla="*/ 565354 h 565354"/>
                <a:gd name="connsiteX1491" fmla="*/ 6408948 w 8204855"/>
                <a:gd name="connsiteY1491" fmla="*/ 565354 h 565354"/>
                <a:gd name="connsiteX1492" fmla="*/ 6414418 w 8204855"/>
                <a:gd name="connsiteY1492" fmla="*/ 565354 h 565354"/>
                <a:gd name="connsiteX1493" fmla="*/ 6414418 w 8204855"/>
                <a:gd name="connsiteY1493" fmla="*/ 565354 h 565354"/>
                <a:gd name="connsiteX1494" fmla="*/ 6414418 w 8204855"/>
                <a:gd name="connsiteY1494" fmla="*/ 565354 h 565354"/>
                <a:gd name="connsiteX1495" fmla="*/ 6417052 w 8204855"/>
                <a:gd name="connsiteY1495" fmla="*/ 565354 h 565354"/>
                <a:gd name="connsiteX1496" fmla="*/ 6417052 w 8204855"/>
                <a:gd name="connsiteY1496" fmla="*/ 565354 h 565354"/>
                <a:gd name="connsiteX1497" fmla="*/ 6417052 w 8204855"/>
                <a:gd name="connsiteY1497" fmla="*/ 565354 h 565354"/>
                <a:gd name="connsiteX1498" fmla="*/ 6417052 w 8204855"/>
                <a:gd name="connsiteY1498" fmla="*/ 565354 h 565354"/>
                <a:gd name="connsiteX1499" fmla="*/ 6417052 w 8204855"/>
                <a:gd name="connsiteY1499" fmla="*/ 565354 h 565354"/>
                <a:gd name="connsiteX1500" fmla="*/ 6417052 w 8204855"/>
                <a:gd name="connsiteY1500" fmla="*/ 565354 h 565354"/>
                <a:gd name="connsiteX1501" fmla="*/ 6419685 w 8204855"/>
                <a:gd name="connsiteY1501" fmla="*/ 565354 h 565354"/>
                <a:gd name="connsiteX1502" fmla="*/ 6419685 w 8204855"/>
                <a:gd name="connsiteY1502" fmla="*/ 565354 h 565354"/>
                <a:gd name="connsiteX1503" fmla="*/ 6419685 w 8204855"/>
                <a:gd name="connsiteY1503" fmla="*/ 565354 h 565354"/>
                <a:gd name="connsiteX1504" fmla="*/ 6419685 w 8204855"/>
                <a:gd name="connsiteY1504" fmla="*/ 565354 h 565354"/>
                <a:gd name="connsiteX1505" fmla="*/ 6419685 w 8204855"/>
                <a:gd name="connsiteY1505" fmla="*/ 565354 h 565354"/>
                <a:gd name="connsiteX1506" fmla="*/ 6419685 w 8204855"/>
                <a:gd name="connsiteY1506" fmla="*/ 565354 h 565354"/>
                <a:gd name="connsiteX1507" fmla="*/ 6422521 w 8204855"/>
                <a:gd name="connsiteY1507" fmla="*/ 565354 h 565354"/>
                <a:gd name="connsiteX1508" fmla="*/ 6422521 w 8204855"/>
                <a:gd name="connsiteY1508" fmla="*/ 565354 h 565354"/>
                <a:gd name="connsiteX1509" fmla="*/ 6422521 w 8204855"/>
                <a:gd name="connsiteY1509" fmla="*/ 565354 h 565354"/>
                <a:gd name="connsiteX1510" fmla="*/ 6422521 w 8204855"/>
                <a:gd name="connsiteY1510" fmla="*/ 565354 h 565354"/>
                <a:gd name="connsiteX1511" fmla="*/ 6422521 w 8204855"/>
                <a:gd name="connsiteY1511" fmla="*/ 565354 h 565354"/>
                <a:gd name="connsiteX1512" fmla="*/ 6422521 w 8204855"/>
                <a:gd name="connsiteY1512" fmla="*/ 565354 h 565354"/>
                <a:gd name="connsiteX1513" fmla="*/ 6422521 w 8204855"/>
                <a:gd name="connsiteY1513" fmla="*/ 565354 h 565354"/>
                <a:gd name="connsiteX1514" fmla="*/ 6422521 w 8204855"/>
                <a:gd name="connsiteY1514" fmla="*/ 565354 h 565354"/>
                <a:gd name="connsiteX1515" fmla="*/ 6422521 w 8204855"/>
                <a:gd name="connsiteY1515" fmla="*/ 565354 h 565354"/>
                <a:gd name="connsiteX1516" fmla="*/ 6422521 w 8204855"/>
                <a:gd name="connsiteY1516" fmla="*/ 565354 h 565354"/>
                <a:gd name="connsiteX1517" fmla="*/ 6422521 w 8204855"/>
                <a:gd name="connsiteY1517" fmla="*/ 565354 h 565354"/>
                <a:gd name="connsiteX1518" fmla="*/ 6422521 w 8204855"/>
                <a:gd name="connsiteY1518" fmla="*/ 565354 h 565354"/>
                <a:gd name="connsiteX1519" fmla="*/ 6425155 w 8204855"/>
                <a:gd name="connsiteY1519" fmla="*/ 565354 h 565354"/>
                <a:gd name="connsiteX1520" fmla="*/ 6425155 w 8204855"/>
                <a:gd name="connsiteY1520" fmla="*/ 565354 h 565354"/>
                <a:gd name="connsiteX1521" fmla="*/ 6425155 w 8204855"/>
                <a:gd name="connsiteY1521" fmla="*/ 565354 h 565354"/>
                <a:gd name="connsiteX1522" fmla="*/ 6435892 w 8204855"/>
                <a:gd name="connsiteY1522" fmla="*/ 565354 h 565354"/>
                <a:gd name="connsiteX1523" fmla="*/ 6435892 w 8204855"/>
                <a:gd name="connsiteY1523" fmla="*/ 565354 h 565354"/>
                <a:gd name="connsiteX1524" fmla="*/ 6435892 w 8204855"/>
                <a:gd name="connsiteY1524" fmla="*/ 565354 h 565354"/>
                <a:gd name="connsiteX1525" fmla="*/ 6446629 w 8204855"/>
                <a:gd name="connsiteY1525" fmla="*/ 565354 h 565354"/>
                <a:gd name="connsiteX1526" fmla="*/ 6446629 w 8204855"/>
                <a:gd name="connsiteY1526" fmla="*/ 565354 h 565354"/>
                <a:gd name="connsiteX1527" fmla="*/ 6446629 w 8204855"/>
                <a:gd name="connsiteY1527" fmla="*/ 565354 h 565354"/>
                <a:gd name="connsiteX1528" fmla="*/ 6460000 w 8204855"/>
                <a:gd name="connsiteY1528" fmla="*/ 565354 h 565354"/>
                <a:gd name="connsiteX1529" fmla="*/ 6460000 w 8204855"/>
                <a:gd name="connsiteY1529" fmla="*/ 565354 h 565354"/>
                <a:gd name="connsiteX1530" fmla="*/ 6460000 w 8204855"/>
                <a:gd name="connsiteY1530" fmla="*/ 565354 h 565354"/>
                <a:gd name="connsiteX1531" fmla="*/ 6462633 w 8204855"/>
                <a:gd name="connsiteY1531" fmla="*/ 565354 h 565354"/>
                <a:gd name="connsiteX1532" fmla="*/ 6462633 w 8204855"/>
                <a:gd name="connsiteY1532" fmla="*/ 565354 h 565354"/>
                <a:gd name="connsiteX1533" fmla="*/ 6462633 w 8204855"/>
                <a:gd name="connsiteY1533" fmla="*/ 565354 h 565354"/>
                <a:gd name="connsiteX1534" fmla="*/ 6473370 w 8204855"/>
                <a:gd name="connsiteY1534" fmla="*/ 565354 h 565354"/>
                <a:gd name="connsiteX1535" fmla="*/ 6473370 w 8204855"/>
                <a:gd name="connsiteY1535" fmla="*/ 565354 h 565354"/>
                <a:gd name="connsiteX1536" fmla="*/ 6473370 w 8204855"/>
                <a:gd name="connsiteY1536" fmla="*/ 565354 h 565354"/>
                <a:gd name="connsiteX1537" fmla="*/ 6473370 w 8204855"/>
                <a:gd name="connsiteY1537" fmla="*/ 565354 h 565354"/>
                <a:gd name="connsiteX1538" fmla="*/ 6473370 w 8204855"/>
                <a:gd name="connsiteY1538" fmla="*/ 565354 h 565354"/>
                <a:gd name="connsiteX1539" fmla="*/ 6473370 w 8204855"/>
                <a:gd name="connsiteY1539" fmla="*/ 565354 h 565354"/>
                <a:gd name="connsiteX1540" fmla="*/ 6476004 w 8204855"/>
                <a:gd name="connsiteY1540" fmla="*/ 565354 h 565354"/>
                <a:gd name="connsiteX1541" fmla="*/ 6476004 w 8204855"/>
                <a:gd name="connsiteY1541" fmla="*/ 565354 h 565354"/>
                <a:gd name="connsiteX1542" fmla="*/ 6476004 w 8204855"/>
                <a:gd name="connsiteY1542" fmla="*/ 565354 h 565354"/>
                <a:gd name="connsiteX1543" fmla="*/ 6478637 w 8204855"/>
                <a:gd name="connsiteY1543" fmla="*/ 565354 h 565354"/>
                <a:gd name="connsiteX1544" fmla="*/ 6478637 w 8204855"/>
                <a:gd name="connsiteY1544" fmla="*/ 565354 h 565354"/>
                <a:gd name="connsiteX1545" fmla="*/ 6478637 w 8204855"/>
                <a:gd name="connsiteY1545" fmla="*/ 565354 h 565354"/>
                <a:gd name="connsiteX1546" fmla="*/ 6497478 w 8204855"/>
                <a:gd name="connsiteY1546" fmla="*/ 565354 h 565354"/>
                <a:gd name="connsiteX1547" fmla="*/ 6497478 w 8204855"/>
                <a:gd name="connsiteY1547" fmla="*/ 565354 h 565354"/>
                <a:gd name="connsiteX1548" fmla="*/ 6497478 w 8204855"/>
                <a:gd name="connsiteY1548" fmla="*/ 565354 h 565354"/>
                <a:gd name="connsiteX1549" fmla="*/ 6513482 w 8204855"/>
                <a:gd name="connsiteY1549" fmla="*/ 565354 h 565354"/>
                <a:gd name="connsiteX1550" fmla="*/ 6513482 w 8204855"/>
                <a:gd name="connsiteY1550" fmla="*/ 565354 h 565354"/>
                <a:gd name="connsiteX1551" fmla="*/ 6513482 w 8204855"/>
                <a:gd name="connsiteY1551" fmla="*/ 565354 h 565354"/>
                <a:gd name="connsiteX1552" fmla="*/ 6521585 w 8204855"/>
                <a:gd name="connsiteY1552" fmla="*/ 565354 h 565354"/>
                <a:gd name="connsiteX1553" fmla="*/ 6521585 w 8204855"/>
                <a:gd name="connsiteY1553" fmla="*/ 565354 h 565354"/>
                <a:gd name="connsiteX1554" fmla="*/ 6521585 w 8204855"/>
                <a:gd name="connsiteY1554" fmla="*/ 565354 h 565354"/>
                <a:gd name="connsiteX1555" fmla="*/ 6532322 w 8204855"/>
                <a:gd name="connsiteY1555" fmla="*/ 565354 h 565354"/>
                <a:gd name="connsiteX1556" fmla="*/ 6532322 w 8204855"/>
                <a:gd name="connsiteY1556" fmla="*/ 565354 h 565354"/>
                <a:gd name="connsiteX1557" fmla="*/ 6532322 w 8204855"/>
                <a:gd name="connsiteY1557" fmla="*/ 565354 h 565354"/>
                <a:gd name="connsiteX1558" fmla="*/ 6540426 w 8204855"/>
                <a:gd name="connsiteY1558" fmla="*/ 565354 h 565354"/>
                <a:gd name="connsiteX1559" fmla="*/ 6540426 w 8204855"/>
                <a:gd name="connsiteY1559" fmla="*/ 565354 h 565354"/>
                <a:gd name="connsiteX1560" fmla="*/ 6540426 w 8204855"/>
                <a:gd name="connsiteY1560" fmla="*/ 565354 h 565354"/>
                <a:gd name="connsiteX1561" fmla="*/ 6540426 w 8204855"/>
                <a:gd name="connsiteY1561" fmla="*/ 565354 h 565354"/>
                <a:gd name="connsiteX1562" fmla="*/ 6540426 w 8204855"/>
                <a:gd name="connsiteY1562" fmla="*/ 565354 h 565354"/>
                <a:gd name="connsiteX1563" fmla="*/ 6540426 w 8204855"/>
                <a:gd name="connsiteY1563" fmla="*/ 565354 h 565354"/>
                <a:gd name="connsiteX1564" fmla="*/ 6559063 w 8204855"/>
                <a:gd name="connsiteY1564" fmla="*/ 565354 h 565354"/>
                <a:gd name="connsiteX1565" fmla="*/ 6559063 w 8204855"/>
                <a:gd name="connsiteY1565" fmla="*/ 565354 h 565354"/>
                <a:gd name="connsiteX1566" fmla="*/ 6559063 w 8204855"/>
                <a:gd name="connsiteY1566" fmla="*/ 565354 h 565354"/>
                <a:gd name="connsiteX1567" fmla="*/ 6559063 w 8204855"/>
                <a:gd name="connsiteY1567" fmla="*/ 565354 h 565354"/>
                <a:gd name="connsiteX1568" fmla="*/ 6559063 w 8204855"/>
                <a:gd name="connsiteY1568" fmla="*/ 565354 h 565354"/>
                <a:gd name="connsiteX1569" fmla="*/ 6559063 w 8204855"/>
                <a:gd name="connsiteY1569" fmla="*/ 565354 h 565354"/>
                <a:gd name="connsiteX1570" fmla="*/ 6569800 w 8204855"/>
                <a:gd name="connsiteY1570" fmla="*/ 565354 h 565354"/>
                <a:gd name="connsiteX1571" fmla="*/ 6569800 w 8204855"/>
                <a:gd name="connsiteY1571" fmla="*/ 565354 h 565354"/>
                <a:gd name="connsiteX1572" fmla="*/ 6569800 w 8204855"/>
                <a:gd name="connsiteY1572" fmla="*/ 565354 h 565354"/>
                <a:gd name="connsiteX1573" fmla="*/ 6586007 w 8204855"/>
                <a:gd name="connsiteY1573" fmla="*/ 565354 h 565354"/>
                <a:gd name="connsiteX1574" fmla="*/ 6586007 w 8204855"/>
                <a:gd name="connsiteY1574" fmla="*/ 565354 h 565354"/>
                <a:gd name="connsiteX1575" fmla="*/ 6586007 w 8204855"/>
                <a:gd name="connsiteY1575" fmla="*/ 565354 h 565354"/>
                <a:gd name="connsiteX1576" fmla="*/ 6591274 w 8204855"/>
                <a:gd name="connsiteY1576" fmla="*/ 565354 h 565354"/>
                <a:gd name="connsiteX1577" fmla="*/ 6591274 w 8204855"/>
                <a:gd name="connsiteY1577" fmla="*/ 565354 h 565354"/>
                <a:gd name="connsiteX1578" fmla="*/ 6591274 w 8204855"/>
                <a:gd name="connsiteY1578" fmla="*/ 565354 h 565354"/>
                <a:gd name="connsiteX1579" fmla="*/ 6593907 w 8204855"/>
                <a:gd name="connsiteY1579" fmla="*/ 565354 h 565354"/>
                <a:gd name="connsiteX1580" fmla="*/ 6593907 w 8204855"/>
                <a:gd name="connsiteY1580" fmla="*/ 565354 h 565354"/>
                <a:gd name="connsiteX1581" fmla="*/ 6593907 w 8204855"/>
                <a:gd name="connsiteY1581" fmla="*/ 565354 h 565354"/>
                <a:gd name="connsiteX1582" fmla="*/ 6604644 w 8204855"/>
                <a:gd name="connsiteY1582" fmla="*/ 565354 h 565354"/>
                <a:gd name="connsiteX1583" fmla="*/ 6604644 w 8204855"/>
                <a:gd name="connsiteY1583" fmla="*/ 565354 h 565354"/>
                <a:gd name="connsiteX1584" fmla="*/ 6604644 w 8204855"/>
                <a:gd name="connsiteY1584" fmla="*/ 565354 h 565354"/>
                <a:gd name="connsiteX1585" fmla="*/ 6612748 w 8204855"/>
                <a:gd name="connsiteY1585" fmla="*/ 565354 h 565354"/>
                <a:gd name="connsiteX1586" fmla="*/ 6612748 w 8204855"/>
                <a:gd name="connsiteY1586" fmla="*/ 565354 h 565354"/>
                <a:gd name="connsiteX1587" fmla="*/ 6612748 w 8204855"/>
                <a:gd name="connsiteY1587" fmla="*/ 565354 h 565354"/>
                <a:gd name="connsiteX1588" fmla="*/ 6612748 w 8204855"/>
                <a:gd name="connsiteY1588" fmla="*/ 565354 h 565354"/>
                <a:gd name="connsiteX1589" fmla="*/ 6612748 w 8204855"/>
                <a:gd name="connsiteY1589" fmla="*/ 565354 h 565354"/>
                <a:gd name="connsiteX1590" fmla="*/ 6612748 w 8204855"/>
                <a:gd name="connsiteY1590" fmla="*/ 565354 h 565354"/>
                <a:gd name="connsiteX1591" fmla="*/ 6620851 w 8204855"/>
                <a:gd name="connsiteY1591" fmla="*/ 565354 h 565354"/>
                <a:gd name="connsiteX1592" fmla="*/ 6620851 w 8204855"/>
                <a:gd name="connsiteY1592" fmla="*/ 565354 h 565354"/>
                <a:gd name="connsiteX1593" fmla="*/ 6620851 w 8204855"/>
                <a:gd name="connsiteY1593" fmla="*/ 565354 h 565354"/>
                <a:gd name="connsiteX1594" fmla="*/ 6631386 w 8204855"/>
                <a:gd name="connsiteY1594" fmla="*/ 565354 h 565354"/>
                <a:gd name="connsiteX1595" fmla="*/ 6631386 w 8204855"/>
                <a:gd name="connsiteY1595" fmla="*/ 565354 h 565354"/>
                <a:gd name="connsiteX1596" fmla="*/ 6631386 w 8204855"/>
                <a:gd name="connsiteY1596" fmla="*/ 565354 h 565354"/>
                <a:gd name="connsiteX1597" fmla="*/ 6631386 w 8204855"/>
                <a:gd name="connsiteY1597" fmla="*/ 565354 h 565354"/>
                <a:gd name="connsiteX1598" fmla="*/ 6631386 w 8204855"/>
                <a:gd name="connsiteY1598" fmla="*/ 565354 h 565354"/>
                <a:gd name="connsiteX1599" fmla="*/ 6631386 w 8204855"/>
                <a:gd name="connsiteY1599" fmla="*/ 565354 h 565354"/>
                <a:gd name="connsiteX1600" fmla="*/ 6634222 w 8204855"/>
                <a:gd name="connsiteY1600" fmla="*/ 565354 h 565354"/>
                <a:gd name="connsiteX1601" fmla="*/ 6634222 w 8204855"/>
                <a:gd name="connsiteY1601" fmla="*/ 565354 h 565354"/>
                <a:gd name="connsiteX1602" fmla="*/ 6634222 w 8204855"/>
                <a:gd name="connsiteY1602" fmla="*/ 565354 h 565354"/>
                <a:gd name="connsiteX1603" fmla="*/ 6636855 w 8204855"/>
                <a:gd name="connsiteY1603" fmla="*/ 565354 h 565354"/>
                <a:gd name="connsiteX1604" fmla="*/ 6636855 w 8204855"/>
                <a:gd name="connsiteY1604" fmla="*/ 565354 h 565354"/>
                <a:gd name="connsiteX1605" fmla="*/ 6636855 w 8204855"/>
                <a:gd name="connsiteY1605" fmla="*/ 565354 h 565354"/>
                <a:gd name="connsiteX1606" fmla="*/ 6647592 w 8204855"/>
                <a:gd name="connsiteY1606" fmla="*/ 565354 h 565354"/>
                <a:gd name="connsiteX1607" fmla="*/ 6647592 w 8204855"/>
                <a:gd name="connsiteY1607" fmla="*/ 565354 h 565354"/>
                <a:gd name="connsiteX1608" fmla="*/ 6647592 w 8204855"/>
                <a:gd name="connsiteY1608" fmla="*/ 565354 h 565354"/>
                <a:gd name="connsiteX1609" fmla="*/ 6647592 w 8204855"/>
                <a:gd name="connsiteY1609" fmla="*/ 565354 h 565354"/>
                <a:gd name="connsiteX1610" fmla="*/ 6647592 w 8204855"/>
                <a:gd name="connsiteY1610" fmla="*/ 565354 h 565354"/>
                <a:gd name="connsiteX1611" fmla="*/ 6647592 w 8204855"/>
                <a:gd name="connsiteY1611" fmla="*/ 565354 h 565354"/>
                <a:gd name="connsiteX1612" fmla="*/ 6647592 w 8204855"/>
                <a:gd name="connsiteY1612" fmla="*/ 565354 h 565354"/>
                <a:gd name="connsiteX1613" fmla="*/ 6647592 w 8204855"/>
                <a:gd name="connsiteY1613" fmla="*/ 565354 h 565354"/>
                <a:gd name="connsiteX1614" fmla="*/ 6647592 w 8204855"/>
                <a:gd name="connsiteY1614" fmla="*/ 565354 h 565354"/>
                <a:gd name="connsiteX1615" fmla="*/ 6647592 w 8204855"/>
                <a:gd name="connsiteY1615" fmla="*/ 565354 h 565354"/>
                <a:gd name="connsiteX1616" fmla="*/ 6647592 w 8204855"/>
                <a:gd name="connsiteY1616" fmla="*/ 565354 h 565354"/>
                <a:gd name="connsiteX1617" fmla="*/ 6647592 w 8204855"/>
                <a:gd name="connsiteY1617" fmla="*/ 565354 h 565354"/>
                <a:gd name="connsiteX1618" fmla="*/ 6655696 w 8204855"/>
                <a:gd name="connsiteY1618" fmla="*/ 565354 h 565354"/>
                <a:gd name="connsiteX1619" fmla="*/ 6655696 w 8204855"/>
                <a:gd name="connsiteY1619" fmla="*/ 565354 h 565354"/>
                <a:gd name="connsiteX1620" fmla="*/ 6655696 w 8204855"/>
                <a:gd name="connsiteY1620" fmla="*/ 565354 h 565354"/>
                <a:gd name="connsiteX1621" fmla="*/ 6663596 w 8204855"/>
                <a:gd name="connsiteY1621" fmla="*/ 565354 h 565354"/>
                <a:gd name="connsiteX1622" fmla="*/ 6663596 w 8204855"/>
                <a:gd name="connsiteY1622" fmla="*/ 565354 h 565354"/>
                <a:gd name="connsiteX1623" fmla="*/ 6663596 w 8204855"/>
                <a:gd name="connsiteY1623" fmla="*/ 565354 h 565354"/>
                <a:gd name="connsiteX1624" fmla="*/ 6666433 w 8204855"/>
                <a:gd name="connsiteY1624" fmla="*/ 565354 h 565354"/>
                <a:gd name="connsiteX1625" fmla="*/ 6666433 w 8204855"/>
                <a:gd name="connsiteY1625" fmla="*/ 565354 h 565354"/>
                <a:gd name="connsiteX1626" fmla="*/ 6666433 w 8204855"/>
                <a:gd name="connsiteY1626" fmla="*/ 565354 h 565354"/>
                <a:gd name="connsiteX1627" fmla="*/ 6669067 w 8204855"/>
                <a:gd name="connsiteY1627" fmla="*/ 565354 h 565354"/>
                <a:gd name="connsiteX1628" fmla="*/ 6669067 w 8204855"/>
                <a:gd name="connsiteY1628" fmla="*/ 565354 h 565354"/>
                <a:gd name="connsiteX1629" fmla="*/ 6669067 w 8204855"/>
                <a:gd name="connsiteY1629" fmla="*/ 565354 h 565354"/>
                <a:gd name="connsiteX1630" fmla="*/ 6671700 w 8204855"/>
                <a:gd name="connsiteY1630" fmla="*/ 565354 h 565354"/>
                <a:gd name="connsiteX1631" fmla="*/ 6671700 w 8204855"/>
                <a:gd name="connsiteY1631" fmla="*/ 565354 h 565354"/>
                <a:gd name="connsiteX1632" fmla="*/ 6671700 w 8204855"/>
                <a:gd name="connsiteY1632" fmla="*/ 565354 h 565354"/>
                <a:gd name="connsiteX1633" fmla="*/ 6674333 w 8204855"/>
                <a:gd name="connsiteY1633" fmla="*/ 565354 h 565354"/>
                <a:gd name="connsiteX1634" fmla="*/ 6674333 w 8204855"/>
                <a:gd name="connsiteY1634" fmla="*/ 565354 h 565354"/>
                <a:gd name="connsiteX1635" fmla="*/ 6674333 w 8204855"/>
                <a:gd name="connsiteY1635" fmla="*/ 565354 h 565354"/>
                <a:gd name="connsiteX1636" fmla="*/ 6676967 w 8204855"/>
                <a:gd name="connsiteY1636" fmla="*/ 565354 h 565354"/>
                <a:gd name="connsiteX1637" fmla="*/ 6676967 w 8204855"/>
                <a:gd name="connsiteY1637" fmla="*/ 565354 h 565354"/>
                <a:gd name="connsiteX1638" fmla="*/ 6676967 w 8204855"/>
                <a:gd name="connsiteY1638" fmla="*/ 565354 h 565354"/>
                <a:gd name="connsiteX1639" fmla="*/ 6679803 w 8204855"/>
                <a:gd name="connsiteY1639" fmla="*/ 565354 h 565354"/>
                <a:gd name="connsiteX1640" fmla="*/ 6679803 w 8204855"/>
                <a:gd name="connsiteY1640" fmla="*/ 565354 h 565354"/>
                <a:gd name="connsiteX1641" fmla="*/ 6679803 w 8204855"/>
                <a:gd name="connsiteY1641" fmla="*/ 565354 h 565354"/>
                <a:gd name="connsiteX1642" fmla="*/ 6682437 w 8204855"/>
                <a:gd name="connsiteY1642" fmla="*/ 565354 h 565354"/>
                <a:gd name="connsiteX1643" fmla="*/ 6682437 w 8204855"/>
                <a:gd name="connsiteY1643" fmla="*/ 565354 h 565354"/>
                <a:gd name="connsiteX1644" fmla="*/ 6682437 w 8204855"/>
                <a:gd name="connsiteY1644" fmla="*/ 565354 h 565354"/>
                <a:gd name="connsiteX1645" fmla="*/ 6685070 w 8204855"/>
                <a:gd name="connsiteY1645" fmla="*/ 565354 h 565354"/>
                <a:gd name="connsiteX1646" fmla="*/ 6685070 w 8204855"/>
                <a:gd name="connsiteY1646" fmla="*/ 565354 h 565354"/>
                <a:gd name="connsiteX1647" fmla="*/ 6685070 w 8204855"/>
                <a:gd name="connsiteY1647" fmla="*/ 565354 h 565354"/>
                <a:gd name="connsiteX1648" fmla="*/ 6685070 w 8204855"/>
                <a:gd name="connsiteY1648" fmla="*/ 565354 h 565354"/>
                <a:gd name="connsiteX1649" fmla="*/ 6685070 w 8204855"/>
                <a:gd name="connsiteY1649" fmla="*/ 565354 h 565354"/>
                <a:gd name="connsiteX1650" fmla="*/ 6685070 w 8204855"/>
                <a:gd name="connsiteY1650" fmla="*/ 565354 h 565354"/>
                <a:gd name="connsiteX1651" fmla="*/ 6701075 w 8204855"/>
                <a:gd name="connsiteY1651" fmla="*/ 565354 h 565354"/>
                <a:gd name="connsiteX1652" fmla="*/ 6701075 w 8204855"/>
                <a:gd name="connsiteY1652" fmla="*/ 565354 h 565354"/>
                <a:gd name="connsiteX1653" fmla="*/ 6701075 w 8204855"/>
                <a:gd name="connsiteY1653" fmla="*/ 565354 h 565354"/>
                <a:gd name="connsiteX1654" fmla="*/ 6701075 w 8204855"/>
                <a:gd name="connsiteY1654" fmla="*/ 565354 h 565354"/>
                <a:gd name="connsiteX1655" fmla="*/ 6701075 w 8204855"/>
                <a:gd name="connsiteY1655" fmla="*/ 565354 h 565354"/>
                <a:gd name="connsiteX1656" fmla="*/ 6701075 w 8204855"/>
                <a:gd name="connsiteY1656" fmla="*/ 565354 h 565354"/>
                <a:gd name="connsiteX1657" fmla="*/ 6701075 w 8204855"/>
                <a:gd name="connsiteY1657" fmla="*/ 565354 h 565354"/>
                <a:gd name="connsiteX1658" fmla="*/ 6701075 w 8204855"/>
                <a:gd name="connsiteY1658" fmla="*/ 565354 h 565354"/>
                <a:gd name="connsiteX1659" fmla="*/ 6701075 w 8204855"/>
                <a:gd name="connsiteY1659" fmla="*/ 565354 h 565354"/>
                <a:gd name="connsiteX1660" fmla="*/ 6725385 w 8204855"/>
                <a:gd name="connsiteY1660" fmla="*/ 565354 h 565354"/>
                <a:gd name="connsiteX1661" fmla="*/ 6725385 w 8204855"/>
                <a:gd name="connsiteY1661" fmla="*/ 565354 h 565354"/>
                <a:gd name="connsiteX1662" fmla="*/ 6725385 w 8204855"/>
                <a:gd name="connsiteY1662" fmla="*/ 565354 h 565354"/>
                <a:gd name="connsiteX1663" fmla="*/ 6730652 w 8204855"/>
                <a:gd name="connsiteY1663" fmla="*/ 565354 h 565354"/>
                <a:gd name="connsiteX1664" fmla="*/ 6730652 w 8204855"/>
                <a:gd name="connsiteY1664" fmla="*/ 565354 h 565354"/>
                <a:gd name="connsiteX1665" fmla="*/ 6730652 w 8204855"/>
                <a:gd name="connsiteY1665" fmla="*/ 565354 h 565354"/>
                <a:gd name="connsiteX1666" fmla="*/ 6733285 w 8204855"/>
                <a:gd name="connsiteY1666" fmla="*/ 565354 h 565354"/>
                <a:gd name="connsiteX1667" fmla="*/ 6733285 w 8204855"/>
                <a:gd name="connsiteY1667" fmla="*/ 565354 h 565354"/>
                <a:gd name="connsiteX1668" fmla="*/ 6733285 w 8204855"/>
                <a:gd name="connsiteY1668" fmla="*/ 565354 h 565354"/>
                <a:gd name="connsiteX1669" fmla="*/ 6736122 w 8204855"/>
                <a:gd name="connsiteY1669" fmla="*/ 565354 h 565354"/>
                <a:gd name="connsiteX1670" fmla="*/ 6736122 w 8204855"/>
                <a:gd name="connsiteY1670" fmla="*/ 565354 h 565354"/>
                <a:gd name="connsiteX1671" fmla="*/ 6736122 w 8204855"/>
                <a:gd name="connsiteY1671" fmla="*/ 565354 h 565354"/>
                <a:gd name="connsiteX1672" fmla="*/ 6738755 w 8204855"/>
                <a:gd name="connsiteY1672" fmla="*/ 565354 h 565354"/>
                <a:gd name="connsiteX1673" fmla="*/ 6738755 w 8204855"/>
                <a:gd name="connsiteY1673" fmla="*/ 565354 h 565354"/>
                <a:gd name="connsiteX1674" fmla="*/ 6738755 w 8204855"/>
                <a:gd name="connsiteY1674" fmla="*/ 565354 h 565354"/>
                <a:gd name="connsiteX1675" fmla="*/ 6738755 w 8204855"/>
                <a:gd name="connsiteY1675" fmla="*/ 565354 h 565354"/>
                <a:gd name="connsiteX1676" fmla="*/ 6738755 w 8204855"/>
                <a:gd name="connsiteY1676" fmla="*/ 565354 h 565354"/>
                <a:gd name="connsiteX1677" fmla="*/ 6738755 w 8204855"/>
                <a:gd name="connsiteY1677" fmla="*/ 565354 h 565354"/>
                <a:gd name="connsiteX1678" fmla="*/ 6741389 w 8204855"/>
                <a:gd name="connsiteY1678" fmla="*/ 565354 h 565354"/>
                <a:gd name="connsiteX1679" fmla="*/ 6741389 w 8204855"/>
                <a:gd name="connsiteY1679" fmla="*/ 565354 h 565354"/>
                <a:gd name="connsiteX1680" fmla="*/ 6741389 w 8204855"/>
                <a:gd name="connsiteY1680" fmla="*/ 565354 h 565354"/>
                <a:gd name="connsiteX1681" fmla="*/ 6744022 w 8204855"/>
                <a:gd name="connsiteY1681" fmla="*/ 565354 h 565354"/>
                <a:gd name="connsiteX1682" fmla="*/ 6744022 w 8204855"/>
                <a:gd name="connsiteY1682" fmla="*/ 565354 h 565354"/>
                <a:gd name="connsiteX1683" fmla="*/ 6744022 w 8204855"/>
                <a:gd name="connsiteY1683" fmla="*/ 565354 h 565354"/>
                <a:gd name="connsiteX1684" fmla="*/ 6746656 w 8204855"/>
                <a:gd name="connsiteY1684" fmla="*/ 565354 h 565354"/>
                <a:gd name="connsiteX1685" fmla="*/ 6746656 w 8204855"/>
                <a:gd name="connsiteY1685" fmla="*/ 565354 h 565354"/>
                <a:gd name="connsiteX1686" fmla="*/ 6746656 w 8204855"/>
                <a:gd name="connsiteY1686" fmla="*/ 565354 h 565354"/>
                <a:gd name="connsiteX1687" fmla="*/ 6765496 w 8204855"/>
                <a:gd name="connsiteY1687" fmla="*/ 565354 h 565354"/>
                <a:gd name="connsiteX1688" fmla="*/ 6765496 w 8204855"/>
                <a:gd name="connsiteY1688" fmla="*/ 565354 h 565354"/>
                <a:gd name="connsiteX1689" fmla="*/ 6765496 w 8204855"/>
                <a:gd name="connsiteY1689" fmla="*/ 565354 h 565354"/>
                <a:gd name="connsiteX1690" fmla="*/ 6770763 w 8204855"/>
                <a:gd name="connsiteY1690" fmla="*/ 565354 h 565354"/>
                <a:gd name="connsiteX1691" fmla="*/ 6770763 w 8204855"/>
                <a:gd name="connsiteY1691" fmla="*/ 565354 h 565354"/>
                <a:gd name="connsiteX1692" fmla="*/ 6770763 w 8204855"/>
                <a:gd name="connsiteY1692" fmla="*/ 565354 h 565354"/>
                <a:gd name="connsiteX1693" fmla="*/ 6776233 w 8204855"/>
                <a:gd name="connsiteY1693" fmla="*/ 565354 h 565354"/>
                <a:gd name="connsiteX1694" fmla="*/ 6776233 w 8204855"/>
                <a:gd name="connsiteY1694" fmla="*/ 565354 h 565354"/>
                <a:gd name="connsiteX1695" fmla="*/ 6776233 w 8204855"/>
                <a:gd name="connsiteY1695" fmla="*/ 565354 h 565354"/>
                <a:gd name="connsiteX1696" fmla="*/ 6781703 w 8204855"/>
                <a:gd name="connsiteY1696" fmla="*/ 565354 h 565354"/>
                <a:gd name="connsiteX1697" fmla="*/ 6781703 w 8204855"/>
                <a:gd name="connsiteY1697" fmla="*/ 565354 h 565354"/>
                <a:gd name="connsiteX1698" fmla="*/ 6781703 w 8204855"/>
                <a:gd name="connsiteY1698" fmla="*/ 565354 h 565354"/>
                <a:gd name="connsiteX1699" fmla="*/ 6781703 w 8204855"/>
                <a:gd name="connsiteY1699" fmla="*/ 565354 h 565354"/>
                <a:gd name="connsiteX1700" fmla="*/ 6781703 w 8204855"/>
                <a:gd name="connsiteY1700" fmla="*/ 565354 h 565354"/>
                <a:gd name="connsiteX1701" fmla="*/ 6781703 w 8204855"/>
                <a:gd name="connsiteY1701" fmla="*/ 565354 h 565354"/>
                <a:gd name="connsiteX1702" fmla="*/ 6781703 w 8204855"/>
                <a:gd name="connsiteY1702" fmla="*/ 565354 h 565354"/>
                <a:gd name="connsiteX1703" fmla="*/ 6781703 w 8204855"/>
                <a:gd name="connsiteY1703" fmla="*/ 565354 h 565354"/>
                <a:gd name="connsiteX1704" fmla="*/ 6781703 w 8204855"/>
                <a:gd name="connsiteY1704" fmla="*/ 565354 h 565354"/>
                <a:gd name="connsiteX1705" fmla="*/ 6786970 w 8204855"/>
                <a:gd name="connsiteY1705" fmla="*/ 565354 h 565354"/>
                <a:gd name="connsiteX1706" fmla="*/ 6786970 w 8204855"/>
                <a:gd name="connsiteY1706" fmla="*/ 565354 h 565354"/>
                <a:gd name="connsiteX1707" fmla="*/ 6786970 w 8204855"/>
                <a:gd name="connsiteY1707" fmla="*/ 565354 h 565354"/>
                <a:gd name="connsiteX1708" fmla="*/ 6797707 w 8204855"/>
                <a:gd name="connsiteY1708" fmla="*/ 565354 h 565354"/>
                <a:gd name="connsiteX1709" fmla="*/ 6797707 w 8204855"/>
                <a:gd name="connsiteY1709" fmla="*/ 565354 h 565354"/>
                <a:gd name="connsiteX1710" fmla="*/ 6797707 w 8204855"/>
                <a:gd name="connsiteY1710" fmla="*/ 565354 h 565354"/>
                <a:gd name="connsiteX1711" fmla="*/ 6802974 w 8204855"/>
                <a:gd name="connsiteY1711" fmla="*/ 565354 h 565354"/>
                <a:gd name="connsiteX1712" fmla="*/ 6802974 w 8204855"/>
                <a:gd name="connsiteY1712" fmla="*/ 565354 h 565354"/>
                <a:gd name="connsiteX1713" fmla="*/ 6802974 w 8204855"/>
                <a:gd name="connsiteY1713" fmla="*/ 565354 h 565354"/>
                <a:gd name="connsiteX1714" fmla="*/ 6802974 w 8204855"/>
                <a:gd name="connsiteY1714" fmla="*/ 565354 h 565354"/>
                <a:gd name="connsiteX1715" fmla="*/ 6802974 w 8204855"/>
                <a:gd name="connsiteY1715" fmla="*/ 565354 h 565354"/>
                <a:gd name="connsiteX1716" fmla="*/ 6802974 w 8204855"/>
                <a:gd name="connsiteY1716" fmla="*/ 565354 h 565354"/>
                <a:gd name="connsiteX1717" fmla="*/ 6805811 w 8204855"/>
                <a:gd name="connsiteY1717" fmla="*/ 565354 h 565354"/>
                <a:gd name="connsiteX1718" fmla="*/ 6805811 w 8204855"/>
                <a:gd name="connsiteY1718" fmla="*/ 565354 h 565354"/>
                <a:gd name="connsiteX1719" fmla="*/ 6805811 w 8204855"/>
                <a:gd name="connsiteY1719" fmla="*/ 565354 h 565354"/>
                <a:gd name="connsiteX1720" fmla="*/ 6816345 w 8204855"/>
                <a:gd name="connsiteY1720" fmla="*/ 565354 h 565354"/>
                <a:gd name="connsiteX1721" fmla="*/ 6816345 w 8204855"/>
                <a:gd name="connsiteY1721" fmla="*/ 565354 h 565354"/>
                <a:gd name="connsiteX1722" fmla="*/ 6816345 w 8204855"/>
                <a:gd name="connsiteY1722" fmla="*/ 565354 h 565354"/>
                <a:gd name="connsiteX1723" fmla="*/ 6827082 w 8204855"/>
                <a:gd name="connsiteY1723" fmla="*/ 565354 h 565354"/>
                <a:gd name="connsiteX1724" fmla="*/ 6827082 w 8204855"/>
                <a:gd name="connsiteY1724" fmla="*/ 565354 h 565354"/>
                <a:gd name="connsiteX1725" fmla="*/ 6827082 w 8204855"/>
                <a:gd name="connsiteY1725" fmla="*/ 565354 h 565354"/>
                <a:gd name="connsiteX1726" fmla="*/ 6832551 w 8204855"/>
                <a:gd name="connsiteY1726" fmla="*/ 565354 h 565354"/>
                <a:gd name="connsiteX1727" fmla="*/ 6832551 w 8204855"/>
                <a:gd name="connsiteY1727" fmla="*/ 565354 h 565354"/>
                <a:gd name="connsiteX1728" fmla="*/ 6832551 w 8204855"/>
                <a:gd name="connsiteY1728" fmla="*/ 565354 h 565354"/>
                <a:gd name="connsiteX1729" fmla="*/ 6835185 w 8204855"/>
                <a:gd name="connsiteY1729" fmla="*/ 565354 h 565354"/>
                <a:gd name="connsiteX1730" fmla="*/ 6835185 w 8204855"/>
                <a:gd name="connsiteY1730" fmla="*/ 565354 h 565354"/>
                <a:gd name="connsiteX1731" fmla="*/ 6835185 w 8204855"/>
                <a:gd name="connsiteY1731" fmla="*/ 565354 h 565354"/>
                <a:gd name="connsiteX1732" fmla="*/ 6845922 w 8204855"/>
                <a:gd name="connsiteY1732" fmla="*/ 565354 h 565354"/>
                <a:gd name="connsiteX1733" fmla="*/ 6845922 w 8204855"/>
                <a:gd name="connsiteY1733" fmla="*/ 565354 h 565354"/>
                <a:gd name="connsiteX1734" fmla="*/ 6845922 w 8204855"/>
                <a:gd name="connsiteY1734" fmla="*/ 565354 h 565354"/>
                <a:gd name="connsiteX1735" fmla="*/ 6859293 w 8204855"/>
                <a:gd name="connsiteY1735" fmla="*/ 565354 h 565354"/>
                <a:gd name="connsiteX1736" fmla="*/ 6859293 w 8204855"/>
                <a:gd name="connsiteY1736" fmla="*/ 565354 h 565354"/>
                <a:gd name="connsiteX1737" fmla="*/ 6859293 w 8204855"/>
                <a:gd name="connsiteY1737" fmla="*/ 565354 h 565354"/>
                <a:gd name="connsiteX1738" fmla="*/ 6859293 w 8204855"/>
                <a:gd name="connsiteY1738" fmla="*/ 565354 h 565354"/>
                <a:gd name="connsiteX1739" fmla="*/ 6859293 w 8204855"/>
                <a:gd name="connsiteY1739" fmla="*/ 565354 h 565354"/>
                <a:gd name="connsiteX1740" fmla="*/ 6859293 w 8204855"/>
                <a:gd name="connsiteY1740" fmla="*/ 565354 h 565354"/>
                <a:gd name="connsiteX1741" fmla="*/ 6861926 w 8204855"/>
                <a:gd name="connsiteY1741" fmla="*/ 565354 h 565354"/>
                <a:gd name="connsiteX1742" fmla="*/ 6861926 w 8204855"/>
                <a:gd name="connsiteY1742" fmla="*/ 565354 h 565354"/>
                <a:gd name="connsiteX1743" fmla="*/ 6861926 w 8204855"/>
                <a:gd name="connsiteY1743" fmla="*/ 565354 h 565354"/>
                <a:gd name="connsiteX1744" fmla="*/ 6867396 w 8204855"/>
                <a:gd name="connsiteY1744" fmla="*/ 565354 h 565354"/>
                <a:gd name="connsiteX1745" fmla="*/ 6867396 w 8204855"/>
                <a:gd name="connsiteY1745" fmla="*/ 565354 h 565354"/>
                <a:gd name="connsiteX1746" fmla="*/ 6867396 w 8204855"/>
                <a:gd name="connsiteY1746" fmla="*/ 565354 h 565354"/>
                <a:gd name="connsiteX1747" fmla="*/ 6867396 w 8204855"/>
                <a:gd name="connsiteY1747" fmla="*/ 565354 h 565354"/>
                <a:gd name="connsiteX1748" fmla="*/ 6867396 w 8204855"/>
                <a:gd name="connsiteY1748" fmla="*/ 565354 h 565354"/>
                <a:gd name="connsiteX1749" fmla="*/ 6867396 w 8204855"/>
                <a:gd name="connsiteY1749" fmla="*/ 565354 h 565354"/>
                <a:gd name="connsiteX1750" fmla="*/ 6883400 w 8204855"/>
                <a:gd name="connsiteY1750" fmla="*/ 565354 h 565354"/>
                <a:gd name="connsiteX1751" fmla="*/ 6883400 w 8204855"/>
                <a:gd name="connsiteY1751" fmla="*/ 565354 h 565354"/>
                <a:gd name="connsiteX1752" fmla="*/ 6883400 w 8204855"/>
                <a:gd name="connsiteY1752" fmla="*/ 565354 h 565354"/>
                <a:gd name="connsiteX1753" fmla="*/ 6888870 w 8204855"/>
                <a:gd name="connsiteY1753" fmla="*/ 565354 h 565354"/>
                <a:gd name="connsiteX1754" fmla="*/ 6888870 w 8204855"/>
                <a:gd name="connsiteY1754" fmla="*/ 565354 h 565354"/>
                <a:gd name="connsiteX1755" fmla="*/ 6888870 w 8204855"/>
                <a:gd name="connsiteY1755" fmla="*/ 565354 h 565354"/>
                <a:gd name="connsiteX1756" fmla="*/ 6896771 w 8204855"/>
                <a:gd name="connsiteY1756" fmla="*/ 565354 h 565354"/>
                <a:gd name="connsiteX1757" fmla="*/ 6896771 w 8204855"/>
                <a:gd name="connsiteY1757" fmla="*/ 565354 h 565354"/>
                <a:gd name="connsiteX1758" fmla="*/ 6896771 w 8204855"/>
                <a:gd name="connsiteY1758" fmla="*/ 565354 h 565354"/>
                <a:gd name="connsiteX1759" fmla="*/ 6899607 w 8204855"/>
                <a:gd name="connsiteY1759" fmla="*/ 565354 h 565354"/>
                <a:gd name="connsiteX1760" fmla="*/ 6899607 w 8204855"/>
                <a:gd name="connsiteY1760" fmla="*/ 565354 h 565354"/>
                <a:gd name="connsiteX1761" fmla="*/ 6899607 w 8204855"/>
                <a:gd name="connsiteY1761" fmla="*/ 565354 h 565354"/>
                <a:gd name="connsiteX1762" fmla="*/ 6904874 w 8204855"/>
                <a:gd name="connsiteY1762" fmla="*/ 565354 h 565354"/>
                <a:gd name="connsiteX1763" fmla="*/ 6904874 w 8204855"/>
                <a:gd name="connsiteY1763" fmla="*/ 565354 h 565354"/>
                <a:gd name="connsiteX1764" fmla="*/ 6904874 w 8204855"/>
                <a:gd name="connsiteY1764" fmla="*/ 565354 h 565354"/>
                <a:gd name="connsiteX1765" fmla="*/ 6907508 w 8204855"/>
                <a:gd name="connsiteY1765" fmla="*/ 565354 h 565354"/>
                <a:gd name="connsiteX1766" fmla="*/ 6907508 w 8204855"/>
                <a:gd name="connsiteY1766" fmla="*/ 565354 h 565354"/>
                <a:gd name="connsiteX1767" fmla="*/ 6907508 w 8204855"/>
                <a:gd name="connsiteY1767" fmla="*/ 565354 h 565354"/>
                <a:gd name="connsiteX1768" fmla="*/ 6910344 w 8204855"/>
                <a:gd name="connsiteY1768" fmla="*/ 565354 h 565354"/>
                <a:gd name="connsiteX1769" fmla="*/ 6910344 w 8204855"/>
                <a:gd name="connsiteY1769" fmla="*/ 565354 h 565354"/>
                <a:gd name="connsiteX1770" fmla="*/ 6910344 w 8204855"/>
                <a:gd name="connsiteY1770" fmla="*/ 565354 h 565354"/>
                <a:gd name="connsiteX1771" fmla="*/ 6912977 w 8204855"/>
                <a:gd name="connsiteY1771" fmla="*/ 565354 h 565354"/>
                <a:gd name="connsiteX1772" fmla="*/ 6912977 w 8204855"/>
                <a:gd name="connsiteY1772" fmla="*/ 565354 h 565354"/>
                <a:gd name="connsiteX1773" fmla="*/ 6912977 w 8204855"/>
                <a:gd name="connsiteY1773" fmla="*/ 565354 h 565354"/>
                <a:gd name="connsiteX1774" fmla="*/ 6915611 w 8204855"/>
                <a:gd name="connsiteY1774" fmla="*/ 565354 h 565354"/>
                <a:gd name="connsiteX1775" fmla="*/ 6915611 w 8204855"/>
                <a:gd name="connsiteY1775" fmla="*/ 565354 h 565354"/>
                <a:gd name="connsiteX1776" fmla="*/ 6915611 w 8204855"/>
                <a:gd name="connsiteY1776" fmla="*/ 565354 h 565354"/>
                <a:gd name="connsiteX1777" fmla="*/ 6921080 w 8204855"/>
                <a:gd name="connsiteY1777" fmla="*/ 565354 h 565354"/>
                <a:gd name="connsiteX1778" fmla="*/ 6921080 w 8204855"/>
                <a:gd name="connsiteY1778" fmla="*/ 565354 h 565354"/>
                <a:gd name="connsiteX1779" fmla="*/ 6921080 w 8204855"/>
                <a:gd name="connsiteY1779" fmla="*/ 565354 h 565354"/>
                <a:gd name="connsiteX1780" fmla="*/ 6923714 w 8204855"/>
                <a:gd name="connsiteY1780" fmla="*/ 565354 h 565354"/>
                <a:gd name="connsiteX1781" fmla="*/ 6923714 w 8204855"/>
                <a:gd name="connsiteY1781" fmla="*/ 565354 h 565354"/>
                <a:gd name="connsiteX1782" fmla="*/ 6923714 w 8204855"/>
                <a:gd name="connsiteY1782" fmla="*/ 565354 h 565354"/>
                <a:gd name="connsiteX1783" fmla="*/ 6926348 w 8204855"/>
                <a:gd name="connsiteY1783" fmla="*/ 565354 h 565354"/>
                <a:gd name="connsiteX1784" fmla="*/ 6926348 w 8204855"/>
                <a:gd name="connsiteY1784" fmla="*/ 565354 h 565354"/>
                <a:gd name="connsiteX1785" fmla="*/ 6926348 w 8204855"/>
                <a:gd name="connsiteY1785" fmla="*/ 565354 h 565354"/>
                <a:gd name="connsiteX1786" fmla="*/ 6931615 w 8204855"/>
                <a:gd name="connsiteY1786" fmla="*/ 565354 h 565354"/>
                <a:gd name="connsiteX1787" fmla="*/ 6931615 w 8204855"/>
                <a:gd name="connsiteY1787" fmla="*/ 565354 h 565354"/>
                <a:gd name="connsiteX1788" fmla="*/ 6931615 w 8204855"/>
                <a:gd name="connsiteY1788" fmla="*/ 565354 h 565354"/>
                <a:gd name="connsiteX1789" fmla="*/ 6934451 w 8204855"/>
                <a:gd name="connsiteY1789" fmla="*/ 565354 h 565354"/>
                <a:gd name="connsiteX1790" fmla="*/ 6934451 w 8204855"/>
                <a:gd name="connsiteY1790" fmla="*/ 565354 h 565354"/>
                <a:gd name="connsiteX1791" fmla="*/ 6934451 w 8204855"/>
                <a:gd name="connsiteY1791" fmla="*/ 565354 h 565354"/>
                <a:gd name="connsiteX1792" fmla="*/ 6945188 w 8204855"/>
                <a:gd name="connsiteY1792" fmla="*/ 565354 h 565354"/>
                <a:gd name="connsiteX1793" fmla="*/ 6945188 w 8204855"/>
                <a:gd name="connsiteY1793" fmla="*/ 565354 h 565354"/>
                <a:gd name="connsiteX1794" fmla="*/ 6945188 w 8204855"/>
                <a:gd name="connsiteY1794" fmla="*/ 565354 h 565354"/>
                <a:gd name="connsiteX1795" fmla="*/ 6945188 w 8204855"/>
                <a:gd name="connsiteY1795" fmla="*/ 565354 h 565354"/>
                <a:gd name="connsiteX1796" fmla="*/ 6945188 w 8204855"/>
                <a:gd name="connsiteY1796" fmla="*/ 565354 h 565354"/>
                <a:gd name="connsiteX1797" fmla="*/ 6945188 w 8204855"/>
                <a:gd name="connsiteY1797" fmla="*/ 565354 h 565354"/>
                <a:gd name="connsiteX1798" fmla="*/ 6955723 w 8204855"/>
                <a:gd name="connsiteY1798" fmla="*/ 565354 h 565354"/>
                <a:gd name="connsiteX1799" fmla="*/ 6955723 w 8204855"/>
                <a:gd name="connsiteY1799" fmla="*/ 565354 h 565354"/>
                <a:gd name="connsiteX1800" fmla="*/ 6955723 w 8204855"/>
                <a:gd name="connsiteY1800" fmla="*/ 565354 h 565354"/>
                <a:gd name="connsiteX1801" fmla="*/ 6958559 w 8204855"/>
                <a:gd name="connsiteY1801" fmla="*/ 565354 h 565354"/>
                <a:gd name="connsiteX1802" fmla="*/ 6958559 w 8204855"/>
                <a:gd name="connsiteY1802" fmla="*/ 565354 h 565354"/>
                <a:gd name="connsiteX1803" fmla="*/ 6958559 w 8204855"/>
                <a:gd name="connsiteY1803" fmla="*/ 565354 h 565354"/>
                <a:gd name="connsiteX1804" fmla="*/ 6961192 w 8204855"/>
                <a:gd name="connsiteY1804" fmla="*/ 565354 h 565354"/>
                <a:gd name="connsiteX1805" fmla="*/ 6961192 w 8204855"/>
                <a:gd name="connsiteY1805" fmla="*/ 565354 h 565354"/>
                <a:gd name="connsiteX1806" fmla="*/ 6961192 w 8204855"/>
                <a:gd name="connsiteY1806" fmla="*/ 565354 h 565354"/>
                <a:gd name="connsiteX1807" fmla="*/ 6963826 w 8204855"/>
                <a:gd name="connsiteY1807" fmla="*/ 565354 h 565354"/>
                <a:gd name="connsiteX1808" fmla="*/ 6963826 w 8204855"/>
                <a:gd name="connsiteY1808" fmla="*/ 565354 h 565354"/>
                <a:gd name="connsiteX1809" fmla="*/ 6963826 w 8204855"/>
                <a:gd name="connsiteY1809" fmla="*/ 565354 h 565354"/>
                <a:gd name="connsiteX1810" fmla="*/ 6982666 w 8204855"/>
                <a:gd name="connsiteY1810" fmla="*/ 565354 h 565354"/>
                <a:gd name="connsiteX1811" fmla="*/ 6982666 w 8204855"/>
                <a:gd name="connsiteY1811" fmla="*/ 565354 h 565354"/>
                <a:gd name="connsiteX1812" fmla="*/ 6982666 w 8204855"/>
                <a:gd name="connsiteY1812" fmla="*/ 565354 h 565354"/>
                <a:gd name="connsiteX1813" fmla="*/ 7001304 w 8204855"/>
                <a:gd name="connsiteY1813" fmla="*/ 565354 h 565354"/>
                <a:gd name="connsiteX1814" fmla="*/ 7001304 w 8204855"/>
                <a:gd name="connsiteY1814" fmla="*/ 565354 h 565354"/>
                <a:gd name="connsiteX1815" fmla="*/ 7001304 w 8204855"/>
                <a:gd name="connsiteY1815" fmla="*/ 565354 h 565354"/>
                <a:gd name="connsiteX1816" fmla="*/ 7006774 w 8204855"/>
                <a:gd name="connsiteY1816" fmla="*/ 565354 h 565354"/>
                <a:gd name="connsiteX1817" fmla="*/ 7006774 w 8204855"/>
                <a:gd name="connsiteY1817" fmla="*/ 565354 h 565354"/>
                <a:gd name="connsiteX1818" fmla="*/ 7006774 w 8204855"/>
                <a:gd name="connsiteY1818" fmla="*/ 565354 h 565354"/>
                <a:gd name="connsiteX1819" fmla="*/ 7006774 w 8204855"/>
                <a:gd name="connsiteY1819" fmla="*/ 565354 h 565354"/>
                <a:gd name="connsiteX1820" fmla="*/ 7006774 w 8204855"/>
                <a:gd name="connsiteY1820" fmla="*/ 565354 h 565354"/>
                <a:gd name="connsiteX1821" fmla="*/ 7006774 w 8204855"/>
                <a:gd name="connsiteY1821" fmla="*/ 565354 h 565354"/>
                <a:gd name="connsiteX1822" fmla="*/ 7022778 w 8204855"/>
                <a:gd name="connsiteY1822" fmla="*/ 565354 h 565354"/>
                <a:gd name="connsiteX1823" fmla="*/ 7022778 w 8204855"/>
                <a:gd name="connsiteY1823" fmla="*/ 565354 h 565354"/>
                <a:gd name="connsiteX1824" fmla="*/ 7022778 w 8204855"/>
                <a:gd name="connsiteY1824" fmla="*/ 565354 h 565354"/>
                <a:gd name="connsiteX1825" fmla="*/ 7030881 w 8204855"/>
                <a:gd name="connsiteY1825" fmla="*/ 565354 h 565354"/>
                <a:gd name="connsiteX1826" fmla="*/ 7030881 w 8204855"/>
                <a:gd name="connsiteY1826" fmla="*/ 565354 h 565354"/>
                <a:gd name="connsiteX1827" fmla="*/ 7030881 w 8204855"/>
                <a:gd name="connsiteY1827" fmla="*/ 565354 h 565354"/>
                <a:gd name="connsiteX1828" fmla="*/ 7036149 w 8204855"/>
                <a:gd name="connsiteY1828" fmla="*/ 565354 h 565354"/>
                <a:gd name="connsiteX1829" fmla="*/ 7036149 w 8204855"/>
                <a:gd name="connsiteY1829" fmla="*/ 565354 h 565354"/>
                <a:gd name="connsiteX1830" fmla="*/ 7036149 w 8204855"/>
                <a:gd name="connsiteY1830" fmla="*/ 565354 h 565354"/>
                <a:gd name="connsiteX1831" fmla="*/ 7041618 w 8204855"/>
                <a:gd name="connsiteY1831" fmla="*/ 565354 h 565354"/>
                <a:gd name="connsiteX1832" fmla="*/ 7041618 w 8204855"/>
                <a:gd name="connsiteY1832" fmla="*/ 565354 h 565354"/>
                <a:gd name="connsiteX1833" fmla="*/ 7041618 w 8204855"/>
                <a:gd name="connsiteY1833" fmla="*/ 565354 h 565354"/>
                <a:gd name="connsiteX1834" fmla="*/ 7060458 w 8204855"/>
                <a:gd name="connsiteY1834" fmla="*/ 565354 h 565354"/>
                <a:gd name="connsiteX1835" fmla="*/ 7060458 w 8204855"/>
                <a:gd name="connsiteY1835" fmla="*/ 565354 h 565354"/>
                <a:gd name="connsiteX1836" fmla="*/ 7060458 w 8204855"/>
                <a:gd name="connsiteY1836" fmla="*/ 565354 h 565354"/>
                <a:gd name="connsiteX1837" fmla="*/ 7063092 w 8204855"/>
                <a:gd name="connsiteY1837" fmla="*/ 565354 h 565354"/>
                <a:gd name="connsiteX1838" fmla="*/ 7063092 w 8204855"/>
                <a:gd name="connsiteY1838" fmla="*/ 565354 h 565354"/>
                <a:gd name="connsiteX1839" fmla="*/ 7063092 w 8204855"/>
                <a:gd name="connsiteY1839" fmla="*/ 565354 h 565354"/>
                <a:gd name="connsiteX1840" fmla="*/ 7073829 w 8204855"/>
                <a:gd name="connsiteY1840" fmla="*/ 565354 h 565354"/>
                <a:gd name="connsiteX1841" fmla="*/ 7073829 w 8204855"/>
                <a:gd name="connsiteY1841" fmla="*/ 565354 h 565354"/>
                <a:gd name="connsiteX1842" fmla="*/ 7073829 w 8204855"/>
                <a:gd name="connsiteY1842" fmla="*/ 565354 h 565354"/>
                <a:gd name="connsiteX1843" fmla="*/ 7076463 w 8204855"/>
                <a:gd name="connsiteY1843" fmla="*/ 565354 h 565354"/>
                <a:gd name="connsiteX1844" fmla="*/ 7076463 w 8204855"/>
                <a:gd name="connsiteY1844" fmla="*/ 565354 h 565354"/>
                <a:gd name="connsiteX1845" fmla="*/ 7076463 w 8204855"/>
                <a:gd name="connsiteY1845" fmla="*/ 565354 h 565354"/>
                <a:gd name="connsiteX1846" fmla="*/ 7103204 w 8204855"/>
                <a:gd name="connsiteY1846" fmla="*/ 565354 h 565354"/>
                <a:gd name="connsiteX1847" fmla="*/ 7103204 w 8204855"/>
                <a:gd name="connsiteY1847" fmla="*/ 565354 h 565354"/>
                <a:gd name="connsiteX1848" fmla="*/ 7103204 w 8204855"/>
                <a:gd name="connsiteY1848" fmla="*/ 565354 h 565354"/>
                <a:gd name="connsiteX1849" fmla="*/ 7113941 w 8204855"/>
                <a:gd name="connsiteY1849" fmla="*/ 565354 h 565354"/>
                <a:gd name="connsiteX1850" fmla="*/ 7113941 w 8204855"/>
                <a:gd name="connsiteY1850" fmla="*/ 565354 h 565354"/>
                <a:gd name="connsiteX1851" fmla="*/ 7113941 w 8204855"/>
                <a:gd name="connsiteY1851" fmla="*/ 565354 h 565354"/>
                <a:gd name="connsiteX1852" fmla="*/ 7132781 w 8204855"/>
                <a:gd name="connsiteY1852" fmla="*/ 565354 h 565354"/>
                <a:gd name="connsiteX1853" fmla="*/ 7132781 w 8204855"/>
                <a:gd name="connsiteY1853" fmla="*/ 565354 h 565354"/>
                <a:gd name="connsiteX1854" fmla="*/ 7132781 w 8204855"/>
                <a:gd name="connsiteY1854" fmla="*/ 565354 h 565354"/>
                <a:gd name="connsiteX1855" fmla="*/ 7143518 w 8204855"/>
                <a:gd name="connsiteY1855" fmla="*/ 565354 h 565354"/>
                <a:gd name="connsiteX1856" fmla="*/ 7143518 w 8204855"/>
                <a:gd name="connsiteY1856" fmla="*/ 565354 h 565354"/>
                <a:gd name="connsiteX1857" fmla="*/ 7143518 w 8204855"/>
                <a:gd name="connsiteY1857" fmla="*/ 565354 h 565354"/>
                <a:gd name="connsiteX1858" fmla="*/ 7148785 w 8204855"/>
                <a:gd name="connsiteY1858" fmla="*/ 565354 h 565354"/>
                <a:gd name="connsiteX1859" fmla="*/ 7148785 w 8204855"/>
                <a:gd name="connsiteY1859" fmla="*/ 565354 h 565354"/>
                <a:gd name="connsiteX1860" fmla="*/ 7148785 w 8204855"/>
                <a:gd name="connsiteY1860" fmla="*/ 565354 h 565354"/>
                <a:gd name="connsiteX1861" fmla="*/ 7159522 w 8204855"/>
                <a:gd name="connsiteY1861" fmla="*/ 565354 h 565354"/>
                <a:gd name="connsiteX1862" fmla="*/ 7159522 w 8204855"/>
                <a:gd name="connsiteY1862" fmla="*/ 565354 h 565354"/>
                <a:gd name="connsiteX1863" fmla="*/ 7159522 w 8204855"/>
                <a:gd name="connsiteY1863" fmla="*/ 565354 h 565354"/>
                <a:gd name="connsiteX1864" fmla="*/ 7159522 w 8204855"/>
                <a:gd name="connsiteY1864" fmla="*/ 565354 h 565354"/>
                <a:gd name="connsiteX1865" fmla="*/ 7159522 w 8204855"/>
                <a:gd name="connsiteY1865" fmla="*/ 565354 h 565354"/>
                <a:gd name="connsiteX1866" fmla="*/ 7159522 w 8204855"/>
                <a:gd name="connsiteY1866" fmla="*/ 565354 h 565354"/>
                <a:gd name="connsiteX1867" fmla="*/ 7159522 w 8204855"/>
                <a:gd name="connsiteY1867" fmla="*/ 565354 h 565354"/>
                <a:gd name="connsiteX1868" fmla="*/ 7159522 w 8204855"/>
                <a:gd name="connsiteY1868" fmla="*/ 565354 h 565354"/>
                <a:gd name="connsiteX1869" fmla="*/ 7159522 w 8204855"/>
                <a:gd name="connsiteY1869" fmla="*/ 565354 h 565354"/>
                <a:gd name="connsiteX1870" fmla="*/ 7175729 w 8204855"/>
                <a:gd name="connsiteY1870" fmla="*/ 565354 h 565354"/>
                <a:gd name="connsiteX1871" fmla="*/ 7175729 w 8204855"/>
                <a:gd name="connsiteY1871" fmla="*/ 565354 h 565354"/>
                <a:gd name="connsiteX1872" fmla="*/ 7175729 w 8204855"/>
                <a:gd name="connsiteY1872" fmla="*/ 565354 h 565354"/>
                <a:gd name="connsiteX1873" fmla="*/ 7183630 w 8204855"/>
                <a:gd name="connsiteY1873" fmla="*/ 565354 h 565354"/>
                <a:gd name="connsiteX1874" fmla="*/ 7183630 w 8204855"/>
                <a:gd name="connsiteY1874" fmla="*/ 565354 h 565354"/>
                <a:gd name="connsiteX1875" fmla="*/ 7183630 w 8204855"/>
                <a:gd name="connsiteY1875" fmla="*/ 565354 h 565354"/>
                <a:gd name="connsiteX1876" fmla="*/ 7186263 w 8204855"/>
                <a:gd name="connsiteY1876" fmla="*/ 565354 h 565354"/>
                <a:gd name="connsiteX1877" fmla="*/ 7186263 w 8204855"/>
                <a:gd name="connsiteY1877" fmla="*/ 565354 h 565354"/>
                <a:gd name="connsiteX1878" fmla="*/ 7186263 w 8204855"/>
                <a:gd name="connsiteY1878" fmla="*/ 565354 h 565354"/>
                <a:gd name="connsiteX1879" fmla="*/ 7213207 w 8204855"/>
                <a:gd name="connsiteY1879" fmla="*/ 565354 h 565354"/>
                <a:gd name="connsiteX1880" fmla="*/ 7213207 w 8204855"/>
                <a:gd name="connsiteY1880" fmla="*/ 565354 h 565354"/>
                <a:gd name="connsiteX1881" fmla="*/ 7213207 w 8204855"/>
                <a:gd name="connsiteY1881" fmla="*/ 565354 h 565354"/>
                <a:gd name="connsiteX1882" fmla="*/ 7215841 w 8204855"/>
                <a:gd name="connsiteY1882" fmla="*/ 565354 h 565354"/>
                <a:gd name="connsiteX1883" fmla="*/ 7215841 w 8204855"/>
                <a:gd name="connsiteY1883" fmla="*/ 565354 h 565354"/>
                <a:gd name="connsiteX1884" fmla="*/ 7215841 w 8204855"/>
                <a:gd name="connsiteY1884" fmla="*/ 565354 h 565354"/>
                <a:gd name="connsiteX1885" fmla="*/ 7229211 w 8204855"/>
                <a:gd name="connsiteY1885" fmla="*/ 565354 h 565354"/>
                <a:gd name="connsiteX1886" fmla="*/ 7229211 w 8204855"/>
                <a:gd name="connsiteY1886" fmla="*/ 565354 h 565354"/>
                <a:gd name="connsiteX1887" fmla="*/ 7229211 w 8204855"/>
                <a:gd name="connsiteY1887" fmla="*/ 565354 h 565354"/>
                <a:gd name="connsiteX1888" fmla="*/ 7237314 w 8204855"/>
                <a:gd name="connsiteY1888" fmla="*/ 565354 h 565354"/>
                <a:gd name="connsiteX1889" fmla="*/ 7237314 w 8204855"/>
                <a:gd name="connsiteY1889" fmla="*/ 565354 h 565354"/>
                <a:gd name="connsiteX1890" fmla="*/ 7237314 w 8204855"/>
                <a:gd name="connsiteY1890" fmla="*/ 565354 h 565354"/>
                <a:gd name="connsiteX1891" fmla="*/ 7237314 w 8204855"/>
                <a:gd name="connsiteY1891" fmla="*/ 565354 h 565354"/>
                <a:gd name="connsiteX1892" fmla="*/ 7237314 w 8204855"/>
                <a:gd name="connsiteY1892" fmla="*/ 565354 h 565354"/>
                <a:gd name="connsiteX1893" fmla="*/ 7237314 w 8204855"/>
                <a:gd name="connsiteY1893" fmla="*/ 565354 h 565354"/>
                <a:gd name="connsiteX1894" fmla="*/ 7239948 w 8204855"/>
                <a:gd name="connsiteY1894" fmla="*/ 565354 h 565354"/>
                <a:gd name="connsiteX1895" fmla="*/ 7239948 w 8204855"/>
                <a:gd name="connsiteY1895" fmla="*/ 565354 h 565354"/>
                <a:gd name="connsiteX1896" fmla="*/ 7239948 w 8204855"/>
                <a:gd name="connsiteY1896" fmla="*/ 565354 h 565354"/>
                <a:gd name="connsiteX1897" fmla="*/ 7248051 w 8204855"/>
                <a:gd name="connsiteY1897" fmla="*/ 565354 h 565354"/>
                <a:gd name="connsiteX1898" fmla="*/ 7248051 w 8204855"/>
                <a:gd name="connsiteY1898" fmla="*/ 565354 h 565354"/>
                <a:gd name="connsiteX1899" fmla="*/ 7248051 w 8204855"/>
                <a:gd name="connsiteY1899" fmla="*/ 565354 h 565354"/>
                <a:gd name="connsiteX1900" fmla="*/ 7248051 w 8204855"/>
                <a:gd name="connsiteY1900" fmla="*/ 565354 h 565354"/>
                <a:gd name="connsiteX1901" fmla="*/ 7248051 w 8204855"/>
                <a:gd name="connsiteY1901" fmla="*/ 565354 h 565354"/>
                <a:gd name="connsiteX1902" fmla="*/ 7248051 w 8204855"/>
                <a:gd name="connsiteY1902" fmla="*/ 565354 h 565354"/>
                <a:gd name="connsiteX1903" fmla="*/ 7250685 w 8204855"/>
                <a:gd name="connsiteY1903" fmla="*/ 565354 h 565354"/>
                <a:gd name="connsiteX1904" fmla="*/ 7250685 w 8204855"/>
                <a:gd name="connsiteY1904" fmla="*/ 565354 h 565354"/>
                <a:gd name="connsiteX1905" fmla="*/ 7250685 w 8204855"/>
                <a:gd name="connsiteY1905" fmla="*/ 565354 h 565354"/>
                <a:gd name="connsiteX1906" fmla="*/ 7272159 w 8204855"/>
                <a:gd name="connsiteY1906" fmla="*/ 565354 h 565354"/>
                <a:gd name="connsiteX1907" fmla="*/ 7272159 w 8204855"/>
                <a:gd name="connsiteY1907" fmla="*/ 565354 h 565354"/>
                <a:gd name="connsiteX1908" fmla="*/ 7272159 w 8204855"/>
                <a:gd name="connsiteY1908" fmla="*/ 565354 h 565354"/>
                <a:gd name="connsiteX1909" fmla="*/ 7274793 w 8204855"/>
                <a:gd name="connsiteY1909" fmla="*/ 565354 h 565354"/>
                <a:gd name="connsiteX1910" fmla="*/ 7274793 w 8204855"/>
                <a:gd name="connsiteY1910" fmla="*/ 565354 h 565354"/>
                <a:gd name="connsiteX1911" fmla="*/ 7274793 w 8204855"/>
                <a:gd name="connsiteY1911" fmla="*/ 565354 h 565354"/>
                <a:gd name="connsiteX1912" fmla="*/ 7296266 w 8204855"/>
                <a:gd name="connsiteY1912" fmla="*/ 565354 h 565354"/>
                <a:gd name="connsiteX1913" fmla="*/ 7296266 w 8204855"/>
                <a:gd name="connsiteY1913" fmla="*/ 565354 h 565354"/>
                <a:gd name="connsiteX1914" fmla="*/ 7296266 w 8204855"/>
                <a:gd name="connsiteY1914" fmla="*/ 565354 h 565354"/>
                <a:gd name="connsiteX1915" fmla="*/ 7323008 w 8204855"/>
                <a:gd name="connsiteY1915" fmla="*/ 565354 h 565354"/>
                <a:gd name="connsiteX1916" fmla="*/ 7323008 w 8204855"/>
                <a:gd name="connsiteY1916" fmla="*/ 565354 h 565354"/>
                <a:gd name="connsiteX1917" fmla="*/ 7323008 w 8204855"/>
                <a:gd name="connsiteY1917" fmla="*/ 565354 h 565354"/>
                <a:gd name="connsiteX1918" fmla="*/ 7328477 w 8204855"/>
                <a:gd name="connsiteY1918" fmla="*/ 565354 h 565354"/>
                <a:gd name="connsiteX1919" fmla="*/ 7328477 w 8204855"/>
                <a:gd name="connsiteY1919" fmla="*/ 565354 h 565354"/>
                <a:gd name="connsiteX1920" fmla="*/ 7328477 w 8204855"/>
                <a:gd name="connsiteY1920" fmla="*/ 565354 h 565354"/>
                <a:gd name="connsiteX1921" fmla="*/ 7363322 w 8204855"/>
                <a:gd name="connsiteY1921" fmla="*/ 565354 h 565354"/>
                <a:gd name="connsiteX1922" fmla="*/ 7363322 w 8204855"/>
                <a:gd name="connsiteY1922" fmla="*/ 565354 h 565354"/>
                <a:gd name="connsiteX1923" fmla="*/ 7363322 w 8204855"/>
                <a:gd name="connsiteY1923" fmla="*/ 565354 h 565354"/>
                <a:gd name="connsiteX1924" fmla="*/ 7395330 w 8204855"/>
                <a:gd name="connsiteY1924" fmla="*/ 565354 h 565354"/>
                <a:gd name="connsiteX1925" fmla="*/ 7395330 w 8204855"/>
                <a:gd name="connsiteY1925" fmla="*/ 565354 h 565354"/>
                <a:gd name="connsiteX1926" fmla="*/ 7395330 w 8204855"/>
                <a:gd name="connsiteY1926" fmla="*/ 565354 h 565354"/>
                <a:gd name="connsiteX1927" fmla="*/ 7403434 w 8204855"/>
                <a:gd name="connsiteY1927" fmla="*/ 565354 h 565354"/>
                <a:gd name="connsiteX1928" fmla="*/ 7403434 w 8204855"/>
                <a:gd name="connsiteY1928" fmla="*/ 565354 h 565354"/>
                <a:gd name="connsiteX1929" fmla="*/ 7403434 w 8204855"/>
                <a:gd name="connsiteY1929" fmla="*/ 565354 h 565354"/>
                <a:gd name="connsiteX1930" fmla="*/ 7411537 w 8204855"/>
                <a:gd name="connsiteY1930" fmla="*/ 565354 h 565354"/>
                <a:gd name="connsiteX1931" fmla="*/ 7411537 w 8204855"/>
                <a:gd name="connsiteY1931" fmla="*/ 565354 h 565354"/>
                <a:gd name="connsiteX1932" fmla="*/ 7411537 w 8204855"/>
                <a:gd name="connsiteY1932" fmla="*/ 565354 h 565354"/>
                <a:gd name="connsiteX1933" fmla="*/ 7414171 w 8204855"/>
                <a:gd name="connsiteY1933" fmla="*/ 565354 h 565354"/>
                <a:gd name="connsiteX1934" fmla="*/ 7414171 w 8204855"/>
                <a:gd name="connsiteY1934" fmla="*/ 565354 h 565354"/>
                <a:gd name="connsiteX1935" fmla="*/ 7414171 w 8204855"/>
                <a:gd name="connsiteY1935" fmla="*/ 565354 h 565354"/>
                <a:gd name="connsiteX1936" fmla="*/ 7414171 w 8204855"/>
                <a:gd name="connsiteY1936" fmla="*/ 565354 h 565354"/>
                <a:gd name="connsiteX1937" fmla="*/ 7414171 w 8204855"/>
                <a:gd name="connsiteY1937" fmla="*/ 565354 h 565354"/>
                <a:gd name="connsiteX1938" fmla="*/ 7414171 w 8204855"/>
                <a:gd name="connsiteY1938" fmla="*/ 565354 h 565354"/>
                <a:gd name="connsiteX1939" fmla="*/ 7419437 w 8204855"/>
                <a:gd name="connsiteY1939" fmla="*/ 565354 h 565354"/>
                <a:gd name="connsiteX1940" fmla="*/ 7419437 w 8204855"/>
                <a:gd name="connsiteY1940" fmla="*/ 565354 h 565354"/>
                <a:gd name="connsiteX1941" fmla="*/ 7419437 w 8204855"/>
                <a:gd name="connsiteY1941" fmla="*/ 565354 h 565354"/>
                <a:gd name="connsiteX1942" fmla="*/ 7440911 w 8204855"/>
                <a:gd name="connsiteY1942" fmla="*/ 565354 h 565354"/>
                <a:gd name="connsiteX1943" fmla="*/ 7440911 w 8204855"/>
                <a:gd name="connsiteY1943" fmla="*/ 565354 h 565354"/>
                <a:gd name="connsiteX1944" fmla="*/ 7440911 w 8204855"/>
                <a:gd name="connsiteY1944" fmla="*/ 565354 h 565354"/>
                <a:gd name="connsiteX1945" fmla="*/ 7446381 w 8204855"/>
                <a:gd name="connsiteY1945" fmla="*/ 565354 h 565354"/>
                <a:gd name="connsiteX1946" fmla="*/ 7446381 w 8204855"/>
                <a:gd name="connsiteY1946" fmla="*/ 565354 h 565354"/>
                <a:gd name="connsiteX1947" fmla="*/ 7446381 w 8204855"/>
                <a:gd name="connsiteY1947" fmla="*/ 565354 h 565354"/>
                <a:gd name="connsiteX1948" fmla="*/ 7457118 w 8204855"/>
                <a:gd name="connsiteY1948" fmla="*/ 565354 h 565354"/>
                <a:gd name="connsiteX1949" fmla="*/ 7457118 w 8204855"/>
                <a:gd name="connsiteY1949" fmla="*/ 565354 h 565354"/>
                <a:gd name="connsiteX1950" fmla="*/ 7457118 w 8204855"/>
                <a:gd name="connsiteY1950" fmla="*/ 565354 h 565354"/>
                <a:gd name="connsiteX1951" fmla="*/ 7475756 w 8204855"/>
                <a:gd name="connsiteY1951" fmla="*/ 565354 h 565354"/>
                <a:gd name="connsiteX1952" fmla="*/ 7475756 w 8204855"/>
                <a:gd name="connsiteY1952" fmla="*/ 565354 h 565354"/>
                <a:gd name="connsiteX1953" fmla="*/ 7475756 w 8204855"/>
                <a:gd name="connsiteY1953" fmla="*/ 565354 h 565354"/>
                <a:gd name="connsiteX1954" fmla="*/ 7491963 w 8204855"/>
                <a:gd name="connsiteY1954" fmla="*/ 565354 h 565354"/>
                <a:gd name="connsiteX1955" fmla="*/ 7491963 w 8204855"/>
                <a:gd name="connsiteY1955" fmla="*/ 565354 h 565354"/>
                <a:gd name="connsiteX1956" fmla="*/ 7491963 w 8204855"/>
                <a:gd name="connsiteY1956" fmla="*/ 565354 h 565354"/>
                <a:gd name="connsiteX1957" fmla="*/ 7537544 w 8204855"/>
                <a:gd name="connsiteY1957" fmla="*/ 565354 h 565354"/>
                <a:gd name="connsiteX1958" fmla="*/ 7537544 w 8204855"/>
                <a:gd name="connsiteY1958" fmla="*/ 565354 h 565354"/>
                <a:gd name="connsiteX1959" fmla="*/ 7537544 w 8204855"/>
                <a:gd name="connsiteY1959" fmla="*/ 565354 h 565354"/>
                <a:gd name="connsiteX1960" fmla="*/ 7566918 w 8204855"/>
                <a:gd name="connsiteY1960" fmla="*/ 565354 h 565354"/>
                <a:gd name="connsiteX1961" fmla="*/ 7566918 w 8204855"/>
                <a:gd name="connsiteY1961" fmla="*/ 565354 h 565354"/>
                <a:gd name="connsiteX1962" fmla="*/ 7566918 w 8204855"/>
                <a:gd name="connsiteY1962" fmla="*/ 565354 h 565354"/>
                <a:gd name="connsiteX1963" fmla="*/ 7604599 w 8204855"/>
                <a:gd name="connsiteY1963" fmla="*/ 565354 h 565354"/>
                <a:gd name="connsiteX1964" fmla="*/ 7604599 w 8204855"/>
                <a:gd name="connsiteY1964" fmla="*/ 565354 h 565354"/>
                <a:gd name="connsiteX1965" fmla="*/ 7604599 w 8204855"/>
                <a:gd name="connsiteY1965" fmla="*/ 565354 h 565354"/>
                <a:gd name="connsiteX1966" fmla="*/ 7666185 w 8204855"/>
                <a:gd name="connsiteY1966" fmla="*/ 565354 h 565354"/>
                <a:gd name="connsiteX1967" fmla="*/ 7666185 w 8204855"/>
                <a:gd name="connsiteY1967" fmla="*/ 565354 h 565354"/>
                <a:gd name="connsiteX1968" fmla="*/ 7666185 w 8204855"/>
                <a:gd name="connsiteY1968" fmla="*/ 565354 h 565354"/>
                <a:gd name="connsiteX1969" fmla="*/ 7676922 w 8204855"/>
                <a:gd name="connsiteY1969" fmla="*/ 565354 h 565354"/>
                <a:gd name="connsiteX1970" fmla="*/ 7676922 w 8204855"/>
                <a:gd name="connsiteY1970" fmla="*/ 565354 h 565354"/>
                <a:gd name="connsiteX1971" fmla="*/ 7676922 w 8204855"/>
                <a:gd name="connsiteY1971" fmla="*/ 565354 h 565354"/>
                <a:gd name="connsiteX1972" fmla="*/ 7679555 w 8204855"/>
                <a:gd name="connsiteY1972" fmla="*/ 565354 h 565354"/>
                <a:gd name="connsiteX1973" fmla="*/ 7679555 w 8204855"/>
                <a:gd name="connsiteY1973" fmla="*/ 565354 h 565354"/>
                <a:gd name="connsiteX1974" fmla="*/ 7679555 w 8204855"/>
                <a:gd name="connsiteY1974" fmla="*/ 565354 h 565354"/>
                <a:gd name="connsiteX1975" fmla="*/ 7743977 w 8204855"/>
                <a:gd name="connsiteY1975" fmla="*/ 565354 h 565354"/>
                <a:gd name="connsiteX1976" fmla="*/ 7743977 w 8204855"/>
                <a:gd name="connsiteY1976" fmla="*/ 565354 h 565354"/>
                <a:gd name="connsiteX1977" fmla="*/ 7743977 w 8204855"/>
                <a:gd name="connsiteY1977" fmla="*/ 565354 h 565354"/>
                <a:gd name="connsiteX1978" fmla="*/ 7754511 w 8204855"/>
                <a:gd name="connsiteY1978" fmla="*/ 565354 h 565354"/>
                <a:gd name="connsiteX1979" fmla="*/ 7754511 w 8204855"/>
                <a:gd name="connsiteY1979" fmla="*/ 565354 h 565354"/>
                <a:gd name="connsiteX1980" fmla="*/ 7754511 w 8204855"/>
                <a:gd name="connsiteY1980" fmla="*/ 565354 h 565354"/>
                <a:gd name="connsiteX1981" fmla="*/ 7875251 w 8204855"/>
                <a:gd name="connsiteY1981" fmla="*/ 565354 h 565354"/>
                <a:gd name="connsiteX1982" fmla="*/ 7875251 w 8204855"/>
                <a:gd name="connsiteY1982" fmla="*/ 565354 h 565354"/>
                <a:gd name="connsiteX1983" fmla="*/ 7875251 w 8204855"/>
                <a:gd name="connsiteY1983" fmla="*/ 565354 h 565354"/>
                <a:gd name="connsiteX1984" fmla="*/ 7958311 w 8204855"/>
                <a:gd name="connsiteY1984" fmla="*/ 565354 h 565354"/>
                <a:gd name="connsiteX1985" fmla="*/ 7958311 w 8204855"/>
                <a:gd name="connsiteY1985" fmla="*/ 565354 h 565354"/>
                <a:gd name="connsiteX1986" fmla="*/ 7958311 w 8204855"/>
                <a:gd name="connsiteY1986" fmla="*/ 565354 h 565354"/>
                <a:gd name="connsiteX1987" fmla="*/ 8138003 w 8204855"/>
                <a:gd name="connsiteY1987" fmla="*/ 565354 h 565354"/>
                <a:gd name="connsiteX1988" fmla="*/ 8138003 w 8204855"/>
                <a:gd name="connsiteY1988" fmla="*/ 565354 h 565354"/>
                <a:gd name="connsiteX1989" fmla="*/ 8138003 w 8204855"/>
                <a:gd name="connsiteY1989" fmla="*/ 565354 h 565354"/>
                <a:gd name="connsiteX1990" fmla="*/ 8204856 w 8204855"/>
                <a:gd name="connsiteY1990" fmla="*/ 565354 h 565354"/>
                <a:gd name="connsiteX1991" fmla="*/ 8204856 w 8204855"/>
                <a:gd name="connsiteY1991" fmla="*/ 565354 h 56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Lst>
              <a:rect l="l" t="t" r="r" b="b"/>
              <a:pathLst>
                <a:path w="8204855" h="565354">
                  <a:moveTo>
                    <a:pt x="0" y="0"/>
                  </a:move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10737" y="0"/>
                  </a:lnTo>
                  <a:lnTo>
                    <a:pt x="10737" y="4858"/>
                  </a:lnTo>
                  <a:lnTo>
                    <a:pt x="10737" y="4858"/>
                  </a:lnTo>
                  <a:lnTo>
                    <a:pt x="26944" y="4858"/>
                  </a:lnTo>
                  <a:lnTo>
                    <a:pt x="26944" y="9716"/>
                  </a:lnTo>
                  <a:lnTo>
                    <a:pt x="26944" y="9716"/>
                  </a:lnTo>
                  <a:lnTo>
                    <a:pt x="29577" y="9716"/>
                  </a:lnTo>
                  <a:lnTo>
                    <a:pt x="29577" y="14574"/>
                  </a:lnTo>
                  <a:lnTo>
                    <a:pt x="29577" y="14574"/>
                  </a:lnTo>
                  <a:lnTo>
                    <a:pt x="34844" y="14574"/>
                  </a:lnTo>
                  <a:lnTo>
                    <a:pt x="34844" y="19432"/>
                  </a:lnTo>
                  <a:lnTo>
                    <a:pt x="34844" y="19432"/>
                  </a:lnTo>
                  <a:lnTo>
                    <a:pt x="58952" y="19432"/>
                  </a:lnTo>
                  <a:lnTo>
                    <a:pt x="58952" y="24290"/>
                  </a:lnTo>
                  <a:lnTo>
                    <a:pt x="58952" y="24290"/>
                  </a:lnTo>
                  <a:lnTo>
                    <a:pt x="112637" y="24290"/>
                  </a:lnTo>
                  <a:lnTo>
                    <a:pt x="112637" y="29148"/>
                  </a:lnTo>
                  <a:lnTo>
                    <a:pt x="112637" y="29148"/>
                  </a:lnTo>
                  <a:lnTo>
                    <a:pt x="115270" y="29148"/>
                  </a:lnTo>
                  <a:lnTo>
                    <a:pt x="115270" y="34209"/>
                  </a:lnTo>
                  <a:lnTo>
                    <a:pt x="115270" y="34209"/>
                  </a:lnTo>
                  <a:lnTo>
                    <a:pt x="150115" y="34209"/>
                  </a:lnTo>
                  <a:lnTo>
                    <a:pt x="150115" y="39067"/>
                  </a:lnTo>
                  <a:lnTo>
                    <a:pt x="150115" y="39067"/>
                  </a:lnTo>
                  <a:lnTo>
                    <a:pt x="155585" y="39067"/>
                  </a:lnTo>
                  <a:lnTo>
                    <a:pt x="155585" y="39067"/>
                  </a:lnTo>
                  <a:lnTo>
                    <a:pt x="155585" y="39067"/>
                  </a:lnTo>
                  <a:lnTo>
                    <a:pt x="163688" y="39067"/>
                  </a:lnTo>
                  <a:lnTo>
                    <a:pt x="163688" y="39067"/>
                  </a:lnTo>
                  <a:lnTo>
                    <a:pt x="163688" y="39067"/>
                  </a:lnTo>
                  <a:lnTo>
                    <a:pt x="171589" y="39067"/>
                  </a:lnTo>
                  <a:lnTo>
                    <a:pt x="171589" y="39067"/>
                  </a:lnTo>
                  <a:lnTo>
                    <a:pt x="171589" y="39067"/>
                  </a:lnTo>
                  <a:lnTo>
                    <a:pt x="179692" y="39067"/>
                  </a:lnTo>
                  <a:lnTo>
                    <a:pt x="179692" y="39067"/>
                  </a:lnTo>
                  <a:lnTo>
                    <a:pt x="179692" y="39067"/>
                  </a:lnTo>
                  <a:lnTo>
                    <a:pt x="201166" y="39067"/>
                  </a:lnTo>
                  <a:lnTo>
                    <a:pt x="201166" y="39067"/>
                  </a:lnTo>
                  <a:lnTo>
                    <a:pt x="201166" y="39067"/>
                  </a:lnTo>
                  <a:lnTo>
                    <a:pt x="201166" y="39067"/>
                  </a:lnTo>
                  <a:lnTo>
                    <a:pt x="201166" y="39067"/>
                  </a:lnTo>
                  <a:lnTo>
                    <a:pt x="201166" y="39067"/>
                  </a:lnTo>
                  <a:lnTo>
                    <a:pt x="217170" y="39067"/>
                  </a:lnTo>
                  <a:lnTo>
                    <a:pt x="217170" y="43925"/>
                  </a:lnTo>
                  <a:lnTo>
                    <a:pt x="217170" y="43925"/>
                  </a:lnTo>
                  <a:lnTo>
                    <a:pt x="219804" y="43925"/>
                  </a:lnTo>
                  <a:lnTo>
                    <a:pt x="219804" y="48783"/>
                  </a:lnTo>
                  <a:lnTo>
                    <a:pt x="219804" y="48783"/>
                  </a:lnTo>
                  <a:lnTo>
                    <a:pt x="236010" y="48783"/>
                  </a:lnTo>
                  <a:lnTo>
                    <a:pt x="236010" y="53843"/>
                  </a:lnTo>
                  <a:lnTo>
                    <a:pt x="236010" y="53843"/>
                  </a:lnTo>
                  <a:lnTo>
                    <a:pt x="243911" y="53843"/>
                  </a:lnTo>
                  <a:lnTo>
                    <a:pt x="243911" y="58701"/>
                  </a:lnTo>
                  <a:lnTo>
                    <a:pt x="243911" y="58701"/>
                  </a:lnTo>
                  <a:lnTo>
                    <a:pt x="276122" y="58701"/>
                  </a:lnTo>
                  <a:lnTo>
                    <a:pt x="276122" y="63559"/>
                  </a:lnTo>
                  <a:lnTo>
                    <a:pt x="276122" y="63559"/>
                  </a:lnTo>
                  <a:lnTo>
                    <a:pt x="281592" y="63559"/>
                  </a:lnTo>
                  <a:lnTo>
                    <a:pt x="281592" y="68620"/>
                  </a:lnTo>
                  <a:lnTo>
                    <a:pt x="281592" y="68620"/>
                  </a:lnTo>
                  <a:lnTo>
                    <a:pt x="302863" y="68620"/>
                  </a:lnTo>
                  <a:lnTo>
                    <a:pt x="302863" y="73478"/>
                  </a:lnTo>
                  <a:lnTo>
                    <a:pt x="302863" y="73478"/>
                  </a:lnTo>
                  <a:lnTo>
                    <a:pt x="329807" y="73478"/>
                  </a:lnTo>
                  <a:lnTo>
                    <a:pt x="329807" y="78336"/>
                  </a:lnTo>
                  <a:lnTo>
                    <a:pt x="329807" y="78336"/>
                  </a:lnTo>
                  <a:lnTo>
                    <a:pt x="332440" y="78336"/>
                  </a:lnTo>
                  <a:lnTo>
                    <a:pt x="332440" y="83396"/>
                  </a:lnTo>
                  <a:lnTo>
                    <a:pt x="332440" y="83396"/>
                  </a:lnTo>
                  <a:lnTo>
                    <a:pt x="340544" y="83396"/>
                  </a:lnTo>
                  <a:lnTo>
                    <a:pt x="340544" y="88254"/>
                  </a:lnTo>
                  <a:lnTo>
                    <a:pt x="340544" y="88254"/>
                  </a:lnTo>
                  <a:lnTo>
                    <a:pt x="351281" y="88254"/>
                  </a:lnTo>
                  <a:lnTo>
                    <a:pt x="351281" y="93112"/>
                  </a:lnTo>
                  <a:lnTo>
                    <a:pt x="351281" y="93112"/>
                  </a:lnTo>
                  <a:lnTo>
                    <a:pt x="362018" y="93112"/>
                  </a:lnTo>
                  <a:lnTo>
                    <a:pt x="362018" y="93112"/>
                  </a:lnTo>
                  <a:lnTo>
                    <a:pt x="362018" y="93112"/>
                  </a:lnTo>
                  <a:lnTo>
                    <a:pt x="383289" y="93112"/>
                  </a:lnTo>
                  <a:lnTo>
                    <a:pt x="383289" y="93112"/>
                  </a:lnTo>
                  <a:lnTo>
                    <a:pt x="383289" y="93112"/>
                  </a:lnTo>
                  <a:lnTo>
                    <a:pt x="402129" y="93112"/>
                  </a:lnTo>
                  <a:lnTo>
                    <a:pt x="402129" y="98173"/>
                  </a:lnTo>
                  <a:lnTo>
                    <a:pt x="402129" y="98173"/>
                  </a:lnTo>
                  <a:lnTo>
                    <a:pt x="420970" y="98173"/>
                  </a:lnTo>
                  <a:lnTo>
                    <a:pt x="420970" y="103031"/>
                  </a:lnTo>
                  <a:lnTo>
                    <a:pt x="420970" y="103031"/>
                  </a:lnTo>
                  <a:lnTo>
                    <a:pt x="428870" y="103031"/>
                  </a:lnTo>
                  <a:lnTo>
                    <a:pt x="428870" y="103031"/>
                  </a:lnTo>
                  <a:lnTo>
                    <a:pt x="428870" y="103031"/>
                  </a:lnTo>
                  <a:lnTo>
                    <a:pt x="439607" y="103031"/>
                  </a:lnTo>
                  <a:lnTo>
                    <a:pt x="439607" y="103031"/>
                  </a:lnTo>
                  <a:lnTo>
                    <a:pt x="439607" y="103031"/>
                  </a:lnTo>
                  <a:lnTo>
                    <a:pt x="469185" y="103031"/>
                  </a:lnTo>
                  <a:lnTo>
                    <a:pt x="469185" y="108091"/>
                  </a:lnTo>
                  <a:lnTo>
                    <a:pt x="469185" y="108091"/>
                  </a:lnTo>
                  <a:lnTo>
                    <a:pt x="471818" y="108091"/>
                  </a:lnTo>
                  <a:lnTo>
                    <a:pt x="471818" y="112949"/>
                  </a:lnTo>
                  <a:lnTo>
                    <a:pt x="471818" y="112949"/>
                  </a:lnTo>
                  <a:lnTo>
                    <a:pt x="482555" y="112949"/>
                  </a:lnTo>
                  <a:lnTo>
                    <a:pt x="482555" y="118010"/>
                  </a:lnTo>
                  <a:lnTo>
                    <a:pt x="482555" y="118010"/>
                  </a:lnTo>
                  <a:lnTo>
                    <a:pt x="485189" y="118010"/>
                  </a:lnTo>
                  <a:lnTo>
                    <a:pt x="485189" y="122868"/>
                  </a:lnTo>
                  <a:lnTo>
                    <a:pt x="485189" y="122868"/>
                  </a:lnTo>
                  <a:lnTo>
                    <a:pt x="490658" y="122868"/>
                  </a:lnTo>
                  <a:lnTo>
                    <a:pt x="490658" y="127928"/>
                  </a:lnTo>
                  <a:lnTo>
                    <a:pt x="490658"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47765"/>
                  </a:lnTo>
                  <a:lnTo>
                    <a:pt x="493292" y="147765"/>
                  </a:lnTo>
                  <a:lnTo>
                    <a:pt x="493292" y="147765"/>
                  </a:lnTo>
                  <a:lnTo>
                    <a:pt x="493292" y="147765"/>
                  </a:lnTo>
                  <a:lnTo>
                    <a:pt x="493292" y="147765"/>
                  </a:lnTo>
                  <a:lnTo>
                    <a:pt x="498559" y="147765"/>
                  </a:lnTo>
                  <a:lnTo>
                    <a:pt x="498559" y="147765"/>
                  </a:lnTo>
                  <a:lnTo>
                    <a:pt x="498559" y="147765"/>
                  </a:lnTo>
                  <a:lnTo>
                    <a:pt x="498559" y="147765"/>
                  </a:lnTo>
                  <a:lnTo>
                    <a:pt x="498559" y="147765"/>
                  </a:lnTo>
                  <a:lnTo>
                    <a:pt x="498559" y="147765"/>
                  </a:lnTo>
                  <a:lnTo>
                    <a:pt x="498559" y="147765"/>
                  </a:lnTo>
                  <a:lnTo>
                    <a:pt x="498559" y="162542"/>
                  </a:lnTo>
                  <a:lnTo>
                    <a:pt x="498559" y="162542"/>
                  </a:lnTo>
                  <a:lnTo>
                    <a:pt x="501395" y="162542"/>
                  </a:lnTo>
                  <a:lnTo>
                    <a:pt x="501395" y="167602"/>
                  </a:lnTo>
                  <a:lnTo>
                    <a:pt x="501395" y="167602"/>
                  </a:lnTo>
                  <a:lnTo>
                    <a:pt x="506663" y="167602"/>
                  </a:lnTo>
                  <a:lnTo>
                    <a:pt x="506663" y="167602"/>
                  </a:lnTo>
                  <a:lnTo>
                    <a:pt x="506663" y="167602"/>
                  </a:lnTo>
                  <a:lnTo>
                    <a:pt x="506663" y="167602"/>
                  </a:lnTo>
                  <a:lnTo>
                    <a:pt x="506663" y="167602"/>
                  </a:lnTo>
                  <a:lnTo>
                    <a:pt x="506663" y="167602"/>
                  </a:lnTo>
                  <a:lnTo>
                    <a:pt x="506663" y="167602"/>
                  </a:lnTo>
                  <a:lnTo>
                    <a:pt x="506663" y="182379"/>
                  </a:lnTo>
                  <a:lnTo>
                    <a:pt x="506663" y="182379"/>
                  </a:lnTo>
                  <a:lnTo>
                    <a:pt x="509296" y="182379"/>
                  </a:lnTo>
                  <a:lnTo>
                    <a:pt x="509296" y="187439"/>
                  </a:lnTo>
                  <a:lnTo>
                    <a:pt x="509296" y="187439"/>
                  </a:lnTo>
                  <a:lnTo>
                    <a:pt x="514766" y="187439"/>
                  </a:lnTo>
                  <a:lnTo>
                    <a:pt x="514766" y="187439"/>
                  </a:lnTo>
                  <a:lnTo>
                    <a:pt x="514766" y="187439"/>
                  </a:lnTo>
                  <a:lnTo>
                    <a:pt x="514766" y="187439"/>
                  </a:lnTo>
                  <a:lnTo>
                    <a:pt x="514766" y="187439"/>
                  </a:lnTo>
                  <a:lnTo>
                    <a:pt x="514766" y="187439"/>
                  </a:lnTo>
                  <a:lnTo>
                    <a:pt x="514766" y="187439"/>
                  </a:lnTo>
                  <a:lnTo>
                    <a:pt x="514766" y="202216"/>
                  </a:lnTo>
                  <a:lnTo>
                    <a:pt x="514766" y="202216"/>
                  </a:lnTo>
                  <a:lnTo>
                    <a:pt x="530770" y="202216"/>
                  </a:lnTo>
                  <a:lnTo>
                    <a:pt x="530770" y="202216"/>
                  </a:lnTo>
                  <a:lnTo>
                    <a:pt x="530770" y="202216"/>
                  </a:lnTo>
                  <a:lnTo>
                    <a:pt x="533404" y="202216"/>
                  </a:lnTo>
                  <a:lnTo>
                    <a:pt x="533404" y="202216"/>
                  </a:lnTo>
                  <a:lnTo>
                    <a:pt x="533404" y="202216"/>
                  </a:lnTo>
                  <a:lnTo>
                    <a:pt x="536240" y="202216"/>
                  </a:lnTo>
                  <a:lnTo>
                    <a:pt x="536240" y="207276"/>
                  </a:lnTo>
                  <a:lnTo>
                    <a:pt x="536240" y="207276"/>
                  </a:lnTo>
                  <a:lnTo>
                    <a:pt x="538873" y="207276"/>
                  </a:lnTo>
                  <a:lnTo>
                    <a:pt x="538873" y="212337"/>
                  </a:lnTo>
                  <a:lnTo>
                    <a:pt x="538873" y="212337"/>
                  </a:lnTo>
                  <a:lnTo>
                    <a:pt x="546977" y="212337"/>
                  </a:lnTo>
                  <a:lnTo>
                    <a:pt x="546977" y="212337"/>
                  </a:lnTo>
                  <a:lnTo>
                    <a:pt x="546977" y="212337"/>
                  </a:lnTo>
                  <a:lnTo>
                    <a:pt x="549610" y="212337"/>
                  </a:lnTo>
                  <a:lnTo>
                    <a:pt x="549610" y="212337"/>
                  </a:lnTo>
                  <a:lnTo>
                    <a:pt x="549610" y="212337"/>
                  </a:lnTo>
                  <a:lnTo>
                    <a:pt x="549610" y="212337"/>
                  </a:lnTo>
                  <a:lnTo>
                    <a:pt x="549610" y="222255"/>
                  </a:lnTo>
                  <a:lnTo>
                    <a:pt x="549610" y="222255"/>
                  </a:lnTo>
                  <a:lnTo>
                    <a:pt x="560347" y="222255"/>
                  </a:lnTo>
                  <a:lnTo>
                    <a:pt x="560347" y="222255"/>
                  </a:lnTo>
                  <a:lnTo>
                    <a:pt x="560347" y="222255"/>
                  </a:lnTo>
                  <a:lnTo>
                    <a:pt x="560347" y="222255"/>
                  </a:lnTo>
                  <a:lnTo>
                    <a:pt x="560347" y="232174"/>
                  </a:lnTo>
                  <a:lnTo>
                    <a:pt x="560347" y="232174"/>
                  </a:lnTo>
                  <a:lnTo>
                    <a:pt x="562981" y="232174"/>
                  </a:lnTo>
                  <a:lnTo>
                    <a:pt x="562981" y="237234"/>
                  </a:lnTo>
                  <a:lnTo>
                    <a:pt x="562981" y="237234"/>
                  </a:lnTo>
                  <a:lnTo>
                    <a:pt x="565615" y="237234"/>
                  </a:lnTo>
                  <a:lnTo>
                    <a:pt x="565615" y="242092"/>
                  </a:lnTo>
                  <a:lnTo>
                    <a:pt x="565615" y="242092"/>
                  </a:lnTo>
                  <a:lnTo>
                    <a:pt x="568248" y="242092"/>
                  </a:lnTo>
                  <a:lnTo>
                    <a:pt x="568248" y="247153"/>
                  </a:lnTo>
                  <a:lnTo>
                    <a:pt x="568248" y="247153"/>
                  </a:lnTo>
                  <a:lnTo>
                    <a:pt x="578985" y="247153"/>
                  </a:lnTo>
                  <a:lnTo>
                    <a:pt x="578985" y="252213"/>
                  </a:lnTo>
                  <a:lnTo>
                    <a:pt x="578985" y="252213"/>
                  </a:lnTo>
                  <a:lnTo>
                    <a:pt x="581821" y="252213"/>
                  </a:lnTo>
                  <a:lnTo>
                    <a:pt x="581821" y="257071"/>
                  </a:lnTo>
                  <a:lnTo>
                    <a:pt x="581821" y="257071"/>
                  </a:lnTo>
                  <a:lnTo>
                    <a:pt x="595192" y="257071"/>
                  </a:lnTo>
                  <a:lnTo>
                    <a:pt x="595192" y="262132"/>
                  </a:lnTo>
                  <a:lnTo>
                    <a:pt x="595192" y="262132"/>
                  </a:lnTo>
                  <a:lnTo>
                    <a:pt x="608562" y="262132"/>
                  </a:lnTo>
                  <a:lnTo>
                    <a:pt x="608562" y="267192"/>
                  </a:lnTo>
                  <a:lnTo>
                    <a:pt x="608562" y="267192"/>
                  </a:lnTo>
                  <a:lnTo>
                    <a:pt x="616666" y="267192"/>
                  </a:lnTo>
                  <a:lnTo>
                    <a:pt x="616666" y="272050"/>
                  </a:lnTo>
                  <a:lnTo>
                    <a:pt x="616666" y="272050"/>
                  </a:lnTo>
                  <a:lnTo>
                    <a:pt x="630036" y="272050"/>
                  </a:lnTo>
                  <a:lnTo>
                    <a:pt x="630036" y="277111"/>
                  </a:lnTo>
                  <a:lnTo>
                    <a:pt x="630036" y="277111"/>
                  </a:lnTo>
                  <a:lnTo>
                    <a:pt x="643407" y="277111"/>
                  </a:lnTo>
                  <a:lnTo>
                    <a:pt x="643407" y="277111"/>
                  </a:lnTo>
                  <a:lnTo>
                    <a:pt x="643407" y="277111"/>
                  </a:lnTo>
                  <a:lnTo>
                    <a:pt x="643407" y="277111"/>
                  </a:lnTo>
                  <a:lnTo>
                    <a:pt x="643407" y="287029"/>
                  </a:lnTo>
                  <a:lnTo>
                    <a:pt x="643407" y="287029"/>
                  </a:lnTo>
                  <a:lnTo>
                    <a:pt x="697092" y="287029"/>
                  </a:lnTo>
                  <a:lnTo>
                    <a:pt x="697092" y="292090"/>
                  </a:lnTo>
                  <a:lnTo>
                    <a:pt x="697092" y="292090"/>
                  </a:lnTo>
                  <a:lnTo>
                    <a:pt x="702359" y="292090"/>
                  </a:lnTo>
                  <a:lnTo>
                    <a:pt x="702359" y="292090"/>
                  </a:lnTo>
                  <a:lnTo>
                    <a:pt x="702359" y="292090"/>
                  </a:lnTo>
                  <a:lnTo>
                    <a:pt x="702359" y="292090"/>
                  </a:lnTo>
                  <a:lnTo>
                    <a:pt x="702359" y="302008"/>
                  </a:lnTo>
                  <a:lnTo>
                    <a:pt x="702359" y="302008"/>
                  </a:lnTo>
                  <a:lnTo>
                    <a:pt x="731733" y="302008"/>
                  </a:lnTo>
                  <a:lnTo>
                    <a:pt x="731733" y="307068"/>
                  </a:lnTo>
                  <a:lnTo>
                    <a:pt x="731733" y="307068"/>
                  </a:lnTo>
                  <a:lnTo>
                    <a:pt x="732746" y="307068"/>
                  </a:lnTo>
                  <a:lnTo>
                    <a:pt x="732746" y="312129"/>
                  </a:lnTo>
                  <a:lnTo>
                    <a:pt x="732746" y="312129"/>
                  </a:lnTo>
                  <a:lnTo>
                    <a:pt x="737203" y="312129"/>
                  </a:lnTo>
                  <a:lnTo>
                    <a:pt x="737203" y="316987"/>
                  </a:lnTo>
                  <a:lnTo>
                    <a:pt x="737203" y="316987"/>
                  </a:lnTo>
                  <a:lnTo>
                    <a:pt x="738014" y="316987"/>
                  </a:lnTo>
                  <a:lnTo>
                    <a:pt x="738014" y="322047"/>
                  </a:lnTo>
                  <a:lnTo>
                    <a:pt x="738014" y="322047"/>
                  </a:lnTo>
                  <a:lnTo>
                    <a:pt x="739837" y="322047"/>
                  </a:lnTo>
                  <a:lnTo>
                    <a:pt x="739837" y="326905"/>
                  </a:lnTo>
                  <a:lnTo>
                    <a:pt x="739837" y="326905"/>
                  </a:lnTo>
                  <a:lnTo>
                    <a:pt x="753207" y="326905"/>
                  </a:lnTo>
                  <a:lnTo>
                    <a:pt x="753207" y="326905"/>
                  </a:lnTo>
                  <a:lnTo>
                    <a:pt x="753207" y="326905"/>
                  </a:lnTo>
                  <a:lnTo>
                    <a:pt x="793522" y="326905"/>
                  </a:lnTo>
                  <a:lnTo>
                    <a:pt x="793522" y="331966"/>
                  </a:lnTo>
                  <a:lnTo>
                    <a:pt x="793522" y="331966"/>
                  </a:lnTo>
                  <a:lnTo>
                    <a:pt x="798789" y="331966"/>
                  </a:lnTo>
                  <a:lnTo>
                    <a:pt x="798789" y="331966"/>
                  </a:lnTo>
                  <a:lnTo>
                    <a:pt x="798789" y="331966"/>
                  </a:lnTo>
                  <a:lnTo>
                    <a:pt x="798789" y="331966"/>
                  </a:lnTo>
                  <a:lnTo>
                    <a:pt x="798789" y="342087"/>
                  </a:lnTo>
                  <a:lnTo>
                    <a:pt x="798789" y="342087"/>
                  </a:lnTo>
                  <a:lnTo>
                    <a:pt x="833633" y="342087"/>
                  </a:lnTo>
                  <a:lnTo>
                    <a:pt x="833633" y="346945"/>
                  </a:lnTo>
                  <a:lnTo>
                    <a:pt x="833633" y="346945"/>
                  </a:lnTo>
                  <a:lnTo>
                    <a:pt x="842547" y="346945"/>
                  </a:lnTo>
                  <a:lnTo>
                    <a:pt x="842547" y="352005"/>
                  </a:lnTo>
                  <a:lnTo>
                    <a:pt x="842547" y="352005"/>
                  </a:lnTo>
                  <a:lnTo>
                    <a:pt x="866654" y="352005"/>
                  </a:lnTo>
                  <a:lnTo>
                    <a:pt x="866654" y="357066"/>
                  </a:lnTo>
                  <a:lnTo>
                    <a:pt x="866654" y="357066"/>
                  </a:lnTo>
                  <a:lnTo>
                    <a:pt x="924796" y="357066"/>
                  </a:lnTo>
                  <a:lnTo>
                    <a:pt x="924796" y="361924"/>
                  </a:lnTo>
                  <a:lnTo>
                    <a:pt x="924796" y="361924"/>
                  </a:lnTo>
                  <a:lnTo>
                    <a:pt x="943636" y="361924"/>
                  </a:lnTo>
                  <a:lnTo>
                    <a:pt x="943636" y="366984"/>
                  </a:lnTo>
                  <a:lnTo>
                    <a:pt x="943636" y="366984"/>
                  </a:lnTo>
                  <a:lnTo>
                    <a:pt x="959640" y="366984"/>
                  </a:lnTo>
                  <a:lnTo>
                    <a:pt x="959640" y="372045"/>
                  </a:lnTo>
                  <a:lnTo>
                    <a:pt x="959640" y="372045"/>
                  </a:lnTo>
                  <a:lnTo>
                    <a:pt x="959640" y="372045"/>
                  </a:lnTo>
                  <a:lnTo>
                    <a:pt x="959640" y="372045"/>
                  </a:lnTo>
                  <a:lnTo>
                    <a:pt x="959640" y="372045"/>
                  </a:lnTo>
                  <a:lnTo>
                    <a:pt x="981114" y="372045"/>
                  </a:lnTo>
                  <a:lnTo>
                    <a:pt x="981114" y="372045"/>
                  </a:lnTo>
                  <a:lnTo>
                    <a:pt x="981114" y="372045"/>
                  </a:lnTo>
                  <a:lnTo>
                    <a:pt x="985369" y="372045"/>
                  </a:lnTo>
                  <a:lnTo>
                    <a:pt x="985369" y="377105"/>
                  </a:lnTo>
                  <a:lnTo>
                    <a:pt x="985369" y="377105"/>
                  </a:lnTo>
                  <a:lnTo>
                    <a:pt x="997119" y="377105"/>
                  </a:lnTo>
                  <a:lnTo>
                    <a:pt x="997119" y="381963"/>
                  </a:lnTo>
                  <a:lnTo>
                    <a:pt x="997119" y="381963"/>
                  </a:lnTo>
                  <a:lnTo>
                    <a:pt x="1012312" y="381963"/>
                  </a:lnTo>
                  <a:lnTo>
                    <a:pt x="1012312" y="387024"/>
                  </a:lnTo>
                  <a:lnTo>
                    <a:pt x="1012312" y="387024"/>
                  </a:lnTo>
                  <a:lnTo>
                    <a:pt x="1018592" y="387024"/>
                  </a:lnTo>
                  <a:lnTo>
                    <a:pt x="1018592" y="392084"/>
                  </a:lnTo>
                  <a:lnTo>
                    <a:pt x="1018592" y="392084"/>
                  </a:lnTo>
                  <a:lnTo>
                    <a:pt x="1025683" y="392084"/>
                  </a:lnTo>
                  <a:lnTo>
                    <a:pt x="1025683" y="397145"/>
                  </a:lnTo>
                  <a:lnTo>
                    <a:pt x="1025683" y="397145"/>
                  </a:lnTo>
                  <a:lnTo>
                    <a:pt x="1033786" y="397145"/>
                  </a:lnTo>
                  <a:lnTo>
                    <a:pt x="1033786" y="402003"/>
                  </a:lnTo>
                  <a:lnTo>
                    <a:pt x="1033786" y="402003"/>
                  </a:lnTo>
                  <a:lnTo>
                    <a:pt x="1069644" y="402003"/>
                  </a:lnTo>
                  <a:lnTo>
                    <a:pt x="1069644" y="407063"/>
                  </a:lnTo>
                  <a:lnTo>
                    <a:pt x="1069644" y="407063"/>
                  </a:lnTo>
                  <a:lnTo>
                    <a:pt x="1072277" y="407063"/>
                  </a:lnTo>
                  <a:lnTo>
                    <a:pt x="1072277" y="412124"/>
                  </a:lnTo>
                  <a:lnTo>
                    <a:pt x="1072277" y="412124"/>
                  </a:lnTo>
                  <a:lnTo>
                    <a:pt x="1074911" y="412124"/>
                  </a:lnTo>
                  <a:lnTo>
                    <a:pt x="1074911" y="412124"/>
                  </a:lnTo>
                  <a:lnTo>
                    <a:pt x="1074911" y="412124"/>
                  </a:lnTo>
                  <a:lnTo>
                    <a:pt x="1077545" y="412124"/>
                  </a:lnTo>
                  <a:lnTo>
                    <a:pt x="1077545" y="417184"/>
                  </a:lnTo>
                  <a:lnTo>
                    <a:pt x="1077545" y="417184"/>
                  </a:lnTo>
                  <a:lnTo>
                    <a:pt x="1171341" y="417184"/>
                  </a:lnTo>
                  <a:lnTo>
                    <a:pt x="1171341" y="422244"/>
                  </a:lnTo>
                  <a:lnTo>
                    <a:pt x="1171341" y="422244"/>
                  </a:lnTo>
                  <a:lnTo>
                    <a:pt x="1195448" y="422244"/>
                  </a:lnTo>
                  <a:lnTo>
                    <a:pt x="1195448" y="422244"/>
                  </a:lnTo>
                  <a:lnTo>
                    <a:pt x="1195448" y="422244"/>
                  </a:lnTo>
                  <a:lnTo>
                    <a:pt x="1198285" y="422244"/>
                  </a:lnTo>
                  <a:lnTo>
                    <a:pt x="1198285" y="422244"/>
                  </a:lnTo>
                  <a:lnTo>
                    <a:pt x="1198285" y="422244"/>
                  </a:lnTo>
                  <a:lnTo>
                    <a:pt x="1214289" y="422244"/>
                  </a:lnTo>
                  <a:lnTo>
                    <a:pt x="1214289" y="427305"/>
                  </a:lnTo>
                  <a:lnTo>
                    <a:pt x="1214289" y="427305"/>
                  </a:lnTo>
                  <a:lnTo>
                    <a:pt x="1214289" y="427305"/>
                  </a:lnTo>
                  <a:lnTo>
                    <a:pt x="1214289" y="427305"/>
                  </a:lnTo>
                  <a:lnTo>
                    <a:pt x="1214289" y="427305"/>
                  </a:lnTo>
                  <a:lnTo>
                    <a:pt x="1225026" y="427305"/>
                  </a:lnTo>
                  <a:lnTo>
                    <a:pt x="1225026" y="432163"/>
                  </a:lnTo>
                  <a:lnTo>
                    <a:pt x="1225026" y="432163"/>
                  </a:lnTo>
                  <a:lnTo>
                    <a:pt x="1233129" y="432163"/>
                  </a:lnTo>
                  <a:lnTo>
                    <a:pt x="1233129" y="432163"/>
                  </a:lnTo>
                  <a:lnTo>
                    <a:pt x="1233129" y="432163"/>
                  </a:lnTo>
                  <a:lnTo>
                    <a:pt x="1246500" y="432163"/>
                  </a:lnTo>
                  <a:lnTo>
                    <a:pt x="1246500" y="437426"/>
                  </a:lnTo>
                  <a:lnTo>
                    <a:pt x="1246500" y="437426"/>
                  </a:lnTo>
                  <a:lnTo>
                    <a:pt x="1267973" y="437426"/>
                  </a:lnTo>
                  <a:lnTo>
                    <a:pt x="1267973" y="437426"/>
                  </a:lnTo>
                  <a:lnTo>
                    <a:pt x="1267973" y="437426"/>
                  </a:lnTo>
                  <a:lnTo>
                    <a:pt x="1283978" y="437426"/>
                  </a:lnTo>
                  <a:lnTo>
                    <a:pt x="1283978" y="442486"/>
                  </a:lnTo>
                  <a:lnTo>
                    <a:pt x="1283978" y="442486"/>
                  </a:lnTo>
                  <a:lnTo>
                    <a:pt x="1289447" y="442486"/>
                  </a:lnTo>
                  <a:lnTo>
                    <a:pt x="1289447" y="447547"/>
                  </a:lnTo>
                  <a:lnTo>
                    <a:pt x="1289447" y="447547"/>
                  </a:lnTo>
                  <a:lnTo>
                    <a:pt x="1302818" y="447547"/>
                  </a:lnTo>
                  <a:lnTo>
                    <a:pt x="1302818" y="447547"/>
                  </a:lnTo>
                  <a:lnTo>
                    <a:pt x="1302818" y="447547"/>
                  </a:lnTo>
                  <a:lnTo>
                    <a:pt x="1326925" y="447547"/>
                  </a:lnTo>
                  <a:lnTo>
                    <a:pt x="1326925" y="452607"/>
                  </a:lnTo>
                  <a:lnTo>
                    <a:pt x="1326925" y="452607"/>
                  </a:lnTo>
                  <a:lnTo>
                    <a:pt x="1447463" y="452607"/>
                  </a:lnTo>
                  <a:lnTo>
                    <a:pt x="1447463" y="452607"/>
                  </a:lnTo>
                  <a:lnTo>
                    <a:pt x="1447463" y="452607"/>
                  </a:lnTo>
                  <a:lnTo>
                    <a:pt x="1463670" y="452607"/>
                  </a:lnTo>
                  <a:lnTo>
                    <a:pt x="1463670" y="457668"/>
                  </a:lnTo>
                  <a:lnTo>
                    <a:pt x="1463670" y="457668"/>
                  </a:lnTo>
                  <a:lnTo>
                    <a:pt x="1535992" y="457668"/>
                  </a:lnTo>
                  <a:lnTo>
                    <a:pt x="1535992" y="457668"/>
                  </a:lnTo>
                  <a:lnTo>
                    <a:pt x="1535992" y="457668"/>
                  </a:lnTo>
                  <a:lnTo>
                    <a:pt x="1535992" y="457668"/>
                  </a:lnTo>
                  <a:lnTo>
                    <a:pt x="1535992" y="457668"/>
                  </a:lnTo>
                  <a:lnTo>
                    <a:pt x="1535992" y="457668"/>
                  </a:lnTo>
                  <a:lnTo>
                    <a:pt x="1557466" y="457668"/>
                  </a:lnTo>
                  <a:lnTo>
                    <a:pt x="1557466" y="457668"/>
                  </a:lnTo>
                  <a:lnTo>
                    <a:pt x="1557466" y="457668"/>
                  </a:lnTo>
                  <a:lnTo>
                    <a:pt x="1600211" y="457668"/>
                  </a:lnTo>
                  <a:lnTo>
                    <a:pt x="1600211" y="462728"/>
                  </a:lnTo>
                  <a:lnTo>
                    <a:pt x="1600211" y="462728"/>
                  </a:lnTo>
                  <a:lnTo>
                    <a:pt x="1688740" y="462728"/>
                  </a:lnTo>
                  <a:lnTo>
                    <a:pt x="1688740" y="467789"/>
                  </a:lnTo>
                  <a:lnTo>
                    <a:pt x="1688740" y="467789"/>
                  </a:lnTo>
                  <a:lnTo>
                    <a:pt x="1731688" y="467789"/>
                  </a:lnTo>
                  <a:lnTo>
                    <a:pt x="1731688" y="467789"/>
                  </a:lnTo>
                  <a:lnTo>
                    <a:pt x="1731688" y="467789"/>
                  </a:lnTo>
                  <a:lnTo>
                    <a:pt x="1763697" y="467789"/>
                  </a:lnTo>
                  <a:lnTo>
                    <a:pt x="1763697" y="467789"/>
                  </a:lnTo>
                  <a:lnTo>
                    <a:pt x="1763697" y="467789"/>
                  </a:lnTo>
                  <a:lnTo>
                    <a:pt x="1790640" y="467789"/>
                  </a:lnTo>
                  <a:lnTo>
                    <a:pt x="1790640" y="467789"/>
                  </a:lnTo>
                  <a:lnTo>
                    <a:pt x="1790640" y="467789"/>
                  </a:lnTo>
                  <a:lnTo>
                    <a:pt x="1798541" y="467789"/>
                  </a:lnTo>
                  <a:lnTo>
                    <a:pt x="1798541" y="467789"/>
                  </a:lnTo>
                  <a:lnTo>
                    <a:pt x="1798541" y="467789"/>
                  </a:lnTo>
                  <a:lnTo>
                    <a:pt x="1814748" y="467789"/>
                  </a:lnTo>
                  <a:lnTo>
                    <a:pt x="1814748" y="467789"/>
                  </a:lnTo>
                  <a:lnTo>
                    <a:pt x="1814748" y="467789"/>
                  </a:lnTo>
                  <a:lnTo>
                    <a:pt x="1844122" y="467789"/>
                  </a:lnTo>
                  <a:lnTo>
                    <a:pt x="1844122" y="467789"/>
                  </a:lnTo>
                  <a:lnTo>
                    <a:pt x="1844122" y="467789"/>
                  </a:lnTo>
                  <a:lnTo>
                    <a:pt x="1849592" y="467789"/>
                  </a:lnTo>
                  <a:lnTo>
                    <a:pt x="1849592" y="467789"/>
                  </a:lnTo>
                  <a:lnTo>
                    <a:pt x="1849592" y="467789"/>
                  </a:lnTo>
                  <a:lnTo>
                    <a:pt x="1881803" y="467789"/>
                  </a:lnTo>
                  <a:lnTo>
                    <a:pt x="1881803" y="473051"/>
                  </a:lnTo>
                  <a:lnTo>
                    <a:pt x="1881803" y="473051"/>
                  </a:lnTo>
                  <a:lnTo>
                    <a:pt x="1887070" y="473051"/>
                  </a:lnTo>
                  <a:lnTo>
                    <a:pt x="1887070" y="473051"/>
                  </a:lnTo>
                  <a:lnTo>
                    <a:pt x="1887070" y="473051"/>
                  </a:lnTo>
                  <a:lnTo>
                    <a:pt x="1892540" y="473051"/>
                  </a:lnTo>
                  <a:lnTo>
                    <a:pt x="1892540" y="473051"/>
                  </a:lnTo>
                  <a:lnTo>
                    <a:pt x="1892540" y="473051"/>
                  </a:lnTo>
                  <a:lnTo>
                    <a:pt x="1895174" y="473051"/>
                  </a:lnTo>
                  <a:lnTo>
                    <a:pt x="1895174" y="473051"/>
                  </a:lnTo>
                  <a:lnTo>
                    <a:pt x="1895174" y="473051"/>
                  </a:lnTo>
                  <a:lnTo>
                    <a:pt x="1938121" y="473051"/>
                  </a:lnTo>
                  <a:lnTo>
                    <a:pt x="1938121" y="478314"/>
                  </a:lnTo>
                  <a:lnTo>
                    <a:pt x="1938121" y="478314"/>
                  </a:lnTo>
                  <a:lnTo>
                    <a:pt x="1969927" y="478314"/>
                  </a:lnTo>
                  <a:lnTo>
                    <a:pt x="1969927" y="483375"/>
                  </a:lnTo>
                  <a:lnTo>
                    <a:pt x="1969927" y="483375"/>
                  </a:lnTo>
                  <a:lnTo>
                    <a:pt x="2002340" y="483375"/>
                  </a:lnTo>
                  <a:lnTo>
                    <a:pt x="2002340" y="488638"/>
                  </a:lnTo>
                  <a:lnTo>
                    <a:pt x="2002340" y="488638"/>
                  </a:lnTo>
                  <a:lnTo>
                    <a:pt x="2023814" y="488638"/>
                  </a:lnTo>
                  <a:lnTo>
                    <a:pt x="2023814" y="488638"/>
                  </a:lnTo>
                  <a:lnTo>
                    <a:pt x="2023814" y="488638"/>
                  </a:lnTo>
                  <a:lnTo>
                    <a:pt x="2029082" y="488638"/>
                  </a:lnTo>
                  <a:lnTo>
                    <a:pt x="2029082" y="488638"/>
                  </a:lnTo>
                  <a:lnTo>
                    <a:pt x="2029082" y="488638"/>
                  </a:lnTo>
                  <a:lnTo>
                    <a:pt x="2045288" y="488638"/>
                  </a:lnTo>
                  <a:lnTo>
                    <a:pt x="2045288" y="488638"/>
                  </a:lnTo>
                  <a:lnTo>
                    <a:pt x="2045288" y="488638"/>
                  </a:lnTo>
                  <a:lnTo>
                    <a:pt x="2058659" y="488638"/>
                  </a:lnTo>
                  <a:lnTo>
                    <a:pt x="2058659" y="493901"/>
                  </a:lnTo>
                  <a:lnTo>
                    <a:pt x="2058659" y="493901"/>
                  </a:lnTo>
                  <a:lnTo>
                    <a:pt x="2141718" y="493901"/>
                  </a:lnTo>
                  <a:lnTo>
                    <a:pt x="2141718" y="493901"/>
                  </a:lnTo>
                  <a:lnTo>
                    <a:pt x="2141718" y="493901"/>
                  </a:lnTo>
                  <a:lnTo>
                    <a:pt x="2168459" y="493901"/>
                  </a:lnTo>
                  <a:lnTo>
                    <a:pt x="2168459" y="493901"/>
                  </a:lnTo>
                  <a:lnTo>
                    <a:pt x="2168459" y="493901"/>
                  </a:lnTo>
                  <a:lnTo>
                    <a:pt x="2270359" y="493901"/>
                  </a:lnTo>
                  <a:lnTo>
                    <a:pt x="2270359" y="493901"/>
                  </a:lnTo>
                  <a:lnTo>
                    <a:pt x="2270359" y="493901"/>
                  </a:lnTo>
                  <a:lnTo>
                    <a:pt x="2294467" y="493901"/>
                  </a:lnTo>
                  <a:lnTo>
                    <a:pt x="2294467" y="493901"/>
                  </a:lnTo>
                  <a:lnTo>
                    <a:pt x="2294467" y="493901"/>
                  </a:lnTo>
                  <a:lnTo>
                    <a:pt x="2294467" y="493901"/>
                  </a:lnTo>
                  <a:lnTo>
                    <a:pt x="2294467" y="493901"/>
                  </a:lnTo>
                  <a:lnTo>
                    <a:pt x="2294467" y="493901"/>
                  </a:lnTo>
                  <a:lnTo>
                    <a:pt x="2433845" y="493901"/>
                  </a:lnTo>
                  <a:lnTo>
                    <a:pt x="2433845" y="493901"/>
                  </a:lnTo>
                  <a:lnTo>
                    <a:pt x="2433845" y="493901"/>
                  </a:lnTo>
                  <a:lnTo>
                    <a:pt x="2459370" y="493901"/>
                  </a:lnTo>
                  <a:lnTo>
                    <a:pt x="2459370" y="499366"/>
                  </a:lnTo>
                  <a:lnTo>
                    <a:pt x="2459370" y="499366"/>
                  </a:lnTo>
                  <a:lnTo>
                    <a:pt x="2484896" y="499366"/>
                  </a:lnTo>
                  <a:lnTo>
                    <a:pt x="2484896" y="499366"/>
                  </a:lnTo>
                  <a:lnTo>
                    <a:pt x="2484896" y="499366"/>
                  </a:lnTo>
                  <a:lnTo>
                    <a:pt x="2498266" y="499366"/>
                  </a:lnTo>
                  <a:lnTo>
                    <a:pt x="2498266" y="504629"/>
                  </a:lnTo>
                  <a:lnTo>
                    <a:pt x="2498266" y="504629"/>
                  </a:lnTo>
                  <a:lnTo>
                    <a:pt x="2549115" y="504629"/>
                  </a:lnTo>
                  <a:lnTo>
                    <a:pt x="2549115" y="504629"/>
                  </a:lnTo>
                  <a:lnTo>
                    <a:pt x="2549115" y="504629"/>
                  </a:lnTo>
                  <a:lnTo>
                    <a:pt x="2554585" y="504629"/>
                  </a:lnTo>
                  <a:lnTo>
                    <a:pt x="2554585" y="504629"/>
                  </a:lnTo>
                  <a:lnTo>
                    <a:pt x="2554585" y="504629"/>
                  </a:lnTo>
                  <a:lnTo>
                    <a:pt x="2559852" y="504629"/>
                  </a:lnTo>
                  <a:lnTo>
                    <a:pt x="2559852" y="504629"/>
                  </a:lnTo>
                  <a:lnTo>
                    <a:pt x="2559852" y="504629"/>
                  </a:lnTo>
                  <a:lnTo>
                    <a:pt x="2629541" y="504629"/>
                  </a:lnTo>
                  <a:lnTo>
                    <a:pt x="2629541" y="509892"/>
                  </a:lnTo>
                  <a:lnTo>
                    <a:pt x="2629541" y="509892"/>
                  </a:lnTo>
                  <a:lnTo>
                    <a:pt x="2645748" y="509892"/>
                  </a:lnTo>
                  <a:lnTo>
                    <a:pt x="2645748" y="509892"/>
                  </a:lnTo>
                  <a:lnTo>
                    <a:pt x="2645748" y="509892"/>
                  </a:lnTo>
                  <a:lnTo>
                    <a:pt x="2707333" y="509892"/>
                  </a:lnTo>
                  <a:lnTo>
                    <a:pt x="2707333" y="515357"/>
                  </a:lnTo>
                  <a:lnTo>
                    <a:pt x="2707333" y="515357"/>
                  </a:lnTo>
                  <a:lnTo>
                    <a:pt x="2720704" y="515357"/>
                  </a:lnTo>
                  <a:lnTo>
                    <a:pt x="2720704" y="515357"/>
                  </a:lnTo>
                  <a:lnTo>
                    <a:pt x="2720704" y="515357"/>
                  </a:lnTo>
                  <a:lnTo>
                    <a:pt x="2806397" y="515357"/>
                  </a:lnTo>
                  <a:lnTo>
                    <a:pt x="2806397" y="515357"/>
                  </a:lnTo>
                  <a:lnTo>
                    <a:pt x="2806397" y="515357"/>
                  </a:lnTo>
                  <a:lnTo>
                    <a:pt x="2814500" y="515357"/>
                  </a:lnTo>
                  <a:lnTo>
                    <a:pt x="2814500" y="515357"/>
                  </a:lnTo>
                  <a:lnTo>
                    <a:pt x="2814500" y="515357"/>
                  </a:lnTo>
                  <a:lnTo>
                    <a:pt x="2945774" y="515357"/>
                  </a:lnTo>
                  <a:lnTo>
                    <a:pt x="2945774" y="515357"/>
                  </a:lnTo>
                  <a:lnTo>
                    <a:pt x="2945774" y="515357"/>
                  </a:lnTo>
                  <a:lnTo>
                    <a:pt x="2972718" y="515357"/>
                  </a:lnTo>
                  <a:lnTo>
                    <a:pt x="2972718" y="520620"/>
                  </a:lnTo>
                  <a:lnTo>
                    <a:pt x="2972718" y="520620"/>
                  </a:lnTo>
                  <a:lnTo>
                    <a:pt x="2996825" y="520620"/>
                  </a:lnTo>
                  <a:lnTo>
                    <a:pt x="2996825" y="526085"/>
                  </a:lnTo>
                  <a:lnTo>
                    <a:pt x="2996825" y="526085"/>
                  </a:lnTo>
                  <a:lnTo>
                    <a:pt x="3010196" y="526085"/>
                  </a:lnTo>
                  <a:lnTo>
                    <a:pt x="3010196" y="526085"/>
                  </a:lnTo>
                  <a:lnTo>
                    <a:pt x="3010196" y="526085"/>
                  </a:lnTo>
                  <a:lnTo>
                    <a:pt x="3010196" y="526085"/>
                  </a:lnTo>
                  <a:lnTo>
                    <a:pt x="3010196" y="526085"/>
                  </a:lnTo>
                  <a:lnTo>
                    <a:pt x="3010196" y="526085"/>
                  </a:lnTo>
                  <a:lnTo>
                    <a:pt x="3015463" y="526085"/>
                  </a:lnTo>
                  <a:lnTo>
                    <a:pt x="3015463" y="526085"/>
                  </a:lnTo>
                  <a:lnTo>
                    <a:pt x="3015463" y="526085"/>
                  </a:lnTo>
                  <a:lnTo>
                    <a:pt x="3015463" y="526085"/>
                  </a:lnTo>
                  <a:lnTo>
                    <a:pt x="3015463" y="537016"/>
                  </a:lnTo>
                  <a:lnTo>
                    <a:pt x="3015463" y="537016"/>
                  </a:lnTo>
                  <a:lnTo>
                    <a:pt x="3061045" y="537016"/>
                  </a:lnTo>
                  <a:lnTo>
                    <a:pt x="3061045" y="537016"/>
                  </a:lnTo>
                  <a:lnTo>
                    <a:pt x="3061045" y="537016"/>
                  </a:lnTo>
                  <a:lnTo>
                    <a:pt x="3103993" y="537016"/>
                  </a:lnTo>
                  <a:lnTo>
                    <a:pt x="3103993" y="537016"/>
                  </a:lnTo>
                  <a:lnTo>
                    <a:pt x="3103993" y="537016"/>
                  </a:lnTo>
                  <a:lnTo>
                    <a:pt x="3176315" y="537016"/>
                  </a:lnTo>
                  <a:lnTo>
                    <a:pt x="3176315" y="537016"/>
                  </a:lnTo>
                  <a:lnTo>
                    <a:pt x="3176315" y="537016"/>
                  </a:lnTo>
                  <a:lnTo>
                    <a:pt x="3256741" y="537016"/>
                  </a:lnTo>
                  <a:lnTo>
                    <a:pt x="3256741" y="537016"/>
                  </a:lnTo>
                  <a:lnTo>
                    <a:pt x="3256741" y="537016"/>
                  </a:lnTo>
                  <a:lnTo>
                    <a:pt x="3264844" y="537016"/>
                  </a:lnTo>
                  <a:lnTo>
                    <a:pt x="3264844" y="537016"/>
                  </a:lnTo>
                  <a:lnTo>
                    <a:pt x="3264844" y="537016"/>
                  </a:lnTo>
                  <a:lnTo>
                    <a:pt x="3321163" y="537016"/>
                  </a:lnTo>
                  <a:lnTo>
                    <a:pt x="3321163" y="537016"/>
                  </a:lnTo>
                  <a:lnTo>
                    <a:pt x="3321163" y="537016"/>
                  </a:lnTo>
                  <a:lnTo>
                    <a:pt x="3323796" y="537016"/>
                  </a:lnTo>
                  <a:lnTo>
                    <a:pt x="3323796" y="537016"/>
                  </a:lnTo>
                  <a:lnTo>
                    <a:pt x="3323796" y="537016"/>
                  </a:lnTo>
                  <a:lnTo>
                    <a:pt x="3323796" y="537016"/>
                  </a:lnTo>
                  <a:lnTo>
                    <a:pt x="3323796" y="537016"/>
                  </a:lnTo>
                  <a:lnTo>
                    <a:pt x="3323796" y="537016"/>
                  </a:lnTo>
                  <a:lnTo>
                    <a:pt x="3377481" y="537016"/>
                  </a:lnTo>
                  <a:lnTo>
                    <a:pt x="3377481" y="537016"/>
                  </a:lnTo>
                  <a:lnTo>
                    <a:pt x="3377481" y="537016"/>
                  </a:lnTo>
                  <a:lnTo>
                    <a:pt x="3438459" y="537016"/>
                  </a:lnTo>
                  <a:lnTo>
                    <a:pt x="3438459" y="542481"/>
                  </a:lnTo>
                  <a:lnTo>
                    <a:pt x="3438459" y="542481"/>
                  </a:lnTo>
                  <a:lnTo>
                    <a:pt x="3463174" y="542481"/>
                  </a:lnTo>
                  <a:lnTo>
                    <a:pt x="3463174" y="547946"/>
                  </a:lnTo>
                  <a:lnTo>
                    <a:pt x="3463174" y="547946"/>
                  </a:lnTo>
                  <a:lnTo>
                    <a:pt x="3463174" y="547946"/>
                  </a:lnTo>
                  <a:lnTo>
                    <a:pt x="3463174" y="547946"/>
                  </a:lnTo>
                  <a:lnTo>
                    <a:pt x="3463174" y="547946"/>
                  </a:lnTo>
                  <a:lnTo>
                    <a:pt x="3465808" y="547946"/>
                  </a:lnTo>
                  <a:lnTo>
                    <a:pt x="3465808" y="553614"/>
                  </a:lnTo>
                  <a:lnTo>
                    <a:pt x="3465808" y="553614"/>
                  </a:lnTo>
                  <a:lnTo>
                    <a:pt x="3492751" y="553614"/>
                  </a:lnTo>
                  <a:lnTo>
                    <a:pt x="3492751" y="553614"/>
                  </a:lnTo>
                  <a:lnTo>
                    <a:pt x="3492751" y="553614"/>
                  </a:lnTo>
                  <a:lnTo>
                    <a:pt x="3492751" y="553614"/>
                  </a:lnTo>
                  <a:lnTo>
                    <a:pt x="3492751" y="553614"/>
                  </a:lnTo>
                  <a:lnTo>
                    <a:pt x="3492751" y="553614"/>
                  </a:lnTo>
                  <a:lnTo>
                    <a:pt x="3530229" y="553614"/>
                  </a:lnTo>
                  <a:lnTo>
                    <a:pt x="3530229" y="553614"/>
                  </a:lnTo>
                  <a:lnTo>
                    <a:pt x="3530229" y="553614"/>
                  </a:lnTo>
                  <a:lnTo>
                    <a:pt x="3530229" y="553614"/>
                  </a:lnTo>
                  <a:lnTo>
                    <a:pt x="3530229" y="553614"/>
                  </a:lnTo>
                  <a:lnTo>
                    <a:pt x="3530229" y="553614"/>
                  </a:lnTo>
                  <a:lnTo>
                    <a:pt x="3535497" y="553614"/>
                  </a:lnTo>
                  <a:lnTo>
                    <a:pt x="3535497" y="553614"/>
                  </a:lnTo>
                  <a:lnTo>
                    <a:pt x="3535497" y="553614"/>
                  </a:lnTo>
                  <a:lnTo>
                    <a:pt x="3570341" y="553614"/>
                  </a:lnTo>
                  <a:lnTo>
                    <a:pt x="3570341" y="553614"/>
                  </a:lnTo>
                  <a:lnTo>
                    <a:pt x="3570341" y="553614"/>
                  </a:lnTo>
                  <a:lnTo>
                    <a:pt x="3570341" y="553614"/>
                  </a:lnTo>
                  <a:lnTo>
                    <a:pt x="3570341" y="553614"/>
                  </a:lnTo>
                  <a:lnTo>
                    <a:pt x="3570341" y="553614"/>
                  </a:lnTo>
                  <a:lnTo>
                    <a:pt x="3605185" y="553614"/>
                  </a:lnTo>
                  <a:lnTo>
                    <a:pt x="3605185" y="553614"/>
                  </a:lnTo>
                  <a:lnTo>
                    <a:pt x="3605185" y="553614"/>
                  </a:lnTo>
                  <a:lnTo>
                    <a:pt x="3645500" y="553614"/>
                  </a:lnTo>
                  <a:lnTo>
                    <a:pt x="3645500" y="553614"/>
                  </a:lnTo>
                  <a:lnTo>
                    <a:pt x="3645500" y="553614"/>
                  </a:lnTo>
                  <a:lnTo>
                    <a:pt x="3682978" y="553614"/>
                  </a:lnTo>
                  <a:lnTo>
                    <a:pt x="3682978" y="553614"/>
                  </a:lnTo>
                  <a:lnTo>
                    <a:pt x="3682978" y="553614"/>
                  </a:lnTo>
                  <a:lnTo>
                    <a:pt x="3758136" y="553614"/>
                  </a:lnTo>
                  <a:lnTo>
                    <a:pt x="3758136" y="553614"/>
                  </a:lnTo>
                  <a:lnTo>
                    <a:pt x="3758136" y="553614"/>
                  </a:lnTo>
                  <a:lnTo>
                    <a:pt x="3843829" y="553614"/>
                  </a:lnTo>
                  <a:lnTo>
                    <a:pt x="3843829" y="553614"/>
                  </a:lnTo>
                  <a:lnTo>
                    <a:pt x="3843829" y="553614"/>
                  </a:lnTo>
                  <a:lnTo>
                    <a:pt x="3910885" y="553614"/>
                  </a:lnTo>
                  <a:lnTo>
                    <a:pt x="3910885" y="553614"/>
                  </a:lnTo>
                  <a:lnTo>
                    <a:pt x="3910885" y="553614"/>
                  </a:lnTo>
                  <a:lnTo>
                    <a:pt x="3929522" y="553614"/>
                  </a:lnTo>
                  <a:lnTo>
                    <a:pt x="3929522" y="553614"/>
                  </a:lnTo>
                  <a:lnTo>
                    <a:pt x="3929522" y="553614"/>
                  </a:lnTo>
                  <a:lnTo>
                    <a:pt x="3950996" y="553614"/>
                  </a:lnTo>
                  <a:lnTo>
                    <a:pt x="3950996" y="553614"/>
                  </a:lnTo>
                  <a:lnTo>
                    <a:pt x="3950996" y="553614"/>
                  </a:lnTo>
                  <a:lnTo>
                    <a:pt x="3959100" y="553614"/>
                  </a:lnTo>
                  <a:lnTo>
                    <a:pt x="3959100" y="553614"/>
                  </a:lnTo>
                  <a:lnTo>
                    <a:pt x="3959100" y="553614"/>
                  </a:lnTo>
                  <a:lnTo>
                    <a:pt x="3991311" y="553614"/>
                  </a:lnTo>
                  <a:lnTo>
                    <a:pt x="3991311" y="553614"/>
                  </a:lnTo>
                  <a:lnTo>
                    <a:pt x="3991311" y="553614"/>
                  </a:lnTo>
                  <a:lnTo>
                    <a:pt x="4018052" y="553614"/>
                  </a:lnTo>
                  <a:lnTo>
                    <a:pt x="4018052" y="553614"/>
                  </a:lnTo>
                  <a:lnTo>
                    <a:pt x="4018052" y="553614"/>
                  </a:lnTo>
                  <a:lnTo>
                    <a:pt x="4020685" y="553614"/>
                  </a:lnTo>
                  <a:lnTo>
                    <a:pt x="4020685" y="553614"/>
                  </a:lnTo>
                  <a:lnTo>
                    <a:pt x="4020685" y="553614"/>
                  </a:lnTo>
                  <a:lnTo>
                    <a:pt x="4052896" y="553614"/>
                  </a:lnTo>
                  <a:lnTo>
                    <a:pt x="4052896" y="553614"/>
                  </a:lnTo>
                  <a:lnTo>
                    <a:pt x="4052896" y="553614"/>
                  </a:lnTo>
                  <a:lnTo>
                    <a:pt x="4058163" y="553614"/>
                  </a:lnTo>
                  <a:lnTo>
                    <a:pt x="4058163" y="553614"/>
                  </a:lnTo>
                  <a:lnTo>
                    <a:pt x="4058163" y="553614"/>
                  </a:lnTo>
                  <a:lnTo>
                    <a:pt x="4060999" y="553614"/>
                  </a:lnTo>
                  <a:lnTo>
                    <a:pt x="4060999" y="553614"/>
                  </a:lnTo>
                  <a:lnTo>
                    <a:pt x="4060999" y="553614"/>
                  </a:lnTo>
                  <a:lnTo>
                    <a:pt x="4063633" y="553614"/>
                  </a:lnTo>
                  <a:lnTo>
                    <a:pt x="4063633" y="553614"/>
                  </a:lnTo>
                  <a:lnTo>
                    <a:pt x="4063633" y="553614"/>
                  </a:lnTo>
                  <a:lnTo>
                    <a:pt x="4160063" y="553614"/>
                  </a:lnTo>
                  <a:lnTo>
                    <a:pt x="4160063" y="553614"/>
                  </a:lnTo>
                  <a:lnTo>
                    <a:pt x="4160063" y="553614"/>
                  </a:lnTo>
                  <a:lnTo>
                    <a:pt x="4203011" y="553614"/>
                  </a:lnTo>
                  <a:lnTo>
                    <a:pt x="4203011" y="553614"/>
                  </a:lnTo>
                  <a:lnTo>
                    <a:pt x="4203011" y="553614"/>
                  </a:lnTo>
                  <a:lnTo>
                    <a:pt x="4235222" y="553614"/>
                  </a:lnTo>
                  <a:lnTo>
                    <a:pt x="4235222" y="553614"/>
                  </a:lnTo>
                  <a:lnTo>
                    <a:pt x="4235222" y="553614"/>
                  </a:lnTo>
                  <a:lnTo>
                    <a:pt x="4280803" y="553614"/>
                  </a:lnTo>
                  <a:lnTo>
                    <a:pt x="4280803" y="553614"/>
                  </a:lnTo>
                  <a:lnTo>
                    <a:pt x="4280803" y="553614"/>
                  </a:lnTo>
                  <a:lnTo>
                    <a:pt x="4385337" y="553614"/>
                  </a:lnTo>
                  <a:lnTo>
                    <a:pt x="4385337" y="553614"/>
                  </a:lnTo>
                  <a:lnTo>
                    <a:pt x="4385337" y="553614"/>
                  </a:lnTo>
                  <a:lnTo>
                    <a:pt x="4430918" y="553614"/>
                  </a:lnTo>
                  <a:lnTo>
                    <a:pt x="4430918" y="553614"/>
                  </a:lnTo>
                  <a:lnTo>
                    <a:pt x="4430918" y="553614"/>
                  </a:lnTo>
                  <a:lnTo>
                    <a:pt x="4436185" y="553614"/>
                  </a:lnTo>
                  <a:lnTo>
                    <a:pt x="4436185" y="559484"/>
                  </a:lnTo>
                  <a:lnTo>
                    <a:pt x="4436185" y="559484"/>
                  </a:lnTo>
                  <a:lnTo>
                    <a:pt x="4438818" y="559484"/>
                  </a:lnTo>
                  <a:lnTo>
                    <a:pt x="4438818" y="559484"/>
                  </a:lnTo>
                  <a:lnTo>
                    <a:pt x="4438818" y="559484"/>
                  </a:lnTo>
                  <a:lnTo>
                    <a:pt x="4449555" y="559484"/>
                  </a:lnTo>
                  <a:lnTo>
                    <a:pt x="4449555" y="559484"/>
                  </a:lnTo>
                  <a:lnTo>
                    <a:pt x="4449555" y="559484"/>
                  </a:lnTo>
                  <a:lnTo>
                    <a:pt x="4452392" y="559484"/>
                  </a:lnTo>
                  <a:lnTo>
                    <a:pt x="4452392" y="559484"/>
                  </a:lnTo>
                  <a:lnTo>
                    <a:pt x="4452392" y="559484"/>
                  </a:lnTo>
                  <a:lnTo>
                    <a:pt x="4468396" y="559484"/>
                  </a:lnTo>
                  <a:lnTo>
                    <a:pt x="4468396" y="559484"/>
                  </a:lnTo>
                  <a:lnTo>
                    <a:pt x="4468396" y="559484"/>
                  </a:lnTo>
                  <a:lnTo>
                    <a:pt x="4476499" y="559484"/>
                  </a:lnTo>
                  <a:lnTo>
                    <a:pt x="4476499" y="565354"/>
                  </a:lnTo>
                  <a:lnTo>
                    <a:pt x="4476499" y="565354"/>
                  </a:lnTo>
                  <a:lnTo>
                    <a:pt x="4476499" y="565354"/>
                  </a:lnTo>
                  <a:lnTo>
                    <a:pt x="4476499" y="565354"/>
                  </a:lnTo>
                  <a:lnTo>
                    <a:pt x="4476499" y="565354"/>
                  </a:lnTo>
                  <a:lnTo>
                    <a:pt x="4479133" y="565354"/>
                  </a:lnTo>
                  <a:lnTo>
                    <a:pt x="4479133" y="565354"/>
                  </a:lnTo>
                  <a:lnTo>
                    <a:pt x="4479133" y="565354"/>
                  </a:lnTo>
                  <a:lnTo>
                    <a:pt x="4487034" y="565354"/>
                  </a:lnTo>
                  <a:lnTo>
                    <a:pt x="4487034" y="565354"/>
                  </a:lnTo>
                  <a:lnTo>
                    <a:pt x="4487034" y="565354"/>
                  </a:lnTo>
                  <a:lnTo>
                    <a:pt x="4489870" y="565354"/>
                  </a:lnTo>
                  <a:lnTo>
                    <a:pt x="4489870" y="565354"/>
                  </a:lnTo>
                  <a:lnTo>
                    <a:pt x="4489870" y="565354"/>
                  </a:lnTo>
                  <a:lnTo>
                    <a:pt x="4489870" y="565354"/>
                  </a:lnTo>
                  <a:lnTo>
                    <a:pt x="4489870" y="565354"/>
                  </a:lnTo>
                  <a:lnTo>
                    <a:pt x="4489870" y="565354"/>
                  </a:lnTo>
                  <a:lnTo>
                    <a:pt x="4508507" y="565354"/>
                  </a:lnTo>
                  <a:lnTo>
                    <a:pt x="4508507" y="565354"/>
                  </a:lnTo>
                  <a:lnTo>
                    <a:pt x="4508507" y="565354"/>
                  </a:lnTo>
                  <a:lnTo>
                    <a:pt x="4508507" y="565354"/>
                  </a:lnTo>
                  <a:lnTo>
                    <a:pt x="4508507" y="565354"/>
                  </a:lnTo>
                  <a:lnTo>
                    <a:pt x="4508507" y="565354"/>
                  </a:lnTo>
                  <a:lnTo>
                    <a:pt x="4559559" y="565354"/>
                  </a:lnTo>
                  <a:lnTo>
                    <a:pt x="4559559" y="565354"/>
                  </a:lnTo>
                  <a:lnTo>
                    <a:pt x="4559559" y="565354"/>
                  </a:lnTo>
                  <a:lnTo>
                    <a:pt x="4578196" y="565354"/>
                  </a:lnTo>
                  <a:lnTo>
                    <a:pt x="4578196" y="565354"/>
                  </a:lnTo>
                  <a:lnTo>
                    <a:pt x="4578196" y="565354"/>
                  </a:lnTo>
                  <a:lnTo>
                    <a:pt x="4583667" y="565354"/>
                  </a:lnTo>
                  <a:lnTo>
                    <a:pt x="4583667" y="565354"/>
                  </a:lnTo>
                  <a:lnTo>
                    <a:pt x="4583667" y="565354"/>
                  </a:lnTo>
                  <a:lnTo>
                    <a:pt x="4682730" y="565354"/>
                  </a:lnTo>
                  <a:lnTo>
                    <a:pt x="4682730" y="565354"/>
                  </a:lnTo>
                  <a:lnTo>
                    <a:pt x="4682730" y="565354"/>
                  </a:lnTo>
                  <a:lnTo>
                    <a:pt x="4806103" y="565354"/>
                  </a:lnTo>
                  <a:lnTo>
                    <a:pt x="4806103" y="565354"/>
                  </a:lnTo>
                  <a:lnTo>
                    <a:pt x="4806103" y="565354"/>
                  </a:lnTo>
                  <a:lnTo>
                    <a:pt x="4870526" y="565354"/>
                  </a:lnTo>
                  <a:lnTo>
                    <a:pt x="4870526" y="565354"/>
                  </a:lnTo>
                  <a:lnTo>
                    <a:pt x="4870526" y="565354"/>
                  </a:lnTo>
                  <a:lnTo>
                    <a:pt x="4926641" y="565354"/>
                  </a:lnTo>
                  <a:lnTo>
                    <a:pt x="4926641" y="565354"/>
                  </a:lnTo>
                  <a:lnTo>
                    <a:pt x="4926641" y="565354"/>
                  </a:lnTo>
                  <a:lnTo>
                    <a:pt x="4926641" y="565354"/>
                  </a:lnTo>
                  <a:lnTo>
                    <a:pt x="4926641" y="565354"/>
                  </a:lnTo>
                  <a:lnTo>
                    <a:pt x="4926641" y="565354"/>
                  </a:lnTo>
                  <a:lnTo>
                    <a:pt x="4929477" y="565354"/>
                  </a:lnTo>
                  <a:lnTo>
                    <a:pt x="4929477" y="565354"/>
                  </a:lnTo>
                  <a:lnTo>
                    <a:pt x="4929477" y="565354"/>
                  </a:lnTo>
                  <a:lnTo>
                    <a:pt x="4934744" y="565354"/>
                  </a:lnTo>
                  <a:lnTo>
                    <a:pt x="4934744" y="565354"/>
                  </a:lnTo>
                  <a:lnTo>
                    <a:pt x="4934744" y="565354"/>
                  </a:lnTo>
                  <a:lnTo>
                    <a:pt x="4953585" y="565354"/>
                  </a:lnTo>
                  <a:lnTo>
                    <a:pt x="4953585" y="565354"/>
                  </a:lnTo>
                  <a:lnTo>
                    <a:pt x="4953585" y="565354"/>
                  </a:lnTo>
                  <a:lnTo>
                    <a:pt x="4961486" y="565354"/>
                  </a:lnTo>
                  <a:lnTo>
                    <a:pt x="4961486" y="565354"/>
                  </a:lnTo>
                  <a:lnTo>
                    <a:pt x="4961486" y="565354"/>
                  </a:lnTo>
                  <a:lnTo>
                    <a:pt x="4977692" y="565354"/>
                  </a:lnTo>
                  <a:lnTo>
                    <a:pt x="4977692" y="565354"/>
                  </a:lnTo>
                  <a:lnTo>
                    <a:pt x="4977692" y="565354"/>
                  </a:lnTo>
                  <a:lnTo>
                    <a:pt x="4999166" y="565354"/>
                  </a:lnTo>
                  <a:lnTo>
                    <a:pt x="4999166" y="565354"/>
                  </a:lnTo>
                  <a:lnTo>
                    <a:pt x="4999166" y="565354"/>
                  </a:lnTo>
                  <a:lnTo>
                    <a:pt x="5012537" y="565354"/>
                  </a:lnTo>
                  <a:lnTo>
                    <a:pt x="5012537" y="565354"/>
                  </a:lnTo>
                  <a:lnTo>
                    <a:pt x="5012537" y="565354"/>
                  </a:lnTo>
                  <a:lnTo>
                    <a:pt x="5034010" y="565354"/>
                  </a:lnTo>
                  <a:lnTo>
                    <a:pt x="5034010" y="565354"/>
                  </a:lnTo>
                  <a:lnTo>
                    <a:pt x="5034010" y="565354"/>
                  </a:lnTo>
                  <a:lnTo>
                    <a:pt x="5039278" y="565354"/>
                  </a:lnTo>
                  <a:lnTo>
                    <a:pt x="5039278" y="565354"/>
                  </a:lnTo>
                  <a:lnTo>
                    <a:pt x="5039278" y="565354"/>
                  </a:lnTo>
                  <a:lnTo>
                    <a:pt x="5071489" y="565354"/>
                  </a:lnTo>
                  <a:lnTo>
                    <a:pt x="5071489" y="565354"/>
                  </a:lnTo>
                  <a:lnTo>
                    <a:pt x="5071489" y="565354"/>
                  </a:lnTo>
                  <a:lnTo>
                    <a:pt x="5122337" y="565354"/>
                  </a:lnTo>
                  <a:lnTo>
                    <a:pt x="5122337" y="565354"/>
                  </a:lnTo>
                  <a:lnTo>
                    <a:pt x="5122337" y="565354"/>
                  </a:lnTo>
                  <a:lnTo>
                    <a:pt x="5122337" y="565354"/>
                  </a:lnTo>
                  <a:lnTo>
                    <a:pt x="5122337" y="565354"/>
                  </a:lnTo>
                  <a:lnTo>
                    <a:pt x="5122337" y="565354"/>
                  </a:lnTo>
                  <a:lnTo>
                    <a:pt x="5138544" y="565354"/>
                  </a:lnTo>
                  <a:lnTo>
                    <a:pt x="5138544" y="565354"/>
                  </a:lnTo>
                  <a:lnTo>
                    <a:pt x="5138544" y="565354"/>
                  </a:lnTo>
                  <a:lnTo>
                    <a:pt x="5146445" y="565354"/>
                  </a:lnTo>
                  <a:lnTo>
                    <a:pt x="5146445" y="565354"/>
                  </a:lnTo>
                  <a:lnTo>
                    <a:pt x="5146445" y="565354"/>
                  </a:lnTo>
                  <a:lnTo>
                    <a:pt x="5160018" y="565354"/>
                  </a:lnTo>
                  <a:lnTo>
                    <a:pt x="5160018" y="565354"/>
                  </a:lnTo>
                  <a:lnTo>
                    <a:pt x="5160018" y="565354"/>
                  </a:lnTo>
                  <a:lnTo>
                    <a:pt x="5178656" y="565354"/>
                  </a:lnTo>
                  <a:lnTo>
                    <a:pt x="5178656" y="565354"/>
                  </a:lnTo>
                  <a:lnTo>
                    <a:pt x="5178656" y="565354"/>
                  </a:lnTo>
                  <a:lnTo>
                    <a:pt x="5178656" y="565354"/>
                  </a:lnTo>
                  <a:lnTo>
                    <a:pt x="5178656" y="565354"/>
                  </a:lnTo>
                  <a:lnTo>
                    <a:pt x="5178656" y="565354"/>
                  </a:lnTo>
                  <a:lnTo>
                    <a:pt x="5208233" y="565354"/>
                  </a:lnTo>
                  <a:lnTo>
                    <a:pt x="5208233" y="565354"/>
                  </a:lnTo>
                  <a:lnTo>
                    <a:pt x="5208233" y="565354"/>
                  </a:lnTo>
                  <a:lnTo>
                    <a:pt x="5229707" y="565354"/>
                  </a:lnTo>
                  <a:lnTo>
                    <a:pt x="5229707" y="565354"/>
                  </a:lnTo>
                  <a:lnTo>
                    <a:pt x="5229707" y="565354"/>
                  </a:lnTo>
                  <a:lnTo>
                    <a:pt x="5280555" y="565354"/>
                  </a:lnTo>
                  <a:lnTo>
                    <a:pt x="5280555" y="565354"/>
                  </a:lnTo>
                  <a:lnTo>
                    <a:pt x="5280555" y="565354"/>
                  </a:lnTo>
                  <a:lnTo>
                    <a:pt x="5285823" y="565354"/>
                  </a:lnTo>
                  <a:lnTo>
                    <a:pt x="5285823" y="565354"/>
                  </a:lnTo>
                  <a:lnTo>
                    <a:pt x="5285823" y="565354"/>
                  </a:lnTo>
                  <a:lnTo>
                    <a:pt x="5291292" y="565354"/>
                  </a:lnTo>
                  <a:lnTo>
                    <a:pt x="5291292" y="565354"/>
                  </a:lnTo>
                  <a:lnTo>
                    <a:pt x="5291292" y="565354"/>
                  </a:lnTo>
                  <a:lnTo>
                    <a:pt x="5291292" y="565354"/>
                  </a:lnTo>
                  <a:lnTo>
                    <a:pt x="5291292" y="565354"/>
                  </a:lnTo>
                  <a:lnTo>
                    <a:pt x="5291292" y="565354"/>
                  </a:lnTo>
                  <a:lnTo>
                    <a:pt x="5299396" y="565354"/>
                  </a:lnTo>
                  <a:lnTo>
                    <a:pt x="5299396" y="565354"/>
                  </a:lnTo>
                  <a:lnTo>
                    <a:pt x="5299396" y="565354"/>
                  </a:lnTo>
                  <a:lnTo>
                    <a:pt x="5304663" y="565354"/>
                  </a:lnTo>
                  <a:lnTo>
                    <a:pt x="5304663" y="565354"/>
                  </a:lnTo>
                  <a:lnTo>
                    <a:pt x="5304663" y="565354"/>
                  </a:lnTo>
                  <a:lnTo>
                    <a:pt x="5350244" y="565354"/>
                  </a:lnTo>
                  <a:lnTo>
                    <a:pt x="5350244" y="565354"/>
                  </a:lnTo>
                  <a:lnTo>
                    <a:pt x="5350244" y="565354"/>
                  </a:lnTo>
                  <a:lnTo>
                    <a:pt x="5387723" y="565354"/>
                  </a:lnTo>
                  <a:lnTo>
                    <a:pt x="5387723" y="565354"/>
                  </a:lnTo>
                  <a:lnTo>
                    <a:pt x="5387723" y="565354"/>
                  </a:lnTo>
                  <a:lnTo>
                    <a:pt x="5414666" y="565354"/>
                  </a:lnTo>
                  <a:lnTo>
                    <a:pt x="5414666" y="565354"/>
                  </a:lnTo>
                  <a:lnTo>
                    <a:pt x="5414666" y="565354"/>
                  </a:lnTo>
                  <a:lnTo>
                    <a:pt x="5414666" y="565354"/>
                  </a:lnTo>
                  <a:lnTo>
                    <a:pt x="5414666" y="565354"/>
                  </a:lnTo>
                  <a:lnTo>
                    <a:pt x="5414666" y="565354"/>
                  </a:lnTo>
                  <a:lnTo>
                    <a:pt x="5425200" y="565354"/>
                  </a:lnTo>
                  <a:lnTo>
                    <a:pt x="5425200" y="565354"/>
                  </a:lnTo>
                  <a:lnTo>
                    <a:pt x="5425200" y="565354"/>
                  </a:lnTo>
                  <a:lnTo>
                    <a:pt x="5425200" y="565354"/>
                  </a:lnTo>
                  <a:lnTo>
                    <a:pt x="5425200" y="565354"/>
                  </a:lnTo>
                  <a:lnTo>
                    <a:pt x="5425200" y="565354"/>
                  </a:lnTo>
                  <a:lnTo>
                    <a:pt x="5428037" y="565354"/>
                  </a:lnTo>
                  <a:lnTo>
                    <a:pt x="5428037" y="565354"/>
                  </a:lnTo>
                  <a:lnTo>
                    <a:pt x="5428037" y="565354"/>
                  </a:lnTo>
                  <a:lnTo>
                    <a:pt x="5433304" y="565354"/>
                  </a:lnTo>
                  <a:lnTo>
                    <a:pt x="5433304" y="565354"/>
                  </a:lnTo>
                  <a:lnTo>
                    <a:pt x="5433304" y="565354"/>
                  </a:lnTo>
                  <a:lnTo>
                    <a:pt x="5444041" y="565354"/>
                  </a:lnTo>
                  <a:lnTo>
                    <a:pt x="5444041" y="565354"/>
                  </a:lnTo>
                  <a:lnTo>
                    <a:pt x="5444041" y="565354"/>
                  </a:lnTo>
                  <a:lnTo>
                    <a:pt x="5462881" y="565354"/>
                  </a:lnTo>
                  <a:lnTo>
                    <a:pt x="5462881" y="565354"/>
                  </a:lnTo>
                  <a:lnTo>
                    <a:pt x="5462881" y="565354"/>
                  </a:lnTo>
                  <a:lnTo>
                    <a:pt x="5465515" y="565354"/>
                  </a:lnTo>
                  <a:lnTo>
                    <a:pt x="5465515" y="565354"/>
                  </a:lnTo>
                  <a:lnTo>
                    <a:pt x="5465515" y="565354"/>
                  </a:lnTo>
                  <a:lnTo>
                    <a:pt x="5468148" y="565354"/>
                  </a:lnTo>
                  <a:lnTo>
                    <a:pt x="5468148" y="565354"/>
                  </a:lnTo>
                  <a:lnTo>
                    <a:pt x="5468148" y="565354"/>
                  </a:lnTo>
                  <a:lnTo>
                    <a:pt x="5468148" y="565354"/>
                  </a:lnTo>
                  <a:lnTo>
                    <a:pt x="5468148" y="565354"/>
                  </a:lnTo>
                  <a:lnTo>
                    <a:pt x="5468148" y="565354"/>
                  </a:lnTo>
                  <a:lnTo>
                    <a:pt x="5481518" y="565354"/>
                  </a:lnTo>
                  <a:lnTo>
                    <a:pt x="5481518" y="565354"/>
                  </a:lnTo>
                  <a:lnTo>
                    <a:pt x="5481518" y="565354"/>
                  </a:lnTo>
                  <a:lnTo>
                    <a:pt x="5481518" y="565354"/>
                  </a:lnTo>
                  <a:lnTo>
                    <a:pt x="5481518" y="565354"/>
                  </a:lnTo>
                  <a:lnTo>
                    <a:pt x="5481518" y="565354"/>
                  </a:lnTo>
                  <a:lnTo>
                    <a:pt x="5481518" y="565354"/>
                  </a:lnTo>
                  <a:lnTo>
                    <a:pt x="5481518" y="565354"/>
                  </a:lnTo>
                  <a:lnTo>
                    <a:pt x="5481518" y="565354"/>
                  </a:lnTo>
                  <a:lnTo>
                    <a:pt x="5484355" y="565354"/>
                  </a:lnTo>
                  <a:lnTo>
                    <a:pt x="5484355" y="565354"/>
                  </a:lnTo>
                  <a:lnTo>
                    <a:pt x="5484355" y="565354"/>
                  </a:lnTo>
                  <a:lnTo>
                    <a:pt x="5484355" y="565354"/>
                  </a:lnTo>
                  <a:lnTo>
                    <a:pt x="5484355" y="565354"/>
                  </a:lnTo>
                  <a:lnTo>
                    <a:pt x="5484355" y="565354"/>
                  </a:lnTo>
                  <a:lnTo>
                    <a:pt x="5497726" y="565354"/>
                  </a:lnTo>
                  <a:lnTo>
                    <a:pt x="5497726" y="565354"/>
                  </a:lnTo>
                  <a:lnTo>
                    <a:pt x="5497726" y="565354"/>
                  </a:lnTo>
                  <a:lnTo>
                    <a:pt x="5500359" y="565354"/>
                  </a:lnTo>
                  <a:lnTo>
                    <a:pt x="5500359" y="565354"/>
                  </a:lnTo>
                  <a:lnTo>
                    <a:pt x="5500359" y="565354"/>
                  </a:lnTo>
                  <a:lnTo>
                    <a:pt x="5516363" y="565354"/>
                  </a:lnTo>
                  <a:lnTo>
                    <a:pt x="5516363" y="565354"/>
                  </a:lnTo>
                  <a:lnTo>
                    <a:pt x="5516363" y="565354"/>
                  </a:lnTo>
                  <a:lnTo>
                    <a:pt x="5524467" y="565354"/>
                  </a:lnTo>
                  <a:lnTo>
                    <a:pt x="5524467" y="565354"/>
                  </a:lnTo>
                  <a:lnTo>
                    <a:pt x="5524467" y="565354"/>
                  </a:lnTo>
                  <a:lnTo>
                    <a:pt x="5529936" y="565354"/>
                  </a:lnTo>
                  <a:lnTo>
                    <a:pt x="5529936" y="565354"/>
                  </a:lnTo>
                  <a:lnTo>
                    <a:pt x="5529936" y="565354"/>
                  </a:lnTo>
                  <a:lnTo>
                    <a:pt x="5535204" y="565354"/>
                  </a:lnTo>
                  <a:lnTo>
                    <a:pt x="5535204" y="565354"/>
                  </a:lnTo>
                  <a:lnTo>
                    <a:pt x="5535204" y="565354"/>
                  </a:lnTo>
                  <a:lnTo>
                    <a:pt x="5537837" y="565354"/>
                  </a:lnTo>
                  <a:lnTo>
                    <a:pt x="5537837" y="565354"/>
                  </a:lnTo>
                  <a:lnTo>
                    <a:pt x="5537837" y="565354"/>
                  </a:lnTo>
                  <a:lnTo>
                    <a:pt x="5545941" y="565354"/>
                  </a:lnTo>
                  <a:lnTo>
                    <a:pt x="5545941" y="565354"/>
                  </a:lnTo>
                  <a:lnTo>
                    <a:pt x="5545941" y="565354"/>
                  </a:lnTo>
                  <a:lnTo>
                    <a:pt x="5548574" y="565354"/>
                  </a:lnTo>
                  <a:lnTo>
                    <a:pt x="5548574" y="565354"/>
                  </a:lnTo>
                  <a:lnTo>
                    <a:pt x="5548574" y="565354"/>
                  </a:lnTo>
                  <a:lnTo>
                    <a:pt x="5556678" y="565354"/>
                  </a:lnTo>
                  <a:lnTo>
                    <a:pt x="5556678" y="565354"/>
                  </a:lnTo>
                  <a:lnTo>
                    <a:pt x="5556678" y="565354"/>
                  </a:lnTo>
                  <a:lnTo>
                    <a:pt x="5564578" y="565354"/>
                  </a:lnTo>
                  <a:lnTo>
                    <a:pt x="5564578" y="565354"/>
                  </a:lnTo>
                  <a:lnTo>
                    <a:pt x="5564578" y="565354"/>
                  </a:lnTo>
                  <a:lnTo>
                    <a:pt x="5564578" y="565354"/>
                  </a:lnTo>
                  <a:lnTo>
                    <a:pt x="5564578" y="565354"/>
                  </a:lnTo>
                  <a:lnTo>
                    <a:pt x="5564578" y="565354"/>
                  </a:lnTo>
                  <a:lnTo>
                    <a:pt x="5583418" y="565354"/>
                  </a:lnTo>
                  <a:lnTo>
                    <a:pt x="5583418" y="565354"/>
                  </a:lnTo>
                  <a:lnTo>
                    <a:pt x="5583418" y="565354"/>
                  </a:lnTo>
                  <a:lnTo>
                    <a:pt x="5583418" y="565354"/>
                  </a:lnTo>
                  <a:lnTo>
                    <a:pt x="5583418" y="565354"/>
                  </a:lnTo>
                  <a:lnTo>
                    <a:pt x="5583418" y="565354"/>
                  </a:lnTo>
                  <a:lnTo>
                    <a:pt x="5594155" y="565354"/>
                  </a:lnTo>
                  <a:lnTo>
                    <a:pt x="5594155" y="565354"/>
                  </a:lnTo>
                  <a:lnTo>
                    <a:pt x="5594155" y="565354"/>
                  </a:lnTo>
                  <a:lnTo>
                    <a:pt x="5599625" y="565354"/>
                  </a:lnTo>
                  <a:lnTo>
                    <a:pt x="5599625" y="565354"/>
                  </a:lnTo>
                  <a:lnTo>
                    <a:pt x="5599625" y="565354"/>
                  </a:lnTo>
                  <a:lnTo>
                    <a:pt x="5607526" y="565354"/>
                  </a:lnTo>
                  <a:lnTo>
                    <a:pt x="5607526" y="565354"/>
                  </a:lnTo>
                  <a:lnTo>
                    <a:pt x="5607526" y="565354"/>
                  </a:lnTo>
                  <a:lnTo>
                    <a:pt x="5612996" y="565354"/>
                  </a:lnTo>
                  <a:lnTo>
                    <a:pt x="5612996" y="565354"/>
                  </a:lnTo>
                  <a:lnTo>
                    <a:pt x="5612996" y="565354"/>
                  </a:lnTo>
                  <a:lnTo>
                    <a:pt x="5618263" y="565354"/>
                  </a:lnTo>
                  <a:lnTo>
                    <a:pt x="5618263" y="565354"/>
                  </a:lnTo>
                  <a:lnTo>
                    <a:pt x="5618263" y="565354"/>
                  </a:lnTo>
                  <a:lnTo>
                    <a:pt x="5618263" y="565354"/>
                  </a:lnTo>
                  <a:lnTo>
                    <a:pt x="5618263" y="565354"/>
                  </a:lnTo>
                  <a:lnTo>
                    <a:pt x="5618263" y="565354"/>
                  </a:lnTo>
                  <a:lnTo>
                    <a:pt x="5620896" y="565354"/>
                  </a:lnTo>
                  <a:lnTo>
                    <a:pt x="5620896" y="565354"/>
                  </a:lnTo>
                  <a:lnTo>
                    <a:pt x="5620896" y="565354"/>
                  </a:lnTo>
                  <a:lnTo>
                    <a:pt x="5620896" y="565354"/>
                  </a:lnTo>
                  <a:lnTo>
                    <a:pt x="5620896" y="565354"/>
                  </a:lnTo>
                  <a:lnTo>
                    <a:pt x="5620896" y="565354"/>
                  </a:lnTo>
                  <a:lnTo>
                    <a:pt x="5623733" y="565354"/>
                  </a:lnTo>
                  <a:lnTo>
                    <a:pt x="5623733" y="565354"/>
                  </a:lnTo>
                  <a:lnTo>
                    <a:pt x="5623733" y="565354"/>
                  </a:lnTo>
                  <a:lnTo>
                    <a:pt x="5629000" y="565354"/>
                  </a:lnTo>
                  <a:lnTo>
                    <a:pt x="5629000" y="565354"/>
                  </a:lnTo>
                  <a:lnTo>
                    <a:pt x="5629000" y="565354"/>
                  </a:lnTo>
                  <a:lnTo>
                    <a:pt x="5631633" y="565354"/>
                  </a:lnTo>
                  <a:lnTo>
                    <a:pt x="5631633" y="565354"/>
                  </a:lnTo>
                  <a:lnTo>
                    <a:pt x="5631633" y="565354"/>
                  </a:lnTo>
                  <a:lnTo>
                    <a:pt x="5631633" y="565354"/>
                  </a:lnTo>
                  <a:lnTo>
                    <a:pt x="5631633" y="565354"/>
                  </a:lnTo>
                  <a:lnTo>
                    <a:pt x="5631633" y="565354"/>
                  </a:lnTo>
                  <a:lnTo>
                    <a:pt x="5634470" y="565354"/>
                  </a:lnTo>
                  <a:lnTo>
                    <a:pt x="5634470" y="565354"/>
                  </a:lnTo>
                  <a:lnTo>
                    <a:pt x="5634470" y="565354"/>
                  </a:lnTo>
                  <a:lnTo>
                    <a:pt x="5642370" y="565354"/>
                  </a:lnTo>
                  <a:lnTo>
                    <a:pt x="5642370" y="565354"/>
                  </a:lnTo>
                  <a:lnTo>
                    <a:pt x="5642370" y="565354"/>
                  </a:lnTo>
                  <a:lnTo>
                    <a:pt x="5647840" y="565354"/>
                  </a:lnTo>
                  <a:lnTo>
                    <a:pt x="5647840" y="565354"/>
                  </a:lnTo>
                  <a:lnTo>
                    <a:pt x="5647840" y="565354"/>
                  </a:lnTo>
                  <a:lnTo>
                    <a:pt x="5653107" y="565354"/>
                  </a:lnTo>
                  <a:lnTo>
                    <a:pt x="5653107" y="565354"/>
                  </a:lnTo>
                  <a:lnTo>
                    <a:pt x="5653107" y="565354"/>
                  </a:lnTo>
                  <a:lnTo>
                    <a:pt x="5653107" y="565354"/>
                  </a:lnTo>
                  <a:lnTo>
                    <a:pt x="5653107" y="565354"/>
                  </a:lnTo>
                  <a:lnTo>
                    <a:pt x="5653107" y="565354"/>
                  </a:lnTo>
                  <a:lnTo>
                    <a:pt x="5658577" y="565354"/>
                  </a:lnTo>
                  <a:lnTo>
                    <a:pt x="5658577" y="565354"/>
                  </a:lnTo>
                  <a:lnTo>
                    <a:pt x="5658577" y="565354"/>
                  </a:lnTo>
                  <a:lnTo>
                    <a:pt x="5663844" y="565354"/>
                  </a:lnTo>
                  <a:lnTo>
                    <a:pt x="5663844" y="565354"/>
                  </a:lnTo>
                  <a:lnTo>
                    <a:pt x="5663844" y="565354"/>
                  </a:lnTo>
                  <a:lnTo>
                    <a:pt x="5671948" y="565354"/>
                  </a:lnTo>
                  <a:lnTo>
                    <a:pt x="5671948" y="565354"/>
                  </a:lnTo>
                  <a:lnTo>
                    <a:pt x="5671948" y="565354"/>
                  </a:lnTo>
                  <a:lnTo>
                    <a:pt x="5671948" y="565354"/>
                  </a:lnTo>
                  <a:lnTo>
                    <a:pt x="5671948" y="565354"/>
                  </a:lnTo>
                  <a:lnTo>
                    <a:pt x="5671948" y="565354"/>
                  </a:lnTo>
                  <a:lnTo>
                    <a:pt x="5679848" y="565354"/>
                  </a:lnTo>
                  <a:lnTo>
                    <a:pt x="5679848" y="565354"/>
                  </a:lnTo>
                  <a:lnTo>
                    <a:pt x="5679848" y="565354"/>
                  </a:lnTo>
                  <a:lnTo>
                    <a:pt x="5679848" y="565354"/>
                  </a:lnTo>
                  <a:lnTo>
                    <a:pt x="5679848" y="565354"/>
                  </a:lnTo>
                  <a:lnTo>
                    <a:pt x="5679848" y="565354"/>
                  </a:lnTo>
                  <a:lnTo>
                    <a:pt x="5685318" y="565354"/>
                  </a:lnTo>
                  <a:lnTo>
                    <a:pt x="5685318" y="565354"/>
                  </a:lnTo>
                  <a:lnTo>
                    <a:pt x="5685318" y="565354"/>
                  </a:lnTo>
                  <a:lnTo>
                    <a:pt x="5687952" y="565354"/>
                  </a:lnTo>
                  <a:lnTo>
                    <a:pt x="5687952" y="565354"/>
                  </a:lnTo>
                  <a:lnTo>
                    <a:pt x="5687952" y="565354"/>
                  </a:lnTo>
                  <a:lnTo>
                    <a:pt x="5690585" y="565354"/>
                  </a:lnTo>
                  <a:lnTo>
                    <a:pt x="5690585" y="565354"/>
                  </a:lnTo>
                  <a:lnTo>
                    <a:pt x="5690585" y="565354"/>
                  </a:lnTo>
                  <a:lnTo>
                    <a:pt x="5693422" y="565354"/>
                  </a:lnTo>
                  <a:lnTo>
                    <a:pt x="5693422" y="565354"/>
                  </a:lnTo>
                  <a:lnTo>
                    <a:pt x="5693422" y="565354"/>
                  </a:lnTo>
                  <a:lnTo>
                    <a:pt x="5709425" y="565354"/>
                  </a:lnTo>
                  <a:lnTo>
                    <a:pt x="5709425" y="565354"/>
                  </a:lnTo>
                  <a:lnTo>
                    <a:pt x="5709425" y="565354"/>
                  </a:lnTo>
                  <a:lnTo>
                    <a:pt x="5717529" y="565354"/>
                  </a:lnTo>
                  <a:lnTo>
                    <a:pt x="5717529" y="565354"/>
                  </a:lnTo>
                  <a:lnTo>
                    <a:pt x="5717529" y="565354"/>
                  </a:lnTo>
                  <a:lnTo>
                    <a:pt x="5717529" y="565354"/>
                  </a:lnTo>
                  <a:lnTo>
                    <a:pt x="5717529" y="565354"/>
                  </a:lnTo>
                  <a:lnTo>
                    <a:pt x="5717529" y="565354"/>
                  </a:lnTo>
                  <a:lnTo>
                    <a:pt x="5730899" y="565354"/>
                  </a:lnTo>
                  <a:lnTo>
                    <a:pt x="5730899" y="565354"/>
                  </a:lnTo>
                  <a:lnTo>
                    <a:pt x="5730899" y="565354"/>
                  </a:lnTo>
                  <a:lnTo>
                    <a:pt x="5733533" y="565354"/>
                  </a:lnTo>
                  <a:lnTo>
                    <a:pt x="5733533" y="565354"/>
                  </a:lnTo>
                  <a:lnTo>
                    <a:pt x="5733533" y="565354"/>
                  </a:lnTo>
                  <a:lnTo>
                    <a:pt x="5741637" y="565354"/>
                  </a:lnTo>
                  <a:lnTo>
                    <a:pt x="5741637" y="565354"/>
                  </a:lnTo>
                  <a:lnTo>
                    <a:pt x="5741637" y="565354"/>
                  </a:lnTo>
                  <a:lnTo>
                    <a:pt x="5746904" y="565354"/>
                  </a:lnTo>
                  <a:lnTo>
                    <a:pt x="5746904" y="565354"/>
                  </a:lnTo>
                  <a:lnTo>
                    <a:pt x="5746904" y="565354"/>
                  </a:lnTo>
                  <a:lnTo>
                    <a:pt x="5746904" y="565354"/>
                  </a:lnTo>
                  <a:lnTo>
                    <a:pt x="5746904" y="565354"/>
                  </a:lnTo>
                  <a:lnTo>
                    <a:pt x="574690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5744" y="565354"/>
                  </a:lnTo>
                  <a:lnTo>
                    <a:pt x="5765744" y="565354"/>
                  </a:lnTo>
                  <a:lnTo>
                    <a:pt x="5765744" y="565354"/>
                  </a:lnTo>
                  <a:lnTo>
                    <a:pt x="5765744" y="565354"/>
                  </a:lnTo>
                  <a:lnTo>
                    <a:pt x="5765744" y="565354"/>
                  </a:lnTo>
                  <a:lnTo>
                    <a:pt x="5765744" y="565354"/>
                  </a:lnTo>
                  <a:lnTo>
                    <a:pt x="5768377" y="565354"/>
                  </a:lnTo>
                  <a:lnTo>
                    <a:pt x="5768377" y="565354"/>
                  </a:lnTo>
                  <a:lnTo>
                    <a:pt x="5768377" y="565354"/>
                  </a:lnTo>
                  <a:lnTo>
                    <a:pt x="5771011" y="565354"/>
                  </a:lnTo>
                  <a:lnTo>
                    <a:pt x="5771011" y="565354"/>
                  </a:lnTo>
                  <a:lnTo>
                    <a:pt x="5771011" y="565354"/>
                  </a:lnTo>
                  <a:lnTo>
                    <a:pt x="5784382" y="565354"/>
                  </a:lnTo>
                  <a:lnTo>
                    <a:pt x="5784382" y="565354"/>
                  </a:lnTo>
                  <a:lnTo>
                    <a:pt x="5784382" y="565354"/>
                  </a:lnTo>
                  <a:lnTo>
                    <a:pt x="5784382" y="565354"/>
                  </a:lnTo>
                  <a:lnTo>
                    <a:pt x="5784382" y="565354"/>
                  </a:lnTo>
                  <a:lnTo>
                    <a:pt x="5784382" y="565354"/>
                  </a:lnTo>
                  <a:lnTo>
                    <a:pt x="5792485" y="565354"/>
                  </a:lnTo>
                  <a:lnTo>
                    <a:pt x="5792485" y="565354"/>
                  </a:lnTo>
                  <a:lnTo>
                    <a:pt x="5792485" y="565354"/>
                  </a:lnTo>
                  <a:lnTo>
                    <a:pt x="5792485" y="565354"/>
                  </a:lnTo>
                  <a:lnTo>
                    <a:pt x="5792485" y="565354"/>
                  </a:lnTo>
                  <a:lnTo>
                    <a:pt x="5792485" y="565354"/>
                  </a:lnTo>
                  <a:lnTo>
                    <a:pt x="5808489" y="565354"/>
                  </a:lnTo>
                  <a:lnTo>
                    <a:pt x="5808489" y="565354"/>
                  </a:lnTo>
                  <a:lnTo>
                    <a:pt x="5808489" y="565354"/>
                  </a:lnTo>
                  <a:lnTo>
                    <a:pt x="5816593" y="565354"/>
                  </a:lnTo>
                  <a:lnTo>
                    <a:pt x="5816593" y="565354"/>
                  </a:lnTo>
                  <a:lnTo>
                    <a:pt x="5816593" y="565354"/>
                  </a:lnTo>
                  <a:lnTo>
                    <a:pt x="5816593" y="565354"/>
                  </a:lnTo>
                  <a:lnTo>
                    <a:pt x="5816593" y="565354"/>
                  </a:lnTo>
                  <a:lnTo>
                    <a:pt x="5816593" y="565354"/>
                  </a:lnTo>
                  <a:lnTo>
                    <a:pt x="5819226" y="565354"/>
                  </a:lnTo>
                  <a:lnTo>
                    <a:pt x="5819226" y="565354"/>
                  </a:lnTo>
                  <a:lnTo>
                    <a:pt x="5819226" y="565354"/>
                  </a:lnTo>
                  <a:lnTo>
                    <a:pt x="5822062" y="565354"/>
                  </a:lnTo>
                  <a:lnTo>
                    <a:pt x="5822062" y="565354"/>
                  </a:lnTo>
                  <a:lnTo>
                    <a:pt x="5822062" y="565354"/>
                  </a:lnTo>
                  <a:lnTo>
                    <a:pt x="5829963" y="565354"/>
                  </a:lnTo>
                  <a:lnTo>
                    <a:pt x="5829963" y="565354"/>
                  </a:lnTo>
                  <a:lnTo>
                    <a:pt x="5829963" y="565354"/>
                  </a:lnTo>
                  <a:lnTo>
                    <a:pt x="5829963" y="565354"/>
                  </a:lnTo>
                  <a:lnTo>
                    <a:pt x="5829963" y="565354"/>
                  </a:lnTo>
                  <a:lnTo>
                    <a:pt x="5829963" y="565354"/>
                  </a:lnTo>
                  <a:lnTo>
                    <a:pt x="5832800" y="565354"/>
                  </a:lnTo>
                  <a:lnTo>
                    <a:pt x="5832800" y="565354"/>
                  </a:lnTo>
                  <a:lnTo>
                    <a:pt x="5832800" y="565354"/>
                  </a:lnTo>
                  <a:lnTo>
                    <a:pt x="5838066" y="565354"/>
                  </a:lnTo>
                  <a:lnTo>
                    <a:pt x="5838066" y="565354"/>
                  </a:lnTo>
                  <a:lnTo>
                    <a:pt x="5838066" y="565354"/>
                  </a:lnTo>
                  <a:lnTo>
                    <a:pt x="5838066" y="565354"/>
                  </a:lnTo>
                  <a:lnTo>
                    <a:pt x="5838066" y="565354"/>
                  </a:lnTo>
                  <a:lnTo>
                    <a:pt x="5838066" y="565354"/>
                  </a:lnTo>
                  <a:lnTo>
                    <a:pt x="5843537" y="565354"/>
                  </a:lnTo>
                  <a:lnTo>
                    <a:pt x="5843537" y="565354"/>
                  </a:lnTo>
                  <a:lnTo>
                    <a:pt x="5843537" y="565354"/>
                  </a:lnTo>
                  <a:lnTo>
                    <a:pt x="5843537" y="565354"/>
                  </a:lnTo>
                  <a:lnTo>
                    <a:pt x="5843537" y="565354"/>
                  </a:lnTo>
                  <a:lnTo>
                    <a:pt x="5843537" y="565354"/>
                  </a:lnTo>
                  <a:lnTo>
                    <a:pt x="5846170" y="565354"/>
                  </a:lnTo>
                  <a:lnTo>
                    <a:pt x="5846170" y="565354"/>
                  </a:lnTo>
                  <a:lnTo>
                    <a:pt x="5846170" y="565354"/>
                  </a:lnTo>
                  <a:lnTo>
                    <a:pt x="5864808" y="565354"/>
                  </a:lnTo>
                  <a:lnTo>
                    <a:pt x="5864808" y="565354"/>
                  </a:lnTo>
                  <a:lnTo>
                    <a:pt x="5864808" y="565354"/>
                  </a:lnTo>
                  <a:lnTo>
                    <a:pt x="5867644" y="565354"/>
                  </a:lnTo>
                  <a:lnTo>
                    <a:pt x="5867644" y="565354"/>
                  </a:lnTo>
                  <a:lnTo>
                    <a:pt x="5867644" y="565354"/>
                  </a:lnTo>
                  <a:lnTo>
                    <a:pt x="5872911" y="565354"/>
                  </a:lnTo>
                  <a:lnTo>
                    <a:pt x="5872911" y="565354"/>
                  </a:lnTo>
                  <a:lnTo>
                    <a:pt x="5872911" y="565354"/>
                  </a:lnTo>
                  <a:lnTo>
                    <a:pt x="5872911" y="565354"/>
                  </a:lnTo>
                  <a:lnTo>
                    <a:pt x="5872911" y="565354"/>
                  </a:lnTo>
                  <a:lnTo>
                    <a:pt x="5872911" y="565354"/>
                  </a:lnTo>
                  <a:lnTo>
                    <a:pt x="5897018" y="565354"/>
                  </a:lnTo>
                  <a:lnTo>
                    <a:pt x="5897018" y="565354"/>
                  </a:lnTo>
                  <a:lnTo>
                    <a:pt x="5897018" y="565354"/>
                  </a:lnTo>
                  <a:lnTo>
                    <a:pt x="5897018" y="565354"/>
                  </a:lnTo>
                  <a:lnTo>
                    <a:pt x="5897018" y="565354"/>
                  </a:lnTo>
                  <a:lnTo>
                    <a:pt x="5897018" y="565354"/>
                  </a:lnTo>
                  <a:lnTo>
                    <a:pt x="5899652" y="565354"/>
                  </a:lnTo>
                  <a:lnTo>
                    <a:pt x="5899652" y="565354"/>
                  </a:lnTo>
                  <a:lnTo>
                    <a:pt x="5899652" y="565354"/>
                  </a:lnTo>
                  <a:lnTo>
                    <a:pt x="5899652" y="565354"/>
                  </a:lnTo>
                  <a:lnTo>
                    <a:pt x="5899652" y="565354"/>
                  </a:lnTo>
                  <a:lnTo>
                    <a:pt x="5899652" y="565354"/>
                  </a:lnTo>
                  <a:lnTo>
                    <a:pt x="5899652" y="565354"/>
                  </a:lnTo>
                  <a:lnTo>
                    <a:pt x="5899652" y="565354"/>
                  </a:lnTo>
                  <a:lnTo>
                    <a:pt x="5899652" y="565354"/>
                  </a:lnTo>
                  <a:lnTo>
                    <a:pt x="5902488" y="565354"/>
                  </a:lnTo>
                  <a:lnTo>
                    <a:pt x="5902488" y="565354"/>
                  </a:lnTo>
                  <a:lnTo>
                    <a:pt x="5902488" y="565354"/>
                  </a:lnTo>
                  <a:lnTo>
                    <a:pt x="5907755" y="565354"/>
                  </a:lnTo>
                  <a:lnTo>
                    <a:pt x="5907755" y="565354"/>
                  </a:lnTo>
                  <a:lnTo>
                    <a:pt x="5907755" y="565354"/>
                  </a:lnTo>
                  <a:lnTo>
                    <a:pt x="5910389" y="565354"/>
                  </a:lnTo>
                  <a:lnTo>
                    <a:pt x="5910389" y="565354"/>
                  </a:lnTo>
                  <a:lnTo>
                    <a:pt x="5910389" y="565354"/>
                  </a:lnTo>
                  <a:lnTo>
                    <a:pt x="5913225" y="565354"/>
                  </a:lnTo>
                  <a:lnTo>
                    <a:pt x="5913225" y="565354"/>
                  </a:lnTo>
                  <a:lnTo>
                    <a:pt x="5913225" y="565354"/>
                  </a:lnTo>
                  <a:lnTo>
                    <a:pt x="5913225" y="565354"/>
                  </a:lnTo>
                  <a:lnTo>
                    <a:pt x="5913225" y="565354"/>
                  </a:lnTo>
                  <a:lnTo>
                    <a:pt x="5913225" y="565354"/>
                  </a:lnTo>
                  <a:lnTo>
                    <a:pt x="5915859" y="565354"/>
                  </a:lnTo>
                  <a:lnTo>
                    <a:pt x="5915859" y="565354"/>
                  </a:lnTo>
                  <a:lnTo>
                    <a:pt x="5915859" y="565354"/>
                  </a:lnTo>
                  <a:lnTo>
                    <a:pt x="5915859" y="565354"/>
                  </a:lnTo>
                  <a:lnTo>
                    <a:pt x="5915859" y="565354"/>
                  </a:lnTo>
                  <a:lnTo>
                    <a:pt x="5915859" y="565354"/>
                  </a:lnTo>
                  <a:lnTo>
                    <a:pt x="5918492" y="565354"/>
                  </a:lnTo>
                  <a:lnTo>
                    <a:pt x="5918492" y="565354"/>
                  </a:lnTo>
                  <a:lnTo>
                    <a:pt x="5918492" y="565354"/>
                  </a:lnTo>
                  <a:lnTo>
                    <a:pt x="5923760" y="565354"/>
                  </a:lnTo>
                  <a:lnTo>
                    <a:pt x="5923760" y="565354"/>
                  </a:lnTo>
                  <a:lnTo>
                    <a:pt x="5923760" y="565354"/>
                  </a:lnTo>
                  <a:lnTo>
                    <a:pt x="5926596" y="565354"/>
                  </a:lnTo>
                  <a:lnTo>
                    <a:pt x="5926596" y="565354"/>
                  </a:lnTo>
                  <a:lnTo>
                    <a:pt x="5926596" y="565354"/>
                  </a:lnTo>
                  <a:lnTo>
                    <a:pt x="5929229" y="565354"/>
                  </a:lnTo>
                  <a:lnTo>
                    <a:pt x="5929229" y="565354"/>
                  </a:lnTo>
                  <a:lnTo>
                    <a:pt x="5929229" y="565354"/>
                  </a:lnTo>
                  <a:lnTo>
                    <a:pt x="5929229" y="565354"/>
                  </a:lnTo>
                  <a:lnTo>
                    <a:pt x="5929229" y="565354"/>
                  </a:lnTo>
                  <a:lnTo>
                    <a:pt x="5929229" y="565354"/>
                  </a:lnTo>
                  <a:lnTo>
                    <a:pt x="5929229" y="565354"/>
                  </a:lnTo>
                  <a:lnTo>
                    <a:pt x="5929229" y="565354"/>
                  </a:lnTo>
                  <a:lnTo>
                    <a:pt x="5929229" y="565354"/>
                  </a:lnTo>
                  <a:lnTo>
                    <a:pt x="5931863" y="565354"/>
                  </a:lnTo>
                  <a:lnTo>
                    <a:pt x="5931863" y="565354"/>
                  </a:lnTo>
                  <a:lnTo>
                    <a:pt x="5931863" y="565354"/>
                  </a:lnTo>
                  <a:lnTo>
                    <a:pt x="5937332" y="565354"/>
                  </a:lnTo>
                  <a:lnTo>
                    <a:pt x="5937332" y="565354"/>
                  </a:lnTo>
                  <a:lnTo>
                    <a:pt x="5937332" y="565354"/>
                  </a:lnTo>
                  <a:lnTo>
                    <a:pt x="5937332" y="565354"/>
                  </a:lnTo>
                  <a:lnTo>
                    <a:pt x="5937332" y="565354"/>
                  </a:lnTo>
                  <a:lnTo>
                    <a:pt x="5937332" y="565354"/>
                  </a:lnTo>
                  <a:lnTo>
                    <a:pt x="5939966" y="565354"/>
                  </a:lnTo>
                  <a:lnTo>
                    <a:pt x="5939966" y="565354"/>
                  </a:lnTo>
                  <a:lnTo>
                    <a:pt x="5939966" y="565354"/>
                  </a:lnTo>
                  <a:lnTo>
                    <a:pt x="5953337" y="565354"/>
                  </a:lnTo>
                  <a:lnTo>
                    <a:pt x="5953337" y="565354"/>
                  </a:lnTo>
                  <a:lnTo>
                    <a:pt x="5953337" y="565354"/>
                  </a:lnTo>
                  <a:lnTo>
                    <a:pt x="5953337" y="565354"/>
                  </a:lnTo>
                  <a:lnTo>
                    <a:pt x="5953337" y="565354"/>
                  </a:lnTo>
                  <a:lnTo>
                    <a:pt x="5953337" y="565354"/>
                  </a:lnTo>
                  <a:lnTo>
                    <a:pt x="5958806" y="565354"/>
                  </a:lnTo>
                  <a:lnTo>
                    <a:pt x="5958806" y="565354"/>
                  </a:lnTo>
                  <a:lnTo>
                    <a:pt x="5958806" y="565354"/>
                  </a:lnTo>
                  <a:lnTo>
                    <a:pt x="5958806" y="565354"/>
                  </a:lnTo>
                  <a:lnTo>
                    <a:pt x="5958806" y="565354"/>
                  </a:lnTo>
                  <a:lnTo>
                    <a:pt x="5958806" y="565354"/>
                  </a:lnTo>
                  <a:lnTo>
                    <a:pt x="5964074" y="565354"/>
                  </a:lnTo>
                  <a:lnTo>
                    <a:pt x="5964074" y="565354"/>
                  </a:lnTo>
                  <a:lnTo>
                    <a:pt x="5964074" y="565354"/>
                  </a:lnTo>
                  <a:lnTo>
                    <a:pt x="5966707" y="565354"/>
                  </a:lnTo>
                  <a:lnTo>
                    <a:pt x="5966707" y="565354"/>
                  </a:lnTo>
                  <a:lnTo>
                    <a:pt x="5966707" y="565354"/>
                  </a:lnTo>
                  <a:lnTo>
                    <a:pt x="5969341" y="565354"/>
                  </a:lnTo>
                  <a:lnTo>
                    <a:pt x="5969341" y="565354"/>
                  </a:lnTo>
                  <a:lnTo>
                    <a:pt x="5969341" y="565354"/>
                  </a:lnTo>
                  <a:lnTo>
                    <a:pt x="5969341" y="565354"/>
                  </a:lnTo>
                  <a:lnTo>
                    <a:pt x="5969341" y="565354"/>
                  </a:lnTo>
                  <a:lnTo>
                    <a:pt x="5969341" y="565354"/>
                  </a:lnTo>
                  <a:lnTo>
                    <a:pt x="5972177" y="565354"/>
                  </a:lnTo>
                  <a:lnTo>
                    <a:pt x="5972177" y="565354"/>
                  </a:lnTo>
                  <a:lnTo>
                    <a:pt x="5972177" y="565354"/>
                  </a:lnTo>
                  <a:lnTo>
                    <a:pt x="5974811" y="565354"/>
                  </a:lnTo>
                  <a:lnTo>
                    <a:pt x="5974811" y="565354"/>
                  </a:lnTo>
                  <a:lnTo>
                    <a:pt x="5974811" y="565354"/>
                  </a:lnTo>
                  <a:lnTo>
                    <a:pt x="5980078" y="565354"/>
                  </a:lnTo>
                  <a:lnTo>
                    <a:pt x="5980078" y="565354"/>
                  </a:lnTo>
                  <a:lnTo>
                    <a:pt x="5980078" y="565354"/>
                  </a:lnTo>
                  <a:lnTo>
                    <a:pt x="5980078" y="565354"/>
                  </a:lnTo>
                  <a:lnTo>
                    <a:pt x="5980078" y="565354"/>
                  </a:lnTo>
                  <a:lnTo>
                    <a:pt x="5980078" y="565354"/>
                  </a:lnTo>
                  <a:lnTo>
                    <a:pt x="5982914" y="565354"/>
                  </a:lnTo>
                  <a:lnTo>
                    <a:pt x="5982914" y="565354"/>
                  </a:lnTo>
                  <a:lnTo>
                    <a:pt x="5982914" y="565354"/>
                  </a:lnTo>
                  <a:lnTo>
                    <a:pt x="5982914" y="565354"/>
                  </a:lnTo>
                  <a:lnTo>
                    <a:pt x="5982914" y="565354"/>
                  </a:lnTo>
                  <a:lnTo>
                    <a:pt x="5982914" y="565354"/>
                  </a:lnTo>
                  <a:lnTo>
                    <a:pt x="5988181" y="565354"/>
                  </a:lnTo>
                  <a:lnTo>
                    <a:pt x="5988181" y="565354"/>
                  </a:lnTo>
                  <a:lnTo>
                    <a:pt x="5988181" y="565354"/>
                  </a:lnTo>
                  <a:lnTo>
                    <a:pt x="5988181" y="565354"/>
                  </a:lnTo>
                  <a:lnTo>
                    <a:pt x="5988181" y="565354"/>
                  </a:lnTo>
                  <a:lnTo>
                    <a:pt x="5988181" y="565354"/>
                  </a:lnTo>
                  <a:lnTo>
                    <a:pt x="5988181" y="565354"/>
                  </a:lnTo>
                  <a:lnTo>
                    <a:pt x="5988181" y="565354"/>
                  </a:lnTo>
                  <a:lnTo>
                    <a:pt x="5988181" y="565354"/>
                  </a:lnTo>
                  <a:lnTo>
                    <a:pt x="5990815" y="565354"/>
                  </a:lnTo>
                  <a:lnTo>
                    <a:pt x="5990815" y="565354"/>
                  </a:lnTo>
                  <a:lnTo>
                    <a:pt x="5990815" y="565354"/>
                  </a:lnTo>
                  <a:lnTo>
                    <a:pt x="5990815" y="565354"/>
                  </a:lnTo>
                  <a:lnTo>
                    <a:pt x="5990815" y="565354"/>
                  </a:lnTo>
                  <a:lnTo>
                    <a:pt x="5990815" y="565354"/>
                  </a:lnTo>
                  <a:lnTo>
                    <a:pt x="6001552" y="565354"/>
                  </a:lnTo>
                  <a:lnTo>
                    <a:pt x="6001552" y="565354"/>
                  </a:lnTo>
                  <a:lnTo>
                    <a:pt x="6001552" y="565354"/>
                  </a:lnTo>
                  <a:lnTo>
                    <a:pt x="6001552" y="565354"/>
                  </a:lnTo>
                  <a:lnTo>
                    <a:pt x="6001552" y="565354"/>
                  </a:lnTo>
                  <a:lnTo>
                    <a:pt x="6001552" y="565354"/>
                  </a:lnTo>
                  <a:lnTo>
                    <a:pt x="6007021" y="565354"/>
                  </a:lnTo>
                  <a:lnTo>
                    <a:pt x="6007021" y="565354"/>
                  </a:lnTo>
                  <a:lnTo>
                    <a:pt x="6007021" y="565354"/>
                  </a:lnTo>
                  <a:lnTo>
                    <a:pt x="6014923" y="565354"/>
                  </a:lnTo>
                  <a:lnTo>
                    <a:pt x="6014923" y="565354"/>
                  </a:lnTo>
                  <a:lnTo>
                    <a:pt x="6014923" y="565354"/>
                  </a:lnTo>
                  <a:lnTo>
                    <a:pt x="6014923" y="565354"/>
                  </a:lnTo>
                  <a:lnTo>
                    <a:pt x="6014923" y="565354"/>
                  </a:lnTo>
                  <a:lnTo>
                    <a:pt x="6014923" y="565354"/>
                  </a:lnTo>
                  <a:lnTo>
                    <a:pt x="6020392" y="565354"/>
                  </a:lnTo>
                  <a:lnTo>
                    <a:pt x="6020392" y="565354"/>
                  </a:lnTo>
                  <a:lnTo>
                    <a:pt x="6020392" y="565354"/>
                  </a:lnTo>
                  <a:lnTo>
                    <a:pt x="6020392" y="565354"/>
                  </a:lnTo>
                  <a:lnTo>
                    <a:pt x="6020392" y="565354"/>
                  </a:lnTo>
                  <a:lnTo>
                    <a:pt x="6020392" y="565354"/>
                  </a:lnTo>
                  <a:lnTo>
                    <a:pt x="6028495" y="565354"/>
                  </a:lnTo>
                  <a:lnTo>
                    <a:pt x="6028495" y="565354"/>
                  </a:lnTo>
                  <a:lnTo>
                    <a:pt x="6028495" y="565354"/>
                  </a:lnTo>
                  <a:lnTo>
                    <a:pt x="6031129" y="565354"/>
                  </a:lnTo>
                  <a:lnTo>
                    <a:pt x="6031129" y="565354"/>
                  </a:lnTo>
                  <a:lnTo>
                    <a:pt x="6031129" y="565354"/>
                  </a:lnTo>
                  <a:lnTo>
                    <a:pt x="6031129" y="565354"/>
                  </a:lnTo>
                  <a:lnTo>
                    <a:pt x="6031129" y="565354"/>
                  </a:lnTo>
                  <a:lnTo>
                    <a:pt x="6031129" y="565354"/>
                  </a:lnTo>
                  <a:lnTo>
                    <a:pt x="6033763" y="565354"/>
                  </a:lnTo>
                  <a:lnTo>
                    <a:pt x="6033763" y="565354"/>
                  </a:lnTo>
                  <a:lnTo>
                    <a:pt x="6033763" y="565354"/>
                  </a:lnTo>
                  <a:lnTo>
                    <a:pt x="6033763" y="565354"/>
                  </a:lnTo>
                  <a:lnTo>
                    <a:pt x="6033763" y="565354"/>
                  </a:lnTo>
                  <a:lnTo>
                    <a:pt x="6033763" y="565354"/>
                  </a:lnTo>
                  <a:lnTo>
                    <a:pt x="6039030" y="565354"/>
                  </a:lnTo>
                  <a:lnTo>
                    <a:pt x="6039030" y="565354"/>
                  </a:lnTo>
                  <a:lnTo>
                    <a:pt x="6039030"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4500" y="565354"/>
                  </a:lnTo>
                  <a:lnTo>
                    <a:pt x="6044500" y="565354"/>
                  </a:lnTo>
                  <a:lnTo>
                    <a:pt x="6044500" y="565354"/>
                  </a:lnTo>
                  <a:lnTo>
                    <a:pt x="6044500" y="565354"/>
                  </a:lnTo>
                  <a:lnTo>
                    <a:pt x="6044500" y="565354"/>
                  </a:lnTo>
                  <a:lnTo>
                    <a:pt x="6044500" y="565354"/>
                  </a:lnTo>
                  <a:lnTo>
                    <a:pt x="6052603" y="565354"/>
                  </a:lnTo>
                  <a:lnTo>
                    <a:pt x="6052603" y="565354"/>
                  </a:lnTo>
                  <a:lnTo>
                    <a:pt x="6052603" y="565354"/>
                  </a:lnTo>
                  <a:lnTo>
                    <a:pt x="6060504" y="565354"/>
                  </a:lnTo>
                  <a:lnTo>
                    <a:pt x="6060504" y="565354"/>
                  </a:lnTo>
                  <a:lnTo>
                    <a:pt x="6060504" y="565354"/>
                  </a:lnTo>
                  <a:lnTo>
                    <a:pt x="6060504" y="565354"/>
                  </a:lnTo>
                  <a:lnTo>
                    <a:pt x="6060504" y="565354"/>
                  </a:lnTo>
                  <a:lnTo>
                    <a:pt x="6060504" y="565354"/>
                  </a:lnTo>
                  <a:lnTo>
                    <a:pt x="6068607" y="565354"/>
                  </a:lnTo>
                  <a:lnTo>
                    <a:pt x="6068607" y="565354"/>
                  </a:lnTo>
                  <a:lnTo>
                    <a:pt x="6068607" y="565354"/>
                  </a:lnTo>
                  <a:lnTo>
                    <a:pt x="6071241" y="565354"/>
                  </a:lnTo>
                  <a:lnTo>
                    <a:pt x="6071241" y="565354"/>
                  </a:lnTo>
                  <a:lnTo>
                    <a:pt x="6071241" y="565354"/>
                  </a:lnTo>
                  <a:lnTo>
                    <a:pt x="6071241" y="565354"/>
                  </a:lnTo>
                  <a:lnTo>
                    <a:pt x="6071241" y="565354"/>
                  </a:lnTo>
                  <a:lnTo>
                    <a:pt x="6071241" y="565354"/>
                  </a:lnTo>
                  <a:lnTo>
                    <a:pt x="6073875" y="565354"/>
                  </a:lnTo>
                  <a:lnTo>
                    <a:pt x="6073875" y="565354"/>
                  </a:lnTo>
                  <a:lnTo>
                    <a:pt x="6073875" y="565354"/>
                  </a:lnTo>
                  <a:lnTo>
                    <a:pt x="6076710" y="565354"/>
                  </a:lnTo>
                  <a:lnTo>
                    <a:pt x="6076710" y="565354"/>
                  </a:lnTo>
                  <a:lnTo>
                    <a:pt x="6076710" y="565354"/>
                  </a:lnTo>
                  <a:lnTo>
                    <a:pt x="6079344" y="565354"/>
                  </a:lnTo>
                  <a:lnTo>
                    <a:pt x="6079344" y="565354"/>
                  </a:lnTo>
                  <a:lnTo>
                    <a:pt x="6079344" y="565354"/>
                  </a:lnTo>
                  <a:lnTo>
                    <a:pt x="6081978" y="565354"/>
                  </a:lnTo>
                  <a:lnTo>
                    <a:pt x="6081978" y="565354"/>
                  </a:lnTo>
                  <a:lnTo>
                    <a:pt x="6081978" y="565354"/>
                  </a:lnTo>
                  <a:lnTo>
                    <a:pt x="6081978" y="565354"/>
                  </a:lnTo>
                  <a:lnTo>
                    <a:pt x="6081978" y="565354"/>
                  </a:lnTo>
                  <a:lnTo>
                    <a:pt x="6081978" y="565354"/>
                  </a:lnTo>
                  <a:lnTo>
                    <a:pt x="6087447" y="565354"/>
                  </a:lnTo>
                  <a:lnTo>
                    <a:pt x="6087447" y="565354"/>
                  </a:lnTo>
                  <a:lnTo>
                    <a:pt x="6087447" y="565354"/>
                  </a:lnTo>
                  <a:lnTo>
                    <a:pt x="6092715" y="565354"/>
                  </a:lnTo>
                  <a:lnTo>
                    <a:pt x="6092715" y="565354"/>
                  </a:lnTo>
                  <a:lnTo>
                    <a:pt x="6092715" y="565354"/>
                  </a:lnTo>
                  <a:lnTo>
                    <a:pt x="6098184" y="565354"/>
                  </a:lnTo>
                  <a:lnTo>
                    <a:pt x="6098184" y="565354"/>
                  </a:lnTo>
                  <a:lnTo>
                    <a:pt x="6098184" y="565354"/>
                  </a:lnTo>
                  <a:lnTo>
                    <a:pt x="6106085" y="565354"/>
                  </a:lnTo>
                  <a:lnTo>
                    <a:pt x="6106085" y="565354"/>
                  </a:lnTo>
                  <a:lnTo>
                    <a:pt x="6106085" y="565354"/>
                  </a:lnTo>
                  <a:lnTo>
                    <a:pt x="6108719" y="565354"/>
                  </a:lnTo>
                  <a:lnTo>
                    <a:pt x="6108719" y="565354"/>
                  </a:lnTo>
                  <a:lnTo>
                    <a:pt x="6108719"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24925" y="565354"/>
                  </a:lnTo>
                  <a:lnTo>
                    <a:pt x="6124925" y="565354"/>
                  </a:lnTo>
                  <a:lnTo>
                    <a:pt x="6124925" y="565354"/>
                  </a:lnTo>
                  <a:lnTo>
                    <a:pt x="6124925" y="565354"/>
                  </a:lnTo>
                  <a:lnTo>
                    <a:pt x="6124925" y="565354"/>
                  </a:lnTo>
                  <a:lnTo>
                    <a:pt x="6124925" y="565354"/>
                  </a:lnTo>
                  <a:lnTo>
                    <a:pt x="6135662" y="565354"/>
                  </a:lnTo>
                  <a:lnTo>
                    <a:pt x="6135662" y="565354"/>
                  </a:lnTo>
                  <a:lnTo>
                    <a:pt x="6135662"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57136" y="565354"/>
                  </a:lnTo>
                  <a:lnTo>
                    <a:pt x="6157136" y="565354"/>
                  </a:lnTo>
                  <a:lnTo>
                    <a:pt x="6157136" y="565354"/>
                  </a:lnTo>
                  <a:lnTo>
                    <a:pt x="6159770" y="565354"/>
                  </a:lnTo>
                  <a:lnTo>
                    <a:pt x="6159770" y="565354"/>
                  </a:lnTo>
                  <a:lnTo>
                    <a:pt x="6159770" y="565354"/>
                  </a:lnTo>
                  <a:lnTo>
                    <a:pt x="6159770" y="565354"/>
                  </a:lnTo>
                  <a:lnTo>
                    <a:pt x="6159770" y="565354"/>
                  </a:lnTo>
                  <a:lnTo>
                    <a:pt x="6159770" y="565354"/>
                  </a:lnTo>
                  <a:lnTo>
                    <a:pt x="6167873" y="565354"/>
                  </a:lnTo>
                  <a:lnTo>
                    <a:pt x="6167873" y="565354"/>
                  </a:lnTo>
                  <a:lnTo>
                    <a:pt x="6167873" y="565354"/>
                  </a:lnTo>
                  <a:lnTo>
                    <a:pt x="6170507" y="565354"/>
                  </a:lnTo>
                  <a:lnTo>
                    <a:pt x="6170507" y="565354"/>
                  </a:lnTo>
                  <a:lnTo>
                    <a:pt x="6170507" y="565354"/>
                  </a:lnTo>
                  <a:lnTo>
                    <a:pt x="6173141" y="565354"/>
                  </a:lnTo>
                  <a:lnTo>
                    <a:pt x="6173141" y="565354"/>
                  </a:lnTo>
                  <a:lnTo>
                    <a:pt x="6173141" y="565354"/>
                  </a:lnTo>
                  <a:lnTo>
                    <a:pt x="6173141" y="565354"/>
                  </a:lnTo>
                  <a:lnTo>
                    <a:pt x="6173141" y="565354"/>
                  </a:lnTo>
                  <a:lnTo>
                    <a:pt x="6173141" y="565354"/>
                  </a:lnTo>
                  <a:lnTo>
                    <a:pt x="6175774" y="565354"/>
                  </a:lnTo>
                  <a:lnTo>
                    <a:pt x="6175774" y="565354"/>
                  </a:lnTo>
                  <a:lnTo>
                    <a:pt x="6175774" y="565354"/>
                  </a:lnTo>
                  <a:lnTo>
                    <a:pt x="6181244" y="565354"/>
                  </a:lnTo>
                  <a:lnTo>
                    <a:pt x="6181244" y="565354"/>
                  </a:lnTo>
                  <a:lnTo>
                    <a:pt x="6181244" y="565354"/>
                  </a:lnTo>
                  <a:lnTo>
                    <a:pt x="6181244" y="565354"/>
                  </a:lnTo>
                  <a:lnTo>
                    <a:pt x="6181244" y="565354"/>
                  </a:lnTo>
                  <a:lnTo>
                    <a:pt x="6181244" y="565354"/>
                  </a:lnTo>
                  <a:lnTo>
                    <a:pt x="6183878" y="565354"/>
                  </a:lnTo>
                  <a:lnTo>
                    <a:pt x="6183878" y="565354"/>
                  </a:lnTo>
                  <a:lnTo>
                    <a:pt x="6183878" y="565354"/>
                  </a:lnTo>
                  <a:lnTo>
                    <a:pt x="6189145" y="565354"/>
                  </a:lnTo>
                  <a:lnTo>
                    <a:pt x="6189145" y="565354"/>
                  </a:lnTo>
                  <a:lnTo>
                    <a:pt x="6189145" y="565354"/>
                  </a:lnTo>
                  <a:lnTo>
                    <a:pt x="6189145" y="565354"/>
                  </a:lnTo>
                  <a:lnTo>
                    <a:pt x="6189145" y="565354"/>
                  </a:lnTo>
                  <a:lnTo>
                    <a:pt x="6189145" y="565354"/>
                  </a:lnTo>
                  <a:lnTo>
                    <a:pt x="6199882" y="565354"/>
                  </a:lnTo>
                  <a:lnTo>
                    <a:pt x="6199882" y="565354"/>
                  </a:lnTo>
                  <a:lnTo>
                    <a:pt x="6199882" y="565354"/>
                  </a:lnTo>
                  <a:lnTo>
                    <a:pt x="6213252" y="565354"/>
                  </a:lnTo>
                  <a:lnTo>
                    <a:pt x="6213252" y="565354"/>
                  </a:lnTo>
                  <a:lnTo>
                    <a:pt x="6213252" y="565354"/>
                  </a:lnTo>
                  <a:lnTo>
                    <a:pt x="6218722" y="565354"/>
                  </a:lnTo>
                  <a:lnTo>
                    <a:pt x="6218722" y="565354"/>
                  </a:lnTo>
                  <a:lnTo>
                    <a:pt x="6218722" y="565354"/>
                  </a:lnTo>
                  <a:lnTo>
                    <a:pt x="6218722" y="565354"/>
                  </a:lnTo>
                  <a:lnTo>
                    <a:pt x="6218722" y="565354"/>
                  </a:lnTo>
                  <a:lnTo>
                    <a:pt x="6218722" y="565354"/>
                  </a:lnTo>
                  <a:lnTo>
                    <a:pt x="6221356" y="565354"/>
                  </a:lnTo>
                  <a:lnTo>
                    <a:pt x="6221356" y="565354"/>
                  </a:lnTo>
                  <a:lnTo>
                    <a:pt x="6221356" y="565354"/>
                  </a:lnTo>
                  <a:lnTo>
                    <a:pt x="6226825" y="565354"/>
                  </a:lnTo>
                  <a:lnTo>
                    <a:pt x="6226825" y="565354"/>
                  </a:lnTo>
                  <a:lnTo>
                    <a:pt x="6226825" y="565354"/>
                  </a:lnTo>
                  <a:lnTo>
                    <a:pt x="6226825" y="565354"/>
                  </a:lnTo>
                  <a:lnTo>
                    <a:pt x="6226825" y="565354"/>
                  </a:lnTo>
                  <a:lnTo>
                    <a:pt x="6226825" y="565354"/>
                  </a:lnTo>
                  <a:lnTo>
                    <a:pt x="6234726" y="565354"/>
                  </a:lnTo>
                  <a:lnTo>
                    <a:pt x="6234726" y="565354"/>
                  </a:lnTo>
                  <a:lnTo>
                    <a:pt x="6234726" y="565354"/>
                  </a:lnTo>
                  <a:lnTo>
                    <a:pt x="6240196" y="565354"/>
                  </a:lnTo>
                  <a:lnTo>
                    <a:pt x="6240196" y="565354"/>
                  </a:lnTo>
                  <a:lnTo>
                    <a:pt x="6240196" y="565354"/>
                  </a:lnTo>
                  <a:lnTo>
                    <a:pt x="6242830" y="565354"/>
                  </a:lnTo>
                  <a:lnTo>
                    <a:pt x="6242830" y="565354"/>
                  </a:lnTo>
                  <a:lnTo>
                    <a:pt x="6242830" y="565354"/>
                  </a:lnTo>
                  <a:lnTo>
                    <a:pt x="6253566" y="565354"/>
                  </a:lnTo>
                  <a:lnTo>
                    <a:pt x="6253566" y="565354"/>
                  </a:lnTo>
                  <a:lnTo>
                    <a:pt x="6253566" y="565354"/>
                  </a:lnTo>
                  <a:lnTo>
                    <a:pt x="6253566" y="565354"/>
                  </a:lnTo>
                  <a:lnTo>
                    <a:pt x="6253566" y="565354"/>
                  </a:lnTo>
                  <a:lnTo>
                    <a:pt x="6253566" y="565354"/>
                  </a:lnTo>
                  <a:lnTo>
                    <a:pt x="6269571" y="565354"/>
                  </a:lnTo>
                  <a:lnTo>
                    <a:pt x="6269571" y="565354"/>
                  </a:lnTo>
                  <a:lnTo>
                    <a:pt x="6269571" y="565354"/>
                  </a:lnTo>
                  <a:lnTo>
                    <a:pt x="6269571" y="565354"/>
                  </a:lnTo>
                  <a:lnTo>
                    <a:pt x="6269571" y="565354"/>
                  </a:lnTo>
                  <a:lnTo>
                    <a:pt x="6269571" y="565354"/>
                  </a:lnTo>
                  <a:lnTo>
                    <a:pt x="6277674" y="565354"/>
                  </a:lnTo>
                  <a:lnTo>
                    <a:pt x="6277674" y="565354"/>
                  </a:lnTo>
                  <a:lnTo>
                    <a:pt x="6277674" y="565354"/>
                  </a:lnTo>
                  <a:lnTo>
                    <a:pt x="6291045" y="565354"/>
                  </a:lnTo>
                  <a:lnTo>
                    <a:pt x="6291045" y="565354"/>
                  </a:lnTo>
                  <a:lnTo>
                    <a:pt x="6291045" y="565354"/>
                  </a:lnTo>
                  <a:lnTo>
                    <a:pt x="6293678" y="565354"/>
                  </a:lnTo>
                  <a:lnTo>
                    <a:pt x="6293678" y="565354"/>
                  </a:lnTo>
                  <a:lnTo>
                    <a:pt x="6293678" y="565354"/>
                  </a:lnTo>
                  <a:lnTo>
                    <a:pt x="6312518" y="565354"/>
                  </a:lnTo>
                  <a:lnTo>
                    <a:pt x="6312518" y="565354"/>
                  </a:lnTo>
                  <a:lnTo>
                    <a:pt x="6312518" y="565354"/>
                  </a:lnTo>
                  <a:lnTo>
                    <a:pt x="6315152" y="565354"/>
                  </a:lnTo>
                  <a:lnTo>
                    <a:pt x="6315152" y="565354"/>
                  </a:lnTo>
                  <a:lnTo>
                    <a:pt x="6315152" y="565354"/>
                  </a:lnTo>
                  <a:lnTo>
                    <a:pt x="6317785" y="565354"/>
                  </a:lnTo>
                  <a:lnTo>
                    <a:pt x="6317785" y="565354"/>
                  </a:lnTo>
                  <a:lnTo>
                    <a:pt x="6317785" y="565354"/>
                  </a:lnTo>
                  <a:lnTo>
                    <a:pt x="6328522" y="565354"/>
                  </a:lnTo>
                  <a:lnTo>
                    <a:pt x="6328522" y="565354"/>
                  </a:lnTo>
                  <a:lnTo>
                    <a:pt x="6328522" y="565354"/>
                  </a:lnTo>
                  <a:lnTo>
                    <a:pt x="6339260" y="565354"/>
                  </a:lnTo>
                  <a:lnTo>
                    <a:pt x="6339260" y="565354"/>
                  </a:lnTo>
                  <a:lnTo>
                    <a:pt x="6339260" y="565354"/>
                  </a:lnTo>
                  <a:lnTo>
                    <a:pt x="6344729" y="565354"/>
                  </a:lnTo>
                  <a:lnTo>
                    <a:pt x="6344729" y="565354"/>
                  </a:lnTo>
                  <a:lnTo>
                    <a:pt x="6344729" y="565354"/>
                  </a:lnTo>
                  <a:lnTo>
                    <a:pt x="6349997" y="565354"/>
                  </a:lnTo>
                  <a:lnTo>
                    <a:pt x="6349997" y="565354"/>
                  </a:lnTo>
                  <a:lnTo>
                    <a:pt x="6349997" y="565354"/>
                  </a:lnTo>
                  <a:lnTo>
                    <a:pt x="6352833" y="565354"/>
                  </a:lnTo>
                  <a:lnTo>
                    <a:pt x="6352833" y="565354"/>
                  </a:lnTo>
                  <a:lnTo>
                    <a:pt x="6352833" y="565354"/>
                  </a:lnTo>
                  <a:lnTo>
                    <a:pt x="6363367" y="565354"/>
                  </a:lnTo>
                  <a:lnTo>
                    <a:pt x="6363367" y="565354"/>
                  </a:lnTo>
                  <a:lnTo>
                    <a:pt x="6363367" y="565354"/>
                  </a:lnTo>
                  <a:lnTo>
                    <a:pt x="6368837" y="565354"/>
                  </a:lnTo>
                  <a:lnTo>
                    <a:pt x="6368837" y="565354"/>
                  </a:lnTo>
                  <a:lnTo>
                    <a:pt x="6368837" y="565354"/>
                  </a:lnTo>
                  <a:lnTo>
                    <a:pt x="6379574" y="565354"/>
                  </a:lnTo>
                  <a:lnTo>
                    <a:pt x="6379574" y="565354"/>
                  </a:lnTo>
                  <a:lnTo>
                    <a:pt x="6379574" y="565354"/>
                  </a:lnTo>
                  <a:lnTo>
                    <a:pt x="6382207" y="565354"/>
                  </a:lnTo>
                  <a:lnTo>
                    <a:pt x="6382207" y="565354"/>
                  </a:lnTo>
                  <a:lnTo>
                    <a:pt x="6382207" y="565354"/>
                  </a:lnTo>
                  <a:lnTo>
                    <a:pt x="6384841" y="565354"/>
                  </a:lnTo>
                  <a:lnTo>
                    <a:pt x="6384841" y="565354"/>
                  </a:lnTo>
                  <a:lnTo>
                    <a:pt x="6384841" y="565354"/>
                  </a:lnTo>
                  <a:lnTo>
                    <a:pt x="6387474" y="565354"/>
                  </a:lnTo>
                  <a:lnTo>
                    <a:pt x="6387474" y="565354"/>
                  </a:lnTo>
                  <a:lnTo>
                    <a:pt x="6387474" y="565354"/>
                  </a:lnTo>
                  <a:lnTo>
                    <a:pt x="6387474" y="565354"/>
                  </a:lnTo>
                  <a:lnTo>
                    <a:pt x="6387474" y="565354"/>
                  </a:lnTo>
                  <a:lnTo>
                    <a:pt x="6387474" y="565354"/>
                  </a:lnTo>
                  <a:lnTo>
                    <a:pt x="6387474" y="565354"/>
                  </a:lnTo>
                  <a:lnTo>
                    <a:pt x="6387474" y="565354"/>
                  </a:lnTo>
                  <a:lnTo>
                    <a:pt x="6387474" y="565354"/>
                  </a:lnTo>
                  <a:lnTo>
                    <a:pt x="6395578" y="565354"/>
                  </a:lnTo>
                  <a:lnTo>
                    <a:pt x="6395578" y="565354"/>
                  </a:lnTo>
                  <a:lnTo>
                    <a:pt x="6395578" y="565354"/>
                  </a:lnTo>
                  <a:lnTo>
                    <a:pt x="6398211" y="565354"/>
                  </a:lnTo>
                  <a:lnTo>
                    <a:pt x="6398211" y="565354"/>
                  </a:lnTo>
                  <a:lnTo>
                    <a:pt x="6398211" y="565354"/>
                  </a:lnTo>
                  <a:lnTo>
                    <a:pt x="6398211" y="565354"/>
                  </a:lnTo>
                  <a:lnTo>
                    <a:pt x="6398211" y="565354"/>
                  </a:lnTo>
                  <a:lnTo>
                    <a:pt x="6398211" y="565354"/>
                  </a:lnTo>
                  <a:lnTo>
                    <a:pt x="6403681" y="565354"/>
                  </a:lnTo>
                  <a:lnTo>
                    <a:pt x="6403681" y="565354"/>
                  </a:lnTo>
                  <a:lnTo>
                    <a:pt x="6403681" y="565354"/>
                  </a:lnTo>
                  <a:lnTo>
                    <a:pt x="6408948" y="565354"/>
                  </a:lnTo>
                  <a:lnTo>
                    <a:pt x="6408948" y="565354"/>
                  </a:lnTo>
                  <a:lnTo>
                    <a:pt x="6408948" y="565354"/>
                  </a:lnTo>
                  <a:lnTo>
                    <a:pt x="6414418" y="565354"/>
                  </a:lnTo>
                  <a:lnTo>
                    <a:pt x="6414418" y="565354"/>
                  </a:lnTo>
                  <a:lnTo>
                    <a:pt x="6414418" y="565354"/>
                  </a:lnTo>
                  <a:lnTo>
                    <a:pt x="6417052" y="565354"/>
                  </a:lnTo>
                  <a:lnTo>
                    <a:pt x="6417052" y="565354"/>
                  </a:lnTo>
                  <a:lnTo>
                    <a:pt x="6417052" y="565354"/>
                  </a:lnTo>
                  <a:lnTo>
                    <a:pt x="6417052" y="565354"/>
                  </a:lnTo>
                  <a:lnTo>
                    <a:pt x="6417052" y="565354"/>
                  </a:lnTo>
                  <a:lnTo>
                    <a:pt x="6417052" y="565354"/>
                  </a:lnTo>
                  <a:lnTo>
                    <a:pt x="6419685" y="565354"/>
                  </a:lnTo>
                  <a:lnTo>
                    <a:pt x="6419685" y="565354"/>
                  </a:lnTo>
                  <a:lnTo>
                    <a:pt x="6419685" y="565354"/>
                  </a:lnTo>
                  <a:lnTo>
                    <a:pt x="6419685" y="565354"/>
                  </a:lnTo>
                  <a:lnTo>
                    <a:pt x="6419685" y="565354"/>
                  </a:lnTo>
                  <a:lnTo>
                    <a:pt x="6419685"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5155" y="565354"/>
                  </a:lnTo>
                  <a:lnTo>
                    <a:pt x="6425155" y="565354"/>
                  </a:lnTo>
                  <a:lnTo>
                    <a:pt x="6425155" y="565354"/>
                  </a:lnTo>
                  <a:lnTo>
                    <a:pt x="6435892" y="565354"/>
                  </a:lnTo>
                  <a:lnTo>
                    <a:pt x="6435892" y="565354"/>
                  </a:lnTo>
                  <a:lnTo>
                    <a:pt x="6435892" y="565354"/>
                  </a:lnTo>
                  <a:lnTo>
                    <a:pt x="6446629" y="565354"/>
                  </a:lnTo>
                  <a:lnTo>
                    <a:pt x="6446629" y="565354"/>
                  </a:lnTo>
                  <a:lnTo>
                    <a:pt x="6446629" y="565354"/>
                  </a:lnTo>
                  <a:lnTo>
                    <a:pt x="6460000" y="565354"/>
                  </a:lnTo>
                  <a:lnTo>
                    <a:pt x="6460000" y="565354"/>
                  </a:lnTo>
                  <a:lnTo>
                    <a:pt x="6460000" y="565354"/>
                  </a:lnTo>
                  <a:lnTo>
                    <a:pt x="6462633" y="565354"/>
                  </a:lnTo>
                  <a:lnTo>
                    <a:pt x="6462633" y="565354"/>
                  </a:lnTo>
                  <a:lnTo>
                    <a:pt x="6462633" y="565354"/>
                  </a:lnTo>
                  <a:lnTo>
                    <a:pt x="6473370" y="565354"/>
                  </a:lnTo>
                  <a:lnTo>
                    <a:pt x="6473370" y="565354"/>
                  </a:lnTo>
                  <a:lnTo>
                    <a:pt x="6473370" y="565354"/>
                  </a:lnTo>
                  <a:lnTo>
                    <a:pt x="6473370" y="565354"/>
                  </a:lnTo>
                  <a:lnTo>
                    <a:pt x="6473370" y="565354"/>
                  </a:lnTo>
                  <a:lnTo>
                    <a:pt x="6473370" y="565354"/>
                  </a:lnTo>
                  <a:lnTo>
                    <a:pt x="6476004" y="565354"/>
                  </a:lnTo>
                  <a:lnTo>
                    <a:pt x="6476004" y="565354"/>
                  </a:lnTo>
                  <a:lnTo>
                    <a:pt x="6476004" y="565354"/>
                  </a:lnTo>
                  <a:lnTo>
                    <a:pt x="6478637" y="565354"/>
                  </a:lnTo>
                  <a:lnTo>
                    <a:pt x="6478637" y="565354"/>
                  </a:lnTo>
                  <a:lnTo>
                    <a:pt x="6478637" y="565354"/>
                  </a:lnTo>
                  <a:lnTo>
                    <a:pt x="6497478" y="565354"/>
                  </a:lnTo>
                  <a:lnTo>
                    <a:pt x="6497478" y="565354"/>
                  </a:lnTo>
                  <a:lnTo>
                    <a:pt x="6497478" y="565354"/>
                  </a:lnTo>
                  <a:lnTo>
                    <a:pt x="6513482" y="565354"/>
                  </a:lnTo>
                  <a:lnTo>
                    <a:pt x="6513482" y="565354"/>
                  </a:lnTo>
                  <a:lnTo>
                    <a:pt x="6513482" y="565354"/>
                  </a:lnTo>
                  <a:lnTo>
                    <a:pt x="6521585" y="565354"/>
                  </a:lnTo>
                  <a:lnTo>
                    <a:pt x="6521585" y="565354"/>
                  </a:lnTo>
                  <a:lnTo>
                    <a:pt x="6521585" y="565354"/>
                  </a:lnTo>
                  <a:lnTo>
                    <a:pt x="6532322" y="565354"/>
                  </a:lnTo>
                  <a:lnTo>
                    <a:pt x="6532322" y="565354"/>
                  </a:lnTo>
                  <a:lnTo>
                    <a:pt x="6532322" y="565354"/>
                  </a:lnTo>
                  <a:lnTo>
                    <a:pt x="6540426" y="565354"/>
                  </a:lnTo>
                  <a:lnTo>
                    <a:pt x="6540426" y="565354"/>
                  </a:lnTo>
                  <a:lnTo>
                    <a:pt x="6540426" y="565354"/>
                  </a:lnTo>
                  <a:lnTo>
                    <a:pt x="6540426" y="565354"/>
                  </a:lnTo>
                  <a:lnTo>
                    <a:pt x="6540426" y="565354"/>
                  </a:lnTo>
                  <a:lnTo>
                    <a:pt x="6540426" y="565354"/>
                  </a:lnTo>
                  <a:lnTo>
                    <a:pt x="6559063" y="565354"/>
                  </a:lnTo>
                  <a:lnTo>
                    <a:pt x="6559063" y="565354"/>
                  </a:lnTo>
                  <a:lnTo>
                    <a:pt x="6559063" y="565354"/>
                  </a:lnTo>
                  <a:lnTo>
                    <a:pt x="6559063" y="565354"/>
                  </a:lnTo>
                  <a:lnTo>
                    <a:pt x="6559063" y="565354"/>
                  </a:lnTo>
                  <a:lnTo>
                    <a:pt x="6559063" y="565354"/>
                  </a:lnTo>
                  <a:lnTo>
                    <a:pt x="6569800" y="565354"/>
                  </a:lnTo>
                  <a:lnTo>
                    <a:pt x="6569800" y="565354"/>
                  </a:lnTo>
                  <a:lnTo>
                    <a:pt x="6569800" y="565354"/>
                  </a:lnTo>
                  <a:lnTo>
                    <a:pt x="6586007" y="565354"/>
                  </a:lnTo>
                  <a:lnTo>
                    <a:pt x="6586007" y="565354"/>
                  </a:lnTo>
                  <a:lnTo>
                    <a:pt x="6586007" y="565354"/>
                  </a:lnTo>
                  <a:lnTo>
                    <a:pt x="6591274" y="565354"/>
                  </a:lnTo>
                  <a:lnTo>
                    <a:pt x="6591274" y="565354"/>
                  </a:lnTo>
                  <a:lnTo>
                    <a:pt x="6591274" y="565354"/>
                  </a:lnTo>
                  <a:lnTo>
                    <a:pt x="6593907" y="565354"/>
                  </a:lnTo>
                  <a:lnTo>
                    <a:pt x="6593907" y="565354"/>
                  </a:lnTo>
                  <a:lnTo>
                    <a:pt x="6593907" y="565354"/>
                  </a:lnTo>
                  <a:lnTo>
                    <a:pt x="6604644" y="565354"/>
                  </a:lnTo>
                  <a:lnTo>
                    <a:pt x="6604644" y="565354"/>
                  </a:lnTo>
                  <a:lnTo>
                    <a:pt x="6604644" y="565354"/>
                  </a:lnTo>
                  <a:lnTo>
                    <a:pt x="6612748" y="565354"/>
                  </a:lnTo>
                  <a:lnTo>
                    <a:pt x="6612748" y="565354"/>
                  </a:lnTo>
                  <a:lnTo>
                    <a:pt x="6612748" y="565354"/>
                  </a:lnTo>
                  <a:lnTo>
                    <a:pt x="6612748" y="565354"/>
                  </a:lnTo>
                  <a:lnTo>
                    <a:pt x="6612748" y="565354"/>
                  </a:lnTo>
                  <a:lnTo>
                    <a:pt x="6612748" y="565354"/>
                  </a:lnTo>
                  <a:lnTo>
                    <a:pt x="6620851" y="565354"/>
                  </a:lnTo>
                  <a:lnTo>
                    <a:pt x="6620851" y="565354"/>
                  </a:lnTo>
                  <a:lnTo>
                    <a:pt x="6620851" y="565354"/>
                  </a:lnTo>
                  <a:lnTo>
                    <a:pt x="6631386" y="565354"/>
                  </a:lnTo>
                  <a:lnTo>
                    <a:pt x="6631386" y="565354"/>
                  </a:lnTo>
                  <a:lnTo>
                    <a:pt x="6631386" y="565354"/>
                  </a:lnTo>
                  <a:lnTo>
                    <a:pt x="6631386" y="565354"/>
                  </a:lnTo>
                  <a:lnTo>
                    <a:pt x="6631386" y="565354"/>
                  </a:lnTo>
                  <a:lnTo>
                    <a:pt x="6631386" y="565354"/>
                  </a:lnTo>
                  <a:lnTo>
                    <a:pt x="6634222" y="565354"/>
                  </a:lnTo>
                  <a:lnTo>
                    <a:pt x="6634222" y="565354"/>
                  </a:lnTo>
                  <a:lnTo>
                    <a:pt x="6634222" y="565354"/>
                  </a:lnTo>
                  <a:lnTo>
                    <a:pt x="6636855" y="565354"/>
                  </a:lnTo>
                  <a:lnTo>
                    <a:pt x="6636855" y="565354"/>
                  </a:lnTo>
                  <a:lnTo>
                    <a:pt x="6636855"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55696" y="565354"/>
                  </a:lnTo>
                  <a:lnTo>
                    <a:pt x="6655696" y="565354"/>
                  </a:lnTo>
                  <a:lnTo>
                    <a:pt x="6655696" y="565354"/>
                  </a:lnTo>
                  <a:lnTo>
                    <a:pt x="6663596" y="565354"/>
                  </a:lnTo>
                  <a:lnTo>
                    <a:pt x="6663596" y="565354"/>
                  </a:lnTo>
                  <a:lnTo>
                    <a:pt x="6663596" y="565354"/>
                  </a:lnTo>
                  <a:lnTo>
                    <a:pt x="6666433" y="565354"/>
                  </a:lnTo>
                  <a:lnTo>
                    <a:pt x="6666433" y="565354"/>
                  </a:lnTo>
                  <a:lnTo>
                    <a:pt x="6666433" y="565354"/>
                  </a:lnTo>
                  <a:lnTo>
                    <a:pt x="6669067" y="565354"/>
                  </a:lnTo>
                  <a:lnTo>
                    <a:pt x="6669067" y="565354"/>
                  </a:lnTo>
                  <a:lnTo>
                    <a:pt x="6669067" y="565354"/>
                  </a:lnTo>
                  <a:lnTo>
                    <a:pt x="6671700" y="565354"/>
                  </a:lnTo>
                  <a:lnTo>
                    <a:pt x="6671700" y="565354"/>
                  </a:lnTo>
                  <a:lnTo>
                    <a:pt x="6671700" y="565354"/>
                  </a:lnTo>
                  <a:lnTo>
                    <a:pt x="6674333" y="565354"/>
                  </a:lnTo>
                  <a:lnTo>
                    <a:pt x="6674333" y="565354"/>
                  </a:lnTo>
                  <a:lnTo>
                    <a:pt x="6674333" y="565354"/>
                  </a:lnTo>
                  <a:lnTo>
                    <a:pt x="6676967" y="565354"/>
                  </a:lnTo>
                  <a:lnTo>
                    <a:pt x="6676967" y="565354"/>
                  </a:lnTo>
                  <a:lnTo>
                    <a:pt x="6676967" y="565354"/>
                  </a:lnTo>
                  <a:lnTo>
                    <a:pt x="6679803" y="565354"/>
                  </a:lnTo>
                  <a:lnTo>
                    <a:pt x="6679803" y="565354"/>
                  </a:lnTo>
                  <a:lnTo>
                    <a:pt x="6679803" y="565354"/>
                  </a:lnTo>
                  <a:lnTo>
                    <a:pt x="6682437" y="565354"/>
                  </a:lnTo>
                  <a:lnTo>
                    <a:pt x="6682437" y="565354"/>
                  </a:lnTo>
                  <a:lnTo>
                    <a:pt x="6682437" y="565354"/>
                  </a:lnTo>
                  <a:lnTo>
                    <a:pt x="6685070" y="565354"/>
                  </a:lnTo>
                  <a:lnTo>
                    <a:pt x="6685070" y="565354"/>
                  </a:lnTo>
                  <a:lnTo>
                    <a:pt x="6685070" y="565354"/>
                  </a:lnTo>
                  <a:lnTo>
                    <a:pt x="6685070" y="565354"/>
                  </a:lnTo>
                  <a:lnTo>
                    <a:pt x="6685070" y="565354"/>
                  </a:lnTo>
                  <a:lnTo>
                    <a:pt x="6685070" y="565354"/>
                  </a:lnTo>
                  <a:lnTo>
                    <a:pt x="6701075" y="565354"/>
                  </a:lnTo>
                  <a:lnTo>
                    <a:pt x="6701075" y="565354"/>
                  </a:lnTo>
                  <a:lnTo>
                    <a:pt x="6701075" y="565354"/>
                  </a:lnTo>
                  <a:lnTo>
                    <a:pt x="6701075" y="565354"/>
                  </a:lnTo>
                  <a:lnTo>
                    <a:pt x="6701075" y="565354"/>
                  </a:lnTo>
                  <a:lnTo>
                    <a:pt x="6701075" y="565354"/>
                  </a:lnTo>
                  <a:lnTo>
                    <a:pt x="6701075" y="565354"/>
                  </a:lnTo>
                  <a:lnTo>
                    <a:pt x="6701075" y="565354"/>
                  </a:lnTo>
                  <a:lnTo>
                    <a:pt x="6701075" y="565354"/>
                  </a:lnTo>
                  <a:lnTo>
                    <a:pt x="6725385" y="565354"/>
                  </a:lnTo>
                  <a:lnTo>
                    <a:pt x="6725385" y="565354"/>
                  </a:lnTo>
                  <a:lnTo>
                    <a:pt x="6725385" y="565354"/>
                  </a:lnTo>
                  <a:lnTo>
                    <a:pt x="6730652" y="565354"/>
                  </a:lnTo>
                  <a:lnTo>
                    <a:pt x="6730652" y="565354"/>
                  </a:lnTo>
                  <a:lnTo>
                    <a:pt x="6730652" y="565354"/>
                  </a:lnTo>
                  <a:lnTo>
                    <a:pt x="6733285" y="565354"/>
                  </a:lnTo>
                  <a:lnTo>
                    <a:pt x="6733285" y="565354"/>
                  </a:lnTo>
                  <a:lnTo>
                    <a:pt x="6733285" y="565354"/>
                  </a:lnTo>
                  <a:lnTo>
                    <a:pt x="6736122" y="565354"/>
                  </a:lnTo>
                  <a:lnTo>
                    <a:pt x="6736122" y="565354"/>
                  </a:lnTo>
                  <a:lnTo>
                    <a:pt x="6736122" y="565354"/>
                  </a:lnTo>
                  <a:lnTo>
                    <a:pt x="6738755" y="565354"/>
                  </a:lnTo>
                  <a:lnTo>
                    <a:pt x="6738755" y="565354"/>
                  </a:lnTo>
                  <a:lnTo>
                    <a:pt x="6738755" y="565354"/>
                  </a:lnTo>
                  <a:lnTo>
                    <a:pt x="6738755" y="565354"/>
                  </a:lnTo>
                  <a:lnTo>
                    <a:pt x="6738755" y="565354"/>
                  </a:lnTo>
                  <a:lnTo>
                    <a:pt x="6738755" y="565354"/>
                  </a:lnTo>
                  <a:lnTo>
                    <a:pt x="6741389" y="565354"/>
                  </a:lnTo>
                  <a:lnTo>
                    <a:pt x="6741389" y="565354"/>
                  </a:lnTo>
                  <a:lnTo>
                    <a:pt x="6741389" y="565354"/>
                  </a:lnTo>
                  <a:lnTo>
                    <a:pt x="6744022" y="565354"/>
                  </a:lnTo>
                  <a:lnTo>
                    <a:pt x="6744022" y="565354"/>
                  </a:lnTo>
                  <a:lnTo>
                    <a:pt x="6744022" y="565354"/>
                  </a:lnTo>
                  <a:lnTo>
                    <a:pt x="6746656" y="565354"/>
                  </a:lnTo>
                  <a:lnTo>
                    <a:pt x="6746656" y="565354"/>
                  </a:lnTo>
                  <a:lnTo>
                    <a:pt x="6746656" y="565354"/>
                  </a:lnTo>
                  <a:lnTo>
                    <a:pt x="6765496" y="565354"/>
                  </a:lnTo>
                  <a:lnTo>
                    <a:pt x="6765496" y="565354"/>
                  </a:lnTo>
                  <a:lnTo>
                    <a:pt x="6765496" y="565354"/>
                  </a:lnTo>
                  <a:lnTo>
                    <a:pt x="6770763" y="565354"/>
                  </a:lnTo>
                  <a:lnTo>
                    <a:pt x="6770763" y="565354"/>
                  </a:lnTo>
                  <a:lnTo>
                    <a:pt x="6770763" y="565354"/>
                  </a:lnTo>
                  <a:lnTo>
                    <a:pt x="6776233" y="565354"/>
                  </a:lnTo>
                  <a:lnTo>
                    <a:pt x="6776233" y="565354"/>
                  </a:lnTo>
                  <a:lnTo>
                    <a:pt x="6776233" y="565354"/>
                  </a:lnTo>
                  <a:lnTo>
                    <a:pt x="6781703" y="565354"/>
                  </a:lnTo>
                  <a:lnTo>
                    <a:pt x="6781703" y="565354"/>
                  </a:lnTo>
                  <a:lnTo>
                    <a:pt x="6781703" y="565354"/>
                  </a:lnTo>
                  <a:lnTo>
                    <a:pt x="6781703" y="565354"/>
                  </a:lnTo>
                  <a:lnTo>
                    <a:pt x="6781703" y="565354"/>
                  </a:lnTo>
                  <a:lnTo>
                    <a:pt x="6781703" y="565354"/>
                  </a:lnTo>
                  <a:lnTo>
                    <a:pt x="6781703" y="565354"/>
                  </a:lnTo>
                  <a:lnTo>
                    <a:pt x="6781703" y="565354"/>
                  </a:lnTo>
                  <a:lnTo>
                    <a:pt x="6781703" y="565354"/>
                  </a:lnTo>
                  <a:lnTo>
                    <a:pt x="6786970" y="565354"/>
                  </a:lnTo>
                  <a:lnTo>
                    <a:pt x="6786970" y="565354"/>
                  </a:lnTo>
                  <a:lnTo>
                    <a:pt x="6786970" y="565354"/>
                  </a:lnTo>
                  <a:lnTo>
                    <a:pt x="6797707" y="565354"/>
                  </a:lnTo>
                  <a:lnTo>
                    <a:pt x="6797707" y="565354"/>
                  </a:lnTo>
                  <a:lnTo>
                    <a:pt x="6797707" y="565354"/>
                  </a:lnTo>
                  <a:lnTo>
                    <a:pt x="6802974" y="565354"/>
                  </a:lnTo>
                  <a:lnTo>
                    <a:pt x="6802974" y="565354"/>
                  </a:lnTo>
                  <a:lnTo>
                    <a:pt x="6802974" y="565354"/>
                  </a:lnTo>
                  <a:lnTo>
                    <a:pt x="6802974" y="565354"/>
                  </a:lnTo>
                  <a:lnTo>
                    <a:pt x="6802974" y="565354"/>
                  </a:lnTo>
                  <a:lnTo>
                    <a:pt x="6802974" y="565354"/>
                  </a:lnTo>
                  <a:lnTo>
                    <a:pt x="6805811" y="565354"/>
                  </a:lnTo>
                  <a:lnTo>
                    <a:pt x="6805811" y="565354"/>
                  </a:lnTo>
                  <a:lnTo>
                    <a:pt x="6805811" y="565354"/>
                  </a:lnTo>
                  <a:lnTo>
                    <a:pt x="6816345" y="565354"/>
                  </a:lnTo>
                  <a:lnTo>
                    <a:pt x="6816345" y="565354"/>
                  </a:lnTo>
                  <a:lnTo>
                    <a:pt x="6816345" y="565354"/>
                  </a:lnTo>
                  <a:lnTo>
                    <a:pt x="6827082" y="565354"/>
                  </a:lnTo>
                  <a:lnTo>
                    <a:pt x="6827082" y="565354"/>
                  </a:lnTo>
                  <a:lnTo>
                    <a:pt x="6827082" y="565354"/>
                  </a:lnTo>
                  <a:lnTo>
                    <a:pt x="6832551" y="565354"/>
                  </a:lnTo>
                  <a:lnTo>
                    <a:pt x="6832551" y="565354"/>
                  </a:lnTo>
                  <a:lnTo>
                    <a:pt x="6832551" y="565354"/>
                  </a:lnTo>
                  <a:lnTo>
                    <a:pt x="6835185" y="565354"/>
                  </a:lnTo>
                  <a:lnTo>
                    <a:pt x="6835185" y="565354"/>
                  </a:lnTo>
                  <a:lnTo>
                    <a:pt x="6835185" y="565354"/>
                  </a:lnTo>
                  <a:lnTo>
                    <a:pt x="6845922" y="565354"/>
                  </a:lnTo>
                  <a:lnTo>
                    <a:pt x="6845922" y="565354"/>
                  </a:lnTo>
                  <a:lnTo>
                    <a:pt x="6845922" y="565354"/>
                  </a:lnTo>
                  <a:lnTo>
                    <a:pt x="6859293" y="565354"/>
                  </a:lnTo>
                  <a:lnTo>
                    <a:pt x="6859293" y="565354"/>
                  </a:lnTo>
                  <a:lnTo>
                    <a:pt x="6859293" y="565354"/>
                  </a:lnTo>
                  <a:lnTo>
                    <a:pt x="6859293" y="565354"/>
                  </a:lnTo>
                  <a:lnTo>
                    <a:pt x="6859293" y="565354"/>
                  </a:lnTo>
                  <a:lnTo>
                    <a:pt x="6859293" y="565354"/>
                  </a:lnTo>
                  <a:lnTo>
                    <a:pt x="6861926" y="565354"/>
                  </a:lnTo>
                  <a:lnTo>
                    <a:pt x="6861926" y="565354"/>
                  </a:lnTo>
                  <a:lnTo>
                    <a:pt x="6861926" y="565354"/>
                  </a:lnTo>
                  <a:lnTo>
                    <a:pt x="6867396" y="565354"/>
                  </a:lnTo>
                  <a:lnTo>
                    <a:pt x="6867396" y="565354"/>
                  </a:lnTo>
                  <a:lnTo>
                    <a:pt x="6867396" y="565354"/>
                  </a:lnTo>
                  <a:lnTo>
                    <a:pt x="6867396" y="565354"/>
                  </a:lnTo>
                  <a:lnTo>
                    <a:pt x="6867396" y="565354"/>
                  </a:lnTo>
                  <a:lnTo>
                    <a:pt x="6867396" y="565354"/>
                  </a:lnTo>
                  <a:lnTo>
                    <a:pt x="6883400" y="565354"/>
                  </a:lnTo>
                  <a:lnTo>
                    <a:pt x="6883400" y="565354"/>
                  </a:lnTo>
                  <a:lnTo>
                    <a:pt x="6883400" y="565354"/>
                  </a:lnTo>
                  <a:lnTo>
                    <a:pt x="6888870" y="565354"/>
                  </a:lnTo>
                  <a:lnTo>
                    <a:pt x="6888870" y="565354"/>
                  </a:lnTo>
                  <a:lnTo>
                    <a:pt x="6888870" y="565354"/>
                  </a:lnTo>
                  <a:lnTo>
                    <a:pt x="6896771" y="565354"/>
                  </a:lnTo>
                  <a:lnTo>
                    <a:pt x="6896771" y="565354"/>
                  </a:lnTo>
                  <a:lnTo>
                    <a:pt x="6896771" y="565354"/>
                  </a:lnTo>
                  <a:lnTo>
                    <a:pt x="6899607" y="565354"/>
                  </a:lnTo>
                  <a:lnTo>
                    <a:pt x="6899607" y="565354"/>
                  </a:lnTo>
                  <a:lnTo>
                    <a:pt x="6899607" y="565354"/>
                  </a:lnTo>
                  <a:lnTo>
                    <a:pt x="6904874" y="565354"/>
                  </a:lnTo>
                  <a:lnTo>
                    <a:pt x="6904874" y="565354"/>
                  </a:lnTo>
                  <a:lnTo>
                    <a:pt x="6904874" y="565354"/>
                  </a:lnTo>
                  <a:lnTo>
                    <a:pt x="6907508" y="565354"/>
                  </a:lnTo>
                  <a:lnTo>
                    <a:pt x="6907508" y="565354"/>
                  </a:lnTo>
                  <a:lnTo>
                    <a:pt x="6907508" y="565354"/>
                  </a:lnTo>
                  <a:lnTo>
                    <a:pt x="6910344" y="565354"/>
                  </a:lnTo>
                  <a:lnTo>
                    <a:pt x="6910344" y="565354"/>
                  </a:lnTo>
                  <a:lnTo>
                    <a:pt x="6910344" y="565354"/>
                  </a:lnTo>
                  <a:lnTo>
                    <a:pt x="6912977" y="565354"/>
                  </a:lnTo>
                  <a:lnTo>
                    <a:pt x="6912977" y="565354"/>
                  </a:lnTo>
                  <a:lnTo>
                    <a:pt x="6912977" y="565354"/>
                  </a:lnTo>
                  <a:lnTo>
                    <a:pt x="6915611" y="565354"/>
                  </a:lnTo>
                  <a:lnTo>
                    <a:pt x="6915611" y="565354"/>
                  </a:lnTo>
                  <a:lnTo>
                    <a:pt x="6915611" y="565354"/>
                  </a:lnTo>
                  <a:lnTo>
                    <a:pt x="6921080" y="565354"/>
                  </a:lnTo>
                  <a:lnTo>
                    <a:pt x="6921080" y="565354"/>
                  </a:lnTo>
                  <a:lnTo>
                    <a:pt x="6921080" y="565354"/>
                  </a:lnTo>
                  <a:lnTo>
                    <a:pt x="6923714" y="565354"/>
                  </a:lnTo>
                  <a:lnTo>
                    <a:pt x="6923714" y="565354"/>
                  </a:lnTo>
                  <a:lnTo>
                    <a:pt x="6923714" y="565354"/>
                  </a:lnTo>
                  <a:lnTo>
                    <a:pt x="6926348" y="565354"/>
                  </a:lnTo>
                  <a:lnTo>
                    <a:pt x="6926348" y="565354"/>
                  </a:lnTo>
                  <a:lnTo>
                    <a:pt x="6926348" y="565354"/>
                  </a:lnTo>
                  <a:lnTo>
                    <a:pt x="6931615" y="565354"/>
                  </a:lnTo>
                  <a:lnTo>
                    <a:pt x="6931615" y="565354"/>
                  </a:lnTo>
                  <a:lnTo>
                    <a:pt x="6931615" y="565354"/>
                  </a:lnTo>
                  <a:lnTo>
                    <a:pt x="6934451" y="565354"/>
                  </a:lnTo>
                  <a:lnTo>
                    <a:pt x="6934451" y="565354"/>
                  </a:lnTo>
                  <a:lnTo>
                    <a:pt x="6934451" y="565354"/>
                  </a:lnTo>
                  <a:lnTo>
                    <a:pt x="6945188" y="565354"/>
                  </a:lnTo>
                  <a:lnTo>
                    <a:pt x="6945188" y="565354"/>
                  </a:lnTo>
                  <a:lnTo>
                    <a:pt x="6945188" y="565354"/>
                  </a:lnTo>
                  <a:lnTo>
                    <a:pt x="6945188" y="565354"/>
                  </a:lnTo>
                  <a:lnTo>
                    <a:pt x="6945188" y="565354"/>
                  </a:lnTo>
                  <a:lnTo>
                    <a:pt x="6945188" y="565354"/>
                  </a:lnTo>
                  <a:lnTo>
                    <a:pt x="6955723" y="565354"/>
                  </a:lnTo>
                  <a:lnTo>
                    <a:pt x="6955723" y="565354"/>
                  </a:lnTo>
                  <a:lnTo>
                    <a:pt x="6955723" y="565354"/>
                  </a:lnTo>
                  <a:lnTo>
                    <a:pt x="6958559" y="565354"/>
                  </a:lnTo>
                  <a:lnTo>
                    <a:pt x="6958559" y="565354"/>
                  </a:lnTo>
                  <a:lnTo>
                    <a:pt x="6958559" y="565354"/>
                  </a:lnTo>
                  <a:lnTo>
                    <a:pt x="6961192" y="565354"/>
                  </a:lnTo>
                  <a:lnTo>
                    <a:pt x="6961192" y="565354"/>
                  </a:lnTo>
                  <a:lnTo>
                    <a:pt x="6961192" y="565354"/>
                  </a:lnTo>
                  <a:lnTo>
                    <a:pt x="6963826" y="565354"/>
                  </a:lnTo>
                  <a:lnTo>
                    <a:pt x="6963826" y="565354"/>
                  </a:lnTo>
                  <a:lnTo>
                    <a:pt x="6963826" y="565354"/>
                  </a:lnTo>
                  <a:lnTo>
                    <a:pt x="6982666" y="565354"/>
                  </a:lnTo>
                  <a:lnTo>
                    <a:pt x="6982666" y="565354"/>
                  </a:lnTo>
                  <a:lnTo>
                    <a:pt x="6982666" y="565354"/>
                  </a:lnTo>
                  <a:lnTo>
                    <a:pt x="7001304" y="565354"/>
                  </a:lnTo>
                  <a:lnTo>
                    <a:pt x="7001304" y="565354"/>
                  </a:lnTo>
                  <a:lnTo>
                    <a:pt x="7001304" y="565354"/>
                  </a:lnTo>
                  <a:lnTo>
                    <a:pt x="7006774" y="565354"/>
                  </a:lnTo>
                  <a:lnTo>
                    <a:pt x="7006774" y="565354"/>
                  </a:lnTo>
                  <a:lnTo>
                    <a:pt x="7006774" y="565354"/>
                  </a:lnTo>
                  <a:lnTo>
                    <a:pt x="7006774" y="565354"/>
                  </a:lnTo>
                  <a:lnTo>
                    <a:pt x="7006774" y="565354"/>
                  </a:lnTo>
                  <a:lnTo>
                    <a:pt x="7006774" y="565354"/>
                  </a:lnTo>
                  <a:lnTo>
                    <a:pt x="7022778" y="565354"/>
                  </a:lnTo>
                  <a:lnTo>
                    <a:pt x="7022778" y="565354"/>
                  </a:lnTo>
                  <a:lnTo>
                    <a:pt x="7022778" y="565354"/>
                  </a:lnTo>
                  <a:lnTo>
                    <a:pt x="7030881" y="565354"/>
                  </a:lnTo>
                  <a:lnTo>
                    <a:pt x="7030881" y="565354"/>
                  </a:lnTo>
                  <a:lnTo>
                    <a:pt x="7030881" y="565354"/>
                  </a:lnTo>
                  <a:lnTo>
                    <a:pt x="7036149" y="565354"/>
                  </a:lnTo>
                  <a:lnTo>
                    <a:pt x="7036149" y="565354"/>
                  </a:lnTo>
                  <a:lnTo>
                    <a:pt x="7036149" y="565354"/>
                  </a:lnTo>
                  <a:lnTo>
                    <a:pt x="7041618" y="565354"/>
                  </a:lnTo>
                  <a:lnTo>
                    <a:pt x="7041618" y="565354"/>
                  </a:lnTo>
                  <a:lnTo>
                    <a:pt x="7041618" y="565354"/>
                  </a:lnTo>
                  <a:lnTo>
                    <a:pt x="7060458" y="565354"/>
                  </a:lnTo>
                  <a:lnTo>
                    <a:pt x="7060458" y="565354"/>
                  </a:lnTo>
                  <a:lnTo>
                    <a:pt x="7060458" y="565354"/>
                  </a:lnTo>
                  <a:lnTo>
                    <a:pt x="7063092" y="565354"/>
                  </a:lnTo>
                  <a:lnTo>
                    <a:pt x="7063092" y="565354"/>
                  </a:lnTo>
                  <a:lnTo>
                    <a:pt x="7063092" y="565354"/>
                  </a:lnTo>
                  <a:lnTo>
                    <a:pt x="7073829" y="565354"/>
                  </a:lnTo>
                  <a:lnTo>
                    <a:pt x="7073829" y="565354"/>
                  </a:lnTo>
                  <a:lnTo>
                    <a:pt x="7073829" y="565354"/>
                  </a:lnTo>
                  <a:lnTo>
                    <a:pt x="7076463" y="565354"/>
                  </a:lnTo>
                  <a:lnTo>
                    <a:pt x="7076463" y="565354"/>
                  </a:lnTo>
                  <a:lnTo>
                    <a:pt x="7076463" y="565354"/>
                  </a:lnTo>
                  <a:lnTo>
                    <a:pt x="7103204" y="565354"/>
                  </a:lnTo>
                  <a:lnTo>
                    <a:pt x="7103204" y="565354"/>
                  </a:lnTo>
                  <a:lnTo>
                    <a:pt x="7103204" y="565354"/>
                  </a:lnTo>
                  <a:lnTo>
                    <a:pt x="7113941" y="565354"/>
                  </a:lnTo>
                  <a:lnTo>
                    <a:pt x="7113941" y="565354"/>
                  </a:lnTo>
                  <a:lnTo>
                    <a:pt x="7113941" y="565354"/>
                  </a:lnTo>
                  <a:lnTo>
                    <a:pt x="7132781" y="565354"/>
                  </a:lnTo>
                  <a:lnTo>
                    <a:pt x="7132781" y="565354"/>
                  </a:lnTo>
                  <a:lnTo>
                    <a:pt x="7132781" y="565354"/>
                  </a:lnTo>
                  <a:lnTo>
                    <a:pt x="7143518" y="565354"/>
                  </a:lnTo>
                  <a:lnTo>
                    <a:pt x="7143518" y="565354"/>
                  </a:lnTo>
                  <a:lnTo>
                    <a:pt x="7143518" y="565354"/>
                  </a:lnTo>
                  <a:lnTo>
                    <a:pt x="7148785" y="565354"/>
                  </a:lnTo>
                  <a:lnTo>
                    <a:pt x="7148785" y="565354"/>
                  </a:lnTo>
                  <a:lnTo>
                    <a:pt x="7148785" y="565354"/>
                  </a:lnTo>
                  <a:lnTo>
                    <a:pt x="7159522" y="565354"/>
                  </a:lnTo>
                  <a:lnTo>
                    <a:pt x="7159522" y="565354"/>
                  </a:lnTo>
                  <a:lnTo>
                    <a:pt x="7159522" y="565354"/>
                  </a:lnTo>
                  <a:lnTo>
                    <a:pt x="7159522" y="565354"/>
                  </a:lnTo>
                  <a:lnTo>
                    <a:pt x="7159522" y="565354"/>
                  </a:lnTo>
                  <a:lnTo>
                    <a:pt x="7159522" y="565354"/>
                  </a:lnTo>
                  <a:lnTo>
                    <a:pt x="7159522" y="565354"/>
                  </a:lnTo>
                  <a:lnTo>
                    <a:pt x="7159522" y="565354"/>
                  </a:lnTo>
                  <a:lnTo>
                    <a:pt x="7159522" y="565354"/>
                  </a:lnTo>
                  <a:lnTo>
                    <a:pt x="7175729" y="565354"/>
                  </a:lnTo>
                  <a:lnTo>
                    <a:pt x="7175729" y="565354"/>
                  </a:lnTo>
                  <a:lnTo>
                    <a:pt x="7175729" y="565354"/>
                  </a:lnTo>
                  <a:lnTo>
                    <a:pt x="7183630" y="565354"/>
                  </a:lnTo>
                  <a:lnTo>
                    <a:pt x="7183630" y="565354"/>
                  </a:lnTo>
                  <a:lnTo>
                    <a:pt x="7183630" y="565354"/>
                  </a:lnTo>
                  <a:lnTo>
                    <a:pt x="7186263" y="565354"/>
                  </a:lnTo>
                  <a:lnTo>
                    <a:pt x="7186263" y="565354"/>
                  </a:lnTo>
                  <a:lnTo>
                    <a:pt x="7186263" y="565354"/>
                  </a:lnTo>
                  <a:lnTo>
                    <a:pt x="7213207" y="565354"/>
                  </a:lnTo>
                  <a:lnTo>
                    <a:pt x="7213207" y="565354"/>
                  </a:lnTo>
                  <a:lnTo>
                    <a:pt x="7213207" y="565354"/>
                  </a:lnTo>
                  <a:lnTo>
                    <a:pt x="7215841" y="565354"/>
                  </a:lnTo>
                  <a:lnTo>
                    <a:pt x="7215841" y="565354"/>
                  </a:lnTo>
                  <a:lnTo>
                    <a:pt x="7215841" y="565354"/>
                  </a:lnTo>
                  <a:lnTo>
                    <a:pt x="7229211" y="565354"/>
                  </a:lnTo>
                  <a:lnTo>
                    <a:pt x="7229211" y="565354"/>
                  </a:lnTo>
                  <a:lnTo>
                    <a:pt x="7229211" y="565354"/>
                  </a:lnTo>
                  <a:lnTo>
                    <a:pt x="7237314" y="565354"/>
                  </a:lnTo>
                  <a:lnTo>
                    <a:pt x="7237314" y="565354"/>
                  </a:lnTo>
                  <a:lnTo>
                    <a:pt x="7237314" y="565354"/>
                  </a:lnTo>
                  <a:lnTo>
                    <a:pt x="7237314" y="565354"/>
                  </a:lnTo>
                  <a:lnTo>
                    <a:pt x="7237314" y="565354"/>
                  </a:lnTo>
                  <a:lnTo>
                    <a:pt x="7237314" y="565354"/>
                  </a:lnTo>
                  <a:lnTo>
                    <a:pt x="7239948" y="565354"/>
                  </a:lnTo>
                  <a:lnTo>
                    <a:pt x="7239948" y="565354"/>
                  </a:lnTo>
                  <a:lnTo>
                    <a:pt x="7239948" y="565354"/>
                  </a:lnTo>
                  <a:lnTo>
                    <a:pt x="7248051" y="565354"/>
                  </a:lnTo>
                  <a:lnTo>
                    <a:pt x="7248051" y="565354"/>
                  </a:lnTo>
                  <a:lnTo>
                    <a:pt x="7248051" y="565354"/>
                  </a:lnTo>
                  <a:lnTo>
                    <a:pt x="7248051" y="565354"/>
                  </a:lnTo>
                  <a:lnTo>
                    <a:pt x="7248051" y="565354"/>
                  </a:lnTo>
                  <a:lnTo>
                    <a:pt x="7248051" y="565354"/>
                  </a:lnTo>
                  <a:lnTo>
                    <a:pt x="7250685" y="565354"/>
                  </a:lnTo>
                  <a:lnTo>
                    <a:pt x="7250685" y="565354"/>
                  </a:lnTo>
                  <a:lnTo>
                    <a:pt x="7250685" y="565354"/>
                  </a:lnTo>
                  <a:lnTo>
                    <a:pt x="7272159" y="565354"/>
                  </a:lnTo>
                  <a:lnTo>
                    <a:pt x="7272159" y="565354"/>
                  </a:lnTo>
                  <a:lnTo>
                    <a:pt x="7272159" y="565354"/>
                  </a:lnTo>
                  <a:lnTo>
                    <a:pt x="7274793" y="565354"/>
                  </a:lnTo>
                  <a:lnTo>
                    <a:pt x="7274793" y="565354"/>
                  </a:lnTo>
                  <a:lnTo>
                    <a:pt x="7274793" y="565354"/>
                  </a:lnTo>
                  <a:lnTo>
                    <a:pt x="7296266" y="565354"/>
                  </a:lnTo>
                  <a:lnTo>
                    <a:pt x="7296266" y="565354"/>
                  </a:lnTo>
                  <a:lnTo>
                    <a:pt x="7296266" y="565354"/>
                  </a:lnTo>
                  <a:lnTo>
                    <a:pt x="7323008" y="565354"/>
                  </a:lnTo>
                  <a:lnTo>
                    <a:pt x="7323008" y="565354"/>
                  </a:lnTo>
                  <a:lnTo>
                    <a:pt x="7323008" y="565354"/>
                  </a:lnTo>
                  <a:lnTo>
                    <a:pt x="7328477" y="565354"/>
                  </a:lnTo>
                  <a:lnTo>
                    <a:pt x="7328477" y="565354"/>
                  </a:lnTo>
                  <a:lnTo>
                    <a:pt x="7328477" y="565354"/>
                  </a:lnTo>
                  <a:lnTo>
                    <a:pt x="7363322" y="565354"/>
                  </a:lnTo>
                  <a:lnTo>
                    <a:pt x="7363322" y="565354"/>
                  </a:lnTo>
                  <a:lnTo>
                    <a:pt x="7363322" y="565354"/>
                  </a:lnTo>
                  <a:lnTo>
                    <a:pt x="7395330" y="565354"/>
                  </a:lnTo>
                  <a:lnTo>
                    <a:pt x="7395330" y="565354"/>
                  </a:lnTo>
                  <a:lnTo>
                    <a:pt x="7395330" y="565354"/>
                  </a:lnTo>
                  <a:lnTo>
                    <a:pt x="7403434" y="565354"/>
                  </a:lnTo>
                  <a:lnTo>
                    <a:pt x="7403434" y="565354"/>
                  </a:lnTo>
                  <a:lnTo>
                    <a:pt x="7403434" y="565354"/>
                  </a:lnTo>
                  <a:lnTo>
                    <a:pt x="7411537" y="565354"/>
                  </a:lnTo>
                  <a:lnTo>
                    <a:pt x="7411537" y="565354"/>
                  </a:lnTo>
                  <a:lnTo>
                    <a:pt x="7411537" y="565354"/>
                  </a:lnTo>
                  <a:lnTo>
                    <a:pt x="7414171" y="565354"/>
                  </a:lnTo>
                  <a:lnTo>
                    <a:pt x="7414171" y="565354"/>
                  </a:lnTo>
                  <a:lnTo>
                    <a:pt x="7414171" y="565354"/>
                  </a:lnTo>
                  <a:lnTo>
                    <a:pt x="7414171" y="565354"/>
                  </a:lnTo>
                  <a:lnTo>
                    <a:pt x="7414171" y="565354"/>
                  </a:lnTo>
                  <a:lnTo>
                    <a:pt x="7414171" y="565354"/>
                  </a:lnTo>
                  <a:lnTo>
                    <a:pt x="7419437" y="565354"/>
                  </a:lnTo>
                  <a:lnTo>
                    <a:pt x="7419437" y="565354"/>
                  </a:lnTo>
                  <a:lnTo>
                    <a:pt x="7419437" y="565354"/>
                  </a:lnTo>
                  <a:lnTo>
                    <a:pt x="7440911" y="565354"/>
                  </a:lnTo>
                  <a:lnTo>
                    <a:pt x="7440911" y="565354"/>
                  </a:lnTo>
                  <a:lnTo>
                    <a:pt x="7440911" y="565354"/>
                  </a:lnTo>
                  <a:lnTo>
                    <a:pt x="7446381" y="565354"/>
                  </a:lnTo>
                  <a:lnTo>
                    <a:pt x="7446381" y="565354"/>
                  </a:lnTo>
                  <a:lnTo>
                    <a:pt x="7446381" y="565354"/>
                  </a:lnTo>
                  <a:lnTo>
                    <a:pt x="7457118" y="565354"/>
                  </a:lnTo>
                  <a:lnTo>
                    <a:pt x="7457118" y="565354"/>
                  </a:lnTo>
                  <a:lnTo>
                    <a:pt x="7457118" y="565354"/>
                  </a:lnTo>
                  <a:lnTo>
                    <a:pt x="7475756" y="565354"/>
                  </a:lnTo>
                  <a:lnTo>
                    <a:pt x="7475756" y="565354"/>
                  </a:lnTo>
                  <a:lnTo>
                    <a:pt x="7475756" y="565354"/>
                  </a:lnTo>
                  <a:lnTo>
                    <a:pt x="7491963" y="565354"/>
                  </a:lnTo>
                  <a:lnTo>
                    <a:pt x="7491963" y="565354"/>
                  </a:lnTo>
                  <a:lnTo>
                    <a:pt x="7491963" y="565354"/>
                  </a:lnTo>
                  <a:lnTo>
                    <a:pt x="7537544" y="565354"/>
                  </a:lnTo>
                  <a:lnTo>
                    <a:pt x="7537544" y="565354"/>
                  </a:lnTo>
                  <a:lnTo>
                    <a:pt x="7537544" y="565354"/>
                  </a:lnTo>
                  <a:lnTo>
                    <a:pt x="7566918" y="565354"/>
                  </a:lnTo>
                  <a:lnTo>
                    <a:pt x="7566918" y="565354"/>
                  </a:lnTo>
                  <a:lnTo>
                    <a:pt x="7566918" y="565354"/>
                  </a:lnTo>
                  <a:lnTo>
                    <a:pt x="7604599" y="565354"/>
                  </a:lnTo>
                  <a:lnTo>
                    <a:pt x="7604599" y="565354"/>
                  </a:lnTo>
                  <a:lnTo>
                    <a:pt x="7604599" y="565354"/>
                  </a:lnTo>
                  <a:lnTo>
                    <a:pt x="7666185" y="565354"/>
                  </a:lnTo>
                  <a:lnTo>
                    <a:pt x="7666185" y="565354"/>
                  </a:lnTo>
                  <a:lnTo>
                    <a:pt x="7666185" y="565354"/>
                  </a:lnTo>
                  <a:lnTo>
                    <a:pt x="7676922" y="565354"/>
                  </a:lnTo>
                  <a:lnTo>
                    <a:pt x="7676922" y="565354"/>
                  </a:lnTo>
                  <a:lnTo>
                    <a:pt x="7676922" y="565354"/>
                  </a:lnTo>
                  <a:lnTo>
                    <a:pt x="7679555" y="565354"/>
                  </a:lnTo>
                  <a:lnTo>
                    <a:pt x="7679555" y="565354"/>
                  </a:lnTo>
                  <a:lnTo>
                    <a:pt x="7679555" y="565354"/>
                  </a:lnTo>
                  <a:lnTo>
                    <a:pt x="7743977" y="565354"/>
                  </a:lnTo>
                  <a:lnTo>
                    <a:pt x="7743977" y="565354"/>
                  </a:lnTo>
                  <a:lnTo>
                    <a:pt x="7743977" y="565354"/>
                  </a:lnTo>
                  <a:lnTo>
                    <a:pt x="7754511" y="565354"/>
                  </a:lnTo>
                  <a:lnTo>
                    <a:pt x="7754511" y="565354"/>
                  </a:lnTo>
                  <a:lnTo>
                    <a:pt x="7754511" y="565354"/>
                  </a:lnTo>
                  <a:lnTo>
                    <a:pt x="7875251" y="565354"/>
                  </a:lnTo>
                  <a:lnTo>
                    <a:pt x="7875251" y="565354"/>
                  </a:lnTo>
                  <a:lnTo>
                    <a:pt x="7875251" y="565354"/>
                  </a:lnTo>
                  <a:lnTo>
                    <a:pt x="7958311" y="565354"/>
                  </a:lnTo>
                  <a:lnTo>
                    <a:pt x="7958311" y="565354"/>
                  </a:lnTo>
                  <a:lnTo>
                    <a:pt x="7958311" y="565354"/>
                  </a:lnTo>
                  <a:lnTo>
                    <a:pt x="8138003" y="565354"/>
                  </a:lnTo>
                  <a:lnTo>
                    <a:pt x="8138003" y="565354"/>
                  </a:lnTo>
                  <a:lnTo>
                    <a:pt x="8138003" y="565354"/>
                  </a:lnTo>
                  <a:lnTo>
                    <a:pt x="8204856" y="565354"/>
                  </a:lnTo>
                  <a:lnTo>
                    <a:pt x="8204856" y="565354"/>
                  </a:lnTo>
                </a:path>
              </a:pathLst>
            </a:custGeom>
            <a:noFill/>
            <a:ln w="20243" cap="flat">
              <a:solidFill>
                <a:srgbClr val="FFFFFF"/>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4" name="Freeform 2037">
              <a:extLst>
                <a:ext uri="{FF2B5EF4-FFF2-40B4-BE49-F238E27FC236}">
                  <a16:creationId xmlns:a16="http://schemas.microsoft.com/office/drawing/2014/main" id="{F514AE59-73E1-4DD5-83B7-DE3906052A12}"/>
                </a:ext>
              </a:extLst>
            </p:cNvPr>
            <p:cNvSpPr/>
            <p:nvPr/>
          </p:nvSpPr>
          <p:spPr>
            <a:xfrm>
              <a:off x="9588262" y="3985245"/>
              <a:ext cx="287061" cy="20241"/>
            </a:xfrm>
            <a:custGeom>
              <a:avLst/>
              <a:gdLst>
                <a:gd name="connsiteX0" fmla="*/ 0 w 287061"/>
                <a:gd name="connsiteY0" fmla="*/ 0 h 20241"/>
                <a:gd name="connsiteX1" fmla="*/ 287061 w 287061"/>
                <a:gd name="connsiteY1" fmla="*/ 0 h 20241"/>
              </a:gdLst>
              <a:ahLst/>
              <a:cxnLst>
                <a:cxn ang="0">
                  <a:pos x="connsiteX0" y="connsiteY0"/>
                </a:cxn>
                <a:cxn ang="0">
                  <a:pos x="connsiteX1" y="connsiteY1"/>
                </a:cxn>
              </a:cxnLst>
              <a:rect l="l" t="t" r="r" b="b"/>
              <a:pathLst>
                <a:path w="287061" h="20241">
                  <a:moveTo>
                    <a:pt x="0" y="0"/>
                  </a:moveTo>
                  <a:lnTo>
                    <a:pt x="287061" y="0"/>
                  </a:lnTo>
                </a:path>
              </a:pathLst>
            </a:custGeom>
            <a:ln w="20243" cap="flat">
              <a:solidFill>
                <a:srgbClr val="92D05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5" name="TextBox 4364">
              <a:extLst>
                <a:ext uri="{FF2B5EF4-FFF2-40B4-BE49-F238E27FC236}">
                  <a16:creationId xmlns:a16="http://schemas.microsoft.com/office/drawing/2014/main" id="{82B0FA36-23FE-4455-8A36-D1676B32F9BB}"/>
                </a:ext>
              </a:extLst>
            </p:cNvPr>
            <p:cNvSpPr txBox="1"/>
            <p:nvPr/>
          </p:nvSpPr>
          <p:spPr>
            <a:xfrm>
              <a:off x="1432560" y="4859111"/>
              <a:ext cx="2201244"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Number of patients at risk</a:t>
              </a:r>
            </a:p>
          </p:txBody>
        </p:sp>
        <p:sp>
          <p:nvSpPr>
            <p:cNvPr id="4366" name="TextBox 4365">
              <a:extLst>
                <a:ext uri="{FF2B5EF4-FFF2-40B4-BE49-F238E27FC236}">
                  <a16:creationId xmlns:a16="http://schemas.microsoft.com/office/drawing/2014/main" id="{FC469E1B-84C2-48B4-BB42-A69A75E2ED8E}"/>
                </a:ext>
              </a:extLst>
            </p:cNvPr>
            <p:cNvSpPr txBox="1"/>
            <p:nvPr/>
          </p:nvSpPr>
          <p:spPr>
            <a:xfrm>
              <a:off x="1527368" y="5369610"/>
              <a:ext cx="630301"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5490"/>
                  </a:solidFill>
                  <a:latin typeface="Arial"/>
                  <a:cs typeface="Arial"/>
                  <a:sym typeface="Arial"/>
                  <a:rtl val="0"/>
                </a:rPr>
                <a:t>ABVD</a:t>
              </a:r>
            </a:p>
          </p:txBody>
        </p:sp>
        <p:sp>
          <p:nvSpPr>
            <p:cNvPr id="4367" name="TextBox 4366">
              <a:extLst>
                <a:ext uri="{FF2B5EF4-FFF2-40B4-BE49-F238E27FC236}">
                  <a16:creationId xmlns:a16="http://schemas.microsoft.com/office/drawing/2014/main" id="{EA0D8DFA-2B62-4B37-8A73-E4D203D0A120}"/>
                </a:ext>
              </a:extLst>
            </p:cNvPr>
            <p:cNvSpPr txBox="1"/>
            <p:nvPr/>
          </p:nvSpPr>
          <p:spPr>
            <a:xfrm>
              <a:off x="1432762" y="5116587"/>
              <a:ext cx="714363"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A+AVD</a:t>
              </a:r>
            </a:p>
          </p:txBody>
        </p:sp>
        <p:sp>
          <p:nvSpPr>
            <p:cNvPr id="4368" name="TextBox 4367">
              <a:extLst>
                <a:ext uri="{FF2B5EF4-FFF2-40B4-BE49-F238E27FC236}">
                  <a16:creationId xmlns:a16="http://schemas.microsoft.com/office/drawing/2014/main" id="{A213119B-9083-4A01-9BE7-1E98F6B360E2}"/>
                </a:ext>
              </a:extLst>
            </p:cNvPr>
            <p:cNvSpPr txBox="1"/>
            <p:nvPr/>
          </p:nvSpPr>
          <p:spPr>
            <a:xfrm>
              <a:off x="2161862" y="4610136"/>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a:t>
              </a:r>
            </a:p>
          </p:txBody>
        </p:sp>
        <p:sp>
          <p:nvSpPr>
            <p:cNvPr id="4369" name="TextBox 4368">
              <a:extLst>
                <a:ext uri="{FF2B5EF4-FFF2-40B4-BE49-F238E27FC236}">
                  <a16:creationId xmlns:a16="http://schemas.microsoft.com/office/drawing/2014/main" id="{8BBD7449-DC9A-48FB-9F79-8BCB93C3883F}"/>
                </a:ext>
              </a:extLst>
            </p:cNvPr>
            <p:cNvSpPr txBox="1"/>
            <p:nvPr/>
          </p:nvSpPr>
          <p:spPr>
            <a:xfrm>
              <a:off x="2651102" y="4610136"/>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a:t>
              </a:r>
            </a:p>
          </p:txBody>
        </p:sp>
        <p:sp>
          <p:nvSpPr>
            <p:cNvPr id="4370" name="TextBox 4369">
              <a:extLst>
                <a:ext uri="{FF2B5EF4-FFF2-40B4-BE49-F238E27FC236}">
                  <a16:creationId xmlns:a16="http://schemas.microsoft.com/office/drawing/2014/main" id="{0DE19980-98E7-4A78-8FFB-3EBAC49A356B}"/>
                </a:ext>
              </a:extLst>
            </p:cNvPr>
            <p:cNvSpPr txBox="1"/>
            <p:nvPr/>
          </p:nvSpPr>
          <p:spPr>
            <a:xfrm>
              <a:off x="309516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12</a:t>
              </a:r>
            </a:p>
          </p:txBody>
        </p:sp>
        <p:sp>
          <p:nvSpPr>
            <p:cNvPr id="4371" name="TextBox 4370">
              <a:extLst>
                <a:ext uri="{FF2B5EF4-FFF2-40B4-BE49-F238E27FC236}">
                  <a16:creationId xmlns:a16="http://schemas.microsoft.com/office/drawing/2014/main" id="{DC7CDB48-C072-4996-BC6F-F4603C016838}"/>
                </a:ext>
              </a:extLst>
            </p:cNvPr>
            <p:cNvSpPr txBox="1"/>
            <p:nvPr/>
          </p:nvSpPr>
          <p:spPr>
            <a:xfrm>
              <a:off x="358440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18</a:t>
              </a:r>
            </a:p>
          </p:txBody>
        </p:sp>
        <p:sp>
          <p:nvSpPr>
            <p:cNvPr id="4372" name="TextBox 4371">
              <a:extLst>
                <a:ext uri="{FF2B5EF4-FFF2-40B4-BE49-F238E27FC236}">
                  <a16:creationId xmlns:a16="http://schemas.microsoft.com/office/drawing/2014/main" id="{3D1D3CBA-BC96-47DD-9C1F-CFA57E560E69}"/>
                </a:ext>
              </a:extLst>
            </p:cNvPr>
            <p:cNvSpPr txBox="1"/>
            <p:nvPr/>
          </p:nvSpPr>
          <p:spPr>
            <a:xfrm>
              <a:off x="407364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24</a:t>
              </a:r>
            </a:p>
          </p:txBody>
        </p:sp>
        <p:sp>
          <p:nvSpPr>
            <p:cNvPr id="4373" name="TextBox 4372">
              <a:extLst>
                <a:ext uri="{FF2B5EF4-FFF2-40B4-BE49-F238E27FC236}">
                  <a16:creationId xmlns:a16="http://schemas.microsoft.com/office/drawing/2014/main" id="{A67425BE-20D3-4DF5-BA33-947C27FD086C}"/>
                </a:ext>
              </a:extLst>
            </p:cNvPr>
            <p:cNvSpPr txBox="1"/>
            <p:nvPr/>
          </p:nvSpPr>
          <p:spPr>
            <a:xfrm>
              <a:off x="4562685"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30</a:t>
              </a:r>
            </a:p>
          </p:txBody>
        </p:sp>
        <p:sp>
          <p:nvSpPr>
            <p:cNvPr id="4374" name="TextBox 4373">
              <a:extLst>
                <a:ext uri="{FF2B5EF4-FFF2-40B4-BE49-F238E27FC236}">
                  <a16:creationId xmlns:a16="http://schemas.microsoft.com/office/drawing/2014/main" id="{494839C0-D04E-49EC-A918-768AAC889081}"/>
                </a:ext>
              </a:extLst>
            </p:cNvPr>
            <p:cNvSpPr txBox="1"/>
            <p:nvPr/>
          </p:nvSpPr>
          <p:spPr>
            <a:xfrm>
              <a:off x="505192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36</a:t>
              </a:r>
            </a:p>
          </p:txBody>
        </p:sp>
        <p:sp>
          <p:nvSpPr>
            <p:cNvPr id="4375" name="TextBox 4374">
              <a:extLst>
                <a:ext uri="{FF2B5EF4-FFF2-40B4-BE49-F238E27FC236}">
                  <a16:creationId xmlns:a16="http://schemas.microsoft.com/office/drawing/2014/main" id="{64161EDA-A245-4278-87C7-43F77DDC9BFA}"/>
                </a:ext>
              </a:extLst>
            </p:cNvPr>
            <p:cNvSpPr txBox="1"/>
            <p:nvPr/>
          </p:nvSpPr>
          <p:spPr>
            <a:xfrm>
              <a:off x="554116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42</a:t>
              </a:r>
            </a:p>
          </p:txBody>
        </p:sp>
        <p:sp>
          <p:nvSpPr>
            <p:cNvPr id="4376" name="TextBox 4375">
              <a:extLst>
                <a:ext uri="{FF2B5EF4-FFF2-40B4-BE49-F238E27FC236}">
                  <a16:creationId xmlns:a16="http://schemas.microsoft.com/office/drawing/2014/main" id="{B813624C-A3CF-4DF6-B26E-60C4AB4243A0}"/>
                </a:ext>
              </a:extLst>
            </p:cNvPr>
            <p:cNvSpPr txBox="1"/>
            <p:nvPr/>
          </p:nvSpPr>
          <p:spPr>
            <a:xfrm>
              <a:off x="603040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48</a:t>
              </a:r>
            </a:p>
          </p:txBody>
        </p:sp>
        <p:sp>
          <p:nvSpPr>
            <p:cNvPr id="4377" name="TextBox 4376">
              <a:extLst>
                <a:ext uri="{FF2B5EF4-FFF2-40B4-BE49-F238E27FC236}">
                  <a16:creationId xmlns:a16="http://schemas.microsoft.com/office/drawing/2014/main" id="{7719D27A-3A3A-4752-938D-ECB500E387D0}"/>
                </a:ext>
              </a:extLst>
            </p:cNvPr>
            <p:cNvSpPr txBox="1"/>
            <p:nvPr/>
          </p:nvSpPr>
          <p:spPr>
            <a:xfrm>
              <a:off x="651964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54</a:t>
              </a:r>
            </a:p>
          </p:txBody>
        </p:sp>
        <p:sp>
          <p:nvSpPr>
            <p:cNvPr id="4378" name="TextBox 4377">
              <a:extLst>
                <a:ext uri="{FF2B5EF4-FFF2-40B4-BE49-F238E27FC236}">
                  <a16:creationId xmlns:a16="http://schemas.microsoft.com/office/drawing/2014/main" id="{17694C57-4E10-40AD-B8BF-42455CC33CC2}"/>
                </a:ext>
              </a:extLst>
            </p:cNvPr>
            <p:cNvSpPr txBox="1"/>
            <p:nvPr/>
          </p:nvSpPr>
          <p:spPr>
            <a:xfrm>
              <a:off x="700868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60</a:t>
              </a:r>
            </a:p>
          </p:txBody>
        </p:sp>
        <p:sp>
          <p:nvSpPr>
            <p:cNvPr id="4379" name="TextBox 4378">
              <a:extLst>
                <a:ext uri="{FF2B5EF4-FFF2-40B4-BE49-F238E27FC236}">
                  <a16:creationId xmlns:a16="http://schemas.microsoft.com/office/drawing/2014/main" id="{F41D0D22-2E56-4016-88D1-EE4C6CC9BB77}"/>
                </a:ext>
              </a:extLst>
            </p:cNvPr>
            <p:cNvSpPr txBox="1"/>
            <p:nvPr/>
          </p:nvSpPr>
          <p:spPr>
            <a:xfrm>
              <a:off x="749792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66</a:t>
              </a:r>
            </a:p>
          </p:txBody>
        </p:sp>
        <p:sp>
          <p:nvSpPr>
            <p:cNvPr id="4380" name="TextBox 4379">
              <a:extLst>
                <a:ext uri="{FF2B5EF4-FFF2-40B4-BE49-F238E27FC236}">
                  <a16:creationId xmlns:a16="http://schemas.microsoft.com/office/drawing/2014/main" id="{3FA8E0C6-84B4-44CE-B3EB-B7B8A9CCA6C6}"/>
                </a:ext>
              </a:extLst>
            </p:cNvPr>
            <p:cNvSpPr txBox="1"/>
            <p:nvPr/>
          </p:nvSpPr>
          <p:spPr>
            <a:xfrm>
              <a:off x="798716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72</a:t>
              </a:r>
            </a:p>
          </p:txBody>
        </p:sp>
        <p:sp>
          <p:nvSpPr>
            <p:cNvPr id="4381" name="TextBox 4380">
              <a:extLst>
                <a:ext uri="{FF2B5EF4-FFF2-40B4-BE49-F238E27FC236}">
                  <a16:creationId xmlns:a16="http://schemas.microsoft.com/office/drawing/2014/main" id="{19BF1CB0-DFE2-4D93-9EC7-CB19DA899CD2}"/>
                </a:ext>
              </a:extLst>
            </p:cNvPr>
            <p:cNvSpPr txBox="1"/>
            <p:nvPr/>
          </p:nvSpPr>
          <p:spPr>
            <a:xfrm>
              <a:off x="847640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78</a:t>
              </a:r>
            </a:p>
          </p:txBody>
        </p:sp>
        <p:sp>
          <p:nvSpPr>
            <p:cNvPr id="4382" name="TextBox 4381">
              <a:extLst>
                <a:ext uri="{FF2B5EF4-FFF2-40B4-BE49-F238E27FC236}">
                  <a16:creationId xmlns:a16="http://schemas.microsoft.com/office/drawing/2014/main" id="{CAD61E2D-1231-47A0-8988-116E0E1FDAF4}"/>
                </a:ext>
              </a:extLst>
            </p:cNvPr>
            <p:cNvSpPr txBox="1"/>
            <p:nvPr/>
          </p:nvSpPr>
          <p:spPr>
            <a:xfrm>
              <a:off x="8965444"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84</a:t>
              </a:r>
            </a:p>
          </p:txBody>
        </p:sp>
        <p:sp>
          <p:nvSpPr>
            <p:cNvPr id="4383" name="TextBox 4382">
              <a:extLst>
                <a:ext uri="{FF2B5EF4-FFF2-40B4-BE49-F238E27FC236}">
                  <a16:creationId xmlns:a16="http://schemas.microsoft.com/office/drawing/2014/main" id="{5398F3D8-68EF-4BFF-90B9-D1836412CADF}"/>
                </a:ext>
              </a:extLst>
            </p:cNvPr>
            <p:cNvSpPr txBox="1"/>
            <p:nvPr/>
          </p:nvSpPr>
          <p:spPr>
            <a:xfrm>
              <a:off x="9454684"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90</a:t>
              </a:r>
            </a:p>
          </p:txBody>
        </p:sp>
        <p:sp>
          <p:nvSpPr>
            <p:cNvPr id="4384" name="TextBox 4383">
              <a:extLst>
                <a:ext uri="{FF2B5EF4-FFF2-40B4-BE49-F238E27FC236}">
                  <a16:creationId xmlns:a16="http://schemas.microsoft.com/office/drawing/2014/main" id="{CBA0FAD3-50FB-456E-BD21-89A570F86C8D}"/>
                </a:ext>
              </a:extLst>
            </p:cNvPr>
            <p:cNvSpPr txBox="1"/>
            <p:nvPr/>
          </p:nvSpPr>
          <p:spPr>
            <a:xfrm>
              <a:off x="9943925"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96</a:t>
              </a:r>
            </a:p>
          </p:txBody>
        </p:sp>
        <p:sp>
          <p:nvSpPr>
            <p:cNvPr id="4385" name="TextBox 4384">
              <a:extLst>
                <a:ext uri="{FF2B5EF4-FFF2-40B4-BE49-F238E27FC236}">
                  <a16:creationId xmlns:a16="http://schemas.microsoft.com/office/drawing/2014/main" id="{C9B8C3AF-D2B8-47E1-BACB-D5905F34AFDD}"/>
                </a:ext>
              </a:extLst>
            </p:cNvPr>
            <p:cNvSpPr txBox="1"/>
            <p:nvPr/>
          </p:nvSpPr>
          <p:spPr>
            <a:xfrm>
              <a:off x="10387989" y="4610136"/>
              <a:ext cx="458780"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102</a:t>
              </a:r>
            </a:p>
          </p:txBody>
        </p:sp>
        <p:sp>
          <p:nvSpPr>
            <p:cNvPr id="4386" name="TextBox 4385">
              <a:extLst>
                <a:ext uri="{FF2B5EF4-FFF2-40B4-BE49-F238E27FC236}">
                  <a16:creationId xmlns:a16="http://schemas.microsoft.com/office/drawing/2014/main" id="{72E5260B-58E9-41E1-9027-7251FA7B857A}"/>
                </a:ext>
              </a:extLst>
            </p:cNvPr>
            <p:cNvSpPr txBox="1"/>
            <p:nvPr/>
          </p:nvSpPr>
          <p:spPr>
            <a:xfrm>
              <a:off x="5008775" y="4859111"/>
              <a:ext cx="2876365"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Time (months) from randomization</a:t>
              </a:r>
            </a:p>
          </p:txBody>
        </p:sp>
        <p:sp>
          <p:nvSpPr>
            <p:cNvPr id="4387" name="TextBox 4386">
              <a:extLst>
                <a:ext uri="{FF2B5EF4-FFF2-40B4-BE49-F238E27FC236}">
                  <a16:creationId xmlns:a16="http://schemas.microsoft.com/office/drawing/2014/main" id="{3884DFAD-27A3-41DF-9C1A-9ADAD46B3567}"/>
                </a:ext>
              </a:extLst>
            </p:cNvPr>
            <p:cNvSpPr txBox="1"/>
            <p:nvPr/>
          </p:nvSpPr>
          <p:spPr>
            <a:xfrm>
              <a:off x="1833878" y="4395168"/>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0.0</a:t>
              </a:r>
            </a:p>
          </p:txBody>
        </p:sp>
        <p:sp>
          <p:nvSpPr>
            <p:cNvPr id="4388" name="TextBox 4387">
              <a:extLst>
                <a:ext uri="{FF2B5EF4-FFF2-40B4-BE49-F238E27FC236}">
                  <a16:creationId xmlns:a16="http://schemas.microsoft.com/office/drawing/2014/main" id="{CDD01B76-0F25-43AD-88A7-55D3ADFFF075}"/>
                </a:ext>
              </a:extLst>
            </p:cNvPr>
            <p:cNvSpPr txBox="1"/>
            <p:nvPr/>
          </p:nvSpPr>
          <p:spPr>
            <a:xfrm>
              <a:off x="1833878" y="3756944"/>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0.2</a:t>
              </a:r>
            </a:p>
          </p:txBody>
        </p:sp>
        <p:sp>
          <p:nvSpPr>
            <p:cNvPr id="4389" name="TextBox 4388">
              <a:extLst>
                <a:ext uri="{FF2B5EF4-FFF2-40B4-BE49-F238E27FC236}">
                  <a16:creationId xmlns:a16="http://schemas.microsoft.com/office/drawing/2014/main" id="{D4144396-1221-42D0-97E4-AAAA7DF583E8}"/>
                </a:ext>
              </a:extLst>
            </p:cNvPr>
            <p:cNvSpPr txBox="1"/>
            <p:nvPr/>
          </p:nvSpPr>
          <p:spPr>
            <a:xfrm>
              <a:off x="1833878" y="3118921"/>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0.4</a:t>
              </a:r>
            </a:p>
          </p:txBody>
        </p:sp>
        <p:sp>
          <p:nvSpPr>
            <p:cNvPr id="4390" name="TextBox 4389">
              <a:extLst>
                <a:ext uri="{FF2B5EF4-FFF2-40B4-BE49-F238E27FC236}">
                  <a16:creationId xmlns:a16="http://schemas.microsoft.com/office/drawing/2014/main" id="{8F3ED191-2DFB-4872-8497-070E6363ABE2}"/>
                </a:ext>
              </a:extLst>
            </p:cNvPr>
            <p:cNvSpPr txBox="1"/>
            <p:nvPr/>
          </p:nvSpPr>
          <p:spPr>
            <a:xfrm>
              <a:off x="1833878" y="2480697"/>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0.6</a:t>
              </a:r>
            </a:p>
          </p:txBody>
        </p:sp>
        <p:sp>
          <p:nvSpPr>
            <p:cNvPr id="4391" name="TextBox 4390">
              <a:extLst>
                <a:ext uri="{FF2B5EF4-FFF2-40B4-BE49-F238E27FC236}">
                  <a16:creationId xmlns:a16="http://schemas.microsoft.com/office/drawing/2014/main" id="{3BFC389E-EDA2-412D-8A96-D7466D216CEE}"/>
                </a:ext>
              </a:extLst>
            </p:cNvPr>
            <p:cNvSpPr txBox="1"/>
            <p:nvPr/>
          </p:nvSpPr>
          <p:spPr>
            <a:xfrm>
              <a:off x="1833878" y="1842674"/>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0.8</a:t>
              </a:r>
            </a:p>
          </p:txBody>
        </p:sp>
        <p:sp>
          <p:nvSpPr>
            <p:cNvPr id="4392" name="TextBox 4391">
              <a:extLst>
                <a:ext uri="{FF2B5EF4-FFF2-40B4-BE49-F238E27FC236}">
                  <a16:creationId xmlns:a16="http://schemas.microsoft.com/office/drawing/2014/main" id="{3145FD68-0958-4D89-876F-258AFC515783}"/>
                </a:ext>
              </a:extLst>
            </p:cNvPr>
            <p:cNvSpPr txBox="1"/>
            <p:nvPr/>
          </p:nvSpPr>
          <p:spPr>
            <a:xfrm>
              <a:off x="1833878" y="1204652"/>
              <a:ext cx="412292"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1.0</a:t>
              </a:r>
            </a:p>
          </p:txBody>
        </p:sp>
        <p:sp>
          <p:nvSpPr>
            <p:cNvPr id="4393" name="TextBox 4392">
              <a:extLst>
                <a:ext uri="{FF2B5EF4-FFF2-40B4-BE49-F238E27FC236}">
                  <a16:creationId xmlns:a16="http://schemas.microsoft.com/office/drawing/2014/main" id="{B1F7779D-3D71-45F7-8F75-DE41FBFEB655}"/>
                </a:ext>
              </a:extLst>
            </p:cNvPr>
            <p:cNvSpPr txBox="1"/>
            <p:nvPr/>
          </p:nvSpPr>
          <p:spPr>
            <a:xfrm rot="16200000">
              <a:off x="90964" y="2778215"/>
              <a:ext cx="3235181"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Probability of progression-free survival</a:t>
              </a:r>
            </a:p>
          </p:txBody>
        </p:sp>
        <p:sp>
          <p:nvSpPr>
            <p:cNvPr id="4394" name="TextBox 4393">
              <a:extLst>
                <a:ext uri="{FF2B5EF4-FFF2-40B4-BE49-F238E27FC236}">
                  <a16:creationId xmlns:a16="http://schemas.microsoft.com/office/drawing/2014/main" id="{D58DF6E0-EBCE-4B81-9620-CFE2D2BA2C70}"/>
                </a:ext>
              </a:extLst>
            </p:cNvPr>
            <p:cNvSpPr txBox="1"/>
            <p:nvPr/>
          </p:nvSpPr>
          <p:spPr>
            <a:xfrm>
              <a:off x="9826831" y="4224732"/>
              <a:ext cx="896399"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Censored</a:t>
              </a:r>
            </a:p>
          </p:txBody>
        </p:sp>
        <p:sp>
          <p:nvSpPr>
            <p:cNvPr id="4395" name="TextBox 4394">
              <a:extLst>
                <a:ext uri="{FF2B5EF4-FFF2-40B4-BE49-F238E27FC236}">
                  <a16:creationId xmlns:a16="http://schemas.microsoft.com/office/drawing/2014/main" id="{51EC5CA8-AB73-4E00-BF14-0061C6BE57E7}"/>
                </a:ext>
              </a:extLst>
            </p:cNvPr>
            <p:cNvSpPr txBox="1"/>
            <p:nvPr/>
          </p:nvSpPr>
          <p:spPr>
            <a:xfrm>
              <a:off x="9827035" y="4036078"/>
              <a:ext cx="630301"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ABVD</a:t>
              </a:r>
            </a:p>
          </p:txBody>
        </p:sp>
        <p:sp>
          <p:nvSpPr>
            <p:cNvPr id="4396" name="TextBox 4395">
              <a:extLst>
                <a:ext uri="{FF2B5EF4-FFF2-40B4-BE49-F238E27FC236}">
                  <a16:creationId xmlns:a16="http://schemas.microsoft.com/office/drawing/2014/main" id="{759EB992-C3B4-4846-A2D1-04CE1E4F4470}"/>
                </a:ext>
              </a:extLst>
            </p:cNvPr>
            <p:cNvSpPr txBox="1"/>
            <p:nvPr/>
          </p:nvSpPr>
          <p:spPr>
            <a:xfrm>
              <a:off x="9827035" y="3840947"/>
              <a:ext cx="714363"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A+AVD</a:t>
              </a:r>
            </a:p>
          </p:txBody>
        </p:sp>
        <p:sp>
          <p:nvSpPr>
            <p:cNvPr id="4397" name="TextBox 4396">
              <a:extLst>
                <a:ext uri="{FF2B5EF4-FFF2-40B4-BE49-F238E27FC236}">
                  <a16:creationId xmlns:a16="http://schemas.microsoft.com/office/drawing/2014/main" id="{E774D327-297D-43DE-A214-505D5F499B20}"/>
                </a:ext>
              </a:extLst>
            </p:cNvPr>
            <p:cNvSpPr txBox="1"/>
            <p:nvPr/>
          </p:nvSpPr>
          <p:spPr>
            <a:xfrm>
              <a:off x="2296580" y="4042562"/>
              <a:ext cx="2241319"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Log-rank test P-value: 0.002</a:t>
              </a:r>
            </a:p>
          </p:txBody>
        </p:sp>
        <p:sp>
          <p:nvSpPr>
            <p:cNvPr id="4398" name="TextBox 4397">
              <a:extLst>
                <a:ext uri="{FF2B5EF4-FFF2-40B4-BE49-F238E27FC236}">
                  <a16:creationId xmlns:a16="http://schemas.microsoft.com/office/drawing/2014/main" id="{13F69B1B-74B2-4785-B6D9-EEDBAE6E3941}"/>
                </a:ext>
              </a:extLst>
            </p:cNvPr>
            <p:cNvSpPr txBox="1"/>
            <p:nvPr/>
          </p:nvSpPr>
          <p:spPr>
            <a:xfrm>
              <a:off x="2296580" y="4236884"/>
              <a:ext cx="3270447"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Hazard ratio, 0.678 (95% CI, 0.532–0.863)</a:t>
              </a:r>
            </a:p>
          </p:txBody>
        </p:sp>
        <p:sp>
          <p:nvSpPr>
            <p:cNvPr id="4400" name="TextBox 4399">
              <a:extLst>
                <a:ext uri="{FF2B5EF4-FFF2-40B4-BE49-F238E27FC236}">
                  <a16:creationId xmlns:a16="http://schemas.microsoft.com/office/drawing/2014/main" id="{2E3952F8-D40E-415D-978C-8F927F70903E}"/>
                </a:ext>
              </a:extLst>
            </p:cNvPr>
            <p:cNvSpPr txBox="1"/>
            <p:nvPr/>
          </p:nvSpPr>
          <p:spPr>
            <a:xfrm>
              <a:off x="2073332"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6</a:t>
              </a:r>
            </a:p>
          </p:txBody>
        </p:sp>
        <p:sp>
          <p:nvSpPr>
            <p:cNvPr id="4401" name="TextBox 4400">
              <a:extLst>
                <a:ext uri="{FF2B5EF4-FFF2-40B4-BE49-F238E27FC236}">
                  <a16:creationId xmlns:a16="http://schemas.microsoft.com/office/drawing/2014/main" id="{036BA73C-07C4-4D7D-A083-AA0C8445D1F3}"/>
                </a:ext>
              </a:extLst>
            </p:cNvPr>
            <p:cNvSpPr txBox="1"/>
            <p:nvPr/>
          </p:nvSpPr>
          <p:spPr>
            <a:xfrm>
              <a:off x="216186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64</a:t>
              </a:r>
            </a:p>
          </p:txBody>
        </p:sp>
        <p:sp>
          <p:nvSpPr>
            <p:cNvPr id="4402" name="TextBox 4401">
              <a:extLst>
                <a:ext uri="{FF2B5EF4-FFF2-40B4-BE49-F238E27FC236}">
                  <a16:creationId xmlns:a16="http://schemas.microsoft.com/office/drawing/2014/main" id="{E35B26CA-4CFB-4FB1-9186-1DEFB7C23244}"/>
                </a:ext>
              </a:extLst>
            </p:cNvPr>
            <p:cNvSpPr txBox="1"/>
            <p:nvPr/>
          </p:nvSpPr>
          <p:spPr>
            <a:xfrm>
              <a:off x="2562572"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6</a:t>
              </a:r>
            </a:p>
          </p:txBody>
        </p:sp>
        <p:sp>
          <p:nvSpPr>
            <p:cNvPr id="4403" name="TextBox 4402">
              <a:extLst>
                <a:ext uri="{FF2B5EF4-FFF2-40B4-BE49-F238E27FC236}">
                  <a16:creationId xmlns:a16="http://schemas.microsoft.com/office/drawing/2014/main" id="{DFAFBED6-5E6C-4FF1-9726-58A604D3B28D}"/>
                </a:ext>
              </a:extLst>
            </p:cNvPr>
            <p:cNvSpPr txBox="1"/>
            <p:nvPr/>
          </p:nvSpPr>
          <p:spPr>
            <a:xfrm>
              <a:off x="265110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19</a:t>
              </a:r>
            </a:p>
          </p:txBody>
        </p:sp>
        <p:sp>
          <p:nvSpPr>
            <p:cNvPr id="4404" name="TextBox 4403">
              <a:extLst>
                <a:ext uri="{FF2B5EF4-FFF2-40B4-BE49-F238E27FC236}">
                  <a16:creationId xmlns:a16="http://schemas.microsoft.com/office/drawing/2014/main" id="{95F9971B-944F-4937-AAA3-7089FEC888E4}"/>
                </a:ext>
              </a:extLst>
            </p:cNvPr>
            <p:cNvSpPr txBox="1"/>
            <p:nvPr/>
          </p:nvSpPr>
          <p:spPr>
            <a:xfrm>
              <a:off x="305161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5" name="TextBox 4404">
              <a:extLst>
                <a:ext uri="{FF2B5EF4-FFF2-40B4-BE49-F238E27FC236}">
                  <a16:creationId xmlns:a16="http://schemas.microsoft.com/office/drawing/2014/main" id="{26A8E22B-DEBE-4580-9CD7-55BC0E84563F}"/>
                </a:ext>
              </a:extLst>
            </p:cNvPr>
            <p:cNvSpPr txBox="1"/>
            <p:nvPr/>
          </p:nvSpPr>
          <p:spPr>
            <a:xfrm>
              <a:off x="3140140"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63</a:t>
              </a:r>
            </a:p>
          </p:txBody>
        </p:sp>
        <p:sp>
          <p:nvSpPr>
            <p:cNvPr id="4406" name="TextBox 4405">
              <a:extLst>
                <a:ext uri="{FF2B5EF4-FFF2-40B4-BE49-F238E27FC236}">
                  <a16:creationId xmlns:a16="http://schemas.microsoft.com/office/drawing/2014/main" id="{E7843429-1760-49EC-8663-52DF871C1A42}"/>
                </a:ext>
              </a:extLst>
            </p:cNvPr>
            <p:cNvSpPr txBox="1"/>
            <p:nvPr/>
          </p:nvSpPr>
          <p:spPr>
            <a:xfrm>
              <a:off x="354085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7" name="TextBox 4406">
              <a:extLst>
                <a:ext uri="{FF2B5EF4-FFF2-40B4-BE49-F238E27FC236}">
                  <a16:creationId xmlns:a16="http://schemas.microsoft.com/office/drawing/2014/main" id="{93090E30-3BE2-4486-BA1B-E4D427649FF4}"/>
                </a:ext>
              </a:extLst>
            </p:cNvPr>
            <p:cNvSpPr txBox="1"/>
            <p:nvPr/>
          </p:nvSpPr>
          <p:spPr>
            <a:xfrm>
              <a:off x="3629381"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37</a:t>
              </a:r>
            </a:p>
          </p:txBody>
        </p:sp>
        <p:sp>
          <p:nvSpPr>
            <p:cNvPr id="4408" name="TextBox 4407">
              <a:extLst>
                <a:ext uri="{FF2B5EF4-FFF2-40B4-BE49-F238E27FC236}">
                  <a16:creationId xmlns:a16="http://schemas.microsoft.com/office/drawing/2014/main" id="{3F164F71-1C6A-41A7-BB8A-0B7B874AE433}"/>
                </a:ext>
              </a:extLst>
            </p:cNvPr>
            <p:cNvSpPr txBox="1"/>
            <p:nvPr/>
          </p:nvSpPr>
          <p:spPr>
            <a:xfrm>
              <a:off x="4029889"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9" name="TextBox 4408">
              <a:extLst>
                <a:ext uri="{FF2B5EF4-FFF2-40B4-BE49-F238E27FC236}">
                  <a16:creationId xmlns:a16="http://schemas.microsoft.com/office/drawing/2014/main" id="{08F4FBCC-1678-47BB-8C45-F270E5F09790}"/>
                </a:ext>
              </a:extLst>
            </p:cNvPr>
            <p:cNvSpPr txBox="1"/>
            <p:nvPr/>
          </p:nvSpPr>
          <p:spPr>
            <a:xfrm>
              <a:off x="4118418"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20</a:t>
              </a:r>
            </a:p>
          </p:txBody>
        </p:sp>
        <p:sp>
          <p:nvSpPr>
            <p:cNvPr id="4410" name="TextBox 4409">
              <a:extLst>
                <a:ext uri="{FF2B5EF4-FFF2-40B4-BE49-F238E27FC236}">
                  <a16:creationId xmlns:a16="http://schemas.microsoft.com/office/drawing/2014/main" id="{DA8ADEDC-0962-455B-B795-9BAC058E73B4}"/>
                </a:ext>
              </a:extLst>
            </p:cNvPr>
            <p:cNvSpPr txBox="1"/>
            <p:nvPr/>
          </p:nvSpPr>
          <p:spPr>
            <a:xfrm>
              <a:off x="451913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11" name="TextBox 4410">
              <a:extLst>
                <a:ext uri="{FF2B5EF4-FFF2-40B4-BE49-F238E27FC236}">
                  <a16:creationId xmlns:a16="http://schemas.microsoft.com/office/drawing/2014/main" id="{3E5583E0-47CC-4F97-9E99-6A017C97050F}"/>
                </a:ext>
              </a:extLst>
            </p:cNvPr>
            <p:cNvSpPr txBox="1"/>
            <p:nvPr/>
          </p:nvSpPr>
          <p:spPr>
            <a:xfrm>
              <a:off x="4607659"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08</a:t>
              </a:r>
            </a:p>
          </p:txBody>
        </p:sp>
        <p:sp>
          <p:nvSpPr>
            <p:cNvPr id="4412" name="TextBox 4411">
              <a:extLst>
                <a:ext uri="{FF2B5EF4-FFF2-40B4-BE49-F238E27FC236}">
                  <a16:creationId xmlns:a16="http://schemas.microsoft.com/office/drawing/2014/main" id="{44745F8A-1815-4E27-8718-2A57544816A8}"/>
                </a:ext>
              </a:extLst>
            </p:cNvPr>
            <p:cNvSpPr txBox="1"/>
            <p:nvPr/>
          </p:nvSpPr>
          <p:spPr>
            <a:xfrm>
              <a:off x="500816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3" name="TextBox 4412">
              <a:extLst>
                <a:ext uri="{FF2B5EF4-FFF2-40B4-BE49-F238E27FC236}">
                  <a16:creationId xmlns:a16="http://schemas.microsoft.com/office/drawing/2014/main" id="{24549D1C-F69C-449C-ABDB-8325A6A712A7}"/>
                </a:ext>
              </a:extLst>
            </p:cNvPr>
            <p:cNvSpPr txBox="1"/>
            <p:nvPr/>
          </p:nvSpPr>
          <p:spPr>
            <a:xfrm>
              <a:off x="5096697"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96</a:t>
              </a:r>
            </a:p>
          </p:txBody>
        </p:sp>
        <p:sp>
          <p:nvSpPr>
            <p:cNvPr id="4414" name="TextBox 4413">
              <a:extLst>
                <a:ext uri="{FF2B5EF4-FFF2-40B4-BE49-F238E27FC236}">
                  <a16:creationId xmlns:a16="http://schemas.microsoft.com/office/drawing/2014/main" id="{A966DCAF-6C62-4235-AA2F-23DA44F206E9}"/>
                </a:ext>
              </a:extLst>
            </p:cNvPr>
            <p:cNvSpPr txBox="1"/>
            <p:nvPr/>
          </p:nvSpPr>
          <p:spPr>
            <a:xfrm>
              <a:off x="5497408"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5" name="TextBox 4414">
              <a:extLst>
                <a:ext uri="{FF2B5EF4-FFF2-40B4-BE49-F238E27FC236}">
                  <a16:creationId xmlns:a16="http://schemas.microsoft.com/office/drawing/2014/main" id="{5AE25B82-034D-427D-937C-4C1E62B108CB}"/>
                </a:ext>
              </a:extLst>
            </p:cNvPr>
            <p:cNvSpPr txBox="1"/>
            <p:nvPr/>
          </p:nvSpPr>
          <p:spPr>
            <a:xfrm>
              <a:off x="5585937"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80</a:t>
              </a:r>
            </a:p>
          </p:txBody>
        </p:sp>
        <p:sp>
          <p:nvSpPr>
            <p:cNvPr id="4416" name="TextBox 4415">
              <a:extLst>
                <a:ext uri="{FF2B5EF4-FFF2-40B4-BE49-F238E27FC236}">
                  <a16:creationId xmlns:a16="http://schemas.microsoft.com/office/drawing/2014/main" id="{7DF80623-5435-46B5-B29C-8B8CF637C272}"/>
                </a:ext>
              </a:extLst>
            </p:cNvPr>
            <p:cNvSpPr txBox="1"/>
            <p:nvPr/>
          </p:nvSpPr>
          <p:spPr>
            <a:xfrm>
              <a:off x="5986446"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7" name="TextBox 4416">
              <a:extLst>
                <a:ext uri="{FF2B5EF4-FFF2-40B4-BE49-F238E27FC236}">
                  <a16:creationId xmlns:a16="http://schemas.microsoft.com/office/drawing/2014/main" id="{E28A03DB-1151-45CD-A3E8-2BD9A34847AC}"/>
                </a:ext>
              </a:extLst>
            </p:cNvPr>
            <p:cNvSpPr txBox="1"/>
            <p:nvPr/>
          </p:nvSpPr>
          <p:spPr>
            <a:xfrm>
              <a:off x="6074975"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63</a:t>
              </a:r>
            </a:p>
          </p:txBody>
        </p:sp>
        <p:sp>
          <p:nvSpPr>
            <p:cNvPr id="4418" name="TextBox 4417">
              <a:extLst>
                <a:ext uri="{FF2B5EF4-FFF2-40B4-BE49-F238E27FC236}">
                  <a16:creationId xmlns:a16="http://schemas.microsoft.com/office/drawing/2014/main" id="{5A5130B5-575D-4D8B-AF4A-8E45DBADF48D}"/>
                </a:ext>
              </a:extLst>
            </p:cNvPr>
            <p:cNvSpPr txBox="1"/>
            <p:nvPr/>
          </p:nvSpPr>
          <p:spPr>
            <a:xfrm>
              <a:off x="6475686"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9" name="TextBox 4418">
              <a:extLst>
                <a:ext uri="{FF2B5EF4-FFF2-40B4-BE49-F238E27FC236}">
                  <a16:creationId xmlns:a16="http://schemas.microsoft.com/office/drawing/2014/main" id="{8FB3259D-7832-4C68-AAAD-60D90102EAD4}"/>
                </a:ext>
              </a:extLst>
            </p:cNvPr>
            <p:cNvSpPr txBox="1"/>
            <p:nvPr/>
          </p:nvSpPr>
          <p:spPr>
            <a:xfrm>
              <a:off x="6564215"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48</a:t>
              </a:r>
            </a:p>
          </p:txBody>
        </p:sp>
        <p:sp>
          <p:nvSpPr>
            <p:cNvPr id="4420" name="TextBox 4419">
              <a:extLst>
                <a:ext uri="{FF2B5EF4-FFF2-40B4-BE49-F238E27FC236}">
                  <a16:creationId xmlns:a16="http://schemas.microsoft.com/office/drawing/2014/main" id="{0DDB8F73-3CAF-4B32-9D0E-1A621E1E1EB0}"/>
                </a:ext>
              </a:extLst>
            </p:cNvPr>
            <p:cNvSpPr txBox="1"/>
            <p:nvPr/>
          </p:nvSpPr>
          <p:spPr>
            <a:xfrm>
              <a:off x="6964724"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21" name="TextBox 4420">
              <a:extLst>
                <a:ext uri="{FF2B5EF4-FFF2-40B4-BE49-F238E27FC236}">
                  <a16:creationId xmlns:a16="http://schemas.microsoft.com/office/drawing/2014/main" id="{E239D1BC-9683-4156-9830-7EAA19FF9DF3}"/>
                </a:ext>
              </a:extLst>
            </p:cNvPr>
            <p:cNvSpPr txBox="1"/>
            <p:nvPr/>
          </p:nvSpPr>
          <p:spPr>
            <a:xfrm>
              <a:off x="7053254"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28</a:t>
              </a:r>
            </a:p>
          </p:txBody>
        </p:sp>
        <p:sp>
          <p:nvSpPr>
            <p:cNvPr id="4422" name="TextBox 4421">
              <a:extLst>
                <a:ext uri="{FF2B5EF4-FFF2-40B4-BE49-F238E27FC236}">
                  <a16:creationId xmlns:a16="http://schemas.microsoft.com/office/drawing/2014/main" id="{096CB356-35C4-434F-BFCC-4D69EE0E5287}"/>
                </a:ext>
              </a:extLst>
            </p:cNvPr>
            <p:cNvSpPr txBox="1"/>
            <p:nvPr/>
          </p:nvSpPr>
          <p:spPr>
            <a:xfrm>
              <a:off x="7453964"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23" name="TextBox 4422">
              <a:extLst>
                <a:ext uri="{FF2B5EF4-FFF2-40B4-BE49-F238E27FC236}">
                  <a16:creationId xmlns:a16="http://schemas.microsoft.com/office/drawing/2014/main" id="{DE8F9395-836A-4402-B090-55D90948A7AA}"/>
                </a:ext>
              </a:extLst>
            </p:cNvPr>
            <p:cNvSpPr txBox="1"/>
            <p:nvPr/>
          </p:nvSpPr>
          <p:spPr>
            <a:xfrm>
              <a:off x="7542494" y="5116587"/>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00</a:t>
              </a:r>
            </a:p>
          </p:txBody>
        </p:sp>
        <p:sp>
          <p:nvSpPr>
            <p:cNvPr id="4424" name="TextBox 4423">
              <a:extLst>
                <a:ext uri="{FF2B5EF4-FFF2-40B4-BE49-F238E27FC236}">
                  <a16:creationId xmlns:a16="http://schemas.microsoft.com/office/drawing/2014/main" id="{FA1BA24D-3275-4779-AE8A-0B4D10368C82}"/>
                </a:ext>
              </a:extLst>
            </p:cNvPr>
            <p:cNvSpPr txBox="1"/>
            <p:nvPr/>
          </p:nvSpPr>
          <p:spPr>
            <a:xfrm>
              <a:off x="7943205"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3</a:t>
              </a:r>
            </a:p>
          </p:txBody>
        </p:sp>
        <p:sp>
          <p:nvSpPr>
            <p:cNvPr id="4425" name="TextBox 4424">
              <a:extLst>
                <a:ext uri="{FF2B5EF4-FFF2-40B4-BE49-F238E27FC236}">
                  <a16:creationId xmlns:a16="http://schemas.microsoft.com/office/drawing/2014/main" id="{B3440B96-D5AF-46FD-95C7-4BDD3094C099}"/>
                </a:ext>
              </a:extLst>
            </p:cNvPr>
            <p:cNvSpPr txBox="1"/>
            <p:nvPr/>
          </p:nvSpPr>
          <p:spPr>
            <a:xfrm>
              <a:off x="8031734" y="5116587"/>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05</a:t>
              </a:r>
            </a:p>
          </p:txBody>
        </p:sp>
        <p:sp>
          <p:nvSpPr>
            <p:cNvPr id="4426" name="TextBox 4425">
              <a:extLst>
                <a:ext uri="{FF2B5EF4-FFF2-40B4-BE49-F238E27FC236}">
                  <a16:creationId xmlns:a16="http://schemas.microsoft.com/office/drawing/2014/main" id="{5676B724-36C9-4910-8AE2-D06A3D379740}"/>
                </a:ext>
              </a:extLst>
            </p:cNvPr>
            <p:cNvSpPr txBox="1"/>
            <p:nvPr/>
          </p:nvSpPr>
          <p:spPr>
            <a:xfrm>
              <a:off x="8432243"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1</a:t>
              </a:r>
            </a:p>
          </p:txBody>
        </p:sp>
        <p:sp>
          <p:nvSpPr>
            <p:cNvPr id="4427" name="TextBox 4426">
              <a:extLst>
                <a:ext uri="{FF2B5EF4-FFF2-40B4-BE49-F238E27FC236}">
                  <a16:creationId xmlns:a16="http://schemas.microsoft.com/office/drawing/2014/main" id="{8CC69AA3-F5C5-404B-98DF-E89F2F5744A3}"/>
                </a:ext>
              </a:extLst>
            </p:cNvPr>
            <p:cNvSpPr txBox="1"/>
            <p:nvPr/>
          </p:nvSpPr>
          <p:spPr>
            <a:xfrm>
              <a:off x="852077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79</a:t>
              </a:r>
            </a:p>
          </p:txBody>
        </p:sp>
        <p:sp>
          <p:nvSpPr>
            <p:cNvPr id="4428" name="TextBox 4427">
              <a:extLst>
                <a:ext uri="{FF2B5EF4-FFF2-40B4-BE49-F238E27FC236}">
                  <a16:creationId xmlns:a16="http://schemas.microsoft.com/office/drawing/2014/main" id="{158EF1E9-C77F-490B-B1C1-8E831BFD78F0}"/>
                </a:ext>
              </a:extLst>
            </p:cNvPr>
            <p:cNvSpPr txBox="1"/>
            <p:nvPr/>
          </p:nvSpPr>
          <p:spPr>
            <a:xfrm>
              <a:off x="896645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8</a:t>
              </a:r>
            </a:p>
          </p:txBody>
        </p:sp>
        <p:sp>
          <p:nvSpPr>
            <p:cNvPr id="4429" name="TextBox 4428">
              <a:extLst>
                <a:ext uri="{FF2B5EF4-FFF2-40B4-BE49-F238E27FC236}">
                  <a16:creationId xmlns:a16="http://schemas.microsoft.com/office/drawing/2014/main" id="{07D752B3-265C-4DAE-B8D4-373DC611F51B}"/>
                </a:ext>
              </a:extLst>
            </p:cNvPr>
            <p:cNvSpPr txBox="1"/>
            <p:nvPr/>
          </p:nvSpPr>
          <p:spPr>
            <a:xfrm>
              <a:off x="9054986"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a:t>
              </a:r>
            </a:p>
          </p:txBody>
        </p:sp>
        <p:sp>
          <p:nvSpPr>
            <p:cNvPr id="4430" name="TextBox 4429">
              <a:extLst>
                <a:ext uri="{FF2B5EF4-FFF2-40B4-BE49-F238E27FC236}">
                  <a16:creationId xmlns:a16="http://schemas.microsoft.com/office/drawing/2014/main" id="{0808F1B1-9F83-4D91-B307-99C77CA7AEA3}"/>
                </a:ext>
              </a:extLst>
            </p:cNvPr>
            <p:cNvSpPr txBox="1"/>
            <p:nvPr/>
          </p:nvSpPr>
          <p:spPr>
            <a:xfrm>
              <a:off x="945569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2</a:t>
              </a:r>
            </a:p>
          </p:txBody>
        </p:sp>
        <p:sp>
          <p:nvSpPr>
            <p:cNvPr id="4431" name="TextBox 4430">
              <a:extLst>
                <a:ext uri="{FF2B5EF4-FFF2-40B4-BE49-F238E27FC236}">
                  <a16:creationId xmlns:a16="http://schemas.microsoft.com/office/drawing/2014/main" id="{80124168-2550-455B-8F89-F98705203D99}"/>
                </a:ext>
              </a:extLst>
            </p:cNvPr>
            <p:cNvSpPr txBox="1"/>
            <p:nvPr/>
          </p:nvSpPr>
          <p:spPr>
            <a:xfrm>
              <a:off x="9544226"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a:t>
              </a:r>
            </a:p>
          </p:txBody>
        </p:sp>
        <p:sp>
          <p:nvSpPr>
            <p:cNvPr id="4432" name="TextBox 4431">
              <a:extLst>
                <a:ext uri="{FF2B5EF4-FFF2-40B4-BE49-F238E27FC236}">
                  <a16:creationId xmlns:a16="http://schemas.microsoft.com/office/drawing/2014/main" id="{574E99A5-CE9C-4996-9948-FBC4F2DDD44F}"/>
                </a:ext>
              </a:extLst>
            </p:cNvPr>
            <p:cNvSpPr txBox="1"/>
            <p:nvPr/>
          </p:nvSpPr>
          <p:spPr>
            <a:xfrm>
              <a:off x="9989101"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a:t>
              </a:r>
            </a:p>
          </p:txBody>
        </p:sp>
        <p:sp>
          <p:nvSpPr>
            <p:cNvPr id="4433" name="TextBox 4432">
              <a:extLst>
                <a:ext uri="{FF2B5EF4-FFF2-40B4-BE49-F238E27FC236}">
                  <a16:creationId xmlns:a16="http://schemas.microsoft.com/office/drawing/2014/main" id="{A7652F26-1EC4-46F0-AF89-4E013C10D11D}"/>
                </a:ext>
              </a:extLst>
            </p:cNvPr>
            <p:cNvSpPr txBox="1"/>
            <p:nvPr/>
          </p:nvSpPr>
          <p:spPr>
            <a:xfrm>
              <a:off x="10478139"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0</a:t>
              </a:r>
            </a:p>
          </p:txBody>
        </p:sp>
        <p:sp>
          <p:nvSpPr>
            <p:cNvPr id="4434" name="TextBox 4433">
              <a:extLst>
                <a:ext uri="{FF2B5EF4-FFF2-40B4-BE49-F238E27FC236}">
                  <a16:creationId xmlns:a16="http://schemas.microsoft.com/office/drawing/2014/main" id="{B89852C6-26E7-40F5-883D-E395F22F7951}"/>
                </a:ext>
              </a:extLst>
            </p:cNvPr>
            <p:cNvSpPr txBox="1"/>
            <p:nvPr/>
          </p:nvSpPr>
          <p:spPr>
            <a:xfrm>
              <a:off x="2073332"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35" name="TextBox 4434">
              <a:extLst>
                <a:ext uri="{FF2B5EF4-FFF2-40B4-BE49-F238E27FC236}">
                  <a16:creationId xmlns:a16="http://schemas.microsoft.com/office/drawing/2014/main" id="{F848B5A8-9597-47DA-B117-8C226530B4EB}"/>
                </a:ext>
              </a:extLst>
            </p:cNvPr>
            <p:cNvSpPr txBox="1"/>
            <p:nvPr/>
          </p:nvSpPr>
          <p:spPr>
            <a:xfrm>
              <a:off x="216186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70</a:t>
              </a:r>
            </a:p>
          </p:txBody>
        </p:sp>
        <p:sp>
          <p:nvSpPr>
            <p:cNvPr id="4436" name="TextBox 4435">
              <a:extLst>
                <a:ext uri="{FF2B5EF4-FFF2-40B4-BE49-F238E27FC236}">
                  <a16:creationId xmlns:a16="http://schemas.microsoft.com/office/drawing/2014/main" id="{A344FA2F-D7FE-44DA-B02E-714E51E93666}"/>
                </a:ext>
              </a:extLst>
            </p:cNvPr>
            <p:cNvSpPr txBox="1"/>
            <p:nvPr/>
          </p:nvSpPr>
          <p:spPr>
            <a:xfrm>
              <a:off x="2562572"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37" name="TextBox 4436">
              <a:extLst>
                <a:ext uri="{FF2B5EF4-FFF2-40B4-BE49-F238E27FC236}">
                  <a16:creationId xmlns:a16="http://schemas.microsoft.com/office/drawing/2014/main" id="{93BFC4AA-56BD-44D8-9387-B671154B9492}"/>
                </a:ext>
              </a:extLst>
            </p:cNvPr>
            <p:cNvSpPr txBox="1"/>
            <p:nvPr/>
          </p:nvSpPr>
          <p:spPr>
            <a:xfrm>
              <a:off x="265110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12</a:t>
              </a:r>
            </a:p>
          </p:txBody>
        </p:sp>
        <p:sp>
          <p:nvSpPr>
            <p:cNvPr id="4438" name="TextBox 4437">
              <a:extLst>
                <a:ext uri="{FF2B5EF4-FFF2-40B4-BE49-F238E27FC236}">
                  <a16:creationId xmlns:a16="http://schemas.microsoft.com/office/drawing/2014/main" id="{5F8CD3BD-3FA7-477F-9A3D-4B420E6C8925}"/>
                </a:ext>
              </a:extLst>
            </p:cNvPr>
            <p:cNvSpPr txBox="1"/>
            <p:nvPr/>
          </p:nvSpPr>
          <p:spPr>
            <a:xfrm>
              <a:off x="305161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5</a:t>
              </a:r>
            </a:p>
          </p:txBody>
        </p:sp>
        <p:sp>
          <p:nvSpPr>
            <p:cNvPr id="4439" name="TextBox 4438">
              <a:extLst>
                <a:ext uri="{FF2B5EF4-FFF2-40B4-BE49-F238E27FC236}">
                  <a16:creationId xmlns:a16="http://schemas.microsoft.com/office/drawing/2014/main" id="{36B6B010-00B0-4F59-924D-C16D546E4DDB}"/>
                </a:ext>
              </a:extLst>
            </p:cNvPr>
            <p:cNvSpPr txBox="1"/>
            <p:nvPr/>
          </p:nvSpPr>
          <p:spPr>
            <a:xfrm>
              <a:off x="3140140"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20</a:t>
              </a:r>
            </a:p>
          </p:txBody>
        </p:sp>
        <p:sp>
          <p:nvSpPr>
            <p:cNvPr id="4440" name="TextBox 4439">
              <a:extLst>
                <a:ext uri="{FF2B5EF4-FFF2-40B4-BE49-F238E27FC236}">
                  <a16:creationId xmlns:a16="http://schemas.microsoft.com/office/drawing/2014/main" id="{D79754A5-DCF9-4085-8432-D1D9A2A48AC7}"/>
                </a:ext>
              </a:extLst>
            </p:cNvPr>
            <p:cNvSpPr txBox="1"/>
            <p:nvPr/>
          </p:nvSpPr>
          <p:spPr>
            <a:xfrm>
              <a:off x="354085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5</a:t>
              </a:r>
            </a:p>
          </p:txBody>
        </p:sp>
        <p:sp>
          <p:nvSpPr>
            <p:cNvPr id="4441" name="TextBox 4440">
              <a:extLst>
                <a:ext uri="{FF2B5EF4-FFF2-40B4-BE49-F238E27FC236}">
                  <a16:creationId xmlns:a16="http://schemas.microsoft.com/office/drawing/2014/main" id="{76234D3B-073A-4764-B964-81D990E6F6D2}"/>
                </a:ext>
              </a:extLst>
            </p:cNvPr>
            <p:cNvSpPr txBox="1"/>
            <p:nvPr/>
          </p:nvSpPr>
          <p:spPr>
            <a:xfrm>
              <a:off x="3629381"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01</a:t>
              </a:r>
            </a:p>
          </p:txBody>
        </p:sp>
        <p:sp>
          <p:nvSpPr>
            <p:cNvPr id="4442" name="TextBox 4441">
              <a:extLst>
                <a:ext uri="{FF2B5EF4-FFF2-40B4-BE49-F238E27FC236}">
                  <a16:creationId xmlns:a16="http://schemas.microsoft.com/office/drawing/2014/main" id="{63835E68-B0CD-41BE-9AA8-752A21A1BB78}"/>
                </a:ext>
              </a:extLst>
            </p:cNvPr>
            <p:cNvSpPr txBox="1"/>
            <p:nvPr/>
          </p:nvSpPr>
          <p:spPr>
            <a:xfrm>
              <a:off x="4029889"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3" name="TextBox 4442">
              <a:extLst>
                <a:ext uri="{FF2B5EF4-FFF2-40B4-BE49-F238E27FC236}">
                  <a16:creationId xmlns:a16="http://schemas.microsoft.com/office/drawing/2014/main" id="{663FBE70-68B6-48B7-BADC-32C1A5B74F40}"/>
                </a:ext>
              </a:extLst>
            </p:cNvPr>
            <p:cNvSpPr txBox="1"/>
            <p:nvPr/>
          </p:nvSpPr>
          <p:spPr>
            <a:xfrm>
              <a:off x="4118418" y="5369610"/>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5490"/>
                  </a:solidFill>
                  <a:latin typeface="Arial"/>
                  <a:cs typeface="Arial"/>
                  <a:sym typeface="Arial"/>
                  <a:rtl val="0"/>
                </a:rPr>
                <a:t>85</a:t>
              </a:r>
            </a:p>
          </p:txBody>
        </p:sp>
        <p:sp>
          <p:nvSpPr>
            <p:cNvPr id="4444" name="TextBox 4443">
              <a:extLst>
                <a:ext uri="{FF2B5EF4-FFF2-40B4-BE49-F238E27FC236}">
                  <a16:creationId xmlns:a16="http://schemas.microsoft.com/office/drawing/2014/main" id="{6E3EE011-B1B0-4885-990C-909985D1865D}"/>
                </a:ext>
              </a:extLst>
            </p:cNvPr>
            <p:cNvSpPr txBox="1"/>
            <p:nvPr/>
          </p:nvSpPr>
          <p:spPr>
            <a:xfrm>
              <a:off x="451913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5" name="TextBox 4444">
              <a:extLst>
                <a:ext uri="{FF2B5EF4-FFF2-40B4-BE49-F238E27FC236}">
                  <a16:creationId xmlns:a16="http://schemas.microsoft.com/office/drawing/2014/main" id="{AC870A12-9721-4707-90C5-E0E2A8271452}"/>
                </a:ext>
              </a:extLst>
            </p:cNvPr>
            <p:cNvSpPr txBox="1"/>
            <p:nvPr/>
          </p:nvSpPr>
          <p:spPr>
            <a:xfrm>
              <a:off x="4607659"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65</a:t>
              </a:r>
            </a:p>
          </p:txBody>
        </p:sp>
        <p:sp>
          <p:nvSpPr>
            <p:cNvPr id="4446" name="TextBox 4445">
              <a:extLst>
                <a:ext uri="{FF2B5EF4-FFF2-40B4-BE49-F238E27FC236}">
                  <a16:creationId xmlns:a16="http://schemas.microsoft.com/office/drawing/2014/main" id="{8450AFBA-3A71-42F9-9CE2-CC8C589C79B2}"/>
                </a:ext>
              </a:extLst>
            </p:cNvPr>
            <p:cNvSpPr txBox="1"/>
            <p:nvPr/>
          </p:nvSpPr>
          <p:spPr>
            <a:xfrm>
              <a:off x="5008167"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7" name="TextBox 4446">
              <a:extLst>
                <a:ext uri="{FF2B5EF4-FFF2-40B4-BE49-F238E27FC236}">
                  <a16:creationId xmlns:a16="http://schemas.microsoft.com/office/drawing/2014/main" id="{C2C51332-8296-48BE-BA03-CA2689BCEE53}"/>
                </a:ext>
              </a:extLst>
            </p:cNvPr>
            <p:cNvSpPr txBox="1"/>
            <p:nvPr/>
          </p:nvSpPr>
          <p:spPr>
            <a:xfrm>
              <a:off x="5096697"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42</a:t>
              </a:r>
            </a:p>
          </p:txBody>
        </p:sp>
        <p:sp>
          <p:nvSpPr>
            <p:cNvPr id="4448" name="TextBox 4447">
              <a:extLst>
                <a:ext uri="{FF2B5EF4-FFF2-40B4-BE49-F238E27FC236}">
                  <a16:creationId xmlns:a16="http://schemas.microsoft.com/office/drawing/2014/main" id="{32EA50D8-8C37-4081-8A0D-C18DA221B7D2}"/>
                </a:ext>
              </a:extLst>
            </p:cNvPr>
            <p:cNvSpPr txBox="1"/>
            <p:nvPr/>
          </p:nvSpPr>
          <p:spPr>
            <a:xfrm>
              <a:off x="5497408"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9" name="TextBox 4448">
              <a:extLst>
                <a:ext uri="{FF2B5EF4-FFF2-40B4-BE49-F238E27FC236}">
                  <a16:creationId xmlns:a16="http://schemas.microsoft.com/office/drawing/2014/main" id="{91E55144-5522-48F0-8DD0-A4965F1551E2}"/>
                </a:ext>
              </a:extLst>
            </p:cNvPr>
            <p:cNvSpPr txBox="1"/>
            <p:nvPr/>
          </p:nvSpPr>
          <p:spPr>
            <a:xfrm>
              <a:off x="5585937"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32</a:t>
              </a:r>
            </a:p>
          </p:txBody>
        </p:sp>
        <p:sp>
          <p:nvSpPr>
            <p:cNvPr id="4450" name="TextBox 4449">
              <a:extLst>
                <a:ext uri="{FF2B5EF4-FFF2-40B4-BE49-F238E27FC236}">
                  <a16:creationId xmlns:a16="http://schemas.microsoft.com/office/drawing/2014/main" id="{E564B230-734A-4557-8657-D52DE9FFF7C9}"/>
                </a:ext>
              </a:extLst>
            </p:cNvPr>
            <p:cNvSpPr txBox="1"/>
            <p:nvPr/>
          </p:nvSpPr>
          <p:spPr>
            <a:xfrm>
              <a:off x="5986446"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51" name="TextBox 4450">
              <a:extLst>
                <a:ext uri="{FF2B5EF4-FFF2-40B4-BE49-F238E27FC236}">
                  <a16:creationId xmlns:a16="http://schemas.microsoft.com/office/drawing/2014/main" id="{F973E089-2ACC-4299-9257-A65BF508AB7C}"/>
                </a:ext>
              </a:extLst>
            </p:cNvPr>
            <p:cNvSpPr txBox="1"/>
            <p:nvPr/>
          </p:nvSpPr>
          <p:spPr>
            <a:xfrm>
              <a:off x="6074975"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14</a:t>
              </a:r>
            </a:p>
          </p:txBody>
        </p:sp>
        <p:sp>
          <p:nvSpPr>
            <p:cNvPr id="4452" name="TextBox 4451">
              <a:extLst>
                <a:ext uri="{FF2B5EF4-FFF2-40B4-BE49-F238E27FC236}">
                  <a16:creationId xmlns:a16="http://schemas.microsoft.com/office/drawing/2014/main" id="{E74DA8F0-16AA-410C-B104-9901CABBB7A6}"/>
                </a:ext>
              </a:extLst>
            </p:cNvPr>
            <p:cNvSpPr txBox="1"/>
            <p:nvPr/>
          </p:nvSpPr>
          <p:spPr>
            <a:xfrm>
              <a:off x="6475686"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3" name="TextBox 4452">
              <a:extLst>
                <a:ext uri="{FF2B5EF4-FFF2-40B4-BE49-F238E27FC236}">
                  <a16:creationId xmlns:a16="http://schemas.microsoft.com/office/drawing/2014/main" id="{CA2DBF66-D849-4F09-855F-E45434A93A68}"/>
                </a:ext>
              </a:extLst>
            </p:cNvPr>
            <p:cNvSpPr txBox="1"/>
            <p:nvPr/>
          </p:nvSpPr>
          <p:spPr>
            <a:xfrm>
              <a:off x="6564215"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91</a:t>
              </a:r>
            </a:p>
          </p:txBody>
        </p:sp>
        <p:sp>
          <p:nvSpPr>
            <p:cNvPr id="4454" name="TextBox 4453">
              <a:extLst>
                <a:ext uri="{FF2B5EF4-FFF2-40B4-BE49-F238E27FC236}">
                  <a16:creationId xmlns:a16="http://schemas.microsoft.com/office/drawing/2014/main" id="{168C7EA5-E50E-4480-BAA7-46A5DA1744B3}"/>
                </a:ext>
              </a:extLst>
            </p:cNvPr>
            <p:cNvSpPr txBox="1"/>
            <p:nvPr/>
          </p:nvSpPr>
          <p:spPr>
            <a:xfrm>
              <a:off x="6964724"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5" name="TextBox 4454">
              <a:extLst>
                <a:ext uri="{FF2B5EF4-FFF2-40B4-BE49-F238E27FC236}">
                  <a16:creationId xmlns:a16="http://schemas.microsoft.com/office/drawing/2014/main" id="{1EFAD52C-60A8-4748-B7CC-4D9B59354644}"/>
                </a:ext>
              </a:extLst>
            </p:cNvPr>
            <p:cNvSpPr txBox="1"/>
            <p:nvPr/>
          </p:nvSpPr>
          <p:spPr>
            <a:xfrm>
              <a:off x="705325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71</a:t>
              </a:r>
            </a:p>
          </p:txBody>
        </p:sp>
        <p:sp>
          <p:nvSpPr>
            <p:cNvPr id="4456" name="TextBox 4455">
              <a:extLst>
                <a:ext uri="{FF2B5EF4-FFF2-40B4-BE49-F238E27FC236}">
                  <a16:creationId xmlns:a16="http://schemas.microsoft.com/office/drawing/2014/main" id="{49C369F0-A4C3-4DB7-BFFE-9339E11A6CB0}"/>
                </a:ext>
              </a:extLst>
            </p:cNvPr>
            <p:cNvSpPr txBox="1"/>
            <p:nvPr/>
          </p:nvSpPr>
          <p:spPr>
            <a:xfrm>
              <a:off x="7453964"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7" name="TextBox 4456">
              <a:extLst>
                <a:ext uri="{FF2B5EF4-FFF2-40B4-BE49-F238E27FC236}">
                  <a16:creationId xmlns:a16="http://schemas.microsoft.com/office/drawing/2014/main" id="{DF8E8CD3-FA59-4D01-99EA-8BD5F7C38073}"/>
                </a:ext>
              </a:extLst>
            </p:cNvPr>
            <p:cNvSpPr txBox="1"/>
            <p:nvPr/>
          </p:nvSpPr>
          <p:spPr>
            <a:xfrm>
              <a:off x="754249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38</a:t>
              </a:r>
            </a:p>
          </p:txBody>
        </p:sp>
        <p:sp>
          <p:nvSpPr>
            <p:cNvPr id="4458" name="TextBox 4457">
              <a:extLst>
                <a:ext uri="{FF2B5EF4-FFF2-40B4-BE49-F238E27FC236}">
                  <a16:creationId xmlns:a16="http://schemas.microsoft.com/office/drawing/2014/main" id="{136D4AA9-BC32-47FD-B78A-E63DE6E4ED2D}"/>
                </a:ext>
              </a:extLst>
            </p:cNvPr>
            <p:cNvSpPr txBox="1"/>
            <p:nvPr/>
          </p:nvSpPr>
          <p:spPr>
            <a:xfrm>
              <a:off x="7943205"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2</a:t>
              </a:r>
            </a:p>
          </p:txBody>
        </p:sp>
        <p:sp>
          <p:nvSpPr>
            <p:cNvPr id="4459" name="TextBox 4458">
              <a:extLst>
                <a:ext uri="{FF2B5EF4-FFF2-40B4-BE49-F238E27FC236}">
                  <a16:creationId xmlns:a16="http://schemas.microsoft.com/office/drawing/2014/main" id="{60AC0EE4-0C59-4EA1-A2FF-3D5D33E2E1A0}"/>
                </a:ext>
              </a:extLst>
            </p:cNvPr>
            <p:cNvSpPr txBox="1"/>
            <p:nvPr/>
          </p:nvSpPr>
          <p:spPr>
            <a:xfrm>
              <a:off x="803173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45</a:t>
              </a:r>
            </a:p>
          </p:txBody>
        </p:sp>
        <p:sp>
          <p:nvSpPr>
            <p:cNvPr id="4460" name="TextBox 4459">
              <a:extLst>
                <a:ext uri="{FF2B5EF4-FFF2-40B4-BE49-F238E27FC236}">
                  <a16:creationId xmlns:a16="http://schemas.microsoft.com/office/drawing/2014/main" id="{5626EFDB-3C8A-4847-B328-6BF695F07578}"/>
                </a:ext>
              </a:extLst>
            </p:cNvPr>
            <p:cNvSpPr txBox="1"/>
            <p:nvPr/>
          </p:nvSpPr>
          <p:spPr>
            <a:xfrm>
              <a:off x="8432243"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1</a:t>
              </a:r>
            </a:p>
          </p:txBody>
        </p:sp>
        <p:sp>
          <p:nvSpPr>
            <p:cNvPr id="4461" name="TextBox 4460">
              <a:extLst>
                <a:ext uri="{FF2B5EF4-FFF2-40B4-BE49-F238E27FC236}">
                  <a16:creationId xmlns:a16="http://schemas.microsoft.com/office/drawing/2014/main" id="{34207153-62B0-4EC1-A89D-D819FAD70B2E}"/>
                </a:ext>
              </a:extLst>
            </p:cNvPr>
            <p:cNvSpPr txBox="1"/>
            <p:nvPr/>
          </p:nvSpPr>
          <p:spPr>
            <a:xfrm>
              <a:off x="852077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54</a:t>
              </a:r>
            </a:p>
          </p:txBody>
        </p:sp>
        <p:sp>
          <p:nvSpPr>
            <p:cNvPr id="4462" name="TextBox 4461">
              <a:extLst>
                <a:ext uri="{FF2B5EF4-FFF2-40B4-BE49-F238E27FC236}">
                  <a16:creationId xmlns:a16="http://schemas.microsoft.com/office/drawing/2014/main" id="{6081F951-4BF3-4FFC-A3AA-B976BF526E26}"/>
                </a:ext>
              </a:extLst>
            </p:cNvPr>
            <p:cNvSpPr txBox="1"/>
            <p:nvPr/>
          </p:nvSpPr>
          <p:spPr>
            <a:xfrm>
              <a:off x="8966457"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63" name="TextBox 4462">
              <a:extLst>
                <a:ext uri="{FF2B5EF4-FFF2-40B4-BE49-F238E27FC236}">
                  <a16:creationId xmlns:a16="http://schemas.microsoft.com/office/drawing/2014/main" id="{07C046B2-6B44-4F09-B323-4E6853ED8B00}"/>
                </a:ext>
              </a:extLst>
            </p:cNvPr>
            <p:cNvSpPr txBox="1"/>
            <p:nvPr/>
          </p:nvSpPr>
          <p:spPr>
            <a:xfrm>
              <a:off x="9054986"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a:t>
              </a:r>
            </a:p>
          </p:txBody>
        </p:sp>
        <p:sp>
          <p:nvSpPr>
            <p:cNvPr id="4464" name="TextBox 4463">
              <a:extLst>
                <a:ext uri="{FF2B5EF4-FFF2-40B4-BE49-F238E27FC236}">
                  <a16:creationId xmlns:a16="http://schemas.microsoft.com/office/drawing/2014/main" id="{A15FC23A-0270-489C-8C44-CD3D8948DB46}"/>
                </a:ext>
              </a:extLst>
            </p:cNvPr>
            <p:cNvSpPr txBox="1"/>
            <p:nvPr/>
          </p:nvSpPr>
          <p:spPr>
            <a:xfrm>
              <a:off x="9499861"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9</a:t>
              </a:r>
            </a:p>
          </p:txBody>
        </p:sp>
        <p:sp>
          <p:nvSpPr>
            <p:cNvPr id="4465" name="TextBox 4464">
              <a:extLst>
                <a:ext uri="{FF2B5EF4-FFF2-40B4-BE49-F238E27FC236}">
                  <a16:creationId xmlns:a16="http://schemas.microsoft.com/office/drawing/2014/main" id="{E0D20360-F49C-4078-B573-7EC9BA3B90D0}"/>
                </a:ext>
              </a:extLst>
            </p:cNvPr>
            <p:cNvSpPr txBox="1"/>
            <p:nvPr/>
          </p:nvSpPr>
          <p:spPr>
            <a:xfrm>
              <a:off x="9989101"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a:t>
              </a:r>
            </a:p>
          </p:txBody>
        </p:sp>
        <p:sp>
          <p:nvSpPr>
            <p:cNvPr id="4466" name="TextBox 4465">
              <a:extLst>
                <a:ext uri="{FF2B5EF4-FFF2-40B4-BE49-F238E27FC236}">
                  <a16:creationId xmlns:a16="http://schemas.microsoft.com/office/drawing/2014/main" id="{E8A05BA2-BA50-41E8-8371-F76DB3D7DE37}"/>
                </a:ext>
              </a:extLst>
            </p:cNvPr>
            <p:cNvSpPr txBox="1"/>
            <p:nvPr/>
          </p:nvSpPr>
          <p:spPr>
            <a:xfrm>
              <a:off x="10478139"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0</a:t>
              </a:r>
            </a:p>
          </p:txBody>
        </p:sp>
        <p:sp>
          <p:nvSpPr>
            <p:cNvPr id="4467" name="Content Placeholder 9">
              <a:extLst>
                <a:ext uri="{FF2B5EF4-FFF2-40B4-BE49-F238E27FC236}">
                  <a16:creationId xmlns:a16="http://schemas.microsoft.com/office/drawing/2014/main" id="{3EE457B6-B746-47A2-B3A9-1EC9E44CD4D4}"/>
                </a:ext>
              </a:extLst>
            </p:cNvPr>
            <p:cNvSpPr txBox="1">
              <a:spLocks/>
            </p:cNvSpPr>
            <p:nvPr/>
          </p:nvSpPr>
          <p:spPr>
            <a:xfrm>
              <a:off x="7228637" y="2534446"/>
              <a:ext cx="3513415" cy="1196128"/>
            </a:xfrm>
            <a:prstGeom prst="rect">
              <a:avLst/>
            </a:prstGeom>
            <a:solidFill>
              <a:srgbClr val="BDE9ED"/>
            </a:solidFill>
          </p:spPr>
          <p:txBody>
            <a:bodyPr vert="horz" lIns="91440" tIns="45720" rIns="91440" bIns="45720" rtlCol="0">
              <a:noAutofit/>
            </a:bodyPr>
            <a:lstStyle>
              <a:lvl1pPr marL="342900" indent="-342900" algn="l" defTabSz="914400" rtl="0" eaLnBrk="1" latinLnBrk="0" hangingPunct="1">
                <a:lnSpc>
                  <a:spcPct val="100000"/>
                </a:lnSpc>
                <a:spcBef>
                  <a:spcPts val="1000"/>
                </a:spcBef>
                <a:buClr>
                  <a:srgbClr val="0076A9"/>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76A9"/>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76A9"/>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364" fontAlgn="auto">
                <a:spcBef>
                  <a:spcPts val="0"/>
                </a:spcBef>
                <a:spcAft>
                  <a:spcPts val="300"/>
                </a:spcAft>
                <a:buNone/>
              </a:pPr>
              <a:r>
                <a:rPr lang="en-GB" sz="1280" b="1" dirty="0"/>
                <a:t>Estimated 6-year PFS rates:</a:t>
              </a:r>
            </a:p>
            <a:p>
              <a:pPr marL="177793" indent="-177793" defTabSz="914364" fontAlgn="auto">
                <a:spcBef>
                  <a:spcPts val="0"/>
                </a:spcBef>
                <a:spcAft>
                  <a:spcPts val="300"/>
                </a:spcAft>
                <a:buClrTx/>
              </a:pPr>
              <a:r>
                <a:rPr lang="en-GB" sz="1280" dirty="0"/>
                <a:t>A+AVD: 82.3% (95% CI 79.1–85.0) </a:t>
              </a:r>
            </a:p>
            <a:p>
              <a:pPr marL="177793" indent="-177793" defTabSz="914364" fontAlgn="auto">
                <a:spcBef>
                  <a:spcPts val="0"/>
                </a:spcBef>
                <a:spcAft>
                  <a:spcPts val="300"/>
                </a:spcAft>
                <a:buClrTx/>
              </a:pPr>
              <a:r>
                <a:rPr lang="en-GB" sz="1280" dirty="0"/>
                <a:t>ABVD: 74.5% (95% CI 70.8–77.7)</a:t>
              </a:r>
            </a:p>
            <a:p>
              <a:pPr marL="177793" indent="-177793" defTabSz="914364" fontAlgn="auto">
                <a:spcBef>
                  <a:spcPts val="0"/>
                </a:spcBef>
                <a:spcAft>
                  <a:spcPts val="300"/>
                </a:spcAft>
                <a:buClrTx/>
              </a:pPr>
              <a:r>
                <a:rPr lang="en-US" sz="1280" dirty="0">
                  <a:latin typeface="Arial"/>
                  <a:cs typeface="Arial"/>
                  <a:sym typeface="Arial"/>
                  <a:rtl val="0"/>
                </a:rPr>
                <a:t>Number of events: A+AVD: 112; ABVD: 159</a:t>
              </a:r>
              <a:endParaRPr lang="en-GB" sz="1280" dirty="0"/>
            </a:p>
            <a:p>
              <a:pPr marL="0" indent="0" defTabSz="914364" fontAlgn="auto">
                <a:spcBef>
                  <a:spcPts val="0"/>
                </a:spcBef>
                <a:spcAft>
                  <a:spcPts val="300"/>
                </a:spcAft>
                <a:buNone/>
              </a:pPr>
              <a:r>
                <a:rPr lang="en-GB" sz="1280" b="1" dirty="0"/>
                <a:t>Median follow-up 73 months</a:t>
              </a:r>
            </a:p>
          </p:txBody>
        </p:sp>
        <p:grpSp>
          <p:nvGrpSpPr>
            <p:cNvPr id="4468" name="Graphic 3">
              <a:extLst>
                <a:ext uri="{FF2B5EF4-FFF2-40B4-BE49-F238E27FC236}">
                  <a16:creationId xmlns:a16="http://schemas.microsoft.com/office/drawing/2014/main" id="{1CFCE10D-5D3C-4B5A-A7A6-46D397D434E1}"/>
                </a:ext>
              </a:extLst>
            </p:cNvPr>
            <p:cNvGrpSpPr/>
            <p:nvPr/>
          </p:nvGrpSpPr>
          <p:grpSpPr>
            <a:xfrm>
              <a:off x="2265299" y="1291844"/>
              <a:ext cx="8053958" cy="885825"/>
              <a:chOff x="2265299" y="1291844"/>
              <a:chExt cx="8053958" cy="885825"/>
            </a:xfrm>
            <a:solidFill>
              <a:srgbClr val="005490"/>
            </a:solidFill>
          </p:grpSpPr>
          <p:sp>
            <p:nvSpPr>
              <p:cNvPr id="8854" name="Freeform 6">
                <a:extLst>
                  <a:ext uri="{FF2B5EF4-FFF2-40B4-BE49-F238E27FC236}">
                    <a16:creationId xmlns:a16="http://schemas.microsoft.com/office/drawing/2014/main" id="{84D6A6F0-34C2-4F8F-B54A-3C8196147DC8}"/>
                  </a:ext>
                </a:extLst>
              </p:cNvPr>
              <p:cNvSpPr/>
              <p:nvPr/>
            </p:nvSpPr>
            <p:spPr>
              <a:xfrm>
                <a:off x="2298319" y="1317625"/>
                <a:ext cx="7984998" cy="834263"/>
              </a:xfrm>
              <a:custGeom>
                <a:avLst/>
                <a:gdLst>
                  <a:gd name="connsiteX0" fmla="*/ 0 w 7984998"/>
                  <a:gd name="connsiteY0" fmla="*/ 20193 h 834263"/>
                  <a:gd name="connsiteX1" fmla="*/ 2794 w 7984998"/>
                  <a:gd name="connsiteY1" fmla="*/ 20193 h 834263"/>
                  <a:gd name="connsiteX2" fmla="*/ 40259 w 7984998"/>
                  <a:gd name="connsiteY2" fmla="*/ 20193 h 834263"/>
                  <a:gd name="connsiteX3" fmla="*/ 84836 w 7984998"/>
                  <a:gd name="connsiteY3" fmla="*/ 25019 h 834263"/>
                  <a:gd name="connsiteX4" fmla="*/ 138430 w 7984998"/>
                  <a:gd name="connsiteY4" fmla="*/ 29845 h 834263"/>
                  <a:gd name="connsiteX5" fmla="*/ 191135 w 7984998"/>
                  <a:gd name="connsiteY5" fmla="*/ 39624 h 834263"/>
                  <a:gd name="connsiteX6" fmla="*/ 233172 w 7984998"/>
                  <a:gd name="connsiteY6" fmla="*/ 39878 h 834263"/>
                  <a:gd name="connsiteX7" fmla="*/ 238760 w 7984998"/>
                  <a:gd name="connsiteY7" fmla="*/ 54610 h 834263"/>
                  <a:gd name="connsiteX8" fmla="*/ 270764 w 7984998"/>
                  <a:gd name="connsiteY8" fmla="*/ 54610 h 834263"/>
                  <a:gd name="connsiteX9" fmla="*/ 294894 w 7984998"/>
                  <a:gd name="connsiteY9" fmla="*/ 54610 h 834263"/>
                  <a:gd name="connsiteX10" fmla="*/ 296672 w 7984998"/>
                  <a:gd name="connsiteY10" fmla="*/ 69596 h 834263"/>
                  <a:gd name="connsiteX11" fmla="*/ 369824 w 7984998"/>
                  <a:gd name="connsiteY11" fmla="*/ 69596 h 834263"/>
                  <a:gd name="connsiteX12" fmla="*/ 386207 w 7984998"/>
                  <a:gd name="connsiteY12" fmla="*/ 74168 h 834263"/>
                  <a:gd name="connsiteX13" fmla="*/ 405892 w 7984998"/>
                  <a:gd name="connsiteY13" fmla="*/ 83439 h 834263"/>
                  <a:gd name="connsiteX14" fmla="*/ 424053 w 7984998"/>
                  <a:gd name="connsiteY14" fmla="*/ 93091 h 834263"/>
                  <a:gd name="connsiteX15" fmla="*/ 445135 w 7984998"/>
                  <a:gd name="connsiteY15" fmla="*/ 98806 h 834263"/>
                  <a:gd name="connsiteX16" fmla="*/ 457073 w 7984998"/>
                  <a:gd name="connsiteY16" fmla="*/ 117221 h 834263"/>
                  <a:gd name="connsiteX17" fmla="*/ 465455 w 7984998"/>
                  <a:gd name="connsiteY17" fmla="*/ 133350 h 834263"/>
                  <a:gd name="connsiteX18" fmla="*/ 467487 w 7984998"/>
                  <a:gd name="connsiteY18" fmla="*/ 146939 h 834263"/>
                  <a:gd name="connsiteX19" fmla="*/ 472948 w 7984998"/>
                  <a:gd name="connsiteY19" fmla="*/ 161925 h 834263"/>
                  <a:gd name="connsiteX20" fmla="*/ 478282 w 7984998"/>
                  <a:gd name="connsiteY20" fmla="*/ 176657 h 834263"/>
                  <a:gd name="connsiteX21" fmla="*/ 483235 w 7984998"/>
                  <a:gd name="connsiteY21" fmla="*/ 209423 h 834263"/>
                  <a:gd name="connsiteX22" fmla="*/ 485902 w 7984998"/>
                  <a:gd name="connsiteY22" fmla="*/ 224409 h 834263"/>
                  <a:gd name="connsiteX23" fmla="*/ 488442 w 7984998"/>
                  <a:gd name="connsiteY23" fmla="*/ 248412 h 834263"/>
                  <a:gd name="connsiteX24" fmla="*/ 491363 w 7984998"/>
                  <a:gd name="connsiteY24" fmla="*/ 264160 h 834263"/>
                  <a:gd name="connsiteX25" fmla="*/ 494030 w 7984998"/>
                  <a:gd name="connsiteY25" fmla="*/ 278892 h 834263"/>
                  <a:gd name="connsiteX26" fmla="*/ 496570 w 7984998"/>
                  <a:gd name="connsiteY26" fmla="*/ 298196 h 834263"/>
                  <a:gd name="connsiteX27" fmla="*/ 505333 w 7984998"/>
                  <a:gd name="connsiteY27" fmla="*/ 320548 h 834263"/>
                  <a:gd name="connsiteX28" fmla="*/ 517271 w 7984998"/>
                  <a:gd name="connsiteY28" fmla="*/ 337439 h 834263"/>
                  <a:gd name="connsiteX29" fmla="*/ 521716 w 7984998"/>
                  <a:gd name="connsiteY29" fmla="*/ 351282 h 834263"/>
                  <a:gd name="connsiteX30" fmla="*/ 533273 w 7984998"/>
                  <a:gd name="connsiteY30" fmla="*/ 367157 h 834263"/>
                  <a:gd name="connsiteX31" fmla="*/ 543306 w 7984998"/>
                  <a:gd name="connsiteY31" fmla="*/ 385953 h 834263"/>
                  <a:gd name="connsiteX32" fmla="*/ 562864 w 7984998"/>
                  <a:gd name="connsiteY32" fmla="*/ 399669 h 834263"/>
                  <a:gd name="connsiteX33" fmla="*/ 578231 w 7984998"/>
                  <a:gd name="connsiteY33" fmla="*/ 405511 h 834263"/>
                  <a:gd name="connsiteX34" fmla="*/ 615188 w 7984998"/>
                  <a:gd name="connsiteY34" fmla="*/ 410972 h 834263"/>
                  <a:gd name="connsiteX35" fmla="*/ 635508 w 7984998"/>
                  <a:gd name="connsiteY35" fmla="*/ 415798 h 834263"/>
                  <a:gd name="connsiteX36" fmla="*/ 662940 w 7984998"/>
                  <a:gd name="connsiteY36" fmla="*/ 421005 h 834263"/>
                  <a:gd name="connsiteX37" fmla="*/ 714756 w 7984998"/>
                  <a:gd name="connsiteY37" fmla="*/ 425958 h 834263"/>
                  <a:gd name="connsiteX38" fmla="*/ 728599 w 7984998"/>
                  <a:gd name="connsiteY38" fmla="*/ 430657 h 834263"/>
                  <a:gd name="connsiteX39" fmla="*/ 730377 w 7984998"/>
                  <a:gd name="connsiteY39" fmla="*/ 444754 h 834263"/>
                  <a:gd name="connsiteX40" fmla="*/ 748157 w 7984998"/>
                  <a:gd name="connsiteY40" fmla="*/ 454914 h 834263"/>
                  <a:gd name="connsiteX41" fmla="*/ 751840 w 7984998"/>
                  <a:gd name="connsiteY41" fmla="*/ 469011 h 834263"/>
                  <a:gd name="connsiteX42" fmla="*/ 769366 w 7984998"/>
                  <a:gd name="connsiteY42" fmla="*/ 475488 h 834263"/>
                  <a:gd name="connsiteX43" fmla="*/ 769747 w 7984998"/>
                  <a:gd name="connsiteY43" fmla="*/ 491236 h 834263"/>
                  <a:gd name="connsiteX44" fmla="*/ 793496 w 7984998"/>
                  <a:gd name="connsiteY44" fmla="*/ 491236 h 834263"/>
                  <a:gd name="connsiteX45" fmla="*/ 787400 w 7984998"/>
                  <a:gd name="connsiteY45" fmla="*/ 504190 h 834263"/>
                  <a:gd name="connsiteX46" fmla="*/ 800735 w 7984998"/>
                  <a:gd name="connsiteY46" fmla="*/ 514223 h 834263"/>
                  <a:gd name="connsiteX47" fmla="*/ 803402 w 7984998"/>
                  <a:gd name="connsiteY47" fmla="*/ 529336 h 834263"/>
                  <a:gd name="connsiteX48" fmla="*/ 816864 w 7984998"/>
                  <a:gd name="connsiteY48" fmla="*/ 539242 h 834263"/>
                  <a:gd name="connsiteX49" fmla="*/ 849122 w 7984998"/>
                  <a:gd name="connsiteY49" fmla="*/ 550799 h 834263"/>
                  <a:gd name="connsiteX50" fmla="*/ 865378 w 7984998"/>
                  <a:gd name="connsiteY50" fmla="*/ 555879 h 834263"/>
                  <a:gd name="connsiteX51" fmla="*/ 918464 w 7984998"/>
                  <a:gd name="connsiteY51" fmla="*/ 561467 h 834263"/>
                  <a:gd name="connsiteX52" fmla="*/ 958342 w 7984998"/>
                  <a:gd name="connsiteY52" fmla="*/ 566420 h 834263"/>
                  <a:gd name="connsiteX53" fmla="*/ 959231 w 7984998"/>
                  <a:gd name="connsiteY53" fmla="*/ 579247 h 834263"/>
                  <a:gd name="connsiteX54" fmla="*/ 988060 w 7984998"/>
                  <a:gd name="connsiteY54" fmla="*/ 590931 h 834263"/>
                  <a:gd name="connsiteX55" fmla="*/ 989838 w 7984998"/>
                  <a:gd name="connsiteY55" fmla="*/ 606806 h 834263"/>
                  <a:gd name="connsiteX56" fmla="*/ 1015873 w 7984998"/>
                  <a:gd name="connsiteY56" fmla="*/ 606806 h 834263"/>
                  <a:gd name="connsiteX57" fmla="*/ 1032129 w 7984998"/>
                  <a:gd name="connsiteY57" fmla="*/ 611505 h 834263"/>
                  <a:gd name="connsiteX58" fmla="*/ 1063752 w 7984998"/>
                  <a:gd name="connsiteY58" fmla="*/ 621538 h 834263"/>
                  <a:gd name="connsiteX59" fmla="*/ 1216533 w 7984998"/>
                  <a:gd name="connsiteY59" fmla="*/ 626999 h 834263"/>
                  <a:gd name="connsiteX60" fmla="*/ 1263650 w 7984998"/>
                  <a:gd name="connsiteY60" fmla="*/ 636905 h 834263"/>
                  <a:gd name="connsiteX61" fmla="*/ 1287399 w 7984998"/>
                  <a:gd name="connsiteY61" fmla="*/ 641858 h 834263"/>
                  <a:gd name="connsiteX62" fmla="*/ 1294638 w 7984998"/>
                  <a:gd name="connsiteY62" fmla="*/ 657352 h 834263"/>
                  <a:gd name="connsiteX63" fmla="*/ 1316101 w 7984998"/>
                  <a:gd name="connsiteY63" fmla="*/ 657352 h 834263"/>
                  <a:gd name="connsiteX64" fmla="*/ 1401191 w 7984998"/>
                  <a:gd name="connsiteY64" fmla="*/ 662432 h 834263"/>
                  <a:gd name="connsiteX65" fmla="*/ 1468882 w 7984998"/>
                  <a:gd name="connsiteY65" fmla="*/ 662432 h 834263"/>
                  <a:gd name="connsiteX66" fmla="*/ 1490980 w 7984998"/>
                  <a:gd name="connsiteY66" fmla="*/ 667258 h 834263"/>
                  <a:gd name="connsiteX67" fmla="*/ 1546733 w 7984998"/>
                  <a:gd name="connsiteY67" fmla="*/ 667512 h 834263"/>
                  <a:gd name="connsiteX68" fmla="*/ 1585595 w 7984998"/>
                  <a:gd name="connsiteY68" fmla="*/ 672465 h 834263"/>
                  <a:gd name="connsiteX69" fmla="*/ 1675384 w 7984998"/>
                  <a:gd name="connsiteY69" fmla="*/ 672592 h 834263"/>
                  <a:gd name="connsiteX70" fmla="*/ 1753108 w 7984998"/>
                  <a:gd name="connsiteY70" fmla="*/ 672592 h 834263"/>
                  <a:gd name="connsiteX71" fmla="*/ 1796796 w 7984998"/>
                  <a:gd name="connsiteY71" fmla="*/ 682752 h 834263"/>
                  <a:gd name="connsiteX72" fmla="*/ 1814703 w 7984998"/>
                  <a:gd name="connsiteY72" fmla="*/ 682879 h 834263"/>
                  <a:gd name="connsiteX73" fmla="*/ 1848104 w 7984998"/>
                  <a:gd name="connsiteY73" fmla="*/ 687832 h 834263"/>
                  <a:gd name="connsiteX74" fmla="*/ 1882902 w 7984998"/>
                  <a:gd name="connsiteY74" fmla="*/ 693166 h 834263"/>
                  <a:gd name="connsiteX75" fmla="*/ 1997075 w 7984998"/>
                  <a:gd name="connsiteY75" fmla="*/ 693293 h 834263"/>
                  <a:gd name="connsiteX76" fmla="*/ 2032381 w 7984998"/>
                  <a:gd name="connsiteY76" fmla="*/ 703326 h 834263"/>
                  <a:gd name="connsiteX77" fmla="*/ 2047875 w 7984998"/>
                  <a:gd name="connsiteY77" fmla="*/ 703580 h 834263"/>
                  <a:gd name="connsiteX78" fmla="*/ 2117598 w 7984998"/>
                  <a:gd name="connsiteY78" fmla="*/ 703580 h 834263"/>
                  <a:gd name="connsiteX79" fmla="*/ 2176526 w 7984998"/>
                  <a:gd name="connsiteY79" fmla="*/ 703580 h 834263"/>
                  <a:gd name="connsiteX80" fmla="*/ 2254250 w 7984998"/>
                  <a:gd name="connsiteY80" fmla="*/ 703580 h 834263"/>
                  <a:gd name="connsiteX81" fmla="*/ 2267204 w 7984998"/>
                  <a:gd name="connsiteY81" fmla="*/ 708279 h 834263"/>
                  <a:gd name="connsiteX82" fmla="*/ 2289175 w 7984998"/>
                  <a:gd name="connsiteY82" fmla="*/ 708787 h 834263"/>
                  <a:gd name="connsiteX83" fmla="*/ 2305177 w 7984998"/>
                  <a:gd name="connsiteY83" fmla="*/ 708787 h 834263"/>
                  <a:gd name="connsiteX84" fmla="*/ 2377694 w 7984998"/>
                  <a:gd name="connsiteY84" fmla="*/ 708787 h 834263"/>
                  <a:gd name="connsiteX85" fmla="*/ 2407031 w 7984998"/>
                  <a:gd name="connsiteY85" fmla="*/ 708787 h 834263"/>
                  <a:gd name="connsiteX86" fmla="*/ 2423033 w 7984998"/>
                  <a:gd name="connsiteY86" fmla="*/ 708787 h 834263"/>
                  <a:gd name="connsiteX87" fmla="*/ 2460752 w 7984998"/>
                  <a:gd name="connsiteY87" fmla="*/ 708787 h 834263"/>
                  <a:gd name="connsiteX88" fmla="*/ 2474087 w 7984998"/>
                  <a:gd name="connsiteY88" fmla="*/ 708787 h 834263"/>
                  <a:gd name="connsiteX89" fmla="*/ 2526538 w 7984998"/>
                  <a:gd name="connsiteY89" fmla="*/ 714248 h 834263"/>
                  <a:gd name="connsiteX90" fmla="*/ 2553843 w 7984998"/>
                  <a:gd name="connsiteY90" fmla="*/ 729996 h 834263"/>
                  <a:gd name="connsiteX91" fmla="*/ 2597277 w 7984998"/>
                  <a:gd name="connsiteY91" fmla="*/ 730504 h 834263"/>
                  <a:gd name="connsiteX92" fmla="*/ 2645664 w 7984998"/>
                  <a:gd name="connsiteY92" fmla="*/ 730504 h 834263"/>
                  <a:gd name="connsiteX93" fmla="*/ 2665603 w 7984998"/>
                  <a:gd name="connsiteY93" fmla="*/ 740537 h 834263"/>
                  <a:gd name="connsiteX94" fmla="*/ 2724912 w 7984998"/>
                  <a:gd name="connsiteY94" fmla="*/ 746887 h 834263"/>
                  <a:gd name="connsiteX95" fmla="*/ 2744724 w 7984998"/>
                  <a:gd name="connsiteY95" fmla="*/ 746887 h 834263"/>
                  <a:gd name="connsiteX96" fmla="*/ 2760980 w 7984998"/>
                  <a:gd name="connsiteY96" fmla="*/ 746887 h 834263"/>
                  <a:gd name="connsiteX97" fmla="*/ 2857373 w 7984998"/>
                  <a:gd name="connsiteY97" fmla="*/ 746887 h 834263"/>
                  <a:gd name="connsiteX98" fmla="*/ 2876042 w 7984998"/>
                  <a:gd name="connsiteY98" fmla="*/ 746887 h 834263"/>
                  <a:gd name="connsiteX99" fmla="*/ 2935224 w 7984998"/>
                  <a:gd name="connsiteY99" fmla="*/ 746887 h 834263"/>
                  <a:gd name="connsiteX100" fmla="*/ 2990342 w 7984998"/>
                  <a:gd name="connsiteY100" fmla="*/ 752475 h 834263"/>
                  <a:gd name="connsiteX101" fmla="*/ 3042412 w 7984998"/>
                  <a:gd name="connsiteY101" fmla="*/ 752602 h 834263"/>
                  <a:gd name="connsiteX102" fmla="*/ 3130677 w 7984998"/>
                  <a:gd name="connsiteY102" fmla="*/ 752602 h 834263"/>
                  <a:gd name="connsiteX103" fmla="*/ 3168396 w 7984998"/>
                  <a:gd name="connsiteY103" fmla="*/ 752602 h 834263"/>
                  <a:gd name="connsiteX104" fmla="*/ 3243326 w 7984998"/>
                  <a:gd name="connsiteY104" fmla="*/ 752602 h 834263"/>
                  <a:gd name="connsiteX105" fmla="*/ 3270250 w 7984998"/>
                  <a:gd name="connsiteY105" fmla="*/ 752602 h 834263"/>
                  <a:gd name="connsiteX106" fmla="*/ 3288919 w 7984998"/>
                  <a:gd name="connsiteY106" fmla="*/ 752602 h 834263"/>
                  <a:gd name="connsiteX107" fmla="*/ 3318510 w 7984998"/>
                  <a:gd name="connsiteY107" fmla="*/ 752602 h 834263"/>
                  <a:gd name="connsiteX108" fmla="*/ 3441700 w 7984998"/>
                  <a:gd name="connsiteY108" fmla="*/ 752602 h 834263"/>
                  <a:gd name="connsiteX109" fmla="*/ 3463417 w 7984998"/>
                  <a:gd name="connsiteY109" fmla="*/ 757936 h 834263"/>
                  <a:gd name="connsiteX110" fmla="*/ 3484626 w 7984998"/>
                  <a:gd name="connsiteY110" fmla="*/ 758190 h 834263"/>
                  <a:gd name="connsiteX111" fmla="*/ 3512312 w 7984998"/>
                  <a:gd name="connsiteY111" fmla="*/ 763651 h 834263"/>
                  <a:gd name="connsiteX112" fmla="*/ 3526663 w 7984998"/>
                  <a:gd name="connsiteY112" fmla="*/ 769112 h 834263"/>
                  <a:gd name="connsiteX113" fmla="*/ 3551682 w 7984998"/>
                  <a:gd name="connsiteY113" fmla="*/ 769747 h 834263"/>
                  <a:gd name="connsiteX114" fmla="*/ 3591814 w 7984998"/>
                  <a:gd name="connsiteY114" fmla="*/ 769747 h 834263"/>
                  <a:gd name="connsiteX115" fmla="*/ 3607943 w 7984998"/>
                  <a:gd name="connsiteY115" fmla="*/ 769747 h 834263"/>
                  <a:gd name="connsiteX116" fmla="*/ 3623945 w 7984998"/>
                  <a:gd name="connsiteY116" fmla="*/ 769747 h 834263"/>
                  <a:gd name="connsiteX117" fmla="*/ 3656203 w 7984998"/>
                  <a:gd name="connsiteY117" fmla="*/ 769747 h 834263"/>
                  <a:gd name="connsiteX118" fmla="*/ 3701796 w 7984998"/>
                  <a:gd name="connsiteY118" fmla="*/ 769747 h 834263"/>
                  <a:gd name="connsiteX119" fmla="*/ 3851910 w 7984998"/>
                  <a:gd name="connsiteY119" fmla="*/ 769747 h 834263"/>
                  <a:gd name="connsiteX120" fmla="*/ 3865245 w 7984998"/>
                  <a:gd name="connsiteY120" fmla="*/ 775589 h 834263"/>
                  <a:gd name="connsiteX121" fmla="*/ 3940175 w 7984998"/>
                  <a:gd name="connsiteY121" fmla="*/ 775589 h 834263"/>
                  <a:gd name="connsiteX122" fmla="*/ 3961638 w 7984998"/>
                  <a:gd name="connsiteY122" fmla="*/ 775589 h 834263"/>
                  <a:gd name="connsiteX123" fmla="*/ 3988435 w 7984998"/>
                  <a:gd name="connsiteY123" fmla="*/ 775589 h 834263"/>
                  <a:gd name="connsiteX124" fmla="*/ 4002024 w 7984998"/>
                  <a:gd name="connsiteY124" fmla="*/ 775589 h 834263"/>
                  <a:gd name="connsiteX125" fmla="*/ 4016248 w 7984998"/>
                  <a:gd name="connsiteY125" fmla="*/ 781431 h 834263"/>
                  <a:gd name="connsiteX126" fmla="*/ 4066286 w 7984998"/>
                  <a:gd name="connsiteY126" fmla="*/ 781431 h 834263"/>
                  <a:gd name="connsiteX127" fmla="*/ 4082415 w 7984998"/>
                  <a:gd name="connsiteY127" fmla="*/ 781431 h 834263"/>
                  <a:gd name="connsiteX128" fmla="*/ 4116832 w 7984998"/>
                  <a:gd name="connsiteY128" fmla="*/ 793115 h 834263"/>
                  <a:gd name="connsiteX129" fmla="*/ 4165473 w 7984998"/>
                  <a:gd name="connsiteY129" fmla="*/ 793623 h 834263"/>
                  <a:gd name="connsiteX130" fmla="*/ 4280789 w 7984998"/>
                  <a:gd name="connsiteY130" fmla="*/ 793623 h 834263"/>
                  <a:gd name="connsiteX131" fmla="*/ 4355719 w 7984998"/>
                  <a:gd name="connsiteY131" fmla="*/ 793623 h 834263"/>
                  <a:gd name="connsiteX132" fmla="*/ 4374515 w 7984998"/>
                  <a:gd name="connsiteY132" fmla="*/ 793623 h 834263"/>
                  <a:gd name="connsiteX133" fmla="*/ 4407663 w 7984998"/>
                  <a:gd name="connsiteY133" fmla="*/ 799719 h 834263"/>
                  <a:gd name="connsiteX134" fmla="*/ 4433570 w 7984998"/>
                  <a:gd name="connsiteY134" fmla="*/ 799846 h 834263"/>
                  <a:gd name="connsiteX135" fmla="*/ 4455033 w 7984998"/>
                  <a:gd name="connsiteY135" fmla="*/ 805815 h 834263"/>
                  <a:gd name="connsiteX136" fmla="*/ 4471035 w 7984998"/>
                  <a:gd name="connsiteY136" fmla="*/ 806196 h 834263"/>
                  <a:gd name="connsiteX137" fmla="*/ 4489831 w 7984998"/>
                  <a:gd name="connsiteY137" fmla="*/ 806196 h 834263"/>
                  <a:gd name="connsiteX138" fmla="*/ 4519168 w 7984998"/>
                  <a:gd name="connsiteY138" fmla="*/ 806196 h 834263"/>
                  <a:gd name="connsiteX139" fmla="*/ 4551426 w 7984998"/>
                  <a:gd name="connsiteY139" fmla="*/ 806196 h 834263"/>
                  <a:gd name="connsiteX140" fmla="*/ 4564762 w 7984998"/>
                  <a:gd name="connsiteY140" fmla="*/ 806196 h 834263"/>
                  <a:gd name="connsiteX141" fmla="*/ 4623689 w 7984998"/>
                  <a:gd name="connsiteY141" fmla="*/ 806196 h 834263"/>
                  <a:gd name="connsiteX142" fmla="*/ 4655947 w 7984998"/>
                  <a:gd name="connsiteY142" fmla="*/ 806196 h 834263"/>
                  <a:gd name="connsiteX143" fmla="*/ 4824857 w 7984998"/>
                  <a:gd name="connsiteY143" fmla="*/ 806196 h 834263"/>
                  <a:gd name="connsiteX144" fmla="*/ 4859782 w 7984998"/>
                  <a:gd name="connsiteY144" fmla="*/ 806196 h 834263"/>
                  <a:gd name="connsiteX145" fmla="*/ 4918710 w 7984998"/>
                  <a:gd name="connsiteY145" fmla="*/ 806196 h 834263"/>
                  <a:gd name="connsiteX146" fmla="*/ 4937379 w 7984998"/>
                  <a:gd name="connsiteY146" fmla="*/ 806196 h 834263"/>
                  <a:gd name="connsiteX147" fmla="*/ 4953508 w 7984998"/>
                  <a:gd name="connsiteY147" fmla="*/ 806196 h 834263"/>
                  <a:gd name="connsiteX148" fmla="*/ 4972177 w 7984998"/>
                  <a:gd name="connsiteY148" fmla="*/ 806196 h 834263"/>
                  <a:gd name="connsiteX149" fmla="*/ 4985513 w 7984998"/>
                  <a:gd name="connsiteY149" fmla="*/ 806196 h 834263"/>
                  <a:gd name="connsiteX150" fmla="*/ 4999101 w 7984998"/>
                  <a:gd name="connsiteY150" fmla="*/ 806196 h 834263"/>
                  <a:gd name="connsiteX151" fmla="*/ 5015103 w 7984998"/>
                  <a:gd name="connsiteY151" fmla="*/ 806196 h 834263"/>
                  <a:gd name="connsiteX152" fmla="*/ 5066030 w 7984998"/>
                  <a:gd name="connsiteY152" fmla="*/ 806196 h 834263"/>
                  <a:gd name="connsiteX153" fmla="*/ 5188839 w 7984998"/>
                  <a:gd name="connsiteY153" fmla="*/ 812800 h 834263"/>
                  <a:gd name="connsiteX154" fmla="*/ 5213477 w 7984998"/>
                  <a:gd name="connsiteY154" fmla="*/ 812800 h 834263"/>
                  <a:gd name="connsiteX155" fmla="*/ 5226813 w 7984998"/>
                  <a:gd name="connsiteY155" fmla="*/ 812800 h 834263"/>
                  <a:gd name="connsiteX156" fmla="*/ 5243068 w 7984998"/>
                  <a:gd name="connsiteY156" fmla="*/ 812800 h 834263"/>
                  <a:gd name="connsiteX157" fmla="*/ 5256403 w 7984998"/>
                  <a:gd name="connsiteY157" fmla="*/ 812800 h 834263"/>
                  <a:gd name="connsiteX158" fmla="*/ 5280533 w 7984998"/>
                  <a:gd name="connsiteY158" fmla="*/ 812800 h 834263"/>
                  <a:gd name="connsiteX159" fmla="*/ 5293868 w 7984998"/>
                  <a:gd name="connsiteY159" fmla="*/ 812800 h 834263"/>
                  <a:gd name="connsiteX160" fmla="*/ 5323459 w 7984998"/>
                  <a:gd name="connsiteY160" fmla="*/ 812800 h 834263"/>
                  <a:gd name="connsiteX161" fmla="*/ 5347589 w 7984998"/>
                  <a:gd name="connsiteY161" fmla="*/ 812800 h 834263"/>
                  <a:gd name="connsiteX162" fmla="*/ 5371719 w 7984998"/>
                  <a:gd name="connsiteY162" fmla="*/ 812800 h 834263"/>
                  <a:gd name="connsiteX163" fmla="*/ 5385054 w 7984998"/>
                  <a:gd name="connsiteY163" fmla="*/ 812800 h 834263"/>
                  <a:gd name="connsiteX164" fmla="*/ 5390769 w 7984998"/>
                  <a:gd name="connsiteY164" fmla="*/ 827024 h 834263"/>
                  <a:gd name="connsiteX165" fmla="*/ 5414645 w 7984998"/>
                  <a:gd name="connsiteY165" fmla="*/ 827024 h 834263"/>
                  <a:gd name="connsiteX166" fmla="*/ 5430647 w 7984998"/>
                  <a:gd name="connsiteY166" fmla="*/ 827024 h 834263"/>
                  <a:gd name="connsiteX167" fmla="*/ 5443982 w 7984998"/>
                  <a:gd name="connsiteY167" fmla="*/ 827024 h 834263"/>
                  <a:gd name="connsiteX168" fmla="*/ 5457317 w 7984998"/>
                  <a:gd name="connsiteY168" fmla="*/ 827024 h 834263"/>
                  <a:gd name="connsiteX169" fmla="*/ 5470779 w 7984998"/>
                  <a:gd name="connsiteY169" fmla="*/ 834263 h 834263"/>
                  <a:gd name="connsiteX170" fmla="*/ 5492242 w 7984998"/>
                  <a:gd name="connsiteY170" fmla="*/ 834263 h 834263"/>
                  <a:gd name="connsiteX171" fmla="*/ 5516372 w 7984998"/>
                  <a:gd name="connsiteY171" fmla="*/ 834263 h 834263"/>
                  <a:gd name="connsiteX172" fmla="*/ 5535168 w 7984998"/>
                  <a:gd name="connsiteY172" fmla="*/ 834263 h 834263"/>
                  <a:gd name="connsiteX173" fmla="*/ 5548503 w 7984998"/>
                  <a:gd name="connsiteY173" fmla="*/ 834263 h 834263"/>
                  <a:gd name="connsiteX174" fmla="*/ 5564505 w 7984998"/>
                  <a:gd name="connsiteY174" fmla="*/ 834263 h 834263"/>
                  <a:gd name="connsiteX175" fmla="*/ 5578094 w 7984998"/>
                  <a:gd name="connsiteY175" fmla="*/ 834263 h 834263"/>
                  <a:gd name="connsiteX176" fmla="*/ 5594096 w 7984998"/>
                  <a:gd name="connsiteY176" fmla="*/ 834263 h 834263"/>
                  <a:gd name="connsiteX177" fmla="*/ 5607431 w 7984998"/>
                  <a:gd name="connsiteY177" fmla="*/ 834263 h 834263"/>
                  <a:gd name="connsiteX178" fmla="*/ 5629021 w 7984998"/>
                  <a:gd name="connsiteY178" fmla="*/ 834263 h 834263"/>
                  <a:gd name="connsiteX179" fmla="*/ 5642356 w 7984998"/>
                  <a:gd name="connsiteY179" fmla="*/ 834263 h 834263"/>
                  <a:gd name="connsiteX180" fmla="*/ 5666487 w 7984998"/>
                  <a:gd name="connsiteY180" fmla="*/ 834263 h 834263"/>
                  <a:gd name="connsiteX181" fmla="*/ 5687950 w 7984998"/>
                  <a:gd name="connsiteY181" fmla="*/ 834263 h 834263"/>
                  <a:gd name="connsiteX182" fmla="*/ 5706745 w 7984998"/>
                  <a:gd name="connsiteY182" fmla="*/ 834263 h 834263"/>
                  <a:gd name="connsiteX183" fmla="*/ 5733542 w 7984998"/>
                  <a:gd name="connsiteY183" fmla="*/ 834263 h 834263"/>
                  <a:gd name="connsiteX184" fmla="*/ 5749544 w 7984998"/>
                  <a:gd name="connsiteY184" fmla="*/ 834263 h 834263"/>
                  <a:gd name="connsiteX185" fmla="*/ 5763006 w 7984998"/>
                  <a:gd name="connsiteY185" fmla="*/ 834263 h 834263"/>
                  <a:gd name="connsiteX186" fmla="*/ 5781675 w 7984998"/>
                  <a:gd name="connsiteY186" fmla="*/ 834263 h 834263"/>
                  <a:gd name="connsiteX187" fmla="*/ 5795138 w 7984998"/>
                  <a:gd name="connsiteY187" fmla="*/ 834263 h 834263"/>
                  <a:gd name="connsiteX188" fmla="*/ 5811266 w 7984998"/>
                  <a:gd name="connsiteY188" fmla="*/ 834263 h 834263"/>
                  <a:gd name="connsiteX189" fmla="*/ 5832729 w 7984998"/>
                  <a:gd name="connsiteY189" fmla="*/ 834263 h 834263"/>
                  <a:gd name="connsiteX190" fmla="*/ 5856859 w 7984998"/>
                  <a:gd name="connsiteY190" fmla="*/ 834263 h 834263"/>
                  <a:gd name="connsiteX191" fmla="*/ 5886196 w 7984998"/>
                  <a:gd name="connsiteY191" fmla="*/ 834263 h 834263"/>
                  <a:gd name="connsiteX192" fmla="*/ 5899658 w 7984998"/>
                  <a:gd name="connsiteY192" fmla="*/ 834263 h 834263"/>
                  <a:gd name="connsiteX193" fmla="*/ 5913120 w 7984998"/>
                  <a:gd name="connsiteY193" fmla="*/ 834263 h 834263"/>
                  <a:gd name="connsiteX194" fmla="*/ 5931789 w 7984998"/>
                  <a:gd name="connsiteY194" fmla="*/ 834263 h 834263"/>
                  <a:gd name="connsiteX195" fmla="*/ 5945251 w 7984998"/>
                  <a:gd name="connsiteY195" fmla="*/ 834263 h 834263"/>
                  <a:gd name="connsiteX196" fmla="*/ 5961380 w 7984998"/>
                  <a:gd name="connsiteY196" fmla="*/ 834263 h 834263"/>
                  <a:gd name="connsiteX197" fmla="*/ 5982843 w 7984998"/>
                  <a:gd name="connsiteY197" fmla="*/ 834263 h 834263"/>
                  <a:gd name="connsiteX198" fmla="*/ 5996178 w 7984998"/>
                  <a:gd name="connsiteY198" fmla="*/ 834263 h 834263"/>
                  <a:gd name="connsiteX199" fmla="*/ 6009640 w 7984998"/>
                  <a:gd name="connsiteY199" fmla="*/ 834263 h 834263"/>
                  <a:gd name="connsiteX200" fmla="*/ 6022975 w 7984998"/>
                  <a:gd name="connsiteY200" fmla="*/ 834263 h 834263"/>
                  <a:gd name="connsiteX201" fmla="*/ 6044438 w 7984998"/>
                  <a:gd name="connsiteY201" fmla="*/ 834263 h 834263"/>
                  <a:gd name="connsiteX202" fmla="*/ 6057774 w 7984998"/>
                  <a:gd name="connsiteY202" fmla="*/ 834263 h 834263"/>
                  <a:gd name="connsiteX203" fmla="*/ 6071235 w 7984998"/>
                  <a:gd name="connsiteY203" fmla="*/ 834263 h 834263"/>
                  <a:gd name="connsiteX204" fmla="*/ 6090031 w 7984998"/>
                  <a:gd name="connsiteY204" fmla="*/ 834263 h 834263"/>
                  <a:gd name="connsiteX205" fmla="*/ 6116828 w 7984998"/>
                  <a:gd name="connsiteY205" fmla="*/ 834263 h 834263"/>
                  <a:gd name="connsiteX206" fmla="*/ 6138291 w 7984998"/>
                  <a:gd name="connsiteY206" fmla="*/ 834263 h 834263"/>
                  <a:gd name="connsiteX207" fmla="*/ 6154293 w 7984998"/>
                  <a:gd name="connsiteY207" fmla="*/ 834263 h 834263"/>
                  <a:gd name="connsiteX208" fmla="*/ 6175756 w 7984998"/>
                  <a:gd name="connsiteY208" fmla="*/ 834263 h 834263"/>
                  <a:gd name="connsiteX209" fmla="*/ 6199887 w 7984998"/>
                  <a:gd name="connsiteY209" fmla="*/ 834263 h 834263"/>
                  <a:gd name="connsiteX210" fmla="*/ 6213221 w 7984998"/>
                  <a:gd name="connsiteY210" fmla="*/ 834263 h 834263"/>
                  <a:gd name="connsiteX211" fmla="*/ 6229477 w 7984998"/>
                  <a:gd name="connsiteY211" fmla="*/ 834263 h 834263"/>
                  <a:gd name="connsiteX212" fmla="*/ 6258814 w 7984998"/>
                  <a:gd name="connsiteY212" fmla="*/ 834263 h 834263"/>
                  <a:gd name="connsiteX213" fmla="*/ 6288405 w 7984998"/>
                  <a:gd name="connsiteY213" fmla="*/ 834263 h 834263"/>
                  <a:gd name="connsiteX214" fmla="*/ 6307201 w 7984998"/>
                  <a:gd name="connsiteY214" fmla="*/ 834263 h 834263"/>
                  <a:gd name="connsiteX215" fmla="*/ 6344666 w 7984998"/>
                  <a:gd name="connsiteY215" fmla="*/ 834263 h 834263"/>
                  <a:gd name="connsiteX216" fmla="*/ 6363335 w 7984998"/>
                  <a:gd name="connsiteY216" fmla="*/ 834263 h 834263"/>
                  <a:gd name="connsiteX217" fmla="*/ 6382131 w 7984998"/>
                  <a:gd name="connsiteY217" fmla="*/ 834263 h 834263"/>
                  <a:gd name="connsiteX218" fmla="*/ 6401054 w 7984998"/>
                  <a:gd name="connsiteY218" fmla="*/ 834263 h 834263"/>
                  <a:gd name="connsiteX219" fmla="*/ 6417056 w 7984998"/>
                  <a:gd name="connsiteY219" fmla="*/ 834263 h 834263"/>
                  <a:gd name="connsiteX220" fmla="*/ 6430391 w 7984998"/>
                  <a:gd name="connsiteY220" fmla="*/ 834263 h 834263"/>
                  <a:gd name="connsiteX221" fmla="*/ 6451854 w 7984998"/>
                  <a:gd name="connsiteY221" fmla="*/ 834263 h 834263"/>
                  <a:gd name="connsiteX222" fmla="*/ 6465189 w 7984998"/>
                  <a:gd name="connsiteY222" fmla="*/ 834263 h 834263"/>
                  <a:gd name="connsiteX223" fmla="*/ 6478651 w 7984998"/>
                  <a:gd name="connsiteY223" fmla="*/ 834263 h 834263"/>
                  <a:gd name="connsiteX224" fmla="*/ 6497447 w 7984998"/>
                  <a:gd name="connsiteY224" fmla="*/ 834263 h 834263"/>
                  <a:gd name="connsiteX225" fmla="*/ 6510782 w 7984998"/>
                  <a:gd name="connsiteY225" fmla="*/ 834263 h 834263"/>
                  <a:gd name="connsiteX226" fmla="*/ 6526784 w 7984998"/>
                  <a:gd name="connsiteY226" fmla="*/ 834263 h 834263"/>
                  <a:gd name="connsiteX227" fmla="*/ 6540374 w 7984998"/>
                  <a:gd name="connsiteY227" fmla="*/ 834263 h 834263"/>
                  <a:gd name="connsiteX228" fmla="*/ 6553708 w 7984998"/>
                  <a:gd name="connsiteY228" fmla="*/ 834263 h 834263"/>
                  <a:gd name="connsiteX229" fmla="*/ 6572377 w 7984998"/>
                  <a:gd name="connsiteY229" fmla="*/ 834263 h 834263"/>
                  <a:gd name="connsiteX230" fmla="*/ 6588633 w 7984998"/>
                  <a:gd name="connsiteY230" fmla="*/ 834263 h 834263"/>
                  <a:gd name="connsiteX231" fmla="*/ 6610096 w 7984998"/>
                  <a:gd name="connsiteY231" fmla="*/ 834263 h 834263"/>
                  <a:gd name="connsiteX232" fmla="*/ 6623431 w 7984998"/>
                  <a:gd name="connsiteY232" fmla="*/ 834263 h 834263"/>
                  <a:gd name="connsiteX233" fmla="*/ 6639433 w 7984998"/>
                  <a:gd name="connsiteY233" fmla="*/ 834263 h 834263"/>
                  <a:gd name="connsiteX234" fmla="*/ 6655689 w 7984998"/>
                  <a:gd name="connsiteY234" fmla="*/ 834263 h 834263"/>
                  <a:gd name="connsiteX235" fmla="*/ 6671691 w 7984998"/>
                  <a:gd name="connsiteY235" fmla="*/ 834263 h 834263"/>
                  <a:gd name="connsiteX236" fmla="*/ 6685026 w 7984998"/>
                  <a:gd name="connsiteY236" fmla="*/ 834263 h 834263"/>
                  <a:gd name="connsiteX237" fmla="*/ 6714617 w 7984998"/>
                  <a:gd name="connsiteY237" fmla="*/ 834263 h 834263"/>
                  <a:gd name="connsiteX238" fmla="*/ 6727952 w 7984998"/>
                  <a:gd name="connsiteY238" fmla="*/ 834263 h 834263"/>
                  <a:gd name="connsiteX239" fmla="*/ 6749415 w 7984998"/>
                  <a:gd name="connsiteY239" fmla="*/ 834263 h 834263"/>
                  <a:gd name="connsiteX240" fmla="*/ 6768084 w 7984998"/>
                  <a:gd name="connsiteY240" fmla="*/ 834263 h 834263"/>
                  <a:gd name="connsiteX241" fmla="*/ 6795008 w 7984998"/>
                  <a:gd name="connsiteY241" fmla="*/ 834263 h 834263"/>
                  <a:gd name="connsiteX242" fmla="*/ 6816344 w 7984998"/>
                  <a:gd name="connsiteY242" fmla="*/ 834263 h 834263"/>
                  <a:gd name="connsiteX243" fmla="*/ 6829933 w 7984998"/>
                  <a:gd name="connsiteY243" fmla="*/ 834263 h 834263"/>
                  <a:gd name="connsiteX244" fmla="*/ 6848475 w 7984998"/>
                  <a:gd name="connsiteY244" fmla="*/ 834263 h 834263"/>
                  <a:gd name="connsiteX245" fmla="*/ 6867399 w 7984998"/>
                  <a:gd name="connsiteY245" fmla="*/ 834263 h 834263"/>
                  <a:gd name="connsiteX246" fmla="*/ 6883400 w 7984998"/>
                  <a:gd name="connsiteY246" fmla="*/ 834263 h 834263"/>
                  <a:gd name="connsiteX247" fmla="*/ 6896735 w 7984998"/>
                  <a:gd name="connsiteY247" fmla="*/ 834263 h 834263"/>
                  <a:gd name="connsiteX248" fmla="*/ 6915531 w 7984998"/>
                  <a:gd name="connsiteY248" fmla="*/ 834263 h 834263"/>
                  <a:gd name="connsiteX249" fmla="*/ 6928993 w 7984998"/>
                  <a:gd name="connsiteY249" fmla="*/ 834263 h 834263"/>
                  <a:gd name="connsiteX250" fmla="*/ 6945122 w 7984998"/>
                  <a:gd name="connsiteY250" fmla="*/ 834263 h 834263"/>
                  <a:gd name="connsiteX251" fmla="*/ 6961125 w 7984998"/>
                  <a:gd name="connsiteY251" fmla="*/ 834263 h 834263"/>
                  <a:gd name="connsiteX252" fmla="*/ 6974459 w 7984998"/>
                  <a:gd name="connsiteY252" fmla="*/ 834263 h 834263"/>
                  <a:gd name="connsiteX253" fmla="*/ 6990715 w 7984998"/>
                  <a:gd name="connsiteY253" fmla="*/ 834263 h 834263"/>
                  <a:gd name="connsiteX254" fmla="*/ 7020052 w 7984998"/>
                  <a:gd name="connsiteY254" fmla="*/ 834263 h 834263"/>
                  <a:gd name="connsiteX255" fmla="*/ 7046850 w 7984998"/>
                  <a:gd name="connsiteY255" fmla="*/ 834263 h 834263"/>
                  <a:gd name="connsiteX256" fmla="*/ 7063105 w 7984998"/>
                  <a:gd name="connsiteY256" fmla="*/ 834263 h 834263"/>
                  <a:gd name="connsiteX257" fmla="*/ 7095109 w 7984998"/>
                  <a:gd name="connsiteY257" fmla="*/ 834263 h 834263"/>
                  <a:gd name="connsiteX258" fmla="*/ 7111238 w 7984998"/>
                  <a:gd name="connsiteY258" fmla="*/ 834263 h 834263"/>
                  <a:gd name="connsiteX259" fmla="*/ 7132701 w 7984998"/>
                  <a:gd name="connsiteY259" fmla="*/ 834263 h 834263"/>
                  <a:gd name="connsiteX260" fmla="*/ 7154164 w 7984998"/>
                  <a:gd name="connsiteY260" fmla="*/ 834263 h 834263"/>
                  <a:gd name="connsiteX261" fmla="*/ 7172833 w 7984998"/>
                  <a:gd name="connsiteY261" fmla="*/ 834263 h 834263"/>
                  <a:gd name="connsiteX262" fmla="*/ 7191629 w 7984998"/>
                  <a:gd name="connsiteY262" fmla="*/ 834263 h 834263"/>
                  <a:gd name="connsiteX263" fmla="*/ 7221093 w 7984998"/>
                  <a:gd name="connsiteY263" fmla="*/ 834263 h 834263"/>
                  <a:gd name="connsiteX264" fmla="*/ 7234428 w 7984998"/>
                  <a:gd name="connsiteY264" fmla="*/ 834263 h 834263"/>
                  <a:gd name="connsiteX265" fmla="*/ 7261352 w 7984998"/>
                  <a:gd name="connsiteY265" fmla="*/ 834263 h 834263"/>
                  <a:gd name="connsiteX266" fmla="*/ 7277354 w 7984998"/>
                  <a:gd name="connsiteY266" fmla="*/ 834263 h 834263"/>
                  <a:gd name="connsiteX267" fmla="*/ 7296277 w 7984998"/>
                  <a:gd name="connsiteY267" fmla="*/ 834263 h 834263"/>
                  <a:gd name="connsiteX268" fmla="*/ 7336282 w 7984998"/>
                  <a:gd name="connsiteY268" fmla="*/ 834263 h 834263"/>
                  <a:gd name="connsiteX269" fmla="*/ 7381875 w 7984998"/>
                  <a:gd name="connsiteY269" fmla="*/ 834263 h 834263"/>
                  <a:gd name="connsiteX270" fmla="*/ 7398131 w 7984998"/>
                  <a:gd name="connsiteY270" fmla="*/ 834263 h 834263"/>
                  <a:gd name="connsiteX271" fmla="*/ 7414133 w 7984998"/>
                  <a:gd name="connsiteY271" fmla="*/ 834263 h 834263"/>
                  <a:gd name="connsiteX272" fmla="*/ 7475728 w 7984998"/>
                  <a:gd name="connsiteY272" fmla="*/ 834263 h 834263"/>
                  <a:gd name="connsiteX273" fmla="*/ 7494525 w 7984998"/>
                  <a:gd name="connsiteY273" fmla="*/ 834263 h 834263"/>
                  <a:gd name="connsiteX274" fmla="*/ 7526782 w 7984998"/>
                  <a:gd name="connsiteY274" fmla="*/ 834263 h 834263"/>
                  <a:gd name="connsiteX275" fmla="*/ 7572375 w 7984998"/>
                  <a:gd name="connsiteY275" fmla="*/ 834263 h 834263"/>
                  <a:gd name="connsiteX276" fmla="*/ 7717028 w 7984998"/>
                  <a:gd name="connsiteY276" fmla="*/ 834263 h 834263"/>
                  <a:gd name="connsiteX277" fmla="*/ 7984999 w 7984998"/>
                  <a:gd name="connsiteY277" fmla="*/ 834263 h 834263"/>
                  <a:gd name="connsiteX278" fmla="*/ 7984999 w 7984998"/>
                  <a:gd name="connsiteY278" fmla="*/ 814070 h 834263"/>
                  <a:gd name="connsiteX279" fmla="*/ 7717028 w 7984998"/>
                  <a:gd name="connsiteY279" fmla="*/ 814070 h 834263"/>
                  <a:gd name="connsiteX280" fmla="*/ 7572375 w 7984998"/>
                  <a:gd name="connsiteY280" fmla="*/ 814070 h 834263"/>
                  <a:gd name="connsiteX281" fmla="*/ 7526782 w 7984998"/>
                  <a:gd name="connsiteY281" fmla="*/ 814070 h 834263"/>
                  <a:gd name="connsiteX282" fmla="*/ 7494525 w 7984998"/>
                  <a:gd name="connsiteY282" fmla="*/ 814070 h 834263"/>
                  <a:gd name="connsiteX283" fmla="*/ 7475728 w 7984998"/>
                  <a:gd name="connsiteY283" fmla="*/ 814070 h 834263"/>
                  <a:gd name="connsiteX284" fmla="*/ 7414133 w 7984998"/>
                  <a:gd name="connsiteY284" fmla="*/ 814070 h 834263"/>
                  <a:gd name="connsiteX285" fmla="*/ 7398131 w 7984998"/>
                  <a:gd name="connsiteY285" fmla="*/ 814070 h 834263"/>
                  <a:gd name="connsiteX286" fmla="*/ 7381875 w 7984998"/>
                  <a:gd name="connsiteY286" fmla="*/ 814070 h 834263"/>
                  <a:gd name="connsiteX287" fmla="*/ 7336282 w 7984998"/>
                  <a:gd name="connsiteY287" fmla="*/ 814070 h 834263"/>
                  <a:gd name="connsiteX288" fmla="*/ 7296277 w 7984998"/>
                  <a:gd name="connsiteY288" fmla="*/ 814070 h 834263"/>
                  <a:gd name="connsiteX289" fmla="*/ 7277354 w 7984998"/>
                  <a:gd name="connsiteY289" fmla="*/ 814070 h 834263"/>
                  <a:gd name="connsiteX290" fmla="*/ 7261352 w 7984998"/>
                  <a:gd name="connsiteY290" fmla="*/ 814070 h 834263"/>
                  <a:gd name="connsiteX291" fmla="*/ 7234428 w 7984998"/>
                  <a:gd name="connsiteY291" fmla="*/ 814070 h 834263"/>
                  <a:gd name="connsiteX292" fmla="*/ 7221093 w 7984998"/>
                  <a:gd name="connsiteY292" fmla="*/ 814070 h 834263"/>
                  <a:gd name="connsiteX293" fmla="*/ 7191629 w 7984998"/>
                  <a:gd name="connsiteY293" fmla="*/ 814070 h 834263"/>
                  <a:gd name="connsiteX294" fmla="*/ 7172833 w 7984998"/>
                  <a:gd name="connsiteY294" fmla="*/ 814070 h 834263"/>
                  <a:gd name="connsiteX295" fmla="*/ 7154164 w 7984998"/>
                  <a:gd name="connsiteY295" fmla="*/ 814070 h 834263"/>
                  <a:gd name="connsiteX296" fmla="*/ 7132701 w 7984998"/>
                  <a:gd name="connsiteY296" fmla="*/ 814070 h 834263"/>
                  <a:gd name="connsiteX297" fmla="*/ 7111238 w 7984998"/>
                  <a:gd name="connsiteY297" fmla="*/ 814070 h 834263"/>
                  <a:gd name="connsiteX298" fmla="*/ 7095109 w 7984998"/>
                  <a:gd name="connsiteY298" fmla="*/ 814070 h 834263"/>
                  <a:gd name="connsiteX299" fmla="*/ 7063105 w 7984998"/>
                  <a:gd name="connsiteY299" fmla="*/ 814070 h 834263"/>
                  <a:gd name="connsiteX300" fmla="*/ 7046850 w 7984998"/>
                  <a:gd name="connsiteY300" fmla="*/ 814070 h 834263"/>
                  <a:gd name="connsiteX301" fmla="*/ 7020052 w 7984998"/>
                  <a:gd name="connsiteY301" fmla="*/ 814070 h 834263"/>
                  <a:gd name="connsiteX302" fmla="*/ 6990715 w 7984998"/>
                  <a:gd name="connsiteY302" fmla="*/ 814070 h 834263"/>
                  <a:gd name="connsiteX303" fmla="*/ 6974459 w 7984998"/>
                  <a:gd name="connsiteY303" fmla="*/ 814070 h 834263"/>
                  <a:gd name="connsiteX304" fmla="*/ 6961125 w 7984998"/>
                  <a:gd name="connsiteY304" fmla="*/ 814070 h 834263"/>
                  <a:gd name="connsiteX305" fmla="*/ 6945122 w 7984998"/>
                  <a:gd name="connsiteY305" fmla="*/ 814070 h 834263"/>
                  <a:gd name="connsiteX306" fmla="*/ 6928993 w 7984998"/>
                  <a:gd name="connsiteY306" fmla="*/ 814070 h 834263"/>
                  <a:gd name="connsiteX307" fmla="*/ 6915531 w 7984998"/>
                  <a:gd name="connsiteY307" fmla="*/ 814070 h 834263"/>
                  <a:gd name="connsiteX308" fmla="*/ 6896735 w 7984998"/>
                  <a:gd name="connsiteY308" fmla="*/ 814070 h 834263"/>
                  <a:gd name="connsiteX309" fmla="*/ 6883400 w 7984998"/>
                  <a:gd name="connsiteY309" fmla="*/ 814070 h 834263"/>
                  <a:gd name="connsiteX310" fmla="*/ 6867399 w 7984998"/>
                  <a:gd name="connsiteY310" fmla="*/ 814070 h 834263"/>
                  <a:gd name="connsiteX311" fmla="*/ 6848475 w 7984998"/>
                  <a:gd name="connsiteY311" fmla="*/ 814070 h 834263"/>
                  <a:gd name="connsiteX312" fmla="*/ 6829933 w 7984998"/>
                  <a:gd name="connsiteY312" fmla="*/ 814070 h 834263"/>
                  <a:gd name="connsiteX313" fmla="*/ 6816344 w 7984998"/>
                  <a:gd name="connsiteY313" fmla="*/ 814070 h 834263"/>
                  <a:gd name="connsiteX314" fmla="*/ 6795008 w 7984998"/>
                  <a:gd name="connsiteY314" fmla="*/ 814070 h 834263"/>
                  <a:gd name="connsiteX315" fmla="*/ 6768084 w 7984998"/>
                  <a:gd name="connsiteY315" fmla="*/ 814070 h 834263"/>
                  <a:gd name="connsiteX316" fmla="*/ 6749415 w 7984998"/>
                  <a:gd name="connsiteY316" fmla="*/ 814070 h 834263"/>
                  <a:gd name="connsiteX317" fmla="*/ 6727952 w 7984998"/>
                  <a:gd name="connsiteY317" fmla="*/ 814070 h 834263"/>
                  <a:gd name="connsiteX318" fmla="*/ 6714617 w 7984998"/>
                  <a:gd name="connsiteY318" fmla="*/ 814070 h 834263"/>
                  <a:gd name="connsiteX319" fmla="*/ 6685026 w 7984998"/>
                  <a:gd name="connsiteY319" fmla="*/ 814070 h 834263"/>
                  <a:gd name="connsiteX320" fmla="*/ 6671691 w 7984998"/>
                  <a:gd name="connsiteY320" fmla="*/ 814070 h 834263"/>
                  <a:gd name="connsiteX321" fmla="*/ 6655689 w 7984998"/>
                  <a:gd name="connsiteY321" fmla="*/ 814070 h 834263"/>
                  <a:gd name="connsiteX322" fmla="*/ 6639433 w 7984998"/>
                  <a:gd name="connsiteY322" fmla="*/ 814070 h 834263"/>
                  <a:gd name="connsiteX323" fmla="*/ 6623431 w 7984998"/>
                  <a:gd name="connsiteY323" fmla="*/ 814070 h 834263"/>
                  <a:gd name="connsiteX324" fmla="*/ 6610096 w 7984998"/>
                  <a:gd name="connsiteY324" fmla="*/ 814070 h 834263"/>
                  <a:gd name="connsiteX325" fmla="*/ 6588633 w 7984998"/>
                  <a:gd name="connsiteY325" fmla="*/ 814070 h 834263"/>
                  <a:gd name="connsiteX326" fmla="*/ 6572377 w 7984998"/>
                  <a:gd name="connsiteY326" fmla="*/ 814070 h 834263"/>
                  <a:gd name="connsiteX327" fmla="*/ 6553708 w 7984998"/>
                  <a:gd name="connsiteY327" fmla="*/ 814070 h 834263"/>
                  <a:gd name="connsiteX328" fmla="*/ 6540374 w 7984998"/>
                  <a:gd name="connsiteY328" fmla="*/ 814070 h 834263"/>
                  <a:gd name="connsiteX329" fmla="*/ 6526784 w 7984998"/>
                  <a:gd name="connsiteY329" fmla="*/ 814070 h 834263"/>
                  <a:gd name="connsiteX330" fmla="*/ 6510782 w 7984998"/>
                  <a:gd name="connsiteY330" fmla="*/ 814070 h 834263"/>
                  <a:gd name="connsiteX331" fmla="*/ 6497447 w 7984998"/>
                  <a:gd name="connsiteY331" fmla="*/ 814070 h 834263"/>
                  <a:gd name="connsiteX332" fmla="*/ 6478651 w 7984998"/>
                  <a:gd name="connsiteY332" fmla="*/ 814070 h 834263"/>
                  <a:gd name="connsiteX333" fmla="*/ 6465189 w 7984998"/>
                  <a:gd name="connsiteY333" fmla="*/ 814070 h 834263"/>
                  <a:gd name="connsiteX334" fmla="*/ 6451854 w 7984998"/>
                  <a:gd name="connsiteY334" fmla="*/ 814070 h 834263"/>
                  <a:gd name="connsiteX335" fmla="*/ 6430391 w 7984998"/>
                  <a:gd name="connsiteY335" fmla="*/ 814070 h 834263"/>
                  <a:gd name="connsiteX336" fmla="*/ 6417056 w 7984998"/>
                  <a:gd name="connsiteY336" fmla="*/ 814070 h 834263"/>
                  <a:gd name="connsiteX337" fmla="*/ 6401054 w 7984998"/>
                  <a:gd name="connsiteY337" fmla="*/ 814070 h 834263"/>
                  <a:gd name="connsiteX338" fmla="*/ 6382131 w 7984998"/>
                  <a:gd name="connsiteY338" fmla="*/ 814070 h 834263"/>
                  <a:gd name="connsiteX339" fmla="*/ 6363335 w 7984998"/>
                  <a:gd name="connsiteY339" fmla="*/ 814070 h 834263"/>
                  <a:gd name="connsiteX340" fmla="*/ 6344666 w 7984998"/>
                  <a:gd name="connsiteY340" fmla="*/ 814070 h 834263"/>
                  <a:gd name="connsiteX341" fmla="*/ 6307201 w 7984998"/>
                  <a:gd name="connsiteY341" fmla="*/ 814070 h 834263"/>
                  <a:gd name="connsiteX342" fmla="*/ 6288405 w 7984998"/>
                  <a:gd name="connsiteY342" fmla="*/ 814070 h 834263"/>
                  <a:gd name="connsiteX343" fmla="*/ 6258814 w 7984998"/>
                  <a:gd name="connsiteY343" fmla="*/ 814070 h 834263"/>
                  <a:gd name="connsiteX344" fmla="*/ 6229477 w 7984998"/>
                  <a:gd name="connsiteY344" fmla="*/ 814070 h 834263"/>
                  <a:gd name="connsiteX345" fmla="*/ 6213221 w 7984998"/>
                  <a:gd name="connsiteY345" fmla="*/ 814070 h 834263"/>
                  <a:gd name="connsiteX346" fmla="*/ 6199887 w 7984998"/>
                  <a:gd name="connsiteY346" fmla="*/ 814070 h 834263"/>
                  <a:gd name="connsiteX347" fmla="*/ 6175756 w 7984998"/>
                  <a:gd name="connsiteY347" fmla="*/ 814070 h 834263"/>
                  <a:gd name="connsiteX348" fmla="*/ 6154293 w 7984998"/>
                  <a:gd name="connsiteY348" fmla="*/ 814070 h 834263"/>
                  <a:gd name="connsiteX349" fmla="*/ 6138291 w 7984998"/>
                  <a:gd name="connsiteY349" fmla="*/ 814070 h 834263"/>
                  <a:gd name="connsiteX350" fmla="*/ 6116828 w 7984998"/>
                  <a:gd name="connsiteY350" fmla="*/ 814070 h 834263"/>
                  <a:gd name="connsiteX351" fmla="*/ 6090031 w 7984998"/>
                  <a:gd name="connsiteY351" fmla="*/ 814070 h 834263"/>
                  <a:gd name="connsiteX352" fmla="*/ 6071235 w 7984998"/>
                  <a:gd name="connsiteY352" fmla="*/ 814070 h 834263"/>
                  <a:gd name="connsiteX353" fmla="*/ 6057774 w 7984998"/>
                  <a:gd name="connsiteY353" fmla="*/ 814070 h 834263"/>
                  <a:gd name="connsiteX354" fmla="*/ 6044438 w 7984998"/>
                  <a:gd name="connsiteY354" fmla="*/ 814070 h 834263"/>
                  <a:gd name="connsiteX355" fmla="*/ 6022975 w 7984998"/>
                  <a:gd name="connsiteY355" fmla="*/ 814070 h 834263"/>
                  <a:gd name="connsiteX356" fmla="*/ 6009640 w 7984998"/>
                  <a:gd name="connsiteY356" fmla="*/ 814070 h 834263"/>
                  <a:gd name="connsiteX357" fmla="*/ 5996178 w 7984998"/>
                  <a:gd name="connsiteY357" fmla="*/ 814070 h 834263"/>
                  <a:gd name="connsiteX358" fmla="*/ 5982843 w 7984998"/>
                  <a:gd name="connsiteY358" fmla="*/ 814070 h 834263"/>
                  <a:gd name="connsiteX359" fmla="*/ 5961380 w 7984998"/>
                  <a:gd name="connsiteY359" fmla="*/ 814070 h 834263"/>
                  <a:gd name="connsiteX360" fmla="*/ 5945251 w 7984998"/>
                  <a:gd name="connsiteY360" fmla="*/ 814070 h 834263"/>
                  <a:gd name="connsiteX361" fmla="*/ 5931789 w 7984998"/>
                  <a:gd name="connsiteY361" fmla="*/ 814070 h 834263"/>
                  <a:gd name="connsiteX362" fmla="*/ 5913120 w 7984998"/>
                  <a:gd name="connsiteY362" fmla="*/ 814070 h 834263"/>
                  <a:gd name="connsiteX363" fmla="*/ 5899658 w 7984998"/>
                  <a:gd name="connsiteY363" fmla="*/ 814070 h 834263"/>
                  <a:gd name="connsiteX364" fmla="*/ 5886196 w 7984998"/>
                  <a:gd name="connsiteY364" fmla="*/ 814070 h 834263"/>
                  <a:gd name="connsiteX365" fmla="*/ 5856859 w 7984998"/>
                  <a:gd name="connsiteY365" fmla="*/ 814070 h 834263"/>
                  <a:gd name="connsiteX366" fmla="*/ 5832729 w 7984998"/>
                  <a:gd name="connsiteY366" fmla="*/ 814070 h 834263"/>
                  <a:gd name="connsiteX367" fmla="*/ 5811266 w 7984998"/>
                  <a:gd name="connsiteY367" fmla="*/ 814070 h 834263"/>
                  <a:gd name="connsiteX368" fmla="*/ 5795138 w 7984998"/>
                  <a:gd name="connsiteY368" fmla="*/ 814070 h 834263"/>
                  <a:gd name="connsiteX369" fmla="*/ 5781675 w 7984998"/>
                  <a:gd name="connsiteY369" fmla="*/ 814070 h 834263"/>
                  <a:gd name="connsiteX370" fmla="*/ 5763006 w 7984998"/>
                  <a:gd name="connsiteY370" fmla="*/ 814070 h 834263"/>
                  <a:gd name="connsiteX371" fmla="*/ 5749544 w 7984998"/>
                  <a:gd name="connsiteY371" fmla="*/ 814070 h 834263"/>
                  <a:gd name="connsiteX372" fmla="*/ 5733542 w 7984998"/>
                  <a:gd name="connsiteY372" fmla="*/ 814070 h 834263"/>
                  <a:gd name="connsiteX373" fmla="*/ 5706745 w 7984998"/>
                  <a:gd name="connsiteY373" fmla="*/ 814070 h 834263"/>
                  <a:gd name="connsiteX374" fmla="*/ 5687950 w 7984998"/>
                  <a:gd name="connsiteY374" fmla="*/ 814070 h 834263"/>
                  <a:gd name="connsiteX375" fmla="*/ 5666487 w 7984998"/>
                  <a:gd name="connsiteY375" fmla="*/ 814070 h 834263"/>
                  <a:gd name="connsiteX376" fmla="*/ 5642356 w 7984998"/>
                  <a:gd name="connsiteY376" fmla="*/ 814070 h 834263"/>
                  <a:gd name="connsiteX377" fmla="*/ 5629021 w 7984998"/>
                  <a:gd name="connsiteY377" fmla="*/ 814070 h 834263"/>
                  <a:gd name="connsiteX378" fmla="*/ 5607431 w 7984998"/>
                  <a:gd name="connsiteY378" fmla="*/ 814070 h 834263"/>
                  <a:gd name="connsiteX379" fmla="*/ 5594096 w 7984998"/>
                  <a:gd name="connsiteY379" fmla="*/ 814070 h 834263"/>
                  <a:gd name="connsiteX380" fmla="*/ 5578094 w 7984998"/>
                  <a:gd name="connsiteY380" fmla="*/ 814070 h 834263"/>
                  <a:gd name="connsiteX381" fmla="*/ 5564505 w 7984998"/>
                  <a:gd name="connsiteY381" fmla="*/ 814070 h 834263"/>
                  <a:gd name="connsiteX382" fmla="*/ 5548503 w 7984998"/>
                  <a:gd name="connsiteY382" fmla="*/ 814070 h 834263"/>
                  <a:gd name="connsiteX383" fmla="*/ 5535168 w 7984998"/>
                  <a:gd name="connsiteY383" fmla="*/ 814070 h 834263"/>
                  <a:gd name="connsiteX384" fmla="*/ 5516372 w 7984998"/>
                  <a:gd name="connsiteY384" fmla="*/ 814070 h 834263"/>
                  <a:gd name="connsiteX385" fmla="*/ 5492242 w 7984998"/>
                  <a:gd name="connsiteY385" fmla="*/ 814070 h 834263"/>
                  <a:gd name="connsiteX386" fmla="*/ 5470779 w 7984998"/>
                  <a:gd name="connsiteY386" fmla="*/ 814070 h 834263"/>
                  <a:gd name="connsiteX387" fmla="*/ 5457317 w 7984998"/>
                  <a:gd name="connsiteY387" fmla="*/ 806831 h 834263"/>
                  <a:gd name="connsiteX388" fmla="*/ 5443982 w 7984998"/>
                  <a:gd name="connsiteY388" fmla="*/ 806831 h 834263"/>
                  <a:gd name="connsiteX389" fmla="*/ 5430647 w 7984998"/>
                  <a:gd name="connsiteY389" fmla="*/ 806831 h 834263"/>
                  <a:gd name="connsiteX390" fmla="*/ 5414645 w 7984998"/>
                  <a:gd name="connsiteY390" fmla="*/ 806831 h 834263"/>
                  <a:gd name="connsiteX391" fmla="*/ 5395722 w 7984998"/>
                  <a:gd name="connsiteY391" fmla="*/ 806831 h 834263"/>
                  <a:gd name="connsiteX392" fmla="*/ 5390134 w 7984998"/>
                  <a:gd name="connsiteY392" fmla="*/ 792607 h 834263"/>
                  <a:gd name="connsiteX393" fmla="*/ 5371719 w 7984998"/>
                  <a:gd name="connsiteY393" fmla="*/ 792607 h 834263"/>
                  <a:gd name="connsiteX394" fmla="*/ 5347589 w 7984998"/>
                  <a:gd name="connsiteY394" fmla="*/ 792607 h 834263"/>
                  <a:gd name="connsiteX395" fmla="*/ 5323459 w 7984998"/>
                  <a:gd name="connsiteY395" fmla="*/ 792607 h 834263"/>
                  <a:gd name="connsiteX396" fmla="*/ 5293868 w 7984998"/>
                  <a:gd name="connsiteY396" fmla="*/ 792607 h 834263"/>
                  <a:gd name="connsiteX397" fmla="*/ 5280533 w 7984998"/>
                  <a:gd name="connsiteY397" fmla="*/ 792607 h 834263"/>
                  <a:gd name="connsiteX398" fmla="*/ 5256403 w 7984998"/>
                  <a:gd name="connsiteY398" fmla="*/ 792607 h 834263"/>
                  <a:gd name="connsiteX399" fmla="*/ 5243068 w 7984998"/>
                  <a:gd name="connsiteY399" fmla="*/ 792607 h 834263"/>
                  <a:gd name="connsiteX400" fmla="*/ 5226813 w 7984998"/>
                  <a:gd name="connsiteY400" fmla="*/ 792607 h 834263"/>
                  <a:gd name="connsiteX401" fmla="*/ 5213477 w 7984998"/>
                  <a:gd name="connsiteY401" fmla="*/ 792607 h 834263"/>
                  <a:gd name="connsiteX402" fmla="*/ 5189347 w 7984998"/>
                  <a:gd name="connsiteY402" fmla="*/ 792607 h 834263"/>
                  <a:gd name="connsiteX403" fmla="*/ 5066538 w 7984998"/>
                  <a:gd name="connsiteY403" fmla="*/ 786003 h 834263"/>
                  <a:gd name="connsiteX404" fmla="*/ 5015103 w 7984998"/>
                  <a:gd name="connsiteY404" fmla="*/ 786003 h 834263"/>
                  <a:gd name="connsiteX405" fmla="*/ 4999101 w 7984998"/>
                  <a:gd name="connsiteY405" fmla="*/ 786003 h 834263"/>
                  <a:gd name="connsiteX406" fmla="*/ 4985513 w 7984998"/>
                  <a:gd name="connsiteY406" fmla="*/ 786003 h 834263"/>
                  <a:gd name="connsiteX407" fmla="*/ 4972177 w 7984998"/>
                  <a:gd name="connsiteY407" fmla="*/ 786003 h 834263"/>
                  <a:gd name="connsiteX408" fmla="*/ 4953508 w 7984998"/>
                  <a:gd name="connsiteY408" fmla="*/ 786003 h 834263"/>
                  <a:gd name="connsiteX409" fmla="*/ 4937379 w 7984998"/>
                  <a:gd name="connsiteY409" fmla="*/ 786003 h 834263"/>
                  <a:gd name="connsiteX410" fmla="*/ 4918710 w 7984998"/>
                  <a:gd name="connsiteY410" fmla="*/ 786003 h 834263"/>
                  <a:gd name="connsiteX411" fmla="*/ 4859782 w 7984998"/>
                  <a:gd name="connsiteY411" fmla="*/ 786003 h 834263"/>
                  <a:gd name="connsiteX412" fmla="*/ 4824857 w 7984998"/>
                  <a:gd name="connsiteY412" fmla="*/ 786003 h 834263"/>
                  <a:gd name="connsiteX413" fmla="*/ 4655947 w 7984998"/>
                  <a:gd name="connsiteY413" fmla="*/ 786003 h 834263"/>
                  <a:gd name="connsiteX414" fmla="*/ 4623689 w 7984998"/>
                  <a:gd name="connsiteY414" fmla="*/ 786003 h 834263"/>
                  <a:gd name="connsiteX415" fmla="*/ 4564762 w 7984998"/>
                  <a:gd name="connsiteY415" fmla="*/ 786003 h 834263"/>
                  <a:gd name="connsiteX416" fmla="*/ 4551426 w 7984998"/>
                  <a:gd name="connsiteY416" fmla="*/ 786003 h 834263"/>
                  <a:gd name="connsiteX417" fmla="*/ 4519168 w 7984998"/>
                  <a:gd name="connsiteY417" fmla="*/ 786003 h 834263"/>
                  <a:gd name="connsiteX418" fmla="*/ 4489831 w 7984998"/>
                  <a:gd name="connsiteY418" fmla="*/ 786003 h 834263"/>
                  <a:gd name="connsiteX419" fmla="*/ 4471035 w 7984998"/>
                  <a:gd name="connsiteY419" fmla="*/ 786003 h 834263"/>
                  <a:gd name="connsiteX420" fmla="*/ 4457574 w 7984998"/>
                  <a:gd name="connsiteY420" fmla="*/ 786003 h 834263"/>
                  <a:gd name="connsiteX421" fmla="*/ 4436110 w 7984998"/>
                  <a:gd name="connsiteY421" fmla="*/ 780034 h 834263"/>
                  <a:gd name="connsiteX422" fmla="*/ 4409440 w 7984998"/>
                  <a:gd name="connsiteY422" fmla="*/ 779653 h 834263"/>
                  <a:gd name="connsiteX423" fmla="*/ 4376293 w 7984998"/>
                  <a:gd name="connsiteY423" fmla="*/ 773557 h 834263"/>
                  <a:gd name="connsiteX424" fmla="*/ 4355719 w 7984998"/>
                  <a:gd name="connsiteY424" fmla="*/ 773430 h 834263"/>
                  <a:gd name="connsiteX425" fmla="*/ 4280789 w 7984998"/>
                  <a:gd name="connsiteY425" fmla="*/ 773430 h 834263"/>
                  <a:gd name="connsiteX426" fmla="*/ 4165473 w 7984998"/>
                  <a:gd name="connsiteY426" fmla="*/ 773430 h 834263"/>
                  <a:gd name="connsiteX427" fmla="*/ 4119880 w 7984998"/>
                  <a:gd name="connsiteY427" fmla="*/ 773430 h 834263"/>
                  <a:gd name="connsiteX428" fmla="*/ 4085590 w 7984998"/>
                  <a:gd name="connsiteY428" fmla="*/ 761746 h 834263"/>
                  <a:gd name="connsiteX429" fmla="*/ 4066286 w 7984998"/>
                  <a:gd name="connsiteY429" fmla="*/ 761238 h 834263"/>
                  <a:gd name="connsiteX430" fmla="*/ 4018026 w 7984998"/>
                  <a:gd name="connsiteY430" fmla="*/ 761238 h 834263"/>
                  <a:gd name="connsiteX431" fmla="*/ 4003802 w 7984998"/>
                  <a:gd name="connsiteY431" fmla="*/ 755396 h 834263"/>
                  <a:gd name="connsiteX432" fmla="*/ 3988435 w 7984998"/>
                  <a:gd name="connsiteY432" fmla="*/ 755396 h 834263"/>
                  <a:gd name="connsiteX433" fmla="*/ 3961638 w 7984998"/>
                  <a:gd name="connsiteY433" fmla="*/ 755396 h 834263"/>
                  <a:gd name="connsiteX434" fmla="*/ 3940175 w 7984998"/>
                  <a:gd name="connsiteY434" fmla="*/ 755396 h 834263"/>
                  <a:gd name="connsiteX435" fmla="*/ 3865245 w 7984998"/>
                  <a:gd name="connsiteY435" fmla="*/ 755396 h 834263"/>
                  <a:gd name="connsiteX436" fmla="*/ 3851910 w 7984998"/>
                  <a:gd name="connsiteY436" fmla="*/ 749554 h 834263"/>
                  <a:gd name="connsiteX437" fmla="*/ 3701796 w 7984998"/>
                  <a:gd name="connsiteY437" fmla="*/ 749554 h 834263"/>
                  <a:gd name="connsiteX438" fmla="*/ 3656203 w 7984998"/>
                  <a:gd name="connsiteY438" fmla="*/ 749554 h 834263"/>
                  <a:gd name="connsiteX439" fmla="*/ 3623945 w 7984998"/>
                  <a:gd name="connsiteY439" fmla="*/ 749554 h 834263"/>
                  <a:gd name="connsiteX440" fmla="*/ 3607943 w 7984998"/>
                  <a:gd name="connsiteY440" fmla="*/ 749554 h 834263"/>
                  <a:gd name="connsiteX441" fmla="*/ 3591814 w 7984998"/>
                  <a:gd name="connsiteY441" fmla="*/ 749554 h 834263"/>
                  <a:gd name="connsiteX442" fmla="*/ 3551682 w 7984998"/>
                  <a:gd name="connsiteY442" fmla="*/ 749554 h 834263"/>
                  <a:gd name="connsiteX443" fmla="*/ 3530219 w 7984998"/>
                  <a:gd name="connsiteY443" fmla="*/ 749554 h 834263"/>
                  <a:gd name="connsiteX444" fmla="*/ 3516122 w 7984998"/>
                  <a:gd name="connsiteY444" fmla="*/ 743839 h 834263"/>
                  <a:gd name="connsiteX445" fmla="*/ 3486531 w 7984998"/>
                  <a:gd name="connsiteY445" fmla="*/ 738124 h 834263"/>
                  <a:gd name="connsiteX446" fmla="*/ 3465703 w 7984998"/>
                  <a:gd name="connsiteY446" fmla="*/ 737997 h 834263"/>
                  <a:gd name="connsiteX447" fmla="*/ 3443986 w 7984998"/>
                  <a:gd name="connsiteY447" fmla="*/ 732536 h 834263"/>
                  <a:gd name="connsiteX448" fmla="*/ 3318510 w 7984998"/>
                  <a:gd name="connsiteY448" fmla="*/ 732282 h 834263"/>
                  <a:gd name="connsiteX449" fmla="*/ 3288919 w 7984998"/>
                  <a:gd name="connsiteY449" fmla="*/ 732282 h 834263"/>
                  <a:gd name="connsiteX450" fmla="*/ 3270250 w 7984998"/>
                  <a:gd name="connsiteY450" fmla="*/ 732282 h 834263"/>
                  <a:gd name="connsiteX451" fmla="*/ 3243326 w 7984998"/>
                  <a:gd name="connsiteY451" fmla="*/ 732282 h 834263"/>
                  <a:gd name="connsiteX452" fmla="*/ 3168396 w 7984998"/>
                  <a:gd name="connsiteY452" fmla="*/ 732282 h 834263"/>
                  <a:gd name="connsiteX453" fmla="*/ 3130677 w 7984998"/>
                  <a:gd name="connsiteY453" fmla="*/ 732282 h 834263"/>
                  <a:gd name="connsiteX454" fmla="*/ 3042412 w 7984998"/>
                  <a:gd name="connsiteY454" fmla="*/ 732282 h 834263"/>
                  <a:gd name="connsiteX455" fmla="*/ 2991358 w 7984998"/>
                  <a:gd name="connsiteY455" fmla="*/ 732282 h 834263"/>
                  <a:gd name="connsiteX456" fmla="*/ 2936240 w 7984998"/>
                  <a:gd name="connsiteY456" fmla="*/ 726694 h 834263"/>
                  <a:gd name="connsiteX457" fmla="*/ 2876042 w 7984998"/>
                  <a:gd name="connsiteY457" fmla="*/ 726567 h 834263"/>
                  <a:gd name="connsiteX458" fmla="*/ 2857373 w 7984998"/>
                  <a:gd name="connsiteY458" fmla="*/ 726567 h 834263"/>
                  <a:gd name="connsiteX459" fmla="*/ 2760980 w 7984998"/>
                  <a:gd name="connsiteY459" fmla="*/ 726567 h 834263"/>
                  <a:gd name="connsiteX460" fmla="*/ 2744724 w 7984998"/>
                  <a:gd name="connsiteY460" fmla="*/ 726567 h 834263"/>
                  <a:gd name="connsiteX461" fmla="*/ 2725928 w 7984998"/>
                  <a:gd name="connsiteY461" fmla="*/ 726567 h 834263"/>
                  <a:gd name="connsiteX462" fmla="*/ 2670810 w 7984998"/>
                  <a:gd name="connsiteY462" fmla="*/ 721233 h 834263"/>
                  <a:gd name="connsiteX463" fmla="*/ 2649855 w 7984998"/>
                  <a:gd name="connsiteY463" fmla="*/ 711200 h 834263"/>
                  <a:gd name="connsiteX464" fmla="*/ 2597277 w 7984998"/>
                  <a:gd name="connsiteY464" fmla="*/ 710184 h 834263"/>
                  <a:gd name="connsiteX465" fmla="*/ 2557145 w 7984998"/>
                  <a:gd name="connsiteY465" fmla="*/ 710184 h 834263"/>
                  <a:gd name="connsiteX466" fmla="*/ 2544445 w 7984998"/>
                  <a:gd name="connsiteY466" fmla="*/ 705358 h 834263"/>
                  <a:gd name="connsiteX467" fmla="*/ 2531618 w 7984998"/>
                  <a:gd name="connsiteY467" fmla="*/ 694436 h 834263"/>
                  <a:gd name="connsiteX468" fmla="*/ 2475103 w 7984998"/>
                  <a:gd name="connsiteY468" fmla="*/ 688594 h 834263"/>
                  <a:gd name="connsiteX469" fmla="*/ 2460752 w 7984998"/>
                  <a:gd name="connsiteY469" fmla="*/ 688594 h 834263"/>
                  <a:gd name="connsiteX470" fmla="*/ 2423033 w 7984998"/>
                  <a:gd name="connsiteY470" fmla="*/ 688594 h 834263"/>
                  <a:gd name="connsiteX471" fmla="*/ 2407031 w 7984998"/>
                  <a:gd name="connsiteY471" fmla="*/ 688594 h 834263"/>
                  <a:gd name="connsiteX472" fmla="*/ 2377694 w 7984998"/>
                  <a:gd name="connsiteY472" fmla="*/ 688594 h 834263"/>
                  <a:gd name="connsiteX473" fmla="*/ 2305177 w 7984998"/>
                  <a:gd name="connsiteY473" fmla="*/ 688594 h 834263"/>
                  <a:gd name="connsiteX474" fmla="*/ 2289175 w 7984998"/>
                  <a:gd name="connsiteY474" fmla="*/ 688594 h 834263"/>
                  <a:gd name="connsiteX475" fmla="*/ 2270252 w 7984998"/>
                  <a:gd name="connsiteY475" fmla="*/ 688594 h 834263"/>
                  <a:gd name="connsiteX476" fmla="*/ 2257425 w 7984998"/>
                  <a:gd name="connsiteY476" fmla="*/ 683768 h 834263"/>
                  <a:gd name="connsiteX477" fmla="*/ 2176526 w 7984998"/>
                  <a:gd name="connsiteY477" fmla="*/ 683260 h 834263"/>
                  <a:gd name="connsiteX478" fmla="*/ 2117598 w 7984998"/>
                  <a:gd name="connsiteY478" fmla="*/ 683260 h 834263"/>
                  <a:gd name="connsiteX479" fmla="*/ 2047875 w 7984998"/>
                  <a:gd name="connsiteY479" fmla="*/ 683260 h 834263"/>
                  <a:gd name="connsiteX480" fmla="*/ 2034540 w 7984998"/>
                  <a:gd name="connsiteY480" fmla="*/ 683260 h 834263"/>
                  <a:gd name="connsiteX481" fmla="*/ 2012569 w 7984998"/>
                  <a:gd name="connsiteY481" fmla="*/ 678307 h 834263"/>
                  <a:gd name="connsiteX482" fmla="*/ 1998853 w 7984998"/>
                  <a:gd name="connsiteY482" fmla="*/ 672973 h 834263"/>
                  <a:gd name="connsiteX483" fmla="*/ 1884426 w 7984998"/>
                  <a:gd name="connsiteY483" fmla="*/ 672973 h 834263"/>
                  <a:gd name="connsiteX484" fmla="*/ 1851025 w 7984998"/>
                  <a:gd name="connsiteY484" fmla="*/ 667893 h 834263"/>
                  <a:gd name="connsiteX485" fmla="*/ 1816100 w 7984998"/>
                  <a:gd name="connsiteY485" fmla="*/ 662813 h 834263"/>
                  <a:gd name="connsiteX486" fmla="*/ 1798447 w 7984998"/>
                  <a:gd name="connsiteY486" fmla="*/ 662686 h 834263"/>
                  <a:gd name="connsiteX487" fmla="*/ 1768094 w 7984998"/>
                  <a:gd name="connsiteY487" fmla="*/ 657479 h 834263"/>
                  <a:gd name="connsiteX488" fmla="*/ 1755013 w 7984998"/>
                  <a:gd name="connsiteY488" fmla="*/ 652399 h 834263"/>
                  <a:gd name="connsiteX489" fmla="*/ 1675384 w 7984998"/>
                  <a:gd name="connsiteY489" fmla="*/ 652399 h 834263"/>
                  <a:gd name="connsiteX490" fmla="*/ 1586738 w 7984998"/>
                  <a:gd name="connsiteY490" fmla="*/ 652399 h 834263"/>
                  <a:gd name="connsiteX491" fmla="*/ 1548003 w 7984998"/>
                  <a:gd name="connsiteY491" fmla="*/ 647319 h 834263"/>
                  <a:gd name="connsiteX492" fmla="*/ 1493012 w 7984998"/>
                  <a:gd name="connsiteY492" fmla="*/ 647319 h 834263"/>
                  <a:gd name="connsiteX493" fmla="*/ 1470914 w 7984998"/>
                  <a:gd name="connsiteY493" fmla="*/ 642493 h 834263"/>
                  <a:gd name="connsiteX494" fmla="*/ 1401826 w 7984998"/>
                  <a:gd name="connsiteY494" fmla="*/ 642239 h 834263"/>
                  <a:gd name="connsiteX495" fmla="*/ 1316736 w 7984998"/>
                  <a:gd name="connsiteY495" fmla="*/ 637159 h 834263"/>
                  <a:gd name="connsiteX496" fmla="*/ 1299972 w 7984998"/>
                  <a:gd name="connsiteY496" fmla="*/ 637159 h 834263"/>
                  <a:gd name="connsiteX497" fmla="*/ 1295400 w 7984998"/>
                  <a:gd name="connsiteY497" fmla="*/ 622808 h 834263"/>
                  <a:gd name="connsiteX498" fmla="*/ 1267206 w 7984998"/>
                  <a:gd name="connsiteY498" fmla="*/ 616966 h 834263"/>
                  <a:gd name="connsiteX499" fmla="*/ 1231646 w 7984998"/>
                  <a:gd name="connsiteY499" fmla="*/ 611759 h 834263"/>
                  <a:gd name="connsiteX500" fmla="*/ 1218819 w 7984998"/>
                  <a:gd name="connsiteY500" fmla="*/ 606806 h 834263"/>
                  <a:gd name="connsiteX501" fmla="*/ 1067054 w 7984998"/>
                  <a:gd name="connsiteY501" fmla="*/ 601726 h 834263"/>
                  <a:gd name="connsiteX502" fmla="*/ 1037844 w 7984998"/>
                  <a:gd name="connsiteY502" fmla="*/ 592074 h 834263"/>
                  <a:gd name="connsiteX503" fmla="*/ 1018540 w 7984998"/>
                  <a:gd name="connsiteY503" fmla="*/ 586867 h 834263"/>
                  <a:gd name="connsiteX504" fmla="*/ 997077 w 7984998"/>
                  <a:gd name="connsiteY504" fmla="*/ 586613 h 834263"/>
                  <a:gd name="connsiteX505" fmla="*/ 999871 w 7984998"/>
                  <a:gd name="connsiteY505" fmla="*/ 573786 h 834263"/>
                  <a:gd name="connsiteX506" fmla="*/ 970534 w 7984998"/>
                  <a:gd name="connsiteY506" fmla="*/ 561975 h 834263"/>
                  <a:gd name="connsiteX507" fmla="*/ 966343 w 7984998"/>
                  <a:gd name="connsiteY507" fmla="*/ 546989 h 834263"/>
                  <a:gd name="connsiteX508" fmla="*/ 920750 w 7984998"/>
                  <a:gd name="connsiteY508" fmla="*/ 541274 h 834263"/>
                  <a:gd name="connsiteX509" fmla="*/ 869442 w 7984998"/>
                  <a:gd name="connsiteY509" fmla="*/ 536194 h 834263"/>
                  <a:gd name="connsiteX510" fmla="*/ 855472 w 7984998"/>
                  <a:gd name="connsiteY510" fmla="*/ 531622 h 834263"/>
                  <a:gd name="connsiteX511" fmla="*/ 826135 w 7984998"/>
                  <a:gd name="connsiteY511" fmla="*/ 521462 h 834263"/>
                  <a:gd name="connsiteX512" fmla="*/ 816864 w 7984998"/>
                  <a:gd name="connsiteY512" fmla="*/ 504444 h 834263"/>
                  <a:gd name="connsiteX513" fmla="*/ 799592 w 7984998"/>
                  <a:gd name="connsiteY513" fmla="*/ 488061 h 834263"/>
                  <a:gd name="connsiteX514" fmla="*/ 803656 w 7984998"/>
                  <a:gd name="connsiteY514" fmla="*/ 470916 h 834263"/>
                  <a:gd name="connsiteX515" fmla="*/ 777240 w 7984998"/>
                  <a:gd name="connsiteY515" fmla="*/ 470916 h 834263"/>
                  <a:gd name="connsiteX516" fmla="*/ 781050 w 7984998"/>
                  <a:gd name="connsiteY516" fmla="*/ 458216 h 834263"/>
                  <a:gd name="connsiteX517" fmla="*/ 762889 w 7984998"/>
                  <a:gd name="connsiteY517" fmla="*/ 451485 h 834263"/>
                  <a:gd name="connsiteX518" fmla="*/ 758190 w 7984998"/>
                  <a:gd name="connsiteY518" fmla="*/ 437261 h 834263"/>
                  <a:gd name="connsiteX519" fmla="*/ 740283 w 7984998"/>
                  <a:gd name="connsiteY519" fmla="*/ 427101 h 834263"/>
                  <a:gd name="connsiteX520" fmla="*/ 740156 w 7984998"/>
                  <a:gd name="connsiteY520" fmla="*/ 413004 h 834263"/>
                  <a:gd name="connsiteX521" fmla="*/ 718693 w 7984998"/>
                  <a:gd name="connsiteY521" fmla="*/ 406273 h 834263"/>
                  <a:gd name="connsiteX522" fmla="*/ 665861 w 7984998"/>
                  <a:gd name="connsiteY522" fmla="*/ 400939 h 834263"/>
                  <a:gd name="connsiteX523" fmla="*/ 639826 w 7984998"/>
                  <a:gd name="connsiteY523" fmla="*/ 396113 h 834263"/>
                  <a:gd name="connsiteX524" fmla="*/ 618998 w 7984998"/>
                  <a:gd name="connsiteY524" fmla="*/ 391033 h 834263"/>
                  <a:gd name="connsiteX525" fmla="*/ 583184 w 7984998"/>
                  <a:gd name="connsiteY525" fmla="*/ 386080 h 834263"/>
                  <a:gd name="connsiteX526" fmla="*/ 557530 w 7984998"/>
                  <a:gd name="connsiteY526" fmla="*/ 372491 h 834263"/>
                  <a:gd name="connsiteX527" fmla="*/ 550418 w 7984998"/>
                  <a:gd name="connsiteY527" fmla="*/ 356489 h 834263"/>
                  <a:gd name="connsiteX528" fmla="*/ 538861 w 7984998"/>
                  <a:gd name="connsiteY528" fmla="*/ 340487 h 834263"/>
                  <a:gd name="connsiteX529" fmla="*/ 534543 w 7984998"/>
                  <a:gd name="connsiteY529" fmla="*/ 326771 h 834263"/>
                  <a:gd name="connsiteX530" fmla="*/ 522859 w 7984998"/>
                  <a:gd name="connsiteY530" fmla="*/ 310769 h 834263"/>
                  <a:gd name="connsiteX531" fmla="*/ 516001 w 7984998"/>
                  <a:gd name="connsiteY531" fmla="*/ 293116 h 834263"/>
                  <a:gd name="connsiteX532" fmla="*/ 513969 w 7984998"/>
                  <a:gd name="connsiteY532" fmla="*/ 275717 h 834263"/>
                  <a:gd name="connsiteX533" fmla="*/ 511302 w 7984998"/>
                  <a:gd name="connsiteY533" fmla="*/ 260477 h 834263"/>
                  <a:gd name="connsiteX534" fmla="*/ 508508 w 7984998"/>
                  <a:gd name="connsiteY534" fmla="*/ 245364 h 834263"/>
                  <a:gd name="connsiteX535" fmla="*/ 505968 w 7984998"/>
                  <a:gd name="connsiteY535" fmla="*/ 221488 h 834263"/>
                  <a:gd name="connsiteX536" fmla="*/ 503174 w 7984998"/>
                  <a:gd name="connsiteY536" fmla="*/ 206121 h 834263"/>
                  <a:gd name="connsiteX537" fmla="*/ 497713 w 7984998"/>
                  <a:gd name="connsiteY537" fmla="*/ 171704 h 834263"/>
                  <a:gd name="connsiteX538" fmla="*/ 491998 w 7984998"/>
                  <a:gd name="connsiteY538" fmla="*/ 155067 h 834263"/>
                  <a:gd name="connsiteX539" fmla="*/ 486537 w 7984998"/>
                  <a:gd name="connsiteY539" fmla="*/ 139954 h 834263"/>
                  <a:gd name="connsiteX540" fmla="*/ 484378 w 7984998"/>
                  <a:gd name="connsiteY540" fmla="*/ 126873 h 834263"/>
                  <a:gd name="connsiteX541" fmla="*/ 475488 w 7984998"/>
                  <a:gd name="connsiteY541" fmla="*/ 108966 h 834263"/>
                  <a:gd name="connsiteX542" fmla="*/ 470535 w 7984998"/>
                  <a:gd name="connsiteY542" fmla="*/ 95377 h 834263"/>
                  <a:gd name="connsiteX543" fmla="*/ 453644 w 7984998"/>
                  <a:gd name="connsiteY543" fmla="*/ 80899 h 834263"/>
                  <a:gd name="connsiteX544" fmla="*/ 431292 w 7984998"/>
                  <a:gd name="connsiteY544" fmla="*/ 74295 h 834263"/>
                  <a:gd name="connsiteX545" fmla="*/ 414909 w 7984998"/>
                  <a:gd name="connsiteY545" fmla="*/ 65278 h 834263"/>
                  <a:gd name="connsiteX546" fmla="*/ 392938 w 7984998"/>
                  <a:gd name="connsiteY546" fmla="*/ 55118 h 834263"/>
                  <a:gd name="connsiteX547" fmla="*/ 372364 w 7984998"/>
                  <a:gd name="connsiteY547" fmla="*/ 49657 h 834263"/>
                  <a:gd name="connsiteX548" fmla="*/ 302768 w 7984998"/>
                  <a:gd name="connsiteY548" fmla="*/ 49403 h 834263"/>
                  <a:gd name="connsiteX549" fmla="*/ 300990 w 7984998"/>
                  <a:gd name="connsiteY549" fmla="*/ 34417 h 834263"/>
                  <a:gd name="connsiteX550" fmla="*/ 270764 w 7984998"/>
                  <a:gd name="connsiteY550" fmla="*/ 34417 h 834263"/>
                  <a:gd name="connsiteX551" fmla="*/ 243840 w 7984998"/>
                  <a:gd name="connsiteY551" fmla="*/ 34417 h 834263"/>
                  <a:gd name="connsiteX552" fmla="*/ 238252 w 7984998"/>
                  <a:gd name="connsiteY552" fmla="*/ 19558 h 834263"/>
                  <a:gd name="connsiteX553" fmla="*/ 193040 w 7984998"/>
                  <a:gd name="connsiteY553" fmla="*/ 19558 h 834263"/>
                  <a:gd name="connsiteX554" fmla="*/ 141224 w 7984998"/>
                  <a:gd name="connsiteY554" fmla="*/ 9779 h 834263"/>
                  <a:gd name="connsiteX555" fmla="*/ 86741 w 7984998"/>
                  <a:gd name="connsiteY555" fmla="*/ 4826 h 834263"/>
                  <a:gd name="connsiteX556" fmla="*/ 41402 w 7984998"/>
                  <a:gd name="connsiteY556" fmla="*/ 0 h 834263"/>
                  <a:gd name="connsiteX557" fmla="*/ 2794 w 7984998"/>
                  <a:gd name="connsiteY557" fmla="*/ 0 h 83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Lst>
                <a:rect l="l" t="t" r="r" b="b"/>
                <a:pathLst>
                  <a:path w="7984998" h="834263">
                    <a:moveTo>
                      <a:pt x="0" y="20193"/>
                    </a:moveTo>
                    <a:lnTo>
                      <a:pt x="2794" y="20193"/>
                    </a:lnTo>
                    <a:lnTo>
                      <a:pt x="40259" y="20193"/>
                    </a:lnTo>
                    <a:lnTo>
                      <a:pt x="84836" y="25019"/>
                    </a:lnTo>
                    <a:lnTo>
                      <a:pt x="138430" y="29845"/>
                    </a:lnTo>
                    <a:lnTo>
                      <a:pt x="191135" y="39624"/>
                    </a:lnTo>
                    <a:lnTo>
                      <a:pt x="233172" y="39878"/>
                    </a:lnTo>
                    <a:lnTo>
                      <a:pt x="238760" y="54610"/>
                    </a:lnTo>
                    <a:lnTo>
                      <a:pt x="270764" y="54610"/>
                    </a:lnTo>
                    <a:lnTo>
                      <a:pt x="294894" y="54610"/>
                    </a:lnTo>
                    <a:lnTo>
                      <a:pt x="296672" y="69596"/>
                    </a:lnTo>
                    <a:lnTo>
                      <a:pt x="369824" y="69596"/>
                    </a:lnTo>
                    <a:lnTo>
                      <a:pt x="386207" y="74168"/>
                    </a:lnTo>
                    <a:lnTo>
                      <a:pt x="405892" y="83439"/>
                    </a:lnTo>
                    <a:lnTo>
                      <a:pt x="424053" y="93091"/>
                    </a:lnTo>
                    <a:lnTo>
                      <a:pt x="445135" y="98806"/>
                    </a:lnTo>
                    <a:lnTo>
                      <a:pt x="457073" y="117221"/>
                    </a:lnTo>
                    <a:lnTo>
                      <a:pt x="465455" y="133350"/>
                    </a:lnTo>
                    <a:lnTo>
                      <a:pt x="467487" y="146939"/>
                    </a:lnTo>
                    <a:lnTo>
                      <a:pt x="472948" y="161925"/>
                    </a:lnTo>
                    <a:lnTo>
                      <a:pt x="478282" y="176657"/>
                    </a:lnTo>
                    <a:lnTo>
                      <a:pt x="483235" y="209423"/>
                    </a:lnTo>
                    <a:lnTo>
                      <a:pt x="485902" y="224409"/>
                    </a:lnTo>
                    <a:lnTo>
                      <a:pt x="488442" y="248412"/>
                    </a:lnTo>
                    <a:lnTo>
                      <a:pt x="491363" y="264160"/>
                    </a:lnTo>
                    <a:lnTo>
                      <a:pt x="494030" y="278892"/>
                    </a:lnTo>
                    <a:lnTo>
                      <a:pt x="496570" y="298196"/>
                    </a:lnTo>
                    <a:lnTo>
                      <a:pt x="505333" y="320548"/>
                    </a:lnTo>
                    <a:lnTo>
                      <a:pt x="517271" y="337439"/>
                    </a:lnTo>
                    <a:lnTo>
                      <a:pt x="521716" y="351282"/>
                    </a:lnTo>
                    <a:lnTo>
                      <a:pt x="533273" y="367157"/>
                    </a:lnTo>
                    <a:lnTo>
                      <a:pt x="543306" y="385953"/>
                    </a:lnTo>
                    <a:lnTo>
                      <a:pt x="562864" y="399669"/>
                    </a:lnTo>
                    <a:lnTo>
                      <a:pt x="578231" y="405511"/>
                    </a:lnTo>
                    <a:lnTo>
                      <a:pt x="615188" y="410972"/>
                    </a:lnTo>
                    <a:lnTo>
                      <a:pt x="635508" y="415798"/>
                    </a:lnTo>
                    <a:lnTo>
                      <a:pt x="662940" y="421005"/>
                    </a:lnTo>
                    <a:lnTo>
                      <a:pt x="714756" y="425958"/>
                    </a:lnTo>
                    <a:lnTo>
                      <a:pt x="728599" y="430657"/>
                    </a:lnTo>
                    <a:lnTo>
                      <a:pt x="730377" y="444754"/>
                    </a:lnTo>
                    <a:lnTo>
                      <a:pt x="748157" y="454914"/>
                    </a:lnTo>
                    <a:lnTo>
                      <a:pt x="751840" y="469011"/>
                    </a:lnTo>
                    <a:lnTo>
                      <a:pt x="769366" y="475488"/>
                    </a:lnTo>
                    <a:lnTo>
                      <a:pt x="769747" y="491236"/>
                    </a:lnTo>
                    <a:lnTo>
                      <a:pt x="793496" y="491236"/>
                    </a:lnTo>
                    <a:lnTo>
                      <a:pt x="787400" y="504190"/>
                    </a:lnTo>
                    <a:lnTo>
                      <a:pt x="800735" y="514223"/>
                    </a:lnTo>
                    <a:lnTo>
                      <a:pt x="803402" y="529336"/>
                    </a:lnTo>
                    <a:lnTo>
                      <a:pt x="816864" y="539242"/>
                    </a:lnTo>
                    <a:lnTo>
                      <a:pt x="849122" y="550799"/>
                    </a:lnTo>
                    <a:lnTo>
                      <a:pt x="865378" y="555879"/>
                    </a:lnTo>
                    <a:lnTo>
                      <a:pt x="918464" y="561467"/>
                    </a:lnTo>
                    <a:lnTo>
                      <a:pt x="958342" y="566420"/>
                    </a:lnTo>
                    <a:lnTo>
                      <a:pt x="959231" y="579247"/>
                    </a:lnTo>
                    <a:lnTo>
                      <a:pt x="988060" y="590931"/>
                    </a:lnTo>
                    <a:lnTo>
                      <a:pt x="989838" y="606806"/>
                    </a:lnTo>
                    <a:lnTo>
                      <a:pt x="1015873" y="606806"/>
                    </a:lnTo>
                    <a:lnTo>
                      <a:pt x="1032129" y="611505"/>
                    </a:lnTo>
                    <a:lnTo>
                      <a:pt x="1063752" y="621538"/>
                    </a:lnTo>
                    <a:lnTo>
                      <a:pt x="1216533" y="626999"/>
                    </a:lnTo>
                    <a:lnTo>
                      <a:pt x="1263650" y="636905"/>
                    </a:lnTo>
                    <a:lnTo>
                      <a:pt x="1287399" y="641858"/>
                    </a:lnTo>
                    <a:lnTo>
                      <a:pt x="1294638" y="657352"/>
                    </a:lnTo>
                    <a:lnTo>
                      <a:pt x="1316101" y="657352"/>
                    </a:lnTo>
                    <a:lnTo>
                      <a:pt x="1401191" y="662432"/>
                    </a:lnTo>
                    <a:lnTo>
                      <a:pt x="1468882" y="662432"/>
                    </a:lnTo>
                    <a:lnTo>
                      <a:pt x="1490980" y="667258"/>
                    </a:lnTo>
                    <a:lnTo>
                      <a:pt x="1546733" y="667512"/>
                    </a:lnTo>
                    <a:lnTo>
                      <a:pt x="1585595" y="672465"/>
                    </a:lnTo>
                    <a:lnTo>
                      <a:pt x="1675384" y="672592"/>
                    </a:lnTo>
                    <a:lnTo>
                      <a:pt x="1753108" y="672592"/>
                    </a:lnTo>
                    <a:lnTo>
                      <a:pt x="1796796" y="682752"/>
                    </a:lnTo>
                    <a:lnTo>
                      <a:pt x="1814703" y="682879"/>
                    </a:lnTo>
                    <a:lnTo>
                      <a:pt x="1848104" y="687832"/>
                    </a:lnTo>
                    <a:lnTo>
                      <a:pt x="1882902" y="693166"/>
                    </a:lnTo>
                    <a:lnTo>
                      <a:pt x="1997075" y="693293"/>
                    </a:lnTo>
                    <a:lnTo>
                      <a:pt x="2032381" y="703326"/>
                    </a:lnTo>
                    <a:lnTo>
                      <a:pt x="2047875" y="703580"/>
                    </a:lnTo>
                    <a:lnTo>
                      <a:pt x="2117598" y="703580"/>
                    </a:lnTo>
                    <a:lnTo>
                      <a:pt x="2176526" y="703580"/>
                    </a:lnTo>
                    <a:lnTo>
                      <a:pt x="2254250" y="703580"/>
                    </a:lnTo>
                    <a:lnTo>
                      <a:pt x="2267204" y="708279"/>
                    </a:lnTo>
                    <a:lnTo>
                      <a:pt x="2289175" y="708787"/>
                    </a:lnTo>
                    <a:lnTo>
                      <a:pt x="2305177" y="708787"/>
                    </a:lnTo>
                    <a:lnTo>
                      <a:pt x="2377694" y="708787"/>
                    </a:lnTo>
                    <a:lnTo>
                      <a:pt x="2407031" y="708787"/>
                    </a:lnTo>
                    <a:lnTo>
                      <a:pt x="2423033" y="708787"/>
                    </a:lnTo>
                    <a:lnTo>
                      <a:pt x="2460752" y="708787"/>
                    </a:lnTo>
                    <a:lnTo>
                      <a:pt x="2474087" y="708787"/>
                    </a:lnTo>
                    <a:lnTo>
                      <a:pt x="2526538" y="714248"/>
                    </a:lnTo>
                    <a:lnTo>
                      <a:pt x="2553843" y="729996"/>
                    </a:lnTo>
                    <a:lnTo>
                      <a:pt x="2597277" y="730504"/>
                    </a:lnTo>
                    <a:lnTo>
                      <a:pt x="2645664" y="730504"/>
                    </a:lnTo>
                    <a:lnTo>
                      <a:pt x="2665603" y="740537"/>
                    </a:lnTo>
                    <a:lnTo>
                      <a:pt x="2724912" y="746887"/>
                    </a:lnTo>
                    <a:lnTo>
                      <a:pt x="2744724" y="746887"/>
                    </a:lnTo>
                    <a:lnTo>
                      <a:pt x="2760980" y="746887"/>
                    </a:lnTo>
                    <a:lnTo>
                      <a:pt x="2857373" y="746887"/>
                    </a:lnTo>
                    <a:lnTo>
                      <a:pt x="2876042" y="746887"/>
                    </a:lnTo>
                    <a:lnTo>
                      <a:pt x="2935224" y="746887"/>
                    </a:lnTo>
                    <a:lnTo>
                      <a:pt x="2990342" y="752475"/>
                    </a:lnTo>
                    <a:lnTo>
                      <a:pt x="3042412" y="752602"/>
                    </a:lnTo>
                    <a:lnTo>
                      <a:pt x="3130677" y="752602"/>
                    </a:lnTo>
                    <a:lnTo>
                      <a:pt x="3168396" y="752602"/>
                    </a:lnTo>
                    <a:lnTo>
                      <a:pt x="3243326" y="752602"/>
                    </a:lnTo>
                    <a:lnTo>
                      <a:pt x="3270250" y="752602"/>
                    </a:lnTo>
                    <a:lnTo>
                      <a:pt x="3288919" y="752602"/>
                    </a:lnTo>
                    <a:lnTo>
                      <a:pt x="3318510" y="752602"/>
                    </a:lnTo>
                    <a:lnTo>
                      <a:pt x="3441700" y="752602"/>
                    </a:lnTo>
                    <a:lnTo>
                      <a:pt x="3463417" y="757936"/>
                    </a:lnTo>
                    <a:lnTo>
                      <a:pt x="3484626" y="758190"/>
                    </a:lnTo>
                    <a:lnTo>
                      <a:pt x="3512312" y="763651"/>
                    </a:lnTo>
                    <a:lnTo>
                      <a:pt x="3526663" y="769112"/>
                    </a:lnTo>
                    <a:lnTo>
                      <a:pt x="3551682" y="769747"/>
                    </a:lnTo>
                    <a:lnTo>
                      <a:pt x="3591814" y="769747"/>
                    </a:lnTo>
                    <a:lnTo>
                      <a:pt x="3607943" y="769747"/>
                    </a:lnTo>
                    <a:lnTo>
                      <a:pt x="3623945" y="769747"/>
                    </a:lnTo>
                    <a:lnTo>
                      <a:pt x="3656203" y="769747"/>
                    </a:lnTo>
                    <a:lnTo>
                      <a:pt x="3701796" y="769747"/>
                    </a:lnTo>
                    <a:lnTo>
                      <a:pt x="3851910" y="769747"/>
                    </a:lnTo>
                    <a:lnTo>
                      <a:pt x="3865245" y="775589"/>
                    </a:lnTo>
                    <a:lnTo>
                      <a:pt x="3940175" y="775589"/>
                    </a:lnTo>
                    <a:lnTo>
                      <a:pt x="3961638" y="775589"/>
                    </a:lnTo>
                    <a:lnTo>
                      <a:pt x="3988435" y="775589"/>
                    </a:lnTo>
                    <a:lnTo>
                      <a:pt x="4002024" y="775589"/>
                    </a:lnTo>
                    <a:lnTo>
                      <a:pt x="4016248" y="781431"/>
                    </a:lnTo>
                    <a:lnTo>
                      <a:pt x="4066286" y="781431"/>
                    </a:lnTo>
                    <a:lnTo>
                      <a:pt x="4082415" y="781431"/>
                    </a:lnTo>
                    <a:lnTo>
                      <a:pt x="4116832" y="793115"/>
                    </a:lnTo>
                    <a:lnTo>
                      <a:pt x="4165473" y="793623"/>
                    </a:lnTo>
                    <a:lnTo>
                      <a:pt x="4280789" y="793623"/>
                    </a:lnTo>
                    <a:lnTo>
                      <a:pt x="4355719" y="793623"/>
                    </a:lnTo>
                    <a:lnTo>
                      <a:pt x="4374515" y="793623"/>
                    </a:lnTo>
                    <a:lnTo>
                      <a:pt x="4407663" y="799719"/>
                    </a:lnTo>
                    <a:lnTo>
                      <a:pt x="4433570" y="799846"/>
                    </a:lnTo>
                    <a:lnTo>
                      <a:pt x="4455033" y="805815"/>
                    </a:lnTo>
                    <a:lnTo>
                      <a:pt x="4471035" y="806196"/>
                    </a:lnTo>
                    <a:lnTo>
                      <a:pt x="4489831" y="806196"/>
                    </a:lnTo>
                    <a:lnTo>
                      <a:pt x="4519168" y="806196"/>
                    </a:lnTo>
                    <a:lnTo>
                      <a:pt x="4551426" y="806196"/>
                    </a:lnTo>
                    <a:lnTo>
                      <a:pt x="4564762" y="806196"/>
                    </a:lnTo>
                    <a:lnTo>
                      <a:pt x="4623689" y="806196"/>
                    </a:lnTo>
                    <a:lnTo>
                      <a:pt x="4655947" y="806196"/>
                    </a:lnTo>
                    <a:lnTo>
                      <a:pt x="4824857" y="806196"/>
                    </a:lnTo>
                    <a:lnTo>
                      <a:pt x="4859782" y="806196"/>
                    </a:lnTo>
                    <a:lnTo>
                      <a:pt x="4918710" y="806196"/>
                    </a:lnTo>
                    <a:lnTo>
                      <a:pt x="4937379" y="806196"/>
                    </a:lnTo>
                    <a:lnTo>
                      <a:pt x="4953508" y="806196"/>
                    </a:lnTo>
                    <a:lnTo>
                      <a:pt x="4972177" y="806196"/>
                    </a:lnTo>
                    <a:lnTo>
                      <a:pt x="4985513" y="806196"/>
                    </a:lnTo>
                    <a:lnTo>
                      <a:pt x="4999101" y="806196"/>
                    </a:lnTo>
                    <a:lnTo>
                      <a:pt x="5015103" y="806196"/>
                    </a:lnTo>
                    <a:lnTo>
                      <a:pt x="5066030" y="806196"/>
                    </a:lnTo>
                    <a:lnTo>
                      <a:pt x="5188839" y="812800"/>
                    </a:lnTo>
                    <a:lnTo>
                      <a:pt x="5213477" y="812800"/>
                    </a:lnTo>
                    <a:lnTo>
                      <a:pt x="5226813" y="812800"/>
                    </a:lnTo>
                    <a:lnTo>
                      <a:pt x="5243068" y="812800"/>
                    </a:lnTo>
                    <a:lnTo>
                      <a:pt x="5256403" y="812800"/>
                    </a:lnTo>
                    <a:lnTo>
                      <a:pt x="5280533" y="812800"/>
                    </a:lnTo>
                    <a:lnTo>
                      <a:pt x="5293868" y="812800"/>
                    </a:lnTo>
                    <a:lnTo>
                      <a:pt x="5323459" y="812800"/>
                    </a:lnTo>
                    <a:lnTo>
                      <a:pt x="5347589" y="812800"/>
                    </a:lnTo>
                    <a:lnTo>
                      <a:pt x="5371719" y="812800"/>
                    </a:lnTo>
                    <a:lnTo>
                      <a:pt x="5385054" y="812800"/>
                    </a:lnTo>
                    <a:lnTo>
                      <a:pt x="5390769" y="827024"/>
                    </a:lnTo>
                    <a:lnTo>
                      <a:pt x="5414645" y="827024"/>
                    </a:lnTo>
                    <a:lnTo>
                      <a:pt x="5430647" y="827024"/>
                    </a:lnTo>
                    <a:lnTo>
                      <a:pt x="5443982" y="827024"/>
                    </a:lnTo>
                    <a:lnTo>
                      <a:pt x="5457317" y="827024"/>
                    </a:lnTo>
                    <a:lnTo>
                      <a:pt x="5470779" y="834263"/>
                    </a:lnTo>
                    <a:lnTo>
                      <a:pt x="5492242" y="834263"/>
                    </a:lnTo>
                    <a:lnTo>
                      <a:pt x="5516372" y="834263"/>
                    </a:lnTo>
                    <a:lnTo>
                      <a:pt x="5535168" y="834263"/>
                    </a:lnTo>
                    <a:lnTo>
                      <a:pt x="5548503" y="834263"/>
                    </a:lnTo>
                    <a:lnTo>
                      <a:pt x="5564505" y="834263"/>
                    </a:lnTo>
                    <a:lnTo>
                      <a:pt x="5578094" y="834263"/>
                    </a:lnTo>
                    <a:lnTo>
                      <a:pt x="5594096" y="834263"/>
                    </a:lnTo>
                    <a:lnTo>
                      <a:pt x="5607431" y="834263"/>
                    </a:lnTo>
                    <a:lnTo>
                      <a:pt x="5629021" y="834263"/>
                    </a:lnTo>
                    <a:lnTo>
                      <a:pt x="5642356" y="834263"/>
                    </a:lnTo>
                    <a:lnTo>
                      <a:pt x="5666487" y="834263"/>
                    </a:lnTo>
                    <a:lnTo>
                      <a:pt x="5687950" y="834263"/>
                    </a:lnTo>
                    <a:lnTo>
                      <a:pt x="5706745" y="834263"/>
                    </a:lnTo>
                    <a:lnTo>
                      <a:pt x="5733542" y="834263"/>
                    </a:lnTo>
                    <a:lnTo>
                      <a:pt x="5749544" y="834263"/>
                    </a:lnTo>
                    <a:lnTo>
                      <a:pt x="5763006" y="834263"/>
                    </a:lnTo>
                    <a:lnTo>
                      <a:pt x="5781675" y="834263"/>
                    </a:lnTo>
                    <a:lnTo>
                      <a:pt x="5795138" y="834263"/>
                    </a:lnTo>
                    <a:lnTo>
                      <a:pt x="5811266" y="834263"/>
                    </a:lnTo>
                    <a:lnTo>
                      <a:pt x="5832729" y="834263"/>
                    </a:lnTo>
                    <a:lnTo>
                      <a:pt x="5856859" y="834263"/>
                    </a:lnTo>
                    <a:lnTo>
                      <a:pt x="5886196" y="834263"/>
                    </a:lnTo>
                    <a:lnTo>
                      <a:pt x="5899658" y="834263"/>
                    </a:lnTo>
                    <a:lnTo>
                      <a:pt x="5913120" y="834263"/>
                    </a:lnTo>
                    <a:lnTo>
                      <a:pt x="5931789" y="834263"/>
                    </a:lnTo>
                    <a:lnTo>
                      <a:pt x="5945251" y="834263"/>
                    </a:lnTo>
                    <a:lnTo>
                      <a:pt x="5961380" y="834263"/>
                    </a:lnTo>
                    <a:lnTo>
                      <a:pt x="5982843" y="834263"/>
                    </a:lnTo>
                    <a:lnTo>
                      <a:pt x="5996178" y="834263"/>
                    </a:lnTo>
                    <a:lnTo>
                      <a:pt x="6009640" y="834263"/>
                    </a:lnTo>
                    <a:lnTo>
                      <a:pt x="6022975" y="834263"/>
                    </a:lnTo>
                    <a:lnTo>
                      <a:pt x="6044438" y="834263"/>
                    </a:lnTo>
                    <a:lnTo>
                      <a:pt x="6057774" y="834263"/>
                    </a:lnTo>
                    <a:lnTo>
                      <a:pt x="6071235" y="834263"/>
                    </a:lnTo>
                    <a:lnTo>
                      <a:pt x="6090031" y="834263"/>
                    </a:lnTo>
                    <a:lnTo>
                      <a:pt x="6116828" y="834263"/>
                    </a:lnTo>
                    <a:lnTo>
                      <a:pt x="6138291" y="834263"/>
                    </a:lnTo>
                    <a:lnTo>
                      <a:pt x="6154293" y="834263"/>
                    </a:lnTo>
                    <a:lnTo>
                      <a:pt x="6175756" y="834263"/>
                    </a:lnTo>
                    <a:lnTo>
                      <a:pt x="6199887" y="834263"/>
                    </a:lnTo>
                    <a:lnTo>
                      <a:pt x="6213221" y="834263"/>
                    </a:lnTo>
                    <a:lnTo>
                      <a:pt x="6229477" y="834263"/>
                    </a:lnTo>
                    <a:lnTo>
                      <a:pt x="6258814" y="834263"/>
                    </a:lnTo>
                    <a:lnTo>
                      <a:pt x="6288405" y="834263"/>
                    </a:lnTo>
                    <a:lnTo>
                      <a:pt x="6307201" y="834263"/>
                    </a:lnTo>
                    <a:lnTo>
                      <a:pt x="6344666" y="834263"/>
                    </a:lnTo>
                    <a:lnTo>
                      <a:pt x="6363335" y="834263"/>
                    </a:lnTo>
                    <a:lnTo>
                      <a:pt x="6382131" y="834263"/>
                    </a:lnTo>
                    <a:lnTo>
                      <a:pt x="6401054" y="834263"/>
                    </a:lnTo>
                    <a:lnTo>
                      <a:pt x="6417056" y="834263"/>
                    </a:lnTo>
                    <a:lnTo>
                      <a:pt x="6430391" y="834263"/>
                    </a:lnTo>
                    <a:lnTo>
                      <a:pt x="6451854" y="834263"/>
                    </a:lnTo>
                    <a:lnTo>
                      <a:pt x="6465189" y="834263"/>
                    </a:lnTo>
                    <a:lnTo>
                      <a:pt x="6478651" y="834263"/>
                    </a:lnTo>
                    <a:lnTo>
                      <a:pt x="6497447" y="834263"/>
                    </a:lnTo>
                    <a:lnTo>
                      <a:pt x="6510782" y="834263"/>
                    </a:lnTo>
                    <a:lnTo>
                      <a:pt x="6526784" y="834263"/>
                    </a:lnTo>
                    <a:lnTo>
                      <a:pt x="6540374" y="834263"/>
                    </a:lnTo>
                    <a:lnTo>
                      <a:pt x="6553708" y="834263"/>
                    </a:lnTo>
                    <a:lnTo>
                      <a:pt x="6572377" y="834263"/>
                    </a:lnTo>
                    <a:lnTo>
                      <a:pt x="6588633" y="834263"/>
                    </a:lnTo>
                    <a:lnTo>
                      <a:pt x="6610096" y="834263"/>
                    </a:lnTo>
                    <a:lnTo>
                      <a:pt x="6623431" y="834263"/>
                    </a:lnTo>
                    <a:lnTo>
                      <a:pt x="6639433" y="834263"/>
                    </a:lnTo>
                    <a:lnTo>
                      <a:pt x="6655689" y="834263"/>
                    </a:lnTo>
                    <a:lnTo>
                      <a:pt x="6671691" y="834263"/>
                    </a:lnTo>
                    <a:lnTo>
                      <a:pt x="6685026" y="834263"/>
                    </a:lnTo>
                    <a:lnTo>
                      <a:pt x="6714617" y="834263"/>
                    </a:lnTo>
                    <a:lnTo>
                      <a:pt x="6727952" y="834263"/>
                    </a:lnTo>
                    <a:lnTo>
                      <a:pt x="6749415" y="834263"/>
                    </a:lnTo>
                    <a:lnTo>
                      <a:pt x="6768084" y="834263"/>
                    </a:lnTo>
                    <a:lnTo>
                      <a:pt x="6795008" y="834263"/>
                    </a:lnTo>
                    <a:lnTo>
                      <a:pt x="6816344" y="834263"/>
                    </a:lnTo>
                    <a:lnTo>
                      <a:pt x="6829933" y="834263"/>
                    </a:lnTo>
                    <a:lnTo>
                      <a:pt x="6848475" y="834263"/>
                    </a:lnTo>
                    <a:lnTo>
                      <a:pt x="6867399" y="834263"/>
                    </a:lnTo>
                    <a:lnTo>
                      <a:pt x="6883400" y="834263"/>
                    </a:lnTo>
                    <a:lnTo>
                      <a:pt x="6896735" y="834263"/>
                    </a:lnTo>
                    <a:lnTo>
                      <a:pt x="6915531" y="834263"/>
                    </a:lnTo>
                    <a:lnTo>
                      <a:pt x="6928993" y="834263"/>
                    </a:lnTo>
                    <a:lnTo>
                      <a:pt x="6945122" y="834263"/>
                    </a:lnTo>
                    <a:lnTo>
                      <a:pt x="6961125" y="834263"/>
                    </a:lnTo>
                    <a:lnTo>
                      <a:pt x="6974459" y="834263"/>
                    </a:lnTo>
                    <a:lnTo>
                      <a:pt x="6990715" y="834263"/>
                    </a:lnTo>
                    <a:lnTo>
                      <a:pt x="7020052" y="834263"/>
                    </a:lnTo>
                    <a:lnTo>
                      <a:pt x="7046850" y="834263"/>
                    </a:lnTo>
                    <a:lnTo>
                      <a:pt x="7063105" y="834263"/>
                    </a:lnTo>
                    <a:lnTo>
                      <a:pt x="7095109" y="834263"/>
                    </a:lnTo>
                    <a:lnTo>
                      <a:pt x="7111238" y="834263"/>
                    </a:lnTo>
                    <a:lnTo>
                      <a:pt x="7132701" y="834263"/>
                    </a:lnTo>
                    <a:lnTo>
                      <a:pt x="7154164" y="834263"/>
                    </a:lnTo>
                    <a:lnTo>
                      <a:pt x="7172833" y="834263"/>
                    </a:lnTo>
                    <a:lnTo>
                      <a:pt x="7191629" y="834263"/>
                    </a:lnTo>
                    <a:lnTo>
                      <a:pt x="7221093" y="834263"/>
                    </a:lnTo>
                    <a:lnTo>
                      <a:pt x="7234428" y="834263"/>
                    </a:lnTo>
                    <a:lnTo>
                      <a:pt x="7261352" y="834263"/>
                    </a:lnTo>
                    <a:lnTo>
                      <a:pt x="7277354" y="834263"/>
                    </a:lnTo>
                    <a:lnTo>
                      <a:pt x="7296277" y="834263"/>
                    </a:lnTo>
                    <a:lnTo>
                      <a:pt x="7336282" y="834263"/>
                    </a:lnTo>
                    <a:lnTo>
                      <a:pt x="7381875" y="834263"/>
                    </a:lnTo>
                    <a:lnTo>
                      <a:pt x="7398131" y="834263"/>
                    </a:lnTo>
                    <a:lnTo>
                      <a:pt x="7414133" y="834263"/>
                    </a:lnTo>
                    <a:lnTo>
                      <a:pt x="7475728" y="834263"/>
                    </a:lnTo>
                    <a:lnTo>
                      <a:pt x="7494525" y="834263"/>
                    </a:lnTo>
                    <a:lnTo>
                      <a:pt x="7526782" y="834263"/>
                    </a:lnTo>
                    <a:lnTo>
                      <a:pt x="7572375" y="834263"/>
                    </a:lnTo>
                    <a:lnTo>
                      <a:pt x="7717028" y="834263"/>
                    </a:lnTo>
                    <a:lnTo>
                      <a:pt x="7984999" y="834263"/>
                    </a:lnTo>
                    <a:lnTo>
                      <a:pt x="7984999" y="814070"/>
                    </a:lnTo>
                    <a:lnTo>
                      <a:pt x="7717028" y="814070"/>
                    </a:lnTo>
                    <a:lnTo>
                      <a:pt x="7572375" y="814070"/>
                    </a:lnTo>
                    <a:lnTo>
                      <a:pt x="7526782" y="814070"/>
                    </a:lnTo>
                    <a:lnTo>
                      <a:pt x="7494525" y="814070"/>
                    </a:lnTo>
                    <a:lnTo>
                      <a:pt x="7475728" y="814070"/>
                    </a:lnTo>
                    <a:lnTo>
                      <a:pt x="7414133" y="814070"/>
                    </a:lnTo>
                    <a:lnTo>
                      <a:pt x="7398131" y="814070"/>
                    </a:lnTo>
                    <a:lnTo>
                      <a:pt x="7381875" y="814070"/>
                    </a:lnTo>
                    <a:lnTo>
                      <a:pt x="7336282" y="814070"/>
                    </a:lnTo>
                    <a:lnTo>
                      <a:pt x="7296277" y="814070"/>
                    </a:lnTo>
                    <a:lnTo>
                      <a:pt x="7277354" y="814070"/>
                    </a:lnTo>
                    <a:lnTo>
                      <a:pt x="7261352" y="814070"/>
                    </a:lnTo>
                    <a:lnTo>
                      <a:pt x="7234428" y="814070"/>
                    </a:lnTo>
                    <a:lnTo>
                      <a:pt x="7221093" y="814070"/>
                    </a:lnTo>
                    <a:lnTo>
                      <a:pt x="7191629" y="814070"/>
                    </a:lnTo>
                    <a:lnTo>
                      <a:pt x="7172833" y="814070"/>
                    </a:lnTo>
                    <a:lnTo>
                      <a:pt x="7154164" y="814070"/>
                    </a:lnTo>
                    <a:lnTo>
                      <a:pt x="7132701" y="814070"/>
                    </a:lnTo>
                    <a:lnTo>
                      <a:pt x="7111238" y="814070"/>
                    </a:lnTo>
                    <a:lnTo>
                      <a:pt x="7095109" y="814070"/>
                    </a:lnTo>
                    <a:lnTo>
                      <a:pt x="7063105" y="814070"/>
                    </a:lnTo>
                    <a:lnTo>
                      <a:pt x="7046850" y="814070"/>
                    </a:lnTo>
                    <a:lnTo>
                      <a:pt x="7020052" y="814070"/>
                    </a:lnTo>
                    <a:lnTo>
                      <a:pt x="6990715" y="814070"/>
                    </a:lnTo>
                    <a:lnTo>
                      <a:pt x="6974459" y="814070"/>
                    </a:lnTo>
                    <a:lnTo>
                      <a:pt x="6961125" y="814070"/>
                    </a:lnTo>
                    <a:lnTo>
                      <a:pt x="6945122" y="814070"/>
                    </a:lnTo>
                    <a:lnTo>
                      <a:pt x="6928993" y="814070"/>
                    </a:lnTo>
                    <a:lnTo>
                      <a:pt x="6915531" y="814070"/>
                    </a:lnTo>
                    <a:lnTo>
                      <a:pt x="6896735" y="814070"/>
                    </a:lnTo>
                    <a:lnTo>
                      <a:pt x="6883400" y="814070"/>
                    </a:lnTo>
                    <a:lnTo>
                      <a:pt x="6867399" y="814070"/>
                    </a:lnTo>
                    <a:lnTo>
                      <a:pt x="6848475" y="814070"/>
                    </a:lnTo>
                    <a:lnTo>
                      <a:pt x="6829933" y="814070"/>
                    </a:lnTo>
                    <a:lnTo>
                      <a:pt x="6816344" y="814070"/>
                    </a:lnTo>
                    <a:lnTo>
                      <a:pt x="6795008" y="814070"/>
                    </a:lnTo>
                    <a:lnTo>
                      <a:pt x="6768084" y="814070"/>
                    </a:lnTo>
                    <a:lnTo>
                      <a:pt x="6749415" y="814070"/>
                    </a:lnTo>
                    <a:lnTo>
                      <a:pt x="6727952" y="814070"/>
                    </a:lnTo>
                    <a:lnTo>
                      <a:pt x="6714617" y="814070"/>
                    </a:lnTo>
                    <a:lnTo>
                      <a:pt x="6685026" y="814070"/>
                    </a:lnTo>
                    <a:lnTo>
                      <a:pt x="6671691" y="814070"/>
                    </a:lnTo>
                    <a:lnTo>
                      <a:pt x="6655689" y="814070"/>
                    </a:lnTo>
                    <a:lnTo>
                      <a:pt x="6639433" y="814070"/>
                    </a:lnTo>
                    <a:lnTo>
                      <a:pt x="6623431" y="814070"/>
                    </a:lnTo>
                    <a:lnTo>
                      <a:pt x="6610096" y="814070"/>
                    </a:lnTo>
                    <a:lnTo>
                      <a:pt x="6588633" y="814070"/>
                    </a:lnTo>
                    <a:lnTo>
                      <a:pt x="6572377" y="814070"/>
                    </a:lnTo>
                    <a:lnTo>
                      <a:pt x="6553708" y="814070"/>
                    </a:lnTo>
                    <a:lnTo>
                      <a:pt x="6540374" y="814070"/>
                    </a:lnTo>
                    <a:lnTo>
                      <a:pt x="6526784" y="814070"/>
                    </a:lnTo>
                    <a:lnTo>
                      <a:pt x="6510782" y="814070"/>
                    </a:lnTo>
                    <a:lnTo>
                      <a:pt x="6497447" y="814070"/>
                    </a:lnTo>
                    <a:lnTo>
                      <a:pt x="6478651" y="814070"/>
                    </a:lnTo>
                    <a:lnTo>
                      <a:pt x="6465189" y="814070"/>
                    </a:lnTo>
                    <a:lnTo>
                      <a:pt x="6451854" y="814070"/>
                    </a:lnTo>
                    <a:lnTo>
                      <a:pt x="6430391" y="814070"/>
                    </a:lnTo>
                    <a:lnTo>
                      <a:pt x="6417056" y="814070"/>
                    </a:lnTo>
                    <a:lnTo>
                      <a:pt x="6401054" y="814070"/>
                    </a:lnTo>
                    <a:lnTo>
                      <a:pt x="6382131" y="814070"/>
                    </a:lnTo>
                    <a:lnTo>
                      <a:pt x="6363335" y="814070"/>
                    </a:lnTo>
                    <a:lnTo>
                      <a:pt x="6344666" y="814070"/>
                    </a:lnTo>
                    <a:lnTo>
                      <a:pt x="6307201" y="814070"/>
                    </a:lnTo>
                    <a:lnTo>
                      <a:pt x="6288405" y="814070"/>
                    </a:lnTo>
                    <a:lnTo>
                      <a:pt x="6258814" y="814070"/>
                    </a:lnTo>
                    <a:lnTo>
                      <a:pt x="6229477" y="814070"/>
                    </a:lnTo>
                    <a:lnTo>
                      <a:pt x="6213221" y="814070"/>
                    </a:lnTo>
                    <a:lnTo>
                      <a:pt x="6199887" y="814070"/>
                    </a:lnTo>
                    <a:lnTo>
                      <a:pt x="6175756" y="814070"/>
                    </a:lnTo>
                    <a:lnTo>
                      <a:pt x="6154293" y="814070"/>
                    </a:lnTo>
                    <a:lnTo>
                      <a:pt x="6138291" y="814070"/>
                    </a:lnTo>
                    <a:lnTo>
                      <a:pt x="6116828" y="814070"/>
                    </a:lnTo>
                    <a:lnTo>
                      <a:pt x="6090031" y="814070"/>
                    </a:lnTo>
                    <a:lnTo>
                      <a:pt x="6071235" y="814070"/>
                    </a:lnTo>
                    <a:lnTo>
                      <a:pt x="6057774" y="814070"/>
                    </a:lnTo>
                    <a:lnTo>
                      <a:pt x="6044438" y="814070"/>
                    </a:lnTo>
                    <a:lnTo>
                      <a:pt x="6022975" y="814070"/>
                    </a:lnTo>
                    <a:lnTo>
                      <a:pt x="6009640" y="814070"/>
                    </a:lnTo>
                    <a:lnTo>
                      <a:pt x="5996178" y="814070"/>
                    </a:lnTo>
                    <a:lnTo>
                      <a:pt x="5982843" y="814070"/>
                    </a:lnTo>
                    <a:lnTo>
                      <a:pt x="5961380" y="814070"/>
                    </a:lnTo>
                    <a:lnTo>
                      <a:pt x="5945251" y="814070"/>
                    </a:lnTo>
                    <a:lnTo>
                      <a:pt x="5931789" y="814070"/>
                    </a:lnTo>
                    <a:lnTo>
                      <a:pt x="5913120" y="814070"/>
                    </a:lnTo>
                    <a:lnTo>
                      <a:pt x="5899658" y="814070"/>
                    </a:lnTo>
                    <a:lnTo>
                      <a:pt x="5886196" y="814070"/>
                    </a:lnTo>
                    <a:lnTo>
                      <a:pt x="5856859" y="814070"/>
                    </a:lnTo>
                    <a:lnTo>
                      <a:pt x="5832729" y="814070"/>
                    </a:lnTo>
                    <a:lnTo>
                      <a:pt x="5811266" y="814070"/>
                    </a:lnTo>
                    <a:lnTo>
                      <a:pt x="5795138" y="814070"/>
                    </a:lnTo>
                    <a:lnTo>
                      <a:pt x="5781675" y="814070"/>
                    </a:lnTo>
                    <a:lnTo>
                      <a:pt x="5763006" y="814070"/>
                    </a:lnTo>
                    <a:lnTo>
                      <a:pt x="5749544" y="814070"/>
                    </a:lnTo>
                    <a:lnTo>
                      <a:pt x="5733542" y="814070"/>
                    </a:lnTo>
                    <a:lnTo>
                      <a:pt x="5706745" y="814070"/>
                    </a:lnTo>
                    <a:lnTo>
                      <a:pt x="5687950" y="814070"/>
                    </a:lnTo>
                    <a:lnTo>
                      <a:pt x="5666487" y="814070"/>
                    </a:lnTo>
                    <a:lnTo>
                      <a:pt x="5642356" y="814070"/>
                    </a:lnTo>
                    <a:lnTo>
                      <a:pt x="5629021" y="814070"/>
                    </a:lnTo>
                    <a:lnTo>
                      <a:pt x="5607431" y="814070"/>
                    </a:lnTo>
                    <a:lnTo>
                      <a:pt x="5594096" y="814070"/>
                    </a:lnTo>
                    <a:lnTo>
                      <a:pt x="5578094" y="814070"/>
                    </a:lnTo>
                    <a:lnTo>
                      <a:pt x="5564505" y="814070"/>
                    </a:lnTo>
                    <a:lnTo>
                      <a:pt x="5548503" y="814070"/>
                    </a:lnTo>
                    <a:lnTo>
                      <a:pt x="5535168" y="814070"/>
                    </a:lnTo>
                    <a:lnTo>
                      <a:pt x="5516372" y="814070"/>
                    </a:lnTo>
                    <a:lnTo>
                      <a:pt x="5492242" y="814070"/>
                    </a:lnTo>
                    <a:lnTo>
                      <a:pt x="5470779" y="814070"/>
                    </a:lnTo>
                    <a:lnTo>
                      <a:pt x="5457317" y="806831"/>
                    </a:lnTo>
                    <a:lnTo>
                      <a:pt x="5443982" y="806831"/>
                    </a:lnTo>
                    <a:lnTo>
                      <a:pt x="5430647" y="806831"/>
                    </a:lnTo>
                    <a:lnTo>
                      <a:pt x="5414645" y="806831"/>
                    </a:lnTo>
                    <a:lnTo>
                      <a:pt x="5395722" y="806831"/>
                    </a:lnTo>
                    <a:lnTo>
                      <a:pt x="5390134" y="792607"/>
                    </a:lnTo>
                    <a:lnTo>
                      <a:pt x="5371719" y="792607"/>
                    </a:lnTo>
                    <a:lnTo>
                      <a:pt x="5347589" y="792607"/>
                    </a:lnTo>
                    <a:lnTo>
                      <a:pt x="5323459" y="792607"/>
                    </a:lnTo>
                    <a:lnTo>
                      <a:pt x="5293868" y="792607"/>
                    </a:lnTo>
                    <a:lnTo>
                      <a:pt x="5280533" y="792607"/>
                    </a:lnTo>
                    <a:lnTo>
                      <a:pt x="5256403" y="792607"/>
                    </a:lnTo>
                    <a:lnTo>
                      <a:pt x="5243068" y="792607"/>
                    </a:lnTo>
                    <a:lnTo>
                      <a:pt x="5226813" y="792607"/>
                    </a:lnTo>
                    <a:lnTo>
                      <a:pt x="5213477" y="792607"/>
                    </a:lnTo>
                    <a:lnTo>
                      <a:pt x="5189347" y="792607"/>
                    </a:lnTo>
                    <a:lnTo>
                      <a:pt x="5066538" y="786003"/>
                    </a:lnTo>
                    <a:lnTo>
                      <a:pt x="5015103" y="786003"/>
                    </a:lnTo>
                    <a:lnTo>
                      <a:pt x="4999101" y="786003"/>
                    </a:lnTo>
                    <a:lnTo>
                      <a:pt x="4985513" y="786003"/>
                    </a:lnTo>
                    <a:lnTo>
                      <a:pt x="4972177" y="786003"/>
                    </a:lnTo>
                    <a:lnTo>
                      <a:pt x="4953508" y="786003"/>
                    </a:lnTo>
                    <a:lnTo>
                      <a:pt x="4937379" y="786003"/>
                    </a:lnTo>
                    <a:lnTo>
                      <a:pt x="4918710" y="786003"/>
                    </a:lnTo>
                    <a:lnTo>
                      <a:pt x="4859782" y="786003"/>
                    </a:lnTo>
                    <a:lnTo>
                      <a:pt x="4824857" y="786003"/>
                    </a:lnTo>
                    <a:lnTo>
                      <a:pt x="4655947" y="786003"/>
                    </a:lnTo>
                    <a:lnTo>
                      <a:pt x="4623689" y="786003"/>
                    </a:lnTo>
                    <a:lnTo>
                      <a:pt x="4564762" y="786003"/>
                    </a:lnTo>
                    <a:lnTo>
                      <a:pt x="4551426" y="786003"/>
                    </a:lnTo>
                    <a:lnTo>
                      <a:pt x="4519168" y="786003"/>
                    </a:lnTo>
                    <a:lnTo>
                      <a:pt x="4489831" y="786003"/>
                    </a:lnTo>
                    <a:lnTo>
                      <a:pt x="4471035" y="786003"/>
                    </a:lnTo>
                    <a:lnTo>
                      <a:pt x="4457574" y="786003"/>
                    </a:lnTo>
                    <a:lnTo>
                      <a:pt x="4436110" y="780034"/>
                    </a:lnTo>
                    <a:lnTo>
                      <a:pt x="4409440" y="779653"/>
                    </a:lnTo>
                    <a:lnTo>
                      <a:pt x="4376293" y="773557"/>
                    </a:lnTo>
                    <a:lnTo>
                      <a:pt x="4355719" y="773430"/>
                    </a:lnTo>
                    <a:lnTo>
                      <a:pt x="4280789" y="773430"/>
                    </a:lnTo>
                    <a:lnTo>
                      <a:pt x="4165473" y="773430"/>
                    </a:lnTo>
                    <a:lnTo>
                      <a:pt x="4119880" y="773430"/>
                    </a:lnTo>
                    <a:lnTo>
                      <a:pt x="4085590" y="761746"/>
                    </a:lnTo>
                    <a:lnTo>
                      <a:pt x="4066286" y="761238"/>
                    </a:lnTo>
                    <a:lnTo>
                      <a:pt x="4018026" y="761238"/>
                    </a:lnTo>
                    <a:lnTo>
                      <a:pt x="4003802" y="755396"/>
                    </a:lnTo>
                    <a:lnTo>
                      <a:pt x="3988435" y="755396"/>
                    </a:lnTo>
                    <a:lnTo>
                      <a:pt x="3961638" y="755396"/>
                    </a:lnTo>
                    <a:lnTo>
                      <a:pt x="3940175" y="755396"/>
                    </a:lnTo>
                    <a:lnTo>
                      <a:pt x="3865245" y="755396"/>
                    </a:lnTo>
                    <a:lnTo>
                      <a:pt x="3851910" y="749554"/>
                    </a:lnTo>
                    <a:lnTo>
                      <a:pt x="3701796" y="749554"/>
                    </a:lnTo>
                    <a:lnTo>
                      <a:pt x="3656203" y="749554"/>
                    </a:lnTo>
                    <a:lnTo>
                      <a:pt x="3623945" y="749554"/>
                    </a:lnTo>
                    <a:lnTo>
                      <a:pt x="3607943" y="749554"/>
                    </a:lnTo>
                    <a:lnTo>
                      <a:pt x="3591814" y="749554"/>
                    </a:lnTo>
                    <a:lnTo>
                      <a:pt x="3551682" y="749554"/>
                    </a:lnTo>
                    <a:lnTo>
                      <a:pt x="3530219" y="749554"/>
                    </a:lnTo>
                    <a:lnTo>
                      <a:pt x="3516122" y="743839"/>
                    </a:lnTo>
                    <a:lnTo>
                      <a:pt x="3486531" y="738124"/>
                    </a:lnTo>
                    <a:lnTo>
                      <a:pt x="3465703" y="737997"/>
                    </a:lnTo>
                    <a:lnTo>
                      <a:pt x="3443986" y="732536"/>
                    </a:lnTo>
                    <a:lnTo>
                      <a:pt x="3318510" y="732282"/>
                    </a:lnTo>
                    <a:lnTo>
                      <a:pt x="3288919" y="732282"/>
                    </a:lnTo>
                    <a:lnTo>
                      <a:pt x="3270250" y="732282"/>
                    </a:lnTo>
                    <a:lnTo>
                      <a:pt x="3243326" y="732282"/>
                    </a:lnTo>
                    <a:lnTo>
                      <a:pt x="3168396" y="732282"/>
                    </a:lnTo>
                    <a:lnTo>
                      <a:pt x="3130677" y="732282"/>
                    </a:lnTo>
                    <a:lnTo>
                      <a:pt x="3042412" y="732282"/>
                    </a:lnTo>
                    <a:lnTo>
                      <a:pt x="2991358" y="732282"/>
                    </a:lnTo>
                    <a:lnTo>
                      <a:pt x="2936240" y="726694"/>
                    </a:lnTo>
                    <a:lnTo>
                      <a:pt x="2876042" y="726567"/>
                    </a:lnTo>
                    <a:lnTo>
                      <a:pt x="2857373" y="726567"/>
                    </a:lnTo>
                    <a:lnTo>
                      <a:pt x="2760980" y="726567"/>
                    </a:lnTo>
                    <a:lnTo>
                      <a:pt x="2744724" y="726567"/>
                    </a:lnTo>
                    <a:lnTo>
                      <a:pt x="2725928" y="726567"/>
                    </a:lnTo>
                    <a:lnTo>
                      <a:pt x="2670810" y="721233"/>
                    </a:lnTo>
                    <a:lnTo>
                      <a:pt x="2649855" y="711200"/>
                    </a:lnTo>
                    <a:lnTo>
                      <a:pt x="2597277" y="710184"/>
                    </a:lnTo>
                    <a:lnTo>
                      <a:pt x="2557145" y="710184"/>
                    </a:lnTo>
                    <a:lnTo>
                      <a:pt x="2544445" y="705358"/>
                    </a:lnTo>
                    <a:lnTo>
                      <a:pt x="2531618" y="694436"/>
                    </a:lnTo>
                    <a:lnTo>
                      <a:pt x="2475103" y="688594"/>
                    </a:lnTo>
                    <a:lnTo>
                      <a:pt x="2460752" y="688594"/>
                    </a:lnTo>
                    <a:lnTo>
                      <a:pt x="2423033" y="688594"/>
                    </a:lnTo>
                    <a:lnTo>
                      <a:pt x="2407031" y="688594"/>
                    </a:lnTo>
                    <a:lnTo>
                      <a:pt x="2377694" y="688594"/>
                    </a:lnTo>
                    <a:lnTo>
                      <a:pt x="2305177" y="688594"/>
                    </a:lnTo>
                    <a:lnTo>
                      <a:pt x="2289175" y="688594"/>
                    </a:lnTo>
                    <a:lnTo>
                      <a:pt x="2270252" y="688594"/>
                    </a:lnTo>
                    <a:lnTo>
                      <a:pt x="2257425" y="683768"/>
                    </a:lnTo>
                    <a:lnTo>
                      <a:pt x="2176526" y="683260"/>
                    </a:lnTo>
                    <a:lnTo>
                      <a:pt x="2117598" y="683260"/>
                    </a:lnTo>
                    <a:lnTo>
                      <a:pt x="2047875" y="683260"/>
                    </a:lnTo>
                    <a:lnTo>
                      <a:pt x="2034540" y="683260"/>
                    </a:lnTo>
                    <a:lnTo>
                      <a:pt x="2012569" y="678307"/>
                    </a:lnTo>
                    <a:lnTo>
                      <a:pt x="1998853" y="672973"/>
                    </a:lnTo>
                    <a:lnTo>
                      <a:pt x="1884426" y="672973"/>
                    </a:lnTo>
                    <a:lnTo>
                      <a:pt x="1851025" y="667893"/>
                    </a:lnTo>
                    <a:lnTo>
                      <a:pt x="1816100" y="662813"/>
                    </a:lnTo>
                    <a:lnTo>
                      <a:pt x="1798447" y="662686"/>
                    </a:lnTo>
                    <a:lnTo>
                      <a:pt x="1768094" y="657479"/>
                    </a:lnTo>
                    <a:lnTo>
                      <a:pt x="1755013" y="652399"/>
                    </a:lnTo>
                    <a:lnTo>
                      <a:pt x="1675384" y="652399"/>
                    </a:lnTo>
                    <a:lnTo>
                      <a:pt x="1586738" y="652399"/>
                    </a:lnTo>
                    <a:lnTo>
                      <a:pt x="1548003" y="647319"/>
                    </a:lnTo>
                    <a:lnTo>
                      <a:pt x="1493012" y="647319"/>
                    </a:lnTo>
                    <a:lnTo>
                      <a:pt x="1470914" y="642493"/>
                    </a:lnTo>
                    <a:lnTo>
                      <a:pt x="1401826" y="642239"/>
                    </a:lnTo>
                    <a:lnTo>
                      <a:pt x="1316736" y="637159"/>
                    </a:lnTo>
                    <a:lnTo>
                      <a:pt x="1299972" y="637159"/>
                    </a:lnTo>
                    <a:lnTo>
                      <a:pt x="1295400" y="622808"/>
                    </a:lnTo>
                    <a:lnTo>
                      <a:pt x="1267206" y="616966"/>
                    </a:lnTo>
                    <a:lnTo>
                      <a:pt x="1231646" y="611759"/>
                    </a:lnTo>
                    <a:lnTo>
                      <a:pt x="1218819" y="606806"/>
                    </a:lnTo>
                    <a:lnTo>
                      <a:pt x="1067054" y="601726"/>
                    </a:lnTo>
                    <a:lnTo>
                      <a:pt x="1037844" y="592074"/>
                    </a:lnTo>
                    <a:lnTo>
                      <a:pt x="1018540" y="586867"/>
                    </a:lnTo>
                    <a:lnTo>
                      <a:pt x="997077" y="586613"/>
                    </a:lnTo>
                    <a:lnTo>
                      <a:pt x="999871" y="573786"/>
                    </a:lnTo>
                    <a:lnTo>
                      <a:pt x="970534" y="561975"/>
                    </a:lnTo>
                    <a:lnTo>
                      <a:pt x="966343" y="546989"/>
                    </a:lnTo>
                    <a:lnTo>
                      <a:pt x="920750" y="541274"/>
                    </a:lnTo>
                    <a:lnTo>
                      <a:pt x="869442" y="536194"/>
                    </a:lnTo>
                    <a:lnTo>
                      <a:pt x="855472" y="531622"/>
                    </a:lnTo>
                    <a:lnTo>
                      <a:pt x="826135" y="521462"/>
                    </a:lnTo>
                    <a:lnTo>
                      <a:pt x="816864" y="504444"/>
                    </a:lnTo>
                    <a:lnTo>
                      <a:pt x="799592" y="488061"/>
                    </a:lnTo>
                    <a:lnTo>
                      <a:pt x="803656" y="470916"/>
                    </a:lnTo>
                    <a:lnTo>
                      <a:pt x="777240" y="470916"/>
                    </a:lnTo>
                    <a:lnTo>
                      <a:pt x="781050" y="458216"/>
                    </a:lnTo>
                    <a:lnTo>
                      <a:pt x="762889" y="451485"/>
                    </a:lnTo>
                    <a:lnTo>
                      <a:pt x="758190" y="437261"/>
                    </a:lnTo>
                    <a:lnTo>
                      <a:pt x="740283" y="427101"/>
                    </a:lnTo>
                    <a:lnTo>
                      <a:pt x="740156" y="413004"/>
                    </a:lnTo>
                    <a:lnTo>
                      <a:pt x="718693" y="406273"/>
                    </a:lnTo>
                    <a:lnTo>
                      <a:pt x="665861" y="400939"/>
                    </a:lnTo>
                    <a:lnTo>
                      <a:pt x="639826" y="396113"/>
                    </a:lnTo>
                    <a:lnTo>
                      <a:pt x="618998" y="391033"/>
                    </a:lnTo>
                    <a:lnTo>
                      <a:pt x="583184" y="386080"/>
                    </a:lnTo>
                    <a:lnTo>
                      <a:pt x="557530" y="372491"/>
                    </a:lnTo>
                    <a:lnTo>
                      <a:pt x="550418" y="356489"/>
                    </a:lnTo>
                    <a:lnTo>
                      <a:pt x="538861" y="340487"/>
                    </a:lnTo>
                    <a:lnTo>
                      <a:pt x="534543" y="326771"/>
                    </a:lnTo>
                    <a:lnTo>
                      <a:pt x="522859" y="310769"/>
                    </a:lnTo>
                    <a:lnTo>
                      <a:pt x="516001" y="293116"/>
                    </a:lnTo>
                    <a:lnTo>
                      <a:pt x="513969" y="275717"/>
                    </a:lnTo>
                    <a:lnTo>
                      <a:pt x="511302" y="260477"/>
                    </a:lnTo>
                    <a:lnTo>
                      <a:pt x="508508" y="245364"/>
                    </a:lnTo>
                    <a:lnTo>
                      <a:pt x="505968" y="221488"/>
                    </a:lnTo>
                    <a:lnTo>
                      <a:pt x="503174" y="206121"/>
                    </a:lnTo>
                    <a:lnTo>
                      <a:pt x="497713" y="171704"/>
                    </a:lnTo>
                    <a:lnTo>
                      <a:pt x="491998" y="155067"/>
                    </a:lnTo>
                    <a:lnTo>
                      <a:pt x="486537" y="139954"/>
                    </a:lnTo>
                    <a:lnTo>
                      <a:pt x="484378" y="126873"/>
                    </a:lnTo>
                    <a:lnTo>
                      <a:pt x="475488" y="108966"/>
                    </a:lnTo>
                    <a:lnTo>
                      <a:pt x="470535" y="95377"/>
                    </a:lnTo>
                    <a:lnTo>
                      <a:pt x="453644" y="80899"/>
                    </a:lnTo>
                    <a:lnTo>
                      <a:pt x="431292" y="74295"/>
                    </a:lnTo>
                    <a:lnTo>
                      <a:pt x="414909" y="65278"/>
                    </a:lnTo>
                    <a:lnTo>
                      <a:pt x="392938" y="55118"/>
                    </a:lnTo>
                    <a:lnTo>
                      <a:pt x="372364" y="49657"/>
                    </a:lnTo>
                    <a:lnTo>
                      <a:pt x="302768" y="49403"/>
                    </a:lnTo>
                    <a:lnTo>
                      <a:pt x="300990" y="34417"/>
                    </a:lnTo>
                    <a:lnTo>
                      <a:pt x="270764" y="34417"/>
                    </a:lnTo>
                    <a:lnTo>
                      <a:pt x="243840" y="34417"/>
                    </a:lnTo>
                    <a:lnTo>
                      <a:pt x="238252" y="19558"/>
                    </a:lnTo>
                    <a:lnTo>
                      <a:pt x="193040" y="19558"/>
                    </a:lnTo>
                    <a:lnTo>
                      <a:pt x="141224" y="9779"/>
                    </a:lnTo>
                    <a:lnTo>
                      <a:pt x="86741" y="4826"/>
                    </a:lnTo>
                    <a:lnTo>
                      <a:pt x="41402" y="0"/>
                    </a:lnTo>
                    <a:lnTo>
                      <a:pt x="2794" y="0"/>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5" name="Freeform 4229">
                <a:extLst>
                  <a:ext uri="{FF2B5EF4-FFF2-40B4-BE49-F238E27FC236}">
                    <a16:creationId xmlns:a16="http://schemas.microsoft.com/office/drawing/2014/main" id="{9BA980B0-F89A-4B6D-8E5D-7D22DF668A6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6" name="Freeform 4334">
                <a:extLst>
                  <a:ext uri="{FF2B5EF4-FFF2-40B4-BE49-F238E27FC236}">
                    <a16:creationId xmlns:a16="http://schemas.microsoft.com/office/drawing/2014/main" id="{1CA44AE2-5D25-47C9-B98D-DD873408F2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7" name="Freeform 4335">
                <a:extLst>
                  <a:ext uri="{FF2B5EF4-FFF2-40B4-BE49-F238E27FC236}">
                    <a16:creationId xmlns:a16="http://schemas.microsoft.com/office/drawing/2014/main" id="{A7B6B960-8DF4-4E79-A201-C8D96A4BE4E9}"/>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8" name="Freeform 4336">
                <a:extLst>
                  <a:ext uri="{FF2B5EF4-FFF2-40B4-BE49-F238E27FC236}">
                    <a16:creationId xmlns:a16="http://schemas.microsoft.com/office/drawing/2014/main" id="{872072E4-61B4-4041-B67A-E2A28206FB9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9" name="Freeform 4337">
                <a:extLst>
                  <a:ext uri="{FF2B5EF4-FFF2-40B4-BE49-F238E27FC236}">
                    <a16:creationId xmlns:a16="http://schemas.microsoft.com/office/drawing/2014/main" id="{C7192614-4042-43AA-B598-AF3FC696466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0" name="Freeform 4338">
                <a:extLst>
                  <a:ext uri="{FF2B5EF4-FFF2-40B4-BE49-F238E27FC236}">
                    <a16:creationId xmlns:a16="http://schemas.microsoft.com/office/drawing/2014/main" id="{1DF25490-02A5-408B-AC57-7949C49F344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1" name="Freeform 4339">
                <a:extLst>
                  <a:ext uri="{FF2B5EF4-FFF2-40B4-BE49-F238E27FC236}">
                    <a16:creationId xmlns:a16="http://schemas.microsoft.com/office/drawing/2014/main" id="{C95EA961-11B6-42A8-AC28-8A3ECD0E61D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2" name="Freeform 4340">
                <a:extLst>
                  <a:ext uri="{FF2B5EF4-FFF2-40B4-BE49-F238E27FC236}">
                    <a16:creationId xmlns:a16="http://schemas.microsoft.com/office/drawing/2014/main" id="{9537AE56-498F-42DC-A023-5A6A8E2EBEF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3" name="Freeform 4341">
                <a:extLst>
                  <a:ext uri="{FF2B5EF4-FFF2-40B4-BE49-F238E27FC236}">
                    <a16:creationId xmlns:a16="http://schemas.microsoft.com/office/drawing/2014/main" id="{938AFC86-4212-4328-94FC-A707E05F6C8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4" name="Freeform 4342">
                <a:extLst>
                  <a:ext uri="{FF2B5EF4-FFF2-40B4-BE49-F238E27FC236}">
                    <a16:creationId xmlns:a16="http://schemas.microsoft.com/office/drawing/2014/main" id="{E1DE5427-81A6-4399-B9F1-F08F6B04808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5" name="Freeform 4343">
                <a:extLst>
                  <a:ext uri="{FF2B5EF4-FFF2-40B4-BE49-F238E27FC236}">
                    <a16:creationId xmlns:a16="http://schemas.microsoft.com/office/drawing/2014/main" id="{B1FD0638-0AA0-400B-B5BB-4CD9C2C62AC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6" name="Freeform 4344">
                <a:extLst>
                  <a:ext uri="{FF2B5EF4-FFF2-40B4-BE49-F238E27FC236}">
                    <a16:creationId xmlns:a16="http://schemas.microsoft.com/office/drawing/2014/main" id="{73BB764E-5C79-4B51-A0B9-718EA54F159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7" name="Freeform 4345">
                <a:extLst>
                  <a:ext uri="{FF2B5EF4-FFF2-40B4-BE49-F238E27FC236}">
                    <a16:creationId xmlns:a16="http://schemas.microsoft.com/office/drawing/2014/main" id="{46EBCE98-8430-49DD-B95A-3277CA7A4B0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8" name="Freeform 4346">
                <a:extLst>
                  <a:ext uri="{FF2B5EF4-FFF2-40B4-BE49-F238E27FC236}">
                    <a16:creationId xmlns:a16="http://schemas.microsoft.com/office/drawing/2014/main" id="{E2A63E53-4C1E-4068-A944-A7E6D5506E4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9" name="Freeform 4347">
                <a:extLst>
                  <a:ext uri="{FF2B5EF4-FFF2-40B4-BE49-F238E27FC236}">
                    <a16:creationId xmlns:a16="http://schemas.microsoft.com/office/drawing/2014/main" id="{8DC44325-3303-46AB-AF06-F1BAEA314BB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0" name="Freeform 4348">
                <a:extLst>
                  <a:ext uri="{FF2B5EF4-FFF2-40B4-BE49-F238E27FC236}">
                    <a16:creationId xmlns:a16="http://schemas.microsoft.com/office/drawing/2014/main" id="{7194DFEF-4D10-419B-B3C0-37AFA2AF8B5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1" name="Freeform 4349">
                <a:extLst>
                  <a:ext uri="{FF2B5EF4-FFF2-40B4-BE49-F238E27FC236}">
                    <a16:creationId xmlns:a16="http://schemas.microsoft.com/office/drawing/2014/main" id="{538AD9D4-F269-4E19-BDDF-23DD94E62A8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2" name="Freeform 4350">
                <a:extLst>
                  <a:ext uri="{FF2B5EF4-FFF2-40B4-BE49-F238E27FC236}">
                    <a16:creationId xmlns:a16="http://schemas.microsoft.com/office/drawing/2014/main" id="{D0F5C01E-1FA9-47B8-B748-381B6A8A25A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3" name="Freeform 4351">
                <a:extLst>
                  <a:ext uri="{FF2B5EF4-FFF2-40B4-BE49-F238E27FC236}">
                    <a16:creationId xmlns:a16="http://schemas.microsoft.com/office/drawing/2014/main" id="{F04A2BD5-761A-4863-A76B-72D73155F9D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4" name="Freeform 4352">
                <a:extLst>
                  <a:ext uri="{FF2B5EF4-FFF2-40B4-BE49-F238E27FC236}">
                    <a16:creationId xmlns:a16="http://schemas.microsoft.com/office/drawing/2014/main" id="{DF2FE99B-5A77-4F33-A450-D94211B7153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5" name="Freeform 4353">
                <a:extLst>
                  <a:ext uri="{FF2B5EF4-FFF2-40B4-BE49-F238E27FC236}">
                    <a16:creationId xmlns:a16="http://schemas.microsoft.com/office/drawing/2014/main" id="{0FF92E71-A83D-44E5-A0B8-98B105F5B70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6" name="Freeform 4354">
                <a:extLst>
                  <a:ext uri="{FF2B5EF4-FFF2-40B4-BE49-F238E27FC236}">
                    <a16:creationId xmlns:a16="http://schemas.microsoft.com/office/drawing/2014/main" id="{825AAD10-C0A9-47B6-BA71-830FA0FC2A0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7" name="Freeform 4355">
                <a:extLst>
                  <a:ext uri="{FF2B5EF4-FFF2-40B4-BE49-F238E27FC236}">
                    <a16:creationId xmlns:a16="http://schemas.microsoft.com/office/drawing/2014/main" id="{4A20638E-B06B-4535-9C35-2E023796574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8" name="Freeform 4356">
                <a:extLst>
                  <a:ext uri="{FF2B5EF4-FFF2-40B4-BE49-F238E27FC236}">
                    <a16:creationId xmlns:a16="http://schemas.microsoft.com/office/drawing/2014/main" id="{56974CB9-E3DC-4989-861B-92E21A9D5EF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9" name="Freeform 4357">
                <a:extLst>
                  <a:ext uri="{FF2B5EF4-FFF2-40B4-BE49-F238E27FC236}">
                    <a16:creationId xmlns:a16="http://schemas.microsoft.com/office/drawing/2014/main" id="{9B132F1E-1DAB-4231-98F3-A9BB9F9E3F0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0" name="Freeform 4358">
                <a:extLst>
                  <a:ext uri="{FF2B5EF4-FFF2-40B4-BE49-F238E27FC236}">
                    <a16:creationId xmlns:a16="http://schemas.microsoft.com/office/drawing/2014/main" id="{0D4C0FE2-BA64-4091-94C7-8C0910AAA34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1" name="Freeform 4359">
                <a:extLst>
                  <a:ext uri="{FF2B5EF4-FFF2-40B4-BE49-F238E27FC236}">
                    <a16:creationId xmlns:a16="http://schemas.microsoft.com/office/drawing/2014/main" id="{9D02B626-A9FB-4D03-BD66-CD96BD339DC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2" name="Freeform 4360">
                <a:extLst>
                  <a:ext uri="{FF2B5EF4-FFF2-40B4-BE49-F238E27FC236}">
                    <a16:creationId xmlns:a16="http://schemas.microsoft.com/office/drawing/2014/main" id="{2463A543-0E2D-459F-A313-76041046645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3" name="Freeform 4361">
                <a:extLst>
                  <a:ext uri="{FF2B5EF4-FFF2-40B4-BE49-F238E27FC236}">
                    <a16:creationId xmlns:a16="http://schemas.microsoft.com/office/drawing/2014/main" id="{E65A3997-9A6B-4EBE-8EF3-70FCC60625A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4" name="Freeform 4362">
                <a:extLst>
                  <a:ext uri="{FF2B5EF4-FFF2-40B4-BE49-F238E27FC236}">
                    <a16:creationId xmlns:a16="http://schemas.microsoft.com/office/drawing/2014/main" id="{48DBA504-1001-44A2-8F7B-1F12DC53FCA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5" name="Freeform 4363">
                <a:extLst>
                  <a:ext uri="{FF2B5EF4-FFF2-40B4-BE49-F238E27FC236}">
                    <a16:creationId xmlns:a16="http://schemas.microsoft.com/office/drawing/2014/main" id="{4DB860C0-9220-40C0-8EE2-16C453FC137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6" name="Freeform 4364">
                <a:extLst>
                  <a:ext uri="{FF2B5EF4-FFF2-40B4-BE49-F238E27FC236}">
                    <a16:creationId xmlns:a16="http://schemas.microsoft.com/office/drawing/2014/main" id="{BD58AFFF-C274-481A-9859-4534D41907C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7" name="Freeform 4365">
                <a:extLst>
                  <a:ext uri="{FF2B5EF4-FFF2-40B4-BE49-F238E27FC236}">
                    <a16:creationId xmlns:a16="http://schemas.microsoft.com/office/drawing/2014/main" id="{B4B4C1D4-6B83-4F4A-AD5A-8A7CF9206D7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8" name="Freeform 4366">
                <a:extLst>
                  <a:ext uri="{FF2B5EF4-FFF2-40B4-BE49-F238E27FC236}">
                    <a16:creationId xmlns:a16="http://schemas.microsoft.com/office/drawing/2014/main" id="{86BE57CA-61B4-49AC-82C9-E1408136B49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9" name="Freeform 4367">
                <a:extLst>
                  <a:ext uri="{FF2B5EF4-FFF2-40B4-BE49-F238E27FC236}">
                    <a16:creationId xmlns:a16="http://schemas.microsoft.com/office/drawing/2014/main" id="{396E7E6C-F8DE-499D-BDF1-2A6F7121BFA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0" name="Freeform 4368">
                <a:extLst>
                  <a:ext uri="{FF2B5EF4-FFF2-40B4-BE49-F238E27FC236}">
                    <a16:creationId xmlns:a16="http://schemas.microsoft.com/office/drawing/2014/main" id="{2F3A65E0-B61F-4447-8BE7-3616F0FE2E8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1" name="Freeform 4369">
                <a:extLst>
                  <a:ext uri="{FF2B5EF4-FFF2-40B4-BE49-F238E27FC236}">
                    <a16:creationId xmlns:a16="http://schemas.microsoft.com/office/drawing/2014/main" id="{E3E9EE3D-5829-4B21-9D35-F753274D711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2" name="Freeform 4370">
                <a:extLst>
                  <a:ext uri="{FF2B5EF4-FFF2-40B4-BE49-F238E27FC236}">
                    <a16:creationId xmlns:a16="http://schemas.microsoft.com/office/drawing/2014/main" id="{FC778875-9923-47A9-ABF9-DA0F292B899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3" name="Freeform 4371">
                <a:extLst>
                  <a:ext uri="{FF2B5EF4-FFF2-40B4-BE49-F238E27FC236}">
                    <a16:creationId xmlns:a16="http://schemas.microsoft.com/office/drawing/2014/main" id="{1B971214-1858-4118-926E-9759C852A689}"/>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4" name="Freeform 4372">
                <a:extLst>
                  <a:ext uri="{FF2B5EF4-FFF2-40B4-BE49-F238E27FC236}">
                    <a16:creationId xmlns:a16="http://schemas.microsoft.com/office/drawing/2014/main" id="{E19B628F-A1EB-4E17-833B-D3BB9BFD8E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5" name="Freeform 4373">
                <a:extLst>
                  <a:ext uri="{FF2B5EF4-FFF2-40B4-BE49-F238E27FC236}">
                    <a16:creationId xmlns:a16="http://schemas.microsoft.com/office/drawing/2014/main" id="{613F3C66-73B4-4EAB-AAF4-8A221247AC2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6" name="Freeform 4374">
                <a:extLst>
                  <a:ext uri="{FF2B5EF4-FFF2-40B4-BE49-F238E27FC236}">
                    <a16:creationId xmlns:a16="http://schemas.microsoft.com/office/drawing/2014/main" id="{4359B704-D8AE-4719-B48D-CC56E5C303C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7" name="Freeform 4375">
                <a:extLst>
                  <a:ext uri="{FF2B5EF4-FFF2-40B4-BE49-F238E27FC236}">
                    <a16:creationId xmlns:a16="http://schemas.microsoft.com/office/drawing/2014/main" id="{E9EFA610-4C17-462B-9300-B7AF1ED64415}"/>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8" name="Freeform 4376">
                <a:extLst>
                  <a:ext uri="{FF2B5EF4-FFF2-40B4-BE49-F238E27FC236}">
                    <a16:creationId xmlns:a16="http://schemas.microsoft.com/office/drawing/2014/main" id="{F0E3419E-2034-44CB-8A9A-49E0932DED9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9" name="Freeform 4377">
                <a:extLst>
                  <a:ext uri="{FF2B5EF4-FFF2-40B4-BE49-F238E27FC236}">
                    <a16:creationId xmlns:a16="http://schemas.microsoft.com/office/drawing/2014/main" id="{A2FC5507-83C0-4B8A-9F45-A6CB40AFAEA0}"/>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0" name="Freeform 4378">
                <a:extLst>
                  <a:ext uri="{FF2B5EF4-FFF2-40B4-BE49-F238E27FC236}">
                    <a16:creationId xmlns:a16="http://schemas.microsoft.com/office/drawing/2014/main" id="{20E7E97E-39B7-4614-802F-79EF5D8A3471}"/>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1" name="Freeform 4379">
                <a:extLst>
                  <a:ext uri="{FF2B5EF4-FFF2-40B4-BE49-F238E27FC236}">
                    <a16:creationId xmlns:a16="http://schemas.microsoft.com/office/drawing/2014/main" id="{A7A16F96-9262-4790-B7F4-264970D54CEC}"/>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2" name="Freeform 4380">
                <a:extLst>
                  <a:ext uri="{FF2B5EF4-FFF2-40B4-BE49-F238E27FC236}">
                    <a16:creationId xmlns:a16="http://schemas.microsoft.com/office/drawing/2014/main" id="{9A9CCA81-BA28-4765-82E9-2464DDB26B0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3" name="Freeform 4381">
                <a:extLst>
                  <a:ext uri="{FF2B5EF4-FFF2-40B4-BE49-F238E27FC236}">
                    <a16:creationId xmlns:a16="http://schemas.microsoft.com/office/drawing/2014/main" id="{7E8876B7-351A-41CF-BE0E-61E9DFF23AB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4" name="Freeform 4382">
                <a:extLst>
                  <a:ext uri="{FF2B5EF4-FFF2-40B4-BE49-F238E27FC236}">
                    <a16:creationId xmlns:a16="http://schemas.microsoft.com/office/drawing/2014/main" id="{1332A66E-C490-4228-B0D5-F118DAA6E7B4}"/>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5" name="Freeform 4383">
                <a:extLst>
                  <a:ext uri="{FF2B5EF4-FFF2-40B4-BE49-F238E27FC236}">
                    <a16:creationId xmlns:a16="http://schemas.microsoft.com/office/drawing/2014/main" id="{DF199C84-35E3-4C21-A628-8C5C728972E9}"/>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6" name="Freeform 4384">
                <a:extLst>
                  <a:ext uri="{FF2B5EF4-FFF2-40B4-BE49-F238E27FC236}">
                    <a16:creationId xmlns:a16="http://schemas.microsoft.com/office/drawing/2014/main" id="{D0D47DE0-3716-40DE-A737-6FEEC9705723}"/>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7" name="Freeform 4385">
                <a:extLst>
                  <a:ext uri="{FF2B5EF4-FFF2-40B4-BE49-F238E27FC236}">
                    <a16:creationId xmlns:a16="http://schemas.microsoft.com/office/drawing/2014/main" id="{3025695C-2B00-4A3C-BA1F-DD0F011C9B1F}"/>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8" name="Freeform 4386">
                <a:extLst>
                  <a:ext uri="{FF2B5EF4-FFF2-40B4-BE49-F238E27FC236}">
                    <a16:creationId xmlns:a16="http://schemas.microsoft.com/office/drawing/2014/main" id="{9195E62D-0274-4C4D-9902-4726F3858DD1}"/>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9" name="Freeform 4387">
                <a:extLst>
                  <a:ext uri="{FF2B5EF4-FFF2-40B4-BE49-F238E27FC236}">
                    <a16:creationId xmlns:a16="http://schemas.microsoft.com/office/drawing/2014/main" id="{D29C6C8B-CBA3-4A01-B464-3174AB82E01F}"/>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0" name="Freeform 4388">
                <a:extLst>
                  <a:ext uri="{FF2B5EF4-FFF2-40B4-BE49-F238E27FC236}">
                    <a16:creationId xmlns:a16="http://schemas.microsoft.com/office/drawing/2014/main" id="{1E4B0B64-E232-4B9E-8FFD-22DDF60BBA57}"/>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1" name="Freeform 4389">
                <a:extLst>
                  <a:ext uri="{FF2B5EF4-FFF2-40B4-BE49-F238E27FC236}">
                    <a16:creationId xmlns:a16="http://schemas.microsoft.com/office/drawing/2014/main" id="{1D6862C4-9DFB-411C-A41A-633018950062}"/>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2" name="Freeform 4390">
                <a:extLst>
                  <a:ext uri="{FF2B5EF4-FFF2-40B4-BE49-F238E27FC236}">
                    <a16:creationId xmlns:a16="http://schemas.microsoft.com/office/drawing/2014/main" id="{3A4ABF0F-042E-47C5-B8B0-D9E63B454B8B}"/>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3" name="Freeform 4391">
                <a:extLst>
                  <a:ext uri="{FF2B5EF4-FFF2-40B4-BE49-F238E27FC236}">
                    <a16:creationId xmlns:a16="http://schemas.microsoft.com/office/drawing/2014/main" id="{929A1C55-56CE-4064-BFCA-2C7E27A1DE8E}"/>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4" name="Freeform 4392">
                <a:extLst>
                  <a:ext uri="{FF2B5EF4-FFF2-40B4-BE49-F238E27FC236}">
                    <a16:creationId xmlns:a16="http://schemas.microsoft.com/office/drawing/2014/main" id="{D96ED377-FA6C-45A5-99DE-5546BE2DD6F9}"/>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5" name="Freeform 4393">
                <a:extLst>
                  <a:ext uri="{FF2B5EF4-FFF2-40B4-BE49-F238E27FC236}">
                    <a16:creationId xmlns:a16="http://schemas.microsoft.com/office/drawing/2014/main" id="{388413A7-EC24-4E50-A1F5-5D59EFAAC567}"/>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6" name="Freeform 4394">
                <a:extLst>
                  <a:ext uri="{FF2B5EF4-FFF2-40B4-BE49-F238E27FC236}">
                    <a16:creationId xmlns:a16="http://schemas.microsoft.com/office/drawing/2014/main" id="{76B13324-8E42-4D3F-8237-3F041E44102E}"/>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7" name="Freeform 4395">
                <a:extLst>
                  <a:ext uri="{FF2B5EF4-FFF2-40B4-BE49-F238E27FC236}">
                    <a16:creationId xmlns:a16="http://schemas.microsoft.com/office/drawing/2014/main" id="{BC08BA4A-9554-4822-ACEC-F2B46CE60A7E}"/>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8" name="Freeform 4396">
                <a:extLst>
                  <a:ext uri="{FF2B5EF4-FFF2-40B4-BE49-F238E27FC236}">
                    <a16:creationId xmlns:a16="http://schemas.microsoft.com/office/drawing/2014/main" id="{D0758ED5-F075-45C5-889F-E6F729C6E5E7}"/>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9" name="Freeform 4397">
                <a:extLst>
                  <a:ext uri="{FF2B5EF4-FFF2-40B4-BE49-F238E27FC236}">
                    <a16:creationId xmlns:a16="http://schemas.microsoft.com/office/drawing/2014/main" id="{31427FEA-0B8F-4CAA-81C2-DA88506B99B9}"/>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0" name="Freeform 4398">
                <a:extLst>
                  <a:ext uri="{FF2B5EF4-FFF2-40B4-BE49-F238E27FC236}">
                    <a16:creationId xmlns:a16="http://schemas.microsoft.com/office/drawing/2014/main" id="{B8852CF1-61B2-4D0A-AB0B-7508F3EEF15C}"/>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1" name="Freeform 4399">
                <a:extLst>
                  <a:ext uri="{FF2B5EF4-FFF2-40B4-BE49-F238E27FC236}">
                    <a16:creationId xmlns:a16="http://schemas.microsoft.com/office/drawing/2014/main" id="{CEF59A0B-5739-458D-9D61-8486ABED827B}"/>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2" name="Freeform 4400">
                <a:extLst>
                  <a:ext uri="{FF2B5EF4-FFF2-40B4-BE49-F238E27FC236}">
                    <a16:creationId xmlns:a16="http://schemas.microsoft.com/office/drawing/2014/main" id="{1F1C9DFF-027E-4AB4-8925-233F1525AC95}"/>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3" name="Freeform 4401">
                <a:extLst>
                  <a:ext uri="{FF2B5EF4-FFF2-40B4-BE49-F238E27FC236}">
                    <a16:creationId xmlns:a16="http://schemas.microsoft.com/office/drawing/2014/main" id="{FF758051-9B12-497B-BF08-C6720AF0AE4E}"/>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4" name="Freeform 4402">
                <a:extLst>
                  <a:ext uri="{FF2B5EF4-FFF2-40B4-BE49-F238E27FC236}">
                    <a16:creationId xmlns:a16="http://schemas.microsoft.com/office/drawing/2014/main" id="{E2A59566-729F-4053-94CC-58B222045502}"/>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5" name="Freeform 4403">
                <a:extLst>
                  <a:ext uri="{FF2B5EF4-FFF2-40B4-BE49-F238E27FC236}">
                    <a16:creationId xmlns:a16="http://schemas.microsoft.com/office/drawing/2014/main" id="{B356AC89-16D0-4DF3-91BC-E9F60F8CDC7F}"/>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6" name="Freeform 4404">
                <a:extLst>
                  <a:ext uri="{FF2B5EF4-FFF2-40B4-BE49-F238E27FC236}">
                    <a16:creationId xmlns:a16="http://schemas.microsoft.com/office/drawing/2014/main" id="{FC3A8E82-2283-41DA-BD62-2C21CA6E0863}"/>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7" name="Freeform 4405">
                <a:extLst>
                  <a:ext uri="{FF2B5EF4-FFF2-40B4-BE49-F238E27FC236}">
                    <a16:creationId xmlns:a16="http://schemas.microsoft.com/office/drawing/2014/main" id="{6A5F7EF1-9364-4DB6-AF5B-3C252E8673D5}"/>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8" name="Freeform 4406">
                <a:extLst>
                  <a:ext uri="{FF2B5EF4-FFF2-40B4-BE49-F238E27FC236}">
                    <a16:creationId xmlns:a16="http://schemas.microsoft.com/office/drawing/2014/main" id="{5F198200-52A2-4EF1-9AB3-ADB72E824B10}"/>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9" name="Freeform 4407">
                <a:extLst>
                  <a:ext uri="{FF2B5EF4-FFF2-40B4-BE49-F238E27FC236}">
                    <a16:creationId xmlns:a16="http://schemas.microsoft.com/office/drawing/2014/main" id="{148F6441-B032-4E47-A362-70BC186DA456}"/>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0" name="Freeform 4408">
                <a:extLst>
                  <a:ext uri="{FF2B5EF4-FFF2-40B4-BE49-F238E27FC236}">
                    <a16:creationId xmlns:a16="http://schemas.microsoft.com/office/drawing/2014/main" id="{4D144417-18FF-48E1-A745-75C1AEDB1EE4}"/>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1" name="Freeform 4409">
                <a:extLst>
                  <a:ext uri="{FF2B5EF4-FFF2-40B4-BE49-F238E27FC236}">
                    <a16:creationId xmlns:a16="http://schemas.microsoft.com/office/drawing/2014/main" id="{90FF82DA-289C-48A1-8A3D-8C868A63AB01}"/>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2" name="Freeform 4410">
                <a:extLst>
                  <a:ext uri="{FF2B5EF4-FFF2-40B4-BE49-F238E27FC236}">
                    <a16:creationId xmlns:a16="http://schemas.microsoft.com/office/drawing/2014/main" id="{9B23C861-C07B-4E61-84C5-C941D4B25522}"/>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3" name="Freeform 4411">
                <a:extLst>
                  <a:ext uri="{FF2B5EF4-FFF2-40B4-BE49-F238E27FC236}">
                    <a16:creationId xmlns:a16="http://schemas.microsoft.com/office/drawing/2014/main" id="{728A1BEE-63A0-48E0-8A10-AE8FBDAB9C3C}"/>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4" name="Freeform 4412">
                <a:extLst>
                  <a:ext uri="{FF2B5EF4-FFF2-40B4-BE49-F238E27FC236}">
                    <a16:creationId xmlns:a16="http://schemas.microsoft.com/office/drawing/2014/main" id="{6E17FE21-5239-4FDA-B87E-11F99CCB6311}"/>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5" name="Freeform 4413">
                <a:extLst>
                  <a:ext uri="{FF2B5EF4-FFF2-40B4-BE49-F238E27FC236}">
                    <a16:creationId xmlns:a16="http://schemas.microsoft.com/office/drawing/2014/main" id="{9495B9E4-E077-4C88-8BD3-EBB7981CA65E}"/>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6" name="Freeform 4414">
                <a:extLst>
                  <a:ext uri="{FF2B5EF4-FFF2-40B4-BE49-F238E27FC236}">
                    <a16:creationId xmlns:a16="http://schemas.microsoft.com/office/drawing/2014/main" id="{12FB25CA-73B3-4183-9F52-FAEF122A8A9A}"/>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7" name="Freeform 4415">
                <a:extLst>
                  <a:ext uri="{FF2B5EF4-FFF2-40B4-BE49-F238E27FC236}">
                    <a16:creationId xmlns:a16="http://schemas.microsoft.com/office/drawing/2014/main" id="{E4DD5BC3-F167-4D53-90B1-7CCF337093C8}"/>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8" name="Freeform 4416">
                <a:extLst>
                  <a:ext uri="{FF2B5EF4-FFF2-40B4-BE49-F238E27FC236}">
                    <a16:creationId xmlns:a16="http://schemas.microsoft.com/office/drawing/2014/main" id="{87BBD593-5208-4237-BCF2-61E2AEF135AB}"/>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9" name="Freeform 4417">
                <a:extLst>
                  <a:ext uri="{FF2B5EF4-FFF2-40B4-BE49-F238E27FC236}">
                    <a16:creationId xmlns:a16="http://schemas.microsoft.com/office/drawing/2014/main" id="{A6A8FFE1-CEC4-45D9-97E4-AD16FEC16BC4}"/>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0" name="Freeform 4418">
                <a:extLst>
                  <a:ext uri="{FF2B5EF4-FFF2-40B4-BE49-F238E27FC236}">
                    <a16:creationId xmlns:a16="http://schemas.microsoft.com/office/drawing/2014/main" id="{0EC7FB02-351F-4D95-B519-1376DB505373}"/>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1" name="Freeform 4419">
                <a:extLst>
                  <a:ext uri="{FF2B5EF4-FFF2-40B4-BE49-F238E27FC236}">
                    <a16:creationId xmlns:a16="http://schemas.microsoft.com/office/drawing/2014/main" id="{DBA8429F-C9BD-4D57-BC2D-3C2B75C6F2F8}"/>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2" name="Freeform 4420">
                <a:extLst>
                  <a:ext uri="{FF2B5EF4-FFF2-40B4-BE49-F238E27FC236}">
                    <a16:creationId xmlns:a16="http://schemas.microsoft.com/office/drawing/2014/main" id="{82EED015-8BDE-47C6-9132-218DD76F2E0C}"/>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3" name="Freeform 4421">
                <a:extLst>
                  <a:ext uri="{FF2B5EF4-FFF2-40B4-BE49-F238E27FC236}">
                    <a16:creationId xmlns:a16="http://schemas.microsoft.com/office/drawing/2014/main" id="{B5AC5E2B-4EF2-4768-A765-950B0D5F9F1B}"/>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4" name="Freeform 4422">
                <a:extLst>
                  <a:ext uri="{FF2B5EF4-FFF2-40B4-BE49-F238E27FC236}">
                    <a16:creationId xmlns:a16="http://schemas.microsoft.com/office/drawing/2014/main" id="{BFE11604-C25F-476B-A828-7E6860667E40}"/>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5" name="Freeform 4423">
                <a:extLst>
                  <a:ext uri="{FF2B5EF4-FFF2-40B4-BE49-F238E27FC236}">
                    <a16:creationId xmlns:a16="http://schemas.microsoft.com/office/drawing/2014/main" id="{E4BD6F9B-1AE1-4E9D-AB21-09B4383DC0BC}"/>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6" name="Freeform 4424">
                <a:extLst>
                  <a:ext uri="{FF2B5EF4-FFF2-40B4-BE49-F238E27FC236}">
                    <a16:creationId xmlns:a16="http://schemas.microsoft.com/office/drawing/2014/main" id="{50561AF4-2CCC-4169-B423-B2A82A6FF5E1}"/>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7" name="Freeform 4425">
                <a:extLst>
                  <a:ext uri="{FF2B5EF4-FFF2-40B4-BE49-F238E27FC236}">
                    <a16:creationId xmlns:a16="http://schemas.microsoft.com/office/drawing/2014/main" id="{FC89794E-D1D7-4CAA-A7D4-1626848F1D6C}"/>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8" name="Freeform 4426">
                <a:extLst>
                  <a:ext uri="{FF2B5EF4-FFF2-40B4-BE49-F238E27FC236}">
                    <a16:creationId xmlns:a16="http://schemas.microsoft.com/office/drawing/2014/main" id="{906DB879-6206-4F95-8314-C00B3E3B885E}"/>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9" name="Freeform 4427">
                <a:extLst>
                  <a:ext uri="{FF2B5EF4-FFF2-40B4-BE49-F238E27FC236}">
                    <a16:creationId xmlns:a16="http://schemas.microsoft.com/office/drawing/2014/main" id="{E4220B27-953C-4AAB-A5E9-2E85AA490297}"/>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0" name="Freeform 4428">
                <a:extLst>
                  <a:ext uri="{FF2B5EF4-FFF2-40B4-BE49-F238E27FC236}">
                    <a16:creationId xmlns:a16="http://schemas.microsoft.com/office/drawing/2014/main" id="{372E45FC-3576-42C4-9D52-36AFE3B6C319}"/>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1" name="Freeform 4429">
                <a:extLst>
                  <a:ext uri="{FF2B5EF4-FFF2-40B4-BE49-F238E27FC236}">
                    <a16:creationId xmlns:a16="http://schemas.microsoft.com/office/drawing/2014/main" id="{B9D69E34-4755-496F-ABE5-FDB2D7CE214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2" name="Freeform 4430">
                <a:extLst>
                  <a:ext uri="{FF2B5EF4-FFF2-40B4-BE49-F238E27FC236}">
                    <a16:creationId xmlns:a16="http://schemas.microsoft.com/office/drawing/2014/main" id="{1B3CBC21-2952-4E48-A432-27949D8D841B}"/>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3" name="Freeform 4431">
                <a:extLst>
                  <a:ext uri="{FF2B5EF4-FFF2-40B4-BE49-F238E27FC236}">
                    <a16:creationId xmlns:a16="http://schemas.microsoft.com/office/drawing/2014/main" id="{3C6D96EF-58C3-4B72-A601-C34A5F550DD7}"/>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4" name="Freeform 4432">
                <a:extLst>
                  <a:ext uri="{FF2B5EF4-FFF2-40B4-BE49-F238E27FC236}">
                    <a16:creationId xmlns:a16="http://schemas.microsoft.com/office/drawing/2014/main" id="{79E6C482-50BB-41AA-AF3E-394A998AF597}"/>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5" name="Freeform 4433">
                <a:extLst>
                  <a:ext uri="{FF2B5EF4-FFF2-40B4-BE49-F238E27FC236}">
                    <a16:creationId xmlns:a16="http://schemas.microsoft.com/office/drawing/2014/main" id="{93F07AF4-FAFE-4EB5-8D64-8C1162E02AB9}"/>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6" name="Freeform 4434">
                <a:extLst>
                  <a:ext uri="{FF2B5EF4-FFF2-40B4-BE49-F238E27FC236}">
                    <a16:creationId xmlns:a16="http://schemas.microsoft.com/office/drawing/2014/main" id="{8749D743-C2BF-4898-8CEA-96DD9835BE6B}"/>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7" name="Freeform 4435">
                <a:extLst>
                  <a:ext uri="{FF2B5EF4-FFF2-40B4-BE49-F238E27FC236}">
                    <a16:creationId xmlns:a16="http://schemas.microsoft.com/office/drawing/2014/main" id="{5EE50B65-8D4C-451C-BB0D-5931DD2C1EB9}"/>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8" name="Freeform 4436">
                <a:extLst>
                  <a:ext uri="{FF2B5EF4-FFF2-40B4-BE49-F238E27FC236}">
                    <a16:creationId xmlns:a16="http://schemas.microsoft.com/office/drawing/2014/main" id="{CD3EDC0F-74E6-4430-97EC-02476DA3151A}"/>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9" name="Freeform 4437">
                <a:extLst>
                  <a:ext uri="{FF2B5EF4-FFF2-40B4-BE49-F238E27FC236}">
                    <a16:creationId xmlns:a16="http://schemas.microsoft.com/office/drawing/2014/main" id="{DC00E53C-8BAA-4583-8CC1-6FC47E1FEB32}"/>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0" name="Freeform 4438">
                <a:extLst>
                  <a:ext uri="{FF2B5EF4-FFF2-40B4-BE49-F238E27FC236}">
                    <a16:creationId xmlns:a16="http://schemas.microsoft.com/office/drawing/2014/main" id="{2DD671B0-8E54-43FE-B3C9-C1E4B0D5CBAF}"/>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1" name="Freeform 4439">
                <a:extLst>
                  <a:ext uri="{FF2B5EF4-FFF2-40B4-BE49-F238E27FC236}">
                    <a16:creationId xmlns:a16="http://schemas.microsoft.com/office/drawing/2014/main" id="{D2695216-7939-415A-98FB-034745623E21}"/>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2" name="Freeform 4440">
                <a:extLst>
                  <a:ext uri="{FF2B5EF4-FFF2-40B4-BE49-F238E27FC236}">
                    <a16:creationId xmlns:a16="http://schemas.microsoft.com/office/drawing/2014/main" id="{3521C77C-9F2B-4DC7-9146-028EC9D45442}"/>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3" name="Freeform 4441">
                <a:extLst>
                  <a:ext uri="{FF2B5EF4-FFF2-40B4-BE49-F238E27FC236}">
                    <a16:creationId xmlns:a16="http://schemas.microsoft.com/office/drawing/2014/main" id="{E1664AE8-1F33-43C1-B259-DA8D21AFCC72}"/>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4" name="Freeform 4442">
                <a:extLst>
                  <a:ext uri="{FF2B5EF4-FFF2-40B4-BE49-F238E27FC236}">
                    <a16:creationId xmlns:a16="http://schemas.microsoft.com/office/drawing/2014/main" id="{BF836EA9-C3F3-4F98-AB70-04C5150BB0E9}"/>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5" name="Freeform 4443">
                <a:extLst>
                  <a:ext uri="{FF2B5EF4-FFF2-40B4-BE49-F238E27FC236}">
                    <a16:creationId xmlns:a16="http://schemas.microsoft.com/office/drawing/2014/main" id="{7797E6B0-CD56-441A-9C7E-E6554601BE44}"/>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6" name="Freeform 4444">
                <a:extLst>
                  <a:ext uri="{FF2B5EF4-FFF2-40B4-BE49-F238E27FC236}">
                    <a16:creationId xmlns:a16="http://schemas.microsoft.com/office/drawing/2014/main" id="{0D8FA47C-9536-4495-9A19-1050D2EF2C7B}"/>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7" name="Freeform 4445">
                <a:extLst>
                  <a:ext uri="{FF2B5EF4-FFF2-40B4-BE49-F238E27FC236}">
                    <a16:creationId xmlns:a16="http://schemas.microsoft.com/office/drawing/2014/main" id="{4CD07851-FC75-4C53-9126-6EBD4739EE9A}"/>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8" name="Freeform 4446">
                <a:extLst>
                  <a:ext uri="{FF2B5EF4-FFF2-40B4-BE49-F238E27FC236}">
                    <a16:creationId xmlns:a16="http://schemas.microsoft.com/office/drawing/2014/main" id="{BEC75E3E-4BE6-4518-9899-74C2F6E6A601}"/>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9" name="Freeform 4447">
                <a:extLst>
                  <a:ext uri="{FF2B5EF4-FFF2-40B4-BE49-F238E27FC236}">
                    <a16:creationId xmlns:a16="http://schemas.microsoft.com/office/drawing/2014/main" id="{F3E64DF3-648D-46D3-A61F-233F57EAAF49}"/>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0" name="Freeform 4448">
                <a:extLst>
                  <a:ext uri="{FF2B5EF4-FFF2-40B4-BE49-F238E27FC236}">
                    <a16:creationId xmlns:a16="http://schemas.microsoft.com/office/drawing/2014/main" id="{576372F3-300B-45A1-ACC3-074D473862C9}"/>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1" name="Freeform 4449">
                <a:extLst>
                  <a:ext uri="{FF2B5EF4-FFF2-40B4-BE49-F238E27FC236}">
                    <a16:creationId xmlns:a16="http://schemas.microsoft.com/office/drawing/2014/main" id="{3ACDBA9A-0372-473F-89F9-2B963E753713}"/>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2" name="Freeform 4450">
                <a:extLst>
                  <a:ext uri="{FF2B5EF4-FFF2-40B4-BE49-F238E27FC236}">
                    <a16:creationId xmlns:a16="http://schemas.microsoft.com/office/drawing/2014/main" id="{0AC14783-AACD-46A0-8B24-7D92C21C608E}"/>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3" name="Freeform 4451">
                <a:extLst>
                  <a:ext uri="{FF2B5EF4-FFF2-40B4-BE49-F238E27FC236}">
                    <a16:creationId xmlns:a16="http://schemas.microsoft.com/office/drawing/2014/main" id="{BDF5105C-04D2-43C1-A3F0-C49EAFDE91CE}"/>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4" name="Freeform 4452">
                <a:extLst>
                  <a:ext uri="{FF2B5EF4-FFF2-40B4-BE49-F238E27FC236}">
                    <a16:creationId xmlns:a16="http://schemas.microsoft.com/office/drawing/2014/main" id="{59EF3569-057B-40B8-8464-1951E3A3EDDE}"/>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5" name="Freeform 4453">
                <a:extLst>
                  <a:ext uri="{FF2B5EF4-FFF2-40B4-BE49-F238E27FC236}">
                    <a16:creationId xmlns:a16="http://schemas.microsoft.com/office/drawing/2014/main" id="{FFDDEFCC-DD29-48C9-A42F-DDB49A1B5DAA}"/>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6" name="Freeform 4454">
                <a:extLst>
                  <a:ext uri="{FF2B5EF4-FFF2-40B4-BE49-F238E27FC236}">
                    <a16:creationId xmlns:a16="http://schemas.microsoft.com/office/drawing/2014/main" id="{3157EE41-53AA-4E43-8346-F1BD8465B724}"/>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7" name="Freeform 4455">
                <a:extLst>
                  <a:ext uri="{FF2B5EF4-FFF2-40B4-BE49-F238E27FC236}">
                    <a16:creationId xmlns:a16="http://schemas.microsoft.com/office/drawing/2014/main" id="{2380668F-F61F-4774-850A-035F858011AE}"/>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8" name="Freeform 4456">
                <a:extLst>
                  <a:ext uri="{FF2B5EF4-FFF2-40B4-BE49-F238E27FC236}">
                    <a16:creationId xmlns:a16="http://schemas.microsoft.com/office/drawing/2014/main" id="{4EF3A54B-2397-4D61-B439-49D88F1A8C6F}"/>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9" name="Freeform 4457">
                <a:extLst>
                  <a:ext uri="{FF2B5EF4-FFF2-40B4-BE49-F238E27FC236}">
                    <a16:creationId xmlns:a16="http://schemas.microsoft.com/office/drawing/2014/main" id="{C17F83B6-DC4C-4188-B95A-EE69FB62A14E}"/>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0" name="Freeform 4458">
                <a:extLst>
                  <a:ext uri="{FF2B5EF4-FFF2-40B4-BE49-F238E27FC236}">
                    <a16:creationId xmlns:a16="http://schemas.microsoft.com/office/drawing/2014/main" id="{D17D80CB-B12E-40A4-98C7-DC2E1175B728}"/>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1" name="Freeform 4459">
                <a:extLst>
                  <a:ext uri="{FF2B5EF4-FFF2-40B4-BE49-F238E27FC236}">
                    <a16:creationId xmlns:a16="http://schemas.microsoft.com/office/drawing/2014/main" id="{CCF8D2C9-12A5-494E-B42C-ED0DC88DE855}"/>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2" name="Freeform 4460">
                <a:extLst>
                  <a:ext uri="{FF2B5EF4-FFF2-40B4-BE49-F238E27FC236}">
                    <a16:creationId xmlns:a16="http://schemas.microsoft.com/office/drawing/2014/main" id="{E603CA4A-E582-42BF-AE3A-A64FA68396C0}"/>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3" name="Freeform 4461">
                <a:extLst>
                  <a:ext uri="{FF2B5EF4-FFF2-40B4-BE49-F238E27FC236}">
                    <a16:creationId xmlns:a16="http://schemas.microsoft.com/office/drawing/2014/main" id="{914FFA5C-2019-4F3D-BCC9-6903E375C8F7}"/>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4" name="Freeform 4462">
                <a:extLst>
                  <a:ext uri="{FF2B5EF4-FFF2-40B4-BE49-F238E27FC236}">
                    <a16:creationId xmlns:a16="http://schemas.microsoft.com/office/drawing/2014/main" id="{E64619D7-6A70-46E1-B57A-430D60597724}"/>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5" name="Freeform 4463">
                <a:extLst>
                  <a:ext uri="{FF2B5EF4-FFF2-40B4-BE49-F238E27FC236}">
                    <a16:creationId xmlns:a16="http://schemas.microsoft.com/office/drawing/2014/main" id="{9FA31678-12B0-4E00-9BAD-EBA9445727DD}"/>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6" name="Freeform 4464">
                <a:extLst>
                  <a:ext uri="{FF2B5EF4-FFF2-40B4-BE49-F238E27FC236}">
                    <a16:creationId xmlns:a16="http://schemas.microsoft.com/office/drawing/2014/main" id="{04759777-841A-43A1-9372-CDE154E8F3FF}"/>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7" name="Freeform 4465">
                <a:extLst>
                  <a:ext uri="{FF2B5EF4-FFF2-40B4-BE49-F238E27FC236}">
                    <a16:creationId xmlns:a16="http://schemas.microsoft.com/office/drawing/2014/main" id="{64BE4D77-F745-470A-84FB-8793AEE31E60}"/>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8" name="Freeform 4466">
                <a:extLst>
                  <a:ext uri="{FF2B5EF4-FFF2-40B4-BE49-F238E27FC236}">
                    <a16:creationId xmlns:a16="http://schemas.microsoft.com/office/drawing/2014/main" id="{3671B8D5-BC35-4025-83D2-0F76BF6C6ABE}"/>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9" name="Freeform 4467">
                <a:extLst>
                  <a:ext uri="{FF2B5EF4-FFF2-40B4-BE49-F238E27FC236}">
                    <a16:creationId xmlns:a16="http://schemas.microsoft.com/office/drawing/2014/main" id="{BC000030-8846-4BDF-B48A-53830B012A31}"/>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0" name="Freeform 4468">
                <a:extLst>
                  <a:ext uri="{FF2B5EF4-FFF2-40B4-BE49-F238E27FC236}">
                    <a16:creationId xmlns:a16="http://schemas.microsoft.com/office/drawing/2014/main" id="{1E95A7BF-03CC-4567-B3A1-0F08100ECDE3}"/>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1" name="Freeform 4469">
                <a:extLst>
                  <a:ext uri="{FF2B5EF4-FFF2-40B4-BE49-F238E27FC236}">
                    <a16:creationId xmlns:a16="http://schemas.microsoft.com/office/drawing/2014/main" id="{C794EFDE-4FD8-4DF4-941F-DD7A35D32395}"/>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2" name="Freeform 4470">
                <a:extLst>
                  <a:ext uri="{FF2B5EF4-FFF2-40B4-BE49-F238E27FC236}">
                    <a16:creationId xmlns:a16="http://schemas.microsoft.com/office/drawing/2014/main" id="{EC3A383C-7628-4D67-B36F-72C0E8718E61}"/>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3" name="Freeform 4471">
                <a:extLst>
                  <a:ext uri="{FF2B5EF4-FFF2-40B4-BE49-F238E27FC236}">
                    <a16:creationId xmlns:a16="http://schemas.microsoft.com/office/drawing/2014/main" id="{17634FCD-02AA-4BA4-8527-CBF0904103DB}"/>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4" name="Freeform 4472">
                <a:extLst>
                  <a:ext uri="{FF2B5EF4-FFF2-40B4-BE49-F238E27FC236}">
                    <a16:creationId xmlns:a16="http://schemas.microsoft.com/office/drawing/2014/main" id="{7276CCD9-F698-4CDA-AD08-09254781F135}"/>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5" name="Freeform 4473">
                <a:extLst>
                  <a:ext uri="{FF2B5EF4-FFF2-40B4-BE49-F238E27FC236}">
                    <a16:creationId xmlns:a16="http://schemas.microsoft.com/office/drawing/2014/main" id="{CDF1C342-EFAF-4C33-852D-3DB56E1A48F5}"/>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6" name="Freeform 4474">
                <a:extLst>
                  <a:ext uri="{FF2B5EF4-FFF2-40B4-BE49-F238E27FC236}">
                    <a16:creationId xmlns:a16="http://schemas.microsoft.com/office/drawing/2014/main" id="{F7CFAC43-8876-48BC-BE25-6BA9F6E8CC78}"/>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7" name="Freeform 4475">
                <a:extLst>
                  <a:ext uri="{FF2B5EF4-FFF2-40B4-BE49-F238E27FC236}">
                    <a16:creationId xmlns:a16="http://schemas.microsoft.com/office/drawing/2014/main" id="{7C4FACC7-3999-451C-96EB-DDE16ACDBF86}"/>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8" name="Freeform 4476">
                <a:extLst>
                  <a:ext uri="{FF2B5EF4-FFF2-40B4-BE49-F238E27FC236}">
                    <a16:creationId xmlns:a16="http://schemas.microsoft.com/office/drawing/2014/main" id="{66352A1D-F688-430B-9E6B-FADC8FC6266E}"/>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9" name="Freeform 4477">
                <a:extLst>
                  <a:ext uri="{FF2B5EF4-FFF2-40B4-BE49-F238E27FC236}">
                    <a16:creationId xmlns:a16="http://schemas.microsoft.com/office/drawing/2014/main" id="{4723EC65-DC3C-45C1-908F-244571B249EC}"/>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0" name="Freeform 4478">
                <a:extLst>
                  <a:ext uri="{FF2B5EF4-FFF2-40B4-BE49-F238E27FC236}">
                    <a16:creationId xmlns:a16="http://schemas.microsoft.com/office/drawing/2014/main" id="{0E3F6E2B-78A9-49B6-A3E5-7884859BDA8E}"/>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1" name="Freeform 4479">
                <a:extLst>
                  <a:ext uri="{FF2B5EF4-FFF2-40B4-BE49-F238E27FC236}">
                    <a16:creationId xmlns:a16="http://schemas.microsoft.com/office/drawing/2014/main" id="{D4D0C0C7-1D83-4F70-A298-D63F92AD0B40}"/>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2" name="Freeform 4480">
                <a:extLst>
                  <a:ext uri="{FF2B5EF4-FFF2-40B4-BE49-F238E27FC236}">
                    <a16:creationId xmlns:a16="http://schemas.microsoft.com/office/drawing/2014/main" id="{DF301FC8-408B-490B-903A-665BBE6633ED}"/>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3" name="Freeform 4481">
                <a:extLst>
                  <a:ext uri="{FF2B5EF4-FFF2-40B4-BE49-F238E27FC236}">
                    <a16:creationId xmlns:a16="http://schemas.microsoft.com/office/drawing/2014/main" id="{9BBC7592-5199-4757-A6D6-81DBEA208634}"/>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4" name="Freeform 4482">
                <a:extLst>
                  <a:ext uri="{FF2B5EF4-FFF2-40B4-BE49-F238E27FC236}">
                    <a16:creationId xmlns:a16="http://schemas.microsoft.com/office/drawing/2014/main" id="{73DCC8BE-E84D-4026-B979-DA3118D1958D}"/>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5" name="Freeform 4483">
                <a:extLst>
                  <a:ext uri="{FF2B5EF4-FFF2-40B4-BE49-F238E27FC236}">
                    <a16:creationId xmlns:a16="http://schemas.microsoft.com/office/drawing/2014/main" id="{92F4156E-647D-4B6E-BC35-233972B941A6}"/>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6" name="Freeform 4484">
                <a:extLst>
                  <a:ext uri="{FF2B5EF4-FFF2-40B4-BE49-F238E27FC236}">
                    <a16:creationId xmlns:a16="http://schemas.microsoft.com/office/drawing/2014/main" id="{F0CEDD21-7647-4D46-8F43-69568C6A068D}"/>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7" name="Freeform 4485">
                <a:extLst>
                  <a:ext uri="{FF2B5EF4-FFF2-40B4-BE49-F238E27FC236}">
                    <a16:creationId xmlns:a16="http://schemas.microsoft.com/office/drawing/2014/main" id="{C306E5C2-D37D-480C-BE6E-5F4DC70671F5}"/>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8" name="Freeform 4486">
                <a:extLst>
                  <a:ext uri="{FF2B5EF4-FFF2-40B4-BE49-F238E27FC236}">
                    <a16:creationId xmlns:a16="http://schemas.microsoft.com/office/drawing/2014/main" id="{54255E40-7DF2-4DFB-9EC2-9BA2871945DE}"/>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9" name="Freeform 4487">
                <a:extLst>
                  <a:ext uri="{FF2B5EF4-FFF2-40B4-BE49-F238E27FC236}">
                    <a16:creationId xmlns:a16="http://schemas.microsoft.com/office/drawing/2014/main" id="{F8F6F657-DD34-4DED-BA29-CFCDD29BF703}"/>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0" name="Freeform 4488">
                <a:extLst>
                  <a:ext uri="{FF2B5EF4-FFF2-40B4-BE49-F238E27FC236}">
                    <a16:creationId xmlns:a16="http://schemas.microsoft.com/office/drawing/2014/main" id="{9201ECF3-46AF-4676-A4BC-63AE2194EF3C}"/>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1" name="Freeform 4489">
                <a:extLst>
                  <a:ext uri="{FF2B5EF4-FFF2-40B4-BE49-F238E27FC236}">
                    <a16:creationId xmlns:a16="http://schemas.microsoft.com/office/drawing/2014/main" id="{51BAE045-CAA8-4552-8687-E9090223A869}"/>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2" name="Freeform 4490">
                <a:extLst>
                  <a:ext uri="{FF2B5EF4-FFF2-40B4-BE49-F238E27FC236}">
                    <a16:creationId xmlns:a16="http://schemas.microsoft.com/office/drawing/2014/main" id="{48289F0D-987A-4FB6-B8D0-0F3CB489B23E}"/>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3" name="Freeform 4491">
                <a:extLst>
                  <a:ext uri="{FF2B5EF4-FFF2-40B4-BE49-F238E27FC236}">
                    <a16:creationId xmlns:a16="http://schemas.microsoft.com/office/drawing/2014/main" id="{EE3EE8DF-411E-4988-BDEF-5215F7F70374}"/>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4" name="Freeform 4492">
                <a:extLst>
                  <a:ext uri="{FF2B5EF4-FFF2-40B4-BE49-F238E27FC236}">
                    <a16:creationId xmlns:a16="http://schemas.microsoft.com/office/drawing/2014/main" id="{4F4238C5-AFB1-4851-9F5C-BC53619DF5C8}"/>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5" name="Freeform 4493">
                <a:extLst>
                  <a:ext uri="{FF2B5EF4-FFF2-40B4-BE49-F238E27FC236}">
                    <a16:creationId xmlns:a16="http://schemas.microsoft.com/office/drawing/2014/main" id="{D233C582-48F2-461A-824A-72B43CEE653D}"/>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6" name="Freeform 4494">
                <a:extLst>
                  <a:ext uri="{FF2B5EF4-FFF2-40B4-BE49-F238E27FC236}">
                    <a16:creationId xmlns:a16="http://schemas.microsoft.com/office/drawing/2014/main" id="{6777E11E-A332-4839-8E9C-D63BA2CD5D64}"/>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7" name="Freeform 4495">
                <a:extLst>
                  <a:ext uri="{FF2B5EF4-FFF2-40B4-BE49-F238E27FC236}">
                    <a16:creationId xmlns:a16="http://schemas.microsoft.com/office/drawing/2014/main" id="{54E2156C-21E5-4DFF-8205-3634F43B39C4}"/>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8" name="Freeform 4496">
                <a:extLst>
                  <a:ext uri="{FF2B5EF4-FFF2-40B4-BE49-F238E27FC236}">
                    <a16:creationId xmlns:a16="http://schemas.microsoft.com/office/drawing/2014/main" id="{89601890-2253-440C-8E70-585592A57684}"/>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9" name="Freeform 4497">
                <a:extLst>
                  <a:ext uri="{FF2B5EF4-FFF2-40B4-BE49-F238E27FC236}">
                    <a16:creationId xmlns:a16="http://schemas.microsoft.com/office/drawing/2014/main" id="{82E58128-318E-4543-B823-0802C74CFA48}"/>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0" name="Freeform 4498">
                <a:extLst>
                  <a:ext uri="{FF2B5EF4-FFF2-40B4-BE49-F238E27FC236}">
                    <a16:creationId xmlns:a16="http://schemas.microsoft.com/office/drawing/2014/main" id="{5F97DEAF-BE89-4DCA-90D7-CE2EEBC380E8}"/>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1" name="Freeform 4499">
                <a:extLst>
                  <a:ext uri="{FF2B5EF4-FFF2-40B4-BE49-F238E27FC236}">
                    <a16:creationId xmlns:a16="http://schemas.microsoft.com/office/drawing/2014/main" id="{8A92B3FB-2C58-4E45-B06E-B181BD9FB204}"/>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2" name="Freeform 4500">
                <a:extLst>
                  <a:ext uri="{FF2B5EF4-FFF2-40B4-BE49-F238E27FC236}">
                    <a16:creationId xmlns:a16="http://schemas.microsoft.com/office/drawing/2014/main" id="{AE8005AA-4B56-49D4-8EB5-541666F17019}"/>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3" name="Freeform 4501">
                <a:extLst>
                  <a:ext uri="{FF2B5EF4-FFF2-40B4-BE49-F238E27FC236}">
                    <a16:creationId xmlns:a16="http://schemas.microsoft.com/office/drawing/2014/main" id="{1F4E7474-35BB-4B52-BC76-B132DB1C04C4}"/>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4" name="Freeform 4502">
                <a:extLst>
                  <a:ext uri="{FF2B5EF4-FFF2-40B4-BE49-F238E27FC236}">
                    <a16:creationId xmlns:a16="http://schemas.microsoft.com/office/drawing/2014/main" id="{843C8207-CB76-49BF-B3AD-94B4448573D7}"/>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5" name="Freeform 4503">
                <a:extLst>
                  <a:ext uri="{FF2B5EF4-FFF2-40B4-BE49-F238E27FC236}">
                    <a16:creationId xmlns:a16="http://schemas.microsoft.com/office/drawing/2014/main" id="{EB49BE12-0A38-4ABD-AC23-B053281F0AF6}"/>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6" name="Freeform 4504">
                <a:extLst>
                  <a:ext uri="{FF2B5EF4-FFF2-40B4-BE49-F238E27FC236}">
                    <a16:creationId xmlns:a16="http://schemas.microsoft.com/office/drawing/2014/main" id="{BE27564F-5E5C-4FBB-BE53-51F1CDAC7BA0}"/>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7" name="Freeform 4505">
                <a:extLst>
                  <a:ext uri="{FF2B5EF4-FFF2-40B4-BE49-F238E27FC236}">
                    <a16:creationId xmlns:a16="http://schemas.microsoft.com/office/drawing/2014/main" id="{4CB656B6-828C-4F2B-BFA7-2F4A8782111D}"/>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8" name="Freeform 4506">
                <a:extLst>
                  <a:ext uri="{FF2B5EF4-FFF2-40B4-BE49-F238E27FC236}">
                    <a16:creationId xmlns:a16="http://schemas.microsoft.com/office/drawing/2014/main" id="{09B04526-A207-4943-A12B-0C4C77AFCEF9}"/>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9" name="Freeform 4507">
                <a:extLst>
                  <a:ext uri="{FF2B5EF4-FFF2-40B4-BE49-F238E27FC236}">
                    <a16:creationId xmlns:a16="http://schemas.microsoft.com/office/drawing/2014/main" id="{D921ECA1-0DE5-45C6-99A7-5F1BA9B4E70B}"/>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0" name="Freeform 4508">
                <a:extLst>
                  <a:ext uri="{FF2B5EF4-FFF2-40B4-BE49-F238E27FC236}">
                    <a16:creationId xmlns:a16="http://schemas.microsoft.com/office/drawing/2014/main" id="{B2EB0C8C-A94E-4BFF-841A-06EAC127232D}"/>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1" name="Freeform 4509">
                <a:extLst>
                  <a:ext uri="{FF2B5EF4-FFF2-40B4-BE49-F238E27FC236}">
                    <a16:creationId xmlns:a16="http://schemas.microsoft.com/office/drawing/2014/main" id="{91276D77-6A32-4B4F-86EA-EEA7427C00F8}"/>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2" name="Freeform 4510">
                <a:extLst>
                  <a:ext uri="{FF2B5EF4-FFF2-40B4-BE49-F238E27FC236}">
                    <a16:creationId xmlns:a16="http://schemas.microsoft.com/office/drawing/2014/main" id="{97F02B41-FB73-41FB-921A-4A41276A781B}"/>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3" name="Freeform 4511">
                <a:extLst>
                  <a:ext uri="{FF2B5EF4-FFF2-40B4-BE49-F238E27FC236}">
                    <a16:creationId xmlns:a16="http://schemas.microsoft.com/office/drawing/2014/main" id="{95C1410C-2FDE-4E48-8B02-09410927F0CA}"/>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4" name="Freeform 4512">
                <a:extLst>
                  <a:ext uri="{FF2B5EF4-FFF2-40B4-BE49-F238E27FC236}">
                    <a16:creationId xmlns:a16="http://schemas.microsoft.com/office/drawing/2014/main" id="{8966CCF5-2D61-4C0C-975A-47BCF978D6C9}"/>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5" name="Freeform 4513">
                <a:extLst>
                  <a:ext uri="{FF2B5EF4-FFF2-40B4-BE49-F238E27FC236}">
                    <a16:creationId xmlns:a16="http://schemas.microsoft.com/office/drawing/2014/main" id="{EC327F2B-210D-48CF-AA08-FB975A808FC4}"/>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6" name="Freeform 4514">
                <a:extLst>
                  <a:ext uri="{FF2B5EF4-FFF2-40B4-BE49-F238E27FC236}">
                    <a16:creationId xmlns:a16="http://schemas.microsoft.com/office/drawing/2014/main" id="{DC356FBA-0BD7-4367-AD34-DD8A0E6B2541}"/>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7" name="Freeform 4515">
                <a:extLst>
                  <a:ext uri="{FF2B5EF4-FFF2-40B4-BE49-F238E27FC236}">
                    <a16:creationId xmlns:a16="http://schemas.microsoft.com/office/drawing/2014/main" id="{69D4FAEE-AA72-4786-8AC1-9F1CC13F21E7}"/>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8" name="Freeform 4516">
                <a:extLst>
                  <a:ext uri="{FF2B5EF4-FFF2-40B4-BE49-F238E27FC236}">
                    <a16:creationId xmlns:a16="http://schemas.microsoft.com/office/drawing/2014/main" id="{C91E818B-FB45-4F93-A968-CD19DD7A458E}"/>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9" name="Freeform 4517">
                <a:extLst>
                  <a:ext uri="{FF2B5EF4-FFF2-40B4-BE49-F238E27FC236}">
                    <a16:creationId xmlns:a16="http://schemas.microsoft.com/office/drawing/2014/main" id="{34190532-3EB2-4A41-A9A7-9B13818E970C}"/>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0" name="Freeform 4518">
                <a:extLst>
                  <a:ext uri="{FF2B5EF4-FFF2-40B4-BE49-F238E27FC236}">
                    <a16:creationId xmlns:a16="http://schemas.microsoft.com/office/drawing/2014/main" id="{6F4C4D1C-567A-4EC7-90B4-1A17EFA1AFAA}"/>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1" name="Freeform 4519">
                <a:extLst>
                  <a:ext uri="{FF2B5EF4-FFF2-40B4-BE49-F238E27FC236}">
                    <a16:creationId xmlns:a16="http://schemas.microsoft.com/office/drawing/2014/main" id="{459BEEEE-9B9E-4EF3-BA6C-4918862E0E1D}"/>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2" name="Freeform 4520">
                <a:extLst>
                  <a:ext uri="{FF2B5EF4-FFF2-40B4-BE49-F238E27FC236}">
                    <a16:creationId xmlns:a16="http://schemas.microsoft.com/office/drawing/2014/main" id="{4E7B8C13-FD37-4B8A-A621-EA3FE9E95BC0}"/>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3" name="Freeform 4521">
                <a:extLst>
                  <a:ext uri="{FF2B5EF4-FFF2-40B4-BE49-F238E27FC236}">
                    <a16:creationId xmlns:a16="http://schemas.microsoft.com/office/drawing/2014/main" id="{051F4659-5C28-452A-88D4-0DEE0E790BC1}"/>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4" name="Freeform 4522">
                <a:extLst>
                  <a:ext uri="{FF2B5EF4-FFF2-40B4-BE49-F238E27FC236}">
                    <a16:creationId xmlns:a16="http://schemas.microsoft.com/office/drawing/2014/main" id="{D1CD17CB-BF13-4FEB-A758-50E5DCC1D7B5}"/>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5" name="Freeform 4523">
                <a:extLst>
                  <a:ext uri="{FF2B5EF4-FFF2-40B4-BE49-F238E27FC236}">
                    <a16:creationId xmlns:a16="http://schemas.microsoft.com/office/drawing/2014/main" id="{37580083-9BF6-4B20-9B06-15CD649CFB0B}"/>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6" name="Freeform 4524">
                <a:extLst>
                  <a:ext uri="{FF2B5EF4-FFF2-40B4-BE49-F238E27FC236}">
                    <a16:creationId xmlns:a16="http://schemas.microsoft.com/office/drawing/2014/main" id="{68F6F5FA-EF90-4186-875E-EE7B825338B1}"/>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7" name="Freeform 4525">
                <a:extLst>
                  <a:ext uri="{FF2B5EF4-FFF2-40B4-BE49-F238E27FC236}">
                    <a16:creationId xmlns:a16="http://schemas.microsoft.com/office/drawing/2014/main" id="{F4923B6E-7AB0-4D17-B07A-B4888913F737}"/>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8" name="Freeform 4526">
                <a:extLst>
                  <a:ext uri="{FF2B5EF4-FFF2-40B4-BE49-F238E27FC236}">
                    <a16:creationId xmlns:a16="http://schemas.microsoft.com/office/drawing/2014/main" id="{9C9C4E82-5F1A-497D-8231-A28641771BA2}"/>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9" name="Freeform 4527">
                <a:extLst>
                  <a:ext uri="{FF2B5EF4-FFF2-40B4-BE49-F238E27FC236}">
                    <a16:creationId xmlns:a16="http://schemas.microsoft.com/office/drawing/2014/main" id="{3482768F-B89A-452C-ADC3-F9C5ADF20DA8}"/>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0" name="Freeform 4528">
                <a:extLst>
                  <a:ext uri="{FF2B5EF4-FFF2-40B4-BE49-F238E27FC236}">
                    <a16:creationId xmlns:a16="http://schemas.microsoft.com/office/drawing/2014/main" id="{F8F41687-59EF-46DC-8796-C5B88554F2F9}"/>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1" name="Freeform 4529">
                <a:extLst>
                  <a:ext uri="{FF2B5EF4-FFF2-40B4-BE49-F238E27FC236}">
                    <a16:creationId xmlns:a16="http://schemas.microsoft.com/office/drawing/2014/main" id="{FB8E5C36-2001-4D46-B77D-AE4F26E58ECC}"/>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2" name="Freeform 4530">
                <a:extLst>
                  <a:ext uri="{FF2B5EF4-FFF2-40B4-BE49-F238E27FC236}">
                    <a16:creationId xmlns:a16="http://schemas.microsoft.com/office/drawing/2014/main" id="{7F8DC3EB-F1DC-4029-90C6-B7B68BDF1196}"/>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3" name="Freeform 4531">
                <a:extLst>
                  <a:ext uri="{FF2B5EF4-FFF2-40B4-BE49-F238E27FC236}">
                    <a16:creationId xmlns:a16="http://schemas.microsoft.com/office/drawing/2014/main" id="{F8B9F3F1-67F0-4FC3-9F29-2DB3C4B9F54F}"/>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4" name="Freeform 4532">
                <a:extLst>
                  <a:ext uri="{FF2B5EF4-FFF2-40B4-BE49-F238E27FC236}">
                    <a16:creationId xmlns:a16="http://schemas.microsoft.com/office/drawing/2014/main" id="{C7557AA0-31C9-40F1-8025-2796B582574D}"/>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5" name="Freeform 4533">
                <a:extLst>
                  <a:ext uri="{FF2B5EF4-FFF2-40B4-BE49-F238E27FC236}">
                    <a16:creationId xmlns:a16="http://schemas.microsoft.com/office/drawing/2014/main" id="{969CF4DB-E730-40E0-90C8-3965D0EF6D22}"/>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6" name="Freeform 4534">
                <a:extLst>
                  <a:ext uri="{FF2B5EF4-FFF2-40B4-BE49-F238E27FC236}">
                    <a16:creationId xmlns:a16="http://schemas.microsoft.com/office/drawing/2014/main" id="{94B944D0-2B7B-4579-8D75-F20D661C9E1E}"/>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7" name="Freeform 4535">
                <a:extLst>
                  <a:ext uri="{FF2B5EF4-FFF2-40B4-BE49-F238E27FC236}">
                    <a16:creationId xmlns:a16="http://schemas.microsoft.com/office/drawing/2014/main" id="{55D451E5-D063-44D0-BB26-C4F9EB08A4E7}"/>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8" name="Freeform 4536">
                <a:extLst>
                  <a:ext uri="{FF2B5EF4-FFF2-40B4-BE49-F238E27FC236}">
                    <a16:creationId xmlns:a16="http://schemas.microsoft.com/office/drawing/2014/main" id="{3165EE5B-3FBF-4791-ACE3-6EF0CDD2C095}"/>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9" name="Freeform 4537">
                <a:extLst>
                  <a:ext uri="{FF2B5EF4-FFF2-40B4-BE49-F238E27FC236}">
                    <a16:creationId xmlns:a16="http://schemas.microsoft.com/office/drawing/2014/main" id="{CC14073E-7966-49DB-B4E5-9F5F43CB4395}"/>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0" name="Freeform 4538">
                <a:extLst>
                  <a:ext uri="{FF2B5EF4-FFF2-40B4-BE49-F238E27FC236}">
                    <a16:creationId xmlns:a16="http://schemas.microsoft.com/office/drawing/2014/main" id="{00A82DD5-8B85-4824-8D84-351276A049FA}"/>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1" name="Freeform 4539">
                <a:extLst>
                  <a:ext uri="{FF2B5EF4-FFF2-40B4-BE49-F238E27FC236}">
                    <a16:creationId xmlns:a16="http://schemas.microsoft.com/office/drawing/2014/main" id="{FE6BE80F-7BB7-44A2-A696-A36D0AE18D50}"/>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2" name="Freeform 4540">
                <a:extLst>
                  <a:ext uri="{FF2B5EF4-FFF2-40B4-BE49-F238E27FC236}">
                    <a16:creationId xmlns:a16="http://schemas.microsoft.com/office/drawing/2014/main" id="{F9178A0E-40E5-4D20-901B-800965EA7996}"/>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3" name="Freeform 4541">
                <a:extLst>
                  <a:ext uri="{FF2B5EF4-FFF2-40B4-BE49-F238E27FC236}">
                    <a16:creationId xmlns:a16="http://schemas.microsoft.com/office/drawing/2014/main" id="{47E6D427-2B11-4760-BD6D-2CAC5786A22F}"/>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4" name="Freeform 4542">
                <a:extLst>
                  <a:ext uri="{FF2B5EF4-FFF2-40B4-BE49-F238E27FC236}">
                    <a16:creationId xmlns:a16="http://schemas.microsoft.com/office/drawing/2014/main" id="{86CFC4A5-7DD9-4A3F-AA2C-CA964C34540F}"/>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5" name="Freeform 4543">
                <a:extLst>
                  <a:ext uri="{FF2B5EF4-FFF2-40B4-BE49-F238E27FC236}">
                    <a16:creationId xmlns:a16="http://schemas.microsoft.com/office/drawing/2014/main" id="{3A576842-4CC5-4F3E-B840-178009219EAA}"/>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6" name="Freeform 4544">
                <a:extLst>
                  <a:ext uri="{FF2B5EF4-FFF2-40B4-BE49-F238E27FC236}">
                    <a16:creationId xmlns:a16="http://schemas.microsoft.com/office/drawing/2014/main" id="{33BB4A28-9FB2-44C8-9495-5F301D4860BA}"/>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7" name="Freeform 4545">
                <a:extLst>
                  <a:ext uri="{FF2B5EF4-FFF2-40B4-BE49-F238E27FC236}">
                    <a16:creationId xmlns:a16="http://schemas.microsoft.com/office/drawing/2014/main" id="{969D8421-E16F-4BD2-AC2F-9C8B45DA41B0}"/>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8" name="Freeform 4546">
                <a:extLst>
                  <a:ext uri="{FF2B5EF4-FFF2-40B4-BE49-F238E27FC236}">
                    <a16:creationId xmlns:a16="http://schemas.microsoft.com/office/drawing/2014/main" id="{D0508B24-970D-43B8-AEA6-7F7D937677EB}"/>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9" name="Freeform 4547">
                <a:extLst>
                  <a:ext uri="{FF2B5EF4-FFF2-40B4-BE49-F238E27FC236}">
                    <a16:creationId xmlns:a16="http://schemas.microsoft.com/office/drawing/2014/main" id="{7D56343E-FFCE-48A3-9CE1-EBD11E767826}"/>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0" name="Freeform 4548">
                <a:extLst>
                  <a:ext uri="{FF2B5EF4-FFF2-40B4-BE49-F238E27FC236}">
                    <a16:creationId xmlns:a16="http://schemas.microsoft.com/office/drawing/2014/main" id="{DC0F1E4C-C496-4983-9614-89F26D6ED53D}"/>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1" name="Freeform 4549">
                <a:extLst>
                  <a:ext uri="{FF2B5EF4-FFF2-40B4-BE49-F238E27FC236}">
                    <a16:creationId xmlns:a16="http://schemas.microsoft.com/office/drawing/2014/main" id="{06219610-1D06-4EF9-9692-90B2587EFA70}"/>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2" name="Freeform 4550">
                <a:extLst>
                  <a:ext uri="{FF2B5EF4-FFF2-40B4-BE49-F238E27FC236}">
                    <a16:creationId xmlns:a16="http://schemas.microsoft.com/office/drawing/2014/main" id="{568E849E-2ADD-4202-BAEA-78A3C3B028EC}"/>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3" name="Freeform 4551">
                <a:extLst>
                  <a:ext uri="{FF2B5EF4-FFF2-40B4-BE49-F238E27FC236}">
                    <a16:creationId xmlns:a16="http://schemas.microsoft.com/office/drawing/2014/main" id="{5FA4BA80-95E7-4056-83A7-2F1FF0592D4C}"/>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4" name="Freeform 4552">
                <a:extLst>
                  <a:ext uri="{FF2B5EF4-FFF2-40B4-BE49-F238E27FC236}">
                    <a16:creationId xmlns:a16="http://schemas.microsoft.com/office/drawing/2014/main" id="{0D58FE7F-4BCF-4AE5-BE0A-5859FD338DFE}"/>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5" name="Freeform 4553">
                <a:extLst>
                  <a:ext uri="{FF2B5EF4-FFF2-40B4-BE49-F238E27FC236}">
                    <a16:creationId xmlns:a16="http://schemas.microsoft.com/office/drawing/2014/main" id="{8B46BE04-BCD2-4308-BA84-41981BD3EB7B}"/>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6" name="Freeform 4554">
                <a:extLst>
                  <a:ext uri="{FF2B5EF4-FFF2-40B4-BE49-F238E27FC236}">
                    <a16:creationId xmlns:a16="http://schemas.microsoft.com/office/drawing/2014/main" id="{E52C1B42-9442-4524-8437-A856EA094B1F}"/>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7" name="Freeform 4555">
                <a:extLst>
                  <a:ext uri="{FF2B5EF4-FFF2-40B4-BE49-F238E27FC236}">
                    <a16:creationId xmlns:a16="http://schemas.microsoft.com/office/drawing/2014/main" id="{341D98E9-10CB-4504-A75A-E51C552C3E4D}"/>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8" name="Freeform 4556">
                <a:extLst>
                  <a:ext uri="{FF2B5EF4-FFF2-40B4-BE49-F238E27FC236}">
                    <a16:creationId xmlns:a16="http://schemas.microsoft.com/office/drawing/2014/main" id="{E78F912D-F522-412E-9056-3200B8DC9057}"/>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9" name="Freeform 4557">
                <a:extLst>
                  <a:ext uri="{FF2B5EF4-FFF2-40B4-BE49-F238E27FC236}">
                    <a16:creationId xmlns:a16="http://schemas.microsoft.com/office/drawing/2014/main" id="{57A7C3F6-F994-46AD-AE6B-980BA79076D5}"/>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0" name="Freeform 4558">
                <a:extLst>
                  <a:ext uri="{FF2B5EF4-FFF2-40B4-BE49-F238E27FC236}">
                    <a16:creationId xmlns:a16="http://schemas.microsoft.com/office/drawing/2014/main" id="{B75BE239-C9D3-4C4E-8C35-2CC75D92CC1D}"/>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1" name="Freeform 4559">
                <a:extLst>
                  <a:ext uri="{FF2B5EF4-FFF2-40B4-BE49-F238E27FC236}">
                    <a16:creationId xmlns:a16="http://schemas.microsoft.com/office/drawing/2014/main" id="{197C7899-DC61-4875-99B2-5F0861FCDCCB}"/>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2" name="Freeform 4560">
                <a:extLst>
                  <a:ext uri="{FF2B5EF4-FFF2-40B4-BE49-F238E27FC236}">
                    <a16:creationId xmlns:a16="http://schemas.microsoft.com/office/drawing/2014/main" id="{EAA5300D-267E-4C50-A756-5B69401311D3}"/>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3" name="Freeform 4561">
                <a:extLst>
                  <a:ext uri="{FF2B5EF4-FFF2-40B4-BE49-F238E27FC236}">
                    <a16:creationId xmlns:a16="http://schemas.microsoft.com/office/drawing/2014/main" id="{9F55BBCD-D32F-4255-849C-2D93832ACA8D}"/>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4" name="Freeform 4562">
                <a:extLst>
                  <a:ext uri="{FF2B5EF4-FFF2-40B4-BE49-F238E27FC236}">
                    <a16:creationId xmlns:a16="http://schemas.microsoft.com/office/drawing/2014/main" id="{37BE6016-7CBC-4318-B5EC-6EE90F1D0012}"/>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5" name="Freeform 4563">
                <a:extLst>
                  <a:ext uri="{FF2B5EF4-FFF2-40B4-BE49-F238E27FC236}">
                    <a16:creationId xmlns:a16="http://schemas.microsoft.com/office/drawing/2014/main" id="{86C39747-7862-475B-95F6-EBF87180F3BC}"/>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6" name="Freeform 4564">
                <a:extLst>
                  <a:ext uri="{FF2B5EF4-FFF2-40B4-BE49-F238E27FC236}">
                    <a16:creationId xmlns:a16="http://schemas.microsoft.com/office/drawing/2014/main" id="{90184CCA-4D0E-4BA6-8D51-6F7825D0F483}"/>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7" name="Freeform 4565">
                <a:extLst>
                  <a:ext uri="{FF2B5EF4-FFF2-40B4-BE49-F238E27FC236}">
                    <a16:creationId xmlns:a16="http://schemas.microsoft.com/office/drawing/2014/main" id="{198E8B29-E829-4624-8551-5ACDC1C13432}"/>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8" name="Freeform 4566">
                <a:extLst>
                  <a:ext uri="{FF2B5EF4-FFF2-40B4-BE49-F238E27FC236}">
                    <a16:creationId xmlns:a16="http://schemas.microsoft.com/office/drawing/2014/main" id="{00777DB3-5F7F-4110-946D-0009E277E6BA}"/>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9" name="Freeform 4567">
                <a:extLst>
                  <a:ext uri="{FF2B5EF4-FFF2-40B4-BE49-F238E27FC236}">
                    <a16:creationId xmlns:a16="http://schemas.microsoft.com/office/drawing/2014/main" id="{6138BA5B-EF68-42C7-8E51-CAE55B19095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0" name="Freeform 4568">
                <a:extLst>
                  <a:ext uri="{FF2B5EF4-FFF2-40B4-BE49-F238E27FC236}">
                    <a16:creationId xmlns:a16="http://schemas.microsoft.com/office/drawing/2014/main" id="{279C8A61-DF62-4DF6-A1E3-7719CC657D64}"/>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1" name="Freeform 4569">
                <a:extLst>
                  <a:ext uri="{FF2B5EF4-FFF2-40B4-BE49-F238E27FC236}">
                    <a16:creationId xmlns:a16="http://schemas.microsoft.com/office/drawing/2014/main" id="{FEF156C7-1263-4C56-B5DF-A4A66F00E765}"/>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2" name="Freeform 4570">
                <a:extLst>
                  <a:ext uri="{FF2B5EF4-FFF2-40B4-BE49-F238E27FC236}">
                    <a16:creationId xmlns:a16="http://schemas.microsoft.com/office/drawing/2014/main" id="{49A392CE-6129-4DFE-99F5-9701E47C0CFA}"/>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3" name="Freeform 4571">
                <a:extLst>
                  <a:ext uri="{FF2B5EF4-FFF2-40B4-BE49-F238E27FC236}">
                    <a16:creationId xmlns:a16="http://schemas.microsoft.com/office/drawing/2014/main" id="{B231E352-0ACB-482A-BD78-6338392023A3}"/>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4" name="Freeform 4572">
                <a:extLst>
                  <a:ext uri="{FF2B5EF4-FFF2-40B4-BE49-F238E27FC236}">
                    <a16:creationId xmlns:a16="http://schemas.microsoft.com/office/drawing/2014/main" id="{A42CA4FC-401F-47A1-8FEF-5CCE1F09A810}"/>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5" name="Freeform 4573">
                <a:extLst>
                  <a:ext uri="{FF2B5EF4-FFF2-40B4-BE49-F238E27FC236}">
                    <a16:creationId xmlns:a16="http://schemas.microsoft.com/office/drawing/2014/main" id="{B47E9529-4426-4F38-90F9-BE08CABEA350}"/>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6" name="Freeform 4574">
                <a:extLst>
                  <a:ext uri="{FF2B5EF4-FFF2-40B4-BE49-F238E27FC236}">
                    <a16:creationId xmlns:a16="http://schemas.microsoft.com/office/drawing/2014/main" id="{7AC149F3-9590-43B7-A56E-5F0166595066}"/>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7" name="Freeform 4575">
                <a:extLst>
                  <a:ext uri="{FF2B5EF4-FFF2-40B4-BE49-F238E27FC236}">
                    <a16:creationId xmlns:a16="http://schemas.microsoft.com/office/drawing/2014/main" id="{7457C1FA-D472-4BE3-82D8-8BE73E74655F}"/>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8" name="Freeform 4576">
                <a:extLst>
                  <a:ext uri="{FF2B5EF4-FFF2-40B4-BE49-F238E27FC236}">
                    <a16:creationId xmlns:a16="http://schemas.microsoft.com/office/drawing/2014/main" id="{8B26DDBA-2FA4-4346-9F8B-6F3DC89149E5}"/>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9" name="Freeform 4577">
                <a:extLst>
                  <a:ext uri="{FF2B5EF4-FFF2-40B4-BE49-F238E27FC236}">
                    <a16:creationId xmlns:a16="http://schemas.microsoft.com/office/drawing/2014/main" id="{C5C31EE3-1E7F-4109-93C1-962C2237B019}"/>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0" name="Freeform 4578">
                <a:extLst>
                  <a:ext uri="{FF2B5EF4-FFF2-40B4-BE49-F238E27FC236}">
                    <a16:creationId xmlns:a16="http://schemas.microsoft.com/office/drawing/2014/main" id="{EE3FF6BD-CCF1-4A97-AE27-773CED44989B}"/>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1" name="Freeform 4579">
                <a:extLst>
                  <a:ext uri="{FF2B5EF4-FFF2-40B4-BE49-F238E27FC236}">
                    <a16:creationId xmlns:a16="http://schemas.microsoft.com/office/drawing/2014/main" id="{22E1B32A-D6D4-41C3-BC46-14229871F9DF}"/>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2" name="Freeform 4580">
                <a:extLst>
                  <a:ext uri="{FF2B5EF4-FFF2-40B4-BE49-F238E27FC236}">
                    <a16:creationId xmlns:a16="http://schemas.microsoft.com/office/drawing/2014/main" id="{70CA9EA9-EE7A-4073-934F-5A90ADB0EEC3}"/>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3" name="Freeform 4581">
                <a:extLst>
                  <a:ext uri="{FF2B5EF4-FFF2-40B4-BE49-F238E27FC236}">
                    <a16:creationId xmlns:a16="http://schemas.microsoft.com/office/drawing/2014/main" id="{5A5141C8-61B9-4393-AEE0-8890DDCE9A96}"/>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4" name="Freeform 4582">
                <a:extLst>
                  <a:ext uri="{FF2B5EF4-FFF2-40B4-BE49-F238E27FC236}">
                    <a16:creationId xmlns:a16="http://schemas.microsoft.com/office/drawing/2014/main" id="{BEA50DD8-D24D-4C0A-BBDF-F8BE6DA73267}"/>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5" name="Freeform 4583">
                <a:extLst>
                  <a:ext uri="{FF2B5EF4-FFF2-40B4-BE49-F238E27FC236}">
                    <a16:creationId xmlns:a16="http://schemas.microsoft.com/office/drawing/2014/main" id="{39000C2A-1604-4092-964E-AA5CF952A01B}"/>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6" name="Freeform 4584">
                <a:extLst>
                  <a:ext uri="{FF2B5EF4-FFF2-40B4-BE49-F238E27FC236}">
                    <a16:creationId xmlns:a16="http://schemas.microsoft.com/office/drawing/2014/main" id="{50C59477-EA7B-442C-9941-BBD1460E4370}"/>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7" name="Freeform 4585">
                <a:extLst>
                  <a:ext uri="{FF2B5EF4-FFF2-40B4-BE49-F238E27FC236}">
                    <a16:creationId xmlns:a16="http://schemas.microsoft.com/office/drawing/2014/main" id="{662C97E3-DC47-4595-BCE2-290F9F01C27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8" name="Freeform 4586">
                <a:extLst>
                  <a:ext uri="{FF2B5EF4-FFF2-40B4-BE49-F238E27FC236}">
                    <a16:creationId xmlns:a16="http://schemas.microsoft.com/office/drawing/2014/main" id="{70FF9FFE-1F1D-4BBB-B311-86CA8F7AC907}"/>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9" name="Freeform 4587">
                <a:extLst>
                  <a:ext uri="{FF2B5EF4-FFF2-40B4-BE49-F238E27FC236}">
                    <a16:creationId xmlns:a16="http://schemas.microsoft.com/office/drawing/2014/main" id="{C2282D48-D8E4-4FBC-8FB3-2CF2FB5FA329}"/>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0" name="Freeform 4588">
                <a:extLst>
                  <a:ext uri="{FF2B5EF4-FFF2-40B4-BE49-F238E27FC236}">
                    <a16:creationId xmlns:a16="http://schemas.microsoft.com/office/drawing/2014/main" id="{2CCC1BF9-A579-48C1-AD7D-982BEFBBF9C6}"/>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1" name="Freeform 4589">
                <a:extLst>
                  <a:ext uri="{FF2B5EF4-FFF2-40B4-BE49-F238E27FC236}">
                    <a16:creationId xmlns:a16="http://schemas.microsoft.com/office/drawing/2014/main" id="{1DFBFA55-91B1-425A-9C37-B72A777814CC}"/>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2" name="Freeform 4590">
                <a:extLst>
                  <a:ext uri="{FF2B5EF4-FFF2-40B4-BE49-F238E27FC236}">
                    <a16:creationId xmlns:a16="http://schemas.microsoft.com/office/drawing/2014/main" id="{B1CCF7A1-9B47-4344-B946-E2C4A1733789}"/>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3" name="Freeform 4591">
                <a:extLst>
                  <a:ext uri="{FF2B5EF4-FFF2-40B4-BE49-F238E27FC236}">
                    <a16:creationId xmlns:a16="http://schemas.microsoft.com/office/drawing/2014/main" id="{A28C5699-0627-48F1-92F2-DBF7C64FD3A3}"/>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4" name="Freeform 4592">
                <a:extLst>
                  <a:ext uri="{FF2B5EF4-FFF2-40B4-BE49-F238E27FC236}">
                    <a16:creationId xmlns:a16="http://schemas.microsoft.com/office/drawing/2014/main" id="{D1681819-51B9-4861-BB32-FF5B8C9C7F3A}"/>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5" name="Freeform 4593">
                <a:extLst>
                  <a:ext uri="{FF2B5EF4-FFF2-40B4-BE49-F238E27FC236}">
                    <a16:creationId xmlns:a16="http://schemas.microsoft.com/office/drawing/2014/main" id="{DDB49DBF-912D-4A75-A6FD-BB351F03043C}"/>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6" name="Freeform 4594">
                <a:extLst>
                  <a:ext uri="{FF2B5EF4-FFF2-40B4-BE49-F238E27FC236}">
                    <a16:creationId xmlns:a16="http://schemas.microsoft.com/office/drawing/2014/main" id="{1DA85A52-3C75-4682-9D35-00D194436F46}"/>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7" name="Freeform 4595">
                <a:extLst>
                  <a:ext uri="{FF2B5EF4-FFF2-40B4-BE49-F238E27FC236}">
                    <a16:creationId xmlns:a16="http://schemas.microsoft.com/office/drawing/2014/main" id="{1B9A52C8-0999-490E-94A6-B8FA8DD579B5}"/>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8" name="Freeform 4596">
                <a:extLst>
                  <a:ext uri="{FF2B5EF4-FFF2-40B4-BE49-F238E27FC236}">
                    <a16:creationId xmlns:a16="http://schemas.microsoft.com/office/drawing/2014/main" id="{5B85E031-DD14-45AF-A2DD-FC155F639427}"/>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9" name="Freeform 4597">
                <a:extLst>
                  <a:ext uri="{FF2B5EF4-FFF2-40B4-BE49-F238E27FC236}">
                    <a16:creationId xmlns:a16="http://schemas.microsoft.com/office/drawing/2014/main" id="{805223FE-12E9-4ECE-9C04-77558BAD19DC}"/>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0" name="Freeform 4598">
                <a:extLst>
                  <a:ext uri="{FF2B5EF4-FFF2-40B4-BE49-F238E27FC236}">
                    <a16:creationId xmlns:a16="http://schemas.microsoft.com/office/drawing/2014/main" id="{C81995C0-31D3-47B8-AB79-F8AD379D879D}"/>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1" name="Freeform 4599">
                <a:extLst>
                  <a:ext uri="{FF2B5EF4-FFF2-40B4-BE49-F238E27FC236}">
                    <a16:creationId xmlns:a16="http://schemas.microsoft.com/office/drawing/2014/main" id="{EA5307E4-C78A-4133-8361-45E5619D1C8A}"/>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2" name="Freeform 4600">
                <a:extLst>
                  <a:ext uri="{FF2B5EF4-FFF2-40B4-BE49-F238E27FC236}">
                    <a16:creationId xmlns:a16="http://schemas.microsoft.com/office/drawing/2014/main" id="{407F3833-DB9B-4462-9BEB-E82FDB1D8C3A}"/>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3" name="Freeform 4601">
                <a:extLst>
                  <a:ext uri="{FF2B5EF4-FFF2-40B4-BE49-F238E27FC236}">
                    <a16:creationId xmlns:a16="http://schemas.microsoft.com/office/drawing/2014/main" id="{FCF42262-BE04-4F8F-8340-73DF58C6194C}"/>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4" name="Freeform 4602">
                <a:extLst>
                  <a:ext uri="{FF2B5EF4-FFF2-40B4-BE49-F238E27FC236}">
                    <a16:creationId xmlns:a16="http://schemas.microsoft.com/office/drawing/2014/main" id="{01B87493-689E-4D07-BDD0-FB9238AAB8DC}"/>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5" name="Freeform 4603">
                <a:extLst>
                  <a:ext uri="{FF2B5EF4-FFF2-40B4-BE49-F238E27FC236}">
                    <a16:creationId xmlns:a16="http://schemas.microsoft.com/office/drawing/2014/main" id="{6C64F36A-34FB-44AD-A380-E93B8D58065F}"/>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6" name="Freeform 4604">
                <a:extLst>
                  <a:ext uri="{FF2B5EF4-FFF2-40B4-BE49-F238E27FC236}">
                    <a16:creationId xmlns:a16="http://schemas.microsoft.com/office/drawing/2014/main" id="{43739411-DCA1-4FA0-A98C-42F8C58474C4}"/>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7" name="Freeform 4605">
                <a:extLst>
                  <a:ext uri="{FF2B5EF4-FFF2-40B4-BE49-F238E27FC236}">
                    <a16:creationId xmlns:a16="http://schemas.microsoft.com/office/drawing/2014/main" id="{3F2CCB3C-AD17-4E79-9ED6-6055C58A7E8C}"/>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8" name="Freeform 4606">
                <a:extLst>
                  <a:ext uri="{FF2B5EF4-FFF2-40B4-BE49-F238E27FC236}">
                    <a16:creationId xmlns:a16="http://schemas.microsoft.com/office/drawing/2014/main" id="{7A16C295-7969-4CFB-8461-545AF53472A3}"/>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9" name="Freeform 4607">
                <a:extLst>
                  <a:ext uri="{FF2B5EF4-FFF2-40B4-BE49-F238E27FC236}">
                    <a16:creationId xmlns:a16="http://schemas.microsoft.com/office/drawing/2014/main" id="{B5AF39FA-55A2-4EDD-92C5-AF19BE1AD201}"/>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0" name="Freeform 4608">
                <a:extLst>
                  <a:ext uri="{FF2B5EF4-FFF2-40B4-BE49-F238E27FC236}">
                    <a16:creationId xmlns:a16="http://schemas.microsoft.com/office/drawing/2014/main" id="{EB667CDB-251A-498C-8110-34E435F1FC4B}"/>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1" name="Freeform 4609">
                <a:extLst>
                  <a:ext uri="{FF2B5EF4-FFF2-40B4-BE49-F238E27FC236}">
                    <a16:creationId xmlns:a16="http://schemas.microsoft.com/office/drawing/2014/main" id="{F916A45A-3993-443E-9B3E-EFBA92050BAF}"/>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2" name="Freeform 4610">
                <a:extLst>
                  <a:ext uri="{FF2B5EF4-FFF2-40B4-BE49-F238E27FC236}">
                    <a16:creationId xmlns:a16="http://schemas.microsoft.com/office/drawing/2014/main" id="{C264E4BA-60E1-4729-AB7D-25DB8262772E}"/>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3" name="Freeform 4611">
                <a:extLst>
                  <a:ext uri="{FF2B5EF4-FFF2-40B4-BE49-F238E27FC236}">
                    <a16:creationId xmlns:a16="http://schemas.microsoft.com/office/drawing/2014/main" id="{41FDF66D-DBFE-4885-8210-1F183DB7FFB2}"/>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4" name="Freeform 4612">
                <a:extLst>
                  <a:ext uri="{FF2B5EF4-FFF2-40B4-BE49-F238E27FC236}">
                    <a16:creationId xmlns:a16="http://schemas.microsoft.com/office/drawing/2014/main" id="{AA6964D6-CEE1-44A9-991A-C363B35F5214}"/>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5" name="Freeform 4613">
                <a:extLst>
                  <a:ext uri="{FF2B5EF4-FFF2-40B4-BE49-F238E27FC236}">
                    <a16:creationId xmlns:a16="http://schemas.microsoft.com/office/drawing/2014/main" id="{B98D42B1-D6F6-456E-B8EC-C7E7A40411F6}"/>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6" name="Freeform 4614">
                <a:extLst>
                  <a:ext uri="{FF2B5EF4-FFF2-40B4-BE49-F238E27FC236}">
                    <a16:creationId xmlns:a16="http://schemas.microsoft.com/office/drawing/2014/main" id="{9F00D3AF-7C69-4430-9A62-AC0655B7350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7" name="Freeform 4615">
                <a:extLst>
                  <a:ext uri="{FF2B5EF4-FFF2-40B4-BE49-F238E27FC236}">
                    <a16:creationId xmlns:a16="http://schemas.microsoft.com/office/drawing/2014/main" id="{0314F559-C64D-4291-8795-35C4F81CA81E}"/>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8" name="Freeform 4616">
                <a:extLst>
                  <a:ext uri="{FF2B5EF4-FFF2-40B4-BE49-F238E27FC236}">
                    <a16:creationId xmlns:a16="http://schemas.microsoft.com/office/drawing/2014/main" id="{36E3E4C7-9BB5-49FE-AC71-1CAF2D52EF3A}"/>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9" name="Freeform 4617">
                <a:extLst>
                  <a:ext uri="{FF2B5EF4-FFF2-40B4-BE49-F238E27FC236}">
                    <a16:creationId xmlns:a16="http://schemas.microsoft.com/office/drawing/2014/main" id="{D51A2543-7920-4650-A657-7D1053EFBF74}"/>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0" name="Freeform 4618">
                <a:extLst>
                  <a:ext uri="{FF2B5EF4-FFF2-40B4-BE49-F238E27FC236}">
                    <a16:creationId xmlns:a16="http://schemas.microsoft.com/office/drawing/2014/main" id="{7187BFB1-6AB8-44A4-9970-E5289650001E}"/>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1" name="Freeform 4619">
                <a:extLst>
                  <a:ext uri="{FF2B5EF4-FFF2-40B4-BE49-F238E27FC236}">
                    <a16:creationId xmlns:a16="http://schemas.microsoft.com/office/drawing/2014/main" id="{1DFEAB3E-5EDE-4A60-A77A-80966F9CA8FC}"/>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2" name="Freeform 4620">
                <a:extLst>
                  <a:ext uri="{FF2B5EF4-FFF2-40B4-BE49-F238E27FC236}">
                    <a16:creationId xmlns:a16="http://schemas.microsoft.com/office/drawing/2014/main" id="{49909C6E-D0FD-406F-932B-860ABC6B3AF4}"/>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3" name="Freeform 4621">
                <a:extLst>
                  <a:ext uri="{FF2B5EF4-FFF2-40B4-BE49-F238E27FC236}">
                    <a16:creationId xmlns:a16="http://schemas.microsoft.com/office/drawing/2014/main" id="{3AB59152-B403-4DBD-A0A6-E8C974D43579}"/>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4" name="Freeform 4622">
                <a:extLst>
                  <a:ext uri="{FF2B5EF4-FFF2-40B4-BE49-F238E27FC236}">
                    <a16:creationId xmlns:a16="http://schemas.microsoft.com/office/drawing/2014/main" id="{9372DD68-76DE-41D1-97ED-0EF3F69A9B55}"/>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5" name="Freeform 4623">
                <a:extLst>
                  <a:ext uri="{FF2B5EF4-FFF2-40B4-BE49-F238E27FC236}">
                    <a16:creationId xmlns:a16="http://schemas.microsoft.com/office/drawing/2014/main" id="{D443499C-AC6E-41B3-B475-ECE6B029ECAB}"/>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6" name="Freeform 4624">
                <a:extLst>
                  <a:ext uri="{FF2B5EF4-FFF2-40B4-BE49-F238E27FC236}">
                    <a16:creationId xmlns:a16="http://schemas.microsoft.com/office/drawing/2014/main" id="{F16D2957-0F43-4C12-A60A-26D4B79946D3}"/>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7" name="Freeform 4625">
                <a:extLst>
                  <a:ext uri="{FF2B5EF4-FFF2-40B4-BE49-F238E27FC236}">
                    <a16:creationId xmlns:a16="http://schemas.microsoft.com/office/drawing/2014/main" id="{4FF1A978-5152-48F8-8FD6-31625BC1F132}"/>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8" name="Freeform 4626">
                <a:extLst>
                  <a:ext uri="{FF2B5EF4-FFF2-40B4-BE49-F238E27FC236}">
                    <a16:creationId xmlns:a16="http://schemas.microsoft.com/office/drawing/2014/main" id="{5882FC9D-A394-48E3-8627-1200112CC1AD}"/>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9" name="Freeform 4627">
                <a:extLst>
                  <a:ext uri="{FF2B5EF4-FFF2-40B4-BE49-F238E27FC236}">
                    <a16:creationId xmlns:a16="http://schemas.microsoft.com/office/drawing/2014/main" id="{D6BD94FD-41E8-4F50-A8C6-CDF8B37D0E0F}"/>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0" name="Freeform 4628">
                <a:extLst>
                  <a:ext uri="{FF2B5EF4-FFF2-40B4-BE49-F238E27FC236}">
                    <a16:creationId xmlns:a16="http://schemas.microsoft.com/office/drawing/2014/main" id="{6483F8F0-0B76-41DB-A874-8BD5F21A8FF6}"/>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1" name="Freeform 4629">
                <a:extLst>
                  <a:ext uri="{FF2B5EF4-FFF2-40B4-BE49-F238E27FC236}">
                    <a16:creationId xmlns:a16="http://schemas.microsoft.com/office/drawing/2014/main" id="{3F4FAA82-3EDB-4C1A-87B6-308368404BE8}"/>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2" name="Freeform 4630">
                <a:extLst>
                  <a:ext uri="{FF2B5EF4-FFF2-40B4-BE49-F238E27FC236}">
                    <a16:creationId xmlns:a16="http://schemas.microsoft.com/office/drawing/2014/main" id="{75D7EB30-F0EC-4961-91E8-A4DD8048A312}"/>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3" name="Freeform 4631">
                <a:extLst>
                  <a:ext uri="{FF2B5EF4-FFF2-40B4-BE49-F238E27FC236}">
                    <a16:creationId xmlns:a16="http://schemas.microsoft.com/office/drawing/2014/main" id="{5C2D3EDB-D189-42C3-9DA7-A321E19042F6}"/>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4" name="Freeform 4632">
                <a:extLst>
                  <a:ext uri="{FF2B5EF4-FFF2-40B4-BE49-F238E27FC236}">
                    <a16:creationId xmlns:a16="http://schemas.microsoft.com/office/drawing/2014/main" id="{B616B972-B5C3-4874-B66E-B4353A25EA65}"/>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5" name="Freeform 4633">
                <a:extLst>
                  <a:ext uri="{FF2B5EF4-FFF2-40B4-BE49-F238E27FC236}">
                    <a16:creationId xmlns:a16="http://schemas.microsoft.com/office/drawing/2014/main" id="{12695725-82D7-4CE1-8671-EF22547B5948}"/>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6" name="Freeform 4634">
                <a:extLst>
                  <a:ext uri="{FF2B5EF4-FFF2-40B4-BE49-F238E27FC236}">
                    <a16:creationId xmlns:a16="http://schemas.microsoft.com/office/drawing/2014/main" id="{DBC0760C-A535-4983-A1A9-09BBFE01709E}"/>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7" name="Freeform 4635">
                <a:extLst>
                  <a:ext uri="{FF2B5EF4-FFF2-40B4-BE49-F238E27FC236}">
                    <a16:creationId xmlns:a16="http://schemas.microsoft.com/office/drawing/2014/main" id="{14A14D27-0F1E-466B-A266-50CE66517D31}"/>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8" name="Freeform 4636">
                <a:extLst>
                  <a:ext uri="{FF2B5EF4-FFF2-40B4-BE49-F238E27FC236}">
                    <a16:creationId xmlns:a16="http://schemas.microsoft.com/office/drawing/2014/main" id="{F930BF37-E199-49B0-BE04-86C33655BE08}"/>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9" name="Freeform 4637">
                <a:extLst>
                  <a:ext uri="{FF2B5EF4-FFF2-40B4-BE49-F238E27FC236}">
                    <a16:creationId xmlns:a16="http://schemas.microsoft.com/office/drawing/2014/main" id="{7CC68264-A7DE-49CC-9BBA-58FC29FE9EF0}"/>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0" name="Freeform 4638">
                <a:extLst>
                  <a:ext uri="{FF2B5EF4-FFF2-40B4-BE49-F238E27FC236}">
                    <a16:creationId xmlns:a16="http://schemas.microsoft.com/office/drawing/2014/main" id="{D653428A-8835-495F-84FA-45E98B1E20DE}"/>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1" name="Freeform 4639">
                <a:extLst>
                  <a:ext uri="{FF2B5EF4-FFF2-40B4-BE49-F238E27FC236}">
                    <a16:creationId xmlns:a16="http://schemas.microsoft.com/office/drawing/2014/main" id="{8F93A13A-5B37-43DE-94BB-588F554B4DDC}"/>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2" name="Freeform 4640">
                <a:extLst>
                  <a:ext uri="{FF2B5EF4-FFF2-40B4-BE49-F238E27FC236}">
                    <a16:creationId xmlns:a16="http://schemas.microsoft.com/office/drawing/2014/main" id="{1B9E59E3-32F7-4D7A-A80C-9DA0BB2DC424}"/>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3" name="Freeform 4641">
                <a:extLst>
                  <a:ext uri="{FF2B5EF4-FFF2-40B4-BE49-F238E27FC236}">
                    <a16:creationId xmlns:a16="http://schemas.microsoft.com/office/drawing/2014/main" id="{A881833C-08AD-4EAE-95BD-A198172FA5DB}"/>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4" name="Freeform 4642">
                <a:extLst>
                  <a:ext uri="{FF2B5EF4-FFF2-40B4-BE49-F238E27FC236}">
                    <a16:creationId xmlns:a16="http://schemas.microsoft.com/office/drawing/2014/main" id="{039A9580-6FCB-4B8D-A2C0-C989AC5FD79D}"/>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5" name="Freeform 4643">
                <a:extLst>
                  <a:ext uri="{FF2B5EF4-FFF2-40B4-BE49-F238E27FC236}">
                    <a16:creationId xmlns:a16="http://schemas.microsoft.com/office/drawing/2014/main" id="{95EA3FD4-526E-479D-B2DD-07A8DBCB1837}"/>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6" name="Freeform 4644">
                <a:extLst>
                  <a:ext uri="{FF2B5EF4-FFF2-40B4-BE49-F238E27FC236}">
                    <a16:creationId xmlns:a16="http://schemas.microsoft.com/office/drawing/2014/main" id="{DB2A9324-7947-4A89-8C6D-F552587F4033}"/>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7" name="Freeform 4645">
                <a:extLst>
                  <a:ext uri="{FF2B5EF4-FFF2-40B4-BE49-F238E27FC236}">
                    <a16:creationId xmlns:a16="http://schemas.microsoft.com/office/drawing/2014/main" id="{6514D664-43FE-46C0-8707-939F1A396187}"/>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8" name="Freeform 4646">
                <a:extLst>
                  <a:ext uri="{FF2B5EF4-FFF2-40B4-BE49-F238E27FC236}">
                    <a16:creationId xmlns:a16="http://schemas.microsoft.com/office/drawing/2014/main" id="{21309EED-6EEB-405B-8185-DC639CE78A79}"/>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9" name="Freeform 4647">
                <a:extLst>
                  <a:ext uri="{FF2B5EF4-FFF2-40B4-BE49-F238E27FC236}">
                    <a16:creationId xmlns:a16="http://schemas.microsoft.com/office/drawing/2014/main" id="{7EF24D26-2B2F-414C-86D6-DFB7DA814560}"/>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0" name="Freeform 4648">
                <a:extLst>
                  <a:ext uri="{FF2B5EF4-FFF2-40B4-BE49-F238E27FC236}">
                    <a16:creationId xmlns:a16="http://schemas.microsoft.com/office/drawing/2014/main" id="{AF94BC8C-4006-4747-AC07-36BF0A2FA05C}"/>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1" name="Freeform 4649">
                <a:extLst>
                  <a:ext uri="{FF2B5EF4-FFF2-40B4-BE49-F238E27FC236}">
                    <a16:creationId xmlns:a16="http://schemas.microsoft.com/office/drawing/2014/main" id="{28BE2F28-042B-4F80-B76A-6483C5F70755}"/>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2" name="Freeform 4650">
                <a:extLst>
                  <a:ext uri="{FF2B5EF4-FFF2-40B4-BE49-F238E27FC236}">
                    <a16:creationId xmlns:a16="http://schemas.microsoft.com/office/drawing/2014/main" id="{9C99B4BC-A9B4-47B3-BD63-E5BF27785E57}"/>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3" name="Freeform 4651">
                <a:extLst>
                  <a:ext uri="{FF2B5EF4-FFF2-40B4-BE49-F238E27FC236}">
                    <a16:creationId xmlns:a16="http://schemas.microsoft.com/office/drawing/2014/main" id="{51DCE8CF-8509-49AB-9893-783EC4EF52B6}"/>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4" name="Freeform 4652">
                <a:extLst>
                  <a:ext uri="{FF2B5EF4-FFF2-40B4-BE49-F238E27FC236}">
                    <a16:creationId xmlns:a16="http://schemas.microsoft.com/office/drawing/2014/main" id="{6D5BB48E-3A23-44A3-A96B-952AD51B83D9}"/>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5" name="Freeform 4653">
                <a:extLst>
                  <a:ext uri="{FF2B5EF4-FFF2-40B4-BE49-F238E27FC236}">
                    <a16:creationId xmlns:a16="http://schemas.microsoft.com/office/drawing/2014/main" id="{8898B87E-914B-4925-A0AC-AF3A6C4B661C}"/>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6" name="Freeform 4654">
                <a:extLst>
                  <a:ext uri="{FF2B5EF4-FFF2-40B4-BE49-F238E27FC236}">
                    <a16:creationId xmlns:a16="http://schemas.microsoft.com/office/drawing/2014/main" id="{1C621434-DCEE-45CD-9ADD-D152D152856B}"/>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7" name="Freeform 4655">
                <a:extLst>
                  <a:ext uri="{FF2B5EF4-FFF2-40B4-BE49-F238E27FC236}">
                    <a16:creationId xmlns:a16="http://schemas.microsoft.com/office/drawing/2014/main" id="{3EA51290-9F32-465D-8023-291BD82A66DD}"/>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8" name="Freeform 4656">
                <a:extLst>
                  <a:ext uri="{FF2B5EF4-FFF2-40B4-BE49-F238E27FC236}">
                    <a16:creationId xmlns:a16="http://schemas.microsoft.com/office/drawing/2014/main" id="{87308CF0-514B-4F23-90C7-00E9A74EAE92}"/>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9" name="Freeform 4657">
                <a:extLst>
                  <a:ext uri="{FF2B5EF4-FFF2-40B4-BE49-F238E27FC236}">
                    <a16:creationId xmlns:a16="http://schemas.microsoft.com/office/drawing/2014/main" id="{DA7A0EAA-247E-4927-AD3C-64F9857F65A4}"/>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0" name="Freeform 4658">
                <a:extLst>
                  <a:ext uri="{FF2B5EF4-FFF2-40B4-BE49-F238E27FC236}">
                    <a16:creationId xmlns:a16="http://schemas.microsoft.com/office/drawing/2014/main" id="{D08221EE-CB0C-47C6-A674-748A764825FB}"/>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1" name="Freeform 4659">
                <a:extLst>
                  <a:ext uri="{FF2B5EF4-FFF2-40B4-BE49-F238E27FC236}">
                    <a16:creationId xmlns:a16="http://schemas.microsoft.com/office/drawing/2014/main" id="{4D598546-1CD7-4AC6-B64E-5040A40CE995}"/>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2" name="Freeform 4660">
                <a:extLst>
                  <a:ext uri="{FF2B5EF4-FFF2-40B4-BE49-F238E27FC236}">
                    <a16:creationId xmlns:a16="http://schemas.microsoft.com/office/drawing/2014/main" id="{B1E5F4CD-80C5-4419-BA8D-D3877223051F}"/>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3" name="Freeform 4661">
                <a:extLst>
                  <a:ext uri="{FF2B5EF4-FFF2-40B4-BE49-F238E27FC236}">
                    <a16:creationId xmlns:a16="http://schemas.microsoft.com/office/drawing/2014/main" id="{BDB2E45A-EF4F-4C44-A080-29EE7D3736FC}"/>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4" name="Freeform 4662">
                <a:extLst>
                  <a:ext uri="{FF2B5EF4-FFF2-40B4-BE49-F238E27FC236}">
                    <a16:creationId xmlns:a16="http://schemas.microsoft.com/office/drawing/2014/main" id="{F6DFAF49-E29C-452D-A26C-EC19EA1D7CB9}"/>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5" name="Freeform 4663">
                <a:extLst>
                  <a:ext uri="{FF2B5EF4-FFF2-40B4-BE49-F238E27FC236}">
                    <a16:creationId xmlns:a16="http://schemas.microsoft.com/office/drawing/2014/main" id="{B53ABFDE-F203-4E0B-9BED-2F1BC420F22D}"/>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6" name="Freeform 4664">
                <a:extLst>
                  <a:ext uri="{FF2B5EF4-FFF2-40B4-BE49-F238E27FC236}">
                    <a16:creationId xmlns:a16="http://schemas.microsoft.com/office/drawing/2014/main" id="{125141E8-4586-4CD1-962A-7286B681ABE5}"/>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7" name="Freeform 4665">
                <a:extLst>
                  <a:ext uri="{FF2B5EF4-FFF2-40B4-BE49-F238E27FC236}">
                    <a16:creationId xmlns:a16="http://schemas.microsoft.com/office/drawing/2014/main" id="{5CE00E15-F04D-49E0-B8EB-510F3E384A00}"/>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8" name="Freeform 4666">
                <a:extLst>
                  <a:ext uri="{FF2B5EF4-FFF2-40B4-BE49-F238E27FC236}">
                    <a16:creationId xmlns:a16="http://schemas.microsoft.com/office/drawing/2014/main" id="{6995C647-407D-42F1-9494-8903F0FB1814}"/>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9" name="Freeform 4667">
                <a:extLst>
                  <a:ext uri="{FF2B5EF4-FFF2-40B4-BE49-F238E27FC236}">
                    <a16:creationId xmlns:a16="http://schemas.microsoft.com/office/drawing/2014/main" id="{7BAD9F01-C68B-49FE-B6CF-8C1ED3966850}"/>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0" name="Freeform 4668">
                <a:extLst>
                  <a:ext uri="{FF2B5EF4-FFF2-40B4-BE49-F238E27FC236}">
                    <a16:creationId xmlns:a16="http://schemas.microsoft.com/office/drawing/2014/main" id="{4BF9B668-2D0A-464A-8283-FC87A6B1218E}"/>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1" name="Freeform 4669">
                <a:extLst>
                  <a:ext uri="{FF2B5EF4-FFF2-40B4-BE49-F238E27FC236}">
                    <a16:creationId xmlns:a16="http://schemas.microsoft.com/office/drawing/2014/main" id="{097706E0-1B91-43AA-9048-6F656FA5B5D8}"/>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2" name="Freeform 4670">
                <a:extLst>
                  <a:ext uri="{FF2B5EF4-FFF2-40B4-BE49-F238E27FC236}">
                    <a16:creationId xmlns:a16="http://schemas.microsoft.com/office/drawing/2014/main" id="{1FC6C146-738C-4E9E-AF7A-7B46C77AFCF1}"/>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3" name="Freeform 4671">
                <a:extLst>
                  <a:ext uri="{FF2B5EF4-FFF2-40B4-BE49-F238E27FC236}">
                    <a16:creationId xmlns:a16="http://schemas.microsoft.com/office/drawing/2014/main" id="{2E7F331C-31AD-4400-B327-42FA1F8CF09B}"/>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4" name="Freeform 4672">
                <a:extLst>
                  <a:ext uri="{FF2B5EF4-FFF2-40B4-BE49-F238E27FC236}">
                    <a16:creationId xmlns:a16="http://schemas.microsoft.com/office/drawing/2014/main" id="{8283B042-E117-4EC1-869C-EE05BCDBD638}"/>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5" name="Freeform 4673">
                <a:extLst>
                  <a:ext uri="{FF2B5EF4-FFF2-40B4-BE49-F238E27FC236}">
                    <a16:creationId xmlns:a16="http://schemas.microsoft.com/office/drawing/2014/main" id="{8C8C9A0B-CA1C-45F7-9A3B-A55C08BA2406}"/>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6" name="Freeform 4674">
                <a:extLst>
                  <a:ext uri="{FF2B5EF4-FFF2-40B4-BE49-F238E27FC236}">
                    <a16:creationId xmlns:a16="http://schemas.microsoft.com/office/drawing/2014/main" id="{6AC7ABC7-93FF-4B9A-A858-AFF2AAC145F1}"/>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7" name="Freeform 4675">
                <a:extLst>
                  <a:ext uri="{FF2B5EF4-FFF2-40B4-BE49-F238E27FC236}">
                    <a16:creationId xmlns:a16="http://schemas.microsoft.com/office/drawing/2014/main" id="{57D8428B-7176-4586-B2BD-5A4FDFB54184}"/>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8" name="Freeform 4676">
                <a:extLst>
                  <a:ext uri="{FF2B5EF4-FFF2-40B4-BE49-F238E27FC236}">
                    <a16:creationId xmlns:a16="http://schemas.microsoft.com/office/drawing/2014/main" id="{719FC78E-5388-4748-938C-30CAC0D234E5}"/>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9" name="Freeform 4677">
                <a:extLst>
                  <a:ext uri="{FF2B5EF4-FFF2-40B4-BE49-F238E27FC236}">
                    <a16:creationId xmlns:a16="http://schemas.microsoft.com/office/drawing/2014/main" id="{3744C966-2E72-41B7-AD9F-CD90ECA13691}"/>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0" name="Freeform 4678">
                <a:extLst>
                  <a:ext uri="{FF2B5EF4-FFF2-40B4-BE49-F238E27FC236}">
                    <a16:creationId xmlns:a16="http://schemas.microsoft.com/office/drawing/2014/main" id="{9345EB14-86FD-40F5-82C9-7E73E26288CB}"/>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1" name="Freeform 4679">
                <a:extLst>
                  <a:ext uri="{FF2B5EF4-FFF2-40B4-BE49-F238E27FC236}">
                    <a16:creationId xmlns:a16="http://schemas.microsoft.com/office/drawing/2014/main" id="{7A565BA6-D727-41BC-8EB5-1A30576186ED}"/>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2" name="Freeform 4680">
                <a:extLst>
                  <a:ext uri="{FF2B5EF4-FFF2-40B4-BE49-F238E27FC236}">
                    <a16:creationId xmlns:a16="http://schemas.microsoft.com/office/drawing/2014/main" id="{F9C83C1F-4D47-4042-BFF7-B523541F7298}"/>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3" name="Freeform 4681">
                <a:extLst>
                  <a:ext uri="{FF2B5EF4-FFF2-40B4-BE49-F238E27FC236}">
                    <a16:creationId xmlns:a16="http://schemas.microsoft.com/office/drawing/2014/main" id="{B838157C-C0B9-46AF-91BB-EAD8B018861E}"/>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4" name="Freeform 4682">
                <a:extLst>
                  <a:ext uri="{FF2B5EF4-FFF2-40B4-BE49-F238E27FC236}">
                    <a16:creationId xmlns:a16="http://schemas.microsoft.com/office/drawing/2014/main" id="{BE7229A6-E217-4F04-9AA2-4C7D14CBDF47}"/>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5" name="Freeform 4683">
                <a:extLst>
                  <a:ext uri="{FF2B5EF4-FFF2-40B4-BE49-F238E27FC236}">
                    <a16:creationId xmlns:a16="http://schemas.microsoft.com/office/drawing/2014/main" id="{AB2258D8-6E60-4737-BB57-D7E95F07E03D}"/>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6" name="Freeform 4684">
                <a:extLst>
                  <a:ext uri="{FF2B5EF4-FFF2-40B4-BE49-F238E27FC236}">
                    <a16:creationId xmlns:a16="http://schemas.microsoft.com/office/drawing/2014/main" id="{463255A2-6AB1-4C8E-BE9B-E6EB12EC281D}"/>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7" name="Freeform 4685">
                <a:extLst>
                  <a:ext uri="{FF2B5EF4-FFF2-40B4-BE49-F238E27FC236}">
                    <a16:creationId xmlns:a16="http://schemas.microsoft.com/office/drawing/2014/main" id="{7317B9C7-794D-4C65-B983-B7B310778D04}"/>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8" name="Freeform 4686">
                <a:extLst>
                  <a:ext uri="{FF2B5EF4-FFF2-40B4-BE49-F238E27FC236}">
                    <a16:creationId xmlns:a16="http://schemas.microsoft.com/office/drawing/2014/main" id="{7AC065C8-8859-4E84-BD57-0243753DC4F2}"/>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9" name="Freeform 4687">
                <a:extLst>
                  <a:ext uri="{FF2B5EF4-FFF2-40B4-BE49-F238E27FC236}">
                    <a16:creationId xmlns:a16="http://schemas.microsoft.com/office/drawing/2014/main" id="{172F212C-20BC-4076-9703-326CBCCF670C}"/>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0" name="Freeform 4688">
                <a:extLst>
                  <a:ext uri="{FF2B5EF4-FFF2-40B4-BE49-F238E27FC236}">
                    <a16:creationId xmlns:a16="http://schemas.microsoft.com/office/drawing/2014/main" id="{200EDDF5-A154-4B21-9EBF-078CD2D680E7}"/>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1" name="Freeform 4689">
                <a:extLst>
                  <a:ext uri="{FF2B5EF4-FFF2-40B4-BE49-F238E27FC236}">
                    <a16:creationId xmlns:a16="http://schemas.microsoft.com/office/drawing/2014/main" id="{8C868988-A654-4C59-8ECD-2AC47BDBDA25}"/>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2" name="Freeform 4690">
                <a:extLst>
                  <a:ext uri="{FF2B5EF4-FFF2-40B4-BE49-F238E27FC236}">
                    <a16:creationId xmlns:a16="http://schemas.microsoft.com/office/drawing/2014/main" id="{7225E153-24F3-47FA-9A42-670AC036E618}"/>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3" name="Freeform 4691">
                <a:extLst>
                  <a:ext uri="{FF2B5EF4-FFF2-40B4-BE49-F238E27FC236}">
                    <a16:creationId xmlns:a16="http://schemas.microsoft.com/office/drawing/2014/main" id="{A10F04F3-75E9-489F-9A8C-0762F2B9C0AA}"/>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4" name="Freeform 4692">
                <a:extLst>
                  <a:ext uri="{FF2B5EF4-FFF2-40B4-BE49-F238E27FC236}">
                    <a16:creationId xmlns:a16="http://schemas.microsoft.com/office/drawing/2014/main" id="{3F8D59B4-E1A9-4B93-83E1-57B07AE8AC77}"/>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5" name="Freeform 4693">
                <a:extLst>
                  <a:ext uri="{FF2B5EF4-FFF2-40B4-BE49-F238E27FC236}">
                    <a16:creationId xmlns:a16="http://schemas.microsoft.com/office/drawing/2014/main" id="{50874557-E6A5-4537-949D-A6A7C388F87C}"/>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6" name="Freeform 4694">
                <a:extLst>
                  <a:ext uri="{FF2B5EF4-FFF2-40B4-BE49-F238E27FC236}">
                    <a16:creationId xmlns:a16="http://schemas.microsoft.com/office/drawing/2014/main" id="{37116EB3-F593-41FB-A1C3-A75EA97D20D9}"/>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7" name="Freeform 4695">
                <a:extLst>
                  <a:ext uri="{FF2B5EF4-FFF2-40B4-BE49-F238E27FC236}">
                    <a16:creationId xmlns:a16="http://schemas.microsoft.com/office/drawing/2014/main" id="{858DF072-2D47-4E9A-8DAC-36C1F430F1B8}"/>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8" name="Freeform 4696">
                <a:extLst>
                  <a:ext uri="{FF2B5EF4-FFF2-40B4-BE49-F238E27FC236}">
                    <a16:creationId xmlns:a16="http://schemas.microsoft.com/office/drawing/2014/main" id="{30FB7E34-61DC-49C3-8D6F-E9E4057E7BAD}"/>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9" name="Freeform 4697">
                <a:extLst>
                  <a:ext uri="{FF2B5EF4-FFF2-40B4-BE49-F238E27FC236}">
                    <a16:creationId xmlns:a16="http://schemas.microsoft.com/office/drawing/2014/main" id="{CC0F179C-F87B-496E-974E-086095D6C0FF}"/>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0" name="Freeform 4698">
                <a:extLst>
                  <a:ext uri="{FF2B5EF4-FFF2-40B4-BE49-F238E27FC236}">
                    <a16:creationId xmlns:a16="http://schemas.microsoft.com/office/drawing/2014/main" id="{73A58889-46D1-4FFD-ADAA-099EEE78E6E9}"/>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1" name="Freeform 4699">
                <a:extLst>
                  <a:ext uri="{FF2B5EF4-FFF2-40B4-BE49-F238E27FC236}">
                    <a16:creationId xmlns:a16="http://schemas.microsoft.com/office/drawing/2014/main" id="{6BED5F08-9D00-4B99-B780-670E6D34C6C7}"/>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2" name="Freeform 4700">
                <a:extLst>
                  <a:ext uri="{FF2B5EF4-FFF2-40B4-BE49-F238E27FC236}">
                    <a16:creationId xmlns:a16="http://schemas.microsoft.com/office/drawing/2014/main" id="{F0748D3A-779C-49EE-828E-4C8A81B21D9D}"/>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3" name="Freeform 4701">
                <a:extLst>
                  <a:ext uri="{FF2B5EF4-FFF2-40B4-BE49-F238E27FC236}">
                    <a16:creationId xmlns:a16="http://schemas.microsoft.com/office/drawing/2014/main" id="{76C5C32A-8033-4A25-9074-DAFAF94FD696}"/>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4" name="Freeform 4702">
                <a:extLst>
                  <a:ext uri="{FF2B5EF4-FFF2-40B4-BE49-F238E27FC236}">
                    <a16:creationId xmlns:a16="http://schemas.microsoft.com/office/drawing/2014/main" id="{F2056E7C-1BEF-4551-AA51-5807734BD36F}"/>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5" name="Freeform 4703">
                <a:extLst>
                  <a:ext uri="{FF2B5EF4-FFF2-40B4-BE49-F238E27FC236}">
                    <a16:creationId xmlns:a16="http://schemas.microsoft.com/office/drawing/2014/main" id="{7D58C842-54B3-42B8-8893-0AD68CCCBCEC}"/>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6" name="Freeform 4704">
                <a:extLst>
                  <a:ext uri="{FF2B5EF4-FFF2-40B4-BE49-F238E27FC236}">
                    <a16:creationId xmlns:a16="http://schemas.microsoft.com/office/drawing/2014/main" id="{8D4D2CDF-441D-4C3E-8D32-0458D2F8E0DB}"/>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7" name="Freeform 4705">
                <a:extLst>
                  <a:ext uri="{FF2B5EF4-FFF2-40B4-BE49-F238E27FC236}">
                    <a16:creationId xmlns:a16="http://schemas.microsoft.com/office/drawing/2014/main" id="{47992E86-3978-4724-A88D-3E998786B784}"/>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8" name="Freeform 4706">
                <a:extLst>
                  <a:ext uri="{FF2B5EF4-FFF2-40B4-BE49-F238E27FC236}">
                    <a16:creationId xmlns:a16="http://schemas.microsoft.com/office/drawing/2014/main" id="{96145AF4-240F-4B93-A1D3-470C31CDC2B2}"/>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9" name="Freeform 4707">
                <a:extLst>
                  <a:ext uri="{FF2B5EF4-FFF2-40B4-BE49-F238E27FC236}">
                    <a16:creationId xmlns:a16="http://schemas.microsoft.com/office/drawing/2014/main" id="{2DB0C1FB-67A0-4851-B117-7C3ADB665325}"/>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0" name="Freeform 4708">
                <a:extLst>
                  <a:ext uri="{FF2B5EF4-FFF2-40B4-BE49-F238E27FC236}">
                    <a16:creationId xmlns:a16="http://schemas.microsoft.com/office/drawing/2014/main" id="{1D403DCB-C1A2-4A17-B090-0C4E8CB24B10}"/>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1" name="Freeform 4709">
                <a:extLst>
                  <a:ext uri="{FF2B5EF4-FFF2-40B4-BE49-F238E27FC236}">
                    <a16:creationId xmlns:a16="http://schemas.microsoft.com/office/drawing/2014/main" id="{580B49D0-10E5-4597-B9E1-E83307B34F01}"/>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2" name="Freeform 4710">
                <a:extLst>
                  <a:ext uri="{FF2B5EF4-FFF2-40B4-BE49-F238E27FC236}">
                    <a16:creationId xmlns:a16="http://schemas.microsoft.com/office/drawing/2014/main" id="{1F3F5C1B-3341-40DA-9FB7-C38217000418}"/>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3" name="Freeform 4711">
                <a:extLst>
                  <a:ext uri="{FF2B5EF4-FFF2-40B4-BE49-F238E27FC236}">
                    <a16:creationId xmlns:a16="http://schemas.microsoft.com/office/drawing/2014/main" id="{98F9ACFE-C8FC-46E0-96C2-C90C0EB4AEA2}"/>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4" name="Freeform 4712">
                <a:extLst>
                  <a:ext uri="{FF2B5EF4-FFF2-40B4-BE49-F238E27FC236}">
                    <a16:creationId xmlns:a16="http://schemas.microsoft.com/office/drawing/2014/main" id="{6DEDEDFA-ED2E-4FC8-BF49-8EF76C162058}"/>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5" name="Freeform 4713">
                <a:extLst>
                  <a:ext uri="{FF2B5EF4-FFF2-40B4-BE49-F238E27FC236}">
                    <a16:creationId xmlns:a16="http://schemas.microsoft.com/office/drawing/2014/main" id="{290740CE-D2D6-4677-AF1C-74FA43706798}"/>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6" name="Freeform 4714">
                <a:extLst>
                  <a:ext uri="{FF2B5EF4-FFF2-40B4-BE49-F238E27FC236}">
                    <a16:creationId xmlns:a16="http://schemas.microsoft.com/office/drawing/2014/main" id="{A6060282-ECB1-4B5E-9DDD-1EE93CD958C2}"/>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7" name="Freeform 4715">
                <a:extLst>
                  <a:ext uri="{FF2B5EF4-FFF2-40B4-BE49-F238E27FC236}">
                    <a16:creationId xmlns:a16="http://schemas.microsoft.com/office/drawing/2014/main" id="{8DBEBE21-EEBA-4D76-83C2-D00B8DF3AB37}"/>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8" name="Freeform 4716">
                <a:extLst>
                  <a:ext uri="{FF2B5EF4-FFF2-40B4-BE49-F238E27FC236}">
                    <a16:creationId xmlns:a16="http://schemas.microsoft.com/office/drawing/2014/main" id="{933814FF-163A-45B7-B7E8-E77B6CBF2218}"/>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9" name="Freeform 4717">
                <a:extLst>
                  <a:ext uri="{FF2B5EF4-FFF2-40B4-BE49-F238E27FC236}">
                    <a16:creationId xmlns:a16="http://schemas.microsoft.com/office/drawing/2014/main" id="{BBC8D46C-0B73-4E9C-B581-BA24C6670FE0}"/>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0" name="Freeform 4718">
                <a:extLst>
                  <a:ext uri="{FF2B5EF4-FFF2-40B4-BE49-F238E27FC236}">
                    <a16:creationId xmlns:a16="http://schemas.microsoft.com/office/drawing/2014/main" id="{D3A924E7-3780-4F01-8299-E738AAED9FE6}"/>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1" name="Freeform 4719">
                <a:extLst>
                  <a:ext uri="{FF2B5EF4-FFF2-40B4-BE49-F238E27FC236}">
                    <a16:creationId xmlns:a16="http://schemas.microsoft.com/office/drawing/2014/main" id="{A50DFFA6-C674-46A6-BEE9-4B79D5A85A13}"/>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2" name="Freeform 4720">
                <a:extLst>
                  <a:ext uri="{FF2B5EF4-FFF2-40B4-BE49-F238E27FC236}">
                    <a16:creationId xmlns:a16="http://schemas.microsoft.com/office/drawing/2014/main" id="{6347FBBB-DBB8-4DA9-87F6-36144D385028}"/>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3" name="Freeform 4721">
                <a:extLst>
                  <a:ext uri="{FF2B5EF4-FFF2-40B4-BE49-F238E27FC236}">
                    <a16:creationId xmlns:a16="http://schemas.microsoft.com/office/drawing/2014/main" id="{66CA54E6-6E70-43DF-9D77-E18F9D53B7E7}"/>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4" name="Freeform 4722">
                <a:extLst>
                  <a:ext uri="{FF2B5EF4-FFF2-40B4-BE49-F238E27FC236}">
                    <a16:creationId xmlns:a16="http://schemas.microsoft.com/office/drawing/2014/main" id="{4E5ABCB9-32C7-4B73-BE08-D942CBAEC4E2}"/>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5" name="Freeform 4723">
                <a:extLst>
                  <a:ext uri="{FF2B5EF4-FFF2-40B4-BE49-F238E27FC236}">
                    <a16:creationId xmlns:a16="http://schemas.microsoft.com/office/drawing/2014/main" id="{E08EA851-8EBF-49A2-994B-172EB2096E48}"/>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6" name="Freeform 4724">
                <a:extLst>
                  <a:ext uri="{FF2B5EF4-FFF2-40B4-BE49-F238E27FC236}">
                    <a16:creationId xmlns:a16="http://schemas.microsoft.com/office/drawing/2014/main" id="{77122324-8070-4A9A-83D5-FB28B916EC41}"/>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7" name="Freeform 4725">
                <a:extLst>
                  <a:ext uri="{FF2B5EF4-FFF2-40B4-BE49-F238E27FC236}">
                    <a16:creationId xmlns:a16="http://schemas.microsoft.com/office/drawing/2014/main" id="{D1A4047B-D606-40EB-BD4D-61771093C677}"/>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8" name="Freeform 4726">
                <a:extLst>
                  <a:ext uri="{FF2B5EF4-FFF2-40B4-BE49-F238E27FC236}">
                    <a16:creationId xmlns:a16="http://schemas.microsoft.com/office/drawing/2014/main" id="{205F5B32-8DE2-48E6-8830-AA894FD6FAD2}"/>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9" name="Freeform 4727">
                <a:extLst>
                  <a:ext uri="{FF2B5EF4-FFF2-40B4-BE49-F238E27FC236}">
                    <a16:creationId xmlns:a16="http://schemas.microsoft.com/office/drawing/2014/main" id="{D3CAB906-E037-4777-A5D8-9A05331F1825}"/>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0" name="Freeform 4728">
                <a:extLst>
                  <a:ext uri="{FF2B5EF4-FFF2-40B4-BE49-F238E27FC236}">
                    <a16:creationId xmlns:a16="http://schemas.microsoft.com/office/drawing/2014/main" id="{029D4F01-6729-425E-A4AB-7E30EC56FD06}"/>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1" name="Freeform 4729">
                <a:extLst>
                  <a:ext uri="{FF2B5EF4-FFF2-40B4-BE49-F238E27FC236}">
                    <a16:creationId xmlns:a16="http://schemas.microsoft.com/office/drawing/2014/main" id="{C73D78EB-B025-4930-919F-1BA96B1B371C}"/>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2" name="Freeform 4730">
                <a:extLst>
                  <a:ext uri="{FF2B5EF4-FFF2-40B4-BE49-F238E27FC236}">
                    <a16:creationId xmlns:a16="http://schemas.microsoft.com/office/drawing/2014/main" id="{ECEE644A-1672-4463-A528-32337900CC7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3" name="Freeform 4731">
                <a:extLst>
                  <a:ext uri="{FF2B5EF4-FFF2-40B4-BE49-F238E27FC236}">
                    <a16:creationId xmlns:a16="http://schemas.microsoft.com/office/drawing/2014/main" id="{65C212E6-E652-4E2D-8875-3B4CD7DB1378}"/>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4" name="Freeform 4732">
                <a:extLst>
                  <a:ext uri="{FF2B5EF4-FFF2-40B4-BE49-F238E27FC236}">
                    <a16:creationId xmlns:a16="http://schemas.microsoft.com/office/drawing/2014/main" id="{7AF971CB-28B8-4913-9CCD-64D67BE70EE8}"/>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5" name="Freeform 4733">
                <a:extLst>
                  <a:ext uri="{FF2B5EF4-FFF2-40B4-BE49-F238E27FC236}">
                    <a16:creationId xmlns:a16="http://schemas.microsoft.com/office/drawing/2014/main" id="{0C53876D-4748-4401-B9B5-02129FBF727F}"/>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6" name="Freeform 4734">
                <a:extLst>
                  <a:ext uri="{FF2B5EF4-FFF2-40B4-BE49-F238E27FC236}">
                    <a16:creationId xmlns:a16="http://schemas.microsoft.com/office/drawing/2014/main" id="{2918BCE2-213E-4687-A985-CBF391281B18}"/>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7" name="Freeform 4735">
                <a:extLst>
                  <a:ext uri="{FF2B5EF4-FFF2-40B4-BE49-F238E27FC236}">
                    <a16:creationId xmlns:a16="http://schemas.microsoft.com/office/drawing/2014/main" id="{83DA889E-9380-429D-B824-F2CD23582816}"/>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8" name="Freeform 4736">
                <a:extLst>
                  <a:ext uri="{FF2B5EF4-FFF2-40B4-BE49-F238E27FC236}">
                    <a16:creationId xmlns:a16="http://schemas.microsoft.com/office/drawing/2014/main" id="{F04C28E2-90C5-4327-A03E-2EBF9DAC9F6A}"/>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9" name="Freeform 4737">
                <a:extLst>
                  <a:ext uri="{FF2B5EF4-FFF2-40B4-BE49-F238E27FC236}">
                    <a16:creationId xmlns:a16="http://schemas.microsoft.com/office/drawing/2014/main" id="{7047AC96-E651-4079-8BD0-B15F4E5BB6F2}"/>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0" name="Freeform 4738">
                <a:extLst>
                  <a:ext uri="{FF2B5EF4-FFF2-40B4-BE49-F238E27FC236}">
                    <a16:creationId xmlns:a16="http://schemas.microsoft.com/office/drawing/2014/main" id="{11404214-899B-4990-B714-9C71459D599B}"/>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1" name="Freeform 4739">
                <a:extLst>
                  <a:ext uri="{FF2B5EF4-FFF2-40B4-BE49-F238E27FC236}">
                    <a16:creationId xmlns:a16="http://schemas.microsoft.com/office/drawing/2014/main" id="{32C373D2-21BC-4E6C-98AE-8535B2C8EC1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2" name="Freeform 4740">
                <a:extLst>
                  <a:ext uri="{FF2B5EF4-FFF2-40B4-BE49-F238E27FC236}">
                    <a16:creationId xmlns:a16="http://schemas.microsoft.com/office/drawing/2014/main" id="{07AD8FF8-16FB-44AA-804C-F9BE4467496B}"/>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3" name="Freeform 4741">
                <a:extLst>
                  <a:ext uri="{FF2B5EF4-FFF2-40B4-BE49-F238E27FC236}">
                    <a16:creationId xmlns:a16="http://schemas.microsoft.com/office/drawing/2014/main" id="{703211CF-A81B-44C8-A32C-7327A5F24440}"/>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4" name="Freeform 4742">
                <a:extLst>
                  <a:ext uri="{FF2B5EF4-FFF2-40B4-BE49-F238E27FC236}">
                    <a16:creationId xmlns:a16="http://schemas.microsoft.com/office/drawing/2014/main" id="{3EFDF46E-1E14-43C7-ABE6-E9356F9C43B9}"/>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5" name="Freeform 4743">
                <a:extLst>
                  <a:ext uri="{FF2B5EF4-FFF2-40B4-BE49-F238E27FC236}">
                    <a16:creationId xmlns:a16="http://schemas.microsoft.com/office/drawing/2014/main" id="{E8AA1431-D614-4B52-ABEB-24A1763E98D2}"/>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6" name="Freeform 4744">
                <a:extLst>
                  <a:ext uri="{FF2B5EF4-FFF2-40B4-BE49-F238E27FC236}">
                    <a16:creationId xmlns:a16="http://schemas.microsoft.com/office/drawing/2014/main" id="{D94B4AFC-222A-484C-AD18-8EDF45C776D2}"/>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7" name="Freeform 4745">
                <a:extLst>
                  <a:ext uri="{FF2B5EF4-FFF2-40B4-BE49-F238E27FC236}">
                    <a16:creationId xmlns:a16="http://schemas.microsoft.com/office/drawing/2014/main" id="{68DF9B40-812E-455F-9FAD-D2B6833BE1CD}"/>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8" name="Freeform 4746">
                <a:extLst>
                  <a:ext uri="{FF2B5EF4-FFF2-40B4-BE49-F238E27FC236}">
                    <a16:creationId xmlns:a16="http://schemas.microsoft.com/office/drawing/2014/main" id="{404301DA-DB36-4B4F-BA14-A3E4E666A491}"/>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9" name="Freeform 4747">
                <a:extLst>
                  <a:ext uri="{FF2B5EF4-FFF2-40B4-BE49-F238E27FC236}">
                    <a16:creationId xmlns:a16="http://schemas.microsoft.com/office/drawing/2014/main" id="{D163AD40-1133-40D1-829E-13C5677C4F65}"/>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0" name="Freeform 4748">
                <a:extLst>
                  <a:ext uri="{FF2B5EF4-FFF2-40B4-BE49-F238E27FC236}">
                    <a16:creationId xmlns:a16="http://schemas.microsoft.com/office/drawing/2014/main" id="{454EAC2E-0BAE-4F8E-8E11-12B6F297AB8E}"/>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1" name="Freeform 4749">
                <a:extLst>
                  <a:ext uri="{FF2B5EF4-FFF2-40B4-BE49-F238E27FC236}">
                    <a16:creationId xmlns:a16="http://schemas.microsoft.com/office/drawing/2014/main" id="{801B3C14-9E94-44E9-80A4-1A68BBA28852}"/>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2" name="Freeform 4750">
                <a:extLst>
                  <a:ext uri="{FF2B5EF4-FFF2-40B4-BE49-F238E27FC236}">
                    <a16:creationId xmlns:a16="http://schemas.microsoft.com/office/drawing/2014/main" id="{3E85AC27-3247-499F-9945-DAFF678175B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3" name="Freeform 4751">
                <a:extLst>
                  <a:ext uri="{FF2B5EF4-FFF2-40B4-BE49-F238E27FC236}">
                    <a16:creationId xmlns:a16="http://schemas.microsoft.com/office/drawing/2014/main" id="{A80A8AD7-F577-442A-A3B7-AE1CEB89038B}"/>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4" name="Freeform 4752">
                <a:extLst>
                  <a:ext uri="{FF2B5EF4-FFF2-40B4-BE49-F238E27FC236}">
                    <a16:creationId xmlns:a16="http://schemas.microsoft.com/office/drawing/2014/main" id="{6C2B3214-9B68-4E3E-895F-9184ABBB606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5" name="Freeform 4753">
                <a:extLst>
                  <a:ext uri="{FF2B5EF4-FFF2-40B4-BE49-F238E27FC236}">
                    <a16:creationId xmlns:a16="http://schemas.microsoft.com/office/drawing/2014/main" id="{8A65EF99-7478-4350-95BE-6FF833200CD8}"/>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6" name="Freeform 4754">
                <a:extLst>
                  <a:ext uri="{FF2B5EF4-FFF2-40B4-BE49-F238E27FC236}">
                    <a16:creationId xmlns:a16="http://schemas.microsoft.com/office/drawing/2014/main" id="{33259F12-5C19-4229-8487-427CFD761D51}"/>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7" name="Freeform 4755">
                <a:extLst>
                  <a:ext uri="{FF2B5EF4-FFF2-40B4-BE49-F238E27FC236}">
                    <a16:creationId xmlns:a16="http://schemas.microsoft.com/office/drawing/2014/main" id="{C58746B2-721F-473A-B481-637D14676E91}"/>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8" name="Freeform 4756">
                <a:extLst>
                  <a:ext uri="{FF2B5EF4-FFF2-40B4-BE49-F238E27FC236}">
                    <a16:creationId xmlns:a16="http://schemas.microsoft.com/office/drawing/2014/main" id="{383E7CD6-ADDF-4CCE-927E-9CBB1EC06CA6}"/>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9" name="Freeform 4757">
                <a:extLst>
                  <a:ext uri="{FF2B5EF4-FFF2-40B4-BE49-F238E27FC236}">
                    <a16:creationId xmlns:a16="http://schemas.microsoft.com/office/drawing/2014/main" id="{76AB803B-4C05-4622-BE26-8EB17461FE1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0" name="Freeform 4758">
                <a:extLst>
                  <a:ext uri="{FF2B5EF4-FFF2-40B4-BE49-F238E27FC236}">
                    <a16:creationId xmlns:a16="http://schemas.microsoft.com/office/drawing/2014/main" id="{C804E9F0-AFD7-486E-9368-F7B3AECC844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1" name="Freeform 4759">
                <a:extLst>
                  <a:ext uri="{FF2B5EF4-FFF2-40B4-BE49-F238E27FC236}">
                    <a16:creationId xmlns:a16="http://schemas.microsoft.com/office/drawing/2014/main" id="{683187E5-0089-4224-80BF-5DAC15F1BD7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2" name="Freeform 4760">
                <a:extLst>
                  <a:ext uri="{FF2B5EF4-FFF2-40B4-BE49-F238E27FC236}">
                    <a16:creationId xmlns:a16="http://schemas.microsoft.com/office/drawing/2014/main" id="{2D9B6D4E-4162-4606-AB1B-9A8611D05F6E}"/>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3" name="Freeform 4761">
                <a:extLst>
                  <a:ext uri="{FF2B5EF4-FFF2-40B4-BE49-F238E27FC236}">
                    <a16:creationId xmlns:a16="http://schemas.microsoft.com/office/drawing/2014/main" id="{6E396BCE-2306-4BDB-A5F0-F8AA8DA4B2D7}"/>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4" name="Freeform 4762">
                <a:extLst>
                  <a:ext uri="{FF2B5EF4-FFF2-40B4-BE49-F238E27FC236}">
                    <a16:creationId xmlns:a16="http://schemas.microsoft.com/office/drawing/2014/main" id="{A25444C4-FC62-49E0-988B-52FF93805AB5}"/>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5" name="Freeform 4763">
                <a:extLst>
                  <a:ext uri="{FF2B5EF4-FFF2-40B4-BE49-F238E27FC236}">
                    <a16:creationId xmlns:a16="http://schemas.microsoft.com/office/drawing/2014/main" id="{8854E99E-381B-416B-A668-B1D2FEA705F0}"/>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6" name="Freeform 4764">
                <a:extLst>
                  <a:ext uri="{FF2B5EF4-FFF2-40B4-BE49-F238E27FC236}">
                    <a16:creationId xmlns:a16="http://schemas.microsoft.com/office/drawing/2014/main" id="{01B73710-3765-40A6-83B6-6B5ABD65D9D3}"/>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7" name="Freeform 4765">
                <a:extLst>
                  <a:ext uri="{FF2B5EF4-FFF2-40B4-BE49-F238E27FC236}">
                    <a16:creationId xmlns:a16="http://schemas.microsoft.com/office/drawing/2014/main" id="{889666CA-2A8B-4779-AC92-100026F5C894}"/>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8" name="Freeform 4766">
                <a:extLst>
                  <a:ext uri="{FF2B5EF4-FFF2-40B4-BE49-F238E27FC236}">
                    <a16:creationId xmlns:a16="http://schemas.microsoft.com/office/drawing/2014/main" id="{FFB12658-4BB4-43A6-9E77-644326807CBA}"/>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9" name="Freeform 4767">
                <a:extLst>
                  <a:ext uri="{FF2B5EF4-FFF2-40B4-BE49-F238E27FC236}">
                    <a16:creationId xmlns:a16="http://schemas.microsoft.com/office/drawing/2014/main" id="{4780EC6B-E634-4E9B-AA24-F10AF1BC155A}"/>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0" name="Freeform 4768">
                <a:extLst>
                  <a:ext uri="{FF2B5EF4-FFF2-40B4-BE49-F238E27FC236}">
                    <a16:creationId xmlns:a16="http://schemas.microsoft.com/office/drawing/2014/main" id="{D30BEE21-4393-49B0-87BC-12E17730C044}"/>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1" name="Freeform 4769">
                <a:extLst>
                  <a:ext uri="{FF2B5EF4-FFF2-40B4-BE49-F238E27FC236}">
                    <a16:creationId xmlns:a16="http://schemas.microsoft.com/office/drawing/2014/main" id="{2BCFED49-EF5D-4696-8670-56130436298F}"/>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2" name="Freeform 4770">
                <a:extLst>
                  <a:ext uri="{FF2B5EF4-FFF2-40B4-BE49-F238E27FC236}">
                    <a16:creationId xmlns:a16="http://schemas.microsoft.com/office/drawing/2014/main" id="{6570422D-A1C4-469E-B4B1-DC3AA00302DC}"/>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3" name="Freeform 4771">
                <a:extLst>
                  <a:ext uri="{FF2B5EF4-FFF2-40B4-BE49-F238E27FC236}">
                    <a16:creationId xmlns:a16="http://schemas.microsoft.com/office/drawing/2014/main" id="{7039D3C8-8AC6-4523-A68B-0F0BFBEF3DC2}"/>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4" name="Freeform 4772">
                <a:extLst>
                  <a:ext uri="{FF2B5EF4-FFF2-40B4-BE49-F238E27FC236}">
                    <a16:creationId xmlns:a16="http://schemas.microsoft.com/office/drawing/2014/main" id="{38E67FD0-6911-410C-A03D-665D435374FF}"/>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5" name="Freeform 4773">
                <a:extLst>
                  <a:ext uri="{FF2B5EF4-FFF2-40B4-BE49-F238E27FC236}">
                    <a16:creationId xmlns:a16="http://schemas.microsoft.com/office/drawing/2014/main" id="{8943D77A-A6DF-46A6-BFDD-0A1D3BCF76C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6" name="Freeform 4774">
                <a:extLst>
                  <a:ext uri="{FF2B5EF4-FFF2-40B4-BE49-F238E27FC236}">
                    <a16:creationId xmlns:a16="http://schemas.microsoft.com/office/drawing/2014/main" id="{C278E8D2-AE78-4E2B-B293-1F8D794E2ADA}"/>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7" name="Freeform 4775">
                <a:extLst>
                  <a:ext uri="{FF2B5EF4-FFF2-40B4-BE49-F238E27FC236}">
                    <a16:creationId xmlns:a16="http://schemas.microsoft.com/office/drawing/2014/main" id="{D89A6EC3-644C-4009-AF92-0AB8AA80357C}"/>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8" name="Freeform 4776">
                <a:extLst>
                  <a:ext uri="{FF2B5EF4-FFF2-40B4-BE49-F238E27FC236}">
                    <a16:creationId xmlns:a16="http://schemas.microsoft.com/office/drawing/2014/main" id="{01CB9EA4-87F2-4F07-AAE2-92C061E99EF9}"/>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9" name="Freeform 4777">
                <a:extLst>
                  <a:ext uri="{FF2B5EF4-FFF2-40B4-BE49-F238E27FC236}">
                    <a16:creationId xmlns:a16="http://schemas.microsoft.com/office/drawing/2014/main" id="{4007706F-FDBA-4BE1-8570-FF45FEE1BF02}"/>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0" name="Freeform 4778">
                <a:extLst>
                  <a:ext uri="{FF2B5EF4-FFF2-40B4-BE49-F238E27FC236}">
                    <a16:creationId xmlns:a16="http://schemas.microsoft.com/office/drawing/2014/main" id="{5922D32D-0CE4-4D38-9E63-4F1EAF5A43C3}"/>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1" name="Freeform 4779">
                <a:extLst>
                  <a:ext uri="{FF2B5EF4-FFF2-40B4-BE49-F238E27FC236}">
                    <a16:creationId xmlns:a16="http://schemas.microsoft.com/office/drawing/2014/main" id="{B2BE4C9B-E153-4219-8B1E-F087C0BDBF99}"/>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2" name="Freeform 4780">
                <a:extLst>
                  <a:ext uri="{FF2B5EF4-FFF2-40B4-BE49-F238E27FC236}">
                    <a16:creationId xmlns:a16="http://schemas.microsoft.com/office/drawing/2014/main" id="{487DB990-6D19-4E61-A342-5006423CE81F}"/>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3" name="Freeform 4781">
                <a:extLst>
                  <a:ext uri="{FF2B5EF4-FFF2-40B4-BE49-F238E27FC236}">
                    <a16:creationId xmlns:a16="http://schemas.microsoft.com/office/drawing/2014/main" id="{402BDE73-AF0F-422A-B1F2-A49CE01B8316}"/>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4" name="Freeform 4782">
                <a:extLst>
                  <a:ext uri="{FF2B5EF4-FFF2-40B4-BE49-F238E27FC236}">
                    <a16:creationId xmlns:a16="http://schemas.microsoft.com/office/drawing/2014/main" id="{99293DA8-AB2C-4FE9-8E95-46DF98A8BAB0}"/>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5" name="Freeform 4783">
                <a:extLst>
                  <a:ext uri="{FF2B5EF4-FFF2-40B4-BE49-F238E27FC236}">
                    <a16:creationId xmlns:a16="http://schemas.microsoft.com/office/drawing/2014/main" id="{5F71C9A0-EF7C-4ECA-BC23-F73A08124718}"/>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6" name="Freeform 4784">
                <a:extLst>
                  <a:ext uri="{FF2B5EF4-FFF2-40B4-BE49-F238E27FC236}">
                    <a16:creationId xmlns:a16="http://schemas.microsoft.com/office/drawing/2014/main" id="{C283F1FD-D03D-4C3B-A6DE-04D0E64769E2}"/>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7" name="Freeform 4785">
                <a:extLst>
                  <a:ext uri="{FF2B5EF4-FFF2-40B4-BE49-F238E27FC236}">
                    <a16:creationId xmlns:a16="http://schemas.microsoft.com/office/drawing/2014/main" id="{BF66EBD0-C6EB-42BA-ABF7-D4F68E0F2C92}"/>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8" name="Freeform 4786">
                <a:extLst>
                  <a:ext uri="{FF2B5EF4-FFF2-40B4-BE49-F238E27FC236}">
                    <a16:creationId xmlns:a16="http://schemas.microsoft.com/office/drawing/2014/main" id="{7DE37756-68F1-4F1A-9294-7C674797CD63}"/>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9" name="Freeform 4787">
                <a:extLst>
                  <a:ext uri="{FF2B5EF4-FFF2-40B4-BE49-F238E27FC236}">
                    <a16:creationId xmlns:a16="http://schemas.microsoft.com/office/drawing/2014/main" id="{9C912A07-B0D2-4EBE-9EFD-1BB35EF6DC70}"/>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0" name="Freeform 4788">
                <a:extLst>
                  <a:ext uri="{FF2B5EF4-FFF2-40B4-BE49-F238E27FC236}">
                    <a16:creationId xmlns:a16="http://schemas.microsoft.com/office/drawing/2014/main" id="{F5CA0112-836E-4E88-902E-76E24B082D33}"/>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1" name="Freeform 4789">
                <a:extLst>
                  <a:ext uri="{FF2B5EF4-FFF2-40B4-BE49-F238E27FC236}">
                    <a16:creationId xmlns:a16="http://schemas.microsoft.com/office/drawing/2014/main" id="{F4B6E222-1129-405A-A5C8-21BDB41C30E8}"/>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2" name="Freeform 4790">
                <a:extLst>
                  <a:ext uri="{FF2B5EF4-FFF2-40B4-BE49-F238E27FC236}">
                    <a16:creationId xmlns:a16="http://schemas.microsoft.com/office/drawing/2014/main" id="{0B0FD4A2-B215-46D9-9EE4-1F48F9C651FF}"/>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3" name="Freeform 4791">
                <a:extLst>
                  <a:ext uri="{FF2B5EF4-FFF2-40B4-BE49-F238E27FC236}">
                    <a16:creationId xmlns:a16="http://schemas.microsoft.com/office/drawing/2014/main" id="{AE455145-21E8-4B28-B559-2BE680ACF618}"/>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4" name="Freeform 4792">
                <a:extLst>
                  <a:ext uri="{FF2B5EF4-FFF2-40B4-BE49-F238E27FC236}">
                    <a16:creationId xmlns:a16="http://schemas.microsoft.com/office/drawing/2014/main" id="{8BBFB6B4-36D3-4045-A129-2754A71A1104}"/>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5" name="Freeform 4793">
                <a:extLst>
                  <a:ext uri="{FF2B5EF4-FFF2-40B4-BE49-F238E27FC236}">
                    <a16:creationId xmlns:a16="http://schemas.microsoft.com/office/drawing/2014/main" id="{E7A60044-F714-4233-927F-91F8DFB46F5E}"/>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6" name="Freeform 4794">
                <a:extLst>
                  <a:ext uri="{FF2B5EF4-FFF2-40B4-BE49-F238E27FC236}">
                    <a16:creationId xmlns:a16="http://schemas.microsoft.com/office/drawing/2014/main" id="{23E3D053-C817-4C7D-B496-C5C042C754E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7" name="Freeform 4795">
                <a:extLst>
                  <a:ext uri="{FF2B5EF4-FFF2-40B4-BE49-F238E27FC236}">
                    <a16:creationId xmlns:a16="http://schemas.microsoft.com/office/drawing/2014/main" id="{A2F37D89-88F5-461D-B65E-9A2B30722F7B}"/>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8" name="Freeform 4796">
                <a:extLst>
                  <a:ext uri="{FF2B5EF4-FFF2-40B4-BE49-F238E27FC236}">
                    <a16:creationId xmlns:a16="http://schemas.microsoft.com/office/drawing/2014/main" id="{0D8FD8AB-C60D-47C7-81A9-25B047821BBA}"/>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9" name="Freeform 4797">
                <a:extLst>
                  <a:ext uri="{FF2B5EF4-FFF2-40B4-BE49-F238E27FC236}">
                    <a16:creationId xmlns:a16="http://schemas.microsoft.com/office/drawing/2014/main" id="{D008B585-C283-4DC8-84FE-7C9F9CAD974A}"/>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0" name="Freeform 4798">
                <a:extLst>
                  <a:ext uri="{FF2B5EF4-FFF2-40B4-BE49-F238E27FC236}">
                    <a16:creationId xmlns:a16="http://schemas.microsoft.com/office/drawing/2014/main" id="{3041AE56-31FD-458F-85FD-C124C14A3567}"/>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1" name="Freeform 4799">
                <a:extLst>
                  <a:ext uri="{FF2B5EF4-FFF2-40B4-BE49-F238E27FC236}">
                    <a16:creationId xmlns:a16="http://schemas.microsoft.com/office/drawing/2014/main" id="{273E5BEC-7058-43EF-B51C-AA3336F24BC4}"/>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2" name="Freeform 4800">
                <a:extLst>
                  <a:ext uri="{FF2B5EF4-FFF2-40B4-BE49-F238E27FC236}">
                    <a16:creationId xmlns:a16="http://schemas.microsoft.com/office/drawing/2014/main" id="{8FB6BB4E-138F-4D42-8506-37BFC7F690BE}"/>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3" name="Freeform 4801">
                <a:extLst>
                  <a:ext uri="{FF2B5EF4-FFF2-40B4-BE49-F238E27FC236}">
                    <a16:creationId xmlns:a16="http://schemas.microsoft.com/office/drawing/2014/main" id="{37C54AEF-EB13-4E62-B838-8340FA2BC3DF}"/>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4" name="Freeform 4802">
                <a:extLst>
                  <a:ext uri="{FF2B5EF4-FFF2-40B4-BE49-F238E27FC236}">
                    <a16:creationId xmlns:a16="http://schemas.microsoft.com/office/drawing/2014/main" id="{2B41182C-63C7-414E-B115-D50BF44F405C}"/>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5" name="Freeform 4803">
                <a:extLst>
                  <a:ext uri="{FF2B5EF4-FFF2-40B4-BE49-F238E27FC236}">
                    <a16:creationId xmlns:a16="http://schemas.microsoft.com/office/drawing/2014/main" id="{55087403-E525-4DE9-BAD8-463794F4CFD2}"/>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6" name="Freeform 4804">
                <a:extLst>
                  <a:ext uri="{FF2B5EF4-FFF2-40B4-BE49-F238E27FC236}">
                    <a16:creationId xmlns:a16="http://schemas.microsoft.com/office/drawing/2014/main" id="{B85ACB6C-4FBC-4DE4-A00F-57010FCD20A4}"/>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7" name="Freeform 4805">
                <a:extLst>
                  <a:ext uri="{FF2B5EF4-FFF2-40B4-BE49-F238E27FC236}">
                    <a16:creationId xmlns:a16="http://schemas.microsoft.com/office/drawing/2014/main" id="{6622323B-9906-4508-914D-648F5E284AF6}"/>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8" name="Freeform 4806">
                <a:extLst>
                  <a:ext uri="{FF2B5EF4-FFF2-40B4-BE49-F238E27FC236}">
                    <a16:creationId xmlns:a16="http://schemas.microsoft.com/office/drawing/2014/main" id="{BAB3AC5D-9440-4D08-9B21-23C4290DCF4E}"/>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9" name="Freeform 4807">
                <a:extLst>
                  <a:ext uri="{FF2B5EF4-FFF2-40B4-BE49-F238E27FC236}">
                    <a16:creationId xmlns:a16="http://schemas.microsoft.com/office/drawing/2014/main" id="{178DA0CD-E69F-46D4-927F-50DCBB5EE08F}"/>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0" name="Freeform 4808">
                <a:extLst>
                  <a:ext uri="{FF2B5EF4-FFF2-40B4-BE49-F238E27FC236}">
                    <a16:creationId xmlns:a16="http://schemas.microsoft.com/office/drawing/2014/main" id="{9FA0285B-17B5-42AC-8F54-E006CC8965E2}"/>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1" name="Freeform 4809">
                <a:extLst>
                  <a:ext uri="{FF2B5EF4-FFF2-40B4-BE49-F238E27FC236}">
                    <a16:creationId xmlns:a16="http://schemas.microsoft.com/office/drawing/2014/main" id="{ED1A70F3-2E0A-43AF-83E3-EF9561530453}"/>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2" name="Freeform 4810">
                <a:extLst>
                  <a:ext uri="{FF2B5EF4-FFF2-40B4-BE49-F238E27FC236}">
                    <a16:creationId xmlns:a16="http://schemas.microsoft.com/office/drawing/2014/main" id="{D9B4520A-A224-42F7-A557-59C7CB97A7C8}"/>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3" name="Freeform 4811">
                <a:extLst>
                  <a:ext uri="{FF2B5EF4-FFF2-40B4-BE49-F238E27FC236}">
                    <a16:creationId xmlns:a16="http://schemas.microsoft.com/office/drawing/2014/main" id="{F57CB247-E2CB-429F-8C9B-F6B90E210F0E}"/>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4" name="Freeform 4812">
                <a:extLst>
                  <a:ext uri="{FF2B5EF4-FFF2-40B4-BE49-F238E27FC236}">
                    <a16:creationId xmlns:a16="http://schemas.microsoft.com/office/drawing/2014/main" id="{5F5F9659-7B01-4F9B-9583-F619CCE4EFCF}"/>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5" name="Freeform 4813">
                <a:extLst>
                  <a:ext uri="{FF2B5EF4-FFF2-40B4-BE49-F238E27FC236}">
                    <a16:creationId xmlns:a16="http://schemas.microsoft.com/office/drawing/2014/main" id="{807C781B-8372-4C0E-B2EF-F7005ACE79C8}"/>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6" name="Freeform 4814">
                <a:extLst>
                  <a:ext uri="{FF2B5EF4-FFF2-40B4-BE49-F238E27FC236}">
                    <a16:creationId xmlns:a16="http://schemas.microsoft.com/office/drawing/2014/main" id="{C3B56C83-A5DF-4514-B066-1ADAC4BD10DD}"/>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7" name="Freeform 4815">
                <a:extLst>
                  <a:ext uri="{FF2B5EF4-FFF2-40B4-BE49-F238E27FC236}">
                    <a16:creationId xmlns:a16="http://schemas.microsoft.com/office/drawing/2014/main" id="{D6BAE3DD-3E19-4F17-A8AC-80D7E1559CE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8" name="Freeform 4816">
                <a:extLst>
                  <a:ext uri="{FF2B5EF4-FFF2-40B4-BE49-F238E27FC236}">
                    <a16:creationId xmlns:a16="http://schemas.microsoft.com/office/drawing/2014/main" id="{6AC7DC61-5D95-4828-BF26-14535BBB5DC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9" name="Freeform 4817">
                <a:extLst>
                  <a:ext uri="{FF2B5EF4-FFF2-40B4-BE49-F238E27FC236}">
                    <a16:creationId xmlns:a16="http://schemas.microsoft.com/office/drawing/2014/main" id="{8699A104-61DA-46E3-882E-292F64345429}"/>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0" name="Freeform 4818">
                <a:extLst>
                  <a:ext uri="{FF2B5EF4-FFF2-40B4-BE49-F238E27FC236}">
                    <a16:creationId xmlns:a16="http://schemas.microsoft.com/office/drawing/2014/main" id="{47229F78-E7A7-4CE8-B508-541BBB45B7B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1" name="Freeform 4819">
                <a:extLst>
                  <a:ext uri="{FF2B5EF4-FFF2-40B4-BE49-F238E27FC236}">
                    <a16:creationId xmlns:a16="http://schemas.microsoft.com/office/drawing/2014/main" id="{A7AE9322-694F-4A26-9F45-E41D5F0D14A0}"/>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2" name="Freeform 4820">
                <a:extLst>
                  <a:ext uri="{FF2B5EF4-FFF2-40B4-BE49-F238E27FC236}">
                    <a16:creationId xmlns:a16="http://schemas.microsoft.com/office/drawing/2014/main" id="{DB5643C4-0F78-4E4C-9597-4861F2AD0523}"/>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3" name="Freeform 4821">
                <a:extLst>
                  <a:ext uri="{FF2B5EF4-FFF2-40B4-BE49-F238E27FC236}">
                    <a16:creationId xmlns:a16="http://schemas.microsoft.com/office/drawing/2014/main" id="{13DBAA14-8E60-4027-9D7A-E4767D8F10FB}"/>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4" name="Freeform 4822">
                <a:extLst>
                  <a:ext uri="{FF2B5EF4-FFF2-40B4-BE49-F238E27FC236}">
                    <a16:creationId xmlns:a16="http://schemas.microsoft.com/office/drawing/2014/main" id="{17E3090D-8CB7-4640-AF18-41840C89DB58}"/>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5" name="Freeform 4823">
                <a:extLst>
                  <a:ext uri="{FF2B5EF4-FFF2-40B4-BE49-F238E27FC236}">
                    <a16:creationId xmlns:a16="http://schemas.microsoft.com/office/drawing/2014/main" id="{CA7D77CA-2E36-4CAF-B6A2-B2164C717BD7}"/>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6" name="Freeform 4824">
                <a:extLst>
                  <a:ext uri="{FF2B5EF4-FFF2-40B4-BE49-F238E27FC236}">
                    <a16:creationId xmlns:a16="http://schemas.microsoft.com/office/drawing/2014/main" id="{8F464E27-46B6-4F0C-9091-B2B2F76E752E}"/>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7" name="Freeform 4825">
                <a:extLst>
                  <a:ext uri="{FF2B5EF4-FFF2-40B4-BE49-F238E27FC236}">
                    <a16:creationId xmlns:a16="http://schemas.microsoft.com/office/drawing/2014/main" id="{C418B0C2-D43A-4118-BFF3-BFE25AB481B4}"/>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8" name="Freeform 4826">
                <a:extLst>
                  <a:ext uri="{FF2B5EF4-FFF2-40B4-BE49-F238E27FC236}">
                    <a16:creationId xmlns:a16="http://schemas.microsoft.com/office/drawing/2014/main" id="{F559B0E4-D076-492E-8666-09612FC2C954}"/>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9" name="Freeform 4827">
                <a:extLst>
                  <a:ext uri="{FF2B5EF4-FFF2-40B4-BE49-F238E27FC236}">
                    <a16:creationId xmlns:a16="http://schemas.microsoft.com/office/drawing/2014/main" id="{88D9597C-EFF4-48E9-AA34-FCA130AC7D1F}"/>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0" name="Freeform 4828">
                <a:extLst>
                  <a:ext uri="{FF2B5EF4-FFF2-40B4-BE49-F238E27FC236}">
                    <a16:creationId xmlns:a16="http://schemas.microsoft.com/office/drawing/2014/main" id="{9EE5AFF4-CFC7-450A-8A90-56E81D370989}"/>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1" name="Freeform 4829">
                <a:extLst>
                  <a:ext uri="{FF2B5EF4-FFF2-40B4-BE49-F238E27FC236}">
                    <a16:creationId xmlns:a16="http://schemas.microsoft.com/office/drawing/2014/main" id="{8CB1B951-099B-4A62-9E5E-9103AC19D6F5}"/>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2" name="Freeform 4830">
                <a:extLst>
                  <a:ext uri="{FF2B5EF4-FFF2-40B4-BE49-F238E27FC236}">
                    <a16:creationId xmlns:a16="http://schemas.microsoft.com/office/drawing/2014/main" id="{5AA3A74E-5309-4938-BEDD-A62D8E54EF5D}"/>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3" name="Freeform 4831">
                <a:extLst>
                  <a:ext uri="{FF2B5EF4-FFF2-40B4-BE49-F238E27FC236}">
                    <a16:creationId xmlns:a16="http://schemas.microsoft.com/office/drawing/2014/main" id="{47B47735-3FC3-42F4-B118-C2C9202F0127}"/>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4" name="Freeform 4832">
                <a:extLst>
                  <a:ext uri="{FF2B5EF4-FFF2-40B4-BE49-F238E27FC236}">
                    <a16:creationId xmlns:a16="http://schemas.microsoft.com/office/drawing/2014/main" id="{50BC759C-9DFD-49A5-BD4B-D49BBC94ACE0}"/>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5" name="Freeform 4833">
                <a:extLst>
                  <a:ext uri="{FF2B5EF4-FFF2-40B4-BE49-F238E27FC236}">
                    <a16:creationId xmlns:a16="http://schemas.microsoft.com/office/drawing/2014/main" id="{62723021-B79F-4A5B-99F0-4BAF2ACBE5DE}"/>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6" name="Freeform 4834">
                <a:extLst>
                  <a:ext uri="{FF2B5EF4-FFF2-40B4-BE49-F238E27FC236}">
                    <a16:creationId xmlns:a16="http://schemas.microsoft.com/office/drawing/2014/main" id="{76B1986E-6EE5-4601-B8D1-054463CCBB40}"/>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7" name="Freeform 4835">
                <a:extLst>
                  <a:ext uri="{FF2B5EF4-FFF2-40B4-BE49-F238E27FC236}">
                    <a16:creationId xmlns:a16="http://schemas.microsoft.com/office/drawing/2014/main" id="{6E0E1F4F-4B04-4C5C-9C97-8AC48E4E9B00}"/>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8" name="Freeform 4836">
                <a:extLst>
                  <a:ext uri="{FF2B5EF4-FFF2-40B4-BE49-F238E27FC236}">
                    <a16:creationId xmlns:a16="http://schemas.microsoft.com/office/drawing/2014/main" id="{21318B8D-7208-4264-A8AC-E9C2A734B00E}"/>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9" name="Freeform 4837">
                <a:extLst>
                  <a:ext uri="{FF2B5EF4-FFF2-40B4-BE49-F238E27FC236}">
                    <a16:creationId xmlns:a16="http://schemas.microsoft.com/office/drawing/2014/main" id="{49D2341C-F5EC-4912-9269-0D39BCC71F9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0" name="Freeform 4838">
                <a:extLst>
                  <a:ext uri="{FF2B5EF4-FFF2-40B4-BE49-F238E27FC236}">
                    <a16:creationId xmlns:a16="http://schemas.microsoft.com/office/drawing/2014/main" id="{3F8DA94E-19B2-43F1-9623-7FF047B6EF4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1" name="Freeform 4839">
                <a:extLst>
                  <a:ext uri="{FF2B5EF4-FFF2-40B4-BE49-F238E27FC236}">
                    <a16:creationId xmlns:a16="http://schemas.microsoft.com/office/drawing/2014/main" id="{B340219B-3704-439F-AE2F-BB597A274CD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2" name="Freeform 4840">
                <a:extLst>
                  <a:ext uri="{FF2B5EF4-FFF2-40B4-BE49-F238E27FC236}">
                    <a16:creationId xmlns:a16="http://schemas.microsoft.com/office/drawing/2014/main" id="{C75C01FC-104A-4678-83AE-47E3A90CBCE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3" name="Freeform 4841">
                <a:extLst>
                  <a:ext uri="{FF2B5EF4-FFF2-40B4-BE49-F238E27FC236}">
                    <a16:creationId xmlns:a16="http://schemas.microsoft.com/office/drawing/2014/main" id="{7F690BF2-AAEA-42C6-81D0-F6C7E33F7044}"/>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4" name="Freeform 4842">
                <a:extLst>
                  <a:ext uri="{FF2B5EF4-FFF2-40B4-BE49-F238E27FC236}">
                    <a16:creationId xmlns:a16="http://schemas.microsoft.com/office/drawing/2014/main" id="{DE66810B-63B9-451F-8D30-96D6C754AD94}"/>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5" name="Freeform 4843">
                <a:extLst>
                  <a:ext uri="{FF2B5EF4-FFF2-40B4-BE49-F238E27FC236}">
                    <a16:creationId xmlns:a16="http://schemas.microsoft.com/office/drawing/2014/main" id="{2B7003B1-49BE-4BA3-B10E-9776D2B9B841}"/>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6" name="Freeform 4844">
                <a:extLst>
                  <a:ext uri="{FF2B5EF4-FFF2-40B4-BE49-F238E27FC236}">
                    <a16:creationId xmlns:a16="http://schemas.microsoft.com/office/drawing/2014/main" id="{09C7D043-38F3-49CC-9A47-440680174E3A}"/>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7" name="Freeform 4845">
                <a:extLst>
                  <a:ext uri="{FF2B5EF4-FFF2-40B4-BE49-F238E27FC236}">
                    <a16:creationId xmlns:a16="http://schemas.microsoft.com/office/drawing/2014/main" id="{421C92E3-59C3-4CF6-9080-736FAF90560B}"/>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8" name="Freeform 4846">
                <a:extLst>
                  <a:ext uri="{FF2B5EF4-FFF2-40B4-BE49-F238E27FC236}">
                    <a16:creationId xmlns:a16="http://schemas.microsoft.com/office/drawing/2014/main" id="{B13E9134-A4A9-4085-B443-6F2C98C61A46}"/>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9" name="Freeform 4847">
                <a:extLst>
                  <a:ext uri="{FF2B5EF4-FFF2-40B4-BE49-F238E27FC236}">
                    <a16:creationId xmlns:a16="http://schemas.microsoft.com/office/drawing/2014/main" id="{058CC321-81DA-4069-8A7E-18B7FE72A373}"/>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0" name="Freeform 4848">
                <a:extLst>
                  <a:ext uri="{FF2B5EF4-FFF2-40B4-BE49-F238E27FC236}">
                    <a16:creationId xmlns:a16="http://schemas.microsoft.com/office/drawing/2014/main" id="{488B29D9-FFF6-4DCA-ACDD-D0F75501AADE}"/>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1" name="Freeform 4849">
                <a:extLst>
                  <a:ext uri="{FF2B5EF4-FFF2-40B4-BE49-F238E27FC236}">
                    <a16:creationId xmlns:a16="http://schemas.microsoft.com/office/drawing/2014/main" id="{727E8DD7-DBCA-480C-8A67-6959733B1967}"/>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2" name="Freeform 4850">
                <a:extLst>
                  <a:ext uri="{FF2B5EF4-FFF2-40B4-BE49-F238E27FC236}">
                    <a16:creationId xmlns:a16="http://schemas.microsoft.com/office/drawing/2014/main" id="{42928A73-B131-4A1D-85C5-942247C4158C}"/>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3" name="Freeform 4851">
                <a:extLst>
                  <a:ext uri="{FF2B5EF4-FFF2-40B4-BE49-F238E27FC236}">
                    <a16:creationId xmlns:a16="http://schemas.microsoft.com/office/drawing/2014/main" id="{3B0B24F1-C42A-4105-9997-E362DACED75F}"/>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4" name="Freeform 4852">
                <a:extLst>
                  <a:ext uri="{FF2B5EF4-FFF2-40B4-BE49-F238E27FC236}">
                    <a16:creationId xmlns:a16="http://schemas.microsoft.com/office/drawing/2014/main" id="{C3578E3E-B429-4327-AB68-2BB638B9A733}"/>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5" name="Freeform 4853">
                <a:extLst>
                  <a:ext uri="{FF2B5EF4-FFF2-40B4-BE49-F238E27FC236}">
                    <a16:creationId xmlns:a16="http://schemas.microsoft.com/office/drawing/2014/main" id="{37F47DA4-C6BA-4301-9974-2A65C804E336}"/>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6" name="Freeform 4854">
                <a:extLst>
                  <a:ext uri="{FF2B5EF4-FFF2-40B4-BE49-F238E27FC236}">
                    <a16:creationId xmlns:a16="http://schemas.microsoft.com/office/drawing/2014/main" id="{C5A02458-5D98-4BBF-A698-437C9A46A6B3}"/>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7" name="Freeform 4855">
                <a:extLst>
                  <a:ext uri="{FF2B5EF4-FFF2-40B4-BE49-F238E27FC236}">
                    <a16:creationId xmlns:a16="http://schemas.microsoft.com/office/drawing/2014/main" id="{DFBB6A5C-F765-4572-99C4-6FAC3D5C73F5}"/>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8" name="Freeform 4856">
                <a:extLst>
                  <a:ext uri="{FF2B5EF4-FFF2-40B4-BE49-F238E27FC236}">
                    <a16:creationId xmlns:a16="http://schemas.microsoft.com/office/drawing/2014/main" id="{350DBD3C-D4BF-4F70-B393-75D5E593920F}"/>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9" name="Freeform 4857">
                <a:extLst>
                  <a:ext uri="{FF2B5EF4-FFF2-40B4-BE49-F238E27FC236}">
                    <a16:creationId xmlns:a16="http://schemas.microsoft.com/office/drawing/2014/main" id="{FADCB88B-4E54-406C-BE4C-B6E5A781C1C1}"/>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0" name="Freeform 4858">
                <a:extLst>
                  <a:ext uri="{FF2B5EF4-FFF2-40B4-BE49-F238E27FC236}">
                    <a16:creationId xmlns:a16="http://schemas.microsoft.com/office/drawing/2014/main" id="{E4855651-26CA-4984-9AD6-25C82F18AC19}"/>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1" name="Freeform 4859">
                <a:extLst>
                  <a:ext uri="{FF2B5EF4-FFF2-40B4-BE49-F238E27FC236}">
                    <a16:creationId xmlns:a16="http://schemas.microsoft.com/office/drawing/2014/main" id="{408CADE9-A6F4-460D-966A-8E6FAD3B304B}"/>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2" name="Freeform 4860">
                <a:extLst>
                  <a:ext uri="{FF2B5EF4-FFF2-40B4-BE49-F238E27FC236}">
                    <a16:creationId xmlns:a16="http://schemas.microsoft.com/office/drawing/2014/main" id="{332E98EA-D0BE-4C1F-ABC7-0775B94CD7C3}"/>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3" name="Freeform 4861">
                <a:extLst>
                  <a:ext uri="{FF2B5EF4-FFF2-40B4-BE49-F238E27FC236}">
                    <a16:creationId xmlns:a16="http://schemas.microsoft.com/office/drawing/2014/main" id="{9F282664-7989-4D83-8012-649BB0043861}"/>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4" name="Freeform 4862">
                <a:extLst>
                  <a:ext uri="{FF2B5EF4-FFF2-40B4-BE49-F238E27FC236}">
                    <a16:creationId xmlns:a16="http://schemas.microsoft.com/office/drawing/2014/main" id="{A6E0F5EC-79FC-49CE-A484-AA36A6BE5AD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5" name="Freeform 4863">
                <a:extLst>
                  <a:ext uri="{FF2B5EF4-FFF2-40B4-BE49-F238E27FC236}">
                    <a16:creationId xmlns:a16="http://schemas.microsoft.com/office/drawing/2014/main" id="{4944C7C1-18CD-40DA-836E-247821F7B1D8}"/>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6" name="Freeform 4864">
                <a:extLst>
                  <a:ext uri="{FF2B5EF4-FFF2-40B4-BE49-F238E27FC236}">
                    <a16:creationId xmlns:a16="http://schemas.microsoft.com/office/drawing/2014/main" id="{E3E1AB63-7FBA-4CB2-815D-9C04FFDB55F2}"/>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7" name="Freeform 4865">
                <a:extLst>
                  <a:ext uri="{FF2B5EF4-FFF2-40B4-BE49-F238E27FC236}">
                    <a16:creationId xmlns:a16="http://schemas.microsoft.com/office/drawing/2014/main" id="{2EDEC603-0988-4AC5-B326-B63BC638527C}"/>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8" name="Freeform 4866">
                <a:extLst>
                  <a:ext uri="{FF2B5EF4-FFF2-40B4-BE49-F238E27FC236}">
                    <a16:creationId xmlns:a16="http://schemas.microsoft.com/office/drawing/2014/main" id="{E8BB94F1-3E6E-4E96-B827-07B397193F38}"/>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9" name="Freeform 4867">
                <a:extLst>
                  <a:ext uri="{FF2B5EF4-FFF2-40B4-BE49-F238E27FC236}">
                    <a16:creationId xmlns:a16="http://schemas.microsoft.com/office/drawing/2014/main" id="{3CB1E04F-FC06-48C2-B9EF-73CE050D6D12}"/>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0" name="Freeform 4868">
                <a:extLst>
                  <a:ext uri="{FF2B5EF4-FFF2-40B4-BE49-F238E27FC236}">
                    <a16:creationId xmlns:a16="http://schemas.microsoft.com/office/drawing/2014/main" id="{57798316-771D-47CC-989B-DBDD31B1E86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1" name="Freeform 4869">
                <a:extLst>
                  <a:ext uri="{FF2B5EF4-FFF2-40B4-BE49-F238E27FC236}">
                    <a16:creationId xmlns:a16="http://schemas.microsoft.com/office/drawing/2014/main" id="{F511A39E-9E19-402A-BEC5-F3D52BCBAD53}"/>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2" name="Freeform 4870">
                <a:extLst>
                  <a:ext uri="{FF2B5EF4-FFF2-40B4-BE49-F238E27FC236}">
                    <a16:creationId xmlns:a16="http://schemas.microsoft.com/office/drawing/2014/main" id="{A525A960-7A32-489A-A66A-81E112BB3CA3}"/>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3" name="Freeform 4871">
                <a:extLst>
                  <a:ext uri="{FF2B5EF4-FFF2-40B4-BE49-F238E27FC236}">
                    <a16:creationId xmlns:a16="http://schemas.microsoft.com/office/drawing/2014/main" id="{62272D0B-F04F-42EA-B14F-2C6992297AF9}"/>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4" name="Freeform 4872">
                <a:extLst>
                  <a:ext uri="{FF2B5EF4-FFF2-40B4-BE49-F238E27FC236}">
                    <a16:creationId xmlns:a16="http://schemas.microsoft.com/office/drawing/2014/main" id="{9104A611-DA5D-4704-8A0C-C4CF038DD0D9}"/>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5" name="Freeform 4873">
                <a:extLst>
                  <a:ext uri="{FF2B5EF4-FFF2-40B4-BE49-F238E27FC236}">
                    <a16:creationId xmlns:a16="http://schemas.microsoft.com/office/drawing/2014/main" id="{9ED8151F-B2EE-4F52-97D1-A9BC11FC8791}"/>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6" name="Freeform 4874">
                <a:extLst>
                  <a:ext uri="{FF2B5EF4-FFF2-40B4-BE49-F238E27FC236}">
                    <a16:creationId xmlns:a16="http://schemas.microsoft.com/office/drawing/2014/main" id="{A76D67E0-5206-4844-B5C4-E52FFFB1F833}"/>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7" name="Freeform 4875">
                <a:extLst>
                  <a:ext uri="{FF2B5EF4-FFF2-40B4-BE49-F238E27FC236}">
                    <a16:creationId xmlns:a16="http://schemas.microsoft.com/office/drawing/2014/main" id="{187B23F3-E749-4B5D-AFA0-3FE5759F8066}"/>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8" name="Freeform 4876">
                <a:extLst>
                  <a:ext uri="{FF2B5EF4-FFF2-40B4-BE49-F238E27FC236}">
                    <a16:creationId xmlns:a16="http://schemas.microsoft.com/office/drawing/2014/main" id="{C746A337-416F-43AA-AE30-294A9F571A46}"/>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9" name="Freeform 4877">
                <a:extLst>
                  <a:ext uri="{FF2B5EF4-FFF2-40B4-BE49-F238E27FC236}">
                    <a16:creationId xmlns:a16="http://schemas.microsoft.com/office/drawing/2014/main" id="{B2FABDAD-E10C-4C6F-9F78-C9CDEC0FFF1F}"/>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0" name="Freeform 4878">
                <a:extLst>
                  <a:ext uri="{FF2B5EF4-FFF2-40B4-BE49-F238E27FC236}">
                    <a16:creationId xmlns:a16="http://schemas.microsoft.com/office/drawing/2014/main" id="{621A56AA-02EC-41FE-8248-7A534DE6CD9D}"/>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1" name="Freeform 4879">
                <a:extLst>
                  <a:ext uri="{FF2B5EF4-FFF2-40B4-BE49-F238E27FC236}">
                    <a16:creationId xmlns:a16="http://schemas.microsoft.com/office/drawing/2014/main" id="{48650EA6-ABF0-4D94-B6FF-F98C4AA2D72B}"/>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2" name="Freeform 4880">
                <a:extLst>
                  <a:ext uri="{FF2B5EF4-FFF2-40B4-BE49-F238E27FC236}">
                    <a16:creationId xmlns:a16="http://schemas.microsoft.com/office/drawing/2014/main" id="{2A155DDA-458A-4BC8-8431-87E313C6052A}"/>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3" name="Freeform 4881">
                <a:extLst>
                  <a:ext uri="{FF2B5EF4-FFF2-40B4-BE49-F238E27FC236}">
                    <a16:creationId xmlns:a16="http://schemas.microsoft.com/office/drawing/2014/main" id="{DFFCAD3C-58CA-4686-99BC-AC0013E938DE}"/>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4" name="Freeform 4882">
                <a:extLst>
                  <a:ext uri="{FF2B5EF4-FFF2-40B4-BE49-F238E27FC236}">
                    <a16:creationId xmlns:a16="http://schemas.microsoft.com/office/drawing/2014/main" id="{8624AAC2-166A-45B6-AA22-B7DE29B0189B}"/>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5" name="Freeform 4883">
                <a:extLst>
                  <a:ext uri="{FF2B5EF4-FFF2-40B4-BE49-F238E27FC236}">
                    <a16:creationId xmlns:a16="http://schemas.microsoft.com/office/drawing/2014/main" id="{53EC1EA8-48CC-461C-96AF-5FE7080B6FCB}"/>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6" name="Freeform 4884">
                <a:extLst>
                  <a:ext uri="{FF2B5EF4-FFF2-40B4-BE49-F238E27FC236}">
                    <a16:creationId xmlns:a16="http://schemas.microsoft.com/office/drawing/2014/main" id="{D6757368-EF1D-4010-8665-EEC184C21E9A}"/>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7" name="Freeform 4885">
                <a:extLst>
                  <a:ext uri="{FF2B5EF4-FFF2-40B4-BE49-F238E27FC236}">
                    <a16:creationId xmlns:a16="http://schemas.microsoft.com/office/drawing/2014/main" id="{264C51BA-0B92-4C49-A340-6872CD3BD304}"/>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8" name="Freeform 4886">
                <a:extLst>
                  <a:ext uri="{FF2B5EF4-FFF2-40B4-BE49-F238E27FC236}">
                    <a16:creationId xmlns:a16="http://schemas.microsoft.com/office/drawing/2014/main" id="{7C9C1D6E-C0E3-4CD9-A606-840E64B4FC4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9" name="Freeform 4887">
                <a:extLst>
                  <a:ext uri="{FF2B5EF4-FFF2-40B4-BE49-F238E27FC236}">
                    <a16:creationId xmlns:a16="http://schemas.microsoft.com/office/drawing/2014/main" id="{B40E4234-D216-4B55-9E54-570CB785CEF9}"/>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0" name="Freeform 4888">
                <a:extLst>
                  <a:ext uri="{FF2B5EF4-FFF2-40B4-BE49-F238E27FC236}">
                    <a16:creationId xmlns:a16="http://schemas.microsoft.com/office/drawing/2014/main" id="{FFF16D62-EC46-4121-9777-3D831A3E4BCD}"/>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1" name="Freeform 4889">
                <a:extLst>
                  <a:ext uri="{FF2B5EF4-FFF2-40B4-BE49-F238E27FC236}">
                    <a16:creationId xmlns:a16="http://schemas.microsoft.com/office/drawing/2014/main" id="{B7D7BAD5-32D0-414A-8D10-4C177F0167AD}"/>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2" name="Freeform 4890">
                <a:extLst>
                  <a:ext uri="{FF2B5EF4-FFF2-40B4-BE49-F238E27FC236}">
                    <a16:creationId xmlns:a16="http://schemas.microsoft.com/office/drawing/2014/main" id="{8C62331B-72E2-4923-A5AF-05BF45799CC9}"/>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3" name="Freeform 4891">
                <a:extLst>
                  <a:ext uri="{FF2B5EF4-FFF2-40B4-BE49-F238E27FC236}">
                    <a16:creationId xmlns:a16="http://schemas.microsoft.com/office/drawing/2014/main" id="{4990514B-64C2-4F39-8028-1126646B4E26}"/>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4" name="Freeform 4892">
                <a:extLst>
                  <a:ext uri="{FF2B5EF4-FFF2-40B4-BE49-F238E27FC236}">
                    <a16:creationId xmlns:a16="http://schemas.microsoft.com/office/drawing/2014/main" id="{7F726ABE-C958-4FEC-BAA4-01E5EC174302}"/>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5" name="Freeform 4893">
                <a:extLst>
                  <a:ext uri="{FF2B5EF4-FFF2-40B4-BE49-F238E27FC236}">
                    <a16:creationId xmlns:a16="http://schemas.microsoft.com/office/drawing/2014/main" id="{515E87FD-0C32-4F80-A772-D5E113C68648}"/>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6" name="Freeform 4894">
                <a:extLst>
                  <a:ext uri="{FF2B5EF4-FFF2-40B4-BE49-F238E27FC236}">
                    <a16:creationId xmlns:a16="http://schemas.microsoft.com/office/drawing/2014/main" id="{A0CBCE1F-C9EB-4EF7-B5E6-F71AB033AF1E}"/>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7" name="Freeform 4895">
                <a:extLst>
                  <a:ext uri="{FF2B5EF4-FFF2-40B4-BE49-F238E27FC236}">
                    <a16:creationId xmlns:a16="http://schemas.microsoft.com/office/drawing/2014/main" id="{2FEC29A8-D68F-4AD5-9B83-717BF9A7695D}"/>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8" name="Freeform 4896">
                <a:extLst>
                  <a:ext uri="{FF2B5EF4-FFF2-40B4-BE49-F238E27FC236}">
                    <a16:creationId xmlns:a16="http://schemas.microsoft.com/office/drawing/2014/main" id="{CB28EC81-C577-4532-81F7-5C64C1EF9C10}"/>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9" name="Freeform 4897">
                <a:extLst>
                  <a:ext uri="{FF2B5EF4-FFF2-40B4-BE49-F238E27FC236}">
                    <a16:creationId xmlns:a16="http://schemas.microsoft.com/office/drawing/2014/main" id="{AFD2750C-0631-435F-B272-EDDA998EC639}"/>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0" name="Freeform 4898">
                <a:extLst>
                  <a:ext uri="{FF2B5EF4-FFF2-40B4-BE49-F238E27FC236}">
                    <a16:creationId xmlns:a16="http://schemas.microsoft.com/office/drawing/2014/main" id="{9C43BCCB-779C-4EB8-AE02-57C774024EB9}"/>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1" name="Freeform 4899">
                <a:extLst>
                  <a:ext uri="{FF2B5EF4-FFF2-40B4-BE49-F238E27FC236}">
                    <a16:creationId xmlns:a16="http://schemas.microsoft.com/office/drawing/2014/main" id="{BD2F9698-38A4-4D60-A951-587E3C9C594A}"/>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2" name="Freeform 4900">
                <a:extLst>
                  <a:ext uri="{FF2B5EF4-FFF2-40B4-BE49-F238E27FC236}">
                    <a16:creationId xmlns:a16="http://schemas.microsoft.com/office/drawing/2014/main" id="{0BF80DF7-1216-489A-A060-DB69C4255AB7}"/>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3" name="Freeform 4901">
                <a:extLst>
                  <a:ext uri="{FF2B5EF4-FFF2-40B4-BE49-F238E27FC236}">
                    <a16:creationId xmlns:a16="http://schemas.microsoft.com/office/drawing/2014/main" id="{79D136E5-C253-4878-8703-769670945663}"/>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4" name="Freeform 4902">
                <a:extLst>
                  <a:ext uri="{FF2B5EF4-FFF2-40B4-BE49-F238E27FC236}">
                    <a16:creationId xmlns:a16="http://schemas.microsoft.com/office/drawing/2014/main" id="{5EB0BAD0-83F0-4933-BBF7-C53D7A53923B}"/>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5" name="Freeform 4903">
                <a:extLst>
                  <a:ext uri="{FF2B5EF4-FFF2-40B4-BE49-F238E27FC236}">
                    <a16:creationId xmlns:a16="http://schemas.microsoft.com/office/drawing/2014/main" id="{1CD3F4B5-9986-405F-9613-FCEA3AB6756A}"/>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6" name="Freeform 4904">
                <a:extLst>
                  <a:ext uri="{FF2B5EF4-FFF2-40B4-BE49-F238E27FC236}">
                    <a16:creationId xmlns:a16="http://schemas.microsoft.com/office/drawing/2014/main" id="{80B6A28B-F8A8-47B7-8FCD-0861502661D4}"/>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7" name="Freeform 4905">
                <a:extLst>
                  <a:ext uri="{FF2B5EF4-FFF2-40B4-BE49-F238E27FC236}">
                    <a16:creationId xmlns:a16="http://schemas.microsoft.com/office/drawing/2014/main" id="{C7B77178-1594-4E3A-B788-73F6448BC74A}"/>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8" name="Freeform 4906">
                <a:extLst>
                  <a:ext uri="{FF2B5EF4-FFF2-40B4-BE49-F238E27FC236}">
                    <a16:creationId xmlns:a16="http://schemas.microsoft.com/office/drawing/2014/main" id="{4374027E-18C7-49FE-BDFE-C0CB5361C0A2}"/>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9" name="Freeform 4907">
                <a:extLst>
                  <a:ext uri="{FF2B5EF4-FFF2-40B4-BE49-F238E27FC236}">
                    <a16:creationId xmlns:a16="http://schemas.microsoft.com/office/drawing/2014/main" id="{F105C90A-256B-46A3-BBF0-B886360EA0D1}"/>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0" name="Freeform 4908">
                <a:extLst>
                  <a:ext uri="{FF2B5EF4-FFF2-40B4-BE49-F238E27FC236}">
                    <a16:creationId xmlns:a16="http://schemas.microsoft.com/office/drawing/2014/main" id="{F3180133-0CD7-42C9-B151-9FC476D14DCB}"/>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1" name="Freeform 4909">
                <a:extLst>
                  <a:ext uri="{FF2B5EF4-FFF2-40B4-BE49-F238E27FC236}">
                    <a16:creationId xmlns:a16="http://schemas.microsoft.com/office/drawing/2014/main" id="{A2C4A740-CAF4-413A-9A90-D6F5E1FDFCEC}"/>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2" name="Freeform 4910">
                <a:extLst>
                  <a:ext uri="{FF2B5EF4-FFF2-40B4-BE49-F238E27FC236}">
                    <a16:creationId xmlns:a16="http://schemas.microsoft.com/office/drawing/2014/main" id="{F0A04B0A-3D09-4E62-9652-6AA2A752EED4}"/>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3" name="Freeform 4911">
                <a:extLst>
                  <a:ext uri="{FF2B5EF4-FFF2-40B4-BE49-F238E27FC236}">
                    <a16:creationId xmlns:a16="http://schemas.microsoft.com/office/drawing/2014/main" id="{A6D0CBCE-7CDA-43C8-A5DE-B5812637883D}"/>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4" name="Freeform 4912">
                <a:extLst>
                  <a:ext uri="{FF2B5EF4-FFF2-40B4-BE49-F238E27FC236}">
                    <a16:creationId xmlns:a16="http://schemas.microsoft.com/office/drawing/2014/main" id="{D3C6FC7C-97CC-4CE1-81DE-484C40C9D31C}"/>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5" name="Freeform 4913">
                <a:extLst>
                  <a:ext uri="{FF2B5EF4-FFF2-40B4-BE49-F238E27FC236}">
                    <a16:creationId xmlns:a16="http://schemas.microsoft.com/office/drawing/2014/main" id="{EBF0E5AF-FAA6-49AD-8D59-79F595BE7F30}"/>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6" name="Freeform 4914">
                <a:extLst>
                  <a:ext uri="{FF2B5EF4-FFF2-40B4-BE49-F238E27FC236}">
                    <a16:creationId xmlns:a16="http://schemas.microsoft.com/office/drawing/2014/main" id="{92C6D361-66EA-47D2-85C1-1F59442E084F}"/>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7" name="Freeform 4915">
                <a:extLst>
                  <a:ext uri="{FF2B5EF4-FFF2-40B4-BE49-F238E27FC236}">
                    <a16:creationId xmlns:a16="http://schemas.microsoft.com/office/drawing/2014/main" id="{B16423D0-C9E2-41B3-BF4A-1729CB8806DF}"/>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8" name="Freeform 4916">
                <a:extLst>
                  <a:ext uri="{FF2B5EF4-FFF2-40B4-BE49-F238E27FC236}">
                    <a16:creationId xmlns:a16="http://schemas.microsoft.com/office/drawing/2014/main" id="{A86B40DB-BE18-4C0C-85DB-1B49E1E37F68}"/>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9" name="Freeform 4917">
                <a:extLst>
                  <a:ext uri="{FF2B5EF4-FFF2-40B4-BE49-F238E27FC236}">
                    <a16:creationId xmlns:a16="http://schemas.microsoft.com/office/drawing/2014/main" id="{7E6FF2C6-AA26-444E-80B9-10A189D5612C}"/>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0" name="Freeform 4918">
                <a:extLst>
                  <a:ext uri="{FF2B5EF4-FFF2-40B4-BE49-F238E27FC236}">
                    <a16:creationId xmlns:a16="http://schemas.microsoft.com/office/drawing/2014/main" id="{7E7275E3-4294-4671-8787-74931F5AFC3E}"/>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1" name="Freeform 4919">
                <a:extLst>
                  <a:ext uri="{FF2B5EF4-FFF2-40B4-BE49-F238E27FC236}">
                    <a16:creationId xmlns:a16="http://schemas.microsoft.com/office/drawing/2014/main" id="{8E614C6B-AACE-4677-85DE-62094BA5B9B6}"/>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2" name="Freeform 4920">
                <a:extLst>
                  <a:ext uri="{FF2B5EF4-FFF2-40B4-BE49-F238E27FC236}">
                    <a16:creationId xmlns:a16="http://schemas.microsoft.com/office/drawing/2014/main" id="{900AA7B0-161B-4F0E-BAE0-5EBA7AF932EC}"/>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3" name="Freeform 4921">
                <a:extLst>
                  <a:ext uri="{FF2B5EF4-FFF2-40B4-BE49-F238E27FC236}">
                    <a16:creationId xmlns:a16="http://schemas.microsoft.com/office/drawing/2014/main" id="{F16D4595-1245-43C6-906D-366C2BF6BE62}"/>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4" name="Freeform 4922">
                <a:extLst>
                  <a:ext uri="{FF2B5EF4-FFF2-40B4-BE49-F238E27FC236}">
                    <a16:creationId xmlns:a16="http://schemas.microsoft.com/office/drawing/2014/main" id="{AE68A7BD-5B9D-45D1-8B39-46D63B49554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5" name="Freeform 4923">
                <a:extLst>
                  <a:ext uri="{FF2B5EF4-FFF2-40B4-BE49-F238E27FC236}">
                    <a16:creationId xmlns:a16="http://schemas.microsoft.com/office/drawing/2014/main" id="{5E4F14FE-BD1D-4436-8CC2-D644385DC53C}"/>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6" name="Freeform 4924">
                <a:extLst>
                  <a:ext uri="{FF2B5EF4-FFF2-40B4-BE49-F238E27FC236}">
                    <a16:creationId xmlns:a16="http://schemas.microsoft.com/office/drawing/2014/main" id="{3BF9DED8-2E1A-4101-BE47-800C5308E9C8}"/>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7" name="Freeform 4925">
                <a:extLst>
                  <a:ext uri="{FF2B5EF4-FFF2-40B4-BE49-F238E27FC236}">
                    <a16:creationId xmlns:a16="http://schemas.microsoft.com/office/drawing/2014/main" id="{7FC9851D-95E8-48EF-BF8C-BBA23294BB7F}"/>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8" name="Freeform 4926">
                <a:extLst>
                  <a:ext uri="{FF2B5EF4-FFF2-40B4-BE49-F238E27FC236}">
                    <a16:creationId xmlns:a16="http://schemas.microsoft.com/office/drawing/2014/main" id="{C5A38197-599C-4EEB-A784-34D6B9109820}"/>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9" name="Freeform 4927">
                <a:extLst>
                  <a:ext uri="{FF2B5EF4-FFF2-40B4-BE49-F238E27FC236}">
                    <a16:creationId xmlns:a16="http://schemas.microsoft.com/office/drawing/2014/main" id="{9D708DDF-E48C-4394-B610-0910AD418F83}"/>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0" name="Freeform 4928">
                <a:extLst>
                  <a:ext uri="{FF2B5EF4-FFF2-40B4-BE49-F238E27FC236}">
                    <a16:creationId xmlns:a16="http://schemas.microsoft.com/office/drawing/2014/main" id="{49BBEC14-4DC2-423B-929A-3CA788BBA992}"/>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1" name="Freeform 4929">
                <a:extLst>
                  <a:ext uri="{FF2B5EF4-FFF2-40B4-BE49-F238E27FC236}">
                    <a16:creationId xmlns:a16="http://schemas.microsoft.com/office/drawing/2014/main" id="{F8E7FC17-1944-40DB-90D8-6D4B2AA4FADC}"/>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2" name="Freeform 4930">
                <a:extLst>
                  <a:ext uri="{FF2B5EF4-FFF2-40B4-BE49-F238E27FC236}">
                    <a16:creationId xmlns:a16="http://schemas.microsoft.com/office/drawing/2014/main" id="{FD37BFB5-AD99-4D8E-B838-8EE9700B0331}"/>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3" name="Freeform 4931">
                <a:extLst>
                  <a:ext uri="{FF2B5EF4-FFF2-40B4-BE49-F238E27FC236}">
                    <a16:creationId xmlns:a16="http://schemas.microsoft.com/office/drawing/2014/main" id="{8E862CE4-B9B3-4F08-A770-1F885226D10D}"/>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4" name="Freeform 4932">
                <a:extLst>
                  <a:ext uri="{FF2B5EF4-FFF2-40B4-BE49-F238E27FC236}">
                    <a16:creationId xmlns:a16="http://schemas.microsoft.com/office/drawing/2014/main" id="{E98FE999-10B0-49CD-B273-DABB2F87E3C3}"/>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5" name="Freeform 4933">
                <a:extLst>
                  <a:ext uri="{FF2B5EF4-FFF2-40B4-BE49-F238E27FC236}">
                    <a16:creationId xmlns:a16="http://schemas.microsoft.com/office/drawing/2014/main" id="{8E7E12D5-18FC-4EF4-8CF4-94AE5A29EE32}"/>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6" name="Freeform 4934">
                <a:extLst>
                  <a:ext uri="{FF2B5EF4-FFF2-40B4-BE49-F238E27FC236}">
                    <a16:creationId xmlns:a16="http://schemas.microsoft.com/office/drawing/2014/main" id="{458CDE89-71C3-4E0B-82A1-59046A33F7A8}"/>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7" name="Freeform 4935">
                <a:extLst>
                  <a:ext uri="{FF2B5EF4-FFF2-40B4-BE49-F238E27FC236}">
                    <a16:creationId xmlns:a16="http://schemas.microsoft.com/office/drawing/2014/main" id="{9C66B827-F7C4-4004-8B4C-0F093C326945}"/>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8" name="Freeform 4936">
                <a:extLst>
                  <a:ext uri="{FF2B5EF4-FFF2-40B4-BE49-F238E27FC236}">
                    <a16:creationId xmlns:a16="http://schemas.microsoft.com/office/drawing/2014/main" id="{05BCAD52-55E5-45F1-826F-873DEB8651EC}"/>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9" name="Freeform 4937">
                <a:extLst>
                  <a:ext uri="{FF2B5EF4-FFF2-40B4-BE49-F238E27FC236}">
                    <a16:creationId xmlns:a16="http://schemas.microsoft.com/office/drawing/2014/main" id="{B1F2CED5-0A2B-4424-98D2-A6C47A8C0D1B}"/>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0" name="Freeform 4938">
                <a:extLst>
                  <a:ext uri="{FF2B5EF4-FFF2-40B4-BE49-F238E27FC236}">
                    <a16:creationId xmlns:a16="http://schemas.microsoft.com/office/drawing/2014/main" id="{629BAB19-5069-485D-9520-1D6C7C67A695}"/>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1" name="Freeform 4939">
                <a:extLst>
                  <a:ext uri="{FF2B5EF4-FFF2-40B4-BE49-F238E27FC236}">
                    <a16:creationId xmlns:a16="http://schemas.microsoft.com/office/drawing/2014/main" id="{C61876EB-50FB-43AC-A0B9-A169898DB013}"/>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2" name="Freeform 4940">
                <a:extLst>
                  <a:ext uri="{FF2B5EF4-FFF2-40B4-BE49-F238E27FC236}">
                    <a16:creationId xmlns:a16="http://schemas.microsoft.com/office/drawing/2014/main" id="{D5E8359B-3E4D-4BB4-8C7C-46328FDD1E5F}"/>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3" name="Freeform 4941">
                <a:extLst>
                  <a:ext uri="{FF2B5EF4-FFF2-40B4-BE49-F238E27FC236}">
                    <a16:creationId xmlns:a16="http://schemas.microsoft.com/office/drawing/2014/main" id="{D4D01BE9-96E0-4E61-AB0D-21FEDEF438C8}"/>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4" name="Freeform 4942">
                <a:extLst>
                  <a:ext uri="{FF2B5EF4-FFF2-40B4-BE49-F238E27FC236}">
                    <a16:creationId xmlns:a16="http://schemas.microsoft.com/office/drawing/2014/main" id="{A324D18C-7001-4C4F-8E7A-75063E7D77B4}"/>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5" name="Freeform 4943">
                <a:extLst>
                  <a:ext uri="{FF2B5EF4-FFF2-40B4-BE49-F238E27FC236}">
                    <a16:creationId xmlns:a16="http://schemas.microsoft.com/office/drawing/2014/main" id="{31A46704-9870-40BA-9AF7-56D2989F2080}"/>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6" name="Freeform 4944">
                <a:extLst>
                  <a:ext uri="{FF2B5EF4-FFF2-40B4-BE49-F238E27FC236}">
                    <a16:creationId xmlns:a16="http://schemas.microsoft.com/office/drawing/2014/main" id="{64628E26-D761-4867-801D-C9B1EAB21B15}"/>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7" name="Freeform 4945">
                <a:extLst>
                  <a:ext uri="{FF2B5EF4-FFF2-40B4-BE49-F238E27FC236}">
                    <a16:creationId xmlns:a16="http://schemas.microsoft.com/office/drawing/2014/main" id="{1AD3916E-A5B6-48EB-B096-5D28559DFA98}"/>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8" name="Freeform 4946">
                <a:extLst>
                  <a:ext uri="{FF2B5EF4-FFF2-40B4-BE49-F238E27FC236}">
                    <a16:creationId xmlns:a16="http://schemas.microsoft.com/office/drawing/2014/main" id="{EC9F49BF-5719-4380-A276-C05543EBB0B4}"/>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9" name="Freeform 4947">
                <a:extLst>
                  <a:ext uri="{FF2B5EF4-FFF2-40B4-BE49-F238E27FC236}">
                    <a16:creationId xmlns:a16="http://schemas.microsoft.com/office/drawing/2014/main" id="{93ABE4C0-DAF4-4D38-9E98-BF7DB0D2061D}"/>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0" name="Freeform 4948">
                <a:extLst>
                  <a:ext uri="{FF2B5EF4-FFF2-40B4-BE49-F238E27FC236}">
                    <a16:creationId xmlns:a16="http://schemas.microsoft.com/office/drawing/2014/main" id="{5C730603-7C93-4617-8158-C19478E5F530}"/>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1" name="Freeform 4949">
                <a:extLst>
                  <a:ext uri="{FF2B5EF4-FFF2-40B4-BE49-F238E27FC236}">
                    <a16:creationId xmlns:a16="http://schemas.microsoft.com/office/drawing/2014/main" id="{6F4FC4C2-1D97-4D3C-B227-959BD54E9498}"/>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2" name="Freeform 4950">
                <a:extLst>
                  <a:ext uri="{FF2B5EF4-FFF2-40B4-BE49-F238E27FC236}">
                    <a16:creationId xmlns:a16="http://schemas.microsoft.com/office/drawing/2014/main" id="{563E827B-6646-4289-B014-CCF367CA0B8B}"/>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3" name="Freeform 4951">
                <a:extLst>
                  <a:ext uri="{FF2B5EF4-FFF2-40B4-BE49-F238E27FC236}">
                    <a16:creationId xmlns:a16="http://schemas.microsoft.com/office/drawing/2014/main" id="{4388ABCC-CE0F-4A15-91E5-D5BB2E2A88C9}"/>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4" name="Freeform 4952">
                <a:extLst>
                  <a:ext uri="{FF2B5EF4-FFF2-40B4-BE49-F238E27FC236}">
                    <a16:creationId xmlns:a16="http://schemas.microsoft.com/office/drawing/2014/main" id="{FB75D46C-5BBC-4985-9316-667821685DDE}"/>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5" name="Freeform 4953">
                <a:extLst>
                  <a:ext uri="{FF2B5EF4-FFF2-40B4-BE49-F238E27FC236}">
                    <a16:creationId xmlns:a16="http://schemas.microsoft.com/office/drawing/2014/main" id="{949A5660-DC7A-4E3F-9940-44ABA41CF556}"/>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6" name="Freeform 4954">
                <a:extLst>
                  <a:ext uri="{FF2B5EF4-FFF2-40B4-BE49-F238E27FC236}">
                    <a16:creationId xmlns:a16="http://schemas.microsoft.com/office/drawing/2014/main" id="{ED24FF0D-9DA2-4638-A6AC-DD8ECE15A8E7}"/>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7" name="Freeform 4955">
                <a:extLst>
                  <a:ext uri="{FF2B5EF4-FFF2-40B4-BE49-F238E27FC236}">
                    <a16:creationId xmlns:a16="http://schemas.microsoft.com/office/drawing/2014/main" id="{B84D91F1-41D7-462C-A627-BB8D62EAFFD7}"/>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8" name="Freeform 4956">
                <a:extLst>
                  <a:ext uri="{FF2B5EF4-FFF2-40B4-BE49-F238E27FC236}">
                    <a16:creationId xmlns:a16="http://schemas.microsoft.com/office/drawing/2014/main" id="{4F748EAB-070D-4FF8-9B51-14B06AD212C5}"/>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9" name="Freeform 4957">
                <a:extLst>
                  <a:ext uri="{FF2B5EF4-FFF2-40B4-BE49-F238E27FC236}">
                    <a16:creationId xmlns:a16="http://schemas.microsoft.com/office/drawing/2014/main" id="{D7E97422-9C23-464B-B8EA-7DD01F293ABC}"/>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0" name="Freeform 4958">
                <a:extLst>
                  <a:ext uri="{FF2B5EF4-FFF2-40B4-BE49-F238E27FC236}">
                    <a16:creationId xmlns:a16="http://schemas.microsoft.com/office/drawing/2014/main" id="{B380A08B-EF41-4988-9541-D73FFC8F4C8D}"/>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1" name="Freeform 4959">
                <a:extLst>
                  <a:ext uri="{FF2B5EF4-FFF2-40B4-BE49-F238E27FC236}">
                    <a16:creationId xmlns:a16="http://schemas.microsoft.com/office/drawing/2014/main" id="{AFEBE6D2-DEF9-4069-95A3-3EDEE6B95A99}"/>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2" name="Freeform 4960">
                <a:extLst>
                  <a:ext uri="{FF2B5EF4-FFF2-40B4-BE49-F238E27FC236}">
                    <a16:creationId xmlns:a16="http://schemas.microsoft.com/office/drawing/2014/main" id="{0493518B-B725-4692-AF9B-7BFA8A078C89}"/>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3" name="Freeform 4961">
                <a:extLst>
                  <a:ext uri="{FF2B5EF4-FFF2-40B4-BE49-F238E27FC236}">
                    <a16:creationId xmlns:a16="http://schemas.microsoft.com/office/drawing/2014/main" id="{C926DF97-090A-4EB1-815D-BC80BD95C984}"/>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4" name="Freeform 4962">
                <a:extLst>
                  <a:ext uri="{FF2B5EF4-FFF2-40B4-BE49-F238E27FC236}">
                    <a16:creationId xmlns:a16="http://schemas.microsoft.com/office/drawing/2014/main" id="{883B1AD3-C958-49BD-9882-4A7350E61442}"/>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5" name="Freeform 4963">
                <a:extLst>
                  <a:ext uri="{FF2B5EF4-FFF2-40B4-BE49-F238E27FC236}">
                    <a16:creationId xmlns:a16="http://schemas.microsoft.com/office/drawing/2014/main" id="{45A3ADEE-8B00-46E5-98CD-BE8C360F3E1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6" name="Freeform 4964">
                <a:extLst>
                  <a:ext uri="{FF2B5EF4-FFF2-40B4-BE49-F238E27FC236}">
                    <a16:creationId xmlns:a16="http://schemas.microsoft.com/office/drawing/2014/main" id="{F8A2D09A-099C-451C-B644-71520377871B}"/>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7" name="Freeform 4965">
                <a:extLst>
                  <a:ext uri="{FF2B5EF4-FFF2-40B4-BE49-F238E27FC236}">
                    <a16:creationId xmlns:a16="http://schemas.microsoft.com/office/drawing/2014/main" id="{0500F8D5-E0DE-4978-9971-334FBAD39CFE}"/>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8" name="Freeform 4966">
                <a:extLst>
                  <a:ext uri="{FF2B5EF4-FFF2-40B4-BE49-F238E27FC236}">
                    <a16:creationId xmlns:a16="http://schemas.microsoft.com/office/drawing/2014/main" id="{9A0CE7FA-1032-4D67-A0E4-F282316CB699}"/>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9" name="Freeform 4967">
                <a:extLst>
                  <a:ext uri="{FF2B5EF4-FFF2-40B4-BE49-F238E27FC236}">
                    <a16:creationId xmlns:a16="http://schemas.microsoft.com/office/drawing/2014/main" id="{B859BE64-7B75-419E-B7FC-3CF9A8539DA2}"/>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0" name="Freeform 4968">
                <a:extLst>
                  <a:ext uri="{FF2B5EF4-FFF2-40B4-BE49-F238E27FC236}">
                    <a16:creationId xmlns:a16="http://schemas.microsoft.com/office/drawing/2014/main" id="{E078E929-D025-49A3-BF83-B199C3B3259A}"/>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1" name="Freeform 4969">
                <a:extLst>
                  <a:ext uri="{FF2B5EF4-FFF2-40B4-BE49-F238E27FC236}">
                    <a16:creationId xmlns:a16="http://schemas.microsoft.com/office/drawing/2014/main" id="{3DCEADAA-11EB-4A10-8F6B-4446CAE28AE5}"/>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2" name="Freeform 4970">
                <a:extLst>
                  <a:ext uri="{FF2B5EF4-FFF2-40B4-BE49-F238E27FC236}">
                    <a16:creationId xmlns:a16="http://schemas.microsoft.com/office/drawing/2014/main" id="{07BA79A1-153E-428A-8D8F-261C1ECC2DBE}"/>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3" name="Freeform 4971">
                <a:extLst>
                  <a:ext uri="{FF2B5EF4-FFF2-40B4-BE49-F238E27FC236}">
                    <a16:creationId xmlns:a16="http://schemas.microsoft.com/office/drawing/2014/main" id="{6010D2E5-D162-48C6-9042-9DD6DC64C651}"/>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4" name="Freeform 4972">
                <a:extLst>
                  <a:ext uri="{FF2B5EF4-FFF2-40B4-BE49-F238E27FC236}">
                    <a16:creationId xmlns:a16="http://schemas.microsoft.com/office/drawing/2014/main" id="{E14DE1CC-25DC-463B-9C58-960B6290E1AA}"/>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5" name="Freeform 4973">
                <a:extLst>
                  <a:ext uri="{FF2B5EF4-FFF2-40B4-BE49-F238E27FC236}">
                    <a16:creationId xmlns:a16="http://schemas.microsoft.com/office/drawing/2014/main" id="{51AF6278-989C-4086-A89C-0D3C1CD3265C}"/>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6" name="Freeform 4974">
                <a:extLst>
                  <a:ext uri="{FF2B5EF4-FFF2-40B4-BE49-F238E27FC236}">
                    <a16:creationId xmlns:a16="http://schemas.microsoft.com/office/drawing/2014/main" id="{9D2C2E35-5E30-4017-B748-1B9D0AD14444}"/>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7" name="Freeform 4975">
                <a:extLst>
                  <a:ext uri="{FF2B5EF4-FFF2-40B4-BE49-F238E27FC236}">
                    <a16:creationId xmlns:a16="http://schemas.microsoft.com/office/drawing/2014/main" id="{CC06A090-4113-41ED-B94B-97D0BEDBCDDC}"/>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8" name="Freeform 4976">
                <a:extLst>
                  <a:ext uri="{FF2B5EF4-FFF2-40B4-BE49-F238E27FC236}">
                    <a16:creationId xmlns:a16="http://schemas.microsoft.com/office/drawing/2014/main" id="{18BAD8B8-43DA-4BE2-BCE8-5F1C311FDD33}"/>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9" name="Freeform 4977">
                <a:extLst>
                  <a:ext uri="{FF2B5EF4-FFF2-40B4-BE49-F238E27FC236}">
                    <a16:creationId xmlns:a16="http://schemas.microsoft.com/office/drawing/2014/main" id="{5428F83B-A470-4E1E-AED8-C935A3B1DFDA}"/>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0" name="Freeform 4978">
                <a:extLst>
                  <a:ext uri="{FF2B5EF4-FFF2-40B4-BE49-F238E27FC236}">
                    <a16:creationId xmlns:a16="http://schemas.microsoft.com/office/drawing/2014/main" id="{41B43B0E-A976-4459-A0BC-11BB9E90041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1" name="Freeform 4979">
                <a:extLst>
                  <a:ext uri="{FF2B5EF4-FFF2-40B4-BE49-F238E27FC236}">
                    <a16:creationId xmlns:a16="http://schemas.microsoft.com/office/drawing/2014/main" id="{36BAED92-B79D-4B5E-8D52-2166DD4394D7}"/>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2" name="Freeform 4980">
                <a:extLst>
                  <a:ext uri="{FF2B5EF4-FFF2-40B4-BE49-F238E27FC236}">
                    <a16:creationId xmlns:a16="http://schemas.microsoft.com/office/drawing/2014/main" id="{30901089-F36E-4FC2-BDDA-9369D91A42ED}"/>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3" name="Freeform 4981">
                <a:extLst>
                  <a:ext uri="{FF2B5EF4-FFF2-40B4-BE49-F238E27FC236}">
                    <a16:creationId xmlns:a16="http://schemas.microsoft.com/office/drawing/2014/main" id="{9BCD9D22-3288-4606-A963-5043F1319ECE}"/>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4" name="Freeform 4982">
                <a:extLst>
                  <a:ext uri="{FF2B5EF4-FFF2-40B4-BE49-F238E27FC236}">
                    <a16:creationId xmlns:a16="http://schemas.microsoft.com/office/drawing/2014/main" id="{1453F035-691C-434D-9937-C0EE49EFFBFE}"/>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5" name="Freeform 4983">
                <a:extLst>
                  <a:ext uri="{FF2B5EF4-FFF2-40B4-BE49-F238E27FC236}">
                    <a16:creationId xmlns:a16="http://schemas.microsoft.com/office/drawing/2014/main" id="{E47B77A5-2EE0-4092-8399-2988E0E830B0}"/>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6" name="Freeform 4984">
                <a:extLst>
                  <a:ext uri="{FF2B5EF4-FFF2-40B4-BE49-F238E27FC236}">
                    <a16:creationId xmlns:a16="http://schemas.microsoft.com/office/drawing/2014/main" id="{3E37528C-99A8-4C84-B088-46AEA0CDAD8A}"/>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7" name="Freeform 4985">
                <a:extLst>
                  <a:ext uri="{FF2B5EF4-FFF2-40B4-BE49-F238E27FC236}">
                    <a16:creationId xmlns:a16="http://schemas.microsoft.com/office/drawing/2014/main" id="{E47EBBEC-AE17-476E-8FC7-BE97EA2125C3}"/>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8" name="Freeform 4986">
                <a:extLst>
                  <a:ext uri="{FF2B5EF4-FFF2-40B4-BE49-F238E27FC236}">
                    <a16:creationId xmlns:a16="http://schemas.microsoft.com/office/drawing/2014/main" id="{56B4B142-DADC-41B2-98FE-9F7EF4F1536A}"/>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9" name="Freeform 4987">
                <a:extLst>
                  <a:ext uri="{FF2B5EF4-FFF2-40B4-BE49-F238E27FC236}">
                    <a16:creationId xmlns:a16="http://schemas.microsoft.com/office/drawing/2014/main" id="{BC535EB5-F4FB-42E1-9021-1D7DEA52CB8F}"/>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0" name="Freeform 4988">
                <a:extLst>
                  <a:ext uri="{FF2B5EF4-FFF2-40B4-BE49-F238E27FC236}">
                    <a16:creationId xmlns:a16="http://schemas.microsoft.com/office/drawing/2014/main" id="{2B55D796-1606-4110-A22F-1030446AF95A}"/>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1" name="Freeform 4989">
                <a:extLst>
                  <a:ext uri="{FF2B5EF4-FFF2-40B4-BE49-F238E27FC236}">
                    <a16:creationId xmlns:a16="http://schemas.microsoft.com/office/drawing/2014/main" id="{0A37D9D3-3285-4AAF-9298-AD8167D81D26}"/>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2" name="Freeform 4990">
                <a:extLst>
                  <a:ext uri="{FF2B5EF4-FFF2-40B4-BE49-F238E27FC236}">
                    <a16:creationId xmlns:a16="http://schemas.microsoft.com/office/drawing/2014/main" id="{32B12CAE-B133-4F85-8DE4-4CFDD48F1B8A}"/>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3" name="Freeform 4991">
                <a:extLst>
                  <a:ext uri="{FF2B5EF4-FFF2-40B4-BE49-F238E27FC236}">
                    <a16:creationId xmlns:a16="http://schemas.microsoft.com/office/drawing/2014/main" id="{2181F30F-65D5-4D78-9450-C90751E46B95}"/>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4" name="Freeform 4992">
                <a:extLst>
                  <a:ext uri="{FF2B5EF4-FFF2-40B4-BE49-F238E27FC236}">
                    <a16:creationId xmlns:a16="http://schemas.microsoft.com/office/drawing/2014/main" id="{EBE9C4FE-ED29-4C70-9EEF-674F90F9BC07}"/>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5" name="Freeform 4993">
                <a:extLst>
                  <a:ext uri="{FF2B5EF4-FFF2-40B4-BE49-F238E27FC236}">
                    <a16:creationId xmlns:a16="http://schemas.microsoft.com/office/drawing/2014/main" id="{027D8E9E-132F-41DB-B2E2-073558D2F8BC}"/>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6" name="Freeform 4994">
                <a:extLst>
                  <a:ext uri="{FF2B5EF4-FFF2-40B4-BE49-F238E27FC236}">
                    <a16:creationId xmlns:a16="http://schemas.microsoft.com/office/drawing/2014/main" id="{5A349E06-D200-4611-9C37-9A1365993A83}"/>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7" name="Freeform 4995">
                <a:extLst>
                  <a:ext uri="{FF2B5EF4-FFF2-40B4-BE49-F238E27FC236}">
                    <a16:creationId xmlns:a16="http://schemas.microsoft.com/office/drawing/2014/main" id="{2E1373BC-1E7C-4729-B8B8-6C5D9DD0A0C1}"/>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8" name="Freeform 4996">
                <a:extLst>
                  <a:ext uri="{FF2B5EF4-FFF2-40B4-BE49-F238E27FC236}">
                    <a16:creationId xmlns:a16="http://schemas.microsoft.com/office/drawing/2014/main" id="{9E66D0A9-995F-4102-AB7E-FE776908D10D}"/>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9" name="Freeform 4997">
                <a:extLst>
                  <a:ext uri="{FF2B5EF4-FFF2-40B4-BE49-F238E27FC236}">
                    <a16:creationId xmlns:a16="http://schemas.microsoft.com/office/drawing/2014/main" id="{3439D28A-7D01-4D55-8490-E5A920E241AB}"/>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0" name="Freeform 4998">
                <a:extLst>
                  <a:ext uri="{FF2B5EF4-FFF2-40B4-BE49-F238E27FC236}">
                    <a16:creationId xmlns:a16="http://schemas.microsoft.com/office/drawing/2014/main" id="{C877843B-337A-4ADB-8F89-CD632CFF0B48}"/>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1" name="Freeform 4999">
                <a:extLst>
                  <a:ext uri="{FF2B5EF4-FFF2-40B4-BE49-F238E27FC236}">
                    <a16:creationId xmlns:a16="http://schemas.microsoft.com/office/drawing/2014/main" id="{91B8E335-8011-41F8-84BB-E1FD729D18DF}"/>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2" name="Freeform 5000">
                <a:extLst>
                  <a:ext uri="{FF2B5EF4-FFF2-40B4-BE49-F238E27FC236}">
                    <a16:creationId xmlns:a16="http://schemas.microsoft.com/office/drawing/2014/main" id="{27CE85E0-7C5C-46BE-999F-F637287F10A4}"/>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3" name="Freeform 5001">
                <a:extLst>
                  <a:ext uri="{FF2B5EF4-FFF2-40B4-BE49-F238E27FC236}">
                    <a16:creationId xmlns:a16="http://schemas.microsoft.com/office/drawing/2014/main" id="{5FF4C682-7722-445D-89CF-8828D60E10A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4" name="Freeform 5002">
                <a:extLst>
                  <a:ext uri="{FF2B5EF4-FFF2-40B4-BE49-F238E27FC236}">
                    <a16:creationId xmlns:a16="http://schemas.microsoft.com/office/drawing/2014/main" id="{A47B8C3A-ECBE-4B02-B046-4487E4DA2788}"/>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5" name="Freeform 5003">
                <a:extLst>
                  <a:ext uri="{FF2B5EF4-FFF2-40B4-BE49-F238E27FC236}">
                    <a16:creationId xmlns:a16="http://schemas.microsoft.com/office/drawing/2014/main" id="{9DBF4D8A-1992-4F98-BD89-DE2D344DFC3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6" name="Freeform 5004">
                <a:extLst>
                  <a:ext uri="{FF2B5EF4-FFF2-40B4-BE49-F238E27FC236}">
                    <a16:creationId xmlns:a16="http://schemas.microsoft.com/office/drawing/2014/main" id="{FEF5B586-F707-48DE-AF6F-274CFCFF18A9}"/>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7" name="Freeform 5005">
                <a:extLst>
                  <a:ext uri="{FF2B5EF4-FFF2-40B4-BE49-F238E27FC236}">
                    <a16:creationId xmlns:a16="http://schemas.microsoft.com/office/drawing/2014/main" id="{041F6C48-6982-4DEA-971B-F54540F81846}"/>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8" name="Freeform 5006">
                <a:extLst>
                  <a:ext uri="{FF2B5EF4-FFF2-40B4-BE49-F238E27FC236}">
                    <a16:creationId xmlns:a16="http://schemas.microsoft.com/office/drawing/2014/main" id="{0602F73B-5E04-4055-BC2E-C331C0392D07}"/>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9" name="Freeform 5007">
                <a:extLst>
                  <a:ext uri="{FF2B5EF4-FFF2-40B4-BE49-F238E27FC236}">
                    <a16:creationId xmlns:a16="http://schemas.microsoft.com/office/drawing/2014/main" id="{825F11DE-8818-4EA4-B52A-7200D299D1B1}"/>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0" name="Freeform 5008">
                <a:extLst>
                  <a:ext uri="{FF2B5EF4-FFF2-40B4-BE49-F238E27FC236}">
                    <a16:creationId xmlns:a16="http://schemas.microsoft.com/office/drawing/2014/main" id="{61838CB0-BE4D-4542-A6C7-D4C6F8C8E199}"/>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1" name="Freeform 5009">
                <a:extLst>
                  <a:ext uri="{FF2B5EF4-FFF2-40B4-BE49-F238E27FC236}">
                    <a16:creationId xmlns:a16="http://schemas.microsoft.com/office/drawing/2014/main" id="{7CA75D16-7923-4AEF-A614-FF7256C2B25E}"/>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2" name="Freeform 5010">
                <a:extLst>
                  <a:ext uri="{FF2B5EF4-FFF2-40B4-BE49-F238E27FC236}">
                    <a16:creationId xmlns:a16="http://schemas.microsoft.com/office/drawing/2014/main" id="{81D9B807-E207-4CCC-8C75-5967CA8145DA}"/>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3" name="Freeform 5011">
                <a:extLst>
                  <a:ext uri="{FF2B5EF4-FFF2-40B4-BE49-F238E27FC236}">
                    <a16:creationId xmlns:a16="http://schemas.microsoft.com/office/drawing/2014/main" id="{5AF41881-345C-4076-91E6-13618E8830E4}"/>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4" name="Freeform 5012">
                <a:extLst>
                  <a:ext uri="{FF2B5EF4-FFF2-40B4-BE49-F238E27FC236}">
                    <a16:creationId xmlns:a16="http://schemas.microsoft.com/office/drawing/2014/main" id="{0E706FE0-85E5-4493-B363-405ECBB1E1F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5" name="Freeform 5013">
                <a:extLst>
                  <a:ext uri="{FF2B5EF4-FFF2-40B4-BE49-F238E27FC236}">
                    <a16:creationId xmlns:a16="http://schemas.microsoft.com/office/drawing/2014/main" id="{94F54597-05EF-47CD-93C5-C39E25862546}"/>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6" name="Freeform 5014">
                <a:extLst>
                  <a:ext uri="{FF2B5EF4-FFF2-40B4-BE49-F238E27FC236}">
                    <a16:creationId xmlns:a16="http://schemas.microsoft.com/office/drawing/2014/main" id="{A02A61E2-2808-4366-A4F5-E89CE99B87A0}"/>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7" name="Freeform 5015">
                <a:extLst>
                  <a:ext uri="{FF2B5EF4-FFF2-40B4-BE49-F238E27FC236}">
                    <a16:creationId xmlns:a16="http://schemas.microsoft.com/office/drawing/2014/main" id="{774B48A9-B90A-4C9C-99E4-FB4A6E43385A}"/>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8" name="Freeform 5016">
                <a:extLst>
                  <a:ext uri="{FF2B5EF4-FFF2-40B4-BE49-F238E27FC236}">
                    <a16:creationId xmlns:a16="http://schemas.microsoft.com/office/drawing/2014/main" id="{6C56E834-CE54-487D-A164-1405557FFA56}"/>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9" name="Freeform 5017">
                <a:extLst>
                  <a:ext uri="{FF2B5EF4-FFF2-40B4-BE49-F238E27FC236}">
                    <a16:creationId xmlns:a16="http://schemas.microsoft.com/office/drawing/2014/main" id="{088F351B-2BCF-4657-B002-0B1FBE268B54}"/>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0" name="Freeform 5018">
                <a:extLst>
                  <a:ext uri="{FF2B5EF4-FFF2-40B4-BE49-F238E27FC236}">
                    <a16:creationId xmlns:a16="http://schemas.microsoft.com/office/drawing/2014/main" id="{F8D46261-8CA3-4538-A187-147D1912EA9B}"/>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1" name="Freeform 5019">
                <a:extLst>
                  <a:ext uri="{FF2B5EF4-FFF2-40B4-BE49-F238E27FC236}">
                    <a16:creationId xmlns:a16="http://schemas.microsoft.com/office/drawing/2014/main" id="{757C49D2-A9A4-4738-B369-BCA5D65EC36E}"/>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2" name="Freeform 5020">
                <a:extLst>
                  <a:ext uri="{FF2B5EF4-FFF2-40B4-BE49-F238E27FC236}">
                    <a16:creationId xmlns:a16="http://schemas.microsoft.com/office/drawing/2014/main" id="{6A17DD94-D83F-43EC-BD4C-AD47F21527BD}"/>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3" name="Freeform 5021">
                <a:extLst>
                  <a:ext uri="{FF2B5EF4-FFF2-40B4-BE49-F238E27FC236}">
                    <a16:creationId xmlns:a16="http://schemas.microsoft.com/office/drawing/2014/main" id="{60EEC540-B6CE-4714-9DF0-0BAB8F4F7224}"/>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4" name="Freeform 5022">
                <a:extLst>
                  <a:ext uri="{FF2B5EF4-FFF2-40B4-BE49-F238E27FC236}">
                    <a16:creationId xmlns:a16="http://schemas.microsoft.com/office/drawing/2014/main" id="{2EA1B561-40B4-4F0C-A9BC-F8C53A12F605}"/>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5" name="Freeform 5023">
                <a:extLst>
                  <a:ext uri="{FF2B5EF4-FFF2-40B4-BE49-F238E27FC236}">
                    <a16:creationId xmlns:a16="http://schemas.microsoft.com/office/drawing/2014/main" id="{012DC248-2407-4B86-9D38-E26289276D20}"/>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6" name="Freeform 5024">
                <a:extLst>
                  <a:ext uri="{FF2B5EF4-FFF2-40B4-BE49-F238E27FC236}">
                    <a16:creationId xmlns:a16="http://schemas.microsoft.com/office/drawing/2014/main" id="{583E822E-7865-44F4-A4C7-9955B087D156}"/>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7" name="Freeform 5025">
                <a:extLst>
                  <a:ext uri="{FF2B5EF4-FFF2-40B4-BE49-F238E27FC236}">
                    <a16:creationId xmlns:a16="http://schemas.microsoft.com/office/drawing/2014/main" id="{D3CE034D-A4E7-417A-ADB8-15BC722F6BEF}"/>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8" name="Freeform 5026">
                <a:extLst>
                  <a:ext uri="{FF2B5EF4-FFF2-40B4-BE49-F238E27FC236}">
                    <a16:creationId xmlns:a16="http://schemas.microsoft.com/office/drawing/2014/main" id="{9E2E2285-C8AE-4297-AAD7-4659AC0D8CB9}"/>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9" name="Freeform 5027">
                <a:extLst>
                  <a:ext uri="{FF2B5EF4-FFF2-40B4-BE49-F238E27FC236}">
                    <a16:creationId xmlns:a16="http://schemas.microsoft.com/office/drawing/2014/main" id="{D42BDB08-8943-4C6A-800C-B59A160B5490}"/>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0" name="Freeform 5028">
                <a:extLst>
                  <a:ext uri="{FF2B5EF4-FFF2-40B4-BE49-F238E27FC236}">
                    <a16:creationId xmlns:a16="http://schemas.microsoft.com/office/drawing/2014/main" id="{353B64E8-E2D3-4A69-9333-9E6EB1229361}"/>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1" name="Freeform 5029">
                <a:extLst>
                  <a:ext uri="{FF2B5EF4-FFF2-40B4-BE49-F238E27FC236}">
                    <a16:creationId xmlns:a16="http://schemas.microsoft.com/office/drawing/2014/main" id="{1BEF7C4B-E2A3-40C3-8AB5-8B2693C1FCA9}"/>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2" name="Freeform 5030">
                <a:extLst>
                  <a:ext uri="{FF2B5EF4-FFF2-40B4-BE49-F238E27FC236}">
                    <a16:creationId xmlns:a16="http://schemas.microsoft.com/office/drawing/2014/main" id="{AF53CC87-EE57-4A80-AAC0-60903FFBDC1F}"/>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3" name="Freeform 5031">
                <a:extLst>
                  <a:ext uri="{FF2B5EF4-FFF2-40B4-BE49-F238E27FC236}">
                    <a16:creationId xmlns:a16="http://schemas.microsoft.com/office/drawing/2014/main" id="{B47508F4-F86F-48D6-9C64-33EABE212960}"/>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4" name="Freeform 5032">
                <a:extLst>
                  <a:ext uri="{FF2B5EF4-FFF2-40B4-BE49-F238E27FC236}">
                    <a16:creationId xmlns:a16="http://schemas.microsoft.com/office/drawing/2014/main" id="{17485C45-5EBF-4265-AD5C-68A6D8293AD7}"/>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5" name="Freeform 5033">
                <a:extLst>
                  <a:ext uri="{FF2B5EF4-FFF2-40B4-BE49-F238E27FC236}">
                    <a16:creationId xmlns:a16="http://schemas.microsoft.com/office/drawing/2014/main" id="{2C7DA68D-6337-41B4-90A8-C8B5BB61386A}"/>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6" name="Freeform 5034">
                <a:extLst>
                  <a:ext uri="{FF2B5EF4-FFF2-40B4-BE49-F238E27FC236}">
                    <a16:creationId xmlns:a16="http://schemas.microsoft.com/office/drawing/2014/main" id="{BA67B8A7-025C-4311-9A7C-CDDC623A02DA}"/>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7" name="Freeform 5035">
                <a:extLst>
                  <a:ext uri="{FF2B5EF4-FFF2-40B4-BE49-F238E27FC236}">
                    <a16:creationId xmlns:a16="http://schemas.microsoft.com/office/drawing/2014/main" id="{03665701-2B56-44C1-A1D5-D791D91C5CB5}"/>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8" name="Freeform 5036">
                <a:extLst>
                  <a:ext uri="{FF2B5EF4-FFF2-40B4-BE49-F238E27FC236}">
                    <a16:creationId xmlns:a16="http://schemas.microsoft.com/office/drawing/2014/main" id="{186123DA-0EE5-4190-B845-267CB8BE5CDE}"/>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9" name="Freeform 5037">
                <a:extLst>
                  <a:ext uri="{FF2B5EF4-FFF2-40B4-BE49-F238E27FC236}">
                    <a16:creationId xmlns:a16="http://schemas.microsoft.com/office/drawing/2014/main" id="{91705946-C2B4-4B87-B06E-B64701E7AA20}"/>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0" name="Freeform 5038">
                <a:extLst>
                  <a:ext uri="{FF2B5EF4-FFF2-40B4-BE49-F238E27FC236}">
                    <a16:creationId xmlns:a16="http://schemas.microsoft.com/office/drawing/2014/main" id="{60FF0C89-BFC1-4335-A1EC-2EC7DC961CFE}"/>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1" name="Freeform 5039">
                <a:extLst>
                  <a:ext uri="{FF2B5EF4-FFF2-40B4-BE49-F238E27FC236}">
                    <a16:creationId xmlns:a16="http://schemas.microsoft.com/office/drawing/2014/main" id="{255AF744-275E-4098-AC64-D5DB3136D7B5}"/>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2" name="Freeform 5040">
                <a:extLst>
                  <a:ext uri="{FF2B5EF4-FFF2-40B4-BE49-F238E27FC236}">
                    <a16:creationId xmlns:a16="http://schemas.microsoft.com/office/drawing/2014/main" id="{215D95A8-AE4E-42B5-B48A-8898B1E9A97B}"/>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3" name="Freeform 5041">
                <a:extLst>
                  <a:ext uri="{FF2B5EF4-FFF2-40B4-BE49-F238E27FC236}">
                    <a16:creationId xmlns:a16="http://schemas.microsoft.com/office/drawing/2014/main" id="{28B019A4-8B09-4D32-817D-39A80D1F9C24}"/>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4" name="Freeform 5042">
                <a:extLst>
                  <a:ext uri="{FF2B5EF4-FFF2-40B4-BE49-F238E27FC236}">
                    <a16:creationId xmlns:a16="http://schemas.microsoft.com/office/drawing/2014/main" id="{9B718B8C-AE87-4C3A-AA72-A11E15BF1537}"/>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5" name="Freeform 5043">
                <a:extLst>
                  <a:ext uri="{FF2B5EF4-FFF2-40B4-BE49-F238E27FC236}">
                    <a16:creationId xmlns:a16="http://schemas.microsoft.com/office/drawing/2014/main" id="{523B7D8A-CA8E-44BA-AD3F-40FD411CA0F7}"/>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6" name="Freeform 5044">
                <a:extLst>
                  <a:ext uri="{FF2B5EF4-FFF2-40B4-BE49-F238E27FC236}">
                    <a16:creationId xmlns:a16="http://schemas.microsoft.com/office/drawing/2014/main" id="{6B676E9C-C6F2-436D-9F17-1C1A37EBA4B4}"/>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7" name="Freeform 5045">
                <a:extLst>
                  <a:ext uri="{FF2B5EF4-FFF2-40B4-BE49-F238E27FC236}">
                    <a16:creationId xmlns:a16="http://schemas.microsoft.com/office/drawing/2014/main" id="{E2EFF421-2782-4B14-BC4A-3F0BB1DAB49D}"/>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8" name="Freeform 5046">
                <a:extLst>
                  <a:ext uri="{FF2B5EF4-FFF2-40B4-BE49-F238E27FC236}">
                    <a16:creationId xmlns:a16="http://schemas.microsoft.com/office/drawing/2014/main" id="{FB32EDAD-C567-4DFE-9B9B-732B7E769B28}"/>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9" name="Freeform 5047">
                <a:extLst>
                  <a:ext uri="{FF2B5EF4-FFF2-40B4-BE49-F238E27FC236}">
                    <a16:creationId xmlns:a16="http://schemas.microsoft.com/office/drawing/2014/main" id="{CF4D9F90-F365-413D-A49D-4F3F74FE0302}"/>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0" name="Freeform 5048">
                <a:extLst>
                  <a:ext uri="{FF2B5EF4-FFF2-40B4-BE49-F238E27FC236}">
                    <a16:creationId xmlns:a16="http://schemas.microsoft.com/office/drawing/2014/main" id="{B49FF828-8CB9-4EE7-8565-48BA28208C43}"/>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1" name="Freeform 5049">
                <a:extLst>
                  <a:ext uri="{FF2B5EF4-FFF2-40B4-BE49-F238E27FC236}">
                    <a16:creationId xmlns:a16="http://schemas.microsoft.com/office/drawing/2014/main" id="{948E8477-DEE8-404A-9369-795C4F101DE1}"/>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2" name="Freeform 5050">
                <a:extLst>
                  <a:ext uri="{FF2B5EF4-FFF2-40B4-BE49-F238E27FC236}">
                    <a16:creationId xmlns:a16="http://schemas.microsoft.com/office/drawing/2014/main" id="{DFF5A872-4B38-442F-8789-6B81AD42DAB5}"/>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3" name="Freeform 5051">
                <a:extLst>
                  <a:ext uri="{FF2B5EF4-FFF2-40B4-BE49-F238E27FC236}">
                    <a16:creationId xmlns:a16="http://schemas.microsoft.com/office/drawing/2014/main" id="{9F55AED5-D59A-43B4-A17A-22622AFD9400}"/>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4" name="Freeform 5052">
                <a:extLst>
                  <a:ext uri="{FF2B5EF4-FFF2-40B4-BE49-F238E27FC236}">
                    <a16:creationId xmlns:a16="http://schemas.microsoft.com/office/drawing/2014/main" id="{A1FD9860-6EB6-486D-9C01-2221FE8F466D}"/>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5" name="Freeform 5053">
                <a:extLst>
                  <a:ext uri="{FF2B5EF4-FFF2-40B4-BE49-F238E27FC236}">
                    <a16:creationId xmlns:a16="http://schemas.microsoft.com/office/drawing/2014/main" id="{AEB997AB-BF5F-4363-A4E4-D9849C17BCD5}"/>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6" name="Freeform 5054">
                <a:extLst>
                  <a:ext uri="{FF2B5EF4-FFF2-40B4-BE49-F238E27FC236}">
                    <a16:creationId xmlns:a16="http://schemas.microsoft.com/office/drawing/2014/main" id="{05045217-31E9-4906-A701-E1A4958AAEC5}"/>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7" name="Freeform 5055">
                <a:extLst>
                  <a:ext uri="{FF2B5EF4-FFF2-40B4-BE49-F238E27FC236}">
                    <a16:creationId xmlns:a16="http://schemas.microsoft.com/office/drawing/2014/main" id="{D2651491-2927-45FE-9335-B35B303C7CC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8" name="Freeform 5056">
                <a:extLst>
                  <a:ext uri="{FF2B5EF4-FFF2-40B4-BE49-F238E27FC236}">
                    <a16:creationId xmlns:a16="http://schemas.microsoft.com/office/drawing/2014/main" id="{095F7CB6-F16B-4A07-A9B3-57FFC7A34161}"/>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9" name="Freeform 5057">
                <a:extLst>
                  <a:ext uri="{FF2B5EF4-FFF2-40B4-BE49-F238E27FC236}">
                    <a16:creationId xmlns:a16="http://schemas.microsoft.com/office/drawing/2014/main" id="{91733A75-CD90-44B1-A6D9-CF5E8DA97E2A}"/>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0" name="Freeform 5058">
                <a:extLst>
                  <a:ext uri="{FF2B5EF4-FFF2-40B4-BE49-F238E27FC236}">
                    <a16:creationId xmlns:a16="http://schemas.microsoft.com/office/drawing/2014/main" id="{9197EDAF-235B-4361-9FAD-E8CD2E1D810A}"/>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1" name="Freeform 5059">
                <a:extLst>
                  <a:ext uri="{FF2B5EF4-FFF2-40B4-BE49-F238E27FC236}">
                    <a16:creationId xmlns:a16="http://schemas.microsoft.com/office/drawing/2014/main" id="{70AA9A57-13DA-4298-B06D-D9AD0B1432F1}"/>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2" name="Freeform 5060">
                <a:extLst>
                  <a:ext uri="{FF2B5EF4-FFF2-40B4-BE49-F238E27FC236}">
                    <a16:creationId xmlns:a16="http://schemas.microsoft.com/office/drawing/2014/main" id="{EB49D3B7-10D4-4ECD-9E8F-A71F535CE901}"/>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3" name="Freeform 5061">
                <a:extLst>
                  <a:ext uri="{FF2B5EF4-FFF2-40B4-BE49-F238E27FC236}">
                    <a16:creationId xmlns:a16="http://schemas.microsoft.com/office/drawing/2014/main" id="{A7267102-4D12-4583-804D-E90A66EC8C90}"/>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4" name="Freeform 5062">
                <a:extLst>
                  <a:ext uri="{FF2B5EF4-FFF2-40B4-BE49-F238E27FC236}">
                    <a16:creationId xmlns:a16="http://schemas.microsoft.com/office/drawing/2014/main" id="{19D39220-7D7F-408E-B0A2-0B4E6E94D5DA}"/>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5" name="Freeform 5063">
                <a:extLst>
                  <a:ext uri="{FF2B5EF4-FFF2-40B4-BE49-F238E27FC236}">
                    <a16:creationId xmlns:a16="http://schemas.microsoft.com/office/drawing/2014/main" id="{317913B7-2432-462E-AFEE-C7B98EBBB4CD}"/>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6" name="Freeform 5064">
                <a:extLst>
                  <a:ext uri="{FF2B5EF4-FFF2-40B4-BE49-F238E27FC236}">
                    <a16:creationId xmlns:a16="http://schemas.microsoft.com/office/drawing/2014/main" id="{66C5AC0F-1903-4BF0-85B7-D3C3CB7FA86E}"/>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7" name="Freeform 5065">
                <a:extLst>
                  <a:ext uri="{FF2B5EF4-FFF2-40B4-BE49-F238E27FC236}">
                    <a16:creationId xmlns:a16="http://schemas.microsoft.com/office/drawing/2014/main" id="{452316B3-9E3F-4CBE-9DA4-6E00121B97E5}"/>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8" name="Freeform 5066">
                <a:extLst>
                  <a:ext uri="{FF2B5EF4-FFF2-40B4-BE49-F238E27FC236}">
                    <a16:creationId xmlns:a16="http://schemas.microsoft.com/office/drawing/2014/main" id="{9409FD78-CE89-4332-9022-EE49A28A0F4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9" name="Freeform 5067">
                <a:extLst>
                  <a:ext uri="{FF2B5EF4-FFF2-40B4-BE49-F238E27FC236}">
                    <a16:creationId xmlns:a16="http://schemas.microsoft.com/office/drawing/2014/main" id="{228FBE6D-7A1A-4310-9290-257D9ED66012}"/>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0" name="Freeform 5068">
                <a:extLst>
                  <a:ext uri="{FF2B5EF4-FFF2-40B4-BE49-F238E27FC236}">
                    <a16:creationId xmlns:a16="http://schemas.microsoft.com/office/drawing/2014/main" id="{C722BB92-3AE5-48AE-8319-6D3C808DA58D}"/>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1" name="Freeform 5069">
                <a:extLst>
                  <a:ext uri="{FF2B5EF4-FFF2-40B4-BE49-F238E27FC236}">
                    <a16:creationId xmlns:a16="http://schemas.microsoft.com/office/drawing/2014/main" id="{8B410ECB-E6DA-4660-92C3-87E600C002A0}"/>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2" name="Freeform 5070">
                <a:extLst>
                  <a:ext uri="{FF2B5EF4-FFF2-40B4-BE49-F238E27FC236}">
                    <a16:creationId xmlns:a16="http://schemas.microsoft.com/office/drawing/2014/main" id="{55118677-4E97-4D26-BC40-D7C9D504E9C3}"/>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3" name="Freeform 5071">
                <a:extLst>
                  <a:ext uri="{FF2B5EF4-FFF2-40B4-BE49-F238E27FC236}">
                    <a16:creationId xmlns:a16="http://schemas.microsoft.com/office/drawing/2014/main" id="{D1A2A1EA-776A-4ABB-89F3-F2F5CD96C4BE}"/>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4" name="Freeform 5072">
                <a:extLst>
                  <a:ext uri="{FF2B5EF4-FFF2-40B4-BE49-F238E27FC236}">
                    <a16:creationId xmlns:a16="http://schemas.microsoft.com/office/drawing/2014/main" id="{0A66A17B-71FF-4464-A1B1-E519ED0163F5}"/>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5" name="Freeform 5073">
                <a:extLst>
                  <a:ext uri="{FF2B5EF4-FFF2-40B4-BE49-F238E27FC236}">
                    <a16:creationId xmlns:a16="http://schemas.microsoft.com/office/drawing/2014/main" id="{13BBC183-5CB9-400D-9456-37C6804F9954}"/>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6" name="Freeform 5074">
                <a:extLst>
                  <a:ext uri="{FF2B5EF4-FFF2-40B4-BE49-F238E27FC236}">
                    <a16:creationId xmlns:a16="http://schemas.microsoft.com/office/drawing/2014/main" id="{5166C3A0-DAF4-443C-91C4-AD3B174A5937}"/>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7" name="Freeform 5075">
                <a:extLst>
                  <a:ext uri="{FF2B5EF4-FFF2-40B4-BE49-F238E27FC236}">
                    <a16:creationId xmlns:a16="http://schemas.microsoft.com/office/drawing/2014/main" id="{1F29F396-4E6E-459C-A6DB-940FE703059B}"/>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8" name="Freeform 5076">
                <a:extLst>
                  <a:ext uri="{FF2B5EF4-FFF2-40B4-BE49-F238E27FC236}">
                    <a16:creationId xmlns:a16="http://schemas.microsoft.com/office/drawing/2014/main" id="{ABC0D781-C788-4212-9FF2-7008CDD11613}"/>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9" name="Freeform 5077">
                <a:extLst>
                  <a:ext uri="{FF2B5EF4-FFF2-40B4-BE49-F238E27FC236}">
                    <a16:creationId xmlns:a16="http://schemas.microsoft.com/office/drawing/2014/main" id="{5E39E669-F530-47DA-8C65-EBB7D30A64DB}"/>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0" name="Freeform 5078">
                <a:extLst>
                  <a:ext uri="{FF2B5EF4-FFF2-40B4-BE49-F238E27FC236}">
                    <a16:creationId xmlns:a16="http://schemas.microsoft.com/office/drawing/2014/main" id="{DE3DEA74-B36E-4A56-A48B-02B153E149E5}"/>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1" name="Freeform 5079">
                <a:extLst>
                  <a:ext uri="{FF2B5EF4-FFF2-40B4-BE49-F238E27FC236}">
                    <a16:creationId xmlns:a16="http://schemas.microsoft.com/office/drawing/2014/main" id="{C83F915B-6E9F-42B9-88C8-8100B95513F8}"/>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2" name="Freeform 5080">
                <a:extLst>
                  <a:ext uri="{FF2B5EF4-FFF2-40B4-BE49-F238E27FC236}">
                    <a16:creationId xmlns:a16="http://schemas.microsoft.com/office/drawing/2014/main" id="{A38C0C45-8A87-4EC6-8B59-2CDFA26561C4}"/>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3" name="Freeform 5081">
                <a:extLst>
                  <a:ext uri="{FF2B5EF4-FFF2-40B4-BE49-F238E27FC236}">
                    <a16:creationId xmlns:a16="http://schemas.microsoft.com/office/drawing/2014/main" id="{969957C2-83B8-476E-9463-F9CB8870D374}"/>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4" name="Freeform 5082">
                <a:extLst>
                  <a:ext uri="{FF2B5EF4-FFF2-40B4-BE49-F238E27FC236}">
                    <a16:creationId xmlns:a16="http://schemas.microsoft.com/office/drawing/2014/main" id="{DF0A124F-A7C4-43AA-9C12-6E819960942B}"/>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5" name="Freeform 5083">
                <a:extLst>
                  <a:ext uri="{FF2B5EF4-FFF2-40B4-BE49-F238E27FC236}">
                    <a16:creationId xmlns:a16="http://schemas.microsoft.com/office/drawing/2014/main" id="{1801C145-C1A8-452E-BA35-771A8265DC0D}"/>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6" name="Freeform 5084">
                <a:extLst>
                  <a:ext uri="{FF2B5EF4-FFF2-40B4-BE49-F238E27FC236}">
                    <a16:creationId xmlns:a16="http://schemas.microsoft.com/office/drawing/2014/main" id="{BDF85DDE-A9A6-495E-8094-AB510C373A5D}"/>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7" name="Freeform 5085">
                <a:extLst>
                  <a:ext uri="{FF2B5EF4-FFF2-40B4-BE49-F238E27FC236}">
                    <a16:creationId xmlns:a16="http://schemas.microsoft.com/office/drawing/2014/main" id="{67AB0DA4-BC4B-4010-A396-ED87BDA88552}"/>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8" name="Freeform 5086">
                <a:extLst>
                  <a:ext uri="{FF2B5EF4-FFF2-40B4-BE49-F238E27FC236}">
                    <a16:creationId xmlns:a16="http://schemas.microsoft.com/office/drawing/2014/main" id="{BBB7BD3F-77A9-4B65-B8B4-131EC9FFCEC2}"/>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9" name="Freeform 5087">
                <a:extLst>
                  <a:ext uri="{FF2B5EF4-FFF2-40B4-BE49-F238E27FC236}">
                    <a16:creationId xmlns:a16="http://schemas.microsoft.com/office/drawing/2014/main" id="{0CA17EFF-1DD1-4AC9-A013-3D3958A001FB}"/>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0" name="Freeform 5088">
                <a:extLst>
                  <a:ext uri="{FF2B5EF4-FFF2-40B4-BE49-F238E27FC236}">
                    <a16:creationId xmlns:a16="http://schemas.microsoft.com/office/drawing/2014/main" id="{37297237-1FB9-48E8-AC46-0DE82B97BCE5}"/>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1" name="Freeform 5089">
                <a:extLst>
                  <a:ext uri="{FF2B5EF4-FFF2-40B4-BE49-F238E27FC236}">
                    <a16:creationId xmlns:a16="http://schemas.microsoft.com/office/drawing/2014/main" id="{97C861E0-8F39-4C01-90DD-08DF7DC2E690}"/>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2" name="Freeform 5090">
                <a:extLst>
                  <a:ext uri="{FF2B5EF4-FFF2-40B4-BE49-F238E27FC236}">
                    <a16:creationId xmlns:a16="http://schemas.microsoft.com/office/drawing/2014/main" id="{20690A58-A705-4738-87D2-79DB1DF90385}"/>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3" name="Freeform 5091">
                <a:extLst>
                  <a:ext uri="{FF2B5EF4-FFF2-40B4-BE49-F238E27FC236}">
                    <a16:creationId xmlns:a16="http://schemas.microsoft.com/office/drawing/2014/main" id="{5C6346BB-AFF9-4BA4-901F-D9F7B0978982}"/>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4" name="Freeform 5092">
                <a:extLst>
                  <a:ext uri="{FF2B5EF4-FFF2-40B4-BE49-F238E27FC236}">
                    <a16:creationId xmlns:a16="http://schemas.microsoft.com/office/drawing/2014/main" id="{81E18541-3FFA-4F2B-93BC-60BC3B58390D}"/>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5" name="Freeform 5093">
                <a:extLst>
                  <a:ext uri="{FF2B5EF4-FFF2-40B4-BE49-F238E27FC236}">
                    <a16:creationId xmlns:a16="http://schemas.microsoft.com/office/drawing/2014/main" id="{1743FE78-D21F-4ADB-9E53-E1EDE5BE1546}"/>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6" name="Freeform 5094">
                <a:extLst>
                  <a:ext uri="{FF2B5EF4-FFF2-40B4-BE49-F238E27FC236}">
                    <a16:creationId xmlns:a16="http://schemas.microsoft.com/office/drawing/2014/main" id="{D16E403E-A24F-45C6-923D-21445496DBE6}"/>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7" name="Freeform 5095">
                <a:extLst>
                  <a:ext uri="{FF2B5EF4-FFF2-40B4-BE49-F238E27FC236}">
                    <a16:creationId xmlns:a16="http://schemas.microsoft.com/office/drawing/2014/main" id="{67ED0CDC-A543-4D2F-BAC5-3AA6931ED735}"/>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8" name="Freeform 5096">
                <a:extLst>
                  <a:ext uri="{FF2B5EF4-FFF2-40B4-BE49-F238E27FC236}">
                    <a16:creationId xmlns:a16="http://schemas.microsoft.com/office/drawing/2014/main" id="{5E9542AB-8D4B-421D-8428-04E11F3BD885}"/>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9" name="Freeform 5097">
                <a:extLst>
                  <a:ext uri="{FF2B5EF4-FFF2-40B4-BE49-F238E27FC236}">
                    <a16:creationId xmlns:a16="http://schemas.microsoft.com/office/drawing/2014/main" id="{6F50CFF0-047D-4132-B538-12AECF782CDB}"/>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0" name="Freeform 5098">
                <a:extLst>
                  <a:ext uri="{FF2B5EF4-FFF2-40B4-BE49-F238E27FC236}">
                    <a16:creationId xmlns:a16="http://schemas.microsoft.com/office/drawing/2014/main" id="{BB8A2B24-D8FC-4D7D-9632-9E1E9B5A6116}"/>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1" name="Freeform 5099">
                <a:extLst>
                  <a:ext uri="{FF2B5EF4-FFF2-40B4-BE49-F238E27FC236}">
                    <a16:creationId xmlns:a16="http://schemas.microsoft.com/office/drawing/2014/main" id="{0FD25640-707B-443E-871B-4AB843475B0F}"/>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2" name="Freeform 5100">
                <a:extLst>
                  <a:ext uri="{FF2B5EF4-FFF2-40B4-BE49-F238E27FC236}">
                    <a16:creationId xmlns:a16="http://schemas.microsoft.com/office/drawing/2014/main" id="{CED506BF-380B-43EC-A619-DA8A98AD4308}"/>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3" name="Freeform 5101">
                <a:extLst>
                  <a:ext uri="{FF2B5EF4-FFF2-40B4-BE49-F238E27FC236}">
                    <a16:creationId xmlns:a16="http://schemas.microsoft.com/office/drawing/2014/main" id="{C2F15FBC-EEE7-420C-A24B-75D01BEB6843}"/>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4" name="Freeform 5102">
                <a:extLst>
                  <a:ext uri="{FF2B5EF4-FFF2-40B4-BE49-F238E27FC236}">
                    <a16:creationId xmlns:a16="http://schemas.microsoft.com/office/drawing/2014/main" id="{E5ABF262-3BF7-4628-B36C-382C90F22652}"/>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5" name="Freeform 5103">
                <a:extLst>
                  <a:ext uri="{FF2B5EF4-FFF2-40B4-BE49-F238E27FC236}">
                    <a16:creationId xmlns:a16="http://schemas.microsoft.com/office/drawing/2014/main" id="{29AD1363-5CE0-4C57-B7DF-DF73DE433179}"/>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6" name="Freeform 5104">
                <a:extLst>
                  <a:ext uri="{FF2B5EF4-FFF2-40B4-BE49-F238E27FC236}">
                    <a16:creationId xmlns:a16="http://schemas.microsoft.com/office/drawing/2014/main" id="{BC4495B2-F5EB-478A-B67A-0282999D6784}"/>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7" name="Freeform 5105">
                <a:extLst>
                  <a:ext uri="{FF2B5EF4-FFF2-40B4-BE49-F238E27FC236}">
                    <a16:creationId xmlns:a16="http://schemas.microsoft.com/office/drawing/2014/main" id="{3A3EDF0C-9412-45AD-A514-EF10E62C7751}"/>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8" name="Freeform 5106">
                <a:extLst>
                  <a:ext uri="{FF2B5EF4-FFF2-40B4-BE49-F238E27FC236}">
                    <a16:creationId xmlns:a16="http://schemas.microsoft.com/office/drawing/2014/main" id="{157B1CF3-2F85-4463-BC86-B7D8675213B0}"/>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9" name="Freeform 5107">
                <a:extLst>
                  <a:ext uri="{FF2B5EF4-FFF2-40B4-BE49-F238E27FC236}">
                    <a16:creationId xmlns:a16="http://schemas.microsoft.com/office/drawing/2014/main" id="{90C7D2A7-0FE4-40AB-A7C5-CB0E2B114143}"/>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0" name="Freeform 5108">
                <a:extLst>
                  <a:ext uri="{FF2B5EF4-FFF2-40B4-BE49-F238E27FC236}">
                    <a16:creationId xmlns:a16="http://schemas.microsoft.com/office/drawing/2014/main" id="{93B6A6DA-D4C0-4829-9155-29B2E460AB36}"/>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1" name="Freeform 5109">
                <a:extLst>
                  <a:ext uri="{FF2B5EF4-FFF2-40B4-BE49-F238E27FC236}">
                    <a16:creationId xmlns:a16="http://schemas.microsoft.com/office/drawing/2014/main" id="{9B274B68-9AF8-48AE-9361-8FE083F81391}"/>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2" name="Freeform 5110">
                <a:extLst>
                  <a:ext uri="{FF2B5EF4-FFF2-40B4-BE49-F238E27FC236}">
                    <a16:creationId xmlns:a16="http://schemas.microsoft.com/office/drawing/2014/main" id="{F0C9D078-B702-44EA-B2D7-117E63D2310B}"/>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3" name="Freeform 5111">
                <a:extLst>
                  <a:ext uri="{FF2B5EF4-FFF2-40B4-BE49-F238E27FC236}">
                    <a16:creationId xmlns:a16="http://schemas.microsoft.com/office/drawing/2014/main" id="{54392DE9-FCD6-47DF-8ADA-94F620B6F4CF}"/>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4" name="Freeform 5112">
                <a:extLst>
                  <a:ext uri="{FF2B5EF4-FFF2-40B4-BE49-F238E27FC236}">
                    <a16:creationId xmlns:a16="http://schemas.microsoft.com/office/drawing/2014/main" id="{ED1695E7-2DF5-43EA-8331-BE3F9C800BB3}"/>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5" name="Freeform 5113">
                <a:extLst>
                  <a:ext uri="{FF2B5EF4-FFF2-40B4-BE49-F238E27FC236}">
                    <a16:creationId xmlns:a16="http://schemas.microsoft.com/office/drawing/2014/main" id="{43116A97-FE54-406C-B1AE-6B9EAF781FE0}"/>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6" name="Freeform 5114">
                <a:extLst>
                  <a:ext uri="{FF2B5EF4-FFF2-40B4-BE49-F238E27FC236}">
                    <a16:creationId xmlns:a16="http://schemas.microsoft.com/office/drawing/2014/main" id="{AE446153-674A-464E-9F87-46E54612F5C3}"/>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7" name="Freeform 5115">
                <a:extLst>
                  <a:ext uri="{FF2B5EF4-FFF2-40B4-BE49-F238E27FC236}">
                    <a16:creationId xmlns:a16="http://schemas.microsoft.com/office/drawing/2014/main" id="{AF2EE206-A4D0-4170-8D0C-5AA1F495DDF0}"/>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8" name="Freeform 5116">
                <a:extLst>
                  <a:ext uri="{FF2B5EF4-FFF2-40B4-BE49-F238E27FC236}">
                    <a16:creationId xmlns:a16="http://schemas.microsoft.com/office/drawing/2014/main" id="{D050B195-D29B-43DC-83A9-07F506248BB9}"/>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9" name="Freeform 5117">
                <a:extLst>
                  <a:ext uri="{FF2B5EF4-FFF2-40B4-BE49-F238E27FC236}">
                    <a16:creationId xmlns:a16="http://schemas.microsoft.com/office/drawing/2014/main" id="{9E54AC50-50A9-4F48-A3F8-18D6CF59585A}"/>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0" name="Freeform 5118">
                <a:extLst>
                  <a:ext uri="{FF2B5EF4-FFF2-40B4-BE49-F238E27FC236}">
                    <a16:creationId xmlns:a16="http://schemas.microsoft.com/office/drawing/2014/main" id="{634FE2FE-D821-45D3-B81B-D659C83CC885}"/>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1" name="Freeform 5119">
                <a:extLst>
                  <a:ext uri="{FF2B5EF4-FFF2-40B4-BE49-F238E27FC236}">
                    <a16:creationId xmlns:a16="http://schemas.microsoft.com/office/drawing/2014/main" id="{47924A55-9E8B-4F01-AC59-E5D74AEBCB5F}"/>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2" name="Freeform 5120">
                <a:extLst>
                  <a:ext uri="{FF2B5EF4-FFF2-40B4-BE49-F238E27FC236}">
                    <a16:creationId xmlns:a16="http://schemas.microsoft.com/office/drawing/2014/main" id="{EBC58601-970F-418A-B65A-5B1149CD882D}"/>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3" name="Freeform 5121">
                <a:extLst>
                  <a:ext uri="{FF2B5EF4-FFF2-40B4-BE49-F238E27FC236}">
                    <a16:creationId xmlns:a16="http://schemas.microsoft.com/office/drawing/2014/main" id="{163679D0-DBC2-4052-8C21-07B3C22E2C79}"/>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4" name="Freeform 5122">
                <a:extLst>
                  <a:ext uri="{FF2B5EF4-FFF2-40B4-BE49-F238E27FC236}">
                    <a16:creationId xmlns:a16="http://schemas.microsoft.com/office/drawing/2014/main" id="{2B3DCA9F-B983-4F4B-9205-28A1A9B52E14}"/>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5" name="Freeform 5123">
                <a:extLst>
                  <a:ext uri="{FF2B5EF4-FFF2-40B4-BE49-F238E27FC236}">
                    <a16:creationId xmlns:a16="http://schemas.microsoft.com/office/drawing/2014/main" id="{7DA6EA80-592C-4951-A111-ABF66DB6E314}"/>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6" name="Freeform 5124">
                <a:extLst>
                  <a:ext uri="{FF2B5EF4-FFF2-40B4-BE49-F238E27FC236}">
                    <a16:creationId xmlns:a16="http://schemas.microsoft.com/office/drawing/2014/main" id="{82D6A965-508B-4F15-BF94-A24C8358E0EC}"/>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7" name="Freeform 5125">
                <a:extLst>
                  <a:ext uri="{FF2B5EF4-FFF2-40B4-BE49-F238E27FC236}">
                    <a16:creationId xmlns:a16="http://schemas.microsoft.com/office/drawing/2014/main" id="{CF29C8E7-E4C9-4AD0-9E86-3EFADABB122F}"/>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8" name="Freeform 5126">
                <a:extLst>
                  <a:ext uri="{FF2B5EF4-FFF2-40B4-BE49-F238E27FC236}">
                    <a16:creationId xmlns:a16="http://schemas.microsoft.com/office/drawing/2014/main" id="{0E0E6184-04D2-48AD-8EB9-427BE32643F0}"/>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9" name="Freeform 5127">
                <a:extLst>
                  <a:ext uri="{FF2B5EF4-FFF2-40B4-BE49-F238E27FC236}">
                    <a16:creationId xmlns:a16="http://schemas.microsoft.com/office/drawing/2014/main" id="{212ADD0B-6891-42B8-BE40-DF63505E26BF}"/>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0" name="Freeform 5128">
                <a:extLst>
                  <a:ext uri="{FF2B5EF4-FFF2-40B4-BE49-F238E27FC236}">
                    <a16:creationId xmlns:a16="http://schemas.microsoft.com/office/drawing/2014/main" id="{59482444-4496-4359-9EFF-0D09ADDBE494}"/>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1" name="Freeform 5129">
                <a:extLst>
                  <a:ext uri="{FF2B5EF4-FFF2-40B4-BE49-F238E27FC236}">
                    <a16:creationId xmlns:a16="http://schemas.microsoft.com/office/drawing/2014/main" id="{86320B3C-35CF-4B9E-A7CF-296A131BEB47}"/>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2" name="Freeform 5130">
                <a:extLst>
                  <a:ext uri="{FF2B5EF4-FFF2-40B4-BE49-F238E27FC236}">
                    <a16:creationId xmlns:a16="http://schemas.microsoft.com/office/drawing/2014/main" id="{00B4111E-9E56-470E-A271-80B495152773}"/>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3" name="Freeform 5131">
                <a:extLst>
                  <a:ext uri="{FF2B5EF4-FFF2-40B4-BE49-F238E27FC236}">
                    <a16:creationId xmlns:a16="http://schemas.microsoft.com/office/drawing/2014/main" id="{7ABCADB0-981B-455D-A24A-E04F4949D62A}"/>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4" name="Freeform 5132">
                <a:extLst>
                  <a:ext uri="{FF2B5EF4-FFF2-40B4-BE49-F238E27FC236}">
                    <a16:creationId xmlns:a16="http://schemas.microsoft.com/office/drawing/2014/main" id="{E586C682-C5A3-4F0C-B43E-64B8E4D47629}"/>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5" name="Freeform 5133">
                <a:extLst>
                  <a:ext uri="{FF2B5EF4-FFF2-40B4-BE49-F238E27FC236}">
                    <a16:creationId xmlns:a16="http://schemas.microsoft.com/office/drawing/2014/main" id="{7703C47E-5A01-463A-BB29-C9626DF00B03}"/>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6" name="Freeform 5134">
                <a:extLst>
                  <a:ext uri="{FF2B5EF4-FFF2-40B4-BE49-F238E27FC236}">
                    <a16:creationId xmlns:a16="http://schemas.microsoft.com/office/drawing/2014/main" id="{81134B96-BBDF-4005-9447-2EE283B747B9}"/>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7" name="Freeform 5135">
                <a:extLst>
                  <a:ext uri="{FF2B5EF4-FFF2-40B4-BE49-F238E27FC236}">
                    <a16:creationId xmlns:a16="http://schemas.microsoft.com/office/drawing/2014/main" id="{4DCE5F59-1B07-4305-A8FA-8039050C59BC}"/>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8" name="Freeform 5136">
                <a:extLst>
                  <a:ext uri="{FF2B5EF4-FFF2-40B4-BE49-F238E27FC236}">
                    <a16:creationId xmlns:a16="http://schemas.microsoft.com/office/drawing/2014/main" id="{68B140B1-88ED-43E9-91AE-CD72FA64DD39}"/>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9" name="Freeform 5137">
                <a:extLst>
                  <a:ext uri="{FF2B5EF4-FFF2-40B4-BE49-F238E27FC236}">
                    <a16:creationId xmlns:a16="http://schemas.microsoft.com/office/drawing/2014/main" id="{77854E2D-65A0-4CB9-81B8-9AA00E2E32C9}"/>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0" name="Freeform 5138">
                <a:extLst>
                  <a:ext uri="{FF2B5EF4-FFF2-40B4-BE49-F238E27FC236}">
                    <a16:creationId xmlns:a16="http://schemas.microsoft.com/office/drawing/2014/main" id="{CC6548A6-D51B-4F80-B8D3-16D957A48835}"/>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1" name="Freeform 5139">
                <a:extLst>
                  <a:ext uri="{FF2B5EF4-FFF2-40B4-BE49-F238E27FC236}">
                    <a16:creationId xmlns:a16="http://schemas.microsoft.com/office/drawing/2014/main" id="{4F01D7EF-B2D9-4885-8BA9-EDD5FF27A59C}"/>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2" name="Freeform 5140">
                <a:extLst>
                  <a:ext uri="{FF2B5EF4-FFF2-40B4-BE49-F238E27FC236}">
                    <a16:creationId xmlns:a16="http://schemas.microsoft.com/office/drawing/2014/main" id="{F68ADBE1-D6F3-4D5E-9187-E2929EF38ACF}"/>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3" name="Freeform 5141">
                <a:extLst>
                  <a:ext uri="{FF2B5EF4-FFF2-40B4-BE49-F238E27FC236}">
                    <a16:creationId xmlns:a16="http://schemas.microsoft.com/office/drawing/2014/main" id="{BFA5E96C-57BC-4033-A8F6-637684AD1BC8}"/>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4" name="Freeform 5142">
                <a:extLst>
                  <a:ext uri="{FF2B5EF4-FFF2-40B4-BE49-F238E27FC236}">
                    <a16:creationId xmlns:a16="http://schemas.microsoft.com/office/drawing/2014/main" id="{BEC4CE94-826C-494F-81B2-A1D804BDA0D3}"/>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5" name="Freeform 5143">
                <a:extLst>
                  <a:ext uri="{FF2B5EF4-FFF2-40B4-BE49-F238E27FC236}">
                    <a16:creationId xmlns:a16="http://schemas.microsoft.com/office/drawing/2014/main" id="{ADFC2A12-C084-445B-B67E-F7F228BD8C56}"/>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6" name="Freeform 5144">
                <a:extLst>
                  <a:ext uri="{FF2B5EF4-FFF2-40B4-BE49-F238E27FC236}">
                    <a16:creationId xmlns:a16="http://schemas.microsoft.com/office/drawing/2014/main" id="{0C6D214C-296E-4A2A-92BC-B0CB10BE935D}"/>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7" name="Freeform 5145">
                <a:extLst>
                  <a:ext uri="{FF2B5EF4-FFF2-40B4-BE49-F238E27FC236}">
                    <a16:creationId xmlns:a16="http://schemas.microsoft.com/office/drawing/2014/main" id="{4F2EDCD5-99DD-48C1-A01B-381CEFB2AF26}"/>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8" name="Freeform 5146">
                <a:extLst>
                  <a:ext uri="{FF2B5EF4-FFF2-40B4-BE49-F238E27FC236}">
                    <a16:creationId xmlns:a16="http://schemas.microsoft.com/office/drawing/2014/main" id="{BA8652DF-5B2B-4DDC-B29B-8C1925C1ED21}"/>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9" name="Freeform 5147">
                <a:extLst>
                  <a:ext uri="{FF2B5EF4-FFF2-40B4-BE49-F238E27FC236}">
                    <a16:creationId xmlns:a16="http://schemas.microsoft.com/office/drawing/2014/main" id="{BA40B10A-7D90-4D82-B300-299C5B5CDDE6}"/>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0" name="Freeform 5148">
                <a:extLst>
                  <a:ext uri="{FF2B5EF4-FFF2-40B4-BE49-F238E27FC236}">
                    <a16:creationId xmlns:a16="http://schemas.microsoft.com/office/drawing/2014/main" id="{05EE560C-AC3F-4B89-A4CB-50F0A7A46F5D}"/>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1" name="Freeform 5149">
                <a:extLst>
                  <a:ext uri="{FF2B5EF4-FFF2-40B4-BE49-F238E27FC236}">
                    <a16:creationId xmlns:a16="http://schemas.microsoft.com/office/drawing/2014/main" id="{AA32A07C-D4A1-494E-8B81-B81595B155CB}"/>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2" name="Freeform 5150">
                <a:extLst>
                  <a:ext uri="{FF2B5EF4-FFF2-40B4-BE49-F238E27FC236}">
                    <a16:creationId xmlns:a16="http://schemas.microsoft.com/office/drawing/2014/main" id="{CAE514E5-3BF9-4F8B-8DA5-7FFF8D7FB472}"/>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3" name="Freeform 5151">
                <a:extLst>
                  <a:ext uri="{FF2B5EF4-FFF2-40B4-BE49-F238E27FC236}">
                    <a16:creationId xmlns:a16="http://schemas.microsoft.com/office/drawing/2014/main" id="{37575792-880D-4EDB-8F15-68C4D8686E0F}"/>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4" name="Freeform 5152">
                <a:extLst>
                  <a:ext uri="{FF2B5EF4-FFF2-40B4-BE49-F238E27FC236}">
                    <a16:creationId xmlns:a16="http://schemas.microsoft.com/office/drawing/2014/main" id="{3259FE23-FB1A-4679-834F-6DD963243539}"/>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5" name="Freeform 5153">
                <a:extLst>
                  <a:ext uri="{FF2B5EF4-FFF2-40B4-BE49-F238E27FC236}">
                    <a16:creationId xmlns:a16="http://schemas.microsoft.com/office/drawing/2014/main" id="{62C4AF2E-AC61-4A9E-8DC0-5835CB59E0D5}"/>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6" name="Freeform 5154">
                <a:extLst>
                  <a:ext uri="{FF2B5EF4-FFF2-40B4-BE49-F238E27FC236}">
                    <a16:creationId xmlns:a16="http://schemas.microsoft.com/office/drawing/2014/main" id="{4D99FCA1-335B-470B-BFDD-1DFE37C15226}"/>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7" name="Freeform 5155">
                <a:extLst>
                  <a:ext uri="{FF2B5EF4-FFF2-40B4-BE49-F238E27FC236}">
                    <a16:creationId xmlns:a16="http://schemas.microsoft.com/office/drawing/2014/main" id="{3AC94BD0-8F24-410C-A561-E68C87AA9EE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8" name="Freeform 5156">
                <a:extLst>
                  <a:ext uri="{FF2B5EF4-FFF2-40B4-BE49-F238E27FC236}">
                    <a16:creationId xmlns:a16="http://schemas.microsoft.com/office/drawing/2014/main" id="{8EE1C7F9-E9B0-4954-B724-7ED8CBAEC73F}"/>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9" name="Freeform 5157">
                <a:extLst>
                  <a:ext uri="{FF2B5EF4-FFF2-40B4-BE49-F238E27FC236}">
                    <a16:creationId xmlns:a16="http://schemas.microsoft.com/office/drawing/2014/main" id="{DB358ABC-053F-446D-A91F-479FB1841E63}"/>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0" name="Freeform 5158">
                <a:extLst>
                  <a:ext uri="{FF2B5EF4-FFF2-40B4-BE49-F238E27FC236}">
                    <a16:creationId xmlns:a16="http://schemas.microsoft.com/office/drawing/2014/main" id="{B4BEFBD7-0807-4955-8240-227C11D7D415}"/>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1" name="Freeform 5159">
                <a:extLst>
                  <a:ext uri="{FF2B5EF4-FFF2-40B4-BE49-F238E27FC236}">
                    <a16:creationId xmlns:a16="http://schemas.microsoft.com/office/drawing/2014/main" id="{CE0AC975-7E3E-461B-8BC7-CCECBC73C5F4}"/>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2" name="Freeform 5160">
                <a:extLst>
                  <a:ext uri="{FF2B5EF4-FFF2-40B4-BE49-F238E27FC236}">
                    <a16:creationId xmlns:a16="http://schemas.microsoft.com/office/drawing/2014/main" id="{6F3C0CA3-8457-4F06-A616-CFE8A49F0036}"/>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3" name="Freeform 5161">
                <a:extLst>
                  <a:ext uri="{FF2B5EF4-FFF2-40B4-BE49-F238E27FC236}">
                    <a16:creationId xmlns:a16="http://schemas.microsoft.com/office/drawing/2014/main" id="{F5B3BA2D-77F4-4EEA-BF0F-0AC671CBA337}"/>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4" name="Freeform 5162">
                <a:extLst>
                  <a:ext uri="{FF2B5EF4-FFF2-40B4-BE49-F238E27FC236}">
                    <a16:creationId xmlns:a16="http://schemas.microsoft.com/office/drawing/2014/main" id="{FF70DF3D-8A19-4587-B151-8089A84434DB}"/>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5" name="Freeform 5163">
                <a:extLst>
                  <a:ext uri="{FF2B5EF4-FFF2-40B4-BE49-F238E27FC236}">
                    <a16:creationId xmlns:a16="http://schemas.microsoft.com/office/drawing/2014/main" id="{0FB9A41F-321C-41BA-88AD-E210024666F3}"/>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6" name="Freeform 5164">
                <a:extLst>
                  <a:ext uri="{FF2B5EF4-FFF2-40B4-BE49-F238E27FC236}">
                    <a16:creationId xmlns:a16="http://schemas.microsoft.com/office/drawing/2014/main" id="{A27CE496-8214-45CB-8F34-062964AE4185}"/>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7" name="Freeform 5165">
                <a:extLst>
                  <a:ext uri="{FF2B5EF4-FFF2-40B4-BE49-F238E27FC236}">
                    <a16:creationId xmlns:a16="http://schemas.microsoft.com/office/drawing/2014/main" id="{50CBBF3D-0C1A-448F-82B1-CC8214244FEE}"/>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8" name="Freeform 5166">
                <a:extLst>
                  <a:ext uri="{FF2B5EF4-FFF2-40B4-BE49-F238E27FC236}">
                    <a16:creationId xmlns:a16="http://schemas.microsoft.com/office/drawing/2014/main" id="{2FE72F76-AFE3-4C10-B225-971A09ACC4D9}"/>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9" name="Freeform 5167">
                <a:extLst>
                  <a:ext uri="{FF2B5EF4-FFF2-40B4-BE49-F238E27FC236}">
                    <a16:creationId xmlns:a16="http://schemas.microsoft.com/office/drawing/2014/main" id="{DB636CCF-B636-400F-8A00-C2116C62013D}"/>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0" name="Freeform 5168">
                <a:extLst>
                  <a:ext uri="{FF2B5EF4-FFF2-40B4-BE49-F238E27FC236}">
                    <a16:creationId xmlns:a16="http://schemas.microsoft.com/office/drawing/2014/main" id="{8C6831EE-3327-4F52-8D14-3AB86647C1ED}"/>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1" name="Freeform 5169">
                <a:extLst>
                  <a:ext uri="{FF2B5EF4-FFF2-40B4-BE49-F238E27FC236}">
                    <a16:creationId xmlns:a16="http://schemas.microsoft.com/office/drawing/2014/main" id="{2D8CF6AD-5028-49E2-8F2A-4E3328AAAFF9}"/>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2" name="Freeform 5170">
                <a:extLst>
                  <a:ext uri="{FF2B5EF4-FFF2-40B4-BE49-F238E27FC236}">
                    <a16:creationId xmlns:a16="http://schemas.microsoft.com/office/drawing/2014/main" id="{461FA534-A350-4BA2-A771-0D3872778F35}"/>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3" name="Freeform 5171">
                <a:extLst>
                  <a:ext uri="{FF2B5EF4-FFF2-40B4-BE49-F238E27FC236}">
                    <a16:creationId xmlns:a16="http://schemas.microsoft.com/office/drawing/2014/main" id="{62382F9D-D3C7-4B89-A473-AE5D09CC9E75}"/>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4" name="Freeform 5172">
                <a:extLst>
                  <a:ext uri="{FF2B5EF4-FFF2-40B4-BE49-F238E27FC236}">
                    <a16:creationId xmlns:a16="http://schemas.microsoft.com/office/drawing/2014/main" id="{038993F5-FB88-4C33-ADE7-D281593A148D}"/>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5" name="Freeform 5173">
                <a:extLst>
                  <a:ext uri="{FF2B5EF4-FFF2-40B4-BE49-F238E27FC236}">
                    <a16:creationId xmlns:a16="http://schemas.microsoft.com/office/drawing/2014/main" id="{699DDCCF-35ED-4215-A8BC-9050390B5FBD}"/>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6" name="Freeform 5174">
                <a:extLst>
                  <a:ext uri="{FF2B5EF4-FFF2-40B4-BE49-F238E27FC236}">
                    <a16:creationId xmlns:a16="http://schemas.microsoft.com/office/drawing/2014/main" id="{56914DC9-D653-414D-9061-46616AED17B4}"/>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7" name="Freeform 5175">
                <a:extLst>
                  <a:ext uri="{FF2B5EF4-FFF2-40B4-BE49-F238E27FC236}">
                    <a16:creationId xmlns:a16="http://schemas.microsoft.com/office/drawing/2014/main" id="{8D0B4FDB-5D89-4676-A456-FC906CE6B7EA}"/>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8" name="Freeform 5176">
                <a:extLst>
                  <a:ext uri="{FF2B5EF4-FFF2-40B4-BE49-F238E27FC236}">
                    <a16:creationId xmlns:a16="http://schemas.microsoft.com/office/drawing/2014/main" id="{AEB9B330-AF68-4760-92CF-9E08DB2518A6}"/>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9" name="Freeform 5177">
                <a:extLst>
                  <a:ext uri="{FF2B5EF4-FFF2-40B4-BE49-F238E27FC236}">
                    <a16:creationId xmlns:a16="http://schemas.microsoft.com/office/drawing/2014/main" id="{BB39B93F-4A2B-4CB9-9062-3928C549EA2B}"/>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0" name="Freeform 5178">
                <a:extLst>
                  <a:ext uri="{FF2B5EF4-FFF2-40B4-BE49-F238E27FC236}">
                    <a16:creationId xmlns:a16="http://schemas.microsoft.com/office/drawing/2014/main" id="{43D998C9-E871-4E6B-81B3-9E2EDC6B8BBF}"/>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1" name="Freeform 5179">
                <a:extLst>
                  <a:ext uri="{FF2B5EF4-FFF2-40B4-BE49-F238E27FC236}">
                    <a16:creationId xmlns:a16="http://schemas.microsoft.com/office/drawing/2014/main" id="{79BCE818-632F-48D7-83D5-3BE27C76BA01}"/>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2" name="Freeform 5180">
                <a:extLst>
                  <a:ext uri="{FF2B5EF4-FFF2-40B4-BE49-F238E27FC236}">
                    <a16:creationId xmlns:a16="http://schemas.microsoft.com/office/drawing/2014/main" id="{F8FCA033-460D-46C5-8242-32C0BDF6819D}"/>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3" name="Freeform 5181">
                <a:extLst>
                  <a:ext uri="{FF2B5EF4-FFF2-40B4-BE49-F238E27FC236}">
                    <a16:creationId xmlns:a16="http://schemas.microsoft.com/office/drawing/2014/main" id="{1969286E-A6A0-4E7A-BADE-16F0C531500A}"/>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4" name="Freeform 5182">
                <a:extLst>
                  <a:ext uri="{FF2B5EF4-FFF2-40B4-BE49-F238E27FC236}">
                    <a16:creationId xmlns:a16="http://schemas.microsoft.com/office/drawing/2014/main" id="{5C8959F4-7403-4EE6-BA5C-D33E6977EE13}"/>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5" name="Freeform 5183">
                <a:extLst>
                  <a:ext uri="{FF2B5EF4-FFF2-40B4-BE49-F238E27FC236}">
                    <a16:creationId xmlns:a16="http://schemas.microsoft.com/office/drawing/2014/main" id="{993640D2-C64A-4502-964A-CA2FF5AAF49C}"/>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6" name="Freeform 5184">
                <a:extLst>
                  <a:ext uri="{FF2B5EF4-FFF2-40B4-BE49-F238E27FC236}">
                    <a16:creationId xmlns:a16="http://schemas.microsoft.com/office/drawing/2014/main" id="{83ADF99B-A76E-4A1B-9B26-271EAED41606}"/>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7" name="Freeform 5185">
                <a:extLst>
                  <a:ext uri="{FF2B5EF4-FFF2-40B4-BE49-F238E27FC236}">
                    <a16:creationId xmlns:a16="http://schemas.microsoft.com/office/drawing/2014/main" id="{BDCE6E7B-8DB4-4243-8CA0-A976F4F0EB0D}"/>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8" name="Freeform 5186">
                <a:extLst>
                  <a:ext uri="{FF2B5EF4-FFF2-40B4-BE49-F238E27FC236}">
                    <a16:creationId xmlns:a16="http://schemas.microsoft.com/office/drawing/2014/main" id="{959B8BD9-448C-4580-81CD-9A6184256B8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9" name="Freeform 5187">
                <a:extLst>
                  <a:ext uri="{FF2B5EF4-FFF2-40B4-BE49-F238E27FC236}">
                    <a16:creationId xmlns:a16="http://schemas.microsoft.com/office/drawing/2014/main" id="{473A548C-FD4A-4686-A56F-EAA60E6506FE}"/>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0" name="Freeform 5188">
                <a:extLst>
                  <a:ext uri="{FF2B5EF4-FFF2-40B4-BE49-F238E27FC236}">
                    <a16:creationId xmlns:a16="http://schemas.microsoft.com/office/drawing/2014/main" id="{F188F12B-47A9-446E-8AB1-926304A2077C}"/>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1" name="Freeform 5189">
                <a:extLst>
                  <a:ext uri="{FF2B5EF4-FFF2-40B4-BE49-F238E27FC236}">
                    <a16:creationId xmlns:a16="http://schemas.microsoft.com/office/drawing/2014/main" id="{A9DB0ABA-AFC9-401D-B7DF-637EE431B1FB}"/>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2" name="Freeform 5190">
                <a:extLst>
                  <a:ext uri="{FF2B5EF4-FFF2-40B4-BE49-F238E27FC236}">
                    <a16:creationId xmlns:a16="http://schemas.microsoft.com/office/drawing/2014/main" id="{3A3B02A7-844C-4C2D-8F90-A17DB1B50F0C}"/>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3" name="Freeform 5191">
                <a:extLst>
                  <a:ext uri="{FF2B5EF4-FFF2-40B4-BE49-F238E27FC236}">
                    <a16:creationId xmlns:a16="http://schemas.microsoft.com/office/drawing/2014/main" id="{E270B396-09FB-47B0-99F5-CF445595386C}"/>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4" name="Freeform 5192">
                <a:extLst>
                  <a:ext uri="{FF2B5EF4-FFF2-40B4-BE49-F238E27FC236}">
                    <a16:creationId xmlns:a16="http://schemas.microsoft.com/office/drawing/2014/main" id="{2E58DBEC-57B7-47CD-AECE-04D745389F2E}"/>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5" name="Freeform 5193">
                <a:extLst>
                  <a:ext uri="{FF2B5EF4-FFF2-40B4-BE49-F238E27FC236}">
                    <a16:creationId xmlns:a16="http://schemas.microsoft.com/office/drawing/2014/main" id="{B7495BD7-8C24-41AC-86B7-0C9D5229320F}"/>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6" name="Freeform 5194">
                <a:extLst>
                  <a:ext uri="{FF2B5EF4-FFF2-40B4-BE49-F238E27FC236}">
                    <a16:creationId xmlns:a16="http://schemas.microsoft.com/office/drawing/2014/main" id="{E4ABFFFA-3D34-4FE0-8942-C1E45F22B18D}"/>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7" name="Freeform 5195">
                <a:extLst>
                  <a:ext uri="{FF2B5EF4-FFF2-40B4-BE49-F238E27FC236}">
                    <a16:creationId xmlns:a16="http://schemas.microsoft.com/office/drawing/2014/main" id="{60D04267-A535-4FB8-B07A-707544A2C313}"/>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8" name="Freeform 5196">
                <a:extLst>
                  <a:ext uri="{FF2B5EF4-FFF2-40B4-BE49-F238E27FC236}">
                    <a16:creationId xmlns:a16="http://schemas.microsoft.com/office/drawing/2014/main" id="{6F0263FA-71C6-4C18-9CCD-7D7F8DC1D87A}"/>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9" name="Freeform 5197">
                <a:extLst>
                  <a:ext uri="{FF2B5EF4-FFF2-40B4-BE49-F238E27FC236}">
                    <a16:creationId xmlns:a16="http://schemas.microsoft.com/office/drawing/2014/main" id="{D2666E07-6D67-4D75-A103-4EF9D9E04F11}"/>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0" name="Freeform 5198">
                <a:extLst>
                  <a:ext uri="{FF2B5EF4-FFF2-40B4-BE49-F238E27FC236}">
                    <a16:creationId xmlns:a16="http://schemas.microsoft.com/office/drawing/2014/main" id="{E47706FD-8FE2-4EE8-A0E0-806805D86D8F}"/>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1" name="Freeform 5199">
                <a:extLst>
                  <a:ext uri="{FF2B5EF4-FFF2-40B4-BE49-F238E27FC236}">
                    <a16:creationId xmlns:a16="http://schemas.microsoft.com/office/drawing/2014/main" id="{CE740C52-9623-47CE-91DA-8794E2202E53}"/>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2" name="Freeform 5200">
                <a:extLst>
                  <a:ext uri="{FF2B5EF4-FFF2-40B4-BE49-F238E27FC236}">
                    <a16:creationId xmlns:a16="http://schemas.microsoft.com/office/drawing/2014/main" id="{110EF2FD-6F6C-4BA8-8549-AAA4E6008B6B}"/>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3" name="Freeform 5201">
                <a:extLst>
                  <a:ext uri="{FF2B5EF4-FFF2-40B4-BE49-F238E27FC236}">
                    <a16:creationId xmlns:a16="http://schemas.microsoft.com/office/drawing/2014/main" id="{80B8B7BD-F508-4D5A-BE2B-A4D3AD4B6971}"/>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4" name="Freeform 5202">
                <a:extLst>
                  <a:ext uri="{FF2B5EF4-FFF2-40B4-BE49-F238E27FC236}">
                    <a16:creationId xmlns:a16="http://schemas.microsoft.com/office/drawing/2014/main" id="{4F86157E-87BC-43BF-8A61-F9FE4DE61629}"/>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5" name="Freeform 5203">
                <a:extLst>
                  <a:ext uri="{FF2B5EF4-FFF2-40B4-BE49-F238E27FC236}">
                    <a16:creationId xmlns:a16="http://schemas.microsoft.com/office/drawing/2014/main" id="{F05275FA-740D-4DEA-8F7C-B3F34C3A2C07}"/>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6" name="Freeform 5204">
                <a:extLst>
                  <a:ext uri="{FF2B5EF4-FFF2-40B4-BE49-F238E27FC236}">
                    <a16:creationId xmlns:a16="http://schemas.microsoft.com/office/drawing/2014/main" id="{645C5608-DC68-4B38-A989-852B53C5244D}"/>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7" name="Freeform 5205">
                <a:extLst>
                  <a:ext uri="{FF2B5EF4-FFF2-40B4-BE49-F238E27FC236}">
                    <a16:creationId xmlns:a16="http://schemas.microsoft.com/office/drawing/2014/main" id="{F063872D-2943-4F4E-8B0A-CE66661EF8E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8" name="Freeform 5206">
                <a:extLst>
                  <a:ext uri="{FF2B5EF4-FFF2-40B4-BE49-F238E27FC236}">
                    <a16:creationId xmlns:a16="http://schemas.microsoft.com/office/drawing/2014/main" id="{9D92A9F7-870D-4F3E-97A4-068FA85FC998}"/>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9" name="Freeform 5207">
                <a:extLst>
                  <a:ext uri="{FF2B5EF4-FFF2-40B4-BE49-F238E27FC236}">
                    <a16:creationId xmlns:a16="http://schemas.microsoft.com/office/drawing/2014/main" id="{8A0ED3F7-9FE9-4D1F-96F1-399221DE332F}"/>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0" name="Freeform 5208">
                <a:extLst>
                  <a:ext uri="{FF2B5EF4-FFF2-40B4-BE49-F238E27FC236}">
                    <a16:creationId xmlns:a16="http://schemas.microsoft.com/office/drawing/2014/main" id="{0A649B9D-7625-40B5-A87C-7A47383D52EA}"/>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1" name="Freeform 5209">
                <a:extLst>
                  <a:ext uri="{FF2B5EF4-FFF2-40B4-BE49-F238E27FC236}">
                    <a16:creationId xmlns:a16="http://schemas.microsoft.com/office/drawing/2014/main" id="{C85C7590-7FBC-4F13-AED8-10CE036666DC}"/>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2" name="Freeform 5210">
                <a:extLst>
                  <a:ext uri="{FF2B5EF4-FFF2-40B4-BE49-F238E27FC236}">
                    <a16:creationId xmlns:a16="http://schemas.microsoft.com/office/drawing/2014/main" id="{E99D052B-5310-4CED-8A0F-C0EA1541C0BD}"/>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3" name="Freeform 5211">
                <a:extLst>
                  <a:ext uri="{FF2B5EF4-FFF2-40B4-BE49-F238E27FC236}">
                    <a16:creationId xmlns:a16="http://schemas.microsoft.com/office/drawing/2014/main" id="{0D713CFB-B378-4C2A-97EE-79E46A832E2D}"/>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4" name="Freeform 5212">
                <a:extLst>
                  <a:ext uri="{FF2B5EF4-FFF2-40B4-BE49-F238E27FC236}">
                    <a16:creationId xmlns:a16="http://schemas.microsoft.com/office/drawing/2014/main" id="{A9B81F96-79A4-4D25-BA27-77C9ED4152E7}"/>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5" name="Freeform 5213">
                <a:extLst>
                  <a:ext uri="{FF2B5EF4-FFF2-40B4-BE49-F238E27FC236}">
                    <a16:creationId xmlns:a16="http://schemas.microsoft.com/office/drawing/2014/main" id="{992AF979-49C5-404A-AC13-7FB914C5B331}"/>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6" name="Freeform 5214">
                <a:extLst>
                  <a:ext uri="{FF2B5EF4-FFF2-40B4-BE49-F238E27FC236}">
                    <a16:creationId xmlns:a16="http://schemas.microsoft.com/office/drawing/2014/main" id="{6D29D072-EA88-4E90-8AAD-8A705ED30964}"/>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7" name="Freeform 5215">
                <a:extLst>
                  <a:ext uri="{FF2B5EF4-FFF2-40B4-BE49-F238E27FC236}">
                    <a16:creationId xmlns:a16="http://schemas.microsoft.com/office/drawing/2014/main" id="{4953D74D-55AA-4051-8DE7-C71E8A0AE4B7}"/>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8" name="Freeform 5216">
                <a:extLst>
                  <a:ext uri="{FF2B5EF4-FFF2-40B4-BE49-F238E27FC236}">
                    <a16:creationId xmlns:a16="http://schemas.microsoft.com/office/drawing/2014/main" id="{D847A614-F323-4C4B-8815-D8F8EDA2B4CF}"/>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9" name="Freeform 5217">
                <a:extLst>
                  <a:ext uri="{FF2B5EF4-FFF2-40B4-BE49-F238E27FC236}">
                    <a16:creationId xmlns:a16="http://schemas.microsoft.com/office/drawing/2014/main" id="{CA1F3A6A-FD8A-4966-870C-B18CA4DB13A0}"/>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0" name="Freeform 5218">
                <a:extLst>
                  <a:ext uri="{FF2B5EF4-FFF2-40B4-BE49-F238E27FC236}">
                    <a16:creationId xmlns:a16="http://schemas.microsoft.com/office/drawing/2014/main" id="{FD91222B-09F9-4E17-9925-F30C28AD4BF9}"/>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1" name="Freeform 5219">
                <a:extLst>
                  <a:ext uri="{FF2B5EF4-FFF2-40B4-BE49-F238E27FC236}">
                    <a16:creationId xmlns:a16="http://schemas.microsoft.com/office/drawing/2014/main" id="{46AF038D-C385-440A-B0C7-F8AB3114808D}"/>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2" name="Freeform 5220">
                <a:extLst>
                  <a:ext uri="{FF2B5EF4-FFF2-40B4-BE49-F238E27FC236}">
                    <a16:creationId xmlns:a16="http://schemas.microsoft.com/office/drawing/2014/main" id="{8DD37DBC-EEF3-47D5-9640-89721A8BF90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3" name="Freeform 5221">
                <a:extLst>
                  <a:ext uri="{FF2B5EF4-FFF2-40B4-BE49-F238E27FC236}">
                    <a16:creationId xmlns:a16="http://schemas.microsoft.com/office/drawing/2014/main" id="{AB1CDB67-74CE-4C65-A5A9-7DE2AAE5733F}"/>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4" name="Freeform 5222">
                <a:extLst>
                  <a:ext uri="{FF2B5EF4-FFF2-40B4-BE49-F238E27FC236}">
                    <a16:creationId xmlns:a16="http://schemas.microsoft.com/office/drawing/2014/main" id="{710FD30E-7E9B-49C6-BC7F-CFF695678E8C}"/>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5" name="Freeform 5223">
                <a:extLst>
                  <a:ext uri="{FF2B5EF4-FFF2-40B4-BE49-F238E27FC236}">
                    <a16:creationId xmlns:a16="http://schemas.microsoft.com/office/drawing/2014/main" id="{A637982D-BDAB-42B9-AE67-6ED5420FF38B}"/>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6" name="Freeform 5224">
                <a:extLst>
                  <a:ext uri="{FF2B5EF4-FFF2-40B4-BE49-F238E27FC236}">
                    <a16:creationId xmlns:a16="http://schemas.microsoft.com/office/drawing/2014/main" id="{76B2E3DC-E71A-4588-BC8E-87296782D7CA}"/>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7" name="Freeform 5225">
                <a:extLst>
                  <a:ext uri="{FF2B5EF4-FFF2-40B4-BE49-F238E27FC236}">
                    <a16:creationId xmlns:a16="http://schemas.microsoft.com/office/drawing/2014/main" id="{02872ED6-083A-479C-8516-BDB0550EAB02}"/>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8" name="Freeform 5226">
                <a:extLst>
                  <a:ext uri="{FF2B5EF4-FFF2-40B4-BE49-F238E27FC236}">
                    <a16:creationId xmlns:a16="http://schemas.microsoft.com/office/drawing/2014/main" id="{0667F436-17D5-4873-8627-88FE156D6460}"/>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9" name="Freeform 5227">
                <a:extLst>
                  <a:ext uri="{FF2B5EF4-FFF2-40B4-BE49-F238E27FC236}">
                    <a16:creationId xmlns:a16="http://schemas.microsoft.com/office/drawing/2014/main" id="{06178181-8C69-455C-8D7F-CE436109FFAA}"/>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0" name="Freeform 5228">
                <a:extLst>
                  <a:ext uri="{FF2B5EF4-FFF2-40B4-BE49-F238E27FC236}">
                    <a16:creationId xmlns:a16="http://schemas.microsoft.com/office/drawing/2014/main" id="{6F91ACCC-A334-418E-BFCE-DED27DA0C31A}"/>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1" name="Freeform 5229">
                <a:extLst>
                  <a:ext uri="{FF2B5EF4-FFF2-40B4-BE49-F238E27FC236}">
                    <a16:creationId xmlns:a16="http://schemas.microsoft.com/office/drawing/2014/main" id="{D3F0A471-DEBE-4EC9-94A5-CD6F5990FB42}"/>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2" name="Freeform 5230">
                <a:extLst>
                  <a:ext uri="{FF2B5EF4-FFF2-40B4-BE49-F238E27FC236}">
                    <a16:creationId xmlns:a16="http://schemas.microsoft.com/office/drawing/2014/main" id="{560EF832-2CF1-46FE-9706-9E3C0A088ABA}"/>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3" name="Freeform 5231">
                <a:extLst>
                  <a:ext uri="{FF2B5EF4-FFF2-40B4-BE49-F238E27FC236}">
                    <a16:creationId xmlns:a16="http://schemas.microsoft.com/office/drawing/2014/main" id="{EDD92F21-6733-4E19-913A-0F006422930C}"/>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4" name="Freeform 5232">
                <a:extLst>
                  <a:ext uri="{FF2B5EF4-FFF2-40B4-BE49-F238E27FC236}">
                    <a16:creationId xmlns:a16="http://schemas.microsoft.com/office/drawing/2014/main" id="{8606492A-680D-4BDF-A814-3EC1A8D40B63}"/>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5" name="Freeform 5233">
                <a:extLst>
                  <a:ext uri="{FF2B5EF4-FFF2-40B4-BE49-F238E27FC236}">
                    <a16:creationId xmlns:a16="http://schemas.microsoft.com/office/drawing/2014/main" id="{AB0B19FC-CFFB-4EF0-BBE2-1172A5E5764A}"/>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6" name="Freeform 5234">
                <a:extLst>
                  <a:ext uri="{FF2B5EF4-FFF2-40B4-BE49-F238E27FC236}">
                    <a16:creationId xmlns:a16="http://schemas.microsoft.com/office/drawing/2014/main" id="{E5A92DBE-A4B8-4C0F-97FE-29D6EAC6404C}"/>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7" name="Freeform 5235">
                <a:extLst>
                  <a:ext uri="{FF2B5EF4-FFF2-40B4-BE49-F238E27FC236}">
                    <a16:creationId xmlns:a16="http://schemas.microsoft.com/office/drawing/2014/main" id="{B36BB5ED-F175-4BB1-8436-C35F070F286A}"/>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8" name="Freeform 5236">
                <a:extLst>
                  <a:ext uri="{FF2B5EF4-FFF2-40B4-BE49-F238E27FC236}">
                    <a16:creationId xmlns:a16="http://schemas.microsoft.com/office/drawing/2014/main" id="{3EA40EC9-2B35-4993-82E3-B8B8E4C11D62}"/>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9" name="Freeform 5237">
                <a:extLst>
                  <a:ext uri="{FF2B5EF4-FFF2-40B4-BE49-F238E27FC236}">
                    <a16:creationId xmlns:a16="http://schemas.microsoft.com/office/drawing/2014/main" id="{D14B63B0-6F06-4663-B11A-F44D7D68FC08}"/>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0" name="Freeform 5238">
                <a:extLst>
                  <a:ext uri="{FF2B5EF4-FFF2-40B4-BE49-F238E27FC236}">
                    <a16:creationId xmlns:a16="http://schemas.microsoft.com/office/drawing/2014/main" id="{0F48A938-255C-4B72-923A-0693377AAF13}"/>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1" name="Freeform 5239">
                <a:extLst>
                  <a:ext uri="{FF2B5EF4-FFF2-40B4-BE49-F238E27FC236}">
                    <a16:creationId xmlns:a16="http://schemas.microsoft.com/office/drawing/2014/main" id="{A24B2000-AF16-4257-9D77-C23899EABDAE}"/>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2" name="Freeform 5240">
                <a:extLst>
                  <a:ext uri="{FF2B5EF4-FFF2-40B4-BE49-F238E27FC236}">
                    <a16:creationId xmlns:a16="http://schemas.microsoft.com/office/drawing/2014/main" id="{77CC0E73-7B8F-4806-A059-7F529759E958}"/>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3" name="Freeform 5241">
                <a:extLst>
                  <a:ext uri="{FF2B5EF4-FFF2-40B4-BE49-F238E27FC236}">
                    <a16:creationId xmlns:a16="http://schemas.microsoft.com/office/drawing/2014/main" id="{D26DB5FE-FE74-4E31-9081-9053FB7ADF85}"/>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4" name="Freeform 5242">
                <a:extLst>
                  <a:ext uri="{FF2B5EF4-FFF2-40B4-BE49-F238E27FC236}">
                    <a16:creationId xmlns:a16="http://schemas.microsoft.com/office/drawing/2014/main" id="{4E882F25-9975-4B62-ADB8-117D68480437}"/>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5" name="Freeform 5243">
                <a:extLst>
                  <a:ext uri="{FF2B5EF4-FFF2-40B4-BE49-F238E27FC236}">
                    <a16:creationId xmlns:a16="http://schemas.microsoft.com/office/drawing/2014/main" id="{8E806B26-63D2-4578-A262-6475E9F382F7}"/>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6" name="Freeform 5244">
                <a:extLst>
                  <a:ext uri="{FF2B5EF4-FFF2-40B4-BE49-F238E27FC236}">
                    <a16:creationId xmlns:a16="http://schemas.microsoft.com/office/drawing/2014/main" id="{D8936EF4-E753-40C8-8CC4-8E393B165B7C}"/>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7" name="Freeform 5245">
                <a:extLst>
                  <a:ext uri="{FF2B5EF4-FFF2-40B4-BE49-F238E27FC236}">
                    <a16:creationId xmlns:a16="http://schemas.microsoft.com/office/drawing/2014/main" id="{A603C3C5-FF52-4710-BC6E-99247409E79E}"/>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8" name="Freeform 5246">
                <a:extLst>
                  <a:ext uri="{FF2B5EF4-FFF2-40B4-BE49-F238E27FC236}">
                    <a16:creationId xmlns:a16="http://schemas.microsoft.com/office/drawing/2014/main" id="{585C6048-52A3-4072-9EBC-E905844F1C68}"/>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9" name="Freeform 5247">
                <a:extLst>
                  <a:ext uri="{FF2B5EF4-FFF2-40B4-BE49-F238E27FC236}">
                    <a16:creationId xmlns:a16="http://schemas.microsoft.com/office/drawing/2014/main" id="{94FB23ED-D80A-449F-B24E-2A79C61842CD}"/>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0" name="Freeform 5248">
                <a:extLst>
                  <a:ext uri="{FF2B5EF4-FFF2-40B4-BE49-F238E27FC236}">
                    <a16:creationId xmlns:a16="http://schemas.microsoft.com/office/drawing/2014/main" id="{843B9E6E-AF9E-482D-A7A8-BEEF6ADDE602}"/>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1" name="Freeform 5249">
                <a:extLst>
                  <a:ext uri="{FF2B5EF4-FFF2-40B4-BE49-F238E27FC236}">
                    <a16:creationId xmlns:a16="http://schemas.microsoft.com/office/drawing/2014/main" id="{BCFEB671-12A6-4201-BE29-5F2B37FEFC93}"/>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2" name="Freeform 5250">
                <a:extLst>
                  <a:ext uri="{FF2B5EF4-FFF2-40B4-BE49-F238E27FC236}">
                    <a16:creationId xmlns:a16="http://schemas.microsoft.com/office/drawing/2014/main" id="{BED85291-311C-4DEA-BC6D-AB61B7B950BC}"/>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3" name="Freeform 5251">
                <a:extLst>
                  <a:ext uri="{FF2B5EF4-FFF2-40B4-BE49-F238E27FC236}">
                    <a16:creationId xmlns:a16="http://schemas.microsoft.com/office/drawing/2014/main" id="{4A16098F-8B2D-456F-9340-21FCA78C0653}"/>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4" name="Freeform 5252">
                <a:extLst>
                  <a:ext uri="{FF2B5EF4-FFF2-40B4-BE49-F238E27FC236}">
                    <a16:creationId xmlns:a16="http://schemas.microsoft.com/office/drawing/2014/main" id="{77D8A486-CB95-4301-AECD-23FE53C9C92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5" name="Freeform 5253">
                <a:extLst>
                  <a:ext uri="{FF2B5EF4-FFF2-40B4-BE49-F238E27FC236}">
                    <a16:creationId xmlns:a16="http://schemas.microsoft.com/office/drawing/2014/main" id="{95983AF3-D73F-4D27-88A8-F51E05061D64}"/>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6" name="Freeform 5254">
                <a:extLst>
                  <a:ext uri="{FF2B5EF4-FFF2-40B4-BE49-F238E27FC236}">
                    <a16:creationId xmlns:a16="http://schemas.microsoft.com/office/drawing/2014/main" id="{AE881C4A-558D-4489-8281-41DB16F08BB5}"/>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7" name="Freeform 5255">
                <a:extLst>
                  <a:ext uri="{FF2B5EF4-FFF2-40B4-BE49-F238E27FC236}">
                    <a16:creationId xmlns:a16="http://schemas.microsoft.com/office/drawing/2014/main" id="{DA152AAA-E8DD-412C-BB4D-564282F501E3}"/>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8" name="Freeform 5256">
                <a:extLst>
                  <a:ext uri="{FF2B5EF4-FFF2-40B4-BE49-F238E27FC236}">
                    <a16:creationId xmlns:a16="http://schemas.microsoft.com/office/drawing/2014/main" id="{036B0936-B4E0-497B-9910-790CCF30D3C8}"/>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9" name="Freeform 5257">
                <a:extLst>
                  <a:ext uri="{FF2B5EF4-FFF2-40B4-BE49-F238E27FC236}">
                    <a16:creationId xmlns:a16="http://schemas.microsoft.com/office/drawing/2014/main" id="{1864EB83-2192-4466-A986-D9199B8394B0}"/>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0" name="Freeform 5258">
                <a:extLst>
                  <a:ext uri="{FF2B5EF4-FFF2-40B4-BE49-F238E27FC236}">
                    <a16:creationId xmlns:a16="http://schemas.microsoft.com/office/drawing/2014/main" id="{134ECC43-BF4C-44E9-87D6-FA5BF8ED5E87}"/>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1" name="Freeform 5259">
                <a:extLst>
                  <a:ext uri="{FF2B5EF4-FFF2-40B4-BE49-F238E27FC236}">
                    <a16:creationId xmlns:a16="http://schemas.microsoft.com/office/drawing/2014/main" id="{A9CAC435-D02A-40B5-A855-8FBDEEE1E597}"/>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2" name="Freeform 5260">
                <a:extLst>
                  <a:ext uri="{FF2B5EF4-FFF2-40B4-BE49-F238E27FC236}">
                    <a16:creationId xmlns:a16="http://schemas.microsoft.com/office/drawing/2014/main" id="{6B96CB50-A35A-4B21-BA5D-44BBAC01CFA3}"/>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3" name="Freeform 5261">
                <a:extLst>
                  <a:ext uri="{FF2B5EF4-FFF2-40B4-BE49-F238E27FC236}">
                    <a16:creationId xmlns:a16="http://schemas.microsoft.com/office/drawing/2014/main" id="{22D9FB1F-0FFE-4168-90CF-368DC6A9325D}"/>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4" name="Freeform 5262">
                <a:extLst>
                  <a:ext uri="{FF2B5EF4-FFF2-40B4-BE49-F238E27FC236}">
                    <a16:creationId xmlns:a16="http://schemas.microsoft.com/office/drawing/2014/main" id="{1F1C002F-D27B-41D4-9877-E8AE785F213F}"/>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5" name="Freeform 5263">
                <a:extLst>
                  <a:ext uri="{FF2B5EF4-FFF2-40B4-BE49-F238E27FC236}">
                    <a16:creationId xmlns:a16="http://schemas.microsoft.com/office/drawing/2014/main" id="{0EDB8589-C0A1-4AFC-A951-5279256BA218}"/>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6" name="Freeform 5264">
                <a:extLst>
                  <a:ext uri="{FF2B5EF4-FFF2-40B4-BE49-F238E27FC236}">
                    <a16:creationId xmlns:a16="http://schemas.microsoft.com/office/drawing/2014/main" id="{7EFE1B23-B346-4619-92C1-6569B9920D45}"/>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7" name="Freeform 5265">
                <a:extLst>
                  <a:ext uri="{FF2B5EF4-FFF2-40B4-BE49-F238E27FC236}">
                    <a16:creationId xmlns:a16="http://schemas.microsoft.com/office/drawing/2014/main" id="{71F0613B-9A7C-4B15-BED1-09C8C6342C4F}"/>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8" name="Freeform 5266">
                <a:extLst>
                  <a:ext uri="{FF2B5EF4-FFF2-40B4-BE49-F238E27FC236}">
                    <a16:creationId xmlns:a16="http://schemas.microsoft.com/office/drawing/2014/main" id="{8F5C7CF2-019D-4953-B83A-7DB27C414752}"/>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9" name="Freeform 5267">
                <a:extLst>
                  <a:ext uri="{FF2B5EF4-FFF2-40B4-BE49-F238E27FC236}">
                    <a16:creationId xmlns:a16="http://schemas.microsoft.com/office/drawing/2014/main" id="{5403519D-AE39-446A-A3E6-8F5023B343A0}"/>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0" name="Freeform 5268">
                <a:extLst>
                  <a:ext uri="{FF2B5EF4-FFF2-40B4-BE49-F238E27FC236}">
                    <a16:creationId xmlns:a16="http://schemas.microsoft.com/office/drawing/2014/main" id="{72F308DD-59CC-43B5-A6C0-AA92B5AECC89}"/>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1" name="Freeform 5269">
                <a:extLst>
                  <a:ext uri="{FF2B5EF4-FFF2-40B4-BE49-F238E27FC236}">
                    <a16:creationId xmlns:a16="http://schemas.microsoft.com/office/drawing/2014/main" id="{DB569ECE-08E3-4A17-B4A9-66130495E0FF}"/>
                  </a:ext>
                </a:extLst>
              </p:cNvPr>
              <p:cNvSpPr/>
              <p:nvPr/>
            </p:nvSpPr>
            <p:spPr>
              <a:xfrm>
                <a:off x="92529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2" name="Freeform 5270">
                <a:extLst>
                  <a:ext uri="{FF2B5EF4-FFF2-40B4-BE49-F238E27FC236}">
                    <a16:creationId xmlns:a16="http://schemas.microsoft.com/office/drawing/2014/main" id="{85142568-566E-4E1A-A3DA-2F8F54666EBC}"/>
                  </a:ext>
                </a:extLst>
              </p:cNvPr>
              <p:cNvSpPr/>
              <p:nvPr/>
            </p:nvSpPr>
            <p:spPr>
              <a:xfrm>
                <a:off x="92800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3" name="Freeform 5271">
                <a:extLst>
                  <a:ext uri="{FF2B5EF4-FFF2-40B4-BE49-F238E27FC236}">
                    <a16:creationId xmlns:a16="http://schemas.microsoft.com/office/drawing/2014/main" id="{F3912290-FA6F-406E-B37C-D0987B81D4CE}"/>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4" name="Freeform 5272">
                <a:extLst>
                  <a:ext uri="{FF2B5EF4-FFF2-40B4-BE49-F238E27FC236}">
                    <a16:creationId xmlns:a16="http://schemas.microsoft.com/office/drawing/2014/main" id="{A9C6F6EC-6531-4F2C-8C00-00B2B294D3EC}"/>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5" name="Freeform 5273">
                <a:extLst>
                  <a:ext uri="{FF2B5EF4-FFF2-40B4-BE49-F238E27FC236}">
                    <a16:creationId xmlns:a16="http://schemas.microsoft.com/office/drawing/2014/main" id="{058F2DA1-14AD-4338-B045-BEB1C064A8E4}"/>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6" name="Freeform 5274">
                <a:extLst>
                  <a:ext uri="{FF2B5EF4-FFF2-40B4-BE49-F238E27FC236}">
                    <a16:creationId xmlns:a16="http://schemas.microsoft.com/office/drawing/2014/main" id="{8F9209DB-D823-43A9-879D-D8563705F18E}"/>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7" name="Freeform 5275">
                <a:extLst>
                  <a:ext uri="{FF2B5EF4-FFF2-40B4-BE49-F238E27FC236}">
                    <a16:creationId xmlns:a16="http://schemas.microsoft.com/office/drawing/2014/main" id="{4E6B382E-AB28-4A18-9DC7-0076DC5385F2}"/>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8" name="Freeform 5276">
                <a:extLst>
                  <a:ext uri="{FF2B5EF4-FFF2-40B4-BE49-F238E27FC236}">
                    <a16:creationId xmlns:a16="http://schemas.microsoft.com/office/drawing/2014/main" id="{2389B9CB-989B-4E97-9718-89EB036E99E5}"/>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9" name="Freeform 5277">
                <a:extLst>
                  <a:ext uri="{FF2B5EF4-FFF2-40B4-BE49-F238E27FC236}">
                    <a16:creationId xmlns:a16="http://schemas.microsoft.com/office/drawing/2014/main" id="{E9D832BE-78FA-40CF-A958-EB28F00A78A2}"/>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0" name="Freeform 5278">
                <a:extLst>
                  <a:ext uri="{FF2B5EF4-FFF2-40B4-BE49-F238E27FC236}">
                    <a16:creationId xmlns:a16="http://schemas.microsoft.com/office/drawing/2014/main" id="{23316CC6-E675-4EAD-8093-6CCA4A68A628}"/>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1" name="Freeform 5279">
                <a:extLst>
                  <a:ext uri="{FF2B5EF4-FFF2-40B4-BE49-F238E27FC236}">
                    <a16:creationId xmlns:a16="http://schemas.microsoft.com/office/drawing/2014/main" id="{1C418AB8-A7B2-40BD-BB96-A2FC466D724E}"/>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2" name="Freeform 5280">
                <a:extLst>
                  <a:ext uri="{FF2B5EF4-FFF2-40B4-BE49-F238E27FC236}">
                    <a16:creationId xmlns:a16="http://schemas.microsoft.com/office/drawing/2014/main" id="{F336BA84-3D9C-4D3E-8DEA-834B70F04BE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3" name="Freeform 5281">
                <a:extLst>
                  <a:ext uri="{FF2B5EF4-FFF2-40B4-BE49-F238E27FC236}">
                    <a16:creationId xmlns:a16="http://schemas.microsoft.com/office/drawing/2014/main" id="{5C3B86ED-4153-480C-A47C-085DD22B4A06}"/>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4" name="Freeform 5282">
                <a:extLst>
                  <a:ext uri="{FF2B5EF4-FFF2-40B4-BE49-F238E27FC236}">
                    <a16:creationId xmlns:a16="http://schemas.microsoft.com/office/drawing/2014/main" id="{D8581AB7-87D0-4111-BB95-7505F507051B}"/>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5" name="Freeform 5283">
                <a:extLst>
                  <a:ext uri="{FF2B5EF4-FFF2-40B4-BE49-F238E27FC236}">
                    <a16:creationId xmlns:a16="http://schemas.microsoft.com/office/drawing/2014/main" id="{FB315B40-EF73-443E-9D63-A007176E4995}"/>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6" name="Freeform 5284">
                <a:extLst>
                  <a:ext uri="{FF2B5EF4-FFF2-40B4-BE49-F238E27FC236}">
                    <a16:creationId xmlns:a16="http://schemas.microsoft.com/office/drawing/2014/main" id="{B7670EBE-29DC-4583-B541-51302F83ADCF}"/>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7" name="Freeform 5285">
                <a:extLst>
                  <a:ext uri="{FF2B5EF4-FFF2-40B4-BE49-F238E27FC236}">
                    <a16:creationId xmlns:a16="http://schemas.microsoft.com/office/drawing/2014/main" id="{F728C5C9-B85C-4CBB-92D6-0FA7C94E9F6A}"/>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8" name="Freeform 5286">
                <a:extLst>
                  <a:ext uri="{FF2B5EF4-FFF2-40B4-BE49-F238E27FC236}">
                    <a16:creationId xmlns:a16="http://schemas.microsoft.com/office/drawing/2014/main" id="{30D335BB-D616-425C-8E43-34BD725D7736}"/>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9" name="Freeform 5287">
                <a:extLst>
                  <a:ext uri="{FF2B5EF4-FFF2-40B4-BE49-F238E27FC236}">
                    <a16:creationId xmlns:a16="http://schemas.microsoft.com/office/drawing/2014/main" id="{639F32C3-1BEB-4418-B7EC-2BDC3279AA16}"/>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0" name="Freeform 5288">
                <a:extLst>
                  <a:ext uri="{FF2B5EF4-FFF2-40B4-BE49-F238E27FC236}">
                    <a16:creationId xmlns:a16="http://schemas.microsoft.com/office/drawing/2014/main" id="{7D73E3CC-6511-4E64-B8CB-00B34D081573}"/>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1" name="Freeform 5289">
                <a:extLst>
                  <a:ext uri="{FF2B5EF4-FFF2-40B4-BE49-F238E27FC236}">
                    <a16:creationId xmlns:a16="http://schemas.microsoft.com/office/drawing/2014/main" id="{CFFE3F9E-2DBC-461B-91D9-215470B7440F}"/>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2" name="Freeform 5290">
                <a:extLst>
                  <a:ext uri="{FF2B5EF4-FFF2-40B4-BE49-F238E27FC236}">
                    <a16:creationId xmlns:a16="http://schemas.microsoft.com/office/drawing/2014/main" id="{A02DF7F2-6F8F-49DC-8E03-DD02474962D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3" name="Freeform 5291">
                <a:extLst>
                  <a:ext uri="{FF2B5EF4-FFF2-40B4-BE49-F238E27FC236}">
                    <a16:creationId xmlns:a16="http://schemas.microsoft.com/office/drawing/2014/main" id="{82603E2A-C5F4-4738-8B4C-753C63378BC5}"/>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4" name="Freeform 5292">
                <a:extLst>
                  <a:ext uri="{FF2B5EF4-FFF2-40B4-BE49-F238E27FC236}">
                    <a16:creationId xmlns:a16="http://schemas.microsoft.com/office/drawing/2014/main" id="{7B3C4FD8-305E-4590-A5EC-B35A0EFAC80E}"/>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5" name="Freeform 5293">
                <a:extLst>
                  <a:ext uri="{FF2B5EF4-FFF2-40B4-BE49-F238E27FC236}">
                    <a16:creationId xmlns:a16="http://schemas.microsoft.com/office/drawing/2014/main" id="{3D496DB5-F548-4AF2-90B1-A849E7A3BEE0}"/>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6" name="Freeform 5294">
                <a:extLst>
                  <a:ext uri="{FF2B5EF4-FFF2-40B4-BE49-F238E27FC236}">
                    <a16:creationId xmlns:a16="http://schemas.microsoft.com/office/drawing/2014/main" id="{FCD81B55-5E80-4FC1-AAD5-123997DA1D3C}"/>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7" name="Freeform 5295">
                <a:extLst>
                  <a:ext uri="{FF2B5EF4-FFF2-40B4-BE49-F238E27FC236}">
                    <a16:creationId xmlns:a16="http://schemas.microsoft.com/office/drawing/2014/main" id="{A935F893-5A0B-4A97-91E5-884038C3F74E}"/>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8" name="Freeform 5296">
                <a:extLst>
                  <a:ext uri="{FF2B5EF4-FFF2-40B4-BE49-F238E27FC236}">
                    <a16:creationId xmlns:a16="http://schemas.microsoft.com/office/drawing/2014/main" id="{3BDA0FA4-27AD-421C-B239-9ED3A2F47B8C}"/>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9" name="Freeform 5297">
                <a:extLst>
                  <a:ext uri="{FF2B5EF4-FFF2-40B4-BE49-F238E27FC236}">
                    <a16:creationId xmlns:a16="http://schemas.microsoft.com/office/drawing/2014/main" id="{960D0D62-2708-4DCA-AACC-F0E34BD7D352}"/>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0" name="Freeform 5298">
                <a:extLst>
                  <a:ext uri="{FF2B5EF4-FFF2-40B4-BE49-F238E27FC236}">
                    <a16:creationId xmlns:a16="http://schemas.microsoft.com/office/drawing/2014/main" id="{ACF8933D-1092-438F-A8CE-584AD2B68937}"/>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1" name="Freeform 5299">
                <a:extLst>
                  <a:ext uri="{FF2B5EF4-FFF2-40B4-BE49-F238E27FC236}">
                    <a16:creationId xmlns:a16="http://schemas.microsoft.com/office/drawing/2014/main" id="{7C2CBF5B-2D6D-45B7-8FBB-0F148D134A43}"/>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2" name="Freeform 5300">
                <a:extLst>
                  <a:ext uri="{FF2B5EF4-FFF2-40B4-BE49-F238E27FC236}">
                    <a16:creationId xmlns:a16="http://schemas.microsoft.com/office/drawing/2014/main" id="{48BDEB7E-9119-44A2-8615-05EB93E752EF}"/>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3" name="Freeform 5301">
                <a:extLst>
                  <a:ext uri="{FF2B5EF4-FFF2-40B4-BE49-F238E27FC236}">
                    <a16:creationId xmlns:a16="http://schemas.microsoft.com/office/drawing/2014/main" id="{FC2CE077-44DD-49FA-8CB3-D47C0E45DE33}"/>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4" name="Freeform 5302">
                <a:extLst>
                  <a:ext uri="{FF2B5EF4-FFF2-40B4-BE49-F238E27FC236}">
                    <a16:creationId xmlns:a16="http://schemas.microsoft.com/office/drawing/2014/main" id="{3E461002-A27B-4396-A4F6-8D95DB616CC3}"/>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5" name="Freeform 5303">
                <a:extLst>
                  <a:ext uri="{FF2B5EF4-FFF2-40B4-BE49-F238E27FC236}">
                    <a16:creationId xmlns:a16="http://schemas.microsoft.com/office/drawing/2014/main" id="{F30D48D2-EE05-416A-9EA4-F459EF81985D}"/>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6" name="Freeform 5304">
                <a:extLst>
                  <a:ext uri="{FF2B5EF4-FFF2-40B4-BE49-F238E27FC236}">
                    <a16:creationId xmlns:a16="http://schemas.microsoft.com/office/drawing/2014/main" id="{2FBC3D6F-0365-4805-96A9-757FA0CA09D0}"/>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7" name="Freeform 5305">
                <a:extLst>
                  <a:ext uri="{FF2B5EF4-FFF2-40B4-BE49-F238E27FC236}">
                    <a16:creationId xmlns:a16="http://schemas.microsoft.com/office/drawing/2014/main" id="{7BD926B6-2011-4714-B31E-6FF398144A5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8" name="Freeform 5306">
                <a:extLst>
                  <a:ext uri="{FF2B5EF4-FFF2-40B4-BE49-F238E27FC236}">
                    <a16:creationId xmlns:a16="http://schemas.microsoft.com/office/drawing/2014/main" id="{D58DFB1F-1C32-4135-9A73-415B766A0A52}"/>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9" name="Freeform 5307">
                <a:extLst>
                  <a:ext uri="{FF2B5EF4-FFF2-40B4-BE49-F238E27FC236}">
                    <a16:creationId xmlns:a16="http://schemas.microsoft.com/office/drawing/2014/main" id="{63DA4EC1-3E84-4BE3-80FE-30B6BAC1532F}"/>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0" name="Freeform 5308">
                <a:extLst>
                  <a:ext uri="{FF2B5EF4-FFF2-40B4-BE49-F238E27FC236}">
                    <a16:creationId xmlns:a16="http://schemas.microsoft.com/office/drawing/2014/main" id="{E37A08E4-70C6-4D32-9319-1C37033ED9B7}"/>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1" name="Freeform 5309">
                <a:extLst>
                  <a:ext uri="{FF2B5EF4-FFF2-40B4-BE49-F238E27FC236}">
                    <a16:creationId xmlns:a16="http://schemas.microsoft.com/office/drawing/2014/main" id="{C967E198-4F13-42F1-AA58-4C122F6893AE}"/>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2" name="Freeform 5310">
                <a:extLst>
                  <a:ext uri="{FF2B5EF4-FFF2-40B4-BE49-F238E27FC236}">
                    <a16:creationId xmlns:a16="http://schemas.microsoft.com/office/drawing/2014/main" id="{3777975E-BC20-4C64-8CB1-8B4A1E2D8366}"/>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3" name="Freeform 5311">
                <a:extLst>
                  <a:ext uri="{FF2B5EF4-FFF2-40B4-BE49-F238E27FC236}">
                    <a16:creationId xmlns:a16="http://schemas.microsoft.com/office/drawing/2014/main" id="{6C29631A-26CB-4D84-9D6F-CF895D877A5E}"/>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4" name="Freeform 5312">
                <a:extLst>
                  <a:ext uri="{FF2B5EF4-FFF2-40B4-BE49-F238E27FC236}">
                    <a16:creationId xmlns:a16="http://schemas.microsoft.com/office/drawing/2014/main" id="{D5FED5F7-C0D4-4AF7-AB2D-E89788BC1E30}"/>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5" name="Freeform 5313">
                <a:extLst>
                  <a:ext uri="{FF2B5EF4-FFF2-40B4-BE49-F238E27FC236}">
                    <a16:creationId xmlns:a16="http://schemas.microsoft.com/office/drawing/2014/main" id="{DB5792E7-F5DD-437E-AB1E-456574678569}"/>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6" name="Freeform 5314">
                <a:extLst>
                  <a:ext uri="{FF2B5EF4-FFF2-40B4-BE49-F238E27FC236}">
                    <a16:creationId xmlns:a16="http://schemas.microsoft.com/office/drawing/2014/main" id="{9CCA4167-3270-46E7-85BF-AAE0597A9F0F}"/>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7" name="Freeform 5315">
                <a:extLst>
                  <a:ext uri="{FF2B5EF4-FFF2-40B4-BE49-F238E27FC236}">
                    <a16:creationId xmlns:a16="http://schemas.microsoft.com/office/drawing/2014/main" id="{B93E6FBD-5087-4083-8BCC-7043E28C13CD}"/>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8" name="Freeform 5316">
                <a:extLst>
                  <a:ext uri="{FF2B5EF4-FFF2-40B4-BE49-F238E27FC236}">
                    <a16:creationId xmlns:a16="http://schemas.microsoft.com/office/drawing/2014/main" id="{116FA90D-83CC-47A5-9062-64E3B31ABC85}"/>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9" name="Freeform 5317">
                <a:extLst>
                  <a:ext uri="{FF2B5EF4-FFF2-40B4-BE49-F238E27FC236}">
                    <a16:creationId xmlns:a16="http://schemas.microsoft.com/office/drawing/2014/main" id="{534EFD1F-77B6-4381-A67B-35000213FAD1}"/>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0" name="Freeform 5318">
                <a:extLst>
                  <a:ext uri="{FF2B5EF4-FFF2-40B4-BE49-F238E27FC236}">
                    <a16:creationId xmlns:a16="http://schemas.microsoft.com/office/drawing/2014/main" id="{D099F836-3B8F-4E1B-8871-62324B0B1900}"/>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1" name="Freeform 5319">
                <a:extLst>
                  <a:ext uri="{FF2B5EF4-FFF2-40B4-BE49-F238E27FC236}">
                    <a16:creationId xmlns:a16="http://schemas.microsoft.com/office/drawing/2014/main" id="{70F6129C-6BF2-4105-B25C-1A379922F7FE}"/>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2" name="Freeform 5320">
                <a:extLst>
                  <a:ext uri="{FF2B5EF4-FFF2-40B4-BE49-F238E27FC236}">
                    <a16:creationId xmlns:a16="http://schemas.microsoft.com/office/drawing/2014/main" id="{80E2B7AA-F8C6-4BDF-9610-30368A86A112}"/>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3" name="Freeform 5321">
                <a:extLst>
                  <a:ext uri="{FF2B5EF4-FFF2-40B4-BE49-F238E27FC236}">
                    <a16:creationId xmlns:a16="http://schemas.microsoft.com/office/drawing/2014/main" id="{3FE82E30-4BF6-45B4-B8EE-8DD449F853D7}"/>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4" name="Freeform 5322">
                <a:extLst>
                  <a:ext uri="{FF2B5EF4-FFF2-40B4-BE49-F238E27FC236}">
                    <a16:creationId xmlns:a16="http://schemas.microsoft.com/office/drawing/2014/main" id="{84F8375F-B223-4FC5-B5A3-616F68C4177E}"/>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5" name="Freeform 5323">
                <a:extLst>
                  <a:ext uri="{FF2B5EF4-FFF2-40B4-BE49-F238E27FC236}">
                    <a16:creationId xmlns:a16="http://schemas.microsoft.com/office/drawing/2014/main" id="{996C9422-499C-4EFF-BD18-5B37085EAA2C}"/>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6" name="Freeform 5324">
                <a:extLst>
                  <a:ext uri="{FF2B5EF4-FFF2-40B4-BE49-F238E27FC236}">
                    <a16:creationId xmlns:a16="http://schemas.microsoft.com/office/drawing/2014/main" id="{ED3777CC-D77B-4E7A-9E23-57E496618181}"/>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7" name="Freeform 5325">
                <a:extLst>
                  <a:ext uri="{FF2B5EF4-FFF2-40B4-BE49-F238E27FC236}">
                    <a16:creationId xmlns:a16="http://schemas.microsoft.com/office/drawing/2014/main" id="{61271E9F-BF73-4B7A-B5C8-21B932B4744F}"/>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8" name="Freeform 5326">
                <a:extLst>
                  <a:ext uri="{FF2B5EF4-FFF2-40B4-BE49-F238E27FC236}">
                    <a16:creationId xmlns:a16="http://schemas.microsoft.com/office/drawing/2014/main" id="{AF5F1F01-263C-4BF1-94A2-C0F85BE8B4EC}"/>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9" name="Freeform 5327">
                <a:extLst>
                  <a:ext uri="{FF2B5EF4-FFF2-40B4-BE49-F238E27FC236}">
                    <a16:creationId xmlns:a16="http://schemas.microsoft.com/office/drawing/2014/main" id="{B018FEDE-C01D-431D-A1DD-31C8F57A55D0}"/>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0" name="Freeform 5328">
                <a:extLst>
                  <a:ext uri="{FF2B5EF4-FFF2-40B4-BE49-F238E27FC236}">
                    <a16:creationId xmlns:a16="http://schemas.microsoft.com/office/drawing/2014/main" id="{2C9DC221-F92F-4D38-B6FA-0D564C679556}"/>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1" name="Freeform 5329">
                <a:extLst>
                  <a:ext uri="{FF2B5EF4-FFF2-40B4-BE49-F238E27FC236}">
                    <a16:creationId xmlns:a16="http://schemas.microsoft.com/office/drawing/2014/main" id="{84812F7E-3DCE-4551-8373-9A281FEB74E4}"/>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2" name="Freeform 5330">
                <a:extLst>
                  <a:ext uri="{FF2B5EF4-FFF2-40B4-BE49-F238E27FC236}">
                    <a16:creationId xmlns:a16="http://schemas.microsoft.com/office/drawing/2014/main" id="{5C1321EA-6A08-466F-A193-ADA4E1FDAD39}"/>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3" name="Freeform 5331">
                <a:extLst>
                  <a:ext uri="{FF2B5EF4-FFF2-40B4-BE49-F238E27FC236}">
                    <a16:creationId xmlns:a16="http://schemas.microsoft.com/office/drawing/2014/main" id="{D9A63FB0-AD1C-43EF-84E3-1C64AAFACF01}"/>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4" name="Freeform 5332">
                <a:extLst>
                  <a:ext uri="{FF2B5EF4-FFF2-40B4-BE49-F238E27FC236}">
                    <a16:creationId xmlns:a16="http://schemas.microsoft.com/office/drawing/2014/main" id="{AEAD29C3-F0BB-440C-9F35-4E4E895FF43F}"/>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5" name="Freeform 5333">
                <a:extLst>
                  <a:ext uri="{FF2B5EF4-FFF2-40B4-BE49-F238E27FC236}">
                    <a16:creationId xmlns:a16="http://schemas.microsoft.com/office/drawing/2014/main" id="{0F1953E5-55C6-4F9D-94A8-D0178DDBF513}"/>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6" name="Freeform 5334">
                <a:extLst>
                  <a:ext uri="{FF2B5EF4-FFF2-40B4-BE49-F238E27FC236}">
                    <a16:creationId xmlns:a16="http://schemas.microsoft.com/office/drawing/2014/main" id="{A52A01AE-D729-465B-A807-E73D20166BDA}"/>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7" name="Freeform 5335">
                <a:extLst>
                  <a:ext uri="{FF2B5EF4-FFF2-40B4-BE49-F238E27FC236}">
                    <a16:creationId xmlns:a16="http://schemas.microsoft.com/office/drawing/2014/main" id="{A41796FA-B254-4824-B0FF-72FDDC4A68A7}"/>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8" name="Freeform 5336">
                <a:extLst>
                  <a:ext uri="{FF2B5EF4-FFF2-40B4-BE49-F238E27FC236}">
                    <a16:creationId xmlns:a16="http://schemas.microsoft.com/office/drawing/2014/main" id="{B7FC4403-25CA-453C-95AD-AAADC3CD7820}"/>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9" name="Freeform 5337">
                <a:extLst>
                  <a:ext uri="{FF2B5EF4-FFF2-40B4-BE49-F238E27FC236}">
                    <a16:creationId xmlns:a16="http://schemas.microsoft.com/office/drawing/2014/main" id="{C79783B3-1B09-4004-99F1-7A35EFCD1B47}"/>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0" name="Freeform 5338">
                <a:extLst>
                  <a:ext uri="{FF2B5EF4-FFF2-40B4-BE49-F238E27FC236}">
                    <a16:creationId xmlns:a16="http://schemas.microsoft.com/office/drawing/2014/main" id="{14D11C5C-C0FC-4C89-AFF9-790F4968B21B}"/>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1" name="Freeform 5339">
                <a:extLst>
                  <a:ext uri="{FF2B5EF4-FFF2-40B4-BE49-F238E27FC236}">
                    <a16:creationId xmlns:a16="http://schemas.microsoft.com/office/drawing/2014/main" id="{473E44A7-1671-45A0-A726-ADB13D291C58}"/>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2" name="Freeform 5340">
                <a:extLst>
                  <a:ext uri="{FF2B5EF4-FFF2-40B4-BE49-F238E27FC236}">
                    <a16:creationId xmlns:a16="http://schemas.microsoft.com/office/drawing/2014/main" id="{E623BC04-C1C8-4231-966E-13572A08B697}"/>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3" name="Freeform 5341">
                <a:extLst>
                  <a:ext uri="{FF2B5EF4-FFF2-40B4-BE49-F238E27FC236}">
                    <a16:creationId xmlns:a16="http://schemas.microsoft.com/office/drawing/2014/main" id="{0B08113F-3936-4A1D-A6EA-3E29649619E0}"/>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4" name="Freeform 5342">
                <a:extLst>
                  <a:ext uri="{FF2B5EF4-FFF2-40B4-BE49-F238E27FC236}">
                    <a16:creationId xmlns:a16="http://schemas.microsoft.com/office/drawing/2014/main" id="{EFD2C83F-6AAD-4481-8A8F-C5905E515B23}"/>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5" name="Freeform 5343">
                <a:extLst>
                  <a:ext uri="{FF2B5EF4-FFF2-40B4-BE49-F238E27FC236}">
                    <a16:creationId xmlns:a16="http://schemas.microsoft.com/office/drawing/2014/main" id="{992388F2-6B52-4B9D-A8BF-A5C20981C2B2}"/>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6" name="Freeform 5344">
                <a:extLst>
                  <a:ext uri="{FF2B5EF4-FFF2-40B4-BE49-F238E27FC236}">
                    <a16:creationId xmlns:a16="http://schemas.microsoft.com/office/drawing/2014/main" id="{10EE91C7-7588-4E71-9991-1F6D2B8FBA5B}"/>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7" name="Freeform 5345">
                <a:extLst>
                  <a:ext uri="{FF2B5EF4-FFF2-40B4-BE49-F238E27FC236}">
                    <a16:creationId xmlns:a16="http://schemas.microsoft.com/office/drawing/2014/main" id="{93D52EED-4C1D-44EB-8C56-7474D57726DA}"/>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8" name="Freeform 5346">
                <a:extLst>
                  <a:ext uri="{FF2B5EF4-FFF2-40B4-BE49-F238E27FC236}">
                    <a16:creationId xmlns:a16="http://schemas.microsoft.com/office/drawing/2014/main" id="{0BEBD2AE-6F38-4DCF-9350-A27BD138945D}"/>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9" name="Freeform 5347">
                <a:extLst>
                  <a:ext uri="{FF2B5EF4-FFF2-40B4-BE49-F238E27FC236}">
                    <a16:creationId xmlns:a16="http://schemas.microsoft.com/office/drawing/2014/main" id="{F998024D-86D9-46B5-BE5E-CB54413B3994}"/>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0" name="Freeform 5348">
                <a:extLst>
                  <a:ext uri="{FF2B5EF4-FFF2-40B4-BE49-F238E27FC236}">
                    <a16:creationId xmlns:a16="http://schemas.microsoft.com/office/drawing/2014/main" id="{36CA1375-1053-4CA4-84B5-359D1FB2B6AC}"/>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1" name="Freeform 5349">
                <a:extLst>
                  <a:ext uri="{FF2B5EF4-FFF2-40B4-BE49-F238E27FC236}">
                    <a16:creationId xmlns:a16="http://schemas.microsoft.com/office/drawing/2014/main" id="{1DC82556-17F1-4DEA-90B9-9714F051CBD2}"/>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2" name="Freeform 5350">
                <a:extLst>
                  <a:ext uri="{FF2B5EF4-FFF2-40B4-BE49-F238E27FC236}">
                    <a16:creationId xmlns:a16="http://schemas.microsoft.com/office/drawing/2014/main" id="{A3A275C5-AA02-45F6-B68F-C1ACDC04D8CC}"/>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3" name="Freeform 5351">
                <a:extLst>
                  <a:ext uri="{FF2B5EF4-FFF2-40B4-BE49-F238E27FC236}">
                    <a16:creationId xmlns:a16="http://schemas.microsoft.com/office/drawing/2014/main" id="{DC2C0EC8-878E-4779-9A21-7B7AB2836976}"/>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4" name="Freeform 5352">
                <a:extLst>
                  <a:ext uri="{FF2B5EF4-FFF2-40B4-BE49-F238E27FC236}">
                    <a16:creationId xmlns:a16="http://schemas.microsoft.com/office/drawing/2014/main" id="{F7872B6D-08C7-4933-ACC2-90F1D8E426FF}"/>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5" name="Freeform 5353">
                <a:extLst>
                  <a:ext uri="{FF2B5EF4-FFF2-40B4-BE49-F238E27FC236}">
                    <a16:creationId xmlns:a16="http://schemas.microsoft.com/office/drawing/2014/main" id="{85C1B67F-BDFE-4281-8128-9B24FC5F4090}"/>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6" name="Freeform 5354">
                <a:extLst>
                  <a:ext uri="{FF2B5EF4-FFF2-40B4-BE49-F238E27FC236}">
                    <a16:creationId xmlns:a16="http://schemas.microsoft.com/office/drawing/2014/main" id="{6E21792E-6B82-48FF-9A1E-C4D53E1D41A9}"/>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7" name="Freeform 5355">
                <a:extLst>
                  <a:ext uri="{FF2B5EF4-FFF2-40B4-BE49-F238E27FC236}">
                    <a16:creationId xmlns:a16="http://schemas.microsoft.com/office/drawing/2014/main" id="{080E9403-1DE4-488E-AC52-3A655AA87E07}"/>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8" name="Freeform 5356">
                <a:extLst>
                  <a:ext uri="{FF2B5EF4-FFF2-40B4-BE49-F238E27FC236}">
                    <a16:creationId xmlns:a16="http://schemas.microsoft.com/office/drawing/2014/main" id="{D58D64C4-5A9C-4E35-9568-75E385051D89}"/>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9" name="Freeform 5357">
                <a:extLst>
                  <a:ext uri="{FF2B5EF4-FFF2-40B4-BE49-F238E27FC236}">
                    <a16:creationId xmlns:a16="http://schemas.microsoft.com/office/drawing/2014/main" id="{27C61CB8-EE1B-4F72-9D93-8F2ED9A0106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0" name="Freeform 5358">
                <a:extLst>
                  <a:ext uri="{FF2B5EF4-FFF2-40B4-BE49-F238E27FC236}">
                    <a16:creationId xmlns:a16="http://schemas.microsoft.com/office/drawing/2014/main" id="{3E3FDE30-920E-4999-9A4A-C0A32562A428}"/>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1" name="Freeform 5359">
                <a:extLst>
                  <a:ext uri="{FF2B5EF4-FFF2-40B4-BE49-F238E27FC236}">
                    <a16:creationId xmlns:a16="http://schemas.microsoft.com/office/drawing/2014/main" id="{4E7705DD-400B-43E9-B882-950E5629C8D8}"/>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2" name="Freeform 5360">
                <a:extLst>
                  <a:ext uri="{FF2B5EF4-FFF2-40B4-BE49-F238E27FC236}">
                    <a16:creationId xmlns:a16="http://schemas.microsoft.com/office/drawing/2014/main" id="{12EE891E-A4C5-495F-8895-3FF2125E8B8E}"/>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3" name="Freeform 5361">
                <a:extLst>
                  <a:ext uri="{FF2B5EF4-FFF2-40B4-BE49-F238E27FC236}">
                    <a16:creationId xmlns:a16="http://schemas.microsoft.com/office/drawing/2014/main" id="{9791685D-5DD8-4F05-A99F-2DCECC607F14}"/>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4" name="Freeform 5362">
                <a:extLst>
                  <a:ext uri="{FF2B5EF4-FFF2-40B4-BE49-F238E27FC236}">
                    <a16:creationId xmlns:a16="http://schemas.microsoft.com/office/drawing/2014/main" id="{01F5C4ED-0560-47C8-890B-2223AFF14CF2}"/>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5" name="Freeform 5363">
                <a:extLst>
                  <a:ext uri="{FF2B5EF4-FFF2-40B4-BE49-F238E27FC236}">
                    <a16:creationId xmlns:a16="http://schemas.microsoft.com/office/drawing/2014/main" id="{CFE5D3EF-31F5-4A48-8A1F-DD5EBE423532}"/>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6" name="Freeform 5364">
                <a:extLst>
                  <a:ext uri="{FF2B5EF4-FFF2-40B4-BE49-F238E27FC236}">
                    <a16:creationId xmlns:a16="http://schemas.microsoft.com/office/drawing/2014/main" id="{9DA46FB4-B2A2-4DD1-AC6C-B93570B47301}"/>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7" name="Freeform 5365">
                <a:extLst>
                  <a:ext uri="{FF2B5EF4-FFF2-40B4-BE49-F238E27FC236}">
                    <a16:creationId xmlns:a16="http://schemas.microsoft.com/office/drawing/2014/main" id="{B3F1A025-2D5B-4B3B-B1AD-7411939CE9C9}"/>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8" name="Freeform 5366">
                <a:extLst>
                  <a:ext uri="{FF2B5EF4-FFF2-40B4-BE49-F238E27FC236}">
                    <a16:creationId xmlns:a16="http://schemas.microsoft.com/office/drawing/2014/main" id="{3C4C7CF7-2A66-4D3B-820E-079A6C5BFBBA}"/>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9" name="Freeform 5367">
                <a:extLst>
                  <a:ext uri="{FF2B5EF4-FFF2-40B4-BE49-F238E27FC236}">
                    <a16:creationId xmlns:a16="http://schemas.microsoft.com/office/drawing/2014/main" id="{DC780BF2-5FA3-4712-A871-4F1C372C6487}"/>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0" name="Freeform 5368">
                <a:extLst>
                  <a:ext uri="{FF2B5EF4-FFF2-40B4-BE49-F238E27FC236}">
                    <a16:creationId xmlns:a16="http://schemas.microsoft.com/office/drawing/2014/main" id="{658E3472-5ECB-440E-B6F1-A6B085317888}"/>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1" name="Freeform 5369">
                <a:extLst>
                  <a:ext uri="{FF2B5EF4-FFF2-40B4-BE49-F238E27FC236}">
                    <a16:creationId xmlns:a16="http://schemas.microsoft.com/office/drawing/2014/main" id="{13D22154-03F8-4D14-B597-8AD87A873B40}"/>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2" name="Freeform 5370">
                <a:extLst>
                  <a:ext uri="{FF2B5EF4-FFF2-40B4-BE49-F238E27FC236}">
                    <a16:creationId xmlns:a16="http://schemas.microsoft.com/office/drawing/2014/main" id="{19C38A64-0BC1-41E4-BAFD-96805601440A}"/>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3" name="Freeform 5371">
                <a:extLst>
                  <a:ext uri="{FF2B5EF4-FFF2-40B4-BE49-F238E27FC236}">
                    <a16:creationId xmlns:a16="http://schemas.microsoft.com/office/drawing/2014/main" id="{10599111-3594-4611-B3BC-3F86F9CF2649}"/>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4" name="Freeform 5372">
                <a:extLst>
                  <a:ext uri="{FF2B5EF4-FFF2-40B4-BE49-F238E27FC236}">
                    <a16:creationId xmlns:a16="http://schemas.microsoft.com/office/drawing/2014/main" id="{4446C551-7CC7-4011-8411-DC238A5C0FBE}"/>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5" name="Freeform 5373">
                <a:extLst>
                  <a:ext uri="{FF2B5EF4-FFF2-40B4-BE49-F238E27FC236}">
                    <a16:creationId xmlns:a16="http://schemas.microsoft.com/office/drawing/2014/main" id="{4BDDE844-FF67-408D-8D21-72328B59E8F3}"/>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6" name="Freeform 5374">
                <a:extLst>
                  <a:ext uri="{FF2B5EF4-FFF2-40B4-BE49-F238E27FC236}">
                    <a16:creationId xmlns:a16="http://schemas.microsoft.com/office/drawing/2014/main" id="{6EC8908E-4FC5-4664-AA6B-034265F21085}"/>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7" name="Freeform 5375">
                <a:extLst>
                  <a:ext uri="{FF2B5EF4-FFF2-40B4-BE49-F238E27FC236}">
                    <a16:creationId xmlns:a16="http://schemas.microsoft.com/office/drawing/2014/main" id="{7EFCD7DA-4695-4247-9C6E-B29AB687B2CD}"/>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8" name="Freeform 5376">
                <a:extLst>
                  <a:ext uri="{FF2B5EF4-FFF2-40B4-BE49-F238E27FC236}">
                    <a16:creationId xmlns:a16="http://schemas.microsoft.com/office/drawing/2014/main" id="{8CA91D00-C544-4E80-A42A-A3907619CEBB}"/>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9" name="Freeform 5377">
                <a:extLst>
                  <a:ext uri="{FF2B5EF4-FFF2-40B4-BE49-F238E27FC236}">
                    <a16:creationId xmlns:a16="http://schemas.microsoft.com/office/drawing/2014/main" id="{293A7D63-6695-472A-8697-B149F88183C9}"/>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0" name="Freeform 5378">
                <a:extLst>
                  <a:ext uri="{FF2B5EF4-FFF2-40B4-BE49-F238E27FC236}">
                    <a16:creationId xmlns:a16="http://schemas.microsoft.com/office/drawing/2014/main" id="{5672C6DD-0DF7-4F34-8471-E51DA6460E6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1" name="Freeform 5379">
                <a:extLst>
                  <a:ext uri="{FF2B5EF4-FFF2-40B4-BE49-F238E27FC236}">
                    <a16:creationId xmlns:a16="http://schemas.microsoft.com/office/drawing/2014/main" id="{A7384DAF-0AA7-4040-B3C5-C05C78C3358D}"/>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2" name="Freeform 5380">
                <a:extLst>
                  <a:ext uri="{FF2B5EF4-FFF2-40B4-BE49-F238E27FC236}">
                    <a16:creationId xmlns:a16="http://schemas.microsoft.com/office/drawing/2014/main" id="{3C670F52-EE0D-4E60-9C5A-B9591B79A2A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3" name="Freeform 5381">
                <a:extLst>
                  <a:ext uri="{FF2B5EF4-FFF2-40B4-BE49-F238E27FC236}">
                    <a16:creationId xmlns:a16="http://schemas.microsoft.com/office/drawing/2014/main" id="{B1E55E2E-3B2F-4A81-9E04-3CC51EE78F4C}"/>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4" name="Freeform 5382">
                <a:extLst>
                  <a:ext uri="{FF2B5EF4-FFF2-40B4-BE49-F238E27FC236}">
                    <a16:creationId xmlns:a16="http://schemas.microsoft.com/office/drawing/2014/main" id="{6D4672E7-F8FB-4E06-8C46-B5DAA53F2347}"/>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5" name="Freeform 5383">
                <a:extLst>
                  <a:ext uri="{FF2B5EF4-FFF2-40B4-BE49-F238E27FC236}">
                    <a16:creationId xmlns:a16="http://schemas.microsoft.com/office/drawing/2014/main" id="{AEBEF4AC-ABFD-4DF3-B62B-DE2285430F8F}"/>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6" name="Freeform 5384">
                <a:extLst>
                  <a:ext uri="{FF2B5EF4-FFF2-40B4-BE49-F238E27FC236}">
                    <a16:creationId xmlns:a16="http://schemas.microsoft.com/office/drawing/2014/main" id="{8BB53FB8-5B73-4846-B5AA-5BFB65576262}"/>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7" name="Freeform 5385">
                <a:extLst>
                  <a:ext uri="{FF2B5EF4-FFF2-40B4-BE49-F238E27FC236}">
                    <a16:creationId xmlns:a16="http://schemas.microsoft.com/office/drawing/2014/main" id="{02001209-0730-461C-AA8F-A6337899133D}"/>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8" name="Freeform 5386">
                <a:extLst>
                  <a:ext uri="{FF2B5EF4-FFF2-40B4-BE49-F238E27FC236}">
                    <a16:creationId xmlns:a16="http://schemas.microsoft.com/office/drawing/2014/main" id="{AB417D6A-0224-439A-834A-6CEAF6DAAAE1}"/>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9" name="Freeform 5387">
                <a:extLst>
                  <a:ext uri="{FF2B5EF4-FFF2-40B4-BE49-F238E27FC236}">
                    <a16:creationId xmlns:a16="http://schemas.microsoft.com/office/drawing/2014/main" id="{BE7C2208-0895-4437-A184-DFC25D981DE2}"/>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0" name="Freeform 5388">
                <a:extLst>
                  <a:ext uri="{FF2B5EF4-FFF2-40B4-BE49-F238E27FC236}">
                    <a16:creationId xmlns:a16="http://schemas.microsoft.com/office/drawing/2014/main" id="{F26C8E13-9F4C-4CE1-96A9-B5B84689F355}"/>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1" name="Freeform 5389">
                <a:extLst>
                  <a:ext uri="{FF2B5EF4-FFF2-40B4-BE49-F238E27FC236}">
                    <a16:creationId xmlns:a16="http://schemas.microsoft.com/office/drawing/2014/main" id="{ABF1BCA9-1A11-47B0-B090-521932562240}"/>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2" name="Freeform 5390">
                <a:extLst>
                  <a:ext uri="{FF2B5EF4-FFF2-40B4-BE49-F238E27FC236}">
                    <a16:creationId xmlns:a16="http://schemas.microsoft.com/office/drawing/2014/main" id="{78617127-C360-4EFD-B0F4-EABF652D0878}"/>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3" name="Freeform 5391">
                <a:extLst>
                  <a:ext uri="{FF2B5EF4-FFF2-40B4-BE49-F238E27FC236}">
                    <a16:creationId xmlns:a16="http://schemas.microsoft.com/office/drawing/2014/main" id="{5B17D5F9-F83A-41A5-922E-6FDD16290657}"/>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4" name="Freeform 5392">
                <a:extLst>
                  <a:ext uri="{FF2B5EF4-FFF2-40B4-BE49-F238E27FC236}">
                    <a16:creationId xmlns:a16="http://schemas.microsoft.com/office/drawing/2014/main" id="{82057A8C-0503-4AEE-843B-4264E201A798}"/>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5" name="Freeform 5393">
                <a:extLst>
                  <a:ext uri="{FF2B5EF4-FFF2-40B4-BE49-F238E27FC236}">
                    <a16:creationId xmlns:a16="http://schemas.microsoft.com/office/drawing/2014/main" id="{05748C1B-4377-4918-BE3D-DF0F9B3A10B0}"/>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6" name="Freeform 5394">
                <a:extLst>
                  <a:ext uri="{FF2B5EF4-FFF2-40B4-BE49-F238E27FC236}">
                    <a16:creationId xmlns:a16="http://schemas.microsoft.com/office/drawing/2014/main" id="{1754742A-91B6-48EF-986D-8EC4D2984AED}"/>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7" name="Freeform 5395">
                <a:extLst>
                  <a:ext uri="{FF2B5EF4-FFF2-40B4-BE49-F238E27FC236}">
                    <a16:creationId xmlns:a16="http://schemas.microsoft.com/office/drawing/2014/main" id="{C292147D-9CFA-478C-9057-632BD3F5F951}"/>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8" name="Freeform 5396">
                <a:extLst>
                  <a:ext uri="{FF2B5EF4-FFF2-40B4-BE49-F238E27FC236}">
                    <a16:creationId xmlns:a16="http://schemas.microsoft.com/office/drawing/2014/main" id="{AAFF8B3A-9FC0-472F-98DD-0F36B2C0BA04}"/>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9" name="Freeform 5397">
                <a:extLst>
                  <a:ext uri="{FF2B5EF4-FFF2-40B4-BE49-F238E27FC236}">
                    <a16:creationId xmlns:a16="http://schemas.microsoft.com/office/drawing/2014/main" id="{34DAC39B-8542-4867-BE72-B6AEC9730EFC}"/>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0" name="Freeform 5398">
                <a:extLst>
                  <a:ext uri="{FF2B5EF4-FFF2-40B4-BE49-F238E27FC236}">
                    <a16:creationId xmlns:a16="http://schemas.microsoft.com/office/drawing/2014/main" id="{65AE91CB-BC96-4C69-AB8E-717B5F257880}"/>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1" name="Freeform 5399">
                <a:extLst>
                  <a:ext uri="{FF2B5EF4-FFF2-40B4-BE49-F238E27FC236}">
                    <a16:creationId xmlns:a16="http://schemas.microsoft.com/office/drawing/2014/main" id="{6242834E-EBDB-4DF0-922C-373CA3A97A88}"/>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2" name="Freeform 5400">
                <a:extLst>
                  <a:ext uri="{FF2B5EF4-FFF2-40B4-BE49-F238E27FC236}">
                    <a16:creationId xmlns:a16="http://schemas.microsoft.com/office/drawing/2014/main" id="{8DD36F17-11D8-4681-904C-27DE02FE6608}"/>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3" name="Freeform 5401">
                <a:extLst>
                  <a:ext uri="{FF2B5EF4-FFF2-40B4-BE49-F238E27FC236}">
                    <a16:creationId xmlns:a16="http://schemas.microsoft.com/office/drawing/2014/main" id="{13777F91-8115-44DF-BAF5-AEFF14D67130}"/>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4" name="Freeform 5402">
                <a:extLst>
                  <a:ext uri="{FF2B5EF4-FFF2-40B4-BE49-F238E27FC236}">
                    <a16:creationId xmlns:a16="http://schemas.microsoft.com/office/drawing/2014/main" id="{8B4E9BC2-9A00-48B0-864E-EB29EF17CBF6}"/>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5" name="Freeform 5403">
                <a:extLst>
                  <a:ext uri="{FF2B5EF4-FFF2-40B4-BE49-F238E27FC236}">
                    <a16:creationId xmlns:a16="http://schemas.microsoft.com/office/drawing/2014/main" id="{724C3D88-97A7-49F4-868A-A4184B9AE887}"/>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6" name="Freeform 5404">
                <a:extLst>
                  <a:ext uri="{FF2B5EF4-FFF2-40B4-BE49-F238E27FC236}">
                    <a16:creationId xmlns:a16="http://schemas.microsoft.com/office/drawing/2014/main" id="{16F56618-6A35-4C9C-88D4-6C80A3C51A08}"/>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7" name="Freeform 5405">
                <a:extLst>
                  <a:ext uri="{FF2B5EF4-FFF2-40B4-BE49-F238E27FC236}">
                    <a16:creationId xmlns:a16="http://schemas.microsoft.com/office/drawing/2014/main" id="{BF789C7F-0018-4248-8F31-950BC2673DDB}"/>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8" name="Freeform 5406">
                <a:extLst>
                  <a:ext uri="{FF2B5EF4-FFF2-40B4-BE49-F238E27FC236}">
                    <a16:creationId xmlns:a16="http://schemas.microsoft.com/office/drawing/2014/main" id="{DB2B795D-4823-480D-993B-286FF1A94950}"/>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9" name="Freeform 5407">
                <a:extLst>
                  <a:ext uri="{FF2B5EF4-FFF2-40B4-BE49-F238E27FC236}">
                    <a16:creationId xmlns:a16="http://schemas.microsoft.com/office/drawing/2014/main" id="{DCD9EFBD-548F-4DEA-9438-5403DA25F18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0" name="Freeform 5408">
                <a:extLst>
                  <a:ext uri="{FF2B5EF4-FFF2-40B4-BE49-F238E27FC236}">
                    <a16:creationId xmlns:a16="http://schemas.microsoft.com/office/drawing/2014/main" id="{7F17136C-B73B-4076-961F-F04987ECC3DB}"/>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1" name="Freeform 5409">
                <a:extLst>
                  <a:ext uri="{FF2B5EF4-FFF2-40B4-BE49-F238E27FC236}">
                    <a16:creationId xmlns:a16="http://schemas.microsoft.com/office/drawing/2014/main" id="{958FE77B-E74C-49F0-AFB3-5E9C7D7D2D60}"/>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2" name="Freeform 5410">
                <a:extLst>
                  <a:ext uri="{FF2B5EF4-FFF2-40B4-BE49-F238E27FC236}">
                    <a16:creationId xmlns:a16="http://schemas.microsoft.com/office/drawing/2014/main" id="{A35FFDB4-F548-44A8-AD16-53BF4E2A57B8}"/>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3" name="Freeform 5411">
                <a:extLst>
                  <a:ext uri="{FF2B5EF4-FFF2-40B4-BE49-F238E27FC236}">
                    <a16:creationId xmlns:a16="http://schemas.microsoft.com/office/drawing/2014/main" id="{9FED24CB-23A4-4215-8D44-1B1A4EBB57C0}"/>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4" name="Freeform 5412">
                <a:extLst>
                  <a:ext uri="{FF2B5EF4-FFF2-40B4-BE49-F238E27FC236}">
                    <a16:creationId xmlns:a16="http://schemas.microsoft.com/office/drawing/2014/main" id="{AA5335AC-ECEA-4F37-99C5-FCFD18264739}"/>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5" name="Freeform 5413">
                <a:extLst>
                  <a:ext uri="{FF2B5EF4-FFF2-40B4-BE49-F238E27FC236}">
                    <a16:creationId xmlns:a16="http://schemas.microsoft.com/office/drawing/2014/main" id="{CF895FBD-9340-400C-B568-DB827CD36995}"/>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6" name="Freeform 5414">
                <a:extLst>
                  <a:ext uri="{FF2B5EF4-FFF2-40B4-BE49-F238E27FC236}">
                    <a16:creationId xmlns:a16="http://schemas.microsoft.com/office/drawing/2014/main" id="{851548F3-B383-46B6-A901-33EFA54B7BB7}"/>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7" name="Freeform 5415">
                <a:extLst>
                  <a:ext uri="{FF2B5EF4-FFF2-40B4-BE49-F238E27FC236}">
                    <a16:creationId xmlns:a16="http://schemas.microsoft.com/office/drawing/2014/main" id="{187389D1-EE84-4561-BC97-BA912CB68A2C}"/>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8" name="Freeform 5416">
                <a:extLst>
                  <a:ext uri="{FF2B5EF4-FFF2-40B4-BE49-F238E27FC236}">
                    <a16:creationId xmlns:a16="http://schemas.microsoft.com/office/drawing/2014/main" id="{36732143-3396-4C7A-B417-2C999F151117}"/>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9" name="Freeform 5417">
                <a:extLst>
                  <a:ext uri="{FF2B5EF4-FFF2-40B4-BE49-F238E27FC236}">
                    <a16:creationId xmlns:a16="http://schemas.microsoft.com/office/drawing/2014/main" id="{479FFB14-97DD-4C1E-9E55-51672D11D6A4}"/>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0" name="Freeform 5418">
                <a:extLst>
                  <a:ext uri="{FF2B5EF4-FFF2-40B4-BE49-F238E27FC236}">
                    <a16:creationId xmlns:a16="http://schemas.microsoft.com/office/drawing/2014/main" id="{F426C58B-8BB7-4B9E-8695-1C2E7EDA3C57}"/>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1" name="Freeform 5419">
                <a:extLst>
                  <a:ext uri="{FF2B5EF4-FFF2-40B4-BE49-F238E27FC236}">
                    <a16:creationId xmlns:a16="http://schemas.microsoft.com/office/drawing/2014/main" id="{A0AEFBE7-5503-4EC6-839A-1C5BA345C562}"/>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2" name="Freeform 5420">
                <a:extLst>
                  <a:ext uri="{FF2B5EF4-FFF2-40B4-BE49-F238E27FC236}">
                    <a16:creationId xmlns:a16="http://schemas.microsoft.com/office/drawing/2014/main" id="{8E07D4F0-F74B-4093-8B8E-5E2B6A1EE55C}"/>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3" name="Freeform 5421">
                <a:extLst>
                  <a:ext uri="{FF2B5EF4-FFF2-40B4-BE49-F238E27FC236}">
                    <a16:creationId xmlns:a16="http://schemas.microsoft.com/office/drawing/2014/main" id="{1422089F-4794-4D4C-92C7-F65D750DD412}"/>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4" name="Freeform 5422">
                <a:extLst>
                  <a:ext uri="{FF2B5EF4-FFF2-40B4-BE49-F238E27FC236}">
                    <a16:creationId xmlns:a16="http://schemas.microsoft.com/office/drawing/2014/main" id="{733BBB67-BE0C-4490-9E6B-CC9923ED2243}"/>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5" name="Freeform 5423">
                <a:extLst>
                  <a:ext uri="{FF2B5EF4-FFF2-40B4-BE49-F238E27FC236}">
                    <a16:creationId xmlns:a16="http://schemas.microsoft.com/office/drawing/2014/main" id="{83C6AB11-2FDD-4467-B70B-39FEFC511BB3}"/>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6" name="Freeform 5424">
                <a:extLst>
                  <a:ext uri="{FF2B5EF4-FFF2-40B4-BE49-F238E27FC236}">
                    <a16:creationId xmlns:a16="http://schemas.microsoft.com/office/drawing/2014/main" id="{31E163BE-D494-4CED-9C40-6BFE87FCED67}"/>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7" name="Freeform 5425">
                <a:extLst>
                  <a:ext uri="{FF2B5EF4-FFF2-40B4-BE49-F238E27FC236}">
                    <a16:creationId xmlns:a16="http://schemas.microsoft.com/office/drawing/2014/main" id="{80DF5CBA-842F-4F35-B4FB-915DD0C0231B}"/>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8" name="Freeform 5426">
                <a:extLst>
                  <a:ext uri="{FF2B5EF4-FFF2-40B4-BE49-F238E27FC236}">
                    <a16:creationId xmlns:a16="http://schemas.microsoft.com/office/drawing/2014/main" id="{FFD7DACB-C689-48FA-9610-93E0C7EE2F8C}"/>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9" name="Freeform 5427">
                <a:extLst>
                  <a:ext uri="{FF2B5EF4-FFF2-40B4-BE49-F238E27FC236}">
                    <a16:creationId xmlns:a16="http://schemas.microsoft.com/office/drawing/2014/main" id="{D57CD1FB-D8BA-4EBC-9C3D-380D6F2F0674}"/>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0" name="Freeform 5428">
                <a:extLst>
                  <a:ext uri="{FF2B5EF4-FFF2-40B4-BE49-F238E27FC236}">
                    <a16:creationId xmlns:a16="http://schemas.microsoft.com/office/drawing/2014/main" id="{35976DD0-638B-4B5B-BA5A-109B9E5C5A65}"/>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1" name="Freeform 5429">
                <a:extLst>
                  <a:ext uri="{FF2B5EF4-FFF2-40B4-BE49-F238E27FC236}">
                    <a16:creationId xmlns:a16="http://schemas.microsoft.com/office/drawing/2014/main" id="{51B02DEC-6C40-4C5A-86C8-6B77974BBF67}"/>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2" name="Freeform 5430">
                <a:extLst>
                  <a:ext uri="{FF2B5EF4-FFF2-40B4-BE49-F238E27FC236}">
                    <a16:creationId xmlns:a16="http://schemas.microsoft.com/office/drawing/2014/main" id="{38CFA475-C6DD-4BA2-83A4-8E44F0D62157}"/>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3" name="Freeform 5431">
                <a:extLst>
                  <a:ext uri="{FF2B5EF4-FFF2-40B4-BE49-F238E27FC236}">
                    <a16:creationId xmlns:a16="http://schemas.microsoft.com/office/drawing/2014/main" id="{AFEFF7C2-8EA2-466F-8257-A871A1DF0AD0}"/>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4" name="Freeform 5432">
                <a:extLst>
                  <a:ext uri="{FF2B5EF4-FFF2-40B4-BE49-F238E27FC236}">
                    <a16:creationId xmlns:a16="http://schemas.microsoft.com/office/drawing/2014/main" id="{B3580374-0C06-43E1-AB71-20126AA9CE5D}"/>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5" name="Freeform 5433">
                <a:extLst>
                  <a:ext uri="{FF2B5EF4-FFF2-40B4-BE49-F238E27FC236}">
                    <a16:creationId xmlns:a16="http://schemas.microsoft.com/office/drawing/2014/main" id="{0A5402D3-9C1E-44A1-87DD-2646130BEF72}"/>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6" name="Freeform 5434">
                <a:extLst>
                  <a:ext uri="{FF2B5EF4-FFF2-40B4-BE49-F238E27FC236}">
                    <a16:creationId xmlns:a16="http://schemas.microsoft.com/office/drawing/2014/main" id="{2A95DFA8-F254-4BDF-9044-FCD66FEEEC18}"/>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7" name="Freeform 5435">
                <a:extLst>
                  <a:ext uri="{FF2B5EF4-FFF2-40B4-BE49-F238E27FC236}">
                    <a16:creationId xmlns:a16="http://schemas.microsoft.com/office/drawing/2014/main" id="{94867CEF-941A-4ADD-A488-82DE6011576B}"/>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8" name="Freeform 5436">
                <a:extLst>
                  <a:ext uri="{FF2B5EF4-FFF2-40B4-BE49-F238E27FC236}">
                    <a16:creationId xmlns:a16="http://schemas.microsoft.com/office/drawing/2014/main" id="{4DA09ACD-0B85-481E-A815-AED11BCC2804}"/>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9" name="Freeform 5437">
                <a:extLst>
                  <a:ext uri="{FF2B5EF4-FFF2-40B4-BE49-F238E27FC236}">
                    <a16:creationId xmlns:a16="http://schemas.microsoft.com/office/drawing/2014/main" id="{E4F167AD-D6CC-489B-AEA0-84AA89E8CA2C}"/>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0" name="Freeform 5438">
                <a:extLst>
                  <a:ext uri="{FF2B5EF4-FFF2-40B4-BE49-F238E27FC236}">
                    <a16:creationId xmlns:a16="http://schemas.microsoft.com/office/drawing/2014/main" id="{72297421-E2D7-4AE1-A32D-CC6D8C943442}"/>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1" name="Freeform 5439">
                <a:extLst>
                  <a:ext uri="{FF2B5EF4-FFF2-40B4-BE49-F238E27FC236}">
                    <a16:creationId xmlns:a16="http://schemas.microsoft.com/office/drawing/2014/main" id="{46321BDC-ABE6-4A36-94CF-A263F5B99853}"/>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2" name="Freeform 5440">
                <a:extLst>
                  <a:ext uri="{FF2B5EF4-FFF2-40B4-BE49-F238E27FC236}">
                    <a16:creationId xmlns:a16="http://schemas.microsoft.com/office/drawing/2014/main" id="{35ED49E7-2E3C-4E7D-B0A5-FA03E207B37E}"/>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3" name="Freeform 5441">
                <a:extLst>
                  <a:ext uri="{FF2B5EF4-FFF2-40B4-BE49-F238E27FC236}">
                    <a16:creationId xmlns:a16="http://schemas.microsoft.com/office/drawing/2014/main" id="{1BFCF18E-B51B-4D4D-926D-8E530AA7F530}"/>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4" name="Freeform 5442">
                <a:extLst>
                  <a:ext uri="{FF2B5EF4-FFF2-40B4-BE49-F238E27FC236}">
                    <a16:creationId xmlns:a16="http://schemas.microsoft.com/office/drawing/2014/main" id="{00E88F47-0B99-45D5-B060-BD9893C6411A}"/>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5" name="Freeform 5443">
                <a:extLst>
                  <a:ext uri="{FF2B5EF4-FFF2-40B4-BE49-F238E27FC236}">
                    <a16:creationId xmlns:a16="http://schemas.microsoft.com/office/drawing/2014/main" id="{9E518678-C2E9-473E-B0FB-B174C994E36D}"/>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6" name="Freeform 5444">
                <a:extLst>
                  <a:ext uri="{FF2B5EF4-FFF2-40B4-BE49-F238E27FC236}">
                    <a16:creationId xmlns:a16="http://schemas.microsoft.com/office/drawing/2014/main" id="{181FB377-39B4-4286-8B8E-FF7F113C266B}"/>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7" name="Freeform 5445">
                <a:extLst>
                  <a:ext uri="{FF2B5EF4-FFF2-40B4-BE49-F238E27FC236}">
                    <a16:creationId xmlns:a16="http://schemas.microsoft.com/office/drawing/2014/main" id="{5EE13EF1-4F30-4A8F-B6B6-9578EF407A17}"/>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8" name="Freeform 5446">
                <a:extLst>
                  <a:ext uri="{FF2B5EF4-FFF2-40B4-BE49-F238E27FC236}">
                    <a16:creationId xmlns:a16="http://schemas.microsoft.com/office/drawing/2014/main" id="{4401BC86-7899-4CC4-98FB-9926612D6105}"/>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9" name="Freeform 5447">
                <a:extLst>
                  <a:ext uri="{FF2B5EF4-FFF2-40B4-BE49-F238E27FC236}">
                    <a16:creationId xmlns:a16="http://schemas.microsoft.com/office/drawing/2014/main" id="{8DA72059-33CA-4A1D-A408-A3DAE9A7FA7A}"/>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0" name="Freeform 5448">
                <a:extLst>
                  <a:ext uri="{FF2B5EF4-FFF2-40B4-BE49-F238E27FC236}">
                    <a16:creationId xmlns:a16="http://schemas.microsoft.com/office/drawing/2014/main" id="{2E519429-236E-49F5-ACDD-66F825EE7C3F}"/>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1" name="Freeform 5449">
                <a:extLst>
                  <a:ext uri="{FF2B5EF4-FFF2-40B4-BE49-F238E27FC236}">
                    <a16:creationId xmlns:a16="http://schemas.microsoft.com/office/drawing/2014/main" id="{81D8DF87-7754-4444-AB3E-1F1DC7966183}"/>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2" name="Freeform 5450">
                <a:extLst>
                  <a:ext uri="{FF2B5EF4-FFF2-40B4-BE49-F238E27FC236}">
                    <a16:creationId xmlns:a16="http://schemas.microsoft.com/office/drawing/2014/main" id="{F1C67F0D-E359-4771-BF33-219CBA38D2C6}"/>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3" name="Freeform 5451">
                <a:extLst>
                  <a:ext uri="{FF2B5EF4-FFF2-40B4-BE49-F238E27FC236}">
                    <a16:creationId xmlns:a16="http://schemas.microsoft.com/office/drawing/2014/main" id="{0EBD2F37-AFC3-4FA8-BE3E-42A9593745C3}"/>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4" name="Freeform 5452">
                <a:extLst>
                  <a:ext uri="{FF2B5EF4-FFF2-40B4-BE49-F238E27FC236}">
                    <a16:creationId xmlns:a16="http://schemas.microsoft.com/office/drawing/2014/main" id="{49490669-5BC5-4E88-A17C-4FC04FEBAB53}"/>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5" name="Freeform 5453">
                <a:extLst>
                  <a:ext uri="{FF2B5EF4-FFF2-40B4-BE49-F238E27FC236}">
                    <a16:creationId xmlns:a16="http://schemas.microsoft.com/office/drawing/2014/main" id="{D1CEC403-B324-4D44-9864-46F195E0DED3}"/>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6" name="Freeform 5454">
                <a:extLst>
                  <a:ext uri="{FF2B5EF4-FFF2-40B4-BE49-F238E27FC236}">
                    <a16:creationId xmlns:a16="http://schemas.microsoft.com/office/drawing/2014/main" id="{2F61FD45-1BF9-4320-96A2-A12E2299A4C1}"/>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7" name="Freeform 5455">
                <a:extLst>
                  <a:ext uri="{FF2B5EF4-FFF2-40B4-BE49-F238E27FC236}">
                    <a16:creationId xmlns:a16="http://schemas.microsoft.com/office/drawing/2014/main" id="{4FA7F852-55C7-48AE-9519-16670D5F0918}"/>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8" name="Freeform 5456">
                <a:extLst>
                  <a:ext uri="{FF2B5EF4-FFF2-40B4-BE49-F238E27FC236}">
                    <a16:creationId xmlns:a16="http://schemas.microsoft.com/office/drawing/2014/main" id="{38298596-222B-4C7F-BD9A-FF031D0CADBD}"/>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9" name="Freeform 5457">
                <a:extLst>
                  <a:ext uri="{FF2B5EF4-FFF2-40B4-BE49-F238E27FC236}">
                    <a16:creationId xmlns:a16="http://schemas.microsoft.com/office/drawing/2014/main" id="{9BD7E5E7-B4BF-4DAE-ABB4-C35CE856E02E}"/>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0" name="Freeform 5458">
                <a:extLst>
                  <a:ext uri="{FF2B5EF4-FFF2-40B4-BE49-F238E27FC236}">
                    <a16:creationId xmlns:a16="http://schemas.microsoft.com/office/drawing/2014/main" id="{76DD7FF9-A75C-4285-B07C-3AAFCB723171}"/>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1" name="Freeform 5459">
                <a:extLst>
                  <a:ext uri="{FF2B5EF4-FFF2-40B4-BE49-F238E27FC236}">
                    <a16:creationId xmlns:a16="http://schemas.microsoft.com/office/drawing/2014/main" id="{6E89428D-8411-4003-B582-CE429C8E7BA8}"/>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2" name="Freeform 5460">
                <a:extLst>
                  <a:ext uri="{FF2B5EF4-FFF2-40B4-BE49-F238E27FC236}">
                    <a16:creationId xmlns:a16="http://schemas.microsoft.com/office/drawing/2014/main" id="{86F21E69-033D-42A4-98E9-1244D9998700}"/>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3" name="Freeform 5461">
                <a:extLst>
                  <a:ext uri="{FF2B5EF4-FFF2-40B4-BE49-F238E27FC236}">
                    <a16:creationId xmlns:a16="http://schemas.microsoft.com/office/drawing/2014/main" id="{DFD621AE-D3F9-4D68-885C-26C5D5C67320}"/>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4" name="Freeform 5462">
                <a:extLst>
                  <a:ext uri="{FF2B5EF4-FFF2-40B4-BE49-F238E27FC236}">
                    <a16:creationId xmlns:a16="http://schemas.microsoft.com/office/drawing/2014/main" id="{765BE62D-D46F-4617-9AB5-5FFA5400E01D}"/>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5" name="Freeform 5463">
                <a:extLst>
                  <a:ext uri="{FF2B5EF4-FFF2-40B4-BE49-F238E27FC236}">
                    <a16:creationId xmlns:a16="http://schemas.microsoft.com/office/drawing/2014/main" id="{A57993EC-8700-4FF3-8F95-8B0D42AF89B2}"/>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6" name="Freeform 5464">
                <a:extLst>
                  <a:ext uri="{FF2B5EF4-FFF2-40B4-BE49-F238E27FC236}">
                    <a16:creationId xmlns:a16="http://schemas.microsoft.com/office/drawing/2014/main" id="{2F970770-6953-40CF-8CE5-D1A511485D2E}"/>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7" name="Freeform 5465">
                <a:extLst>
                  <a:ext uri="{FF2B5EF4-FFF2-40B4-BE49-F238E27FC236}">
                    <a16:creationId xmlns:a16="http://schemas.microsoft.com/office/drawing/2014/main" id="{9ECBF89B-ECB9-453F-AE89-02B57AA1AFD2}"/>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8" name="Freeform 5466">
                <a:extLst>
                  <a:ext uri="{FF2B5EF4-FFF2-40B4-BE49-F238E27FC236}">
                    <a16:creationId xmlns:a16="http://schemas.microsoft.com/office/drawing/2014/main" id="{09F391C3-2690-4B01-AA10-E1298BFD2C92}"/>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9" name="Freeform 5467">
                <a:extLst>
                  <a:ext uri="{FF2B5EF4-FFF2-40B4-BE49-F238E27FC236}">
                    <a16:creationId xmlns:a16="http://schemas.microsoft.com/office/drawing/2014/main" id="{53B3D10D-635B-4BC1-BF49-F7AD90B4B1B7}"/>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0" name="Freeform 5468">
                <a:extLst>
                  <a:ext uri="{FF2B5EF4-FFF2-40B4-BE49-F238E27FC236}">
                    <a16:creationId xmlns:a16="http://schemas.microsoft.com/office/drawing/2014/main" id="{E25515A9-307D-4572-B62D-FC6858D6E449}"/>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1" name="Freeform 5469">
                <a:extLst>
                  <a:ext uri="{FF2B5EF4-FFF2-40B4-BE49-F238E27FC236}">
                    <a16:creationId xmlns:a16="http://schemas.microsoft.com/office/drawing/2014/main" id="{50047304-AAF7-48B3-923E-58BDDB1EAED2}"/>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2" name="Freeform 5470">
                <a:extLst>
                  <a:ext uri="{FF2B5EF4-FFF2-40B4-BE49-F238E27FC236}">
                    <a16:creationId xmlns:a16="http://schemas.microsoft.com/office/drawing/2014/main" id="{E32D8D27-19FF-4FA4-96D0-24A5B494205B}"/>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3" name="Freeform 5471">
                <a:extLst>
                  <a:ext uri="{FF2B5EF4-FFF2-40B4-BE49-F238E27FC236}">
                    <a16:creationId xmlns:a16="http://schemas.microsoft.com/office/drawing/2014/main" id="{CD39F992-C8FD-4245-8164-70E7C67A43EC}"/>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4" name="Freeform 5472">
                <a:extLst>
                  <a:ext uri="{FF2B5EF4-FFF2-40B4-BE49-F238E27FC236}">
                    <a16:creationId xmlns:a16="http://schemas.microsoft.com/office/drawing/2014/main" id="{04B71F94-9C10-4607-AC8E-6758258F8359}"/>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5" name="Freeform 5473">
                <a:extLst>
                  <a:ext uri="{FF2B5EF4-FFF2-40B4-BE49-F238E27FC236}">
                    <a16:creationId xmlns:a16="http://schemas.microsoft.com/office/drawing/2014/main" id="{32FF79FE-18BD-4127-A084-944B5055834F}"/>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6" name="Freeform 5474">
                <a:extLst>
                  <a:ext uri="{FF2B5EF4-FFF2-40B4-BE49-F238E27FC236}">
                    <a16:creationId xmlns:a16="http://schemas.microsoft.com/office/drawing/2014/main" id="{DBF6B4AB-4F52-4F8A-8A71-75A19DAC6AE4}"/>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7" name="Freeform 5475">
                <a:extLst>
                  <a:ext uri="{FF2B5EF4-FFF2-40B4-BE49-F238E27FC236}">
                    <a16:creationId xmlns:a16="http://schemas.microsoft.com/office/drawing/2014/main" id="{CD46F731-F450-4D21-AD82-65B1925BE67B}"/>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8" name="Freeform 5476">
                <a:extLst>
                  <a:ext uri="{FF2B5EF4-FFF2-40B4-BE49-F238E27FC236}">
                    <a16:creationId xmlns:a16="http://schemas.microsoft.com/office/drawing/2014/main" id="{CA462F87-3B9F-4257-93A0-F30655CF7B82}"/>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9" name="Freeform 5477">
                <a:extLst>
                  <a:ext uri="{FF2B5EF4-FFF2-40B4-BE49-F238E27FC236}">
                    <a16:creationId xmlns:a16="http://schemas.microsoft.com/office/drawing/2014/main" id="{16B8E66A-9343-48D2-96D8-C25EDFF11709}"/>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0" name="Freeform 5478">
                <a:extLst>
                  <a:ext uri="{FF2B5EF4-FFF2-40B4-BE49-F238E27FC236}">
                    <a16:creationId xmlns:a16="http://schemas.microsoft.com/office/drawing/2014/main" id="{9A63737C-9C8A-47E5-99BC-D2FCA784A202}"/>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1" name="Freeform 5479">
                <a:extLst>
                  <a:ext uri="{FF2B5EF4-FFF2-40B4-BE49-F238E27FC236}">
                    <a16:creationId xmlns:a16="http://schemas.microsoft.com/office/drawing/2014/main" id="{291CF650-1AFA-40A0-8A71-44A522871121}"/>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2" name="Freeform 5480">
                <a:extLst>
                  <a:ext uri="{FF2B5EF4-FFF2-40B4-BE49-F238E27FC236}">
                    <a16:creationId xmlns:a16="http://schemas.microsoft.com/office/drawing/2014/main" id="{B446D5E0-60F4-4547-8894-7CFCD4C6146D}"/>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3" name="Freeform 5481">
                <a:extLst>
                  <a:ext uri="{FF2B5EF4-FFF2-40B4-BE49-F238E27FC236}">
                    <a16:creationId xmlns:a16="http://schemas.microsoft.com/office/drawing/2014/main" id="{33849880-B4F8-40F1-BC9B-A658A588F720}"/>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4" name="Freeform 5482">
                <a:extLst>
                  <a:ext uri="{FF2B5EF4-FFF2-40B4-BE49-F238E27FC236}">
                    <a16:creationId xmlns:a16="http://schemas.microsoft.com/office/drawing/2014/main" id="{B70CEDC0-CCB4-4664-912D-71458352DDD3}"/>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5" name="Freeform 5483">
                <a:extLst>
                  <a:ext uri="{FF2B5EF4-FFF2-40B4-BE49-F238E27FC236}">
                    <a16:creationId xmlns:a16="http://schemas.microsoft.com/office/drawing/2014/main" id="{7C562219-229F-43B5-8938-FD810CF6F249}"/>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6" name="Freeform 5484">
                <a:extLst>
                  <a:ext uri="{FF2B5EF4-FFF2-40B4-BE49-F238E27FC236}">
                    <a16:creationId xmlns:a16="http://schemas.microsoft.com/office/drawing/2014/main" id="{4F64E538-0842-47C4-829A-3AD4F594F4C4}"/>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7" name="Freeform 5485">
                <a:extLst>
                  <a:ext uri="{FF2B5EF4-FFF2-40B4-BE49-F238E27FC236}">
                    <a16:creationId xmlns:a16="http://schemas.microsoft.com/office/drawing/2014/main" id="{3989CC15-89D3-451A-87DC-4F3A346837DC}"/>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8" name="Freeform 5486">
                <a:extLst>
                  <a:ext uri="{FF2B5EF4-FFF2-40B4-BE49-F238E27FC236}">
                    <a16:creationId xmlns:a16="http://schemas.microsoft.com/office/drawing/2014/main" id="{D19B7439-2C6F-410D-8D18-77BA599E7C6F}"/>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9" name="Freeform 5487">
                <a:extLst>
                  <a:ext uri="{FF2B5EF4-FFF2-40B4-BE49-F238E27FC236}">
                    <a16:creationId xmlns:a16="http://schemas.microsoft.com/office/drawing/2014/main" id="{F4AAB677-83A4-48CC-99AD-274FC90A002E}"/>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0" name="Freeform 5488">
                <a:extLst>
                  <a:ext uri="{FF2B5EF4-FFF2-40B4-BE49-F238E27FC236}">
                    <a16:creationId xmlns:a16="http://schemas.microsoft.com/office/drawing/2014/main" id="{13B5E38E-B475-4E32-9D7B-00D937077B19}"/>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1" name="Freeform 5489">
                <a:extLst>
                  <a:ext uri="{FF2B5EF4-FFF2-40B4-BE49-F238E27FC236}">
                    <a16:creationId xmlns:a16="http://schemas.microsoft.com/office/drawing/2014/main" id="{E845F891-C58C-439F-BFBE-5014D1D1BC14}"/>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2" name="Freeform 5490">
                <a:extLst>
                  <a:ext uri="{FF2B5EF4-FFF2-40B4-BE49-F238E27FC236}">
                    <a16:creationId xmlns:a16="http://schemas.microsoft.com/office/drawing/2014/main" id="{18D0D2DD-26BD-41C1-B00F-FC5B381B5D6E}"/>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3" name="Freeform 5491">
                <a:extLst>
                  <a:ext uri="{FF2B5EF4-FFF2-40B4-BE49-F238E27FC236}">
                    <a16:creationId xmlns:a16="http://schemas.microsoft.com/office/drawing/2014/main" id="{6C52D6CD-5543-4729-8347-6E71F5BB9AED}"/>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4" name="Freeform 5492">
                <a:extLst>
                  <a:ext uri="{FF2B5EF4-FFF2-40B4-BE49-F238E27FC236}">
                    <a16:creationId xmlns:a16="http://schemas.microsoft.com/office/drawing/2014/main" id="{5A43494F-3B4C-40DD-9B14-8BF508D3D33C}"/>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5" name="Freeform 5493">
                <a:extLst>
                  <a:ext uri="{FF2B5EF4-FFF2-40B4-BE49-F238E27FC236}">
                    <a16:creationId xmlns:a16="http://schemas.microsoft.com/office/drawing/2014/main" id="{94BE1384-1C06-4774-9519-09E5ECFE77CD}"/>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6" name="Freeform 5494">
                <a:extLst>
                  <a:ext uri="{FF2B5EF4-FFF2-40B4-BE49-F238E27FC236}">
                    <a16:creationId xmlns:a16="http://schemas.microsoft.com/office/drawing/2014/main" id="{B492293A-D12E-40AB-B3CC-A35C4AECD3F1}"/>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7" name="Freeform 5495">
                <a:extLst>
                  <a:ext uri="{FF2B5EF4-FFF2-40B4-BE49-F238E27FC236}">
                    <a16:creationId xmlns:a16="http://schemas.microsoft.com/office/drawing/2014/main" id="{EAF9949D-6FE0-43C8-AE60-ADB33867D0E9}"/>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8" name="Freeform 5496">
                <a:extLst>
                  <a:ext uri="{FF2B5EF4-FFF2-40B4-BE49-F238E27FC236}">
                    <a16:creationId xmlns:a16="http://schemas.microsoft.com/office/drawing/2014/main" id="{36FB3868-0626-4732-859D-43BF0ED3A512}"/>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9" name="Freeform 5497">
                <a:extLst>
                  <a:ext uri="{FF2B5EF4-FFF2-40B4-BE49-F238E27FC236}">
                    <a16:creationId xmlns:a16="http://schemas.microsoft.com/office/drawing/2014/main" id="{FE2A8C06-4BED-4CEB-8C5A-07E0B76A6FDA}"/>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0" name="Freeform 5498">
                <a:extLst>
                  <a:ext uri="{FF2B5EF4-FFF2-40B4-BE49-F238E27FC236}">
                    <a16:creationId xmlns:a16="http://schemas.microsoft.com/office/drawing/2014/main" id="{B15FF623-CFBB-4C1F-99E9-E72F0E44B2A3}"/>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1" name="Freeform 5499">
                <a:extLst>
                  <a:ext uri="{FF2B5EF4-FFF2-40B4-BE49-F238E27FC236}">
                    <a16:creationId xmlns:a16="http://schemas.microsoft.com/office/drawing/2014/main" id="{1B5F061E-23A6-474C-8BB5-CBB161402844}"/>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2" name="Freeform 5500">
                <a:extLst>
                  <a:ext uri="{FF2B5EF4-FFF2-40B4-BE49-F238E27FC236}">
                    <a16:creationId xmlns:a16="http://schemas.microsoft.com/office/drawing/2014/main" id="{A5278DE5-4FB0-466E-86DB-0C729D46E1A0}"/>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3" name="Freeform 5501">
                <a:extLst>
                  <a:ext uri="{FF2B5EF4-FFF2-40B4-BE49-F238E27FC236}">
                    <a16:creationId xmlns:a16="http://schemas.microsoft.com/office/drawing/2014/main" id="{BB1A24A0-58A7-41D4-9798-E5AC247C835E}"/>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4" name="Freeform 5502">
                <a:extLst>
                  <a:ext uri="{FF2B5EF4-FFF2-40B4-BE49-F238E27FC236}">
                    <a16:creationId xmlns:a16="http://schemas.microsoft.com/office/drawing/2014/main" id="{24D56EDD-B5A6-41B9-BE92-6D312C71E6EE}"/>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5" name="Freeform 5503">
                <a:extLst>
                  <a:ext uri="{FF2B5EF4-FFF2-40B4-BE49-F238E27FC236}">
                    <a16:creationId xmlns:a16="http://schemas.microsoft.com/office/drawing/2014/main" id="{18767353-CB4F-4F8E-ADBD-4E4D05E418A7}"/>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6" name="Freeform 5504">
                <a:extLst>
                  <a:ext uri="{FF2B5EF4-FFF2-40B4-BE49-F238E27FC236}">
                    <a16:creationId xmlns:a16="http://schemas.microsoft.com/office/drawing/2014/main" id="{B0936123-CF86-4BF1-ACFA-742253DBC6E3}"/>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7" name="Freeform 5505">
                <a:extLst>
                  <a:ext uri="{FF2B5EF4-FFF2-40B4-BE49-F238E27FC236}">
                    <a16:creationId xmlns:a16="http://schemas.microsoft.com/office/drawing/2014/main" id="{5CCAB899-1037-41DE-8A3D-0DB621D3A32E}"/>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8" name="Freeform 5506">
                <a:extLst>
                  <a:ext uri="{FF2B5EF4-FFF2-40B4-BE49-F238E27FC236}">
                    <a16:creationId xmlns:a16="http://schemas.microsoft.com/office/drawing/2014/main" id="{61B8AB2B-1C73-4538-BE8B-653E7345C100}"/>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9" name="Freeform 5507">
                <a:extLst>
                  <a:ext uri="{FF2B5EF4-FFF2-40B4-BE49-F238E27FC236}">
                    <a16:creationId xmlns:a16="http://schemas.microsoft.com/office/drawing/2014/main" id="{A9119221-5908-4EE5-9DDC-6DF444FC3EE7}"/>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0" name="Freeform 5508">
                <a:extLst>
                  <a:ext uri="{FF2B5EF4-FFF2-40B4-BE49-F238E27FC236}">
                    <a16:creationId xmlns:a16="http://schemas.microsoft.com/office/drawing/2014/main" id="{3BC984E3-7136-4B69-87E4-AAA542EBC7E6}"/>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1" name="Freeform 5509">
                <a:extLst>
                  <a:ext uri="{FF2B5EF4-FFF2-40B4-BE49-F238E27FC236}">
                    <a16:creationId xmlns:a16="http://schemas.microsoft.com/office/drawing/2014/main" id="{EBD00DB5-49C7-4266-A7F7-407DA6F2739D}"/>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2" name="Freeform 5510">
                <a:extLst>
                  <a:ext uri="{FF2B5EF4-FFF2-40B4-BE49-F238E27FC236}">
                    <a16:creationId xmlns:a16="http://schemas.microsoft.com/office/drawing/2014/main" id="{6BC9AB89-12E0-47C9-8AB5-E273F2DACFCF}"/>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3" name="Freeform 5511">
                <a:extLst>
                  <a:ext uri="{FF2B5EF4-FFF2-40B4-BE49-F238E27FC236}">
                    <a16:creationId xmlns:a16="http://schemas.microsoft.com/office/drawing/2014/main" id="{9A60E6C9-73D9-4913-B2AE-95F00A229B37}"/>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4" name="Freeform 5512">
                <a:extLst>
                  <a:ext uri="{FF2B5EF4-FFF2-40B4-BE49-F238E27FC236}">
                    <a16:creationId xmlns:a16="http://schemas.microsoft.com/office/drawing/2014/main" id="{454305B8-E92B-4903-BE61-457C74B78F74}"/>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5" name="Freeform 5513">
                <a:extLst>
                  <a:ext uri="{FF2B5EF4-FFF2-40B4-BE49-F238E27FC236}">
                    <a16:creationId xmlns:a16="http://schemas.microsoft.com/office/drawing/2014/main" id="{D1D40085-5F7A-47BD-8EB5-FEBFE1651126}"/>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6" name="Freeform 5514">
                <a:extLst>
                  <a:ext uri="{FF2B5EF4-FFF2-40B4-BE49-F238E27FC236}">
                    <a16:creationId xmlns:a16="http://schemas.microsoft.com/office/drawing/2014/main" id="{BFBAB9AD-3F15-43EC-A063-1416C88F29B2}"/>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7" name="Freeform 5515">
                <a:extLst>
                  <a:ext uri="{FF2B5EF4-FFF2-40B4-BE49-F238E27FC236}">
                    <a16:creationId xmlns:a16="http://schemas.microsoft.com/office/drawing/2014/main" id="{4FADEEFC-162D-43F2-BA08-E07C39D9B0B6}"/>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8" name="Freeform 5516">
                <a:extLst>
                  <a:ext uri="{FF2B5EF4-FFF2-40B4-BE49-F238E27FC236}">
                    <a16:creationId xmlns:a16="http://schemas.microsoft.com/office/drawing/2014/main" id="{C138FF38-1B94-4309-A481-F65FE6454EB0}"/>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9" name="Freeform 5517">
                <a:extLst>
                  <a:ext uri="{FF2B5EF4-FFF2-40B4-BE49-F238E27FC236}">
                    <a16:creationId xmlns:a16="http://schemas.microsoft.com/office/drawing/2014/main" id="{BD8D5640-6007-4462-A0A0-E4F1C011ED25}"/>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0" name="Freeform 5518">
                <a:extLst>
                  <a:ext uri="{FF2B5EF4-FFF2-40B4-BE49-F238E27FC236}">
                    <a16:creationId xmlns:a16="http://schemas.microsoft.com/office/drawing/2014/main" id="{753B6091-6760-4E44-89D6-18DDC730B9B2}"/>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1" name="Freeform 5519">
                <a:extLst>
                  <a:ext uri="{FF2B5EF4-FFF2-40B4-BE49-F238E27FC236}">
                    <a16:creationId xmlns:a16="http://schemas.microsoft.com/office/drawing/2014/main" id="{932B855D-30EA-4C29-826B-E18B47F95ED7}"/>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2" name="Freeform 5520">
                <a:extLst>
                  <a:ext uri="{FF2B5EF4-FFF2-40B4-BE49-F238E27FC236}">
                    <a16:creationId xmlns:a16="http://schemas.microsoft.com/office/drawing/2014/main" id="{1FBFF2BF-3013-4FC6-B741-4A5E38604B1F}"/>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3" name="Freeform 5521">
                <a:extLst>
                  <a:ext uri="{FF2B5EF4-FFF2-40B4-BE49-F238E27FC236}">
                    <a16:creationId xmlns:a16="http://schemas.microsoft.com/office/drawing/2014/main" id="{1C282862-CEEB-4FE8-99FC-1CD7EB57DD09}"/>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4" name="Freeform 5522">
                <a:extLst>
                  <a:ext uri="{FF2B5EF4-FFF2-40B4-BE49-F238E27FC236}">
                    <a16:creationId xmlns:a16="http://schemas.microsoft.com/office/drawing/2014/main" id="{CE95451D-C8B3-4226-9CA1-F2177CA31587}"/>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5" name="Freeform 5523">
                <a:extLst>
                  <a:ext uri="{FF2B5EF4-FFF2-40B4-BE49-F238E27FC236}">
                    <a16:creationId xmlns:a16="http://schemas.microsoft.com/office/drawing/2014/main" id="{318D601C-3928-43F4-A3ED-8249185E2362}"/>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6" name="Freeform 5524">
                <a:extLst>
                  <a:ext uri="{FF2B5EF4-FFF2-40B4-BE49-F238E27FC236}">
                    <a16:creationId xmlns:a16="http://schemas.microsoft.com/office/drawing/2014/main" id="{8E0A388A-337D-4AAC-915A-AE66C2D14F48}"/>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7" name="Freeform 5525">
                <a:extLst>
                  <a:ext uri="{FF2B5EF4-FFF2-40B4-BE49-F238E27FC236}">
                    <a16:creationId xmlns:a16="http://schemas.microsoft.com/office/drawing/2014/main" id="{A5C482C8-2534-4A0B-9E6B-09C504591B68}"/>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8" name="Freeform 5526">
                <a:extLst>
                  <a:ext uri="{FF2B5EF4-FFF2-40B4-BE49-F238E27FC236}">
                    <a16:creationId xmlns:a16="http://schemas.microsoft.com/office/drawing/2014/main" id="{2DBAC0A5-12B9-41A0-A52F-9A8EFA83D4AB}"/>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9" name="Freeform 5527">
                <a:extLst>
                  <a:ext uri="{FF2B5EF4-FFF2-40B4-BE49-F238E27FC236}">
                    <a16:creationId xmlns:a16="http://schemas.microsoft.com/office/drawing/2014/main" id="{1612428B-0165-487C-B63B-BD18735A7C2F}"/>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0" name="Freeform 5528">
                <a:extLst>
                  <a:ext uri="{FF2B5EF4-FFF2-40B4-BE49-F238E27FC236}">
                    <a16:creationId xmlns:a16="http://schemas.microsoft.com/office/drawing/2014/main" id="{F7DC6284-FA52-4784-9788-F5352BBDD149}"/>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1" name="Freeform 5529">
                <a:extLst>
                  <a:ext uri="{FF2B5EF4-FFF2-40B4-BE49-F238E27FC236}">
                    <a16:creationId xmlns:a16="http://schemas.microsoft.com/office/drawing/2014/main" id="{FED797A2-5332-4207-B767-3E93F18BEAEB}"/>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2" name="Freeform 5530">
                <a:extLst>
                  <a:ext uri="{FF2B5EF4-FFF2-40B4-BE49-F238E27FC236}">
                    <a16:creationId xmlns:a16="http://schemas.microsoft.com/office/drawing/2014/main" id="{52A0E650-3206-4EF5-BCA6-379F55283E86}"/>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3" name="Freeform 5531">
                <a:extLst>
                  <a:ext uri="{FF2B5EF4-FFF2-40B4-BE49-F238E27FC236}">
                    <a16:creationId xmlns:a16="http://schemas.microsoft.com/office/drawing/2014/main" id="{BEA41B03-C1B6-4220-93EB-9283BB94E88A}"/>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4" name="Freeform 5532">
                <a:extLst>
                  <a:ext uri="{FF2B5EF4-FFF2-40B4-BE49-F238E27FC236}">
                    <a16:creationId xmlns:a16="http://schemas.microsoft.com/office/drawing/2014/main" id="{3319539B-DEB1-4865-BBB3-E0852BBCEE4E}"/>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5" name="Freeform 5533">
                <a:extLst>
                  <a:ext uri="{FF2B5EF4-FFF2-40B4-BE49-F238E27FC236}">
                    <a16:creationId xmlns:a16="http://schemas.microsoft.com/office/drawing/2014/main" id="{7F3DE602-17CC-420B-97AC-203BE253A1A5}"/>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6" name="Freeform 5534">
                <a:extLst>
                  <a:ext uri="{FF2B5EF4-FFF2-40B4-BE49-F238E27FC236}">
                    <a16:creationId xmlns:a16="http://schemas.microsoft.com/office/drawing/2014/main" id="{51AC9C15-6C55-4C2D-961F-796C61A9BE9B}"/>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7" name="Freeform 5535">
                <a:extLst>
                  <a:ext uri="{FF2B5EF4-FFF2-40B4-BE49-F238E27FC236}">
                    <a16:creationId xmlns:a16="http://schemas.microsoft.com/office/drawing/2014/main" id="{C7029780-3307-4BD6-95F2-3B1D1D7888D9}"/>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8" name="Freeform 5536">
                <a:extLst>
                  <a:ext uri="{FF2B5EF4-FFF2-40B4-BE49-F238E27FC236}">
                    <a16:creationId xmlns:a16="http://schemas.microsoft.com/office/drawing/2014/main" id="{B9F2AF4E-BAAE-489A-850D-3005F6787A55}"/>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9" name="Freeform 5537">
                <a:extLst>
                  <a:ext uri="{FF2B5EF4-FFF2-40B4-BE49-F238E27FC236}">
                    <a16:creationId xmlns:a16="http://schemas.microsoft.com/office/drawing/2014/main" id="{DE538784-961A-491D-9F66-DDCADE5A1F4C}"/>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0" name="Freeform 5538">
                <a:extLst>
                  <a:ext uri="{FF2B5EF4-FFF2-40B4-BE49-F238E27FC236}">
                    <a16:creationId xmlns:a16="http://schemas.microsoft.com/office/drawing/2014/main" id="{1B80407D-AAFE-4001-AEB4-B085BCB3C9B7}"/>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1" name="Freeform 5539">
                <a:extLst>
                  <a:ext uri="{FF2B5EF4-FFF2-40B4-BE49-F238E27FC236}">
                    <a16:creationId xmlns:a16="http://schemas.microsoft.com/office/drawing/2014/main" id="{8DF824B0-97FF-46CA-8319-4B59571B0FB0}"/>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2" name="Freeform 5540">
                <a:extLst>
                  <a:ext uri="{FF2B5EF4-FFF2-40B4-BE49-F238E27FC236}">
                    <a16:creationId xmlns:a16="http://schemas.microsoft.com/office/drawing/2014/main" id="{4EC92658-C724-4F4F-AD6C-ADEBC63FFC74}"/>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3" name="Freeform 5541">
                <a:extLst>
                  <a:ext uri="{FF2B5EF4-FFF2-40B4-BE49-F238E27FC236}">
                    <a16:creationId xmlns:a16="http://schemas.microsoft.com/office/drawing/2014/main" id="{C872CB30-4D64-4A3B-B9B8-01D5C458862D}"/>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4" name="Freeform 5542">
                <a:extLst>
                  <a:ext uri="{FF2B5EF4-FFF2-40B4-BE49-F238E27FC236}">
                    <a16:creationId xmlns:a16="http://schemas.microsoft.com/office/drawing/2014/main" id="{6007ABC2-CD75-46C0-A4EB-5E22AC0BA052}"/>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5" name="Freeform 5543">
                <a:extLst>
                  <a:ext uri="{FF2B5EF4-FFF2-40B4-BE49-F238E27FC236}">
                    <a16:creationId xmlns:a16="http://schemas.microsoft.com/office/drawing/2014/main" id="{21DA9D5D-89A8-46A1-A706-52347F4BE118}"/>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6" name="Freeform 5544">
                <a:extLst>
                  <a:ext uri="{FF2B5EF4-FFF2-40B4-BE49-F238E27FC236}">
                    <a16:creationId xmlns:a16="http://schemas.microsoft.com/office/drawing/2014/main" id="{B5A71A2E-6369-44DD-AA38-A1D98773881C}"/>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7" name="Freeform 5545">
                <a:extLst>
                  <a:ext uri="{FF2B5EF4-FFF2-40B4-BE49-F238E27FC236}">
                    <a16:creationId xmlns:a16="http://schemas.microsoft.com/office/drawing/2014/main" id="{49866934-76BA-486C-85D0-3B977CD68DA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8" name="Freeform 5546">
                <a:extLst>
                  <a:ext uri="{FF2B5EF4-FFF2-40B4-BE49-F238E27FC236}">
                    <a16:creationId xmlns:a16="http://schemas.microsoft.com/office/drawing/2014/main" id="{5B00D8A2-B5E2-4918-B8E3-77F2FE614D8B}"/>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9" name="Freeform 5547">
                <a:extLst>
                  <a:ext uri="{FF2B5EF4-FFF2-40B4-BE49-F238E27FC236}">
                    <a16:creationId xmlns:a16="http://schemas.microsoft.com/office/drawing/2014/main" id="{5FF1A1E6-BD96-4954-B244-E4B434A18510}"/>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0" name="Freeform 5548">
                <a:extLst>
                  <a:ext uri="{FF2B5EF4-FFF2-40B4-BE49-F238E27FC236}">
                    <a16:creationId xmlns:a16="http://schemas.microsoft.com/office/drawing/2014/main" id="{BE3D84AA-9DFD-48D4-82BB-793C8CA40687}"/>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1" name="Freeform 5549">
                <a:extLst>
                  <a:ext uri="{FF2B5EF4-FFF2-40B4-BE49-F238E27FC236}">
                    <a16:creationId xmlns:a16="http://schemas.microsoft.com/office/drawing/2014/main" id="{711B5F4B-2B00-400C-B2FD-E1DEECE4D5A9}"/>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2" name="Freeform 5550">
                <a:extLst>
                  <a:ext uri="{FF2B5EF4-FFF2-40B4-BE49-F238E27FC236}">
                    <a16:creationId xmlns:a16="http://schemas.microsoft.com/office/drawing/2014/main" id="{3D78A691-C90A-420B-BC2B-1C4667B001B0}"/>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3" name="Freeform 5551">
                <a:extLst>
                  <a:ext uri="{FF2B5EF4-FFF2-40B4-BE49-F238E27FC236}">
                    <a16:creationId xmlns:a16="http://schemas.microsoft.com/office/drawing/2014/main" id="{C2420E2A-55C0-411D-AFE7-F72918A7C302}"/>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4" name="Freeform 5552">
                <a:extLst>
                  <a:ext uri="{FF2B5EF4-FFF2-40B4-BE49-F238E27FC236}">
                    <a16:creationId xmlns:a16="http://schemas.microsoft.com/office/drawing/2014/main" id="{509786CA-753B-4E90-956A-DC5C4B73ED4E}"/>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5" name="Freeform 5553">
                <a:extLst>
                  <a:ext uri="{FF2B5EF4-FFF2-40B4-BE49-F238E27FC236}">
                    <a16:creationId xmlns:a16="http://schemas.microsoft.com/office/drawing/2014/main" id="{A54AC999-89E0-4171-A5E3-14706E90DAC8}"/>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6" name="Freeform 5554">
                <a:extLst>
                  <a:ext uri="{FF2B5EF4-FFF2-40B4-BE49-F238E27FC236}">
                    <a16:creationId xmlns:a16="http://schemas.microsoft.com/office/drawing/2014/main" id="{802D24CF-529A-4F53-B361-5801A81B2AC9}"/>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7" name="Freeform 5555">
                <a:extLst>
                  <a:ext uri="{FF2B5EF4-FFF2-40B4-BE49-F238E27FC236}">
                    <a16:creationId xmlns:a16="http://schemas.microsoft.com/office/drawing/2014/main" id="{D9431F3D-671C-4A58-BAA9-FB24819C105D}"/>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8" name="Freeform 5556">
                <a:extLst>
                  <a:ext uri="{FF2B5EF4-FFF2-40B4-BE49-F238E27FC236}">
                    <a16:creationId xmlns:a16="http://schemas.microsoft.com/office/drawing/2014/main" id="{DA9E6C0A-E22F-4DE6-AABC-B56C69EC380B}"/>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9" name="Freeform 5557">
                <a:extLst>
                  <a:ext uri="{FF2B5EF4-FFF2-40B4-BE49-F238E27FC236}">
                    <a16:creationId xmlns:a16="http://schemas.microsoft.com/office/drawing/2014/main" id="{D04BBAD7-F8AE-492B-8B6B-BD04EA6F862D}"/>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0" name="Freeform 5558">
                <a:extLst>
                  <a:ext uri="{FF2B5EF4-FFF2-40B4-BE49-F238E27FC236}">
                    <a16:creationId xmlns:a16="http://schemas.microsoft.com/office/drawing/2014/main" id="{90D807E7-C218-4F92-AE0E-3286501A9D90}"/>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1" name="Freeform 5559">
                <a:extLst>
                  <a:ext uri="{FF2B5EF4-FFF2-40B4-BE49-F238E27FC236}">
                    <a16:creationId xmlns:a16="http://schemas.microsoft.com/office/drawing/2014/main" id="{2D178288-D65D-4C66-84EA-8ECBA2DA6679}"/>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2" name="Freeform 5560">
                <a:extLst>
                  <a:ext uri="{FF2B5EF4-FFF2-40B4-BE49-F238E27FC236}">
                    <a16:creationId xmlns:a16="http://schemas.microsoft.com/office/drawing/2014/main" id="{AD2EF227-50DF-4D0A-BAC0-6D4E4B188FE5}"/>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3" name="Freeform 5561">
                <a:extLst>
                  <a:ext uri="{FF2B5EF4-FFF2-40B4-BE49-F238E27FC236}">
                    <a16:creationId xmlns:a16="http://schemas.microsoft.com/office/drawing/2014/main" id="{9F42DD02-4856-415F-B39C-4815D851A130}"/>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4" name="Freeform 5562">
                <a:extLst>
                  <a:ext uri="{FF2B5EF4-FFF2-40B4-BE49-F238E27FC236}">
                    <a16:creationId xmlns:a16="http://schemas.microsoft.com/office/drawing/2014/main" id="{03A5E58D-3C19-48AA-95D4-0246F0FD353B}"/>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5" name="Freeform 5563">
                <a:extLst>
                  <a:ext uri="{FF2B5EF4-FFF2-40B4-BE49-F238E27FC236}">
                    <a16:creationId xmlns:a16="http://schemas.microsoft.com/office/drawing/2014/main" id="{1513F869-C00B-438A-8047-3F25D252920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6" name="Freeform 5564">
                <a:extLst>
                  <a:ext uri="{FF2B5EF4-FFF2-40B4-BE49-F238E27FC236}">
                    <a16:creationId xmlns:a16="http://schemas.microsoft.com/office/drawing/2014/main" id="{1B53D34D-CBE3-4B22-9F69-33AAC75B662C}"/>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7" name="Freeform 5565">
                <a:extLst>
                  <a:ext uri="{FF2B5EF4-FFF2-40B4-BE49-F238E27FC236}">
                    <a16:creationId xmlns:a16="http://schemas.microsoft.com/office/drawing/2014/main" id="{1EA4F135-7276-43E7-BB61-0608F4009680}"/>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8" name="Freeform 5566">
                <a:extLst>
                  <a:ext uri="{FF2B5EF4-FFF2-40B4-BE49-F238E27FC236}">
                    <a16:creationId xmlns:a16="http://schemas.microsoft.com/office/drawing/2014/main" id="{2973721E-DFE4-4CA2-9902-4C744BD482CA}"/>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9" name="Freeform 5567">
                <a:extLst>
                  <a:ext uri="{FF2B5EF4-FFF2-40B4-BE49-F238E27FC236}">
                    <a16:creationId xmlns:a16="http://schemas.microsoft.com/office/drawing/2014/main" id="{4A707169-0E2D-4906-9F6A-1255B26854C8}"/>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0" name="Freeform 5568">
                <a:extLst>
                  <a:ext uri="{FF2B5EF4-FFF2-40B4-BE49-F238E27FC236}">
                    <a16:creationId xmlns:a16="http://schemas.microsoft.com/office/drawing/2014/main" id="{56B78664-187C-42C5-8E44-29114693C03F}"/>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1" name="Freeform 5569">
                <a:extLst>
                  <a:ext uri="{FF2B5EF4-FFF2-40B4-BE49-F238E27FC236}">
                    <a16:creationId xmlns:a16="http://schemas.microsoft.com/office/drawing/2014/main" id="{B1530C30-300B-4622-8CB0-83F5ED28247C}"/>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2" name="Freeform 5570">
                <a:extLst>
                  <a:ext uri="{FF2B5EF4-FFF2-40B4-BE49-F238E27FC236}">
                    <a16:creationId xmlns:a16="http://schemas.microsoft.com/office/drawing/2014/main" id="{B7F7B507-87E6-4511-87B9-93CE884322BC}"/>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3" name="Freeform 5571">
                <a:extLst>
                  <a:ext uri="{FF2B5EF4-FFF2-40B4-BE49-F238E27FC236}">
                    <a16:creationId xmlns:a16="http://schemas.microsoft.com/office/drawing/2014/main" id="{11F7FB84-9D16-4141-80D6-19207B4B9C55}"/>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4" name="Freeform 5572">
                <a:extLst>
                  <a:ext uri="{FF2B5EF4-FFF2-40B4-BE49-F238E27FC236}">
                    <a16:creationId xmlns:a16="http://schemas.microsoft.com/office/drawing/2014/main" id="{094187B0-A93F-461A-9590-AC04E746D2F6}"/>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5" name="Freeform 5573">
                <a:extLst>
                  <a:ext uri="{FF2B5EF4-FFF2-40B4-BE49-F238E27FC236}">
                    <a16:creationId xmlns:a16="http://schemas.microsoft.com/office/drawing/2014/main" id="{39270F7C-74C2-4904-B5B3-64BC29156314}"/>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6" name="Freeform 5574">
                <a:extLst>
                  <a:ext uri="{FF2B5EF4-FFF2-40B4-BE49-F238E27FC236}">
                    <a16:creationId xmlns:a16="http://schemas.microsoft.com/office/drawing/2014/main" id="{86EB7016-59C5-4557-8443-655A50AF257B}"/>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7" name="Freeform 5575">
                <a:extLst>
                  <a:ext uri="{FF2B5EF4-FFF2-40B4-BE49-F238E27FC236}">
                    <a16:creationId xmlns:a16="http://schemas.microsoft.com/office/drawing/2014/main" id="{796AF6A8-0D22-4D62-9FAF-4D289E811238}"/>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8" name="Freeform 5576">
                <a:extLst>
                  <a:ext uri="{FF2B5EF4-FFF2-40B4-BE49-F238E27FC236}">
                    <a16:creationId xmlns:a16="http://schemas.microsoft.com/office/drawing/2014/main" id="{E642C706-BB9F-4203-BAE7-43F1418A9DB2}"/>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9" name="Freeform 5577">
                <a:extLst>
                  <a:ext uri="{FF2B5EF4-FFF2-40B4-BE49-F238E27FC236}">
                    <a16:creationId xmlns:a16="http://schemas.microsoft.com/office/drawing/2014/main" id="{7AECE77E-806B-4B1E-A038-F6FFFA066DD3}"/>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0" name="Freeform 5578">
                <a:extLst>
                  <a:ext uri="{FF2B5EF4-FFF2-40B4-BE49-F238E27FC236}">
                    <a16:creationId xmlns:a16="http://schemas.microsoft.com/office/drawing/2014/main" id="{3CB047C7-29CD-4890-86D8-39D30ECEF9B9}"/>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1" name="Freeform 5579">
                <a:extLst>
                  <a:ext uri="{FF2B5EF4-FFF2-40B4-BE49-F238E27FC236}">
                    <a16:creationId xmlns:a16="http://schemas.microsoft.com/office/drawing/2014/main" id="{CC03ED7C-DF61-455A-B0E4-201EB030D5A5}"/>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2" name="Freeform 5580">
                <a:extLst>
                  <a:ext uri="{FF2B5EF4-FFF2-40B4-BE49-F238E27FC236}">
                    <a16:creationId xmlns:a16="http://schemas.microsoft.com/office/drawing/2014/main" id="{7B0AB3AE-0231-4333-BA55-A8D7308F04D5}"/>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3" name="Freeform 5581">
                <a:extLst>
                  <a:ext uri="{FF2B5EF4-FFF2-40B4-BE49-F238E27FC236}">
                    <a16:creationId xmlns:a16="http://schemas.microsoft.com/office/drawing/2014/main" id="{B39CB5B9-3F3F-458B-B4E8-0C52B0D10A47}"/>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4" name="Freeform 5582">
                <a:extLst>
                  <a:ext uri="{FF2B5EF4-FFF2-40B4-BE49-F238E27FC236}">
                    <a16:creationId xmlns:a16="http://schemas.microsoft.com/office/drawing/2014/main" id="{7D7FCADA-A3BF-4680-98FC-5083D2DB2F11}"/>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5" name="Freeform 5583">
                <a:extLst>
                  <a:ext uri="{FF2B5EF4-FFF2-40B4-BE49-F238E27FC236}">
                    <a16:creationId xmlns:a16="http://schemas.microsoft.com/office/drawing/2014/main" id="{97741CF2-6D9A-4AE0-8970-5535CC2FE50A}"/>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6" name="Freeform 5584">
                <a:extLst>
                  <a:ext uri="{FF2B5EF4-FFF2-40B4-BE49-F238E27FC236}">
                    <a16:creationId xmlns:a16="http://schemas.microsoft.com/office/drawing/2014/main" id="{4B0CAE46-62E3-4F96-945A-2715355033D8}"/>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7" name="Freeform 5585">
                <a:extLst>
                  <a:ext uri="{FF2B5EF4-FFF2-40B4-BE49-F238E27FC236}">
                    <a16:creationId xmlns:a16="http://schemas.microsoft.com/office/drawing/2014/main" id="{7391F867-05A5-4C0B-9921-A6C067BA7457}"/>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8" name="Freeform 5586">
                <a:extLst>
                  <a:ext uri="{FF2B5EF4-FFF2-40B4-BE49-F238E27FC236}">
                    <a16:creationId xmlns:a16="http://schemas.microsoft.com/office/drawing/2014/main" id="{27500AD8-72DD-4A19-89C1-1D0ACFBDC35B}"/>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9" name="Freeform 5587">
                <a:extLst>
                  <a:ext uri="{FF2B5EF4-FFF2-40B4-BE49-F238E27FC236}">
                    <a16:creationId xmlns:a16="http://schemas.microsoft.com/office/drawing/2014/main" id="{1BC983C3-E239-4A82-A9FD-06D93E73121D}"/>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0" name="Freeform 5588">
                <a:extLst>
                  <a:ext uri="{FF2B5EF4-FFF2-40B4-BE49-F238E27FC236}">
                    <a16:creationId xmlns:a16="http://schemas.microsoft.com/office/drawing/2014/main" id="{56E436A0-D15A-47B7-98BD-168500154C94}"/>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1" name="Freeform 5589">
                <a:extLst>
                  <a:ext uri="{FF2B5EF4-FFF2-40B4-BE49-F238E27FC236}">
                    <a16:creationId xmlns:a16="http://schemas.microsoft.com/office/drawing/2014/main" id="{84AF72F8-90A6-47D2-ACFE-9FD7BD2EF269}"/>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2" name="Freeform 5590">
                <a:extLst>
                  <a:ext uri="{FF2B5EF4-FFF2-40B4-BE49-F238E27FC236}">
                    <a16:creationId xmlns:a16="http://schemas.microsoft.com/office/drawing/2014/main" id="{63C6BC10-E98B-4995-BB55-4480F455DC3B}"/>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3" name="Freeform 5591">
                <a:extLst>
                  <a:ext uri="{FF2B5EF4-FFF2-40B4-BE49-F238E27FC236}">
                    <a16:creationId xmlns:a16="http://schemas.microsoft.com/office/drawing/2014/main" id="{A5175388-0A34-4724-AE61-014FD8F1ECF3}"/>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4" name="Freeform 5592">
                <a:extLst>
                  <a:ext uri="{FF2B5EF4-FFF2-40B4-BE49-F238E27FC236}">
                    <a16:creationId xmlns:a16="http://schemas.microsoft.com/office/drawing/2014/main" id="{AAEC40CA-71D7-46C9-899E-BBA5A602B318}"/>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5" name="Freeform 5593">
                <a:extLst>
                  <a:ext uri="{FF2B5EF4-FFF2-40B4-BE49-F238E27FC236}">
                    <a16:creationId xmlns:a16="http://schemas.microsoft.com/office/drawing/2014/main" id="{1324F299-3654-4E9F-8E82-2813F11CED33}"/>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6" name="Freeform 5594">
                <a:extLst>
                  <a:ext uri="{FF2B5EF4-FFF2-40B4-BE49-F238E27FC236}">
                    <a16:creationId xmlns:a16="http://schemas.microsoft.com/office/drawing/2014/main" id="{FC8E0DA1-5860-4029-9817-74C9F44127B5}"/>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7" name="Freeform 5595">
                <a:extLst>
                  <a:ext uri="{FF2B5EF4-FFF2-40B4-BE49-F238E27FC236}">
                    <a16:creationId xmlns:a16="http://schemas.microsoft.com/office/drawing/2014/main" id="{42129D43-FDE2-48E9-B7D9-EC6E05FF3AF7}"/>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8" name="Freeform 5596">
                <a:extLst>
                  <a:ext uri="{FF2B5EF4-FFF2-40B4-BE49-F238E27FC236}">
                    <a16:creationId xmlns:a16="http://schemas.microsoft.com/office/drawing/2014/main" id="{1C08306A-C77C-447C-AE83-8ACD878F116D}"/>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9" name="Freeform 5597">
                <a:extLst>
                  <a:ext uri="{FF2B5EF4-FFF2-40B4-BE49-F238E27FC236}">
                    <a16:creationId xmlns:a16="http://schemas.microsoft.com/office/drawing/2014/main" id="{24E0F663-CD87-46DA-BAB2-5FD0AF5ECC2B}"/>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0" name="Freeform 5598">
                <a:extLst>
                  <a:ext uri="{FF2B5EF4-FFF2-40B4-BE49-F238E27FC236}">
                    <a16:creationId xmlns:a16="http://schemas.microsoft.com/office/drawing/2014/main" id="{A3188DA8-CCFA-481D-ADAB-4288E44B904B}"/>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1" name="Freeform 5599">
                <a:extLst>
                  <a:ext uri="{FF2B5EF4-FFF2-40B4-BE49-F238E27FC236}">
                    <a16:creationId xmlns:a16="http://schemas.microsoft.com/office/drawing/2014/main" id="{A032DB21-4D0C-4891-BC4E-86C3C703E429}"/>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2" name="Freeform 5600">
                <a:extLst>
                  <a:ext uri="{FF2B5EF4-FFF2-40B4-BE49-F238E27FC236}">
                    <a16:creationId xmlns:a16="http://schemas.microsoft.com/office/drawing/2014/main" id="{E69161F2-5D6D-40BE-A201-9DF760110669}"/>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3" name="Freeform 5601">
                <a:extLst>
                  <a:ext uri="{FF2B5EF4-FFF2-40B4-BE49-F238E27FC236}">
                    <a16:creationId xmlns:a16="http://schemas.microsoft.com/office/drawing/2014/main" id="{36674E17-6A63-4999-8B2E-538B2E2185D5}"/>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4" name="Freeform 5602">
                <a:extLst>
                  <a:ext uri="{FF2B5EF4-FFF2-40B4-BE49-F238E27FC236}">
                    <a16:creationId xmlns:a16="http://schemas.microsoft.com/office/drawing/2014/main" id="{447B80CD-E2D1-4C6A-830A-C385DA3EE350}"/>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5" name="Freeform 5603">
                <a:extLst>
                  <a:ext uri="{FF2B5EF4-FFF2-40B4-BE49-F238E27FC236}">
                    <a16:creationId xmlns:a16="http://schemas.microsoft.com/office/drawing/2014/main" id="{9C00F9E7-10DB-40A9-8EA4-4CD6F57B1715}"/>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6" name="Freeform 5604">
                <a:extLst>
                  <a:ext uri="{FF2B5EF4-FFF2-40B4-BE49-F238E27FC236}">
                    <a16:creationId xmlns:a16="http://schemas.microsoft.com/office/drawing/2014/main" id="{E43BC547-0396-4773-9F9D-1391B03DE6FC}"/>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7" name="Freeform 5605">
                <a:extLst>
                  <a:ext uri="{FF2B5EF4-FFF2-40B4-BE49-F238E27FC236}">
                    <a16:creationId xmlns:a16="http://schemas.microsoft.com/office/drawing/2014/main" id="{112EB6FE-F4CE-404E-961D-719F203FC8AC}"/>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8" name="Freeform 5606">
                <a:extLst>
                  <a:ext uri="{FF2B5EF4-FFF2-40B4-BE49-F238E27FC236}">
                    <a16:creationId xmlns:a16="http://schemas.microsoft.com/office/drawing/2014/main" id="{77140599-B611-490A-A9B1-BBFB604A001F}"/>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9" name="Freeform 5607">
                <a:extLst>
                  <a:ext uri="{FF2B5EF4-FFF2-40B4-BE49-F238E27FC236}">
                    <a16:creationId xmlns:a16="http://schemas.microsoft.com/office/drawing/2014/main" id="{81225ED3-E930-4627-B48D-0BB8860359C7}"/>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0" name="Freeform 5608">
                <a:extLst>
                  <a:ext uri="{FF2B5EF4-FFF2-40B4-BE49-F238E27FC236}">
                    <a16:creationId xmlns:a16="http://schemas.microsoft.com/office/drawing/2014/main" id="{6D1053DD-BE83-4036-99EE-96FD88FF956E}"/>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1" name="Freeform 5609">
                <a:extLst>
                  <a:ext uri="{FF2B5EF4-FFF2-40B4-BE49-F238E27FC236}">
                    <a16:creationId xmlns:a16="http://schemas.microsoft.com/office/drawing/2014/main" id="{A9F06ACC-671B-4104-B644-D6D85EDF94F5}"/>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2" name="Freeform 5610">
                <a:extLst>
                  <a:ext uri="{FF2B5EF4-FFF2-40B4-BE49-F238E27FC236}">
                    <a16:creationId xmlns:a16="http://schemas.microsoft.com/office/drawing/2014/main" id="{A6C6AD31-2B27-436C-AA55-88745F467860}"/>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3" name="Freeform 5611">
                <a:extLst>
                  <a:ext uri="{FF2B5EF4-FFF2-40B4-BE49-F238E27FC236}">
                    <a16:creationId xmlns:a16="http://schemas.microsoft.com/office/drawing/2014/main" id="{2014C84E-A864-4573-A281-D3F4A50568FD}"/>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4" name="Freeform 5612">
                <a:extLst>
                  <a:ext uri="{FF2B5EF4-FFF2-40B4-BE49-F238E27FC236}">
                    <a16:creationId xmlns:a16="http://schemas.microsoft.com/office/drawing/2014/main" id="{7D94AA29-007D-466A-BEC7-885677CAE392}"/>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5" name="Freeform 5613">
                <a:extLst>
                  <a:ext uri="{FF2B5EF4-FFF2-40B4-BE49-F238E27FC236}">
                    <a16:creationId xmlns:a16="http://schemas.microsoft.com/office/drawing/2014/main" id="{C0BA8D3B-2D99-456E-90FC-A6CB44F329E4}"/>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6" name="Freeform 5614">
                <a:extLst>
                  <a:ext uri="{FF2B5EF4-FFF2-40B4-BE49-F238E27FC236}">
                    <a16:creationId xmlns:a16="http://schemas.microsoft.com/office/drawing/2014/main" id="{3CC1D1C5-A2E9-432C-B615-065400BEFB1B}"/>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7" name="Freeform 5615">
                <a:extLst>
                  <a:ext uri="{FF2B5EF4-FFF2-40B4-BE49-F238E27FC236}">
                    <a16:creationId xmlns:a16="http://schemas.microsoft.com/office/drawing/2014/main" id="{EA70EF72-86F4-4190-A37A-C08BD7F0B4AD}"/>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8" name="Freeform 5616">
                <a:extLst>
                  <a:ext uri="{FF2B5EF4-FFF2-40B4-BE49-F238E27FC236}">
                    <a16:creationId xmlns:a16="http://schemas.microsoft.com/office/drawing/2014/main" id="{70AFE184-C291-4C6D-8A8E-56C6512A2F54}"/>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9" name="Freeform 5617">
                <a:extLst>
                  <a:ext uri="{FF2B5EF4-FFF2-40B4-BE49-F238E27FC236}">
                    <a16:creationId xmlns:a16="http://schemas.microsoft.com/office/drawing/2014/main" id="{206B54D3-7781-4143-BB0F-7048BE246078}"/>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0" name="Freeform 5618">
                <a:extLst>
                  <a:ext uri="{FF2B5EF4-FFF2-40B4-BE49-F238E27FC236}">
                    <a16:creationId xmlns:a16="http://schemas.microsoft.com/office/drawing/2014/main" id="{3E27B8D7-1D5E-4FEB-BA6A-8FE43C10267D}"/>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1" name="Freeform 5619">
                <a:extLst>
                  <a:ext uri="{FF2B5EF4-FFF2-40B4-BE49-F238E27FC236}">
                    <a16:creationId xmlns:a16="http://schemas.microsoft.com/office/drawing/2014/main" id="{E5B1F011-35B0-413C-859F-3E8BAFE3EB32}"/>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2" name="Freeform 5620">
                <a:extLst>
                  <a:ext uri="{FF2B5EF4-FFF2-40B4-BE49-F238E27FC236}">
                    <a16:creationId xmlns:a16="http://schemas.microsoft.com/office/drawing/2014/main" id="{23D9E981-BD47-4FC9-8FB5-775CF7937081}"/>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3" name="Freeform 5621">
                <a:extLst>
                  <a:ext uri="{FF2B5EF4-FFF2-40B4-BE49-F238E27FC236}">
                    <a16:creationId xmlns:a16="http://schemas.microsoft.com/office/drawing/2014/main" id="{D6E858E9-1945-4090-8A6F-D73DC2A1E259}"/>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4" name="Freeform 5622">
                <a:extLst>
                  <a:ext uri="{FF2B5EF4-FFF2-40B4-BE49-F238E27FC236}">
                    <a16:creationId xmlns:a16="http://schemas.microsoft.com/office/drawing/2014/main" id="{57ED3506-8F5E-4D23-967C-F9ABBBAB93C8}"/>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5" name="Freeform 5623">
                <a:extLst>
                  <a:ext uri="{FF2B5EF4-FFF2-40B4-BE49-F238E27FC236}">
                    <a16:creationId xmlns:a16="http://schemas.microsoft.com/office/drawing/2014/main" id="{B732C3BD-D929-4C82-9961-0C810A77EA6E}"/>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6" name="Freeform 5624">
                <a:extLst>
                  <a:ext uri="{FF2B5EF4-FFF2-40B4-BE49-F238E27FC236}">
                    <a16:creationId xmlns:a16="http://schemas.microsoft.com/office/drawing/2014/main" id="{FACE5BB9-DE08-49A8-90D7-00692DD80C93}"/>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7" name="Freeform 5625">
                <a:extLst>
                  <a:ext uri="{FF2B5EF4-FFF2-40B4-BE49-F238E27FC236}">
                    <a16:creationId xmlns:a16="http://schemas.microsoft.com/office/drawing/2014/main" id="{F9F26F8B-691F-4FAC-A755-793DE73718C3}"/>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8" name="Freeform 5626">
                <a:extLst>
                  <a:ext uri="{FF2B5EF4-FFF2-40B4-BE49-F238E27FC236}">
                    <a16:creationId xmlns:a16="http://schemas.microsoft.com/office/drawing/2014/main" id="{51ECD903-9EEA-4C22-B9B4-D0DBB89FAD81}"/>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9" name="Freeform 5627">
                <a:extLst>
                  <a:ext uri="{FF2B5EF4-FFF2-40B4-BE49-F238E27FC236}">
                    <a16:creationId xmlns:a16="http://schemas.microsoft.com/office/drawing/2014/main" id="{94A4F5C0-4986-4166-9A44-CCFF8C081E95}"/>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0" name="Freeform 5628">
                <a:extLst>
                  <a:ext uri="{FF2B5EF4-FFF2-40B4-BE49-F238E27FC236}">
                    <a16:creationId xmlns:a16="http://schemas.microsoft.com/office/drawing/2014/main" id="{608776C8-73F0-46F5-92F9-CC0BE343434E}"/>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1" name="Freeform 5629">
                <a:extLst>
                  <a:ext uri="{FF2B5EF4-FFF2-40B4-BE49-F238E27FC236}">
                    <a16:creationId xmlns:a16="http://schemas.microsoft.com/office/drawing/2014/main" id="{49FCCAB4-FF86-4BD6-9440-9FAF4117341F}"/>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2" name="Freeform 5630">
                <a:extLst>
                  <a:ext uri="{FF2B5EF4-FFF2-40B4-BE49-F238E27FC236}">
                    <a16:creationId xmlns:a16="http://schemas.microsoft.com/office/drawing/2014/main" id="{3EF03CEB-740A-4CBA-B503-1C2F7D8767CF}"/>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3" name="Freeform 5631">
                <a:extLst>
                  <a:ext uri="{FF2B5EF4-FFF2-40B4-BE49-F238E27FC236}">
                    <a16:creationId xmlns:a16="http://schemas.microsoft.com/office/drawing/2014/main" id="{C50E30C2-D3B1-47F1-82B5-9250A44C63AE}"/>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4" name="Freeform 5632">
                <a:extLst>
                  <a:ext uri="{FF2B5EF4-FFF2-40B4-BE49-F238E27FC236}">
                    <a16:creationId xmlns:a16="http://schemas.microsoft.com/office/drawing/2014/main" id="{790E1C45-3D9A-4952-A224-390358F903C5}"/>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5" name="Freeform 5633">
                <a:extLst>
                  <a:ext uri="{FF2B5EF4-FFF2-40B4-BE49-F238E27FC236}">
                    <a16:creationId xmlns:a16="http://schemas.microsoft.com/office/drawing/2014/main" id="{0AFA43D1-B91A-420F-9FF4-D4FB255DD89C}"/>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6" name="Freeform 5634">
                <a:extLst>
                  <a:ext uri="{FF2B5EF4-FFF2-40B4-BE49-F238E27FC236}">
                    <a16:creationId xmlns:a16="http://schemas.microsoft.com/office/drawing/2014/main" id="{E31D9FB9-7553-4E9A-8E92-5B56EB605CC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7" name="Freeform 5635">
                <a:extLst>
                  <a:ext uri="{FF2B5EF4-FFF2-40B4-BE49-F238E27FC236}">
                    <a16:creationId xmlns:a16="http://schemas.microsoft.com/office/drawing/2014/main" id="{BD62D565-737F-48D8-BC12-DB449A80D163}"/>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8" name="Freeform 5636">
                <a:extLst>
                  <a:ext uri="{FF2B5EF4-FFF2-40B4-BE49-F238E27FC236}">
                    <a16:creationId xmlns:a16="http://schemas.microsoft.com/office/drawing/2014/main" id="{0CA60CE8-7FE6-4AA8-9E73-305BAA717A26}"/>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9" name="Freeform 5637">
                <a:extLst>
                  <a:ext uri="{FF2B5EF4-FFF2-40B4-BE49-F238E27FC236}">
                    <a16:creationId xmlns:a16="http://schemas.microsoft.com/office/drawing/2014/main" id="{0A3FD7B3-1533-4DF9-933A-0F4D5C0D6D1D}"/>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0" name="Freeform 5638">
                <a:extLst>
                  <a:ext uri="{FF2B5EF4-FFF2-40B4-BE49-F238E27FC236}">
                    <a16:creationId xmlns:a16="http://schemas.microsoft.com/office/drawing/2014/main" id="{EF5B2465-3ADE-46DD-BCF7-95C77F0BF70F}"/>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1" name="Freeform 5639">
                <a:extLst>
                  <a:ext uri="{FF2B5EF4-FFF2-40B4-BE49-F238E27FC236}">
                    <a16:creationId xmlns:a16="http://schemas.microsoft.com/office/drawing/2014/main" id="{19EE91EB-C500-4DB8-8BFE-7AFEBFAFBA44}"/>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2" name="Freeform 5640">
                <a:extLst>
                  <a:ext uri="{FF2B5EF4-FFF2-40B4-BE49-F238E27FC236}">
                    <a16:creationId xmlns:a16="http://schemas.microsoft.com/office/drawing/2014/main" id="{B2BE4B6F-E3FE-42C3-B531-CE1B1508A348}"/>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3" name="Freeform 5641">
                <a:extLst>
                  <a:ext uri="{FF2B5EF4-FFF2-40B4-BE49-F238E27FC236}">
                    <a16:creationId xmlns:a16="http://schemas.microsoft.com/office/drawing/2014/main" id="{4F9DF40A-0002-464D-91A9-140239C79AD7}"/>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4" name="Freeform 5642">
                <a:extLst>
                  <a:ext uri="{FF2B5EF4-FFF2-40B4-BE49-F238E27FC236}">
                    <a16:creationId xmlns:a16="http://schemas.microsoft.com/office/drawing/2014/main" id="{0BD02656-F998-475F-9D45-24D9BAEE7BBD}"/>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5" name="Freeform 5643">
                <a:extLst>
                  <a:ext uri="{FF2B5EF4-FFF2-40B4-BE49-F238E27FC236}">
                    <a16:creationId xmlns:a16="http://schemas.microsoft.com/office/drawing/2014/main" id="{0DACA390-6E73-486D-8017-50C4530E115D}"/>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6" name="Freeform 5644">
                <a:extLst>
                  <a:ext uri="{FF2B5EF4-FFF2-40B4-BE49-F238E27FC236}">
                    <a16:creationId xmlns:a16="http://schemas.microsoft.com/office/drawing/2014/main" id="{9F8E2251-3C80-428C-BD44-BC8EC1DDE2AC}"/>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7" name="Freeform 5645">
                <a:extLst>
                  <a:ext uri="{FF2B5EF4-FFF2-40B4-BE49-F238E27FC236}">
                    <a16:creationId xmlns:a16="http://schemas.microsoft.com/office/drawing/2014/main" id="{0BE52FC0-F113-4CBB-9D25-3823ABFDE18E}"/>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8" name="Freeform 5646">
                <a:extLst>
                  <a:ext uri="{FF2B5EF4-FFF2-40B4-BE49-F238E27FC236}">
                    <a16:creationId xmlns:a16="http://schemas.microsoft.com/office/drawing/2014/main" id="{E5F6D7D4-295E-4DE7-8307-7626AB6C61FE}"/>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9" name="Freeform 5647">
                <a:extLst>
                  <a:ext uri="{FF2B5EF4-FFF2-40B4-BE49-F238E27FC236}">
                    <a16:creationId xmlns:a16="http://schemas.microsoft.com/office/drawing/2014/main" id="{FD6A9A18-6F63-41A0-A985-D1E3478E6855}"/>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0" name="Freeform 5648">
                <a:extLst>
                  <a:ext uri="{FF2B5EF4-FFF2-40B4-BE49-F238E27FC236}">
                    <a16:creationId xmlns:a16="http://schemas.microsoft.com/office/drawing/2014/main" id="{B8F6EE20-0C62-4B21-82BE-0267DFE6FE52}"/>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1" name="Freeform 5649">
                <a:extLst>
                  <a:ext uri="{FF2B5EF4-FFF2-40B4-BE49-F238E27FC236}">
                    <a16:creationId xmlns:a16="http://schemas.microsoft.com/office/drawing/2014/main" id="{326D3259-D1A5-41EC-AE5E-1E180818E9EA}"/>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2" name="Freeform 5650">
                <a:extLst>
                  <a:ext uri="{FF2B5EF4-FFF2-40B4-BE49-F238E27FC236}">
                    <a16:creationId xmlns:a16="http://schemas.microsoft.com/office/drawing/2014/main" id="{F9808439-B903-48EE-8EA4-A525E1D2CE4F}"/>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3" name="Freeform 5651">
                <a:extLst>
                  <a:ext uri="{FF2B5EF4-FFF2-40B4-BE49-F238E27FC236}">
                    <a16:creationId xmlns:a16="http://schemas.microsoft.com/office/drawing/2014/main" id="{2F4FB048-95D9-4372-993A-5110DB021443}"/>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4" name="Freeform 5652">
                <a:extLst>
                  <a:ext uri="{FF2B5EF4-FFF2-40B4-BE49-F238E27FC236}">
                    <a16:creationId xmlns:a16="http://schemas.microsoft.com/office/drawing/2014/main" id="{988EAB8F-72F1-432F-B68E-0FF9DF1C87C5}"/>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5" name="Freeform 5653">
                <a:extLst>
                  <a:ext uri="{FF2B5EF4-FFF2-40B4-BE49-F238E27FC236}">
                    <a16:creationId xmlns:a16="http://schemas.microsoft.com/office/drawing/2014/main" id="{B93AFFAE-1577-4A35-8F0F-F01BE6917353}"/>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6" name="Freeform 5654">
                <a:extLst>
                  <a:ext uri="{FF2B5EF4-FFF2-40B4-BE49-F238E27FC236}">
                    <a16:creationId xmlns:a16="http://schemas.microsoft.com/office/drawing/2014/main" id="{58E8EEC7-24EA-4D91-919C-BBBBBD20E110}"/>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7" name="Freeform 5655">
                <a:extLst>
                  <a:ext uri="{FF2B5EF4-FFF2-40B4-BE49-F238E27FC236}">
                    <a16:creationId xmlns:a16="http://schemas.microsoft.com/office/drawing/2014/main" id="{3B2FDA37-0E27-41D8-8578-AACBAC592C9B}"/>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8" name="Freeform 5656">
                <a:extLst>
                  <a:ext uri="{FF2B5EF4-FFF2-40B4-BE49-F238E27FC236}">
                    <a16:creationId xmlns:a16="http://schemas.microsoft.com/office/drawing/2014/main" id="{07CDBFD3-85AB-44C9-9B47-6B4690EEBD12}"/>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9" name="Freeform 5657">
                <a:extLst>
                  <a:ext uri="{FF2B5EF4-FFF2-40B4-BE49-F238E27FC236}">
                    <a16:creationId xmlns:a16="http://schemas.microsoft.com/office/drawing/2014/main" id="{03E24DD4-2F70-4C47-B940-B0B2928EB1BD}"/>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0" name="Freeform 5658">
                <a:extLst>
                  <a:ext uri="{FF2B5EF4-FFF2-40B4-BE49-F238E27FC236}">
                    <a16:creationId xmlns:a16="http://schemas.microsoft.com/office/drawing/2014/main" id="{EFE23056-C77C-4D88-9D51-FC70EC65D7C4}"/>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1" name="Freeform 5659">
                <a:extLst>
                  <a:ext uri="{FF2B5EF4-FFF2-40B4-BE49-F238E27FC236}">
                    <a16:creationId xmlns:a16="http://schemas.microsoft.com/office/drawing/2014/main" id="{20C28350-36BA-4429-A811-5B9C23171984}"/>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2" name="Freeform 5660">
                <a:extLst>
                  <a:ext uri="{FF2B5EF4-FFF2-40B4-BE49-F238E27FC236}">
                    <a16:creationId xmlns:a16="http://schemas.microsoft.com/office/drawing/2014/main" id="{A4A60C6F-B9D7-416C-AF79-6A27B96D85C9}"/>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3" name="Freeform 5661">
                <a:extLst>
                  <a:ext uri="{FF2B5EF4-FFF2-40B4-BE49-F238E27FC236}">
                    <a16:creationId xmlns:a16="http://schemas.microsoft.com/office/drawing/2014/main" id="{FC5B6B37-4A6B-4A9E-9777-A08BE3825FDF}"/>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4" name="Freeform 5662">
                <a:extLst>
                  <a:ext uri="{FF2B5EF4-FFF2-40B4-BE49-F238E27FC236}">
                    <a16:creationId xmlns:a16="http://schemas.microsoft.com/office/drawing/2014/main" id="{754A70E6-CDB3-4E51-A887-477CE709E705}"/>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5" name="Freeform 5663">
                <a:extLst>
                  <a:ext uri="{FF2B5EF4-FFF2-40B4-BE49-F238E27FC236}">
                    <a16:creationId xmlns:a16="http://schemas.microsoft.com/office/drawing/2014/main" id="{12D0D7BC-A45F-469F-9F6F-B6EF6BF3574D}"/>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6" name="Freeform 5664">
                <a:extLst>
                  <a:ext uri="{FF2B5EF4-FFF2-40B4-BE49-F238E27FC236}">
                    <a16:creationId xmlns:a16="http://schemas.microsoft.com/office/drawing/2014/main" id="{823C8828-CC75-44A8-AF02-F62D3D5EAD6D}"/>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7" name="Freeform 5665">
                <a:extLst>
                  <a:ext uri="{FF2B5EF4-FFF2-40B4-BE49-F238E27FC236}">
                    <a16:creationId xmlns:a16="http://schemas.microsoft.com/office/drawing/2014/main" id="{632A5FC6-CFF3-4CA3-9EE3-7627AACD1A0E}"/>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8" name="Freeform 5666">
                <a:extLst>
                  <a:ext uri="{FF2B5EF4-FFF2-40B4-BE49-F238E27FC236}">
                    <a16:creationId xmlns:a16="http://schemas.microsoft.com/office/drawing/2014/main" id="{9BD6B6BE-4403-43A6-86D2-B55655E1057C}"/>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9" name="Freeform 5667">
                <a:extLst>
                  <a:ext uri="{FF2B5EF4-FFF2-40B4-BE49-F238E27FC236}">
                    <a16:creationId xmlns:a16="http://schemas.microsoft.com/office/drawing/2014/main" id="{BA9569AD-A873-4E09-8940-6D644C1CC7EF}"/>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0" name="Freeform 5668">
                <a:extLst>
                  <a:ext uri="{FF2B5EF4-FFF2-40B4-BE49-F238E27FC236}">
                    <a16:creationId xmlns:a16="http://schemas.microsoft.com/office/drawing/2014/main" id="{5ADAEE89-71E0-4D28-90F2-15F8E118E601}"/>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1" name="Freeform 5669">
                <a:extLst>
                  <a:ext uri="{FF2B5EF4-FFF2-40B4-BE49-F238E27FC236}">
                    <a16:creationId xmlns:a16="http://schemas.microsoft.com/office/drawing/2014/main" id="{29683851-DE7C-4870-9A00-4F57FE84ED2C}"/>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2" name="Freeform 5670">
                <a:extLst>
                  <a:ext uri="{FF2B5EF4-FFF2-40B4-BE49-F238E27FC236}">
                    <a16:creationId xmlns:a16="http://schemas.microsoft.com/office/drawing/2014/main" id="{CF71C0BE-7FA0-4471-9629-06E75DF1BE91}"/>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3" name="Freeform 5671">
                <a:extLst>
                  <a:ext uri="{FF2B5EF4-FFF2-40B4-BE49-F238E27FC236}">
                    <a16:creationId xmlns:a16="http://schemas.microsoft.com/office/drawing/2014/main" id="{4205EFD4-C0E4-459D-8FF5-353893C9448E}"/>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4" name="Freeform 5672">
                <a:extLst>
                  <a:ext uri="{FF2B5EF4-FFF2-40B4-BE49-F238E27FC236}">
                    <a16:creationId xmlns:a16="http://schemas.microsoft.com/office/drawing/2014/main" id="{F5D91780-5E7B-46F2-83AA-786720A6D18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5" name="Freeform 5673">
                <a:extLst>
                  <a:ext uri="{FF2B5EF4-FFF2-40B4-BE49-F238E27FC236}">
                    <a16:creationId xmlns:a16="http://schemas.microsoft.com/office/drawing/2014/main" id="{D025706E-9765-497C-971F-15D2751E19B4}"/>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6" name="Freeform 5674">
                <a:extLst>
                  <a:ext uri="{FF2B5EF4-FFF2-40B4-BE49-F238E27FC236}">
                    <a16:creationId xmlns:a16="http://schemas.microsoft.com/office/drawing/2014/main" id="{B30E9248-0106-4539-9B6B-A20E9DEB617A}"/>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7" name="Freeform 5675">
                <a:extLst>
                  <a:ext uri="{FF2B5EF4-FFF2-40B4-BE49-F238E27FC236}">
                    <a16:creationId xmlns:a16="http://schemas.microsoft.com/office/drawing/2014/main" id="{29ACFA6A-FD62-413A-899A-23C712B00428}"/>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8" name="Freeform 5676">
                <a:extLst>
                  <a:ext uri="{FF2B5EF4-FFF2-40B4-BE49-F238E27FC236}">
                    <a16:creationId xmlns:a16="http://schemas.microsoft.com/office/drawing/2014/main" id="{B24497CD-C44E-411F-BFC6-CFB41EF8E3F7}"/>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9" name="Freeform 5677">
                <a:extLst>
                  <a:ext uri="{FF2B5EF4-FFF2-40B4-BE49-F238E27FC236}">
                    <a16:creationId xmlns:a16="http://schemas.microsoft.com/office/drawing/2014/main" id="{7F3CFDC5-8EF0-47EA-A1E0-712443A3E478}"/>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0" name="Freeform 5678">
                <a:extLst>
                  <a:ext uri="{FF2B5EF4-FFF2-40B4-BE49-F238E27FC236}">
                    <a16:creationId xmlns:a16="http://schemas.microsoft.com/office/drawing/2014/main" id="{95F23E1F-5B3E-4378-B325-EC9C5AC262B1}"/>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1" name="Freeform 5679">
                <a:extLst>
                  <a:ext uri="{FF2B5EF4-FFF2-40B4-BE49-F238E27FC236}">
                    <a16:creationId xmlns:a16="http://schemas.microsoft.com/office/drawing/2014/main" id="{772E7B57-343B-411A-B04F-1AF0D507A057}"/>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2" name="Freeform 5680">
                <a:extLst>
                  <a:ext uri="{FF2B5EF4-FFF2-40B4-BE49-F238E27FC236}">
                    <a16:creationId xmlns:a16="http://schemas.microsoft.com/office/drawing/2014/main" id="{8F67DC68-705D-4B68-8C75-FEE4C18F10C2}"/>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3" name="Freeform 5681">
                <a:extLst>
                  <a:ext uri="{FF2B5EF4-FFF2-40B4-BE49-F238E27FC236}">
                    <a16:creationId xmlns:a16="http://schemas.microsoft.com/office/drawing/2014/main" id="{D48FB028-28DB-49C7-A700-71ECB3F0BA53}"/>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4" name="Freeform 5682">
                <a:extLst>
                  <a:ext uri="{FF2B5EF4-FFF2-40B4-BE49-F238E27FC236}">
                    <a16:creationId xmlns:a16="http://schemas.microsoft.com/office/drawing/2014/main" id="{152C91FD-3E4F-45E9-AAE8-94376A8DCD99}"/>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5" name="Freeform 5683">
                <a:extLst>
                  <a:ext uri="{FF2B5EF4-FFF2-40B4-BE49-F238E27FC236}">
                    <a16:creationId xmlns:a16="http://schemas.microsoft.com/office/drawing/2014/main" id="{B62D7663-EF4D-40A8-9095-632F8532BCFF}"/>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6" name="Freeform 5684">
                <a:extLst>
                  <a:ext uri="{FF2B5EF4-FFF2-40B4-BE49-F238E27FC236}">
                    <a16:creationId xmlns:a16="http://schemas.microsoft.com/office/drawing/2014/main" id="{509657BE-B8F5-42C6-9AE0-4B6F88AB0AA6}"/>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7" name="Freeform 5685">
                <a:extLst>
                  <a:ext uri="{FF2B5EF4-FFF2-40B4-BE49-F238E27FC236}">
                    <a16:creationId xmlns:a16="http://schemas.microsoft.com/office/drawing/2014/main" id="{1E8A5430-33EC-45F2-8669-9C71459959CB}"/>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8" name="Freeform 5686">
                <a:extLst>
                  <a:ext uri="{FF2B5EF4-FFF2-40B4-BE49-F238E27FC236}">
                    <a16:creationId xmlns:a16="http://schemas.microsoft.com/office/drawing/2014/main" id="{F37C988D-83A4-4080-A012-D431572AB39F}"/>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9" name="Freeform 5687">
                <a:extLst>
                  <a:ext uri="{FF2B5EF4-FFF2-40B4-BE49-F238E27FC236}">
                    <a16:creationId xmlns:a16="http://schemas.microsoft.com/office/drawing/2014/main" id="{A0418B41-F2E3-4F55-B5AC-B9DE8A807BA0}"/>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0" name="Freeform 5688">
                <a:extLst>
                  <a:ext uri="{FF2B5EF4-FFF2-40B4-BE49-F238E27FC236}">
                    <a16:creationId xmlns:a16="http://schemas.microsoft.com/office/drawing/2014/main" id="{35D82675-9791-4B75-B594-CB06B03677E8}"/>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1" name="Freeform 5689">
                <a:extLst>
                  <a:ext uri="{FF2B5EF4-FFF2-40B4-BE49-F238E27FC236}">
                    <a16:creationId xmlns:a16="http://schemas.microsoft.com/office/drawing/2014/main" id="{0D14C20F-D06F-4448-80A9-9971D3C027E0}"/>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2" name="Freeform 5690">
                <a:extLst>
                  <a:ext uri="{FF2B5EF4-FFF2-40B4-BE49-F238E27FC236}">
                    <a16:creationId xmlns:a16="http://schemas.microsoft.com/office/drawing/2014/main" id="{72004E50-1380-4A1A-B565-58049BB402DC}"/>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3" name="Freeform 5691">
                <a:extLst>
                  <a:ext uri="{FF2B5EF4-FFF2-40B4-BE49-F238E27FC236}">
                    <a16:creationId xmlns:a16="http://schemas.microsoft.com/office/drawing/2014/main" id="{D04549B1-A046-47B5-84DE-A03B3E7EB505}"/>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4" name="Freeform 5692">
                <a:extLst>
                  <a:ext uri="{FF2B5EF4-FFF2-40B4-BE49-F238E27FC236}">
                    <a16:creationId xmlns:a16="http://schemas.microsoft.com/office/drawing/2014/main" id="{BA62A25C-017D-44A9-8859-4BB5BB76D621}"/>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5" name="Freeform 5693">
                <a:extLst>
                  <a:ext uri="{FF2B5EF4-FFF2-40B4-BE49-F238E27FC236}">
                    <a16:creationId xmlns:a16="http://schemas.microsoft.com/office/drawing/2014/main" id="{3AA6175A-13C8-4B9C-B3D5-A214F471FF2B}"/>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6" name="Freeform 5694">
                <a:extLst>
                  <a:ext uri="{FF2B5EF4-FFF2-40B4-BE49-F238E27FC236}">
                    <a16:creationId xmlns:a16="http://schemas.microsoft.com/office/drawing/2014/main" id="{34B03B3D-EAFE-4198-9B6C-B5843A18939A}"/>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7" name="Freeform 5695">
                <a:extLst>
                  <a:ext uri="{FF2B5EF4-FFF2-40B4-BE49-F238E27FC236}">
                    <a16:creationId xmlns:a16="http://schemas.microsoft.com/office/drawing/2014/main" id="{7344F364-4FE9-477D-A270-3ED2BB7095E5}"/>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8" name="Freeform 5696">
                <a:extLst>
                  <a:ext uri="{FF2B5EF4-FFF2-40B4-BE49-F238E27FC236}">
                    <a16:creationId xmlns:a16="http://schemas.microsoft.com/office/drawing/2014/main" id="{7D7C98FE-8777-4BB5-95EC-36744DA4A4ED}"/>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9" name="Freeform 5697">
                <a:extLst>
                  <a:ext uri="{FF2B5EF4-FFF2-40B4-BE49-F238E27FC236}">
                    <a16:creationId xmlns:a16="http://schemas.microsoft.com/office/drawing/2014/main" id="{E300FC67-299C-49D8-A657-72CE91F4E432}"/>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0" name="Freeform 5698">
                <a:extLst>
                  <a:ext uri="{FF2B5EF4-FFF2-40B4-BE49-F238E27FC236}">
                    <a16:creationId xmlns:a16="http://schemas.microsoft.com/office/drawing/2014/main" id="{0945F295-4287-4A0B-9535-38B1DEDA9250}"/>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1" name="Freeform 5699">
                <a:extLst>
                  <a:ext uri="{FF2B5EF4-FFF2-40B4-BE49-F238E27FC236}">
                    <a16:creationId xmlns:a16="http://schemas.microsoft.com/office/drawing/2014/main" id="{00E283BD-332E-426B-8CC0-4EB080CF82A4}"/>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2" name="Freeform 5700">
                <a:extLst>
                  <a:ext uri="{FF2B5EF4-FFF2-40B4-BE49-F238E27FC236}">
                    <a16:creationId xmlns:a16="http://schemas.microsoft.com/office/drawing/2014/main" id="{58399ACF-F840-46AC-9F8B-6F26F21B0ED3}"/>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3" name="Freeform 5701">
                <a:extLst>
                  <a:ext uri="{FF2B5EF4-FFF2-40B4-BE49-F238E27FC236}">
                    <a16:creationId xmlns:a16="http://schemas.microsoft.com/office/drawing/2014/main" id="{27A9885E-C3E3-4BF2-B25B-D7419CA8F564}"/>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4" name="Freeform 5702">
                <a:extLst>
                  <a:ext uri="{FF2B5EF4-FFF2-40B4-BE49-F238E27FC236}">
                    <a16:creationId xmlns:a16="http://schemas.microsoft.com/office/drawing/2014/main" id="{CB7367B8-F1DA-4D10-9A31-D6A5EF22EC96}"/>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5" name="Freeform 5703">
                <a:extLst>
                  <a:ext uri="{FF2B5EF4-FFF2-40B4-BE49-F238E27FC236}">
                    <a16:creationId xmlns:a16="http://schemas.microsoft.com/office/drawing/2014/main" id="{460661A0-8AD7-4267-A386-C68BB1A24E2C}"/>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6" name="Freeform 5704">
                <a:extLst>
                  <a:ext uri="{FF2B5EF4-FFF2-40B4-BE49-F238E27FC236}">
                    <a16:creationId xmlns:a16="http://schemas.microsoft.com/office/drawing/2014/main" id="{6E04E977-7212-4940-AF2C-4592DA668273}"/>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7" name="Freeform 5705">
                <a:extLst>
                  <a:ext uri="{FF2B5EF4-FFF2-40B4-BE49-F238E27FC236}">
                    <a16:creationId xmlns:a16="http://schemas.microsoft.com/office/drawing/2014/main" id="{F7BDB84A-55D4-490B-A511-BD4DDA72FE76}"/>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8" name="Freeform 5706">
                <a:extLst>
                  <a:ext uri="{FF2B5EF4-FFF2-40B4-BE49-F238E27FC236}">
                    <a16:creationId xmlns:a16="http://schemas.microsoft.com/office/drawing/2014/main" id="{E631D998-33C2-448F-99CD-CD9945B2EF0E}"/>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9" name="Freeform 5707">
                <a:extLst>
                  <a:ext uri="{FF2B5EF4-FFF2-40B4-BE49-F238E27FC236}">
                    <a16:creationId xmlns:a16="http://schemas.microsoft.com/office/drawing/2014/main" id="{60948AAE-4A9A-40B3-B954-86FEE3917ED3}"/>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0" name="Freeform 5708">
                <a:extLst>
                  <a:ext uri="{FF2B5EF4-FFF2-40B4-BE49-F238E27FC236}">
                    <a16:creationId xmlns:a16="http://schemas.microsoft.com/office/drawing/2014/main" id="{FE12B4B3-4B60-4876-BF24-5A28B06C7594}"/>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1" name="Freeform 5709">
                <a:extLst>
                  <a:ext uri="{FF2B5EF4-FFF2-40B4-BE49-F238E27FC236}">
                    <a16:creationId xmlns:a16="http://schemas.microsoft.com/office/drawing/2014/main" id="{2222E055-2BCB-40DC-B326-E0866937B32B}"/>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2" name="Freeform 5710">
                <a:extLst>
                  <a:ext uri="{FF2B5EF4-FFF2-40B4-BE49-F238E27FC236}">
                    <a16:creationId xmlns:a16="http://schemas.microsoft.com/office/drawing/2014/main" id="{967EC5A4-727C-4DC4-B02F-86E0FC74A810}"/>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3" name="Freeform 5711">
                <a:extLst>
                  <a:ext uri="{FF2B5EF4-FFF2-40B4-BE49-F238E27FC236}">
                    <a16:creationId xmlns:a16="http://schemas.microsoft.com/office/drawing/2014/main" id="{B51656C3-FBC5-4348-9E2A-5C5D93B3AA74}"/>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4" name="Freeform 5712">
                <a:extLst>
                  <a:ext uri="{FF2B5EF4-FFF2-40B4-BE49-F238E27FC236}">
                    <a16:creationId xmlns:a16="http://schemas.microsoft.com/office/drawing/2014/main" id="{D5AAF234-E8BC-4A0B-83FD-9777AA2875BE}"/>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5" name="Freeform 5713">
                <a:extLst>
                  <a:ext uri="{FF2B5EF4-FFF2-40B4-BE49-F238E27FC236}">
                    <a16:creationId xmlns:a16="http://schemas.microsoft.com/office/drawing/2014/main" id="{C8191E1C-76DE-4D1F-8EE9-8986EB06EBE0}"/>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6" name="Freeform 5714">
                <a:extLst>
                  <a:ext uri="{FF2B5EF4-FFF2-40B4-BE49-F238E27FC236}">
                    <a16:creationId xmlns:a16="http://schemas.microsoft.com/office/drawing/2014/main" id="{4F700090-0E97-484D-8515-9A3CD9AE6E0F}"/>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7" name="Freeform 5715">
                <a:extLst>
                  <a:ext uri="{FF2B5EF4-FFF2-40B4-BE49-F238E27FC236}">
                    <a16:creationId xmlns:a16="http://schemas.microsoft.com/office/drawing/2014/main" id="{BBB2DBD1-2B59-443D-90C2-83D1EB310BC7}"/>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8" name="Freeform 5716">
                <a:extLst>
                  <a:ext uri="{FF2B5EF4-FFF2-40B4-BE49-F238E27FC236}">
                    <a16:creationId xmlns:a16="http://schemas.microsoft.com/office/drawing/2014/main" id="{FD59EE61-17B1-44C9-9F8A-C33D16C6512A}"/>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9" name="Freeform 5717">
                <a:extLst>
                  <a:ext uri="{FF2B5EF4-FFF2-40B4-BE49-F238E27FC236}">
                    <a16:creationId xmlns:a16="http://schemas.microsoft.com/office/drawing/2014/main" id="{67DD9867-1431-4A3E-8D40-BFCFDE39B2DE}"/>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0" name="Freeform 5718">
                <a:extLst>
                  <a:ext uri="{FF2B5EF4-FFF2-40B4-BE49-F238E27FC236}">
                    <a16:creationId xmlns:a16="http://schemas.microsoft.com/office/drawing/2014/main" id="{3C7FBED8-F635-464A-B05D-3DE250377000}"/>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1" name="Freeform 5719">
                <a:extLst>
                  <a:ext uri="{FF2B5EF4-FFF2-40B4-BE49-F238E27FC236}">
                    <a16:creationId xmlns:a16="http://schemas.microsoft.com/office/drawing/2014/main" id="{E23832B6-3F96-4CEE-A984-9504C42BF2F3}"/>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2" name="Freeform 5720">
                <a:extLst>
                  <a:ext uri="{FF2B5EF4-FFF2-40B4-BE49-F238E27FC236}">
                    <a16:creationId xmlns:a16="http://schemas.microsoft.com/office/drawing/2014/main" id="{1634CEA1-EA0C-48FA-8903-16EBC89675C6}"/>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3" name="Freeform 5721">
                <a:extLst>
                  <a:ext uri="{FF2B5EF4-FFF2-40B4-BE49-F238E27FC236}">
                    <a16:creationId xmlns:a16="http://schemas.microsoft.com/office/drawing/2014/main" id="{AB92F89C-DF31-46A3-B972-8869A5846562}"/>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4" name="Freeform 5722">
                <a:extLst>
                  <a:ext uri="{FF2B5EF4-FFF2-40B4-BE49-F238E27FC236}">
                    <a16:creationId xmlns:a16="http://schemas.microsoft.com/office/drawing/2014/main" id="{1CA9FA72-BE30-47C2-A630-95348DB119A3}"/>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5" name="Freeform 5723">
                <a:extLst>
                  <a:ext uri="{FF2B5EF4-FFF2-40B4-BE49-F238E27FC236}">
                    <a16:creationId xmlns:a16="http://schemas.microsoft.com/office/drawing/2014/main" id="{08919FE4-4637-4E8F-B3DC-F3DBEA185F5E}"/>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6" name="Freeform 5724">
                <a:extLst>
                  <a:ext uri="{FF2B5EF4-FFF2-40B4-BE49-F238E27FC236}">
                    <a16:creationId xmlns:a16="http://schemas.microsoft.com/office/drawing/2014/main" id="{7920F29B-EE3A-4B37-BF2F-F6555424EA3B}"/>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7" name="Freeform 5725">
                <a:extLst>
                  <a:ext uri="{FF2B5EF4-FFF2-40B4-BE49-F238E27FC236}">
                    <a16:creationId xmlns:a16="http://schemas.microsoft.com/office/drawing/2014/main" id="{4D00ADE4-289D-4412-8C5F-394E374FF7D1}"/>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8" name="Freeform 5726">
                <a:extLst>
                  <a:ext uri="{FF2B5EF4-FFF2-40B4-BE49-F238E27FC236}">
                    <a16:creationId xmlns:a16="http://schemas.microsoft.com/office/drawing/2014/main" id="{6E3578D5-76C2-47D1-A97D-2A068079637B}"/>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9" name="Freeform 5727">
                <a:extLst>
                  <a:ext uri="{FF2B5EF4-FFF2-40B4-BE49-F238E27FC236}">
                    <a16:creationId xmlns:a16="http://schemas.microsoft.com/office/drawing/2014/main" id="{2D7D40C0-2A36-4722-B7C7-81174C900F8E}"/>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0" name="Freeform 5728">
                <a:extLst>
                  <a:ext uri="{FF2B5EF4-FFF2-40B4-BE49-F238E27FC236}">
                    <a16:creationId xmlns:a16="http://schemas.microsoft.com/office/drawing/2014/main" id="{5DE26943-22A7-491D-984C-CBB2D8BF289D}"/>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1" name="Freeform 5729">
                <a:extLst>
                  <a:ext uri="{FF2B5EF4-FFF2-40B4-BE49-F238E27FC236}">
                    <a16:creationId xmlns:a16="http://schemas.microsoft.com/office/drawing/2014/main" id="{F86FC2ED-56FB-423E-A917-132E6FE6039D}"/>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2" name="Freeform 5730">
                <a:extLst>
                  <a:ext uri="{FF2B5EF4-FFF2-40B4-BE49-F238E27FC236}">
                    <a16:creationId xmlns:a16="http://schemas.microsoft.com/office/drawing/2014/main" id="{36C2FBAB-F7C2-4F59-A54B-7CFBB8594D78}"/>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3" name="Freeform 5731">
                <a:extLst>
                  <a:ext uri="{FF2B5EF4-FFF2-40B4-BE49-F238E27FC236}">
                    <a16:creationId xmlns:a16="http://schemas.microsoft.com/office/drawing/2014/main" id="{B1FCBAB4-1AA8-4537-8843-6B5F7DD9756F}"/>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4" name="Freeform 5732">
                <a:extLst>
                  <a:ext uri="{FF2B5EF4-FFF2-40B4-BE49-F238E27FC236}">
                    <a16:creationId xmlns:a16="http://schemas.microsoft.com/office/drawing/2014/main" id="{0B5554EA-5742-4618-929D-35D8F1E4180E}"/>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5" name="Freeform 5733">
                <a:extLst>
                  <a:ext uri="{FF2B5EF4-FFF2-40B4-BE49-F238E27FC236}">
                    <a16:creationId xmlns:a16="http://schemas.microsoft.com/office/drawing/2014/main" id="{0C93A6E4-3FE4-406C-B045-3AD54523A31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6" name="Freeform 5734">
                <a:extLst>
                  <a:ext uri="{FF2B5EF4-FFF2-40B4-BE49-F238E27FC236}">
                    <a16:creationId xmlns:a16="http://schemas.microsoft.com/office/drawing/2014/main" id="{3EF3ED96-D85A-4C6B-98C4-006E6B83FDF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7" name="Freeform 5735">
                <a:extLst>
                  <a:ext uri="{FF2B5EF4-FFF2-40B4-BE49-F238E27FC236}">
                    <a16:creationId xmlns:a16="http://schemas.microsoft.com/office/drawing/2014/main" id="{29C834AB-5469-4D8E-8876-9E2C2806FC8A}"/>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8" name="Freeform 5736">
                <a:extLst>
                  <a:ext uri="{FF2B5EF4-FFF2-40B4-BE49-F238E27FC236}">
                    <a16:creationId xmlns:a16="http://schemas.microsoft.com/office/drawing/2014/main" id="{79F39A61-45FC-4E65-9DD0-A6B303F8F8A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9" name="Freeform 5737">
                <a:extLst>
                  <a:ext uri="{FF2B5EF4-FFF2-40B4-BE49-F238E27FC236}">
                    <a16:creationId xmlns:a16="http://schemas.microsoft.com/office/drawing/2014/main" id="{883A9C49-7251-4E30-B852-63F88D8E0894}"/>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0" name="Freeform 5738">
                <a:extLst>
                  <a:ext uri="{FF2B5EF4-FFF2-40B4-BE49-F238E27FC236}">
                    <a16:creationId xmlns:a16="http://schemas.microsoft.com/office/drawing/2014/main" id="{ED5FB4A1-F559-4F3B-B66C-DDC1AD3E865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1" name="Freeform 5739">
                <a:extLst>
                  <a:ext uri="{FF2B5EF4-FFF2-40B4-BE49-F238E27FC236}">
                    <a16:creationId xmlns:a16="http://schemas.microsoft.com/office/drawing/2014/main" id="{A222FE96-856E-4BC9-8A36-802E71AE36DE}"/>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2" name="Freeform 5740">
                <a:extLst>
                  <a:ext uri="{FF2B5EF4-FFF2-40B4-BE49-F238E27FC236}">
                    <a16:creationId xmlns:a16="http://schemas.microsoft.com/office/drawing/2014/main" id="{23A49A6E-5AEA-407E-8A47-DC6FEFD3CE6B}"/>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3" name="Freeform 5741">
                <a:extLst>
                  <a:ext uri="{FF2B5EF4-FFF2-40B4-BE49-F238E27FC236}">
                    <a16:creationId xmlns:a16="http://schemas.microsoft.com/office/drawing/2014/main" id="{ED9C5570-A700-4A41-AC96-03CDB4D9A2D1}"/>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4" name="Freeform 5742">
                <a:extLst>
                  <a:ext uri="{FF2B5EF4-FFF2-40B4-BE49-F238E27FC236}">
                    <a16:creationId xmlns:a16="http://schemas.microsoft.com/office/drawing/2014/main" id="{BCE0657F-45C6-4C02-BDFB-B42337807C6E}"/>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5" name="Freeform 5743">
                <a:extLst>
                  <a:ext uri="{FF2B5EF4-FFF2-40B4-BE49-F238E27FC236}">
                    <a16:creationId xmlns:a16="http://schemas.microsoft.com/office/drawing/2014/main" id="{BED477D5-0DF5-4044-A67D-FEB12E5954CE}"/>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6" name="Freeform 5744">
                <a:extLst>
                  <a:ext uri="{FF2B5EF4-FFF2-40B4-BE49-F238E27FC236}">
                    <a16:creationId xmlns:a16="http://schemas.microsoft.com/office/drawing/2014/main" id="{D786643D-6FBE-4700-A564-6C05B26A93F8}"/>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7" name="Freeform 5745">
                <a:extLst>
                  <a:ext uri="{FF2B5EF4-FFF2-40B4-BE49-F238E27FC236}">
                    <a16:creationId xmlns:a16="http://schemas.microsoft.com/office/drawing/2014/main" id="{7382D627-A28A-480A-A908-0F5FECE07FC7}"/>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8" name="Freeform 5746">
                <a:extLst>
                  <a:ext uri="{FF2B5EF4-FFF2-40B4-BE49-F238E27FC236}">
                    <a16:creationId xmlns:a16="http://schemas.microsoft.com/office/drawing/2014/main" id="{E06AE8D7-FF3F-4817-8181-0A3933752EBB}"/>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9" name="Freeform 5747">
                <a:extLst>
                  <a:ext uri="{FF2B5EF4-FFF2-40B4-BE49-F238E27FC236}">
                    <a16:creationId xmlns:a16="http://schemas.microsoft.com/office/drawing/2014/main" id="{A6B6419E-955E-4365-9BD7-6DE89154941E}"/>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0" name="Freeform 5748">
                <a:extLst>
                  <a:ext uri="{FF2B5EF4-FFF2-40B4-BE49-F238E27FC236}">
                    <a16:creationId xmlns:a16="http://schemas.microsoft.com/office/drawing/2014/main" id="{36B1AF66-FB6E-48E4-8BC5-2571A66BFDB2}"/>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1" name="Freeform 5749">
                <a:extLst>
                  <a:ext uri="{FF2B5EF4-FFF2-40B4-BE49-F238E27FC236}">
                    <a16:creationId xmlns:a16="http://schemas.microsoft.com/office/drawing/2014/main" id="{FE08BF7D-D9BA-4B31-A798-D0E490267254}"/>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2" name="Freeform 5750">
                <a:extLst>
                  <a:ext uri="{FF2B5EF4-FFF2-40B4-BE49-F238E27FC236}">
                    <a16:creationId xmlns:a16="http://schemas.microsoft.com/office/drawing/2014/main" id="{37372C19-4942-4340-8BC9-2DECC00116D2}"/>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3" name="Freeform 5751">
                <a:extLst>
                  <a:ext uri="{FF2B5EF4-FFF2-40B4-BE49-F238E27FC236}">
                    <a16:creationId xmlns:a16="http://schemas.microsoft.com/office/drawing/2014/main" id="{ECE13749-B1E1-4AF3-82A4-518ADD166F4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4" name="Freeform 5752">
                <a:extLst>
                  <a:ext uri="{FF2B5EF4-FFF2-40B4-BE49-F238E27FC236}">
                    <a16:creationId xmlns:a16="http://schemas.microsoft.com/office/drawing/2014/main" id="{1D7614C5-38B9-457C-BDF8-92C7CA6A68CC}"/>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5" name="Freeform 5753">
                <a:extLst>
                  <a:ext uri="{FF2B5EF4-FFF2-40B4-BE49-F238E27FC236}">
                    <a16:creationId xmlns:a16="http://schemas.microsoft.com/office/drawing/2014/main" id="{3B520E98-C3A4-4765-B6E3-05CEAAEDFCD2}"/>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6" name="Freeform 5754">
                <a:extLst>
                  <a:ext uri="{FF2B5EF4-FFF2-40B4-BE49-F238E27FC236}">
                    <a16:creationId xmlns:a16="http://schemas.microsoft.com/office/drawing/2014/main" id="{F6DDDDAA-AA0B-45B2-ABC1-CBF0897BF3A5}"/>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7" name="Freeform 5755">
                <a:extLst>
                  <a:ext uri="{FF2B5EF4-FFF2-40B4-BE49-F238E27FC236}">
                    <a16:creationId xmlns:a16="http://schemas.microsoft.com/office/drawing/2014/main" id="{01D23C72-00DA-43DE-9B55-4229E16B11C5}"/>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8" name="Freeform 5756">
                <a:extLst>
                  <a:ext uri="{FF2B5EF4-FFF2-40B4-BE49-F238E27FC236}">
                    <a16:creationId xmlns:a16="http://schemas.microsoft.com/office/drawing/2014/main" id="{111B477B-F841-4AD8-8122-8B1B77800809}"/>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9" name="Freeform 5757">
                <a:extLst>
                  <a:ext uri="{FF2B5EF4-FFF2-40B4-BE49-F238E27FC236}">
                    <a16:creationId xmlns:a16="http://schemas.microsoft.com/office/drawing/2014/main" id="{40ED9CAE-4921-497C-8F8D-ADA11E768479}"/>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0" name="Freeform 5758">
                <a:extLst>
                  <a:ext uri="{FF2B5EF4-FFF2-40B4-BE49-F238E27FC236}">
                    <a16:creationId xmlns:a16="http://schemas.microsoft.com/office/drawing/2014/main" id="{8D85ABAA-DC88-453B-B400-FDE2E24A124F}"/>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1" name="Freeform 5759">
                <a:extLst>
                  <a:ext uri="{FF2B5EF4-FFF2-40B4-BE49-F238E27FC236}">
                    <a16:creationId xmlns:a16="http://schemas.microsoft.com/office/drawing/2014/main" id="{D8D8DA12-4891-4E08-BE51-59B16CC18430}"/>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2" name="Freeform 5760">
                <a:extLst>
                  <a:ext uri="{FF2B5EF4-FFF2-40B4-BE49-F238E27FC236}">
                    <a16:creationId xmlns:a16="http://schemas.microsoft.com/office/drawing/2014/main" id="{3B160B2B-F6DC-4AAB-A1F5-EFA9DF221A37}"/>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3" name="Freeform 5761">
                <a:extLst>
                  <a:ext uri="{FF2B5EF4-FFF2-40B4-BE49-F238E27FC236}">
                    <a16:creationId xmlns:a16="http://schemas.microsoft.com/office/drawing/2014/main" id="{165E71CB-B5C1-4E10-8571-AC6FA1A115F5}"/>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4" name="Freeform 5762">
                <a:extLst>
                  <a:ext uri="{FF2B5EF4-FFF2-40B4-BE49-F238E27FC236}">
                    <a16:creationId xmlns:a16="http://schemas.microsoft.com/office/drawing/2014/main" id="{1E6A4713-F861-46D7-A28F-D790A330FD60}"/>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5" name="Freeform 5763">
                <a:extLst>
                  <a:ext uri="{FF2B5EF4-FFF2-40B4-BE49-F238E27FC236}">
                    <a16:creationId xmlns:a16="http://schemas.microsoft.com/office/drawing/2014/main" id="{204D49C2-BDFA-450A-A34C-CA3975D3B960}"/>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6" name="Freeform 5764">
                <a:extLst>
                  <a:ext uri="{FF2B5EF4-FFF2-40B4-BE49-F238E27FC236}">
                    <a16:creationId xmlns:a16="http://schemas.microsoft.com/office/drawing/2014/main" id="{8649B400-64C6-47B5-86D5-6368C932524D}"/>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7" name="Freeform 5765">
                <a:extLst>
                  <a:ext uri="{FF2B5EF4-FFF2-40B4-BE49-F238E27FC236}">
                    <a16:creationId xmlns:a16="http://schemas.microsoft.com/office/drawing/2014/main" id="{A2326B25-DC1C-4446-B9C2-ED5E7A4CAA39}"/>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8" name="Freeform 5766">
                <a:extLst>
                  <a:ext uri="{FF2B5EF4-FFF2-40B4-BE49-F238E27FC236}">
                    <a16:creationId xmlns:a16="http://schemas.microsoft.com/office/drawing/2014/main" id="{534C5D91-AAC7-41FB-B8A3-AB607E5FEED0}"/>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9" name="Freeform 5767">
                <a:extLst>
                  <a:ext uri="{FF2B5EF4-FFF2-40B4-BE49-F238E27FC236}">
                    <a16:creationId xmlns:a16="http://schemas.microsoft.com/office/drawing/2014/main" id="{129DFF21-B9F2-40BA-8DD9-5DCBFA6D94E8}"/>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0" name="Freeform 5768">
                <a:extLst>
                  <a:ext uri="{FF2B5EF4-FFF2-40B4-BE49-F238E27FC236}">
                    <a16:creationId xmlns:a16="http://schemas.microsoft.com/office/drawing/2014/main" id="{488E3B6C-8576-4F58-8F36-3BFF6209AB11}"/>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1" name="Freeform 5769">
                <a:extLst>
                  <a:ext uri="{FF2B5EF4-FFF2-40B4-BE49-F238E27FC236}">
                    <a16:creationId xmlns:a16="http://schemas.microsoft.com/office/drawing/2014/main" id="{0A54E837-438A-4C2D-B3F4-A0D90531240C}"/>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2" name="Freeform 5770">
                <a:extLst>
                  <a:ext uri="{FF2B5EF4-FFF2-40B4-BE49-F238E27FC236}">
                    <a16:creationId xmlns:a16="http://schemas.microsoft.com/office/drawing/2014/main" id="{557967C4-1F85-484B-9AA3-0F30AB8781E9}"/>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3" name="Freeform 5771">
                <a:extLst>
                  <a:ext uri="{FF2B5EF4-FFF2-40B4-BE49-F238E27FC236}">
                    <a16:creationId xmlns:a16="http://schemas.microsoft.com/office/drawing/2014/main" id="{7A82BFFF-D4DE-40D8-B072-1574E029F7C3}"/>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4" name="Freeform 5772">
                <a:extLst>
                  <a:ext uri="{FF2B5EF4-FFF2-40B4-BE49-F238E27FC236}">
                    <a16:creationId xmlns:a16="http://schemas.microsoft.com/office/drawing/2014/main" id="{81AF987F-F301-4C46-8C03-EAC88B749027}"/>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5" name="Freeform 5773">
                <a:extLst>
                  <a:ext uri="{FF2B5EF4-FFF2-40B4-BE49-F238E27FC236}">
                    <a16:creationId xmlns:a16="http://schemas.microsoft.com/office/drawing/2014/main" id="{B85C4C8B-781B-49D8-BAC2-BA9BD010BACA}"/>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6" name="Freeform 5774">
                <a:extLst>
                  <a:ext uri="{FF2B5EF4-FFF2-40B4-BE49-F238E27FC236}">
                    <a16:creationId xmlns:a16="http://schemas.microsoft.com/office/drawing/2014/main" id="{F0F2504F-3A34-428A-84CC-A32D9DEDA127}"/>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7" name="Freeform 5775">
                <a:extLst>
                  <a:ext uri="{FF2B5EF4-FFF2-40B4-BE49-F238E27FC236}">
                    <a16:creationId xmlns:a16="http://schemas.microsoft.com/office/drawing/2014/main" id="{858CD51F-1713-4DCD-8A8E-31A8EAA6FA21}"/>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8" name="Freeform 5776">
                <a:extLst>
                  <a:ext uri="{FF2B5EF4-FFF2-40B4-BE49-F238E27FC236}">
                    <a16:creationId xmlns:a16="http://schemas.microsoft.com/office/drawing/2014/main" id="{39ADDCB3-DBF2-41A2-A5A5-45E9DA926C6A}"/>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9" name="Freeform 5777">
                <a:extLst>
                  <a:ext uri="{FF2B5EF4-FFF2-40B4-BE49-F238E27FC236}">
                    <a16:creationId xmlns:a16="http://schemas.microsoft.com/office/drawing/2014/main" id="{59CE3793-4EF4-461A-8CCF-1B5F794E5107}"/>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0" name="Freeform 5778">
                <a:extLst>
                  <a:ext uri="{FF2B5EF4-FFF2-40B4-BE49-F238E27FC236}">
                    <a16:creationId xmlns:a16="http://schemas.microsoft.com/office/drawing/2014/main" id="{5EAC5A95-C8AD-4083-BEA4-D6025B8F89B2}"/>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1" name="Freeform 5779">
                <a:extLst>
                  <a:ext uri="{FF2B5EF4-FFF2-40B4-BE49-F238E27FC236}">
                    <a16:creationId xmlns:a16="http://schemas.microsoft.com/office/drawing/2014/main" id="{E86AC22C-A591-472A-836E-AA676AB0C2CA}"/>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2" name="Freeform 5780">
                <a:extLst>
                  <a:ext uri="{FF2B5EF4-FFF2-40B4-BE49-F238E27FC236}">
                    <a16:creationId xmlns:a16="http://schemas.microsoft.com/office/drawing/2014/main" id="{8950F368-39B2-4622-8CE7-214B09B9A70F}"/>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3" name="Freeform 5781">
                <a:extLst>
                  <a:ext uri="{FF2B5EF4-FFF2-40B4-BE49-F238E27FC236}">
                    <a16:creationId xmlns:a16="http://schemas.microsoft.com/office/drawing/2014/main" id="{43F42EFB-BBBA-4534-8173-20BC9634492D}"/>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4" name="Freeform 5782">
                <a:extLst>
                  <a:ext uri="{FF2B5EF4-FFF2-40B4-BE49-F238E27FC236}">
                    <a16:creationId xmlns:a16="http://schemas.microsoft.com/office/drawing/2014/main" id="{A6133687-0B41-4FEB-AFA8-63F231E65C33}"/>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5" name="Freeform 5783">
                <a:extLst>
                  <a:ext uri="{FF2B5EF4-FFF2-40B4-BE49-F238E27FC236}">
                    <a16:creationId xmlns:a16="http://schemas.microsoft.com/office/drawing/2014/main" id="{59BF095E-C655-445F-BA92-DFAE09949A2B}"/>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6" name="Freeform 5784">
                <a:extLst>
                  <a:ext uri="{FF2B5EF4-FFF2-40B4-BE49-F238E27FC236}">
                    <a16:creationId xmlns:a16="http://schemas.microsoft.com/office/drawing/2014/main" id="{3CA4E2FA-7782-454A-8182-E1AF452D895C}"/>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7" name="Freeform 5785">
                <a:extLst>
                  <a:ext uri="{FF2B5EF4-FFF2-40B4-BE49-F238E27FC236}">
                    <a16:creationId xmlns:a16="http://schemas.microsoft.com/office/drawing/2014/main" id="{EDB94FE8-8F70-4774-AEB0-5F9D8401023C}"/>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8" name="Freeform 5786">
                <a:extLst>
                  <a:ext uri="{FF2B5EF4-FFF2-40B4-BE49-F238E27FC236}">
                    <a16:creationId xmlns:a16="http://schemas.microsoft.com/office/drawing/2014/main" id="{0F598828-74B5-4106-95E9-43E4C4C09E4D}"/>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9" name="Freeform 5787">
                <a:extLst>
                  <a:ext uri="{FF2B5EF4-FFF2-40B4-BE49-F238E27FC236}">
                    <a16:creationId xmlns:a16="http://schemas.microsoft.com/office/drawing/2014/main" id="{FAA901B5-2982-4C93-92EA-5E7CAB286827}"/>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0" name="Freeform 5788">
                <a:extLst>
                  <a:ext uri="{FF2B5EF4-FFF2-40B4-BE49-F238E27FC236}">
                    <a16:creationId xmlns:a16="http://schemas.microsoft.com/office/drawing/2014/main" id="{B7C0A4D9-6831-4DA1-9C51-5C2B41612B88}"/>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1" name="Freeform 5789">
                <a:extLst>
                  <a:ext uri="{FF2B5EF4-FFF2-40B4-BE49-F238E27FC236}">
                    <a16:creationId xmlns:a16="http://schemas.microsoft.com/office/drawing/2014/main" id="{7E41988A-F7B0-47D3-86EE-DD8C4303C838}"/>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2" name="Freeform 5790">
                <a:extLst>
                  <a:ext uri="{FF2B5EF4-FFF2-40B4-BE49-F238E27FC236}">
                    <a16:creationId xmlns:a16="http://schemas.microsoft.com/office/drawing/2014/main" id="{BA39555E-E5F4-4E68-90EF-C3C6B13CCB66}"/>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3" name="Freeform 5791">
                <a:extLst>
                  <a:ext uri="{FF2B5EF4-FFF2-40B4-BE49-F238E27FC236}">
                    <a16:creationId xmlns:a16="http://schemas.microsoft.com/office/drawing/2014/main" id="{4FEA2E90-B74E-44DE-896B-911FB0F4A909}"/>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4" name="Freeform 5792">
                <a:extLst>
                  <a:ext uri="{FF2B5EF4-FFF2-40B4-BE49-F238E27FC236}">
                    <a16:creationId xmlns:a16="http://schemas.microsoft.com/office/drawing/2014/main" id="{ACDAD942-E7E9-4FBF-B9AA-CCF4129F4443}"/>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5" name="Freeform 5793">
                <a:extLst>
                  <a:ext uri="{FF2B5EF4-FFF2-40B4-BE49-F238E27FC236}">
                    <a16:creationId xmlns:a16="http://schemas.microsoft.com/office/drawing/2014/main" id="{D07F2453-5EF6-4F6F-879B-EA71A51A2008}"/>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6" name="Freeform 5794">
                <a:extLst>
                  <a:ext uri="{FF2B5EF4-FFF2-40B4-BE49-F238E27FC236}">
                    <a16:creationId xmlns:a16="http://schemas.microsoft.com/office/drawing/2014/main" id="{F989CBEF-76B6-4CD7-84FE-D562D3477908}"/>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7" name="Freeform 5795">
                <a:extLst>
                  <a:ext uri="{FF2B5EF4-FFF2-40B4-BE49-F238E27FC236}">
                    <a16:creationId xmlns:a16="http://schemas.microsoft.com/office/drawing/2014/main" id="{589E542B-ED4B-4EB0-AE88-D1B29DF1B56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8" name="Freeform 5796">
                <a:extLst>
                  <a:ext uri="{FF2B5EF4-FFF2-40B4-BE49-F238E27FC236}">
                    <a16:creationId xmlns:a16="http://schemas.microsoft.com/office/drawing/2014/main" id="{74628395-DE6D-4A03-A401-4C734A8C1B97}"/>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9" name="Freeform 5797">
                <a:extLst>
                  <a:ext uri="{FF2B5EF4-FFF2-40B4-BE49-F238E27FC236}">
                    <a16:creationId xmlns:a16="http://schemas.microsoft.com/office/drawing/2014/main" id="{677D911D-7898-4111-857E-1EB2E0999CDB}"/>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0" name="Freeform 5798">
                <a:extLst>
                  <a:ext uri="{FF2B5EF4-FFF2-40B4-BE49-F238E27FC236}">
                    <a16:creationId xmlns:a16="http://schemas.microsoft.com/office/drawing/2014/main" id="{76631880-5133-47FB-A966-40B29EAA9357}"/>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1" name="Freeform 5799">
                <a:extLst>
                  <a:ext uri="{FF2B5EF4-FFF2-40B4-BE49-F238E27FC236}">
                    <a16:creationId xmlns:a16="http://schemas.microsoft.com/office/drawing/2014/main" id="{FEF21D9D-FBCB-479A-89DE-097D0B684783}"/>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2" name="Freeform 5800">
                <a:extLst>
                  <a:ext uri="{FF2B5EF4-FFF2-40B4-BE49-F238E27FC236}">
                    <a16:creationId xmlns:a16="http://schemas.microsoft.com/office/drawing/2014/main" id="{FCC713C9-48FD-49B6-AA35-61A77E880AD4}"/>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3" name="Freeform 5801">
                <a:extLst>
                  <a:ext uri="{FF2B5EF4-FFF2-40B4-BE49-F238E27FC236}">
                    <a16:creationId xmlns:a16="http://schemas.microsoft.com/office/drawing/2014/main" id="{9E3111A0-8879-4407-AE27-02B6B98C0475}"/>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4" name="Freeform 5802">
                <a:extLst>
                  <a:ext uri="{FF2B5EF4-FFF2-40B4-BE49-F238E27FC236}">
                    <a16:creationId xmlns:a16="http://schemas.microsoft.com/office/drawing/2014/main" id="{82F3303C-2E11-4A56-8981-7243A743F0A9}"/>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5" name="Freeform 5803">
                <a:extLst>
                  <a:ext uri="{FF2B5EF4-FFF2-40B4-BE49-F238E27FC236}">
                    <a16:creationId xmlns:a16="http://schemas.microsoft.com/office/drawing/2014/main" id="{EBE36C37-DC75-461C-880D-B8B5488B70A5}"/>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6" name="Freeform 5804">
                <a:extLst>
                  <a:ext uri="{FF2B5EF4-FFF2-40B4-BE49-F238E27FC236}">
                    <a16:creationId xmlns:a16="http://schemas.microsoft.com/office/drawing/2014/main" id="{8D5C8E1B-B229-40E2-8A88-E09F4AF16F02}"/>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7" name="Freeform 5805">
                <a:extLst>
                  <a:ext uri="{FF2B5EF4-FFF2-40B4-BE49-F238E27FC236}">
                    <a16:creationId xmlns:a16="http://schemas.microsoft.com/office/drawing/2014/main" id="{82363780-8614-4EEA-9D88-315973F07AD2}"/>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8" name="Freeform 5806">
                <a:extLst>
                  <a:ext uri="{FF2B5EF4-FFF2-40B4-BE49-F238E27FC236}">
                    <a16:creationId xmlns:a16="http://schemas.microsoft.com/office/drawing/2014/main" id="{F3FB4484-4F11-47F3-8AB3-E8552A188CBE}"/>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9" name="Freeform 5807">
                <a:extLst>
                  <a:ext uri="{FF2B5EF4-FFF2-40B4-BE49-F238E27FC236}">
                    <a16:creationId xmlns:a16="http://schemas.microsoft.com/office/drawing/2014/main" id="{02BB5D3F-FB9F-45F0-9303-12F8809F16B3}"/>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0" name="Freeform 5808">
                <a:extLst>
                  <a:ext uri="{FF2B5EF4-FFF2-40B4-BE49-F238E27FC236}">
                    <a16:creationId xmlns:a16="http://schemas.microsoft.com/office/drawing/2014/main" id="{7A369022-B27C-4FF0-A3E6-1FEEF500892A}"/>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1" name="Freeform 5809">
                <a:extLst>
                  <a:ext uri="{FF2B5EF4-FFF2-40B4-BE49-F238E27FC236}">
                    <a16:creationId xmlns:a16="http://schemas.microsoft.com/office/drawing/2014/main" id="{9A8E6CE3-E80C-49A5-91D8-A6F15FA8FAAE}"/>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2" name="Freeform 5810">
                <a:extLst>
                  <a:ext uri="{FF2B5EF4-FFF2-40B4-BE49-F238E27FC236}">
                    <a16:creationId xmlns:a16="http://schemas.microsoft.com/office/drawing/2014/main" id="{0C464E6E-A811-4CF6-ABFA-D5A25FF1F57D}"/>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3" name="Freeform 5811">
                <a:extLst>
                  <a:ext uri="{FF2B5EF4-FFF2-40B4-BE49-F238E27FC236}">
                    <a16:creationId xmlns:a16="http://schemas.microsoft.com/office/drawing/2014/main" id="{5AF27F6C-AD34-4C6C-95C8-21FF6AFE2353}"/>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4" name="Freeform 5812">
                <a:extLst>
                  <a:ext uri="{FF2B5EF4-FFF2-40B4-BE49-F238E27FC236}">
                    <a16:creationId xmlns:a16="http://schemas.microsoft.com/office/drawing/2014/main" id="{DADFAE9C-F59A-4FDE-83D2-06C62C0AC51C}"/>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5" name="Freeform 5813">
                <a:extLst>
                  <a:ext uri="{FF2B5EF4-FFF2-40B4-BE49-F238E27FC236}">
                    <a16:creationId xmlns:a16="http://schemas.microsoft.com/office/drawing/2014/main" id="{65BEDFEB-C876-46AD-9B35-3A474C8D3EA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6" name="Freeform 5814">
                <a:extLst>
                  <a:ext uri="{FF2B5EF4-FFF2-40B4-BE49-F238E27FC236}">
                    <a16:creationId xmlns:a16="http://schemas.microsoft.com/office/drawing/2014/main" id="{13807838-6306-4200-8459-B1FB200FE620}"/>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7" name="Freeform 5815">
                <a:extLst>
                  <a:ext uri="{FF2B5EF4-FFF2-40B4-BE49-F238E27FC236}">
                    <a16:creationId xmlns:a16="http://schemas.microsoft.com/office/drawing/2014/main" id="{D5FF5CBD-8645-4A75-A780-71D64E8109D6}"/>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8" name="Freeform 5816">
                <a:extLst>
                  <a:ext uri="{FF2B5EF4-FFF2-40B4-BE49-F238E27FC236}">
                    <a16:creationId xmlns:a16="http://schemas.microsoft.com/office/drawing/2014/main" id="{F22EDCE6-0B11-41E9-BAC0-B42F92A75998}"/>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9" name="Freeform 5817">
                <a:extLst>
                  <a:ext uri="{FF2B5EF4-FFF2-40B4-BE49-F238E27FC236}">
                    <a16:creationId xmlns:a16="http://schemas.microsoft.com/office/drawing/2014/main" id="{B7EE2EE6-B6ED-4F81-99B4-C40FD4377E93}"/>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0" name="Freeform 5818">
                <a:extLst>
                  <a:ext uri="{FF2B5EF4-FFF2-40B4-BE49-F238E27FC236}">
                    <a16:creationId xmlns:a16="http://schemas.microsoft.com/office/drawing/2014/main" id="{421E7FE3-7C7E-4336-8EEC-14BF956F1E5E}"/>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1" name="Freeform 5819">
                <a:extLst>
                  <a:ext uri="{FF2B5EF4-FFF2-40B4-BE49-F238E27FC236}">
                    <a16:creationId xmlns:a16="http://schemas.microsoft.com/office/drawing/2014/main" id="{980DF491-E89B-404E-AAE1-F02DF20830A3}"/>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2" name="Freeform 5820">
                <a:extLst>
                  <a:ext uri="{FF2B5EF4-FFF2-40B4-BE49-F238E27FC236}">
                    <a16:creationId xmlns:a16="http://schemas.microsoft.com/office/drawing/2014/main" id="{6B79965F-05C0-4E61-9231-EBDA6BFDB81E}"/>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3" name="Freeform 5821">
                <a:extLst>
                  <a:ext uri="{FF2B5EF4-FFF2-40B4-BE49-F238E27FC236}">
                    <a16:creationId xmlns:a16="http://schemas.microsoft.com/office/drawing/2014/main" id="{8917108D-6601-4178-8758-78508D840F9A}"/>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4" name="Freeform 5822">
                <a:extLst>
                  <a:ext uri="{FF2B5EF4-FFF2-40B4-BE49-F238E27FC236}">
                    <a16:creationId xmlns:a16="http://schemas.microsoft.com/office/drawing/2014/main" id="{A1ACF4B7-5D74-4A6F-9AD1-FC1E3F7F7A86}"/>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5" name="Freeform 5823">
                <a:extLst>
                  <a:ext uri="{FF2B5EF4-FFF2-40B4-BE49-F238E27FC236}">
                    <a16:creationId xmlns:a16="http://schemas.microsoft.com/office/drawing/2014/main" id="{8945C584-415B-446F-892B-6620C43C35E5}"/>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6" name="Freeform 5824">
                <a:extLst>
                  <a:ext uri="{FF2B5EF4-FFF2-40B4-BE49-F238E27FC236}">
                    <a16:creationId xmlns:a16="http://schemas.microsoft.com/office/drawing/2014/main" id="{E7146B5C-305C-43F1-9D7A-5EA7310728C0}"/>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7" name="Freeform 5825">
                <a:extLst>
                  <a:ext uri="{FF2B5EF4-FFF2-40B4-BE49-F238E27FC236}">
                    <a16:creationId xmlns:a16="http://schemas.microsoft.com/office/drawing/2014/main" id="{31CAD0D5-2FC1-42DF-8C45-97E3CF581194}"/>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8" name="Freeform 5826">
                <a:extLst>
                  <a:ext uri="{FF2B5EF4-FFF2-40B4-BE49-F238E27FC236}">
                    <a16:creationId xmlns:a16="http://schemas.microsoft.com/office/drawing/2014/main" id="{C546B93F-B550-496E-A053-9B39C7F8D5D2}"/>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9" name="Freeform 5827">
                <a:extLst>
                  <a:ext uri="{FF2B5EF4-FFF2-40B4-BE49-F238E27FC236}">
                    <a16:creationId xmlns:a16="http://schemas.microsoft.com/office/drawing/2014/main" id="{D908A4B6-FE1F-4590-A5FC-AF5A3685386B}"/>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0" name="Freeform 5828">
                <a:extLst>
                  <a:ext uri="{FF2B5EF4-FFF2-40B4-BE49-F238E27FC236}">
                    <a16:creationId xmlns:a16="http://schemas.microsoft.com/office/drawing/2014/main" id="{1B1AC420-BC67-4EE2-BB22-42A4C405E1EF}"/>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1" name="Freeform 5829">
                <a:extLst>
                  <a:ext uri="{FF2B5EF4-FFF2-40B4-BE49-F238E27FC236}">
                    <a16:creationId xmlns:a16="http://schemas.microsoft.com/office/drawing/2014/main" id="{5543DB80-5614-4A09-8414-C9325867F7D1}"/>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2" name="Freeform 5830">
                <a:extLst>
                  <a:ext uri="{FF2B5EF4-FFF2-40B4-BE49-F238E27FC236}">
                    <a16:creationId xmlns:a16="http://schemas.microsoft.com/office/drawing/2014/main" id="{C5F1A24D-A761-434C-BF3B-6B6A729ECEBB}"/>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3" name="Freeform 5831">
                <a:extLst>
                  <a:ext uri="{FF2B5EF4-FFF2-40B4-BE49-F238E27FC236}">
                    <a16:creationId xmlns:a16="http://schemas.microsoft.com/office/drawing/2014/main" id="{57914022-1AA3-4050-97DA-46DA415922AC}"/>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4" name="Freeform 5832">
                <a:extLst>
                  <a:ext uri="{FF2B5EF4-FFF2-40B4-BE49-F238E27FC236}">
                    <a16:creationId xmlns:a16="http://schemas.microsoft.com/office/drawing/2014/main" id="{D70BFB65-C18A-4B03-86E3-6D9482144CF6}"/>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5" name="Freeform 5833">
                <a:extLst>
                  <a:ext uri="{FF2B5EF4-FFF2-40B4-BE49-F238E27FC236}">
                    <a16:creationId xmlns:a16="http://schemas.microsoft.com/office/drawing/2014/main" id="{C63632B8-BB93-44C9-9B8E-BE18E9CA0E35}"/>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6" name="Freeform 5834">
                <a:extLst>
                  <a:ext uri="{FF2B5EF4-FFF2-40B4-BE49-F238E27FC236}">
                    <a16:creationId xmlns:a16="http://schemas.microsoft.com/office/drawing/2014/main" id="{4F5F5D2E-F569-44A6-B76E-26382D4BB33C}"/>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7" name="Freeform 5835">
                <a:extLst>
                  <a:ext uri="{FF2B5EF4-FFF2-40B4-BE49-F238E27FC236}">
                    <a16:creationId xmlns:a16="http://schemas.microsoft.com/office/drawing/2014/main" id="{4B145B60-C1BD-42F2-84E6-F151B83BC999}"/>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8" name="Freeform 5836">
                <a:extLst>
                  <a:ext uri="{FF2B5EF4-FFF2-40B4-BE49-F238E27FC236}">
                    <a16:creationId xmlns:a16="http://schemas.microsoft.com/office/drawing/2014/main" id="{580CEE46-2255-451F-814C-3AD3F9739B7D}"/>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9" name="Freeform 5837">
                <a:extLst>
                  <a:ext uri="{FF2B5EF4-FFF2-40B4-BE49-F238E27FC236}">
                    <a16:creationId xmlns:a16="http://schemas.microsoft.com/office/drawing/2014/main" id="{45BB75DF-49EF-4D00-BF05-06CB2EEB2574}"/>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0" name="Freeform 5838">
                <a:extLst>
                  <a:ext uri="{FF2B5EF4-FFF2-40B4-BE49-F238E27FC236}">
                    <a16:creationId xmlns:a16="http://schemas.microsoft.com/office/drawing/2014/main" id="{29F01832-42B5-4410-9F4D-34CDAB4002E6}"/>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1" name="Freeform 5839">
                <a:extLst>
                  <a:ext uri="{FF2B5EF4-FFF2-40B4-BE49-F238E27FC236}">
                    <a16:creationId xmlns:a16="http://schemas.microsoft.com/office/drawing/2014/main" id="{17C4E955-3C10-4C90-B5C0-58F563E7F868}"/>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2" name="Freeform 5840">
                <a:extLst>
                  <a:ext uri="{FF2B5EF4-FFF2-40B4-BE49-F238E27FC236}">
                    <a16:creationId xmlns:a16="http://schemas.microsoft.com/office/drawing/2014/main" id="{E129CAAD-848B-4F5E-859E-B78A164B792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3" name="Freeform 5841">
                <a:extLst>
                  <a:ext uri="{FF2B5EF4-FFF2-40B4-BE49-F238E27FC236}">
                    <a16:creationId xmlns:a16="http://schemas.microsoft.com/office/drawing/2014/main" id="{3D392D81-6DBE-4B6A-B6A7-6B5C679A023F}"/>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4" name="Freeform 5842">
                <a:extLst>
                  <a:ext uri="{FF2B5EF4-FFF2-40B4-BE49-F238E27FC236}">
                    <a16:creationId xmlns:a16="http://schemas.microsoft.com/office/drawing/2014/main" id="{3B25671B-DDC1-4BD0-A57D-6425E8F2E09C}"/>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5" name="Freeform 5843">
                <a:extLst>
                  <a:ext uri="{FF2B5EF4-FFF2-40B4-BE49-F238E27FC236}">
                    <a16:creationId xmlns:a16="http://schemas.microsoft.com/office/drawing/2014/main" id="{B17DDC23-E615-4182-B216-138CE4792490}"/>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6" name="Freeform 5844">
                <a:extLst>
                  <a:ext uri="{FF2B5EF4-FFF2-40B4-BE49-F238E27FC236}">
                    <a16:creationId xmlns:a16="http://schemas.microsoft.com/office/drawing/2014/main" id="{3D118BC0-FC5C-45F9-86FF-2D0D09677670}"/>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7" name="Freeform 5845">
                <a:extLst>
                  <a:ext uri="{FF2B5EF4-FFF2-40B4-BE49-F238E27FC236}">
                    <a16:creationId xmlns:a16="http://schemas.microsoft.com/office/drawing/2014/main" id="{BB4CC09B-4173-4959-A7EE-4F3C7BECA636}"/>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8" name="Freeform 5846">
                <a:extLst>
                  <a:ext uri="{FF2B5EF4-FFF2-40B4-BE49-F238E27FC236}">
                    <a16:creationId xmlns:a16="http://schemas.microsoft.com/office/drawing/2014/main" id="{ACE62C7A-4517-44D7-B584-2FE72A96629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9" name="Freeform 5847">
                <a:extLst>
                  <a:ext uri="{FF2B5EF4-FFF2-40B4-BE49-F238E27FC236}">
                    <a16:creationId xmlns:a16="http://schemas.microsoft.com/office/drawing/2014/main" id="{DCC14CD8-A5A4-48B0-AE7B-BA0C87CB12E3}"/>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0" name="Freeform 5848">
                <a:extLst>
                  <a:ext uri="{FF2B5EF4-FFF2-40B4-BE49-F238E27FC236}">
                    <a16:creationId xmlns:a16="http://schemas.microsoft.com/office/drawing/2014/main" id="{BCE9ECC8-6392-4EAE-9AC3-349DA42EEC04}"/>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1" name="Freeform 5849">
                <a:extLst>
                  <a:ext uri="{FF2B5EF4-FFF2-40B4-BE49-F238E27FC236}">
                    <a16:creationId xmlns:a16="http://schemas.microsoft.com/office/drawing/2014/main" id="{EE495886-DCBC-48EB-B335-3B6BB813B2BA}"/>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2" name="Freeform 5850">
                <a:extLst>
                  <a:ext uri="{FF2B5EF4-FFF2-40B4-BE49-F238E27FC236}">
                    <a16:creationId xmlns:a16="http://schemas.microsoft.com/office/drawing/2014/main" id="{B6F4F7B1-6FA2-4B0A-BE48-C4F052B507AE}"/>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3" name="Freeform 5851">
                <a:extLst>
                  <a:ext uri="{FF2B5EF4-FFF2-40B4-BE49-F238E27FC236}">
                    <a16:creationId xmlns:a16="http://schemas.microsoft.com/office/drawing/2014/main" id="{6A0C1E23-8A13-46E4-BD5B-A775C55C5608}"/>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4" name="Freeform 5852">
                <a:extLst>
                  <a:ext uri="{FF2B5EF4-FFF2-40B4-BE49-F238E27FC236}">
                    <a16:creationId xmlns:a16="http://schemas.microsoft.com/office/drawing/2014/main" id="{1377AC61-B62E-4BD0-BD89-EE7CA0F4A1DC}"/>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5" name="Freeform 5853">
                <a:extLst>
                  <a:ext uri="{FF2B5EF4-FFF2-40B4-BE49-F238E27FC236}">
                    <a16:creationId xmlns:a16="http://schemas.microsoft.com/office/drawing/2014/main" id="{2EA68DD2-3318-4C99-8D84-38E652AE9714}"/>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6" name="Freeform 5854">
                <a:extLst>
                  <a:ext uri="{FF2B5EF4-FFF2-40B4-BE49-F238E27FC236}">
                    <a16:creationId xmlns:a16="http://schemas.microsoft.com/office/drawing/2014/main" id="{8487F63F-6B2F-4A73-9D5B-4D536BA003FC}"/>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7" name="Freeform 5855">
                <a:extLst>
                  <a:ext uri="{FF2B5EF4-FFF2-40B4-BE49-F238E27FC236}">
                    <a16:creationId xmlns:a16="http://schemas.microsoft.com/office/drawing/2014/main" id="{53128F70-D879-4981-98CE-6A5F02208473}"/>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8" name="Freeform 5856">
                <a:extLst>
                  <a:ext uri="{FF2B5EF4-FFF2-40B4-BE49-F238E27FC236}">
                    <a16:creationId xmlns:a16="http://schemas.microsoft.com/office/drawing/2014/main" id="{2AD2226B-5890-4C2D-945A-608F442F44A6}"/>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9" name="Freeform 5857">
                <a:extLst>
                  <a:ext uri="{FF2B5EF4-FFF2-40B4-BE49-F238E27FC236}">
                    <a16:creationId xmlns:a16="http://schemas.microsoft.com/office/drawing/2014/main" id="{DDAFB59E-A31A-41D7-BCD6-D3A897F76CD9}"/>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0" name="Freeform 5858">
                <a:extLst>
                  <a:ext uri="{FF2B5EF4-FFF2-40B4-BE49-F238E27FC236}">
                    <a16:creationId xmlns:a16="http://schemas.microsoft.com/office/drawing/2014/main" id="{1F8B987B-97A2-4DB6-871F-188C98B6541D}"/>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1" name="Freeform 5859">
                <a:extLst>
                  <a:ext uri="{FF2B5EF4-FFF2-40B4-BE49-F238E27FC236}">
                    <a16:creationId xmlns:a16="http://schemas.microsoft.com/office/drawing/2014/main" id="{2106CC68-20B6-4415-B84C-AFDAEDB2BC76}"/>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2" name="Freeform 5860">
                <a:extLst>
                  <a:ext uri="{FF2B5EF4-FFF2-40B4-BE49-F238E27FC236}">
                    <a16:creationId xmlns:a16="http://schemas.microsoft.com/office/drawing/2014/main" id="{D415CAA1-A743-4663-AD85-270B4B4B8129}"/>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3" name="Freeform 5861">
                <a:extLst>
                  <a:ext uri="{FF2B5EF4-FFF2-40B4-BE49-F238E27FC236}">
                    <a16:creationId xmlns:a16="http://schemas.microsoft.com/office/drawing/2014/main" id="{973BA682-4670-40A4-BD85-5FFB3A730BED}"/>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4" name="Freeform 5862">
                <a:extLst>
                  <a:ext uri="{FF2B5EF4-FFF2-40B4-BE49-F238E27FC236}">
                    <a16:creationId xmlns:a16="http://schemas.microsoft.com/office/drawing/2014/main" id="{39199433-A35B-4798-A1D1-029D0FACCE2D}"/>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5" name="Freeform 5863">
                <a:extLst>
                  <a:ext uri="{FF2B5EF4-FFF2-40B4-BE49-F238E27FC236}">
                    <a16:creationId xmlns:a16="http://schemas.microsoft.com/office/drawing/2014/main" id="{FD70823B-0302-413D-9AD2-2BC2176DEAE3}"/>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6" name="Freeform 5864">
                <a:extLst>
                  <a:ext uri="{FF2B5EF4-FFF2-40B4-BE49-F238E27FC236}">
                    <a16:creationId xmlns:a16="http://schemas.microsoft.com/office/drawing/2014/main" id="{EA0415B1-343C-4AFB-AD79-791ADDF31DC9}"/>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7" name="Freeform 5865">
                <a:extLst>
                  <a:ext uri="{FF2B5EF4-FFF2-40B4-BE49-F238E27FC236}">
                    <a16:creationId xmlns:a16="http://schemas.microsoft.com/office/drawing/2014/main" id="{70C0E297-51F5-42AE-A8F4-E614BBD6D673}"/>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8" name="Freeform 5866">
                <a:extLst>
                  <a:ext uri="{FF2B5EF4-FFF2-40B4-BE49-F238E27FC236}">
                    <a16:creationId xmlns:a16="http://schemas.microsoft.com/office/drawing/2014/main" id="{76C13CF0-12B6-43D4-A644-FFC3A8E28EE0}"/>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9" name="Freeform 5867">
                <a:extLst>
                  <a:ext uri="{FF2B5EF4-FFF2-40B4-BE49-F238E27FC236}">
                    <a16:creationId xmlns:a16="http://schemas.microsoft.com/office/drawing/2014/main" id="{E1ECE99F-652D-4858-8CEA-5DCCAB1F14F0}"/>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0" name="Freeform 5868">
                <a:extLst>
                  <a:ext uri="{FF2B5EF4-FFF2-40B4-BE49-F238E27FC236}">
                    <a16:creationId xmlns:a16="http://schemas.microsoft.com/office/drawing/2014/main" id="{13EA75D2-127B-4074-A35F-20506ED1EB8A}"/>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1" name="Freeform 5869">
                <a:extLst>
                  <a:ext uri="{FF2B5EF4-FFF2-40B4-BE49-F238E27FC236}">
                    <a16:creationId xmlns:a16="http://schemas.microsoft.com/office/drawing/2014/main" id="{E98C2CD1-759D-48B8-829E-C8743D600CD4}"/>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2" name="Freeform 5870">
                <a:extLst>
                  <a:ext uri="{FF2B5EF4-FFF2-40B4-BE49-F238E27FC236}">
                    <a16:creationId xmlns:a16="http://schemas.microsoft.com/office/drawing/2014/main" id="{C7CE770B-7FF1-43D1-8971-8B65E86706BB}"/>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3" name="Freeform 5871">
                <a:extLst>
                  <a:ext uri="{FF2B5EF4-FFF2-40B4-BE49-F238E27FC236}">
                    <a16:creationId xmlns:a16="http://schemas.microsoft.com/office/drawing/2014/main" id="{5BCF0962-812E-4985-8FCA-91E8EB17F40A}"/>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4" name="Freeform 5872">
                <a:extLst>
                  <a:ext uri="{FF2B5EF4-FFF2-40B4-BE49-F238E27FC236}">
                    <a16:creationId xmlns:a16="http://schemas.microsoft.com/office/drawing/2014/main" id="{B82B5F39-8228-4A85-A810-C70315BC7150}"/>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5" name="Freeform 5873">
                <a:extLst>
                  <a:ext uri="{FF2B5EF4-FFF2-40B4-BE49-F238E27FC236}">
                    <a16:creationId xmlns:a16="http://schemas.microsoft.com/office/drawing/2014/main" id="{79D42694-72EC-4CD0-AE12-421647D306FD}"/>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6" name="Freeform 5874">
                <a:extLst>
                  <a:ext uri="{FF2B5EF4-FFF2-40B4-BE49-F238E27FC236}">
                    <a16:creationId xmlns:a16="http://schemas.microsoft.com/office/drawing/2014/main" id="{FDDBDFDA-B940-482B-BA27-8CF41190A574}"/>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7" name="Freeform 5875">
                <a:extLst>
                  <a:ext uri="{FF2B5EF4-FFF2-40B4-BE49-F238E27FC236}">
                    <a16:creationId xmlns:a16="http://schemas.microsoft.com/office/drawing/2014/main" id="{0FD5CB0B-B77D-45D8-811B-1932D6F29AFB}"/>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8" name="Freeform 5876">
                <a:extLst>
                  <a:ext uri="{FF2B5EF4-FFF2-40B4-BE49-F238E27FC236}">
                    <a16:creationId xmlns:a16="http://schemas.microsoft.com/office/drawing/2014/main" id="{E97A8D09-C73E-4CCE-B135-F394312DD843}"/>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9" name="Freeform 5877">
                <a:extLst>
                  <a:ext uri="{FF2B5EF4-FFF2-40B4-BE49-F238E27FC236}">
                    <a16:creationId xmlns:a16="http://schemas.microsoft.com/office/drawing/2014/main" id="{AF6D4904-E3DA-4CF2-9D30-DA6585FFE252}"/>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0" name="Freeform 5878">
                <a:extLst>
                  <a:ext uri="{FF2B5EF4-FFF2-40B4-BE49-F238E27FC236}">
                    <a16:creationId xmlns:a16="http://schemas.microsoft.com/office/drawing/2014/main" id="{9031F031-239F-4245-BB6F-0D7AAD5EE714}"/>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1" name="Freeform 5879">
                <a:extLst>
                  <a:ext uri="{FF2B5EF4-FFF2-40B4-BE49-F238E27FC236}">
                    <a16:creationId xmlns:a16="http://schemas.microsoft.com/office/drawing/2014/main" id="{273689DB-406E-47A8-BE21-D7C08F07538F}"/>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2" name="Freeform 5880">
                <a:extLst>
                  <a:ext uri="{FF2B5EF4-FFF2-40B4-BE49-F238E27FC236}">
                    <a16:creationId xmlns:a16="http://schemas.microsoft.com/office/drawing/2014/main" id="{2BBAA36E-04B6-4348-B7C0-6313B3165694}"/>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3" name="Freeform 5881">
                <a:extLst>
                  <a:ext uri="{FF2B5EF4-FFF2-40B4-BE49-F238E27FC236}">
                    <a16:creationId xmlns:a16="http://schemas.microsoft.com/office/drawing/2014/main" id="{BDCFED54-830D-4E45-8249-81B6BB26B1D3}"/>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4" name="Freeform 5882">
                <a:extLst>
                  <a:ext uri="{FF2B5EF4-FFF2-40B4-BE49-F238E27FC236}">
                    <a16:creationId xmlns:a16="http://schemas.microsoft.com/office/drawing/2014/main" id="{ECF1A75C-6A24-4179-8759-314CD723DB91}"/>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5" name="Freeform 5883">
                <a:extLst>
                  <a:ext uri="{FF2B5EF4-FFF2-40B4-BE49-F238E27FC236}">
                    <a16:creationId xmlns:a16="http://schemas.microsoft.com/office/drawing/2014/main" id="{BC8D864B-6710-4F80-B9D8-17B1CE7BE81D}"/>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6" name="Freeform 5884">
                <a:extLst>
                  <a:ext uri="{FF2B5EF4-FFF2-40B4-BE49-F238E27FC236}">
                    <a16:creationId xmlns:a16="http://schemas.microsoft.com/office/drawing/2014/main" id="{AC0B7CF2-2135-48C4-81C8-F09086464847}"/>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7" name="Freeform 5885">
                <a:extLst>
                  <a:ext uri="{FF2B5EF4-FFF2-40B4-BE49-F238E27FC236}">
                    <a16:creationId xmlns:a16="http://schemas.microsoft.com/office/drawing/2014/main" id="{DC7388BE-8245-4CE6-84DE-2A1062FBB948}"/>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8" name="Freeform 5886">
                <a:extLst>
                  <a:ext uri="{FF2B5EF4-FFF2-40B4-BE49-F238E27FC236}">
                    <a16:creationId xmlns:a16="http://schemas.microsoft.com/office/drawing/2014/main" id="{8D50A3B0-8708-4C6F-9E27-D2B1D0B948C9}"/>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9" name="Freeform 5887">
                <a:extLst>
                  <a:ext uri="{FF2B5EF4-FFF2-40B4-BE49-F238E27FC236}">
                    <a16:creationId xmlns:a16="http://schemas.microsoft.com/office/drawing/2014/main" id="{25671576-A4CE-485D-987E-7FBEA6E017B7}"/>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0" name="Freeform 5888">
                <a:extLst>
                  <a:ext uri="{FF2B5EF4-FFF2-40B4-BE49-F238E27FC236}">
                    <a16:creationId xmlns:a16="http://schemas.microsoft.com/office/drawing/2014/main" id="{048AA3D7-1228-4741-BB4B-608C43212E27}"/>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1" name="Freeform 5889">
                <a:extLst>
                  <a:ext uri="{FF2B5EF4-FFF2-40B4-BE49-F238E27FC236}">
                    <a16:creationId xmlns:a16="http://schemas.microsoft.com/office/drawing/2014/main" id="{372CB0E4-3CAD-4CD3-9633-35A4387E234D}"/>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2" name="Freeform 5890">
                <a:extLst>
                  <a:ext uri="{FF2B5EF4-FFF2-40B4-BE49-F238E27FC236}">
                    <a16:creationId xmlns:a16="http://schemas.microsoft.com/office/drawing/2014/main" id="{AF099C73-4B72-4344-B449-63533CEFB926}"/>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3" name="Freeform 5891">
                <a:extLst>
                  <a:ext uri="{FF2B5EF4-FFF2-40B4-BE49-F238E27FC236}">
                    <a16:creationId xmlns:a16="http://schemas.microsoft.com/office/drawing/2014/main" id="{26833501-312E-49E8-BE36-12CD9D805AE8}"/>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4" name="Freeform 5892">
                <a:extLst>
                  <a:ext uri="{FF2B5EF4-FFF2-40B4-BE49-F238E27FC236}">
                    <a16:creationId xmlns:a16="http://schemas.microsoft.com/office/drawing/2014/main" id="{B212EBC6-ADA6-41A3-A174-92BCF21F3BBD}"/>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5" name="Freeform 5893">
                <a:extLst>
                  <a:ext uri="{FF2B5EF4-FFF2-40B4-BE49-F238E27FC236}">
                    <a16:creationId xmlns:a16="http://schemas.microsoft.com/office/drawing/2014/main" id="{C38BDA76-8B14-4894-8A82-80BA9574DA87}"/>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6" name="Freeform 5894">
                <a:extLst>
                  <a:ext uri="{FF2B5EF4-FFF2-40B4-BE49-F238E27FC236}">
                    <a16:creationId xmlns:a16="http://schemas.microsoft.com/office/drawing/2014/main" id="{89DDD01F-4D8A-4ECE-B01A-1977328B5CDA}"/>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7" name="Freeform 5895">
                <a:extLst>
                  <a:ext uri="{FF2B5EF4-FFF2-40B4-BE49-F238E27FC236}">
                    <a16:creationId xmlns:a16="http://schemas.microsoft.com/office/drawing/2014/main" id="{3010EC8A-E518-4F20-8A2D-6F7AB3C7FADC}"/>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8" name="Freeform 5896">
                <a:extLst>
                  <a:ext uri="{FF2B5EF4-FFF2-40B4-BE49-F238E27FC236}">
                    <a16:creationId xmlns:a16="http://schemas.microsoft.com/office/drawing/2014/main" id="{0FFB51A1-0E3A-4991-B5AB-B4311CB1DF07}"/>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9" name="Freeform 5897">
                <a:extLst>
                  <a:ext uri="{FF2B5EF4-FFF2-40B4-BE49-F238E27FC236}">
                    <a16:creationId xmlns:a16="http://schemas.microsoft.com/office/drawing/2014/main" id="{EBCE2E5D-2FB3-42C1-AD56-7B0E6175A724}"/>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0" name="Freeform 5898">
                <a:extLst>
                  <a:ext uri="{FF2B5EF4-FFF2-40B4-BE49-F238E27FC236}">
                    <a16:creationId xmlns:a16="http://schemas.microsoft.com/office/drawing/2014/main" id="{28A7FA90-C4D0-4C7B-B934-2598F529D745}"/>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1" name="Freeform 5899">
                <a:extLst>
                  <a:ext uri="{FF2B5EF4-FFF2-40B4-BE49-F238E27FC236}">
                    <a16:creationId xmlns:a16="http://schemas.microsoft.com/office/drawing/2014/main" id="{A3812FA9-5B5D-4B95-A3E8-EB8A09F05338}"/>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2" name="Freeform 5900">
                <a:extLst>
                  <a:ext uri="{FF2B5EF4-FFF2-40B4-BE49-F238E27FC236}">
                    <a16:creationId xmlns:a16="http://schemas.microsoft.com/office/drawing/2014/main" id="{06368097-6248-4802-BDDF-3EE5D16A140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3" name="Freeform 5901">
                <a:extLst>
                  <a:ext uri="{FF2B5EF4-FFF2-40B4-BE49-F238E27FC236}">
                    <a16:creationId xmlns:a16="http://schemas.microsoft.com/office/drawing/2014/main" id="{D341FBEE-2B7A-4583-B547-5DB4A8BADEDD}"/>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4" name="Freeform 5902">
                <a:extLst>
                  <a:ext uri="{FF2B5EF4-FFF2-40B4-BE49-F238E27FC236}">
                    <a16:creationId xmlns:a16="http://schemas.microsoft.com/office/drawing/2014/main" id="{D38E3250-191F-4435-81A5-C833F88C6866}"/>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5" name="Freeform 5903">
                <a:extLst>
                  <a:ext uri="{FF2B5EF4-FFF2-40B4-BE49-F238E27FC236}">
                    <a16:creationId xmlns:a16="http://schemas.microsoft.com/office/drawing/2014/main" id="{3126A68C-5D7C-4956-875E-D1213135779B}"/>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6" name="Freeform 5904">
                <a:extLst>
                  <a:ext uri="{FF2B5EF4-FFF2-40B4-BE49-F238E27FC236}">
                    <a16:creationId xmlns:a16="http://schemas.microsoft.com/office/drawing/2014/main" id="{2BBAE8CD-94D5-40C5-8FBE-94B51788910D}"/>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7" name="Freeform 5905">
                <a:extLst>
                  <a:ext uri="{FF2B5EF4-FFF2-40B4-BE49-F238E27FC236}">
                    <a16:creationId xmlns:a16="http://schemas.microsoft.com/office/drawing/2014/main" id="{257EDAFA-7BA9-4AF3-A5EF-A5CE1376EA21}"/>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8" name="Freeform 5906">
                <a:extLst>
                  <a:ext uri="{FF2B5EF4-FFF2-40B4-BE49-F238E27FC236}">
                    <a16:creationId xmlns:a16="http://schemas.microsoft.com/office/drawing/2014/main" id="{96C3E786-058E-42B8-B741-C9ADA2B3FE2A}"/>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9" name="Freeform 5907">
                <a:extLst>
                  <a:ext uri="{FF2B5EF4-FFF2-40B4-BE49-F238E27FC236}">
                    <a16:creationId xmlns:a16="http://schemas.microsoft.com/office/drawing/2014/main" id="{C06F5159-EB26-44C1-A7DD-96D1D31CECDA}"/>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0" name="Freeform 5908">
                <a:extLst>
                  <a:ext uri="{FF2B5EF4-FFF2-40B4-BE49-F238E27FC236}">
                    <a16:creationId xmlns:a16="http://schemas.microsoft.com/office/drawing/2014/main" id="{701C086D-E2CE-4AF2-BF88-702828A3A32F}"/>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1" name="Freeform 5909">
                <a:extLst>
                  <a:ext uri="{FF2B5EF4-FFF2-40B4-BE49-F238E27FC236}">
                    <a16:creationId xmlns:a16="http://schemas.microsoft.com/office/drawing/2014/main" id="{CDCDD70C-566D-4394-8214-237B8D97AC8F}"/>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2" name="Freeform 5910">
                <a:extLst>
                  <a:ext uri="{FF2B5EF4-FFF2-40B4-BE49-F238E27FC236}">
                    <a16:creationId xmlns:a16="http://schemas.microsoft.com/office/drawing/2014/main" id="{59E5C719-FB27-40DC-A1B3-43D54AFF14D3}"/>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3" name="Freeform 5911">
                <a:extLst>
                  <a:ext uri="{FF2B5EF4-FFF2-40B4-BE49-F238E27FC236}">
                    <a16:creationId xmlns:a16="http://schemas.microsoft.com/office/drawing/2014/main" id="{765C9185-C152-46CA-B8B5-018AB1A760C7}"/>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4" name="Freeform 5912">
                <a:extLst>
                  <a:ext uri="{FF2B5EF4-FFF2-40B4-BE49-F238E27FC236}">
                    <a16:creationId xmlns:a16="http://schemas.microsoft.com/office/drawing/2014/main" id="{5B8D2D49-8181-4110-A969-C67BF07B4ED3}"/>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5" name="Freeform 5913">
                <a:extLst>
                  <a:ext uri="{FF2B5EF4-FFF2-40B4-BE49-F238E27FC236}">
                    <a16:creationId xmlns:a16="http://schemas.microsoft.com/office/drawing/2014/main" id="{FB7ACAF5-9ADD-4EC3-A78B-4165DECD6F58}"/>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6" name="Freeform 5914">
                <a:extLst>
                  <a:ext uri="{FF2B5EF4-FFF2-40B4-BE49-F238E27FC236}">
                    <a16:creationId xmlns:a16="http://schemas.microsoft.com/office/drawing/2014/main" id="{A806D011-A9F2-43EA-996B-6C7B455CA09D}"/>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7" name="Freeform 5915">
                <a:extLst>
                  <a:ext uri="{FF2B5EF4-FFF2-40B4-BE49-F238E27FC236}">
                    <a16:creationId xmlns:a16="http://schemas.microsoft.com/office/drawing/2014/main" id="{199E17D1-6C6F-442D-B8E3-6BB4C2FF54CF}"/>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8" name="Freeform 5916">
                <a:extLst>
                  <a:ext uri="{FF2B5EF4-FFF2-40B4-BE49-F238E27FC236}">
                    <a16:creationId xmlns:a16="http://schemas.microsoft.com/office/drawing/2014/main" id="{7AF4B795-C354-402C-9585-FA5E00017D78}"/>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9" name="Freeform 5917">
                <a:extLst>
                  <a:ext uri="{FF2B5EF4-FFF2-40B4-BE49-F238E27FC236}">
                    <a16:creationId xmlns:a16="http://schemas.microsoft.com/office/drawing/2014/main" id="{F47DED3D-41B7-431C-B524-1BDF17714CB2}"/>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0" name="Freeform 5918">
                <a:extLst>
                  <a:ext uri="{FF2B5EF4-FFF2-40B4-BE49-F238E27FC236}">
                    <a16:creationId xmlns:a16="http://schemas.microsoft.com/office/drawing/2014/main" id="{36C2C2E3-6BDC-4A64-9C99-A6C23613BE4B}"/>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1" name="Freeform 5919">
                <a:extLst>
                  <a:ext uri="{FF2B5EF4-FFF2-40B4-BE49-F238E27FC236}">
                    <a16:creationId xmlns:a16="http://schemas.microsoft.com/office/drawing/2014/main" id="{5A71086B-C1EB-425C-AF19-6498B951B140}"/>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2" name="Freeform 5920">
                <a:extLst>
                  <a:ext uri="{FF2B5EF4-FFF2-40B4-BE49-F238E27FC236}">
                    <a16:creationId xmlns:a16="http://schemas.microsoft.com/office/drawing/2014/main" id="{FFCF632F-5DEB-4671-ABA1-8F163C59CD4A}"/>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3" name="Freeform 5921">
                <a:extLst>
                  <a:ext uri="{FF2B5EF4-FFF2-40B4-BE49-F238E27FC236}">
                    <a16:creationId xmlns:a16="http://schemas.microsoft.com/office/drawing/2014/main" id="{C918FC4D-4AEB-4B05-B30F-E507E8A30623}"/>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4" name="Freeform 5922">
                <a:extLst>
                  <a:ext uri="{FF2B5EF4-FFF2-40B4-BE49-F238E27FC236}">
                    <a16:creationId xmlns:a16="http://schemas.microsoft.com/office/drawing/2014/main" id="{342F0C51-0D98-4A98-B010-B6BAA3577A56}"/>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5" name="Freeform 5923">
                <a:extLst>
                  <a:ext uri="{FF2B5EF4-FFF2-40B4-BE49-F238E27FC236}">
                    <a16:creationId xmlns:a16="http://schemas.microsoft.com/office/drawing/2014/main" id="{2E374860-E0FA-4F3A-B0FF-D49E6DE9FA20}"/>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6" name="Freeform 5924">
                <a:extLst>
                  <a:ext uri="{FF2B5EF4-FFF2-40B4-BE49-F238E27FC236}">
                    <a16:creationId xmlns:a16="http://schemas.microsoft.com/office/drawing/2014/main" id="{2926B6E6-4CCB-4C0A-BA94-8F12FD2D6A74}"/>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7" name="Freeform 5925">
                <a:extLst>
                  <a:ext uri="{FF2B5EF4-FFF2-40B4-BE49-F238E27FC236}">
                    <a16:creationId xmlns:a16="http://schemas.microsoft.com/office/drawing/2014/main" id="{868B2F52-EAEF-4730-B724-2134BE993521}"/>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8" name="Freeform 5926">
                <a:extLst>
                  <a:ext uri="{FF2B5EF4-FFF2-40B4-BE49-F238E27FC236}">
                    <a16:creationId xmlns:a16="http://schemas.microsoft.com/office/drawing/2014/main" id="{96C1A030-793D-437E-A033-6675BB475EA3}"/>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9" name="Freeform 5927">
                <a:extLst>
                  <a:ext uri="{FF2B5EF4-FFF2-40B4-BE49-F238E27FC236}">
                    <a16:creationId xmlns:a16="http://schemas.microsoft.com/office/drawing/2014/main" id="{5E7EDF62-D45D-4B28-834C-8E6737836CA8}"/>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0" name="Freeform 5928">
                <a:extLst>
                  <a:ext uri="{FF2B5EF4-FFF2-40B4-BE49-F238E27FC236}">
                    <a16:creationId xmlns:a16="http://schemas.microsoft.com/office/drawing/2014/main" id="{018CC447-FF58-412F-BFF7-8231F85EEDB4}"/>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1" name="Freeform 5929">
                <a:extLst>
                  <a:ext uri="{FF2B5EF4-FFF2-40B4-BE49-F238E27FC236}">
                    <a16:creationId xmlns:a16="http://schemas.microsoft.com/office/drawing/2014/main" id="{6C9F6EB3-D012-4954-B781-882ADA5B7C55}"/>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2" name="Freeform 5930">
                <a:extLst>
                  <a:ext uri="{FF2B5EF4-FFF2-40B4-BE49-F238E27FC236}">
                    <a16:creationId xmlns:a16="http://schemas.microsoft.com/office/drawing/2014/main" id="{EC235E15-AFC0-4217-B904-46A4EFA4730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3" name="Freeform 5931">
                <a:extLst>
                  <a:ext uri="{FF2B5EF4-FFF2-40B4-BE49-F238E27FC236}">
                    <a16:creationId xmlns:a16="http://schemas.microsoft.com/office/drawing/2014/main" id="{34069357-2DAD-42F0-9D63-57C3E40A151E}"/>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4" name="Freeform 5932">
                <a:extLst>
                  <a:ext uri="{FF2B5EF4-FFF2-40B4-BE49-F238E27FC236}">
                    <a16:creationId xmlns:a16="http://schemas.microsoft.com/office/drawing/2014/main" id="{A8EF46BB-D375-4D2E-92BB-2BF211D60C52}"/>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5" name="Freeform 5933">
                <a:extLst>
                  <a:ext uri="{FF2B5EF4-FFF2-40B4-BE49-F238E27FC236}">
                    <a16:creationId xmlns:a16="http://schemas.microsoft.com/office/drawing/2014/main" id="{B950138B-8239-4F88-B143-0FAE7A80CFE7}"/>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6" name="Freeform 5934">
                <a:extLst>
                  <a:ext uri="{FF2B5EF4-FFF2-40B4-BE49-F238E27FC236}">
                    <a16:creationId xmlns:a16="http://schemas.microsoft.com/office/drawing/2014/main" id="{FB156EF8-32D0-443E-BAF8-ADE6D6E2E2EB}"/>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7" name="Freeform 5935">
                <a:extLst>
                  <a:ext uri="{FF2B5EF4-FFF2-40B4-BE49-F238E27FC236}">
                    <a16:creationId xmlns:a16="http://schemas.microsoft.com/office/drawing/2014/main" id="{58834B6D-616E-49FC-9154-BBB30509A980}"/>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8" name="Freeform 5936">
                <a:extLst>
                  <a:ext uri="{FF2B5EF4-FFF2-40B4-BE49-F238E27FC236}">
                    <a16:creationId xmlns:a16="http://schemas.microsoft.com/office/drawing/2014/main" id="{22599FAE-04FE-429C-AAB6-71658959568D}"/>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9" name="Freeform 5937">
                <a:extLst>
                  <a:ext uri="{FF2B5EF4-FFF2-40B4-BE49-F238E27FC236}">
                    <a16:creationId xmlns:a16="http://schemas.microsoft.com/office/drawing/2014/main" id="{93D3F774-C653-4278-8AE4-4E34BFD47773}"/>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0" name="Freeform 5938">
                <a:extLst>
                  <a:ext uri="{FF2B5EF4-FFF2-40B4-BE49-F238E27FC236}">
                    <a16:creationId xmlns:a16="http://schemas.microsoft.com/office/drawing/2014/main" id="{D32FD901-6C2A-4CB1-B235-903436A2F642}"/>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1" name="Freeform 5939">
                <a:extLst>
                  <a:ext uri="{FF2B5EF4-FFF2-40B4-BE49-F238E27FC236}">
                    <a16:creationId xmlns:a16="http://schemas.microsoft.com/office/drawing/2014/main" id="{2528BAC4-BFE3-44C3-9D04-C516D4F0FED2}"/>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2" name="Freeform 5940">
                <a:extLst>
                  <a:ext uri="{FF2B5EF4-FFF2-40B4-BE49-F238E27FC236}">
                    <a16:creationId xmlns:a16="http://schemas.microsoft.com/office/drawing/2014/main" id="{84BBF1FD-284F-4816-8B64-EA6BC3386490}"/>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3" name="Freeform 5941">
                <a:extLst>
                  <a:ext uri="{FF2B5EF4-FFF2-40B4-BE49-F238E27FC236}">
                    <a16:creationId xmlns:a16="http://schemas.microsoft.com/office/drawing/2014/main" id="{3ED4E9DF-0A3A-4794-9B2E-8C1C4556C07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4" name="Freeform 5942">
                <a:extLst>
                  <a:ext uri="{FF2B5EF4-FFF2-40B4-BE49-F238E27FC236}">
                    <a16:creationId xmlns:a16="http://schemas.microsoft.com/office/drawing/2014/main" id="{0C641DDF-DD67-42DF-B71B-FF13057A3911}"/>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5" name="Freeform 5943">
                <a:extLst>
                  <a:ext uri="{FF2B5EF4-FFF2-40B4-BE49-F238E27FC236}">
                    <a16:creationId xmlns:a16="http://schemas.microsoft.com/office/drawing/2014/main" id="{D896C97D-121A-4852-8F9A-44ADEBB05FF3}"/>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6" name="Freeform 5944">
                <a:extLst>
                  <a:ext uri="{FF2B5EF4-FFF2-40B4-BE49-F238E27FC236}">
                    <a16:creationId xmlns:a16="http://schemas.microsoft.com/office/drawing/2014/main" id="{871F5E33-F3D4-4D3D-82CD-ECC05D4A6094}"/>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7" name="Freeform 5945">
                <a:extLst>
                  <a:ext uri="{FF2B5EF4-FFF2-40B4-BE49-F238E27FC236}">
                    <a16:creationId xmlns:a16="http://schemas.microsoft.com/office/drawing/2014/main" id="{9C82BEF2-3B48-4690-94D9-E18530FB8C9E}"/>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8" name="Freeform 5946">
                <a:extLst>
                  <a:ext uri="{FF2B5EF4-FFF2-40B4-BE49-F238E27FC236}">
                    <a16:creationId xmlns:a16="http://schemas.microsoft.com/office/drawing/2014/main" id="{14408084-65E6-4B5F-A4AE-9DBE783D5DB6}"/>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9" name="Freeform 5947">
                <a:extLst>
                  <a:ext uri="{FF2B5EF4-FFF2-40B4-BE49-F238E27FC236}">
                    <a16:creationId xmlns:a16="http://schemas.microsoft.com/office/drawing/2014/main" id="{919397B9-5311-4183-83F1-3730A7D4A08B}"/>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0" name="Freeform 5948">
                <a:extLst>
                  <a:ext uri="{FF2B5EF4-FFF2-40B4-BE49-F238E27FC236}">
                    <a16:creationId xmlns:a16="http://schemas.microsoft.com/office/drawing/2014/main" id="{4FC56E5A-FA16-4DAD-AF90-A2D8D6CD3232}"/>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1" name="Freeform 5949">
                <a:extLst>
                  <a:ext uri="{FF2B5EF4-FFF2-40B4-BE49-F238E27FC236}">
                    <a16:creationId xmlns:a16="http://schemas.microsoft.com/office/drawing/2014/main" id="{0FCCDDB4-C2BF-44DA-A9C2-6D8F69929AFF}"/>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2" name="Freeform 5950">
                <a:extLst>
                  <a:ext uri="{FF2B5EF4-FFF2-40B4-BE49-F238E27FC236}">
                    <a16:creationId xmlns:a16="http://schemas.microsoft.com/office/drawing/2014/main" id="{1EEE3173-393B-4877-A158-01EC0B38F0E2}"/>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3" name="Freeform 5951">
                <a:extLst>
                  <a:ext uri="{FF2B5EF4-FFF2-40B4-BE49-F238E27FC236}">
                    <a16:creationId xmlns:a16="http://schemas.microsoft.com/office/drawing/2014/main" id="{FFC91827-34D8-4857-8DCB-51DB55070471}"/>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4" name="Freeform 5952">
                <a:extLst>
                  <a:ext uri="{FF2B5EF4-FFF2-40B4-BE49-F238E27FC236}">
                    <a16:creationId xmlns:a16="http://schemas.microsoft.com/office/drawing/2014/main" id="{DDC9D20B-244A-4F12-A901-05BBC57F8461}"/>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5" name="Freeform 5953">
                <a:extLst>
                  <a:ext uri="{FF2B5EF4-FFF2-40B4-BE49-F238E27FC236}">
                    <a16:creationId xmlns:a16="http://schemas.microsoft.com/office/drawing/2014/main" id="{AE367F4F-8B0F-44AD-89EC-C669D3732FF1}"/>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6" name="Freeform 5954">
                <a:extLst>
                  <a:ext uri="{FF2B5EF4-FFF2-40B4-BE49-F238E27FC236}">
                    <a16:creationId xmlns:a16="http://schemas.microsoft.com/office/drawing/2014/main" id="{BEF1E298-2674-4A19-95E7-E8CDA1076837}"/>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7" name="Freeform 5955">
                <a:extLst>
                  <a:ext uri="{FF2B5EF4-FFF2-40B4-BE49-F238E27FC236}">
                    <a16:creationId xmlns:a16="http://schemas.microsoft.com/office/drawing/2014/main" id="{F7FFFAC9-960E-4601-A82D-BE55DEAAE1C4}"/>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8" name="Freeform 5956">
                <a:extLst>
                  <a:ext uri="{FF2B5EF4-FFF2-40B4-BE49-F238E27FC236}">
                    <a16:creationId xmlns:a16="http://schemas.microsoft.com/office/drawing/2014/main" id="{D3A6F898-15D1-40B6-8531-59F40A904996}"/>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9" name="Freeform 5957">
                <a:extLst>
                  <a:ext uri="{FF2B5EF4-FFF2-40B4-BE49-F238E27FC236}">
                    <a16:creationId xmlns:a16="http://schemas.microsoft.com/office/drawing/2014/main" id="{CCDB7856-3236-45B8-BBAA-FD98AC318EC9}"/>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0" name="Freeform 5958">
                <a:extLst>
                  <a:ext uri="{FF2B5EF4-FFF2-40B4-BE49-F238E27FC236}">
                    <a16:creationId xmlns:a16="http://schemas.microsoft.com/office/drawing/2014/main" id="{89DE9C02-CE8A-419F-A7F3-22D2D8565275}"/>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1" name="Freeform 5959">
                <a:extLst>
                  <a:ext uri="{FF2B5EF4-FFF2-40B4-BE49-F238E27FC236}">
                    <a16:creationId xmlns:a16="http://schemas.microsoft.com/office/drawing/2014/main" id="{0DAF85C7-72C1-486F-A2F7-50435547B4A0}"/>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2" name="Freeform 5960">
                <a:extLst>
                  <a:ext uri="{FF2B5EF4-FFF2-40B4-BE49-F238E27FC236}">
                    <a16:creationId xmlns:a16="http://schemas.microsoft.com/office/drawing/2014/main" id="{EDB2B491-126C-490A-BCE0-B9302CAA2801}"/>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3" name="Freeform 5961">
                <a:extLst>
                  <a:ext uri="{FF2B5EF4-FFF2-40B4-BE49-F238E27FC236}">
                    <a16:creationId xmlns:a16="http://schemas.microsoft.com/office/drawing/2014/main" id="{5D74A63A-8D7D-4605-BAD2-5481C135A77D}"/>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4" name="Freeform 5962">
                <a:extLst>
                  <a:ext uri="{FF2B5EF4-FFF2-40B4-BE49-F238E27FC236}">
                    <a16:creationId xmlns:a16="http://schemas.microsoft.com/office/drawing/2014/main" id="{A10CA74F-7D7A-4A75-9280-220F983FDBC7}"/>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5" name="Freeform 5963">
                <a:extLst>
                  <a:ext uri="{FF2B5EF4-FFF2-40B4-BE49-F238E27FC236}">
                    <a16:creationId xmlns:a16="http://schemas.microsoft.com/office/drawing/2014/main" id="{47024DEC-3CB5-45EC-9B12-1A4F88850635}"/>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6" name="Freeform 5964">
                <a:extLst>
                  <a:ext uri="{FF2B5EF4-FFF2-40B4-BE49-F238E27FC236}">
                    <a16:creationId xmlns:a16="http://schemas.microsoft.com/office/drawing/2014/main" id="{5389D655-A3A4-4D1C-8FC3-54165B28E8EA}"/>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7" name="Freeform 5965">
                <a:extLst>
                  <a:ext uri="{FF2B5EF4-FFF2-40B4-BE49-F238E27FC236}">
                    <a16:creationId xmlns:a16="http://schemas.microsoft.com/office/drawing/2014/main" id="{F882901D-58D9-4DEE-9EE8-2D6C4A7A113A}"/>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8" name="Freeform 5966">
                <a:extLst>
                  <a:ext uri="{FF2B5EF4-FFF2-40B4-BE49-F238E27FC236}">
                    <a16:creationId xmlns:a16="http://schemas.microsoft.com/office/drawing/2014/main" id="{ECE02638-4EEB-414F-8888-3DA86E7BC2E9}"/>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9" name="Freeform 5967">
                <a:extLst>
                  <a:ext uri="{FF2B5EF4-FFF2-40B4-BE49-F238E27FC236}">
                    <a16:creationId xmlns:a16="http://schemas.microsoft.com/office/drawing/2014/main" id="{EB041F92-73E4-4951-A860-9A12E0E5D0A1}"/>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0" name="Freeform 5968">
                <a:extLst>
                  <a:ext uri="{FF2B5EF4-FFF2-40B4-BE49-F238E27FC236}">
                    <a16:creationId xmlns:a16="http://schemas.microsoft.com/office/drawing/2014/main" id="{B98C9B65-750C-4461-AD4C-6C7CAD2FF8A7}"/>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1" name="Freeform 5969">
                <a:extLst>
                  <a:ext uri="{FF2B5EF4-FFF2-40B4-BE49-F238E27FC236}">
                    <a16:creationId xmlns:a16="http://schemas.microsoft.com/office/drawing/2014/main" id="{2D01957D-D63E-400D-894D-01419998638B}"/>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2" name="Freeform 5970">
                <a:extLst>
                  <a:ext uri="{FF2B5EF4-FFF2-40B4-BE49-F238E27FC236}">
                    <a16:creationId xmlns:a16="http://schemas.microsoft.com/office/drawing/2014/main" id="{3325CF15-8CE5-4174-A3E3-DE234DA223D2}"/>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3" name="Freeform 5971">
                <a:extLst>
                  <a:ext uri="{FF2B5EF4-FFF2-40B4-BE49-F238E27FC236}">
                    <a16:creationId xmlns:a16="http://schemas.microsoft.com/office/drawing/2014/main" id="{B63CB902-0352-4F3C-B647-394628D2C260}"/>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4" name="Freeform 5972">
                <a:extLst>
                  <a:ext uri="{FF2B5EF4-FFF2-40B4-BE49-F238E27FC236}">
                    <a16:creationId xmlns:a16="http://schemas.microsoft.com/office/drawing/2014/main" id="{14ED18AF-64F2-4999-AF50-DBA92F220EDC}"/>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5" name="Freeform 5973">
                <a:extLst>
                  <a:ext uri="{FF2B5EF4-FFF2-40B4-BE49-F238E27FC236}">
                    <a16:creationId xmlns:a16="http://schemas.microsoft.com/office/drawing/2014/main" id="{B2194377-565A-4BE8-BB7F-340D1CE20471}"/>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6" name="Freeform 5974">
                <a:extLst>
                  <a:ext uri="{FF2B5EF4-FFF2-40B4-BE49-F238E27FC236}">
                    <a16:creationId xmlns:a16="http://schemas.microsoft.com/office/drawing/2014/main" id="{8B263244-FFA9-4437-AC1B-51FA5D8B6A82}"/>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7" name="Freeform 5975">
                <a:extLst>
                  <a:ext uri="{FF2B5EF4-FFF2-40B4-BE49-F238E27FC236}">
                    <a16:creationId xmlns:a16="http://schemas.microsoft.com/office/drawing/2014/main" id="{249A5269-DAD1-4062-ADF4-5E3A97A952DE}"/>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8" name="Freeform 5976">
                <a:extLst>
                  <a:ext uri="{FF2B5EF4-FFF2-40B4-BE49-F238E27FC236}">
                    <a16:creationId xmlns:a16="http://schemas.microsoft.com/office/drawing/2014/main" id="{D0ED415C-44E0-44DA-9568-8DD3CD2D0E59}"/>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9" name="Freeform 5977">
                <a:extLst>
                  <a:ext uri="{FF2B5EF4-FFF2-40B4-BE49-F238E27FC236}">
                    <a16:creationId xmlns:a16="http://schemas.microsoft.com/office/drawing/2014/main" id="{0AE9CA81-CAD8-4AEF-A8BC-70A977FE2B14}"/>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0" name="Freeform 5978">
                <a:extLst>
                  <a:ext uri="{FF2B5EF4-FFF2-40B4-BE49-F238E27FC236}">
                    <a16:creationId xmlns:a16="http://schemas.microsoft.com/office/drawing/2014/main" id="{81CC5866-31FF-4FE8-B653-AF82D2FB4567}"/>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1" name="Freeform 5979">
                <a:extLst>
                  <a:ext uri="{FF2B5EF4-FFF2-40B4-BE49-F238E27FC236}">
                    <a16:creationId xmlns:a16="http://schemas.microsoft.com/office/drawing/2014/main" id="{7BC07B72-7157-4873-8570-5982188AF17C}"/>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2" name="Freeform 5980">
                <a:extLst>
                  <a:ext uri="{FF2B5EF4-FFF2-40B4-BE49-F238E27FC236}">
                    <a16:creationId xmlns:a16="http://schemas.microsoft.com/office/drawing/2014/main" id="{B8AA2815-BB61-485C-B97B-96C7B98D33D8}"/>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3" name="Freeform 5981">
                <a:extLst>
                  <a:ext uri="{FF2B5EF4-FFF2-40B4-BE49-F238E27FC236}">
                    <a16:creationId xmlns:a16="http://schemas.microsoft.com/office/drawing/2014/main" id="{CBB81E34-BB7F-488D-8F5A-FF5512A50245}"/>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4" name="Freeform 5982">
                <a:extLst>
                  <a:ext uri="{FF2B5EF4-FFF2-40B4-BE49-F238E27FC236}">
                    <a16:creationId xmlns:a16="http://schemas.microsoft.com/office/drawing/2014/main" id="{7788DAC5-E831-475E-ADA9-92C2B961F4DA}"/>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5" name="Freeform 5983">
                <a:extLst>
                  <a:ext uri="{FF2B5EF4-FFF2-40B4-BE49-F238E27FC236}">
                    <a16:creationId xmlns:a16="http://schemas.microsoft.com/office/drawing/2014/main" id="{060F41C2-8103-4B55-8F07-9220401E9D50}"/>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6" name="Freeform 5984">
                <a:extLst>
                  <a:ext uri="{FF2B5EF4-FFF2-40B4-BE49-F238E27FC236}">
                    <a16:creationId xmlns:a16="http://schemas.microsoft.com/office/drawing/2014/main" id="{40D3B1EA-B633-422E-B759-0318E7F56E66}"/>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7" name="Freeform 5985">
                <a:extLst>
                  <a:ext uri="{FF2B5EF4-FFF2-40B4-BE49-F238E27FC236}">
                    <a16:creationId xmlns:a16="http://schemas.microsoft.com/office/drawing/2014/main" id="{2CB4CB70-E1E1-43F5-9AD3-D971DC51C349}"/>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8" name="Freeform 5986">
                <a:extLst>
                  <a:ext uri="{FF2B5EF4-FFF2-40B4-BE49-F238E27FC236}">
                    <a16:creationId xmlns:a16="http://schemas.microsoft.com/office/drawing/2014/main" id="{E2740E24-1FB2-4E5F-A3AC-C03026659E01}"/>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9" name="Freeform 5987">
                <a:extLst>
                  <a:ext uri="{FF2B5EF4-FFF2-40B4-BE49-F238E27FC236}">
                    <a16:creationId xmlns:a16="http://schemas.microsoft.com/office/drawing/2014/main" id="{E2F86245-6325-4BE4-97B4-38F9069818FF}"/>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0" name="Freeform 5988">
                <a:extLst>
                  <a:ext uri="{FF2B5EF4-FFF2-40B4-BE49-F238E27FC236}">
                    <a16:creationId xmlns:a16="http://schemas.microsoft.com/office/drawing/2014/main" id="{79CB8C21-880F-40B8-A1D5-DBF31761E3FC}"/>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1" name="Freeform 5989">
                <a:extLst>
                  <a:ext uri="{FF2B5EF4-FFF2-40B4-BE49-F238E27FC236}">
                    <a16:creationId xmlns:a16="http://schemas.microsoft.com/office/drawing/2014/main" id="{2770F928-9B86-4782-B004-F689177952E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2" name="Freeform 5990">
                <a:extLst>
                  <a:ext uri="{FF2B5EF4-FFF2-40B4-BE49-F238E27FC236}">
                    <a16:creationId xmlns:a16="http://schemas.microsoft.com/office/drawing/2014/main" id="{D5C3F17A-ABB0-4806-B579-5115C1B373AE}"/>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3" name="Freeform 5991">
                <a:extLst>
                  <a:ext uri="{FF2B5EF4-FFF2-40B4-BE49-F238E27FC236}">
                    <a16:creationId xmlns:a16="http://schemas.microsoft.com/office/drawing/2014/main" id="{A5F531AF-C0B5-4FD0-90CD-D9CD9EA3F764}"/>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4" name="Freeform 5992">
                <a:extLst>
                  <a:ext uri="{FF2B5EF4-FFF2-40B4-BE49-F238E27FC236}">
                    <a16:creationId xmlns:a16="http://schemas.microsoft.com/office/drawing/2014/main" id="{F7F1F2DB-DF5B-4997-B394-74A0348801B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5" name="Freeform 5993">
                <a:extLst>
                  <a:ext uri="{FF2B5EF4-FFF2-40B4-BE49-F238E27FC236}">
                    <a16:creationId xmlns:a16="http://schemas.microsoft.com/office/drawing/2014/main" id="{A4541F09-71F8-4690-A13E-DF3D05C5B08C}"/>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6" name="Freeform 5994">
                <a:extLst>
                  <a:ext uri="{FF2B5EF4-FFF2-40B4-BE49-F238E27FC236}">
                    <a16:creationId xmlns:a16="http://schemas.microsoft.com/office/drawing/2014/main" id="{B6482DBE-A454-4356-B575-8FC8B29A7A3C}"/>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7" name="Freeform 5995">
                <a:extLst>
                  <a:ext uri="{FF2B5EF4-FFF2-40B4-BE49-F238E27FC236}">
                    <a16:creationId xmlns:a16="http://schemas.microsoft.com/office/drawing/2014/main" id="{A211DBB8-CB7F-4E33-8469-3F62CCE77683}"/>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8" name="Freeform 5996">
                <a:extLst>
                  <a:ext uri="{FF2B5EF4-FFF2-40B4-BE49-F238E27FC236}">
                    <a16:creationId xmlns:a16="http://schemas.microsoft.com/office/drawing/2014/main" id="{CA578551-8823-4748-AD8B-AF7477DE29C2}"/>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9" name="Freeform 5997">
                <a:extLst>
                  <a:ext uri="{FF2B5EF4-FFF2-40B4-BE49-F238E27FC236}">
                    <a16:creationId xmlns:a16="http://schemas.microsoft.com/office/drawing/2014/main" id="{E5C3BC7B-C8E0-4744-9234-8DFFD28C0205}"/>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0" name="Freeform 5998">
                <a:extLst>
                  <a:ext uri="{FF2B5EF4-FFF2-40B4-BE49-F238E27FC236}">
                    <a16:creationId xmlns:a16="http://schemas.microsoft.com/office/drawing/2014/main" id="{03A574AB-1B08-4A7D-BCBA-237F07F9A767}"/>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1" name="Freeform 5999">
                <a:extLst>
                  <a:ext uri="{FF2B5EF4-FFF2-40B4-BE49-F238E27FC236}">
                    <a16:creationId xmlns:a16="http://schemas.microsoft.com/office/drawing/2014/main" id="{CB12B822-19BC-420B-A008-43C042303FE4}"/>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2" name="Freeform 6000">
                <a:extLst>
                  <a:ext uri="{FF2B5EF4-FFF2-40B4-BE49-F238E27FC236}">
                    <a16:creationId xmlns:a16="http://schemas.microsoft.com/office/drawing/2014/main" id="{94A7E07E-5A65-4565-A482-1F04F96341A8}"/>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3" name="Freeform 6001">
                <a:extLst>
                  <a:ext uri="{FF2B5EF4-FFF2-40B4-BE49-F238E27FC236}">
                    <a16:creationId xmlns:a16="http://schemas.microsoft.com/office/drawing/2014/main" id="{FDB80381-C823-43EE-9BE2-15237CECB998}"/>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4" name="Freeform 6002">
                <a:extLst>
                  <a:ext uri="{FF2B5EF4-FFF2-40B4-BE49-F238E27FC236}">
                    <a16:creationId xmlns:a16="http://schemas.microsoft.com/office/drawing/2014/main" id="{547E4E3C-088D-45B1-BB6B-522B7295490E}"/>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5" name="Freeform 6003">
                <a:extLst>
                  <a:ext uri="{FF2B5EF4-FFF2-40B4-BE49-F238E27FC236}">
                    <a16:creationId xmlns:a16="http://schemas.microsoft.com/office/drawing/2014/main" id="{98615735-FE3F-43D2-BEE5-27225C6CD936}"/>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6" name="Freeform 6004">
                <a:extLst>
                  <a:ext uri="{FF2B5EF4-FFF2-40B4-BE49-F238E27FC236}">
                    <a16:creationId xmlns:a16="http://schemas.microsoft.com/office/drawing/2014/main" id="{B05CE8A1-ABD6-473D-B7F9-71C140F6713C}"/>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7" name="Freeform 6005">
                <a:extLst>
                  <a:ext uri="{FF2B5EF4-FFF2-40B4-BE49-F238E27FC236}">
                    <a16:creationId xmlns:a16="http://schemas.microsoft.com/office/drawing/2014/main" id="{7B6C03CB-CC05-439E-B83F-A8B01CC262BE}"/>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8" name="Freeform 6006">
                <a:extLst>
                  <a:ext uri="{FF2B5EF4-FFF2-40B4-BE49-F238E27FC236}">
                    <a16:creationId xmlns:a16="http://schemas.microsoft.com/office/drawing/2014/main" id="{909F5E03-47A2-4422-9DE1-4238958912D8}"/>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9" name="Freeform 6007">
                <a:extLst>
                  <a:ext uri="{FF2B5EF4-FFF2-40B4-BE49-F238E27FC236}">
                    <a16:creationId xmlns:a16="http://schemas.microsoft.com/office/drawing/2014/main" id="{7BB70940-2191-4520-8421-7FE51FB3D6B7}"/>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0" name="Freeform 6008">
                <a:extLst>
                  <a:ext uri="{FF2B5EF4-FFF2-40B4-BE49-F238E27FC236}">
                    <a16:creationId xmlns:a16="http://schemas.microsoft.com/office/drawing/2014/main" id="{9724B137-2843-459D-8C5C-CBCE720F627A}"/>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1" name="Freeform 6009">
                <a:extLst>
                  <a:ext uri="{FF2B5EF4-FFF2-40B4-BE49-F238E27FC236}">
                    <a16:creationId xmlns:a16="http://schemas.microsoft.com/office/drawing/2014/main" id="{31379BA3-5883-47E6-9568-33C202A9919D}"/>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2" name="Freeform 6010">
                <a:extLst>
                  <a:ext uri="{FF2B5EF4-FFF2-40B4-BE49-F238E27FC236}">
                    <a16:creationId xmlns:a16="http://schemas.microsoft.com/office/drawing/2014/main" id="{787D9DEC-701E-4386-9524-3C6B2953C5E4}"/>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3" name="Freeform 6011">
                <a:extLst>
                  <a:ext uri="{FF2B5EF4-FFF2-40B4-BE49-F238E27FC236}">
                    <a16:creationId xmlns:a16="http://schemas.microsoft.com/office/drawing/2014/main" id="{AA568D33-A34B-408D-8D79-F97273A02F40}"/>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4" name="Freeform 6012">
                <a:extLst>
                  <a:ext uri="{FF2B5EF4-FFF2-40B4-BE49-F238E27FC236}">
                    <a16:creationId xmlns:a16="http://schemas.microsoft.com/office/drawing/2014/main" id="{028FFC8D-37E6-445B-B787-BA384543FDA6}"/>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5" name="Freeform 6013">
                <a:extLst>
                  <a:ext uri="{FF2B5EF4-FFF2-40B4-BE49-F238E27FC236}">
                    <a16:creationId xmlns:a16="http://schemas.microsoft.com/office/drawing/2014/main" id="{4A297388-BFB2-413F-A766-92BC3146A89B}"/>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6" name="Freeform 6014">
                <a:extLst>
                  <a:ext uri="{FF2B5EF4-FFF2-40B4-BE49-F238E27FC236}">
                    <a16:creationId xmlns:a16="http://schemas.microsoft.com/office/drawing/2014/main" id="{E1B82C10-5175-4E89-B6C0-427CEC5E20F3}"/>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7" name="Freeform 6015">
                <a:extLst>
                  <a:ext uri="{FF2B5EF4-FFF2-40B4-BE49-F238E27FC236}">
                    <a16:creationId xmlns:a16="http://schemas.microsoft.com/office/drawing/2014/main" id="{3C0BB0F2-2A49-4F47-B5B6-CCD03735BCFB}"/>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8" name="Freeform 6016">
                <a:extLst>
                  <a:ext uri="{FF2B5EF4-FFF2-40B4-BE49-F238E27FC236}">
                    <a16:creationId xmlns:a16="http://schemas.microsoft.com/office/drawing/2014/main" id="{3F099CE0-7475-4354-8C38-5AEBCAA54BB7}"/>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9" name="Freeform 6017">
                <a:extLst>
                  <a:ext uri="{FF2B5EF4-FFF2-40B4-BE49-F238E27FC236}">
                    <a16:creationId xmlns:a16="http://schemas.microsoft.com/office/drawing/2014/main" id="{F4CAC89B-B489-4AD8-9AE3-4D345F15D5C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0" name="Freeform 6018">
                <a:extLst>
                  <a:ext uri="{FF2B5EF4-FFF2-40B4-BE49-F238E27FC236}">
                    <a16:creationId xmlns:a16="http://schemas.microsoft.com/office/drawing/2014/main" id="{0D2F8BFA-73DE-4BB0-AF35-2351D3A36063}"/>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1" name="Freeform 6019">
                <a:extLst>
                  <a:ext uri="{FF2B5EF4-FFF2-40B4-BE49-F238E27FC236}">
                    <a16:creationId xmlns:a16="http://schemas.microsoft.com/office/drawing/2014/main" id="{5E5E19A0-2578-4C76-B9A9-28E78FD7455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2" name="Freeform 6020">
                <a:extLst>
                  <a:ext uri="{FF2B5EF4-FFF2-40B4-BE49-F238E27FC236}">
                    <a16:creationId xmlns:a16="http://schemas.microsoft.com/office/drawing/2014/main" id="{2E32F407-5B28-461B-A705-1C89CE723EC1}"/>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3" name="Freeform 6021">
                <a:extLst>
                  <a:ext uri="{FF2B5EF4-FFF2-40B4-BE49-F238E27FC236}">
                    <a16:creationId xmlns:a16="http://schemas.microsoft.com/office/drawing/2014/main" id="{15E25DAF-BC81-44EC-9B0A-A90430667E2D}"/>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4" name="Freeform 6022">
                <a:extLst>
                  <a:ext uri="{FF2B5EF4-FFF2-40B4-BE49-F238E27FC236}">
                    <a16:creationId xmlns:a16="http://schemas.microsoft.com/office/drawing/2014/main" id="{F9F885EA-D344-4406-9566-60F5EABFD890}"/>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5" name="Freeform 6023">
                <a:extLst>
                  <a:ext uri="{FF2B5EF4-FFF2-40B4-BE49-F238E27FC236}">
                    <a16:creationId xmlns:a16="http://schemas.microsoft.com/office/drawing/2014/main" id="{4D672045-4686-465E-B959-3FE2F282DA58}"/>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6" name="Freeform 6024">
                <a:extLst>
                  <a:ext uri="{FF2B5EF4-FFF2-40B4-BE49-F238E27FC236}">
                    <a16:creationId xmlns:a16="http://schemas.microsoft.com/office/drawing/2014/main" id="{6CDC91EF-5FFA-4413-91DA-C5529718044C}"/>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7" name="Freeform 6025">
                <a:extLst>
                  <a:ext uri="{FF2B5EF4-FFF2-40B4-BE49-F238E27FC236}">
                    <a16:creationId xmlns:a16="http://schemas.microsoft.com/office/drawing/2014/main" id="{9009EC30-109D-4999-88F3-71F1C1BD2EB0}"/>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8" name="Freeform 6026">
                <a:extLst>
                  <a:ext uri="{FF2B5EF4-FFF2-40B4-BE49-F238E27FC236}">
                    <a16:creationId xmlns:a16="http://schemas.microsoft.com/office/drawing/2014/main" id="{1B35DB74-A88D-4BD8-A1BC-961E39D354F4}"/>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9" name="Freeform 6027">
                <a:extLst>
                  <a:ext uri="{FF2B5EF4-FFF2-40B4-BE49-F238E27FC236}">
                    <a16:creationId xmlns:a16="http://schemas.microsoft.com/office/drawing/2014/main" id="{ECE2C50B-BB8E-416F-B09F-CA7F3662F2FB}"/>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0" name="Freeform 6028">
                <a:extLst>
                  <a:ext uri="{FF2B5EF4-FFF2-40B4-BE49-F238E27FC236}">
                    <a16:creationId xmlns:a16="http://schemas.microsoft.com/office/drawing/2014/main" id="{F9FE2186-DAA4-400B-81E5-E7069ECCCCE4}"/>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1" name="Freeform 6029">
                <a:extLst>
                  <a:ext uri="{FF2B5EF4-FFF2-40B4-BE49-F238E27FC236}">
                    <a16:creationId xmlns:a16="http://schemas.microsoft.com/office/drawing/2014/main" id="{52D9E1FB-2342-412F-9CCD-BBDC0BC65224}"/>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2" name="Freeform 6030">
                <a:extLst>
                  <a:ext uri="{FF2B5EF4-FFF2-40B4-BE49-F238E27FC236}">
                    <a16:creationId xmlns:a16="http://schemas.microsoft.com/office/drawing/2014/main" id="{A615B9F4-5EDF-4984-9B6E-4A972865ED7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3" name="Freeform 6031">
                <a:extLst>
                  <a:ext uri="{FF2B5EF4-FFF2-40B4-BE49-F238E27FC236}">
                    <a16:creationId xmlns:a16="http://schemas.microsoft.com/office/drawing/2014/main" id="{4395694B-BAE4-473C-92F6-831942C03C4A}"/>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4" name="Freeform 6032">
                <a:extLst>
                  <a:ext uri="{FF2B5EF4-FFF2-40B4-BE49-F238E27FC236}">
                    <a16:creationId xmlns:a16="http://schemas.microsoft.com/office/drawing/2014/main" id="{3D85DCE0-CD9C-4F48-A62F-63C596C3CF8B}"/>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5" name="Freeform 6033">
                <a:extLst>
                  <a:ext uri="{FF2B5EF4-FFF2-40B4-BE49-F238E27FC236}">
                    <a16:creationId xmlns:a16="http://schemas.microsoft.com/office/drawing/2014/main" id="{4EA092C0-DE1B-4C6D-A662-760F983679F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6" name="Freeform 6034">
                <a:extLst>
                  <a:ext uri="{FF2B5EF4-FFF2-40B4-BE49-F238E27FC236}">
                    <a16:creationId xmlns:a16="http://schemas.microsoft.com/office/drawing/2014/main" id="{0F3C65B4-C28C-4EEF-80C5-DCE4EC8E4B31}"/>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7" name="Freeform 6035">
                <a:extLst>
                  <a:ext uri="{FF2B5EF4-FFF2-40B4-BE49-F238E27FC236}">
                    <a16:creationId xmlns:a16="http://schemas.microsoft.com/office/drawing/2014/main" id="{80F81583-6882-4F84-9951-236DE1A40586}"/>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8" name="Freeform 6036">
                <a:extLst>
                  <a:ext uri="{FF2B5EF4-FFF2-40B4-BE49-F238E27FC236}">
                    <a16:creationId xmlns:a16="http://schemas.microsoft.com/office/drawing/2014/main" id="{3E01A3EC-9E86-4B10-B0CA-70B7F8FFD231}"/>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9" name="Freeform 6037">
                <a:extLst>
                  <a:ext uri="{FF2B5EF4-FFF2-40B4-BE49-F238E27FC236}">
                    <a16:creationId xmlns:a16="http://schemas.microsoft.com/office/drawing/2014/main" id="{07E4B425-4C7F-491C-97B4-5C9E510FF45F}"/>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0" name="Freeform 6038">
                <a:extLst>
                  <a:ext uri="{FF2B5EF4-FFF2-40B4-BE49-F238E27FC236}">
                    <a16:creationId xmlns:a16="http://schemas.microsoft.com/office/drawing/2014/main" id="{F86FEAB8-2079-4F0A-816F-30A076D7A0FF}"/>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1" name="Freeform 6039">
                <a:extLst>
                  <a:ext uri="{FF2B5EF4-FFF2-40B4-BE49-F238E27FC236}">
                    <a16:creationId xmlns:a16="http://schemas.microsoft.com/office/drawing/2014/main" id="{75B7B05D-0513-4BAC-89DD-DF29A3311C9C}"/>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2" name="Freeform 6040">
                <a:extLst>
                  <a:ext uri="{FF2B5EF4-FFF2-40B4-BE49-F238E27FC236}">
                    <a16:creationId xmlns:a16="http://schemas.microsoft.com/office/drawing/2014/main" id="{58F480F9-21A0-4FC7-BBFE-793FA0DFD484}"/>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3" name="Freeform 6041">
                <a:extLst>
                  <a:ext uri="{FF2B5EF4-FFF2-40B4-BE49-F238E27FC236}">
                    <a16:creationId xmlns:a16="http://schemas.microsoft.com/office/drawing/2014/main" id="{C5C3CB3B-5409-4E64-834D-AB4763AF2305}"/>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4" name="Freeform 6042">
                <a:extLst>
                  <a:ext uri="{FF2B5EF4-FFF2-40B4-BE49-F238E27FC236}">
                    <a16:creationId xmlns:a16="http://schemas.microsoft.com/office/drawing/2014/main" id="{143A8873-CE77-47C8-B83D-E600D2E6BB0C}"/>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5" name="Freeform 6043">
                <a:extLst>
                  <a:ext uri="{FF2B5EF4-FFF2-40B4-BE49-F238E27FC236}">
                    <a16:creationId xmlns:a16="http://schemas.microsoft.com/office/drawing/2014/main" id="{582C68FB-1348-4832-9791-0D1FD6E4FA0D}"/>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6" name="Freeform 6044">
                <a:extLst>
                  <a:ext uri="{FF2B5EF4-FFF2-40B4-BE49-F238E27FC236}">
                    <a16:creationId xmlns:a16="http://schemas.microsoft.com/office/drawing/2014/main" id="{5A9EDA00-3853-47F7-81EA-4FBF800C74D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7" name="Freeform 6045">
                <a:extLst>
                  <a:ext uri="{FF2B5EF4-FFF2-40B4-BE49-F238E27FC236}">
                    <a16:creationId xmlns:a16="http://schemas.microsoft.com/office/drawing/2014/main" id="{E6C639D9-BEAC-48A8-9712-678578387F7A}"/>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8" name="Freeform 6046">
                <a:extLst>
                  <a:ext uri="{FF2B5EF4-FFF2-40B4-BE49-F238E27FC236}">
                    <a16:creationId xmlns:a16="http://schemas.microsoft.com/office/drawing/2014/main" id="{B01D87B5-69B2-4EA9-974F-92DAC7E5281F}"/>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9" name="Freeform 6047">
                <a:extLst>
                  <a:ext uri="{FF2B5EF4-FFF2-40B4-BE49-F238E27FC236}">
                    <a16:creationId xmlns:a16="http://schemas.microsoft.com/office/drawing/2014/main" id="{8B4E8874-D2C5-42AF-A720-98DC3A24ACC3}"/>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0" name="Freeform 6048">
                <a:extLst>
                  <a:ext uri="{FF2B5EF4-FFF2-40B4-BE49-F238E27FC236}">
                    <a16:creationId xmlns:a16="http://schemas.microsoft.com/office/drawing/2014/main" id="{4E6A8821-FCD9-47D6-A536-4390B4C59659}"/>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1" name="Freeform 6049">
                <a:extLst>
                  <a:ext uri="{FF2B5EF4-FFF2-40B4-BE49-F238E27FC236}">
                    <a16:creationId xmlns:a16="http://schemas.microsoft.com/office/drawing/2014/main" id="{5C86B503-B3EF-4734-B313-7E49297BD83A}"/>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2" name="Freeform 6050">
                <a:extLst>
                  <a:ext uri="{FF2B5EF4-FFF2-40B4-BE49-F238E27FC236}">
                    <a16:creationId xmlns:a16="http://schemas.microsoft.com/office/drawing/2014/main" id="{F16EB405-38BC-4C36-8483-29BCC7D392D2}"/>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3" name="Freeform 6051">
                <a:extLst>
                  <a:ext uri="{FF2B5EF4-FFF2-40B4-BE49-F238E27FC236}">
                    <a16:creationId xmlns:a16="http://schemas.microsoft.com/office/drawing/2014/main" id="{BE5D0710-90DC-41C0-87D1-160DB6D94AFB}"/>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4" name="Freeform 6052">
                <a:extLst>
                  <a:ext uri="{FF2B5EF4-FFF2-40B4-BE49-F238E27FC236}">
                    <a16:creationId xmlns:a16="http://schemas.microsoft.com/office/drawing/2014/main" id="{EC548758-BFD6-4137-B5DA-22BA5C98D871}"/>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5" name="Freeform 6053">
                <a:extLst>
                  <a:ext uri="{FF2B5EF4-FFF2-40B4-BE49-F238E27FC236}">
                    <a16:creationId xmlns:a16="http://schemas.microsoft.com/office/drawing/2014/main" id="{E1F95858-3DF5-4A93-88E4-D0C9400DA615}"/>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6" name="Freeform 6054">
                <a:extLst>
                  <a:ext uri="{FF2B5EF4-FFF2-40B4-BE49-F238E27FC236}">
                    <a16:creationId xmlns:a16="http://schemas.microsoft.com/office/drawing/2014/main" id="{5F22C562-A6A9-468C-8C7E-F6A36BF1DE55}"/>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7" name="Freeform 6055">
                <a:extLst>
                  <a:ext uri="{FF2B5EF4-FFF2-40B4-BE49-F238E27FC236}">
                    <a16:creationId xmlns:a16="http://schemas.microsoft.com/office/drawing/2014/main" id="{498FC9E1-1117-43B7-8A3A-236057F1D422}"/>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8" name="Freeform 6056">
                <a:extLst>
                  <a:ext uri="{FF2B5EF4-FFF2-40B4-BE49-F238E27FC236}">
                    <a16:creationId xmlns:a16="http://schemas.microsoft.com/office/drawing/2014/main" id="{7DDDF8E9-8A3F-40EE-948B-0A77201A93C7}"/>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9" name="Freeform 6057">
                <a:extLst>
                  <a:ext uri="{FF2B5EF4-FFF2-40B4-BE49-F238E27FC236}">
                    <a16:creationId xmlns:a16="http://schemas.microsoft.com/office/drawing/2014/main" id="{09FA51A4-6ED0-4DED-92A5-28314CA88452}"/>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0" name="Freeform 6058">
                <a:extLst>
                  <a:ext uri="{FF2B5EF4-FFF2-40B4-BE49-F238E27FC236}">
                    <a16:creationId xmlns:a16="http://schemas.microsoft.com/office/drawing/2014/main" id="{B6973979-CB82-49A3-8088-E03A49669BF1}"/>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1" name="Freeform 6059">
                <a:extLst>
                  <a:ext uri="{FF2B5EF4-FFF2-40B4-BE49-F238E27FC236}">
                    <a16:creationId xmlns:a16="http://schemas.microsoft.com/office/drawing/2014/main" id="{82932C6D-29C6-4B54-8146-632C3EFE047D}"/>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2" name="Freeform 6060">
                <a:extLst>
                  <a:ext uri="{FF2B5EF4-FFF2-40B4-BE49-F238E27FC236}">
                    <a16:creationId xmlns:a16="http://schemas.microsoft.com/office/drawing/2014/main" id="{5128FF38-D04C-4ADB-A7E6-1E0AB39A6D0E}"/>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3" name="Freeform 6061">
                <a:extLst>
                  <a:ext uri="{FF2B5EF4-FFF2-40B4-BE49-F238E27FC236}">
                    <a16:creationId xmlns:a16="http://schemas.microsoft.com/office/drawing/2014/main" id="{6E6230B7-7988-4CE7-962D-20FF6F31ADC5}"/>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4" name="Freeform 6062">
                <a:extLst>
                  <a:ext uri="{FF2B5EF4-FFF2-40B4-BE49-F238E27FC236}">
                    <a16:creationId xmlns:a16="http://schemas.microsoft.com/office/drawing/2014/main" id="{2658FDD3-5EBD-46E5-9ECD-15F645718776}"/>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5" name="Freeform 6063">
                <a:extLst>
                  <a:ext uri="{FF2B5EF4-FFF2-40B4-BE49-F238E27FC236}">
                    <a16:creationId xmlns:a16="http://schemas.microsoft.com/office/drawing/2014/main" id="{F7EDD9A4-88D1-4881-887A-02FD8B6EFAE6}"/>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6" name="Freeform 6064">
                <a:extLst>
                  <a:ext uri="{FF2B5EF4-FFF2-40B4-BE49-F238E27FC236}">
                    <a16:creationId xmlns:a16="http://schemas.microsoft.com/office/drawing/2014/main" id="{5350058E-50C8-4463-8DE5-726CF69936F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7" name="Freeform 6065">
                <a:extLst>
                  <a:ext uri="{FF2B5EF4-FFF2-40B4-BE49-F238E27FC236}">
                    <a16:creationId xmlns:a16="http://schemas.microsoft.com/office/drawing/2014/main" id="{58B9A5C8-1023-4618-8869-516E21D7FD84}"/>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8" name="Freeform 6066">
                <a:extLst>
                  <a:ext uri="{FF2B5EF4-FFF2-40B4-BE49-F238E27FC236}">
                    <a16:creationId xmlns:a16="http://schemas.microsoft.com/office/drawing/2014/main" id="{41E0BA75-55C9-400F-8B14-0A51437F425E}"/>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9" name="Freeform 6067">
                <a:extLst>
                  <a:ext uri="{FF2B5EF4-FFF2-40B4-BE49-F238E27FC236}">
                    <a16:creationId xmlns:a16="http://schemas.microsoft.com/office/drawing/2014/main" id="{07C52870-8611-4347-9F0D-810F818532B5}"/>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0" name="Freeform 6068">
                <a:extLst>
                  <a:ext uri="{FF2B5EF4-FFF2-40B4-BE49-F238E27FC236}">
                    <a16:creationId xmlns:a16="http://schemas.microsoft.com/office/drawing/2014/main" id="{6E8F7994-BB5B-4774-ADE3-D9ACBC5599B4}"/>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1" name="Freeform 6069">
                <a:extLst>
                  <a:ext uri="{FF2B5EF4-FFF2-40B4-BE49-F238E27FC236}">
                    <a16:creationId xmlns:a16="http://schemas.microsoft.com/office/drawing/2014/main" id="{CCB7D1F5-7196-4CEB-999F-913B88FC3CEE}"/>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2" name="Freeform 6070">
                <a:extLst>
                  <a:ext uri="{FF2B5EF4-FFF2-40B4-BE49-F238E27FC236}">
                    <a16:creationId xmlns:a16="http://schemas.microsoft.com/office/drawing/2014/main" id="{73FF1A70-BB7A-4CF4-9D5F-4C79F94F3CEF}"/>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3" name="Freeform 6071">
                <a:extLst>
                  <a:ext uri="{FF2B5EF4-FFF2-40B4-BE49-F238E27FC236}">
                    <a16:creationId xmlns:a16="http://schemas.microsoft.com/office/drawing/2014/main" id="{9B192D1D-957F-416F-A127-41082B863A3F}"/>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4" name="Freeform 6072">
                <a:extLst>
                  <a:ext uri="{FF2B5EF4-FFF2-40B4-BE49-F238E27FC236}">
                    <a16:creationId xmlns:a16="http://schemas.microsoft.com/office/drawing/2014/main" id="{98E7C149-3267-40F0-8911-A7BEAD04B1A1}"/>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5" name="Freeform 6073">
                <a:extLst>
                  <a:ext uri="{FF2B5EF4-FFF2-40B4-BE49-F238E27FC236}">
                    <a16:creationId xmlns:a16="http://schemas.microsoft.com/office/drawing/2014/main" id="{8D54D682-1D02-4AE0-9A82-C96721A691F1}"/>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6" name="Freeform 6074">
                <a:extLst>
                  <a:ext uri="{FF2B5EF4-FFF2-40B4-BE49-F238E27FC236}">
                    <a16:creationId xmlns:a16="http://schemas.microsoft.com/office/drawing/2014/main" id="{4C6E06FE-15C5-4079-9E7F-E41367EF0198}"/>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7" name="Freeform 6075">
                <a:extLst>
                  <a:ext uri="{FF2B5EF4-FFF2-40B4-BE49-F238E27FC236}">
                    <a16:creationId xmlns:a16="http://schemas.microsoft.com/office/drawing/2014/main" id="{6EB6663D-5B7D-41E8-BCEA-8AE805C9A0FF}"/>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8" name="Freeform 6076">
                <a:extLst>
                  <a:ext uri="{FF2B5EF4-FFF2-40B4-BE49-F238E27FC236}">
                    <a16:creationId xmlns:a16="http://schemas.microsoft.com/office/drawing/2014/main" id="{DC0B94BF-5E5C-43A1-AC78-E9FC3F949D7D}"/>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9" name="Freeform 6077">
                <a:extLst>
                  <a:ext uri="{FF2B5EF4-FFF2-40B4-BE49-F238E27FC236}">
                    <a16:creationId xmlns:a16="http://schemas.microsoft.com/office/drawing/2014/main" id="{32E4A582-AA7D-4FAE-99EC-D012B72BF254}"/>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0" name="Freeform 6078">
                <a:extLst>
                  <a:ext uri="{FF2B5EF4-FFF2-40B4-BE49-F238E27FC236}">
                    <a16:creationId xmlns:a16="http://schemas.microsoft.com/office/drawing/2014/main" id="{278F7C31-4B74-4738-AF6D-1FA1D8F7F69B}"/>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1" name="Freeform 6079">
                <a:extLst>
                  <a:ext uri="{FF2B5EF4-FFF2-40B4-BE49-F238E27FC236}">
                    <a16:creationId xmlns:a16="http://schemas.microsoft.com/office/drawing/2014/main" id="{7179038F-9B1E-45AF-ABC7-52490633AA35}"/>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2" name="Freeform 6080">
                <a:extLst>
                  <a:ext uri="{FF2B5EF4-FFF2-40B4-BE49-F238E27FC236}">
                    <a16:creationId xmlns:a16="http://schemas.microsoft.com/office/drawing/2014/main" id="{F123EF40-2BA7-4EBC-8A04-DA5A5F3AC908}"/>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3" name="Freeform 6081">
                <a:extLst>
                  <a:ext uri="{FF2B5EF4-FFF2-40B4-BE49-F238E27FC236}">
                    <a16:creationId xmlns:a16="http://schemas.microsoft.com/office/drawing/2014/main" id="{5A009DD1-A09B-4173-BE43-A6DAC4E8CF3D}"/>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4" name="Freeform 6082">
                <a:extLst>
                  <a:ext uri="{FF2B5EF4-FFF2-40B4-BE49-F238E27FC236}">
                    <a16:creationId xmlns:a16="http://schemas.microsoft.com/office/drawing/2014/main" id="{5AA5698E-9D1F-4D02-BFCA-17A087295260}"/>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5" name="Freeform 6083">
                <a:extLst>
                  <a:ext uri="{FF2B5EF4-FFF2-40B4-BE49-F238E27FC236}">
                    <a16:creationId xmlns:a16="http://schemas.microsoft.com/office/drawing/2014/main" id="{A24F41A7-B4B6-4EBE-AE96-804D552678F4}"/>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6" name="Freeform 6084">
                <a:extLst>
                  <a:ext uri="{FF2B5EF4-FFF2-40B4-BE49-F238E27FC236}">
                    <a16:creationId xmlns:a16="http://schemas.microsoft.com/office/drawing/2014/main" id="{AF3335F2-4710-4B53-9474-403F2CF9F3BC}"/>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7" name="Freeform 6085">
                <a:extLst>
                  <a:ext uri="{FF2B5EF4-FFF2-40B4-BE49-F238E27FC236}">
                    <a16:creationId xmlns:a16="http://schemas.microsoft.com/office/drawing/2014/main" id="{E3EB4C85-A701-4A31-A612-2C8F18EB6EB2}"/>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8" name="Freeform 6086">
                <a:extLst>
                  <a:ext uri="{FF2B5EF4-FFF2-40B4-BE49-F238E27FC236}">
                    <a16:creationId xmlns:a16="http://schemas.microsoft.com/office/drawing/2014/main" id="{23D4C2BD-33EA-4627-A4D2-B5DED4794EAE}"/>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9" name="Freeform 6087">
                <a:extLst>
                  <a:ext uri="{FF2B5EF4-FFF2-40B4-BE49-F238E27FC236}">
                    <a16:creationId xmlns:a16="http://schemas.microsoft.com/office/drawing/2014/main" id="{C588889D-60D9-424C-B852-35479FBDC10A}"/>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0" name="Freeform 6088">
                <a:extLst>
                  <a:ext uri="{FF2B5EF4-FFF2-40B4-BE49-F238E27FC236}">
                    <a16:creationId xmlns:a16="http://schemas.microsoft.com/office/drawing/2014/main" id="{F7893C83-E397-4A42-83F8-80881EEB1C05}"/>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1" name="Freeform 6089">
                <a:extLst>
                  <a:ext uri="{FF2B5EF4-FFF2-40B4-BE49-F238E27FC236}">
                    <a16:creationId xmlns:a16="http://schemas.microsoft.com/office/drawing/2014/main" id="{DD07FD13-14D2-49B2-A91E-18051DBE1E5C}"/>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2" name="Freeform 6090">
                <a:extLst>
                  <a:ext uri="{FF2B5EF4-FFF2-40B4-BE49-F238E27FC236}">
                    <a16:creationId xmlns:a16="http://schemas.microsoft.com/office/drawing/2014/main" id="{642F3A56-9B21-4720-AFE5-421E26C6DD4F}"/>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3" name="Freeform 6091">
                <a:extLst>
                  <a:ext uri="{FF2B5EF4-FFF2-40B4-BE49-F238E27FC236}">
                    <a16:creationId xmlns:a16="http://schemas.microsoft.com/office/drawing/2014/main" id="{C1746951-BA66-4F24-9B81-E0627EC977E6}"/>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4" name="Freeform 6092">
                <a:extLst>
                  <a:ext uri="{FF2B5EF4-FFF2-40B4-BE49-F238E27FC236}">
                    <a16:creationId xmlns:a16="http://schemas.microsoft.com/office/drawing/2014/main" id="{DA9FA7F2-AD2C-4C45-9730-33EDAD5D2F33}"/>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5" name="Freeform 6093">
                <a:extLst>
                  <a:ext uri="{FF2B5EF4-FFF2-40B4-BE49-F238E27FC236}">
                    <a16:creationId xmlns:a16="http://schemas.microsoft.com/office/drawing/2014/main" id="{EB27DDAA-9D60-4055-A1D0-EC009E074A57}"/>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6" name="Freeform 6094">
                <a:extLst>
                  <a:ext uri="{FF2B5EF4-FFF2-40B4-BE49-F238E27FC236}">
                    <a16:creationId xmlns:a16="http://schemas.microsoft.com/office/drawing/2014/main" id="{6B6F6734-419C-4654-858C-3ED9EF5259C7}"/>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7" name="Freeform 6095">
                <a:extLst>
                  <a:ext uri="{FF2B5EF4-FFF2-40B4-BE49-F238E27FC236}">
                    <a16:creationId xmlns:a16="http://schemas.microsoft.com/office/drawing/2014/main" id="{B4275783-016E-4FED-B98B-39D53009966E}"/>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8" name="Freeform 6096">
                <a:extLst>
                  <a:ext uri="{FF2B5EF4-FFF2-40B4-BE49-F238E27FC236}">
                    <a16:creationId xmlns:a16="http://schemas.microsoft.com/office/drawing/2014/main" id="{27BDF66A-7278-4894-8E0E-04CAF1F49086}"/>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9" name="Freeform 6097">
                <a:extLst>
                  <a:ext uri="{FF2B5EF4-FFF2-40B4-BE49-F238E27FC236}">
                    <a16:creationId xmlns:a16="http://schemas.microsoft.com/office/drawing/2014/main" id="{9C4A57D0-A499-4D83-B4F8-A56EA179906D}"/>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0" name="Freeform 6098">
                <a:extLst>
                  <a:ext uri="{FF2B5EF4-FFF2-40B4-BE49-F238E27FC236}">
                    <a16:creationId xmlns:a16="http://schemas.microsoft.com/office/drawing/2014/main" id="{8FD124BC-598A-4FD3-A8E8-AA8E91265262}"/>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1" name="Freeform 6099">
                <a:extLst>
                  <a:ext uri="{FF2B5EF4-FFF2-40B4-BE49-F238E27FC236}">
                    <a16:creationId xmlns:a16="http://schemas.microsoft.com/office/drawing/2014/main" id="{9F886C4F-0DCE-42FB-9089-FBF902504BDD}"/>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2" name="Freeform 6100">
                <a:extLst>
                  <a:ext uri="{FF2B5EF4-FFF2-40B4-BE49-F238E27FC236}">
                    <a16:creationId xmlns:a16="http://schemas.microsoft.com/office/drawing/2014/main" id="{9C60BF89-DA6F-4157-8102-E94EDDB6E628}"/>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3" name="Freeform 6101">
                <a:extLst>
                  <a:ext uri="{FF2B5EF4-FFF2-40B4-BE49-F238E27FC236}">
                    <a16:creationId xmlns:a16="http://schemas.microsoft.com/office/drawing/2014/main" id="{61B1AF9D-DC7C-4211-885D-B25F18E0DB31}"/>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4" name="Freeform 6102">
                <a:extLst>
                  <a:ext uri="{FF2B5EF4-FFF2-40B4-BE49-F238E27FC236}">
                    <a16:creationId xmlns:a16="http://schemas.microsoft.com/office/drawing/2014/main" id="{C21B4576-2A00-4530-A27A-E53F29D6AE28}"/>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5" name="Freeform 6103">
                <a:extLst>
                  <a:ext uri="{FF2B5EF4-FFF2-40B4-BE49-F238E27FC236}">
                    <a16:creationId xmlns:a16="http://schemas.microsoft.com/office/drawing/2014/main" id="{31B9ED23-D0BC-4974-AF4E-4BE27AEF7EEF}"/>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6" name="Freeform 6104">
                <a:extLst>
                  <a:ext uri="{FF2B5EF4-FFF2-40B4-BE49-F238E27FC236}">
                    <a16:creationId xmlns:a16="http://schemas.microsoft.com/office/drawing/2014/main" id="{D22AF919-9579-4C37-81DF-C31BC6C7D119}"/>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7" name="Freeform 6105">
                <a:extLst>
                  <a:ext uri="{FF2B5EF4-FFF2-40B4-BE49-F238E27FC236}">
                    <a16:creationId xmlns:a16="http://schemas.microsoft.com/office/drawing/2014/main" id="{C504C796-3535-4CD1-8FD9-FC04C0F1B6D3}"/>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8" name="Freeform 6106">
                <a:extLst>
                  <a:ext uri="{FF2B5EF4-FFF2-40B4-BE49-F238E27FC236}">
                    <a16:creationId xmlns:a16="http://schemas.microsoft.com/office/drawing/2014/main" id="{4D96380E-A0A7-4321-9B77-DEBB9E325B02}"/>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9" name="Freeform 6107">
                <a:extLst>
                  <a:ext uri="{FF2B5EF4-FFF2-40B4-BE49-F238E27FC236}">
                    <a16:creationId xmlns:a16="http://schemas.microsoft.com/office/drawing/2014/main" id="{78C1EF70-F0BF-41EB-BF5A-F1334CD385E4}"/>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0" name="Freeform 6108">
                <a:extLst>
                  <a:ext uri="{FF2B5EF4-FFF2-40B4-BE49-F238E27FC236}">
                    <a16:creationId xmlns:a16="http://schemas.microsoft.com/office/drawing/2014/main" id="{F7635084-16BF-4DC8-89C4-326D06C68DB5}"/>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1" name="Freeform 6109">
                <a:extLst>
                  <a:ext uri="{FF2B5EF4-FFF2-40B4-BE49-F238E27FC236}">
                    <a16:creationId xmlns:a16="http://schemas.microsoft.com/office/drawing/2014/main" id="{D5FB3E21-149A-4A2B-99E5-BD60B17F29C1}"/>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2" name="Freeform 6110">
                <a:extLst>
                  <a:ext uri="{FF2B5EF4-FFF2-40B4-BE49-F238E27FC236}">
                    <a16:creationId xmlns:a16="http://schemas.microsoft.com/office/drawing/2014/main" id="{6C647FD3-DBD6-49F2-9DFE-FE360E973CB8}"/>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3" name="Freeform 6111">
                <a:extLst>
                  <a:ext uri="{FF2B5EF4-FFF2-40B4-BE49-F238E27FC236}">
                    <a16:creationId xmlns:a16="http://schemas.microsoft.com/office/drawing/2014/main" id="{A24AB1F1-0F93-4B75-8F93-4A89F53B2ACA}"/>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4" name="Freeform 6112">
                <a:extLst>
                  <a:ext uri="{FF2B5EF4-FFF2-40B4-BE49-F238E27FC236}">
                    <a16:creationId xmlns:a16="http://schemas.microsoft.com/office/drawing/2014/main" id="{F5D771EB-0366-442C-8D3A-C6CDAA836464}"/>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5" name="Freeform 6113">
                <a:extLst>
                  <a:ext uri="{FF2B5EF4-FFF2-40B4-BE49-F238E27FC236}">
                    <a16:creationId xmlns:a16="http://schemas.microsoft.com/office/drawing/2014/main" id="{DDC1D273-C580-43EC-94CE-9A959BD87AB4}"/>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6" name="Freeform 6114">
                <a:extLst>
                  <a:ext uri="{FF2B5EF4-FFF2-40B4-BE49-F238E27FC236}">
                    <a16:creationId xmlns:a16="http://schemas.microsoft.com/office/drawing/2014/main" id="{B52F9074-06F1-4B7D-B918-AD3EC0933C91}"/>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7" name="Freeform 6115">
                <a:extLst>
                  <a:ext uri="{FF2B5EF4-FFF2-40B4-BE49-F238E27FC236}">
                    <a16:creationId xmlns:a16="http://schemas.microsoft.com/office/drawing/2014/main" id="{DAE7544F-9F3D-4C86-8686-B7ABC898294D}"/>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8" name="Freeform 6116">
                <a:extLst>
                  <a:ext uri="{FF2B5EF4-FFF2-40B4-BE49-F238E27FC236}">
                    <a16:creationId xmlns:a16="http://schemas.microsoft.com/office/drawing/2014/main" id="{E707F69C-B84A-45C6-A0A1-C5C0C076C637}"/>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9" name="Freeform 6117">
                <a:extLst>
                  <a:ext uri="{FF2B5EF4-FFF2-40B4-BE49-F238E27FC236}">
                    <a16:creationId xmlns:a16="http://schemas.microsoft.com/office/drawing/2014/main" id="{7D1FB13B-3CF6-430A-8725-882B1BD73855}"/>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0" name="Freeform 6118">
                <a:extLst>
                  <a:ext uri="{FF2B5EF4-FFF2-40B4-BE49-F238E27FC236}">
                    <a16:creationId xmlns:a16="http://schemas.microsoft.com/office/drawing/2014/main" id="{4C0424D8-F34E-47D3-BD57-D6CBC844EE20}"/>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1" name="Freeform 6119">
                <a:extLst>
                  <a:ext uri="{FF2B5EF4-FFF2-40B4-BE49-F238E27FC236}">
                    <a16:creationId xmlns:a16="http://schemas.microsoft.com/office/drawing/2014/main" id="{2012A484-5953-4657-AD1C-500313DF8E29}"/>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2" name="Freeform 6120">
                <a:extLst>
                  <a:ext uri="{FF2B5EF4-FFF2-40B4-BE49-F238E27FC236}">
                    <a16:creationId xmlns:a16="http://schemas.microsoft.com/office/drawing/2014/main" id="{1EDFCD07-2A61-4FC3-B2C3-F639FBCD4F89}"/>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3" name="Freeform 6121">
                <a:extLst>
                  <a:ext uri="{FF2B5EF4-FFF2-40B4-BE49-F238E27FC236}">
                    <a16:creationId xmlns:a16="http://schemas.microsoft.com/office/drawing/2014/main" id="{E577FDB0-040E-473C-8A25-E3441F91E6FA}"/>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4" name="Freeform 6122">
                <a:extLst>
                  <a:ext uri="{FF2B5EF4-FFF2-40B4-BE49-F238E27FC236}">
                    <a16:creationId xmlns:a16="http://schemas.microsoft.com/office/drawing/2014/main" id="{4166BF9D-0CFA-4E26-BABC-4E8ED205CE2C}"/>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5" name="Freeform 6123">
                <a:extLst>
                  <a:ext uri="{FF2B5EF4-FFF2-40B4-BE49-F238E27FC236}">
                    <a16:creationId xmlns:a16="http://schemas.microsoft.com/office/drawing/2014/main" id="{2681559B-2B11-4285-86A0-70144DCA6BC2}"/>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6" name="Freeform 6124">
                <a:extLst>
                  <a:ext uri="{FF2B5EF4-FFF2-40B4-BE49-F238E27FC236}">
                    <a16:creationId xmlns:a16="http://schemas.microsoft.com/office/drawing/2014/main" id="{23160933-5552-49D7-BABC-60D7223D68B3}"/>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7" name="Freeform 6125">
                <a:extLst>
                  <a:ext uri="{FF2B5EF4-FFF2-40B4-BE49-F238E27FC236}">
                    <a16:creationId xmlns:a16="http://schemas.microsoft.com/office/drawing/2014/main" id="{E26C7EDF-033A-4594-ABF5-8445EBE1489A}"/>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8" name="Freeform 6126">
                <a:extLst>
                  <a:ext uri="{FF2B5EF4-FFF2-40B4-BE49-F238E27FC236}">
                    <a16:creationId xmlns:a16="http://schemas.microsoft.com/office/drawing/2014/main" id="{DF77957E-6F62-4B07-BFE2-CC4200A44213}"/>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9" name="Freeform 6127">
                <a:extLst>
                  <a:ext uri="{FF2B5EF4-FFF2-40B4-BE49-F238E27FC236}">
                    <a16:creationId xmlns:a16="http://schemas.microsoft.com/office/drawing/2014/main" id="{09B786C2-14DE-4BFD-AA51-5A132859BA31}"/>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0" name="Freeform 6128">
                <a:extLst>
                  <a:ext uri="{FF2B5EF4-FFF2-40B4-BE49-F238E27FC236}">
                    <a16:creationId xmlns:a16="http://schemas.microsoft.com/office/drawing/2014/main" id="{1C28E2EE-4818-4257-B4BD-56042FE5A035}"/>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1" name="Freeform 6129">
                <a:extLst>
                  <a:ext uri="{FF2B5EF4-FFF2-40B4-BE49-F238E27FC236}">
                    <a16:creationId xmlns:a16="http://schemas.microsoft.com/office/drawing/2014/main" id="{59AAAD46-E524-4BFA-80FC-48396AC655DE}"/>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2" name="Freeform 6130">
                <a:extLst>
                  <a:ext uri="{FF2B5EF4-FFF2-40B4-BE49-F238E27FC236}">
                    <a16:creationId xmlns:a16="http://schemas.microsoft.com/office/drawing/2014/main" id="{33DF9138-06EA-4852-B058-301E264399D9}"/>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3" name="Freeform 6131">
                <a:extLst>
                  <a:ext uri="{FF2B5EF4-FFF2-40B4-BE49-F238E27FC236}">
                    <a16:creationId xmlns:a16="http://schemas.microsoft.com/office/drawing/2014/main" id="{545FD86B-B74E-4ECD-BE7E-8D532ABE1DF1}"/>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4" name="Freeform 6132">
                <a:extLst>
                  <a:ext uri="{FF2B5EF4-FFF2-40B4-BE49-F238E27FC236}">
                    <a16:creationId xmlns:a16="http://schemas.microsoft.com/office/drawing/2014/main" id="{E4CBB4B7-9496-463B-9C5E-3A8D647E6F24}"/>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5" name="Freeform 6133">
                <a:extLst>
                  <a:ext uri="{FF2B5EF4-FFF2-40B4-BE49-F238E27FC236}">
                    <a16:creationId xmlns:a16="http://schemas.microsoft.com/office/drawing/2014/main" id="{863AF43E-1F8F-458D-B2E8-A484DB3B82B5}"/>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6" name="Freeform 6134">
                <a:extLst>
                  <a:ext uri="{FF2B5EF4-FFF2-40B4-BE49-F238E27FC236}">
                    <a16:creationId xmlns:a16="http://schemas.microsoft.com/office/drawing/2014/main" id="{4493136F-2EDD-4682-B5D7-134112AB978C}"/>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7" name="Freeform 6135">
                <a:extLst>
                  <a:ext uri="{FF2B5EF4-FFF2-40B4-BE49-F238E27FC236}">
                    <a16:creationId xmlns:a16="http://schemas.microsoft.com/office/drawing/2014/main" id="{4049C84E-FF34-40C7-B7D4-D73A585BD9E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8" name="Freeform 6136">
                <a:extLst>
                  <a:ext uri="{FF2B5EF4-FFF2-40B4-BE49-F238E27FC236}">
                    <a16:creationId xmlns:a16="http://schemas.microsoft.com/office/drawing/2014/main" id="{7FD509B2-CBBE-4CF5-9A4F-24A44337DE5E}"/>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9" name="Freeform 6137">
                <a:extLst>
                  <a:ext uri="{FF2B5EF4-FFF2-40B4-BE49-F238E27FC236}">
                    <a16:creationId xmlns:a16="http://schemas.microsoft.com/office/drawing/2014/main" id="{CF42E365-9470-48C2-9FBE-A9CD237DD58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0" name="Freeform 6138">
                <a:extLst>
                  <a:ext uri="{FF2B5EF4-FFF2-40B4-BE49-F238E27FC236}">
                    <a16:creationId xmlns:a16="http://schemas.microsoft.com/office/drawing/2014/main" id="{9FAE46CE-CE21-4F1D-A6C2-5869F8DF8C83}"/>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1" name="Freeform 6139">
                <a:extLst>
                  <a:ext uri="{FF2B5EF4-FFF2-40B4-BE49-F238E27FC236}">
                    <a16:creationId xmlns:a16="http://schemas.microsoft.com/office/drawing/2014/main" id="{813E5F4F-8B89-4043-A355-1AA31DE3491B}"/>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2" name="Freeform 6140">
                <a:extLst>
                  <a:ext uri="{FF2B5EF4-FFF2-40B4-BE49-F238E27FC236}">
                    <a16:creationId xmlns:a16="http://schemas.microsoft.com/office/drawing/2014/main" id="{046F963D-9928-4114-9F17-288D5DD1FF54}"/>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3" name="Freeform 6141">
                <a:extLst>
                  <a:ext uri="{FF2B5EF4-FFF2-40B4-BE49-F238E27FC236}">
                    <a16:creationId xmlns:a16="http://schemas.microsoft.com/office/drawing/2014/main" id="{86B22501-9F5F-4377-B8ED-8348213D9641}"/>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4" name="Freeform 6142">
                <a:extLst>
                  <a:ext uri="{FF2B5EF4-FFF2-40B4-BE49-F238E27FC236}">
                    <a16:creationId xmlns:a16="http://schemas.microsoft.com/office/drawing/2014/main" id="{9B178E3B-FB04-4E11-85C0-E7E99F74D772}"/>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5" name="Freeform 6143">
                <a:extLst>
                  <a:ext uri="{FF2B5EF4-FFF2-40B4-BE49-F238E27FC236}">
                    <a16:creationId xmlns:a16="http://schemas.microsoft.com/office/drawing/2014/main" id="{494D6D0E-FE4D-461B-8121-D3CBE5676EA6}"/>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6" name="Freeform 6144">
                <a:extLst>
                  <a:ext uri="{FF2B5EF4-FFF2-40B4-BE49-F238E27FC236}">
                    <a16:creationId xmlns:a16="http://schemas.microsoft.com/office/drawing/2014/main" id="{B4A169D7-43F0-4F29-8E4C-9ABC4D556728}"/>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7" name="Freeform 6145">
                <a:extLst>
                  <a:ext uri="{FF2B5EF4-FFF2-40B4-BE49-F238E27FC236}">
                    <a16:creationId xmlns:a16="http://schemas.microsoft.com/office/drawing/2014/main" id="{815ABBB5-0C16-4594-A222-376B4DD26B8F}"/>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8" name="Freeform 6146">
                <a:extLst>
                  <a:ext uri="{FF2B5EF4-FFF2-40B4-BE49-F238E27FC236}">
                    <a16:creationId xmlns:a16="http://schemas.microsoft.com/office/drawing/2014/main" id="{FAAEC9C6-5AFD-4AF4-AD9C-A4D803332CE7}"/>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9" name="Freeform 6147">
                <a:extLst>
                  <a:ext uri="{FF2B5EF4-FFF2-40B4-BE49-F238E27FC236}">
                    <a16:creationId xmlns:a16="http://schemas.microsoft.com/office/drawing/2014/main" id="{AA8F266F-4E3B-42AA-8B69-AD45EC734399}"/>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0" name="Freeform 6148">
                <a:extLst>
                  <a:ext uri="{FF2B5EF4-FFF2-40B4-BE49-F238E27FC236}">
                    <a16:creationId xmlns:a16="http://schemas.microsoft.com/office/drawing/2014/main" id="{A0D61BE2-7F76-41F8-BDEF-7E7A5F03CC49}"/>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1" name="Freeform 6149">
                <a:extLst>
                  <a:ext uri="{FF2B5EF4-FFF2-40B4-BE49-F238E27FC236}">
                    <a16:creationId xmlns:a16="http://schemas.microsoft.com/office/drawing/2014/main" id="{773A2060-1ACA-4EAE-B980-222A3FB8F6B5}"/>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2" name="Freeform 6150">
                <a:extLst>
                  <a:ext uri="{FF2B5EF4-FFF2-40B4-BE49-F238E27FC236}">
                    <a16:creationId xmlns:a16="http://schemas.microsoft.com/office/drawing/2014/main" id="{8750BFEB-DD64-41A1-8FD6-AD6FE0108901}"/>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3" name="Freeform 6151">
                <a:extLst>
                  <a:ext uri="{FF2B5EF4-FFF2-40B4-BE49-F238E27FC236}">
                    <a16:creationId xmlns:a16="http://schemas.microsoft.com/office/drawing/2014/main" id="{9F345996-BCD8-4115-9E2D-530B2CBB07C8}"/>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4" name="Freeform 6152">
                <a:extLst>
                  <a:ext uri="{FF2B5EF4-FFF2-40B4-BE49-F238E27FC236}">
                    <a16:creationId xmlns:a16="http://schemas.microsoft.com/office/drawing/2014/main" id="{D032AE50-B41C-4A96-9DDD-7CAE2C7203AF}"/>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5" name="Freeform 6153">
                <a:extLst>
                  <a:ext uri="{FF2B5EF4-FFF2-40B4-BE49-F238E27FC236}">
                    <a16:creationId xmlns:a16="http://schemas.microsoft.com/office/drawing/2014/main" id="{5B3D5961-9A7E-47DC-A826-C59161979362}"/>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6" name="Freeform 6154">
                <a:extLst>
                  <a:ext uri="{FF2B5EF4-FFF2-40B4-BE49-F238E27FC236}">
                    <a16:creationId xmlns:a16="http://schemas.microsoft.com/office/drawing/2014/main" id="{8D77FF3A-28A1-4BAB-8D17-EB3AB844DFBC}"/>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7" name="Freeform 6155">
                <a:extLst>
                  <a:ext uri="{FF2B5EF4-FFF2-40B4-BE49-F238E27FC236}">
                    <a16:creationId xmlns:a16="http://schemas.microsoft.com/office/drawing/2014/main" id="{CAA61C40-CC34-42FF-A108-A9C0A0ADF1F0}"/>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8" name="Freeform 6156">
                <a:extLst>
                  <a:ext uri="{FF2B5EF4-FFF2-40B4-BE49-F238E27FC236}">
                    <a16:creationId xmlns:a16="http://schemas.microsoft.com/office/drawing/2014/main" id="{2DB9F49F-CF8C-4D34-816E-6723E143400E}"/>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9" name="Freeform 6157">
                <a:extLst>
                  <a:ext uri="{FF2B5EF4-FFF2-40B4-BE49-F238E27FC236}">
                    <a16:creationId xmlns:a16="http://schemas.microsoft.com/office/drawing/2014/main" id="{B3A016EE-1206-4E91-A145-CD07632CD540}"/>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0" name="Freeform 6158">
                <a:extLst>
                  <a:ext uri="{FF2B5EF4-FFF2-40B4-BE49-F238E27FC236}">
                    <a16:creationId xmlns:a16="http://schemas.microsoft.com/office/drawing/2014/main" id="{81DA7005-9EC4-49BF-A0F3-18F4D73ADB6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1" name="Freeform 6159">
                <a:extLst>
                  <a:ext uri="{FF2B5EF4-FFF2-40B4-BE49-F238E27FC236}">
                    <a16:creationId xmlns:a16="http://schemas.microsoft.com/office/drawing/2014/main" id="{8CBAA64C-A907-425F-A7D3-2F801CC60383}"/>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2" name="Freeform 6160">
                <a:extLst>
                  <a:ext uri="{FF2B5EF4-FFF2-40B4-BE49-F238E27FC236}">
                    <a16:creationId xmlns:a16="http://schemas.microsoft.com/office/drawing/2014/main" id="{EC447BC4-579E-4EA5-92C2-32D673AA202A}"/>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3" name="Freeform 6161">
                <a:extLst>
                  <a:ext uri="{FF2B5EF4-FFF2-40B4-BE49-F238E27FC236}">
                    <a16:creationId xmlns:a16="http://schemas.microsoft.com/office/drawing/2014/main" id="{2E7C41D1-E0B4-4145-B94D-52527CC8BFC8}"/>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4" name="Freeform 6162">
                <a:extLst>
                  <a:ext uri="{FF2B5EF4-FFF2-40B4-BE49-F238E27FC236}">
                    <a16:creationId xmlns:a16="http://schemas.microsoft.com/office/drawing/2014/main" id="{E8DC73A4-8D43-49F7-A3FC-7DEBECB874C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5" name="Freeform 6163">
                <a:extLst>
                  <a:ext uri="{FF2B5EF4-FFF2-40B4-BE49-F238E27FC236}">
                    <a16:creationId xmlns:a16="http://schemas.microsoft.com/office/drawing/2014/main" id="{1C97DD45-BC58-48E3-A517-514D9A875EF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6" name="Freeform 6164">
                <a:extLst>
                  <a:ext uri="{FF2B5EF4-FFF2-40B4-BE49-F238E27FC236}">
                    <a16:creationId xmlns:a16="http://schemas.microsoft.com/office/drawing/2014/main" id="{8E84E21C-A531-4929-B72C-ED806ABD3439}"/>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7" name="Freeform 6165">
                <a:extLst>
                  <a:ext uri="{FF2B5EF4-FFF2-40B4-BE49-F238E27FC236}">
                    <a16:creationId xmlns:a16="http://schemas.microsoft.com/office/drawing/2014/main" id="{FA2B98EF-38D0-4066-9ECC-2D5F4114D22D}"/>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8" name="Freeform 6166">
                <a:extLst>
                  <a:ext uri="{FF2B5EF4-FFF2-40B4-BE49-F238E27FC236}">
                    <a16:creationId xmlns:a16="http://schemas.microsoft.com/office/drawing/2014/main" id="{13979DB6-ECE6-4BD4-A9F1-D64781DF1FB9}"/>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9" name="Freeform 6167">
                <a:extLst>
                  <a:ext uri="{FF2B5EF4-FFF2-40B4-BE49-F238E27FC236}">
                    <a16:creationId xmlns:a16="http://schemas.microsoft.com/office/drawing/2014/main" id="{43354816-1248-4EA3-B5E6-3805B92B55FC}"/>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0" name="Freeform 6168">
                <a:extLst>
                  <a:ext uri="{FF2B5EF4-FFF2-40B4-BE49-F238E27FC236}">
                    <a16:creationId xmlns:a16="http://schemas.microsoft.com/office/drawing/2014/main" id="{BA43FB5E-41D7-4D98-938A-7D8196A57DF8}"/>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1" name="Freeform 6169">
                <a:extLst>
                  <a:ext uri="{FF2B5EF4-FFF2-40B4-BE49-F238E27FC236}">
                    <a16:creationId xmlns:a16="http://schemas.microsoft.com/office/drawing/2014/main" id="{E29AA5B1-C854-4474-B8BB-EC618E934B67}"/>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2" name="Freeform 6170">
                <a:extLst>
                  <a:ext uri="{FF2B5EF4-FFF2-40B4-BE49-F238E27FC236}">
                    <a16:creationId xmlns:a16="http://schemas.microsoft.com/office/drawing/2014/main" id="{2B5E5E6C-08C0-4FCF-9BE7-3A9C6278D24D}"/>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3" name="Freeform 6171">
                <a:extLst>
                  <a:ext uri="{FF2B5EF4-FFF2-40B4-BE49-F238E27FC236}">
                    <a16:creationId xmlns:a16="http://schemas.microsoft.com/office/drawing/2014/main" id="{FB4F46EE-C11A-43A4-901C-A38CBA82717F}"/>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4" name="Freeform 6172">
                <a:extLst>
                  <a:ext uri="{FF2B5EF4-FFF2-40B4-BE49-F238E27FC236}">
                    <a16:creationId xmlns:a16="http://schemas.microsoft.com/office/drawing/2014/main" id="{64D13244-87A2-4F30-806E-5FA53AB02ED0}"/>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5" name="Freeform 6173">
                <a:extLst>
                  <a:ext uri="{FF2B5EF4-FFF2-40B4-BE49-F238E27FC236}">
                    <a16:creationId xmlns:a16="http://schemas.microsoft.com/office/drawing/2014/main" id="{8914D56F-546E-428F-88E2-48477BF6250A}"/>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6" name="Freeform 6174">
                <a:extLst>
                  <a:ext uri="{FF2B5EF4-FFF2-40B4-BE49-F238E27FC236}">
                    <a16:creationId xmlns:a16="http://schemas.microsoft.com/office/drawing/2014/main" id="{02F06037-1FE5-4D6F-BAC3-A0195F269F35}"/>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7" name="Freeform 6175">
                <a:extLst>
                  <a:ext uri="{FF2B5EF4-FFF2-40B4-BE49-F238E27FC236}">
                    <a16:creationId xmlns:a16="http://schemas.microsoft.com/office/drawing/2014/main" id="{B5F6DCCC-8FC2-422B-9CC3-CDE06D3DDB32}"/>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8" name="Freeform 6176">
                <a:extLst>
                  <a:ext uri="{FF2B5EF4-FFF2-40B4-BE49-F238E27FC236}">
                    <a16:creationId xmlns:a16="http://schemas.microsoft.com/office/drawing/2014/main" id="{481A49B8-A1E9-4998-A672-C05698C2D4C5}"/>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9" name="Freeform 6177">
                <a:extLst>
                  <a:ext uri="{FF2B5EF4-FFF2-40B4-BE49-F238E27FC236}">
                    <a16:creationId xmlns:a16="http://schemas.microsoft.com/office/drawing/2014/main" id="{C77C4391-A1F2-41F8-87ED-44B9B0E9029A}"/>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0" name="Freeform 6178">
                <a:extLst>
                  <a:ext uri="{FF2B5EF4-FFF2-40B4-BE49-F238E27FC236}">
                    <a16:creationId xmlns:a16="http://schemas.microsoft.com/office/drawing/2014/main" id="{5A966288-C660-4488-A665-DC0647E24A60}"/>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1" name="Freeform 6179">
                <a:extLst>
                  <a:ext uri="{FF2B5EF4-FFF2-40B4-BE49-F238E27FC236}">
                    <a16:creationId xmlns:a16="http://schemas.microsoft.com/office/drawing/2014/main" id="{C3CA75FC-215D-4A70-8F20-9A5B99CA3CA6}"/>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2" name="Freeform 6180">
                <a:extLst>
                  <a:ext uri="{FF2B5EF4-FFF2-40B4-BE49-F238E27FC236}">
                    <a16:creationId xmlns:a16="http://schemas.microsoft.com/office/drawing/2014/main" id="{52F117B7-791A-4C7C-A65C-D65752498FC1}"/>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3" name="Freeform 6181">
                <a:extLst>
                  <a:ext uri="{FF2B5EF4-FFF2-40B4-BE49-F238E27FC236}">
                    <a16:creationId xmlns:a16="http://schemas.microsoft.com/office/drawing/2014/main" id="{5F4CE90D-BB14-49C9-B953-B19D543CAB31}"/>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4" name="Freeform 6182">
                <a:extLst>
                  <a:ext uri="{FF2B5EF4-FFF2-40B4-BE49-F238E27FC236}">
                    <a16:creationId xmlns:a16="http://schemas.microsoft.com/office/drawing/2014/main" id="{411C9C3C-3839-4637-ACDB-FBDF80F5E9BF}"/>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5" name="Freeform 6183">
                <a:extLst>
                  <a:ext uri="{FF2B5EF4-FFF2-40B4-BE49-F238E27FC236}">
                    <a16:creationId xmlns:a16="http://schemas.microsoft.com/office/drawing/2014/main" id="{039E4B40-9507-43F6-A6D6-C21DBF3C03AA}"/>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6" name="Freeform 6184">
                <a:extLst>
                  <a:ext uri="{FF2B5EF4-FFF2-40B4-BE49-F238E27FC236}">
                    <a16:creationId xmlns:a16="http://schemas.microsoft.com/office/drawing/2014/main" id="{5B3CA22B-CBBD-4FA1-95A7-FF49B4AFA527}"/>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7" name="Freeform 6185">
                <a:extLst>
                  <a:ext uri="{FF2B5EF4-FFF2-40B4-BE49-F238E27FC236}">
                    <a16:creationId xmlns:a16="http://schemas.microsoft.com/office/drawing/2014/main" id="{BE786267-85D8-4B88-8DFD-64DD2F7BEF6F}"/>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8" name="Freeform 6186">
                <a:extLst>
                  <a:ext uri="{FF2B5EF4-FFF2-40B4-BE49-F238E27FC236}">
                    <a16:creationId xmlns:a16="http://schemas.microsoft.com/office/drawing/2014/main" id="{1F99334A-A260-4539-9223-88597D7A003C}"/>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9" name="Freeform 6187">
                <a:extLst>
                  <a:ext uri="{FF2B5EF4-FFF2-40B4-BE49-F238E27FC236}">
                    <a16:creationId xmlns:a16="http://schemas.microsoft.com/office/drawing/2014/main" id="{C8D0196A-CD5B-44D4-BD6C-34014C9BA81A}"/>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0" name="Freeform 6188">
                <a:extLst>
                  <a:ext uri="{FF2B5EF4-FFF2-40B4-BE49-F238E27FC236}">
                    <a16:creationId xmlns:a16="http://schemas.microsoft.com/office/drawing/2014/main" id="{1BEF0484-F766-48F8-8CDB-5C45DE18F539}"/>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1" name="Freeform 6189">
                <a:extLst>
                  <a:ext uri="{FF2B5EF4-FFF2-40B4-BE49-F238E27FC236}">
                    <a16:creationId xmlns:a16="http://schemas.microsoft.com/office/drawing/2014/main" id="{D074CEFC-4CEB-4FDA-BF72-E88943FD4D39}"/>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2" name="Freeform 6190">
                <a:extLst>
                  <a:ext uri="{FF2B5EF4-FFF2-40B4-BE49-F238E27FC236}">
                    <a16:creationId xmlns:a16="http://schemas.microsoft.com/office/drawing/2014/main" id="{A008D83C-540C-48A0-8B3B-C1ECB2458E44}"/>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3" name="Freeform 6191">
                <a:extLst>
                  <a:ext uri="{FF2B5EF4-FFF2-40B4-BE49-F238E27FC236}">
                    <a16:creationId xmlns:a16="http://schemas.microsoft.com/office/drawing/2014/main" id="{C0734AA0-F49D-433F-8A3E-6E69934850DE}"/>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4" name="Freeform 6192">
                <a:extLst>
                  <a:ext uri="{FF2B5EF4-FFF2-40B4-BE49-F238E27FC236}">
                    <a16:creationId xmlns:a16="http://schemas.microsoft.com/office/drawing/2014/main" id="{60F2F1BF-9BFA-4DAE-B266-7D7B35E6713D}"/>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5" name="Freeform 6193">
                <a:extLst>
                  <a:ext uri="{FF2B5EF4-FFF2-40B4-BE49-F238E27FC236}">
                    <a16:creationId xmlns:a16="http://schemas.microsoft.com/office/drawing/2014/main" id="{D6FF302D-5E52-4A14-AC05-44DA1DF85263}"/>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6" name="Freeform 6194">
                <a:extLst>
                  <a:ext uri="{FF2B5EF4-FFF2-40B4-BE49-F238E27FC236}">
                    <a16:creationId xmlns:a16="http://schemas.microsoft.com/office/drawing/2014/main" id="{D668154B-A56C-48D8-BC93-9006CC79C81B}"/>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7" name="Freeform 6195">
                <a:extLst>
                  <a:ext uri="{FF2B5EF4-FFF2-40B4-BE49-F238E27FC236}">
                    <a16:creationId xmlns:a16="http://schemas.microsoft.com/office/drawing/2014/main" id="{D00AE180-735D-4CAF-8A7A-2D4C4020E9FF}"/>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8" name="Freeform 6196">
                <a:extLst>
                  <a:ext uri="{FF2B5EF4-FFF2-40B4-BE49-F238E27FC236}">
                    <a16:creationId xmlns:a16="http://schemas.microsoft.com/office/drawing/2014/main" id="{FB92A3C4-4720-48FD-9599-97F80712D924}"/>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9" name="Freeform 6197">
                <a:extLst>
                  <a:ext uri="{FF2B5EF4-FFF2-40B4-BE49-F238E27FC236}">
                    <a16:creationId xmlns:a16="http://schemas.microsoft.com/office/drawing/2014/main" id="{73A618B5-CE1C-41E6-9FA7-CF11F113086E}"/>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0" name="Freeform 6198">
                <a:extLst>
                  <a:ext uri="{FF2B5EF4-FFF2-40B4-BE49-F238E27FC236}">
                    <a16:creationId xmlns:a16="http://schemas.microsoft.com/office/drawing/2014/main" id="{60CA1D7A-D25B-4710-95BD-FE39BAA9CCAE}"/>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1" name="Freeform 6199">
                <a:extLst>
                  <a:ext uri="{FF2B5EF4-FFF2-40B4-BE49-F238E27FC236}">
                    <a16:creationId xmlns:a16="http://schemas.microsoft.com/office/drawing/2014/main" id="{DBED03BC-DA9A-496A-B78D-76B3182CBBA2}"/>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2" name="Freeform 6200">
                <a:extLst>
                  <a:ext uri="{FF2B5EF4-FFF2-40B4-BE49-F238E27FC236}">
                    <a16:creationId xmlns:a16="http://schemas.microsoft.com/office/drawing/2014/main" id="{A49C0480-C3A8-4630-BC83-CDC61D0C5766}"/>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3" name="Freeform 6201">
                <a:extLst>
                  <a:ext uri="{FF2B5EF4-FFF2-40B4-BE49-F238E27FC236}">
                    <a16:creationId xmlns:a16="http://schemas.microsoft.com/office/drawing/2014/main" id="{6F48B65D-CD30-4817-905F-6AEAC3B84907}"/>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4" name="Freeform 6202">
                <a:extLst>
                  <a:ext uri="{FF2B5EF4-FFF2-40B4-BE49-F238E27FC236}">
                    <a16:creationId xmlns:a16="http://schemas.microsoft.com/office/drawing/2014/main" id="{61A171E9-461C-431F-8772-43405D539AF1}"/>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5" name="Freeform 6203">
                <a:extLst>
                  <a:ext uri="{FF2B5EF4-FFF2-40B4-BE49-F238E27FC236}">
                    <a16:creationId xmlns:a16="http://schemas.microsoft.com/office/drawing/2014/main" id="{BA103C5C-5906-4B42-8DFE-1DCAB5907F71}"/>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6" name="Freeform 6204">
                <a:extLst>
                  <a:ext uri="{FF2B5EF4-FFF2-40B4-BE49-F238E27FC236}">
                    <a16:creationId xmlns:a16="http://schemas.microsoft.com/office/drawing/2014/main" id="{804839B9-3331-4BBE-92A7-4A874CF132F4}"/>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7" name="Freeform 6205">
                <a:extLst>
                  <a:ext uri="{FF2B5EF4-FFF2-40B4-BE49-F238E27FC236}">
                    <a16:creationId xmlns:a16="http://schemas.microsoft.com/office/drawing/2014/main" id="{BB4BC4B1-A238-4707-A057-194F8AE99116}"/>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8" name="Freeform 6206">
                <a:extLst>
                  <a:ext uri="{FF2B5EF4-FFF2-40B4-BE49-F238E27FC236}">
                    <a16:creationId xmlns:a16="http://schemas.microsoft.com/office/drawing/2014/main" id="{004D4CF8-581B-4D4B-83A8-BED1710D5444}"/>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9" name="Freeform 6207">
                <a:extLst>
                  <a:ext uri="{FF2B5EF4-FFF2-40B4-BE49-F238E27FC236}">
                    <a16:creationId xmlns:a16="http://schemas.microsoft.com/office/drawing/2014/main" id="{FC11D02A-4D35-4775-9E6F-AB210732FC64}"/>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0" name="Freeform 6208">
                <a:extLst>
                  <a:ext uri="{FF2B5EF4-FFF2-40B4-BE49-F238E27FC236}">
                    <a16:creationId xmlns:a16="http://schemas.microsoft.com/office/drawing/2014/main" id="{E710D1DD-BD9D-4C83-926D-B618064E5A9E}"/>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1" name="Freeform 6209">
                <a:extLst>
                  <a:ext uri="{FF2B5EF4-FFF2-40B4-BE49-F238E27FC236}">
                    <a16:creationId xmlns:a16="http://schemas.microsoft.com/office/drawing/2014/main" id="{DFF20FD8-FDEA-4F7F-93DD-F8AF8DF98D1F}"/>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2" name="Freeform 6210">
                <a:extLst>
                  <a:ext uri="{FF2B5EF4-FFF2-40B4-BE49-F238E27FC236}">
                    <a16:creationId xmlns:a16="http://schemas.microsoft.com/office/drawing/2014/main" id="{1F280282-4C36-4D5A-B5C6-F54CB8F59CE2}"/>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3" name="Freeform 6211">
                <a:extLst>
                  <a:ext uri="{FF2B5EF4-FFF2-40B4-BE49-F238E27FC236}">
                    <a16:creationId xmlns:a16="http://schemas.microsoft.com/office/drawing/2014/main" id="{A19C2DD8-611B-43B8-A4A9-48ED61302289}"/>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4" name="Freeform 6212">
                <a:extLst>
                  <a:ext uri="{FF2B5EF4-FFF2-40B4-BE49-F238E27FC236}">
                    <a16:creationId xmlns:a16="http://schemas.microsoft.com/office/drawing/2014/main" id="{75B6CE8F-2913-4DC1-BBCD-F36449B9CEBE}"/>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5" name="Freeform 6213">
                <a:extLst>
                  <a:ext uri="{FF2B5EF4-FFF2-40B4-BE49-F238E27FC236}">
                    <a16:creationId xmlns:a16="http://schemas.microsoft.com/office/drawing/2014/main" id="{2EE35A00-2307-4357-9D92-BB0491250CED}"/>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6" name="Freeform 6214">
                <a:extLst>
                  <a:ext uri="{FF2B5EF4-FFF2-40B4-BE49-F238E27FC236}">
                    <a16:creationId xmlns:a16="http://schemas.microsoft.com/office/drawing/2014/main" id="{A3CE9191-AC56-4E6D-A29D-36280831E5EB}"/>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7" name="Freeform 6215">
                <a:extLst>
                  <a:ext uri="{FF2B5EF4-FFF2-40B4-BE49-F238E27FC236}">
                    <a16:creationId xmlns:a16="http://schemas.microsoft.com/office/drawing/2014/main" id="{465618E4-196B-4367-9A7A-20A061A6BAB8}"/>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8" name="Freeform 6216">
                <a:extLst>
                  <a:ext uri="{FF2B5EF4-FFF2-40B4-BE49-F238E27FC236}">
                    <a16:creationId xmlns:a16="http://schemas.microsoft.com/office/drawing/2014/main" id="{6A2F2B14-FE55-4CD3-8EC8-744B5FE57791}"/>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9" name="Freeform 6217">
                <a:extLst>
                  <a:ext uri="{FF2B5EF4-FFF2-40B4-BE49-F238E27FC236}">
                    <a16:creationId xmlns:a16="http://schemas.microsoft.com/office/drawing/2014/main" id="{A5D4EE28-1283-4CD4-80A7-8D9ED4AA0278}"/>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0" name="Freeform 6218">
                <a:extLst>
                  <a:ext uri="{FF2B5EF4-FFF2-40B4-BE49-F238E27FC236}">
                    <a16:creationId xmlns:a16="http://schemas.microsoft.com/office/drawing/2014/main" id="{AD731F76-4E10-419E-981B-F7992C340A43}"/>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1" name="Freeform 6219">
                <a:extLst>
                  <a:ext uri="{FF2B5EF4-FFF2-40B4-BE49-F238E27FC236}">
                    <a16:creationId xmlns:a16="http://schemas.microsoft.com/office/drawing/2014/main" id="{10516A4A-3399-40AE-B465-2209FE252588}"/>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2" name="Freeform 6220">
                <a:extLst>
                  <a:ext uri="{FF2B5EF4-FFF2-40B4-BE49-F238E27FC236}">
                    <a16:creationId xmlns:a16="http://schemas.microsoft.com/office/drawing/2014/main" id="{E663B485-01F2-474D-9E3A-3B665B420554}"/>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3" name="Freeform 6221">
                <a:extLst>
                  <a:ext uri="{FF2B5EF4-FFF2-40B4-BE49-F238E27FC236}">
                    <a16:creationId xmlns:a16="http://schemas.microsoft.com/office/drawing/2014/main" id="{97B4BF76-A40A-4C5E-B108-4C3BBC3B1C3C}"/>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4" name="Freeform 6222">
                <a:extLst>
                  <a:ext uri="{FF2B5EF4-FFF2-40B4-BE49-F238E27FC236}">
                    <a16:creationId xmlns:a16="http://schemas.microsoft.com/office/drawing/2014/main" id="{6640E587-0D78-4827-8B5F-B036F5436FE6}"/>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5" name="Freeform 6223">
                <a:extLst>
                  <a:ext uri="{FF2B5EF4-FFF2-40B4-BE49-F238E27FC236}">
                    <a16:creationId xmlns:a16="http://schemas.microsoft.com/office/drawing/2014/main" id="{DE0247CB-ACAF-4809-973D-D216B92904FC}"/>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6" name="Freeform 6224">
                <a:extLst>
                  <a:ext uri="{FF2B5EF4-FFF2-40B4-BE49-F238E27FC236}">
                    <a16:creationId xmlns:a16="http://schemas.microsoft.com/office/drawing/2014/main" id="{CD6BE384-A3B0-4F6C-919E-84DF1105C1BF}"/>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7" name="Freeform 6225">
                <a:extLst>
                  <a:ext uri="{FF2B5EF4-FFF2-40B4-BE49-F238E27FC236}">
                    <a16:creationId xmlns:a16="http://schemas.microsoft.com/office/drawing/2014/main" id="{CFC2B75F-24F0-45E3-BA34-AEB4CAB03935}"/>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8" name="Freeform 6226">
                <a:extLst>
                  <a:ext uri="{FF2B5EF4-FFF2-40B4-BE49-F238E27FC236}">
                    <a16:creationId xmlns:a16="http://schemas.microsoft.com/office/drawing/2014/main" id="{C5E1A682-08EE-4678-8393-4F1C925C3C89}"/>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9" name="Freeform 6227">
                <a:extLst>
                  <a:ext uri="{FF2B5EF4-FFF2-40B4-BE49-F238E27FC236}">
                    <a16:creationId xmlns:a16="http://schemas.microsoft.com/office/drawing/2014/main" id="{04B0153C-BC5B-40F9-A6EF-7665418881F2}"/>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0" name="Freeform 6228">
                <a:extLst>
                  <a:ext uri="{FF2B5EF4-FFF2-40B4-BE49-F238E27FC236}">
                    <a16:creationId xmlns:a16="http://schemas.microsoft.com/office/drawing/2014/main" id="{45831494-3424-41CF-AE3E-DEF45CB21137}"/>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1" name="Freeform 6229">
                <a:extLst>
                  <a:ext uri="{FF2B5EF4-FFF2-40B4-BE49-F238E27FC236}">
                    <a16:creationId xmlns:a16="http://schemas.microsoft.com/office/drawing/2014/main" id="{D364CEEA-A891-4A06-BA35-51D9DC30C40B}"/>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2" name="Freeform 6230">
                <a:extLst>
                  <a:ext uri="{FF2B5EF4-FFF2-40B4-BE49-F238E27FC236}">
                    <a16:creationId xmlns:a16="http://schemas.microsoft.com/office/drawing/2014/main" id="{B54093BC-6FDA-49F7-8563-3149BB38B88A}"/>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3" name="Freeform 6231">
                <a:extLst>
                  <a:ext uri="{FF2B5EF4-FFF2-40B4-BE49-F238E27FC236}">
                    <a16:creationId xmlns:a16="http://schemas.microsoft.com/office/drawing/2014/main" id="{500617FC-F334-406C-B42E-F392E02DCEE3}"/>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4" name="Freeform 6232">
                <a:extLst>
                  <a:ext uri="{FF2B5EF4-FFF2-40B4-BE49-F238E27FC236}">
                    <a16:creationId xmlns:a16="http://schemas.microsoft.com/office/drawing/2014/main" id="{388EFA96-D8E4-4786-B2E2-64FE8B50EAC7}"/>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5" name="Freeform 6233">
                <a:extLst>
                  <a:ext uri="{FF2B5EF4-FFF2-40B4-BE49-F238E27FC236}">
                    <a16:creationId xmlns:a16="http://schemas.microsoft.com/office/drawing/2014/main" id="{2FB632F1-5D09-47A4-956B-B37DF5AF92D0}"/>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6" name="Freeform 6234">
                <a:extLst>
                  <a:ext uri="{FF2B5EF4-FFF2-40B4-BE49-F238E27FC236}">
                    <a16:creationId xmlns:a16="http://schemas.microsoft.com/office/drawing/2014/main" id="{DEDB169B-D3BD-420F-A77A-73A8413EE1E8}"/>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7" name="Freeform 6235">
                <a:extLst>
                  <a:ext uri="{FF2B5EF4-FFF2-40B4-BE49-F238E27FC236}">
                    <a16:creationId xmlns:a16="http://schemas.microsoft.com/office/drawing/2014/main" id="{6751595F-0EEE-4B05-AAB3-961C035993DA}"/>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8" name="Freeform 6236">
                <a:extLst>
                  <a:ext uri="{FF2B5EF4-FFF2-40B4-BE49-F238E27FC236}">
                    <a16:creationId xmlns:a16="http://schemas.microsoft.com/office/drawing/2014/main" id="{14757190-DFD2-49BD-81F7-6AC319326F91}"/>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9" name="Freeform 6237">
                <a:extLst>
                  <a:ext uri="{FF2B5EF4-FFF2-40B4-BE49-F238E27FC236}">
                    <a16:creationId xmlns:a16="http://schemas.microsoft.com/office/drawing/2014/main" id="{0C6F7CF5-A153-4D00-8D59-B8E39B58B823}"/>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0" name="Freeform 6238">
                <a:extLst>
                  <a:ext uri="{FF2B5EF4-FFF2-40B4-BE49-F238E27FC236}">
                    <a16:creationId xmlns:a16="http://schemas.microsoft.com/office/drawing/2014/main" id="{4C3FE763-B619-46F5-9C42-C6CE285A93AC}"/>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1" name="Freeform 6239">
                <a:extLst>
                  <a:ext uri="{FF2B5EF4-FFF2-40B4-BE49-F238E27FC236}">
                    <a16:creationId xmlns:a16="http://schemas.microsoft.com/office/drawing/2014/main" id="{C467BB8F-3DFC-4CE1-86F5-96973FC1C8CB}"/>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2" name="Freeform 6240">
                <a:extLst>
                  <a:ext uri="{FF2B5EF4-FFF2-40B4-BE49-F238E27FC236}">
                    <a16:creationId xmlns:a16="http://schemas.microsoft.com/office/drawing/2014/main" id="{824710DA-B135-4957-9231-FE4E9779BD07}"/>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3" name="Freeform 6241">
                <a:extLst>
                  <a:ext uri="{FF2B5EF4-FFF2-40B4-BE49-F238E27FC236}">
                    <a16:creationId xmlns:a16="http://schemas.microsoft.com/office/drawing/2014/main" id="{39479D1C-D4C7-4A78-BD67-18F570ED0D92}"/>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4" name="Freeform 6242">
                <a:extLst>
                  <a:ext uri="{FF2B5EF4-FFF2-40B4-BE49-F238E27FC236}">
                    <a16:creationId xmlns:a16="http://schemas.microsoft.com/office/drawing/2014/main" id="{59B509C6-B29E-48AD-94DC-F22387F5F34B}"/>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5" name="Freeform 6243">
                <a:extLst>
                  <a:ext uri="{FF2B5EF4-FFF2-40B4-BE49-F238E27FC236}">
                    <a16:creationId xmlns:a16="http://schemas.microsoft.com/office/drawing/2014/main" id="{F44FA1CA-D577-4CFE-B9A8-B3926DFB6150}"/>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6" name="Freeform 6244">
                <a:extLst>
                  <a:ext uri="{FF2B5EF4-FFF2-40B4-BE49-F238E27FC236}">
                    <a16:creationId xmlns:a16="http://schemas.microsoft.com/office/drawing/2014/main" id="{1FE72823-9E8F-4399-A084-FAC297C1E7B0}"/>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7" name="Freeform 6245">
                <a:extLst>
                  <a:ext uri="{FF2B5EF4-FFF2-40B4-BE49-F238E27FC236}">
                    <a16:creationId xmlns:a16="http://schemas.microsoft.com/office/drawing/2014/main" id="{31ED4E29-295E-4031-97D2-BC8CC7FA4427}"/>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8" name="Freeform 6246">
                <a:extLst>
                  <a:ext uri="{FF2B5EF4-FFF2-40B4-BE49-F238E27FC236}">
                    <a16:creationId xmlns:a16="http://schemas.microsoft.com/office/drawing/2014/main" id="{FEAC3832-7E72-4754-8431-ACA01CF0B0BB}"/>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9" name="Freeform 6247">
                <a:extLst>
                  <a:ext uri="{FF2B5EF4-FFF2-40B4-BE49-F238E27FC236}">
                    <a16:creationId xmlns:a16="http://schemas.microsoft.com/office/drawing/2014/main" id="{A74D395B-1CE8-43B7-A991-8627949522F7}"/>
                  </a:ext>
                </a:extLst>
              </p:cNvPr>
              <p:cNvSpPr/>
              <p:nvPr/>
            </p:nvSpPr>
            <p:spPr>
              <a:xfrm>
                <a:off x="92532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0" name="Freeform 6248">
                <a:extLst>
                  <a:ext uri="{FF2B5EF4-FFF2-40B4-BE49-F238E27FC236}">
                    <a16:creationId xmlns:a16="http://schemas.microsoft.com/office/drawing/2014/main" id="{EF09239E-1B4C-4B88-983B-7D7C913C9A7B}"/>
                  </a:ext>
                </a:extLst>
              </p:cNvPr>
              <p:cNvSpPr/>
              <p:nvPr/>
            </p:nvSpPr>
            <p:spPr>
              <a:xfrm>
                <a:off x="92802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1" name="Freeform 6249">
                <a:extLst>
                  <a:ext uri="{FF2B5EF4-FFF2-40B4-BE49-F238E27FC236}">
                    <a16:creationId xmlns:a16="http://schemas.microsoft.com/office/drawing/2014/main" id="{FD177F9C-9DF2-49F3-BAF3-AED9B276DBB3}"/>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2" name="Freeform 6250">
                <a:extLst>
                  <a:ext uri="{FF2B5EF4-FFF2-40B4-BE49-F238E27FC236}">
                    <a16:creationId xmlns:a16="http://schemas.microsoft.com/office/drawing/2014/main" id="{C917E1D2-9E5A-4B8B-9597-B89D8D7FB18B}"/>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3" name="Freeform 6251">
                <a:extLst>
                  <a:ext uri="{FF2B5EF4-FFF2-40B4-BE49-F238E27FC236}">
                    <a16:creationId xmlns:a16="http://schemas.microsoft.com/office/drawing/2014/main" id="{5BDE4809-E2E4-47B5-978B-4A47EA180393}"/>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4" name="Freeform 6252">
                <a:extLst>
                  <a:ext uri="{FF2B5EF4-FFF2-40B4-BE49-F238E27FC236}">
                    <a16:creationId xmlns:a16="http://schemas.microsoft.com/office/drawing/2014/main" id="{64CB8C19-657C-4FA9-A855-2990BE11D05C}"/>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5" name="Freeform 6253">
                <a:extLst>
                  <a:ext uri="{FF2B5EF4-FFF2-40B4-BE49-F238E27FC236}">
                    <a16:creationId xmlns:a16="http://schemas.microsoft.com/office/drawing/2014/main" id="{D8629422-EFBB-4371-9360-59F444E282CF}"/>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6" name="Freeform 6254">
                <a:extLst>
                  <a:ext uri="{FF2B5EF4-FFF2-40B4-BE49-F238E27FC236}">
                    <a16:creationId xmlns:a16="http://schemas.microsoft.com/office/drawing/2014/main" id="{3691A988-4DCC-4221-BC29-CB1A15D9F202}"/>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7" name="Freeform 6255">
                <a:extLst>
                  <a:ext uri="{FF2B5EF4-FFF2-40B4-BE49-F238E27FC236}">
                    <a16:creationId xmlns:a16="http://schemas.microsoft.com/office/drawing/2014/main" id="{A98D2656-6CCB-42C7-88EA-5142175940DD}"/>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8" name="Freeform 6256">
                <a:extLst>
                  <a:ext uri="{FF2B5EF4-FFF2-40B4-BE49-F238E27FC236}">
                    <a16:creationId xmlns:a16="http://schemas.microsoft.com/office/drawing/2014/main" id="{B5508423-F5CB-4D89-AAA2-1094EA71EAB9}"/>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9" name="Freeform 6257">
                <a:extLst>
                  <a:ext uri="{FF2B5EF4-FFF2-40B4-BE49-F238E27FC236}">
                    <a16:creationId xmlns:a16="http://schemas.microsoft.com/office/drawing/2014/main" id="{F5B6C8C6-4A2F-40F4-B67D-7C35428379F8}"/>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0" name="Freeform 6258">
                <a:extLst>
                  <a:ext uri="{FF2B5EF4-FFF2-40B4-BE49-F238E27FC236}">
                    <a16:creationId xmlns:a16="http://schemas.microsoft.com/office/drawing/2014/main" id="{B7759E7F-5A7B-4A9F-84F8-C29CC99026D3}"/>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1" name="Freeform 6259">
                <a:extLst>
                  <a:ext uri="{FF2B5EF4-FFF2-40B4-BE49-F238E27FC236}">
                    <a16:creationId xmlns:a16="http://schemas.microsoft.com/office/drawing/2014/main" id="{51330782-BDE3-42C1-B9BD-D65E32DBC183}"/>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2" name="Freeform 6260">
                <a:extLst>
                  <a:ext uri="{FF2B5EF4-FFF2-40B4-BE49-F238E27FC236}">
                    <a16:creationId xmlns:a16="http://schemas.microsoft.com/office/drawing/2014/main" id="{897C7B98-30C3-406A-9BC8-6A4492B11BD0}"/>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3" name="Freeform 6261">
                <a:extLst>
                  <a:ext uri="{FF2B5EF4-FFF2-40B4-BE49-F238E27FC236}">
                    <a16:creationId xmlns:a16="http://schemas.microsoft.com/office/drawing/2014/main" id="{7A6E1B4B-8DA8-4A60-8C70-B6A448BB0292}"/>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4" name="Freeform 6262">
                <a:extLst>
                  <a:ext uri="{FF2B5EF4-FFF2-40B4-BE49-F238E27FC236}">
                    <a16:creationId xmlns:a16="http://schemas.microsoft.com/office/drawing/2014/main" id="{BE343509-F488-4A76-9466-BD0F00E51A9B}"/>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5" name="Freeform 6263">
                <a:extLst>
                  <a:ext uri="{FF2B5EF4-FFF2-40B4-BE49-F238E27FC236}">
                    <a16:creationId xmlns:a16="http://schemas.microsoft.com/office/drawing/2014/main" id="{3E78C129-38DF-4F9F-B4AB-B034D2551E99}"/>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6" name="Freeform 6264">
                <a:extLst>
                  <a:ext uri="{FF2B5EF4-FFF2-40B4-BE49-F238E27FC236}">
                    <a16:creationId xmlns:a16="http://schemas.microsoft.com/office/drawing/2014/main" id="{AE263A26-17A1-432A-A1AC-56CCDB60E318}"/>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7" name="Freeform 6265">
                <a:extLst>
                  <a:ext uri="{FF2B5EF4-FFF2-40B4-BE49-F238E27FC236}">
                    <a16:creationId xmlns:a16="http://schemas.microsoft.com/office/drawing/2014/main" id="{72F011D1-3F3F-4CC7-8D6D-9A6B66B239FF}"/>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8" name="Freeform 6266">
                <a:extLst>
                  <a:ext uri="{FF2B5EF4-FFF2-40B4-BE49-F238E27FC236}">
                    <a16:creationId xmlns:a16="http://schemas.microsoft.com/office/drawing/2014/main" id="{698DC104-AE60-4306-9FD9-C4ADAD48326C}"/>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9" name="Freeform 6267">
                <a:extLst>
                  <a:ext uri="{FF2B5EF4-FFF2-40B4-BE49-F238E27FC236}">
                    <a16:creationId xmlns:a16="http://schemas.microsoft.com/office/drawing/2014/main" id="{C22D1B70-895D-4C97-9416-BC1F197FB93E}"/>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0" name="Freeform 6268">
                <a:extLst>
                  <a:ext uri="{FF2B5EF4-FFF2-40B4-BE49-F238E27FC236}">
                    <a16:creationId xmlns:a16="http://schemas.microsoft.com/office/drawing/2014/main" id="{45CFE6CE-18F5-474B-A3E3-A865412DCD1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1" name="Freeform 6269">
                <a:extLst>
                  <a:ext uri="{FF2B5EF4-FFF2-40B4-BE49-F238E27FC236}">
                    <a16:creationId xmlns:a16="http://schemas.microsoft.com/office/drawing/2014/main" id="{0F6D907E-F71B-4240-AC1F-FECCD6F1A766}"/>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2" name="Freeform 6270">
                <a:extLst>
                  <a:ext uri="{FF2B5EF4-FFF2-40B4-BE49-F238E27FC236}">
                    <a16:creationId xmlns:a16="http://schemas.microsoft.com/office/drawing/2014/main" id="{54E0BBF6-3B40-4E3B-8218-EDF79DA2E247}"/>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3" name="Freeform 6271">
                <a:extLst>
                  <a:ext uri="{FF2B5EF4-FFF2-40B4-BE49-F238E27FC236}">
                    <a16:creationId xmlns:a16="http://schemas.microsoft.com/office/drawing/2014/main" id="{3563FE4E-E524-43A2-ABFA-C72EDA1E5428}"/>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4" name="Freeform 6272">
                <a:extLst>
                  <a:ext uri="{FF2B5EF4-FFF2-40B4-BE49-F238E27FC236}">
                    <a16:creationId xmlns:a16="http://schemas.microsoft.com/office/drawing/2014/main" id="{6971860B-BB6E-49E6-971D-94DE58222B7E}"/>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5" name="Freeform 6273">
                <a:extLst>
                  <a:ext uri="{FF2B5EF4-FFF2-40B4-BE49-F238E27FC236}">
                    <a16:creationId xmlns:a16="http://schemas.microsoft.com/office/drawing/2014/main" id="{BB97E3AD-0588-444C-BB21-C4FE3C6DF572}"/>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6" name="Freeform 6274">
                <a:extLst>
                  <a:ext uri="{FF2B5EF4-FFF2-40B4-BE49-F238E27FC236}">
                    <a16:creationId xmlns:a16="http://schemas.microsoft.com/office/drawing/2014/main" id="{2637B65A-274C-40AC-A006-715AA2D05B8D}"/>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7" name="Freeform 6275">
                <a:extLst>
                  <a:ext uri="{FF2B5EF4-FFF2-40B4-BE49-F238E27FC236}">
                    <a16:creationId xmlns:a16="http://schemas.microsoft.com/office/drawing/2014/main" id="{D63DFE9A-603C-4FFE-A38E-8260C018FC2B}"/>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8" name="Freeform 6276">
                <a:extLst>
                  <a:ext uri="{FF2B5EF4-FFF2-40B4-BE49-F238E27FC236}">
                    <a16:creationId xmlns:a16="http://schemas.microsoft.com/office/drawing/2014/main" id="{F896D173-05F1-4026-856B-2042D4D96C96}"/>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9" name="Freeform 6277">
                <a:extLst>
                  <a:ext uri="{FF2B5EF4-FFF2-40B4-BE49-F238E27FC236}">
                    <a16:creationId xmlns:a16="http://schemas.microsoft.com/office/drawing/2014/main" id="{40FA4336-2720-4690-94AA-713B8012D0E0}"/>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0" name="Freeform 6278">
                <a:extLst>
                  <a:ext uri="{FF2B5EF4-FFF2-40B4-BE49-F238E27FC236}">
                    <a16:creationId xmlns:a16="http://schemas.microsoft.com/office/drawing/2014/main" id="{AD8BA24E-90A3-4617-83CB-D6242837471D}"/>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1" name="Freeform 6279">
                <a:extLst>
                  <a:ext uri="{FF2B5EF4-FFF2-40B4-BE49-F238E27FC236}">
                    <a16:creationId xmlns:a16="http://schemas.microsoft.com/office/drawing/2014/main" id="{F2C7F3F4-20E0-49EE-A5A9-51F30D554225}"/>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2" name="Freeform 6280">
                <a:extLst>
                  <a:ext uri="{FF2B5EF4-FFF2-40B4-BE49-F238E27FC236}">
                    <a16:creationId xmlns:a16="http://schemas.microsoft.com/office/drawing/2014/main" id="{2BF45E2B-45A2-4E5F-BA47-04C066A9BEC5}"/>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3" name="Freeform 6281">
                <a:extLst>
                  <a:ext uri="{FF2B5EF4-FFF2-40B4-BE49-F238E27FC236}">
                    <a16:creationId xmlns:a16="http://schemas.microsoft.com/office/drawing/2014/main" id="{6E84826F-2EED-4CCC-AB74-CAA0FA4C50B3}"/>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4" name="Freeform 6282">
                <a:extLst>
                  <a:ext uri="{FF2B5EF4-FFF2-40B4-BE49-F238E27FC236}">
                    <a16:creationId xmlns:a16="http://schemas.microsoft.com/office/drawing/2014/main" id="{7ACDC057-372E-40C9-B9B2-386A4D3329AD}"/>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5" name="Freeform 6283">
                <a:extLst>
                  <a:ext uri="{FF2B5EF4-FFF2-40B4-BE49-F238E27FC236}">
                    <a16:creationId xmlns:a16="http://schemas.microsoft.com/office/drawing/2014/main" id="{4325F2E4-0D1C-4D23-9DAE-37C0D84691F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6" name="Freeform 6284">
                <a:extLst>
                  <a:ext uri="{FF2B5EF4-FFF2-40B4-BE49-F238E27FC236}">
                    <a16:creationId xmlns:a16="http://schemas.microsoft.com/office/drawing/2014/main" id="{2DE167D3-9ABE-427B-94D2-CA77D47D46CD}"/>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7" name="Freeform 6285">
                <a:extLst>
                  <a:ext uri="{FF2B5EF4-FFF2-40B4-BE49-F238E27FC236}">
                    <a16:creationId xmlns:a16="http://schemas.microsoft.com/office/drawing/2014/main" id="{B26BB7A5-B995-4191-B62E-D5300D1BCDAE}"/>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8" name="Freeform 6286">
                <a:extLst>
                  <a:ext uri="{FF2B5EF4-FFF2-40B4-BE49-F238E27FC236}">
                    <a16:creationId xmlns:a16="http://schemas.microsoft.com/office/drawing/2014/main" id="{8CD09E47-C75E-4AEE-9A4F-8984C1958EAD}"/>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9" name="Freeform 6287">
                <a:extLst>
                  <a:ext uri="{FF2B5EF4-FFF2-40B4-BE49-F238E27FC236}">
                    <a16:creationId xmlns:a16="http://schemas.microsoft.com/office/drawing/2014/main" id="{C482C924-ECCC-449C-B175-C918E6C32BBA}"/>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0" name="Freeform 6288">
                <a:extLst>
                  <a:ext uri="{FF2B5EF4-FFF2-40B4-BE49-F238E27FC236}">
                    <a16:creationId xmlns:a16="http://schemas.microsoft.com/office/drawing/2014/main" id="{22A05F2F-0744-4D1A-9E7F-92407394F4E0}"/>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1" name="Freeform 6289">
                <a:extLst>
                  <a:ext uri="{FF2B5EF4-FFF2-40B4-BE49-F238E27FC236}">
                    <a16:creationId xmlns:a16="http://schemas.microsoft.com/office/drawing/2014/main" id="{CE4273FC-37AD-42D2-93A8-901A26FB8779}"/>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2" name="Freeform 6290">
                <a:extLst>
                  <a:ext uri="{FF2B5EF4-FFF2-40B4-BE49-F238E27FC236}">
                    <a16:creationId xmlns:a16="http://schemas.microsoft.com/office/drawing/2014/main" id="{7ADBF8BB-B753-4B91-BBCB-8A63E1EDA933}"/>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3" name="Freeform 6291">
                <a:extLst>
                  <a:ext uri="{FF2B5EF4-FFF2-40B4-BE49-F238E27FC236}">
                    <a16:creationId xmlns:a16="http://schemas.microsoft.com/office/drawing/2014/main" id="{8E706863-87E9-4E9D-A45A-7064DD32D768}"/>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4" name="Freeform 6292">
                <a:extLst>
                  <a:ext uri="{FF2B5EF4-FFF2-40B4-BE49-F238E27FC236}">
                    <a16:creationId xmlns:a16="http://schemas.microsoft.com/office/drawing/2014/main" id="{38F1E650-E7E4-4D64-B04B-6B116D5FC937}"/>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5" name="Freeform 6293">
                <a:extLst>
                  <a:ext uri="{FF2B5EF4-FFF2-40B4-BE49-F238E27FC236}">
                    <a16:creationId xmlns:a16="http://schemas.microsoft.com/office/drawing/2014/main" id="{AB95BCA4-C2A3-4AE1-BE4E-2309E2694194}"/>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6" name="Freeform 6294">
                <a:extLst>
                  <a:ext uri="{FF2B5EF4-FFF2-40B4-BE49-F238E27FC236}">
                    <a16:creationId xmlns:a16="http://schemas.microsoft.com/office/drawing/2014/main" id="{BEDB863F-811B-4BF6-BE78-502AEEA6DD6C}"/>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7" name="Freeform 6295">
                <a:extLst>
                  <a:ext uri="{FF2B5EF4-FFF2-40B4-BE49-F238E27FC236}">
                    <a16:creationId xmlns:a16="http://schemas.microsoft.com/office/drawing/2014/main" id="{F1BF86CF-A189-493B-A346-105347B07E6C}"/>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8" name="Freeform 6296">
                <a:extLst>
                  <a:ext uri="{FF2B5EF4-FFF2-40B4-BE49-F238E27FC236}">
                    <a16:creationId xmlns:a16="http://schemas.microsoft.com/office/drawing/2014/main" id="{6301365C-849B-4630-981B-B73915B34584}"/>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9" name="Freeform 6297">
                <a:extLst>
                  <a:ext uri="{FF2B5EF4-FFF2-40B4-BE49-F238E27FC236}">
                    <a16:creationId xmlns:a16="http://schemas.microsoft.com/office/drawing/2014/main" id="{21FDCAF1-C56C-4672-ACDB-68997D2F051E}"/>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0" name="Freeform 6298">
                <a:extLst>
                  <a:ext uri="{FF2B5EF4-FFF2-40B4-BE49-F238E27FC236}">
                    <a16:creationId xmlns:a16="http://schemas.microsoft.com/office/drawing/2014/main" id="{C7B0E06E-FB63-4D5E-8E9F-1ECAD0E27286}"/>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1" name="Freeform 6299">
                <a:extLst>
                  <a:ext uri="{FF2B5EF4-FFF2-40B4-BE49-F238E27FC236}">
                    <a16:creationId xmlns:a16="http://schemas.microsoft.com/office/drawing/2014/main" id="{5D3CF464-4161-4755-ADFE-6FFC07BFCAC3}"/>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2" name="Freeform 6300">
                <a:extLst>
                  <a:ext uri="{FF2B5EF4-FFF2-40B4-BE49-F238E27FC236}">
                    <a16:creationId xmlns:a16="http://schemas.microsoft.com/office/drawing/2014/main" id="{5D248ED7-4B90-47C5-AAA2-D537E704C46A}"/>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3" name="Freeform 6301">
                <a:extLst>
                  <a:ext uri="{FF2B5EF4-FFF2-40B4-BE49-F238E27FC236}">
                    <a16:creationId xmlns:a16="http://schemas.microsoft.com/office/drawing/2014/main" id="{0C2C6FAD-9947-4834-9AAB-F8DCED694313}"/>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4" name="Freeform 6302">
                <a:extLst>
                  <a:ext uri="{FF2B5EF4-FFF2-40B4-BE49-F238E27FC236}">
                    <a16:creationId xmlns:a16="http://schemas.microsoft.com/office/drawing/2014/main" id="{296233BA-B23C-4BD9-A4A2-B2F35A529C19}"/>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5" name="Freeform 6303">
                <a:extLst>
                  <a:ext uri="{FF2B5EF4-FFF2-40B4-BE49-F238E27FC236}">
                    <a16:creationId xmlns:a16="http://schemas.microsoft.com/office/drawing/2014/main" id="{2FF32049-39D0-4E4C-93E2-876B5382F755}"/>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6" name="Freeform 6304">
                <a:extLst>
                  <a:ext uri="{FF2B5EF4-FFF2-40B4-BE49-F238E27FC236}">
                    <a16:creationId xmlns:a16="http://schemas.microsoft.com/office/drawing/2014/main" id="{1763BF14-3BEF-4D9B-8258-6DF65A0FC858}"/>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7" name="Freeform 6305">
                <a:extLst>
                  <a:ext uri="{FF2B5EF4-FFF2-40B4-BE49-F238E27FC236}">
                    <a16:creationId xmlns:a16="http://schemas.microsoft.com/office/drawing/2014/main" id="{6F8B5CDC-D014-4590-8AC9-B6E028251213}"/>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8" name="Freeform 6306">
                <a:extLst>
                  <a:ext uri="{FF2B5EF4-FFF2-40B4-BE49-F238E27FC236}">
                    <a16:creationId xmlns:a16="http://schemas.microsoft.com/office/drawing/2014/main" id="{7D08A950-C3D2-4AB2-B4C1-DEEEEA73F3A9}"/>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9" name="Freeform 6307">
                <a:extLst>
                  <a:ext uri="{FF2B5EF4-FFF2-40B4-BE49-F238E27FC236}">
                    <a16:creationId xmlns:a16="http://schemas.microsoft.com/office/drawing/2014/main" id="{71887CAE-47D8-4367-9D6C-E2CF9F41D5C0}"/>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0" name="Freeform 6308">
                <a:extLst>
                  <a:ext uri="{FF2B5EF4-FFF2-40B4-BE49-F238E27FC236}">
                    <a16:creationId xmlns:a16="http://schemas.microsoft.com/office/drawing/2014/main" id="{519178FD-46C7-42D8-AA8A-CC4BC38DB45B}"/>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1" name="Freeform 6309">
                <a:extLst>
                  <a:ext uri="{FF2B5EF4-FFF2-40B4-BE49-F238E27FC236}">
                    <a16:creationId xmlns:a16="http://schemas.microsoft.com/office/drawing/2014/main" id="{43DF34E2-6223-477E-AD6F-44D6F3F47E69}"/>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2" name="Freeform 6310">
                <a:extLst>
                  <a:ext uri="{FF2B5EF4-FFF2-40B4-BE49-F238E27FC236}">
                    <a16:creationId xmlns:a16="http://schemas.microsoft.com/office/drawing/2014/main" id="{2928DF13-B58B-4CA1-95E8-F9163F017C2B}"/>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3" name="Freeform 6311">
                <a:extLst>
                  <a:ext uri="{FF2B5EF4-FFF2-40B4-BE49-F238E27FC236}">
                    <a16:creationId xmlns:a16="http://schemas.microsoft.com/office/drawing/2014/main" id="{5E4D355D-43FF-4B3A-A7A3-07164026B630}"/>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4" name="Freeform 6312">
                <a:extLst>
                  <a:ext uri="{FF2B5EF4-FFF2-40B4-BE49-F238E27FC236}">
                    <a16:creationId xmlns:a16="http://schemas.microsoft.com/office/drawing/2014/main" id="{3956FA3C-0338-479D-BF8D-E5AFEE813E1B}"/>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5" name="Freeform 6313">
                <a:extLst>
                  <a:ext uri="{FF2B5EF4-FFF2-40B4-BE49-F238E27FC236}">
                    <a16:creationId xmlns:a16="http://schemas.microsoft.com/office/drawing/2014/main" id="{16E26DAE-CD77-4E3A-9694-B2CF84DBC580}"/>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6" name="Freeform 6314">
                <a:extLst>
                  <a:ext uri="{FF2B5EF4-FFF2-40B4-BE49-F238E27FC236}">
                    <a16:creationId xmlns:a16="http://schemas.microsoft.com/office/drawing/2014/main" id="{88DAFEB9-F061-4A4D-BD17-10FDDEB20E6E}"/>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7" name="Freeform 6315">
                <a:extLst>
                  <a:ext uri="{FF2B5EF4-FFF2-40B4-BE49-F238E27FC236}">
                    <a16:creationId xmlns:a16="http://schemas.microsoft.com/office/drawing/2014/main" id="{32BC29B1-3214-4938-B152-5247C329EADA}"/>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8" name="Freeform 6316">
                <a:extLst>
                  <a:ext uri="{FF2B5EF4-FFF2-40B4-BE49-F238E27FC236}">
                    <a16:creationId xmlns:a16="http://schemas.microsoft.com/office/drawing/2014/main" id="{89D60BF3-6B7C-4F62-B836-96146D6D1BA0}"/>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9" name="Freeform 6317">
                <a:extLst>
                  <a:ext uri="{FF2B5EF4-FFF2-40B4-BE49-F238E27FC236}">
                    <a16:creationId xmlns:a16="http://schemas.microsoft.com/office/drawing/2014/main" id="{93D8EEC3-2075-4EF4-A8B5-2E86A746C746}"/>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0" name="Freeform 6318">
                <a:extLst>
                  <a:ext uri="{FF2B5EF4-FFF2-40B4-BE49-F238E27FC236}">
                    <a16:creationId xmlns:a16="http://schemas.microsoft.com/office/drawing/2014/main" id="{32655873-4310-4C15-8886-8F66AAF34D2F}"/>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1" name="Freeform 6319">
                <a:extLst>
                  <a:ext uri="{FF2B5EF4-FFF2-40B4-BE49-F238E27FC236}">
                    <a16:creationId xmlns:a16="http://schemas.microsoft.com/office/drawing/2014/main" id="{69BDE6D0-1DEC-49B7-BAB4-7FFA2BA42B1A}"/>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2" name="Freeform 6320">
                <a:extLst>
                  <a:ext uri="{FF2B5EF4-FFF2-40B4-BE49-F238E27FC236}">
                    <a16:creationId xmlns:a16="http://schemas.microsoft.com/office/drawing/2014/main" id="{C3490316-D644-4F89-AB47-2668B46F641C}"/>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3" name="Freeform 6321">
                <a:extLst>
                  <a:ext uri="{FF2B5EF4-FFF2-40B4-BE49-F238E27FC236}">
                    <a16:creationId xmlns:a16="http://schemas.microsoft.com/office/drawing/2014/main" id="{C6C6A7BA-37BC-401B-BD2C-434454291CC1}"/>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4" name="Freeform 6322">
                <a:extLst>
                  <a:ext uri="{FF2B5EF4-FFF2-40B4-BE49-F238E27FC236}">
                    <a16:creationId xmlns:a16="http://schemas.microsoft.com/office/drawing/2014/main" id="{77C7FCD5-FF13-45EB-97D4-BBF9C41BAD1A}"/>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5" name="Freeform 6323">
                <a:extLst>
                  <a:ext uri="{FF2B5EF4-FFF2-40B4-BE49-F238E27FC236}">
                    <a16:creationId xmlns:a16="http://schemas.microsoft.com/office/drawing/2014/main" id="{96B65DB4-7FA8-4082-A4E5-D81E2CA2078C}"/>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6" name="Freeform 6324">
                <a:extLst>
                  <a:ext uri="{FF2B5EF4-FFF2-40B4-BE49-F238E27FC236}">
                    <a16:creationId xmlns:a16="http://schemas.microsoft.com/office/drawing/2014/main" id="{3082202E-5663-42ED-BDF3-90E420871794}"/>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7" name="Freeform 6325">
                <a:extLst>
                  <a:ext uri="{FF2B5EF4-FFF2-40B4-BE49-F238E27FC236}">
                    <a16:creationId xmlns:a16="http://schemas.microsoft.com/office/drawing/2014/main" id="{3EEEAEFF-9671-4154-8BCE-1C83E67017E4}"/>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8" name="Freeform 6326">
                <a:extLst>
                  <a:ext uri="{FF2B5EF4-FFF2-40B4-BE49-F238E27FC236}">
                    <a16:creationId xmlns:a16="http://schemas.microsoft.com/office/drawing/2014/main" id="{F822D48A-3029-4C7D-A59B-EE390F67902A}"/>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9" name="Freeform 6327">
                <a:extLst>
                  <a:ext uri="{FF2B5EF4-FFF2-40B4-BE49-F238E27FC236}">
                    <a16:creationId xmlns:a16="http://schemas.microsoft.com/office/drawing/2014/main" id="{129C3700-28FB-4184-8E5D-983A52D64AB4}"/>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0" name="Freeform 6328">
                <a:extLst>
                  <a:ext uri="{FF2B5EF4-FFF2-40B4-BE49-F238E27FC236}">
                    <a16:creationId xmlns:a16="http://schemas.microsoft.com/office/drawing/2014/main" id="{63E874FE-721F-42F7-9C10-4A617EC1F722}"/>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1" name="Freeform 6329">
                <a:extLst>
                  <a:ext uri="{FF2B5EF4-FFF2-40B4-BE49-F238E27FC236}">
                    <a16:creationId xmlns:a16="http://schemas.microsoft.com/office/drawing/2014/main" id="{3DB2475E-B089-4F60-83D2-3B80F628BB27}"/>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2" name="Freeform 6330">
                <a:extLst>
                  <a:ext uri="{FF2B5EF4-FFF2-40B4-BE49-F238E27FC236}">
                    <a16:creationId xmlns:a16="http://schemas.microsoft.com/office/drawing/2014/main" id="{BA9478C5-44AE-40E2-8FCF-3F74FC22CB29}"/>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3" name="Freeform 6331">
                <a:extLst>
                  <a:ext uri="{FF2B5EF4-FFF2-40B4-BE49-F238E27FC236}">
                    <a16:creationId xmlns:a16="http://schemas.microsoft.com/office/drawing/2014/main" id="{A14471CD-EDD5-440E-A5BE-C602C24CC41A}"/>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4" name="Freeform 6332">
                <a:extLst>
                  <a:ext uri="{FF2B5EF4-FFF2-40B4-BE49-F238E27FC236}">
                    <a16:creationId xmlns:a16="http://schemas.microsoft.com/office/drawing/2014/main" id="{2882FAA0-22C3-47A6-B6E4-E81B1B265E5C}"/>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5" name="Freeform 6333">
                <a:extLst>
                  <a:ext uri="{FF2B5EF4-FFF2-40B4-BE49-F238E27FC236}">
                    <a16:creationId xmlns:a16="http://schemas.microsoft.com/office/drawing/2014/main" id="{FD5C22DA-941A-44F3-AEAA-C7DE298A29D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6" name="Freeform 6334">
                <a:extLst>
                  <a:ext uri="{FF2B5EF4-FFF2-40B4-BE49-F238E27FC236}">
                    <a16:creationId xmlns:a16="http://schemas.microsoft.com/office/drawing/2014/main" id="{5A8578DF-C258-478C-A308-0268437501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7" name="Freeform 6335">
                <a:extLst>
                  <a:ext uri="{FF2B5EF4-FFF2-40B4-BE49-F238E27FC236}">
                    <a16:creationId xmlns:a16="http://schemas.microsoft.com/office/drawing/2014/main" id="{25C299A6-F15A-4E57-820F-1AB5DAB8377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8" name="Freeform 6336">
                <a:extLst>
                  <a:ext uri="{FF2B5EF4-FFF2-40B4-BE49-F238E27FC236}">
                    <a16:creationId xmlns:a16="http://schemas.microsoft.com/office/drawing/2014/main" id="{26A7E007-B91A-41C1-85CE-4D511C37C3E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9" name="Freeform 6337">
                <a:extLst>
                  <a:ext uri="{FF2B5EF4-FFF2-40B4-BE49-F238E27FC236}">
                    <a16:creationId xmlns:a16="http://schemas.microsoft.com/office/drawing/2014/main" id="{9EA04969-9AB1-4D14-B64D-81933C0F483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0" name="Freeform 6338">
                <a:extLst>
                  <a:ext uri="{FF2B5EF4-FFF2-40B4-BE49-F238E27FC236}">
                    <a16:creationId xmlns:a16="http://schemas.microsoft.com/office/drawing/2014/main" id="{26962DF5-9D1F-406B-A4A0-B4CB759A17E7}"/>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1" name="Freeform 6339">
                <a:extLst>
                  <a:ext uri="{FF2B5EF4-FFF2-40B4-BE49-F238E27FC236}">
                    <a16:creationId xmlns:a16="http://schemas.microsoft.com/office/drawing/2014/main" id="{F1B8EDC6-9CF8-47B8-AFE5-CCFD49509CA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2" name="Freeform 6340">
                <a:extLst>
                  <a:ext uri="{FF2B5EF4-FFF2-40B4-BE49-F238E27FC236}">
                    <a16:creationId xmlns:a16="http://schemas.microsoft.com/office/drawing/2014/main" id="{60B02E59-736E-49EE-865B-F76E83711B2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3" name="Freeform 6341">
                <a:extLst>
                  <a:ext uri="{FF2B5EF4-FFF2-40B4-BE49-F238E27FC236}">
                    <a16:creationId xmlns:a16="http://schemas.microsoft.com/office/drawing/2014/main" id="{9CA025A8-1D38-455D-B5A5-04F46957CD2F}"/>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4" name="Freeform 6342">
                <a:extLst>
                  <a:ext uri="{FF2B5EF4-FFF2-40B4-BE49-F238E27FC236}">
                    <a16:creationId xmlns:a16="http://schemas.microsoft.com/office/drawing/2014/main" id="{E11562B3-08C5-4FD3-837D-E4FD742C396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5" name="Freeform 6343">
                <a:extLst>
                  <a:ext uri="{FF2B5EF4-FFF2-40B4-BE49-F238E27FC236}">
                    <a16:creationId xmlns:a16="http://schemas.microsoft.com/office/drawing/2014/main" id="{929267E8-CB1D-4DF5-84B9-BE1863686FF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6" name="Freeform 6344">
                <a:extLst>
                  <a:ext uri="{FF2B5EF4-FFF2-40B4-BE49-F238E27FC236}">
                    <a16:creationId xmlns:a16="http://schemas.microsoft.com/office/drawing/2014/main" id="{A11022E3-CC6E-491A-A863-336EDA2149B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7" name="Freeform 6345">
                <a:extLst>
                  <a:ext uri="{FF2B5EF4-FFF2-40B4-BE49-F238E27FC236}">
                    <a16:creationId xmlns:a16="http://schemas.microsoft.com/office/drawing/2014/main" id="{1D8CA1C2-0E1E-48DF-A09D-F0235D34B44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8" name="Freeform 6346">
                <a:extLst>
                  <a:ext uri="{FF2B5EF4-FFF2-40B4-BE49-F238E27FC236}">
                    <a16:creationId xmlns:a16="http://schemas.microsoft.com/office/drawing/2014/main" id="{F0BA899C-7493-4D02-AC23-B1E79CB4F50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9" name="Freeform 6347">
                <a:extLst>
                  <a:ext uri="{FF2B5EF4-FFF2-40B4-BE49-F238E27FC236}">
                    <a16:creationId xmlns:a16="http://schemas.microsoft.com/office/drawing/2014/main" id="{DD9FF876-CE7E-4AEE-881A-BCD51F25E59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0" name="Freeform 6348">
                <a:extLst>
                  <a:ext uri="{FF2B5EF4-FFF2-40B4-BE49-F238E27FC236}">
                    <a16:creationId xmlns:a16="http://schemas.microsoft.com/office/drawing/2014/main" id="{042826FC-614B-45AD-8F1C-338D737D16D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1" name="Freeform 6349">
                <a:extLst>
                  <a:ext uri="{FF2B5EF4-FFF2-40B4-BE49-F238E27FC236}">
                    <a16:creationId xmlns:a16="http://schemas.microsoft.com/office/drawing/2014/main" id="{6E75D311-74E0-4B61-AD20-48D82B7AF5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2" name="Freeform 6350">
                <a:extLst>
                  <a:ext uri="{FF2B5EF4-FFF2-40B4-BE49-F238E27FC236}">
                    <a16:creationId xmlns:a16="http://schemas.microsoft.com/office/drawing/2014/main" id="{19776486-490F-4C0E-89FB-2DBC30DEC8C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3" name="Freeform 6351">
                <a:extLst>
                  <a:ext uri="{FF2B5EF4-FFF2-40B4-BE49-F238E27FC236}">
                    <a16:creationId xmlns:a16="http://schemas.microsoft.com/office/drawing/2014/main" id="{C9C282C3-FD31-47F4-ABBB-DA719A20857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4" name="Freeform 6352">
                <a:extLst>
                  <a:ext uri="{FF2B5EF4-FFF2-40B4-BE49-F238E27FC236}">
                    <a16:creationId xmlns:a16="http://schemas.microsoft.com/office/drawing/2014/main" id="{A374DFF4-A60A-48BF-BB03-8AE1B43C198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5" name="Freeform 6353">
                <a:extLst>
                  <a:ext uri="{FF2B5EF4-FFF2-40B4-BE49-F238E27FC236}">
                    <a16:creationId xmlns:a16="http://schemas.microsoft.com/office/drawing/2014/main" id="{547290D1-3632-4239-8CAF-2ED68D04384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6" name="Freeform 6354">
                <a:extLst>
                  <a:ext uri="{FF2B5EF4-FFF2-40B4-BE49-F238E27FC236}">
                    <a16:creationId xmlns:a16="http://schemas.microsoft.com/office/drawing/2014/main" id="{28407A09-4EFF-4E10-99B1-5F1D4640829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7" name="Freeform 6355">
                <a:extLst>
                  <a:ext uri="{FF2B5EF4-FFF2-40B4-BE49-F238E27FC236}">
                    <a16:creationId xmlns:a16="http://schemas.microsoft.com/office/drawing/2014/main" id="{3F88D57C-77DE-4A2D-9D97-ACABCC699E5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8" name="Freeform 6356">
                <a:extLst>
                  <a:ext uri="{FF2B5EF4-FFF2-40B4-BE49-F238E27FC236}">
                    <a16:creationId xmlns:a16="http://schemas.microsoft.com/office/drawing/2014/main" id="{B4C2C00D-BC1D-4D99-BDF8-E535E25C10A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9" name="Freeform 6357">
                <a:extLst>
                  <a:ext uri="{FF2B5EF4-FFF2-40B4-BE49-F238E27FC236}">
                    <a16:creationId xmlns:a16="http://schemas.microsoft.com/office/drawing/2014/main" id="{C9E5F264-49ED-4782-8E0D-A5674D96E7D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0" name="Freeform 6358">
                <a:extLst>
                  <a:ext uri="{FF2B5EF4-FFF2-40B4-BE49-F238E27FC236}">
                    <a16:creationId xmlns:a16="http://schemas.microsoft.com/office/drawing/2014/main" id="{190998D9-35BC-4B2F-AA07-8D06E26854E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1" name="Freeform 6359">
                <a:extLst>
                  <a:ext uri="{FF2B5EF4-FFF2-40B4-BE49-F238E27FC236}">
                    <a16:creationId xmlns:a16="http://schemas.microsoft.com/office/drawing/2014/main" id="{23A06BA2-8239-4AF6-B16F-4CE17BD10C0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2" name="Freeform 6360">
                <a:extLst>
                  <a:ext uri="{FF2B5EF4-FFF2-40B4-BE49-F238E27FC236}">
                    <a16:creationId xmlns:a16="http://schemas.microsoft.com/office/drawing/2014/main" id="{3CFF7D74-61A6-4F83-86EC-32AC2C8AD63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3" name="Freeform 6361">
                <a:extLst>
                  <a:ext uri="{FF2B5EF4-FFF2-40B4-BE49-F238E27FC236}">
                    <a16:creationId xmlns:a16="http://schemas.microsoft.com/office/drawing/2014/main" id="{7745A6DC-BC5B-4B26-9AAD-0A79AEE6604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4" name="Freeform 6362">
                <a:extLst>
                  <a:ext uri="{FF2B5EF4-FFF2-40B4-BE49-F238E27FC236}">
                    <a16:creationId xmlns:a16="http://schemas.microsoft.com/office/drawing/2014/main" id="{C0B13B18-68C1-4B0D-9F37-9D2A90DE252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5" name="Freeform 6363">
                <a:extLst>
                  <a:ext uri="{FF2B5EF4-FFF2-40B4-BE49-F238E27FC236}">
                    <a16:creationId xmlns:a16="http://schemas.microsoft.com/office/drawing/2014/main" id="{28BC8875-3D94-4815-9385-0505EAA8BA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6" name="Freeform 6364">
                <a:extLst>
                  <a:ext uri="{FF2B5EF4-FFF2-40B4-BE49-F238E27FC236}">
                    <a16:creationId xmlns:a16="http://schemas.microsoft.com/office/drawing/2014/main" id="{583DAC3E-BBB4-4086-8873-6C8472AA334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7" name="Freeform 6365">
                <a:extLst>
                  <a:ext uri="{FF2B5EF4-FFF2-40B4-BE49-F238E27FC236}">
                    <a16:creationId xmlns:a16="http://schemas.microsoft.com/office/drawing/2014/main" id="{D6305AF5-C2D3-464E-88B9-E1F5516E5EB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8" name="Freeform 6366">
                <a:extLst>
                  <a:ext uri="{FF2B5EF4-FFF2-40B4-BE49-F238E27FC236}">
                    <a16:creationId xmlns:a16="http://schemas.microsoft.com/office/drawing/2014/main" id="{2D24A73C-8725-4FF4-B557-0CDFD3848D8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9" name="Freeform 6367">
                <a:extLst>
                  <a:ext uri="{FF2B5EF4-FFF2-40B4-BE49-F238E27FC236}">
                    <a16:creationId xmlns:a16="http://schemas.microsoft.com/office/drawing/2014/main" id="{0F629CB2-4A39-4BAD-8510-39669A5B3E8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0" name="Freeform 6368">
                <a:extLst>
                  <a:ext uri="{FF2B5EF4-FFF2-40B4-BE49-F238E27FC236}">
                    <a16:creationId xmlns:a16="http://schemas.microsoft.com/office/drawing/2014/main" id="{452E73C7-4786-48F1-AB8E-D0B7CA0802A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1" name="Freeform 6369">
                <a:extLst>
                  <a:ext uri="{FF2B5EF4-FFF2-40B4-BE49-F238E27FC236}">
                    <a16:creationId xmlns:a16="http://schemas.microsoft.com/office/drawing/2014/main" id="{B321F32C-BA88-4E9C-AAB7-6F46BCF9C155}"/>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2" name="Freeform 6370">
                <a:extLst>
                  <a:ext uri="{FF2B5EF4-FFF2-40B4-BE49-F238E27FC236}">
                    <a16:creationId xmlns:a16="http://schemas.microsoft.com/office/drawing/2014/main" id="{65C1F8E7-F54A-4D7A-8021-F2E04BB25C6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3" name="Freeform 6371">
                <a:extLst>
                  <a:ext uri="{FF2B5EF4-FFF2-40B4-BE49-F238E27FC236}">
                    <a16:creationId xmlns:a16="http://schemas.microsoft.com/office/drawing/2014/main" id="{8BC62D94-38FC-4061-AC28-2BD083E26821}"/>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4" name="Freeform 6372">
                <a:extLst>
                  <a:ext uri="{FF2B5EF4-FFF2-40B4-BE49-F238E27FC236}">
                    <a16:creationId xmlns:a16="http://schemas.microsoft.com/office/drawing/2014/main" id="{9EC20A94-5CB7-4307-9E59-7328FC6B4792}"/>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5" name="Freeform 6373">
                <a:extLst>
                  <a:ext uri="{FF2B5EF4-FFF2-40B4-BE49-F238E27FC236}">
                    <a16:creationId xmlns:a16="http://schemas.microsoft.com/office/drawing/2014/main" id="{A970B423-C289-4EE4-8812-0381346559A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6" name="Freeform 6374">
                <a:extLst>
                  <a:ext uri="{FF2B5EF4-FFF2-40B4-BE49-F238E27FC236}">
                    <a16:creationId xmlns:a16="http://schemas.microsoft.com/office/drawing/2014/main" id="{6F3E42C3-55F0-4F84-AB70-8DBDE817A09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7" name="Freeform 6375">
                <a:extLst>
                  <a:ext uri="{FF2B5EF4-FFF2-40B4-BE49-F238E27FC236}">
                    <a16:creationId xmlns:a16="http://schemas.microsoft.com/office/drawing/2014/main" id="{84C1C0F9-AF4C-4ABC-9641-5E60CDAA427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8" name="Freeform 6376">
                <a:extLst>
                  <a:ext uri="{FF2B5EF4-FFF2-40B4-BE49-F238E27FC236}">
                    <a16:creationId xmlns:a16="http://schemas.microsoft.com/office/drawing/2014/main" id="{2014B33A-F5F8-454F-AA84-D88C2F53681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9" name="Freeform 6377">
                <a:extLst>
                  <a:ext uri="{FF2B5EF4-FFF2-40B4-BE49-F238E27FC236}">
                    <a16:creationId xmlns:a16="http://schemas.microsoft.com/office/drawing/2014/main" id="{273EAF12-709A-4B28-B88B-591DBE724963}"/>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0" name="Freeform 6378">
                <a:extLst>
                  <a:ext uri="{FF2B5EF4-FFF2-40B4-BE49-F238E27FC236}">
                    <a16:creationId xmlns:a16="http://schemas.microsoft.com/office/drawing/2014/main" id="{DF91564D-66FF-4D2A-B79F-3326433A2D1F}"/>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1" name="Freeform 6379">
                <a:extLst>
                  <a:ext uri="{FF2B5EF4-FFF2-40B4-BE49-F238E27FC236}">
                    <a16:creationId xmlns:a16="http://schemas.microsoft.com/office/drawing/2014/main" id="{8C29BB54-DB51-43D4-A00C-BD7E3DBFCC9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2" name="Freeform 6380">
                <a:extLst>
                  <a:ext uri="{FF2B5EF4-FFF2-40B4-BE49-F238E27FC236}">
                    <a16:creationId xmlns:a16="http://schemas.microsoft.com/office/drawing/2014/main" id="{1859A2C2-CA23-46FB-82FB-3BE3A4974D5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3" name="Freeform 6381">
                <a:extLst>
                  <a:ext uri="{FF2B5EF4-FFF2-40B4-BE49-F238E27FC236}">
                    <a16:creationId xmlns:a16="http://schemas.microsoft.com/office/drawing/2014/main" id="{F43746E0-2CBD-43E3-B250-F21F9509A43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4" name="Freeform 6382">
                <a:extLst>
                  <a:ext uri="{FF2B5EF4-FFF2-40B4-BE49-F238E27FC236}">
                    <a16:creationId xmlns:a16="http://schemas.microsoft.com/office/drawing/2014/main" id="{91D8BD45-5EFD-4C80-A4A4-F2567D948319}"/>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5" name="Freeform 6383">
                <a:extLst>
                  <a:ext uri="{FF2B5EF4-FFF2-40B4-BE49-F238E27FC236}">
                    <a16:creationId xmlns:a16="http://schemas.microsoft.com/office/drawing/2014/main" id="{32B67CEC-3A83-445C-9437-9CCF3CA580AE}"/>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6" name="Freeform 6384">
                <a:extLst>
                  <a:ext uri="{FF2B5EF4-FFF2-40B4-BE49-F238E27FC236}">
                    <a16:creationId xmlns:a16="http://schemas.microsoft.com/office/drawing/2014/main" id="{86B2C572-CE54-4185-9449-6D494B9168AE}"/>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7" name="Freeform 6385">
                <a:extLst>
                  <a:ext uri="{FF2B5EF4-FFF2-40B4-BE49-F238E27FC236}">
                    <a16:creationId xmlns:a16="http://schemas.microsoft.com/office/drawing/2014/main" id="{784E9DDD-A591-4704-9F7A-75209B8655FD}"/>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8" name="Freeform 6386">
                <a:extLst>
                  <a:ext uri="{FF2B5EF4-FFF2-40B4-BE49-F238E27FC236}">
                    <a16:creationId xmlns:a16="http://schemas.microsoft.com/office/drawing/2014/main" id="{F63F8775-6F15-429D-A915-263988B366C3}"/>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9" name="Freeform 6387">
                <a:extLst>
                  <a:ext uri="{FF2B5EF4-FFF2-40B4-BE49-F238E27FC236}">
                    <a16:creationId xmlns:a16="http://schemas.microsoft.com/office/drawing/2014/main" id="{9D2D9435-5FB2-4E2D-B7F4-24D27ED5515A}"/>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0" name="Freeform 6388">
                <a:extLst>
                  <a:ext uri="{FF2B5EF4-FFF2-40B4-BE49-F238E27FC236}">
                    <a16:creationId xmlns:a16="http://schemas.microsoft.com/office/drawing/2014/main" id="{45887610-E2D9-4173-9BD7-CEB887CBFA93}"/>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1" name="Freeform 6389">
                <a:extLst>
                  <a:ext uri="{FF2B5EF4-FFF2-40B4-BE49-F238E27FC236}">
                    <a16:creationId xmlns:a16="http://schemas.microsoft.com/office/drawing/2014/main" id="{7EE9E5B3-3EEF-49C9-B994-F32B6DD43EE8}"/>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2" name="Freeform 6390">
                <a:extLst>
                  <a:ext uri="{FF2B5EF4-FFF2-40B4-BE49-F238E27FC236}">
                    <a16:creationId xmlns:a16="http://schemas.microsoft.com/office/drawing/2014/main" id="{E3C8DD08-D5E1-45EA-84F8-0B9B513EEEFA}"/>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3" name="Freeform 6391">
                <a:extLst>
                  <a:ext uri="{FF2B5EF4-FFF2-40B4-BE49-F238E27FC236}">
                    <a16:creationId xmlns:a16="http://schemas.microsoft.com/office/drawing/2014/main" id="{D757F952-4FB4-45CE-ADE0-DF4329907FA9}"/>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4" name="Freeform 6392">
                <a:extLst>
                  <a:ext uri="{FF2B5EF4-FFF2-40B4-BE49-F238E27FC236}">
                    <a16:creationId xmlns:a16="http://schemas.microsoft.com/office/drawing/2014/main" id="{B1EE8511-A267-437A-9A33-A6875FE9F887}"/>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5" name="Freeform 6393">
                <a:extLst>
                  <a:ext uri="{FF2B5EF4-FFF2-40B4-BE49-F238E27FC236}">
                    <a16:creationId xmlns:a16="http://schemas.microsoft.com/office/drawing/2014/main" id="{0CF875DD-163A-46A7-B786-1AC509915AA6}"/>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6" name="Freeform 6394">
                <a:extLst>
                  <a:ext uri="{FF2B5EF4-FFF2-40B4-BE49-F238E27FC236}">
                    <a16:creationId xmlns:a16="http://schemas.microsoft.com/office/drawing/2014/main" id="{D702B01C-36F0-4EDB-92E8-EFEE6A5F9BCD}"/>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7" name="Freeform 6395">
                <a:extLst>
                  <a:ext uri="{FF2B5EF4-FFF2-40B4-BE49-F238E27FC236}">
                    <a16:creationId xmlns:a16="http://schemas.microsoft.com/office/drawing/2014/main" id="{D701CD7F-EE82-4BF8-AE56-1346AE1B439E}"/>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8" name="Freeform 6396">
                <a:extLst>
                  <a:ext uri="{FF2B5EF4-FFF2-40B4-BE49-F238E27FC236}">
                    <a16:creationId xmlns:a16="http://schemas.microsoft.com/office/drawing/2014/main" id="{A34B309D-7C52-4437-A9FC-28489162F2BD}"/>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9" name="Freeform 6397">
                <a:extLst>
                  <a:ext uri="{FF2B5EF4-FFF2-40B4-BE49-F238E27FC236}">
                    <a16:creationId xmlns:a16="http://schemas.microsoft.com/office/drawing/2014/main" id="{827019AE-92CB-4050-9906-605FD6EC8658}"/>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0" name="Freeform 6398">
                <a:extLst>
                  <a:ext uri="{FF2B5EF4-FFF2-40B4-BE49-F238E27FC236}">
                    <a16:creationId xmlns:a16="http://schemas.microsoft.com/office/drawing/2014/main" id="{27D63C24-08D0-4EEF-AB28-796BA7B59849}"/>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1" name="Freeform 6399">
                <a:extLst>
                  <a:ext uri="{FF2B5EF4-FFF2-40B4-BE49-F238E27FC236}">
                    <a16:creationId xmlns:a16="http://schemas.microsoft.com/office/drawing/2014/main" id="{D0F968AB-7377-424F-9A1C-46E20C207E93}"/>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2" name="Freeform 6400">
                <a:extLst>
                  <a:ext uri="{FF2B5EF4-FFF2-40B4-BE49-F238E27FC236}">
                    <a16:creationId xmlns:a16="http://schemas.microsoft.com/office/drawing/2014/main" id="{0F5E7089-B927-4725-850B-3CD3594C1428}"/>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3" name="Freeform 6401">
                <a:extLst>
                  <a:ext uri="{FF2B5EF4-FFF2-40B4-BE49-F238E27FC236}">
                    <a16:creationId xmlns:a16="http://schemas.microsoft.com/office/drawing/2014/main" id="{6E28ABD2-59C5-4739-BDBA-3CEB5D3DD9D1}"/>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4" name="Freeform 6402">
                <a:extLst>
                  <a:ext uri="{FF2B5EF4-FFF2-40B4-BE49-F238E27FC236}">
                    <a16:creationId xmlns:a16="http://schemas.microsoft.com/office/drawing/2014/main" id="{859BE2A9-462E-4235-BDA3-1F80040898B0}"/>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5" name="Freeform 6403">
                <a:extLst>
                  <a:ext uri="{FF2B5EF4-FFF2-40B4-BE49-F238E27FC236}">
                    <a16:creationId xmlns:a16="http://schemas.microsoft.com/office/drawing/2014/main" id="{64C2B6E4-20E3-4870-B12D-68345F427D35}"/>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6" name="Freeform 6404">
                <a:extLst>
                  <a:ext uri="{FF2B5EF4-FFF2-40B4-BE49-F238E27FC236}">
                    <a16:creationId xmlns:a16="http://schemas.microsoft.com/office/drawing/2014/main" id="{2454D926-22A7-439A-AF95-1034DA9AC31D}"/>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7" name="Freeform 6405">
                <a:extLst>
                  <a:ext uri="{FF2B5EF4-FFF2-40B4-BE49-F238E27FC236}">
                    <a16:creationId xmlns:a16="http://schemas.microsoft.com/office/drawing/2014/main" id="{2FFAC8E7-FF20-4A14-B626-C922029762A0}"/>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8" name="Freeform 6406">
                <a:extLst>
                  <a:ext uri="{FF2B5EF4-FFF2-40B4-BE49-F238E27FC236}">
                    <a16:creationId xmlns:a16="http://schemas.microsoft.com/office/drawing/2014/main" id="{1326AECA-4ED4-41D1-92B9-558A502F15AD}"/>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9" name="Freeform 6407">
                <a:extLst>
                  <a:ext uri="{FF2B5EF4-FFF2-40B4-BE49-F238E27FC236}">
                    <a16:creationId xmlns:a16="http://schemas.microsoft.com/office/drawing/2014/main" id="{6E43440A-9EB4-4F81-97B1-A94073335E18}"/>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0" name="Freeform 6408">
                <a:extLst>
                  <a:ext uri="{FF2B5EF4-FFF2-40B4-BE49-F238E27FC236}">
                    <a16:creationId xmlns:a16="http://schemas.microsoft.com/office/drawing/2014/main" id="{8B7D72D0-1D9A-4076-BD65-F1D7DC123807}"/>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1" name="Freeform 6409">
                <a:extLst>
                  <a:ext uri="{FF2B5EF4-FFF2-40B4-BE49-F238E27FC236}">
                    <a16:creationId xmlns:a16="http://schemas.microsoft.com/office/drawing/2014/main" id="{F9DFDEE3-4B89-4035-B691-9DD04F9692E1}"/>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2" name="Freeform 6410">
                <a:extLst>
                  <a:ext uri="{FF2B5EF4-FFF2-40B4-BE49-F238E27FC236}">
                    <a16:creationId xmlns:a16="http://schemas.microsoft.com/office/drawing/2014/main" id="{FF56BA43-F6E5-4C8C-A97F-0196E360A9F2}"/>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3" name="Freeform 6411">
                <a:extLst>
                  <a:ext uri="{FF2B5EF4-FFF2-40B4-BE49-F238E27FC236}">
                    <a16:creationId xmlns:a16="http://schemas.microsoft.com/office/drawing/2014/main" id="{FECE7561-F3C6-440A-A25B-B4F2070DFF8F}"/>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4" name="Freeform 6412">
                <a:extLst>
                  <a:ext uri="{FF2B5EF4-FFF2-40B4-BE49-F238E27FC236}">
                    <a16:creationId xmlns:a16="http://schemas.microsoft.com/office/drawing/2014/main" id="{8C892389-BA7C-4873-BFFA-EA3C55BDBED3}"/>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5" name="Freeform 6413">
                <a:extLst>
                  <a:ext uri="{FF2B5EF4-FFF2-40B4-BE49-F238E27FC236}">
                    <a16:creationId xmlns:a16="http://schemas.microsoft.com/office/drawing/2014/main" id="{780AB55F-883C-4EF6-8D7A-55935DEC6A39}"/>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6" name="Freeform 6414">
                <a:extLst>
                  <a:ext uri="{FF2B5EF4-FFF2-40B4-BE49-F238E27FC236}">
                    <a16:creationId xmlns:a16="http://schemas.microsoft.com/office/drawing/2014/main" id="{47987E78-A343-444E-8A09-097D61F3B88F}"/>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7" name="Freeform 6415">
                <a:extLst>
                  <a:ext uri="{FF2B5EF4-FFF2-40B4-BE49-F238E27FC236}">
                    <a16:creationId xmlns:a16="http://schemas.microsoft.com/office/drawing/2014/main" id="{5C09F079-5F33-479F-A026-79502F57277C}"/>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8" name="Freeform 6416">
                <a:extLst>
                  <a:ext uri="{FF2B5EF4-FFF2-40B4-BE49-F238E27FC236}">
                    <a16:creationId xmlns:a16="http://schemas.microsoft.com/office/drawing/2014/main" id="{84DA205D-4C35-4E46-A121-BAD9B46DBE0B}"/>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9" name="Freeform 6417">
                <a:extLst>
                  <a:ext uri="{FF2B5EF4-FFF2-40B4-BE49-F238E27FC236}">
                    <a16:creationId xmlns:a16="http://schemas.microsoft.com/office/drawing/2014/main" id="{A1C6122C-97EF-471A-AAF4-4BA22A995320}"/>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0" name="Freeform 6418">
                <a:extLst>
                  <a:ext uri="{FF2B5EF4-FFF2-40B4-BE49-F238E27FC236}">
                    <a16:creationId xmlns:a16="http://schemas.microsoft.com/office/drawing/2014/main" id="{3ABEF34C-3C09-45C2-B371-75CE5DBE95C2}"/>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1" name="Freeform 6419">
                <a:extLst>
                  <a:ext uri="{FF2B5EF4-FFF2-40B4-BE49-F238E27FC236}">
                    <a16:creationId xmlns:a16="http://schemas.microsoft.com/office/drawing/2014/main" id="{0BA100AC-94B3-4E82-A7DC-92DFC1B70661}"/>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2" name="Freeform 6420">
                <a:extLst>
                  <a:ext uri="{FF2B5EF4-FFF2-40B4-BE49-F238E27FC236}">
                    <a16:creationId xmlns:a16="http://schemas.microsoft.com/office/drawing/2014/main" id="{00C259EC-39F8-4AAA-A7EA-9EE0677CCC94}"/>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3" name="Freeform 6421">
                <a:extLst>
                  <a:ext uri="{FF2B5EF4-FFF2-40B4-BE49-F238E27FC236}">
                    <a16:creationId xmlns:a16="http://schemas.microsoft.com/office/drawing/2014/main" id="{96359A8C-547B-438B-8EA8-3468D31DE2B4}"/>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4" name="Freeform 6422">
                <a:extLst>
                  <a:ext uri="{FF2B5EF4-FFF2-40B4-BE49-F238E27FC236}">
                    <a16:creationId xmlns:a16="http://schemas.microsoft.com/office/drawing/2014/main" id="{0004D97A-9B8A-44F3-8C37-29C5747679F4}"/>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5" name="Freeform 6423">
                <a:extLst>
                  <a:ext uri="{FF2B5EF4-FFF2-40B4-BE49-F238E27FC236}">
                    <a16:creationId xmlns:a16="http://schemas.microsoft.com/office/drawing/2014/main" id="{37410894-2566-41A0-A0E3-2442920350F8}"/>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6" name="Freeform 6424">
                <a:extLst>
                  <a:ext uri="{FF2B5EF4-FFF2-40B4-BE49-F238E27FC236}">
                    <a16:creationId xmlns:a16="http://schemas.microsoft.com/office/drawing/2014/main" id="{9B91415B-2808-450A-AD7E-BD6ECC60BC48}"/>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7" name="Freeform 6425">
                <a:extLst>
                  <a:ext uri="{FF2B5EF4-FFF2-40B4-BE49-F238E27FC236}">
                    <a16:creationId xmlns:a16="http://schemas.microsoft.com/office/drawing/2014/main" id="{158F965F-BD2C-41B1-86CA-09A642FEC676}"/>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8" name="Freeform 6426">
                <a:extLst>
                  <a:ext uri="{FF2B5EF4-FFF2-40B4-BE49-F238E27FC236}">
                    <a16:creationId xmlns:a16="http://schemas.microsoft.com/office/drawing/2014/main" id="{CA8A6AF3-9D8D-4D93-83FF-74D5CA5AA2FC}"/>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9" name="Freeform 6427">
                <a:extLst>
                  <a:ext uri="{FF2B5EF4-FFF2-40B4-BE49-F238E27FC236}">
                    <a16:creationId xmlns:a16="http://schemas.microsoft.com/office/drawing/2014/main" id="{555EDB7F-44B7-4EBC-BBA1-7F8EB11AE924}"/>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0" name="Freeform 6428">
                <a:extLst>
                  <a:ext uri="{FF2B5EF4-FFF2-40B4-BE49-F238E27FC236}">
                    <a16:creationId xmlns:a16="http://schemas.microsoft.com/office/drawing/2014/main" id="{72C362CF-3693-4F46-8021-0E87BA62F1FE}"/>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1" name="Freeform 6429">
                <a:extLst>
                  <a:ext uri="{FF2B5EF4-FFF2-40B4-BE49-F238E27FC236}">
                    <a16:creationId xmlns:a16="http://schemas.microsoft.com/office/drawing/2014/main" id="{869E79CE-7521-4D00-AAD7-2B92A1124616}"/>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2" name="Freeform 6430">
                <a:extLst>
                  <a:ext uri="{FF2B5EF4-FFF2-40B4-BE49-F238E27FC236}">
                    <a16:creationId xmlns:a16="http://schemas.microsoft.com/office/drawing/2014/main" id="{6CCD8D16-DA7C-42B2-AD0B-72D3A1ADFB91}"/>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3" name="Freeform 6431">
                <a:extLst>
                  <a:ext uri="{FF2B5EF4-FFF2-40B4-BE49-F238E27FC236}">
                    <a16:creationId xmlns:a16="http://schemas.microsoft.com/office/drawing/2014/main" id="{346C3280-9073-4573-BCB6-23F8E12623D6}"/>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4" name="Freeform 6432">
                <a:extLst>
                  <a:ext uri="{FF2B5EF4-FFF2-40B4-BE49-F238E27FC236}">
                    <a16:creationId xmlns:a16="http://schemas.microsoft.com/office/drawing/2014/main" id="{4C9E7F4F-81A8-4B08-86EC-8F0D27DBD68E}"/>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5" name="Freeform 6433">
                <a:extLst>
                  <a:ext uri="{FF2B5EF4-FFF2-40B4-BE49-F238E27FC236}">
                    <a16:creationId xmlns:a16="http://schemas.microsoft.com/office/drawing/2014/main" id="{967BEB94-0AB5-422F-A512-DC210DCED208}"/>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6" name="Freeform 6434">
                <a:extLst>
                  <a:ext uri="{FF2B5EF4-FFF2-40B4-BE49-F238E27FC236}">
                    <a16:creationId xmlns:a16="http://schemas.microsoft.com/office/drawing/2014/main" id="{C486EB97-4F6E-40D5-BC76-57BD255E9A7B}"/>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7" name="Freeform 6435">
                <a:extLst>
                  <a:ext uri="{FF2B5EF4-FFF2-40B4-BE49-F238E27FC236}">
                    <a16:creationId xmlns:a16="http://schemas.microsoft.com/office/drawing/2014/main" id="{27965DB0-4DFC-422D-8BA5-8675F2E4BB79}"/>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8" name="Freeform 6436">
                <a:extLst>
                  <a:ext uri="{FF2B5EF4-FFF2-40B4-BE49-F238E27FC236}">
                    <a16:creationId xmlns:a16="http://schemas.microsoft.com/office/drawing/2014/main" id="{134AC856-71CA-4FC6-84F8-A94C9C4B7633}"/>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9" name="Freeform 6437">
                <a:extLst>
                  <a:ext uri="{FF2B5EF4-FFF2-40B4-BE49-F238E27FC236}">
                    <a16:creationId xmlns:a16="http://schemas.microsoft.com/office/drawing/2014/main" id="{38E2B243-F407-4089-86B9-D37191D50CD8}"/>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0" name="Freeform 6438">
                <a:extLst>
                  <a:ext uri="{FF2B5EF4-FFF2-40B4-BE49-F238E27FC236}">
                    <a16:creationId xmlns:a16="http://schemas.microsoft.com/office/drawing/2014/main" id="{404B657D-998E-43DA-8A24-983FE0E8DC8B}"/>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1" name="Freeform 6439">
                <a:extLst>
                  <a:ext uri="{FF2B5EF4-FFF2-40B4-BE49-F238E27FC236}">
                    <a16:creationId xmlns:a16="http://schemas.microsoft.com/office/drawing/2014/main" id="{E99962DD-338D-42A7-B59F-60F68E1296F1}"/>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2" name="Freeform 6440">
                <a:extLst>
                  <a:ext uri="{FF2B5EF4-FFF2-40B4-BE49-F238E27FC236}">
                    <a16:creationId xmlns:a16="http://schemas.microsoft.com/office/drawing/2014/main" id="{015E8534-75F2-4651-96ED-72B13C025CE0}"/>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3" name="Freeform 6441">
                <a:extLst>
                  <a:ext uri="{FF2B5EF4-FFF2-40B4-BE49-F238E27FC236}">
                    <a16:creationId xmlns:a16="http://schemas.microsoft.com/office/drawing/2014/main" id="{DF648C76-2692-4BEF-97CC-657BA25A30ED}"/>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4" name="Freeform 6442">
                <a:extLst>
                  <a:ext uri="{FF2B5EF4-FFF2-40B4-BE49-F238E27FC236}">
                    <a16:creationId xmlns:a16="http://schemas.microsoft.com/office/drawing/2014/main" id="{B7943A75-45F8-4D1E-ACA7-FE8E9AC85756}"/>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5" name="Freeform 6443">
                <a:extLst>
                  <a:ext uri="{FF2B5EF4-FFF2-40B4-BE49-F238E27FC236}">
                    <a16:creationId xmlns:a16="http://schemas.microsoft.com/office/drawing/2014/main" id="{B2BFAE27-40F1-4D1D-96BA-9765DB71B29C}"/>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6" name="Freeform 6444">
                <a:extLst>
                  <a:ext uri="{FF2B5EF4-FFF2-40B4-BE49-F238E27FC236}">
                    <a16:creationId xmlns:a16="http://schemas.microsoft.com/office/drawing/2014/main" id="{6DAAD47A-1C36-4F32-A6FE-317CA843436A}"/>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7" name="Freeform 6445">
                <a:extLst>
                  <a:ext uri="{FF2B5EF4-FFF2-40B4-BE49-F238E27FC236}">
                    <a16:creationId xmlns:a16="http://schemas.microsoft.com/office/drawing/2014/main" id="{63BEA1AB-AC50-468B-8721-FEDD74A7EB73}"/>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8" name="Freeform 6446">
                <a:extLst>
                  <a:ext uri="{FF2B5EF4-FFF2-40B4-BE49-F238E27FC236}">
                    <a16:creationId xmlns:a16="http://schemas.microsoft.com/office/drawing/2014/main" id="{1AD5CC87-9628-4DFB-8F6F-E28FB0DEB98B}"/>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9" name="Freeform 6447">
                <a:extLst>
                  <a:ext uri="{FF2B5EF4-FFF2-40B4-BE49-F238E27FC236}">
                    <a16:creationId xmlns:a16="http://schemas.microsoft.com/office/drawing/2014/main" id="{15C84DA8-870E-4413-8DC5-6FB2340F1B01}"/>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0" name="Freeform 6448">
                <a:extLst>
                  <a:ext uri="{FF2B5EF4-FFF2-40B4-BE49-F238E27FC236}">
                    <a16:creationId xmlns:a16="http://schemas.microsoft.com/office/drawing/2014/main" id="{31D8E32C-029B-4F27-ADD8-9363E202856C}"/>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1" name="Freeform 6449">
                <a:extLst>
                  <a:ext uri="{FF2B5EF4-FFF2-40B4-BE49-F238E27FC236}">
                    <a16:creationId xmlns:a16="http://schemas.microsoft.com/office/drawing/2014/main" id="{76868932-39EA-4CD2-8B10-3FB5FC2807C9}"/>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2" name="Freeform 6450">
                <a:extLst>
                  <a:ext uri="{FF2B5EF4-FFF2-40B4-BE49-F238E27FC236}">
                    <a16:creationId xmlns:a16="http://schemas.microsoft.com/office/drawing/2014/main" id="{AF804A81-0196-4C6A-B371-A326C56B309E}"/>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3" name="Freeform 6451">
                <a:extLst>
                  <a:ext uri="{FF2B5EF4-FFF2-40B4-BE49-F238E27FC236}">
                    <a16:creationId xmlns:a16="http://schemas.microsoft.com/office/drawing/2014/main" id="{72CD65E5-D903-44D1-B518-0A9E715683CE}"/>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4" name="Freeform 6452">
                <a:extLst>
                  <a:ext uri="{FF2B5EF4-FFF2-40B4-BE49-F238E27FC236}">
                    <a16:creationId xmlns:a16="http://schemas.microsoft.com/office/drawing/2014/main" id="{DE8AF30D-B583-40F9-AE32-13C2E7CC5950}"/>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5" name="Freeform 6453">
                <a:extLst>
                  <a:ext uri="{FF2B5EF4-FFF2-40B4-BE49-F238E27FC236}">
                    <a16:creationId xmlns:a16="http://schemas.microsoft.com/office/drawing/2014/main" id="{88118954-1E4F-44B2-BA3E-E4E905A9E20E}"/>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6" name="Freeform 6454">
                <a:extLst>
                  <a:ext uri="{FF2B5EF4-FFF2-40B4-BE49-F238E27FC236}">
                    <a16:creationId xmlns:a16="http://schemas.microsoft.com/office/drawing/2014/main" id="{1ABFDF83-11BB-485F-ADB7-CE5924CFD982}"/>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7" name="Freeform 6455">
                <a:extLst>
                  <a:ext uri="{FF2B5EF4-FFF2-40B4-BE49-F238E27FC236}">
                    <a16:creationId xmlns:a16="http://schemas.microsoft.com/office/drawing/2014/main" id="{1BCC86A8-4DD2-4EF9-BF2A-EBDE4B9DF041}"/>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8" name="Freeform 6456">
                <a:extLst>
                  <a:ext uri="{FF2B5EF4-FFF2-40B4-BE49-F238E27FC236}">
                    <a16:creationId xmlns:a16="http://schemas.microsoft.com/office/drawing/2014/main" id="{F7D32A1E-78AF-4A67-9C9D-B17C61D093E2}"/>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9" name="Freeform 6457">
                <a:extLst>
                  <a:ext uri="{FF2B5EF4-FFF2-40B4-BE49-F238E27FC236}">
                    <a16:creationId xmlns:a16="http://schemas.microsoft.com/office/drawing/2014/main" id="{044B0BA9-01B1-4E27-8237-7E6FFA3F2D67}"/>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0" name="Freeform 6458">
                <a:extLst>
                  <a:ext uri="{FF2B5EF4-FFF2-40B4-BE49-F238E27FC236}">
                    <a16:creationId xmlns:a16="http://schemas.microsoft.com/office/drawing/2014/main" id="{14751693-31F2-4B6F-9B2E-42E436463D91}"/>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1" name="Freeform 6459">
                <a:extLst>
                  <a:ext uri="{FF2B5EF4-FFF2-40B4-BE49-F238E27FC236}">
                    <a16:creationId xmlns:a16="http://schemas.microsoft.com/office/drawing/2014/main" id="{3AB02027-96B5-4FAA-8D1D-7C82EE3551E2}"/>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2" name="Freeform 6460">
                <a:extLst>
                  <a:ext uri="{FF2B5EF4-FFF2-40B4-BE49-F238E27FC236}">
                    <a16:creationId xmlns:a16="http://schemas.microsoft.com/office/drawing/2014/main" id="{3496262E-CB98-4F93-8375-9C2BFADBBD17}"/>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3" name="Freeform 6461">
                <a:extLst>
                  <a:ext uri="{FF2B5EF4-FFF2-40B4-BE49-F238E27FC236}">
                    <a16:creationId xmlns:a16="http://schemas.microsoft.com/office/drawing/2014/main" id="{05C7E0B6-0B26-4EA7-A78B-BABED41066B0}"/>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4" name="Freeform 6462">
                <a:extLst>
                  <a:ext uri="{FF2B5EF4-FFF2-40B4-BE49-F238E27FC236}">
                    <a16:creationId xmlns:a16="http://schemas.microsoft.com/office/drawing/2014/main" id="{DA8A68AC-B663-4FED-A2BE-174F98EE2DED}"/>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5" name="Freeform 6463">
                <a:extLst>
                  <a:ext uri="{FF2B5EF4-FFF2-40B4-BE49-F238E27FC236}">
                    <a16:creationId xmlns:a16="http://schemas.microsoft.com/office/drawing/2014/main" id="{892467F6-FD19-4C77-B35D-A4DD7C15E1CC}"/>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6" name="Freeform 6464">
                <a:extLst>
                  <a:ext uri="{FF2B5EF4-FFF2-40B4-BE49-F238E27FC236}">
                    <a16:creationId xmlns:a16="http://schemas.microsoft.com/office/drawing/2014/main" id="{380B915A-24C6-4F5C-8121-1CF3836A25E8}"/>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7" name="Freeform 6465">
                <a:extLst>
                  <a:ext uri="{FF2B5EF4-FFF2-40B4-BE49-F238E27FC236}">
                    <a16:creationId xmlns:a16="http://schemas.microsoft.com/office/drawing/2014/main" id="{39E94B08-7F9A-4813-A9C6-A94C47B2B89A}"/>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8" name="Freeform 6466">
                <a:extLst>
                  <a:ext uri="{FF2B5EF4-FFF2-40B4-BE49-F238E27FC236}">
                    <a16:creationId xmlns:a16="http://schemas.microsoft.com/office/drawing/2014/main" id="{5E96305E-F18E-450E-9350-E66E0853901F}"/>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9" name="Freeform 6467">
                <a:extLst>
                  <a:ext uri="{FF2B5EF4-FFF2-40B4-BE49-F238E27FC236}">
                    <a16:creationId xmlns:a16="http://schemas.microsoft.com/office/drawing/2014/main" id="{FF9E4A75-1492-461D-B5FB-9AFD6EB50E5E}"/>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0" name="Freeform 6468">
                <a:extLst>
                  <a:ext uri="{FF2B5EF4-FFF2-40B4-BE49-F238E27FC236}">
                    <a16:creationId xmlns:a16="http://schemas.microsoft.com/office/drawing/2014/main" id="{35A29400-29AC-4D19-A2A6-0E238D061F70}"/>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1" name="Freeform 6469">
                <a:extLst>
                  <a:ext uri="{FF2B5EF4-FFF2-40B4-BE49-F238E27FC236}">
                    <a16:creationId xmlns:a16="http://schemas.microsoft.com/office/drawing/2014/main" id="{992E0342-C6A0-46F1-A71E-83801AC1E885}"/>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2" name="Freeform 6470">
                <a:extLst>
                  <a:ext uri="{FF2B5EF4-FFF2-40B4-BE49-F238E27FC236}">
                    <a16:creationId xmlns:a16="http://schemas.microsoft.com/office/drawing/2014/main" id="{D4E5FC05-1ED9-487C-8CD8-6945F89AE60A}"/>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3" name="Freeform 6471">
                <a:extLst>
                  <a:ext uri="{FF2B5EF4-FFF2-40B4-BE49-F238E27FC236}">
                    <a16:creationId xmlns:a16="http://schemas.microsoft.com/office/drawing/2014/main" id="{0FC59E78-CBAC-4BF5-88DD-AF22AB54215D}"/>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4" name="Freeform 6472">
                <a:extLst>
                  <a:ext uri="{FF2B5EF4-FFF2-40B4-BE49-F238E27FC236}">
                    <a16:creationId xmlns:a16="http://schemas.microsoft.com/office/drawing/2014/main" id="{9178E843-A7C6-486D-B33B-6F20613F596E}"/>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5" name="Freeform 6473">
                <a:extLst>
                  <a:ext uri="{FF2B5EF4-FFF2-40B4-BE49-F238E27FC236}">
                    <a16:creationId xmlns:a16="http://schemas.microsoft.com/office/drawing/2014/main" id="{22C7034D-A48E-4034-B75A-6EEFA7A77D52}"/>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6" name="Freeform 6474">
                <a:extLst>
                  <a:ext uri="{FF2B5EF4-FFF2-40B4-BE49-F238E27FC236}">
                    <a16:creationId xmlns:a16="http://schemas.microsoft.com/office/drawing/2014/main" id="{8CF56F78-BDBD-4D49-A32B-A04BEB9034C1}"/>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7" name="Freeform 6475">
                <a:extLst>
                  <a:ext uri="{FF2B5EF4-FFF2-40B4-BE49-F238E27FC236}">
                    <a16:creationId xmlns:a16="http://schemas.microsoft.com/office/drawing/2014/main" id="{C4ACF093-0FE7-466B-8C7E-FE56E29C9980}"/>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8" name="Freeform 6476">
                <a:extLst>
                  <a:ext uri="{FF2B5EF4-FFF2-40B4-BE49-F238E27FC236}">
                    <a16:creationId xmlns:a16="http://schemas.microsoft.com/office/drawing/2014/main" id="{A84EB434-F87C-4F68-8E3B-476692805E93}"/>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9" name="Freeform 6477">
                <a:extLst>
                  <a:ext uri="{FF2B5EF4-FFF2-40B4-BE49-F238E27FC236}">
                    <a16:creationId xmlns:a16="http://schemas.microsoft.com/office/drawing/2014/main" id="{DED478C7-6495-493A-A041-69CFD7940B83}"/>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0" name="Freeform 6478">
                <a:extLst>
                  <a:ext uri="{FF2B5EF4-FFF2-40B4-BE49-F238E27FC236}">
                    <a16:creationId xmlns:a16="http://schemas.microsoft.com/office/drawing/2014/main" id="{60DC916F-BC01-45E5-B8AD-41BC1B0C9C05}"/>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1" name="Freeform 6479">
                <a:extLst>
                  <a:ext uri="{FF2B5EF4-FFF2-40B4-BE49-F238E27FC236}">
                    <a16:creationId xmlns:a16="http://schemas.microsoft.com/office/drawing/2014/main" id="{E8511C6F-9635-48A2-AFAA-E575B01FCF36}"/>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2" name="Freeform 6480">
                <a:extLst>
                  <a:ext uri="{FF2B5EF4-FFF2-40B4-BE49-F238E27FC236}">
                    <a16:creationId xmlns:a16="http://schemas.microsoft.com/office/drawing/2014/main" id="{3B5B8D2D-0F52-45D4-84EB-F56E2C3FF487}"/>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3" name="Freeform 6481">
                <a:extLst>
                  <a:ext uri="{FF2B5EF4-FFF2-40B4-BE49-F238E27FC236}">
                    <a16:creationId xmlns:a16="http://schemas.microsoft.com/office/drawing/2014/main" id="{F09ECCF9-4466-49EE-B4DF-0E04CCAD94BE}"/>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4" name="Freeform 6482">
                <a:extLst>
                  <a:ext uri="{FF2B5EF4-FFF2-40B4-BE49-F238E27FC236}">
                    <a16:creationId xmlns:a16="http://schemas.microsoft.com/office/drawing/2014/main" id="{1F22D76E-2A12-4115-9272-8901BF286314}"/>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5" name="Freeform 6483">
                <a:extLst>
                  <a:ext uri="{FF2B5EF4-FFF2-40B4-BE49-F238E27FC236}">
                    <a16:creationId xmlns:a16="http://schemas.microsoft.com/office/drawing/2014/main" id="{6A690731-CE63-490F-919D-B1198ED38381}"/>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6" name="Freeform 6484">
                <a:extLst>
                  <a:ext uri="{FF2B5EF4-FFF2-40B4-BE49-F238E27FC236}">
                    <a16:creationId xmlns:a16="http://schemas.microsoft.com/office/drawing/2014/main" id="{72F80C10-0784-4864-A34A-F3823218A5FA}"/>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7" name="Freeform 6485">
                <a:extLst>
                  <a:ext uri="{FF2B5EF4-FFF2-40B4-BE49-F238E27FC236}">
                    <a16:creationId xmlns:a16="http://schemas.microsoft.com/office/drawing/2014/main" id="{FE034B8B-5B63-49E0-A327-24D1ECE09029}"/>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8" name="Freeform 6486">
                <a:extLst>
                  <a:ext uri="{FF2B5EF4-FFF2-40B4-BE49-F238E27FC236}">
                    <a16:creationId xmlns:a16="http://schemas.microsoft.com/office/drawing/2014/main" id="{44EA2E16-830F-4CFB-A0E9-62A684E98274}"/>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9" name="Freeform 6487">
                <a:extLst>
                  <a:ext uri="{FF2B5EF4-FFF2-40B4-BE49-F238E27FC236}">
                    <a16:creationId xmlns:a16="http://schemas.microsoft.com/office/drawing/2014/main" id="{19ED4BCD-7124-485D-84BD-2584DFD75755}"/>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0" name="Freeform 6488">
                <a:extLst>
                  <a:ext uri="{FF2B5EF4-FFF2-40B4-BE49-F238E27FC236}">
                    <a16:creationId xmlns:a16="http://schemas.microsoft.com/office/drawing/2014/main" id="{4A8C175D-BD02-4421-8A3B-50E0801D4734}"/>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1" name="Freeform 6489">
                <a:extLst>
                  <a:ext uri="{FF2B5EF4-FFF2-40B4-BE49-F238E27FC236}">
                    <a16:creationId xmlns:a16="http://schemas.microsoft.com/office/drawing/2014/main" id="{8E5483CA-9B3A-430E-8B03-659068F36B71}"/>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2" name="Freeform 6490">
                <a:extLst>
                  <a:ext uri="{FF2B5EF4-FFF2-40B4-BE49-F238E27FC236}">
                    <a16:creationId xmlns:a16="http://schemas.microsoft.com/office/drawing/2014/main" id="{1A4E05D7-A36D-46E8-A527-51C8E2EA961C}"/>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3" name="Freeform 6491">
                <a:extLst>
                  <a:ext uri="{FF2B5EF4-FFF2-40B4-BE49-F238E27FC236}">
                    <a16:creationId xmlns:a16="http://schemas.microsoft.com/office/drawing/2014/main" id="{60AD651C-63B7-49F2-94F6-84DCC5289A3C}"/>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4" name="Freeform 6492">
                <a:extLst>
                  <a:ext uri="{FF2B5EF4-FFF2-40B4-BE49-F238E27FC236}">
                    <a16:creationId xmlns:a16="http://schemas.microsoft.com/office/drawing/2014/main" id="{BDA3921E-7697-4AD2-B028-47BF1965366A}"/>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5" name="Freeform 6493">
                <a:extLst>
                  <a:ext uri="{FF2B5EF4-FFF2-40B4-BE49-F238E27FC236}">
                    <a16:creationId xmlns:a16="http://schemas.microsoft.com/office/drawing/2014/main" id="{22480619-D6FD-4A0B-B945-966388E0AF97}"/>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6" name="Freeform 6494">
                <a:extLst>
                  <a:ext uri="{FF2B5EF4-FFF2-40B4-BE49-F238E27FC236}">
                    <a16:creationId xmlns:a16="http://schemas.microsoft.com/office/drawing/2014/main" id="{D6BEF826-9AFB-461B-9016-4FA2F805BD59}"/>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7" name="Freeform 6495">
                <a:extLst>
                  <a:ext uri="{FF2B5EF4-FFF2-40B4-BE49-F238E27FC236}">
                    <a16:creationId xmlns:a16="http://schemas.microsoft.com/office/drawing/2014/main" id="{CBAB7676-CA9F-4877-8580-2F1D10930028}"/>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8" name="Freeform 6496">
                <a:extLst>
                  <a:ext uri="{FF2B5EF4-FFF2-40B4-BE49-F238E27FC236}">
                    <a16:creationId xmlns:a16="http://schemas.microsoft.com/office/drawing/2014/main" id="{33908821-2DDB-489E-B326-0451C65C97E8}"/>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9" name="Freeform 6497">
                <a:extLst>
                  <a:ext uri="{FF2B5EF4-FFF2-40B4-BE49-F238E27FC236}">
                    <a16:creationId xmlns:a16="http://schemas.microsoft.com/office/drawing/2014/main" id="{8C9F0E7C-A7CB-4574-ABA6-CAF0E0CEC836}"/>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0" name="Freeform 6498">
                <a:extLst>
                  <a:ext uri="{FF2B5EF4-FFF2-40B4-BE49-F238E27FC236}">
                    <a16:creationId xmlns:a16="http://schemas.microsoft.com/office/drawing/2014/main" id="{C96548EE-0C42-425D-BE52-8B624B037A4C}"/>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1" name="Freeform 6499">
                <a:extLst>
                  <a:ext uri="{FF2B5EF4-FFF2-40B4-BE49-F238E27FC236}">
                    <a16:creationId xmlns:a16="http://schemas.microsoft.com/office/drawing/2014/main" id="{9C910A2E-423B-451F-9754-6E69773DC67E}"/>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2" name="Freeform 6500">
                <a:extLst>
                  <a:ext uri="{FF2B5EF4-FFF2-40B4-BE49-F238E27FC236}">
                    <a16:creationId xmlns:a16="http://schemas.microsoft.com/office/drawing/2014/main" id="{88B647AF-0064-44D4-8064-713CCC4F96DA}"/>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3" name="Freeform 6501">
                <a:extLst>
                  <a:ext uri="{FF2B5EF4-FFF2-40B4-BE49-F238E27FC236}">
                    <a16:creationId xmlns:a16="http://schemas.microsoft.com/office/drawing/2014/main" id="{CBE5831F-23D7-4FD1-B016-E3D65FF4BA0A}"/>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4" name="Freeform 6502">
                <a:extLst>
                  <a:ext uri="{FF2B5EF4-FFF2-40B4-BE49-F238E27FC236}">
                    <a16:creationId xmlns:a16="http://schemas.microsoft.com/office/drawing/2014/main" id="{5B6CE070-F866-425B-A7A4-E3C5767A5677}"/>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5" name="Freeform 6503">
                <a:extLst>
                  <a:ext uri="{FF2B5EF4-FFF2-40B4-BE49-F238E27FC236}">
                    <a16:creationId xmlns:a16="http://schemas.microsoft.com/office/drawing/2014/main" id="{5D101A3B-4370-40B8-B619-B4A8EF798184}"/>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6" name="Freeform 6504">
                <a:extLst>
                  <a:ext uri="{FF2B5EF4-FFF2-40B4-BE49-F238E27FC236}">
                    <a16:creationId xmlns:a16="http://schemas.microsoft.com/office/drawing/2014/main" id="{DAC1EFC4-E38A-40E7-B5D2-B16764A9FCDD}"/>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7" name="Freeform 6505">
                <a:extLst>
                  <a:ext uri="{FF2B5EF4-FFF2-40B4-BE49-F238E27FC236}">
                    <a16:creationId xmlns:a16="http://schemas.microsoft.com/office/drawing/2014/main" id="{C23890A0-6BB0-44A1-94AA-445DBB165E9A}"/>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8" name="Freeform 6506">
                <a:extLst>
                  <a:ext uri="{FF2B5EF4-FFF2-40B4-BE49-F238E27FC236}">
                    <a16:creationId xmlns:a16="http://schemas.microsoft.com/office/drawing/2014/main" id="{B3EFB209-BFC8-44D7-8E5D-9CB5877E0781}"/>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9" name="Freeform 6507">
                <a:extLst>
                  <a:ext uri="{FF2B5EF4-FFF2-40B4-BE49-F238E27FC236}">
                    <a16:creationId xmlns:a16="http://schemas.microsoft.com/office/drawing/2014/main" id="{AA3B3C53-A4E7-4E3E-A6A6-B8E9BA3C9852}"/>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0" name="Freeform 6508">
                <a:extLst>
                  <a:ext uri="{FF2B5EF4-FFF2-40B4-BE49-F238E27FC236}">
                    <a16:creationId xmlns:a16="http://schemas.microsoft.com/office/drawing/2014/main" id="{823CB11F-9FB2-4411-916E-677592DDFE61}"/>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1" name="Freeform 6509">
                <a:extLst>
                  <a:ext uri="{FF2B5EF4-FFF2-40B4-BE49-F238E27FC236}">
                    <a16:creationId xmlns:a16="http://schemas.microsoft.com/office/drawing/2014/main" id="{61431819-4CF4-404D-8004-31ABE69EF9BB}"/>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2" name="Freeform 6510">
                <a:extLst>
                  <a:ext uri="{FF2B5EF4-FFF2-40B4-BE49-F238E27FC236}">
                    <a16:creationId xmlns:a16="http://schemas.microsoft.com/office/drawing/2014/main" id="{262F3723-E8D4-4E12-8383-A7EDEA630F68}"/>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3" name="Freeform 6511">
                <a:extLst>
                  <a:ext uri="{FF2B5EF4-FFF2-40B4-BE49-F238E27FC236}">
                    <a16:creationId xmlns:a16="http://schemas.microsoft.com/office/drawing/2014/main" id="{85F5988F-9466-4380-8882-EC9A42BF7594}"/>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4" name="Freeform 6512">
                <a:extLst>
                  <a:ext uri="{FF2B5EF4-FFF2-40B4-BE49-F238E27FC236}">
                    <a16:creationId xmlns:a16="http://schemas.microsoft.com/office/drawing/2014/main" id="{DC633CE8-7044-4E79-818F-3BCE380F8F76}"/>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5" name="Freeform 6513">
                <a:extLst>
                  <a:ext uri="{FF2B5EF4-FFF2-40B4-BE49-F238E27FC236}">
                    <a16:creationId xmlns:a16="http://schemas.microsoft.com/office/drawing/2014/main" id="{AAF307E2-DCBC-4CCE-9B54-3213B9766271}"/>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6" name="Freeform 6514">
                <a:extLst>
                  <a:ext uri="{FF2B5EF4-FFF2-40B4-BE49-F238E27FC236}">
                    <a16:creationId xmlns:a16="http://schemas.microsoft.com/office/drawing/2014/main" id="{E55A9E1A-0AB1-47D3-898B-4360C6FC58A5}"/>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7" name="Freeform 6515">
                <a:extLst>
                  <a:ext uri="{FF2B5EF4-FFF2-40B4-BE49-F238E27FC236}">
                    <a16:creationId xmlns:a16="http://schemas.microsoft.com/office/drawing/2014/main" id="{55A1FF5E-E0E3-4066-9DE7-4E9E7B26BF79}"/>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8" name="Freeform 6516">
                <a:extLst>
                  <a:ext uri="{FF2B5EF4-FFF2-40B4-BE49-F238E27FC236}">
                    <a16:creationId xmlns:a16="http://schemas.microsoft.com/office/drawing/2014/main" id="{EBB0E818-25BF-40DC-AC02-615E055D52D7}"/>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9" name="Freeform 6517">
                <a:extLst>
                  <a:ext uri="{FF2B5EF4-FFF2-40B4-BE49-F238E27FC236}">
                    <a16:creationId xmlns:a16="http://schemas.microsoft.com/office/drawing/2014/main" id="{40699F1C-9C4E-4312-8462-2FE1AB69BD58}"/>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0" name="Freeform 6518">
                <a:extLst>
                  <a:ext uri="{FF2B5EF4-FFF2-40B4-BE49-F238E27FC236}">
                    <a16:creationId xmlns:a16="http://schemas.microsoft.com/office/drawing/2014/main" id="{734D8F83-76BC-472F-AC34-A35E28D3890E}"/>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1" name="Freeform 6519">
                <a:extLst>
                  <a:ext uri="{FF2B5EF4-FFF2-40B4-BE49-F238E27FC236}">
                    <a16:creationId xmlns:a16="http://schemas.microsoft.com/office/drawing/2014/main" id="{D59A2FFE-2033-4584-86C9-1FC7BFD5CA47}"/>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2" name="Freeform 6520">
                <a:extLst>
                  <a:ext uri="{FF2B5EF4-FFF2-40B4-BE49-F238E27FC236}">
                    <a16:creationId xmlns:a16="http://schemas.microsoft.com/office/drawing/2014/main" id="{E487E80A-962B-46E1-8E6E-A85326FE7602}"/>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3" name="Freeform 6521">
                <a:extLst>
                  <a:ext uri="{FF2B5EF4-FFF2-40B4-BE49-F238E27FC236}">
                    <a16:creationId xmlns:a16="http://schemas.microsoft.com/office/drawing/2014/main" id="{2CD7EA7D-8ABC-4D8F-A05E-BE2F6907DC05}"/>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4" name="Freeform 6522">
                <a:extLst>
                  <a:ext uri="{FF2B5EF4-FFF2-40B4-BE49-F238E27FC236}">
                    <a16:creationId xmlns:a16="http://schemas.microsoft.com/office/drawing/2014/main" id="{9B2A8CB7-D8C5-46E2-A90E-4EB9407F7D33}"/>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5" name="Freeform 6523">
                <a:extLst>
                  <a:ext uri="{FF2B5EF4-FFF2-40B4-BE49-F238E27FC236}">
                    <a16:creationId xmlns:a16="http://schemas.microsoft.com/office/drawing/2014/main" id="{DCAF6492-E6D1-43D5-BC7C-80DCA9CBA9C8}"/>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6" name="Freeform 6524">
                <a:extLst>
                  <a:ext uri="{FF2B5EF4-FFF2-40B4-BE49-F238E27FC236}">
                    <a16:creationId xmlns:a16="http://schemas.microsoft.com/office/drawing/2014/main" id="{0DC1ECE9-710C-43BC-8E42-0F5C168D69DC}"/>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7" name="Freeform 6525">
                <a:extLst>
                  <a:ext uri="{FF2B5EF4-FFF2-40B4-BE49-F238E27FC236}">
                    <a16:creationId xmlns:a16="http://schemas.microsoft.com/office/drawing/2014/main" id="{49E4E085-B21E-442B-892C-2D4DAD5BF3EF}"/>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8" name="Freeform 6526">
                <a:extLst>
                  <a:ext uri="{FF2B5EF4-FFF2-40B4-BE49-F238E27FC236}">
                    <a16:creationId xmlns:a16="http://schemas.microsoft.com/office/drawing/2014/main" id="{0CC2B9FA-7DC0-4DAC-AD31-5CBFB470D046}"/>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9" name="Freeform 6527">
                <a:extLst>
                  <a:ext uri="{FF2B5EF4-FFF2-40B4-BE49-F238E27FC236}">
                    <a16:creationId xmlns:a16="http://schemas.microsoft.com/office/drawing/2014/main" id="{A5526AF6-A724-4B9F-BDCF-4AFCC258A529}"/>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0" name="Freeform 6528">
                <a:extLst>
                  <a:ext uri="{FF2B5EF4-FFF2-40B4-BE49-F238E27FC236}">
                    <a16:creationId xmlns:a16="http://schemas.microsoft.com/office/drawing/2014/main" id="{5246C147-0A1C-4E2C-8A96-999D78263988}"/>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1" name="Freeform 6529">
                <a:extLst>
                  <a:ext uri="{FF2B5EF4-FFF2-40B4-BE49-F238E27FC236}">
                    <a16:creationId xmlns:a16="http://schemas.microsoft.com/office/drawing/2014/main" id="{AE50A5B8-1979-4BD1-8A82-326C881F72B1}"/>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2" name="Freeform 6530">
                <a:extLst>
                  <a:ext uri="{FF2B5EF4-FFF2-40B4-BE49-F238E27FC236}">
                    <a16:creationId xmlns:a16="http://schemas.microsoft.com/office/drawing/2014/main" id="{A5811039-8437-48E5-A4CA-92F32C55D3C3}"/>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3" name="Freeform 6531">
                <a:extLst>
                  <a:ext uri="{FF2B5EF4-FFF2-40B4-BE49-F238E27FC236}">
                    <a16:creationId xmlns:a16="http://schemas.microsoft.com/office/drawing/2014/main" id="{8AF6EDB9-B6E6-45C5-9D3E-792E42073CDC}"/>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4" name="Freeform 6532">
                <a:extLst>
                  <a:ext uri="{FF2B5EF4-FFF2-40B4-BE49-F238E27FC236}">
                    <a16:creationId xmlns:a16="http://schemas.microsoft.com/office/drawing/2014/main" id="{1D32BEFB-A46E-4DF9-AC31-67AFA2C7D1ED}"/>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5" name="Freeform 6533">
                <a:extLst>
                  <a:ext uri="{FF2B5EF4-FFF2-40B4-BE49-F238E27FC236}">
                    <a16:creationId xmlns:a16="http://schemas.microsoft.com/office/drawing/2014/main" id="{20C52771-4D30-4C37-8A04-9F46F8D86317}"/>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6" name="Freeform 6534">
                <a:extLst>
                  <a:ext uri="{FF2B5EF4-FFF2-40B4-BE49-F238E27FC236}">
                    <a16:creationId xmlns:a16="http://schemas.microsoft.com/office/drawing/2014/main" id="{31A8C8A3-2652-4C07-9A5D-699A6A7EEC1B}"/>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7" name="Freeform 6535">
                <a:extLst>
                  <a:ext uri="{FF2B5EF4-FFF2-40B4-BE49-F238E27FC236}">
                    <a16:creationId xmlns:a16="http://schemas.microsoft.com/office/drawing/2014/main" id="{EAD2AAB0-97D9-40D8-A2EB-63689574919D}"/>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8" name="Freeform 6536">
                <a:extLst>
                  <a:ext uri="{FF2B5EF4-FFF2-40B4-BE49-F238E27FC236}">
                    <a16:creationId xmlns:a16="http://schemas.microsoft.com/office/drawing/2014/main" id="{7B0E4B5B-473E-4182-B968-9D5E062597EE}"/>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9" name="Freeform 6537">
                <a:extLst>
                  <a:ext uri="{FF2B5EF4-FFF2-40B4-BE49-F238E27FC236}">
                    <a16:creationId xmlns:a16="http://schemas.microsoft.com/office/drawing/2014/main" id="{1103CC46-AD24-4F4B-BF0B-AE2C15F7B4F1}"/>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0" name="Freeform 6538">
                <a:extLst>
                  <a:ext uri="{FF2B5EF4-FFF2-40B4-BE49-F238E27FC236}">
                    <a16:creationId xmlns:a16="http://schemas.microsoft.com/office/drawing/2014/main" id="{767332F2-4984-46B6-996C-09B4E0497DCE}"/>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1" name="Freeform 6539">
                <a:extLst>
                  <a:ext uri="{FF2B5EF4-FFF2-40B4-BE49-F238E27FC236}">
                    <a16:creationId xmlns:a16="http://schemas.microsoft.com/office/drawing/2014/main" id="{8CDB7B02-D0F4-448D-B170-2576C5EC3279}"/>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2" name="Freeform 6540">
                <a:extLst>
                  <a:ext uri="{FF2B5EF4-FFF2-40B4-BE49-F238E27FC236}">
                    <a16:creationId xmlns:a16="http://schemas.microsoft.com/office/drawing/2014/main" id="{13267C76-96AA-4175-A959-3EE48227801D}"/>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3" name="Freeform 6541">
                <a:extLst>
                  <a:ext uri="{FF2B5EF4-FFF2-40B4-BE49-F238E27FC236}">
                    <a16:creationId xmlns:a16="http://schemas.microsoft.com/office/drawing/2014/main" id="{A47CA1CD-0C46-41D8-A12E-06465A5A4052}"/>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4" name="Freeform 6542">
                <a:extLst>
                  <a:ext uri="{FF2B5EF4-FFF2-40B4-BE49-F238E27FC236}">
                    <a16:creationId xmlns:a16="http://schemas.microsoft.com/office/drawing/2014/main" id="{16482ECE-03D4-46B8-BCCA-E1799C2A6CAA}"/>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5" name="Freeform 6543">
                <a:extLst>
                  <a:ext uri="{FF2B5EF4-FFF2-40B4-BE49-F238E27FC236}">
                    <a16:creationId xmlns:a16="http://schemas.microsoft.com/office/drawing/2014/main" id="{1037231D-97D6-4CCD-85D2-23757EDB9C7F}"/>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6" name="Freeform 6544">
                <a:extLst>
                  <a:ext uri="{FF2B5EF4-FFF2-40B4-BE49-F238E27FC236}">
                    <a16:creationId xmlns:a16="http://schemas.microsoft.com/office/drawing/2014/main" id="{C60608BD-0753-45B8-B234-391F8A580190}"/>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7" name="Freeform 6545">
                <a:extLst>
                  <a:ext uri="{FF2B5EF4-FFF2-40B4-BE49-F238E27FC236}">
                    <a16:creationId xmlns:a16="http://schemas.microsoft.com/office/drawing/2014/main" id="{4B59BBB0-F817-48EC-934C-6979B1D3CF6D}"/>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8" name="Freeform 6546">
                <a:extLst>
                  <a:ext uri="{FF2B5EF4-FFF2-40B4-BE49-F238E27FC236}">
                    <a16:creationId xmlns:a16="http://schemas.microsoft.com/office/drawing/2014/main" id="{A5EF55FC-931A-4D51-AFD0-0C5015DB7E4A}"/>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9" name="Freeform 6547">
                <a:extLst>
                  <a:ext uri="{FF2B5EF4-FFF2-40B4-BE49-F238E27FC236}">
                    <a16:creationId xmlns:a16="http://schemas.microsoft.com/office/drawing/2014/main" id="{0A8D2239-4D19-4BFD-908A-CA08EAEA99E3}"/>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0" name="Freeform 6548">
                <a:extLst>
                  <a:ext uri="{FF2B5EF4-FFF2-40B4-BE49-F238E27FC236}">
                    <a16:creationId xmlns:a16="http://schemas.microsoft.com/office/drawing/2014/main" id="{B98E1C85-3AA1-4E54-A925-98FFADFF789F}"/>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1" name="Freeform 6549">
                <a:extLst>
                  <a:ext uri="{FF2B5EF4-FFF2-40B4-BE49-F238E27FC236}">
                    <a16:creationId xmlns:a16="http://schemas.microsoft.com/office/drawing/2014/main" id="{8B5DF810-8EBA-4C0F-B10F-A8856D353D47}"/>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2" name="Freeform 6550">
                <a:extLst>
                  <a:ext uri="{FF2B5EF4-FFF2-40B4-BE49-F238E27FC236}">
                    <a16:creationId xmlns:a16="http://schemas.microsoft.com/office/drawing/2014/main" id="{5A8B9EDF-CF1B-4C0D-AC27-43F53FC0A6D7}"/>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3" name="Freeform 6551">
                <a:extLst>
                  <a:ext uri="{FF2B5EF4-FFF2-40B4-BE49-F238E27FC236}">
                    <a16:creationId xmlns:a16="http://schemas.microsoft.com/office/drawing/2014/main" id="{5AD4F480-BA45-46F6-BAED-801F86AAAF32}"/>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4" name="Freeform 6552">
                <a:extLst>
                  <a:ext uri="{FF2B5EF4-FFF2-40B4-BE49-F238E27FC236}">
                    <a16:creationId xmlns:a16="http://schemas.microsoft.com/office/drawing/2014/main" id="{005E97DB-0BB4-4FA1-8D34-A3B368692DC6}"/>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5" name="Freeform 6553">
                <a:extLst>
                  <a:ext uri="{FF2B5EF4-FFF2-40B4-BE49-F238E27FC236}">
                    <a16:creationId xmlns:a16="http://schemas.microsoft.com/office/drawing/2014/main" id="{6D827338-4B63-42BA-9BED-BF8558236068}"/>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6" name="Freeform 6554">
                <a:extLst>
                  <a:ext uri="{FF2B5EF4-FFF2-40B4-BE49-F238E27FC236}">
                    <a16:creationId xmlns:a16="http://schemas.microsoft.com/office/drawing/2014/main" id="{D574C3D0-43D8-41BF-BCF8-4E1ED2184AFB}"/>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7" name="Freeform 6555">
                <a:extLst>
                  <a:ext uri="{FF2B5EF4-FFF2-40B4-BE49-F238E27FC236}">
                    <a16:creationId xmlns:a16="http://schemas.microsoft.com/office/drawing/2014/main" id="{B631BDD5-2F14-41AC-88AB-9EDDF1463E00}"/>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8" name="Freeform 6556">
                <a:extLst>
                  <a:ext uri="{FF2B5EF4-FFF2-40B4-BE49-F238E27FC236}">
                    <a16:creationId xmlns:a16="http://schemas.microsoft.com/office/drawing/2014/main" id="{7E7E637C-FEB1-4192-816A-D936A23E3AAE}"/>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9" name="Freeform 6557">
                <a:extLst>
                  <a:ext uri="{FF2B5EF4-FFF2-40B4-BE49-F238E27FC236}">
                    <a16:creationId xmlns:a16="http://schemas.microsoft.com/office/drawing/2014/main" id="{D4C0300A-D3EA-482A-AE2F-C188EB89CF83}"/>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0" name="Freeform 6558">
                <a:extLst>
                  <a:ext uri="{FF2B5EF4-FFF2-40B4-BE49-F238E27FC236}">
                    <a16:creationId xmlns:a16="http://schemas.microsoft.com/office/drawing/2014/main" id="{F155A43B-8CFC-45CD-9963-1B1A431A3B51}"/>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1" name="Freeform 6559">
                <a:extLst>
                  <a:ext uri="{FF2B5EF4-FFF2-40B4-BE49-F238E27FC236}">
                    <a16:creationId xmlns:a16="http://schemas.microsoft.com/office/drawing/2014/main" id="{D96C69AF-AF43-474E-B52F-338EC5C1E39D}"/>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2" name="Freeform 6560">
                <a:extLst>
                  <a:ext uri="{FF2B5EF4-FFF2-40B4-BE49-F238E27FC236}">
                    <a16:creationId xmlns:a16="http://schemas.microsoft.com/office/drawing/2014/main" id="{4E62484B-8DB8-4B01-95F6-DB66E4F59C15}"/>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3" name="Freeform 6561">
                <a:extLst>
                  <a:ext uri="{FF2B5EF4-FFF2-40B4-BE49-F238E27FC236}">
                    <a16:creationId xmlns:a16="http://schemas.microsoft.com/office/drawing/2014/main" id="{E7E3CE7F-A258-43F1-8733-1B6531A1D34D}"/>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4" name="Freeform 6562">
                <a:extLst>
                  <a:ext uri="{FF2B5EF4-FFF2-40B4-BE49-F238E27FC236}">
                    <a16:creationId xmlns:a16="http://schemas.microsoft.com/office/drawing/2014/main" id="{7EB01763-5255-46C5-BEBF-D49E305CF1E8}"/>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5" name="Freeform 6563">
                <a:extLst>
                  <a:ext uri="{FF2B5EF4-FFF2-40B4-BE49-F238E27FC236}">
                    <a16:creationId xmlns:a16="http://schemas.microsoft.com/office/drawing/2014/main" id="{0F82FBC6-61E6-4545-9BB7-1564AA9FC43D}"/>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6" name="Freeform 6564">
                <a:extLst>
                  <a:ext uri="{FF2B5EF4-FFF2-40B4-BE49-F238E27FC236}">
                    <a16:creationId xmlns:a16="http://schemas.microsoft.com/office/drawing/2014/main" id="{AE2FF9C8-7882-4587-AED7-8A6A442710B6}"/>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7" name="Freeform 6565">
                <a:extLst>
                  <a:ext uri="{FF2B5EF4-FFF2-40B4-BE49-F238E27FC236}">
                    <a16:creationId xmlns:a16="http://schemas.microsoft.com/office/drawing/2014/main" id="{CBDD2F8D-E073-4EAD-9FA4-901A42EF5C9D}"/>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8" name="Freeform 6566">
                <a:extLst>
                  <a:ext uri="{FF2B5EF4-FFF2-40B4-BE49-F238E27FC236}">
                    <a16:creationId xmlns:a16="http://schemas.microsoft.com/office/drawing/2014/main" id="{EC610039-FB6D-4229-9E91-3C930860FBBF}"/>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9" name="Freeform 6567">
                <a:extLst>
                  <a:ext uri="{FF2B5EF4-FFF2-40B4-BE49-F238E27FC236}">
                    <a16:creationId xmlns:a16="http://schemas.microsoft.com/office/drawing/2014/main" id="{1F264E94-73E5-468C-BB45-B5FBEDD701D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0" name="Freeform 6568">
                <a:extLst>
                  <a:ext uri="{FF2B5EF4-FFF2-40B4-BE49-F238E27FC236}">
                    <a16:creationId xmlns:a16="http://schemas.microsoft.com/office/drawing/2014/main" id="{CC55093C-5350-4ACD-A953-8FEB4EEA5F2A}"/>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1" name="Freeform 6569">
                <a:extLst>
                  <a:ext uri="{FF2B5EF4-FFF2-40B4-BE49-F238E27FC236}">
                    <a16:creationId xmlns:a16="http://schemas.microsoft.com/office/drawing/2014/main" id="{A3EC6003-6861-47AB-9984-DFE20475253A}"/>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2" name="Freeform 6570">
                <a:extLst>
                  <a:ext uri="{FF2B5EF4-FFF2-40B4-BE49-F238E27FC236}">
                    <a16:creationId xmlns:a16="http://schemas.microsoft.com/office/drawing/2014/main" id="{984E8C33-855C-484E-B5E8-A98CB66A3EBB}"/>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3" name="Freeform 6571">
                <a:extLst>
                  <a:ext uri="{FF2B5EF4-FFF2-40B4-BE49-F238E27FC236}">
                    <a16:creationId xmlns:a16="http://schemas.microsoft.com/office/drawing/2014/main" id="{999F1F46-3C2C-44F4-9E5D-4E53785ABDDE}"/>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4" name="Freeform 6572">
                <a:extLst>
                  <a:ext uri="{FF2B5EF4-FFF2-40B4-BE49-F238E27FC236}">
                    <a16:creationId xmlns:a16="http://schemas.microsoft.com/office/drawing/2014/main" id="{22876216-F86A-4BC8-90F3-1F595711CC09}"/>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5" name="Freeform 6573">
                <a:extLst>
                  <a:ext uri="{FF2B5EF4-FFF2-40B4-BE49-F238E27FC236}">
                    <a16:creationId xmlns:a16="http://schemas.microsoft.com/office/drawing/2014/main" id="{F45B8AC7-90F4-450B-A011-CBB0A9A910CC}"/>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6" name="Freeform 6574">
                <a:extLst>
                  <a:ext uri="{FF2B5EF4-FFF2-40B4-BE49-F238E27FC236}">
                    <a16:creationId xmlns:a16="http://schemas.microsoft.com/office/drawing/2014/main" id="{BFA5EECE-40A4-439F-9206-AA32A8460596}"/>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7" name="Freeform 6575">
                <a:extLst>
                  <a:ext uri="{FF2B5EF4-FFF2-40B4-BE49-F238E27FC236}">
                    <a16:creationId xmlns:a16="http://schemas.microsoft.com/office/drawing/2014/main" id="{AE252B04-5687-4AE4-84BA-5AB3F4ADEFB0}"/>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8" name="Freeform 6576">
                <a:extLst>
                  <a:ext uri="{FF2B5EF4-FFF2-40B4-BE49-F238E27FC236}">
                    <a16:creationId xmlns:a16="http://schemas.microsoft.com/office/drawing/2014/main" id="{D936787C-854D-477C-8125-B8E1006D6F6C}"/>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9" name="Freeform 6577">
                <a:extLst>
                  <a:ext uri="{FF2B5EF4-FFF2-40B4-BE49-F238E27FC236}">
                    <a16:creationId xmlns:a16="http://schemas.microsoft.com/office/drawing/2014/main" id="{6F2EA2E7-CE0E-417B-9E42-75D9B444F804}"/>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0" name="Freeform 6578">
                <a:extLst>
                  <a:ext uri="{FF2B5EF4-FFF2-40B4-BE49-F238E27FC236}">
                    <a16:creationId xmlns:a16="http://schemas.microsoft.com/office/drawing/2014/main" id="{6630A339-080F-482B-9552-91D140D2B313}"/>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1" name="Freeform 6579">
                <a:extLst>
                  <a:ext uri="{FF2B5EF4-FFF2-40B4-BE49-F238E27FC236}">
                    <a16:creationId xmlns:a16="http://schemas.microsoft.com/office/drawing/2014/main" id="{B8D0182C-596C-4218-9227-D35621AD290B}"/>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2" name="Freeform 6580">
                <a:extLst>
                  <a:ext uri="{FF2B5EF4-FFF2-40B4-BE49-F238E27FC236}">
                    <a16:creationId xmlns:a16="http://schemas.microsoft.com/office/drawing/2014/main" id="{869048F8-5392-4A82-93C3-A9514A079374}"/>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3" name="Freeform 6581">
                <a:extLst>
                  <a:ext uri="{FF2B5EF4-FFF2-40B4-BE49-F238E27FC236}">
                    <a16:creationId xmlns:a16="http://schemas.microsoft.com/office/drawing/2014/main" id="{C5BFFD5F-D8AF-431E-8025-9BEB38E09D95}"/>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4" name="Freeform 6582">
                <a:extLst>
                  <a:ext uri="{FF2B5EF4-FFF2-40B4-BE49-F238E27FC236}">
                    <a16:creationId xmlns:a16="http://schemas.microsoft.com/office/drawing/2014/main" id="{7063A3FC-4976-40F2-B581-69354FB82FAA}"/>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5" name="Freeform 6583">
                <a:extLst>
                  <a:ext uri="{FF2B5EF4-FFF2-40B4-BE49-F238E27FC236}">
                    <a16:creationId xmlns:a16="http://schemas.microsoft.com/office/drawing/2014/main" id="{D2704AC3-DE74-4F38-9CF2-1C826D6DE70A}"/>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6" name="Freeform 6584">
                <a:extLst>
                  <a:ext uri="{FF2B5EF4-FFF2-40B4-BE49-F238E27FC236}">
                    <a16:creationId xmlns:a16="http://schemas.microsoft.com/office/drawing/2014/main" id="{706F54DE-D6BA-490C-B8C2-28977D3EDDA3}"/>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7" name="Freeform 6585">
                <a:extLst>
                  <a:ext uri="{FF2B5EF4-FFF2-40B4-BE49-F238E27FC236}">
                    <a16:creationId xmlns:a16="http://schemas.microsoft.com/office/drawing/2014/main" id="{2038E1D7-E339-4959-BA16-417F6FE0112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8" name="Freeform 6586">
                <a:extLst>
                  <a:ext uri="{FF2B5EF4-FFF2-40B4-BE49-F238E27FC236}">
                    <a16:creationId xmlns:a16="http://schemas.microsoft.com/office/drawing/2014/main" id="{59C37034-00A2-48A3-9892-60807733008A}"/>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9" name="Freeform 6587">
                <a:extLst>
                  <a:ext uri="{FF2B5EF4-FFF2-40B4-BE49-F238E27FC236}">
                    <a16:creationId xmlns:a16="http://schemas.microsoft.com/office/drawing/2014/main" id="{E0B02A5A-2CE4-40B8-BE7B-C062F33D759B}"/>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0" name="Freeform 6588">
                <a:extLst>
                  <a:ext uri="{FF2B5EF4-FFF2-40B4-BE49-F238E27FC236}">
                    <a16:creationId xmlns:a16="http://schemas.microsoft.com/office/drawing/2014/main" id="{A7D464F9-6A22-4C05-8118-033551ACB503}"/>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1" name="Freeform 6589">
                <a:extLst>
                  <a:ext uri="{FF2B5EF4-FFF2-40B4-BE49-F238E27FC236}">
                    <a16:creationId xmlns:a16="http://schemas.microsoft.com/office/drawing/2014/main" id="{1FB7C056-246A-48DB-AFAE-97EBC29B9070}"/>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2" name="Freeform 6590">
                <a:extLst>
                  <a:ext uri="{FF2B5EF4-FFF2-40B4-BE49-F238E27FC236}">
                    <a16:creationId xmlns:a16="http://schemas.microsoft.com/office/drawing/2014/main" id="{EFB5D172-CFD1-44A4-915B-460F05132D1C}"/>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3" name="Freeform 6591">
                <a:extLst>
                  <a:ext uri="{FF2B5EF4-FFF2-40B4-BE49-F238E27FC236}">
                    <a16:creationId xmlns:a16="http://schemas.microsoft.com/office/drawing/2014/main" id="{9D53205B-8A60-4AE6-91AF-3B3E2FBA3041}"/>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4" name="Freeform 6592">
                <a:extLst>
                  <a:ext uri="{FF2B5EF4-FFF2-40B4-BE49-F238E27FC236}">
                    <a16:creationId xmlns:a16="http://schemas.microsoft.com/office/drawing/2014/main" id="{C6529081-E0B9-4683-BF6A-3559D4F95217}"/>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5" name="Freeform 6593">
                <a:extLst>
                  <a:ext uri="{FF2B5EF4-FFF2-40B4-BE49-F238E27FC236}">
                    <a16:creationId xmlns:a16="http://schemas.microsoft.com/office/drawing/2014/main" id="{1A711EEF-D1B5-48AD-AB0B-DB9D40D81EA6}"/>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6" name="Freeform 6594">
                <a:extLst>
                  <a:ext uri="{FF2B5EF4-FFF2-40B4-BE49-F238E27FC236}">
                    <a16:creationId xmlns:a16="http://schemas.microsoft.com/office/drawing/2014/main" id="{610E4517-DFEF-46BC-8C35-D4908F06D969}"/>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7" name="Freeform 6595">
                <a:extLst>
                  <a:ext uri="{FF2B5EF4-FFF2-40B4-BE49-F238E27FC236}">
                    <a16:creationId xmlns:a16="http://schemas.microsoft.com/office/drawing/2014/main" id="{B69D6F02-DB5B-4541-85F5-53E0670FE8C5}"/>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8" name="Freeform 6596">
                <a:extLst>
                  <a:ext uri="{FF2B5EF4-FFF2-40B4-BE49-F238E27FC236}">
                    <a16:creationId xmlns:a16="http://schemas.microsoft.com/office/drawing/2014/main" id="{0C111DE3-54E5-4ECB-BFF8-0C2439BA91FA}"/>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9" name="Freeform 6597">
                <a:extLst>
                  <a:ext uri="{FF2B5EF4-FFF2-40B4-BE49-F238E27FC236}">
                    <a16:creationId xmlns:a16="http://schemas.microsoft.com/office/drawing/2014/main" id="{E64FFA15-D696-487E-9616-CE325B9622BF}"/>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0" name="Freeform 6598">
                <a:extLst>
                  <a:ext uri="{FF2B5EF4-FFF2-40B4-BE49-F238E27FC236}">
                    <a16:creationId xmlns:a16="http://schemas.microsoft.com/office/drawing/2014/main" id="{6CD728D3-06F7-41B3-ABCC-D0E5FB0BD62A}"/>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1" name="Freeform 6599">
                <a:extLst>
                  <a:ext uri="{FF2B5EF4-FFF2-40B4-BE49-F238E27FC236}">
                    <a16:creationId xmlns:a16="http://schemas.microsoft.com/office/drawing/2014/main" id="{B51C36D4-F80A-4B38-B4D1-C5105E6ACFAD}"/>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2" name="Freeform 6600">
                <a:extLst>
                  <a:ext uri="{FF2B5EF4-FFF2-40B4-BE49-F238E27FC236}">
                    <a16:creationId xmlns:a16="http://schemas.microsoft.com/office/drawing/2014/main" id="{17023C7D-9425-4F47-AF0F-9983870321E7}"/>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3" name="Freeform 6601">
                <a:extLst>
                  <a:ext uri="{FF2B5EF4-FFF2-40B4-BE49-F238E27FC236}">
                    <a16:creationId xmlns:a16="http://schemas.microsoft.com/office/drawing/2014/main" id="{BBBDA488-3212-445B-9D4D-F82C16381D4B}"/>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4" name="Freeform 6602">
                <a:extLst>
                  <a:ext uri="{FF2B5EF4-FFF2-40B4-BE49-F238E27FC236}">
                    <a16:creationId xmlns:a16="http://schemas.microsoft.com/office/drawing/2014/main" id="{2DBBA255-C60E-4AA8-92B7-68F73B341D12}"/>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5" name="Freeform 6603">
                <a:extLst>
                  <a:ext uri="{FF2B5EF4-FFF2-40B4-BE49-F238E27FC236}">
                    <a16:creationId xmlns:a16="http://schemas.microsoft.com/office/drawing/2014/main" id="{602FE3F4-2805-40C0-AD79-B075ED6707A1}"/>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6" name="Freeform 6604">
                <a:extLst>
                  <a:ext uri="{FF2B5EF4-FFF2-40B4-BE49-F238E27FC236}">
                    <a16:creationId xmlns:a16="http://schemas.microsoft.com/office/drawing/2014/main" id="{465B6212-849D-4A51-8577-65A854519F24}"/>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7" name="Freeform 6605">
                <a:extLst>
                  <a:ext uri="{FF2B5EF4-FFF2-40B4-BE49-F238E27FC236}">
                    <a16:creationId xmlns:a16="http://schemas.microsoft.com/office/drawing/2014/main" id="{6B299BE3-51BC-4F19-BD80-2DD3B06E866B}"/>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8" name="Freeform 6606">
                <a:extLst>
                  <a:ext uri="{FF2B5EF4-FFF2-40B4-BE49-F238E27FC236}">
                    <a16:creationId xmlns:a16="http://schemas.microsoft.com/office/drawing/2014/main" id="{78D10B66-A7AB-4BBE-B125-4A96CC90CD6B}"/>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9" name="Freeform 6607">
                <a:extLst>
                  <a:ext uri="{FF2B5EF4-FFF2-40B4-BE49-F238E27FC236}">
                    <a16:creationId xmlns:a16="http://schemas.microsoft.com/office/drawing/2014/main" id="{B54619C2-36B9-47B4-9A88-6C249BDEA94C}"/>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0" name="Freeform 6608">
                <a:extLst>
                  <a:ext uri="{FF2B5EF4-FFF2-40B4-BE49-F238E27FC236}">
                    <a16:creationId xmlns:a16="http://schemas.microsoft.com/office/drawing/2014/main" id="{E50F4D3E-4E04-417E-AC27-8AF28EE50E29}"/>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1" name="Freeform 6609">
                <a:extLst>
                  <a:ext uri="{FF2B5EF4-FFF2-40B4-BE49-F238E27FC236}">
                    <a16:creationId xmlns:a16="http://schemas.microsoft.com/office/drawing/2014/main" id="{4E163249-1B76-417A-BA3A-79CE8449F540}"/>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2" name="Freeform 6610">
                <a:extLst>
                  <a:ext uri="{FF2B5EF4-FFF2-40B4-BE49-F238E27FC236}">
                    <a16:creationId xmlns:a16="http://schemas.microsoft.com/office/drawing/2014/main" id="{D9E00B5A-791E-40F3-A4F4-DC23FBA450E1}"/>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3" name="Freeform 6611">
                <a:extLst>
                  <a:ext uri="{FF2B5EF4-FFF2-40B4-BE49-F238E27FC236}">
                    <a16:creationId xmlns:a16="http://schemas.microsoft.com/office/drawing/2014/main" id="{7CDC7DE7-7820-420A-A329-F3A4F4C712E4}"/>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4" name="Freeform 6612">
                <a:extLst>
                  <a:ext uri="{FF2B5EF4-FFF2-40B4-BE49-F238E27FC236}">
                    <a16:creationId xmlns:a16="http://schemas.microsoft.com/office/drawing/2014/main" id="{16EAF6A0-3599-4844-B8F8-E9DE6A7C3B54}"/>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5" name="Freeform 6613">
                <a:extLst>
                  <a:ext uri="{FF2B5EF4-FFF2-40B4-BE49-F238E27FC236}">
                    <a16:creationId xmlns:a16="http://schemas.microsoft.com/office/drawing/2014/main" id="{AD900977-725D-430E-9E17-264C17F4F0AC}"/>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6" name="Freeform 6614">
                <a:extLst>
                  <a:ext uri="{FF2B5EF4-FFF2-40B4-BE49-F238E27FC236}">
                    <a16:creationId xmlns:a16="http://schemas.microsoft.com/office/drawing/2014/main" id="{A38E6E43-739A-4E7C-BF5C-7995C5F8F0F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7" name="Freeform 6615">
                <a:extLst>
                  <a:ext uri="{FF2B5EF4-FFF2-40B4-BE49-F238E27FC236}">
                    <a16:creationId xmlns:a16="http://schemas.microsoft.com/office/drawing/2014/main" id="{1DA04203-59EB-4894-A2CB-9359175F618D}"/>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8" name="Freeform 6616">
                <a:extLst>
                  <a:ext uri="{FF2B5EF4-FFF2-40B4-BE49-F238E27FC236}">
                    <a16:creationId xmlns:a16="http://schemas.microsoft.com/office/drawing/2014/main" id="{D2F43FE0-9E30-417B-A705-F1D04438E18C}"/>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9" name="Freeform 6617">
                <a:extLst>
                  <a:ext uri="{FF2B5EF4-FFF2-40B4-BE49-F238E27FC236}">
                    <a16:creationId xmlns:a16="http://schemas.microsoft.com/office/drawing/2014/main" id="{2A195F43-F4AA-408F-B24E-BAF8A44E953C}"/>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0" name="Freeform 6618">
                <a:extLst>
                  <a:ext uri="{FF2B5EF4-FFF2-40B4-BE49-F238E27FC236}">
                    <a16:creationId xmlns:a16="http://schemas.microsoft.com/office/drawing/2014/main" id="{AA2892FD-49D6-499E-B29D-282BD5C8B6E3}"/>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1" name="Freeform 6619">
                <a:extLst>
                  <a:ext uri="{FF2B5EF4-FFF2-40B4-BE49-F238E27FC236}">
                    <a16:creationId xmlns:a16="http://schemas.microsoft.com/office/drawing/2014/main" id="{31C822A4-E9C7-42B9-A2CB-64EAA1504132}"/>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2" name="Freeform 6620">
                <a:extLst>
                  <a:ext uri="{FF2B5EF4-FFF2-40B4-BE49-F238E27FC236}">
                    <a16:creationId xmlns:a16="http://schemas.microsoft.com/office/drawing/2014/main" id="{9029DC15-5DBF-4DE0-9866-C40CFE99360F}"/>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3" name="Freeform 6621">
                <a:extLst>
                  <a:ext uri="{FF2B5EF4-FFF2-40B4-BE49-F238E27FC236}">
                    <a16:creationId xmlns:a16="http://schemas.microsoft.com/office/drawing/2014/main" id="{AEF6564D-DBAD-4D36-88EA-605117794AE7}"/>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4" name="Freeform 6622">
                <a:extLst>
                  <a:ext uri="{FF2B5EF4-FFF2-40B4-BE49-F238E27FC236}">
                    <a16:creationId xmlns:a16="http://schemas.microsoft.com/office/drawing/2014/main" id="{66194CDD-6CEF-4240-B083-E3E467D0DFD2}"/>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5" name="Freeform 6623">
                <a:extLst>
                  <a:ext uri="{FF2B5EF4-FFF2-40B4-BE49-F238E27FC236}">
                    <a16:creationId xmlns:a16="http://schemas.microsoft.com/office/drawing/2014/main" id="{0B4C0543-5004-48C3-B4D8-29FBC9A988D9}"/>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6" name="Freeform 6624">
                <a:extLst>
                  <a:ext uri="{FF2B5EF4-FFF2-40B4-BE49-F238E27FC236}">
                    <a16:creationId xmlns:a16="http://schemas.microsoft.com/office/drawing/2014/main" id="{D51A7D81-6AE1-47E0-B992-ED3D0CA56171}"/>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7" name="Freeform 6625">
                <a:extLst>
                  <a:ext uri="{FF2B5EF4-FFF2-40B4-BE49-F238E27FC236}">
                    <a16:creationId xmlns:a16="http://schemas.microsoft.com/office/drawing/2014/main" id="{3003070D-1962-44BB-87C8-6A84D98FC96B}"/>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8" name="Freeform 6626">
                <a:extLst>
                  <a:ext uri="{FF2B5EF4-FFF2-40B4-BE49-F238E27FC236}">
                    <a16:creationId xmlns:a16="http://schemas.microsoft.com/office/drawing/2014/main" id="{CF666FCF-31C0-4CFF-8413-316C5AA8B3EE}"/>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9" name="Freeform 6627">
                <a:extLst>
                  <a:ext uri="{FF2B5EF4-FFF2-40B4-BE49-F238E27FC236}">
                    <a16:creationId xmlns:a16="http://schemas.microsoft.com/office/drawing/2014/main" id="{8E38D461-DA7D-4BBE-AA9A-4C83F25EF8CD}"/>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0" name="Freeform 6628">
                <a:extLst>
                  <a:ext uri="{FF2B5EF4-FFF2-40B4-BE49-F238E27FC236}">
                    <a16:creationId xmlns:a16="http://schemas.microsoft.com/office/drawing/2014/main" id="{95671781-9C45-4E02-8EE4-B123ACB2B220}"/>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1" name="Freeform 6629">
                <a:extLst>
                  <a:ext uri="{FF2B5EF4-FFF2-40B4-BE49-F238E27FC236}">
                    <a16:creationId xmlns:a16="http://schemas.microsoft.com/office/drawing/2014/main" id="{A8C1B90A-E6AA-4C84-B039-54CE02EACEC1}"/>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2" name="Freeform 6630">
                <a:extLst>
                  <a:ext uri="{FF2B5EF4-FFF2-40B4-BE49-F238E27FC236}">
                    <a16:creationId xmlns:a16="http://schemas.microsoft.com/office/drawing/2014/main" id="{F9387BE9-4E87-4F22-87AD-9928632C7138}"/>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3" name="Freeform 6631">
                <a:extLst>
                  <a:ext uri="{FF2B5EF4-FFF2-40B4-BE49-F238E27FC236}">
                    <a16:creationId xmlns:a16="http://schemas.microsoft.com/office/drawing/2014/main" id="{01F9551A-2F1F-4BFB-B767-8E42CEB7648D}"/>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4" name="Freeform 6632">
                <a:extLst>
                  <a:ext uri="{FF2B5EF4-FFF2-40B4-BE49-F238E27FC236}">
                    <a16:creationId xmlns:a16="http://schemas.microsoft.com/office/drawing/2014/main" id="{75DF0FF4-8900-456B-9D04-64C00EA1C0F3}"/>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5" name="Freeform 6633">
                <a:extLst>
                  <a:ext uri="{FF2B5EF4-FFF2-40B4-BE49-F238E27FC236}">
                    <a16:creationId xmlns:a16="http://schemas.microsoft.com/office/drawing/2014/main" id="{6240D275-4908-4C9B-A2BB-2A11E6F2B545}"/>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6" name="Freeform 6634">
                <a:extLst>
                  <a:ext uri="{FF2B5EF4-FFF2-40B4-BE49-F238E27FC236}">
                    <a16:creationId xmlns:a16="http://schemas.microsoft.com/office/drawing/2014/main" id="{1278F7EE-6692-40FF-929B-5CACD83DF345}"/>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7" name="Freeform 6635">
                <a:extLst>
                  <a:ext uri="{FF2B5EF4-FFF2-40B4-BE49-F238E27FC236}">
                    <a16:creationId xmlns:a16="http://schemas.microsoft.com/office/drawing/2014/main" id="{EB6B3CDF-C61B-4465-A83F-488C4E9C6763}"/>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8" name="Freeform 6636">
                <a:extLst>
                  <a:ext uri="{FF2B5EF4-FFF2-40B4-BE49-F238E27FC236}">
                    <a16:creationId xmlns:a16="http://schemas.microsoft.com/office/drawing/2014/main" id="{916255D1-F857-48F9-929B-6F68474C8E19}"/>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9" name="Freeform 6637">
                <a:extLst>
                  <a:ext uri="{FF2B5EF4-FFF2-40B4-BE49-F238E27FC236}">
                    <a16:creationId xmlns:a16="http://schemas.microsoft.com/office/drawing/2014/main" id="{DE174C56-21CD-4707-832D-D6023148F921}"/>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0" name="Freeform 6638">
                <a:extLst>
                  <a:ext uri="{FF2B5EF4-FFF2-40B4-BE49-F238E27FC236}">
                    <a16:creationId xmlns:a16="http://schemas.microsoft.com/office/drawing/2014/main" id="{16FA716B-F768-4053-9B41-3AA0C5837A7B}"/>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1" name="Freeform 6639">
                <a:extLst>
                  <a:ext uri="{FF2B5EF4-FFF2-40B4-BE49-F238E27FC236}">
                    <a16:creationId xmlns:a16="http://schemas.microsoft.com/office/drawing/2014/main" id="{DFCA82B0-F90A-415A-965F-F8E4F9C7BA72}"/>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2" name="Freeform 6640">
                <a:extLst>
                  <a:ext uri="{FF2B5EF4-FFF2-40B4-BE49-F238E27FC236}">
                    <a16:creationId xmlns:a16="http://schemas.microsoft.com/office/drawing/2014/main" id="{AF67F9AA-AC0D-48D4-B0F0-FED9A7E2EBA8}"/>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3" name="Freeform 6641">
                <a:extLst>
                  <a:ext uri="{FF2B5EF4-FFF2-40B4-BE49-F238E27FC236}">
                    <a16:creationId xmlns:a16="http://schemas.microsoft.com/office/drawing/2014/main" id="{8879561F-3938-4C80-95C5-9D028F35A421}"/>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4" name="Freeform 6642">
                <a:extLst>
                  <a:ext uri="{FF2B5EF4-FFF2-40B4-BE49-F238E27FC236}">
                    <a16:creationId xmlns:a16="http://schemas.microsoft.com/office/drawing/2014/main" id="{23158916-3F56-4446-95B1-B74BE3F261B3}"/>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5" name="Freeform 6643">
                <a:extLst>
                  <a:ext uri="{FF2B5EF4-FFF2-40B4-BE49-F238E27FC236}">
                    <a16:creationId xmlns:a16="http://schemas.microsoft.com/office/drawing/2014/main" id="{383B666D-E972-47AF-A15E-C6704FC75570}"/>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6" name="Freeform 6644">
                <a:extLst>
                  <a:ext uri="{FF2B5EF4-FFF2-40B4-BE49-F238E27FC236}">
                    <a16:creationId xmlns:a16="http://schemas.microsoft.com/office/drawing/2014/main" id="{4EFF6D9A-89DF-478B-90D0-D685739FA238}"/>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7" name="Freeform 6645">
                <a:extLst>
                  <a:ext uri="{FF2B5EF4-FFF2-40B4-BE49-F238E27FC236}">
                    <a16:creationId xmlns:a16="http://schemas.microsoft.com/office/drawing/2014/main" id="{04CE0B45-864A-45E7-B923-3763AFCC151E}"/>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8" name="Freeform 6646">
                <a:extLst>
                  <a:ext uri="{FF2B5EF4-FFF2-40B4-BE49-F238E27FC236}">
                    <a16:creationId xmlns:a16="http://schemas.microsoft.com/office/drawing/2014/main" id="{84985B8F-F5E5-4A6D-9CF9-33A08858F971}"/>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9" name="Freeform 6647">
                <a:extLst>
                  <a:ext uri="{FF2B5EF4-FFF2-40B4-BE49-F238E27FC236}">
                    <a16:creationId xmlns:a16="http://schemas.microsoft.com/office/drawing/2014/main" id="{8BBB74D0-7D13-41F0-BB22-576252CDDA7E}"/>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0" name="Freeform 6648">
                <a:extLst>
                  <a:ext uri="{FF2B5EF4-FFF2-40B4-BE49-F238E27FC236}">
                    <a16:creationId xmlns:a16="http://schemas.microsoft.com/office/drawing/2014/main" id="{2836C07C-6F1C-478C-8BAB-2B18B1DB4E50}"/>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1" name="Freeform 6649">
                <a:extLst>
                  <a:ext uri="{FF2B5EF4-FFF2-40B4-BE49-F238E27FC236}">
                    <a16:creationId xmlns:a16="http://schemas.microsoft.com/office/drawing/2014/main" id="{3A5E8266-E951-4107-B34C-29ECA5989408}"/>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2" name="Freeform 6650">
                <a:extLst>
                  <a:ext uri="{FF2B5EF4-FFF2-40B4-BE49-F238E27FC236}">
                    <a16:creationId xmlns:a16="http://schemas.microsoft.com/office/drawing/2014/main" id="{BAD5C858-1330-4E6B-950D-EB8C8C33AA0E}"/>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3" name="Freeform 6651">
                <a:extLst>
                  <a:ext uri="{FF2B5EF4-FFF2-40B4-BE49-F238E27FC236}">
                    <a16:creationId xmlns:a16="http://schemas.microsoft.com/office/drawing/2014/main" id="{6F6E653A-5E1E-4FB5-818F-FEA6BAAF366E}"/>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4" name="Freeform 6652">
                <a:extLst>
                  <a:ext uri="{FF2B5EF4-FFF2-40B4-BE49-F238E27FC236}">
                    <a16:creationId xmlns:a16="http://schemas.microsoft.com/office/drawing/2014/main" id="{E8D3161A-5D8D-499A-B80A-5F9E976C1CD0}"/>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5" name="Freeform 6653">
                <a:extLst>
                  <a:ext uri="{FF2B5EF4-FFF2-40B4-BE49-F238E27FC236}">
                    <a16:creationId xmlns:a16="http://schemas.microsoft.com/office/drawing/2014/main" id="{3E04968E-C75A-4044-A2B9-2D642117DBB7}"/>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6" name="Freeform 6654">
                <a:extLst>
                  <a:ext uri="{FF2B5EF4-FFF2-40B4-BE49-F238E27FC236}">
                    <a16:creationId xmlns:a16="http://schemas.microsoft.com/office/drawing/2014/main" id="{C08F64C0-8BA0-4AFB-9779-525184CF9556}"/>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7" name="Freeform 6655">
                <a:extLst>
                  <a:ext uri="{FF2B5EF4-FFF2-40B4-BE49-F238E27FC236}">
                    <a16:creationId xmlns:a16="http://schemas.microsoft.com/office/drawing/2014/main" id="{3E07D596-9AD3-4E03-98C3-A1A7B905E5C4}"/>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8" name="Freeform 6656">
                <a:extLst>
                  <a:ext uri="{FF2B5EF4-FFF2-40B4-BE49-F238E27FC236}">
                    <a16:creationId xmlns:a16="http://schemas.microsoft.com/office/drawing/2014/main" id="{2FFAEBC1-FB71-4BB2-82FC-ABFAE7CC5F7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9" name="Freeform 6657">
                <a:extLst>
                  <a:ext uri="{FF2B5EF4-FFF2-40B4-BE49-F238E27FC236}">
                    <a16:creationId xmlns:a16="http://schemas.microsoft.com/office/drawing/2014/main" id="{2AED4C68-7168-4EFE-8B20-2949278D4A3A}"/>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0" name="Freeform 6658">
                <a:extLst>
                  <a:ext uri="{FF2B5EF4-FFF2-40B4-BE49-F238E27FC236}">
                    <a16:creationId xmlns:a16="http://schemas.microsoft.com/office/drawing/2014/main" id="{41C88518-9DD8-4A47-A21E-74E969E52CF0}"/>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1" name="Freeform 6659">
                <a:extLst>
                  <a:ext uri="{FF2B5EF4-FFF2-40B4-BE49-F238E27FC236}">
                    <a16:creationId xmlns:a16="http://schemas.microsoft.com/office/drawing/2014/main" id="{D3B8FA71-C9A6-4238-8D62-C965208FF97B}"/>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2" name="Freeform 6660">
                <a:extLst>
                  <a:ext uri="{FF2B5EF4-FFF2-40B4-BE49-F238E27FC236}">
                    <a16:creationId xmlns:a16="http://schemas.microsoft.com/office/drawing/2014/main" id="{42DD56E2-AE00-4DD6-9C2F-93FD077DD347}"/>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3" name="Freeform 6661">
                <a:extLst>
                  <a:ext uri="{FF2B5EF4-FFF2-40B4-BE49-F238E27FC236}">
                    <a16:creationId xmlns:a16="http://schemas.microsoft.com/office/drawing/2014/main" id="{7E7694E9-EAE7-4205-9FEC-5556E99688AF}"/>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4" name="Freeform 6662">
                <a:extLst>
                  <a:ext uri="{FF2B5EF4-FFF2-40B4-BE49-F238E27FC236}">
                    <a16:creationId xmlns:a16="http://schemas.microsoft.com/office/drawing/2014/main" id="{8DD94490-EA6F-4DFE-B702-839A2CA17ED4}"/>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5" name="Freeform 6663">
                <a:extLst>
                  <a:ext uri="{FF2B5EF4-FFF2-40B4-BE49-F238E27FC236}">
                    <a16:creationId xmlns:a16="http://schemas.microsoft.com/office/drawing/2014/main" id="{5A2DFC21-FEE9-4A34-9236-1E6FBE251860}"/>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6" name="Freeform 6664">
                <a:extLst>
                  <a:ext uri="{FF2B5EF4-FFF2-40B4-BE49-F238E27FC236}">
                    <a16:creationId xmlns:a16="http://schemas.microsoft.com/office/drawing/2014/main" id="{72F1FDC6-8258-497A-9F3A-1E54860D8A4B}"/>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7" name="Freeform 6665">
                <a:extLst>
                  <a:ext uri="{FF2B5EF4-FFF2-40B4-BE49-F238E27FC236}">
                    <a16:creationId xmlns:a16="http://schemas.microsoft.com/office/drawing/2014/main" id="{B1152CD9-94D6-4E6D-8762-31827A5ECF3F}"/>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8" name="Freeform 6666">
                <a:extLst>
                  <a:ext uri="{FF2B5EF4-FFF2-40B4-BE49-F238E27FC236}">
                    <a16:creationId xmlns:a16="http://schemas.microsoft.com/office/drawing/2014/main" id="{F1C8C16F-8E8C-471E-9B73-6CB59E8D5F1A}"/>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9" name="Freeform 6667">
                <a:extLst>
                  <a:ext uri="{FF2B5EF4-FFF2-40B4-BE49-F238E27FC236}">
                    <a16:creationId xmlns:a16="http://schemas.microsoft.com/office/drawing/2014/main" id="{7A754BAF-BE5C-4891-AFCD-ADB662672BE1}"/>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0" name="Freeform 6668">
                <a:extLst>
                  <a:ext uri="{FF2B5EF4-FFF2-40B4-BE49-F238E27FC236}">
                    <a16:creationId xmlns:a16="http://schemas.microsoft.com/office/drawing/2014/main" id="{E20A4A47-E18F-4044-ADEA-68E7F12B6985}"/>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1" name="Freeform 6669">
                <a:extLst>
                  <a:ext uri="{FF2B5EF4-FFF2-40B4-BE49-F238E27FC236}">
                    <a16:creationId xmlns:a16="http://schemas.microsoft.com/office/drawing/2014/main" id="{56A43879-521B-4F15-BAA0-18E1B660B724}"/>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2" name="Freeform 6670">
                <a:extLst>
                  <a:ext uri="{FF2B5EF4-FFF2-40B4-BE49-F238E27FC236}">
                    <a16:creationId xmlns:a16="http://schemas.microsoft.com/office/drawing/2014/main" id="{6C4C8A81-B259-4D95-A1E0-BB4361DA46D2}"/>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3" name="Freeform 6671">
                <a:extLst>
                  <a:ext uri="{FF2B5EF4-FFF2-40B4-BE49-F238E27FC236}">
                    <a16:creationId xmlns:a16="http://schemas.microsoft.com/office/drawing/2014/main" id="{0C3FF1E5-5287-4740-85A6-69FD72EBDF6E}"/>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4" name="Freeform 6672">
                <a:extLst>
                  <a:ext uri="{FF2B5EF4-FFF2-40B4-BE49-F238E27FC236}">
                    <a16:creationId xmlns:a16="http://schemas.microsoft.com/office/drawing/2014/main" id="{7B2E3789-8A38-4D2C-BBF9-7908D3BE0737}"/>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5" name="Freeform 6673">
                <a:extLst>
                  <a:ext uri="{FF2B5EF4-FFF2-40B4-BE49-F238E27FC236}">
                    <a16:creationId xmlns:a16="http://schemas.microsoft.com/office/drawing/2014/main" id="{A5160709-1CE2-4E4C-B72F-CE74A8022E0A}"/>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6" name="Freeform 6674">
                <a:extLst>
                  <a:ext uri="{FF2B5EF4-FFF2-40B4-BE49-F238E27FC236}">
                    <a16:creationId xmlns:a16="http://schemas.microsoft.com/office/drawing/2014/main" id="{FB7D4E4F-BCB3-4FB3-89DD-44403E5717A9}"/>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7" name="Freeform 6675">
                <a:extLst>
                  <a:ext uri="{FF2B5EF4-FFF2-40B4-BE49-F238E27FC236}">
                    <a16:creationId xmlns:a16="http://schemas.microsoft.com/office/drawing/2014/main" id="{F82031AE-8FFA-46AA-B7FB-8E65C7304025}"/>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8" name="Freeform 6676">
                <a:extLst>
                  <a:ext uri="{FF2B5EF4-FFF2-40B4-BE49-F238E27FC236}">
                    <a16:creationId xmlns:a16="http://schemas.microsoft.com/office/drawing/2014/main" id="{F4A1CDFF-F3A5-4CAE-98D1-1A091C5CD60D}"/>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9" name="Freeform 6677">
                <a:extLst>
                  <a:ext uri="{FF2B5EF4-FFF2-40B4-BE49-F238E27FC236}">
                    <a16:creationId xmlns:a16="http://schemas.microsoft.com/office/drawing/2014/main" id="{19601E55-B7EA-4E78-9AF4-01615CE88933}"/>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0" name="Freeform 6678">
                <a:extLst>
                  <a:ext uri="{FF2B5EF4-FFF2-40B4-BE49-F238E27FC236}">
                    <a16:creationId xmlns:a16="http://schemas.microsoft.com/office/drawing/2014/main" id="{DF44BFD6-0C21-4C4F-970E-1B489B662575}"/>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1" name="Freeform 6679">
                <a:extLst>
                  <a:ext uri="{FF2B5EF4-FFF2-40B4-BE49-F238E27FC236}">
                    <a16:creationId xmlns:a16="http://schemas.microsoft.com/office/drawing/2014/main" id="{C4997577-4BCB-4675-83B2-C6B4A0844EE4}"/>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2" name="Freeform 6680">
                <a:extLst>
                  <a:ext uri="{FF2B5EF4-FFF2-40B4-BE49-F238E27FC236}">
                    <a16:creationId xmlns:a16="http://schemas.microsoft.com/office/drawing/2014/main" id="{609EB4C3-2ED1-4A69-8A66-3EF6E77BC810}"/>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3" name="Freeform 6681">
                <a:extLst>
                  <a:ext uri="{FF2B5EF4-FFF2-40B4-BE49-F238E27FC236}">
                    <a16:creationId xmlns:a16="http://schemas.microsoft.com/office/drawing/2014/main" id="{255B1588-E79C-4E40-BF68-241324892B85}"/>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4" name="Freeform 6682">
                <a:extLst>
                  <a:ext uri="{FF2B5EF4-FFF2-40B4-BE49-F238E27FC236}">
                    <a16:creationId xmlns:a16="http://schemas.microsoft.com/office/drawing/2014/main" id="{BE04D608-E2DD-46F3-8E3B-A5D32B330B71}"/>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5" name="Freeform 6683">
                <a:extLst>
                  <a:ext uri="{FF2B5EF4-FFF2-40B4-BE49-F238E27FC236}">
                    <a16:creationId xmlns:a16="http://schemas.microsoft.com/office/drawing/2014/main" id="{AB352C6D-EC7E-45F7-A2BC-4DA9BD1626DD}"/>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6" name="Freeform 6684">
                <a:extLst>
                  <a:ext uri="{FF2B5EF4-FFF2-40B4-BE49-F238E27FC236}">
                    <a16:creationId xmlns:a16="http://schemas.microsoft.com/office/drawing/2014/main" id="{BB3B0900-353E-4C6B-BE2B-BC558E92D936}"/>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7" name="Freeform 6685">
                <a:extLst>
                  <a:ext uri="{FF2B5EF4-FFF2-40B4-BE49-F238E27FC236}">
                    <a16:creationId xmlns:a16="http://schemas.microsoft.com/office/drawing/2014/main" id="{5B7B8C49-8B2A-4960-BE52-FEE9B23AD935}"/>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8" name="Freeform 6686">
                <a:extLst>
                  <a:ext uri="{FF2B5EF4-FFF2-40B4-BE49-F238E27FC236}">
                    <a16:creationId xmlns:a16="http://schemas.microsoft.com/office/drawing/2014/main" id="{EC096F2E-32C0-46BD-A463-3681BC934E16}"/>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9" name="Freeform 6687">
                <a:extLst>
                  <a:ext uri="{FF2B5EF4-FFF2-40B4-BE49-F238E27FC236}">
                    <a16:creationId xmlns:a16="http://schemas.microsoft.com/office/drawing/2014/main" id="{60BD1E42-CF94-456C-81D5-CC57BD1EFBA5}"/>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0" name="Freeform 6688">
                <a:extLst>
                  <a:ext uri="{FF2B5EF4-FFF2-40B4-BE49-F238E27FC236}">
                    <a16:creationId xmlns:a16="http://schemas.microsoft.com/office/drawing/2014/main" id="{11D31C2C-8453-4B55-991E-A7B05F3B1C2D}"/>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1" name="Freeform 6689">
                <a:extLst>
                  <a:ext uri="{FF2B5EF4-FFF2-40B4-BE49-F238E27FC236}">
                    <a16:creationId xmlns:a16="http://schemas.microsoft.com/office/drawing/2014/main" id="{600EABF9-1890-4936-BEA5-BC29F20C3F5C}"/>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2" name="Freeform 6690">
                <a:extLst>
                  <a:ext uri="{FF2B5EF4-FFF2-40B4-BE49-F238E27FC236}">
                    <a16:creationId xmlns:a16="http://schemas.microsoft.com/office/drawing/2014/main" id="{0B786F08-F21D-4A4A-8C94-7AC54F24911E}"/>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3" name="Freeform 6691">
                <a:extLst>
                  <a:ext uri="{FF2B5EF4-FFF2-40B4-BE49-F238E27FC236}">
                    <a16:creationId xmlns:a16="http://schemas.microsoft.com/office/drawing/2014/main" id="{95D9B0CF-361C-4DB6-AD53-1D7BA27655ED}"/>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4" name="Freeform 6692">
                <a:extLst>
                  <a:ext uri="{FF2B5EF4-FFF2-40B4-BE49-F238E27FC236}">
                    <a16:creationId xmlns:a16="http://schemas.microsoft.com/office/drawing/2014/main" id="{59D2BDBD-6AD9-4CF6-9C8D-D7DF9F12A88F}"/>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5" name="Freeform 6693">
                <a:extLst>
                  <a:ext uri="{FF2B5EF4-FFF2-40B4-BE49-F238E27FC236}">
                    <a16:creationId xmlns:a16="http://schemas.microsoft.com/office/drawing/2014/main" id="{997948AD-7451-4BE2-A6FD-D8B570D2CD06}"/>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6" name="Freeform 6694">
                <a:extLst>
                  <a:ext uri="{FF2B5EF4-FFF2-40B4-BE49-F238E27FC236}">
                    <a16:creationId xmlns:a16="http://schemas.microsoft.com/office/drawing/2014/main" id="{694E37BB-4E4E-42C0-96DC-06A713409DE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7" name="Freeform 6695">
                <a:extLst>
                  <a:ext uri="{FF2B5EF4-FFF2-40B4-BE49-F238E27FC236}">
                    <a16:creationId xmlns:a16="http://schemas.microsoft.com/office/drawing/2014/main" id="{2EF7967C-4E87-4AC2-BC77-EAB7932BFE5A}"/>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8" name="Freeform 6696">
                <a:extLst>
                  <a:ext uri="{FF2B5EF4-FFF2-40B4-BE49-F238E27FC236}">
                    <a16:creationId xmlns:a16="http://schemas.microsoft.com/office/drawing/2014/main" id="{2594A351-8BD1-4B69-A26C-1D1FC362203B}"/>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9" name="Freeform 6697">
                <a:extLst>
                  <a:ext uri="{FF2B5EF4-FFF2-40B4-BE49-F238E27FC236}">
                    <a16:creationId xmlns:a16="http://schemas.microsoft.com/office/drawing/2014/main" id="{47834612-9671-4B54-9E8E-266DD290E012}"/>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0" name="Freeform 6698">
                <a:extLst>
                  <a:ext uri="{FF2B5EF4-FFF2-40B4-BE49-F238E27FC236}">
                    <a16:creationId xmlns:a16="http://schemas.microsoft.com/office/drawing/2014/main" id="{1B93DFBD-85CA-4950-B5F0-BFF458B53620}"/>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1" name="Freeform 6699">
                <a:extLst>
                  <a:ext uri="{FF2B5EF4-FFF2-40B4-BE49-F238E27FC236}">
                    <a16:creationId xmlns:a16="http://schemas.microsoft.com/office/drawing/2014/main" id="{7381226F-832A-4C7B-BE4D-0496FB87F68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2" name="Freeform 6700">
                <a:extLst>
                  <a:ext uri="{FF2B5EF4-FFF2-40B4-BE49-F238E27FC236}">
                    <a16:creationId xmlns:a16="http://schemas.microsoft.com/office/drawing/2014/main" id="{3ECB6746-2605-48B8-A7B6-736D1F4C5E83}"/>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3" name="Freeform 6701">
                <a:extLst>
                  <a:ext uri="{FF2B5EF4-FFF2-40B4-BE49-F238E27FC236}">
                    <a16:creationId xmlns:a16="http://schemas.microsoft.com/office/drawing/2014/main" id="{0A270850-A9A4-49B6-B408-34CBBD876BC6}"/>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4" name="Freeform 6702">
                <a:extLst>
                  <a:ext uri="{FF2B5EF4-FFF2-40B4-BE49-F238E27FC236}">
                    <a16:creationId xmlns:a16="http://schemas.microsoft.com/office/drawing/2014/main" id="{83165869-D39C-464E-B73A-28387BFA11E8}"/>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5" name="Freeform 6703">
                <a:extLst>
                  <a:ext uri="{FF2B5EF4-FFF2-40B4-BE49-F238E27FC236}">
                    <a16:creationId xmlns:a16="http://schemas.microsoft.com/office/drawing/2014/main" id="{1ABB276E-78B1-42EA-AE1F-997A1AFA701E}"/>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6" name="Freeform 6704">
                <a:extLst>
                  <a:ext uri="{FF2B5EF4-FFF2-40B4-BE49-F238E27FC236}">
                    <a16:creationId xmlns:a16="http://schemas.microsoft.com/office/drawing/2014/main" id="{348CF9BE-0D48-4467-AE70-D9C0E72BE1B7}"/>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7" name="Freeform 6705">
                <a:extLst>
                  <a:ext uri="{FF2B5EF4-FFF2-40B4-BE49-F238E27FC236}">
                    <a16:creationId xmlns:a16="http://schemas.microsoft.com/office/drawing/2014/main" id="{6A3F9A75-5CD8-4277-A569-04B17078D725}"/>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8" name="Freeform 6706">
                <a:extLst>
                  <a:ext uri="{FF2B5EF4-FFF2-40B4-BE49-F238E27FC236}">
                    <a16:creationId xmlns:a16="http://schemas.microsoft.com/office/drawing/2014/main" id="{E4D5AA9E-26A8-4155-BD33-C841D45AD31A}"/>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9" name="Freeform 6707">
                <a:extLst>
                  <a:ext uri="{FF2B5EF4-FFF2-40B4-BE49-F238E27FC236}">
                    <a16:creationId xmlns:a16="http://schemas.microsoft.com/office/drawing/2014/main" id="{C44FEDB8-BEE8-4EFB-B1B8-6E7A585BF007}"/>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0" name="Freeform 6708">
                <a:extLst>
                  <a:ext uri="{FF2B5EF4-FFF2-40B4-BE49-F238E27FC236}">
                    <a16:creationId xmlns:a16="http://schemas.microsoft.com/office/drawing/2014/main" id="{A994B8BB-0C44-4FB7-96BE-7B5B9E6F911B}"/>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1" name="Freeform 6709">
                <a:extLst>
                  <a:ext uri="{FF2B5EF4-FFF2-40B4-BE49-F238E27FC236}">
                    <a16:creationId xmlns:a16="http://schemas.microsoft.com/office/drawing/2014/main" id="{C1AD2942-68DC-465C-8E49-728144793DA3}"/>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2" name="Freeform 6710">
                <a:extLst>
                  <a:ext uri="{FF2B5EF4-FFF2-40B4-BE49-F238E27FC236}">
                    <a16:creationId xmlns:a16="http://schemas.microsoft.com/office/drawing/2014/main" id="{1F166892-0386-4CFB-A62F-E4BD1E9C18D2}"/>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3" name="Freeform 6711">
                <a:extLst>
                  <a:ext uri="{FF2B5EF4-FFF2-40B4-BE49-F238E27FC236}">
                    <a16:creationId xmlns:a16="http://schemas.microsoft.com/office/drawing/2014/main" id="{8C6D0AB7-C490-422D-9F82-CF48C6F481E9}"/>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4" name="Freeform 6712">
                <a:extLst>
                  <a:ext uri="{FF2B5EF4-FFF2-40B4-BE49-F238E27FC236}">
                    <a16:creationId xmlns:a16="http://schemas.microsoft.com/office/drawing/2014/main" id="{44DD6486-ADFA-4FDD-93D5-8FB7D5B2DB34}"/>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5" name="Freeform 6713">
                <a:extLst>
                  <a:ext uri="{FF2B5EF4-FFF2-40B4-BE49-F238E27FC236}">
                    <a16:creationId xmlns:a16="http://schemas.microsoft.com/office/drawing/2014/main" id="{409DAD6B-C7A3-423A-B9DD-12AA8D5F1852}"/>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6" name="Freeform 6714">
                <a:extLst>
                  <a:ext uri="{FF2B5EF4-FFF2-40B4-BE49-F238E27FC236}">
                    <a16:creationId xmlns:a16="http://schemas.microsoft.com/office/drawing/2014/main" id="{60555C5E-A945-4E7C-AC3D-48E1F794293D}"/>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7" name="Freeform 6715">
                <a:extLst>
                  <a:ext uri="{FF2B5EF4-FFF2-40B4-BE49-F238E27FC236}">
                    <a16:creationId xmlns:a16="http://schemas.microsoft.com/office/drawing/2014/main" id="{B1236E5F-51FD-4399-A651-651C2DC4B1F6}"/>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8" name="Freeform 6716">
                <a:extLst>
                  <a:ext uri="{FF2B5EF4-FFF2-40B4-BE49-F238E27FC236}">
                    <a16:creationId xmlns:a16="http://schemas.microsoft.com/office/drawing/2014/main" id="{F39DA609-55D4-404E-94CB-D0FFE746073D}"/>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9" name="Freeform 6717">
                <a:extLst>
                  <a:ext uri="{FF2B5EF4-FFF2-40B4-BE49-F238E27FC236}">
                    <a16:creationId xmlns:a16="http://schemas.microsoft.com/office/drawing/2014/main" id="{73890193-1FC6-4E6A-9296-2879A14EDB53}"/>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0" name="Freeform 6718">
                <a:extLst>
                  <a:ext uri="{FF2B5EF4-FFF2-40B4-BE49-F238E27FC236}">
                    <a16:creationId xmlns:a16="http://schemas.microsoft.com/office/drawing/2014/main" id="{562ADC60-5D6B-4D8C-882E-EDA5112D6941}"/>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1" name="Freeform 6719">
                <a:extLst>
                  <a:ext uri="{FF2B5EF4-FFF2-40B4-BE49-F238E27FC236}">
                    <a16:creationId xmlns:a16="http://schemas.microsoft.com/office/drawing/2014/main" id="{051BF61B-223A-4A05-8883-DC0DEC8A72E4}"/>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2" name="Freeform 6720">
                <a:extLst>
                  <a:ext uri="{FF2B5EF4-FFF2-40B4-BE49-F238E27FC236}">
                    <a16:creationId xmlns:a16="http://schemas.microsoft.com/office/drawing/2014/main" id="{4DC5AB4D-017C-45A4-962E-9CE0A9A5883A}"/>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3" name="Freeform 6721">
                <a:extLst>
                  <a:ext uri="{FF2B5EF4-FFF2-40B4-BE49-F238E27FC236}">
                    <a16:creationId xmlns:a16="http://schemas.microsoft.com/office/drawing/2014/main" id="{61AE770E-0D27-4F32-AD18-4A6BBF6ED3C7}"/>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4" name="Freeform 6722">
                <a:extLst>
                  <a:ext uri="{FF2B5EF4-FFF2-40B4-BE49-F238E27FC236}">
                    <a16:creationId xmlns:a16="http://schemas.microsoft.com/office/drawing/2014/main" id="{A870A54A-C471-434C-B35F-5A493D59E015}"/>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5" name="Freeform 6723">
                <a:extLst>
                  <a:ext uri="{FF2B5EF4-FFF2-40B4-BE49-F238E27FC236}">
                    <a16:creationId xmlns:a16="http://schemas.microsoft.com/office/drawing/2014/main" id="{181BAD04-D0A6-446B-B213-317233D66EA6}"/>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6" name="Freeform 6724">
                <a:extLst>
                  <a:ext uri="{FF2B5EF4-FFF2-40B4-BE49-F238E27FC236}">
                    <a16:creationId xmlns:a16="http://schemas.microsoft.com/office/drawing/2014/main" id="{02601E89-BD4A-421E-92EF-B82BBA561B6F}"/>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7" name="Freeform 6725">
                <a:extLst>
                  <a:ext uri="{FF2B5EF4-FFF2-40B4-BE49-F238E27FC236}">
                    <a16:creationId xmlns:a16="http://schemas.microsoft.com/office/drawing/2014/main" id="{8A0A236B-DC84-4F05-8B33-D998F8A986E7}"/>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8" name="Freeform 6726">
                <a:extLst>
                  <a:ext uri="{FF2B5EF4-FFF2-40B4-BE49-F238E27FC236}">
                    <a16:creationId xmlns:a16="http://schemas.microsoft.com/office/drawing/2014/main" id="{D4CBD085-18FE-47CF-9AE5-E3B5EFC52D72}"/>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9" name="Freeform 6727">
                <a:extLst>
                  <a:ext uri="{FF2B5EF4-FFF2-40B4-BE49-F238E27FC236}">
                    <a16:creationId xmlns:a16="http://schemas.microsoft.com/office/drawing/2014/main" id="{E6E3E3B9-1A78-4E38-B54D-977AF28D7B4D}"/>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0" name="Freeform 6728">
                <a:extLst>
                  <a:ext uri="{FF2B5EF4-FFF2-40B4-BE49-F238E27FC236}">
                    <a16:creationId xmlns:a16="http://schemas.microsoft.com/office/drawing/2014/main" id="{3B33C825-65C4-4537-8DA1-3940C98E332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1" name="Freeform 6729">
                <a:extLst>
                  <a:ext uri="{FF2B5EF4-FFF2-40B4-BE49-F238E27FC236}">
                    <a16:creationId xmlns:a16="http://schemas.microsoft.com/office/drawing/2014/main" id="{099316CF-5682-439F-9CB9-22AE8FF6A797}"/>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2" name="Freeform 6730">
                <a:extLst>
                  <a:ext uri="{FF2B5EF4-FFF2-40B4-BE49-F238E27FC236}">
                    <a16:creationId xmlns:a16="http://schemas.microsoft.com/office/drawing/2014/main" id="{32BF0893-6DAE-45C1-8A10-36A38820F2B3}"/>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3" name="Freeform 6731">
                <a:extLst>
                  <a:ext uri="{FF2B5EF4-FFF2-40B4-BE49-F238E27FC236}">
                    <a16:creationId xmlns:a16="http://schemas.microsoft.com/office/drawing/2014/main" id="{6EEEDC6E-A8D9-414A-9DBD-A486798964D1}"/>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4" name="Freeform 6732">
                <a:extLst>
                  <a:ext uri="{FF2B5EF4-FFF2-40B4-BE49-F238E27FC236}">
                    <a16:creationId xmlns:a16="http://schemas.microsoft.com/office/drawing/2014/main" id="{9ABFCCB6-AE72-496B-8BAB-461F5FD29900}"/>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5" name="Freeform 6733">
                <a:extLst>
                  <a:ext uri="{FF2B5EF4-FFF2-40B4-BE49-F238E27FC236}">
                    <a16:creationId xmlns:a16="http://schemas.microsoft.com/office/drawing/2014/main" id="{69D0698D-EB72-4F02-9F0D-616107E2A9FB}"/>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6" name="Freeform 6734">
                <a:extLst>
                  <a:ext uri="{FF2B5EF4-FFF2-40B4-BE49-F238E27FC236}">
                    <a16:creationId xmlns:a16="http://schemas.microsoft.com/office/drawing/2014/main" id="{64DCE758-38EB-4C00-A9E4-D44E399291E6}"/>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7" name="Freeform 6735">
                <a:extLst>
                  <a:ext uri="{FF2B5EF4-FFF2-40B4-BE49-F238E27FC236}">
                    <a16:creationId xmlns:a16="http://schemas.microsoft.com/office/drawing/2014/main" id="{C91B59B9-D544-49EA-BC69-F029E25282EC}"/>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8" name="Freeform 6736">
                <a:extLst>
                  <a:ext uri="{FF2B5EF4-FFF2-40B4-BE49-F238E27FC236}">
                    <a16:creationId xmlns:a16="http://schemas.microsoft.com/office/drawing/2014/main" id="{370CFED9-FC50-4E51-BDEF-619B96CA5B38}"/>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9" name="Freeform 6737">
                <a:extLst>
                  <a:ext uri="{FF2B5EF4-FFF2-40B4-BE49-F238E27FC236}">
                    <a16:creationId xmlns:a16="http://schemas.microsoft.com/office/drawing/2014/main" id="{20FB54DD-C29C-4050-A00A-E77CC8D0A13F}"/>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0" name="Freeform 6738">
                <a:extLst>
                  <a:ext uri="{FF2B5EF4-FFF2-40B4-BE49-F238E27FC236}">
                    <a16:creationId xmlns:a16="http://schemas.microsoft.com/office/drawing/2014/main" id="{0BF130E8-B30A-4049-A9FA-D2EF354C3F6C}"/>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1" name="Freeform 6739">
                <a:extLst>
                  <a:ext uri="{FF2B5EF4-FFF2-40B4-BE49-F238E27FC236}">
                    <a16:creationId xmlns:a16="http://schemas.microsoft.com/office/drawing/2014/main" id="{F6A738E7-6E9C-4F38-BF9E-9FADF0AADA9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2" name="Freeform 6740">
                <a:extLst>
                  <a:ext uri="{FF2B5EF4-FFF2-40B4-BE49-F238E27FC236}">
                    <a16:creationId xmlns:a16="http://schemas.microsoft.com/office/drawing/2014/main" id="{7B8A3D88-E90E-4521-9305-E3C20953A956}"/>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3" name="Freeform 6741">
                <a:extLst>
                  <a:ext uri="{FF2B5EF4-FFF2-40B4-BE49-F238E27FC236}">
                    <a16:creationId xmlns:a16="http://schemas.microsoft.com/office/drawing/2014/main" id="{15F88CAE-E9A7-4091-B7B8-4625345BA321}"/>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4" name="Freeform 6742">
                <a:extLst>
                  <a:ext uri="{FF2B5EF4-FFF2-40B4-BE49-F238E27FC236}">
                    <a16:creationId xmlns:a16="http://schemas.microsoft.com/office/drawing/2014/main" id="{EA1BDE86-143E-49C7-B33E-ED67BB34F593}"/>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5" name="Freeform 6743">
                <a:extLst>
                  <a:ext uri="{FF2B5EF4-FFF2-40B4-BE49-F238E27FC236}">
                    <a16:creationId xmlns:a16="http://schemas.microsoft.com/office/drawing/2014/main" id="{3B944725-242E-4160-A4C3-8C1D78CFA08B}"/>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6" name="Freeform 6744">
                <a:extLst>
                  <a:ext uri="{FF2B5EF4-FFF2-40B4-BE49-F238E27FC236}">
                    <a16:creationId xmlns:a16="http://schemas.microsoft.com/office/drawing/2014/main" id="{B31A798A-49DD-4941-A130-0192E81BAEB7}"/>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7" name="Freeform 6745">
                <a:extLst>
                  <a:ext uri="{FF2B5EF4-FFF2-40B4-BE49-F238E27FC236}">
                    <a16:creationId xmlns:a16="http://schemas.microsoft.com/office/drawing/2014/main" id="{AB11FADF-1A0C-430E-8C07-AB566D4D391B}"/>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8" name="Freeform 6746">
                <a:extLst>
                  <a:ext uri="{FF2B5EF4-FFF2-40B4-BE49-F238E27FC236}">
                    <a16:creationId xmlns:a16="http://schemas.microsoft.com/office/drawing/2014/main" id="{F4A11BDD-4B90-4805-97B0-18E14F379CF2}"/>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9" name="Freeform 6747">
                <a:extLst>
                  <a:ext uri="{FF2B5EF4-FFF2-40B4-BE49-F238E27FC236}">
                    <a16:creationId xmlns:a16="http://schemas.microsoft.com/office/drawing/2014/main" id="{DC48DD8F-99B3-4E2D-B377-BE286C0504B8}"/>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0" name="Freeform 6748">
                <a:extLst>
                  <a:ext uri="{FF2B5EF4-FFF2-40B4-BE49-F238E27FC236}">
                    <a16:creationId xmlns:a16="http://schemas.microsoft.com/office/drawing/2014/main" id="{D845BDDB-E94F-4FEA-A171-D6B2731E8B1D}"/>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1" name="Freeform 6749">
                <a:extLst>
                  <a:ext uri="{FF2B5EF4-FFF2-40B4-BE49-F238E27FC236}">
                    <a16:creationId xmlns:a16="http://schemas.microsoft.com/office/drawing/2014/main" id="{8AEE74FA-2194-49C0-A510-4C876A4EAAB7}"/>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2" name="Freeform 6750">
                <a:extLst>
                  <a:ext uri="{FF2B5EF4-FFF2-40B4-BE49-F238E27FC236}">
                    <a16:creationId xmlns:a16="http://schemas.microsoft.com/office/drawing/2014/main" id="{23FA5E43-C1EF-4CE0-9E82-7302B7575D91}"/>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3" name="Freeform 6751">
                <a:extLst>
                  <a:ext uri="{FF2B5EF4-FFF2-40B4-BE49-F238E27FC236}">
                    <a16:creationId xmlns:a16="http://schemas.microsoft.com/office/drawing/2014/main" id="{7A434421-7317-46EE-9132-0AFEC2130967}"/>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4" name="Freeform 6752">
                <a:extLst>
                  <a:ext uri="{FF2B5EF4-FFF2-40B4-BE49-F238E27FC236}">
                    <a16:creationId xmlns:a16="http://schemas.microsoft.com/office/drawing/2014/main" id="{869F90F1-F2B5-446D-ADF6-4BB8E619749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5" name="Freeform 6753">
                <a:extLst>
                  <a:ext uri="{FF2B5EF4-FFF2-40B4-BE49-F238E27FC236}">
                    <a16:creationId xmlns:a16="http://schemas.microsoft.com/office/drawing/2014/main" id="{1FDB3431-D635-4DC7-B704-D43863C99A0B}"/>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6" name="Freeform 6754">
                <a:extLst>
                  <a:ext uri="{FF2B5EF4-FFF2-40B4-BE49-F238E27FC236}">
                    <a16:creationId xmlns:a16="http://schemas.microsoft.com/office/drawing/2014/main" id="{B3D810D2-4F36-481C-85EF-AA25F52A50ED}"/>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7" name="Freeform 6755">
                <a:extLst>
                  <a:ext uri="{FF2B5EF4-FFF2-40B4-BE49-F238E27FC236}">
                    <a16:creationId xmlns:a16="http://schemas.microsoft.com/office/drawing/2014/main" id="{638A56F9-A9D9-492D-8329-7023CB894098}"/>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8" name="Freeform 6756">
                <a:extLst>
                  <a:ext uri="{FF2B5EF4-FFF2-40B4-BE49-F238E27FC236}">
                    <a16:creationId xmlns:a16="http://schemas.microsoft.com/office/drawing/2014/main" id="{04F981F0-4ADB-4715-A1C6-7AA5591B74B3}"/>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9" name="Freeform 6757">
                <a:extLst>
                  <a:ext uri="{FF2B5EF4-FFF2-40B4-BE49-F238E27FC236}">
                    <a16:creationId xmlns:a16="http://schemas.microsoft.com/office/drawing/2014/main" id="{C96D71C5-D89C-4E40-A339-5E5B19538EAA}"/>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0" name="Freeform 6758">
                <a:extLst>
                  <a:ext uri="{FF2B5EF4-FFF2-40B4-BE49-F238E27FC236}">
                    <a16:creationId xmlns:a16="http://schemas.microsoft.com/office/drawing/2014/main" id="{31B1F9E6-7FFF-49AD-85C8-DB75E92A951B}"/>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1" name="Freeform 6759">
                <a:extLst>
                  <a:ext uri="{FF2B5EF4-FFF2-40B4-BE49-F238E27FC236}">
                    <a16:creationId xmlns:a16="http://schemas.microsoft.com/office/drawing/2014/main" id="{B51B7F70-5723-4D07-B80D-25C091747CD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2" name="Freeform 6760">
                <a:extLst>
                  <a:ext uri="{FF2B5EF4-FFF2-40B4-BE49-F238E27FC236}">
                    <a16:creationId xmlns:a16="http://schemas.microsoft.com/office/drawing/2014/main" id="{C3C6F4CD-FF85-4B54-94E7-066E3BB6EEDC}"/>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3" name="Freeform 6761">
                <a:extLst>
                  <a:ext uri="{FF2B5EF4-FFF2-40B4-BE49-F238E27FC236}">
                    <a16:creationId xmlns:a16="http://schemas.microsoft.com/office/drawing/2014/main" id="{1BCDD7CF-18AB-4115-ACA5-24EC7F4F6ED8}"/>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4" name="Freeform 6762">
                <a:extLst>
                  <a:ext uri="{FF2B5EF4-FFF2-40B4-BE49-F238E27FC236}">
                    <a16:creationId xmlns:a16="http://schemas.microsoft.com/office/drawing/2014/main" id="{B2B4FDEC-FFD9-4421-8F1A-DA0C2A930B5D}"/>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5" name="Freeform 6763">
                <a:extLst>
                  <a:ext uri="{FF2B5EF4-FFF2-40B4-BE49-F238E27FC236}">
                    <a16:creationId xmlns:a16="http://schemas.microsoft.com/office/drawing/2014/main" id="{D5344C63-EC1B-4443-8061-31EDFAE8BC59}"/>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6" name="Freeform 6764">
                <a:extLst>
                  <a:ext uri="{FF2B5EF4-FFF2-40B4-BE49-F238E27FC236}">
                    <a16:creationId xmlns:a16="http://schemas.microsoft.com/office/drawing/2014/main" id="{EFB231B2-F865-439C-895D-A16E832EE3FE}"/>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7" name="Freeform 6765">
                <a:extLst>
                  <a:ext uri="{FF2B5EF4-FFF2-40B4-BE49-F238E27FC236}">
                    <a16:creationId xmlns:a16="http://schemas.microsoft.com/office/drawing/2014/main" id="{236C7297-5E39-470A-B21E-393443F96149}"/>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8" name="Freeform 6766">
                <a:extLst>
                  <a:ext uri="{FF2B5EF4-FFF2-40B4-BE49-F238E27FC236}">
                    <a16:creationId xmlns:a16="http://schemas.microsoft.com/office/drawing/2014/main" id="{A48E38B5-5E04-4C9A-ABF8-183AAE322A19}"/>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9" name="Freeform 6767">
                <a:extLst>
                  <a:ext uri="{FF2B5EF4-FFF2-40B4-BE49-F238E27FC236}">
                    <a16:creationId xmlns:a16="http://schemas.microsoft.com/office/drawing/2014/main" id="{F7F2FCA8-2825-4BDD-9240-C5B958679945}"/>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0" name="Freeform 6768">
                <a:extLst>
                  <a:ext uri="{FF2B5EF4-FFF2-40B4-BE49-F238E27FC236}">
                    <a16:creationId xmlns:a16="http://schemas.microsoft.com/office/drawing/2014/main" id="{3D113693-A143-45F3-8836-F2DB1B8EBC1F}"/>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1" name="Freeform 6769">
                <a:extLst>
                  <a:ext uri="{FF2B5EF4-FFF2-40B4-BE49-F238E27FC236}">
                    <a16:creationId xmlns:a16="http://schemas.microsoft.com/office/drawing/2014/main" id="{A9248EE5-80AC-4301-A498-5F35A5C3CC89}"/>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2" name="Freeform 6770">
                <a:extLst>
                  <a:ext uri="{FF2B5EF4-FFF2-40B4-BE49-F238E27FC236}">
                    <a16:creationId xmlns:a16="http://schemas.microsoft.com/office/drawing/2014/main" id="{09CE2FA1-90B7-4080-B82F-DEFC30396C7F}"/>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3" name="Freeform 6771">
                <a:extLst>
                  <a:ext uri="{FF2B5EF4-FFF2-40B4-BE49-F238E27FC236}">
                    <a16:creationId xmlns:a16="http://schemas.microsoft.com/office/drawing/2014/main" id="{8625181D-23F8-40F2-91D2-6D5E651F2B5C}"/>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4" name="Freeform 6772">
                <a:extLst>
                  <a:ext uri="{FF2B5EF4-FFF2-40B4-BE49-F238E27FC236}">
                    <a16:creationId xmlns:a16="http://schemas.microsoft.com/office/drawing/2014/main" id="{6FE4A74B-B6FD-4A62-8D6B-698D932E29F1}"/>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5" name="Freeform 6773">
                <a:extLst>
                  <a:ext uri="{FF2B5EF4-FFF2-40B4-BE49-F238E27FC236}">
                    <a16:creationId xmlns:a16="http://schemas.microsoft.com/office/drawing/2014/main" id="{6DF271F5-1A41-40CC-A311-18E810C6473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6" name="Freeform 6774">
                <a:extLst>
                  <a:ext uri="{FF2B5EF4-FFF2-40B4-BE49-F238E27FC236}">
                    <a16:creationId xmlns:a16="http://schemas.microsoft.com/office/drawing/2014/main" id="{73AF0751-9C59-4CD9-9D15-136081B44099}"/>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7" name="Freeform 6775">
                <a:extLst>
                  <a:ext uri="{FF2B5EF4-FFF2-40B4-BE49-F238E27FC236}">
                    <a16:creationId xmlns:a16="http://schemas.microsoft.com/office/drawing/2014/main" id="{26FB184C-26EC-4C27-9D83-8CA77ECEED4E}"/>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8" name="Freeform 6776">
                <a:extLst>
                  <a:ext uri="{FF2B5EF4-FFF2-40B4-BE49-F238E27FC236}">
                    <a16:creationId xmlns:a16="http://schemas.microsoft.com/office/drawing/2014/main" id="{0F023D7C-4FE4-49F0-A38B-A9D368962A4B}"/>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9" name="Freeform 6777">
                <a:extLst>
                  <a:ext uri="{FF2B5EF4-FFF2-40B4-BE49-F238E27FC236}">
                    <a16:creationId xmlns:a16="http://schemas.microsoft.com/office/drawing/2014/main" id="{98543778-7E0B-400A-9953-2EA069B2604F}"/>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0" name="Freeform 6778">
                <a:extLst>
                  <a:ext uri="{FF2B5EF4-FFF2-40B4-BE49-F238E27FC236}">
                    <a16:creationId xmlns:a16="http://schemas.microsoft.com/office/drawing/2014/main" id="{0BB5E6C2-0F7E-4AF2-8A2B-BC75E3C2365C}"/>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1" name="Freeform 6779">
                <a:extLst>
                  <a:ext uri="{FF2B5EF4-FFF2-40B4-BE49-F238E27FC236}">
                    <a16:creationId xmlns:a16="http://schemas.microsoft.com/office/drawing/2014/main" id="{EFC1A893-26D7-424F-92E2-3B89939C883E}"/>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2" name="Freeform 6780">
                <a:extLst>
                  <a:ext uri="{FF2B5EF4-FFF2-40B4-BE49-F238E27FC236}">
                    <a16:creationId xmlns:a16="http://schemas.microsoft.com/office/drawing/2014/main" id="{42130A94-8780-4E71-AF32-AA646B1094C9}"/>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3" name="Freeform 6781">
                <a:extLst>
                  <a:ext uri="{FF2B5EF4-FFF2-40B4-BE49-F238E27FC236}">
                    <a16:creationId xmlns:a16="http://schemas.microsoft.com/office/drawing/2014/main" id="{CCE50619-85C2-49D5-B138-45270DBCE24D}"/>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4" name="Freeform 6782">
                <a:extLst>
                  <a:ext uri="{FF2B5EF4-FFF2-40B4-BE49-F238E27FC236}">
                    <a16:creationId xmlns:a16="http://schemas.microsoft.com/office/drawing/2014/main" id="{BD4168D8-53AE-4D42-8E14-F23212C99AA2}"/>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5" name="Freeform 6783">
                <a:extLst>
                  <a:ext uri="{FF2B5EF4-FFF2-40B4-BE49-F238E27FC236}">
                    <a16:creationId xmlns:a16="http://schemas.microsoft.com/office/drawing/2014/main" id="{C7078C56-C110-479A-B417-FE4DB6A436F4}"/>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6" name="Freeform 6784">
                <a:extLst>
                  <a:ext uri="{FF2B5EF4-FFF2-40B4-BE49-F238E27FC236}">
                    <a16:creationId xmlns:a16="http://schemas.microsoft.com/office/drawing/2014/main" id="{0FD27520-9958-4079-9D3E-BC699026D71A}"/>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7" name="Freeform 6785">
                <a:extLst>
                  <a:ext uri="{FF2B5EF4-FFF2-40B4-BE49-F238E27FC236}">
                    <a16:creationId xmlns:a16="http://schemas.microsoft.com/office/drawing/2014/main" id="{3B5EDC25-B2AA-4502-9CB5-8D365779F189}"/>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8" name="Freeform 6786">
                <a:extLst>
                  <a:ext uri="{FF2B5EF4-FFF2-40B4-BE49-F238E27FC236}">
                    <a16:creationId xmlns:a16="http://schemas.microsoft.com/office/drawing/2014/main" id="{9CBDA389-BF2E-4246-AA0D-A9E660F6C0BA}"/>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9" name="Freeform 6787">
                <a:extLst>
                  <a:ext uri="{FF2B5EF4-FFF2-40B4-BE49-F238E27FC236}">
                    <a16:creationId xmlns:a16="http://schemas.microsoft.com/office/drawing/2014/main" id="{191D14D0-778F-4888-BF01-6073D181C110}"/>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0" name="Freeform 6788">
                <a:extLst>
                  <a:ext uri="{FF2B5EF4-FFF2-40B4-BE49-F238E27FC236}">
                    <a16:creationId xmlns:a16="http://schemas.microsoft.com/office/drawing/2014/main" id="{7E7D2E66-F72B-4373-B9CB-95A9F77C9779}"/>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1" name="Freeform 6789">
                <a:extLst>
                  <a:ext uri="{FF2B5EF4-FFF2-40B4-BE49-F238E27FC236}">
                    <a16:creationId xmlns:a16="http://schemas.microsoft.com/office/drawing/2014/main" id="{E7C74D1D-E2FD-4364-8D8D-47C65D5CD4F1}"/>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2" name="Freeform 6790">
                <a:extLst>
                  <a:ext uri="{FF2B5EF4-FFF2-40B4-BE49-F238E27FC236}">
                    <a16:creationId xmlns:a16="http://schemas.microsoft.com/office/drawing/2014/main" id="{B86EAB7C-5E95-4E18-9F73-F4B76F235B90}"/>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3" name="Freeform 6791">
                <a:extLst>
                  <a:ext uri="{FF2B5EF4-FFF2-40B4-BE49-F238E27FC236}">
                    <a16:creationId xmlns:a16="http://schemas.microsoft.com/office/drawing/2014/main" id="{AA9F4727-AC4C-491C-BE3F-E74E47A8C645}"/>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4" name="Freeform 6792">
                <a:extLst>
                  <a:ext uri="{FF2B5EF4-FFF2-40B4-BE49-F238E27FC236}">
                    <a16:creationId xmlns:a16="http://schemas.microsoft.com/office/drawing/2014/main" id="{E1E3971D-057F-4A38-A7EA-503B5FE947A2}"/>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5" name="Freeform 6793">
                <a:extLst>
                  <a:ext uri="{FF2B5EF4-FFF2-40B4-BE49-F238E27FC236}">
                    <a16:creationId xmlns:a16="http://schemas.microsoft.com/office/drawing/2014/main" id="{4A16FE68-5E2B-4FDA-985C-F29407F42CA1}"/>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6" name="Freeform 6794">
                <a:extLst>
                  <a:ext uri="{FF2B5EF4-FFF2-40B4-BE49-F238E27FC236}">
                    <a16:creationId xmlns:a16="http://schemas.microsoft.com/office/drawing/2014/main" id="{EBC0433E-F973-4F34-8375-AB0BB327196B}"/>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7" name="Freeform 6795">
                <a:extLst>
                  <a:ext uri="{FF2B5EF4-FFF2-40B4-BE49-F238E27FC236}">
                    <a16:creationId xmlns:a16="http://schemas.microsoft.com/office/drawing/2014/main" id="{FB278B10-B870-4FAC-9B6E-5D4AEE70736B}"/>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8" name="Freeform 6796">
                <a:extLst>
                  <a:ext uri="{FF2B5EF4-FFF2-40B4-BE49-F238E27FC236}">
                    <a16:creationId xmlns:a16="http://schemas.microsoft.com/office/drawing/2014/main" id="{B75D69A4-E1F3-44E4-95D3-3DE6BE15AD00}"/>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9" name="Freeform 6797">
                <a:extLst>
                  <a:ext uri="{FF2B5EF4-FFF2-40B4-BE49-F238E27FC236}">
                    <a16:creationId xmlns:a16="http://schemas.microsoft.com/office/drawing/2014/main" id="{DB00A64F-DB73-4F9D-A2BC-BF53E729D2CD}"/>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0" name="Freeform 6798">
                <a:extLst>
                  <a:ext uri="{FF2B5EF4-FFF2-40B4-BE49-F238E27FC236}">
                    <a16:creationId xmlns:a16="http://schemas.microsoft.com/office/drawing/2014/main" id="{DE38C043-FA7D-446F-9C92-3590C5C779AD}"/>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1" name="Freeform 6799">
                <a:extLst>
                  <a:ext uri="{FF2B5EF4-FFF2-40B4-BE49-F238E27FC236}">
                    <a16:creationId xmlns:a16="http://schemas.microsoft.com/office/drawing/2014/main" id="{2816444F-110C-41B1-AB70-B5B8BA4B9800}"/>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2" name="Freeform 6800">
                <a:extLst>
                  <a:ext uri="{FF2B5EF4-FFF2-40B4-BE49-F238E27FC236}">
                    <a16:creationId xmlns:a16="http://schemas.microsoft.com/office/drawing/2014/main" id="{1ADF440A-865D-4A13-885E-F5E0904EB333}"/>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3" name="Freeform 6801">
                <a:extLst>
                  <a:ext uri="{FF2B5EF4-FFF2-40B4-BE49-F238E27FC236}">
                    <a16:creationId xmlns:a16="http://schemas.microsoft.com/office/drawing/2014/main" id="{A901FF03-2448-492A-BCDF-976CA7E75C7A}"/>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4" name="Freeform 6802">
                <a:extLst>
                  <a:ext uri="{FF2B5EF4-FFF2-40B4-BE49-F238E27FC236}">
                    <a16:creationId xmlns:a16="http://schemas.microsoft.com/office/drawing/2014/main" id="{AFDB0BE0-8284-40B2-8CCA-5B8AD34609B8}"/>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5" name="Freeform 6803">
                <a:extLst>
                  <a:ext uri="{FF2B5EF4-FFF2-40B4-BE49-F238E27FC236}">
                    <a16:creationId xmlns:a16="http://schemas.microsoft.com/office/drawing/2014/main" id="{7D7710A2-C01C-4EEA-97D2-D1C665DAF751}"/>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6" name="Freeform 6804">
                <a:extLst>
                  <a:ext uri="{FF2B5EF4-FFF2-40B4-BE49-F238E27FC236}">
                    <a16:creationId xmlns:a16="http://schemas.microsoft.com/office/drawing/2014/main" id="{F88ACF74-4F59-4AEB-B12B-23C5A3AD6648}"/>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7" name="Freeform 6805">
                <a:extLst>
                  <a:ext uri="{FF2B5EF4-FFF2-40B4-BE49-F238E27FC236}">
                    <a16:creationId xmlns:a16="http://schemas.microsoft.com/office/drawing/2014/main" id="{3F2458D6-D3B6-427E-B26F-0A4CE9D418C4}"/>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8" name="Freeform 6806">
                <a:extLst>
                  <a:ext uri="{FF2B5EF4-FFF2-40B4-BE49-F238E27FC236}">
                    <a16:creationId xmlns:a16="http://schemas.microsoft.com/office/drawing/2014/main" id="{A8DFD8D1-D07D-45A2-AA25-F68983685E50}"/>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9" name="Freeform 6807">
                <a:extLst>
                  <a:ext uri="{FF2B5EF4-FFF2-40B4-BE49-F238E27FC236}">
                    <a16:creationId xmlns:a16="http://schemas.microsoft.com/office/drawing/2014/main" id="{1CA0B743-9DCD-4E66-A63C-B4D4DBB17EE0}"/>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0" name="Freeform 6808">
                <a:extLst>
                  <a:ext uri="{FF2B5EF4-FFF2-40B4-BE49-F238E27FC236}">
                    <a16:creationId xmlns:a16="http://schemas.microsoft.com/office/drawing/2014/main" id="{7354D604-AA6D-4B73-9CDA-F0B3FED44303}"/>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1" name="Freeform 6809">
                <a:extLst>
                  <a:ext uri="{FF2B5EF4-FFF2-40B4-BE49-F238E27FC236}">
                    <a16:creationId xmlns:a16="http://schemas.microsoft.com/office/drawing/2014/main" id="{01F038A1-5DD3-4E4A-B4B6-BC8C6C0CA5D1}"/>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2" name="Freeform 6810">
                <a:extLst>
                  <a:ext uri="{FF2B5EF4-FFF2-40B4-BE49-F238E27FC236}">
                    <a16:creationId xmlns:a16="http://schemas.microsoft.com/office/drawing/2014/main" id="{5820F10F-4055-4FB6-8D2F-84E6B788569E}"/>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3" name="Freeform 6811">
                <a:extLst>
                  <a:ext uri="{FF2B5EF4-FFF2-40B4-BE49-F238E27FC236}">
                    <a16:creationId xmlns:a16="http://schemas.microsoft.com/office/drawing/2014/main" id="{7A7D494A-4B08-4E5E-BE37-F4E41C70E547}"/>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4" name="Freeform 6812">
                <a:extLst>
                  <a:ext uri="{FF2B5EF4-FFF2-40B4-BE49-F238E27FC236}">
                    <a16:creationId xmlns:a16="http://schemas.microsoft.com/office/drawing/2014/main" id="{C2B03BE4-62F7-4F34-945C-AD371C01FF54}"/>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5" name="Freeform 6813">
                <a:extLst>
                  <a:ext uri="{FF2B5EF4-FFF2-40B4-BE49-F238E27FC236}">
                    <a16:creationId xmlns:a16="http://schemas.microsoft.com/office/drawing/2014/main" id="{09C4D3AA-657C-4259-80CD-DD98522FD6C3}"/>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6" name="Freeform 6814">
                <a:extLst>
                  <a:ext uri="{FF2B5EF4-FFF2-40B4-BE49-F238E27FC236}">
                    <a16:creationId xmlns:a16="http://schemas.microsoft.com/office/drawing/2014/main" id="{869C3F49-3FD6-4C0A-B842-8BAA6080053F}"/>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7" name="Freeform 6815">
                <a:extLst>
                  <a:ext uri="{FF2B5EF4-FFF2-40B4-BE49-F238E27FC236}">
                    <a16:creationId xmlns:a16="http://schemas.microsoft.com/office/drawing/2014/main" id="{BC55C553-52EB-4AAB-90EA-3951A7A6BFE8}"/>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8" name="Freeform 6816">
                <a:extLst>
                  <a:ext uri="{FF2B5EF4-FFF2-40B4-BE49-F238E27FC236}">
                    <a16:creationId xmlns:a16="http://schemas.microsoft.com/office/drawing/2014/main" id="{5490872D-490F-4ADD-9366-8746483AB0B0}"/>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9" name="Freeform 6817">
                <a:extLst>
                  <a:ext uri="{FF2B5EF4-FFF2-40B4-BE49-F238E27FC236}">
                    <a16:creationId xmlns:a16="http://schemas.microsoft.com/office/drawing/2014/main" id="{8D0044D7-1EFF-479B-B9D4-8903937A1B86}"/>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0" name="Freeform 6818">
                <a:extLst>
                  <a:ext uri="{FF2B5EF4-FFF2-40B4-BE49-F238E27FC236}">
                    <a16:creationId xmlns:a16="http://schemas.microsoft.com/office/drawing/2014/main" id="{1F2FAFB2-79BA-4FD7-821D-443EBF88363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1" name="Freeform 6819">
                <a:extLst>
                  <a:ext uri="{FF2B5EF4-FFF2-40B4-BE49-F238E27FC236}">
                    <a16:creationId xmlns:a16="http://schemas.microsoft.com/office/drawing/2014/main" id="{B6094DF3-8E5A-4A5A-AE57-265859EF2B02}"/>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2" name="Freeform 6820">
                <a:extLst>
                  <a:ext uri="{FF2B5EF4-FFF2-40B4-BE49-F238E27FC236}">
                    <a16:creationId xmlns:a16="http://schemas.microsoft.com/office/drawing/2014/main" id="{4ED2244F-8D6E-474B-9499-5F9A91AC83CD}"/>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3" name="Freeform 6821">
                <a:extLst>
                  <a:ext uri="{FF2B5EF4-FFF2-40B4-BE49-F238E27FC236}">
                    <a16:creationId xmlns:a16="http://schemas.microsoft.com/office/drawing/2014/main" id="{4DD4E8E6-CE95-4CA5-B79C-D36E657ED9D8}"/>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4" name="Freeform 6822">
                <a:extLst>
                  <a:ext uri="{FF2B5EF4-FFF2-40B4-BE49-F238E27FC236}">
                    <a16:creationId xmlns:a16="http://schemas.microsoft.com/office/drawing/2014/main" id="{EBC2A84E-8950-43CC-ACEE-0FF0A788346B}"/>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5" name="Freeform 6823">
                <a:extLst>
                  <a:ext uri="{FF2B5EF4-FFF2-40B4-BE49-F238E27FC236}">
                    <a16:creationId xmlns:a16="http://schemas.microsoft.com/office/drawing/2014/main" id="{76CBE532-E4A0-49B5-8DC3-85B86446439B}"/>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6" name="Freeform 6824">
                <a:extLst>
                  <a:ext uri="{FF2B5EF4-FFF2-40B4-BE49-F238E27FC236}">
                    <a16:creationId xmlns:a16="http://schemas.microsoft.com/office/drawing/2014/main" id="{74FD58A3-AE53-4BE3-834D-6FF657EDD6E5}"/>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7" name="Freeform 6825">
                <a:extLst>
                  <a:ext uri="{FF2B5EF4-FFF2-40B4-BE49-F238E27FC236}">
                    <a16:creationId xmlns:a16="http://schemas.microsoft.com/office/drawing/2014/main" id="{645948C1-809A-464B-901C-F5F00D8A1851}"/>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8" name="Freeform 6826">
                <a:extLst>
                  <a:ext uri="{FF2B5EF4-FFF2-40B4-BE49-F238E27FC236}">
                    <a16:creationId xmlns:a16="http://schemas.microsoft.com/office/drawing/2014/main" id="{9DEF5E67-EACD-4300-8921-2022F4929FA6}"/>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9" name="Freeform 6827">
                <a:extLst>
                  <a:ext uri="{FF2B5EF4-FFF2-40B4-BE49-F238E27FC236}">
                    <a16:creationId xmlns:a16="http://schemas.microsoft.com/office/drawing/2014/main" id="{F4FEFB4C-4080-48A3-A71A-EEACFA6B1D34}"/>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0" name="Freeform 6828">
                <a:extLst>
                  <a:ext uri="{FF2B5EF4-FFF2-40B4-BE49-F238E27FC236}">
                    <a16:creationId xmlns:a16="http://schemas.microsoft.com/office/drawing/2014/main" id="{AF0E70C2-421A-4766-9828-F982EE123319}"/>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1" name="Freeform 6829">
                <a:extLst>
                  <a:ext uri="{FF2B5EF4-FFF2-40B4-BE49-F238E27FC236}">
                    <a16:creationId xmlns:a16="http://schemas.microsoft.com/office/drawing/2014/main" id="{323C06A2-15C9-442B-B770-8891428D37EC}"/>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2" name="Freeform 6830">
                <a:extLst>
                  <a:ext uri="{FF2B5EF4-FFF2-40B4-BE49-F238E27FC236}">
                    <a16:creationId xmlns:a16="http://schemas.microsoft.com/office/drawing/2014/main" id="{D783A3AF-3C46-4A42-8916-4DA601A26B9D}"/>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3" name="Freeform 6831">
                <a:extLst>
                  <a:ext uri="{FF2B5EF4-FFF2-40B4-BE49-F238E27FC236}">
                    <a16:creationId xmlns:a16="http://schemas.microsoft.com/office/drawing/2014/main" id="{9924901A-F356-4EBA-B6FE-1B80B6900E6D}"/>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4" name="Freeform 6832">
                <a:extLst>
                  <a:ext uri="{FF2B5EF4-FFF2-40B4-BE49-F238E27FC236}">
                    <a16:creationId xmlns:a16="http://schemas.microsoft.com/office/drawing/2014/main" id="{858FEC35-9008-499C-9670-2E2AA56C55FF}"/>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5" name="Freeform 6833">
                <a:extLst>
                  <a:ext uri="{FF2B5EF4-FFF2-40B4-BE49-F238E27FC236}">
                    <a16:creationId xmlns:a16="http://schemas.microsoft.com/office/drawing/2014/main" id="{D979CA95-0EA0-4CE2-BCE4-FD367A246C30}"/>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6" name="Freeform 6834">
                <a:extLst>
                  <a:ext uri="{FF2B5EF4-FFF2-40B4-BE49-F238E27FC236}">
                    <a16:creationId xmlns:a16="http://schemas.microsoft.com/office/drawing/2014/main" id="{0131B45C-274C-41B9-9522-8DD87AB2D109}"/>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7" name="Freeform 6835">
                <a:extLst>
                  <a:ext uri="{FF2B5EF4-FFF2-40B4-BE49-F238E27FC236}">
                    <a16:creationId xmlns:a16="http://schemas.microsoft.com/office/drawing/2014/main" id="{62330FF3-7D45-46E9-B436-8E288BA72AB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8" name="Freeform 6836">
                <a:extLst>
                  <a:ext uri="{FF2B5EF4-FFF2-40B4-BE49-F238E27FC236}">
                    <a16:creationId xmlns:a16="http://schemas.microsoft.com/office/drawing/2014/main" id="{3F64F0D8-2BD4-4955-AABA-31CE2A2C5DE7}"/>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9" name="Freeform 6837">
                <a:extLst>
                  <a:ext uri="{FF2B5EF4-FFF2-40B4-BE49-F238E27FC236}">
                    <a16:creationId xmlns:a16="http://schemas.microsoft.com/office/drawing/2014/main" id="{728F17A6-D8DB-4A59-875F-A3CB48157C4A}"/>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0" name="Freeform 6838">
                <a:extLst>
                  <a:ext uri="{FF2B5EF4-FFF2-40B4-BE49-F238E27FC236}">
                    <a16:creationId xmlns:a16="http://schemas.microsoft.com/office/drawing/2014/main" id="{2E3D6493-A827-4841-AF92-2B9D4F72D324}"/>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1" name="Freeform 6839">
                <a:extLst>
                  <a:ext uri="{FF2B5EF4-FFF2-40B4-BE49-F238E27FC236}">
                    <a16:creationId xmlns:a16="http://schemas.microsoft.com/office/drawing/2014/main" id="{019D455C-4EF6-429B-86D2-A238F40040E9}"/>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2" name="Freeform 6840">
                <a:extLst>
                  <a:ext uri="{FF2B5EF4-FFF2-40B4-BE49-F238E27FC236}">
                    <a16:creationId xmlns:a16="http://schemas.microsoft.com/office/drawing/2014/main" id="{AE1FFA49-8B0D-4E48-92AD-21D09DE8D64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3" name="Freeform 6841">
                <a:extLst>
                  <a:ext uri="{FF2B5EF4-FFF2-40B4-BE49-F238E27FC236}">
                    <a16:creationId xmlns:a16="http://schemas.microsoft.com/office/drawing/2014/main" id="{34EB9B86-49A0-40E2-82A3-2513C703CD5F}"/>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4" name="Freeform 6842">
                <a:extLst>
                  <a:ext uri="{FF2B5EF4-FFF2-40B4-BE49-F238E27FC236}">
                    <a16:creationId xmlns:a16="http://schemas.microsoft.com/office/drawing/2014/main" id="{008A728F-E555-45AB-876F-54E5E531972C}"/>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5" name="Freeform 6843">
                <a:extLst>
                  <a:ext uri="{FF2B5EF4-FFF2-40B4-BE49-F238E27FC236}">
                    <a16:creationId xmlns:a16="http://schemas.microsoft.com/office/drawing/2014/main" id="{73DAE804-B4D4-4DA8-9CF1-C90719A83E3B}"/>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6" name="Freeform 6844">
                <a:extLst>
                  <a:ext uri="{FF2B5EF4-FFF2-40B4-BE49-F238E27FC236}">
                    <a16:creationId xmlns:a16="http://schemas.microsoft.com/office/drawing/2014/main" id="{6408C6B8-C4DD-4F40-85C9-B1998E9E2857}"/>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7" name="Freeform 6845">
                <a:extLst>
                  <a:ext uri="{FF2B5EF4-FFF2-40B4-BE49-F238E27FC236}">
                    <a16:creationId xmlns:a16="http://schemas.microsoft.com/office/drawing/2014/main" id="{F5D1A0AD-3DA1-48E3-A2A7-043F2FD4884E}"/>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8" name="Freeform 6846">
                <a:extLst>
                  <a:ext uri="{FF2B5EF4-FFF2-40B4-BE49-F238E27FC236}">
                    <a16:creationId xmlns:a16="http://schemas.microsoft.com/office/drawing/2014/main" id="{5470082D-5967-49C7-AFD7-971CB358020E}"/>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9" name="Freeform 6847">
                <a:extLst>
                  <a:ext uri="{FF2B5EF4-FFF2-40B4-BE49-F238E27FC236}">
                    <a16:creationId xmlns:a16="http://schemas.microsoft.com/office/drawing/2014/main" id="{A4E8DB8A-5B7C-44E9-A127-3767145C07B3}"/>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0" name="Freeform 6848">
                <a:extLst>
                  <a:ext uri="{FF2B5EF4-FFF2-40B4-BE49-F238E27FC236}">
                    <a16:creationId xmlns:a16="http://schemas.microsoft.com/office/drawing/2014/main" id="{6B6F4E99-7AE7-46A7-A980-899BA6333936}"/>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1" name="Freeform 6849">
                <a:extLst>
                  <a:ext uri="{FF2B5EF4-FFF2-40B4-BE49-F238E27FC236}">
                    <a16:creationId xmlns:a16="http://schemas.microsoft.com/office/drawing/2014/main" id="{B5B351C6-15E9-4D18-92E4-EA4C550869A5}"/>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2" name="Freeform 6850">
                <a:extLst>
                  <a:ext uri="{FF2B5EF4-FFF2-40B4-BE49-F238E27FC236}">
                    <a16:creationId xmlns:a16="http://schemas.microsoft.com/office/drawing/2014/main" id="{361AAFCC-F4BD-4620-9CD8-7B5A4D13FF67}"/>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3" name="Freeform 6851">
                <a:extLst>
                  <a:ext uri="{FF2B5EF4-FFF2-40B4-BE49-F238E27FC236}">
                    <a16:creationId xmlns:a16="http://schemas.microsoft.com/office/drawing/2014/main" id="{8DBD4C20-DDD9-44BC-87C6-8D59D55F133D}"/>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4" name="Freeform 6852">
                <a:extLst>
                  <a:ext uri="{FF2B5EF4-FFF2-40B4-BE49-F238E27FC236}">
                    <a16:creationId xmlns:a16="http://schemas.microsoft.com/office/drawing/2014/main" id="{AEC5C3EE-83AE-4EEE-9985-BA784D6805AF}"/>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5" name="Freeform 6853">
                <a:extLst>
                  <a:ext uri="{FF2B5EF4-FFF2-40B4-BE49-F238E27FC236}">
                    <a16:creationId xmlns:a16="http://schemas.microsoft.com/office/drawing/2014/main" id="{EB949472-19E4-4285-BB1F-E987D64214F4}"/>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6" name="Freeform 6854">
                <a:extLst>
                  <a:ext uri="{FF2B5EF4-FFF2-40B4-BE49-F238E27FC236}">
                    <a16:creationId xmlns:a16="http://schemas.microsoft.com/office/drawing/2014/main" id="{257A0A31-DBBA-4F55-A964-3A70BF082332}"/>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7" name="Freeform 6855">
                <a:extLst>
                  <a:ext uri="{FF2B5EF4-FFF2-40B4-BE49-F238E27FC236}">
                    <a16:creationId xmlns:a16="http://schemas.microsoft.com/office/drawing/2014/main" id="{A32439F8-F41C-4762-A4CE-68DE35B83D7F}"/>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8" name="Freeform 6856">
                <a:extLst>
                  <a:ext uri="{FF2B5EF4-FFF2-40B4-BE49-F238E27FC236}">
                    <a16:creationId xmlns:a16="http://schemas.microsoft.com/office/drawing/2014/main" id="{30AD4CB0-4EB2-4E3D-A960-DC3690540A72}"/>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9" name="Freeform 6857">
                <a:extLst>
                  <a:ext uri="{FF2B5EF4-FFF2-40B4-BE49-F238E27FC236}">
                    <a16:creationId xmlns:a16="http://schemas.microsoft.com/office/drawing/2014/main" id="{E409D5DD-A91D-408B-A436-E44D3614DC36}"/>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0" name="Freeform 6858">
                <a:extLst>
                  <a:ext uri="{FF2B5EF4-FFF2-40B4-BE49-F238E27FC236}">
                    <a16:creationId xmlns:a16="http://schemas.microsoft.com/office/drawing/2014/main" id="{6484F440-DBC8-4B28-920D-EC362F2DCEED}"/>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1" name="Freeform 6859">
                <a:extLst>
                  <a:ext uri="{FF2B5EF4-FFF2-40B4-BE49-F238E27FC236}">
                    <a16:creationId xmlns:a16="http://schemas.microsoft.com/office/drawing/2014/main" id="{8897B048-A8E7-45B4-886D-622F5B7DD43E}"/>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2" name="Freeform 6860">
                <a:extLst>
                  <a:ext uri="{FF2B5EF4-FFF2-40B4-BE49-F238E27FC236}">
                    <a16:creationId xmlns:a16="http://schemas.microsoft.com/office/drawing/2014/main" id="{F71BB8AF-B8B7-4038-9CBC-05FCA311E294}"/>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3" name="Freeform 6861">
                <a:extLst>
                  <a:ext uri="{FF2B5EF4-FFF2-40B4-BE49-F238E27FC236}">
                    <a16:creationId xmlns:a16="http://schemas.microsoft.com/office/drawing/2014/main" id="{F71E4406-46F0-457E-ACC7-15BA26F9980D}"/>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4" name="Freeform 6862">
                <a:extLst>
                  <a:ext uri="{FF2B5EF4-FFF2-40B4-BE49-F238E27FC236}">
                    <a16:creationId xmlns:a16="http://schemas.microsoft.com/office/drawing/2014/main" id="{1B8BEDE4-EB05-4E41-9454-E9501DCCE2BC}"/>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5" name="Freeform 6863">
                <a:extLst>
                  <a:ext uri="{FF2B5EF4-FFF2-40B4-BE49-F238E27FC236}">
                    <a16:creationId xmlns:a16="http://schemas.microsoft.com/office/drawing/2014/main" id="{21D0342E-E789-4795-8264-63F9683A1590}"/>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6" name="Freeform 6864">
                <a:extLst>
                  <a:ext uri="{FF2B5EF4-FFF2-40B4-BE49-F238E27FC236}">
                    <a16:creationId xmlns:a16="http://schemas.microsoft.com/office/drawing/2014/main" id="{54BF4B39-6790-4A61-9B87-48DAFC333F26}"/>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7" name="Freeform 6865">
                <a:extLst>
                  <a:ext uri="{FF2B5EF4-FFF2-40B4-BE49-F238E27FC236}">
                    <a16:creationId xmlns:a16="http://schemas.microsoft.com/office/drawing/2014/main" id="{17308B74-ADB5-48F8-86DD-581C3C5FC952}"/>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8" name="Freeform 6866">
                <a:extLst>
                  <a:ext uri="{FF2B5EF4-FFF2-40B4-BE49-F238E27FC236}">
                    <a16:creationId xmlns:a16="http://schemas.microsoft.com/office/drawing/2014/main" id="{CC6D4870-C610-4167-86FD-79D1F31B9166}"/>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9" name="Freeform 6867">
                <a:extLst>
                  <a:ext uri="{FF2B5EF4-FFF2-40B4-BE49-F238E27FC236}">
                    <a16:creationId xmlns:a16="http://schemas.microsoft.com/office/drawing/2014/main" id="{8F22C4D2-8127-47F9-8489-4FC21ACBA588}"/>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0" name="Freeform 6868">
                <a:extLst>
                  <a:ext uri="{FF2B5EF4-FFF2-40B4-BE49-F238E27FC236}">
                    <a16:creationId xmlns:a16="http://schemas.microsoft.com/office/drawing/2014/main" id="{CF5C707F-A30F-4E0E-856B-4AE854BBF066}"/>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1" name="Freeform 6869">
                <a:extLst>
                  <a:ext uri="{FF2B5EF4-FFF2-40B4-BE49-F238E27FC236}">
                    <a16:creationId xmlns:a16="http://schemas.microsoft.com/office/drawing/2014/main" id="{8678AAC2-D17D-4592-AE30-D86D44C91E5D}"/>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2" name="Freeform 6870">
                <a:extLst>
                  <a:ext uri="{FF2B5EF4-FFF2-40B4-BE49-F238E27FC236}">
                    <a16:creationId xmlns:a16="http://schemas.microsoft.com/office/drawing/2014/main" id="{CD093FD2-327B-4495-80E8-D538ACF709D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3" name="Freeform 6871">
                <a:extLst>
                  <a:ext uri="{FF2B5EF4-FFF2-40B4-BE49-F238E27FC236}">
                    <a16:creationId xmlns:a16="http://schemas.microsoft.com/office/drawing/2014/main" id="{45962652-7DB4-4663-BB91-03B2CBB39002}"/>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4" name="Freeform 6872">
                <a:extLst>
                  <a:ext uri="{FF2B5EF4-FFF2-40B4-BE49-F238E27FC236}">
                    <a16:creationId xmlns:a16="http://schemas.microsoft.com/office/drawing/2014/main" id="{D955DD40-D342-442A-BFFB-96984E3AA4E5}"/>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5" name="Freeform 6873">
                <a:extLst>
                  <a:ext uri="{FF2B5EF4-FFF2-40B4-BE49-F238E27FC236}">
                    <a16:creationId xmlns:a16="http://schemas.microsoft.com/office/drawing/2014/main" id="{CDA693D8-3770-4288-8F00-795A53960943}"/>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6" name="Freeform 6874">
                <a:extLst>
                  <a:ext uri="{FF2B5EF4-FFF2-40B4-BE49-F238E27FC236}">
                    <a16:creationId xmlns:a16="http://schemas.microsoft.com/office/drawing/2014/main" id="{4F03AF0E-8DC6-4741-A313-F49D0ECD4169}"/>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7" name="Freeform 6875">
                <a:extLst>
                  <a:ext uri="{FF2B5EF4-FFF2-40B4-BE49-F238E27FC236}">
                    <a16:creationId xmlns:a16="http://schemas.microsoft.com/office/drawing/2014/main" id="{AB9097A8-DE7B-4CB5-9E1C-02D2C8C7F552}"/>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8" name="Freeform 6876">
                <a:extLst>
                  <a:ext uri="{FF2B5EF4-FFF2-40B4-BE49-F238E27FC236}">
                    <a16:creationId xmlns:a16="http://schemas.microsoft.com/office/drawing/2014/main" id="{A89F8EBE-AA42-4176-A11E-1D80CB8C330B}"/>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9" name="Freeform 6877">
                <a:extLst>
                  <a:ext uri="{FF2B5EF4-FFF2-40B4-BE49-F238E27FC236}">
                    <a16:creationId xmlns:a16="http://schemas.microsoft.com/office/drawing/2014/main" id="{BCE7AF09-F17E-4679-BC85-AF9B25BF3CAD}"/>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0" name="Freeform 6878">
                <a:extLst>
                  <a:ext uri="{FF2B5EF4-FFF2-40B4-BE49-F238E27FC236}">
                    <a16:creationId xmlns:a16="http://schemas.microsoft.com/office/drawing/2014/main" id="{47B1FC8F-955B-4FF1-84E1-2F10CF61DC70}"/>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1" name="Freeform 6879">
                <a:extLst>
                  <a:ext uri="{FF2B5EF4-FFF2-40B4-BE49-F238E27FC236}">
                    <a16:creationId xmlns:a16="http://schemas.microsoft.com/office/drawing/2014/main" id="{AC09D6CA-7669-4C17-BB7C-96E72367B071}"/>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2" name="Freeform 6880">
                <a:extLst>
                  <a:ext uri="{FF2B5EF4-FFF2-40B4-BE49-F238E27FC236}">
                    <a16:creationId xmlns:a16="http://schemas.microsoft.com/office/drawing/2014/main" id="{E4906583-9784-470E-B9D2-AD6C186CBC93}"/>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3" name="Freeform 6881">
                <a:extLst>
                  <a:ext uri="{FF2B5EF4-FFF2-40B4-BE49-F238E27FC236}">
                    <a16:creationId xmlns:a16="http://schemas.microsoft.com/office/drawing/2014/main" id="{A22C06D0-2494-4E8F-81C4-4D6C5DF23CFE}"/>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4" name="Freeform 6882">
                <a:extLst>
                  <a:ext uri="{FF2B5EF4-FFF2-40B4-BE49-F238E27FC236}">
                    <a16:creationId xmlns:a16="http://schemas.microsoft.com/office/drawing/2014/main" id="{AD038EF7-296F-454F-A149-F9262D41CE81}"/>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5" name="Freeform 6883">
                <a:extLst>
                  <a:ext uri="{FF2B5EF4-FFF2-40B4-BE49-F238E27FC236}">
                    <a16:creationId xmlns:a16="http://schemas.microsoft.com/office/drawing/2014/main" id="{3B49474F-96AB-44F7-AED5-45BE00F948CF}"/>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6" name="Freeform 6884">
                <a:extLst>
                  <a:ext uri="{FF2B5EF4-FFF2-40B4-BE49-F238E27FC236}">
                    <a16:creationId xmlns:a16="http://schemas.microsoft.com/office/drawing/2014/main" id="{0B722165-D9AF-4EF4-82AC-4E6756D8F94F}"/>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7" name="Freeform 6885">
                <a:extLst>
                  <a:ext uri="{FF2B5EF4-FFF2-40B4-BE49-F238E27FC236}">
                    <a16:creationId xmlns:a16="http://schemas.microsoft.com/office/drawing/2014/main" id="{EED25468-891E-4D1C-9F49-8547F97E2184}"/>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8" name="Freeform 6886">
                <a:extLst>
                  <a:ext uri="{FF2B5EF4-FFF2-40B4-BE49-F238E27FC236}">
                    <a16:creationId xmlns:a16="http://schemas.microsoft.com/office/drawing/2014/main" id="{FD4521BD-9F4A-48AC-B048-AFEBE858B89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9" name="Freeform 6887">
                <a:extLst>
                  <a:ext uri="{FF2B5EF4-FFF2-40B4-BE49-F238E27FC236}">
                    <a16:creationId xmlns:a16="http://schemas.microsoft.com/office/drawing/2014/main" id="{74053A1F-D46A-4493-902D-A4AA15499097}"/>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0" name="Freeform 6888">
                <a:extLst>
                  <a:ext uri="{FF2B5EF4-FFF2-40B4-BE49-F238E27FC236}">
                    <a16:creationId xmlns:a16="http://schemas.microsoft.com/office/drawing/2014/main" id="{417F9AF3-82E1-41E4-B5AE-84EF109C05D8}"/>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1" name="Freeform 6889">
                <a:extLst>
                  <a:ext uri="{FF2B5EF4-FFF2-40B4-BE49-F238E27FC236}">
                    <a16:creationId xmlns:a16="http://schemas.microsoft.com/office/drawing/2014/main" id="{51E4D290-C505-4FF9-A495-0535C3D93AF7}"/>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2" name="Freeform 6890">
                <a:extLst>
                  <a:ext uri="{FF2B5EF4-FFF2-40B4-BE49-F238E27FC236}">
                    <a16:creationId xmlns:a16="http://schemas.microsoft.com/office/drawing/2014/main" id="{EBAE040F-5D70-4C53-83B0-1486FE86FA08}"/>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3" name="Freeform 6891">
                <a:extLst>
                  <a:ext uri="{FF2B5EF4-FFF2-40B4-BE49-F238E27FC236}">
                    <a16:creationId xmlns:a16="http://schemas.microsoft.com/office/drawing/2014/main" id="{94789F2A-61D0-4418-AF68-E0E1E108C8E2}"/>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4" name="Freeform 6892">
                <a:extLst>
                  <a:ext uri="{FF2B5EF4-FFF2-40B4-BE49-F238E27FC236}">
                    <a16:creationId xmlns:a16="http://schemas.microsoft.com/office/drawing/2014/main" id="{49AC73EE-3F41-4EEB-99E1-9A9EED3C4F50}"/>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5" name="Freeform 6893">
                <a:extLst>
                  <a:ext uri="{FF2B5EF4-FFF2-40B4-BE49-F238E27FC236}">
                    <a16:creationId xmlns:a16="http://schemas.microsoft.com/office/drawing/2014/main" id="{054C6FA2-B327-49FE-A7F7-F3E4C987316F}"/>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6" name="Freeform 6894">
                <a:extLst>
                  <a:ext uri="{FF2B5EF4-FFF2-40B4-BE49-F238E27FC236}">
                    <a16:creationId xmlns:a16="http://schemas.microsoft.com/office/drawing/2014/main" id="{5E96F14F-79E1-40E5-B664-D14FE63973D3}"/>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7" name="Freeform 6895">
                <a:extLst>
                  <a:ext uri="{FF2B5EF4-FFF2-40B4-BE49-F238E27FC236}">
                    <a16:creationId xmlns:a16="http://schemas.microsoft.com/office/drawing/2014/main" id="{355D36B2-D601-4195-8C8D-B98F49AE77BB}"/>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8" name="Freeform 6896">
                <a:extLst>
                  <a:ext uri="{FF2B5EF4-FFF2-40B4-BE49-F238E27FC236}">
                    <a16:creationId xmlns:a16="http://schemas.microsoft.com/office/drawing/2014/main" id="{EAE55F6B-602B-4B68-B52B-4D3105A6959A}"/>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9" name="Freeform 6897">
                <a:extLst>
                  <a:ext uri="{FF2B5EF4-FFF2-40B4-BE49-F238E27FC236}">
                    <a16:creationId xmlns:a16="http://schemas.microsoft.com/office/drawing/2014/main" id="{92F056CE-662A-42EF-96AE-D29159A6BA83}"/>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0" name="Freeform 6898">
                <a:extLst>
                  <a:ext uri="{FF2B5EF4-FFF2-40B4-BE49-F238E27FC236}">
                    <a16:creationId xmlns:a16="http://schemas.microsoft.com/office/drawing/2014/main" id="{C0878542-5F65-4894-B5BB-C77E1117AB34}"/>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1" name="Freeform 6899">
                <a:extLst>
                  <a:ext uri="{FF2B5EF4-FFF2-40B4-BE49-F238E27FC236}">
                    <a16:creationId xmlns:a16="http://schemas.microsoft.com/office/drawing/2014/main" id="{ADC4A43F-482C-4D46-82DD-FFF7879AA05D}"/>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2" name="Freeform 6900">
                <a:extLst>
                  <a:ext uri="{FF2B5EF4-FFF2-40B4-BE49-F238E27FC236}">
                    <a16:creationId xmlns:a16="http://schemas.microsoft.com/office/drawing/2014/main" id="{2A0A7EF6-9A3D-4765-A97C-F33E63AE8403}"/>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3" name="Freeform 6901">
                <a:extLst>
                  <a:ext uri="{FF2B5EF4-FFF2-40B4-BE49-F238E27FC236}">
                    <a16:creationId xmlns:a16="http://schemas.microsoft.com/office/drawing/2014/main" id="{2D5A3B3F-F0D0-49FA-92A8-D5EC40ECB929}"/>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4" name="Freeform 6902">
                <a:extLst>
                  <a:ext uri="{FF2B5EF4-FFF2-40B4-BE49-F238E27FC236}">
                    <a16:creationId xmlns:a16="http://schemas.microsoft.com/office/drawing/2014/main" id="{7F2D7D47-341F-4896-8BE1-EE3F4757A35F}"/>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5" name="Freeform 6903">
                <a:extLst>
                  <a:ext uri="{FF2B5EF4-FFF2-40B4-BE49-F238E27FC236}">
                    <a16:creationId xmlns:a16="http://schemas.microsoft.com/office/drawing/2014/main" id="{22A20221-0510-4B9F-A8AD-E35E8E3E2BBF}"/>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6" name="Freeform 6904">
                <a:extLst>
                  <a:ext uri="{FF2B5EF4-FFF2-40B4-BE49-F238E27FC236}">
                    <a16:creationId xmlns:a16="http://schemas.microsoft.com/office/drawing/2014/main" id="{D6A72F83-B186-4897-BA28-6CB5AE250007}"/>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7" name="Freeform 6905">
                <a:extLst>
                  <a:ext uri="{FF2B5EF4-FFF2-40B4-BE49-F238E27FC236}">
                    <a16:creationId xmlns:a16="http://schemas.microsoft.com/office/drawing/2014/main" id="{A714B7B6-F635-4F43-8D71-2AF163C3CFDD}"/>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8" name="Freeform 6906">
                <a:extLst>
                  <a:ext uri="{FF2B5EF4-FFF2-40B4-BE49-F238E27FC236}">
                    <a16:creationId xmlns:a16="http://schemas.microsoft.com/office/drawing/2014/main" id="{B7065A73-6E79-4BCC-8921-4FB72130B462}"/>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9" name="Freeform 6907">
                <a:extLst>
                  <a:ext uri="{FF2B5EF4-FFF2-40B4-BE49-F238E27FC236}">
                    <a16:creationId xmlns:a16="http://schemas.microsoft.com/office/drawing/2014/main" id="{3C493081-D098-4266-BB9B-CF2BD92BCEB8}"/>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0" name="Freeform 6908">
                <a:extLst>
                  <a:ext uri="{FF2B5EF4-FFF2-40B4-BE49-F238E27FC236}">
                    <a16:creationId xmlns:a16="http://schemas.microsoft.com/office/drawing/2014/main" id="{A001D093-71DB-4196-82E0-C40A00468584}"/>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1" name="Freeform 6909">
                <a:extLst>
                  <a:ext uri="{FF2B5EF4-FFF2-40B4-BE49-F238E27FC236}">
                    <a16:creationId xmlns:a16="http://schemas.microsoft.com/office/drawing/2014/main" id="{19D23564-CE42-4446-9D62-D13998E098B4}"/>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2" name="Freeform 6910">
                <a:extLst>
                  <a:ext uri="{FF2B5EF4-FFF2-40B4-BE49-F238E27FC236}">
                    <a16:creationId xmlns:a16="http://schemas.microsoft.com/office/drawing/2014/main" id="{17C75713-3EBC-4F89-9262-68D61B588C5C}"/>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3" name="Freeform 6911">
                <a:extLst>
                  <a:ext uri="{FF2B5EF4-FFF2-40B4-BE49-F238E27FC236}">
                    <a16:creationId xmlns:a16="http://schemas.microsoft.com/office/drawing/2014/main" id="{713E4D8F-ECA2-4B9B-8EDD-E2675153D4B7}"/>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4" name="Freeform 6912">
                <a:extLst>
                  <a:ext uri="{FF2B5EF4-FFF2-40B4-BE49-F238E27FC236}">
                    <a16:creationId xmlns:a16="http://schemas.microsoft.com/office/drawing/2014/main" id="{558B8342-E8B5-4778-A05E-89BA8782E20E}"/>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5" name="Freeform 6913">
                <a:extLst>
                  <a:ext uri="{FF2B5EF4-FFF2-40B4-BE49-F238E27FC236}">
                    <a16:creationId xmlns:a16="http://schemas.microsoft.com/office/drawing/2014/main" id="{03FD9126-A85E-4356-A38B-50447B4A15AC}"/>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6" name="Freeform 6914">
                <a:extLst>
                  <a:ext uri="{FF2B5EF4-FFF2-40B4-BE49-F238E27FC236}">
                    <a16:creationId xmlns:a16="http://schemas.microsoft.com/office/drawing/2014/main" id="{C0B59726-37AB-488F-8141-6FA68E922AF3}"/>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7" name="Freeform 6915">
                <a:extLst>
                  <a:ext uri="{FF2B5EF4-FFF2-40B4-BE49-F238E27FC236}">
                    <a16:creationId xmlns:a16="http://schemas.microsoft.com/office/drawing/2014/main" id="{6BD5B7B6-68B9-49EA-9DCD-5DE9E33B7765}"/>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8" name="Freeform 6916">
                <a:extLst>
                  <a:ext uri="{FF2B5EF4-FFF2-40B4-BE49-F238E27FC236}">
                    <a16:creationId xmlns:a16="http://schemas.microsoft.com/office/drawing/2014/main" id="{E885DCBA-59CC-4CED-9735-DF4060AB8602}"/>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9" name="Freeform 6917">
                <a:extLst>
                  <a:ext uri="{FF2B5EF4-FFF2-40B4-BE49-F238E27FC236}">
                    <a16:creationId xmlns:a16="http://schemas.microsoft.com/office/drawing/2014/main" id="{F5EE9A8C-EB9B-4BDF-A512-5B289A7FFBE6}"/>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0" name="Freeform 6918">
                <a:extLst>
                  <a:ext uri="{FF2B5EF4-FFF2-40B4-BE49-F238E27FC236}">
                    <a16:creationId xmlns:a16="http://schemas.microsoft.com/office/drawing/2014/main" id="{861288CB-679A-4980-9CC6-35B285DB6F86}"/>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1" name="Freeform 6919">
                <a:extLst>
                  <a:ext uri="{FF2B5EF4-FFF2-40B4-BE49-F238E27FC236}">
                    <a16:creationId xmlns:a16="http://schemas.microsoft.com/office/drawing/2014/main" id="{59043FFD-8A29-47D0-9096-5145C010A55F}"/>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2" name="Freeform 6920">
                <a:extLst>
                  <a:ext uri="{FF2B5EF4-FFF2-40B4-BE49-F238E27FC236}">
                    <a16:creationId xmlns:a16="http://schemas.microsoft.com/office/drawing/2014/main" id="{4B667DB4-CE5B-4C61-8614-97A419B23A95}"/>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3" name="Freeform 6921">
                <a:extLst>
                  <a:ext uri="{FF2B5EF4-FFF2-40B4-BE49-F238E27FC236}">
                    <a16:creationId xmlns:a16="http://schemas.microsoft.com/office/drawing/2014/main" id="{BBCE8AAC-A779-4891-94F9-340F557754E4}"/>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4" name="Freeform 6922">
                <a:extLst>
                  <a:ext uri="{FF2B5EF4-FFF2-40B4-BE49-F238E27FC236}">
                    <a16:creationId xmlns:a16="http://schemas.microsoft.com/office/drawing/2014/main" id="{F03C3D6A-AF34-454B-A914-B8F5234AB931}"/>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5" name="Freeform 6923">
                <a:extLst>
                  <a:ext uri="{FF2B5EF4-FFF2-40B4-BE49-F238E27FC236}">
                    <a16:creationId xmlns:a16="http://schemas.microsoft.com/office/drawing/2014/main" id="{1F3E47BA-98F3-47E9-AE17-EA76FDCEAA4D}"/>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6" name="Freeform 6924">
                <a:extLst>
                  <a:ext uri="{FF2B5EF4-FFF2-40B4-BE49-F238E27FC236}">
                    <a16:creationId xmlns:a16="http://schemas.microsoft.com/office/drawing/2014/main" id="{2FA55A6D-F000-498E-B1BC-925C93AC70E6}"/>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7" name="Freeform 6925">
                <a:extLst>
                  <a:ext uri="{FF2B5EF4-FFF2-40B4-BE49-F238E27FC236}">
                    <a16:creationId xmlns:a16="http://schemas.microsoft.com/office/drawing/2014/main" id="{D93D09F3-F382-4235-A834-08EA94500242}"/>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8" name="Freeform 6926">
                <a:extLst>
                  <a:ext uri="{FF2B5EF4-FFF2-40B4-BE49-F238E27FC236}">
                    <a16:creationId xmlns:a16="http://schemas.microsoft.com/office/drawing/2014/main" id="{6A765431-F0CE-4916-BE48-2B267DBB9ADB}"/>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9" name="Freeform 6927">
                <a:extLst>
                  <a:ext uri="{FF2B5EF4-FFF2-40B4-BE49-F238E27FC236}">
                    <a16:creationId xmlns:a16="http://schemas.microsoft.com/office/drawing/2014/main" id="{248CC72E-E022-4E09-B76B-20BA60E81095}"/>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0" name="Freeform 6928">
                <a:extLst>
                  <a:ext uri="{FF2B5EF4-FFF2-40B4-BE49-F238E27FC236}">
                    <a16:creationId xmlns:a16="http://schemas.microsoft.com/office/drawing/2014/main" id="{E3811D85-62E4-46B3-8E62-F01ECA33243C}"/>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1" name="Freeform 6929">
                <a:extLst>
                  <a:ext uri="{FF2B5EF4-FFF2-40B4-BE49-F238E27FC236}">
                    <a16:creationId xmlns:a16="http://schemas.microsoft.com/office/drawing/2014/main" id="{81B71DF8-B5B1-4228-B175-60866B5591EB}"/>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2" name="Freeform 6930">
                <a:extLst>
                  <a:ext uri="{FF2B5EF4-FFF2-40B4-BE49-F238E27FC236}">
                    <a16:creationId xmlns:a16="http://schemas.microsoft.com/office/drawing/2014/main" id="{2A9E3012-E4D6-4A52-86AB-B71E2787C0DE}"/>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3" name="Freeform 6931">
                <a:extLst>
                  <a:ext uri="{FF2B5EF4-FFF2-40B4-BE49-F238E27FC236}">
                    <a16:creationId xmlns:a16="http://schemas.microsoft.com/office/drawing/2014/main" id="{7B691D4C-79D8-4126-ABF1-DC950A18D25D}"/>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4" name="Freeform 6932">
                <a:extLst>
                  <a:ext uri="{FF2B5EF4-FFF2-40B4-BE49-F238E27FC236}">
                    <a16:creationId xmlns:a16="http://schemas.microsoft.com/office/drawing/2014/main" id="{E26D325F-F5DD-4461-AC78-533E36B9D0AC}"/>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5" name="Freeform 6933">
                <a:extLst>
                  <a:ext uri="{FF2B5EF4-FFF2-40B4-BE49-F238E27FC236}">
                    <a16:creationId xmlns:a16="http://schemas.microsoft.com/office/drawing/2014/main" id="{693CD825-E530-495F-A2EC-C7099F41423A}"/>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6" name="Freeform 6934">
                <a:extLst>
                  <a:ext uri="{FF2B5EF4-FFF2-40B4-BE49-F238E27FC236}">
                    <a16:creationId xmlns:a16="http://schemas.microsoft.com/office/drawing/2014/main" id="{20170776-3B21-4570-8E79-BF534F9167D2}"/>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7" name="Freeform 6935">
                <a:extLst>
                  <a:ext uri="{FF2B5EF4-FFF2-40B4-BE49-F238E27FC236}">
                    <a16:creationId xmlns:a16="http://schemas.microsoft.com/office/drawing/2014/main" id="{EBFEFF5D-CFD3-4C86-901D-F73E42BDC779}"/>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8" name="Freeform 6936">
                <a:extLst>
                  <a:ext uri="{FF2B5EF4-FFF2-40B4-BE49-F238E27FC236}">
                    <a16:creationId xmlns:a16="http://schemas.microsoft.com/office/drawing/2014/main" id="{3C1A0461-66CA-448A-8584-CBE10BABEC48}"/>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9" name="Freeform 6937">
                <a:extLst>
                  <a:ext uri="{FF2B5EF4-FFF2-40B4-BE49-F238E27FC236}">
                    <a16:creationId xmlns:a16="http://schemas.microsoft.com/office/drawing/2014/main" id="{11067E92-836C-478B-B365-5E0F8E9BCB43}"/>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0" name="Freeform 6938">
                <a:extLst>
                  <a:ext uri="{FF2B5EF4-FFF2-40B4-BE49-F238E27FC236}">
                    <a16:creationId xmlns:a16="http://schemas.microsoft.com/office/drawing/2014/main" id="{75126CE2-FF9F-43CF-B9FB-6495261AB3CB}"/>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1" name="Freeform 6939">
                <a:extLst>
                  <a:ext uri="{FF2B5EF4-FFF2-40B4-BE49-F238E27FC236}">
                    <a16:creationId xmlns:a16="http://schemas.microsoft.com/office/drawing/2014/main" id="{75D20E66-8CD1-450D-A0EB-693DEBF2A284}"/>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2" name="Freeform 6940">
                <a:extLst>
                  <a:ext uri="{FF2B5EF4-FFF2-40B4-BE49-F238E27FC236}">
                    <a16:creationId xmlns:a16="http://schemas.microsoft.com/office/drawing/2014/main" id="{65A05CE6-3B31-4ABD-BB9F-646F8DC4A9DA}"/>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3" name="Freeform 6941">
                <a:extLst>
                  <a:ext uri="{FF2B5EF4-FFF2-40B4-BE49-F238E27FC236}">
                    <a16:creationId xmlns:a16="http://schemas.microsoft.com/office/drawing/2014/main" id="{765E9C7E-D703-4C77-8730-10DC37239E5B}"/>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4" name="Freeform 6942">
                <a:extLst>
                  <a:ext uri="{FF2B5EF4-FFF2-40B4-BE49-F238E27FC236}">
                    <a16:creationId xmlns:a16="http://schemas.microsoft.com/office/drawing/2014/main" id="{70948DCA-A6B6-4A07-9B8D-48DF9312A635}"/>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5" name="Freeform 6943">
                <a:extLst>
                  <a:ext uri="{FF2B5EF4-FFF2-40B4-BE49-F238E27FC236}">
                    <a16:creationId xmlns:a16="http://schemas.microsoft.com/office/drawing/2014/main" id="{41F432D3-EE00-4E67-BD64-EF231E4DCE4E}"/>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6" name="Freeform 6944">
                <a:extLst>
                  <a:ext uri="{FF2B5EF4-FFF2-40B4-BE49-F238E27FC236}">
                    <a16:creationId xmlns:a16="http://schemas.microsoft.com/office/drawing/2014/main" id="{622FCBD9-67E6-450A-BF77-C900C84DC78B}"/>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7" name="Freeform 6945">
                <a:extLst>
                  <a:ext uri="{FF2B5EF4-FFF2-40B4-BE49-F238E27FC236}">
                    <a16:creationId xmlns:a16="http://schemas.microsoft.com/office/drawing/2014/main" id="{09DBF58D-840F-431D-A6EC-62CD7632CC64}"/>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8" name="Freeform 6946">
                <a:extLst>
                  <a:ext uri="{FF2B5EF4-FFF2-40B4-BE49-F238E27FC236}">
                    <a16:creationId xmlns:a16="http://schemas.microsoft.com/office/drawing/2014/main" id="{716CDF72-2575-40D5-9B8A-3728912FDA58}"/>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9" name="Freeform 6947">
                <a:extLst>
                  <a:ext uri="{FF2B5EF4-FFF2-40B4-BE49-F238E27FC236}">
                    <a16:creationId xmlns:a16="http://schemas.microsoft.com/office/drawing/2014/main" id="{BD2A7EDC-1E70-4CEA-8C90-4C65AD955731}"/>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0" name="Freeform 6948">
                <a:extLst>
                  <a:ext uri="{FF2B5EF4-FFF2-40B4-BE49-F238E27FC236}">
                    <a16:creationId xmlns:a16="http://schemas.microsoft.com/office/drawing/2014/main" id="{5BEF3491-6E97-4D20-BE06-877FD9850730}"/>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1" name="Freeform 6949">
                <a:extLst>
                  <a:ext uri="{FF2B5EF4-FFF2-40B4-BE49-F238E27FC236}">
                    <a16:creationId xmlns:a16="http://schemas.microsoft.com/office/drawing/2014/main" id="{E8DD8AAF-B82C-40E6-B3DB-CF38CCBF7A8C}"/>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2" name="Freeform 6950">
                <a:extLst>
                  <a:ext uri="{FF2B5EF4-FFF2-40B4-BE49-F238E27FC236}">
                    <a16:creationId xmlns:a16="http://schemas.microsoft.com/office/drawing/2014/main" id="{C16E72FE-5C08-44E6-9020-5EDF0BA8D65F}"/>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3" name="Freeform 6951">
                <a:extLst>
                  <a:ext uri="{FF2B5EF4-FFF2-40B4-BE49-F238E27FC236}">
                    <a16:creationId xmlns:a16="http://schemas.microsoft.com/office/drawing/2014/main" id="{006F0DAB-29C1-4180-B2BA-120E61ACAD5A}"/>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4" name="Freeform 6952">
                <a:extLst>
                  <a:ext uri="{FF2B5EF4-FFF2-40B4-BE49-F238E27FC236}">
                    <a16:creationId xmlns:a16="http://schemas.microsoft.com/office/drawing/2014/main" id="{22F9A691-936C-4938-89E8-C12C5E3E2EF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5" name="Freeform 6953">
                <a:extLst>
                  <a:ext uri="{FF2B5EF4-FFF2-40B4-BE49-F238E27FC236}">
                    <a16:creationId xmlns:a16="http://schemas.microsoft.com/office/drawing/2014/main" id="{597B9BD3-1699-423D-AD6B-4C52B44CE984}"/>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6" name="Freeform 6954">
                <a:extLst>
                  <a:ext uri="{FF2B5EF4-FFF2-40B4-BE49-F238E27FC236}">
                    <a16:creationId xmlns:a16="http://schemas.microsoft.com/office/drawing/2014/main" id="{8E37E642-59E7-49F0-8772-108880CEB400}"/>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7" name="Freeform 6955">
                <a:extLst>
                  <a:ext uri="{FF2B5EF4-FFF2-40B4-BE49-F238E27FC236}">
                    <a16:creationId xmlns:a16="http://schemas.microsoft.com/office/drawing/2014/main" id="{AFA6F857-0992-45BA-BD28-51FD342B0A30}"/>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8" name="Freeform 6956">
                <a:extLst>
                  <a:ext uri="{FF2B5EF4-FFF2-40B4-BE49-F238E27FC236}">
                    <a16:creationId xmlns:a16="http://schemas.microsoft.com/office/drawing/2014/main" id="{DA5624E9-258A-4CB7-943F-ACBE79317EF9}"/>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9" name="Freeform 6957">
                <a:extLst>
                  <a:ext uri="{FF2B5EF4-FFF2-40B4-BE49-F238E27FC236}">
                    <a16:creationId xmlns:a16="http://schemas.microsoft.com/office/drawing/2014/main" id="{2A6F90EE-F486-4CC3-A891-8560065F72EA}"/>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0" name="Freeform 6958">
                <a:extLst>
                  <a:ext uri="{FF2B5EF4-FFF2-40B4-BE49-F238E27FC236}">
                    <a16:creationId xmlns:a16="http://schemas.microsoft.com/office/drawing/2014/main" id="{AD81357A-C576-4E33-8191-FB5AB928F2BC}"/>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1" name="Freeform 6959">
                <a:extLst>
                  <a:ext uri="{FF2B5EF4-FFF2-40B4-BE49-F238E27FC236}">
                    <a16:creationId xmlns:a16="http://schemas.microsoft.com/office/drawing/2014/main" id="{ECE243C5-8392-4C2B-B4B2-754E1D80C856}"/>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2" name="Freeform 6960">
                <a:extLst>
                  <a:ext uri="{FF2B5EF4-FFF2-40B4-BE49-F238E27FC236}">
                    <a16:creationId xmlns:a16="http://schemas.microsoft.com/office/drawing/2014/main" id="{9FB834BB-16A1-49E3-AFD9-5785B0E9AE02}"/>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3" name="Freeform 6961">
                <a:extLst>
                  <a:ext uri="{FF2B5EF4-FFF2-40B4-BE49-F238E27FC236}">
                    <a16:creationId xmlns:a16="http://schemas.microsoft.com/office/drawing/2014/main" id="{7908DD33-6E9B-475B-B99E-DBAD30A5BD14}"/>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4" name="Freeform 6962">
                <a:extLst>
                  <a:ext uri="{FF2B5EF4-FFF2-40B4-BE49-F238E27FC236}">
                    <a16:creationId xmlns:a16="http://schemas.microsoft.com/office/drawing/2014/main" id="{F0D2C550-E5C2-40E6-9993-44E0AAB71D64}"/>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5" name="Freeform 6963">
                <a:extLst>
                  <a:ext uri="{FF2B5EF4-FFF2-40B4-BE49-F238E27FC236}">
                    <a16:creationId xmlns:a16="http://schemas.microsoft.com/office/drawing/2014/main" id="{B7EA89C0-B021-4B43-9F9C-16FEF9F6EC14}"/>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6" name="Freeform 6964">
                <a:extLst>
                  <a:ext uri="{FF2B5EF4-FFF2-40B4-BE49-F238E27FC236}">
                    <a16:creationId xmlns:a16="http://schemas.microsoft.com/office/drawing/2014/main" id="{D23940B6-49B7-47A4-A710-AC794299E4AE}"/>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7" name="Freeform 6965">
                <a:extLst>
                  <a:ext uri="{FF2B5EF4-FFF2-40B4-BE49-F238E27FC236}">
                    <a16:creationId xmlns:a16="http://schemas.microsoft.com/office/drawing/2014/main" id="{343BA877-A56E-4B22-B2B6-66F0C55B0A9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8" name="Freeform 6966">
                <a:extLst>
                  <a:ext uri="{FF2B5EF4-FFF2-40B4-BE49-F238E27FC236}">
                    <a16:creationId xmlns:a16="http://schemas.microsoft.com/office/drawing/2014/main" id="{4E76E9BB-B1E5-4E30-B571-5E241652A998}"/>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9" name="Freeform 6967">
                <a:extLst>
                  <a:ext uri="{FF2B5EF4-FFF2-40B4-BE49-F238E27FC236}">
                    <a16:creationId xmlns:a16="http://schemas.microsoft.com/office/drawing/2014/main" id="{A86FE0F4-1BF1-416C-86F5-BD96DFB847F0}"/>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0" name="Freeform 6968">
                <a:extLst>
                  <a:ext uri="{FF2B5EF4-FFF2-40B4-BE49-F238E27FC236}">
                    <a16:creationId xmlns:a16="http://schemas.microsoft.com/office/drawing/2014/main" id="{6F5159BB-B302-4C42-BCAF-D125366163CC}"/>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1" name="Freeform 6969">
                <a:extLst>
                  <a:ext uri="{FF2B5EF4-FFF2-40B4-BE49-F238E27FC236}">
                    <a16:creationId xmlns:a16="http://schemas.microsoft.com/office/drawing/2014/main" id="{0C806F4B-DA23-4A2C-814E-038CBE1365D7}"/>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2" name="Freeform 6970">
                <a:extLst>
                  <a:ext uri="{FF2B5EF4-FFF2-40B4-BE49-F238E27FC236}">
                    <a16:creationId xmlns:a16="http://schemas.microsoft.com/office/drawing/2014/main" id="{F7B82804-EFE6-4C8C-B9AF-D0CB612448E6}"/>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3" name="Freeform 6971">
                <a:extLst>
                  <a:ext uri="{FF2B5EF4-FFF2-40B4-BE49-F238E27FC236}">
                    <a16:creationId xmlns:a16="http://schemas.microsoft.com/office/drawing/2014/main" id="{5688854E-6851-434E-9829-1EDD969CB019}"/>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4" name="Freeform 6972">
                <a:extLst>
                  <a:ext uri="{FF2B5EF4-FFF2-40B4-BE49-F238E27FC236}">
                    <a16:creationId xmlns:a16="http://schemas.microsoft.com/office/drawing/2014/main" id="{F74AACD6-6338-4B8D-BB53-74B5DA74BEF8}"/>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5" name="Freeform 6973">
                <a:extLst>
                  <a:ext uri="{FF2B5EF4-FFF2-40B4-BE49-F238E27FC236}">
                    <a16:creationId xmlns:a16="http://schemas.microsoft.com/office/drawing/2014/main" id="{81314CDD-82D0-47FB-9BBB-43828EDC9E28}"/>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6" name="Freeform 6974">
                <a:extLst>
                  <a:ext uri="{FF2B5EF4-FFF2-40B4-BE49-F238E27FC236}">
                    <a16:creationId xmlns:a16="http://schemas.microsoft.com/office/drawing/2014/main" id="{FFB4D65B-E6A8-4A68-AF73-504D8264A29C}"/>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7" name="Freeform 6975">
                <a:extLst>
                  <a:ext uri="{FF2B5EF4-FFF2-40B4-BE49-F238E27FC236}">
                    <a16:creationId xmlns:a16="http://schemas.microsoft.com/office/drawing/2014/main" id="{6A5E4DCB-7171-400E-92C2-F87D43B4FB13}"/>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8" name="Freeform 6976">
                <a:extLst>
                  <a:ext uri="{FF2B5EF4-FFF2-40B4-BE49-F238E27FC236}">
                    <a16:creationId xmlns:a16="http://schemas.microsoft.com/office/drawing/2014/main" id="{0939345E-D843-4FAC-8234-2766B465A96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9" name="Freeform 6977">
                <a:extLst>
                  <a:ext uri="{FF2B5EF4-FFF2-40B4-BE49-F238E27FC236}">
                    <a16:creationId xmlns:a16="http://schemas.microsoft.com/office/drawing/2014/main" id="{AA2E2562-650E-4044-A839-F2C2B222D19F}"/>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0" name="Freeform 6978">
                <a:extLst>
                  <a:ext uri="{FF2B5EF4-FFF2-40B4-BE49-F238E27FC236}">
                    <a16:creationId xmlns:a16="http://schemas.microsoft.com/office/drawing/2014/main" id="{F7EA5587-E9AD-41E1-B181-FE397D7A0AD8}"/>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1" name="Freeform 6979">
                <a:extLst>
                  <a:ext uri="{FF2B5EF4-FFF2-40B4-BE49-F238E27FC236}">
                    <a16:creationId xmlns:a16="http://schemas.microsoft.com/office/drawing/2014/main" id="{88AF0092-6D88-4AEE-B493-78815AD47885}"/>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2" name="Freeform 6980">
                <a:extLst>
                  <a:ext uri="{FF2B5EF4-FFF2-40B4-BE49-F238E27FC236}">
                    <a16:creationId xmlns:a16="http://schemas.microsoft.com/office/drawing/2014/main" id="{FB4EE93E-420A-4BC2-A425-EFC196E1EB02}"/>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3" name="Freeform 6981">
                <a:extLst>
                  <a:ext uri="{FF2B5EF4-FFF2-40B4-BE49-F238E27FC236}">
                    <a16:creationId xmlns:a16="http://schemas.microsoft.com/office/drawing/2014/main" id="{18D020D5-A23A-4A3E-8672-1C7C86E58611}"/>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4" name="Freeform 6982">
                <a:extLst>
                  <a:ext uri="{FF2B5EF4-FFF2-40B4-BE49-F238E27FC236}">
                    <a16:creationId xmlns:a16="http://schemas.microsoft.com/office/drawing/2014/main" id="{5DBB820B-8D4F-4AFA-92F3-65840AE0CE47}"/>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5" name="Freeform 6983">
                <a:extLst>
                  <a:ext uri="{FF2B5EF4-FFF2-40B4-BE49-F238E27FC236}">
                    <a16:creationId xmlns:a16="http://schemas.microsoft.com/office/drawing/2014/main" id="{6D48FD32-6B16-424F-963F-7E964A3CD301}"/>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6" name="Freeform 6984">
                <a:extLst>
                  <a:ext uri="{FF2B5EF4-FFF2-40B4-BE49-F238E27FC236}">
                    <a16:creationId xmlns:a16="http://schemas.microsoft.com/office/drawing/2014/main" id="{1EBC01DC-D122-4FC4-A808-2513559004E8}"/>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7" name="Freeform 6985">
                <a:extLst>
                  <a:ext uri="{FF2B5EF4-FFF2-40B4-BE49-F238E27FC236}">
                    <a16:creationId xmlns:a16="http://schemas.microsoft.com/office/drawing/2014/main" id="{3C63EE0A-7265-4CC7-B846-05547DA87344}"/>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8" name="Freeform 6986">
                <a:extLst>
                  <a:ext uri="{FF2B5EF4-FFF2-40B4-BE49-F238E27FC236}">
                    <a16:creationId xmlns:a16="http://schemas.microsoft.com/office/drawing/2014/main" id="{4214AADC-A56C-4A19-B5F0-B11E1F5DD39B}"/>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9" name="Freeform 6987">
                <a:extLst>
                  <a:ext uri="{FF2B5EF4-FFF2-40B4-BE49-F238E27FC236}">
                    <a16:creationId xmlns:a16="http://schemas.microsoft.com/office/drawing/2014/main" id="{75ED257F-51B0-4E44-9E5B-58746549B0C1}"/>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0" name="Freeform 6988">
                <a:extLst>
                  <a:ext uri="{FF2B5EF4-FFF2-40B4-BE49-F238E27FC236}">
                    <a16:creationId xmlns:a16="http://schemas.microsoft.com/office/drawing/2014/main" id="{FC573C3E-246C-4955-B6B6-EB16DE3D9BC7}"/>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1" name="Freeform 6989">
                <a:extLst>
                  <a:ext uri="{FF2B5EF4-FFF2-40B4-BE49-F238E27FC236}">
                    <a16:creationId xmlns:a16="http://schemas.microsoft.com/office/drawing/2014/main" id="{DE80E4C8-A9A2-40D3-8FED-5D210A3F336F}"/>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2" name="Freeform 6990">
                <a:extLst>
                  <a:ext uri="{FF2B5EF4-FFF2-40B4-BE49-F238E27FC236}">
                    <a16:creationId xmlns:a16="http://schemas.microsoft.com/office/drawing/2014/main" id="{FBEEA4E0-67CC-48F4-9E1D-DB41AD1F31EB}"/>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3" name="Freeform 6991">
                <a:extLst>
                  <a:ext uri="{FF2B5EF4-FFF2-40B4-BE49-F238E27FC236}">
                    <a16:creationId xmlns:a16="http://schemas.microsoft.com/office/drawing/2014/main" id="{7EE0C565-535D-407F-828A-55016A8DB92F}"/>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4" name="Freeform 6992">
                <a:extLst>
                  <a:ext uri="{FF2B5EF4-FFF2-40B4-BE49-F238E27FC236}">
                    <a16:creationId xmlns:a16="http://schemas.microsoft.com/office/drawing/2014/main" id="{141D3DB1-8510-421B-BF08-DFF1C4644F44}"/>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5" name="Freeform 6993">
                <a:extLst>
                  <a:ext uri="{FF2B5EF4-FFF2-40B4-BE49-F238E27FC236}">
                    <a16:creationId xmlns:a16="http://schemas.microsoft.com/office/drawing/2014/main" id="{834DCE01-D5EA-4E40-80C8-E6FD6F184EFA}"/>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6" name="Freeform 6994">
                <a:extLst>
                  <a:ext uri="{FF2B5EF4-FFF2-40B4-BE49-F238E27FC236}">
                    <a16:creationId xmlns:a16="http://schemas.microsoft.com/office/drawing/2014/main" id="{0FD19ACC-AD0E-4DE0-8932-C8F1B55C53E9}"/>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7" name="Freeform 6995">
                <a:extLst>
                  <a:ext uri="{FF2B5EF4-FFF2-40B4-BE49-F238E27FC236}">
                    <a16:creationId xmlns:a16="http://schemas.microsoft.com/office/drawing/2014/main" id="{FEC0F92F-1985-42AD-B2A4-C7D7E5984C25}"/>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8" name="Freeform 6996">
                <a:extLst>
                  <a:ext uri="{FF2B5EF4-FFF2-40B4-BE49-F238E27FC236}">
                    <a16:creationId xmlns:a16="http://schemas.microsoft.com/office/drawing/2014/main" id="{496E414F-E6F8-4E96-82FE-316AA7652A0C}"/>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9" name="Freeform 6997">
                <a:extLst>
                  <a:ext uri="{FF2B5EF4-FFF2-40B4-BE49-F238E27FC236}">
                    <a16:creationId xmlns:a16="http://schemas.microsoft.com/office/drawing/2014/main" id="{0CFFDBB5-9D48-428C-85AF-AA3E42305117}"/>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0" name="Freeform 6998">
                <a:extLst>
                  <a:ext uri="{FF2B5EF4-FFF2-40B4-BE49-F238E27FC236}">
                    <a16:creationId xmlns:a16="http://schemas.microsoft.com/office/drawing/2014/main" id="{2CF1BB38-8F1D-423E-BCE3-7AB6A8215865}"/>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1" name="Freeform 6999">
                <a:extLst>
                  <a:ext uri="{FF2B5EF4-FFF2-40B4-BE49-F238E27FC236}">
                    <a16:creationId xmlns:a16="http://schemas.microsoft.com/office/drawing/2014/main" id="{58A810DB-C75C-4455-9C43-B3CBD89C6826}"/>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2" name="Freeform 7000">
                <a:extLst>
                  <a:ext uri="{FF2B5EF4-FFF2-40B4-BE49-F238E27FC236}">
                    <a16:creationId xmlns:a16="http://schemas.microsoft.com/office/drawing/2014/main" id="{24983B3A-D5B6-494B-9E95-1AE53AB9CF0D}"/>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3" name="Freeform 7001">
                <a:extLst>
                  <a:ext uri="{FF2B5EF4-FFF2-40B4-BE49-F238E27FC236}">
                    <a16:creationId xmlns:a16="http://schemas.microsoft.com/office/drawing/2014/main" id="{D22D3D58-6B48-43BA-975F-5C1EF5A55603}"/>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4" name="Freeform 7002">
                <a:extLst>
                  <a:ext uri="{FF2B5EF4-FFF2-40B4-BE49-F238E27FC236}">
                    <a16:creationId xmlns:a16="http://schemas.microsoft.com/office/drawing/2014/main" id="{4E6F46E9-A8DC-401E-9786-72D6ECE33997}"/>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5" name="Freeform 7003">
                <a:extLst>
                  <a:ext uri="{FF2B5EF4-FFF2-40B4-BE49-F238E27FC236}">
                    <a16:creationId xmlns:a16="http://schemas.microsoft.com/office/drawing/2014/main" id="{CC29927F-4FC0-4235-BB84-6C53D469D7FD}"/>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6" name="Freeform 7004">
                <a:extLst>
                  <a:ext uri="{FF2B5EF4-FFF2-40B4-BE49-F238E27FC236}">
                    <a16:creationId xmlns:a16="http://schemas.microsoft.com/office/drawing/2014/main" id="{FFCFC1E9-C505-4221-9530-B4385DAA34E3}"/>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7" name="Freeform 7005">
                <a:extLst>
                  <a:ext uri="{FF2B5EF4-FFF2-40B4-BE49-F238E27FC236}">
                    <a16:creationId xmlns:a16="http://schemas.microsoft.com/office/drawing/2014/main" id="{25070B73-4602-4AC8-9BE1-F648EFC1223D}"/>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8" name="Freeform 7006">
                <a:extLst>
                  <a:ext uri="{FF2B5EF4-FFF2-40B4-BE49-F238E27FC236}">
                    <a16:creationId xmlns:a16="http://schemas.microsoft.com/office/drawing/2014/main" id="{9CBA82A2-1F2B-4B2D-9062-222432E4DF02}"/>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9" name="Freeform 7007">
                <a:extLst>
                  <a:ext uri="{FF2B5EF4-FFF2-40B4-BE49-F238E27FC236}">
                    <a16:creationId xmlns:a16="http://schemas.microsoft.com/office/drawing/2014/main" id="{F421F53A-EB68-4B6D-9080-776298BA38D9}"/>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0" name="Freeform 7008">
                <a:extLst>
                  <a:ext uri="{FF2B5EF4-FFF2-40B4-BE49-F238E27FC236}">
                    <a16:creationId xmlns:a16="http://schemas.microsoft.com/office/drawing/2014/main" id="{79CF69B6-1D38-4DF1-B49C-2249E0C245F2}"/>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1" name="Freeform 7009">
                <a:extLst>
                  <a:ext uri="{FF2B5EF4-FFF2-40B4-BE49-F238E27FC236}">
                    <a16:creationId xmlns:a16="http://schemas.microsoft.com/office/drawing/2014/main" id="{2169550D-6815-4259-AB25-D19FEA08D4F1}"/>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2" name="Freeform 7010">
                <a:extLst>
                  <a:ext uri="{FF2B5EF4-FFF2-40B4-BE49-F238E27FC236}">
                    <a16:creationId xmlns:a16="http://schemas.microsoft.com/office/drawing/2014/main" id="{056CB9AD-E959-48DC-93D8-EA5C4C8C2028}"/>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3" name="Freeform 7011">
                <a:extLst>
                  <a:ext uri="{FF2B5EF4-FFF2-40B4-BE49-F238E27FC236}">
                    <a16:creationId xmlns:a16="http://schemas.microsoft.com/office/drawing/2014/main" id="{DC2E176E-7927-4134-84F3-B5C87A2C44F9}"/>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4" name="Freeform 7012">
                <a:extLst>
                  <a:ext uri="{FF2B5EF4-FFF2-40B4-BE49-F238E27FC236}">
                    <a16:creationId xmlns:a16="http://schemas.microsoft.com/office/drawing/2014/main" id="{371BF23F-189E-4BD6-A0E9-56E3FA2FEAA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5" name="Freeform 7013">
                <a:extLst>
                  <a:ext uri="{FF2B5EF4-FFF2-40B4-BE49-F238E27FC236}">
                    <a16:creationId xmlns:a16="http://schemas.microsoft.com/office/drawing/2014/main" id="{C1834FB7-8190-4403-B247-A5BEB4B2E20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6" name="Freeform 7014">
                <a:extLst>
                  <a:ext uri="{FF2B5EF4-FFF2-40B4-BE49-F238E27FC236}">
                    <a16:creationId xmlns:a16="http://schemas.microsoft.com/office/drawing/2014/main" id="{89FEC941-B828-4C43-B402-8F20A425A866}"/>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7" name="Freeform 7015">
                <a:extLst>
                  <a:ext uri="{FF2B5EF4-FFF2-40B4-BE49-F238E27FC236}">
                    <a16:creationId xmlns:a16="http://schemas.microsoft.com/office/drawing/2014/main" id="{79B1E909-A589-4157-A1E3-631198EB7E0F}"/>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8" name="Freeform 7016">
                <a:extLst>
                  <a:ext uri="{FF2B5EF4-FFF2-40B4-BE49-F238E27FC236}">
                    <a16:creationId xmlns:a16="http://schemas.microsoft.com/office/drawing/2014/main" id="{E500CAAD-D160-4F3F-A18C-F3C4F826968B}"/>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9" name="Freeform 7017">
                <a:extLst>
                  <a:ext uri="{FF2B5EF4-FFF2-40B4-BE49-F238E27FC236}">
                    <a16:creationId xmlns:a16="http://schemas.microsoft.com/office/drawing/2014/main" id="{F9BF5108-7FAA-4E36-B366-3AD05BA6F9A0}"/>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0" name="Freeform 7018">
                <a:extLst>
                  <a:ext uri="{FF2B5EF4-FFF2-40B4-BE49-F238E27FC236}">
                    <a16:creationId xmlns:a16="http://schemas.microsoft.com/office/drawing/2014/main" id="{BB50BD39-3712-4EF3-89E4-F79EE6CA2895}"/>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1" name="Freeform 7019">
                <a:extLst>
                  <a:ext uri="{FF2B5EF4-FFF2-40B4-BE49-F238E27FC236}">
                    <a16:creationId xmlns:a16="http://schemas.microsoft.com/office/drawing/2014/main" id="{CE5D294D-D1CE-4BAD-B75B-06DE1549032D}"/>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2" name="Freeform 7020">
                <a:extLst>
                  <a:ext uri="{FF2B5EF4-FFF2-40B4-BE49-F238E27FC236}">
                    <a16:creationId xmlns:a16="http://schemas.microsoft.com/office/drawing/2014/main" id="{77EF425A-61D5-4306-BEE3-23DDC04A7E7C}"/>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3" name="Freeform 7021">
                <a:extLst>
                  <a:ext uri="{FF2B5EF4-FFF2-40B4-BE49-F238E27FC236}">
                    <a16:creationId xmlns:a16="http://schemas.microsoft.com/office/drawing/2014/main" id="{062B3500-1DFD-4A45-89B7-643337B7510A}"/>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4" name="Freeform 7022">
                <a:extLst>
                  <a:ext uri="{FF2B5EF4-FFF2-40B4-BE49-F238E27FC236}">
                    <a16:creationId xmlns:a16="http://schemas.microsoft.com/office/drawing/2014/main" id="{51E2DE50-4DC1-4ECF-A9E8-0D74B7C6CB33}"/>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5" name="Freeform 7023">
                <a:extLst>
                  <a:ext uri="{FF2B5EF4-FFF2-40B4-BE49-F238E27FC236}">
                    <a16:creationId xmlns:a16="http://schemas.microsoft.com/office/drawing/2014/main" id="{CC377A34-AEDB-4069-9EC4-B395E6440E0F}"/>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6" name="Freeform 7024">
                <a:extLst>
                  <a:ext uri="{FF2B5EF4-FFF2-40B4-BE49-F238E27FC236}">
                    <a16:creationId xmlns:a16="http://schemas.microsoft.com/office/drawing/2014/main" id="{06801E10-672F-486B-9969-62D6E5A0AF3F}"/>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7" name="Freeform 7025">
                <a:extLst>
                  <a:ext uri="{FF2B5EF4-FFF2-40B4-BE49-F238E27FC236}">
                    <a16:creationId xmlns:a16="http://schemas.microsoft.com/office/drawing/2014/main" id="{7D0BCC67-821A-421B-BF5C-1329D87FE9CD}"/>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8" name="Freeform 7026">
                <a:extLst>
                  <a:ext uri="{FF2B5EF4-FFF2-40B4-BE49-F238E27FC236}">
                    <a16:creationId xmlns:a16="http://schemas.microsoft.com/office/drawing/2014/main" id="{7ABAEF4F-214A-48A1-8446-7801002ACF31}"/>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9" name="Freeform 7027">
                <a:extLst>
                  <a:ext uri="{FF2B5EF4-FFF2-40B4-BE49-F238E27FC236}">
                    <a16:creationId xmlns:a16="http://schemas.microsoft.com/office/drawing/2014/main" id="{E00A14B7-7D28-4133-AB32-8DDA3768FD25}"/>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0" name="Freeform 7028">
                <a:extLst>
                  <a:ext uri="{FF2B5EF4-FFF2-40B4-BE49-F238E27FC236}">
                    <a16:creationId xmlns:a16="http://schemas.microsoft.com/office/drawing/2014/main" id="{AC89FE3E-D175-4353-B55A-80B12F6E2362}"/>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1" name="Freeform 7029">
                <a:extLst>
                  <a:ext uri="{FF2B5EF4-FFF2-40B4-BE49-F238E27FC236}">
                    <a16:creationId xmlns:a16="http://schemas.microsoft.com/office/drawing/2014/main" id="{28B02133-3E7B-4D60-A466-E18BD04DC89E}"/>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2" name="Freeform 7030">
                <a:extLst>
                  <a:ext uri="{FF2B5EF4-FFF2-40B4-BE49-F238E27FC236}">
                    <a16:creationId xmlns:a16="http://schemas.microsoft.com/office/drawing/2014/main" id="{0C5E591C-30FA-4793-A7A8-49E4ECD0EF42}"/>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3" name="Freeform 7031">
                <a:extLst>
                  <a:ext uri="{FF2B5EF4-FFF2-40B4-BE49-F238E27FC236}">
                    <a16:creationId xmlns:a16="http://schemas.microsoft.com/office/drawing/2014/main" id="{86B73283-F17A-43DC-8783-D47B63A67395}"/>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4" name="Freeform 7032">
                <a:extLst>
                  <a:ext uri="{FF2B5EF4-FFF2-40B4-BE49-F238E27FC236}">
                    <a16:creationId xmlns:a16="http://schemas.microsoft.com/office/drawing/2014/main" id="{CF614A2B-BBC6-48FA-90DB-D7612C54D83E}"/>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5" name="Freeform 7033">
                <a:extLst>
                  <a:ext uri="{FF2B5EF4-FFF2-40B4-BE49-F238E27FC236}">
                    <a16:creationId xmlns:a16="http://schemas.microsoft.com/office/drawing/2014/main" id="{D9BE861B-06F4-4AE7-8360-2D6C59510B8F}"/>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6" name="Freeform 7034">
                <a:extLst>
                  <a:ext uri="{FF2B5EF4-FFF2-40B4-BE49-F238E27FC236}">
                    <a16:creationId xmlns:a16="http://schemas.microsoft.com/office/drawing/2014/main" id="{0AEC729B-4885-4A58-8507-A05AB1CA41A2}"/>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7" name="Freeform 7035">
                <a:extLst>
                  <a:ext uri="{FF2B5EF4-FFF2-40B4-BE49-F238E27FC236}">
                    <a16:creationId xmlns:a16="http://schemas.microsoft.com/office/drawing/2014/main" id="{71364716-BA32-407C-9F0F-CCC2E4061216}"/>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8" name="Freeform 7036">
                <a:extLst>
                  <a:ext uri="{FF2B5EF4-FFF2-40B4-BE49-F238E27FC236}">
                    <a16:creationId xmlns:a16="http://schemas.microsoft.com/office/drawing/2014/main" id="{6DCE5328-F22A-438E-A7E2-CF35863529E1}"/>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9" name="Freeform 7037">
                <a:extLst>
                  <a:ext uri="{FF2B5EF4-FFF2-40B4-BE49-F238E27FC236}">
                    <a16:creationId xmlns:a16="http://schemas.microsoft.com/office/drawing/2014/main" id="{43749034-C48A-4BC6-9BBB-4DEB35067DA3}"/>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0" name="Freeform 7038">
                <a:extLst>
                  <a:ext uri="{FF2B5EF4-FFF2-40B4-BE49-F238E27FC236}">
                    <a16:creationId xmlns:a16="http://schemas.microsoft.com/office/drawing/2014/main" id="{D26CC050-88A9-4F04-92A6-D3F6D2A92495}"/>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1" name="Freeform 7039">
                <a:extLst>
                  <a:ext uri="{FF2B5EF4-FFF2-40B4-BE49-F238E27FC236}">
                    <a16:creationId xmlns:a16="http://schemas.microsoft.com/office/drawing/2014/main" id="{2715222B-BF18-4B05-BD6A-119F0A96D765}"/>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2" name="Freeform 7040">
                <a:extLst>
                  <a:ext uri="{FF2B5EF4-FFF2-40B4-BE49-F238E27FC236}">
                    <a16:creationId xmlns:a16="http://schemas.microsoft.com/office/drawing/2014/main" id="{8D1E298B-CF5D-45FE-A958-980B21090135}"/>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3" name="Freeform 7041">
                <a:extLst>
                  <a:ext uri="{FF2B5EF4-FFF2-40B4-BE49-F238E27FC236}">
                    <a16:creationId xmlns:a16="http://schemas.microsoft.com/office/drawing/2014/main" id="{FA548C4B-B743-4B46-B2CE-C37A70A4DE6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4" name="Freeform 7042">
                <a:extLst>
                  <a:ext uri="{FF2B5EF4-FFF2-40B4-BE49-F238E27FC236}">
                    <a16:creationId xmlns:a16="http://schemas.microsoft.com/office/drawing/2014/main" id="{E7D6AEE0-33DB-49CE-A1FB-8A1FE812DD2A}"/>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5" name="Freeform 7043">
                <a:extLst>
                  <a:ext uri="{FF2B5EF4-FFF2-40B4-BE49-F238E27FC236}">
                    <a16:creationId xmlns:a16="http://schemas.microsoft.com/office/drawing/2014/main" id="{0C8DCD09-1225-4EB8-BA57-80ADE4172D5D}"/>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6" name="Freeform 7044">
                <a:extLst>
                  <a:ext uri="{FF2B5EF4-FFF2-40B4-BE49-F238E27FC236}">
                    <a16:creationId xmlns:a16="http://schemas.microsoft.com/office/drawing/2014/main" id="{0AF2C6C3-E1D0-4D56-B7C9-B54612E2BADD}"/>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7" name="Freeform 7045">
                <a:extLst>
                  <a:ext uri="{FF2B5EF4-FFF2-40B4-BE49-F238E27FC236}">
                    <a16:creationId xmlns:a16="http://schemas.microsoft.com/office/drawing/2014/main" id="{2689D502-FBA8-451A-9B06-36808F9DBDEF}"/>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8" name="Freeform 7046">
                <a:extLst>
                  <a:ext uri="{FF2B5EF4-FFF2-40B4-BE49-F238E27FC236}">
                    <a16:creationId xmlns:a16="http://schemas.microsoft.com/office/drawing/2014/main" id="{BBE4DBEF-0E8D-4669-B265-1CF87EF23BA3}"/>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9" name="Freeform 7047">
                <a:extLst>
                  <a:ext uri="{FF2B5EF4-FFF2-40B4-BE49-F238E27FC236}">
                    <a16:creationId xmlns:a16="http://schemas.microsoft.com/office/drawing/2014/main" id="{276E8E3D-A14A-4CDC-8635-48CA9A15A303}"/>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0" name="Freeform 7048">
                <a:extLst>
                  <a:ext uri="{FF2B5EF4-FFF2-40B4-BE49-F238E27FC236}">
                    <a16:creationId xmlns:a16="http://schemas.microsoft.com/office/drawing/2014/main" id="{122DFC51-86C1-4BDD-821E-CEC41F93958B}"/>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1" name="Freeform 7049">
                <a:extLst>
                  <a:ext uri="{FF2B5EF4-FFF2-40B4-BE49-F238E27FC236}">
                    <a16:creationId xmlns:a16="http://schemas.microsoft.com/office/drawing/2014/main" id="{99B5EFB1-164F-43DB-93FA-6E9C6E16DAAF}"/>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2" name="Freeform 7050">
                <a:extLst>
                  <a:ext uri="{FF2B5EF4-FFF2-40B4-BE49-F238E27FC236}">
                    <a16:creationId xmlns:a16="http://schemas.microsoft.com/office/drawing/2014/main" id="{BF243838-D19A-4D2A-912B-A2A9C8DF3F1D}"/>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3" name="Freeform 7051">
                <a:extLst>
                  <a:ext uri="{FF2B5EF4-FFF2-40B4-BE49-F238E27FC236}">
                    <a16:creationId xmlns:a16="http://schemas.microsoft.com/office/drawing/2014/main" id="{26F44B08-77E5-4D2D-83B7-53F69EF54A8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4" name="Freeform 7052">
                <a:extLst>
                  <a:ext uri="{FF2B5EF4-FFF2-40B4-BE49-F238E27FC236}">
                    <a16:creationId xmlns:a16="http://schemas.microsoft.com/office/drawing/2014/main" id="{F1FAEE28-27A4-46C5-8B32-F0F5269D51FA}"/>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5" name="Freeform 7053">
                <a:extLst>
                  <a:ext uri="{FF2B5EF4-FFF2-40B4-BE49-F238E27FC236}">
                    <a16:creationId xmlns:a16="http://schemas.microsoft.com/office/drawing/2014/main" id="{8F72BED1-3FF7-42F0-8F72-3A62C28344B9}"/>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6" name="Freeform 7054">
                <a:extLst>
                  <a:ext uri="{FF2B5EF4-FFF2-40B4-BE49-F238E27FC236}">
                    <a16:creationId xmlns:a16="http://schemas.microsoft.com/office/drawing/2014/main" id="{E63C3865-EBB1-441A-B6CA-7D67742AE6B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7" name="Freeform 7055">
                <a:extLst>
                  <a:ext uri="{FF2B5EF4-FFF2-40B4-BE49-F238E27FC236}">
                    <a16:creationId xmlns:a16="http://schemas.microsoft.com/office/drawing/2014/main" id="{E7AA9391-FC7E-493D-9760-0EF275F931F4}"/>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8" name="Freeform 7056">
                <a:extLst>
                  <a:ext uri="{FF2B5EF4-FFF2-40B4-BE49-F238E27FC236}">
                    <a16:creationId xmlns:a16="http://schemas.microsoft.com/office/drawing/2014/main" id="{74A85DCB-2B7B-4077-96EC-F4AB1B507D5C}"/>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9" name="Freeform 7057">
                <a:extLst>
                  <a:ext uri="{FF2B5EF4-FFF2-40B4-BE49-F238E27FC236}">
                    <a16:creationId xmlns:a16="http://schemas.microsoft.com/office/drawing/2014/main" id="{6E0E8F8E-9503-4879-8A1D-AAE043575776}"/>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0" name="Freeform 7058">
                <a:extLst>
                  <a:ext uri="{FF2B5EF4-FFF2-40B4-BE49-F238E27FC236}">
                    <a16:creationId xmlns:a16="http://schemas.microsoft.com/office/drawing/2014/main" id="{1796260F-3D41-4A70-804A-7E1E034DE026}"/>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1" name="Freeform 7059">
                <a:extLst>
                  <a:ext uri="{FF2B5EF4-FFF2-40B4-BE49-F238E27FC236}">
                    <a16:creationId xmlns:a16="http://schemas.microsoft.com/office/drawing/2014/main" id="{60F1C9F1-97A1-4AC2-A0FE-7BB7CC5654D6}"/>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2" name="Freeform 7060">
                <a:extLst>
                  <a:ext uri="{FF2B5EF4-FFF2-40B4-BE49-F238E27FC236}">
                    <a16:creationId xmlns:a16="http://schemas.microsoft.com/office/drawing/2014/main" id="{D1F4B215-F05A-44A2-AEA5-35B6768DCFF8}"/>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3" name="Freeform 7061">
                <a:extLst>
                  <a:ext uri="{FF2B5EF4-FFF2-40B4-BE49-F238E27FC236}">
                    <a16:creationId xmlns:a16="http://schemas.microsoft.com/office/drawing/2014/main" id="{17384BB8-7C9C-4D8A-B6D7-347678B6B7AF}"/>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4" name="Freeform 7062">
                <a:extLst>
                  <a:ext uri="{FF2B5EF4-FFF2-40B4-BE49-F238E27FC236}">
                    <a16:creationId xmlns:a16="http://schemas.microsoft.com/office/drawing/2014/main" id="{0C1B8C5A-5307-4BA6-AAC7-A1CF77845539}"/>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5" name="Freeform 7063">
                <a:extLst>
                  <a:ext uri="{FF2B5EF4-FFF2-40B4-BE49-F238E27FC236}">
                    <a16:creationId xmlns:a16="http://schemas.microsoft.com/office/drawing/2014/main" id="{D60F95A8-D0D0-4A49-93EA-CE910D79B597}"/>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6" name="Freeform 7064">
                <a:extLst>
                  <a:ext uri="{FF2B5EF4-FFF2-40B4-BE49-F238E27FC236}">
                    <a16:creationId xmlns:a16="http://schemas.microsoft.com/office/drawing/2014/main" id="{D2D137CF-ABF3-4E6C-A983-D174AE0AAE2B}"/>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7" name="Freeform 7065">
                <a:extLst>
                  <a:ext uri="{FF2B5EF4-FFF2-40B4-BE49-F238E27FC236}">
                    <a16:creationId xmlns:a16="http://schemas.microsoft.com/office/drawing/2014/main" id="{CC83B522-673E-499D-8092-E5DC31CE9458}"/>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8" name="Freeform 7066">
                <a:extLst>
                  <a:ext uri="{FF2B5EF4-FFF2-40B4-BE49-F238E27FC236}">
                    <a16:creationId xmlns:a16="http://schemas.microsoft.com/office/drawing/2014/main" id="{0480AA3F-A7A0-4E77-A809-A6013839803B}"/>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9" name="Freeform 7067">
                <a:extLst>
                  <a:ext uri="{FF2B5EF4-FFF2-40B4-BE49-F238E27FC236}">
                    <a16:creationId xmlns:a16="http://schemas.microsoft.com/office/drawing/2014/main" id="{9678110D-88BA-42AA-B444-91326FBD719D}"/>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0" name="Freeform 7068">
                <a:extLst>
                  <a:ext uri="{FF2B5EF4-FFF2-40B4-BE49-F238E27FC236}">
                    <a16:creationId xmlns:a16="http://schemas.microsoft.com/office/drawing/2014/main" id="{B0F5CF58-944E-42EE-A39E-FB9C451892E9}"/>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1" name="Freeform 7069">
                <a:extLst>
                  <a:ext uri="{FF2B5EF4-FFF2-40B4-BE49-F238E27FC236}">
                    <a16:creationId xmlns:a16="http://schemas.microsoft.com/office/drawing/2014/main" id="{5F31BE01-2239-417F-9A8A-7BEDF409C9C3}"/>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2" name="Freeform 7070">
                <a:extLst>
                  <a:ext uri="{FF2B5EF4-FFF2-40B4-BE49-F238E27FC236}">
                    <a16:creationId xmlns:a16="http://schemas.microsoft.com/office/drawing/2014/main" id="{794624CA-7A26-455E-9CAF-10B845EF3D20}"/>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3" name="Freeform 7071">
                <a:extLst>
                  <a:ext uri="{FF2B5EF4-FFF2-40B4-BE49-F238E27FC236}">
                    <a16:creationId xmlns:a16="http://schemas.microsoft.com/office/drawing/2014/main" id="{57475521-B149-4AA0-A6C9-97FD02A9DBAA}"/>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4" name="Freeform 7072">
                <a:extLst>
                  <a:ext uri="{FF2B5EF4-FFF2-40B4-BE49-F238E27FC236}">
                    <a16:creationId xmlns:a16="http://schemas.microsoft.com/office/drawing/2014/main" id="{A7065292-4106-4388-AD9C-545E54CBE042}"/>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5" name="Freeform 7073">
                <a:extLst>
                  <a:ext uri="{FF2B5EF4-FFF2-40B4-BE49-F238E27FC236}">
                    <a16:creationId xmlns:a16="http://schemas.microsoft.com/office/drawing/2014/main" id="{13F18217-C5A9-4D6D-B4C2-B9F38BBF422C}"/>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6" name="Freeform 7074">
                <a:extLst>
                  <a:ext uri="{FF2B5EF4-FFF2-40B4-BE49-F238E27FC236}">
                    <a16:creationId xmlns:a16="http://schemas.microsoft.com/office/drawing/2014/main" id="{8BD8EE38-8332-4805-85E4-783F25A60EEF}"/>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7" name="Freeform 7075">
                <a:extLst>
                  <a:ext uri="{FF2B5EF4-FFF2-40B4-BE49-F238E27FC236}">
                    <a16:creationId xmlns:a16="http://schemas.microsoft.com/office/drawing/2014/main" id="{88C53314-AA71-4FBD-B30E-4D9E40F8AD3B}"/>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8" name="Freeform 7076">
                <a:extLst>
                  <a:ext uri="{FF2B5EF4-FFF2-40B4-BE49-F238E27FC236}">
                    <a16:creationId xmlns:a16="http://schemas.microsoft.com/office/drawing/2014/main" id="{DE8DE505-79EF-4EE6-BA42-6768025BEBFF}"/>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9" name="Freeform 7077">
                <a:extLst>
                  <a:ext uri="{FF2B5EF4-FFF2-40B4-BE49-F238E27FC236}">
                    <a16:creationId xmlns:a16="http://schemas.microsoft.com/office/drawing/2014/main" id="{1FB1C10F-B87C-4327-A840-A8E2344D193E}"/>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0" name="Freeform 7078">
                <a:extLst>
                  <a:ext uri="{FF2B5EF4-FFF2-40B4-BE49-F238E27FC236}">
                    <a16:creationId xmlns:a16="http://schemas.microsoft.com/office/drawing/2014/main" id="{ECC090D4-A45D-459A-B7AD-E99CCC5C86D7}"/>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1" name="Freeform 7079">
                <a:extLst>
                  <a:ext uri="{FF2B5EF4-FFF2-40B4-BE49-F238E27FC236}">
                    <a16:creationId xmlns:a16="http://schemas.microsoft.com/office/drawing/2014/main" id="{0F3A4316-4BEE-4271-A6B3-51211478A7A1}"/>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2" name="Freeform 7080">
                <a:extLst>
                  <a:ext uri="{FF2B5EF4-FFF2-40B4-BE49-F238E27FC236}">
                    <a16:creationId xmlns:a16="http://schemas.microsoft.com/office/drawing/2014/main" id="{485FEF23-F948-4D60-A376-0C15762D102A}"/>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3" name="Freeform 7081">
                <a:extLst>
                  <a:ext uri="{FF2B5EF4-FFF2-40B4-BE49-F238E27FC236}">
                    <a16:creationId xmlns:a16="http://schemas.microsoft.com/office/drawing/2014/main" id="{1621D169-6178-4788-A06A-E1FB737074FC}"/>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4" name="Freeform 7082">
                <a:extLst>
                  <a:ext uri="{FF2B5EF4-FFF2-40B4-BE49-F238E27FC236}">
                    <a16:creationId xmlns:a16="http://schemas.microsoft.com/office/drawing/2014/main" id="{65A47D6C-1A90-450D-8481-926106C7FC47}"/>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5" name="Freeform 7083">
                <a:extLst>
                  <a:ext uri="{FF2B5EF4-FFF2-40B4-BE49-F238E27FC236}">
                    <a16:creationId xmlns:a16="http://schemas.microsoft.com/office/drawing/2014/main" id="{B74EC8C4-B1ED-45AB-818B-4333576F0A79}"/>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6" name="Freeform 7084">
                <a:extLst>
                  <a:ext uri="{FF2B5EF4-FFF2-40B4-BE49-F238E27FC236}">
                    <a16:creationId xmlns:a16="http://schemas.microsoft.com/office/drawing/2014/main" id="{F9C48312-031A-4238-8785-4E24A302DE6E}"/>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7" name="Freeform 7085">
                <a:extLst>
                  <a:ext uri="{FF2B5EF4-FFF2-40B4-BE49-F238E27FC236}">
                    <a16:creationId xmlns:a16="http://schemas.microsoft.com/office/drawing/2014/main" id="{DFE098F5-5CC3-4A78-B22B-9BD9CCDFCC8D}"/>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8" name="Freeform 7086">
                <a:extLst>
                  <a:ext uri="{FF2B5EF4-FFF2-40B4-BE49-F238E27FC236}">
                    <a16:creationId xmlns:a16="http://schemas.microsoft.com/office/drawing/2014/main" id="{5ADACAB6-B00B-4E73-8E33-FA42C7F56706}"/>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9" name="Freeform 7087">
                <a:extLst>
                  <a:ext uri="{FF2B5EF4-FFF2-40B4-BE49-F238E27FC236}">
                    <a16:creationId xmlns:a16="http://schemas.microsoft.com/office/drawing/2014/main" id="{11478DFB-2A66-4D15-B7C6-91B3E78BECDD}"/>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0" name="Freeform 7088">
                <a:extLst>
                  <a:ext uri="{FF2B5EF4-FFF2-40B4-BE49-F238E27FC236}">
                    <a16:creationId xmlns:a16="http://schemas.microsoft.com/office/drawing/2014/main" id="{185494ED-DE0C-4CA7-B633-257BC16E9ED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1" name="Freeform 7089">
                <a:extLst>
                  <a:ext uri="{FF2B5EF4-FFF2-40B4-BE49-F238E27FC236}">
                    <a16:creationId xmlns:a16="http://schemas.microsoft.com/office/drawing/2014/main" id="{05B5CFAA-027C-46D5-8F53-734011B6CE90}"/>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2" name="Freeform 7090">
                <a:extLst>
                  <a:ext uri="{FF2B5EF4-FFF2-40B4-BE49-F238E27FC236}">
                    <a16:creationId xmlns:a16="http://schemas.microsoft.com/office/drawing/2014/main" id="{D0A02CE4-CE71-4BBB-B248-9B42B459608E}"/>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3" name="Freeform 7091">
                <a:extLst>
                  <a:ext uri="{FF2B5EF4-FFF2-40B4-BE49-F238E27FC236}">
                    <a16:creationId xmlns:a16="http://schemas.microsoft.com/office/drawing/2014/main" id="{1B44E647-0277-47EE-9422-D13FDB1910D7}"/>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4" name="Freeform 7092">
                <a:extLst>
                  <a:ext uri="{FF2B5EF4-FFF2-40B4-BE49-F238E27FC236}">
                    <a16:creationId xmlns:a16="http://schemas.microsoft.com/office/drawing/2014/main" id="{2E138E96-8484-4412-B844-1E7FA1521507}"/>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5" name="Freeform 7093">
                <a:extLst>
                  <a:ext uri="{FF2B5EF4-FFF2-40B4-BE49-F238E27FC236}">
                    <a16:creationId xmlns:a16="http://schemas.microsoft.com/office/drawing/2014/main" id="{02F3BF77-993E-4DDA-8905-D2EA958A36A2}"/>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6" name="Freeform 7094">
                <a:extLst>
                  <a:ext uri="{FF2B5EF4-FFF2-40B4-BE49-F238E27FC236}">
                    <a16:creationId xmlns:a16="http://schemas.microsoft.com/office/drawing/2014/main" id="{4C0461CF-D7D0-443F-A948-B10DE58CEE6E}"/>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7" name="Freeform 7095">
                <a:extLst>
                  <a:ext uri="{FF2B5EF4-FFF2-40B4-BE49-F238E27FC236}">
                    <a16:creationId xmlns:a16="http://schemas.microsoft.com/office/drawing/2014/main" id="{2C854A78-5539-4219-8177-2AB5089AC17E}"/>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8" name="Freeform 7096">
                <a:extLst>
                  <a:ext uri="{FF2B5EF4-FFF2-40B4-BE49-F238E27FC236}">
                    <a16:creationId xmlns:a16="http://schemas.microsoft.com/office/drawing/2014/main" id="{E9244AC2-90CD-4E3C-9636-B4141F8F6617}"/>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9" name="Freeform 7097">
                <a:extLst>
                  <a:ext uri="{FF2B5EF4-FFF2-40B4-BE49-F238E27FC236}">
                    <a16:creationId xmlns:a16="http://schemas.microsoft.com/office/drawing/2014/main" id="{BB2FF629-85B2-4D5E-A792-C1E0F3859F82}"/>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0" name="Freeform 7098">
                <a:extLst>
                  <a:ext uri="{FF2B5EF4-FFF2-40B4-BE49-F238E27FC236}">
                    <a16:creationId xmlns:a16="http://schemas.microsoft.com/office/drawing/2014/main" id="{30400B00-D15F-435F-8028-7251E142DEE9}"/>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1" name="Freeform 7099">
                <a:extLst>
                  <a:ext uri="{FF2B5EF4-FFF2-40B4-BE49-F238E27FC236}">
                    <a16:creationId xmlns:a16="http://schemas.microsoft.com/office/drawing/2014/main" id="{A24FB793-D950-4F83-AC5C-E42B8F36600A}"/>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2" name="Freeform 7100">
                <a:extLst>
                  <a:ext uri="{FF2B5EF4-FFF2-40B4-BE49-F238E27FC236}">
                    <a16:creationId xmlns:a16="http://schemas.microsoft.com/office/drawing/2014/main" id="{CA35040E-34B0-462D-B30D-D7675C0ADEE4}"/>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3" name="Freeform 7101">
                <a:extLst>
                  <a:ext uri="{FF2B5EF4-FFF2-40B4-BE49-F238E27FC236}">
                    <a16:creationId xmlns:a16="http://schemas.microsoft.com/office/drawing/2014/main" id="{0A3715AA-4BB2-4F3E-8880-1A4F7A23E679}"/>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4" name="Freeform 7102">
                <a:extLst>
                  <a:ext uri="{FF2B5EF4-FFF2-40B4-BE49-F238E27FC236}">
                    <a16:creationId xmlns:a16="http://schemas.microsoft.com/office/drawing/2014/main" id="{7F866810-EC16-4605-9113-7BD51B2E82A2}"/>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5" name="Freeform 7103">
                <a:extLst>
                  <a:ext uri="{FF2B5EF4-FFF2-40B4-BE49-F238E27FC236}">
                    <a16:creationId xmlns:a16="http://schemas.microsoft.com/office/drawing/2014/main" id="{B21DA2B3-BB53-47FB-9755-E3927FA5CCB8}"/>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6" name="Freeform 7104">
                <a:extLst>
                  <a:ext uri="{FF2B5EF4-FFF2-40B4-BE49-F238E27FC236}">
                    <a16:creationId xmlns:a16="http://schemas.microsoft.com/office/drawing/2014/main" id="{127F3E18-35FC-4ADA-95E9-1D4D36B1C019}"/>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7" name="Freeform 7105">
                <a:extLst>
                  <a:ext uri="{FF2B5EF4-FFF2-40B4-BE49-F238E27FC236}">
                    <a16:creationId xmlns:a16="http://schemas.microsoft.com/office/drawing/2014/main" id="{D03F448E-96B8-47F3-9027-ABDF7E68B78A}"/>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8" name="Freeform 7106">
                <a:extLst>
                  <a:ext uri="{FF2B5EF4-FFF2-40B4-BE49-F238E27FC236}">
                    <a16:creationId xmlns:a16="http://schemas.microsoft.com/office/drawing/2014/main" id="{5BBCB39C-F12D-4D34-A2F1-F07B94006387}"/>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9" name="Freeform 7107">
                <a:extLst>
                  <a:ext uri="{FF2B5EF4-FFF2-40B4-BE49-F238E27FC236}">
                    <a16:creationId xmlns:a16="http://schemas.microsoft.com/office/drawing/2014/main" id="{41F46F27-D783-43B1-A5AE-0FD8AC3DFB6F}"/>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0" name="Freeform 7108">
                <a:extLst>
                  <a:ext uri="{FF2B5EF4-FFF2-40B4-BE49-F238E27FC236}">
                    <a16:creationId xmlns:a16="http://schemas.microsoft.com/office/drawing/2014/main" id="{F0CAA9A0-CDB3-4008-8A8E-9C126624F62C}"/>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1" name="Freeform 7109">
                <a:extLst>
                  <a:ext uri="{FF2B5EF4-FFF2-40B4-BE49-F238E27FC236}">
                    <a16:creationId xmlns:a16="http://schemas.microsoft.com/office/drawing/2014/main" id="{66094897-9F24-4938-B675-CA74E5EC6700}"/>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2" name="Freeform 7110">
                <a:extLst>
                  <a:ext uri="{FF2B5EF4-FFF2-40B4-BE49-F238E27FC236}">
                    <a16:creationId xmlns:a16="http://schemas.microsoft.com/office/drawing/2014/main" id="{BA4795E7-11E9-4DA1-BCA5-A1E46CCC0653}"/>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3" name="Freeform 7111">
                <a:extLst>
                  <a:ext uri="{FF2B5EF4-FFF2-40B4-BE49-F238E27FC236}">
                    <a16:creationId xmlns:a16="http://schemas.microsoft.com/office/drawing/2014/main" id="{4E4A7DA0-4A74-4A76-A349-FB172BE91F13}"/>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4" name="Freeform 7112">
                <a:extLst>
                  <a:ext uri="{FF2B5EF4-FFF2-40B4-BE49-F238E27FC236}">
                    <a16:creationId xmlns:a16="http://schemas.microsoft.com/office/drawing/2014/main" id="{43704F7B-75E9-450C-A379-A5FFCC36F965}"/>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5" name="Freeform 7113">
                <a:extLst>
                  <a:ext uri="{FF2B5EF4-FFF2-40B4-BE49-F238E27FC236}">
                    <a16:creationId xmlns:a16="http://schemas.microsoft.com/office/drawing/2014/main" id="{8158FFF6-F443-4CBB-83A2-FB4432AE618D}"/>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6" name="Freeform 7114">
                <a:extLst>
                  <a:ext uri="{FF2B5EF4-FFF2-40B4-BE49-F238E27FC236}">
                    <a16:creationId xmlns:a16="http://schemas.microsoft.com/office/drawing/2014/main" id="{4670740E-D121-4DA2-A716-71DE78ED526B}"/>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7" name="Freeform 7115">
                <a:extLst>
                  <a:ext uri="{FF2B5EF4-FFF2-40B4-BE49-F238E27FC236}">
                    <a16:creationId xmlns:a16="http://schemas.microsoft.com/office/drawing/2014/main" id="{62F69EA8-F1FA-4F29-A528-0EBA8191D089}"/>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8" name="Freeform 7116">
                <a:extLst>
                  <a:ext uri="{FF2B5EF4-FFF2-40B4-BE49-F238E27FC236}">
                    <a16:creationId xmlns:a16="http://schemas.microsoft.com/office/drawing/2014/main" id="{F7B55CF6-C32A-4B91-AD83-EBA326DC6512}"/>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9" name="Freeform 7117">
                <a:extLst>
                  <a:ext uri="{FF2B5EF4-FFF2-40B4-BE49-F238E27FC236}">
                    <a16:creationId xmlns:a16="http://schemas.microsoft.com/office/drawing/2014/main" id="{E060F292-6B6B-455B-88B5-22A4AD41D170}"/>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0" name="Freeform 7118">
                <a:extLst>
                  <a:ext uri="{FF2B5EF4-FFF2-40B4-BE49-F238E27FC236}">
                    <a16:creationId xmlns:a16="http://schemas.microsoft.com/office/drawing/2014/main" id="{5B570F7A-D731-4928-AC8D-DC86448810C3}"/>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1" name="Freeform 7119">
                <a:extLst>
                  <a:ext uri="{FF2B5EF4-FFF2-40B4-BE49-F238E27FC236}">
                    <a16:creationId xmlns:a16="http://schemas.microsoft.com/office/drawing/2014/main" id="{BD6EFB4E-381F-4FA9-8ACE-8670048E621C}"/>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2" name="Freeform 7120">
                <a:extLst>
                  <a:ext uri="{FF2B5EF4-FFF2-40B4-BE49-F238E27FC236}">
                    <a16:creationId xmlns:a16="http://schemas.microsoft.com/office/drawing/2014/main" id="{5A3E9164-6884-459C-BB49-F6137A588E61}"/>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3" name="Freeform 7121">
                <a:extLst>
                  <a:ext uri="{FF2B5EF4-FFF2-40B4-BE49-F238E27FC236}">
                    <a16:creationId xmlns:a16="http://schemas.microsoft.com/office/drawing/2014/main" id="{76CE9284-F571-4827-A13D-20421910EE45}"/>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4" name="Freeform 7122">
                <a:extLst>
                  <a:ext uri="{FF2B5EF4-FFF2-40B4-BE49-F238E27FC236}">
                    <a16:creationId xmlns:a16="http://schemas.microsoft.com/office/drawing/2014/main" id="{0FE13C38-7622-4583-9BD4-FF6844B5D77D}"/>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5" name="Freeform 7123">
                <a:extLst>
                  <a:ext uri="{FF2B5EF4-FFF2-40B4-BE49-F238E27FC236}">
                    <a16:creationId xmlns:a16="http://schemas.microsoft.com/office/drawing/2014/main" id="{C9C747CE-1D02-4E96-A8EC-6309779709A0}"/>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6" name="Freeform 7124">
                <a:extLst>
                  <a:ext uri="{FF2B5EF4-FFF2-40B4-BE49-F238E27FC236}">
                    <a16:creationId xmlns:a16="http://schemas.microsoft.com/office/drawing/2014/main" id="{0B5E743D-6743-4236-8F02-E4A427BA38A0}"/>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7" name="Freeform 7125">
                <a:extLst>
                  <a:ext uri="{FF2B5EF4-FFF2-40B4-BE49-F238E27FC236}">
                    <a16:creationId xmlns:a16="http://schemas.microsoft.com/office/drawing/2014/main" id="{90B84918-EB32-4A8E-9F48-0AAB59D4E39B}"/>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8" name="Freeform 7126">
                <a:extLst>
                  <a:ext uri="{FF2B5EF4-FFF2-40B4-BE49-F238E27FC236}">
                    <a16:creationId xmlns:a16="http://schemas.microsoft.com/office/drawing/2014/main" id="{220C5F3C-E8D3-4228-8532-7A1797A1EF34}"/>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9" name="Freeform 7127">
                <a:extLst>
                  <a:ext uri="{FF2B5EF4-FFF2-40B4-BE49-F238E27FC236}">
                    <a16:creationId xmlns:a16="http://schemas.microsoft.com/office/drawing/2014/main" id="{2FB882C1-9CDA-4889-BF4C-AC3EDC2A1A81}"/>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0" name="Freeform 7128">
                <a:extLst>
                  <a:ext uri="{FF2B5EF4-FFF2-40B4-BE49-F238E27FC236}">
                    <a16:creationId xmlns:a16="http://schemas.microsoft.com/office/drawing/2014/main" id="{CAA58BFD-8922-4563-8BB5-49E4F889D28D}"/>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1" name="Freeform 7129">
                <a:extLst>
                  <a:ext uri="{FF2B5EF4-FFF2-40B4-BE49-F238E27FC236}">
                    <a16:creationId xmlns:a16="http://schemas.microsoft.com/office/drawing/2014/main" id="{30633927-32F6-48AF-AEB8-0ED2542795A2}"/>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2" name="Freeform 7130">
                <a:extLst>
                  <a:ext uri="{FF2B5EF4-FFF2-40B4-BE49-F238E27FC236}">
                    <a16:creationId xmlns:a16="http://schemas.microsoft.com/office/drawing/2014/main" id="{9D3E2642-04FF-40F7-8624-CAD8B0227E76}"/>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3" name="Freeform 7131">
                <a:extLst>
                  <a:ext uri="{FF2B5EF4-FFF2-40B4-BE49-F238E27FC236}">
                    <a16:creationId xmlns:a16="http://schemas.microsoft.com/office/drawing/2014/main" id="{6DBCA864-3385-435A-968F-DF1FCBA6AA24}"/>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4" name="Freeform 7132">
                <a:extLst>
                  <a:ext uri="{FF2B5EF4-FFF2-40B4-BE49-F238E27FC236}">
                    <a16:creationId xmlns:a16="http://schemas.microsoft.com/office/drawing/2014/main" id="{1D35F3AE-A9AF-4226-82B1-70C9541BAC3D}"/>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5" name="Freeform 7133">
                <a:extLst>
                  <a:ext uri="{FF2B5EF4-FFF2-40B4-BE49-F238E27FC236}">
                    <a16:creationId xmlns:a16="http://schemas.microsoft.com/office/drawing/2014/main" id="{1C87A84A-4FBC-4839-8BDD-260D58088601}"/>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6" name="Freeform 7134">
                <a:extLst>
                  <a:ext uri="{FF2B5EF4-FFF2-40B4-BE49-F238E27FC236}">
                    <a16:creationId xmlns:a16="http://schemas.microsoft.com/office/drawing/2014/main" id="{9F7D32EA-0FC2-4A6E-BF47-968367A0C338}"/>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7" name="Freeform 7135">
                <a:extLst>
                  <a:ext uri="{FF2B5EF4-FFF2-40B4-BE49-F238E27FC236}">
                    <a16:creationId xmlns:a16="http://schemas.microsoft.com/office/drawing/2014/main" id="{F743E55B-3CAD-4087-BBDB-2D878DD8B1D8}"/>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8" name="Freeform 7136">
                <a:extLst>
                  <a:ext uri="{FF2B5EF4-FFF2-40B4-BE49-F238E27FC236}">
                    <a16:creationId xmlns:a16="http://schemas.microsoft.com/office/drawing/2014/main" id="{D1485E4B-E9B2-4287-82F8-E437212881F7}"/>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9" name="Freeform 7137">
                <a:extLst>
                  <a:ext uri="{FF2B5EF4-FFF2-40B4-BE49-F238E27FC236}">
                    <a16:creationId xmlns:a16="http://schemas.microsoft.com/office/drawing/2014/main" id="{08A147DC-1742-4275-92C2-D2FDF3566333}"/>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0" name="Freeform 7138">
                <a:extLst>
                  <a:ext uri="{FF2B5EF4-FFF2-40B4-BE49-F238E27FC236}">
                    <a16:creationId xmlns:a16="http://schemas.microsoft.com/office/drawing/2014/main" id="{5612506B-F34C-4EAA-B23D-8509BDB52CEF}"/>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1" name="Freeform 7139">
                <a:extLst>
                  <a:ext uri="{FF2B5EF4-FFF2-40B4-BE49-F238E27FC236}">
                    <a16:creationId xmlns:a16="http://schemas.microsoft.com/office/drawing/2014/main" id="{CD1AE68E-A343-4CAD-8F0B-0C8F79B33753}"/>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2" name="Freeform 7140">
                <a:extLst>
                  <a:ext uri="{FF2B5EF4-FFF2-40B4-BE49-F238E27FC236}">
                    <a16:creationId xmlns:a16="http://schemas.microsoft.com/office/drawing/2014/main" id="{B8C6D504-1997-4774-AE1C-23467832085B}"/>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3" name="Freeform 7141">
                <a:extLst>
                  <a:ext uri="{FF2B5EF4-FFF2-40B4-BE49-F238E27FC236}">
                    <a16:creationId xmlns:a16="http://schemas.microsoft.com/office/drawing/2014/main" id="{E5046B80-919C-49D7-AE01-39596B3717FC}"/>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4" name="Freeform 7142">
                <a:extLst>
                  <a:ext uri="{FF2B5EF4-FFF2-40B4-BE49-F238E27FC236}">
                    <a16:creationId xmlns:a16="http://schemas.microsoft.com/office/drawing/2014/main" id="{F680BC60-613B-4EE1-82EC-17D9D1D84BCD}"/>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5" name="Freeform 7143">
                <a:extLst>
                  <a:ext uri="{FF2B5EF4-FFF2-40B4-BE49-F238E27FC236}">
                    <a16:creationId xmlns:a16="http://schemas.microsoft.com/office/drawing/2014/main" id="{3FE16E53-A10B-486B-AB77-BD82D409D8F6}"/>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6" name="Freeform 7144">
                <a:extLst>
                  <a:ext uri="{FF2B5EF4-FFF2-40B4-BE49-F238E27FC236}">
                    <a16:creationId xmlns:a16="http://schemas.microsoft.com/office/drawing/2014/main" id="{63961F7D-E112-4867-8805-4D8743D346C5}"/>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7" name="Freeform 7145">
                <a:extLst>
                  <a:ext uri="{FF2B5EF4-FFF2-40B4-BE49-F238E27FC236}">
                    <a16:creationId xmlns:a16="http://schemas.microsoft.com/office/drawing/2014/main" id="{5F491765-F725-40A6-AF83-579F692B1788}"/>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8" name="Freeform 7146">
                <a:extLst>
                  <a:ext uri="{FF2B5EF4-FFF2-40B4-BE49-F238E27FC236}">
                    <a16:creationId xmlns:a16="http://schemas.microsoft.com/office/drawing/2014/main" id="{2491F72E-615B-4D7F-B791-6B3F12D6D91F}"/>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9" name="Freeform 7147">
                <a:extLst>
                  <a:ext uri="{FF2B5EF4-FFF2-40B4-BE49-F238E27FC236}">
                    <a16:creationId xmlns:a16="http://schemas.microsoft.com/office/drawing/2014/main" id="{E130EB12-F244-4C3E-AF97-A00130BD1BC8}"/>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0" name="Freeform 7148">
                <a:extLst>
                  <a:ext uri="{FF2B5EF4-FFF2-40B4-BE49-F238E27FC236}">
                    <a16:creationId xmlns:a16="http://schemas.microsoft.com/office/drawing/2014/main" id="{7C3A1923-94B2-4F58-99BF-878D31BFB9A1}"/>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1" name="Freeform 7149">
                <a:extLst>
                  <a:ext uri="{FF2B5EF4-FFF2-40B4-BE49-F238E27FC236}">
                    <a16:creationId xmlns:a16="http://schemas.microsoft.com/office/drawing/2014/main" id="{2BB0C13B-2EC9-4339-A808-9483A1511E1A}"/>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2" name="Freeform 7150">
                <a:extLst>
                  <a:ext uri="{FF2B5EF4-FFF2-40B4-BE49-F238E27FC236}">
                    <a16:creationId xmlns:a16="http://schemas.microsoft.com/office/drawing/2014/main" id="{4F06901E-CBAA-44DF-9825-CF02A2E7A6B1}"/>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3" name="Freeform 7151">
                <a:extLst>
                  <a:ext uri="{FF2B5EF4-FFF2-40B4-BE49-F238E27FC236}">
                    <a16:creationId xmlns:a16="http://schemas.microsoft.com/office/drawing/2014/main" id="{8C6A0D35-279F-4786-9D70-816438B19F29}"/>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4" name="Freeform 7152">
                <a:extLst>
                  <a:ext uri="{FF2B5EF4-FFF2-40B4-BE49-F238E27FC236}">
                    <a16:creationId xmlns:a16="http://schemas.microsoft.com/office/drawing/2014/main" id="{C4EF65D7-568E-4B95-8CE5-70850CFAA888}"/>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5" name="Freeform 7153">
                <a:extLst>
                  <a:ext uri="{FF2B5EF4-FFF2-40B4-BE49-F238E27FC236}">
                    <a16:creationId xmlns:a16="http://schemas.microsoft.com/office/drawing/2014/main" id="{368AED83-3ABD-4882-8451-648CBE1909B2}"/>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6" name="Freeform 7154">
                <a:extLst>
                  <a:ext uri="{FF2B5EF4-FFF2-40B4-BE49-F238E27FC236}">
                    <a16:creationId xmlns:a16="http://schemas.microsoft.com/office/drawing/2014/main" id="{5356C857-0127-4F99-A3C6-C07E7959D53A}"/>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7" name="Freeform 7155">
                <a:extLst>
                  <a:ext uri="{FF2B5EF4-FFF2-40B4-BE49-F238E27FC236}">
                    <a16:creationId xmlns:a16="http://schemas.microsoft.com/office/drawing/2014/main" id="{77F5A68C-5B10-4C8D-A718-E006D0822564}"/>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8" name="Freeform 7156">
                <a:extLst>
                  <a:ext uri="{FF2B5EF4-FFF2-40B4-BE49-F238E27FC236}">
                    <a16:creationId xmlns:a16="http://schemas.microsoft.com/office/drawing/2014/main" id="{18C0EDD9-ABD2-4C2D-B247-B7F9F063A1AF}"/>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9" name="Freeform 7157">
                <a:extLst>
                  <a:ext uri="{FF2B5EF4-FFF2-40B4-BE49-F238E27FC236}">
                    <a16:creationId xmlns:a16="http://schemas.microsoft.com/office/drawing/2014/main" id="{0F349015-1E1F-4B0F-BFA5-A792E3FB52F2}"/>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0" name="Freeform 7158">
                <a:extLst>
                  <a:ext uri="{FF2B5EF4-FFF2-40B4-BE49-F238E27FC236}">
                    <a16:creationId xmlns:a16="http://schemas.microsoft.com/office/drawing/2014/main" id="{67A9F7C7-3A2A-4CC0-8B89-40699315DB71}"/>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1" name="Freeform 7159">
                <a:extLst>
                  <a:ext uri="{FF2B5EF4-FFF2-40B4-BE49-F238E27FC236}">
                    <a16:creationId xmlns:a16="http://schemas.microsoft.com/office/drawing/2014/main" id="{0AA9D25C-391F-4B74-BA6A-693DD13BD02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2" name="Freeform 7160">
                <a:extLst>
                  <a:ext uri="{FF2B5EF4-FFF2-40B4-BE49-F238E27FC236}">
                    <a16:creationId xmlns:a16="http://schemas.microsoft.com/office/drawing/2014/main" id="{E7D53C86-EF84-4ECE-B092-753D252D9242}"/>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3" name="Freeform 7161">
                <a:extLst>
                  <a:ext uri="{FF2B5EF4-FFF2-40B4-BE49-F238E27FC236}">
                    <a16:creationId xmlns:a16="http://schemas.microsoft.com/office/drawing/2014/main" id="{5A6CF17F-B7BD-4AB5-A92E-60D730CA67B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4" name="Freeform 7162">
                <a:extLst>
                  <a:ext uri="{FF2B5EF4-FFF2-40B4-BE49-F238E27FC236}">
                    <a16:creationId xmlns:a16="http://schemas.microsoft.com/office/drawing/2014/main" id="{69B21967-4F81-4A4F-9707-712D8299FAA4}"/>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5" name="Freeform 7163">
                <a:extLst>
                  <a:ext uri="{FF2B5EF4-FFF2-40B4-BE49-F238E27FC236}">
                    <a16:creationId xmlns:a16="http://schemas.microsoft.com/office/drawing/2014/main" id="{9616330F-5817-4A42-97E3-54AF5C8B587C}"/>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6" name="Freeform 7164">
                <a:extLst>
                  <a:ext uri="{FF2B5EF4-FFF2-40B4-BE49-F238E27FC236}">
                    <a16:creationId xmlns:a16="http://schemas.microsoft.com/office/drawing/2014/main" id="{9D87CBE7-E774-48F4-B051-B4E2FAAEDFAD}"/>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7" name="Freeform 7165">
                <a:extLst>
                  <a:ext uri="{FF2B5EF4-FFF2-40B4-BE49-F238E27FC236}">
                    <a16:creationId xmlns:a16="http://schemas.microsoft.com/office/drawing/2014/main" id="{7BF6A841-BD75-4A75-A70E-226B54F6790C}"/>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8" name="Freeform 7166">
                <a:extLst>
                  <a:ext uri="{FF2B5EF4-FFF2-40B4-BE49-F238E27FC236}">
                    <a16:creationId xmlns:a16="http://schemas.microsoft.com/office/drawing/2014/main" id="{B38BAF70-41B1-4735-A54E-D8A7AA85B912}"/>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9" name="Freeform 7167">
                <a:extLst>
                  <a:ext uri="{FF2B5EF4-FFF2-40B4-BE49-F238E27FC236}">
                    <a16:creationId xmlns:a16="http://schemas.microsoft.com/office/drawing/2014/main" id="{70F127F0-27D6-4D88-8C6B-395893D23D1A}"/>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0" name="Freeform 7168">
                <a:extLst>
                  <a:ext uri="{FF2B5EF4-FFF2-40B4-BE49-F238E27FC236}">
                    <a16:creationId xmlns:a16="http://schemas.microsoft.com/office/drawing/2014/main" id="{883996B9-13C9-4A79-8E9F-A777CF2083D4}"/>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1" name="Freeform 7169">
                <a:extLst>
                  <a:ext uri="{FF2B5EF4-FFF2-40B4-BE49-F238E27FC236}">
                    <a16:creationId xmlns:a16="http://schemas.microsoft.com/office/drawing/2014/main" id="{2A3EC824-2BB8-46AB-9098-BC49ADB0DA4E}"/>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2" name="Freeform 7170">
                <a:extLst>
                  <a:ext uri="{FF2B5EF4-FFF2-40B4-BE49-F238E27FC236}">
                    <a16:creationId xmlns:a16="http://schemas.microsoft.com/office/drawing/2014/main" id="{B2EA7E45-EC96-48D1-AA40-07227AE496BF}"/>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3" name="Freeform 7171">
                <a:extLst>
                  <a:ext uri="{FF2B5EF4-FFF2-40B4-BE49-F238E27FC236}">
                    <a16:creationId xmlns:a16="http://schemas.microsoft.com/office/drawing/2014/main" id="{15488E75-B1E1-4BA6-AAF6-395EC27552C7}"/>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4" name="Freeform 7172">
                <a:extLst>
                  <a:ext uri="{FF2B5EF4-FFF2-40B4-BE49-F238E27FC236}">
                    <a16:creationId xmlns:a16="http://schemas.microsoft.com/office/drawing/2014/main" id="{FAD9155F-FE17-4A1A-9633-3875A9A27804}"/>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5" name="Freeform 7173">
                <a:extLst>
                  <a:ext uri="{FF2B5EF4-FFF2-40B4-BE49-F238E27FC236}">
                    <a16:creationId xmlns:a16="http://schemas.microsoft.com/office/drawing/2014/main" id="{68D357A4-36BB-43C9-BDAC-5AA9F6D9706F}"/>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6" name="Freeform 7174">
                <a:extLst>
                  <a:ext uri="{FF2B5EF4-FFF2-40B4-BE49-F238E27FC236}">
                    <a16:creationId xmlns:a16="http://schemas.microsoft.com/office/drawing/2014/main" id="{0DA55DBD-A793-4843-B364-0812284812FF}"/>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7" name="Freeform 7175">
                <a:extLst>
                  <a:ext uri="{FF2B5EF4-FFF2-40B4-BE49-F238E27FC236}">
                    <a16:creationId xmlns:a16="http://schemas.microsoft.com/office/drawing/2014/main" id="{B85DF900-D279-4669-9554-0E6579B9C12F}"/>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8" name="Freeform 7176">
                <a:extLst>
                  <a:ext uri="{FF2B5EF4-FFF2-40B4-BE49-F238E27FC236}">
                    <a16:creationId xmlns:a16="http://schemas.microsoft.com/office/drawing/2014/main" id="{64A5CEE3-6FEB-4789-B5AF-E3BEBCF9954E}"/>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9" name="Freeform 7177">
                <a:extLst>
                  <a:ext uri="{FF2B5EF4-FFF2-40B4-BE49-F238E27FC236}">
                    <a16:creationId xmlns:a16="http://schemas.microsoft.com/office/drawing/2014/main" id="{53C995EE-A36C-4D6D-B568-9CA0B4E03AA1}"/>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0" name="Freeform 7178">
                <a:extLst>
                  <a:ext uri="{FF2B5EF4-FFF2-40B4-BE49-F238E27FC236}">
                    <a16:creationId xmlns:a16="http://schemas.microsoft.com/office/drawing/2014/main" id="{F6F77850-5F4C-4C19-A9FA-9052B8BAE178}"/>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1" name="Freeform 7179">
                <a:extLst>
                  <a:ext uri="{FF2B5EF4-FFF2-40B4-BE49-F238E27FC236}">
                    <a16:creationId xmlns:a16="http://schemas.microsoft.com/office/drawing/2014/main" id="{0B63EBBE-9FAA-4BA7-AA30-22A153E51064}"/>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2" name="Freeform 7180">
                <a:extLst>
                  <a:ext uri="{FF2B5EF4-FFF2-40B4-BE49-F238E27FC236}">
                    <a16:creationId xmlns:a16="http://schemas.microsoft.com/office/drawing/2014/main" id="{33A867A0-102E-4ECC-9252-06D2A49AFC97}"/>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3" name="Freeform 7181">
                <a:extLst>
                  <a:ext uri="{FF2B5EF4-FFF2-40B4-BE49-F238E27FC236}">
                    <a16:creationId xmlns:a16="http://schemas.microsoft.com/office/drawing/2014/main" id="{2F0B54FA-575D-4645-95D9-9F7A9A592E51}"/>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4" name="Freeform 7182">
                <a:extLst>
                  <a:ext uri="{FF2B5EF4-FFF2-40B4-BE49-F238E27FC236}">
                    <a16:creationId xmlns:a16="http://schemas.microsoft.com/office/drawing/2014/main" id="{F16A0542-AC16-4153-8E69-42DD9A6D95B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5" name="Freeform 7183">
                <a:extLst>
                  <a:ext uri="{FF2B5EF4-FFF2-40B4-BE49-F238E27FC236}">
                    <a16:creationId xmlns:a16="http://schemas.microsoft.com/office/drawing/2014/main" id="{D53A9DDC-4BBD-4C4B-B105-DD07E18486C6}"/>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6" name="Freeform 7184">
                <a:extLst>
                  <a:ext uri="{FF2B5EF4-FFF2-40B4-BE49-F238E27FC236}">
                    <a16:creationId xmlns:a16="http://schemas.microsoft.com/office/drawing/2014/main" id="{AD05D1C3-D28C-48CE-B3CE-41E704EC6157}"/>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7" name="Freeform 7185">
                <a:extLst>
                  <a:ext uri="{FF2B5EF4-FFF2-40B4-BE49-F238E27FC236}">
                    <a16:creationId xmlns:a16="http://schemas.microsoft.com/office/drawing/2014/main" id="{F819920F-1140-45DC-844F-65D20EF58A9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8" name="Freeform 7186">
                <a:extLst>
                  <a:ext uri="{FF2B5EF4-FFF2-40B4-BE49-F238E27FC236}">
                    <a16:creationId xmlns:a16="http://schemas.microsoft.com/office/drawing/2014/main" id="{DAC0D993-B8F9-4933-AD45-0ACFF5CB98E6}"/>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9" name="Freeform 7187">
                <a:extLst>
                  <a:ext uri="{FF2B5EF4-FFF2-40B4-BE49-F238E27FC236}">
                    <a16:creationId xmlns:a16="http://schemas.microsoft.com/office/drawing/2014/main" id="{6C6A3A1E-FF75-4A6E-A51F-757484B9183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0" name="Freeform 7188">
                <a:extLst>
                  <a:ext uri="{FF2B5EF4-FFF2-40B4-BE49-F238E27FC236}">
                    <a16:creationId xmlns:a16="http://schemas.microsoft.com/office/drawing/2014/main" id="{2EC2A612-6CA8-4D33-8805-1AF4F057F10D}"/>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1" name="Freeform 7189">
                <a:extLst>
                  <a:ext uri="{FF2B5EF4-FFF2-40B4-BE49-F238E27FC236}">
                    <a16:creationId xmlns:a16="http://schemas.microsoft.com/office/drawing/2014/main" id="{504976D6-BA41-4068-BBB6-CC518EB51EC1}"/>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2" name="Freeform 7190">
                <a:extLst>
                  <a:ext uri="{FF2B5EF4-FFF2-40B4-BE49-F238E27FC236}">
                    <a16:creationId xmlns:a16="http://schemas.microsoft.com/office/drawing/2014/main" id="{498FC8F4-638F-46BE-A4F7-A7A9DA32210C}"/>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3" name="Freeform 7191">
                <a:extLst>
                  <a:ext uri="{FF2B5EF4-FFF2-40B4-BE49-F238E27FC236}">
                    <a16:creationId xmlns:a16="http://schemas.microsoft.com/office/drawing/2014/main" id="{D1063647-7731-4D80-81CC-FDC79F7909E9}"/>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4" name="Freeform 7192">
                <a:extLst>
                  <a:ext uri="{FF2B5EF4-FFF2-40B4-BE49-F238E27FC236}">
                    <a16:creationId xmlns:a16="http://schemas.microsoft.com/office/drawing/2014/main" id="{5789CF1D-424E-4993-85C9-0DC60558A117}"/>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5" name="Freeform 7193">
                <a:extLst>
                  <a:ext uri="{FF2B5EF4-FFF2-40B4-BE49-F238E27FC236}">
                    <a16:creationId xmlns:a16="http://schemas.microsoft.com/office/drawing/2014/main" id="{C5C066E7-E149-47BB-A60F-A1F9693A76EC}"/>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6" name="Freeform 7194">
                <a:extLst>
                  <a:ext uri="{FF2B5EF4-FFF2-40B4-BE49-F238E27FC236}">
                    <a16:creationId xmlns:a16="http://schemas.microsoft.com/office/drawing/2014/main" id="{E6531066-D7B1-41D0-B28A-E87890D0BAAE}"/>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7" name="Freeform 7195">
                <a:extLst>
                  <a:ext uri="{FF2B5EF4-FFF2-40B4-BE49-F238E27FC236}">
                    <a16:creationId xmlns:a16="http://schemas.microsoft.com/office/drawing/2014/main" id="{DC27FEF7-AEE8-491E-8DBB-622E18A5C817}"/>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8" name="Freeform 7196">
                <a:extLst>
                  <a:ext uri="{FF2B5EF4-FFF2-40B4-BE49-F238E27FC236}">
                    <a16:creationId xmlns:a16="http://schemas.microsoft.com/office/drawing/2014/main" id="{6DD155AF-FEAE-430F-B54C-2D314CB9F35A}"/>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9" name="Freeform 7197">
                <a:extLst>
                  <a:ext uri="{FF2B5EF4-FFF2-40B4-BE49-F238E27FC236}">
                    <a16:creationId xmlns:a16="http://schemas.microsoft.com/office/drawing/2014/main" id="{965032A2-E2A2-4759-A567-18CA7331E698}"/>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0" name="Freeform 7198">
                <a:extLst>
                  <a:ext uri="{FF2B5EF4-FFF2-40B4-BE49-F238E27FC236}">
                    <a16:creationId xmlns:a16="http://schemas.microsoft.com/office/drawing/2014/main" id="{E2B3DEFB-21C2-47B9-94CA-26AA60301D45}"/>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1" name="Freeform 7199">
                <a:extLst>
                  <a:ext uri="{FF2B5EF4-FFF2-40B4-BE49-F238E27FC236}">
                    <a16:creationId xmlns:a16="http://schemas.microsoft.com/office/drawing/2014/main" id="{C4376146-B355-4C4A-8281-0AA3B726CB1A}"/>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2" name="Freeform 7200">
                <a:extLst>
                  <a:ext uri="{FF2B5EF4-FFF2-40B4-BE49-F238E27FC236}">
                    <a16:creationId xmlns:a16="http://schemas.microsoft.com/office/drawing/2014/main" id="{EEB1BF19-5CE6-47F7-8845-BD9C63DB3E23}"/>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3" name="Freeform 7201">
                <a:extLst>
                  <a:ext uri="{FF2B5EF4-FFF2-40B4-BE49-F238E27FC236}">
                    <a16:creationId xmlns:a16="http://schemas.microsoft.com/office/drawing/2014/main" id="{4C2D8329-C454-4BB0-86FD-7EBCD64AFD75}"/>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4" name="Freeform 7202">
                <a:extLst>
                  <a:ext uri="{FF2B5EF4-FFF2-40B4-BE49-F238E27FC236}">
                    <a16:creationId xmlns:a16="http://schemas.microsoft.com/office/drawing/2014/main" id="{AF9EABD5-30EE-404D-93B9-095E2DF40119}"/>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5" name="Freeform 7203">
                <a:extLst>
                  <a:ext uri="{FF2B5EF4-FFF2-40B4-BE49-F238E27FC236}">
                    <a16:creationId xmlns:a16="http://schemas.microsoft.com/office/drawing/2014/main" id="{7D1FF07E-A68D-4D96-A307-2B6EE249DF42}"/>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6" name="Freeform 7204">
                <a:extLst>
                  <a:ext uri="{FF2B5EF4-FFF2-40B4-BE49-F238E27FC236}">
                    <a16:creationId xmlns:a16="http://schemas.microsoft.com/office/drawing/2014/main" id="{46BF9375-1154-4C80-B88E-1CBA57282BD8}"/>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7" name="Freeform 7205">
                <a:extLst>
                  <a:ext uri="{FF2B5EF4-FFF2-40B4-BE49-F238E27FC236}">
                    <a16:creationId xmlns:a16="http://schemas.microsoft.com/office/drawing/2014/main" id="{51B68F43-59BE-44DC-B63E-92044BEA318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8" name="Freeform 7206">
                <a:extLst>
                  <a:ext uri="{FF2B5EF4-FFF2-40B4-BE49-F238E27FC236}">
                    <a16:creationId xmlns:a16="http://schemas.microsoft.com/office/drawing/2014/main" id="{33050A9F-9798-4358-86B7-D8CD6072BC27}"/>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9" name="Freeform 7207">
                <a:extLst>
                  <a:ext uri="{FF2B5EF4-FFF2-40B4-BE49-F238E27FC236}">
                    <a16:creationId xmlns:a16="http://schemas.microsoft.com/office/drawing/2014/main" id="{A464A68B-D38E-4A2F-99BB-50474F9BDE09}"/>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0" name="Freeform 7208">
                <a:extLst>
                  <a:ext uri="{FF2B5EF4-FFF2-40B4-BE49-F238E27FC236}">
                    <a16:creationId xmlns:a16="http://schemas.microsoft.com/office/drawing/2014/main" id="{A3538898-016F-40C5-A053-5EC496B0D0B2}"/>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1" name="Freeform 7209">
                <a:extLst>
                  <a:ext uri="{FF2B5EF4-FFF2-40B4-BE49-F238E27FC236}">
                    <a16:creationId xmlns:a16="http://schemas.microsoft.com/office/drawing/2014/main" id="{1075BA52-F11E-4551-86C3-35D133D8D6BF}"/>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2" name="Freeform 7210">
                <a:extLst>
                  <a:ext uri="{FF2B5EF4-FFF2-40B4-BE49-F238E27FC236}">
                    <a16:creationId xmlns:a16="http://schemas.microsoft.com/office/drawing/2014/main" id="{4A706CC0-00DA-4432-89C1-3A06B69032ED}"/>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3" name="Freeform 7211">
                <a:extLst>
                  <a:ext uri="{FF2B5EF4-FFF2-40B4-BE49-F238E27FC236}">
                    <a16:creationId xmlns:a16="http://schemas.microsoft.com/office/drawing/2014/main" id="{10491863-20EF-42C9-B2F6-713A6628C1A5}"/>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4" name="Freeform 7212">
                <a:extLst>
                  <a:ext uri="{FF2B5EF4-FFF2-40B4-BE49-F238E27FC236}">
                    <a16:creationId xmlns:a16="http://schemas.microsoft.com/office/drawing/2014/main" id="{9E6A77C8-8AF7-46D5-B3F2-7503BD3CD610}"/>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5" name="Freeform 7213">
                <a:extLst>
                  <a:ext uri="{FF2B5EF4-FFF2-40B4-BE49-F238E27FC236}">
                    <a16:creationId xmlns:a16="http://schemas.microsoft.com/office/drawing/2014/main" id="{BB0B47C8-4686-422B-B716-7C18DA21B4C5}"/>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6" name="Freeform 7214">
                <a:extLst>
                  <a:ext uri="{FF2B5EF4-FFF2-40B4-BE49-F238E27FC236}">
                    <a16:creationId xmlns:a16="http://schemas.microsoft.com/office/drawing/2014/main" id="{E633471D-3923-440B-A6E6-89C6F043337F}"/>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7" name="Freeform 7215">
                <a:extLst>
                  <a:ext uri="{FF2B5EF4-FFF2-40B4-BE49-F238E27FC236}">
                    <a16:creationId xmlns:a16="http://schemas.microsoft.com/office/drawing/2014/main" id="{DBB10DB3-7885-4AE1-A552-0BF371640DBB}"/>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8" name="Freeform 7216">
                <a:extLst>
                  <a:ext uri="{FF2B5EF4-FFF2-40B4-BE49-F238E27FC236}">
                    <a16:creationId xmlns:a16="http://schemas.microsoft.com/office/drawing/2014/main" id="{DE67530E-6477-4490-84BB-1F9630D1171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9" name="Freeform 7217">
                <a:extLst>
                  <a:ext uri="{FF2B5EF4-FFF2-40B4-BE49-F238E27FC236}">
                    <a16:creationId xmlns:a16="http://schemas.microsoft.com/office/drawing/2014/main" id="{9CCA3644-D7D0-458F-9F2A-E61147BB9BAB}"/>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0" name="Freeform 7218">
                <a:extLst>
                  <a:ext uri="{FF2B5EF4-FFF2-40B4-BE49-F238E27FC236}">
                    <a16:creationId xmlns:a16="http://schemas.microsoft.com/office/drawing/2014/main" id="{0DE40CC2-EB49-4B1D-8EF6-5C9170C96621}"/>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1" name="Freeform 7219">
                <a:extLst>
                  <a:ext uri="{FF2B5EF4-FFF2-40B4-BE49-F238E27FC236}">
                    <a16:creationId xmlns:a16="http://schemas.microsoft.com/office/drawing/2014/main" id="{A75EF7F0-DC09-4BCF-9222-8CB3FDE1F7F6}"/>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2" name="Freeform 7220">
                <a:extLst>
                  <a:ext uri="{FF2B5EF4-FFF2-40B4-BE49-F238E27FC236}">
                    <a16:creationId xmlns:a16="http://schemas.microsoft.com/office/drawing/2014/main" id="{3F6C417A-94BD-41F6-8BE6-725516B78674}"/>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3" name="Freeform 7221">
                <a:extLst>
                  <a:ext uri="{FF2B5EF4-FFF2-40B4-BE49-F238E27FC236}">
                    <a16:creationId xmlns:a16="http://schemas.microsoft.com/office/drawing/2014/main" id="{C1E80974-51C7-439F-B6E5-31903F63E8E5}"/>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4" name="Freeform 7222">
                <a:extLst>
                  <a:ext uri="{FF2B5EF4-FFF2-40B4-BE49-F238E27FC236}">
                    <a16:creationId xmlns:a16="http://schemas.microsoft.com/office/drawing/2014/main" id="{A58F4F31-3F3E-48DA-912D-0A1DA8C7B4C2}"/>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5" name="Freeform 7223">
                <a:extLst>
                  <a:ext uri="{FF2B5EF4-FFF2-40B4-BE49-F238E27FC236}">
                    <a16:creationId xmlns:a16="http://schemas.microsoft.com/office/drawing/2014/main" id="{AB0876A0-D929-45FE-A9D3-9D7DBCB7891E}"/>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6" name="Freeform 7224">
                <a:extLst>
                  <a:ext uri="{FF2B5EF4-FFF2-40B4-BE49-F238E27FC236}">
                    <a16:creationId xmlns:a16="http://schemas.microsoft.com/office/drawing/2014/main" id="{6A6AE6D3-C1CD-4254-AFFA-71BB8ACA06C4}"/>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7" name="Freeform 7225">
                <a:extLst>
                  <a:ext uri="{FF2B5EF4-FFF2-40B4-BE49-F238E27FC236}">
                    <a16:creationId xmlns:a16="http://schemas.microsoft.com/office/drawing/2014/main" id="{B726AE82-9A07-47F5-BF77-FFE6ACB291F4}"/>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8" name="Freeform 7226">
                <a:extLst>
                  <a:ext uri="{FF2B5EF4-FFF2-40B4-BE49-F238E27FC236}">
                    <a16:creationId xmlns:a16="http://schemas.microsoft.com/office/drawing/2014/main" id="{6D606044-AB17-45B9-921A-5544ABE828EB}"/>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9" name="Freeform 7227">
                <a:extLst>
                  <a:ext uri="{FF2B5EF4-FFF2-40B4-BE49-F238E27FC236}">
                    <a16:creationId xmlns:a16="http://schemas.microsoft.com/office/drawing/2014/main" id="{F771F154-9563-4648-B047-E814FC284CA6}"/>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0" name="Freeform 7228">
                <a:extLst>
                  <a:ext uri="{FF2B5EF4-FFF2-40B4-BE49-F238E27FC236}">
                    <a16:creationId xmlns:a16="http://schemas.microsoft.com/office/drawing/2014/main" id="{3C6DA79B-C69C-4BFF-A57D-C1AE8D30DFD5}"/>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1" name="Freeform 7229">
                <a:extLst>
                  <a:ext uri="{FF2B5EF4-FFF2-40B4-BE49-F238E27FC236}">
                    <a16:creationId xmlns:a16="http://schemas.microsoft.com/office/drawing/2014/main" id="{FF2C1FA3-9B9C-4F02-B29E-B47827A6813E}"/>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2" name="Freeform 7230">
                <a:extLst>
                  <a:ext uri="{FF2B5EF4-FFF2-40B4-BE49-F238E27FC236}">
                    <a16:creationId xmlns:a16="http://schemas.microsoft.com/office/drawing/2014/main" id="{B2E2B0BE-00AB-4B92-94DF-9D7572380D98}"/>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3" name="Freeform 7231">
                <a:extLst>
                  <a:ext uri="{FF2B5EF4-FFF2-40B4-BE49-F238E27FC236}">
                    <a16:creationId xmlns:a16="http://schemas.microsoft.com/office/drawing/2014/main" id="{54E7B984-2430-4E9B-AC30-561EC498FD87}"/>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4" name="Freeform 7232">
                <a:extLst>
                  <a:ext uri="{FF2B5EF4-FFF2-40B4-BE49-F238E27FC236}">
                    <a16:creationId xmlns:a16="http://schemas.microsoft.com/office/drawing/2014/main" id="{DD5BE30A-7868-4B7B-BF0D-64FA770F0B05}"/>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5" name="Freeform 7233">
                <a:extLst>
                  <a:ext uri="{FF2B5EF4-FFF2-40B4-BE49-F238E27FC236}">
                    <a16:creationId xmlns:a16="http://schemas.microsoft.com/office/drawing/2014/main" id="{89C860E1-586A-4A21-BFED-3D810C7D5C11}"/>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6" name="Freeform 7234">
                <a:extLst>
                  <a:ext uri="{FF2B5EF4-FFF2-40B4-BE49-F238E27FC236}">
                    <a16:creationId xmlns:a16="http://schemas.microsoft.com/office/drawing/2014/main" id="{1549D0A7-25A7-4CAC-AF04-03A1984021C0}"/>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7" name="Freeform 7235">
                <a:extLst>
                  <a:ext uri="{FF2B5EF4-FFF2-40B4-BE49-F238E27FC236}">
                    <a16:creationId xmlns:a16="http://schemas.microsoft.com/office/drawing/2014/main" id="{74C1E015-DE46-4186-A523-76D30F0D5CBD}"/>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8" name="Freeform 7236">
                <a:extLst>
                  <a:ext uri="{FF2B5EF4-FFF2-40B4-BE49-F238E27FC236}">
                    <a16:creationId xmlns:a16="http://schemas.microsoft.com/office/drawing/2014/main" id="{D22C28FF-2E48-4E30-9148-AB22832EA0FE}"/>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9" name="Freeform 7237">
                <a:extLst>
                  <a:ext uri="{FF2B5EF4-FFF2-40B4-BE49-F238E27FC236}">
                    <a16:creationId xmlns:a16="http://schemas.microsoft.com/office/drawing/2014/main" id="{EFB7814A-F4BA-4E7E-B028-AB45546C8C5D}"/>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0" name="Freeform 7238">
                <a:extLst>
                  <a:ext uri="{FF2B5EF4-FFF2-40B4-BE49-F238E27FC236}">
                    <a16:creationId xmlns:a16="http://schemas.microsoft.com/office/drawing/2014/main" id="{6929AFEE-AA41-4432-A461-7B4CF3EBA740}"/>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1" name="Freeform 7239">
                <a:extLst>
                  <a:ext uri="{FF2B5EF4-FFF2-40B4-BE49-F238E27FC236}">
                    <a16:creationId xmlns:a16="http://schemas.microsoft.com/office/drawing/2014/main" id="{171B1CAA-13DD-4C5C-BE52-88A796A66A73}"/>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2" name="Freeform 7240">
                <a:extLst>
                  <a:ext uri="{FF2B5EF4-FFF2-40B4-BE49-F238E27FC236}">
                    <a16:creationId xmlns:a16="http://schemas.microsoft.com/office/drawing/2014/main" id="{ECBC0BCF-6329-4A19-8CF6-1BBF6213A00A}"/>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3" name="Freeform 7241">
                <a:extLst>
                  <a:ext uri="{FF2B5EF4-FFF2-40B4-BE49-F238E27FC236}">
                    <a16:creationId xmlns:a16="http://schemas.microsoft.com/office/drawing/2014/main" id="{57AB9666-A87F-4F59-AAE8-7199A46912C4}"/>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4" name="Freeform 7242">
                <a:extLst>
                  <a:ext uri="{FF2B5EF4-FFF2-40B4-BE49-F238E27FC236}">
                    <a16:creationId xmlns:a16="http://schemas.microsoft.com/office/drawing/2014/main" id="{C8563DF2-FFEC-4001-B7B5-3179902E94A5}"/>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5" name="Freeform 7243">
                <a:extLst>
                  <a:ext uri="{FF2B5EF4-FFF2-40B4-BE49-F238E27FC236}">
                    <a16:creationId xmlns:a16="http://schemas.microsoft.com/office/drawing/2014/main" id="{310016CA-CA6A-4C5B-9E8C-EE3C6D0B420D}"/>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6" name="Freeform 7244">
                <a:extLst>
                  <a:ext uri="{FF2B5EF4-FFF2-40B4-BE49-F238E27FC236}">
                    <a16:creationId xmlns:a16="http://schemas.microsoft.com/office/drawing/2014/main" id="{27949D45-CDEB-454B-967E-42AE51BB6A23}"/>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7" name="Freeform 7245">
                <a:extLst>
                  <a:ext uri="{FF2B5EF4-FFF2-40B4-BE49-F238E27FC236}">
                    <a16:creationId xmlns:a16="http://schemas.microsoft.com/office/drawing/2014/main" id="{76D8E68E-CF01-4CAE-91B9-4026243E1A61}"/>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8" name="Freeform 7246">
                <a:extLst>
                  <a:ext uri="{FF2B5EF4-FFF2-40B4-BE49-F238E27FC236}">
                    <a16:creationId xmlns:a16="http://schemas.microsoft.com/office/drawing/2014/main" id="{EC05A9F1-4DE6-4683-A1CC-1585C4784E90}"/>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9" name="Freeform 7247">
                <a:extLst>
                  <a:ext uri="{FF2B5EF4-FFF2-40B4-BE49-F238E27FC236}">
                    <a16:creationId xmlns:a16="http://schemas.microsoft.com/office/drawing/2014/main" id="{E20C7F2A-38A1-4670-BCC5-0BD51CCD84C4}"/>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0" name="Freeform 7248">
                <a:extLst>
                  <a:ext uri="{FF2B5EF4-FFF2-40B4-BE49-F238E27FC236}">
                    <a16:creationId xmlns:a16="http://schemas.microsoft.com/office/drawing/2014/main" id="{914F1E0C-CB7D-4DC0-A232-2445FECCE776}"/>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1" name="Freeform 7249">
                <a:extLst>
                  <a:ext uri="{FF2B5EF4-FFF2-40B4-BE49-F238E27FC236}">
                    <a16:creationId xmlns:a16="http://schemas.microsoft.com/office/drawing/2014/main" id="{DEE6A40D-4D82-480C-ABCD-83AD3AC64D9F}"/>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2" name="Freeform 7250">
                <a:extLst>
                  <a:ext uri="{FF2B5EF4-FFF2-40B4-BE49-F238E27FC236}">
                    <a16:creationId xmlns:a16="http://schemas.microsoft.com/office/drawing/2014/main" id="{F8D4E785-625A-4E50-BFB2-DA217BA0F0AB}"/>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3" name="Freeform 7251">
                <a:extLst>
                  <a:ext uri="{FF2B5EF4-FFF2-40B4-BE49-F238E27FC236}">
                    <a16:creationId xmlns:a16="http://schemas.microsoft.com/office/drawing/2014/main" id="{5F9BC696-31FA-486E-A1E9-52388A391ED7}"/>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4" name="Freeform 7252">
                <a:extLst>
                  <a:ext uri="{FF2B5EF4-FFF2-40B4-BE49-F238E27FC236}">
                    <a16:creationId xmlns:a16="http://schemas.microsoft.com/office/drawing/2014/main" id="{49F96F63-0F60-471B-BD07-EBFDA58881F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5" name="Freeform 7253">
                <a:extLst>
                  <a:ext uri="{FF2B5EF4-FFF2-40B4-BE49-F238E27FC236}">
                    <a16:creationId xmlns:a16="http://schemas.microsoft.com/office/drawing/2014/main" id="{7C6A1DC6-00BD-4A9C-857A-F21731D8E8EE}"/>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6" name="Freeform 7254">
                <a:extLst>
                  <a:ext uri="{FF2B5EF4-FFF2-40B4-BE49-F238E27FC236}">
                    <a16:creationId xmlns:a16="http://schemas.microsoft.com/office/drawing/2014/main" id="{99205A87-0C56-4D0C-8F9E-5DABD0D7E3FA}"/>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7" name="Freeform 7255">
                <a:extLst>
                  <a:ext uri="{FF2B5EF4-FFF2-40B4-BE49-F238E27FC236}">
                    <a16:creationId xmlns:a16="http://schemas.microsoft.com/office/drawing/2014/main" id="{043CD9BB-A508-49DC-8F0D-22040C9D9C72}"/>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8" name="Freeform 7256">
                <a:extLst>
                  <a:ext uri="{FF2B5EF4-FFF2-40B4-BE49-F238E27FC236}">
                    <a16:creationId xmlns:a16="http://schemas.microsoft.com/office/drawing/2014/main" id="{DB42B92A-65B6-4000-9720-37E15528F56C}"/>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9" name="Freeform 7257">
                <a:extLst>
                  <a:ext uri="{FF2B5EF4-FFF2-40B4-BE49-F238E27FC236}">
                    <a16:creationId xmlns:a16="http://schemas.microsoft.com/office/drawing/2014/main" id="{786F65BE-1BC5-4F48-97D2-6EBA501F912B}"/>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0" name="Freeform 7258">
                <a:extLst>
                  <a:ext uri="{FF2B5EF4-FFF2-40B4-BE49-F238E27FC236}">
                    <a16:creationId xmlns:a16="http://schemas.microsoft.com/office/drawing/2014/main" id="{4E2F9EEA-6570-4F78-B639-7CBBD65EA347}"/>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1" name="Freeform 7259">
                <a:extLst>
                  <a:ext uri="{FF2B5EF4-FFF2-40B4-BE49-F238E27FC236}">
                    <a16:creationId xmlns:a16="http://schemas.microsoft.com/office/drawing/2014/main" id="{A5C9F613-E001-4677-A29F-406C736C5C49}"/>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2" name="Freeform 7260">
                <a:extLst>
                  <a:ext uri="{FF2B5EF4-FFF2-40B4-BE49-F238E27FC236}">
                    <a16:creationId xmlns:a16="http://schemas.microsoft.com/office/drawing/2014/main" id="{D2B4BCA4-C6DE-4A5B-8394-B40EE4942C48}"/>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3" name="Freeform 7261">
                <a:extLst>
                  <a:ext uri="{FF2B5EF4-FFF2-40B4-BE49-F238E27FC236}">
                    <a16:creationId xmlns:a16="http://schemas.microsoft.com/office/drawing/2014/main" id="{B4DDF32A-62EC-4AD9-B87B-FCFDA1E43CAE}"/>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4" name="Freeform 7262">
                <a:extLst>
                  <a:ext uri="{FF2B5EF4-FFF2-40B4-BE49-F238E27FC236}">
                    <a16:creationId xmlns:a16="http://schemas.microsoft.com/office/drawing/2014/main" id="{99DE2665-1918-4095-800D-CB0FC29672F0}"/>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5" name="Freeform 7263">
                <a:extLst>
                  <a:ext uri="{FF2B5EF4-FFF2-40B4-BE49-F238E27FC236}">
                    <a16:creationId xmlns:a16="http://schemas.microsoft.com/office/drawing/2014/main" id="{E07AE909-CBBB-4D23-81B8-F4F72618054B}"/>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6" name="Freeform 7264">
                <a:extLst>
                  <a:ext uri="{FF2B5EF4-FFF2-40B4-BE49-F238E27FC236}">
                    <a16:creationId xmlns:a16="http://schemas.microsoft.com/office/drawing/2014/main" id="{860B65B2-4EBB-4BF9-9561-98BD70D6F90F}"/>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7" name="Freeform 7265">
                <a:extLst>
                  <a:ext uri="{FF2B5EF4-FFF2-40B4-BE49-F238E27FC236}">
                    <a16:creationId xmlns:a16="http://schemas.microsoft.com/office/drawing/2014/main" id="{2B2EA552-51F9-420C-A65A-AD18A7740BE4}"/>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8" name="Freeform 7266">
                <a:extLst>
                  <a:ext uri="{FF2B5EF4-FFF2-40B4-BE49-F238E27FC236}">
                    <a16:creationId xmlns:a16="http://schemas.microsoft.com/office/drawing/2014/main" id="{BE2E1145-E7DD-4385-A827-1535A7FE3223}"/>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9" name="Freeform 7267">
                <a:extLst>
                  <a:ext uri="{FF2B5EF4-FFF2-40B4-BE49-F238E27FC236}">
                    <a16:creationId xmlns:a16="http://schemas.microsoft.com/office/drawing/2014/main" id="{0FCBBADA-8283-4AD9-9673-0EE32970BEB6}"/>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0" name="Freeform 7268">
                <a:extLst>
                  <a:ext uri="{FF2B5EF4-FFF2-40B4-BE49-F238E27FC236}">
                    <a16:creationId xmlns:a16="http://schemas.microsoft.com/office/drawing/2014/main" id="{507CB0AD-054D-46C7-9ED6-3565662C0723}"/>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1" name="Freeform 7269">
                <a:extLst>
                  <a:ext uri="{FF2B5EF4-FFF2-40B4-BE49-F238E27FC236}">
                    <a16:creationId xmlns:a16="http://schemas.microsoft.com/office/drawing/2014/main" id="{422F1BC0-9BAF-4B24-B1B9-7262CDD18BCD}"/>
                  </a:ext>
                </a:extLst>
              </p:cNvPr>
              <p:cNvSpPr/>
              <p:nvPr/>
            </p:nvSpPr>
            <p:spPr>
              <a:xfrm>
                <a:off x="92529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2" name="Freeform 7270">
                <a:extLst>
                  <a:ext uri="{FF2B5EF4-FFF2-40B4-BE49-F238E27FC236}">
                    <a16:creationId xmlns:a16="http://schemas.microsoft.com/office/drawing/2014/main" id="{556E37DE-DA3F-4B9C-850F-426CC3655CB4}"/>
                  </a:ext>
                </a:extLst>
              </p:cNvPr>
              <p:cNvSpPr/>
              <p:nvPr/>
            </p:nvSpPr>
            <p:spPr>
              <a:xfrm>
                <a:off x="92800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3" name="Freeform 7271">
                <a:extLst>
                  <a:ext uri="{FF2B5EF4-FFF2-40B4-BE49-F238E27FC236}">
                    <a16:creationId xmlns:a16="http://schemas.microsoft.com/office/drawing/2014/main" id="{50C9BABB-6C0F-4A71-A800-29AA88EA689E}"/>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4" name="Freeform 7272">
                <a:extLst>
                  <a:ext uri="{FF2B5EF4-FFF2-40B4-BE49-F238E27FC236}">
                    <a16:creationId xmlns:a16="http://schemas.microsoft.com/office/drawing/2014/main" id="{BD12B02C-7697-4735-BF8F-BE0D29BD859F}"/>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5" name="Freeform 7273">
                <a:extLst>
                  <a:ext uri="{FF2B5EF4-FFF2-40B4-BE49-F238E27FC236}">
                    <a16:creationId xmlns:a16="http://schemas.microsoft.com/office/drawing/2014/main" id="{76AB8300-0950-47EC-9CB0-C4F41B464009}"/>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6" name="Freeform 7274">
                <a:extLst>
                  <a:ext uri="{FF2B5EF4-FFF2-40B4-BE49-F238E27FC236}">
                    <a16:creationId xmlns:a16="http://schemas.microsoft.com/office/drawing/2014/main" id="{8EB02D24-2EBA-499F-A8DE-675C51C31442}"/>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7" name="Freeform 7275">
                <a:extLst>
                  <a:ext uri="{FF2B5EF4-FFF2-40B4-BE49-F238E27FC236}">
                    <a16:creationId xmlns:a16="http://schemas.microsoft.com/office/drawing/2014/main" id="{6D178025-F920-480A-90E1-3D54F8E2380F}"/>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8" name="Freeform 7276">
                <a:extLst>
                  <a:ext uri="{FF2B5EF4-FFF2-40B4-BE49-F238E27FC236}">
                    <a16:creationId xmlns:a16="http://schemas.microsoft.com/office/drawing/2014/main" id="{5EF50D7B-64F3-4AE6-B8C4-7E2D531F0DBC}"/>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9" name="Freeform 7277">
                <a:extLst>
                  <a:ext uri="{FF2B5EF4-FFF2-40B4-BE49-F238E27FC236}">
                    <a16:creationId xmlns:a16="http://schemas.microsoft.com/office/drawing/2014/main" id="{4E03C866-884B-454A-BFD1-1145C5C94B24}"/>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0" name="Freeform 7278">
                <a:extLst>
                  <a:ext uri="{FF2B5EF4-FFF2-40B4-BE49-F238E27FC236}">
                    <a16:creationId xmlns:a16="http://schemas.microsoft.com/office/drawing/2014/main" id="{E850BA2A-3242-4867-A268-91195A471216}"/>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1" name="Freeform 7279">
                <a:extLst>
                  <a:ext uri="{FF2B5EF4-FFF2-40B4-BE49-F238E27FC236}">
                    <a16:creationId xmlns:a16="http://schemas.microsoft.com/office/drawing/2014/main" id="{FAC8764A-EBA7-4CD3-A85C-D1F9C791F3BD}"/>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2" name="Freeform 7280">
                <a:extLst>
                  <a:ext uri="{FF2B5EF4-FFF2-40B4-BE49-F238E27FC236}">
                    <a16:creationId xmlns:a16="http://schemas.microsoft.com/office/drawing/2014/main" id="{F1ADD376-AF89-4115-9709-3E9EE8D396EA}"/>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3" name="Freeform 7281">
                <a:extLst>
                  <a:ext uri="{FF2B5EF4-FFF2-40B4-BE49-F238E27FC236}">
                    <a16:creationId xmlns:a16="http://schemas.microsoft.com/office/drawing/2014/main" id="{32B61341-676B-4F5D-B053-A65BEA5A9B26}"/>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4" name="Freeform 7282">
                <a:extLst>
                  <a:ext uri="{FF2B5EF4-FFF2-40B4-BE49-F238E27FC236}">
                    <a16:creationId xmlns:a16="http://schemas.microsoft.com/office/drawing/2014/main" id="{16EE808F-9FF2-47BB-8BEE-6292B47DE7C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5" name="Freeform 7283">
                <a:extLst>
                  <a:ext uri="{FF2B5EF4-FFF2-40B4-BE49-F238E27FC236}">
                    <a16:creationId xmlns:a16="http://schemas.microsoft.com/office/drawing/2014/main" id="{1B39BB9B-62DA-4715-82EE-11089F59C884}"/>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6" name="Freeform 7284">
                <a:extLst>
                  <a:ext uri="{FF2B5EF4-FFF2-40B4-BE49-F238E27FC236}">
                    <a16:creationId xmlns:a16="http://schemas.microsoft.com/office/drawing/2014/main" id="{56F7B890-88E8-441E-917E-6AE7EBFEF028}"/>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7" name="Freeform 7285">
                <a:extLst>
                  <a:ext uri="{FF2B5EF4-FFF2-40B4-BE49-F238E27FC236}">
                    <a16:creationId xmlns:a16="http://schemas.microsoft.com/office/drawing/2014/main" id="{9BE6E754-8A0F-42EA-B175-8C8E530464F6}"/>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8" name="Freeform 7286">
                <a:extLst>
                  <a:ext uri="{FF2B5EF4-FFF2-40B4-BE49-F238E27FC236}">
                    <a16:creationId xmlns:a16="http://schemas.microsoft.com/office/drawing/2014/main" id="{D4118FB0-B481-4C81-B801-FB7D82909EBE}"/>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9" name="Freeform 7287">
                <a:extLst>
                  <a:ext uri="{FF2B5EF4-FFF2-40B4-BE49-F238E27FC236}">
                    <a16:creationId xmlns:a16="http://schemas.microsoft.com/office/drawing/2014/main" id="{304CA4C6-8F02-4AB1-B11A-2E39A5AB1C8B}"/>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0" name="Freeform 7288">
                <a:extLst>
                  <a:ext uri="{FF2B5EF4-FFF2-40B4-BE49-F238E27FC236}">
                    <a16:creationId xmlns:a16="http://schemas.microsoft.com/office/drawing/2014/main" id="{8D65BAC1-E9A4-469D-A513-BE724420EB47}"/>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1" name="Freeform 7289">
                <a:extLst>
                  <a:ext uri="{FF2B5EF4-FFF2-40B4-BE49-F238E27FC236}">
                    <a16:creationId xmlns:a16="http://schemas.microsoft.com/office/drawing/2014/main" id="{81A4A606-4D0A-46E7-9868-00113611F299}"/>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2" name="Freeform 7290">
                <a:extLst>
                  <a:ext uri="{FF2B5EF4-FFF2-40B4-BE49-F238E27FC236}">
                    <a16:creationId xmlns:a16="http://schemas.microsoft.com/office/drawing/2014/main" id="{83AFDA80-250F-4EDA-A481-B4FEC5C37B29}"/>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3" name="Freeform 7291">
                <a:extLst>
                  <a:ext uri="{FF2B5EF4-FFF2-40B4-BE49-F238E27FC236}">
                    <a16:creationId xmlns:a16="http://schemas.microsoft.com/office/drawing/2014/main" id="{0086E267-C8DC-4CF1-8249-E72B336FF9C5}"/>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4" name="Freeform 7292">
                <a:extLst>
                  <a:ext uri="{FF2B5EF4-FFF2-40B4-BE49-F238E27FC236}">
                    <a16:creationId xmlns:a16="http://schemas.microsoft.com/office/drawing/2014/main" id="{B103D9DC-D77F-49C6-9A1D-A34292268FBA}"/>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5" name="Freeform 7293">
                <a:extLst>
                  <a:ext uri="{FF2B5EF4-FFF2-40B4-BE49-F238E27FC236}">
                    <a16:creationId xmlns:a16="http://schemas.microsoft.com/office/drawing/2014/main" id="{9CB35612-4A27-4342-8F4B-72C6C44A09CF}"/>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6" name="Freeform 7294">
                <a:extLst>
                  <a:ext uri="{FF2B5EF4-FFF2-40B4-BE49-F238E27FC236}">
                    <a16:creationId xmlns:a16="http://schemas.microsoft.com/office/drawing/2014/main" id="{6B7B8E9B-AF56-471C-B513-8FEEB2037963}"/>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7" name="Freeform 7295">
                <a:extLst>
                  <a:ext uri="{FF2B5EF4-FFF2-40B4-BE49-F238E27FC236}">
                    <a16:creationId xmlns:a16="http://schemas.microsoft.com/office/drawing/2014/main" id="{601DF3E2-FE59-4234-86F8-E2F3E6066107}"/>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8" name="Freeform 7296">
                <a:extLst>
                  <a:ext uri="{FF2B5EF4-FFF2-40B4-BE49-F238E27FC236}">
                    <a16:creationId xmlns:a16="http://schemas.microsoft.com/office/drawing/2014/main" id="{216B6EEF-2844-4C1C-8FFF-E497C4C0239D}"/>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9" name="Freeform 7297">
                <a:extLst>
                  <a:ext uri="{FF2B5EF4-FFF2-40B4-BE49-F238E27FC236}">
                    <a16:creationId xmlns:a16="http://schemas.microsoft.com/office/drawing/2014/main" id="{A98A9BCF-4E0C-42FE-BBA0-0376246CD655}"/>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0" name="Freeform 7298">
                <a:extLst>
                  <a:ext uri="{FF2B5EF4-FFF2-40B4-BE49-F238E27FC236}">
                    <a16:creationId xmlns:a16="http://schemas.microsoft.com/office/drawing/2014/main" id="{C131969B-D2D1-414B-AAD6-A4E12FE551C8}"/>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1" name="Freeform 7299">
                <a:extLst>
                  <a:ext uri="{FF2B5EF4-FFF2-40B4-BE49-F238E27FC236}">
                    <a16:creationId xmlns:a16="http://schemas.microsoft.com/office/drawing/2014/main" id="{D246BE8F-00A2-473A-B657-6D081EA6B24C}"/>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2" name="Freeform 7300">
                <a:extLst>
                  <a:ext uri="{FF2B5EF4-FFF2-40B4-BE49-F238E27FC236}">
                    <a16:creationId xmlns:a16="http://schemas.microsoft.com/office/drawing/2014/main" id="{5BA00897-5D29-4FDB-A05F-6B0523AE50AB}"/>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3" name="Freeform 7301">
                <a:extLst>
                  <a:ext uri="{FF2B5EF4-FFF2-40B4-BE49-F238E27FC236}">
                    <a16:creationId xmlns:a16="http://schemas.microsoft.com/office/drawing/2014/main" id="{C8DC4028-5767-41C4-A7B2-A9AA4DCEB1D0}"/>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4" name="Freeform 7302">
                <a:extLst>
                  <a:ext uri="{FF2B5EF4-FFF2-40B4-BE49-F238E27FC236}">
                    <a16:creationId xmlns:a16="http://schemas.microsoft.com/office/drawing/2014/main" id="{CD1A0B3E-32EE-49A7-8589-329075ED5B2B}"/>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5" name="Freeform 7303">
                <a:extLst>
                  <a:ext uri="{FF2B5EF4-FFF2-40B4-BE49-F238E27FC236}">
                    <a16:creationId xmlns:a16="http://schemas.microsoft.com/office/drawing/2014/main" id="{68E93142-1840-4482-A32A-E24C0FA0913B}"/>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6" name="Freeform 7304">
                <a:extLst>
                  <a:ext uri="{FF2B5EF4-FFF2-40B4-BE49-F238E27FC236}">
                    <a16:creationId xmlns:a16="http://schemas.microsoft.com/office/drawing/2014/main" id="{E0AA10E9-EFE8-4637-8988-8FCD78C91267}"/>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7" name="Freeform 7305">
                <a:extLst>
                  <a:ext uri="{FF2B5EF4-FFF2-40B4-BE49-F238E27FC236}">
                    <a16:creationId xmlns:a16="http://schemas.microsoft.com/office/drawing/2014/main" id="{609E80FD-8611-4B5A-A629-774EB8DDDE6D}"/>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8" name="Freeform 7306">
                <a:extLst>
                  <a:ext uri="{FF2B5EF4-FFF2-40B4-BE49-F238E27FC236}">
                    <a16:creationId xmlns:a16="http://schemas.microsoft.com/office/drawing/2014/main" id="{09BAD62D-2E0E-4E72-9CBD-F24A63581D73}"/>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9" name="Freeform 7307">
                <a:extLst>
                  <a:ext uri="{FF2B5EF4-FFF2-40B4-BE49-F238E27FC236}">
                    <a16:creationId xmlns:a16="http://schemas.microsoft.com/office/drawing/2014/main" id="{7021888E-EC1D-46E5-8FA7-9CCDF13C62DA}"/>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0" name="Freeform 7308">
                <a:extLst>
                  <a:ext uri="{FF2B5EF4-FFF2-40B4-BE49-F238E27FC236}">
                    <a16:creationId xmlns:a16="http://schemas.microsoft.com/office/drawing/2014/main" id="{79AB4A0C-9431-4992-9003-386BF750B11B}"/>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1" name="Freeform 7309">
                <a:extLst>
                  <a:ext uri="{FF2B5EF4-FFF2-40B4-BE49-F238E27FC236}">
                    <a16:creationId xmlns:a16="http://schemas.microsoft.com/office/drawing/2014/main" id="{58D50FB3-5ED5-471F-B00D-BC0D487B1EBE}"/>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2" name="Freeform 7310">
                <a:extLst>
                  <a:ext uri="{FF2B5EF4-FFF2-40B4-BE49-F238E27FC236}">
                    <a16:creationId xmlns:a16="http://schemas.microsoft.com/office/drawing/2014/main" id="{F0AFE901-50A2-49E6-B17D-79BA4F8E6CDE}"/>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3" name="Freeform 7311">
                <a:extLst>
                  <a:ext uri="{FF2B5EF4-FFF2-40B4-BE49-F238E27FC236}">
                    <a16:creationId xmlns:a16="http://schemas.microsoft.com/office/drawing/2014/main" id="{D6EE05F2-5290-4B3D-9DF8-B79B78DFA24E}"/>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4" name="Freeform 7312">
                <a:extLst>
                  <a:ext uri="{FF2B5EF4-FFF2-40B4-BE49-F238E27FC236}">
                    <a16:creationId xmlns:a16="http://schemas.microsoft.com/office/drawing/2014/main" id="{4E9CB7E7-3330-4321-9CA1-84592A486B6D}"/>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5" name="Freeform 7313">
                <a:extLst>
                  <a:ext uri="{FF2B5EF4-FFF2-40B4-BE49-F238E27FC236}">
                    <a16:creationId xmlns:a16="http://schemas.microsoft.com/office/drawing/2014/main" id="{6A1E1799-E8ED-432E-8BFB-3575D95AA63A}"/>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6" name="Freeform 7314">
                <a:extLst>
                  <a:ext uri="{FF2B5EF4-FFF2-40B4-BE49-F238E27FC236}">
                    <a16:creationId xmlns:a16="http://schemas.microsoft.com/office/drawing/2014/main" id="{A7468048-4169-4F96-B7B5-EFAB0A6D519D}"/>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7" name="Freeform 7315">
                <a:extLst>
                  <a:ext uri="{FF2B5EF4-FFF2-40B4-BE49-F238E27FC236}">
                    <a16:creationId xmlns:a16="http://schemas.microsoft.com/office/drawing/2014/main" id="{5B69AA66-2B40-44D3-871F-140568F20F3B}"/>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8" name="Freeform 7316">
                <a:extLst>
                  <a:ext uri="{FF2B5EF4-FFF2-40B4-BE49-F238E27FC236}">
                    <a16:creationId xmlns:a16="http://schemas.microsoft.com/office/drawing/2014/main" id="{4525FE16-01A4-472C-8442-F566A77A30D5}"/>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9" name="Freeform 7317">
                <a:extLst>
                  <a:ext uri="{FF2B5EF4-FFF2-40B4-BE49-F238E27FC236}">
                    <a16:creationId xmlns:a16="http://schemas.microsoft.com/office/drawing/2014/main" id="{510676B9-2A1D-48D7-B83E-D8771B0D087F}"/>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0" name="Freeform 7318">
                <a:extLst>
                  <a:ext uri="{FF2B5EF4-FFF2-40B4-BE49-F238E27FC236}">
                    <a16:creationId xmlns:a16="http://schemas.microsoft.com/office/drawing/2014/main" id="{7BD98046-300B-4D30-B084-437395B92782}"/>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1" name="Freeform 7319">
                <a:extLst>
                  <a:ext uri="{FF2B5EF4-FFF2-40B4-BE49-F238E27FC236}">
                    <a16:creationId xmlns:a16="http://schemas.microsoft.com/office/drawing/2014/main" id="{DF249EAD-F25A-47E1-AEFC-C4FFFB169661}"/>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2" name="Freeform 7320">
                <a:extLst>
                  <a:ext uri="{FF2B5EF4-FFF2-40B4-BE49-F238E27FC236}">
                    <a16:creationId xmlns:a16="http://schemas.microsoft.com/office/drawing/2014/main" id="{F516E58A-6B3A-4CE8-9D59-FFDEC49DB502}"/>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3" name="Freeform 7321">
                <a:extLst>
                  <a:ext uri="{FF2B5EF4-FFF2-40B4-BE49-F238E27FC236}">
                    <a16:creationId xmlns:a16="http://schemas.microsoft.com/office/drawing/2014/main" id="{047BFDA6-85D2-458E-A53A-3DA79614233C}"/>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4" name="Freeform 7322">
                <a:extLst>
                  <a:ext uri="{FF2B5EF4-FFF2-40B4-BE49-F238E27FC236}">
                    <a16:creationId xmlns:a16="http://schemas.microsoft.com/office/drawing/2014/main" id="{7399A40A-492E-4526-9D04-FF6FE26C4455}"/>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5" name="Freeform 7323">
                <a:extLst>
                  <a:ext uri="{FF2B5EF4-FFF2-40B4-BE49-F238E27FC236}">
                    <a16:creationId xmlns:a16="http://schemas.microsoft.com/office/drawing/2014/main" id="{51911770-7F8E-4AB7-A643-68350A937ECE}"/>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6" name="Freeform 7324">
                <a:extLst>
                  <a:ext uri="{FF2B5EF4-FFF2-40B4-BE49-F238E27FC236}">
                    <a16:creationId xmlns:a16="http://schemas.microsoft.com/office/drawing/2014/main" id="{6B02D01D-6C6C-42FF-853B-49DB2E0571E7}"/>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7" name="Freeform 7325">
                <a:extLst>
                  <a:ext uri="{FF2B5EF4-FFF2-40B4-BE49-F238E27FC236}">
                    <a16:creationId xmlns:a16="http://schemas.microsoft.com/office/drawing/2014/main" id="{FE0A24E8-2D90-45B6-9E09-707FE3A33E27}"/>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8" name="Freeform 7326">
                <a:extLst>
                  <a:ext uri="{FF2B5EF4-FFF2-40B4-BE49-F238E27FC236}">
                    <a16:creationId xmlns:a16="http://schemas.microsoft.com/office/drawing/2014/main" id="{E9DDCC16-8A6C-4776-9914-C2CD5B1089BC}"/>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9" name="Freeform 7327">
                <a:extLst>
                  <a:ext uri="{FF2B5EF4-FFF2-40B4-BE49-F238E27FC236}">
                    <a16:creationId xmlns:a16="http://schemas.microsoft.com/office/drawing/2014/main" id="{82DE2F43-18F7-4D79-A65A-FCCA5676C422}"/>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0" name="Freeform 7328">
                <a:extLst>
                  <a:ext uri="{FF2B5EF4-FFF2-40B4-BE49-F238E27FC236}">
                    <a16:creationId xmlns:a16="http://schemas.microsoft.com/office/drawing/2014/main" id="{476BDC6B-4EF6-478A-B982-79DEAD4D9F18}"/>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1" name="Freeform 7329">
                <a:extLst>
                  <a:ext uri="{FF2B5EF4-FFF2-40B4-BE49-F238E27FC236}">
                    <a16:creationId xmlns:a16="http://schemas.microsoft.com/office/drawing/2014/main" id="{38582F3E-177B-43EB-9143-3799A4AF98BB}"/>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2" name="Freeform 7330">
                <a:extLst>
                  <a:ext uri="{FF2B5EF4-FFF2-40B4-BE49-F238E27FC236}">
                    <a16:creationId xmlns:a16="http://schemas.microsoft.com/office/drawing/2014/main" id="{B281C9B4-463D-407E-AC18-23905020B425}"/>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3" name="Freeform 7331">
                <a:extLst>
                  <a:ext uri="{FF2B5EF4-FFF2-40B4-BE49-F238E27FC236}">
                    <a16:creationId xmlns:a16="http://schemas.microsoft.com/office/drawing/2014/main" id="{3B0704A2-8E72-40FE-854E-12158F6A74E4}"/>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4" name="Freeform 7332">
                <a:extLst>
                  <a:ext uri="{FF2B5EF4-FFF2-40B4-BE49-F238E27FC236}">
                    <a16:creationId xmlns:a16="http://schemas.microsoft.com/office/drawing/2014/main" id="{C27AC0A0-B672-4422-8008-50E48FF916F6}"/>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5" name="Freeform 7333">
                <a:extLst>
                  <a:ext uri="{FF2B5EF4-FFF2-40B4-BE49-F238E27FC236}">
                    <a16:creationId xmlns:a16="http://schemas.microsoft.com/office/drawing/2014/main" id="{FD9436C1-E68B-497A-B70C-3FC84397E4D5}"/>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6" name="Freeform 7334">
                <a:extLst>
                  <a:ext uri="{FF2B5EF4-FFF2-40B4-BE49-F238E27FC236}">
                    <a16:creationId xmlns:a16="http://schemas.microsoft.com/office/drawing/2014/main" id="{E44665BE-FE8A-49BA-B31E-A2138A9F6075}"/>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7" name="Freeform 7335">
                <a:extLst>
                  <a:ext uri="{FF2B5EF4-FFF2-40B4-BE49-F238E27FC236}">
                    <a16:creationId xmlns:a16="http://schemas.microsoft.com/office/drawing/2014/main" id="{8D264E13-4CA8-4191-9829-9FC1B9E9BDAA}"/>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8" name="Freeform 7336">
                <a:extLst>
                  <a:ext uri="{FF2B5EF4-FFF2-40B4-BE49-F238E27FC236}">
                    <a16:creationId xmlns:a16="http://schemas.microsoft.com/office/drawing/2014/main" id="{5939C6F8-2F6A-4F4B-BEFE-369A37370822}"/>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9" name="Freeform 7337">
                <a:extLst>
                  <a:ext uri="{FF2B5EF4-FFF2-40B4-BE49-F238E27FC236}">
                    <a16:creationId xmlns:a16="http://schemas.microsoft.com/office/drawing/2014/main" id="{2D3EADE5-803F-49CD-9BA7-0AF9815E8A79}"/>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0" name="Freeform 7338">
                <a:extLst>
                  <a:ext uri="{FF2B5EF4-FFF2-40B4-BE49-F238E27FC236}">
                    <a16:creationId xmlns:a16="http://schemas.microsoft.com/office/drawing/2014/main" id="{5AC53753-B2B3-4A3B-92B3-501D6CC4012F}"/>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1" name="Freeform 7339">
                <a:extLst>
                  <a:ext uri="{FF2B5EF4-FFF2-40B4-BE49-F238E27FC236}">
                    <a16:creationId xmlns:a16="http://schemas.microsoft.com/office/drawing/2014/main" id="{A5A6820A-5DDA-433F-9645-AA8E315A55D2}"/>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2" name="Freeform 7340">
                <a:extLst>
                  <a:ext uri="{FF2B5EF4-FFF2-40B4-BE49-F238E27FC236}">
                    <a16:creationId xmlns:a16="http://schemas.microsoft.com/office/drawing/2014/main" id="{F560DB4C-EF01-49C5-9727-65A16EFBF47C}"/>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3" name="Freeform 7341">
                <a:extLst>
                  <a:ext uri="{FF2B5EF4-FFF2-40B4-BE49-F238E27FC236}">
                    <a16:creationId xmlns:a16="http://schemas.microsoft.com/office/drawing/2014/main" id="{07D1465D-2B39-4562-A748-11FDF2F3C728}"/>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4" name="Freeform 7342">
                <a:extLst>
                  <a:ext uri="{FF2B5EF4-FFF2-40B4-BE49-F238E27FC236}">
                    <a16:creationId xmlns:a16="http://schemas.microsoft.com/office/drawing/2014/main" id="{19340BD2-3D6A-4442-B573-3F38F19BE86A}"/>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5" name="Freeform 7343">
                <a:extLst>
                  <a:ext uri="{FF2B5EF4-FFF2-40B4-BE49-F238E27FC236}">
                    <a16:creationId xmlns:a16="http://schemas.microsoft.com/office/drawing/2014/main" id="{6D219EDC-4C5F-4CE9-9205-96696EC75DC6}"/>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6" name="Freeform 7344">
                <a:extLst>
                  <a:ext uri="{FF2B5EF4-FFF2-40B4-BE49-F238E27FC236}">
                    <a16:creationId xmlns:a16="http://schemas.microsoft.com/office/drawing/2014/main" id="{554E6B6F-58E8-4282-B705-B17A369CABAD}"/>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7" name="Freeform 7345">
                <a:extLst>
                  <a:ext uri="{FF2B5EF4-FFF2-40B4-BE49-F238E27FC236}">
                    <a16:creationId xmlns:a16="http://schemas.microsoft.com/office/drawing/2014/main" id="{413442DE-D724-499C-847C-156EC446C049}"/>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8" name="Freeform 7346">
                <a:extLst>
                  <a:ext uri="{FF2B5EF4-FFF2-40B4-BE49-F238E27FC236}">
                    <a16:creationId xmlns:a16="http://schemas.microsoft.com/office/drawing/2014/main" id="{F4842429-39CB-467B-80C9-E1A1D7254189}"/>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9" name="Freeform 7347">
                <a:extLst>
                  <a:ext uri="{FF2B5EF4-FFF2-40B4-BE49-F238E27FC236}">
                    <a16:creationId xmlns:a16="http://schemas.microsoft.com/office/drawing/2014/main" id="{5A81F614-03DE-48C7-80D3-B7D123C800CF}"/>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0" name="Freeform 7348">
                <a:extLst>
                  <a:ext uri="{FF2B5EF4-FFF2-40B4-BE49-F238E27FC236}">
                    <a16:creationId xmlns:a16="http://schemas.microsoft.com/office/drawing/2014/main" id="{BF7099EF-AB82-4C61-A226-05A28DAF230A}"/>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1" name="Freeform 7349">
                <a:extLst>
                  <a:ext uri="{FF2B5EF4-FFF2-40B4-BE49-F238E27FC236}">
                    <a16:creationId xmlns:a16="http://schemas.microsoft.com/office/drawing/2014/main" id="{3CB0F49F-CB0F-405C-8D66-D507A172C473}"/>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2" name="Freeform 7350">
                <a:extLst>
                  <a:ext uri="{FF2B5EF4-FFF2-40B4-BE49-F238E27FC236}">
                    <a16:creationId xmlns:a16="http://schemas.microsoft.com/office/drawing/2014/main" id="{3D222583-EFE3-4F05-9387-74E09E63AA25}"/>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3" name="Freeform 7351">
                <a:extLst>
                  <a:ext uri="{FF2B5EF4-FFF2-40B4-BE49-F238E27FC236}">
                    <a16:creationId xmlns:a16="http://schemas.microsoft.com/office/drawing/2014/main" id="{60048929-2728-488D-8037-27C703F63834}"/>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4" name="Freeform 7352">
                <a:extLst>
                  <a:ext uri="{FF2B5EF4-FFF2-40B4-BE49-F238E27FC236}">
                    <a16:creationId xmlns:a16="http://schemas.microsoft.com/office/drawing/2014/main" id="{6AF325A0-46F1-4685-BF81-9E56BF92C806}"/>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5" name="Freeform 7353">
                <a:extLst>
                  <a:ext uri="{FF2B5EF4-FFF2-40B4-BE49-F238E27FC236}">
                    <a16:creationId xmlns:a16="http://schemas.microsoft.com/office/drawing/2014/main" id="{99DBF42B-46D1-41FF-905A-778FBE2B9F6C}"/>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6" name="Freeform 7354">
                <a:extLst>
                  <a:ext uri="{FF2B5EF4-FFF2-40B4-BE49-F238E27FC236}">
                    <a16:creationId xmlns:a16="http://schemas.microsoft.com/office/drawing/2014/main" id="{EE0AB00B-6C65-4EB2-8CF1-5DE4CE0D2F0F}"/>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7" name="Freeform 7355">
                <a:extLst>
                  <a:ext uri="{FF2B5EF4-FFF2-40B4-BE49-F238E27FC236}">
                    <a16:creationId xmlns:a16="http://schemas.microsoft.com/office/drawing/2014/main" id="{07133C61-B404-453D-8835-177B1D5A0784}"/>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8" name="Freeform 7356">
                <a:extLst>
                  <a:ext uri="{FF2B5EF4-FFF2-40B4-BE49-F238E27FC236}">
                    <a16:creationId xmlns:a16="http://schemas.microsoft.com/office/drawing/2014/main" id="{5F5F75D9-B5E8-425B-83FE-68C1F216FECB}"/>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9" name="Freeform 7357">
                <a:extLst>
                  <a:ext uri="{FF2B5EF4-FFF2-40B4-BE49-F238E27FC236}">
                    <a16:creationId xmlns:a16="http://schemas.microsoft.com/office/drawing/2014/main" id="{AEB4F296-9781-4485-A5A2-B654E6A27CE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0" name="Freeform 7358">
                <a:extLst>
                  <a:ext uri="{FF2B5EF4-FFF2-40B4-BE49-F238E27FC236}">
                    <a16:creationId xmlns:a16="http://schemas.microsoft.com/office/drawing/2014/main" id="{0DA8F37B-C590-4C13-8260-D804CF62FFA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1" name="Freeform 7359">
                <a:extLst>
                  <a:ext uri="{FF2B5EF4-FFF2-40B4-BE49-F238E27FC236}">
                    <a16:creationId xmlns:a16="http://schemas.microsoft.com/office/drawing/2014/main" id="{BAE44335-1DEB-4EBE-AE15-BF477794745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2" name="Freeform 7360">
                <a:extLst>
                  <a:ext uri="{FF2B5EF4-FFF2-40B4-BE49-F238E27FC236}">
                    <a16:creationId xmlns:a16="http://schemas.microsoft.com/office/drawing/2014/main" id="{1809B198-ADEF-44CB-9207-BD7273E370E7}"/>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3" name="Freeform 7361">
                <a:extLst>
                  <a:ext uri="{FF2B5EF4-FFF2-40B4-BE49-F238E27FC236}">
                    <a16:creationId xmlns:a16="http://schemas.microsoft.com/office/drawing/2014/main" id="{571F428D-1BFD-47BC-8921-1183A36FFD18}"/>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4" name="Freeform 7362">
                <a:extLst>
                  <a:ext uri="{FF2B5EF4-FFF2-40B4-BE49-F238E27FC236}">
                    <a16:creationId xmlns:a16="http://schemas.microsoft.com/office/drawing/2014/main" id="{CAEC8B7A-9D11-49F0-B888-56F34B8A2E83}"/>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5" name="Freeform 7363">
                <a:extLst>
                  <a:ext uri="{FF2B5EF4-FFF2-40B4-BE49-F238E27FC236}">
                    <a16:creationId xmlns:a16="http://schemas.microsoft.com/office/drawing/2014/main" id="{CC11CB87-2280-4413-8A41-12337C250E4E}"/>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6" name="Freeform 7364">
                <a:extLst>
                  <a:ext uri="{FF2B5EF4-FFF2-40B4-BE49-F238E27FC236}">
                    <a16:creationId xmlns:a16="http://schemas.microsoft.com/office/drawing/2014/main" id="{ED42D4FE-D575-46BA-BEDD-31C50B0C8299}"/>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7" name="Freeform 7365">
                <a:extLst>
                  <a:ext uri="{FF2B5EF4-FFF2-40B4-BE49-F238E27FC236}">
                    <a16:creationId xmlns:a16="http://schemas.microsoft.com/office/drawing/2014/main" id="{8572F50C-7E3A-4F2B-9584-558BD2192747}"/>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8" name="Freeform 7366">
                <a:extLst>
                  <a:ext uri="{FF2B5EF4-FFF2-40B4-BE49-F238E27FC236}">
                    <a16:creationId xmlns:a16="http://schemas.microsoft.com/office/drawing/2014/main" id="{476BD714-4150-42D0-9B94-231041324AFC}"/>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9" name="Freeform 7367">
                <a:extLst>
                  <a:ext uri="{FF2B5EF4-FFF2-40B4-BE49-F238E27FC236}">
                    <a16:creationId xmlns:a16="http://schemas.microsoft.com/office/drawing/2014/main" id="{2B4B4F87-D6E9-46FB-A728-CF63EDF21E65}"/>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0" name="Freeform 7368">
                <a:extLst>
                  <a:ext uri="{FF2B5EF4-FFF2-40B4-BE49-F238E27FC236}">
                    <a16:creationId xmlns:a16="http://schemas.microsoft.com/office/drawing/2014/main" id="{C6B8D3F9-CDB4-4EA1-B521-3BBFFDC7EE55}"/>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1" name="Freeform 7369">
                <a:extLst>
                  <a:ext uri="{FF2B5EF4-FFF2-40B4-BE49-F238E27FC236}">
                    <a16:creationId xmlns:a16="http://schemas.microsoft.com/office/drawing/2014/main" id="{18D88473-FBB1-4E52-966E-C38CC7CEB6CD}"/>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2" name="Freeform 7370">
                <a:extLst>
                  <a:ext uri="{FF2B5EF4-FFF2-40B4-BE49-F238E27FC236}">
                    <a16:creationId xmlns:a16="http://schemas.microsoft.com/office/drawing/2014/main" id="{9B2A725B-5BC3-49FF-B26F-7F4B6EBDF1AC}"/>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3" name="Freeform 7371">
                <a:extLst>
                  <a:ext uri="{FF2B5EF4-FFF2-40B4-BE49-F238E27FC236}">
                    <a16:creationId xmlns:a16="http://schemas.microsoft.com/office/drawing/2014/main" id="{D56D032F-C7AE-4CDE-B0CD-0AF00F437961}"/>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4" name="Freeform 7372">
                <a:extLst>
                  <a:ext uri="{FF2B5EF4-FFF2-40B4-BE49-F238E27FC236}">
                    <a16:creationId xmlns:a16="http://schemas.microsoft.com/office/drawing/2014/main" id="{0C78841C-DEA1-46F9-A62E-2976B5B1E6C7}"/>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5" name="Freeform 7373">
                <a:extLst>
                  <a:ext uri="{FF2B5EF4-FFF2-40B4-BE49-F238E27FC236}">
                    <a16:creationId xmlns:a16="http://schemas.microsoft.com/office/drawing/2014/main" id="{585D4235-4A85-44B9-AB15-33466A8A0B62}"/>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6" name="Freeform 7374">
                <a:extLst>
                  <a:ext uri="{FF2B5EF4-FFF2-40B4-BE49-F238E27FC236}">
                    <a16:creationId xmlns:a16="http://schemas.microsoft.com/office/drawing/2014/main" id="{268A2B9D-289D-4887-A0C5-8B9147F3CF57}"/>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7" name="Freeform 7375">
                <a:extLst>
                  <a:ext uri="{FF2B5EF4-FFF2-40B4-BE49-F238E27FC236}">
                    <a16:creationId xmlns:a16="http://schemas.microsoft.com/office/drawing/2014/main" id="{20B14802-89A2-46E3-8D8D-F14DF35D92AC}"/>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8" name="Freeform 7376">
                <a:extLst>
                  <a:ext uri="{FF2B5EF4-FFF2-40B4-BE49-F238E27FC236}">
                    <a16:creationId xmlns:a16="http://schemas.microsoft.com/office/drawing/2014/main" id="{F8DACD0A-6D05-4048-8C52-12387DCF4508}"/>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9" name="Freeform 7377">
                <a:extLst>
                  <a:ext uri="{FF2B5EF4-FFF2-40B4-BE49-F238E27FC236}">
                    <a16:creationId xmlns:a16="http://schemas.microsoft.com/office/drawing/2014/main" id="{FD209E15-5218-41B7-AFE2-E32D6321CDF0}"/>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0" name="Freeform 7378">
                <a:extLst>
                  <a:ext uri="{FF2B5EF4-FFF2-40B4-BE49-F238E27FC236}">
                    <a16:creationId xmlns:a16="http://schemas.microsoft.com/office/drawing/2014/main" id="{8E36DD2D-FE79-4748-99FE-667806DBFE90}"/>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1" name="Freeform 7379">
                <a:extLst>
                  <a:ext uri="{FF2B5EF4-FFF2-40B4-BE49-F238E27FC236}">
                    <a16:creationId xmlns:a16="http://schemas.microsoft.com/office/drawing/2014/main" id="{E6E543A7-5B6A-458A-931B-0B61FDB08210}"/>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2" name="Freeform 7380">
                <a:extLst>
                  <a:ext uri="{FF2B5EF4-FFF2-40B4-BE49-F238E27FC236}">
                    <a16:creationId xmlns:a16="http://schemas.microsoft.com/office/drawing/2014/main" id="{15C09CFA-006A-44C7-94F3-7F2FF470DBA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3" name="Freeform 7381">
                <a:extLst>
                  <a:ext uri="{FF2B5EF4-FFF2-40B4-BE49-F238E27FC236}">
                    <a16:creationId xmlns:a16="http://schemas.microsoft.com/office/drawing/2014/main" id="{BFF84832-34D4-43C4-964C-370429DE452E}"/>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4" name="Freeform 7382">
                <a:extLst>
                  <a:ext uri="{FF2B5EF4-FFF2-40B4-BE49-F238E27FC236}">
                    <a16:creationId xmlns:a16="http://schemas.microsoft.com/office/drawing/2014/main" id="{C5E46C59-78FD-4855-9A68-ECE0D77250FB}"/>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5" name="Freeform 7383">
                <a:extLst>
                  <a:ext uri="{FF2B5EF4-FFF2-40B4-BE49-F238E27FC236}">
                    <a16:creationId xmlns:a16="http://schemas.microsoft.com/office/drawing/2014/main" id="{5CD34826-5C6C-4F25-8C37-6D3AD8E6F4B7}"/>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6" name="Freeform 7384">
                <a:extLst>
                  <a:ext uri="{FF2B5EF4-FFF2-40B4-BE49-F238E27FC236}">
                    <a16:creationId xmlns:a16="http://schemas.microsoft.com/office/drawing/2014/main" id="{B000AEC1-E578-48DE-BD75-8CCDF8E197BE}"/>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7" name="Freeform 7385">
                <a:extLst>
                  <a:ext uri="{FF2B5EF4-FFF2-40B4-BE49-F238E27FC236}">
                    <a16:creationId xmlns:a16="http://schemas.microsoft.com/office/drawing/2014/main" id="{683E0B5F-67AF-420F-8F80-15C3220B85CB}"/>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8" name="Freeform 7386">
                <a:extLst>
                  <a:ext uri="{FF2B5EF4-FFF2-40B4-BE49-F238E27FC236}">
                    <a16:creationId xmlns:a16="http://schemas.microsoft.com/office/drawing/2014/main" id="{36898DD5-52CF-4F2E-A103-39C4933532FA}"/>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9" name="Freeform 7387">
                <a:extLst>
                  <a:ext uri="{FF2B5EF4-FFF2-40B4-BE49-F238E27FC236}">
                    <a16:creationId xmlns:a16="http://schemas.microsoft.com/office/drawing/2014/main" id="{8558972C-D33C-4AF2-8855-22C2E6C11C5D}"/>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0" name="Freeform 7388">
                <a:extLst>
                  <a:ext uri="{FF2B5EF4-FFF2-40B4-BE49-F238E27FC236}">
                    <a16:creationId xmlns:a16="http://schemas.microsoft.com/office/drawing/2014/main" id="{39E45F85-222E-4E50-A711-88C9F0B6D150}"/>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1" name="Freeform 7389">
                <a:extLst>
                  <a:ext uri="{FF2B5EF4-FFF2-40B4-BE49-F238E27FC236}">
                    <a16:creationId xmlns:a16="http://schemas.microsoft.com/office/drawing/2014/main" id="{18533E92-A709-4BC7-9DDD-1C34164B43E1}"/>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2" name="Freeform 7390">
                <a:extLst>
                  <a:ext uri="{FF2B5EF4-FFF2-40B4-BE49-F238E27FC236}">
                    <a16:creationId xmlns:a16="http://schemas.microsoft.com/office/drawing/2014/main" id="{BA8D5267-54F5-431F-9BAC-871AB9E28AAF}"/>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3" name="Freeform 7391">
                <a:extLst>
                  <a:ext uri="{FF2B5EF4-FFF2-40B4-BE49-F238E27FC236}">
                    <a16:creationId xmlns:a16="http://schemas.microsoft.com/office/drawing/2014/main" id="{1FA5B3B0-C7B9-481E-ACA1-F97D381F81DF}"/>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4" name="Freeform 7392">
                <a:extLst>
                  <a:ext uri="{FF2B5EF4-FFF2-40B4-BE49-F238E27FC236}">
                    <a16:creationId xmlns:a16="http://schemas.microsoft.com/office/drawing/2014/main" id="{1D5631B9-ACDB-40A8-BF44-9D5778FF9DBD}"/>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5" name="Freeform 7393">
                <a:extLst>
                  <a:ext uri="{FF2B5EF4-FFF2-40B4-BE49-F238E27FC236}">
                    <a16:creationId xmlns:a16="http://schemas.microsoft.com/office/drawing/2014/main" id="{8E96BE8D-5DA1-417F-A1F7-EDD4354BA466}"/>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6" name="Freeform 7394">
                <a:extLst>
                  <a:ext uri="{FF2B5EF4-FFF2-40B4-BE49-F238E27FC236}">
                    <a16:creationId xmlns:a16="http://schemas.microsoft.com/office/drawing/2014/main" id="{21F250E6-6269-47FD-809C-31F494E4CB6A}"/>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7" name="Freeform 7395">
                <a:extLst>
                  <a:ext uri="{FF2B5EF4-FFF2-40B4-BE49-F238E27FC236}">
                    <a16:creationId xmlns:a16="http://schemas.microsoft.com/office/drawing/2014/main" id="{B8E0660F-A39B-4D57-B838-A77E280BF975}"/>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8" name="Freeform 7396">
                <a:extLst>
                  <a:ext uri="{FF2B5EF4-FFF2-40B4-BE49-F238E27FC236}">
                    <a16:creationId xmlns:a16="http://schemas.microsoft.com/office/drawing/2014/main" id="{EEBF0C30-0C41-4987-9785-511F313974C1}"/>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9" name="Freeform 7397">
                <a:extLst>
                  <a:ext uri="{FF2B5EF4-FFF2-40B4-BE49-F238E27FC236}">
                    <a16:creationId xmlns:a16="http://schemas.microsoft.com/office/drawing/2014/main" id="{3524D866-E455-4B35-AE7D-6EBC5D3EB37A}"/>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0" name="Freeform 7398">
                <a:extLst>
                  <a:ext uri="{FF2B5EF4-FFF2-40B4-BE49-F238E27FC236}">
                    <a16:creationId xmlns:a16="http://schemas.microsoft.com/office/drawing/2014/main" id="{DFAB1985-055A-47F9-B25C-0B9F397C7A97}"/>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1" name="Freeform 7399">
                <a:extLst>
                  <a:ext uri="{FF2B5EF4-FFF2-40B4-BE49-F238E27FC236}">
                    <a16:creationId xmlns:a16="http://schemas.microsoft.com/office/drawing/2014/main" id="{4860DD69-3DC2-4BEA-B3CD-A8CD7DABB99B}"/>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2" name="Freeform 7400">
                <a:extLst>
                  <a:ext uri="{FF2B5EF4-FFF2-40B4-BE49-F238E27FC236}">
                    <a16:creationId xmlns:a16="http://schemas.microsoft.com/office/drawing/2014/main" id="{C2BDFF65-F71F-4428-AE0F-83C58148F200}"/>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3" name="Freeform 7401">
                <a:extLst>
                  <a:ext uri="{FF2B5EF4-FFF2-40B4-BE49-F238E27FC236}">
                    <a16:creationId xmlns:a16="http://schemas.microsoft.com/office/drawing/2014/main" id="{513F8987-0F11-462A-B552-1C5EADEC4CA1}"/>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4" name="Freeform 7402">
                <a:extLst>
                  <a:ext uri="{FF2B5EF4-FFF2-40B4-BE49-F238E27FC236}">
                    <a16:creationId xmlns:a16="http://schemas.microsoft.com/office/drawing/2014/main" id="{89943BFD-5EAC-4F6B-97D1-7C56673FD4A0}"/>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5" name="Freeform 7403">
                <a:extLst>
                  <a:ext uri="{FF2B5EF4-FFF2-40B4-BE49-F238E27FC236}">
                    <a16:creationId xmlns:a16="http://schemas.microsoft.com/office/drawing/2014/main" id="{33DB82AF-C09A-4855-9367-FC2AEF0241B4}"/>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6" name="Freeform 7404">
                <a:extLst>
                  <a:ext uri="{FF2B5EF4-FFF2-40B4-BE49-F238E27FC236}">
                    <a16:creationId xmlns:a16="http://schemas.microsoft.com/office/drawing/2014/main" id="{83D27F15-14CE-45A6-A2A2-75565F8FAD9A}"/>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7" name="Freeform 7405">
                <a:extLst>
                  <a:ext uri="{FF2B5EF4-FFF2-40B4-BE49-F238E27FC236}">
                    <a16:creationId xmlns:a16="http://schemas.microsoft.com/office/drawing/2014/main" id="{86D4CE05-5B9F-4AC9-BEE4-C518FFADEA54}"/>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8" name="Freeform 7406">
                <a:extLst>
                  <a:ext uri="{FF2B5EF4-FFF2-40B4-BE49-F238E27FC236}">
                    <a16:creationId xmlns:a16="http://schemas.microsoft.com/office/drawing/2014/main" id="{7084CFA7-7073-4B91-B939-4AA23AB67B5D}"/>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9" name="Freeform 7407">
                <a:extLst>
                  <a:ext uri="{FF2B5EF4-FFF2-40B4-BE49-F238E27FC236}">
                    <a16:creationId xmlns:a16="http://schemas.microsoft.com/office/drawing/2014/main" id="{26A0E5F9-6353-43D9-8A27-5B9CB761B24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0" name="Freeform 7408">
                <a:extLst>
                  <a:ext uri="{FF2B5EF4-FFF2-40B4-BE49-F238E27FC236}">
                    <a16:creationId xmlns:a16="http://schemas.microsoft.com/office/drawing/2014/main" id="{3CACC03C-C141-4A1C-9698-E797EEF27AFE}"/>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1" name="Freeform 7409">
                <a:extLst>
                  <a:ext uri="{FF2B5EF4-FFF2-40B4-BE49-F238E27FC236}">
                    <a16:creationId xmlns:a16="http://schemas.microsoft.com/office/drawing/2014/main" id="{2FB08965-9CBF-43E6-9E78-05BF65347D60}"/>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2" name="Freeform 7410">
                <a:extLst>
                  <a:ext uri="{FF2B5EF4-FFF2-40B4-BE49-F238E27FC236}">
                    <a16:creationId xmlns:a16="http://schemas.microsoft.com/office/drawing/2014/main" id="{1AD338E1-0BE6-4E53-96B3-77EDEF3A94AB}"/>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3" name="Freeform 7411">
                <a:extLst>
                  <a:ext uri="{FF2B5EF4-FFF2-40B4-BE49-F238E27FC236}">
                    <a16:creationId xmlns:a16="http://schemas.microsoft.com/office/drawing/2014/main" id="{DF131E0F-4D3C-4D88-932F-D39C5A97B503}"/>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4" name="Freeform 7412">
                <a:extLst>
                  <a:ext uri="{FF2B5EF4-FFF2-40B4-BE49-F238E27FC236}">
                    <a16:creationId xmlns:a16="http://schemas.microsoft.com/office/drawing/2014/main" id="{265155C9-42C6-4AAB-8875-C16381410D86}"/>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5" name="Freeform 7413">
                <a:extLst>
                  <a:ext uri="{FF2B5EF4-FFF2-40B4-BE49-F238E27FC236}">
                    <a16:creationId xmlns:a16="http://schemas.microsoft.com/office/drawing/2014/main" id="{FA81F0C2-6948-4778-B3F8-47BAE12B5D91}"/>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6" name="Freeform 7414">
                <a:extLst>
                  <a:ext uri="{FF2B5EF4-FFF2-40B4-BE49-F238E27FC236}">
                    <a16:creationId xmlns:a16="http://schemas.microsoft.com/office/drawing/2014/main" id="{A3F4516E-C22F-4EC5-BEC4-A70AF435A4DE}"/>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7" name="Freeform 7415">
                <a:extLst>
                  <a:ext uri="{FF2B5EF4-FFF2-40B4-BE49-F238E27FC236}">
                    <a16:creationId xmlns:a16="http://schemas.microsoft.com/office/drawing/2014/main" id="{64A6DD52-DFD5-4260-A8B9-72B46C1E2F9A}"/>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8" name="Freeform 7416">
                <a:extLst>
                  <a:ext uri="{FF2B5EF4-FFF2-40B4-BE49-F238E27FC236}">
                    <a16:creationId xmlns:a16="http://schemas.microsoft.com/office/drawing/2014/main" id="{707AC068-7F4E-4422-9609-56D477219689}"/>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9" name="Freeform 7417">
                <a:extLst>
                  <a:ext uri="{FF2B5EF4-FFF2-40B4-BE49-F238E27FC236}">
                    <a16:creationId xmlns:a16="http://schemas.microsoft.com/office/drawing/2014/main" id="{40302DDD-E9CA-4AE0-A847-3CFF40EBF5DD}"/>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0" name="Freeform 7418">
                <a:extLst>
                  <a:ext uri="{FF2B5EF4-FFF2-40B4-BE49-F238E27FC236}">
                    <a16:creationId xmlns:a16="http://schemas.microsoft.com/office/drawing/2014/main" id="{C66902B3-ABC5-4F70-98CA-A2FD133B7B3A}"/>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1" name="Freeform 7419">
                <a:extLst>
                  <a:ext uri="{FF2B5EF4-FFF2-40B4-BE49-F238E27FC236}">
                    <a16:creationId xmlns:a16="http://schemas.microsoft.com/office/drawing/2014/main" id="{00FF5773-693E-4A8F-BA0C-31BA8081532A}"/>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2" name="Freeform 7420">
                <a:extLst>
                  <a:ext uri="{FF2B5EF4-FFF2-40B4-BE49-F238E27FC236}">
                    <a16:creationId xmlns:a16="http://schemas.microsoft.com/office/drawing/2014/main" id="{890A27B6-0C8F-4C9F-A2CA-1583C652B915}"/>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3" name="Freeform 7421">
                <a:extLst>
                  <a:ext uri="{FF2B5EF4-FFF2-40B4-BE49-F238E27FC236}">
                    <a16:creationId xmlns:a16="http://schemas.microsoft.com/office/drawing/2014/main" id="{0497AD47-27E4-496B-AA36-CE52B9CE5DB6}"/>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4" name="Freeform 7422">
                <a:extLst>
                  <a:ext uri="{FF2B5EF4-FFF2-40B4-BE49-F238E27FC236}">
                    <a16:creationId xmlns:a16="http://schemas.microsoft.com/office/drawing/2014/main" id="{472166F0-B3D5-4FC9-82B4-60C5A727A29C}"/>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5" name="Freeform 7423">
                <a:extLst>
                  <a:ext uri="{FF2B5EF4-FFF2-40B4-BE49-F238E27FC236}">
                    <a16:creationId xmlns:a16="http://schemas.microsoft.com/office/drawing/2014/main" id="{8371DD39-A8B9-4E55-ABE8-605A5F6F809B}"/>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6" name="Freeform 7424">
                <a:extLst>
                  <a:ext uri="{FF2B5EF4-FFF2-40B4-BE49-F238E27FC236}">
                    <a16:creationId xmlns:a16="http://schemas.microsoft.com/office/drawing/2014/main" id="{511D92C6-08B5-49DA-A1BC-93BA1F88363E}"/>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7" name="Freeform 7425">
                <a:extLst>
                  <a:ext uri="{FF2B5EF4-FFF2-40B4-BE49-F238E27FC236}">
                    <a16:creationId xmlns:a16="http://schemas.microsoft.com/office/drawing/2014/main" id="{AD73F04D-5293-40EF-AD72-53A96FF43E8A}"/>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8" name="Freeform 7426">
                <a:extLst>
                  <a:ext uri="{FF2B5EF4-FFF2-40B4-BE49-F238E27FC236}">
                    <a16:creationId xmlns:a16="http://schemas.microsoft.com/office/drawing/2014/main" id="{6D6AA666-25FA-4BE2-A750-2062A13B22A7}"/>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9" name="Freeform 7427">
                <a:extLst>
                  <a:ext uri="{FF2B5EF4-FFF2-40B4-BE49-F238E27FC236}">
                    <a16:creationId xmlns:a16="http://schemas.microsoft.com/office/drawing/2014/main" id="{1F5E7D25-D2CC-4ADB-933F-86E3D78760EE}"/>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0" name="Freeform 7428">
                <a:extLst>
                  <a:ext uri="{FF2B5EF4-FFF2-40B4-BE49-F238E27FC236}">
                    <a16:creationId xmlns:a16="http://schemas.microsoft.com/office/drawing/2014/main" id="{9A6B551F-0C13-4E15-B24E-21B214752EA1}"/>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1" name="Freeform 7429">
                <a:extLst>
                  <a:ext uri="{FF2B5EF4-FFF2-40B4-BE49-F238E27FC236}">
                    <a16:creationId xmlns:a16="http://schemas.microsoft.com/office/drawing/2014/main" id="{3ECCD764-A487-4464-A459-520A55D60AFF}"/>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2" name="Freeform 7430">
                <a:extLst>
                  <a:ext uri="{FF2B5EF4-FFF2-40B4-BE49-F238E27FC236}">
                    <a16:creationId xmlns:a16="http://schemas.microsoft.com/office/drawing/2014/main" id="{9B0B14E6-4B43-4323-8F7D-6EA03D0E9599}"/>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3" name="Freeform 7431">
                <a:extLst>
                  <a:ext uri="{FF2B5EF4-FFF2-40B4-BE49-F238E27FC236}">
                    <a16:creationId xmlns:a16="http://schemas.microsoft.com/office/drawing/2014/main" id="{1248B601-F8DC-4F29-B5D4-4D29B98AFF6C}"/>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4" name="Freeform 7432">
                <a:extLst>
                  <a:ext uri="{FF2B5EF4-FFF2-40B4-BE49-F238E27FC236}">
                    <a16:creationId xmlns:a16="http://schemas.microsoft.com/office/drawing/2014/main" id="{3653A4E7-FFF4-403B-AA9C-FF84EE7EC474}"/>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5" name="Freeform 7433">
                <a:extLst>
                  <a:ext uri="{FF2B5EF4-FFF2-40B4-BE49-F238E27FC236}">
                    <a16:creationId xmlns:a16="http://schemas.microsoft.com/office/drawing/2014/main" id="{1482B1CC-BDDE-45BC-900B-59CE698C3712}"/>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6" name="Freeform 7434">
                <a:extLst>
                  <a:ext uri="{FF2B5EF4-FFF2-40B4-BE49-F238E27FC236}">
                    <a16:creationId xmlns:a16="http://schemas.microsoft.com/office/drawing/2014/main" id="{17036137-D23E-4ADF-88D6-616567CF44B6}"/>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7" name="Freeform 7435">
                <a:extLst>
                  <a:ext uri="{FF2B5EF4-FFF2-40B4-BE49-F238E27FC236}">
                    <a16:creationId xmlns:a16="http://schemas.microsoft.com/office/drawing/2014/main" id="{EFE217B2-21AD-4A55-926F-FC4A46C63001}"/>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8" name="Freeform 7436">
                <a:extLst>
                  <a:ext uri="{FF2B5EF4-FFF2-40B4-BE49-F238E27FC236}">
                    <a16:creationId xmlns:a16="http://schemas.microsoft.com/office/drawing/2014/main" id="{5917D24D-DCE1-4EFD-A92A-98588E36DC9F}"/>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9" name="Freeform 7437">
                <a:extLst>
                  <a:ext uri="{FF2B5EF4-FFF2-40B4-BE49-F238E27FC236}">
                    <a16:creationId xmlns:a16="http://schemas.microsoft.com/office/drawing/2014/main" id="{BF0E24AF-6860-43BF-875B-F016B2C85639}"/>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0" name="Freeform 7438">
                <a:extLst>
                  <a:ext uri="{FF2B5EF4-FFF2-40B4-BE49-F238E27FC236}">
                    <a16:creationId xmlns:a16="http://schemas.microsoft.com/office/drawing/2014/main" id="{98DDC2CD-212B-4526-B95F-F8ED88C20BF6}"/>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1" name="Freeform 7439">
                <a:extLst>
                  <a:ext uri="{FF2B5EF4-FFF2-40B4-BE49-F238E27FC236}">
                    <a16:creationId xmlns:a16="http://schemas.microsoft.com/office/drawing/2014/main" id="{959D4D07-FF96-4F02-A188-554BD4D656F4}"/>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2" name="Freeform 7440">
                <a:extLst>
                  <a:ext uri="{FF2B5EF4-FFF2-40B4-BE49-F238E27FC236}">
                    <a16:creationId xmlns:a16="http://schemas.microsoft.com/office/drawing/2014/main" id="{E93461BC-8FF7-4294-B7D7-1E238400B62E}"/>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3" name="Freeform 7441">
                <a:extLst>
                  <a:ext uri="{FF2B5EF4-FFF2-40B4-BE49-F238E27FC236}">
                    <a16:creationId xmlns:a16="http://schemas.microsoft.com/office/drawing/2014/main" id="{70917388-C886-475E-88EA-98807D08FAC1}"/>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4" name="Freeform 7442">
                <a:extLst>
                  <a:ext uri="{FF2B5EF4-FFF2-40B4-BE49-F238E27FC236}">
                    <a16:creationId xmlns:a16="http://schemas.microsoft.com/office/drawing/2014/main" id="{2F6B36B7-CDE1-4B38-BA50-4E8209B00F86}"/>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5" name="Freeform 7443">
                <a:extLst>
                  <a:ext uri="{FF2B5EF4-FFF2-40B4-BE49-F238E27FC236}">
                    <a16:creationId xmlns:a16="http://schemas.microsoft.com/office/drawing/2014/main" id="{00108BE4-9B4A-4DD3-90D6-B58CA0FAC6C8}"/>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6" name="Freeform 7444">
                <a:extLst>
                  <a:ext uri="{FF2B5EF4-FFF2-40B4-BE49-F238E27FC236}">
                    <a16:creationId xmlns:a16="http://schemas.microsoft.com/office/drawing/2014/main" id="{DB1D8A12-F0CA-4269-B632-E5E7C13D05C0}"/>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7" name="Freeform 7445">
                <a:extLst>
                  <a:ext uri="{FF2B5EF4-FFF2-40B4-BE49-F238E27FC236}">
                    <a16:creationId xmlns:a16="http://schemas.microsoft.com/office/drawing/2014/main" id="{C2C2FBD2-7BCF-4647-B8A0-BF84DAA91227}"/>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8" name="Freeform 7446">
                <a:extLst>
                  <a:ext uri="{FF2B5EF4-FFF2-40B4-BE49-F238E27FC236}">
                    <a16:creationId xmlns:a16="http://schemas.microsoft.com/office/drawing/2014/main" id="{5C8D7683-B474-4ACF-AE60-902F1FAC5302}"/>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9" name="Freeform 7447">
                <a:extLst>
                  <a:ext uri="{FF2B5EF4-FFF2-40B4-BE49-F238E27FC236}">
                    <a16:creationId xmlns:a16="http://schemas.microsoft.com/office/drawing/2014/main" id="{4B5FF7E0-5890-4961-8756-FCB0E07547B2}"/>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0" name="Freeform 7448">
                <a:extLst>
                  <a:ext uri="{FF2B5EF4-FFF2-40B4-BE49-F238E27FC236}">
                    <a16:creationId xmlns:a16="http://schemas.microsoft.com/office/drawing/2014/main" id="{FB58E194-61BF-484A-B990-51DA9622D794}"/>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1" name="Freeform 7449">
                <a:extLst>
                  <a:ext uri="{FF2B5EF4-FFF2-40B4-BE49-F238E27FC236}">
                    <a16:creationId xmlns:a16="http://schemas.microsoft.com/office/drawing/2014/main" id="{817AB36D-6094-48D3-982E-75EA183FB3F9}"/>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2" name="Freeform 7450">
                <a:extLst>
                  <a:ext uri="{FF2B5EF4-FFF2-40B4-BE49-F238E27FC236}">
                    <a16:creationId xmlns:a16="http://schemas.microsoft.com/office/drawing/2014/main" id="{53F9A2C3-23DA-4E1E-9B12-7461D54C1A9A}"/>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3" name="Freeform 7451">
                <a:extLst>
                  <a:ext uri="{FF2B5EF4-FFF2-40B4-BE49-F238E27FC236}">
                    <a16:creationId xmlns:a16="http://schemas.microsoft.com/office/drawing/2014/main" id="{BA620E28-7BE2-4EAF-80A6-046ADF0A5554}"/>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4" name="Freeform 7452">
                <a:extLst>
                  <a:ext uri="{FF2B5EF4-FFF2-40B4-BE49-F238E27FC236}">
                    <a16:creationId xmlns:a16="http://schemas.microsoft.com/office/drawing/2014/main" id="{924CC393-5060-4A53-BCA5-5EB938073B2B}"/>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5" name="Freeform 7453">
                <a:extLst>
                  <a:ext uri="{FF2B5EF4-FFF2-40B4-BE49-F238E27FC236}">
                    <a16:creationId xmlns:a16="http://schemas.microsoft.com/office/drawing/2014/main" id="{9A94D239-7648-43EE-AAEA-63BA592470AE}"/>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6" name="Freeform 7454">
                <a:extLst>
                  <a:ext uri="{FF2B5EF4-FFF2-40B4-BE49-F238E27FC236}">
                    <a16:creationId xmlns:a16="http://schemas.microsoft.com/office/drawing/2014/main" id="{94BA7BCA-CB7A-4271-89FD-DE0797CBE0D7}"/>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7" name="Freeform 7455">
                <a:extLst>
                  <a:ext uri="{FF2B5EF4-FFF2-40B4-BE49-F238E27FC236}">
                    <a16:creationId xmlns:a16="http://schemas.microsoft.com/office/drawing/2014/main" id="{F45864C9-3CFA-4821-97C4-2C6EA38EADD3}"/>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8" name="Freeform 7456">
                <a:extLst>
                  <a:ext uri="{FF2B5EF4-FFF2-40B4-BE49-F238E27FC236}">
                    <a16:creationId xmlns:a16="http://schemas.microsoft.com/office/drawing/2014/main" id="{38875084-2FE5-4CF1-8A88-992D106ECBDE}"/>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9" name="Freeform 7457">
                <a:extLst>
                  <a:ext uri="{FF2B5EF4-FFF2-40B4-BE49-F238E27FC236}">
                    <a16:creationId xmlns:a16="http://schemas.microsoft.com/office/drawing/2014/main" id="{4BA67B7A-095D-40C6-96A2-BC415F6747E9}"/>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0" name="Freeform 7458">
                <a:extLst>
                  <a:ext uri="{FF2B5EF4-FFF2-40B4-BE49-F238E27FC236}">
                    <a16:creationId xmlns:a16="http://schemas.microsoft.com/office/drawing/2014/main" id="{1A4A9587-A824-43D5-A4FF-F32C040E66FF}"/>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1" name="Freeform 7459">
                <a:extLst>
                  <a:ext uri="{FF2B5EF4-FFF2-40B4-BE49-F238E27FC236}">
                    <a16:creationId xmlns:a16="http://schemas.microsoft.com/office/drawing/2014/main" id="{B5C241B0-D857-4413-9074-A47056477887}"/>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2" name="Freeform 7460">
                <a:extLst>
                  <a:ext uri="{FF2B5EF4-FFF2-40B4-BE49-F238E27FC236}">
                    <a16:creationId xmlns:a16="http://schemas.microsoft.com/office/drawing/2014/main" id="{B34C9DB4-B3AB-4413-8241-06E394F177BE}"/>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3" name="Freeform 7461">
                <a:extLst>
                  <a:ext uri="{FF2B5EF4-FFF2-40B4-BE49-F238E27FC236}">
                    <a16:creationId xmlns:a16="http://schemas.microsoft.com/office/drawing/2014/main" id="{E360D281-AF9F-46F5-8671-EE59A46F5E7F}"/>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4" name="Freeform 7462">
                <a:extLst>
                  <a:ext uri="{FF2B5EF4-FFF2-40B4-BE49-F238E27FC236}">
                    <a16:creationId xmlns:a16="http://schemas.microsoft.com/office/drawing/2014/main" id="{EA9EC619-B7B7-4363-9B3F-0FD987642866}"/>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5" name="Freeform 7463">
                <a:extLst>
                  <a:ext uri="{FF2B5EF4-FFF2-40B4-BE49-F238E27FC236}">
                    <a16:creationId xmlns:a16="http://schemas.microsoft.com/office/drawing/2014/main" id="{0579354F-C3AE-49DC-972D-9E5A1A74F9CF}"/>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6" name="Freeform 7464">
                <a:extLst>
                  <a:ext uri="{FF2B5EF4-FFF2-40B4-BE49-F238E27FC236}">
                    <a16:creationId xmlns:a16="http://schemas.microsoft.com/office/drawing/2014/main" id="{6BA3D110-0235-44BB-BA01-08FC65531E54}"/>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7" name="Freeform 7465">
                <a:extLst>
                  <a:ext uri="{FF2B5EF4-FFF2-40B4-BE49-F238E27FC236}">
                    <a16:creationId xmlns:a16="http://schemas.microsoft.com/office/drawing/2014/main" id="{832AA74B-DA98-4D4B-8485-895514985557}"/>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8" name="Freeform 7466">
                <a:extLst>
                  <a:ext uri="{FF2B5EF4-FFF2-40B4-BE49-F238E27FC236}">
                    <a16:creationId xmlns:a16="http://schemas.microsoft.com/office/drawing/2014/main" id="{96C880DC-BFAB-42B5-B852-AE3A553770D1}"/>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9" name="Freeform 7467">
                <a:extLst>
                  <a:ext uri="{FF2B5EF4-FFF2-40B4-BE49-F238E27FC236}">
                    <a16:creationId xmlns:a16="http://schemas.microsoft.com/office/drawing/2014/main" id="{F45799DC-7401-4073-8B82-1202F0C5EDC3}"/>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0" name="Freeform 7468">
                <a:extLst>
                  <a:ext uri="{FF2B5EF4-FFF2-40B4-BE49-F238E27FC236}">
                    <a16:creationId xmlns:a16="http://schemas.microsoft.com/office/drawing/2014/main" id="{72A071A9-5638-4D1E-B06C-88A2FB4AB006}"/>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1" name="Freeform 7469">
                <a:extLst>
                  <a:ext uri="{FF2B5EF4-FFF2-40B4-BE49-F238E27FC236}">
                    <a16:creationId xmlns:a16="http://schemas.microsoft.com/office/drawing/2014/main" id="{4FCB0F6E-D1D0-4AB5-9359-F74D5712F590}"/>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2" name="Freeform 7470">
                <a:extLst>
                  <a:ext uri="{FF2B5EF4-FFF2-40B4-BE49-F238E27FC236}">
                    <a16:creationId xmlns:a16="http://schemas.microsoft.com/office/drawing/2014/main" id="{E7AF9F65-6CFB-454F-B1AB-AFD562A8D194}"/>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3" name="Freeform 7471">
                <a:extLst>
                  <a:ext uri="{FF2B5EF4-FFF2-40B4-BE49-F238E27FC236}">
                    <a16:creationId xmlns:a16="http://schemas.microsoft.com/office/drawing/2014/main" id="{21C2808A-9B10-40DE-8A3D-15BC7730450F}"/>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4" name="Freeform 7472">
                <a:extLst>
                  <a:ext uri="{FF2B5EF4-FFF2-40B4-BE49-F238E27FC236}">
                    <a16:creationId xmlns:a16="http://schemas.microsoft.com/office/drawing/2014/main" id="{E729E60E-E9B6-46EB-BD73-2CB55F64E8ED}"/>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5" name="Freeform 7473">
                <a:extLst>
                  <a:ext uri="{FF2B5EF4-FFF2-40B4-BE49-F238E27FC236}">
                    <a16:creationId xmlns:a16="http://schemas.microsoft.com/office/drawing/2014/main" id="{0B002208-8171-48F8-AAA1-BAC37C47B9C6}"/>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6" name="Freeform 7474">
                <a:extLst>
                  <a:ext uri="{FF2B5EF4-FFF2-40B4-BE49-F238E27FC236}">
                    <a16:creationId xmlns:a16="http://schemas.microsoft.com/office/drawing/2014/main" id="{ED989332-3778-414A-A4D5-8D1EC40E7EE2}"/>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7" name="Freeform 7475">
                <a:extLst>
                  <a:ext uri="{FF2B5EF4-FFF2-40B4-BE49-F238E27FC236}">
                    <a16:creationId xmlns:a16="http://schemas.microsoft.com/office/drawing/2014/main" id="{3BAB51C7-8992-42D3-8D84-4D4F41D19285}"/>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8" name="Freeform 7476">
                <a:extLst>
                  <a:ext uri="{FF2B5EF4-FFF2-40B4-BE49-F238E27FC236}">
                    <a16:creationId xmlns:a16="http://schemas.microsoft.com/office/drawing/2014/main" id="{BA35F122-6F81-4AC1-A578-6C9C18A1A998}"/>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9" name="Freeform 7477">
                <a:extLst>
                  <a:ext uri="{FF2B5EF4-FFF2-40B4-BE49-F238E27FC236}">
                    <a16:creationId xmlns:a16="http://schemas.microsoft.com/office/drawing/2014/main" id="{DB6F284E-D711-42F1-A5C4-9DBBE900010B}"/>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0" name="Freeform 7478">
                <a:extLst>
                  <a:ext uri="{FF2B5EF4-FFF2-40B4-BE49-F238E27FC236}">
                    <a16:creationId xmlns:a16="http://schemas.microsoft.com/office/drawing/2014/main" id="{C9432C8A-65C7-45F8-98DA-D5B78494F12A}"/>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1" name="Freeform 7479">
                <a:extLst>
                  <a:ext uri="{FF2B5EF4-FFF2-40B4-BE49-F238E27FC236}">
                    <a16:creationId xmlns:a16="http://schemas.microsoft.com/office/drawing/2014/main" id="{BB05CFF9-4EE1-446C-A381-0BDCA47B1402}"/>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2" name="Freeform 7480">
                <a:extLst>
                  <a:ext uri="{FF2B5EF4-FFF2-40B4-BE49-F238E27FC236}">
                    <a16:creationId xmlns:a16="http://schemas.microsoft.com/office/drawing/2014/main" id="{5F1C58E4-B735-4469-8F01-B85F0E7C4AD8}"/>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3" name="Freeform 7481">
                <a:extLst>
                  <a:ext uri="{FF2B5EF4-FFF2-40B4-BE49-F238E27FC236}">
                    <a16:creationId xmlns:a16="http://schemas.microsoft.com/office/drawing/2014/main" id="{81B99735-E56A-477E-B92B-2CAA1E13CB85}"/>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4" name="Freeform 7482">
                <a:extLst>
                  <a:ext uri="{FF2B5EF4-FFF2-40B4-BE49-F238E27FC236}">
                    <a16:creationId xmlns:a16="http://schemas.microsoft.com/office/drawing/2014/main" id="{15801C2A-3654-4406-93F9-F834507809EC}"/>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5" name="Freeform 7483">
                <a:extLst>
                  <a:ext uri="{FF2B5EF4-FFF2-40B4-BE49-F238E27FC236}">
                    <a16:creationId xmlns:a16="http://schemas.microsoft.com/office/drawing/2014/main" id="{2D82B90D-ABB7-436D-ABA3-103DC3327647}"/>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6" name="Freeform 7484">
                <a:extLst>
                  <a:ext uri="{FF2B5EF4-FFF2-40B4-BE49-F238E27FC236}">
                    <a16:creationId xmlns:a16="http://schemas.microsoft.com/office/drawing/2014/main" id="{E58D2C0A-11A3-4D74-86CD-AD7AAD15ABA2}"/>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7" name="Freeform 7485">
                <a:extLst>
                  <a:ext uri="{FF2B5EF4-FFF2-40B4-BE49-F238E27FC236}">
                    <a16:creationId xmlns:a16="http://schemas.microsoft.com/office/drawing/2014/main" id="{93A74EA3-FE61-4B2E-93DC-7C8F96B186ED}"/>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8" name="Freeform 7486">
                <a:extLst>
                  <a:ext uri="{FF2B5EF4-FFF2-40B4-BE49-F238E27FC236}">
                    <a16:creationId xmlns:a16="http://schemas.microsoft.com/office/drawing/2014/main" id="{D8F340AE-79ED-4097-9800-A40DBC9E31C5}"/>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9" name="Freeform 7487">
                <a:extLst>
                  <a:ext uri="{FF2B5EF4-FFF2-40B4-BE49-F238E27FC236}">
                    <a16:creationId xmlns:a16="http://schemas.microsoft.com/office/drawing/2014/main" id="{CFE51CAD-3A87-4003-A66B-92D3445014FF}"/>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0" name="Freeform 7488">
                <a:extLst>
                  <a:ext uri="{FF2B5EF4-FFF2-40B4-BE49-F238E27FC236}">
                    <a16:creationId xmlns:a16="http://schemas.microsoft.com/office/drawing/2014/main" id="{0B9ADBCB-F441-4877-B9EC-A15506CFB363}"/>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1" name="Freeform 7489">
                <a:extLst>
                  <a:ext uri="{FF2B5EF4-FFF2-40B4-BE49-F238E27FC236}">
                    <a16:creationId xmlns:a16="http://schemas.microsoft.com/office/drawing/2014/main" id="{D00A4FD8-FCEC-4FC7-AD23-5BAFB7511DB6}"/>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2" name="Freeform 7490">
                <a:extLst>
                  <a:ext uri="{FF2B5EF4-FFF2-40B4-BE49-F238E27FC236}">
                    <a16:creationId xmlns:a16="http://schemas.microsoft.com/office/drawing/2014/main" id="{1AAE817F-EAB9-4370-AFE6-5772791AD277}"/>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3" name="Freeform 7491">
                <a:extLst>
                  <a:ext uri="{FF2B5EF4-FFF2-40B4-BE49-F238E27FC236}">
                    <a16:creationId xmlns:a16="http://schemas.microsoft.com/office/drawing/2014/main" id="{43B7EB7B-3F44-4405-88AF-16F7B93EC7D1}"/>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4" name="Freeform 7492">
                <a:extLst>
                  <a:ext uri="{FF2B5EF4-FFF2-40B4-BE49-F238E27FC236}">
                    <a16:creationId xmlns:a16="http://schemas.microsoft.com/office/drawing/2014/main" id="{C08BCB56-5D95-4298-B7D6-EF9325019E8C}"/>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5" name="Freeform 7493">
                <a:extLst>
                  <a:ext uri="{FF2B5EF4-FFF2-40B4-BE49-F238E27FC236}">
                    <a16:creationId xmlns:a16="http://schemas.microsoft.com/office/drawing/2014/main" id="{901876C9-D6BD-4E06-B972-8179DD491DD4}"/>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6" name="Freeform 7494">
                <a:extLst>
                  <a:ext uri="{FF2B5EF4-FFF2-40B4-BE49-F238E27FC236}">
                    <a16:creationId xmlns:a16="http://schemas.microsoft.com/office/drawing/2014/main" id="{2162648F-035B-4282-AC1D-A8FE42378B7D}"/>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7" name="Freeform 7495">
                <a:extLst>
                  <a:ext uri="{FF2B5EF4-FFF2-40B4-BE49-F238E27FC236}">
                    <a16:creationId xmlns:a16="http://schemas.microsoft.com/office/drawing/2014/main" id="{08B25C70-9AC9-45D4-9A07-34FAB1AA4076}"/>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8" name="Freeform 7496">
                <a:extLst>
                  <a:ext uri="{FF2B5EF4-FFF2-40B4-BE49-F238E27FC236}">
                    <a16:creationId xmlns:a16="http://schemas.microsoft.com/office/drawing/2014/main" id="{F84682BC-7BD7-42FC-869D-E54E2A6C0723}"/>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9" name="Freeform 7497">
                <a:extLst>
                  <a:ext uri="{FF2B5EF4-FFF2-40B4-BE49-F238E27FC236}">
                    <a16:creationId xmlns:a16="http://schemas.microsoft.com/office/drawing/2014/main" id="{11C32270-18C3-4036-9921-54B53ACC00E8}"/>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0" name="Freeform 7498">
                <a:extLst>
                  <a:ext uri="{FF2B5EF4-FFF2-40B4-BE49-F238E27FC236}">
                    <a16:creationId xmlns:a16="http://schemas.microsoft.com/office/drawing/2014/main" id="{EA6DAB32-A9E9-4939-9CD9-31A3FF6FA8D7}"/>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1" name="Freeform 7499">
                <a:extLst>
                  <a:ext uri="{FF2B5EF4-FFF2-40B4-BE49-F238E27FC236}">
                    <a16:creationId xmlns:a16="http://schemas.microsoft.com/office/drawing/2014/main" id="{15B5737C-EDF7-49CF-8DB4-6A916620CCA4}"/>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2" name="Freeform 7500">
                <a:extLst>
                  <a:ext uri="{FF2B5EF4-FFF2-40B4-BE49-F238E27FC236}">
                    <a16:creationId xmlns:a16="http://schemas.microsoft.com/office/drawing/2014/main" id="{7CD20FEB-6EDF-4439-82EE-999ACA751203}"/>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3" name="Freeform 7501">
                <a:extLst>
                  <a:ext uri="{FF2B5EF4-FFF2-40B4-BE49-F238E27FC236}">
                    <a16:creationId xmlns:a16="http://schemas.microsoft.com/office/drawing/2014/main" id="{18626191-07F1-4AFE-82B2-C49129CEF3D8}"/>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4" name="Freeform 7502">
                <a:extLst>
                  <a:ext uri="{FF2B5EF4-FFF2-40B4-BE49-F238E27FC236}">
                    <a16:creationId xmlns:a16="http://schemas.microsoft.com/office/drawing/2014/main" id="{F3F2FEEA-52AB-4538-AB5E-048E0BF34FF3}"/>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5" name="Freeform 7503">
                <a:extLst>
                  <a:ext uri="{FF2B5EF4-FFF2-40B4-BE49-F238E27FC236}">
                    <a16:creationId xmlns:a16="http://schemas.microsoft.com/office/drawing/2014/main" id="{545A1CCD-3BA1-4684-B136-627522E35176}"/>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6" name="Freeform 7504">
                <a:extLst>
                  <a:ext uri="{FF2B5EF4-FFF2-40B4-BE49-F238E27FC236}">
                    <a16:creationId xmlns:a16="http://schemas.microsoft.com/office/drawing/2014/main" id="{AD3A8915-3429-43FC-874E-61315527D959}"/>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7" name="Freeform 7505">
                <a:extLst>
                  <a:ext uri="{FF2B5EF4-FFF2-40B4-BE49-F238E27FC236}">
                    <a16:creationId xmlns:a16="http://schemas.microsoft.com/office/drawing/2014/main" id="{CB11C73A-23F1-4E28-BEB0-BA5243610584}"/>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8" name="Freeform 7506">
                <a:extLst>
                  <a:ext uri="{FF2B5EF4-FFF2-40B4-BE49-F238E27FC236}">
                    <a16:creationId xmlns:a16="http://schemas.microsoft.com/office/drawing/2014/main" id="{F16CE991-A5C3-42C2-994A-FB2CCDE0014C}"/>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9" name="Freeform 7507">
                <a:extLst>
                  <a:ext uri="{FF2B5EF4-FFF2-40B4-BE49-F238E27FC236}">
                    <a16:creationId xmlns:a16="http://schemas.microsoft.com/office/drawing/2014/main" id="{F979EE0D-BB16-4275-AC2A-2B3A2A541C4D}"/>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0" name="Freeform 7508">
                <a:extLst>
                  <a:ext uri="{FF2B5EF4-FFF2-40B4-BE49-F238E27FC236}">
                    <a16:creationId xmlns:a16="http://schemas.microsoft.com/office/drawing/2014/main" id="{CD824461-4EC4-4082-8A8B-FB458C94E561}"/>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1" name="Freeform 7509">
                <a:extLst>
                  <a:ext uri="{FF2B5EF4-FFF2-40B4-BE49-F238E27FC236}">
                    <a16:creationId xmlns:a16="http://schemas.microsoft.com/office/drawing/2014/main" id="{A5DB8C64-E4AE-4114-9B32-18D9C3127D7F}"/>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2" name="Freeform 7510">
                <a:extLst>
                  <a:ext uri="{FF2B5EF4-FFF2-40B4-BE49-F238E27FC236}">
                    <a16:creationId xmlns:a16="http://schemas.microsoft.com/office/drawing/2014/main" id="{AA821A73-4918-4198-A067-441E9439E3DE}"/>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3" name="Freeform 7511">
                <a:extLst>
                  <a:ext uri="{FF2B5EF4-FFF2-40B4-BE49-F238E27FC236}">
                    <a16:creationId xmlns:a16="http://schemas.microsoft.com/office/drawing/2014/main" id="{8217CD4D-4575-41CF-B3B4-8C3B4EE233D5}"/>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4" name="Freeform 7512">
                <a:extLst>
                  <a:ext uri="{FF2B5EF4-FFF2-40B4-BE49-F238E27FC236}">
                    <a16:creationId xmlns:a16="http://schemas.microsoft.com/office/drawing/2014/main" id="{0944598E-C42A-4061-B044-1BBAB4CE51DD}"/>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5" name="Freeform 7513">
                <a:extLst>
                  <a:ext uri="{FF2B5EF4-FFF2-40B4-BE49-F238E27FC236}">
                    <a16:creationId xmlns:a16="http://schemas.microsoft.com/office/drawing/2014/main" id="{6B5B3B85-8799-4AF3-8482-79DC517786D2}"/>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6" name="Freeform 7514">
                <a:extLst>
                  <a:ext uri="{FF2B5EF4-FFF2-40B4-BE49-F238E27FC236}">
                    <a16:creationId xmlns:a16="http://schemas.microsoft.com/office/drawing/2014/main" id="{92CEE533-FD4A-4B2D-A336-5630FDD24B6D}"/>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7" name="Freeform 7515">
                <a:extLst>
                  <a:ext uri="{FF2B5EF4-FFF2-40B4-BE49-F238E27FC236}">
                    <a16:creationId xmlns:a16="http://schemas.microsoft.com/office/drawing/2014/main" id="{BF7283E0-D030-48AA-B702-06A633ED7C2A}"/>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8" name="Freeform 7516">
                <a:extLst>
                  <a:ext uri="{FF2B5EF4-FFF2-40B4-BE49-F238E27FC236}">
                    <a16:creationId xmlns:a16="http://schemas.microsoft.com/office/drawing/2014/main" id="{DE42F48B-D156-41BD-82B0-926C6E338958}"/>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9" name="Freeform 7517">
                <a:extLst>
                  <a:ext uri="{FF2B5EF4-FFF2-40B4-BE49-F238E27FC236}">
                    <a16:creationId xmlns:a16="http://schemas.microsoft.com/office/drawing/2014/main" id="{C546F989-95C1-4B06-A29B-861DB2E93170}"/>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0" name="Freeform 7518">
                <a:extLst>
                  <a:ext uri="{FF2B5EF4-FFF2-40B4-BE49-F238E27FC236}">
                    <a16:creationId xmlns:a16="http://schemas.microsoft.com/office/drawing/2014/main" id="{3898E2B1-7B5D-494E-929C-005536C10B78}"/>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1" name="Freeform 7519">
                <a:extLst>
                  <a:ext uri="{FF2B5EF4-FFF2-40B4-BE49-F238E27FC236}">
                    <a16:creationId xmlns:a16="http://schemas.microsoft.com/office/drawing/2014/main" id="{23141D78-21C9-4CD9-B0F5-E2B516505BED}"/>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2" name="Freeform 7520">
                <a:extLst>
                  <a:ext uri="{FF2B5EF4-FFF2-40B4-BE49-F238E27FC236}">
                    <a16:creationId xmlns:a16="http://schemas.microsoft.com/office/drawing/2014/main" id="{52AE29A6-ED32-4AD9-92BF-8834EDE091DE}"/>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3" name="Freeform 7521">
                <a:extLst>
                  <a:ext uri="{FF2B5EF4-FFF2-40B4-BE49-F238E27FC236}">
                    <a16:creationId xmlns:a16="http://schemas.microsoft.com/office/drawing/2014/main" id="{3B8DD748-C46E-402A-AF5F-3C815CFDC244}"/>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4" name="Freeform 7522">
                <a:extLst>
                  <a:ext uri="{FF2B5EF4-FFF2-40B4-BE49-F238E27FC236}">
                    <a16:creationId xmlns:a16="http://schemas.microsoft.com/office/drawing/2014/main" id="{01F22B04-B175-47C5-A6CA-3F55728EDC56}"/>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5" name="Freeform 7523">
                <a:extLst>
                  <a:ext uri="{FF2B5EF4-FFF2-40B4-BE49-F238E27FC236}">
                    <a16:creationId xmlns:a16="http://schemas.microsoft.com/office/drawing/2014/main" id="{3CAB0264-D407-4303-9DE7-C0AAF813AA01}"/>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6" name="Freeform 7524">
                <a:extLst>
                  <a:ext uri="{FF2B5EF4-FFF2-40B4-BE49-F238E27FC236}">
                    <a16:creationId xmlns:a16="http://schemas.microsoft.com/office/drawing/2014/main" id="{5393EBF5-6E67-4F3F-A8B0-C09E0D4BE96D}"/>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7" name="Freeform 7525">
                <a:extLst>
                  <a:ext uri="{FF2B5EF4-FFF2-40B4-BE49-F238E27FC236}">
                    <a16:creationId xmlns:a16="http://schemas.microsoft.com/office/drawing/2014/main" id="{2090B5E6-55F1-4FB3-85B0-B7363DF8BD64}"/>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8" name="Freeform 7526">
                <a:extLst>
                  <a:ext uri="{FF2B5EF4-FFF2-40B4-BE49-F238E27FC236}">
                    <a16:creationId xmlns:a16="http://schemas.microsoft.com/office/drawing/2014/main" id="{32419BC9-4FC5-464D-8566-EB152D31EED6}"/>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9" name="Freeform 7527">
                <a:extLst>
                  <a:ext uri="{FF2B5EF4-FFF2-40B4-BE49-F238E27FC236}">
                    <a16:creationId xmlns:a16="http://schemas.microsoft.com/office/drawing/2014/main" id="{70327D0E-1884-48F9-B5F2-5F2059FE9C22}"/>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0" name="Freeform 7528">
                <a:extLst>
                  <a:ext uri="{FF2B5EF4-FFF2-40B4-BE49-F238E27FC236}">
                    <a16:creationId xmlns:a16="http://schemas.microsoft.com/office/drawing/2014/main" id="{C57FF4DE-6CDD-480B-A612-63238CFFF40C}"/>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1" name="Freeform 7529">
                <a:extLst>
                  <a:ext uri="{FF2B5EF4-FFF2-40B4-BE49-F238E27FC236}">
                    <a16:creationId xmlns:a16="http://schemas.microsoft.com/office/drawing/2014/main" id="{A049035B-DF04-4179-857F-E953A3FE9370}"/>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2" name="Freeform 7530">
                <a:extLst>
                  <a:ext uri="{FF2B5EF4-FFF2-40B4-BE49-F238E27FC236}">
                    <a16:creationId xmlns:a16="http://schemas.microsoft.com/office/drawing/2014/main" id="{C5A6393E-1098-4439-A651-D46E19F42D11}"/>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3" name="Freeform 7531">
                <a:extLst>
                  <a:ext uri="{FF2B5EF4-FFF2-40B4-BE49-F238E27FC236}">
                    <a16:creationId xmlns:a16="http://schemas.microsoft.com/office/drawing/2014/main" id="{34E38D4A-FADE-48AB-9ECC-A2692245B651}"/>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4" name="Freeform 7532">
                <a:extLst>
                  <a:ext uri="{FF2B5EF4-FFF2-40B4-BE49-F238E27FC236}">
                    <a16:creationId xmlns:a16="http://schemas.microsoft.com/office/drawing/2014/main" id="{663E882C-CF2A-4B2C-BD4B-91337AEC3E43}"/>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5" name="Freeform 7533">
                <a:extLst>
                  <a:ext uri="{FF2B5EF4-FFF2-40B4-BE49-F238E27FC236}">
                    <a16:creationId xmlns:a16="http://schemas.microsoft.com/office/drawing/2014/main" id="{76D7F19B-2AA9-4D02-827E-1D86E383981A}"/>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6" name="Freeform 7534">
                <a:extLst>
                  <a:ext uri="{FF2B5EF4-FFF2-40B4-BE49-F238E27FC236}">
                    <a16:creationId xmlns:a16="http://schemas.microsoft.com/office/drawing/2014/main" id="{FE8037B2-F4A8-4A54-98BE-6B32932AC9F0}"/>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7" name="Freeform 7535">
                <a:extLst>
                  <a:ext uri="{FF2B5EF4-FFF2-40B4-BE49-F238E27FC236}">
                    <a16:creationId xmlns:a16="http://schemas.microsoft.com/office/drawing/2014/main" id="{31BD392D-FE62-4576-8493-41553565F39F}"/>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8" name="Freeform 7536">
                <a:extLst>
                  <a:ext uri="{FF2B5EF4-FFF2-40B4-BE49-F238E27FC236}">
                    <a16:creationId xmlns:a16="http://schemas.microsoft.com/office/drawing/2014/main" id="{53B4D208-1EFC-4390-97AA-EE16EABC90BC}"/>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9" name="Freeform 7537">
                <a:extLst>
                  <a:ext uri="{FF2B5EF4-FFF2-40B4-BE49-F238E27FC236}">
                    <a16:creationId xmlns:a16="http://schemas.microsoft.com/office/drawing/2014/main" id="{78B8AB91-0B4B-4458-B73E-BA17E8FDC73D}"/>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0" name="Freeform 7538">
                <a:extLst>
                  <a:ext uri="{FF2B5EF4-FFF2-40B4-BE49-F238E27FC236}">
                    <a16:creationId xmlns:a16="http://schemas.microsoft.com/office/drawing/2014/main" id="{9C015951-03C9-4E12-BCDE-79B892424854}"/>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1" name="Freeform 7539">
                <a:extLst>
                  <a:ext uri="{FF2B5EF4-FFF2-40B4-BE49-F238E27FC236}">
                    <a16:creationId xmlns:a16="http://schemas.microsoft.com/office/drawing/2014/main" id="{E1870374-4C33-4A71-9D91-879FAF929FA2}"/>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2" name="Freeform 7540">
                <a:extLst>
                  <a:ext uri="{FF2B5EF4-FFF2-40B4-BE49-F238E27FC236}">
                    <a16:creationId xmlns:a16="http://schemas.microsoft.com/office/drawing/2014/main" id="{C3769BC3-914A-4ABC-B6CE-183758D51BC5}"/>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3" name="Freeform 7541">
                <a:extLst>
                  <a:ext uri="{FF2B5EF4-FFF2-40B4-BE49-F238E27FC236}">
                    <a16:creationId xmlns:a16="http://schemas.microsoft.com/office/drawing/2014/main" id="{34022F45-2983-49AD-8996-0211A7F52EDB}"/>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4" name="Freeform 7542">
                <a:extLst>
                  <a:ext uri="{FF2B5EF4-FFF2-40B4-BE49-F238E27FC236}">
                    <a16:creationId xmlns:a16="http://schemas.microsoft.com/office/drawing/2014/main" id="{1AF02FCD-2B33-4071-BBA2-12AD6998AA8C}"/>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5" name="Freeform 7543">
                <a:extLst>
                  <a:ext uri="{FF2B5EF4-FFF2-40B4-BE49-F238E27FC236}">
                    <a16:creationId xmlns:a16="http://schemas.microsoft.com/office/drawing/2014/main" id="{F67715E1-8608-4EC5-B686-2D7175044D56}"/>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6" name="Freeform 7544">
                <a:extLst>
                  <a:ext uri="{FF2B5EF4-FFF2-40B4-BE49-F238E27FC236}">
                    <a16:creationId xmlns:a16="http://schemas.microsoft.com/office/drawing/2014/main" id="{3BB45568-2D81-4ED7-9CD5-6020632D4DC1}"/>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7" name="Freeform 7545">
                <a:extLst>
                  <a:ext uri="{FF2B5EF4-FFF2-40B4-BE49-F238E27FC236}">
                    <a16:creationId xmlns:a16="http://schemas.microsoft.com/office/drawing/2014/main" id="{E5E27B3F-3E42-4C76-8ED2-68B94C305632}"/>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8" name="Freeform 7546">
                <a:extLst>
                  <a:ext uri="{FF2B5EF4-FFF2-40B4-BE49-F238E27FC236}">
                    <a16:creationId xmlns:a16="http://schemas.microsoft.com/office/drawing/2014/main" id="{042907E6-1FE9-4843-85E2-3A362D36674D}"/>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9" name="Freeform 7547">
                <a:extLst>
                  <a:ext uri="{FF2B5EF4-FFF2-40B4-BE49-F238E27FC236}">
                    <a16:creationId xmlns:a16="http://schemas.microsoft.com/office/drawing/2014/main" id="{6D138100-CF31-4CE3-962B-8D68A1679B8E}"/>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0" name="Freeform 7548">
                <a:extLst>
                  <a:ext uri="{FF2B5EF4-FFF2-40B4-BE49-F238E27FC236}">
                    <a16:creationId xmlns:a16="http://schemas.microsoft.com/office/drawing/2014/main" id="{49B27069-4826-484B-A2BF-BBA53EC98F6B}"/>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1" name="Freeform 7549">
                <a:extLst>
                  <a:ext uri="{FF2B5EF4-FFF2-40B4-BE49-F238E27FC236}">
                    <a16:creationId xmlns:a16="http://schemas.microsoft.com/office/drawing/2014/main" id="{C7C054D3-0C72-410F-BCB2-FB08AD8F73D7}"/>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2" name="Freeform 7550">
                <a:extLst>
                  <a:ext uri="{FF2B5EF4-FFF2-40B4-BE49-F238E27FC236}">
                    <a16:creationId xmlns:a16="http://schemas.microsoft.com/office/drawing/2014/main" id="{1CE31638-389A-422C-9E62-63FCF0A3DE68}"/>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3" name="Freeform 7551">
                <a:extLst>
                  <a:ext uri="{FF2B5EF4-FFF2-40B4-BE49-F238E27FC236}">
                    <a16:creationId xmlns:a16="http://schemas.microsoft.com/office/drawing/2014/main" id="{2C0C3FA8-C554-4E7E-9D0D-F9C89B948933}"/>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4" name="Freeform 7552">
                <a:extLst>
                  <a:ext uri="{FF2B5EF4-FFF2-40B4-BE49-F238E27FC236}">
                    <a16:creationId xmlns:a16="http://schemas.microsoft.com/office/drawing/2014/main" id="{C1FC012F-9BC3-4F9D-84CF-6B50A497B794}"/>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5" name="Freeform 7553">
                <a:extLst>
                  <a:ext uri="{FF2B5EF4-FFF2-40B4-BE49-F238E27FC236}">
                    <a16:creationId xmlns:a16="http://schemas.microsoft.com/office/drawing/2014/main" id="{6A13B074-89D2-4FAA-BBAC-B20ABF77B47E}"/>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6" name="Freeform 7554">
                <a:extLst>
                  <a:ext uri="{FF2B5EF4-FFF2-40B4-BE49-F238E27FC236}">
                    <a16:creationId xmlns:a16="http://schemas.microsoft.com/office/drawing/2014/main" id="{D29927B8-835A-4526-92F8-C66F66821CBC}"/>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7" name="Freeform 7555">
                <a:extLst>
                  <a:ext uri="{FF2B5EF4-FFF2-40B4-BE49-F238E27FC236}">
                    <a16:creationId xmlns:a16="http://schemas.microsoft.com/office/drawing/2014/main" id="{A168D392-C98B-49DD-BE1A-54D19C252BA0}"/>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8" name="Freeform 7556">
                <a:extLst>
                  <a:ext uri="{FF2B5EF4-FFF2-40B4-BE49-F238E27FC236}">
                    <a16:creationId xmlns:a16="http://schemas.microsoft.com/office/drawing/2014/main" id="{25A30A79-85E4-4965-B107-810C74AC4DBC}"/>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9" name="Freeform 7557">
                <a:extLst>
                  <a:ext uri="{FF2B5EF4-FFF2-40B4-BE49-F238E27FC236}">
                    <a16:creationId xmlns:a16="http://schemas.microsoft.com/office/drawing/2014/main" id="{D0977EF8-F6CA-44F0-98AD-1AC273D07436}"/>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0" name="Freeform 7558">
                <a:extLst>
                  <a:ext uri="{FF2B5EF4-FFF2-40B4-BE49-F238E27FC236}">
                    <a16:creationId xmlns:a16="http://schemas.microsoft.com/office/drawing/2014/main" id="{49009D6E-D0E0-483E-A19F-2F2ECF2B2BA3}"/>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1" name="Freeform 7559">
                <a:extLst>
                  <a:ext uri="{FF2B5EF4-FFF2-40B4-BE49-F238E27FC236}">
                    <a16:creationId xmlns:a16="http://schemas.microsoft.com/office/drawing/2014/main" id="{60F315F0-CEF1-4C83-96BF-EE264296FEAB}"/>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2" name="Freeform 7560">
                <a:extLst>
                  <a:ext uri="{FF2B5EF4-FFF2-40B4-BE49-F238E27FC236}">
                    <a16:creationId xmlns:a16="http://schemas.microsoft.com/office/drawing/2014/main" id="{902EE986-35E8-48F7-BDB2-7C84DA694E02}"/>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3" name="Freeform 7561">
                <a:extLst>
                  <a:ext uri="{FF2B5EF4-FFF2-40B4-BE49-F238E27FC236}">
                    <a16:creationId xmlns:a16="http://schemas.microsoft.com/office/drawing/2014/main" id="{5D0B458E-FCD9-42D4-BB6F-0A0613A9C9CA}"/>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4" name="Freeform 7562">
                <a:extLst>
                  <a:ext uri="{FF2B5EF4-FFF2-40B4-BE49-F238E27FC236}">
                    <a16:creationId xmlns:a16="http://schemas.microsoft.com/office/drawing/2014/main" id="{9CA3CD08-9834-4034-B0ED-4B139A718AE3}"/>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5" name="Freeform 7563">
                <a:extLst>
                  <a:ext uri="{FF2B5EF4-FFF2-40B4-BE49-F238E27FC236}">
                    <a16:creationId xmlns:a16="http://schemas.microsoft.com/office/drawing/2014/main" id="{26C4EB57-6698-4BFA-9ED4-43475668AC90}"/>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6" name="Freeform 7564">
                <a:extLst>
                  <a:ext uri="{FF2B5EF4-FFF2-40B4-BE49-F238E27FC236}">
                    <a16:creationId xmlns:a16="http://schemas.microsoft.com/office/drawing/2014/main" id="{1782BE6A-210C-4153-B1C3-C7CEF9FE333E}"/>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7" name="Freeform 7565">
                <a:extLst>
                  <a:ext uri="{FF2B5EF4-FFF2-40B4-BE49-F238E27FC236}">
                    <a16:creationId xmlns:a16="http://schemas.microsoft.com/office/drawing/2014/main" id="{C6A13763-6CAB-41E8-9B86-A1854D48D18B}"/>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8" name="Freeform 7566">
                <a:extLst>
                  <a:ext uri="{FF2B5EF4-FFF2-40B4-BE49-F238E27FC236}">
                    <a16:creationId xmlns:a16="http://schemas.microsoft.com/office/drawing/2014/main" id="{A2CFB03F-0642-4651-A5B9-884D10AB3ABD}"/>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9" name="Freeform 7567">
                <a:extLst>
                  <a:ext uri="{FF2B5EF4-FFF2-40B4-BE49-F238E27FC236}">
                    <a16:creationId xmlns:a16="http://schemas.microsoft.com/office/drawing/2014/main" id="{21727744-714D-4A3F-B9BA-CA48CF6B67E0}"/>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0" name="Freeform 7568">
                <a:extLst>
                  <a:ext uri="{FF2B5EF4-FFF2-40B4-BE49-F238E27FC236}">
                    <a16:creationId xmlns:a16="http://schemas.microsoft.com/office/drawing/2014/main" id="{EC4EC11A-6651-4CC3-8C5D-6FAA27FB81DB}"/>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1" name="Freeform 7569">
                <a:extLst>
                  <a:ext uri="{FF2B5EF4-FFF2-40B4-BE49-F238E27FC236}">
                    <a16:creationId xmlns:a16="http://schemas.microsoft.com/office/drawing/2014/main" id="{138E31A9-DEC8-422C-A860-04396B0EC3B4}"/>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2" name="Freeform 7570">
                <a:extLst>
                  <a:ext uri="{FF2B5EF4-FFF2-40B4-BE49-F238E27FC236}">
                    <a16:creationId xmlns:a16="http://schemas.microsoft.com/office/drawing/2014/main" id="{10EA4E68-5895-4306-9B19-4FF2B098E223}"/>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3" name="Freeform 7571">
                <a:extLst>
                  <a:ext uri="{FF2B5EF4-FFF2-40B4-BE49-F238E27FC236}">
                    <a16:creationId xmlns:a16="http://schemas.microsoft.com/office/drawing/2014/main" id="{378BF1F5-217B-41B6-92DC-B65F22196B6F}"/>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4" name="Freeform 7572">
                <a:extLst>
                  <a:ext uri="{FF2B5EF4-FFF2-40B4-BE49-F238E27FC236}">
                    <a16:creationId xmlns:a16="http://schemas.microsoft.com/office/drawing/2014/main" id="{17E16332-1F2A-441E-AFFB-D0E3DB63CD6E}"/>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5" name="Freeform 7573">
                <a:extLst>
                  <a:ext uri="{FF2B5EF4-FFF2-40B4-BE49-F238E27FC236}">
                    <a16:creationId xmlns:a16="http://schemas.microsoft.com/office/drawing/2014/main" id="{3749C83C-6F4E-4DE4-AF92-E58E27C19211}"/>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6" name="Freeform 7574">
                <a:extLst>
                  <a:ext uri="{FF2B5EF4-FFF2-40B4-BE49-F238E27FC236}">
                    <a16:creationId xmlns:a16="http://schemas.microsoft.com/office/drawing/2014/main" id="{AEC8D6A8-CA0C-40FF-A638-681D2B50EE78}"/>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7" name="Freeform 7575">
                <a:extLst>
                  <a:ext uri="{FF2B5EF4-FFF2-40B4-BE49-F238E27FC236}">
                    <a16:creationId xmlns:a16="http://schemas.microsoft.com/office/drawing/2014/main" id="{B1E19EE9-7E5D-4FC2-B32C-B45FE538CE21}"/>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8" name="Freeform 7576">
                <a:extLst>
                  <a:ext uri="{FF2B5EF4-FFF2-40B4-BE49-F238E27FC236}">
                    <a16:creationId xmlns:a16="http://schemas.microsoft.com/office/drawing/2014/main" id="{C37E425E-4B1C-4F29-BBE4-0109C4AF8AFD}"/>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9" name="Freeform 7577">
                <a:extLst>
                  <a:ext uri="{FF2B5EF4-FFF2-40B4-BE49-F238E27FC236}">
                    <a16:creationId xmlns:a16="http://schemas.microsoft.com/office/drawing/2014/main" id="{415C9B66-77E9-447B-8676-793EA0192EA9}"/>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0" name="Freeform 7578">
                <a:extLst>
                  <a:ext uri="{FF2B5EF4-FFF2-40B4-BE49-F238E27FC236}">
                    <a16:creationId xmlns:a16="http://schemas.microsoft.com/office/drawing/2014/main" id="{780C08FB-67FD-4231-A190-6E5D4EF98E75}"/>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1" name="Freeform 7579">
                <a:extLst>
                  <a:ext uri="{FF2B5EF4-FFF2-40B4-BE49-F238E27FC236}">
                    <a16:creationId xmlns:a16="http://schemas.microsoft.com/office/drawing/2014/main" id="{1EDBF9CC-453A-410B-9DE2-ECF78B1316FD}"/>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2" name="Freeform 7580">
                <a:extLst>
                  <a:ext uri="{FF2B5EF4-FFF2-40B4-BE49-F238E27FC236}">
                    <a16:creationId xmlns:a16="http://schemas.microsoft.com/office/drawing/2014/main" id="{8791AE6C-6966-483A-B948-3E80954EBC5E}"/>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3" name="Freeform 7581">
                <a:extLst>
                  <a:ext uri="{FF2B5EF4-FFF2-40B4-BE49-F238E27FC236}">
                    <a16:creationId xmlns:a16="http://schemas.microsoft.com/office/drawing/2014/main" id="{97E28CA5-653D-41EC-8934-5A62D73200A9}"/>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4" name="Freeform 7582">
                <a:extLst>
                  <a:ext uri="{FF2B5EF4-FFF2-40B4-BE49-F238E27FC236}">
                    <a16:creationId xmlns:a16="http://schemas.microsoft.com/office/drawing/2014/main" id="{4FA44354-2AC9-474B-9ACE-C628F1DB5F2D}"/>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5" name="Freeform 7583">
                <a:extLst>
                  <a:ext uri="{FF2B5EF4-FFF2-40B4-BE49-F238E27FC236}">
                    <a16:creationId xmlns:a16="http://schemas.microsoft.com/office/drawing/2014/main" id="{5B44E7C8-301C-40C6-AED6-9420BC584FEF}"/>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6" name="Freeform 7584">
                <a:extLst>
                  <a:ext uri="{FF2B5EF4-FFF2-40B4-BE49-F238E27FC236}">
                    <a16:creationId xmlns:a16="http://schemas.microsoft.com/office/drawing/2014/main" id="{4E0F9937-A968-4B45-B3D4-9F07CFB89AD6}"/>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7" name="Freeform 7585">
                <a:extLst>
                  <a:ext uri="{FF2B5EF4-FFF2-40B4-BE49-F238E27FC236}">
                    <a16:creationId xmlns:a16="http://schemas.microsoft.com/office/drawing/2014/main" id="{BAE9352D-CC84-45BA-9BD5-3B54BC10F0ED}"/>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8" name="Freeform 7586">
                <a:extLst>
                  <a:ext uri="{FF2B5EF4-FFF2-40B4-BE49-F238E27FC236}">
                    <a16:creationId xmlns:a16="http://schemas.microsoft.com/office/drawing/2014/main" id="{01B6F01D-74C1-4118-86FF-F8937B6AE875}"/>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9" name="Freeform 7587">
                <a:extLst>
                  <a:ext uri="{FF2B5EF4-FFF2-40B4-BE49-F238E27FC236}">
                    <a16:creationId xmlns:a16="http://schemas.microsoft.com/office/drawing/2014/main" id="{7EF14CBC-61AA-47FF-80F2-A19A4E49186E}"/>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0" name="Freeform 7588">
                <a:extLst>
                  <a:ext uri="{FF2B5EF4-FFF2-40B4-BE49-F238E27FC236}">
                    <a16:creationId xmlns:a16="http://schemas.microsoft.com/office/drawing/2014/main" id="{3026FB9E-225C-4673-A4F7-BB88D7F7499C}"/>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1" name="Freeform 7589">
                <a:extLst>
                  <a:ext uri="{FF2B5EF4-FFF2-40B4-BE49-F238E27FC236}">
                    <a16:creationId xmlns:a16="http://schemas.microsoft.com/office/drawing/2014/main" id="{3BC67782-D642-443C-AC57-DEB3EC4AA2B6}"/>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2" name="Freeform 7590">
                <a:extLst>
                  <a:ext uri="{FF2B5EF4-FFF2-40B4-BE49-F238E27FC236}">
                    <a16:creationId xmlns:a16="http://schemas.microsoft.com/office/drawing/2014/main" id="{F8B24874-9B6C-4F2F-8A3C-DB38127434F8}"/>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3" name="Freeform 7591">
                <a:extLst>
                  <a:ext uri="{FF2B5EF4-FFF2-40B4-BE49-F238E27FC236}">
                    <a16:creationId xmlns:a16="http://schemas.microsoft.com/office/drawing/2014/main" id="{9F44D787-7A20-4433-9CAA-997435948281}"/>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4" name="Freeform 7592">
                <a:extLst>
                  <a:ext uri="{FF2B5EF4-FFF2-40B4-BE49-F238E27FC236}">
                    <a16:creationId xmlns:a16="http://schemas.microsoft.com/office/drawing/2014/main" id="{2BA96224-3826-4D75-82F3-BFED75B9792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5" name="Freeform 7593">
                <a:extLst>
                  <a:ext uri="{FF2B5EF4-FFF2-40B4-BE49-F238E27FC236}">
                    <a16:creationId xmlns:a16="http://schemas.microsoft.com/office/drawing/2014/main" id="{0AFF2807-B200-42AA-94AA-2AF43DE73C1D}"/>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6" name="Freeform 7594">
                <a:extLst>
                  <a:ext uri="{FF2B5EF4-FFF2-40B4-BE49-F238E27FC236}">
                    <a16:creationId xmlns:a16="http://schemas.microsoft.com/office/drawing/2014/main" id="{DBE62D02-5915-4BBD-86C4-3509AD855F6F}"/>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7" name="Freeform 7595">
                <a:extLst>
                  <a:ext uri="{FF2B5EF4-FFF2-40B4-BE49-F238E27FC236}">
                    <a16:creationId xmlns:a16="http://schemas.microsoft.com/office/drawing/2014/main" id="{5002C528-8514-42AD-9CFB-3373A7CDD823}"/>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8" name="Freeform 7596">
                <a:extLst>
                  <a:ext uri="{FF2B5EF4-FFF2-40B4-BE49-F238E27FC236}">
                    <a16:creationId xmlns:a16="http://schemas.microsoft.com/office/drawing/2014/main" id="{C02C5A51-4ED1-43BE-ACB8-BCBBCA2311EC}"/>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9" name="Freeform 7597">
                <a:extLst>
                  <a:ext uri="{FF2B5EF4-FFF2-40B4-BE49-F238E27FC236}">
                    <a16:creationId xmlns:a16="http://schemas.microsoft.com/office/drawing/2014/main" id="{179F31A4-4EBC-49DB-AB12-D7A7CBACFEEF}"/>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0" name="Freeform 7598">
                <a:extLst>
                  <a:ext uri="{FF2B5EF4-FFF2-40B4-BE49-F238E27FC236}">
                    <a16:creationId xmlns:a16="http://schemas.microsoft.com/office/drawing/2014/main" id="{33A2ED22-29DC-43C8-A679-FDC952DC2FD5}"/>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1" name="Freeform 7599">
                <a:extLst>
                  <a:ext uri="{FF2B5EF4-FFF2-40B4-BE49-F238E27FC236}">
                    <a16:creationId xmlns:a16="http://schemas.microsoft.com/office/drawing/2014/main" id="{8F8BB4C8-CE03-4E5D-8259-55DDEC7F20A8}"/>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2" name="Freeform 7600">
                <a:extLst>
                  <a:ext uri="{FF2B5EF4-FFF2-40B4-BE49-F238E27FC236}">
                    <a16:creationId xmlns:a16="http://schemas.microsoft.com/office/drawing/2014/main" id="{9C519580-5D96-4932-B124-6ECAE3CD4805}"/>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3" name="Freeform 7601">
                <a:extLst>
                  <a:ext uri="{FF2B5EF4-FFF2-40B4-BE49-F238E27FC236}">
                    <a16:creationId xmlns:a16="http://schemas.microsoft.com/office/drawing/2014/main" id="{719664C3-0595-4371-97B0-E12DF370BB9A}"/>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4" name="Freeform 7602">
                <a:extLst>
                  <a:ext uri="{FF2B5EF4-FFF2-40B4-BE49-F238E27FC236}">
                    <a16:creationId xmlns:a16="http://schemas.microsoft.com/office/drawing/2014/main" id="{23221013-0630-4596-A889-BED343B57AE3}"/>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5" name="Freeform 7603">
                <a:extLst>
                  <a:ext uri="{FF2B5EF4-FFF2-40B4-BE49-F238E27FC236}">
                    <a16:creationId xmlns:a16="http://schemas.microsoft.com/office/drawing/2014/main" id="{777C4D7B-ED27-492C-95EC-0AF08E3926DD}"/>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6" name="Freeform 7604">
                <a:extLst>
                  <a:ext uri="{FF2B5EF4-FFF2-40B4-BE49-F238E27FC236}">
                    <a16:creationId xmlns:a16="http://schemas.microsoft.com/office/drawing/2014/main" id="{E03E42B5-FF8B-4D5D-8F48-CA249E56BF8B}"/>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7" name="Freeform 7605">
                <a:extLst>
                  <a:ext uri="{FF2B5EF4-FFF2-40B4-BE49-F238E27FC236}">
                    <a16:creationId xmlns:a16="http://schemas.microsoft.com/office/drawing/2014/main" id="{4A0454EC-D20D-4493-A3A8-8E045EEAE4B4}"/>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8" name="Freeform 7606">
                <a:extLst>
                  <a:ext uri="{FF2B5EF4-FFF2-40B4-BE49-F238E27FC236}">
                    <a16:creationId xmlns:a16="http://schemas.microsoft.com/office/drawing/2014/main" id="{BA20C932-5CCE-4C57-907C-6C4D9B578423}"/>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9" name="Freeform 7607">
                <a:extLst>
                  <a:ext uri="{FF2B5EF4-FFF2-40B4-BE49-F238E27FC236}">
                    <a16:creationId xmlns:a16="http://schemas.microsoft.com/office/drawing/2014/main" id="{5038C165-5138-4AE8-984F-4A31B835892E}"/>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0" name="Freeform 7608">
                <a:extLst>
                  <a:ext uri="{FF2B5EF4-FFF2-40B4-BE49-F238E27FC236}">
                    <a16:creationId xmlns:a16="http://schemas.microsoft.com/office/drawing/2014/main" id="{CFCD6FEA-CFA4-4990-B486-F2762E47B4F3}"/>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1" name="Freeform 7609">
                <a:extLst>
                  <a:ext uri="{FF2B5EF4-FFF2-40B4-BE49-F238E27FC236}">
                    <a16:creationId xmlns:a16="http://schemas.microsoft.com/office/drawing/2014/main" id="{BBB85AC6-8F93-4919-B13D-92005AB4468E}"/>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2" name="Freeform 7610">
                <a:extLst>
                  <a:ext uri="{FF2B5EF4-FFF2-40B4-BE49-F238E27FC236}">
                    <a16:creationId xmlns:a16="http://schemas.microsoft.com/office/drawing/2014/main" id="{E5DFE6EA-92C2-44AF-8A34-A4C1EEF127D6}"/>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3" name="Freeform 7611">
                <a:extLst>
                  <a:ext uri="{FF2B5EF4-FFF2-40B4-BE49-F238E27FC236}">
                    <a16:creationId xmlns:a16="http://schemas.microsoft.com/office/drawing/2014/main" id="{1D0C08E1-476F-4F68-B37F-50C1F6BF0C89}"/>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4" name="Freeform 7612">
                <a:extLst>
                  <a:ext uri="{FF2B5EF4-FFF2-40B4-BE49-F238E27FC236}">
                    <a16:creationId xmlns:a16="http://schemas.microsoft.com/office/drawing/2014/main" id="{1B28072B-19FB-40B0-B24E-DF1FE6116024}"/>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5" name="Freeform 7613">
                <a:extLst>
                  <a:ext uri="{FF2B5EF4-FFF2-40B4-BE49-F238E27FC236}">
                    <a16:creationId xmlns:a16="http://schemas.microsoft.com/office/drawing/2014/main" id="{D5100FE9-468E-4337-B107-CA57F379280D}"/>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6" name="Freeform 7614">
                <a:extLst>
                  <a:ext uri="{FF2B5EF4-FFF2-40B4-BE49-F238E27FC236}">
                    <a16:creationId xmlns:a16="http://schemas.microsoft.com/office/drawing/2014/main" id="{F2FE04E3-C3F5-4B03-B8CB-4862B7522127}"/>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7" name="Freeform 7615">
                <a:extLst>
                  <a:ext uri="{FF2B5EF4-FFF2-40B4-BE49-F238E27FC236}">
                    <a16:creationId xmlns:a16="http://schemas.microsoft.com/office/drawing/2014/main" id="{93E4A833-455B-40AB-A378-D4AC3D91AD21}"/>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8" name="Freeform 7616">
                <a:extLst>
                  <a:ext uri="{FF2B5EF4-FFF2-40B4-BE49-F238E27FC236}">
                    <a16:creationId xmlns:a16="http://schemas.microsoft.com/office/drawing/2014/main" id="{A2FA8146-E98C-4397-8F2E-57FCC27D515D}"/>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9" name="Freeform 7617">
                <a:extLst>
                  <a:ext uri="{FF2B5EF4-FFF2-40B4-BE49-F238E27FC236}">
                    <a16:creationId xmlns:a16="http://schemas.microsoft.com/office/drawing/2014/main" id="{4A786447-9C12-45D4-AC5B-7A5B1F7B5CAF}"/>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0" name="Freeform 7618">
                <a:extLst>
                  <a:ext uri="{FF2B5EF4-FFF2-40B4-BE49-F238E27FC236}">
                    <a16:creationId xmlns:a16="http://schemas.microsoft.com/office/drawing/2014/main" id="{35B1D960-A718-40E4-B643-9D00C086D023}"/>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1" name="Freeform 7619">
                <a:extLst>
                  <a:ext uri="{FF2B5EF4-FFF2-40B4-BE49-F238E27FC236}">
                    <a16:creationId xmlns:a16="http://schemas.microsoft.com/office/drawing/2014/main" id="{29E5B6E2-A0AD-4862-89AD-2AFD2DEFED48}"/>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2" name="Freeform 7620">
                <a:extLst>
                  <a:ext uri="{FF2B5EF4-FFF2-40B4-BE49-F238E27FC236}">
                    <a16:creationId xmlns:a16="http://schemas.microsoft.com/office/drawing/2014/main" id="{ABB8F77F-984F-4557-9588-466C741570B2}"/>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3" name="Freeform 7621">
                <a:extLst>
                  <a:ext uri="{FF2B5EF4-FFF2-40B4-BE49-F238E27FC236}">
                    <a16:creationId xmlns:a16="http://schemas.microsoft.com/office/drawing/2014/main" id="{CE0A8CF9-2156-42FB-B0BB-E0C91E9CBAC0}"/>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4" name="Freeform 7622">
                <a:extLst>
                  <a:ext uri="{FF2B5EF4-FFF2-40B4-BE49-F238E27FC236}">
                    <a16:creationId xmlns:a16="http://schemas.microsoft.com/office/drawing/2014/main" id="{21594669-2B65-4D16-BE2B-F0A695BD0C25}"/>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5" name="Freeform 7623">
                <a:extLst>
                  <a:ext uri="{FF2B5EF4-FFF2-40B4-BE49-F238E27FC236}">
                    <a16:creationId xmlns:a16="http://schemas.microsoft.com/office/drawing/2014/main" id="{811EF0DD-9F43-477D-A752-6968AB516C99}"/>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6" name="Freeform 7624">
                <a:extLst>
                  <a:ext uri="{FF2B5EF4-FFF2-40B4-BE49-F238E27FC236}">
                    <a16:creationId xmlns:a16="http://schemas.microsoft.com/office/drawing/2014/main" id="{2C2D4B0B-97A5-4526-82FA-1FE361912342}"/>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7" name="Freeform 7625">
                <a:extLst>
                  <a:ext uri="{FF2B5EF4-FFF2-40B4-BE49-F238E27FC236}">
                    <a16:creationId xmlns:a16="http://schemas.microsoft.com/office/drawing/2014/main" id="{C5E16CC0-4CA2-4995-A913-7025C3EE281C}"/>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8" name="Freeform 7626">
                <a:extLst>
                  <a:ext uri="{FF2B5EF4-FFF2-40B4-BE49-F238E27FC236}">
                    <a16:creationId xmlns:a16="http://schemas.microsoft.com/office/drawing/2014/main" id="{CD118BCC-2097-4364-997D-4CCB6A7507A0}"/>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9" name="Freeform 7627">
                <a:extLst>
                  <a:ext uri="{FF2B5EF4-FFF2-40B4-BE49-F238E27FC236}">
                    <a16:creationId xmlns:a16="http://schemas.microsoft.com/office/drawing/2014/main" id="{7679C796-F677-4422-A743-FDCF1A864CFB}"/>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0" name="Freeform 7628">
                <a:extLst>
                  <a:ext uri="{FF2B5EF4-FFF2-40B4-BE49-F238E27FC236}">
                    <a16:creationId xmlns:a16="http://schemas.microsoft.com/office/drawing/2014/main" id="{D67B13E0-2899-4DA8-87AA-9BBFE2BB2004}"/>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1" name="Freeform 7629">
                <a:extLst>
                  <a:ext uri="{FF2B5EF4-FFF2-40B4-BE49-F238E27FC236}">
                    <a16:creationId xmlns:a16="http://schemas.microsoft.com/office/drawing/2014/main" id="{4EA2D685-F117-4349-A24B-BFEAA3915EA7}"/>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2" name="Freeform 7630">
                <a:extLst>
                  <a:ext uri="{FF2B5EF4-FFF2-40B4-BE49-F238E27FC236}">
                    <a16:creationId xmlns:a16="http://schemas.microsoft.com/office/drawing/2014/main" id="{8BDCD609-1361-4234-AAC6-D96EB1E94F52}"/>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3" name="Freeform 7631">
                <a:extLst>
                  <a:ext uri="{FF2B5EF4-FFF2-40B4-BE49-F238E27FC236}">
                    <a16:creationId xmlns:a16="http://schemas.microsoft.com/office/drawing/2014/main" id="{9F498E75-8572-4AEA-8B74-23B9788BDBDB}"/>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4" name="Freeform 7632">
                <a:extLst>
                  <a:ext uri="{FF2B5EF4-FFF2-40B4-BE49-F238E27FC236}">
                    <a16:creationId xmlns:a16="http://schemas.microsoft.com/office/drawing/2014/main" id="{435989CE-C109-4495-8B94-1DD90931D326}"/>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5" name="Freeform 7633">
                <a:extLst>
                  <a:ext uri="{FF2B5EF4-FFF2-40B4-BE49-F238E27FC236}">
                    <a16:creationId xmlns:a16="http://schemas.microsoft.com/office/drawing/2014/main" id="{30772010-4C74-4A18-99E6-984F4F43A602}"/>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6" name="Freeform 7634">
                <a:extLst>
                  <a:ext uri="{FF2B5EF4-FFF2-40B4-BE49-F238E27FC236}">
                    <a16:creationId xmlns:a16="http://schemas.microsoft.com/office/drawing/2014/main" id="{F4E3FAB6-5F66-48A6-8431-F552F21E0EC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7" name="Freeform 7635">
                <a:extLst>
                  <a:ext uri="{FF2B5EF4-FFF2-40B4-BE49-F238E27FC236}">
                    <a16:creationId xmlns:a16="http://schemas.microsoft.com/office/drawing/2014/main" id="{634C32D8-8641-465F-90A3-088B18BC1F17}"/>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8" name="Freeform 7636">
                <a:extLst>
                  <a:ext uri="{FF2B5EF4-FFF2-40B4-BE49-F238E27FC236}">
                    <a16:creationId xmlns:a16="http://schemas.microsoft.com/office/drawing/2014/main" id="{E6AC3B23-CE3E-4F86-8D25-CFE468989A8F}"/>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9" name="Freeform 7637">
                <a:extLst>
                  <a:ext uri="{FF2B5EF4-FFF2-40B4-BE49-F238E27FC236}">
                    <a16:creationId xmlns:a16="http://schemas.microsoft.com/office/drawing/2014/main" id="{70F26520-60FA-47AA-AD4C-B8BC80E5AF68}"/>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0" name="Freeform 7638">
                <a:extLst>
                  <a:ext uri="{FF2B5EF4-FFF2-40B4-BE49-F238E27FC236}">
                    <a16:creationId xmlns:a16="http://schemas.microsoft.com/office/drawing/2014/main" id="{DC6D130B-6A44-4D6F-82E8-B43EA33B2CBD}"/>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1" name="Freeform 7639">
                <a:extLst>
                  <a:ext uri="{FF2B5EF4-FFF2-40B4-BE49-F238E27FC236}">
                    <a16:creationId xmlns:a16="http://schemas.microsoft.com/office/drawing/2014/main" id="{11CFE465-A16F-4E43-837C-F37A96EEA209}"/>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2" name="Freeform 7640">
                <a:extLst>
                  <a:ext uri="{FF2B5EF4-FFF2-40B4-BE49-F238E27FC236}">
                    <a16:creationId xmlns:a16="http://schemas.microsoft.com/office/drawing/2014/main" id="{F8A55B36-8017-40BA-81D4-6DFC372C2E9C}"/>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3" name="Freeform 7641">
                <a:extLst>
                  <a:ext uri="{FF2B5EF4-FFF2-40B4-BE49-F238E27FC236}">
                    <a16:creationId xmlns:a16="http://schemas.microsoft.com/office/drawing/2014/main" id="{5D971C30-0013-44F2-8374-571F20318DBF}"/>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4" name="Freeform 7642">
                <a:extLst>
                  <a:ext uri="{FF2B5EF4-FFF2-40B4-BE49-F238E27FC236}">
                    <a16:creationId xmlns:a16="http://schemas.microsoft.com/office/drawing/2014/main" id="{754DF6ED-8611-48B8-B902-3F7EE8A9C747}"/>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5" name="Freeform 7643">
                <a:extLst>
                  <a:ext uri="{FF2B5EF4-FFF2-40B4-BE49-F238E27FC236}">
                    <a16:creationId xmlns:a16="http://schemas.microsoft.com/office/drawing/2014/main" id="{3291FC2E-0018-4C99-92B0-DDCCA91517D6}"/>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6" name="Freeform 7644">
                <a:extLst>
                  <a:ext uri="{FF2B5EF4-FFF2-40B4-BE49-F238E27FC236}">
                    <a16:creationId xmlns:a16="http://schemas.microsoft.com/office/drawing/2014/main" id="{788591BC-1B72-4667-907E-7B140460B718}"/>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7" name="Freeform 7645">
                <a:extLst>
                  <a:ext uri="{FF2B5EF4-FFF2-40B4-BE49-F238E27FC236}">
                    <a16:creationId xmlns:a16="http://schemas.microsoft.com/office/drawing/2014/main" id="{7B5A42BF-4592-4133-B39B-662919E2502F}"/>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8" name="Freeform 7646">
                <a:extLst>
                  <a:ext uri="{FF2B5EF4-FFF2-40B4-BE49-F238E27FC236}">
                    <a16:creationId xmlns:a16="http://schemas.microsoft.com/office/drawing/2014/main" id="{CCA3228D-61EC-49B0-94A3-435DFCEC2615}"/>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9" name="Freeform 7647">
                <a:extLst>
                  <a:ext uri="{FF2B5EF4-FFF2-40B4-BE49-F238E27FC236}">
                    <a16:creationId xmlns:a16="http://schemas.microsoft.com/office/drawing/2014/main" id="{41ED85E9-A078-426D-95BB-3D4E3C63B27D}"/>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0" name="Freeform 7648">
                <a:extLst>
                  <a:ext uri="{FF2B5EF4-FFF2-40B4-BE49-F238E27FC236}">
                    <a16:creationId xmlns:a16="http://schemas.microsoft.com/office/drawing/2014/main" id="{6B1C91AE-2A3F-4B39-88D4-06C9AA00583B}"/>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1" name="Freeform 7649">
                <a:extLst>
                  <a:ext uri="{FF2B5EF4-FFF2-40B4-BE49-F238E27FC236}">
                    <a16:creationId xmlns:a16="http://schemas.microsoft.com/office/drawing/2014/main" id="{63AB3659-76A5-4A23-B0D3-BC6F96090F86}"/>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2" name="Freeform 7650">
                <a:extLst>
                  <a:ext uri="{FF2B5EF4-FFF2-40B4-BE49-F238E27FC236}">
                    <a16:creationId xmlns:a16="http://schemas.microsoft.com/office/drawing/2014/main" id="{4970A5DE-7636-4AC1-8D81-AFF5F27C0204}"/>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3" name="Freeform 7651">
                <a:extLst>
                  <a:ext uri="{FF2B5EF4-FFF2-40B4-BE49-F238E27FC236}">
                    <a16:creationId xmlns:a16="http://schemas.microsoft.com/office/drawing/2014/main" id="{47623E2D-D9A9-4D67-B634-DADB07520FFC}"/>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4" name="Freeform 7652">
                <a:extLst>
                  <a:ext uri="{FF2B5EF4-FFF2-40B4-BE49-F238E27FC236}">
                    <a16:creationId xmlns:a16="http://schemas.microsoft.com/office/drawing/2014/main" id="{DF5CBBC2-33B6-479F-9803-70333ED37458}"/>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5" name="Freeform 7653">
                <a:extLst>
                  <a:ext uri="{FF2B5EF4-FFF2-40B4-BE49-F238E27FC236}">
                    <a16:creationId xmlns:a16="http://schemas.microsoft.com/office/drawing/2014/main" id="{5AA07F52-558F-443C-9D71-23931F79DE8B}"/>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6" name="Freeform 7654">
                <a:extLst>
                  <a:ext uri="{FF2B5EF4-FFF2-40B4-BE49-F238E27FC236}">
                    <a16:creationId xmlns:a16="http://schemas.microsoft.com/office/drawing/2014/main" id="{07686BF3-A954-423A-8883-6153B2F0EF81}"/>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7" name="Freeform 7655">
                <a:extLst>
                  <a:ext uri="{FF2B5EF4-FFF2-40B4-BE49-F238E27FC236}">
                    <a16:creationId xmlns:a16="http://schemas.microsoft.com/office/drawing/2014/main" id="{B91E5014-E0D0-4170-A437-9F751147C026}"/>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8" name="Freeform 7656">
                <a:extLst>
                  <a:ext uri="{FF2B5EF4-FFF2-40B4-BE49-F238E27FC236}">
                    <a16:creationId xmlns:a16="http://schemas.microsoft.com/office/drawing/2014/main" id="{6088E6CC-28A5-47D5-8A04-80CB6482B665}"/>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9" name="Freeform 7657">
                <a:extLst>
                  <a:ext uri="{FF2B5EF4-FFF2-40B4-BE49-F238E27FC236}">
                    <a16:creationId xmlns:a16="http://schemas.microsoft.com/office/drawing/2014/main" id="{A0105641-E00B-4A1A-8AF2-20F068BB7115}"/>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0" name="Freeform 7658">
                <a:extLst>
                  <a:ext uri="{FF2B5EF4-FFF2-40B4-BE49-F238E27FC236}">
                    <a16:creationId xmlns:a16="http://schemas.microsoft.com/office/drawing/2014/main" id="{E5EC3FC3-C84D-4F06-A6DF-DFB8B5EA4BBE}"/>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1" name="Freeform 7659">
                <a:extLst>
                  <a:ext uri="{FF2B5EF4-FFF2-40B4-BE49-F238E27FC236}">
                    <a16:creationId xmlns:a16="http://schemas.microsoft.com/office/drawing/2014/main" id="{5CAE8683-D97B-432C-A827-2BB2BE376505}"/>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2" name="Freeform 7660">
                <a:extLst>
                  <a:ext uri="{FF2B5EF4-FFF2-40B4-BE49-F238E27FC236}">
                    <a16:creationId xmlns:a16="http://schemas.microsoft.com/office/drawing/2014/main" id="{34BFDEE4-FBC9-4665-A47F-0A95E159FC78}"/>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3" name="Freeform 7661">
                <a:extLst>
                  <a:ext uri="{FF2B5EF4-FFF2-40B4-BE49-F238E27FC236}">
                    <a16:creationId xmlns:a16="http://schemas.microsoft.com/office/drawing/2014/main" id="{77DF3D23-3E40-460A-BC48-B56166C2D29E}"/>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4" name="Freeform 7662">
                <a:extLst>
                  <a:ext uri="{FF2B5EF4-FFF2-40B4-BE49-F238E27FC236}">
                    <a16:creationId xmlns:a16="http://schemas.microsoft.com/office/drawing/2014/main" id="{19B7204D-63E5-43D1-AD9E-3BED7FAD26C1}"/>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5" name="Freeform 7663">
                <a:extLst>
                  <a:ext uri="{FF2B5EF4-FFF2-40B4-BE49-F238E27FC236}">
                    <a16:creationId xmlns:a16="http://schemas.microsoft.com/office/drawing/2014/main" id="{6672E4BA-B4F0-4CA0-BBCA-760FAFFAB1E1}"/>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6" name="Freeform 7664">
                <a:extLst>
                  <a:ext uri="{FF2B5EF4-FFF2-40B4-BE49-F238E27FC236}">
                    <a16:creationId xmlns:a16="http://schemas.microsoft.com/office/drawing/2014/main" id="{F8183026-5648-4C8B-B465-E613D2841A55}"/>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7" name="Freeform 7665">
                <a:extLst>
                  <a:ext uri="{FF2B5EF4-FFF2-40B4-BE49-F238E27FC236}">
                    <a16:creationId xmlns:a16="http://schemas.microsoft.com/office/drawing/2014/main" id="{735BB9D1-76AA-4411-849A-CD58653EEB9A}"/>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8" name="Freeform 7666">
                <a:extLst>
                  <a:ext uri="{FF2B5EF4-FFF2-40B4-BE49-F238E27FC236}">
                    <a16:creationId xmlns:a16="http://schemas.microsoft.com/office/drawing/2014/main" id="{F1DB56E6-5A77-4C06-BB53-B99557C6602B}"/>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9" name="Freeform 7667">
                <a:extLst>
                  <a:ext uri="{FF2B5EF4-FFF2-40B4-BE49-F238E27FC236}">
                    <a16:creationId xmlns:a16="http://schemas.microsoft.com/office/drawing/2014/main" id="{0C8DB032-2B7C-4525-B676-626527BE968C}"/>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0" name="Freeform 7668">
                <a:extLst>
                  <a:ext uri="{FF2B5EF4-FFF2-40B4-BE49-F238E27FC236}">
                    <a16:creationId xmlns:a16="http://schemas.microsoft.com/office/drawing/2014/main" id="{DC54EF56-6412-4DC3-A796-B5A5509CDE96}"/>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1" name="Freeform 7669">
                <a:extLst>
                  <a:ext uri="{FF2B5EF4-FFF2-40B4-BE49-F238E27FC236}">
                    <a16:creationId xmlns:a16="http://schemas.microsoft.com/office/drawing/2014/main" id="{91489F79-DFE9-4B27-AB5E-2644707C5535}"/>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2" name="Freeform 7670">
                <a:extLst>
                  <a:ext uri="{FF2B5EF4-FFF2-40B4-BE49-F238E27FC236}">
                    <a16:creationId xmlns:a16="http://schemas.microsoft.com/office/drawing/2014/main" id="{764E67F7-1DC4-4B15-992C-A174FD03A9E7}"/>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3" name="Freeform 7671">
                <a:extLst>
                  <a:ext uri="{FF2B5EF4-FFF2-40B4-BE49-F238E27FC236}">
                    <a16:creationId xmlns:a16="http://schemas.microsoft.com/office/drawing/2014/main" id="{0227E616-61DB-447C-B8E3-68ED2AB5C94A}"/>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4" name="Freeform 7672">
                <a:extLst>
                  <a:ext uri="{FF2B5EF4-FFF2-40B4-BE49-F238E27FC236}">
                    <a16:creationId xmlns:a16="http://schemas.microsoft.com/office/drawing/2014/main" id="{65313DED-EFE3-4BEE-B443-DAA0ACF724F1}"/>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5" name="Freeform 7673">
                <a:extLst>
                  <a:ext uri="{FF2B5EF4-FFF2-40B4-BE49-F238E27FC236}">
                    <a16:creationId xmlns:a16="http://schemas.microsoft.com/office/drawing/2014/main" id="{7FE6FC5A-FC92-4E22-9239-ED39D9729188}"/>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6" name="Freeform 7674">
                <a:extLst>
                  <a:ext uri="{FF2B5EF4-FFF2-40B4-BE49-F238E27FC236}">
                    <a16:creationId xmlns:a16="http://schemas.microsoft.com/office/drawing/2014/main" id="{5539221B-1AFF-4174-B591-C9EDAD1C373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7" name="Freeform 7675">
                <a:extLst>
                  <a:ext uri="{FF2B5EF4-FFF2-40B4-BE49-F238E27FC236}">
                    <a16:creationId xmlns:a16="http://schemas.microsoft.com/office/drawing/2014/main" id="{536BC10D-3B59-4705-A3ED-921002444254}"/>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8" name="Freeform 7676">
                <a:extLst>
                  <a:ext uri="{FF2B5EF4-FFF2-40B4-BE49-F238E27FC236}">
                    <a16:creationId xmlns:a16="http://schemas.microsoft.com/office/drawing/2014/main" id="{A1284526-B199-4DAE-8816-7EE6AE7E0196}"/>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9" name="Freeform 7677">
                <a:extLst>
                  <a:ext uri="{FF2B5EF4-FFF2-40B4-BE49-F238E27FC236}">
                    <a16:creationId xmlns:a16="http://schemas.microsoft.com/office/drawing/2014/main" id="{8B677AFB-460A-4294-B241-944BFB1FB04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0" name="Freeform 7678">
                <a:extLst>
                  <a:ext uri="{FF2B5EF4-FFF2-40B4-BE49-F238E27FC236}">
                    <a16:creationId xmlns:a16="http://schemas.microsoft.com/office/drawing/2014/main" id="{4E04BBF7-7ED4-4BD0-BC57-6DFF7B75B552}"/>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1" name="Freeform 7679">
                <a:extLst>
                  <a:ext uri="{FF2B5EF4-FFF2-40B4-BE49-F238E27FC236}">
                    <a16:creationId xmlns:a16="http://schemas.microsoft.com/office/drawing/2014/main" id="{C7B800DA-EB56-4FEB-81CE-F2795B05570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2" name="Freeform 7680">
                <a:extLst>
                  <a:ext uri="{FF2B5EF4-FFF2-40B4-BE49-F238E27FC236}">
                    <a16:creationId xmlns:a16="http://schemas.microsoft.com/office/drawing/2014/main" id="{E8817FEE-A90C-4492-A937-69B9BD646456}"/>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3" name="Freeform 7681">
                <a:extLst>
                  <a:ext uri="{FF2B5EF4-FFF2-40B4-BE49-F238E27FC236}">
                    <a16:creationId xmlns:a16="http://schemas.microsoft.com/office/drawing/2014/main" id="{982F6DA6-6B4C-4A81-BCF0-FF5A62DAA93A}"/>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4" name="Freeform 7682">
                <a:extLst>
                  <a:ext uri="{FF2B5EF4-FFF2-40B4-BE49-F238E27FC236}">
                    <a16:creationId xmlns:a16="http://schemas.microsoft.com/office/drawing/2014/main" id="{514BF14D-99AC-47A7-98BC-A5587A00E72E}"/>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5" name="Freeform 7683">
                <a:extLst>
                  <a:ext uri="{FF2B5EF4-FFF2-40B4-BE49-F238E27FC236}">
                    <a16:creationId xmlns:a16="http://schemas.microsoft.com/office/drawing/2014/main" id="{AC9C2460-4CEF-4351-AAA9-062BDD0DEDFA}"/>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6" name="Freeform 7684">
                <a:extLst>
                  <a:ext uri="{FF2B5EF4-FFF2-40B4-BE49-F238E27FC236}">
                    <a16:creationId xmlns:a16="http://schemas.microsoft.com/office/drawing/2014/main" id="{5D5DE113-2ED1-49CF-AE61-6926449EF8A6}"/>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7" name="Freeform 7685">
                <a:extLst>
                  <a:ext uri="{FF2B5EF4-FFF2-40B4-BE49-F238E27FC236}">
                    <a16:creationId xmlns:a16="http://schemas.microsoft.com/office/drawing/2014/main" id="{0CB4324D-63A0-42C9-9F86-042BDAE2AA12}"/>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8" name="Freeform 7686">
                <a:extLst>
                  <a:ext uri="{FF2B5EF4-FFF2-40B4-BE49-F238E27FC236}">
                    <a16:creationId xmlns:a16="http://schemas.microsoft.com/office/drawing/2014/main" id="{BB302CF7-365E-4A39-88CC-C1524BBE344C}"/>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9" name="Freeform 7687">
                <a:extLst>
                  <a:ext uri="{FF2B5EF4-FFF2-40B4-BE49-F238E27FC236}">
                    <a16:creationId xmlns:a16="http://schemas.microsoft.com/office/drawing/2014/main" id="{E82E5331-DC0A-459D-A500-69B0DADDA2B2}"/>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0" name="Freeform 7688">
                <a:extLst>
                  <a:ext uri="{FF2B5EF4-FFF2-40B4-BE49-F238E27FC236}">
                    <a16:creationId xmlns:a16="http://schemas.microsoft.com/office/drawing/2014/main" id="{84F993FC-E329-438D-A3A8-2C802C35330E}"/>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1" name="Freeform 7689">
                <a:extLst>
                  <a:ext uri="{FF2B5EF4-FFF2-40B4-BE49-F238E27FC236}">
                    <a16:creationId xmlns:a16="http://schemas.microsoft.com/office/drawing/2014/main" id="{EE47A14C-F559-4FF2-A432-50375AA6BDC9}"/>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2" name="Freeform 7690">
                <a:extLst>
                  <a:ext uri="{FF2B5EF4-FFF2-40B4-BE49-F238E27FC236}">
                    <a16:creationId xmlns:a16="http://schemas.microsoft.com/office/drawing/2014/main" id="{5DFCABA8-A6A2-40DD-96E4-2753D13B7E8A}"/>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3" name="Freeform 7691">
                <a:extLst>
                  <a:ext uri="{FF2B5EF4-FFF2-40B4-BE49-F238E27FC236}">
                    <a16:creationId xmlns:a16="http://schemas.microsoft.com/office/drawing/2014/main" id="{E49D3D1C-BD71-4BEF-B987-806557787700}"/>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4" name="Freeform 7692">
                <a:extLst>
                  <a:ext uri="{FF2B5EF4-FFF2-40B4-BE49-F238E27FC236}">
                    <a16:creationId xmlns:a16="http://schemas.microsoft.com/office/drawing/2014/main" id="{E762CFD1-14EF-434B-8984-1E01A54C9667}"/>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5" name="Freeform 7693">
                <a:extLst>
                  <a:ext uri="{FF2B5EF4-FFF2-40B4-BE49-F238E27FC236}">
                    <a16:creationId xmlns:a16="http://schemas.microsoft.com/office/drawing/2014/main" id="{F110FE48-668A-4947-BAE6-F63447EC4E2B}"/>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6" name="Freeform 7694">
                <a:extLst>
                  <a:ext uri="{FF2B5EF4-FFF2-40B4-BE49-F238E27FC236}">
                    <a16:creationId xmlns:a16="http://schemas.microsoft.com/office/drawing/2014/main" id="{4548C379-58E1-4EB4-87B3-5E5C316A8AD5}"/>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7" name="Freeform 7695">
                <a:extLst>
                  <a:ext uri="{FF2B5EF4-FFF2-40B4-BE49-F238E27FC236}">
                    <a16:creationId xmlns:a16="http://schemas.microsoft.com/office/drawing/2014/main" id="{1516DB5C-5332-4F98-B0BE-B75F9E60BEF5}"/>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8" name="Freeform 7696">
                <a:extLst>
                  <a:ext uri="{FF2B5EF4-FFF2-40B4-BE49-F238E27FC236}">
                    <a16:creationId xmlns:a16="http://schemas.microsoft.com/office/drawing/2014/main" id="{0FF5C9D8-4712-4693-893D-09A2659C08C6}"/>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9" name="Freeform 7697">
                <a:extLst>
                  <a:ext uri="{FF2B5EF4-FFF2-40B4-BE49-F238E27FC236}">
                    <a16:creationId xmlns:a16="http://schemas.microsoft.com/office/drawing/2014/main" id="{357A136E-1ACC-4F41-8BA4-616CA1AAFAFA}"/>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0" name="Freeform 7698">
                <a:extLst>
                  <a:ext uri="{FF2B5EF4-FFF2-40B4-BE49-F238E27FC236}">
                    <a16:creationId xmlns:a16="http://schemas.microsoft.com/office/drawing/2014/main" id="{82AB7216-FD54-40BC-A362-974BB5751348}"/>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1" name="Freeform 7699">
                <a:extLst>
                  <a:ext uri="{FF2B5EF4-FFF2-40B4-BE49-F238E27FC236}">
                    <a16:creationId xmlns:a16="http://schemas.microsoft.com/office/drawing/2014/main" id="{86490361-43FD-4276-96AD-2594B14ACB36}"/>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2" name="Freeform 7700">
                <a:extLst>
                  <a:ext uri="{FF2B5EF4-FFF2-40B4-BE49-F238E27FC236}">
                    <a16:creationId xmlns:a16="http://schemas.microsoft.com/office/drawing/2014/main" id="{B9F62EBF-E678-42BD-93AC-75D32F5A7C0C}"/>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3" name="Freeform 7701">
                <a:extLst>
                  <a:ext uri="{FF2B5EF4-FFF2-40B4-BE49-F238E27FC236}">
                    <a16:creationId xmlns:a16="http://schemas.microsoft.com/office/drawing/2014/main" id="{FE0F1B66-975E-472E-8A12-E98F93CA0ADA}"/>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4" name="Freeform 7702">
                <a:extLst>
                  <a:ext uri="{FF2B5EF4-FFF2-40B4-BE49-F238E27FC236}">
                    <a16:creationId xmlns:a16="http://schemas.microsoft.com/office/drawing/2014/main" id="{54E56CF2-AD77-445B-B437-7A1435B82A45}"/>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5" name="Freeform 7703">
                <a:extLst>
                  <a:ext uri="{FF2B5EF4-FFF2-40B4-BE49-F238E27FC236}">
                    <a16:creationId xmlns:a16="http://schemas.microsoft.com/office/drawing/2014/main" id="{A2C60FAE-04A1-47A1-AACB-DF90ADAAE4F3}"/>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6" name="Freeform 7704">
                <a:extLst>
                  <a:ext uri="{FF2B5EF4-FFF2-40B4-BE49-F238E27FC236}">
                    <a16:creationId xmlns:a16="http://schemas.microsoft.com/office/drawing/2014/main" id="{D6BE9F00-DC93-454A-8E84-BD994DDEAA4D}"/>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7" name="Freeform 7705">
                <a:extLst>
                  <a:ext uri="{FF2B5EF4-FFF2-40B4-BE49-F238E27FC236}">
                    <a16:creationId xmlns:a16="http://schemas.microsoft.com/office/drawing/2014/main" id="{D3CBBDF7-8C94-4AEE-B09F-FB4224F463D8}"/>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8" name="Freeform 7706">
                <a:extLst>
                  <a:ext uri="{FF2B5EF4-FFF2-40B4-BE49-F238E27FC236}">
                    <a16:creationId xmlns:a16="http://schemas.microsoft.com/office/drawing/2014/main" id="{FA635770-7CFB-42BA-9682-DECCC6908CB0}"/>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9" name="Freeform 7707">
                <a:extLst>
                  <a:ext uri="{FF2B5EF4-FFF2-40B4-BE49-F238E27FC236}">
                    <a16:creationId xmlns:a16="http://schemas.microsoft.com/office/drawing/2014/main" id="{32D7954B-08DD-44F9-9262-ACDF381591C3}"/>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0" name="Freeform 7708">
                <a:extLst>
                  <a:ext uri="{FF2B5EF4-FFF2-40B4-BE49-F238E27FC236}">
                    <a16:creationId xmlns:a16="http://schemas.microsoft.com/office/drawing/2014/main" id="{E4F66548-5D42-458F-9B6A-D58E0A7464D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1" name="Freeform 7709">
                <a:extLst>
                  <a:ext uri="{FF2B5EF4-FFF2-40B4-BE49-F238E27FC236}">
                    <a16:creationId xmlns:a16="http://schemas.microsoft.com/office/drawing/2014/main" id="{6D5F4F91-6B94-4FE6-A1DD-B46B148FF819}"/>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2" name="Freeform 7710">
                <a:extLst>
                  <a:ext uri="{FF2B5EF4-FFF2-40B4-BE49-F238E27FC236}">
                    <a16:creationId xmlns:a16="http://schemas.microsoft.com/office/drawing/2014/main" id="{F9A4D09D-FA3C-4B1B-B657-E3ECEA246EAE}"/>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3" name="Freeform 7711">
                <a:extLst>
                  <a:ext uri="{FF2B5EF4-FFF2-40B4-BE49-F238E27FC236}">
                    <a16:creationId xmlns:a16="http://schemas.microsoft.com/office/drawing/2014/main" id="{C0222405-8984-405E-8D82-C6B25071B82E}"/>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4" name="Freeform 7712">
                <a:extLst>
                  <a:ext uri="{FF2B5EF4-FFF2-40B4-BE49-F238E27FC236}">
                    <a16:creationId xmlns:a16="http://schemas.microsoft.com/office/drawing/2014/main" id="{5CF5D9A9-459A-475C-942B-0E154A502030}"/>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5" name="Freeform 7713">
                <a:extLst>
                  <a:ext uri="{FF2B5EF4-FFF2-40B4-BE49-F238E27FC236}">
                    <a16:creationId xmlns:a16="http://schemas.microsoft.com/office/drawing/2014/main" id="{9B86ADA1-AE24-4A28-AD9E-FDB860A1F8B0}"/>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6" name="Freeform 7714">
                <a:extLst>
                  <a:ext uri="{FF2B5EF4-FFF2-40B4-BE49-F238E27FC236}">
                    <a16:creationId xmlns:a16="http://schemas.microsoft.com/office/drawing/2014/main" id="{745ADCAC-0BE3-48B4-8E61-CFDB81DFCEC0}"/>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7" name="Freeform 7715">
                <a:extLst>
                  <a:ext uri="{FF2B5EF4-FFF2-40B4-BE49-F238E27FC236}">
                    <a16:creationId xmlns:a16="http://schemas.microsoft.com/office/drawing/2014/main" id="{6117729D-C65C-481E-BEA2-BBA3E2A91043}"/>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8" name="Freeform 7716">
                <a:extLst>
                  <a:ext uri="{FF2B5EF4-FFF2-40B4-BE49-F238E27FC236}">
                    <a16:creationId xmlns:a16="http://schemas.microsoft.com/office/drawing/2014/main" id="{25060E54-D92B-429F-B18F-9DD5264FD3BE}"/>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9" name="Freeform 7717">
                <a:extLst>
                  <a:ext uri="{FF2B5EF4-FFF2-40B4-BE49-F238E27FC236}">
                    <a16:creationId xmlns:a16="http://schemas.microsoft.com/office/drawing/2014/main" id="{5CDE4EE8-93F9-4821-951E-02E5EC43C83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0" name="Freeform 7718">
                <a:extLst>
                  <a:ext uri="{FF2B5EF4-FFF2-40B4-BE49-F238E27FC236}">
                    <a16:creationId xmlns:a16="http://schemas.microsoft.com/office/drawing/2014/main" id="{C1659D72-E204-48FC-9B8D-A8AADA7350BE}"/>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1" name="Freeform 7719">
                <a:extLst>
                  <a:ext uri="{FF2B5EF4-FFF2-40B4-BE49-F238E27FC236}">
                    <a16:creationId xmlns:a16="http://schemas.microsoft.com/office/drawing/2014/main" id="{250B67CA-AD8A-475F-8A5A-8BE78083AD27}"/>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2" name="Freeform 7720">
                <a:extLst>
                  <a:ext uri="{FF2B5EF4-FFF2-40B4-BE49-F238E27FC236}">
                    <a16:creationId xmlns:a16="http://schemas.microsoft.com/office/drawing/2014/main" id="{0EA7A38D-C793-4430-AD72-1A59EE5B82A2}"/>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3" name="Freeform 7721">
                <a:extLst>
                  <a:ext uri="{FF2B5EF4-FFF2-40B4-BE49-F238E27FC236}">
                    <a16:creationId xmlns:a16="http://schemas.microsoft.com/office/drawing/2014/main" id="{EFB030CC-DB7E-43A9-BB0E-F02E23A14DF4}"/>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4" name="Freeform 7722">
                <a:extLst>
                  <a:ext uri="{FF2B5EF4-FFF2-40B4-BE49-F238E27FC236}">
                    <a16:creationId xmlns:a16="http://schemas.microsoft.com/office/drawing/2014/main" id="{14B2158B-31F5-4315-8CDA-F412C7D5E9DE}"/>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5" name="Freeform 7723">
                <a:extLst>
                  <a:ext uri="{FF2B5EF4-FFF2-40B4-BE49-F238E27FC236}">
                    <a16:creationId xmlns:a16="http://schemas.microsoft.com/office/drawing/2014/main" id="{A637FB04-4A0C-4535-BCAB-5E151ADDD045}"/>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6" name="Freeform 7724">
                <a:extLst>
                  <a:ext uri="{FF2B5EF4-FFF2-40B4-BE49-F238E27FC236}">
                    <a16:creationId xmlns:a16="http://schemas.microsoft.com/office/drawing/2014/main" id="{23B28728-2D36-4354-839F-35C91091F13F}"/>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7" name="Freeform 7725">
                <a:extLst>
                  <a:ext uri="{FF2B5EF4-FFF2-40B4-BE49-F238E27FC236}">
                    <a16:creationId xmlns:a16="http://schemas.microsoft.com/office/drawing/2014/main" id="{022E692A-2DBA-4D2C-9746-7327FEB1D183}"/>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8" name="Freeform 7726">
                <a:extLst>
                  <a:ext uri="{FF2B5EF4-FFF2-40B4-BE49-F238E27FC236}">
                    <a16:creationId xmlns:a16="http://schemas.microsoft.com/office/drawing/2014/main" id="{F2CE8B28-75F6-4C14-9132-B511F6A592F2}"/>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9" name="Freeform 7727">
                <a:extLst>
                  <a:ext uri="{FF2B5EF4-FFF2-40B4-BE49-F238E27FC236}">
                    <a16:creationId xmlns:a16="http://schemas.microsoft.com/office/drawing/2014/main" id="{DF8AD113-2E58-46ED-9B66-2CCB545C8D52}"/>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0" name="Freeform 7728">
                <a:extLst>
                  <a:ext uri="{FF2B5EF4-FFF2-40B4-BE49-F238E27FC236}">
                    <a16:creationId xmlns:a16="http://schemas.microsoft.com/office/drawing/2014/main" id="{530358E2-C853-4219-B3BB-D9393E667B58}"/>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1" name="Freeform 7729">
                <a:extLst>
                  <a:ext uri="{FF2B5EF4-FFF2-40B4-BE49-F238E27FC236}">
                    <a16:creationId xmlns:a16="http://schemas.microsoft.com/office/drawing/2014/main" id="{20C508F0-951F-4B7E-A5CC-DC0EAC2A553C}"/>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2" name="Freeform 7730">
                <a:extLst>
                  <a:ext uri="{FF2B5EF4-FFF2-40B4-BE49-F238E27FC236}">
                    <a16:creationId xmlns:a16="http://schemas.microsoft.com/office/drawing/2014/main" id="{099FD624-261D-42FB-BF22-761FE679F755}"/>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3" name="Freeform 7731">
                <a:extLst>
                  <a:ext uri="{FF2B5EF4-FFF2-40B4-BE49-F238E27FC236}">
                    <a16:creationId xmlns:a16="http://schemas.microsoft.com/office/drawing/2014/main" id="{7BA422DF-B56F-444A-9F46-96FE7073267E}"/>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4" name="Freeform 7732">
                <a:extLst>
                  <a:ext uri="{FF2B5EF4-FFF2-40B4-BE49-F238E27FC236}">
                    <a16:creationId xmlns:a16="http://schemas.microsoft.com/office/drawing/2014/main" id="{7D2E79A8-2A2A-493A-8549-F99D0E4F9A35}"/>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5" name="Freeform 7733">
                <a:extLst>
                  <a:ext uri="{FF2B5EF4-FFF2-40B4-BE49-F238E27FC236}">
                    <a16:creationId xmlns:a16="http://schemas.microsoft.com/office/drawing/2014/main" id="{93F4E069-65C2-47C7-8DD2-5BA444FB9B3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6" name="Freeform 7734">
                <a:extLst>
                  <a:ext uri="{FF2B5EF4-FFF2-40B4-BE49-F238E27FC236}">
                    <a16:creationId xmlns:a16="http://schemas.microsoft.com/office/drawing/2014/main" id="{F74820FD-7529-485B-9D1F-0598FBDDAC3C}"/>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7" name="Freeform 7735">
                <a:extLst>
                  <a:ext uri="{FF2B5EF4-FFF2-40B4-BE49-F238E27FC236}">
                    <a16:creationId xmlns:a16="http://schemas.microsoft.com/office/drawing/2014/main" id="{3F55C8A9-A110-4D03-94EE-D08CCAC7A79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8" name="Freeform 7736">
                <a:extLst>
                  <a:ext uri="{FF2B5EF4-FFF2-40B4-BE49-F238E27FC236}">
                    <a16:creationId xmlns:a16="http://schemas.microsoft.com/office/drawing/2014/main" id="{3CEBACCF-E03D-463F-AECA-9A15144B58E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9" name="Freeform 7737">
                <a:extLst>
                  <a:ext uri="{FF2B5EF4-FFF2-40B4-BE49-F238E27FC236}">
                    <a16:creationId xmlns:a16="http://schemas.microsoft.com/office/drawing/2014/main" id="{7874A47F-40D1-4D0F-A075-CD9BA41C2817}"/>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0" name="Freeform 7738">
                <a:extLst>
                  <a:ext uri="{FF2B5EF4-FFF2-40B4-BE49-F238E27FC236}">
                    <a16:creationId xmlns:a16="http://schemas.microsoft.com/office/drawing/2014/main" id="{7F19810D-DF8A-42A2-AE38-20E729791B7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1" name="Freeform 7739">
                <a:extLst>
                  <a:ext uri="{FF2B5EF4-FFF2-40B4-BE49-F238E27FC236}">
                    <a16:creationId xmlns:a16="http://schemas.microsoft.com/office/drawing/2014/main" id="{3E1A9CBC-E634-4DE0-AE6D-2DE532D96663}"/>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2" name="Freeform 7740">
                <a:extLst>
                  <a:ext uri="{FF2B5EF4-FFF2-40B4-BE49-F238E27FC236}">
                    <a16:creationId xmlns:a16="http://schemas.microsoft.com/office/drawing/2014/main" id="{50DB34EB-F4AB-4CCB-834E-12A57E18A5E4}"/>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3" name="Freeform 7741">
                <a:extLst>
                  <a:ext uri="{FF2B5EF4-FFF2-40B4-BE49-F238E27FC236}">
                    <a16:creationId xmlns:a16="http://schemas.microsoft.com/office/drawing/2014/main" id="{E2B72E71-1983-446A-B518-5520FDE543EF}"/>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4" name="Freeform 7742">
                <a:extLst>
                  <a:ext uri="{FF2B5EF4-FFF2-40B4-BE49-F238E27FC236}">
                    <a16:creationId xmlns:a16="http://schemas.microsoft.com/office/drawing/2014/main" id="{4909329A-011F-4544-99D6-B51253927323}"/>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5" name="Freeform 7743">
                <a:extLst>
                  <a:ext uri="{FF2B5EF4-FFF2-40B4-BE49-F238E27FC236}">
                    <a16:creationId xmlns:a16="http://schemas.microsoft.com/office/drawing/2014/main" id="{89407765-258D-46C5-A2C9-E0B7F934D977}"/>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6" name="Freeform 7744">
                <a:extLst>
                  <a:ext uri="{FF2B5EF4-FFF2-40B4-BE49-F238E27FC236}">
                    <a16:creationId xmlns:a16="http://schemas.microsoft.com/office/drawing/2014/main" id="{FB2EF0EB-B5FF-4FFD-973B-1762FBF48374}"/>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7" name="Freeform 7745">
                <a:extLst>
                  <a:ext uri="{FF2B5EF4-FFF2-40B4-BE49-F238E27FC236}">
                    <a16:creationId xmlns:a16="http://schemas.microsoft.com/office/drawing/2014/main" id="{493B7AB2-D17B-491B-B644-982AB543C573}"/>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8" name="Freeform 7746">
                <a:extLst>
                  <a:ext uri="{FF2B5EF4-FFF2-40B4-BE49-F238E27FC236}">
                    <a16:creationId xmlns:a16="http://schemas.microsoft.com/office/drawing/2014/main" id="{E58FFBBC-1D91-4D15-8D54-74358FF1F32A}"/>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9" name="Freeform 7747">
                <a:extLst>
                  <a:ext uri="{FF2B5EF4-FFF2-40B4-BE49-F238E27FC236}">
                    <a16:creationId xmlns:a16="http://schemas.microsoft.com/office/drawing/2014/main" id="{25C00F76-C8C5-4370-AD19-0F510F40E461}"/>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0" name="Freeform 7748">
                <a:extLst>
                  <a:ext uri="{FF2B5EF4-FFF2-40B4-BE49-F238E27FC236}">
                    <a16:creationId xmlns:a16="http://schemas.microsoft.com/office/drawing/2014/main" id="{5BE0B7ED-8FD0-4230-9126-1B3BBABDDD50}"/>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1" name="Freeform 7749">
                <a:extLst>
                  <a:ext uri="{FF2B5EF4-FFF2-40B4-BE49-F238E27FC236}">
                    <a16:creationId xmlns:a16="http://schemas.microsoft.com/office/drawing/2014/main" id="{FEA80D7B-3384-4F87-AA5C-5D1190FB8AB1}"/>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2" name="Freeform 7750">
                <a:extLst>
                  <a:ext uri="{FF2B5EF4-FFF2-40B4-BE49-F238E27FC236}">
                    <a16:creationId xmlns:a16="http://schemas.microsoft.com/office/drawing/2014/main" id="{4A17B6B4-2BA8-4730-970A-91A8D6DAA7E9}"/>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3" name="Freeform 7751">
                <a:extLst>
                  <a:ext uri="{FF2B5EF4-FFF2-40B4-BE49-F238E27FC236}">
                    <a16:creationId xmlns:a16="http://schemas.microsoft.com/office/drawing/2014/main" id="{FA5B385A-92B9-4C5C-9237-4D42D5D70DDE}"/>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4" name="Freeform 7752">
                <a:extLst>
                  <a:ext uri="{FF2B5EF4-FFF2-40B4-BE49-F238E27FC236}">
                    <a16:creationId xmlns:a16="http://schemas.microsoft.com/office/drawing/2014/main" id="{3A72C5AF-8D7B-4EB3-B974-841D10309A76}"/>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5" name="Freeform 7753">
                <a:extLst>
                  <a:ext uri="{FF2B5EF4-FFF2-40B4-BE49-F238E27FC236}">
                    <a16:creationId xmlns:a16="http://schemas.microsoft.com/office/drawing/2014/main" id="{6D55E792-C857-4D3A-B333-10E1938F7421}"/>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6" name="Freeform 7754">
                <a:extLst>
                  <a:ext uri="{FF2B5EF4-FFF2-40B4-BE49-F238E27FC236}">
                    <a16:creationId xmlns:a16="http://schemas.microsoft.com/office/drawing/2014/main" id="{59DAC5B4-3475-4E58-962C-DE67F13C907F}"/>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7" name="Freeform 7755">
                <a:extLst>
                  <a:ext uri="{FF2B5EF4-FFF2-40B4-BE49-F238E27FC236}">
                    <a16:creationId xmlns:a16="http://schemas.microsoft.com/office/drawing/2014/main" id="{9F980F21-E181-46AD-831E-4402CEA9FF38}"/>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8" name="Freeform 7756">
                <a:extLst>
                  <a:ext uri="{FF2B5EF4-FFF2-40B4-BE49-F238E27FC236}">
                    <a16:creationId xmlns:a16="http://schemas.microsoft.com/office/drawing/2014/main" id="{F40EA8AD-C632-4749-A290-7344E3D896AC}"/>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9" name="Freeform 7757">
                <a:extLst>
                  <a:ext uri="{FF2B5EF4-FFF2-40B4-BE49-F238E27FC236}">
                    <a16:creationId xmlns:a16="http://schemas.microsoft.com/office/drawing/2014/main" id="{215469D9-D8D9-483B-BAA4-8861E7D61471}"/>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0" name="Freeform 7758">
                <a:extLst>
                  <a:ext uri="{FF2B5EF4-FFF2-40B4-BE49-F238E27FC236}">
                    <a16:creationId xmlns:a16="http://schemas.microsoft.com/office/drawing/2014/main" id="{1068B131-AF3E-48F2-8D93-1E5C552402A7}"/>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1" name="Freeform 7759">
                <a:extLst>
                  <a:ext uri="{FF2B5EF4-FFF2-40B4-BE49-F238E27FC236}">
                    <a16:creationId xmlns:a16="http://schemas.microsoft.com/office/drawing/2014/main" id="{2AE99A4D-B251-4722-A83C-BEF429B37A2A}"/>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2" name="Freeform 7760">
                <a:extLst>
                  <a:ext uri="{FF2B5EF4-FFF2-40B4-BE49-F238E27FC236}">
                    <a16:creationId xmlns:a16="http://schemas.microsoft.com/office/drawing/2014/main" id="{52F72D4F-C5B0-4042-B0A9-8AAF02901968}"/>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3" name="Freeform 7761">
                <a:extLst>
                  <a:ext uri="{FF2B5EF4-FFF2-40B4-BE49-F238E27FC236}">
                    <a16:creationId xmlns:a16="http://schemas.microsoft.com/office/drawing/2014/main" id="{B1A0080D-A8EA-4760-A0ED-04176AE7BE77}"/>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4" name="Freeform 7762">
                <a:extLst>
                  <a:ext uri="{FF2B5EF4-FFF2-40B4-BE49-F238E27FC236}">
                    <a16:creationId xmlns:a16="http://schemas.microsoft.com/office/drawing/2014/main" id="{D27BF750-4293-4B89-86F2-1A0F3BC9687B}"/>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5" name="Freeform 7763">
                <a:extLst>
                  <a:ext uri="{FF2B5EF4-FFF2-40B4-BE49-F238E27FC236}">
                    <a16:creationId xmlns:a16="http://schemas.microsoft.com/office/drawing/2014/main" id="{1656843B-65AF-4981-8300-5E1A18C1B2A8}"/>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6" name="Freeform 7764">
                <a:extLst>
                  <a:ext uri="{FF2B5EF4-FFF2-40B4-BE49-F238E27FC236}">
                    <a16:creationId xmlns:a16="http://schemas.microsoft.com/office/drawing/2014/main" id="{7D00C81B-3085-440F-8782-B2713BA7308C}"/>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7" name="Freeform 7765">
                <a:extLst>
                  <a:ext uri="{FF2B5EF4-FFF2-40B4-BE49-F238E27FC236}">
                    <a16:creationId xmlns:a16="http://schemas.microsoft.com/office/drawing/2014/main" id="{D24D9564-3868-4CAB-BF33-E01D51AA4933}"/>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8" name="Freeform 7766">
                <a:extLst>
                  <a:ext uri="{FF2B5EF4-FFF2-40B4-BE49-F238E27FC236}">
                    <a16:creationId xmlns:a16="http://schemas.microsoft.com/office/drawing/2014/main" id="{71954900-3590-4D29-9551-144111A770BE}"/>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9" name="Freeform 7767">
                <a:extLst>
                  <a:ext uri="{FF2B5EF4-FFF2-40B4-BE49-F238E27FC236}">
                    <a16:creationId xmlns:a16="http://schemas.microsoft.com/office/drawing/2014/main" id="{10362EDB-B9F4-4B4D-8928-07063F73C9D6}"/>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0" name="Freeform 7768">
                <a:extLst>
                  <a:ext uri="{FF2B5EF4-FFF2-40B4-BE49-F238E27FC236}">
                    <a16:creationId xmlns:a16="http://schemas.microsoft.com/office/drawing/2014/main" id="{978DF799-0047-48C5-8CEF-4BC2127F2BD4}"/>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1" name="Freeform 7769">
                <a:extLst>
                  <a:ext uri="{FF2B5EF4-FFF2-40B4-BE49-F238E27FC236}">
                    <a16:creationId xmlns:a16="http://schemas.microsoft.com/office/drawing/2014/main" id="{E3220211-9241-4B47-B825-0785CBF43F94}"/>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2" name="Freeform 7770">
                <a:extLst>
                  <a:ext uri="{FF2B5EF4-FFF2-40B4-BE49-F238E27FC236}">
                    <a16:creationId xmlns:a16="http://schemas.microsoft.com/office/drawing/2014/main" id="{041715AD-3314-4640-8603-C5D89D37CB9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3" name="Freeform 7771">
                <a:extLst>
                  <a:ext uri="{FF2B5EF4-FFF2-40B4-BE49-F238E27FC236}">
                    <a16:creationId xmlns:a16="http://schemas.microsoft.com/office/drawing/2014/main" id="{8ECF561D-376A-407B-AB5D-10BF67AA2255}"/>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4" name="Freeform 7772">
                <a:extLst>
                  <a:ext uri="{FF2B5EF4-FFF2-40B4-BE49-F238E27FC236}">
                    <a16:creationId xmlns:a16="http://schemas.microsoft.com/office/drawing/2014/main" id="{E88D8A75-0A4A-48B0-9E6D-B6F911D6526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5" name="Freeform 7773">
                <a:extLst>
                  <a:ext uri="{FF2B5EF4-FFF2-40B4-BE49-F238E27FC236}">
                    <a16:creationId xmlns:a16="http://schemas.microsoft.com/office/drawing/2014/main" id="{7FD95F36-BE65-43CB-821F-146330F68F98}"/>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6" name="Freeform 7774">
                <a:extLst>
                  <a:ext uri="{FF2B5EF4-FFF2-40B4-BE49-F238E27FC236}">
                    <a16:creationId xmlns:a16="http://schemas.microsoft.com/office/drawing/2014/main" id="{D0A0C75B-1B8F-4B28-BA2E-8EC32F8B0DC2}"/>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7" name="Freeform 7775">
                <a:extLst>
                  <a:ext uri="{FF2B5EF4-FFF2-40B4-BE49-F238E27FC236}">
                    <a16:creationId xmlns:a16="http://schemas.microsoft.com/office/drawing/2014/main" id="{E36D9ADC-31C9-478D-B8C1-8A285630C37C}"/>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8" name="Freeform 7776">
                <a:extLst>
                  <a:ext uri="{FF2B5EF4-FFF2-40B4-BE49-F238E27FC236}">
                    <a16:creationId xmlns:a16="http://schemas.microsoft.com/office/drawing/2014/main" id="{672BC5DC-92D4-4F5B-952D-D1859E2E9892}"/>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9" name="Freeform 7777">
                <a:extLst>
                  <a:ext uri="{FF2B5EF4-FFF2-40B4-BE49-F238E27FC236}">
                    <a16:creationId xmlns:a16="http://schemas.microsoft.com/office/drawing/2014/main" id="{0E2B0A76-606D-4CB8-85E1-18E77F89F50A}"/>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0" name="Freeform 7778">
                <a:extLst>
                  <a:ext uri="{FF2B5EF4-FFF2-40B4-BE49-F238E27FC236}">
                    <a16:creationId xmlns:a16="http://schemas.microsoft.com/office/drawing/2014/main" id="{96ED654E-25D3-47AD-B659-2E2F95C5179E}"/>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1" name="Freeform 7779">
                <a:extLst>
                  <a:ext uri="{FF2B5EF4-FFF2-40B4-BE49-F238E27FC236}">
                    <a16:creationId xmlns:a16="http://schemas.microsoft.com/office/drawing/2014/main" id="{2BDFCEDF-68DD-4B89-81C8-ECF1C8963825}"/>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2" name="Freeform 7780">
                <a:extLst>
                  <a:ext uri="{FF2B5EF4-FFF2-40B4-BE49-F238E27FC236}">
                    <a16:creationId xmlns:a16="http://schemas.microsoft.com/office/drawing/2014/main" id="{C4FEC315-6600-4EB7-BFB6-1408EFE2BD6D}"/>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3" name="Freeform 7781">
                <a:extLst>
                  <a:ext uri="{FF2B5EF4-FFF2-40B4-BE49-F238E27FC236}">
                    <a16:creationId xmlns:a16="http://schemas.microsoft.com/office/drawing/2014/main" id="{C62A8217-4E1B-42BC-99B8-0268FB5F458B}"/>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4" name="Freeform 7782">
                <a:extLst>
                  <a:ext uri="{FF2B5EF4-FFF2-40B4-BE49-F238E27FC236}">
                    <a16:creationId xmlns:a16="http://schemas.microsoft.com/office/drawing/2014/main" id="{A56489F4-A587-4C3E-AE0D-84297AB8CEDF}"/>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5" name="Freeform 7783">
                <a:extLst>
                  <a:ext uri="{FF2B5EF4-FFF2-40B4-BE49-F238E27FC236}">
                    <a16:creationId xmlns:a16="http://schemas.microsoft.com/office/drawing/2014/main" id="{342E4CEC-F9FC-4502-B4A1-2218ADA0D372}"/>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6" name="Freeform 7784">
                <a:extLst>
                  <a:ext uri="{FF2B5EF4-FFF2-40B4-BE49-F238E27FC236}">
                    <a16:creationId xmlns:a16="http://schemas.microsoft.com/office/drawing/2014/main" id="{55B61DE5-D9EB-4B1A-A199-93A671A3E004}"/>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7" name="Freeform 7785">
                <a:extLst>
                  <a:ext uri="{FF2B5EF4-FFF2-40B4-BE49-F238E27FC236}">
                    <a16:creationId xmlns:a16="http://schemas.microsoft.com/office/drawing/2014/main" id="{9303769D-DCF6-4721-A145-FEF90C2FB287}"/>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8" name="Freeform 7786">
                <a:extLst>
                  <a:ext uri="{FF2B5EF4-FFF2-40B4-BE49-F238E27FC236}">
                    <a16:creationId xmlns:a16="http://schemas.microsoft.com/office/drawing/2014/main" id="{86283567-12B7-42AE-B10B-3D86A3E3E770}"/>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9" name="Freeform 7787">
                <a:extLst>
                  <a:ext uri="{FF2B5EF4-FFF2-40B4-BE49-F238E27FC236}">
                    <a16:creationId xmlns:a16="http://schemas.microsoft.com/office/drawing/2014/main" id="{CE85795B-9E97-4C1A-BD1B-C847831D08E0}"/>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0" name="Freeform 7788">
                <a:extLst>
                  <a:ext uri="{FF2B5EF4-FFF2-40B4-BE49-F238E27FC236}">
                    <a16:creationId xmlns:a16="http://schemas.microsoft.com/office/drawing/2014/main" id="{77E6C935-F180-4BD2-A1A4-A5A95D6EB7BE}"/>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1" name="Freeform 7789">
                <a:extLst>
                  <a:ext uri="{FF2B5EF4-FFF2-40B4-BE49-F238E27FC236}">
                    <a16:creationId xmlns:a16="http://schemas.microsoft.com/office/drawing/2014/main" id="{7CF7F7AF-7A98-4B46-BD49-92A6E885CC9B}"/>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2" name="Freeform 7790">
                <a:extLst>
                  <a:ext uri="{FF2B5EF4-FFF2-40B4-BE49-F238E27FC236}">
                    <a16:creationId xmlns:a16="http://schemas.microsoft.com/office/drawing/2014/main" id="{7F6FC54A-6542-466B-AF7D-2795610ADD56}"/>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3" name="Freeform 7791">
                <a:extLst>
                  <a:ext uri="{FF2B5EF4-FFF2-40B4-BE49-F238E27FC236}">
                    <a16:creationId xmlns:a16="http://schemas.microsoft.com/office/drawing/2014/main" id="{B5CD8C9E-05B2-4013-9704-A14571EE6F72}"/>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4" name="Freeform 7792">
                <a:extLst>
                  <a:ext uri="{FF2B5EF4-FFF2-40B4-BE49-F238E27FC236}">
                    <a16:creationId xmlns:a16="http://schemas.microsoft.com/office/drawing/2014/main" id="{E83A6D00-B5EF-4C98-AD34-4B9153C97D2D}"/>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5" name="Freeform 7793">
                <a:extLst>
                  <a:ext uri="{FF2B5EF4-FFF2-40B4-BE49-F238E27FC236}">
                    <a16:creationId xmlns:a16="http://schemas.microsoft.com/office/drawing/2014/main" id="{FEBEA75C-8ED1-48E4-98D6-76C42084C66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6" name="Freeform 7794">
                <a:extLst>
                  <a:ext uri="{FF2B5EF4-FFF2-40B4-BE49-F238E27FC236}">
                    <a16:creationId xmlns:a16="http://schemas.microsoft.com/office/drawing/2014/main" id="{430A47D7-2793-4038-AC03-0DC55E308174}"/>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7" name="Freeform 7795">
                <a:extLst>
                  <a:ext uri="{FF2B5EF4-FFF2-40B4-BE49-F238E27FC236}">
                    <a16:creationId xmlns:a16="http://schemas.microsoft.com/office/drawing/2014/main" id="{76011E92-9F5F-4164-A028-B93CB1D996E3}"/>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8" name="Freeform 7796">
                <a:extLst>
                  <a:ext uri="{FF2B5EF4-FFF2-40B4-BE49-F238E27FC236}">
                    <a16:creationId xmlns:a16="http://schemas.microsoft.com/office/drawing/2014/main" id="{61F5AB31-E7C2-425F-99CA-0F553881A8B3}"/>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9" name="Freeform 7797">
                <a:extLst>
                  <a:ext uri="{FF2B5EF4-FFF2-40B4-BE49-F238E27FC236}">
                    <a16:creationId xmlns:a16="http://schemas.microsoft.com/office/drawing/2014/main" id="{77DC8F4D-0EA1-44A3-8C1A-8D9B938960C6}"/>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0" name="Freeform 7798">
                <a:extLst>
                  <a:ext uri="{FF2B5EF4-FFF2-40B4-BE49-F238E27FC236}">
                    <a16:creationId xmlns:a16="http://schemas.microsoft.com/office/drawing/2014/main" id="{5C5BF8C9-6862-4A53-AB54-CF9C81FCE697}"/>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1" name="Freeform 7799">
                <a:extLst>
                  <a:ext uri="{FF2B5EF4-FFF2-40B4-BE49-F238E27FC236}">
                    <a16:creationId xmlns:a16="http://schemas.microsoft.com/office/drawing/2014/main" id="{515234D5-9891-42C0-8B38-89DF51AF421A}"/>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2" name="Freeform 7800">
                <a:extLst>
                  <a:ext uri="{FF2B5EF4-FFF2-40B4-BE49-F238E27FC236}">
                    <a16:creationId xmlns:a16="http://schemas.microsoft.com/office/drawing/2014/main" id="{AA302A3E-12D0-432B-BC1F-6FB3187E062B}"/>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3" name="Freeform 7801">
                <a:extLst>
                  <a:ext uri="{FF2B5EF4-FFF2-40B4-BE49-F238E27FC236}">
                    <a16:creationId xmlns:a16="http://schemas.microsoft.com/office/drawing/2014/main" id="{A11E8716-7D0D-4016-9AEA-0259C2C93B28}"/>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4" name="Freeform 7802">
                <a:extLst>
                  <a:ext uri="{FF2B5EF4-FFF2-40B4-BE49-F238E27FC236}">
                    <a16:creationId xmlns:a16="http://schemas.microsoft.com/office/drawing/2014/main" id="{43AA0078-97C9-4D16-9C9A-FA57BEB68724}"/>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5" name="Freeform 7803">
                <a:extLst>
                  <a:ext uri="{FF2B5EF4-FFF2-40B4-BE49-F238E27FC236}">
                    <a16:creationId xmlns:a16="http://schemas.microsoft.com/office/drawing/2014/main" id="{D4E2D5A4-0DB5-4B18-B01A-CC4C7FF543A3}"/>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6" name="Freeform 7804">
                <a:extLst>
                  <a:ext uri="{FF2B5EF4-FFF2-40B4-BE49-F238E27FC236}">
                    <a16:creationId xmlns:a16="http://schemas.microsoft.com/office/drawing/2014/main" id="{316F783A-2AED-43D5-8456-042ECC62910A}"/>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7" name="Freeform 7805">
                <a:extLst>
                  <a:ext uri="{FF2B5EF4-FFF2-40B4-BE49-F238E27FC236}">
                    <a16:creationId xmlns:a16="http://schemas.microsoft.com/office/drawing/2014/main" id="{EBE9DC64-7646-4FA6-9641-430E132F12FB}"/>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8" name="Freeform 7806">
                <a:extLst>
                  <a:ext uri="{FF2B5EF4-FFF2-40B4-BE49-F238E27FC236}">
                    <a16:creationId xmlns:a16="http://schemas.microsoft.com/office/drawing/2014/main" id="{3411D037-8A3C-49ED-9533-F81968FED27B}"/>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9" name="Freeform 7807">
                <a:extLst>
                  <a:ext uri="{FF2B5EF4-FFF2-40B4-BE49-F238E27FC236}">
                    <a16:creationId xmlns:a16="http://schemas.microsoft.com/office/drawing/2014/main" id="{81091A19-307F-4881-B508-34F3F02E36F4}"/>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0" name="Freeform 7808">
                <a:extLst>
                  <a:ext uri="{FF2B5EF4-FFF2-40B4-BE49-F238E27FC236}">
                    <a16:creationId xmlns:a16="http://schemas.microsoft.com/office/drawing/2014/main" id="{4ABF4879-93DD-4B4A-9980-31ABD7CC403A}"/>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1" name="Freeform 7809">
                <a:extLst>
                  <a:ext uri="{FF2B5EF4-FFF2-40B4-BE49-F238E27FC236}">
                    <a16:creationId xmlns:a16="http://schemas.microsoft.com/office/drawing/2014/main" id="{96859D1E-F06E-4CD0-A898-7838268DA2C3}"/>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2" name="Freeform 7810">
                <a:extLst>
                  <a:ext uri="{FF2B5EF4-FFF2-40B4-BE49-F238E27FC236}">
                    <a16:creationId xmlns:a16="http://schemas.microsoft.com/office/drawing/2014/main" id="{E932CE51-E83D-4F05-889D-2ABEADB321EF}"/>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3" name="Freeform 7811">
                <a:extLst>
                  <a:ext uri="{FF2B5EF4-FFF2-40B4-BE49-F238E27FC236}">
                    <a16:creationId xmlns:a16="http://schemas.microsoft.com/office/drawing/2014/main" id="{99CE2975-11BC-47CB-9CD7-CBEB70D4303A}"/>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4" name="Freeform 7812">
                <a:extLst>
                  <a:ext uri="{FF2B5EF4-FFF2-40B4-BE49-F238E27FC236}">
                    <a16:creationId xmlns:a16="http://schemas.microsoft.com/office/drawing/2014/main" id="{8961C1C1-6565-45CE-86BF-98EA384DDCEF}"/>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5" name="Freeform 7813">
                <a:extLst>
                  <a:ext uri="{FF2B5EF4-FFF2-40B4-BE49-F238E27FC236}">
                    <a16:creationId xmlns:a16="http://schemas.microsoft.com/office/drawing/2014/main" id="{B8881F03-8E21-49B6-A927-6CDB92D5F708}"/>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6" name="Freeform 7814">
                <a:extLst>
                  <a:ext uri="{FF2B5EF4-FFF2-40B4-BE49-F238E27FC236}">
                    <a16:creationId xmlns:a16="http://schemas.microsoft.com/office/drawing/2014/main" id="{63D2C3F6-8740-435C-971B-6E192E6042E4}"/>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7" name="Freeform 7815">
                <a:extLst>
                  <a:ext uri="{FF2B5EF4-FFF2-40B4-BE49-F238E27FC236}">
                    <a16:creationId xmlns:a16="http://schemas.microsoft.com/office/drawing/2014/main" id="{ADE34BD3-B7A2-4CAD-84A8-96DA53EAD81B}"/>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8" name="Freeform 7816">
                <a:extLst>
                  <a:ext uri="{FF2B5EF4-FFF2-40B4-BE49-F238E27FC236}">
                    <a16:creationId xmlns:a16="http://schemas.microsoft.com/office/drawing/2014/main" id="{DC9720A3-F20E-475E-B2A5-9F8F47023A22}"/>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9" name="Freeform 7817">
                <a:extLst>
                  <a:ext uri="{FF2B5EF4-FFF2-40B4-BE49-F238E27FC236}">
                    <a16:creationId xmlns:a16="http://schemas.microsoft.com/office/drawing/2014/main" id="{2891C3A6-039F-463B-890F-E71E248BDE3B}"/>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0" name="Freeform 7818">
                <a:extLst>
                  <a:ext uri="{FF2B5EF4-FFF2-40B4-BE49-F238E27FC236}">
                    <a16:creationId xmlns:a16="http://schemas.microsoft.com/office/drawing/2014/main" id="{BF031D56-CA20-4B63-88C2-FF9D354727BD}"/>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1" name="Freeform 7819">
                <a:extLst>
                  <a:ext uri="{FF2B5EF4-FFF2-40B4-BE49-F238E27FC236}">
                    <a16:creationId xmlns:a16="http://schemas.microsoft.com/office/drawing/2014/main" id="{FE452788-326C-4682-A278-E0B0C523134C}"/>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2" name="Freeform 7820">
                <a:extLst>
                  <a:ext uri="{FF2B5EF4-FFF2-40B4-BE49-F238E27FC236}">
                    <a16:creationId xmlns:a16="http://schemas.microsoft.com/office/drawing/2014/main" id="{1C344D5E-B4EA-49F0-83D0-8FE6EA411239}"/>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3" name="Freeform 7821">
                <a:extLst>
                  <a:ext uri="{FF2B5EF4-FFF2-40B4-BE49-F238E27FC236}">
                    <a16:creationId xmlns:a16="http://schemas.microsoft.com/office/drawing/2014/main" id="{1B8B749F-6047-4E3F-86C2-59D4B42725B7}"/>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4" name="Freeform 7822">
                <a:extLst>
                  <a:ext uri="{FF2B5EF4-FFF2-40B4-BE49-F238E27FC236}">
                    <a16:creationId xmlns:a16="http://schemas.microsoft.com/office/drawing/2014/main" id="{14950718-6618-4885-8ADD-CEC40A69F40A}"/>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5" name="Freeform 7823">
                <a:extLst>
                  <a:ext uri="{FF2B5EF4-FFF2-40B4-BE49-F238E27FC236}">
                    <a16:creationId xmlns:a16="http://schemas.microsoft.com/office/drawing/2014/main" id="{ADFD4236-A567-4355-8E02-767DADC7D2EC}"/>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6" name="Freeform 7824">
                <a:extLst>
                  <a:ext uri="{FF2B5EF4-FFF2-40B4-BE49-F238E27FC236}">
                    <a16:creationId xmlns:a16="http://schemas.microsoft.com/office/drawing/2014/main" id="{EA8B517A-2C1D-4DAE-B969-A04EC4621772}"/>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7" name="Freeform 7825">
                <a:extLst>
                  <a:ext uri="{FF2B5EF4-FFF2-40B4-BE49-F238E27FC236}">
                    <a16:creationId xmlns:a16="http://schemas.microsoft.com/office/drawing/2014/main" id="{FFC5F4DE-434A-42AC-8DEC-ED145EEC55C0}"/>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8" name="Freeform 7826">
                <a:extLst>
                  <a:ext uri="{FF2B5EF4-FFF2-40B4-BE49-F238E27FC236}">
                    <a16:creationId xmlns:a16="http://schemas.microsoft.com/office/drawing/2014/main" id="{E1508A29-369D-480C-910E-988D99DE8473}"/>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9" name="Freeform 7827">
                <a:extLst>
                  <a:ext uri="{FF2B5EF4-FFF2-40B4-BE49-F238E27FC236}">
                    <a16:creationId xmlns:a16="http://schemas.microsoft.com/office/drawing/2014/main" id="{7AF3E546-F471-45FA-BC83-B897095C0ECA}"/>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0" name="Freeform 7828">
                <a:extLst>
                  <a:ext uri="{FF2B5EF4-FFF2-40B4-BE49-F238E27FC236}">
                    <a16:creationId xmlns:a16="http://schemas.microsoft.com/office/drawing/2014/main" id="{4766FCC5-2E30-4C4F-9B80-371EEBFCF64F}"/>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1" name="Freeform 7829">
                <a:extLst>
                  <a:ext uri="{FF2B5EF4-FFF2-40B4-BE49-F238E27FC236}">
                    <a16:creationId xmlns:a16="http://schemas.microsoft.com/office/drawing/2014/main" id="{2F541413-ACBC-41DC-A0E0-E5B6D1DB91A4}"/>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2" name="Freeform 7830">
                <a:extLst>
                  <a:ext uri="{FF2B5EF4-FFF2-40B4-BE49-F238E27FC236}">
                    <a16:creationId xmlns:a16="http://schemas.microsoft.com/office/drawing/2014/main" id="{D3A22D7F-EBDD-40E9-9C31-805EE253BCBE}"/>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3" name="Freeform 7831">
                <a:extLst>
                  <a:ext uri="{FF2B5EF4-FFF2-40B4-BE49-F238E27FC236}">
                    <a16:creationId xmlns:a16="http://schemas.microsoft.com/office/drawing/2014/main" id="{AD934E10-0CE5-4150-8359-F54CAE98ECF7}"/>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4" name="Freeform 7832">
                <a:extLst>
                  <a:ext uri="{FF2B5EF4-FFF2-40B4-BE49-F238E27FC236}">
                    <a16:creationId xmlns:a16="http://schemas.microsoft.com/office/drawing/2014/main" id="{1B3AA2A7-80C1-4C3F-8FA5-E0FF29AEFA8C}"/>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5" name="Freeform 7833">
                <a:extLst>
                  <a:ext uri="{FF2B5EF4-FFF2-40B4-BE49-F238E27FC236}">
                    <a16:creationId xmlns:a16="http://schemas.microsoft.com/office/drawing/2014/main" id="{8B3D1B24-643B-4F70-9567-EEC0D7E00C63}"/>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6" name="Freeform 7834">
                <a:extLst>
                  <a:ext uri="{FF2B5EF4-FFF2-40B4-BE49-F238E27FC236}">
                    <a16:creationId xmlns:a16="http://schemas.microsoft.com/office/drawing/2014/main" id="{443A7CE0-4D04-41C7-B0CB-C12C66288B75}"/>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7" name="Freeform 7835">
                <a:extLst>
                  <a:ext uri="{FF2B5EF4-FFF2-40B4-BE49-F238E27FC236}">
                    <a16:creationId xmlns:a16="http://schemas.microsoft.com/office/drawing/2014/main" id="{63C5EF0F-078E-47E2-BC96-602B33CA2E5A}"/>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8" name="Freeform 7836">
                <a:extLst>
                  <a:ext uri="{FF2B5EF4-FFF2-40B4-BE49-F238E27FC236}">
                    <a16:creationId xmlns:a16="http://schemas.microsoft.com/office/drawing/2014/main" id="{C1CA20C5-056E-4670-94E8-CE067C060437}"/>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9" name="Freeform 7837">
                <a:extLst>
                  <a:ext uri="{FF2B5EF4-FFF2-40B4-BE49-F238E27FC236}">
                    <a16:creationId xmlns:a16="http://schemas.microsoft.com/office/drawing/2014/main" id="{719203FD-320F-4F1B-8F58-CBA02B030313}"/>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0" name="Freeform 7838">
                <a:extLst>
                  <a:ext uri="{FF2B5EF4-FFF2-40B4-BE49-F238E27FC236}">
                    <a16:creationId xmlns:a16="http://schemas.microsoft.com/office/drawing/2014/main" id="{AE84ED96-AF89-4F2C-9899-2C6C89A2788D}"/>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1" name="Freeform 7839">
                <a:extLst>
                  <a:ext uri="{FF2B5EF4-FFF2-40B4-BE49-F238E27FC236}">
                    <a16:creationId xmlns:a16="http://schemas.microsoft.com/office/drawing/2014/main" id="{056BBA26-65E2-4B0C-9609-9D24B9438203}"/>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2" name="Freeform 7840">
                <a:extLst>
                  <a:ext uri="{FF2B5EF4-FFF2-40B4-BE49-F238E27FC236}">
                    <a16:creationId xmlns:a16="http://schemas.microsoft.com/office/drawing/2014/main" id="{715612CF-C527-4BD8-9154-E601F899B69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3" name="Freeform 7841">
                <a:extLst>
                  <a:ext uri="{FF2B5EF4-FFF2-40B4-BE49-F238E27FC236}">
                    <a16:creationId xmlns:a16="http://schemas.microsoft.com/office/drawing/2014/main" id="{00D990DB-5F7B-49BE-91E0-F2CEDA1E5EFD}"/>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4" name="Freeform 7842">
                <a:extLst>
                  <a:ext uri="{FF2B5EF4-FFF2-40B4-BE49-F238E27FC236}">
                    <a16:creationId xmlns:a16="http://schemas.microsoft.com/office/drawing/2014/main" id="{C30AF372-79BE-45E6-8960-59F6EF1A8C2F}"/>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5" name="Freeform 7843">
                <a:extLst>
                  <a:ext uri="{FF2B5EF4-FFF2-40B4-BE49-F238E27FC236}">
                    <a16:creationId xmlns:a16="http://schemas.microsoft.com/office/drawing/2014/main" id="{8651BF76-360C-4535-A9F5-E767EDC30418}"/>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6" name="Freeform 7844">
                <a:extLst>
                  <a:ext uri="{FF2B5EF4-FFF2-40B4-BE49-F238E27FC236}">
                    <a16:creationId xmlns:a16="http://schemas.microsoft.com/office/drawing/2014/main" id="{C99D9C7D-8EF0-4067-AA76-0BE079A4A806}"/>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7" name="Freeform 7845">
                <a:extLst>
                  <a:ext uri="{FF2B5EF4-FFF2-40B4-BE49-F238E27FC236}">
                    <a16:creationId xmlns:a16="http://schemas.microsoft.com/office/drawing/2014/main" id="{2295A749-3911-4236-A797-1121EEF3E7DD}"/>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8" name="Freeform 7846">
                <a:extLst>
                  <a:ext uri="{FF2B5EF4-FFF2-40B4-BE49-F238E27FC236}">
                    <a16:creationId xmlns:a16="http://schemas.microsoft.com/office/drawing/2014/main" id="{6F0A6730-BB7F-4C0B-8D2B-8BBBE0CB9DE6}"/>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9" name="Freeform 7847">
                <a:extLst>
                  <a:ext uri="{FF2B5EF4-FFF2-40B4-BE49-F238E27FC236}">
                    <a16:creationId xmlns:a16="http://schemas.microsoft.com/office/drawing/2014/main" id="{B083E671-D26F-463A-B70D-530F54BFBC71}"/>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0" name="Freeform 7848">
                <a:extLst>
                  <a:ext uri="{FF2B5EF4-FFF2-40B4-BE49-F238E27FC236}">
                    <a16:creationId xmlns:a16="http://schemas.microsoft.com/office/drawing/2014/main" id="{19D334D0-7256-4130-81A3-462D2E53BD29}"/>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1" name="Freeform 7849">
                <a:extLst>
                  <a:ext uri="{FF2B5EF4-FFF2-40B4-BE49-F238E27FC236}">
                    <a16:creationId xmlns:a16="http://schemas.microsoft.com/office/drawing/2014/main" id="{B3280F52-37E6-4234-8B84-960B634F8DA2}"/>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2" name="Freeform 7850">
                <a:extLst>
                  <a:ext uri="{FF2B5EF4-FFF2-40B4-BE49-F238E27FC236}">
                    <a16:creationId xmlns:a16="http://schemas.microsoft.com/office/drawing/2014/main" id="{91C41C23-AD94-483B-86E1-C5403D0F4BDA}"/>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3" name="Freeform 7851">
                <a:extLst>
                  <a:ext uri="{FF2B5EF4-FFF2-40B4-BE49-F238E27FC236}">
                    <a16:creationId xmlns:a16="http://schemas.microsoft.com/office/drawing/2014/main" id="{6CC6A0C3-4F18-42B9-B76A-390491601010}"/>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4" name="Freeform 7852">
                <a:extLst>
                  <a:ext uri="{FF2B5EF4-FFF2-40B4-BE49-F238E27FC236}">
                    <a16:creationId xmlns:a16="http://schemas.microsoft.com/office/drawing/2014/main" id="{648CD9D0-EBF0-474A-846C-17FE13DF8A5A}"/>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5" name="Freeform 7853">
                <a:extLst>
                  <a:ext uri="{FF2B5EF4-FFF2-40B4-BE49-F238E27FC236}">
                    <a16:creationId xmlns:a16="http://schemas.microsoft.com/office/drawing/2014/main" id="{3AA36FDC-12D8-4B5D-8459-30065E247265}"/>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6" name="Freeform 7854">
                <a:extLst>
                  <a:ext uri="{FF2B5EF4-FFF2-40B4-BE49-F238E27FC236}">
                    <a16:creationId xmlns:a16="http://schemas.microsoft.com/office/drawing/2014/main" id="{A2E5040B-B1A6-439C-86C7-5EBE3271D110}"/>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7" name="Freeform 7855">
                <a:extLst>
                  <a:ext uri="{FF2B5EF4-FFF2-40B4-BE49-F238E27FC236}">
                    <a16:creationId xmlns:a16="http://schemas.microsoft.com/office/drawing/2014/main" id="{11F040E9-094B-4C53-8A44-8A8B7D005F6E}"/>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8" name="Freeform 7856">
                <a:extLst>
                  <a:ext uri="{FF2B5EF4-FFF2-40B4-BE49-F238E27FC236}">
                    <a16:creationId xmlns:a16="http://schemas.microsoft.com/office/drawing/2014/main" id="{F9751A99-FC0E-428F-B841-97582E4FF3DA}"/>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9" name="Freeform 7857">
                <a:extLst>
                  <a:ext uri="{FF2B5EF4-FFF2-40B4-BE49-F238E27FC236}">
                    <a16:creationId xmlns:a16="http://schemas.microsoft.com/office/drawing/2014/main" id="{D39EE790-DD01-4B35-A4B4-F8553BB52054}"/>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0" name="Freeform 7858">
                <a:extLst>
                  <a:ext uri="{FF2B5EF4-FFF2-40B4-BE49-F238E27FC236}">
                    <a16:creationId xmlns:a16="http://schemas.microsoft.com/office/drawing/2014/main" id="{7862DD6F-E1A2-4A72-B536-DA08718E9766}"/>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1" name="Freeform 7859">
                <a:extLst>
                  <a:ext uri="{FF2B5EF4-FFF2-40B4-BE49-F238E27FC236}">
                    <a16:creationId xmlns:a16="http://schemas.microsoft.com/office/drawing/2014/main" id="{1BEAD445-CB53-4CB8-9CDC-DD2AE6C04F0D}"/>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2" name="Freeform 7860">
                <a:extLst>
                  <a:ext uri="{FF2B5EF4-FFF2-40B4-BE49-F238E27FC236}">
                    <a16:creationId xmlns:a16="http://schemas.microsoft.com/office/drawing/2014/main" id="{E2A3F38B-4465-4FA1-8100-C0685ED6BEFD}"/>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3" name="Freeform 7861">
                <a:extLst>
                  <a:ext uri="{FF2B5EF4-FFF2-40B4-BE49-F238E27FC236}">
                    <a16:creationId xmlns:a16="http://schemas.microsoft.com/office/drawing/2014/main" id="{AC923C23-ED64-42BE-8353-EB080F3708DA}"/>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4" name="Freeform 7862">
                <a:extLst>
                  <a:ext uri="{FF2B5EF4-FFF2-40B4-BE49-F238E27FC236}">
                    <a16:creationId xmlns:a16="http://schemas.microsoft.com/office/drawing/2014/main" id="{64D08332-3490-40E3-9037-A3A529681CB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5" name="Freeform 7863">
                <a:extLst>
                  <a:ext uri="{FF2B5EF4-FFF2-40B4-BE49-F238E27FC236}">
                    <a16:creationId xmlns:a16="http://schemas.microsoft.com/office/drawing/2014/main" id="{C00C424E-0B1E-4EDD-9B09-558FA6AB89C3}"/>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6" name="Freeform 7864">
                <a:extLst>
                  <a:ext uri="{FF2B5EF4-FFF2-40B4-BE49-F238E27FC236}">
                    <a16:creationId xmlns:a16="http://schemas.microsoft.com/office/drawing/2014/main" id="{CB2C9048-9749-4AE5-958D-AB97AF4BF8B4}"/>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7" name="Freeform 7865">
                <a:extLst>
                  <a:ext uri="{FF2B5EF4-FFF2-40B4-BE49-F238E27FC236}">
                    <a16:creationId xmlns:a16="http://schemas.microsoft.com/office/drawing/2014/main" id="{A11EDB36-CE66-4ED6-A1AC-A0A332A515E4}"/>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8" name="Freeform 7866">
                <a:extLst>
                  <a:ext uri="{FF2B5EF4-FFF2-40B4-BE49-F238E27FC236}">
                    <a16:creationId xmlns:a16="http://schemas.microsoft.com/office/drawing/2014/main" id="{BB641C56-F610-494D-8AFC-733BADB097A5}"/>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9" name="Freeform 7867">
                <a:extLst>
                  <a:ext uri="{FF2B5EF4-FFF2-40B4-BE49-F238E27FC236}">
                    <a16:creationId xmlns:a16="http://schemas.microsoft.com/office/drawing/2014/main" id="{B5EA3437-6E84-4DB1-BA7A-30222BC4CB4A}"/>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0" name="Freeform 7868">
                <a:extLst>
                  <a:ext uri="{FF2B5EF4-FFF2-40B4-BE49-F238E27FC236}">
                    <a16:creationId xmlns:a16="http://schemas.microsoft.com/office/drawing/2014/main" id="{54B29282-543A-4A56-AF80-2FD8D8411196}"/>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1" name="Freeform 7869">
                <a:extLst>
                  <a:ext uri="{FF2B5EF4-FFF2-40B4-BE49-F238E27FC236}">
                    <a16:creationId xmlns:a16="http://schemas.microsoft.com/office/drawing/2014/main" id="{D09BC6CE-1FC9-4A4E-A53C-728E89571550}"/>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2" name="Freeform 7870">
                <a:extLst>
                  <a:ext uri="{FF2B5EF4-FFF2-40B4-BE49-F238E27FC236}">
                    <a16:creationId xmlns:a16="http://schemas.microsoft.com/office/drawing/2014/main" id="{705F3581-3B12-4272-B5DC-D9009DAAA80A}"/>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3" name="Freeform 7871">
                <a:extLst>
                  <a:ext uri="{FF2B5EF4-FFF2-40B4-BE49-F238E27FC236}">
                    <a16:creationId xmlns:a16="http://schemas.microsoft.com/office/drawing/2014/main" id="{F03775AA-D04B-47B8-82C6-FA2547AABBF2}"/>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4" name="Freeform 7872">
                <a:extLst>
                  <a:ext uri="{FF2B5EF4-FFF2-40B4-BE49-F238E27FC236}">
                    <a16:creationId xmlns:a16="http://schemas.microsoft.com/office/drawing/2014/main" id="{07010F38-4604-4966-BCAF-53E2C9660EB1}"/>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5" name="Freeform 7873">
                <a:extLst>
                  <a:ext uri="{FF2B5EF4-FFF2-40B4-BE49-F238E27FC236}">
                    <a16:creationId xmlns:a16="http://schemas.microsoft.com/office/drawing/2014/main" id="{90106B3D-0162-4460-BE52-BFA10F20C9FC}"/>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6" name="Freeform 7874">
                <a:extLst>
                  <a:ext uri="{FF2B5EF4-FFF2-40B4-BE49-F238E27FC236}">
                    <a16:creationId xmlns:a16="http://schemas.microsoft.com/office/drawing/2014/main" id="{96D054BA-04ED-45FF-B6B5-DA5C3884D51F}"/>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7" name="Freeform 7875">
                <a:extLst>
                  <a:ext uri="{FF2B5EF4-FFF2-40B4-BE49-F238E27FC236}">
                    <a16:creationId xmlns:a16="http://schemas.microsoft.com/office/drawing/2014/main" id="{73F8ECE0-5F9C-464D-AD39-CEB511786243}"/>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8" name="Freeform 7876">
                <a:extLst>
                  <a:ext uri="{FF2B5EF4-FFF2-40B4-BE49-F238E27FC236}">
                    <a16:creationId xmlns:a16="http://schemas.microsoft.com/office/drawing/2014/main" id="{EC0751C7-CD9B-424B-8C09-1C53E991C87C}"/>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9" name="Freeform 7877">
                <a:extLst>
                  <a:ext uri="{FF2B5EF4-FFF2-40B4-BE49-F238E27FC236}">
                    <a16:creationId xmlns:a16="http://schemas.microsoft.com/office/drawing/2014/main" id="{64D5DAE3-3A39-4ED8-9C01-607FAA703A0B}"/>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0" name="Freeform 7878">
                <a:extLst>
                  <a:ext uri="{FF2B5EF4-FFF2-40B4-BE49-F238E27FC236}">
                    <a16:creationId xmlns:a16="http://schemas.microsoft.com/office/drawing/2014/main" id="{E8F7872D-5F76-4A19-BBCD-0FC911C22437}"/>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1" name="Freeform 7879">
                <a:extLst>
                  <a:ext uri="{FF2B5EF4-FFF2-40B4-BE49-F238E27FC236}">
                    <a16:creationId xmlns:a16="http://schemas.microsoft.com/office/drawing/2014/main" id="{7EBBB37B-59AE-482B-94A2-2D983D0826EB}"/>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2" name="Freeform 7880">
                <a:extLst>
                  <a:ext uri="{FF2B5EF4-FFF2-40B4-BE49-F238E27FC236}">
                    <a16:creationId xmlns:a16="http://schemas.microsoft.com/office/drawing/2014/main" id="{A1142EC5-1A87-49B7-ACF1-EF358D2D6513}"/>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3" name="Freeform 7881">
                <a:extLst>
                  <a:ext uri="{FF2B5EF4-FFF2-40B4-BE49-F238E27FC236}">
                    <a16:creationId xmlns:a16="http://schemas.microsoft.com/office/drawing/2014/main" id="{A19DC76F-B1EE-4B00-83BA-D2B064D46548}"/>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4" name="Freeform 7882">
                <a:extLst>
                  <a:ext uri="{FF2B5EF4-FFF2-40B4-BE49-F238E27FC236}">
                    <a16:creationId xmlns:a16="http://schemas.microsoft.com/office/drawing/2014/main" id="{D0C96676-AFF1-444D-B687-6DF52AF9F309}"/>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5" name="Freeform 7883">
                <a:extLst>
                  <a:ext uri="{FF2B5EF4-FFF2-40B4-BE49-F238E27FC236}">
                    <a16:creationId xmlns:a16="http://schemas.microsoft.com/office/drawing/2014/main" id="{A6600F73-91A2-438D-AD8C-AE31059D2101}"/>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6" name="Freeform 7884">
                <a:extLst>
                  <a:ext uri="{FF2B5EF4-FFF2-40B4-BE49-F238E27FC236}">
                    <a16:creationId xmlns:a16="http://schemas.microsoft.com/office/drawing/2014/main" id="{A5EE68E8-1B26-475A-9DE1-23A7C771ED1A}"/>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7" name="Freeform 7885">
                <a:extLst>
                  <a:ext uri="{FF2B5EF4-FFF2-40B4-BE49-F238E27FC236}">
                    <a16:creationId xmlns:a16="http://schemas.microsoft.com/office/drawing/2014/main" id="{AAB976DF-C6E8-43CA-8A80-82F5154EC475}"/>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8" name="Freeform 7886">
                <a:extLst>
                  <a:ext uri="{FF2B5EF4-FFF2-40B4-BE49-F238E27FC236}">
                    <a16:creationId xmlns:a16="http://schemas.microsoft.com/office/drawing/2014/main" id="{C0746257-1037-42BB-8192-D6A72E6E94E4}"/>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9" name="Freeform 7887">
                <a:extLst>
                  <a:ext uri="{FF2B5EF4-FFF2-40B4-BE49-F238E27FC236}">
                    <a16:creationId xmlns:a16="http://schemas.microsoft.com/office/drawing/2014/main" id="{8B421103-8FCA-48BB-8AB1-7E046BACDA79}"/>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0" name="Freeform 7888">
                <a:extLst>
                  <a:ext uri="{FF2B5EF4-FFF2-40B4-BE49-F238E27FC236}">
                    <a16:creationId xmlns:a16="http://schemas.microsoft.com/office/drawing/2014/main" id="{1A4DE4E1-6A18-40F2-A8BB-0F95D6528DFB}"/>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1" name="Freeform 7889">
                <a:extLst>
                  <a:ext uri="{FF2B5EF4-FFF2-40B4-BE49-F238E27FC236}">
                    <a16:creationId xmlns:a16="http://schemas.microsoft.com/office/drawing/2014/main" id="{A29FAA5A-0A73-4C96-BF7A-3F2E2161AA3E}"/>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2" name="Freeform 7890">
                <a:extLst>
                  <a:ext uri="{FF2B5EF4-FFF2-40B4-BE49-F238E27FC236}">
                    <a16:creationId xmlns:a16="http://schemas.microsoft.com/office/drawing/2014/main" id="{9EE17339-BC1C-487E-9159-8FE3C3709337}"/>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3" name="Freeform 7891">
                <a:extLst>
                  <a:ext uri="{FF2B5EF4-FFF2-40B4-BE49-F238E27FC236}">
                    <a16:creationId xmlns:a16="http://schemas.microsoft.com/office/drawing/2014/main" id="{2DE1BBE9-9A94-47D1-B0F4-4B89CAC11FF5}"/>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4" name="Freeform 7892">
                <a:extLst>
                  <a:ext uri="{FF2B5EF4-FFF2-40B4-BE49-F238E27FC236}">
                    <a16:creationId xmlns:a16="http://schemas.microsoft.com/office/drawing/2014/main" id="{15324D63-CA0C-4BF2-8DDD-EF1C2D245BA0}"/>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5" name="Freeform 7893">
                <a:extLst>
                  <a:ext uri="{FF2B5EF4-FFF2-40B4-BE49-F238E27FC236}">
                    <a16:creationId xmlns:a16="http://schemas.microsoft.com/office/drawing/2014/main" id="{18BA2661-13CF-4D9E-9E3A-36B6A470AA08}"/>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6" name="Freeform 7894">
                <a:extLst>
                  <a:ext uri="{FF2B5EF4-FFF2-40B4-BE49-F238E27FC236}">
                    <a16:creationId xmlns:a16="http://schemas.microsoft.com/office/drawing/2014/main" id="{AF7572EE-9A01-4984-9C66-3F575B2EEB1D}"/>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7" name="Freeform 7895">
                <a:extLst>
                  <a:ext uri="{FF2B5EF4-FFF2-40B4-BE49-F238E27FC236}">
                    <a16:creationId xmlns:a16="http://schemas.microsoft.com/office/drawing/2014/main" id="{AD22AC15-B805-49B6-880D-80687F0DEB53}"/>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8" name="Freeform 7896">
                <a:extLst>
                  <a:ext uri="{FF2B5EF4-FFF2-40B4-BE49-F238E27FC236}">
                    <a16:creationId xmlns:a16="http://schemas.microsoft.com/office/drawing/2014/main" id="{92045070-475C-4973-AF52-6CECAB80FDD4}"/>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9" name="Freeform 7897">
                <a:extLst>
                  <a:ext uri="{FF2B5EF4-FFF2-40B4-BE49-F238E27FC236}">
                    <a16:creationId xmlns:a16="http://schemas.microsoft.com/office/drawing/2014/main" id="{26B72314-5732-4E44-9064-7C44DE087A32}"/>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0" name="Freeform 7898">
                <a:extLst>
                  <a:ext uri="{FF2B5EF4-FFF2-40B4-BE49-F238E27FC236}">
                    <a16:creationId xmlns:a16="http://schemas.microsoft.com/office/drawing/2014/main" id="{3253FD91-22D9-4590-B53A-379A19CA4442}"/>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1" name="Freeform 7899">
                <a:extLst>
                  <a:ext uri="{FF2B5EF4-FFF2-40B4-BE49-F238E27FC236}">
                    <a16:creationId xmlns:a16="http://schemas.microsoft.com/office/drawing/2014/main" id="{D8F24E6C-576A-49F3-8A67-2C69EF655635}"/>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2" name="Freeform 7900">
                <a:extLst>
                  <a:ext uri="{FF2B5EF4-FFF2-40B4-BE49-F238E27FC236}">
                    <a16:creationId xmlns:a16="http://schemas.microsoft.com/office/drawing/2014/main" id="{9527B896-FB38-4D3F-9CDB-BA0C50EFA56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3" name="Freeform 7901">
                <a:extLst>
                  <a:ext uri="{FF2B5EF4-FFF2-40B4-BE49-F238E27FC236}">
                    <a16:creationId xmlns:a16="http://schemas.microsoft.com/office/drawing/2014/main" id="{25345054-9076-48C6-936C-22FD4411E1F3}"/>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4" name="Freeform 7902">
                <a:extLst>
                  <a:ext uri="{FF2B5EF4-FFF2-40B4-BE49-F238E27FC236}">
                    <a16:creationId xmlns:a16="http://schemas.microsoft.com/office/drawing/2014/main" id="{B82D24C2-625F-4806-86E6-21A756DF8E81}"/>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5" name="Freeform 7903">
                <a:extLst>
                  <a:ext uri="{FF2B5EF4-FFF2-40B4-BE49-F238E27FC236}">
                    <a16:creationId xmlns:a16="http://schemas.microsoft.com/office/drawing/2014/main" id="{D95FD951-C967-4C6F-B79C-B50F176B86D2}"/>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6" name="Freeform 7904">
                <a:extLst>
                  <a:ext uri="{FF2B5EF4-FFF2-40B4-BE49-F238E27FC236}">
                    <a16:creationId xmlns:a16="http://schemas.microsoft.com/office/drawing/2014/main" id="{508E4A4C-5926-4869-83A4-1AC791685CBF}"/>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7" name="Freeform 7905">
                <a:extLst>
                  <a:ext uri="{FF2B5EF4-FFF2-40B4-BE49-F238E27FC236}">
                    <a16:creationId xmlns:a16="http://schemas.microsoft.com/office/drawing/2014/main" id="{91C8E41E-0223-460D-8F41-FA2A47C82776}"/>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8" name="Freeform 7906">
                <a:extLst>
                  <a:ext uri="{FF2B5EF4-FFF2-40B4-BE49-F238E27FC236}">
                    <a16:creationId xmlns:a16="http://schemas.microsoft.com/office/drawing/2014/main" id="{108A5674-41AE-484A-A755-3DFCA7FF8A5F}"/>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9" name="Freeform 7907">
                <a:extLst>
                  <a:ext uri="{FF2B5EF4-FFF2-40B4-BE49-F238E27FC236}">
                    <a16:creationId xmlns:a16="http://schemas.microsoft.com/office/drawing/2014/main" id="{D8A956D6-2BC9-46C2-B7D9-2ADC57E79236}"/>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0" name="Freeform 7908">
                <a:extLst>
                  <a:ext uri="{FF2B5EF4-FFF2-40B4-BE49-F238E27FC236}">
                    <a16:creationId xmlns:a16="http://schemas.microsoft.com/office/drawing/2014/main" id="{2CE3D46A-7D06-462D-A137-85763716D6F6}"/>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1" name="Freeform 7909">
                <a:extLst>
                  <a:ext uri="{FF2B5EF4-FFF2-40B4-BE49-F238E27FC236}">
                    <a16:creationId xmlns:a16="http://schemas.microsoft.com/office/drawing/2014/main" id="{88E3C35E-1EE1-4062-AA7D-301EDE833628}"/>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2" name="Freeform 7910">
                <a:extLst>
                  <a:ext uri="{FF2B5EF4-FFF2-40B4-BE49-F238E27FC236}">
                    <a16:creationId xmlns:a16="http://schemas.microsoft.com/office/drawing/2014/main" id="{36818F2E-2160-4C43-A8EE-50DF5F4F67C6}"/>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3" name="Freeform 7911">
                <a:extLst>
                  <a:ext uri="{FF2B5EF4-FFF2-40B4-BE49-F238E27FC236}">
                    <a16:creationId xmlns:a16="http://schemas.microsoft.com/office/drawing/2014/main" id="{B48A8A2A-5D46-46AE-A201-237A51CBD5B6}"/>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4" name="Freeform 7912">
                <a:extLst>
                  <a:ext uri="{FF2B5EF4-FFF2-40B4-BE49-F238E27FC236}">
                    <a16:creationId xmlns:a16="http://schemas.microsoft.com/office/drawing/2014/main" id="{45845767-8684-4476-9C25-EB74C01D3786}"/>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5" name="Freeform 7913">
                <a:extLst>
                  <a:ext uri="{FF2B5EF4-FFF2-40B4-BE49-F238E27FC236}">
                    <a16:creationId xmlns:a16="http://schemas.microsoft.com/office/drawing/2014/main" id="{CAB5F3CD-2D67-4A17-9F2E-382F33D4893F}"/>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6" name="Freeform 7914">
                <a:extLst>
                  <a:ext uri="{FF2B5EF4-FFF2-40B4-BE49-F238E27FC236}">
                    <a16:creationId xmlns:a16="http://schemas.microsoft.com/office/drawing/2014/main" id="{BFAD05EF-3826-43B8-A99F-F37FDB8DC2D0}"/>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7" name="Freeform 7915">
                <a:extLst>
                  <a:ext uri="{FF2B5EF4-FFF2-40B4-BE49-F238E27FC236}">
                    <a16:creationId xmlns:a16="http://schemas.microsoft.com/office/drawing/2014/main" id="{645285BA-EC88-49EB-A1B3-F4699084CE67}"/>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8" name="Freeform 7916">
                <a:extLst>
                  <a:ext uri="{FF2B5EF4-FFF2-40B4-BE49-F238E27FC236}">
                    <a16:creationId xmlns:a16="http://schemas.microsoft.com/office/drawing/2014/main" id="{B9A63667-FF8A-459C-A208-E951F38F82FF}"/>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9" name="Freeform 7917">
                <a:extLst>
                  <a:ext uri="{FF2B5EF4-FFF2-40B4-BE49-F238E27FC236}">
                    <a16:creationId xmlns:a16="http://schemas.microsoft.com/office/drawing/2014/main" id="{18A34205-1D88-4C87-ABD1-1F7CF5AC1196}"/>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0" name="Freeform 7918">
                <a:extLst>
                  <a:ext uri="{FF2B5EF4-FFF2-40B4-BE49-F238E27FC236}">
                    <a16:creationId xmlns:a16="http://schemas.microsoft.com/office/drawing/2014/main" id="{4530F1F6-010F-4F93-B7C8-AB7B4F0A29FD}"/>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1" name="Freeform 7919">
                <a:extLst>
                  <a:ext uri="{FF2B5EF4-FFF2-40B4-BE49-F238E27FC236}">
                    <a16:creationId xmlns:a16="http://schemas.microsoft.com/office/drawing/2014/main" id="{BF3792E4-5083-4928-9BBB-E3C42F7D2FE4}"/>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2" name="Freeform 7920">
                <a:extLst>
                  <a:ext uri="{FF2B5EF4-FFF2-40B4-BE49-F238E27FC236}">
                    <a16:creationId xmlns:a16="http://schemas.microsoft.com/office/drawing/2014/main" id="{3433C4B5-D41E-42C2-9FF6-1E4B8FBC7414}"/>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3" name="Freeform 7921">
                <a:extLst>
                  <a:ext uri="{FF2B5EF4-FFF2-40B4-BE49-F238E27FC236}">
                    <a16:creationId xmlns:a16="http://schemas.microsoft.com/office/drawing/2014/main" id="{A1E3A3DF-F530-41A4-9E11-52D366BC6305}"/>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4" name="Freeform 7922">
                <a:extLst>
                  <a:ext uri="{FF2B5EF4-FFF2-40B4-BE49-F238E27FC236}">
                    <a16:creationId xmlns:a16="http://schemas.microsoft.com/office/drawing/2014/main" id="{EB9BAE52-7DDD-4538-8998-21799C05EE53}"/>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5" name="Freeform 7923">
                <a:extLst>
                  <a:ext uri="{FF2B5EF4-FFF2-40B4-BE49-F238E27FC236}">
                    <a16:creationId xmlns:a16="http://schemas.microsoft.com/office/drawing/2014/main" id="{E8071819-27FE-49FB-9118-9822CAA0B628}"/>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6" name="Freeform 7924">
                <a:extLst>
                  <a:ext uri="{FF2B5EF4-FFF2-40B4-BE49-F238E27FC236}">
                    <a16:creationId xmlns:a16="http://schemas.microsoft.com/office/drawing/2014/main" id="{78833007-E986-41A9-A8C7-F1A4A00D1C19}"/>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7" name="Freeform 7925">
                <a:extLst>
                  <a:ext uri="{FF2B5EF4-FFF2-40B4-BE49-F238E27FC236}">
                    <a16:creationId xmlns:a16="http://schemas.microsoft.com/office/drawing/2014/main" id="{70FB2CD6-B331-40A3-AAAF-7E9CD65541D0}"/>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8" name="Freeform 7926">
                <a:extLst>
                  <a:ext uri="{FF2B5EF4-FFF2-40B4-BE49-F238E27FC236}">
                    <a16:creationId xmlns:a16="http://schemas.microsoft.com/office/drawing/2014/main" id="{5882410D-80E3-4E95-A6CA-B5546DCB65A4}"/>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9" name="Freeform 7927">
                <a:extLst>
                  <a:ext uri="{FF2B5EF4-FFF2-40B4-BE49-F238E27FC236}">
                    <a16:creationId xmlns:a16="http://schemas.microsoft.com/office/drawing/2014/main" id="{5CE7AEF4-B84E-4E6F-8952-FA2C4AEE0277}"/>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0" name="Freeform 7928">
                <a:extLst>
                  <a:ext uri="{FF2B5EF4-FFF2-40B4-BE49-F238E27FC236}">
                    <a16:creationId xmlns:a16="http://schemas.microsoft.com/office/drawing/2014/main" id="{E02A3F23-4950-480F-9B13-D844E5EDB74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1" name="Freeform 7929">
                <a:extLst>
                  <a:ext uri="{FF2B5EF4-FFF2-40B4-BE49-F238E27FC236}">
                    <a16:creationId xmlns:a16="http://schemas.microsoft.com/office/drawing/2014/main" id="{4219EDF8-2415-4BD4-AD0A-CC2FE6F3410D}"/>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2" name="Freeform 7930">
                <a:extLst>
                  <a:ext uri="{FF2B5EF4-FFF2-40B4-BE49-F238E27FC236}">
                    <a16:creationId xmlns:a16="http://schemas.microsoft.com/office/drawing/2014/main" id="{522D15A2-611F-4840-862F-B0AF81D60715}"/>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3" name="Freeform 7931">
                <a:extLst>
                  <a:ext uri="{FF2B5EF4-FFF2-40B4-BE49-F238E27FC236}">
                    <a16:creationId xmlns:a16="http://schemas.microsoft.com/office/drawing/2014/main" id="{1932312D-B0F3-4935-9A2A-5799DE227159}"/>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4" name="Freeform 7932">
                <a:extLst>
                  <a:ext uri="{FF2B5EF4-FFF2-40B4-BE49-F238E27FC236}">
                    <a16:creationId xmlns:a16="http://schemas.microsoft.com/office/drawing/2014/main" id="{F6C8E90A-3D63-4F91-8702-99C74B11794A}"/>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5" name="Freeform 7933">
                <a:extLst>
                  <a:ext uri="{FF2B5EF4-FFF2-40B4-BE49-F238E27FC236}">
                    <a16:creationId xmlns:a16="http://schemas.microsoft.com/office/drawing/2014/main" id="{2CDCF380-925F-41B0-AD55-D47316E49A01}"/>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6" name="Freeform 7934">
                <a:extLst>
                  <a:ext uri="{FF2B5EF4-FFF2-40B4-BE49-F238E27FC236}">
                    <a16:creationId xmlns:a16="http://schemas.microsoft.com/office/drawing/2014/main" id="{6DF36DF6-7570-487C-9D6B-0160EC0B4BA5}"/>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7" name="Freeform 7935">
                <a:extLst>
                  <a:ext uri="{FF2B5EF4-FFF2-40B4-BE49-F238E27FC236}">
                    <a16:creationId xmlns:a16="http://schemas.microsoft.com/office/drawing/2014/main" id="{C85BBD7D-BCFA-4E67-9311-86633711EB99}"/>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8" name="Freeform 7936">
                <a:extLst>
                  <a:ext uri="{FF2B5EF4-FFF2-40B4-BE49-F238E27FC236}">
                    <a16:creationId xmlns:a16="http://schemas.microsoft.com/office/drawing/2014/main" id="{83952930-650A-4107-9B8B-471ABD37A26A}"/>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9" name="Freeform 7937">
                <a:extLst>
                  <a:ext uri="{FF2B5EF4-FFF2-40B4-BE49-F238E27FC236}">
                    <a16:creationId xmlns:a16="http://schemas.microsoft.com/office/drawing/2014/main" id="{155E3561-8393-44D1-96CB-FA3BF487E9EF}"/>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0" name="Freeform 7938">
                <a:extLst>
                  <a:ext uri="{FF2B5EF4-FFF2-40B4-BE49-F238E27FC236}">
                    <a16:creationId xmlns:a16="http://schemas.microsoft.com/office/drawing/2014/main" id="{31941FDB-C477-44A6-B669-24589BEB099F}"/>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1" name="Freeform 7939">
                <a:extLst>
                  <a:ext uri="{FF2B5EF4-FFF2-40B4-BE49-F238E27FC236}">
                    <a16:creationId xmlns:a16="http://schemas.microsoft.com/office/drawing/2014/main" id="{94874D0F-ACC4-4671-B93B-E16EA88A272F}"/>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2" name="Freeform 7940">
                <a:extLst>
                  <a:ext uri="{FF2B5EF4-FFF2-40B4-BE49-F238E27FC236}">
                    <a16:creationId xmlns:a16="http://schemas.microsoft.com/office/drawing/2014/main" id="{502A62AA-E820-4FC0-88B7-BAF800F8E339}"/>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3" name="Freeform 7941">
                <a:extLst>
                  <a:ext uri="{FF2B5EF4-FFF2-40B4-BE49-F238E27FC236}">
                    <a16:creationId xmlns:a16="http://schemas.microsoft.com/office/drawing/2014/main" id="{92021E0C-6B57-49D3-8314-4A6922C1F6F0}"/>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4" name="Freeform 7942">
                <a:extLst>
                  <a:ext uri="{FF2B5EF4-FFF2-40B4-BE49-F238E27FC236}">
                    <a16:creationId xmlns:a16="http://schemas.microsoft.com/office/drawing/2014/main" id="{A1047E3A-FDC6-499A-B87F-879A05B0724E}"/>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5" name="Freeform 7943">
                <a:extLst>
                  <a:ext uri="{FF2B5EF4-FFF2-40B4-BE49-F238E27FC236}">
                    <a16:creationId xmlns:a16="http://schemas.microsoft.com/office/drawing/2014/main" id="{D30C17E2-40E3-4E64-A184-50DCDF7D7FF8}"/>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6" name="Freeform 7944">
                <a:extLst>
                  <a:ext uri="{FF2B5EF4-FFF2-40B4-BE49-F238E27FC236}">
                    <a16:creationId xmlns:a16="http://schemas.microsoft.com/office/drawing/2014/main" id="{4F7C7AEB-0A18-4DF6-B115-9EB9D28F2802}"/>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7" name="Freeform 7945">
                <a:extLst>
                  <a:ext uri="{FF2B5EF4-FFF2-40B4-BE49-F238E27FC236}">
                    <a16:creationId xmlns:a16="http://schemas.microsoft.com/office/drawing/2014/main" id="{ABE4865A-5150-4FE6-A887-FBE504B82D88}"/>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8" name="Freeform 7946">
                <a:extLst>
                  <a:ext uri="{FF2B5EF4-FFF2-40B4-BE49-F238E27FC236}">
                    <a16:creationId xmlns:a16="http://schemas.microsoft.com/office/drawing/2014/main" id="{80F727A4-9A77-49DD-8FDA-A630A6B1F5BE}"/>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9" name="Freeform 7947">
                <a:extLst>
                  <a:ext uri="{FF2B5EF4-FFF2-40B4-BE49-F238E27FC236}">
                    <a16:creationId xmlns:a16="http://schemas.microsoft.com/office/drawing/2014/main" id="{215755C1-EB5E-4349-9637-B048D7966C31}"/>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0" name="Freeform 7948">
                <a:extLst>
                  <a:ext uri="{FF2B5EF4-FFF2-40B4-BE49-F238E27FC236}">
                    <a16:creationId xmlns:a16="http://schemas.microsoft.com/office/drawing/2014/main" id="{0A00EBD6-877C-4517-AD88-6C2262CFB16D}"/>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1" name="Freeform 7949">
                <a:extLst>
                  <a:ext uri="{FF2B5EF4-FFF2-40B4-BE49-F238E27FC236}">
                    <a16:creationId xmlns:a16="http://schemas.microsoft.com/office/drawing/2014/main" id="{6274B01C-8758-424C-A4D5-8F277A866116}"/>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2" name="Freeform 7950">
                <a:extLst>
                  <a:ext uri="{FF2B5EF4-FFF2-40B4-BE49-F238E27FC236}">
                    <a16:creationId xmlns:a16="http://schemas.microsoft.com/office/drawing/2014/main" id="{44FFC8EB-E1FB-47A7-AEF1-5ABA3FD21155}"/>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3" name="Freeform 7951">
                <a:extLst>
                  <a:ext uri="{FF2B5EF4-FFF2-40B4-BE49-F238E27FC236}">
                    <a16:creationId xmlns:a16="http://schemas.microsoft.com/office/drawing/2014/main" id="{15199329-8D69-4F6B-ACA2-C07D47A547E5}"/>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4" name="Freeform 7952">
                <a:extLst>
                  <a:ext uri="{FF2B5EF4-FFF2-40B4-BE49-F238E27FC236}">
                    <a16:creationId xmlns:a16="http://schemas.microsoft.com/office/drawing/2014/main" id="{3497A271-B722-42AD-A2F9-7268EC481E48}"/>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5" name="Freeform 7953">
                <a:extLst>
                  <a:ext uri="{FF2B5EF4-FFF2-40B4-BE49-F238E27FC236}">
                    <a16:creationId xmlns:a16="http://schemas.microsoft.com/office/drawing/2014/main" id="{FEFE6885-614E-4AF8-820F-4948C8D2BAE5}"/>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6" name="Freeform 7954">
                <a:extLst>
                  <a:ext uri="{FF2B5EF4-FFF2-40B4-BE49-F238E27FC236}">
                    <a16:creationId xmlns:a16="http://schemas.microsoft.com/office/drawing/2014/main" id="{9EF2B77E-5BD4-4BCE-8568-EA8442FCFFCF}"/>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7" name="Freeform 7955">
                <a:extLst>
                  <a:ext uri="{FF2B5EF4-FFF2-40B4-BE49-F238E27FC236}">
                    <a16:creationId xmlns:a16="http://schemas.microsoft.com/office/drawing/2014/main" id="{B126CC6E-CE88-4024-9B22-14B54BF09D52}"/>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8" name="Freeform 7956">
                <a:extLst>
                  <a:ext uri="{FF2B5EF4-FFF2-40B4-BE49-F238E27FC236}">
                    <a16:creationId xmlns:a16="http://schemas.microsoft.com/office/drawing/2014/main" id="{CFD822D5-6D53-436B-970F-53C91A6F1BB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9" name="Freeform 7957">
                <a:extLst>
                  <a:ext uri="{FF2B5EF4-FFF2-40B4-BE49-F238E27FC236}">
                    <a16:creationId xmlns:a16="http://schemas.microsoft.com/office/drawing/2014/main" id="{59393085-FA07-407B-82DE-5E05C96B578A}"/>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0" name="Freeform 7958">
                <a:extLst>
                  <a:ext uri="{FF2B5EF4-FFF2-40B4-BE49-F238E27FC236}">
                    <a16:creationId xmlns:a16="http://schemas.microsoft.com/office/drawing/2014/main" id="{AD786FEF-AC92-434F-86D7-AC43F9168E2B}"/>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1" name="Freeform 7959">
                <a:extLst>
                  <a:ext uri="{FF2B5EF4-FFF2-40B4-BE49-F238E27FC236}">
                    <a16:creationId xmlns:a16="http://schemas.microsoft.com/office/drawing/2014/main" id="{4BC84FC5-8B21-4B06-B9B7-992DA13C35D6}"/>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2" name="Freeform 7960">
                <a:extLst>
                  <a:ext uri="{FF2B5EF4-FFF2-40B4-BE49-F238E27FC236}">
                    <a16:creationId xmlns:a16="http://schemas.microsoft.com/office/drawing/2014/main" id="{7000FCF0-B73D-49C4-B402-9B20DFEDE5B3}"/>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3" name="Freeform 7961">
                <a:extLst>
                  <a:ext uri="{FF2B5EF4-FFF2-40B4-BE49-F238E27FC236}">
                    <a16:creationId xmlns:a16="http://schemas.microsoft.com/office/drawing/2014/main" id="{7D03D527-6D2A-413C-B1F3-F8369462D679}"/>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4" name="Freeform 7962">
                <a:extLst>
                  <a:ext uri="{FF2B5EF4-FFF2-40B4-BE49-F238E27FC236}">
                    <a16:creationId xmlns:a16="http://schemas.microsoft.com/office/drawing/2014/main" id="{2121CCB4-F2A7-4A2E-B3BE-1B288207D86F}"/>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5" name="Freeform 7963">
                <a:extLst>
                  <a:ext uri="{FF2B5EF4-FFF2-40B4-BE49-F238E27FC236}">
                    <a16:creationId xmlns:a16="http://schemas.microsoft.com/office/drawing/2014/main" id="{A5C99667-1FF1-43F9-AAAA-284B1D2BFF86}"/>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6" name="Freeform 7964">
                <a:extLst>
                  <a:ext uri="{FF2B5EF4-FFF2-40B4-BE49-F238E27FC236}">
                    <a16:creationId xmlns:a16="http://schemas.microsoft.com/office/drawing/2014/main" id="{1ADADDCA-578B-4A3C-8F82-B1AD09EB95DC}"/>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7" name="Freeform 7965">
                <a:extLst>
                  <a:ext uri="{FF2B5EF4-FFF2-40B4-BE49-F238E27FC236}">
                    <a16:creationId xmlns:a16="http://schemas.microsoft.com/office/drawing/2014/main" id="{336D719B-2F50-4B97-9246-08B9144D42F9}"/>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8" name="Freeform 7966">
                <a:extLst>
                  <a:ext uri="{FF2B5EF4-FFF2-40B4-BE49-F238E27FC236}">
                    <a16:creationId xmlns:a16="http://schemas.microsoft.com/office/drawing/2014/main" id="{2405BE71-6A0B-4FA6-917F-D38B9173EDE5}"/>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9" name="Freeform 7967">
                <a:extLst>
                  <a:ext uri="{FF2B5EF4-FFF2-40B4-BE49-F238E27FC236}">
                    <a16:creationId xmlns:a16="http://schemas.microsoft.com/office/drawing/2014/main" id="{8C32C8C3-DEFB-419E-88A2-587D40B77AF6}"/>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0" name="Freeform 7968">
                <a:extLst>
                  <a:ext uri="{FF2B5EF4-FFF2-40B4-BE49-F238E27FC236}">
                    <a16:creationId xmlns:a16="http://schemas.microsoft.com/office/drawing/2014/main" id="{28375760-0B69-4A8C-8FCB-A74AFD2A7AB7}"/>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1" name="Freeform 7969">
                <a:extLst>
                  <a:ext uri="{FF2B5EF4-FFF2-40B4-BE49-F238E27FC236}">
                    <a16:creationId xmlns:a16="http://schemas.microsoft.com/office/drawing/2014/main" id="{4BAE2E2B-BA71-4848-9F06-DECA7F10FACE}"/>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2" name="Freeform 7970">
                <a:extLst>
                  <a:ext uri="{FF2B5EF4-FFF2-40B4-BE49-F238E27FC236}">
                    <a16:creationId xmlns:a16="http://schemas.microsoft.com/office/drawing/2014/main" id="{A2D25435-89AC-40B5-A972-51E273FA67CA}"/>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3" name="Freeform 7971">
                <a:extLst>
                  <a:ext uri="{FF2B5EF4-FFF2-40B4-BE49-F238E27FC236}">
                    <a16:creationId xmlns:a16="http://schemas.microsoft.com/office/drawing/2014/main" id="{765A2D2A-C935-47B2-B876-AA5EF73A580D}"/>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4" name="Freeform 7972">
                <a:extLst>
                  <a:ext uri="{FF2B5EF4-FFF2-40B4-BE49-F238E27FC236}">
                    <a16:creationId xmlns:a16="http://schemas.microsoft.com/office/drawing/2014/main" id="{10466843-2B9D-47F6-8F40-F1812CFC4DFC}"/>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5" name="Freeform 7973">
                <a:extLst>
                  <a:ext uri="{FF2B5EF4-FFF2-40B4-BE49-F238E27FC236}">
                    <a16:creationId xmlns:a16="http://schemas.microsoft.com/office/drawing/2014/main" id="{F1B81750-92F2-4D16-ABAA-CB70ED9384A6}"/>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6" name="Freeform 7974">
                <a:extLst>
                  <a:ext uri="{FF2B5EF4-FFF2-40B4-BE49-F238E27FC236}">
                    <a16:creationId xmlns:a16="http://schemas.microsoft.com/office/drawing/2014/main" id="{A0727EBB-DEFA-4902-B698-3561600C57A3}"/>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7" name="Freeform 7975">
                <a:extLst>
                  <a:ext uri="{FF2B5EF4-FFF2-40B4-BE49-F238E27FC236}">
                    <a16:creationId xmlns:a16="http://schemas.microsoft.com/office/drawing/2014/main" id="{F153D556-4ADB-452D-BE50-5E301976D064}"/>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8" name="Freeform 7976">
                <a:extLst>
                  <a:ext uri="{FF2B5EF4-FFF2-40B4-BE49-F238E27FC236}">
                    <a16:creationId xmlns:a16="http://schemas.microsoft.com/office/drawing/2014/main" id="{21CD3823-B3CC-45DC-905C-2518635FFC13}"/>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9" name="Freeform 7977">
                <a:extLst>
                  <a:ext uri="{FF2B5EF4-FFF2-40B4-BE49-F238E27FC236}">
                    <a16:creationId xmlns:a16="http://schemas.microsoft.com/office/drawing/2014/main" id="{D2CE1245-8040-4C7A-A4E9-7D0F3C73BFB3}"/>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0" name="Freeform 7978">
                <a:extLst>
                  <a:ext uri="{FF2B5EF4-FFF2-40B4-BE49-F238E27FC236}">
                    <a16:creationId xmlns:a16="http://schemas.microsoft.com/office/drawing/2014/main" id="{F2DE110A-16C8-4876-96F8-677BB49EC870}"/>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1" name="Freeform 7979">
                <a:extLst>
                  <a:ext uri="{FF2B5EF4-FFF2-40B4-BE49-F238E27FC236}">
                    <a16:creationId xmlns:a16="http://schemas.microsoft.com/office/drawing/2014/main" id="{079AE126-4454-4D04-BB01-3A1001DAE410}"/>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2" name="Freeform 7980">
                <a:extLst>
                  <a:ext uri="{FF2B5EF4-FFF2-40B4-BE49-F238E27FC236}">
                    <a16:creationId xmlns:a16="http://schemas.microsoft.com/office/drawing/2014/main" id="{8389BD4D-1341-4179-8A0E-9C16B6304EBE}"/>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3" name="Freeform 7981">
                <a:extLst>
                  <a:ext uri="{FF2B5EF4-FFF2-40B4-BE49-F238E27FC236}">
                    <a16:creationId xmlns:a16="http://schemas.microsoft.com/office/drawing/2014/main" id="{BD6A24EB-BE6D-49D2-8475-9441AC85E60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4" name="Freeform 7982">
                <a:extLst>
                  <a:ext uri="{FF2B5EF4-FFF2-40B4-BE49-F238E27FC236}">
                    <a16:creationId xmlns:a16="http://schemas.microsoft.com/office/drawing/2014/main" id="{AC242F3E-E058-4E00-B8D4-0546039C5C42}"/>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5" name="Freeform 7983">
                <a:extLst>
                  <a:ext uri="{FF2B5EF4-FFF2-40B4-BE49-F238E27FC236}">
                    <a16:creationId xmlns:a16="http://schemas.microsoft.com/office/drawing/2014/main" id="{24DC1B90-0364-4DA5-9593-86A47D32379D}"/>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6" name="Freeform 7984">
                <a:extLst>
                  <a:ext uri="{FF2B5EF4-FFF2-40B4-BE49-F238E27FC236}">
                    <a16:creationId xmlns:a16="http://schemas.microsoft.com/office/drawing/2014/main" id="{E749A6C2-5F50-4195-AA83-1130B53AB84E}"/>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7" name="Freeform 7985">
                <a:extLst>
                  <a:ext uri="{FF2B5EF4-FFF2-40B4-BE49-F238E27FC236}">
                    <a16:creationId xmlns:a16="http://schemas.microsoft.com/office/drawing/2014/main" id="{A6243146-3749-494E-8456-83BFBD03E16C}"/>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8" name="Freeform 7986">
                <a:extLst>
                  <a:ext uri="{FF2B5EF4-FFF2-40B4-BE49-F238E27FC236}">
                    <a16:creationId xmlns:a16="http://schemas.microsoft.com/office/drawing/2014/main" id="{459C3EF9-9664-439D-AC93-4ABE391C58A5}"/>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9" name="Freeform 7987">
                <a:extLst>
                  <a:ext uri="{FF2B5EF4-FFF2-40B4-BE49-F238E27FC236}">
                    <a16:creationId xmlns:a16="http://schemas.microsoft.com/office/drawing/2014/main" id="{C9648FE9-4EC5-479E-9FE7-48810B4E9FBF}"/>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0" name="Freeform 7988">
                <a:extLst>
                  <a:ext uri="{FF2B5EF4-FFF2-40B4-BE49-F238E27FC236}">
                    <a16:creationId xmlns:a16="http://schemas.microsoft.com/office/drawing/2014/main" id="{64ABEC20-F9A0-4A13-A834-4E843644F036}"/>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1" name="Freeform 7989">
                <a:extLst>
                  <a:ext uri="{FF2B5EF4-FFF2-40B4-BE49-F238E27FC236}">
                    <a16:creationId xmlns:a16="http://schemas.microsoft.com/office/drawing/2014/main" id="{1CC981E6-CCCD-4DBE-A7E9-93008523725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2" name="Freeform 7990">
                <a:extLst>
                  <a:ext uri="{FF2B5EF4-FFF2-40B4-BE49-F238E27FC236}">
                    <a16:creationId xmlns:a16="http://schemas.microsoft.com/office/drawing/2014/main" id="{13E5D000-7F29-4F3F-8F7C-E9E435103BFF}"/>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3" name="Freeform 7991">
                <a:extLst>
                  <a:ext uri="{FF2B5EF4-FFF2-40B4-BE49-F238E27FC236}">
                    <a16:creationId xmlns:a16="http://schemas.microsoft.com/office/drawing/2014/main" id="{E2D98D83-5D1B-42A5-B7DF-7B60C395BB53}"/>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4" name="Freeform 7992">
                <a:extLst>
                  <a:ext uri="{FF2B5EF4-FFF2-40B4-BE49-F238E27FC236}">
                    <a16:creationId xmlns:a16="http://schemas.microsoft.com/office/drawing/2014/main" id="{AC942869-B06F-47DB-AC81-8C655524F22A}"/>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5" name="Freeform 7993">
                <a:extLst>
                  <a:ext uri="{FF2B5EF4-FFF2-40B4-BE49-F238E27FC236}">
                    <a16:creationId xmlns:a16="http://schemas.microsoft.com/office/drawing/2014/main" id="{F5C62740-FA0E-40AC-B3FE-A8B7C3D846E4}"/>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6" name="Freeform 7994">
                <a:extLst>
                  <a:ext uri="{FF2B5EF4-FFF2-40B4-BE49-F238E27FC236}">
                    <a16:creationId xmlns:a16="http://schemas.microsoft.com/office/drawing/2014/main" id="{803400ED-AF2A-4CF3-A30F-27390754D635}"/>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7" name="Freeform 7995">
                <a:extLst>
                  <a:ext uri="{FF2B5EF4-FFF2-40B4-BE49-F238E27FC236}">
                    <a16:creationId xmlns:a16="http://schemas.microsoft.com/office/drawing/2014/main" id="{964D3C28-FFCC-4AF3-B4E7-A317AC4A13E3}"/>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8" name="Freeform 7996">
                <a:extLst>
                  <a:ext uri="{FF2B5EF4-FFF2-40B4-BE49-F238E27FC236}">
                    <a16:creationId xmlns:a16="http://schemas.microsoft.com/office/drawing/2014/main" id="{0B5474FD-477A-4F43-B996-9FDF3BA7745F}"/>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9" name="Freeform 7997">
                <a:extLst>
                  <a:ext uri="{FF2B5EF4-FFF2-40B4-BE49-F238E27FC236}">
                    <a16:creationId xmlns:a16="http://schemas.microsoft.com/office/drawing/2014/main" id="{6CBC8C65-71BC-403B-BDF7-9A33D1076386}"/>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0" name="Freeform 7998">
                <a:extLst>
                  <a:ext uri="{FF2B5EF4-FFF2-40B4-BE49-F238E27FC236}">
                    <a16:creationId xmlns:a16="http://schemas.microsoft.com/office/drawing/2014/main" id="{C49A6443-EDC4-448E-ACEF-C52976616029}"/>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1" name="Freeform 7999">
                <a:extLst>
                  <a:ext uri="{FF2B5EF4-FFF2-40B4-BE49-F238E27FC236}">
                    <a16:creationId xmlns:a16="http://schemas.microsoft.com/office/drawing/2014/main" id="{72825607-69F2-4B99-BDFB-0B2A6498035E}"/>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2" name="Freeform 8000">
                <a:extLst>
                  <a:ext uri="{FF2B5EF4-FFF2-40B4-BE49-F238E27FC236}">
                    <a16:creationId xmlns:a16="http://schemas.microsoft.com/office/drawing/2014/main" id="{F4C855FC-EAFA-4183-898C-FFF64189CF70}"/>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3" name="Freeform 8001">
                <a:extLst>
                  <a:ext uri="{FF2B5EF4-FFF2-40B4-BE49-F238E27FC236}">
                    <a16:creationId xmlns:a16="http://schemas.microsoft.com/office/drawing/2014/main" id="{2FF150BE-F1A7-4243-9230-491C690D35DE}"/>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4" name="Freeform 8002">
                <a:extLst>
                  <a:ext uri="{FF2B5EF4-FFF2-40B4-BE49-F238E27FC236}">
                    <a16:creationId xmlns:a16="http://schemas.microsoft.com/office/drawing/2014/main" id="{BDF645AA-4EC0-4DA1-A7FD-4DE6706783FE}"/>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5" name="Freeform 8003">
                <a:extLst>
                  <a:ext uri="{FF2B5EF4-FFF2-40B4-BE49-F238E27FC236}">
                    <a16:creationId xmlns:a16="http://schemas.microsoft.com/office/drawing/2014/main" id="{A2473ADC-37AB-45F5-B153-CBEF3ECB4EE2}"/>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6" name="Freeform 8004">
                <a:extLst>
                  <a:ext uri="{FF2B5EF4-FFF2-40B4-BE49-F238E27FC236}">
                    <a16:creationId xmlns:a16="http://schemas.microsoft.com/office/drawing/2014/main" id="{4603A2E0-B25F-42B0-B518-287C80E207A0}"/>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7" name="Freeform 8005">
                <a:extLst>
                  <a:ext uri="{FF2B5EF4-FFF2-40B4-BE49-F238E27FC236}">
                    <a16:creationId xmlns:a16="http://schemas.microsoft.com/office/drawing/2014/main" id="{17837A22-37CE-4F93-B380-93CA999A3190}"/>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8" name="Freeform 8006">
                <a:extLst>
                  <a:ext uri="{FF2B5EF4-FFF2-40B4-BE49-F238E27FC236}">
                    <a16:creationId xmlns:a16="http://schemas.microsoft.com/office/drawing/2014/main" id="{E605BB9E-BDCF-43E6-BCD7-7050248BC17D}"/>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9" name="Freeform 8007">
                <a:extLst>
                  <a:ext uri="{FF2B5EF4-FFF2-40B4-BE49-F238E27FC236}">
                    <a16:creationId xmlns:a16="http://schemas.microsoft.com/office/drawing/2014/main" id="{A27E62F0-561B-4DC8-8676-F43FD3A76BD2}"/>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0" name="Freeform 8008">
                <a:extLst>
                  <a:ext uri="{FF2B5EF4-FFF2-40B4-BE49-F238E27FC236}">
                    <a16:creationId xmlns:a16="http://schemas.microsoft.com/office/drawing/2014/main" id="{DCA99387-4044-41FD-95A0-DFD284C6D05B}"/>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1" name="Freeform 8009">
                <a:extLst>
                  <a:ext uri="{FF2B5EF4-FFF2-40B4-BE49-F238E27FC236}">
                    <a16:creationId xmlns:a16="http://schemas.microsoft.com/office/drawing/2014/main" id="{155D8C6E-6E37-4D7F-B14E-50F8EB271E73}"/>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2" name="Freeform 8010">
                <a:extLst>
                  <a:ext uri="{FF2B5EF4-FFF2-40B4-BE49-F238E27FC236}">
                    <a16:creationId xmlns:a16="http://schemas.microsoft.com/office/drawing/2014/main" id="{A5BB4BCA-5C61-4D81-8065-22040BB77169}"/>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3" name="Freeform 8011">
                <a:extLst>
                  <a:ext uri="{FF2B5EF4-FFF2-40B4-BE49-F238E27FC236}">
                    <a16:creationId xmlns:a16="http://schemas.microsoft.com/office/drawing/2014/main" id="{02958B63-30D1-42C5-8317-225A6FD4D811}"/>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4" name="Freeform 8012">
                <a:extLst>
                  <a:ext uri="{FF2B5EF4-FFF2-40B4-BE49-F238E27FC236}">
                    <a16:creationId xmlns:a16="http://schemas.microsoft.com/office/drawing/2014/main" id="{D4F656C3-2D14-428F-B650-BC3E09248B0D}"/>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5" name="Freeform 8013">
                <a:extLst>
                  <a:ext uri="{FF2B5EF4-FFF2-40B4-BE49-F238E27FC236}">
                    <a16:creationId xmlns:a16="http://schemas.microsoft.com/office/drawing/2014/main" id="{17254405-4D9F-4928-BBB8-950E7E62C541}"/>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6" name="Freeform 8014">
                <a:extLst>
                  <a:ext uri="{FF2B5EF4-FFF2-40B4-BE49-F238E27FC236}">
                    <a16:creationId xmlns:a16="http://schemas.microsoft.com/office/drawing/2014/main" id="{64BD1760-80FC-4B70-900E-D69E5EBD6F35}"/>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7" name="Freeform 8015">
                <a:extLst>
                  <a:ext uri="{FF2B5EF4-FFF2-40B4-BE49-F238E27FC236}">
                    <a16:creationId xmlns:a16="http://schemas.microsoft.com/office/drawing/2014/main" id="{BA6D0E60-854E-4182-A6F0-8A4A6660D1BD}"/>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8" name="Freeform 8016">
                <a:extLst>
                  <a:ext uri="{FF2B5EF4-FFF2-40B4-BE49-F238E27FC236}">
                    <a16:creationId xmlns:a16="http://schemas.microsoft.com/office/drawing/2014/main" id="{8416AEEE-BEDB-4E71-8457-4A918323E1F8}"/>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9" name="Freeform 8017">
                <a:extLst>
                  <a:ext uri="{FF2B5EF4-FFF2-40B4-BE49-F238E27FC236}">
                    <a16:creationId xmlns:a16="http://schemas.microsoft.com/office/drawing/2014/main" id="{CA77A712-9301-4480-ADCE-775A114020C7}"/>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0" name="Freeform 8018">
                <a:extLst>
                  <a:ext uri="{FF2B5EF4-FFF2-40B4-BE49-F238E27FC236}">
                    <a16:creationId xmlns:a16="http://schemas.microsoft.com/office/drawing/2014/main" id="{D45BDC2D-6F55-480C-9309-4F548B537241}"/>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1" name="Freeform 8019">
                <a:extLst>
                  <a:ext uri="{FF2B5EF4-FFF2-40B4-BE49-F238E27FC236}">
                    <a16:creationId xmlns:a16="http://schemas.microsoft.com/office/drawing/2014/main" id="{6C793F03-EE8D-4E25-80C5-C13ED0987CBA}"/>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2" name="Freeform 8020">
                <a:extLst>
                  <a:ext uri="{FF2B5EF4-FFF2-40B4-BE49-F238E27FC236}">
                    <a16:creationId xmlns:a16="http://schemas.microsoft.com/office/drawing/2014/main" id="{298F4F7F-1A89-453D-A461-FEC2A1949DD7}"/>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3" name="Freeform 8021">
                <a:extLst>
                  <a:ext uri="{FF2B5EF4-FFF2-40B4-BE49-F238E27FC236}">
                    <a16:creationId xmlns:a16="http://schemas.microsoft.com/office/drawing/2014/main" id="{4FFDBF89-8D2E-400E-A0C6-8770C3BF2E4B}"/>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4" name="Freeform 8022">
                <a:extLst>
                  <a:ext uri="{FF2B5EF4-FFF2-40B4-BE49-F238E27FC236}">
                    <a16:creationId xmlns:a16="http://schemas.microsoft.com/office/drawing/2014/main" id="{63D0AD39-87F9-4570-862A-4573E817D89D}"/>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5" name="Freeform 8023">
                <a:extLst>
                  <a:ext uri="{FF2B5EF4-FFF2-40B4-BE49-F238E27FC236}">
                    <a16:creationId xmlns:a16="http://schemas.microsoft.com/office/drawing/2014/main" id="{817857DF-D3B2-4E90-96D8-8E25CC36B4EB}"/>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6" name="Freeform 8024">
                <a:extLst>
                  <a:ext uri="{FF2B5EF4-FFF2-40B4-BE49-F238E27FC236}">
                    <a16:creationId xmlns:a16="http://schemas.microsoft.com/office/drawing/2014/main" id="{C8D8A4BA-A584-4884-8B69-942C532A792F}"/>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7" name="Freeform 8025">
                <a:extLst>
                  <a:ext uri="{FF2B5EF4-FFF2-40B4-BE49-F238E27FC236}">
                    <a16:creationId xmlns:a16="http://schemas.microsoft.com/office/drawing/2014/main" id="{DAA4F4A8-D23E-4DF6-A2E2-FF5BCB7D522D}"/>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8" name="Freeform 8026">
                <a:extLst>
                  <a:ext uri="{FF2B5EF4-FFF2-40B4-BE49-F238E27FC236}">
                    <a16:creationId xmlns:a16="http://schemas.microsoft.com/office/drawing/2014/main" id="{9AD2882D-F9AF-417E-A5D2-2DB8A6F79D04}"/>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9" name="Freeform 8027">
                <a:extLst>
                  <a:ext uri="{FF2B5EF4-FFF2-40B4-BE49-F238E27FC236}">
                    <a16:creationId xmlns:a16="http://schemas.microsoft.com/office/drawing/2014/main" id="{77AEBB10-A82E-4ACF-9100-5ED46C06172B}"/>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0" name="Freeform 8028">
                <a:extLst>
                  <a:ext uri="{FF2B5EF4-FFF2-40B4-BE49-F238E27FC236}">
                    <a16:creationId xmlns:a16="http://schemas.microsoft.com/office/drawing/2014/main" id="{DE6C6CE1-FFB1-4B32-9383-09A1D6521783}"/>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1" name="Freeform 8029">
                <a:extLst>
                  <a:ext uri="{FF2B5EF4-FFF2-40B4-BE49-F238E27FC236}">
                    <a16:creationId xmlns:a16="http://schemas.microsoft.com/office/drawing/2014/main" id="{4E6EB8F2-AE3A-4C3E-82AA-A874A3A12A59}"/>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2" name="Freeform 8030">
                <a:extLst>
                  <a:ext uri="{FF2B5EF4-FFF2-40B4-BE49-F238E27FC236}">
                    <a16:creationId xmlns:a16="http://schemas.microsoft.com/office/drawing/2014/main" id="{4C638CBA-6D7C-4063-A2CD-A9BA8EC94CF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3" name="Freeform 8031">
                <a:extLst>
                  <a:ext uri="{FF2B5EF4-FFF2-40B4-BE49-F238E27FC236}">
                    <a16:creationId xmlns:a16="http://schemas.microsoft.com/office/drawing/2014/main" id="{A6529EDF-8C2B-4A16-84C7-5BCE56E3A981}"/>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4" name="Freeform 8032">
                <a:extLst>
                  <a:ext uri="{FF2B5EF4-FFF2-40B4-BE49-F238E27FC236}">
                    <a16:creationId xmlns:a16="http://schemas.microsoft.com/office/drawing/2014/main" id="{96E556EF-0E68-466F-B973-6F186374268C}"/>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5" name="Freeform 8033">
                <a:extLst>
                  <a:ext uri="{FF2B5EF4-FFF2-40B4-BE49-F238E27FC236}">
                    <a16:creationId xmlns:a16="http://schemas.microsoft.com/office/drawing/2014/main" id="{AFA829E7-4B4A-4233-BB31-AD5A1330AB1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6" name="Freeform 8034">
                <a:extLst>
                  <a:ext uri="{FF2B5EF4-FFF2-40B4-BE49-F238E27FC236}">
                    <a16:creationId xmlns:a16="http://schemas.microsoft.com/office/drawing/2014/main" id="{9AFE126C-270D-4E04-9660-9D7184E17CE5}"/>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7" name="Freeform 8035">
                <a:extLst>
                  <a:ext uri="{FF2B5EF4-FFF2-40B4-BE49-F238E27FC236}">
                    <a16:creationId xmlns:a16="http://schemas.microsoft.com/office/drawing/2014/main" id="{381424A3-2322-48C8-BB8E-0EF962732317}"/>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8" name="Freeform 8036">
                <a:extLst>
                  <a:ext uri="{FF2B5EF4-FFF2-40B4-BE49-F238E27FC236}">
                    <a16:creationId xmlns:a16="http://schemas.microsoft.com/office/drawing/2014/main" id="{619CFD4A-5D16-41E1-92E6-708986AB8266}"/>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9" name="Freeform 8037">
                <a:extLst>
                  <a:ext uri="{FF2B5EF4-FFF2-40B4-BE49-F238E27FC236}">
                    <a16:creationId xmlns:a16="http://schemas.microsoft.com/office/drawing/2014/main" id="{72564AB6-6BCE-43B8-80C7-F7F21DCE4855}"/>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0" name="Freeform 8038">
                <a:extLst>
                  <a:ext uri="{FF2B5EF4-FFF2-40B4-BE49-F238E27FC236}">
                    <a16:creationId xmlns:a16="http://schemas.microsoft.com/office/drawing/2014/main" id="{E97DE064-0A37-415B-B38C-E1C7CFAFC655}"/>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1" name="Freeform 8039">
                <a:extLst>
                  <a:ext uri="{FF2B5EF4-FFF2-40B4-BE49-F238E27FC236}">
                    <a16:creationId xmlns:a16="http://schemas.microsoft.com/office/drawing/2014/main" id="{4DB17344-A245-4812-8FBD-F81991715B09}"/>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2" name="Freeform 8040">
                <a:extLst>
                  <a:ext uri="{FF2B5EF4-FFF2-40B4-BE49-F238E27FC236}">
                    <a16:creationId xmlns:a16="http://schemas.microsoft.com/office/drawing/2014/main" id="{C78F6A06-7243-41CD-8140-ABE0254E8149}"/>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3" name="Freeform 8041">
                <a:extLst>
                  <a:ext uri="{FF2B5EF4-FFF2-40B4-BE49-F238E27FC236}">
                    <a16:creationId xmlns:a16="http://schemas.microsoft.com/office/drawing/2014/main" id="{30BF94FB-5810-4081-90CC-D62DB534677E}"/>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4" name="Freeform 8042">
                <a:extLst>
                  <a:ext uri="{FF2B5EF4-FFF2-40B4-BE49-F238E27FC236}">
                    <a16:creationId xmlns:a16="http://schemas.microsoft.com/office/drawing/2014/main" id="{557D6789-33E3-4FC2-893C-83721497CAF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5" name="Freeform 8043">
                <a:extLst>
                  <a:ext uri="{FF2B5EF4-FFF2-40B4-BE49-F238E27FC236}">
                    <a16:creationId xmlns:a16="http://schemas.microsoft.com/office/drawing/2014/main" id="{423E4909-1E8D-488F-81B7-B5C1A57366FF}"/>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6" name="Freeform 8044">
                <a:extLst>
                  <a:ext uri="{FF2B5EF4-FFF2-40B4-BE49-F238E27FC236}">
                    <a16:creationId xmlns:a16="http://schemas.microsoft.com/office/drawing/2014/main" id="{B3B1397E-6732-4E8D-A584-42EBE69905C3}"/>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7" name="Freeform 8045">
                <a:extLst>
                  <a:ext uri="{FF2B5EF4-FFF2-40B4-BE49-F238E27FC236}">
                    <a16:creationId xmlns:a16="http://schemas.microsoft.com/office/drawing/2014/main" id="{155D2F24-0D2B-41B4-B401-6DFCB8DC6CA2}"/>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8" name="Freeform 8046">
                <a:extLst>
                  <a:ext uri="{FF2B5EF4-FFF2-40B4-BE49-F238E27FC236}">
                    <a16:creationId xmlns:a16="http://schemas.microsoft.com/office/drawing/2014/main" id="{E57BC1D1-7F03-4EC2-8A19-F8332A9F9396}"/>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9" name="Freeform 8047">
                <a:extLst>
                  <a:ext uri="{FF2B5EF4-FFF2-40B4-BE49-F238E27FC236}">
                    <a16:creationId xmlns:a16="http://schemas.microsoft.com/office/drawing/2014/main" id="{A2D78191-0BB0-4179-A7CC-1C9157522D58}"/>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0" name="Freeform 8048">
                <a:extLst>
                  <a:ext uri="{FF2B5EF4-FFF2-40B4-BE49-F238E27FC236}">
                    <a16:creationId xmlns:a16="http://schemas.microsoft.com/office/drawing/2014/main" id="{5BC5208B-3F32-47E3-BAB5-71279AFFB7BA}"/>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1" name="Freeform 8049">
                <a:extLst>
                  <a:ext uri="{FF2B5EF4-FFF2-40B4-BE49-F238E27FC236}">
                    <a16:creationId xmlns:a16="http://schemas.microsoft.com/office/drawing/2014/main" id="{1733B3C4-E034-4FA2-944A-ED6858CD1958}"/>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2" name="Freeform 8050">
                <a:extLst>
                  <a:ext uri="{FF2B5EF4-FFF2-40B4-BE49-F238E27FC236}">
                    <a16:creationId xmlns:a16="http://schemas.microsoft.com/office/drawing/2014/main" id="{8E4ADEBC-1788-422D-B5F1-71BD4EDA7269}"/>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3" name="Freeform 8051">
                <a:extLst>
                  <a:ext uri="{FF2B5EF4-FFF2-40B4-BE49-F238E27FC236}">
                    <a16:creationId xmlns:a16="http://schemas.microsoft.com/office/drawing/2014/main" id="{E0D1C13D-A386-4997-925A-1E0D3AA084FB}"/>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4" name="Freeform 8052">
                <a:extLst>
                  <a:ext uri="{FF2B5EF4-FFF2-40B4-BE49-F238E27FC236}">
                    <a16:creationId xmlns:a16="http://schemas.microsoft.com/office/drawing/2014/main" id="{02777760-287A-48EA-9683-053C2696DE26}"/>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5" name="Freeform 8053">
                <a:extLst>
                  <a:ext uri="{FF2B5EF4-FFF2-40B4-BE49-F238E27FC236}">
                    <a16:creationId xmlns:a16="http://schemas.microsoft.com/office/drawing/2014/main" id="{C248C9BA-1CD8-4C44-9EFA-BA5792A97F3D}"/>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6" name="Freeform 8054">
                <a:extLst>
                  <a:ext uri="{FF2B5EF4-FFF2-40B4-BE49-F238E27FC236}">
                    <a16:creationId xmlns:a16="http://schemas.microsoft.com/office/drawing/2014/main" id="{8D1BF223-2E55-452A-854C-CDF141FFCA95}"/>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7" name="Freeform 8055">
                <a:extLst>
                  <a:ext uri="{FF2B5EF4-FFF2-40B4-BE49-F238E27FC236}">
                    <a16:creationId xmlns:a16="http://schemas.microsoft.com/office/drawing/2014/main" id="{643EFA1A-48EB-4EBA-9F8A-3B2C37D4BC5A}"/>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8" name="Freeform 8056">
                <a:extLst>
                  <a:ext uri="{FF2B5EF4-FFF2-40B4-BE49-F238E27FC236}">
                    <a16:creationId xmlns:a16="http://schemas.microsoft.com/office/drawing/2014/main" id="{6CAD5807-01FB-4B55-A0F2-EC58E783925E}"/>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9" name="Freeform 8057">
                <a:extLst>
                  <a:ext uri="{FF2B5EF4-FFF2-40B4-BE49-F238E27FC236}">
                    <a16:creationId xmlns:a16="http://schemas.microsoft.com/office/drawing/2014/main" id="{611ED2EE-DBE0-44CC-9240-C426ACCEA6BA}"/>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0" name="Freeform 8058">
                <a:extLst>
                  <a:ext uri="{FF2B5EF4-FFF2-40B4-BE49-F238E27FC236}">
                    <a16:creationId xmlns:a16="http://schemas.microsoft.com/office/drawing/2014/main" id="{A7698755-5C57-4499-920B-163DC628920B}"/>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1" name="Freeform 8059">
                <a:extLst>
                  <a:ext uri="{FF2B5EF4-FFF2-40B4-BE49-F238E27FC236}">
                    <a16:creationId xmlns:a16="http://schemas.microsoft.com/office/drawing/2014/main" id="{BE4A19BA-EE94-4341-A813-94F6AA678EDB}"/>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2" name="Freeform 8060">
                <a:extLst>
                  <a:ext uri="{FF2B5EF4-FFF2-40B4-BE49-F238E27FC236}">
                    <a16:creationId xmlns:a16="http://schemas.microsoft.com/office/drawing/2014/main" id="{E7C659AD-3221-46E4-9081-EDF84F4B8835}"/>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3" name="Freeform 8061">
                <a:extLst>
                  <a:ext uri="{FF2B5EF4-FFF2-40B4-BE49-F238E27FC236}">
                    <a16:creationId xmlns:a16="http://schemas.microsoft.com/office/drawing/2014/main" id="{23B1824A-C2AC-446D-BAED-047821E695DA}"/>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4" name="Freeform 8062">
                <a:extLst>
                  <a:ext uri="{FF2B5EF4-FFF2-40B4-BE49-F238E27FC236}">
                    <a16:creationId xmlns:a16="http://schemas.microsoft.com/office/drawing/2014/main" id="{5B5B127E-89FA-4791-9E9B-D8571B612916}"/>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5" name="Freeform 8063">
                <a:extLst>
                  <a:ext uri="{FF2B5EF4-FFF2-40B4-BE49-F238E27FC236}">
                    <a16:creationId xmlns:a16="http://schemas.microsoft.com/office/drawing/2014/main" id="{07736DD7-46C9-43CC-8646-C03DCF4CCCC4}"/>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6" name="Freeform 8064">
                <a:extLst>
                  <a:ext uri="{FF2B5EF4-FFF2-40B4-BE49-F238E27FC236}">
                    <a16:creationId xmlns:a16="http://schemas.microsoft.com/office/drawing/2014/main" id="{09DF56D1-CB39-4748-8E25-133D9A13C2E4}"/>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7" name="Freeform 8065">
                <a:extLst>
                  <a:ext uri="{FF2B5EF4-FFF2-40B4-BE49-F238E27FC236}">
                    <a16:creationId xmlns:a16="http://schemas.microsoft.com/office/drawing/2014/main" id="{691E785D-C5C5-4D3C-87F9-6C592B7420C0}"/>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8" name="Freeform 8066">
                <a:extLst>
                  <a:ext uri="{FF2B5EF4-FFF2-40B4-BE49-F238E27FC236}">
                    <a16:creationId xmlns:a16="http://schemas.microsoft.com/office/drawing/2014/main" id="{3FB1E3F6-31B7-442F-91B9-266E772C277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9" name="Freeform 8067">
                <a:extLst>
                  <a:ext uri="{FF2B5EF4-FFF2-40B4-BE49-F238E27FC236}">
                    <a16:creationId xmlns:a16="http://schemas.microsoft.com/office/drawing/2014/main" id="{4F703C20-59FA-4CEB-BD9C-D50F6648187A}"/>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0" name="Freeform 8068">
                <a:extLst>
                  <a:ext uri="{FF2B5EF4-FFF2-40B4-BE49-F238E27FC236}">
                    <a16:creationId xmlns:a16="http://schemas.microsoft.com/office/drawing/2014/main" id="{59702C14-0286-4972-8CAF-093259320949}"/>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1" name="Freeform 8069">
                <a:extLst>
                  <a:ext uri="{FF2B5EF4-FFF2-40B4-BE49-F238E27FC236}">
                    <a16:creationId xmlns:a16="http://schemas.microsoft.com/office/drawing/2014/main" id="{5422C769-F9CF-4748-B9FF-2383FBE21EE7}"/>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2" name="Freeform 8070">
                <a:extLst>
                  <a:ext uri="{FF2B5EF4-FFF2-40B4-BE49-F238E27FC236}">
                    <a16:creationId xmlns:a16="http://schemas.microsoft.com/office/drawing/2014/main" id="{61A504EC-1501-4672-951D-C6B223904B0A}"/>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3" name="Freeform 8071">
                <a:extLst>
                  <a:ext uri="{FF2B5EF4-FFF2-40B4-BE49-F238E27FC236}">
                    <a16:creationId xmlns:a16="http://schemas.microsoft.com/office/drawing/2014/main" id="{66194536-8F2A-44A6-B762-32B761A60C27}"/>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4" name="Freeform 8072">
                <a:extLst>
                  <a:ext uri="{FF2B5EF4-FFF2-40B4-BE49-F238E27FC236}">
                    <a16:creationId xmlns:a16="http://schemas.microsoft.com/office/drawing/2014/main" id="{DF4B8504-0026-40E2-9C93-CD7E9EED0570}"/>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5" name="Freeform 8073">
                <a:extLst>
                  <a:ext uri="{FF2B5EF4-FFF2-40B4-BE49-F238E27FC236}">
                    <a16:creationId xmlns:a16="http://schemas.microsoft.com/office/drawing/2014/main" id="{7916CD2C-6884-4BC3-A7D1-65AB798A6E59}"/>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6" name="Freeform 8074">
                <a:extLst>
                  <a:ext uri="{FF2B5EF4-FFF2-40B4-BE49-F238E27FC236}">
                    <a16:creationId xmlns:a16="http://schemas.microsoft.com/office/drawing/2014/main" id="{1E1BA401-E9F5-4752-9614-CB7E56FBB4AD}"/>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7" name="Freeform 8075">
                <a:extLst>
                  <a:ext uri="{FF2B5EF4-FFF2-40B4-BE49-F238E27FC236}">
                    <a16:creationId xmlns:a16="http://schemas.microsoft.com/office/drawing/2014/main" id="{CB7AEEF0-9A44-4F5D-8D3C-037297F4EEFC}"/>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8" name="Freeform 8076">
                <a:extLst>
                  <a:ext uri="{FF2B5EF4-FFF2-40B4-BE49-F238E27FC236}">
                    <a16:creationId xmlns:a16="http://schemas.microsoft.com/office/drawing/2014/main" id="{336E4752-5356-4042-B366-23F2E3091A99}"/>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9" name="Freeform 8077">
                <a:extLst>
                  <a:ext uri="{FF2B5EF4-FFF2-40B4-BE49-F238E27FC236}">
                    <a16:creationId xmlns:a16="http://schemas.microsoft.com/office/drawing/2014/main" id="{4A7623BA-A356-45FD-AB59-DDDFAD420910}"/>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0" name="Freeform 8078">
                <a:extLst>
                  <a:ext uri="{FF2B5EF4-FFF2-40B4-BE49-F238E27FC236}">
                    <a16:creationId xmlns:a16="http://schemas.microsoft.com/office/drawing/2014/main" id="{58446335-AD4F-4231-9D4C-5D21C2AD7F2D}"/>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1" name="Freeform 8079">
                <a:extLst>
                  <a:ext uri="{FF2B5EF4-FFF2-40B4-BE49-F238E27FC236}">
                    <a16:creationId xmlns:a16="http://schemas.microsoft.com/office/drawing/2014/main" id="{078A2073-5DE0-4D59-B251-3FEE00D04311}"/>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2" name="Freeform 8080">
                <a:extLst>
                  <a:ext uri="{FF2B5EF4-FFF2-40B4-BE49-F238E27FC236}">
                    <a16:creationId xmlns:a16="http://schemas.microsoft.com/office/drawing/2014/main" id="{84CFD4D2-BC8D-4133-8FBD-B2847D631FCA}"/>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3" name="Freeform 8081">
                <a:extLst>
                  <a:ext uri="{FF2B5EF4-FFF2-40B4-BE49-F238E27FC236}">
                    <a16:creationId xmlns:a16="http://schemas.microsoft.com/office/drawing/2014/main" id="{ADDE7ABB-2E6F-480C-B8C6-343D02CAA21C}"/>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4" name="Freeform 8082">
                <a:extLst>
                  <a:ext uri="{FF2B5EF4-FFF2-40B4-BE49-F238E27FC236}">
                    <a16:creationId xmlns:a16="http://schemas.microsoft.com/office/drawing/2014/main" id="{71BEFE9D-E91C-4C1C-886D-213F46DE3211}"/>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5" name="Freeform 8083">
                <a:extLst>
                  <a:ext uri="{FF2B5EF4-FFF2-40B4-BE49-F238E27FC236}">
                    <a16:creationId xmlns:a16="http://schemas.microsoft.com/office/drawing/2014/main" id="{6F0C1132-E3C0-4683-B061-79BEF154B630}"/>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6" name="Freeform 8084">
                <a:extLst>
                  <a:ext uri="{FF2B5EF4-FFF2-40B4-BE49-F238E27FC236}">
                    <a16:creationId xmlns:a16="http://schemas.microsoft.com/office/drawing/2014/main" id="{1B221FB4-54A3-42C8-A316-1B712C71C26B}"/>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7" name="Freeform 8085">
                <a:extLst>
                  <a:ext uri="{FF2B5EF4-FFF2-40B4-BE49-F238E27FC236}">
                    <a16:creationId xmlns:a16="http://schemas.microsoft.com/office/drawing/2014/main" id="{A3F5FE12-D389-43F5-A700-09ADACA0A8C7}"/>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8" name="Freeform 8086">
                <a:extLst>
                  <a:ext uri="{FF2B5EF4-FFF2-40B4-BE49-F238E27FC236}">
                    <a16:creationId xmlns:a16="http://schemas.microsoft.com/office/drawing/2014/main" id="{F12CA0B7-5DDE-4822-86C6-ED5638AA71B5}"/>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9" name="Freeform 8087">
                <a:extLst>
                  <a:ext uri="{FF2B5EF4-FFF2-40B4-BE49-F238E27FC236}">
                    <a16:creationId xmlns:a16="http://schemas.microsoft.com/office/drawing/2014/main" id="{5AA4807C-BA01-4F5C-A22A-F2A27D7DCC67}"/>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0" name="Freeform 8088">
                <a:extLst>
                  <a:ext uri="{FF2B5EF4-FFF2-40B4-BE49-F238E27FC236}">
                    <a16:creationId xmlns:a16="http://schemas.microsoft.com/office/drawing/2014/main" id="{D26F6357-9D03-47C6-9156-D28434700738}"/>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1" name="Freeform 8089">
                <a:extLst>
                  <a:ext uri="{FF2B5EF4-FFF2-40B4-BE49-F238E27FC236}">
                    <a16:creationId xmlns:a16="http://schemas.microsoft.com/office/drawing/2014/main" id="{0A473D05-A863-4DCE-B372-E71C3487A7FC}"/>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2" name="Freeform 8090">
                <a:extLst>
                  <a:ext uri="{FF2B5EF4-FFF2-40B4-BE49-F238E27FC236}">
                    <a16:creationId xmlns:a16="http://schemas.microsoft.com/office/drawing/2014/main" id="{B5FF6873-FD9E-412C-86EE-CEF95CAD8491}"/>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3" name="Freeform 8091">
                <a:extLst>
                  <a:ext uri="{FF2B5EF4-FFF2-40B4-BE49-F238E27FC236}">
                    <a16:creationId xmlns:a16="http://schemas.microsoft.com/office/drawing/2014/main" id="{A42E1984-6EAA-4A74-AC9D-8352FC0F8C63}"/>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4" name="Freeform 8092">
                <a:extLst>
                  <a:ext uri="{FF2B5EF4-FFF2-40B4-BE49-F238E27FC236}">
                    <a16:creationId xmlns:a16="http://schemas.microsoft.com/office/drawing/2014/main" id="{23EECDF3-5474-48A1-86A3-7226D9584C31}"/>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5" name="Freeform 8093">
                <a:extLst>
                  <a:ext uri="{FF2B5EF4-FFF2-40B4-BE49-F238E27FC236}">
                    <a16:creationId xmlns:a16="http://schemas.microsoft.com/office/drawing/2014/main" id="{4D15E566-F776-4743-B68C-DE60BFBD3154}"/>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6" name="Freeform 8094">
                <a:extLst>
                  <a:ext uri="{FF2B5EF4-FFF2-40B4-BE49-F238E27FC236}">
                    <a16:creationId xmlns:a16="http://schemas.microsoft.com/office/drawing/2014/main" id="{767F9442-2DD1-40CD-A11E-CDA9A865C9FD}"/>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7" name="Freeform 8095">
                <a:extLst>
                  <a:ext uri="{FF2B5EF4-FFF2-40B4-BE49-F238E27FC236}">
                    <a16:creationId xmlns:a16="http://schemas.microsoft.com/office/drawing/2014/main" id="{0CBB299F-B3B5-4159-8154-9513E5935139}"/>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8" name="Freeform 8096">
                <a:extLst>
                  <a:ext uri="{FF2B5EF4-FFF2-40B4-BE49-F238E27FC236}">
                    <a16:creationId xmlns:a16="http://schemas.microsoft.com/office/drawing/2014/main" id="{9247D375-F6FF-4CEB-A5B9-BEB09A93EF91}"/>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9" name="Freeform 8097">
                <a:extLst>
                  <a:ext uri="{FF2B5EF4-FFF2-40B4-BE49-F238E27FC236}">
                    <a16:creationId xmlns:a16="http://schemas.microsoft.com/office/drawing/2014/main" id="{8164F0F1-E621-44C5-8C12-5E0757FBC739}"/>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0" name="Freeform 8098">
                <a:extLst>
                  <a:ext uri="{FF2B5EF4-FFF2-40B4-BE49-F238E27FC236}">
                    <a16:creationId xmlns:a16="http://schemas.microsoft.com/office/drawing/2014/main" id="{9393952D-9FD8-408E-8508-089B490F5CFA}"/>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1" name="Freeform 8099">
                <a:extLst>
                  <a:ext uri="{FF2B5EF4-FFF2-40B4-BE49-F238E27FC236}">
                    <a16:creationId xmlns:a16="http://schemas.microsoft.com/office/drawing/2014/main" id="{8FB0DA95-BAE3-4E2E-9D68-624C37AB13E6}"/>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2" name="Freeform 8100">
                <a:extLst>
                  <a:ext uri="{FF2B5EF4-FFF2-40B4-BE49-F238E27FC236}">
                    <a16:creationId xmlns:a16="http://schemas.microsoft.com/office/drawing/2014/main" id="{5D76C06A-7053-41D6-9D05-B991A5CD7B30}"/>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3" name="Freeform 8101">
                <a:extLst>
                  <a:ext uri="{FF2B5EF4-FFF2-40B4-BE49-F238E27FC236}">
                    <a16:creationId xmlns:a16="http://schemas.microsoft.com/office/drawing/2014/main" id="{A5CCAFEA-E538-4E8F-AC15-D2637D46038B}"/>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4" name="Freeform 8102">
                <a:extLst>
                  <a:ext uri="{FF2B5EF4-FFF2-40B4-BE49-F238E27FC236}">
                    <a16:creationId xmlns:a16="http://schemas.microsoft.com/office/drawing/2014/main" id="{978A0E1C-DD7F-40BF-8FA2-F94A645193CA}"/>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5" name="Freeform 8103">
                <a:extLst>
                  <a:ext uri="{FF2B5EF4-FFF2-40B4-BE49-F238E27FC236}">
                    <a16:creationId xmlns:a16="http://schemas.microsoft.com/office/drawing/2014/main" id="{1EE0B4AB-BEA0-4724-A343-1C213631BF08}"/>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6" name="Freeform 8104">
                <a:extLst>
                  <a:ext uri="{FF2B5EF4-FFF2-40B4-BE49-F238E27FC236}">
                    <a16:creationId xmlns:a16="http://schemas.microsoft.com/office/drawing/2014/main" id="{720D0D27-DC0C-4AA9-A4FB-49548EBD514F}"/>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7" name="Freeform 8105">
                <a:extLst>
                  <a:ext uri="{FF2B5EF4-FFF2-40B4-BE49-F238E27FC236}">
                    <a16:creationId xmlns:a16="http://schemas.microsoft.com/office/drawing/2014/main" id="{319F0E84-9B5F-4163-831A-7C04A3883518}"/>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8" name="Freeform 8106">
                <a:extLst>
                  <a:ext uri="{FF2B5EF4-FFF2-40B4-BE49-F238E27FC236}">
                    <a16:creationId xmlns:a16="http://schemas.microsoft.com/office/drawing/2014/main" id="{A25A1004-1699-4162-9472-9DB64711D1FB}"/>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9" name="Freeform 8107">
                <a:extLst>
                  <a:ext uri="{FF2B5EF4-FFF2-40B4-BE49-F238E27FC236}">
                    <a16:creationId xmlns:a16="http://schemas.microsoft.com/office/drawing/2014/main" id="{0B59D5C9-05FC-456D-AB18-BFDA27ACF6B3}"/>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0" name="Freeform 8108">
                <a:extLst>
                  <a:ext uri="{FF2B5EF4-FFF2-40B4-BE49-F238E27FC236}">
                    <a16:creationId xmlns:a16="http://schemas.microsoft.com/office/drawing/2014/main" id="{CF95701F-2655-4ACD-B378-3003838F12F0}"/>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1" name="Freeform 8109">
                <a:extLst>
                  <a:ext uri="{FF2B5EF4-FFF2-40B4-BE49-F238E27FC236}">
                    <a16:creationId xmlns:a16="http://schemas.microsoft.com/office/drawing/2014/main" id="{A9239B2B-B5B5-427E-B4BB-1EB8C176C758}"/>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2" name="Freeform 8110">
                <a:extLst>
                  <a:ext uri="{FF2B5EF4-FFF2-40B4-BE49-F238E27FC236}">
                    <a16:creationId xmlns:a16="http://schemas.microsoft.com/office/drawing/2014/main" id="{6148F4DE-184C-4B48-97DF-CAEB747B97EB}"/>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3" name="Freeform 8111">
                <a:extLst>
                  <a:ext uri="{FF2B5EF4-FFF2-40B4-BE49-F238E27FC236}">
                    <a16:creationId xmlns:a16="http://schemas.microsoft.com/office/drawing/2014/main" id="{B7503055-77D1-4AEE-BD37-215346A6008A}"/>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4" name="Freeform 8112">
                <a:extLst>
                  <a:ext uri="{FF2B5EF4-FFF2-40B4-BE49-F238E27FC236}">
                    <a16:creationId xmlns:a16="http://schemas.microsoft.com/office/drawing/2014/main" id="{CDBFB852-0899-411D-B6D3-B1ADF64A21F1}"/>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5" name="Freeform 8113">
                <a:extLst>
                  <a:ext uri="{FF2B5EF4-FFF2-40B4-BE49-F238E27FC236}">
                    <a16:creationId xmlns:a16="http://schemas.microsoft.com/office/drawing/2014/main" id="{AEAE6131-913A-438E-A474-335D05FFBB59}"/>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6" name="Freeform 8114">
                <a:extLst>
                  <a:ext uri="{FF2B5EF4-FFF2-40B4-BE49-F238E27FC236}">
                    <a16:creationId xmlns:a16="http://schemas.microsoft.com/office/drawing/2014/main" id="{24CCCC60-E729-48CC-B41B-3B2DA1853A5F}"/>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7" name="Freeform 8115">
                <a:extLst>
                  <a:ext uri="{FF2B5EF4-FFF2-40B4-BE49-F238E27FC236}">
                    <a16:creationId xmlns:a16="http://schemas.microsoft.com/office/drawing/2014/main" id="{1FAE7CB7-27EE-4912-AE3F-B432A13B27AB}"/>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8" name="Freeform 8116">
                <a:extLst>
                  <a:ext uri="{FF2B5EF4-FFF2-40B4-BE49-F238E27FC236}">
                    <a16:creationId xmlns:a16="http://schemas.microsoft.com/office/drawing/2014/main" id="{64B706CA-4097-4F99-9691-15B2B85F77B5}"/>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9" name="Freeform 8117">
                <a:extLst>
                  <a:ext uri="{FF2B5EF4-FFF2-40B4-BE49-F238E27FC236}">
                    <a16:creationId xmlns:a16="http://schemas.microsoft.com/office/drawing/2014/main" id="{06D86256-F5E0-40DB-9331-FFBCF166361D}"/>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0" name="Freeform 8118">
                <a:extLst>
                  <a:ext uri="{FF2B5EF4-FFF2-40B4-BE49-F238E27FC236}">
                    <a16:creationId xmlns:a16="http://schemas.microsoft.com/office/drawing/2014/main" id="{70A75CB6-8680-45D4-9C84-8E864853CE42}"/>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1" name="Freeform 8119">
                <a:extLst>
                  <a:ext uri="{FF2B5EF4-FFF2-40B4-BE49-F238E27FC236}">
                    <a16:creationId xmlns:a16="http://schemas.microsoft.com/office/drawing/2014/main" id="{99E3AE2C-D6EE-408B-85AC-DC4FD5C0F187}"/>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2" name="Freeform 8120">
                <a:extLst>
                  <a:ext uri="{FF2B5EF4-FFF2-40B4-BE49-F238E27FC236}">
                    <a16:creationId xmlns:a16="http://schemas.microsoft.com/office/drawing/2014/main" id="{0CA0C780-6858-4A87-8325-33FE2BDDADA3}"/>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3" name="Freeform 8121">
                <a:extLst>
                  <a:ext uri="{FF2B5EF4-FFF2-40B4-BE49-F238E27FC236}">
                    <a16:creationId xmlns:a16="http://schemas.microsoft.com/office/drawing/2014/main" id="{A40BCB70-50DD-4D03-A4E6-5BD7B772EF43}"/>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4" name="Freeform 8122">
                <a:extLst>
                  <a:ext uri="{FF2B5EF4-FFF2-40B4-BE49-F238E27FC236}">
                    <a16:creationId xmlns:a16="http://schemas.microsoft.com/office/drawing/2014/main" id="{753D6D47-300C-4827-96B7-110A2BA49D25}"/>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5" name="Freeform 8123">
                <a:extLst>
                  <a:ext uri="{FF2B5EF4-FFF2-40B4-BE49-F238E27FC236}">
                    <a16:creationId xmlns:a16="http://schemas.microsoft.com/office/drawing/2014/main" id="{64EE1212-BBB3-4374-9821-3DDC83513419}"/>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6" name="Freeform 8124">
                <a:extLst>
                  <a:ext uri="{FF2B5EF4-FFF2-40B4-BE49-F238E27FC236}">
                    <a16:creationId xmlns:a16="http://schemas.microsoft.com/office/drawing/2014/main" id="{6972C6AF-004A-4D17-9D3D-D784CB831BE3}"/>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7" name="Freeform 8125">
                <a:extLst>
                  <a:ext uri="{FF2B5EF4-FFF2-40B4-BE49-F238E27FC236}">
                    <a16:creationId xmlns:a16="http://schemas.microsoft.com/office/drawing/2014/main" id="{BAA1B153-1C6A-413C-AE76-75D98F9889DC}"/>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8" name="Freeform 8126">
                <a:extLst>
                  <a:ext uri="{FF2B5EF4-FFF2-40B4-BE49-F238E27FC236}">
                    <a16:creationId xmlns:a16="http://schemas.microsoft.com/office/drawing/2014/main" id="{C104B35D-289C-42B3-9783-778F6AE5DBE5}"/>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9" name="Freeform 8127">
                <a:extLst>
                  <a:ext uri="{FF2B5EF4-FFF2-40B4-BE49-F238E27FC236}">
                    <a16:creationId xmlns:a16="http://schemas.microsoft.com/office/drawing/2014/main" id="{DE750D85-742B-4CB7-8F16-F4BD5ACFEACF}"/>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0" name="Freeform 8128">
                <a:extLst>
                  <a:ext uri="{FF2B5EF4-FFF2-40B4-BE49-F238E27FC236}">
                    <a16:creationId xmlns:a16="http://schemas.microsoft.com/office/drawing/2014/main" id="{DD4210FB-09C9-4DA7-9970-E1A6066565F3}"/>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1" name="Freeform 8129">
                <a:extLst>
                  <a:ext uri="{FF2B5EF4-FFF2-40B4-BE49-F238E27FC236}">
                    <a16:creationId xmlns:a16="http://schemas.microsoft.com/office/drawing/2014/main" id="{2EAC2153-41B7-4165-81D8-43B8E61FA2DB}"/>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2" name="Freeform 8130">
                <a:extLst>
                  <a:ext uri="{FF2B5EF4-FFF2-40B4-BE49-F238E27FC236}">
                    <a16:creationId xmlns:a16="http://schemas.microsoft.com/office/drawing/2014/main" id="{5F471A0B-7C49-4E44-B8DB-BFC860177481}"/>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3" name="Freeform 8131">
                <a:extLst>
                  <a:ext uri="{FF2B5EF4-FFF2-40B4-BE49-F238E27FC236}">
                    <a16:creationId xmlns:a16="http://schemas.microsoft.com/office/drawing/2014/main" id="{5EF0CF4B-C4B1-4D7E-9B51-52E0CFCDAAD2}"/>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4" name="Freeform 8132">
                <a:extLst>
                  <a:ext uri="{FF2B5EF4-FFF2-40B4-BE49-F238E27FC236}">
                    <a16:creationId xmlns:a16="http://schemas.microsoft.com/office/drawing/2014/main" id="{903F81A4-2C73-46E8-BF83-5FDAD5D23247}"/>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5" name="Freeform 8133">
                <a:extLst>
                  <a:ext uri="{FF2B5EF4-FFF2-40B4-BE49-F238E27FC236}">
                    <a16:creationId xmlns:a16="http://schemas.microsoft.com/office/drawing/2014/main" id="{4CE7A5D9-0C2D-4C5F-AE3F-8FF845D47FF8}"/>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6" name="Freeform 8134">
                <a:extLst>
                  <a:ext uri="{FF2B5EF4-FFF2-40B4-BE49-F238E27FC236}">
                    <a16:creationId xmlns:a16="http://schemas.microsoft.com/office/drawing/2014/main" id="{0BA4CE32-F756-4766-B96D-F3811D426E02}"/>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7" name="Freeform 8135">
                <a:extLst>
                  <a:ext uri="{FF2B5EF4-FFF2-40B4-BE49-F238E27FC236}">
                    <a16:creationId xmlns:a16="http://schemas.microsoft.com/office/drawing/2014/main" id="{5E17C2ED-E647-4577-B0B7-5DB2F057DCB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8" name="Freeform 8136">
                <a:extLst>
                  <a:ext uri="{FF2B5EF4-FFF2-40B4-BE49-F238E27FC236}">
                    <a16:creationId xmlns:a16="http://schemas.microsoft.com/office/drawing/2014/main" id="{A3B59B93-C77D-4A4B-A7BD-AAB429DA9D67}"/>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9" name="Freeform 8137">
                <a:extLst>
                  <a:ext uri="{FF2B5EF4-FFF2-40B4-BE49-F238E27FC236}">
                    <a16:creationId xmlns:a16="http://schemas.microsoft.com/office/drawing/2014/main" id="{73809D51-187F-474D-94A6-D86C68CC5862}"/>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0" name="Freeform 8138">
                <a:extLst>
                  <a:ext uri="{FF2B5EF4-FFF2-40B4-BE49-F238E27FC236}">
                    <a16:creationId xmlns:a16="http://schemas.microsoft.com/office/drawing/2014/main" id="{EE82DD02-8022-4203-8ED9-5727B5AFE806}"/>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1" name="Freeform 8139">
                <a:extLst>
                  <a:ext uri="{FF2B5EF4-FFF2-40B4-BE49-F238E27FC236}">
                    <a16:creationId xmlns:a16="http://schemas.microsoft.com/office/drawing/2014/main" id="{1323D14E-8105-4D6B-A85A-B6EE1E2FC293}"/>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2" name="Freeform 8140">
                <a:extLst>
                  <a:ext uri="{FF2B5EF4-FFF2-40B4-BE49-F238E27FC236}">
                    <a16:creationId xmlns:a16="http://schemas.microsoft.com/office/drawing/2014/main" id="{0D6853C4-2B2F-46C9-8AF3-ED195142ABFE}"/>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3" name="Freeform 8141">
                <a:extLst>
                  <a:ext uri="{FF2B5EF4-FFF2-40B4-BE49-F238E27FC236}">
                    <a16:creationId xmlns:a16="http://schemas.microsoft.com/office/drawing/2014/main" id="{B1F5F445-4C8C-4615-8B06-E3B8153682F1}"/>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4" name="Freeform 8142">
                <a:extLst>
                  <a:ext uri="{FF2B5EF4-FFF2-40B4-BE49-F238E27FC236}">
                    <a16:creationId xmlns:a16="http://schemas.microsoft.com/office/drawing/2014/main" id="{DC4F0515-A45F-4C77-9649-AD67BE80AE9D}"/>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5" name="Freeform 8143">
                <a:extLst>
                  <a:ext uri="{FF2B5EF4-FFF2-40B4-BE49-F238E27FC236}">
                    <a16:creationId xmlns:a16="http://schemas.microsoft.com/office/drawing/2014/main" id="{CECC43CE-B2EF-40EB-B138-4CBC3E163A88}"/>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6" name="Freeform 8144">
                <a:extLst>
                  <a:ext uri="{FF2B5EF4-FFF2-40B4-BE49-F238E27FC236}">
                    <a16:creationId xmlns:a16="http://schemas.microsoft.com/office/drawing/2014/main" id="{3CEA1827-E4F2-4AEF-871C-F15B103B5E6B}"/>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7" name="Freeform 8145">
                <a:extLst>
                  <a:ext uri="{FF2B5EF4-FFF2-40B4-BE49-F238E27FC236}">
                    <a16:creationId xmlns:a16="http://schemas.microsoft.com/office/drawing/2014/main" id="{774C7CBC-79A0-4B96-AFDD-44D2CA9C55EC}"/>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8" name="Freeform 8146">
                <a:extLst>
                  <a:ext uri="{FF2B5EF4-FFF2-40B4-BE49-F238E27FC236}">
                    <a16:creationId xmlns:a16="http://schemas.microsoft.com/office/drawing/2014/main" id="{4510209B-9F54-49D0-AF90-34A1E3988788}"/>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9" name="Freeform 8147">
                <a:extLst>
                  <a:ext uri="{FF2B5EF4-FFF2-40B4-BE49-F238E27FC236}">
                    <a16:creationId xmlns:a16="http://schemas.microsoft.com/office/drawing/2014/main" id="{8E8EC930-642E-48B1-882A-8DF1D8E8D778}"/>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0" name="Freeform 8148">
                <a:extLst>
                  <a:ext uri="{FF2B5EF4-FFF2-40B4-BE49-F238E27FC236}">
                    <a16:creationId xmlns:a16="http://schemas.microsoft.com/office/drawing/2014/main" id="{1690B59D-3926-48B6-B9AA-7580C9EB5FEB}"/>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1" name="Freeform 8149">
                <a:extLst>
                  <a:ext uri="{FF2B5EF4-FFF2-40B4-BE49-F238E27FC236}">
                    <a16:creationId xmlns:a16="http://schemas.microsoft.com/office/drawing/2014/main" id="{B9BD050B-2B51-4758-8E35-7F2474D7E6B4}"/>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2" name="Freeform 8150">
                <a:extLst>
                  <a:ext uri="{FF2B5EF4-FFF2-40B4-BE49-F238E27FC236}">
                    <a16:creationId xmlns:a16="http://schemas.microsoft.com/office/drawing/2014/main" id="{5CC5E7CB-8C1C-4ED1-A8C5-CCA2C383463F}"/>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3" name="Freeform 8151">
                <a:extLst>
                  <a:ext uri="{FF2B5EF4-FFF2-40B4-BE49-F238E27FC236}">
                    <a16:creationId xmlns:a16="http://schemas.microsoft.com/office/drawing/2014/main" id="{2873B8E9-CDE0-4003-9C55-C4B68FDA367E}"/>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4" name="Freeform 8152">
                <a:extLst>
                  <a:ext uri="{FF2B5EF4-FFF2-40B4-BE49-F238E27FC236}">
                    <a16:creationId xmlns:a16="http://schemas.microsoft.com/office/drawing/2014/main" id="{8A78404B-E37F-46B1-8C93-07C53F960898}"/>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5" name="Freeform 8153">
                <a:extLst>
                  <a:ext uri="{FF2B5EF4-FFF2-40B4-BE49-F238E27FC236}">
                    <a16:creationId xmlns:a16="http://schemas.microsoft.com/office/drawing/2014/main" id="{668E8B38-4A63-42EC-8627-90A85009E2DC}"/>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6" name="Freeform 8154">
                <a:extLst>
                  <a:ext uri="{FF2B5EF4-FFF2-40B4-BE49-F238E27FC236}">
                    <a16:creationId xmlns:a16="http://schemas.microsoft.com/office/drawing/2014/main" id="{89751439-DB48-4862-834A-9E2E8E486C22}"/>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7" name="Freeform 8155">
                <a:extLst>
                  <a:ext uri="{FF2B5EF4-FFF2-40B4-BE49-F238E27FC236}">
                    <a16:creationId xmlns:a16="http://schemas.microsoft.com/office/drawing/2014/main" id="{29FC0F23-7997-4AA0-ACB3-60434ABD1110}"/>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8" name="Freeform 8156">
                <a:extLst>
                  <a:ext uri="{FF2B5EF4-FFF2-40B4-BE49-F238E27FC236}">
                    <a16:creationId xmlns:a16="http://schemas.microsoft.com/office/drawing/2014/main" id="{2646EFBF-8DA9-448E-9EC3-0D4D2733CFF2}"/>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9" name="Freeform 8157">
                <a:extLst>
                  <a:ext uri="{FF2B5EF4-FFF2-40B4-BE49-F238E27FC236}">
                    <a16:creationId xmlns:a16="http://schemas.microsoft.com/office/drawing/2014/main" id="{40029D36-E4BB-4111-A882-571401DA6C2B}"/>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0" name="Freeform 8158">
                <a:extLst>
                  <a:ext uri="{FF2B5EF4-FFF2-40B4-BE49-F238E27FC236}">
                    <a16:creationId xmlns:a16="http://schemas.microsoft.com/office/drawing/2014/main" id="{DB5FD569-0C97-4550-BDF8-73A6D15BC655}"/>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1" name="Freeform 8159">
                <a:extLst>
                  <a:ext uri="{FF2B5EF4-FFF2-40B4-BE49-F238E27FC236}">
                    <a16:creationId xmlns:a16="http://schemas.microsoft.com/office/drawing/2014/main" id="{7C775C70-FFBD-4A6B-9B44-C98897AAFB9A}"/>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2" name="Freeform 8160">
                <a:extLst>
                  <a:ext uri="{FF2B5EF4-FFF2-40B4-BE49-F238E27FC236}">
                    <a16:creationId xmlns:a16="http://schemas.microsoft.com/office/drawing/2014/main" id="{B2683765-7A0B-4F96-A9B8-F8C888BE1CB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3" name="Freeform 8161">
                <a:extLst>
                  <a:ext uri="{FF2B5EF4-FFF2-40B4-BE49-F238E27FC236}">
                    <a16:creationId xmlns:a16="http://schemas.microsoft.com/office/drawing/2014/main" id="{C83CA852-3461-4592-A392-AD6862DCD8A3}"/>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4" name="Freeform 8162">
                <a:extLst>
                  <a:ext uri="{FF2B5EF4-FFF2-40B4-BE49-F238E27FC236}">
                    <a16:creationId xmlns:a16="http://schemas.microsoft.com/office/drawing/2014/main" id="{DB507ABA-B316-4CF3-A6B0-D8E1501132A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5" name="Freeform 8163">
                <a:extLst>
                  <a:ext uri="{FF2B5EF4-FFF2-40B4-BE49-F238E27FC236}">
                    <a16:creationId xmlns:a16="http://schemas.microsoft.com/office/drawing/2014/main" id="{460A4383-758F-4CD9-9B36-DDEFF3F6395B}"/>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6" name="Freeform 8164">
                <a:extLst>
                  <a:ext uri="{FF2B5EF4-FFF2-40B4-BE49-F238E27FC236}">
                    <a16:creationId xmlns:a16="http://schemas.microsoft.com/office/drawing/2014/main" id="{B6D301D5-12C3-4CA6-A5F7-5BB1B43AB013}"/>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7" name="Freeform 8165">
                <a:extLst>
                  <a:ext uri="{FF2B5EF4-FFF2-40B4-BE49-F238E27FC236}">
                    <a16:creationId xmlns:a16="http://schemas.microsoft.com/office/drawing/2014/main" id="{BC5B1A2E-9764-46CF-866D-B5F70A0EF6B5}"/>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8" name="Freeform 8166">
                <a:extLst>
                  <a:ext uri="{FF2B5EF4-FFF2-40B4-BE49-F238E27FC236}">
                    <a16:creationId xmlns:a16="http://schemas.microsoft.com/office/drawing/2014/main" id="{3186F216-501A-4AD4-B1C3-FF92BE977AD0}"/>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9" name="Freeform 8167">
                <a:extLst>
                  <a:ext uri="{FF2B5EF4-FFF2-40B4-BE49-F238E27FC236}">
                    <a16:creationId xmlns:a16="http://schemas.microsoft.com/office/drawing/2014/main" id="{949716D4-9945-4293-BEB8-F0538C2E40BF}"/>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0" name="Freeform 8168">
                <a:extLst>
                  <a:ext uri="{FF2B5EF4-FFF2-40B4-BE49-F238E27FC236}">
                    <a16:creationId xmlns:a16="http://schemas.microsoft.com/office/drawing/2014/main" id="{4AC38D89-8E4E-4FC1-930F-B400C8F8CB7E}"/>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1" name="Freeform 8169">
                <a:extLst>
                  <a:ext uri="{FF2B5EF4-FFF2-40B4-BE49-F238E27FC236}">
                    <a16:creationId xmlns:a16="http://schemas.microsoft.com/office/drawing/2014/main" id="{DD9D8479-4F15-403E-839D-23A0A0587A93}"/>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2" name="Freeform 8170">
                <a:extLst>
                  <a:ext uri="{FF2B5EF4-FFF2-40B4-BE49-F238E27FC236}">
                    <a16:creationId xmlns:a16="http://schemas.microsoft.com/office/drawing/2014/main" id="{D12CB31A-397E-4AE5-A81C-652D88C8BEE2}"/>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3" name="Freeform 8171">
                <a:extLst>
                  <a:ext uri="{FF2B5EF4-FFF2-40B4-BE49-F238E27FC236}">
                    <a16:creationId xmlns:a16="http://schemas.microsoft.com/office/drawing/2014/main" id="{CBFE23D8-7CA0-4B59-A98E-D9381062B210}"/>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4" name="Freeform 8172">
                <a:extLst>
                  <a:ext uri="{FF2B5EF4-FFF2-40B4-BE49-F238E27FC236}">
                    <a16:creationId xmlns:a16="http://schemas.microsoft.com/office/drawing/2014/main" id="{7600355E-B73C-4C91-B38E-100BB2271AF9}"/>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5" name="Freeform 8173">
                <a:extLst>
                  <a:ext uri="{FF2B5EF4-FFF2-40B4-BE49-F238E27FC236}">
                    <a16:creationId xmlns:a16="http://schemas.microsoft.com/office/drawing/2014/main" id="{5473E4C7-9967-4B36-B5B3-B19EE6D2E138}"/>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6" name="Freeform 8174">
                <a:extLst>
                  <a:ext uri="{FF2B5EF4-FFF2-40B4-BE49-F238E27FC236}">
                    <a16:creationId xmlns:a16="http://schemas.microsoft.com/office/drawing/2014/main" id="{0E8560B0-0B80-4C59-A180-1E033C0D19AC}"/>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7" name="Freeform 8175">
                <a:extLst>
                  <a:ext uri="{FF2B5EF4-FFF2-40B4-BE49-F238E27FC236}">
                    <a16:creationId xmlns:a16="http://schemas.microsoft.com/office/drawing/2014/main" id="{E426848C-0C13-41B2-B0CE-ABA9B47D8204}"/>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8" name="Freeform 8176">
                <a:extLst>
                  <a:ext uri="{FF2B5EF4-FFF2-40B4-BE49-F238E27FC236}">
                    <a16:creationId xmlns:a16="http://schemas.microsoft.com/office/drawing/2014/main" id="{B67FE7F4-112F-4160-A5FB-8C70577DD5A4}"/>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9" name="Freeform 8177">
                <a:extLst>
                  <a:ext uri="{FF2B5EF4-FFF2-40B4-BE49-F238E27FC236}">
                    <a16:creationId xmlns:a16="http://schemas.microsoft.com/office/drawing/2014/main" id="{C3F555E0-4959-4D06-B1B6-9578EA768447}"/>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0" name="Freeform 8178">
                <a:extLst>
                  <a:ext uri="{FF2B5EF4-FFF2-40B4-BE49-F238E27FC236}">
                    <a16:creationId xmlns:a16="http://schemas.microsoft.com/office/drawing/2014/main" id="{134FA739-55C3-4B1D-8F1D-8F1553A776DB}"/>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1" name="Freeform 8179">
                <a:extLst>
                  <a:ext uri="{FF2B5EF4-FFF2-40B4-BE49-F238E27FC236}">
                    <a16:creationId xmlns:a16="http://schemas.microsoft.com/office/drawing/2014/main" id="{D4603ED5-8D43-4E3A-8D94-105BC4DCD078}"/>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2" name="Freeform 8180">
                <a:extLst>
                  <a:ext uri="{FF2B5EF4-FFF2-40B4-BE49-F238E27FC236}">
                    <a16:creationId xmlns:a16="http://schemas.microsoft.com/office/drawing/2014/main" id="{2C43E8F6-7959-416A-966E-6C1549F7D7A5}"/>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3" name="Freeform 8181">
                <a:extLst>
                  <a:ext uri="{FF2B5EF4-FFF2-40B4-BE49-F238E27FC236}">
                    <a16:creationId xmlns:a16="http://schemas.microsoft.com/office/drawing/2014/main" id="{9FE7BF0F-8BD8-4D1B-BD58-89B2B7ECE7C2}"/>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4" name="Freeform 8182">
                <a:extLst>
                  <a:ext uri="{FF2B5EF4-FFF2-40B4-BE49-F238E27FC236}">
                    <a16:creationId xmlns:a16="http://schemas.microsoft.com/office/drawing/2014/main" id="{41F3A31B-A455-4105-A0EB-5CC950E85C2B}"/>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5" name="Freeform 8183">
                <a:extLst>
                  <a:ext uri="{FF2B5EF4-FFF2-40B4-BE49-F238E27FC236}">
                    <a16:creationId xmlns:a16="http://schemas.microsoft.com/office/drawing/2014/main" id="{2AEB8E25-1D82-45E4-9BBC-1269A22C7ED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6" name="Freeform 8184">
                <a:extLst>
                  <a:ext uri="{FF2B5EF4-FFF2-40B4-BE49-F238E27FC236}">
                    <a16:creationId xmlns:a16="http://schemas.microsoft.com/office/drawing/2014/main" id="{B837D537-9513-499C-BEBD-CD1D5376BCD3}"/>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7" name="Freeform 8185">
                <a:extLst>
                  <a:ext uri="{FF2B5EF4-FFF2-40B4-BE49-F238E27FC236}">
                    <a16:creationId xmlns:a16="http://schemas.microsoft.com/office/drawing/2014/main" id="{9CC484C0-6B05-4566-B281-7175A9C37B36}"/>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8" name="Freeform 8186">
                <a:extLst>
                  <a:ext uri="{FF2B5EF4-FFF2-40B4-BE49-F238E27FC236}">
                    <a16:creationId xmlns:a16="http://schemas.microsoft.com/office/drawing/2014/main" id="{0CDA2A2E-E196-40A5-9ADA-FF4EC019F07C}"/>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9" name="Freeform 8187">
                <a:extLst>
                  <a:ext uri="{FF2B5EF4-FFF2-40B4-BE49-F238E27FC236}">
                    <a16:creationId xmlns:a16="http://schemas.microsoft.com/office/drawing/2014/main" id="{30723D8F-75BF-4281-AD61-16DA205ADB1E}"/>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0" name="Freeform 8188">
                <a:extLst>
                  <a:ext uri="{FF2B5EF4-FFF2-40B4-BE49-F238E27FC236}">
                    <a16:creationId xmlns:a16="http://schemas.microsoft.com/office/drawing/2014/main" id="{E3119AE0-CFBB-4EBA-B091-F38B02C7E7DF}"/>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1" name="Freeform 8189">
                <a:extLst>
                  <a:ext uri="{FF2B5EF4-FFF2-40B4-BE49-F238E27FC236}">
                    <a16:creationId xmlns:a16="http://schemas.microsoft.com/office/drawing/2014/main" id="{23ECA2A8-442A-4B9F-8F53-CA57381CAE74}"/>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2" name="Freeform 8190">
                <a:extLst>
                  <a:ext uri="{FF2B5EF4-FFF2-40B4-BE49-F238E27FC236}">
                    <a16:creationId xmlns:a16="http://schemas.microsoft.com/office/drawing/2014/main" id="{3DC785D0-46FB-4AC8-A8B2-CA6F9B74DFBD}"/>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3" name="Freeform 8191">
                <a:extLst>
                  <a:ext uri="{FF2B5EF4-FFF2-40B4-BE49-F238E27FC236}">
                    <a16:creationId xmlns:a16="http://schemas.microsoft.com/office/drawing/2014/main" id="{60F1B715-96CA-4333-99A9-F4286C126326}"/>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4" name="Freeform 8192">
                <a:extLst>
                  <a:ext uri="{FF2B5EF4-FFF2-40B4-BE49-F238E27FC236}">
                    <a16:creationId xmlns:a16="http://schemas.microsoft.com/office/drawing/2014/main" id="{768AD116-B559-48A2-95E3-617297049645}"/>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5" name="Freeform 8193">
                <a:extLst>
                  <a:ext uri="{FF2B5EF4-FFF2-40B4-BE49-F238E27FC236}">
                    <a16:creationId xmlns:a16="http://schemas.microsoft.com/office/drawing/2014/main" id="{0C005E7D-D1DE-47C6-ABB6-F045433EE29D}"/>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6" name="Freeform 8194">
                <a:extLst>
                  <a:ext uri="{FF2B5EF4-FFF2-40B4-BE49-F238E27FC236}">
                    <a16:creationId xmlns:a16="http://schemas.microsoft.com/office/drawing/2014/main" id="{560CD24F-9308-473C-A614-A6F635ECED93}"/>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7" name="Freeform 8195">
                <a:extLst>
                  <a:ext uri="{FF2B5EF4-FFF2-40B4-BE49-F238E27FC236}">
                    <a16:creationId xmlns:a16="http://schemas.microsoft.com/office/drawing/2014/main" id="{7D8BC33B-6C32-4FCD-820D-897D56405862}"/>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8" name="Freeform 8196">
                <a:extLst>
                  <a:ext uri="{FF2B5EF4-FFF2-40B4-BE49-F238E27FC236}">
                    <a16:creationId xmlns:a16="http://schemas.microsoft.com/office/drawing/2014/main" id="{934B594D-4A0D-44B5-87E5-E6A546FA09B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9" name="Freeform 8197">
                <a:extLst>
                  <a:ext uri="{FF2B5EF4-FFF2-40B4-BE49-F238E27FC236}">
                    <a16:creationId xmlns:a16="http://schemas.microsoft.com/office/drawing/2014/main" id="{42974CD0-2B44-476C-8F22-987D17236D4E}"/>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0" name="Freeform 8198">
                <a:extLst>
                  <a:ext uri="{FF2B5EF4-FFF2-40B4-BE49-F238E27FC236}">
                    <a16:creationId xmlns:a16="http://schemas.microsoft.com/office/drawing/2014/main" id="{48AAE494-05D9-4596-8419-3440BC0A58CE}"/>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1" name="Freeform 8199">
                <a:extLst>
                  <a:ext uri="{FF2B5EF4-FFF2-40B4-BE49-F238E27FC236}">
                    <a16:creationId xmlns:a16="http://schemas.microsoft.com/office/drawing/2014/main" id="{5DE66C9F-141B-4643-910B-11A820298325}"/>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2" name="Freeform 8200">
                <a:extLst>
                  <a:ext uri="{FF2B5EF4-FFF2-40B4-BE49-F238E27FC236}">
                    <a16:creationId xmlns:a16="http://schemas.microsoft.com/office/drawing/2014/main" id="{CB04FFAC-BCED-43D7-B41F-81E6486C309E}"/>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3" name="Freeform 8201">
                <a:extLst>
                  <a:ext uri="{FF2B5EF4-FFF2-40B4-BE49-F238E27FC236}">
                    <a16:creationId xmlns:a16="http://schemas.microsoft.com/office/drawing/2014/main" id="{5EACC75C-7BFB-4211-AA1F-BB6AFCFF5519}"/>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4" name="Freeform 8202">
                <a:extLst>
                  <a:ext uri="{FF2B5EF4-FFF2-40B4-BE49-F238E27FC236}">
                    <a16:creationId xmlns:a16="http://schemas.microsoft.com/office/drawing/2014/main" id="{AEF8DC83-2C44-4D8D-9AF0-5FDD30B0988A}"/>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5" name="Freeform 8203">
                <a:extLst>
                  <a:ext uri="{FF2B5EF4-FFF2-40B4-BE49-F238E27FC236}">
                    <a16:creationId xmlns:a16="http://schemas.microsoft.com/office/drawing/2014/main" id="{3BB000E3-108E-449D-AB4D-A233FF85EDCD}"/>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6" name="Freeform 8204">
                <a:extLst>
                  <a:ext uri="{FF2B5EF4-FFF2-40B4-BE49-F238E27FC236}">
                    <a16:creationId xmlns:a16="http://schemas.microsoft.com/office/drawing/2014/main" id="{B7EA6E8F-A8B2-4966-9F76-1F61047CAA50}"/>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7" name="Freeform 8205">
                <a:extLst>
                  <a:ext uri="{FF2B5EF4-FFF2-40B4-BE49-F238E27FC236}">
                    <a16:creationId xmlns:a16="http://schemas.microsoft.com/office/drawing/2014/main" id="{64131993-BE73-4566-9F4A-C2ED9115D93E}"/>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8" name="Freeform 8206">
                <a:extLst>
                  <a:ext uri="{FF2B5EF4-FFF2-40B4-BE49-F238E27FC236}">
                    <a16:creationId xmlns:a16="http://schemas.microsoft.com/office/drawing/2014/main" id="{0A0A3CE5-4DDA-4F65-8777-414030A64741}"/>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9" name="Freeform 8207">
                <a:extLst>
                  <a:ext uri="{FF2B5EF4-FFF2-40B4-BE49-F238E27FC236}">
                    <a16:creationId xmlns:a16="http://schemas.microsoft.com/office/drawing/2014/main" id="{A17A4F7B-42A7-46AC-A748-335D28C9B4BE}"/>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0" name="Freeform 8208">
                <a:extLst>
                  <a:ext uri="{FF2B5EF4-FFF2-40B4-BE49-F238E27FC236}">
                    <a16:creationId xmlns:a16="http://schemas.microsoft.com/office/drawing/2014/main" id="{45431325-041D-40B1-9B62-FE108FF1DF05}"/>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1" name="Freeform 8209">
                <a:extLst>
                  <a:ext uri="{FF2B5EF4-FFF2-40B4-BE49-F238E27FC236}">
                    <a16:creationId xmlns:a16="http://schemas.microsoft.com/office/drawing/2014/main" id="{65D2F7FC-47BF-44E3-BC84-7CD1DD4581C2}"/>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2" name="Freeform 8210">
                <a:extLst>
                  <a:ext uri="{FF2B5EF4-FFF2-40B4-BE49-F238E27FC236}">
                    <a16:creationId xmlns:a16="http://schemas.microsoft.com/office/drawing/2014/main" id="{C9557618-3581-48F2-AFAF-C62535802407}"/>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3" name="Freeform 8211">
                <a:extLst>
                  <a:ext uri="{FF2B5EF4-FFF2-40B4-BE49-F238E27FC236}">
                    <a16:creationId xmlns:a16="http://schemas.microsoft.com/office/drawing/2014/main" id="{28E91C8F-8BA3-4A52-8A5C-587CE326A362}"/>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4" name="Freeform 8212">
                <a:extLst>
                  <a:ext uri="{FF2B5EF4-FFF2-40B4-BE49-F238E27FC236}">
                    <a16:creationId xmlns:a16="http://schemas.microsoft.com/office/drawing/2014/main" id="{4D932438-4D6F-46A1-AA6B-D066D0485BD3}"/>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5" name="Freeform 8213">
                <a:extLst>
                  <a:ext uri="{FF2B5EF4-FFF2-40B4-BE49-F238E27FC236}">
                    <a16:creationId xmlns:a16="http://schemas.microsoft.com/office/drawing/2014/main" id="{12DD8277-86FA-40F6-85E6-AF1215A4CC1B}"/>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6" name="Freeform 8214">
                <a:extLst>
                  <a:ext uri="{FF2B5EF4-FFF2-40B4-BE49-F238E27FC236}">
                    <a16:creationId xmlns:a16="http://schemas.microsoft.com/office/drawing/2014/main" id="{DBF2403A-D158-4DD6-8BC4-1801341AED71}"/>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7" name="Freeform 8215">
                <a:extLst>
                  <a:ext uri="{FF2B5EF4-FFF2-40B4-BE49-F238E27FC236}">
                    <a16:creationId xmlns:a16="http://schemas.microsoft.com/office/drawing/2014/main" id="{30027A27-0EF0-47A8-AD4D-26967CF2BF4F}"/>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8" name="Freeform 8216">
                <a:extLst>
                  <a:ext uri="{FF2B5EF4-FFF2-40B4-BE49-F238E27FC236}">
                    <a16:creationId xmlns:a16="http://schemas.microsoft.com/office/drawing/2014/main" id="{14BFD17D-3D68-4520-82AD-A2F3AA4EF247}"/>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9" name="Freeform 8217">
                <a:extLst>
                  <a:ext uri="{FF2B5EF4-FFF2-40B4-BE49-F238E27FC236}">
                    <a16:creationId xmlns:a16="http://schemas.microsoft.com/office/drawing/2014/main" id="{59DFBFFA-C386-4224-84C9-D549E8A5B1A4}"/>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0" name="Freeform 8218">
                <a:extLst>
                  <a:ext uri="{FF2B5EF4-FFF2-40B4-BE49-F238E27FC236}">
                    <a16:creationId xmlns:a16="http://schemas.microsoft.com/office/drawing/2014/main" id="{FB3119FD-CD7A-4842-A96C-FB17B3C348C7}"/>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1" name="Freeform 8219">
                <a:extLst>
                  <a:ext uri="{FF2B5EF4-FFF2-40B4-BE49-F238E27FC236}">
                    <a16:creationId xmlns:a16="http://schemas.microsoft.com/office/drawing/2014/main" id="{592FFFFA-74D8-40A7-BE16-74DB8E11B229}"/>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2" name="Freeform 8220">
                <a:extLst>
                  <a:ext uri="{FF2B5EF4-FFF2-40B4-BE49-F238E27FC236}">
                    <a16:creationId xmlns:a16="http://schemas.microsoft.com/office/drawing/2014/main" id="{9B37AA2E-CA07-4D31-9ADA-A38AED607F14}"/>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3" name="Freeform 8221">
                <a:extLst>
                  <a:ext uri="{FF2B5EF4-FFF2-40B4-BE49-F238E27FC236}">
                    <a16:creationId xmlns:a16="http://schemas.microsoft.com/office/drawing/2014/main" id="{6CD9978C-6167-4634-94EB-F1619DAEF867}"/>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4" name="Freeform 8222">
                <a:extLst>
                  <a:ext uri="{FF2B5EF4-FFF2-40B4-BE49-F238E27FC236}">
                    <a16:creationId xmlns:a16="http://schemas.microsoft.com/office/drawing/2014/main" id="{C20EEB6F-3F75-485A-9EF7-E98C017FF405}"/>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5" name="Freeform 8223">
                <a:extLst>
                  <a:ext uri="{FF2B5EF4-FFF2-40B4-BE49-F238E27FC236}">
                    <a16:creationId xmlns:a16="http://schemas.microsoft.com/office/drawing/2014/main" id="{ADA90D98-C85E-4587-BC41-4B91045AF80C}"/>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6" name="Freeform 8224">
                <a:extLst>
                  <a:ext uri="{FF2B5EF4-FFF2-40B4-BE49-F238E27FC236}">
                    <a16:creationId xmlns:a16="http://schemas.microsoft.com/office/drawing/2014/main" id="{A17C1EA7-7E9C-4B17-9963-E150EA951477}"/>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7" name="Freeform 8225">
                <a:extLst>
                  <a:ext uri="{FF2B5EF4-FFF2-40B4-BE49-F238E27FC236}">
                    <a16:creationId xmlns:a16="http://schemas.microsoft.com/office/drawing/2014/main" id="{FE6CAC25-98B6-4AE1-BF8C-17E115BFF6A2}"/>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8" name="Freeform 8226">
                <a:extLst>
                  <a:ext uri="{FF2B5EF4-FFF2-40B4-BE49-F238E27FC236}">
                    <a16:creationId xmlns:a16="http://schemas.microsoft.com/office/drawing/2014/main" id="{77014EF3-5262-49DB-874D-2A97BF455FC4}"/>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9" name="Freeform 8227">
                <a:extLst>
                  <a:ext uri="{FF2B5EF4-FFF2-40B4-BE49-F238E27FC236}">
                    <a16:creationId xmlns:a16="http://schemas.microsoft.com/office/drawing/2014/main" id="{3E40F2E6-A205-42D1-BA8A-3FF236B1813D}"/>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0" name="Freeform 8228">
                <a:extLst>
                  <a:ext uri="{FF2B5EF4-FFF2-40B4-BE49-F238E27FC236}">
                    <a16:creationId xmlns:a16="http://schemas.microsoft.com/office/drawing/2014/main" id="{6AB61BFA-0A89-4E7E-8007-0838510D1271}"/>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1" name="Freeform 8229">
                <a:extLst>
                  <a:ext uri="{FF2B5EF4-FFF2-40B4-BE49-F238E27FC236}">
                    <a16:creationId xmlns:a16="http://schemas.microsoft.com/office/drawing/2014/main" id="{F4F7B604-63EE-4759-AB5F-C59415DC9162}"/>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2" name="Freeform 8230">
                <a:extLst>
                  <a:ext uri="{FF2B5EF4-FFF2-40B4-BE49-F238E27FC236}">
                    <a16:creationId xmlns:a16="http://schemas.microsoft.com/office/drawing/2014/main" id="{8716E811-4F0F-4BB7-BE86-25D639B7AD7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3" name="Freeform 8231">
                <a:extLst>
                  <a:ext uri="{FF2B5EF4-FFF2-40B4-BE49-F238E27FC236}">
                    <a16:creationId xmlns:a16="http://schemas.microsoft.com/office/drawing/2014/main" id="{6DF4701F-2646-449D-A9E9-DE4B640F1FDF}"/>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4" name="Freeform 8232">
                <a:extLst>
                  <a:ext uri="{FF2B5EF4-FFF2-40B4-BE49-F238E27FC236}">
                    <a16:creationId xmlns:a16="http://schemas.microsoft.com/office/drawing/2014/main" id="{16427444-49C6-4945-8797-DE74F8BDBFAB}"/>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5" name="Freeform 8233">
                <a:extLst>
                  <a:ext uri="{FF2B5EF4-FFF2-40B4-BE49-F238E27FC236}">
                    <a16:creationId xmlns:a16="http://schemas.microsoft.com/office/drawing/2014/main" id="{D791B4B2-4A57-42FF-A40E-91D3DF2A68F3}"/>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6" name="Freeform 8234">
                <a:extLst>
                  <a:ext uri="{FF2B5EF4-FFF2-40B4-BE49-F238E27FC236}">
                    <a16:creationId xmlns:a16="http://schemas.microsoft.com/office/drawing/2014/main" id="{20CD1821-1BDC-45F1-8F0C-CCEE0B6F6450}"/>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7" name="Freeform 8235">
                <a:extLst>
                  <a:ext uri="{FF2B5EF4-FFF2-40B4-BE49-F238E27FC236}">
                    <a16:creationId xmlns:a16="http://schemas.microsoft.com/office/drawing/2014/main" id="{FABAD975-CD54-4D82-B1C9-0BB131DE0F2D}"/>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8" name="Freeform 8236">
                <a:extLst>
                  <a:ext uri="{FF2B5EF4-FFF2-40B4-BE49-F238E27FC236}">
                    <a16:creationId xmlns:a16="http://schemas.microsoft.com/office/drawing/2014/main" id="{DD2E6DDB-095A-4EE3-BBD6-1979C1C19F24}"/>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9" name="Freeform 8237">
                <a:extLst>
                  <a:ext uri="{FF2B5EF4-FFF2-40B4-BE49-F238E27FC236}">
                    <a16:creationId xmlns:a16="http://schemas.microsoft.com/office/drawing/2014/main" id="{46705074-AD80-4D77-A430-1ACC8F9BE85E}"/>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0" name="Freeform 8238">
                <a:extLst>
                  <a:ext uri="{FF2B5EF4-FFF2-40B4-BE49-F238E27FC236}">
                    <a16:creationId xmlns:a16="http://schemas.microsoft.com/office/drawing/2014/main" id="{4C6CB56D-8E1F-4A71-8390-D6DE80730536}"/>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1" name="Freeform 8239">
                <a:extLst>
                  <a:ext uri="{FF2B5EF4-FFF2-40B4-BE49-F238E27FC236}">
                    <a16:creationId xmlns:a16="http://schemas.microsoft.com/office/drawing/2014/main" id="{A9F27FDF-3170-4D29-97A3-31AEF76EBE33}"/>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2" name="Freeform 8240">
                <a:extLst>
                  <a:ext uri="{FF2B5EF4-FFF2-40B4-BE49-F238E27FC236}">
                    <a16:creationId xmlns:a16="http://schemas.microsoft.com/office/drawing/2014/main" id="{54A31420-9C16-41FF-AE13-8A8A4EC7CC20}"/>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3" name="Freeform 8241">
                <a:extLst>
                  <a:ext uri="{FF2B5EF4-FFF2-40B4-BE49-F238E27FC236}">
                    <a16:creationId xmlns:a16="http://schemas.microsoft.com/office/drawing/2014/main" id="{F8F2D4A3-7A51-4796-81D0-8351750171F9}"/>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4" name="Freeform 8242">
                <a:extLst>
                  <a:ext uri="{FF2B5EF4-FFF2-40B4-BE49-F238E27FC236}">
                    <a16:creationId xmlns:a16="http://schemas.microsoft.com/office/drawing/2014/main" id="{F553748D-F61B-4293-BB02-02B71D8CC5A8}"/>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5" name="Freeform 8243">
                <a:extLst>
                  <a:ext uri="{FF2B5EF4-FFF2-40B4-BE49-F238E27FC236}">
                    <a16:creationId xmlns:a16="http://schemas.microsoft.com/office/drawing/2014/main" id="{D33DB9F8-B708-47A6-B0A8-C37C154A2482}"/>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6" name="Freeform 8244">
                <a:extLst>
                  <a:ext uri="{FF2B5EF4-FFF2-40B4-BE49-F238E27FC236}">
                    <a16:creationId xmlns:a16="http://schemas.microsoft.com/office/drawing/2014/main" id="{CDB6DB76-EC29-4E4E-B5C4-0FE370AE3F6B}"/>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7" name="Freeform 8245">
                <a:extLst>
                  <a:ext uri="{FF2B5EF4-FFF2-40B4-BE49-F238E27FC236}">
                    <a16:creationId xmlns:a16="http://schemas.microsoft.com/office/drawing/2014/main" id="{EA4214EB-B9A3-42B0-BB30-195DCDD69717}"/>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8" name="Freeform 8246">
                <a:extLst>
                  <a:ext uri="{FF2B5EF4-FFF2-40B4-BE49-F238E27FC236}">
                    <a16:creationId xmlns:a16="http://schemas.microsoft.com/office/drawing/2014/main" id="{EE2388C0-489C-4B9C-BA49-15468BF63089}"/>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9" name="Freeform 8247">
                <a:extLst>
                  <a:ext uri="{FF2B5EF4-FFF2-40B4-BE49-F238E27FC236}">
                    <a16:creationId xmlns:a16="http://schemas.microsoft.com/office/drawing/2014/main" id="{B2809A7D-38D1-44AA-9DA6-EA52B39596C2}"/>
                  </a:ext>
                </a:extLst>
              </p:cNvPr>
              <p:cNvSpPr/>
              <p:nvPr/>
            </p:nvSpPr>
            <p:spPr>
              <a:xfrm>
                <a:off x="92532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0" name="Freeform 8248">
                <a:extLst>
                  <a:ext uri="{FF2B5EF4-FFF2-40B4-BE49-F238E27FC236}">
                    <a16:creationId xmlns:a16="http://schemas.microsoft.com/office/drawing/2014/main" id="{61CBE797-58A9-496F-8D73-E8BD7EA84367}"/>
                  </a:ext>
                </a:extLst>
              </p:cNvPr>
              <p:cNvSpPr/>
              <p:nvPr/>
            </p:nvSpPr>
            <p:spPr>
              <a:xfrm>
                <a:off x="92802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1" name="Freeform 8249">
                <a:extLst>
                  <a:ext uri="{FF2B5EF4-FFF2-40B4-BE49-F238E27FC236}">
                    <a16:creationId xmlns:a16="http://schemas.microsoft.com/office/drawing/2014/main" id="{085C9DEB-C7F7-4204-91E0-81BC2C872E5D}"/>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2" name="Freeform 8250">
                <a:extLst>
                  <a:ext uri="{FF2B5EF4-FFF2-40B4-BE49-F238E27FC236}">
                    <a16:creationId xmlns:a16="http://schemas.microsoft.com/office/drawing/2014/main" id="{3B477A2E-F5E6-4072-B9FF-1BCBB4068396}"/>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3" name="Freeform 8251">
                <a:extLst>
                  <a:ext uri="{FF2B5EF4-FFF2-40B4-BE49-F238E27FC236}">
                    <a16:creationId xmlns:a16="http://schemas.microsoft.com/office/drawing/2014/main" id="{FAC3198E-A9DD-49D8-9220-AAF440AF2E73}"/>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4" name="Freeform 8252">
                <a:extLst>
                  <a:ext uri="{FF2B5EF4-FFF2-40B4-BE49-F238E27FC236}">
                    <a16:creationId xmlns:a16="http://schemas.microsoft.com/office/drawing/2014/main" id="{AA312EB3-89F4-4259-87D1-69CE035D1B00}"/>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5" name="Freeform 8253">
                <a:extLst>
                  <a:ext uri="{FF2B5EF4-FFF2-40B4-BE49-F238E27FC236}">
                    <a16:creationId xmlns:a16="http://schemas.microsoft.com/office/drawing/2014/main" id="{42FD6B10-F811-4F24-9CB7-2E4AE1351DD3}"/>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6" name="Freeform 8254">
                <a:extLst>
                  <a:ext uri="{FF2B5EF4-FFF2-40B4-BE49-F238E27FC236}">
                    <a16:creationId xmlns:a16="http://schemas.microsoft.com/office/drawing/2014/main" id="{407A1233-EF6E-4352-A970-5E7697A1F94E}"/>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7" name="Freeform 8255">
                <a:extLst>
                  <a:ext uri="{FF2B5EF4-FFF2-40B4-BE49-F238E27FC236}">
                    <a16:creationId xmlns:a16="http://schemas.microsoft.com/office/drawing/2014/main" id="{00BE72DA-8E67-4E87-8ACE-FB6DCA36935E}"/>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8" name="Freeform 8256">
                <a:extLst>
                  <a:ext uri="{FF2B5EF4-FFF2-40B4-BE49-F238E27FC236}">
                    <a16:creationId xmlns:a16="http://schemas.microsoft.com/office/drawing/2014/main" id="{92C66D9B-70B7-48D3-BAC5-5FFCD981E859}"/>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9" name="Freeform 8257">
                <a:extLst>
                  <a:ext uri="{FF2B5EF4-FFF2-40B4-BE49-F238E27FC236}">
                    <a16:creationId xmlns:a16="http://schemas.microsoft.com/office/drawing/2014/main" id="{1730B80F-FA86-437C-AD40-E2E8D271E20F}"/>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0" name="Freeform 8258">
                <a:extLst>
                  <a:ext uri="{FF2B5EF4-FFF2-40B4-BE49-F238E27FC236}">
                    <a16:creationId xmlns:a16="http://schemas.microsoft.com/office/drawing/2014/main" id="{DA7E4D36-63CD-4177-8392-55801CA425E2}"/>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1" name="Freeform 8259">
                <a:extLst>
                  <a:ext uri="{FF2B5EF4-FFF2-40B4-BE49-F238E27FC236}">
                    <a16:creationId xmlns:a16="http://schemas.microsoft.com/office/drawing/2014/main" id="{9589F261-FDA3-4BBE-BD0C-64ACC6103EF0}"/>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2" name="Freeform 8260">
                <a:extLst>
                  <a:ext uri="{FF2B5EF4-FFF2-40B4-BE49-F238E27FC236}">
                    <a16:creationId xmlns:a16="http://schemas.microsoft.com/office/drawing/2014/main" id="{FC7CB811-E7B0-4F77-A3CD-3352E640100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3" name="Freeform 8261">
                <a:extLst>
                  <a:ext uri="{FF2B5EF4-FFF2-40B4-BE49-F238E27FC236}">
                    <a16:creationId xmlns:a16="http://schemas.microsoft.com/office/drawing/2014/main" id="{60AE6AA5-8656-462C-A147-6480CDEE49C0}"/>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4" name="Freeform 8262">
                <a:extLst>
                  <a:ext uri="{FF2B5EF4-FFF2-40B4-BE49-F238E27FC236}">
                    <a16:creationId xmlns:a16="http://schemas.microsoft.com/office/drawing/2014/main" id="{1B18CC65-9FE8-4058-B8D1-77C78503D4AC}"/>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5" name="Freeform 8263">
                <a:extLst>
                  <a:ext uri="{FF2B5EF4-FFF2-40B4-BE49-F238E27FC236}">
                    <a16:creationId xmlns:a16="http://schemas.microsoft.com/office/drawing/2014/main" id="{78AF0CB7-CBFB-4D6F-95DC-79A03537F11F}"/>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6" name="Freeform 8264">
                <a:extLst>
                  <a:ext uri="{FF2B5EF4-FFF2-40B4-BE49-F238E27FC236}">
                    <a16:creationId xmlns:a16="http://schemas.microsoft.com/office/drawing/2014/main" id="{50CA4520-3408-47AE-A269-7D6411A46A49}"/>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7" name="Freeform 8265">
                <a:extLst>
                  <a:ext uri="{FF2B5EF4-FFF2-40B4-BE49-F238E27FC236}">
                    <a16:creationId xmlns:a16="http://schemas.microsoft.com/office/drawing/2014/main" id="{7E074CD2-FA85-48B4-8006-C22427DFA0D7}"/>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8" name="Freeform 8266">
                <a:extLst>
                  <a:ext uri="{FF2B5EF4-FFF2-40B4-BE49-F238E27FC236}">
                    <a16:creationId xmlns:a16="http://schemas.microsoft.com/office/drawing/2014/main" id="{0015B939-AB74-47D9-8977-DDB22114D99A}"/>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9" name="Freeform 8267">
                <a:extLst>
                  <a:ext uri="{FF2B5EF4-FFF2-40B4-BE49-F238E27FC236}">
                    <a16:creationId xmlns:a16="http://schemas.microsoft.com/office/drawing/2014/main" id="{05C5F465-BED5-475E-AE7F-15D96CD2B1B6}"/>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0" name="Freeform 8268">
                <a:extLst>
                  <a:ext uri="{FF2B5EF4-FFF2-40B4-BE49-F238E27FC236}">
                    <a16:creationId xmlns:a16="http://schemas.microsoft.com/office/drawing/2014/main" id="{1D6DD68D-87A5-4C12-8EFC-7A92FFA3674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1" name="Freeform 8269">
                <a:extLst>
                  <a:ext uri="{FF2B5EF4-FFF2-40B4-BE49-F238E27FC236}">
                    <a16:creationId xmlns:a16="http://schemas.microsoft.com/office/drawing/2014/main" id="{52656F58-0B6D-4E09-90F4-369608DED743}"/>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2" name="Freeform 8270">
                <a:extLst>
                  <a:ext uri="{FF2B5EF4-FFF2-40B4-BE49-F238E27FC236}">
                    <a16:creationId xmlns:a16="http://schemas.microsoft.com/office/drawing/2014/main" id="{C398029F-CC54-49A1-9188-640AC28EAA38}"/>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3" name="Freeform 8271">
                <a:extLst>
                  <a:ext uri="{FF2B5EF4-FFF2-40B4-BE49-F238E27FC236}">
                    <a16:creationId xmlns:a16="http://schemas.microsoft.com/office/drawing/2014/main" id="{C53622A8-96B0-4765-A938-2504835BC9E7}"/>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4" name="Freeform 8272">
                <a:extLst>
                  <a:ext uri="{FF2B5EF4-FFF2-40B4-BE49-F238E27FC236}">
                    <a16:creationId xmlns:a16="http://schemas.microsoft.com/office/drawing/2014/main" id="{08EE1A5D-3E8C-4C4E-B022-9EEF59647274}"/>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5" name="Freeform 8273">
                <a:extLst>
                  <a:ext uri="{FF2B5EF4-FFF2-40B4-BE49-F238E27FC236}">
                    <a16:creationId xmlns:a16="http://schemas.microsoft.com/office/drawing/2014/main" id="{96A478DC-7363-4CB0-8673-CBAFDD804BFF}"/>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6" name="Freeform 8274">
                <a:extLst>
                  <a:ext uri="{FF2B5EF4-FFF2-40B4-BE49-F238E27FC236}">
                    <a16:creationId xmlns:a16="http://schemas.microsoft.com/office/drawing/2014/main" id="{F8210D84-8DB1-44D9-ABA8-0852F4364E6A}"/>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7" name="Freeform 8275">
                <a:extLst>
                  <a:ext uri="{FF2B5EF4-FFF2-40B4-BE49-F238E27FC236}">
                    <a16:creationId xmlns:a16="http://schemas.microsoft.com/office/drawing/2014/main" id="{FD7CC6EC-ED73-4AB5-BCA8-D41221BC1EF1}"/>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8" name="Freeform 8276">
                <a:extLst>
                  <a:ext uri="{FF2B5EF4-FFF2-40B4-BE49-F238E27FC236}">
                    <a16:creationId xmlns:a16="http://schemas.microsoft.com/office/drawing/2014/main" id="{23FFDB48-B594-4F96-930D-4F2F84D0B57A}"/>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9" name="Freeform 8277">
                <a:extLst>
                  <a:ext uri="{FF2B5EF4-FFF2-40B4-BE49-F238E27FC236}">
                    <a16:creationId xmlns:a16="http://schemas.microsoft.com/office/drawing/2014/main" id="{566D86E5-2CD3-495D-BE3E-64887B62AAB0}"/>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0" name="Freeform 8278">
                <a:extLst>
                  <a:ext uri="{FF2B5EF4-FFF2-40B4-BE49-F238E27FC236}">
                    <a16:creationId xmlns:a16="http://schemas.microsoft.com/office/drawing/2014/main" id="{97048F4D-CAB0-43CA-8F9A-B87D0D46E3C2}"/>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1" name="Freeform 8279">
                <a:extLst>
                  <a:ext uri="{FF2B5EF4-FFF2-40B4-BE49-F238E27FC236}">
                    <a16:creationId xmlns:a16="http://schemas.microsoft.com/office/drawing/2014/main" id="{7075DEFB-696C-4AB1-9DF0-230DA29B93BE}"/>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2" name="Freeform 8280">
                <a:extLst>
                  <a:ext uri="{FF2B5EF4-FFF2-40B4-BE49-F238E27FC236}">
                    <a16:creationId xmlns:a16="http://schemas.microsoft.com/office/drawing/2014/main" id="{E6AEA258-0619-4656-BEFA-666C0B3D8B02}"/>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3" name="Freeform 8281">
                <a:extLst>
                  <a:ext uri="{FF2B5EF4-FFF2-40B4-BE49-F238E27FC236}">
                    <a16:creationId xmlns:a16="http://schemas.microsoft.com/office/drawing/2014/main" id="{87672A41-AF50-44D4-BB8F-3BD44D60ACEB}"/>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4" name="Freeform 8282">
                <a:extLst>
                  <a:ext uri="{FF2B5EF4-FFF2-40B4-BE49-F238E27FC236}">
                    <a16:creationId xmlns:a16="http://schemas.microsoft.com/office/drawing/2014/main" id="{FD2B7006-1118-4C41-AEF6-9A001AEB7E73}"/>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5" name="Freeform 8283">
                <a:extLst>
                  <a:ext uri="{FF2B5EF4-FFF2-40B4-BE49-F238E27FC236}">
                    <a16:creationId xmlns:a16="http://schemas.microsoft.com/office/drawing/2014/main" id="{86384E98-5509-4083-81FE-87E868EC045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6" name="Freeform 8284">
                <a:extLst>
                  <a:ext uri="{FF2B5EF4-FFF2-40B4-BE49-F238E27FC236}">
                    <a16:creationId xmlns:a16="http://schemas.microsoft.com/office/drawing/2014/main" id="{FA86248A-BD99-4233-86F6-2B3940AB7944}"/>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7" name="Freeform 8285">
                <a:extLst>
                  <a:ext uri="{FF2B5EF4-FFF2-40B4-BE49-F238E27FC236}">
                    <a16:creationId xmlns:a16="http://schemas.microsoft.com/office/drawing/2014/main" id="{14C93F50-20C5-4804-B5AB-296CAA9E6643}"/>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8" name="Freeform 8286">
                <a:extLst>
                  <a:ext uri="{FF2B5EF4-FFF2-40B4-BE49-F238E27FC236}">
                    <a16:creationId xmlns:a16="http://schemas.microsoft.com/office/drawing/2014/main" id="{1777D885-6A0F-4CAD-9C3E-545FA45201C2}"/>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9" name="Freeform 8287">
                <a:extLst>
                  <a:ext uri="{FF2B5EF4-FFF2-40B4-BE49-F238E27FC236}">
                    <a16:creationId xmlns:a16="http://schemas.microsoft.com/office/drawing/2014/main" id="{C70C29ED-D815-4210-86DB-3CF372B07773}"/>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0" name="Freeform 8288">
                <a:extLst>
                  <a:ext uri="{FF2B5EF4-FFF2-40B4-BE49-F238E27FC236}">
                    <a16:creationId xmlns:a16="http://schemas.microsoft.com/office/drawing/2014/main" id="{753BABA4-FE84-4BBC-B1C7-5BAD8CEF269B}"/>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1" name="Freeform 8289">
                <a:extLst>
                  <a:ext uri="{FF2B5EF4-FFF2-40B4-BE49-F238E27FC236}">
                    <a16:creationId xmlns:a16="http://schemas.microsoft.com/office/drawing/2014/main" id="{9D40EDBB-89BA-4D3A-8610-CB42222C8A36}"/>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2" name="Freeform 8290">
                <a:extLst>
                  <a:ext uri="{FF2B5EF4-FFF2-40B4-BE49-F238E27FC236}">
                    <a16:creationId xmlns:a16="http://schemas.microsoft.com/office/drawing/2014/main" id="{BCCC5A8B-347D-487F-B116-C5D0466475B7}"/>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3" name="Freeform 8291">
                <a:extLst>
                  <a:ext uri="{FF2B5EF4-FFF2-40B4-BE49-F238E27FC236}">
                    <a16:creationId xmlns:a16="http://schemas.microsoft.com/office/drawing/2014/main" id="{E73D6B22-CB8C-4843-8AB6-E4D54004CA99}"/>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4" name="Freeform 8292">
                <a:extLst>
                  <a:ext uri="{FF2B5EF4-FFF2-40B4-BE49-F238E27FC236}">
                    <a16:creationId xmlns:a16="http://schemas.microsoft.com/office/drawing/2014/main" id="{738FFB96-3783-4836-A325-1F3016C0485B}"/>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5" name="Freeform 8293">
                <a:extLst>
                  <a:ext uri="{FF2B5EF4-FFF2-40B4-BE49-F238E27FC236}">
                    <a16:creationId xmlns:a16="http://schemas.microsoft.com/office/drawing/2014/main" id="{84358F4F-B374-44AF-B34E-123064FC20B1}"/>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6" name="Freeform 8294">
                <a:extLst>
                  <a:ext uri="{FF2B5EF4-FFF2-40B4-BE49-F238E27FC236}">
                    <a16:creationId xmlns:a16="http://schemas.microsoft.com/office/drawing/2014/main" id="{751BC288-0052-4C64-96B1-9DCB0DDF5D89}"/>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7" name="Freeform 8295">
                <a:extLst>
                  <a:ext uri="{FF2B5EF4-FFF2-40B4-BE49-F238E27FC236}">
                    <a16:creationId xmlns:a16="http://schemas.microsoft.com/office/drawing/2014/main" id="{FF0E2D25-72DB-4E95-8C80-2BFC61FE13BD}"/>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8" name="Freeform 8296">
                <a:extLst>
                  <a:ext uri="{FF2B5EF4-FFF2-40B4-BE49-F238E27FC236}">
                    <a16:creationId xmlns:a16="http://schemas.microsoft.com/office/drawing/2014/main" id="{BB260510-298C-460A-B656-8BFA14A92DBC}"/>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9" name="Freeform 8297">
                <a:extLst>
                  <a:ext uri="{FF2B5EF4-FFF2-40B4-BE49-F238E27FC236}">
                    <a16:creationId xmlns:a16="http://schemas.microsoft.com/office/drawing/2014/main" id="{94A0E1C8-2D92-4410-BCDC-32AE625BD418}"/>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0" name="Freeform 8298">
                <a:extLst>
                  <a:ext uri="{FF2B5EF4-FFF2-40B4-BE49-F238E27FC236}">
                    <a16:creationId xmlns:a16="http://schemas.microsoft.com/office/drawing/2014/main" id="{5DB453A8-C799-42AB-B228-34B674E488CE}"/>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1" name="Freeform 8299">
                <a:extLst>
                  <a:ext uri="{FF2B5EF4-FFF2-40B4-BE49-F238E27FC236}">
                    <a16:creationId xmlns:a16="http://schemas.microsoft.com/office/drawing/2014/main" id="{9567CC03-BC28-4216-9C82-E732807B5630}"/>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2" name="Freeform 8300">
                <a:extLst>
                  <a:ext uri="{FF2B5EF4-FFF2-40B4-BE49-F238E27FC236}">
                    <a16:creationId xmlns:a16="http://schemas.microsoft.com/office/drawing/2014/main" id="{C94B5242-1B98-4795-9D4F-A66A6100D824}"/>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3" name="Freeform 8301">
                <a:extLst>
                  <a:ext uri="{FF2B5EF4-FFF2-40B4-BE49-F238E27FC236}">
                    <a16:creationId xmlns:a16="http://schemas.microsoft.com/office/drawing/2014/main" id="{7C9B9762-4203-44A7-B78B-3B359D0DBF48}"/>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4" name="Freeform 8302">
                <a:extLst>
                  <a:ext uri="{FF2B5EF4-FFF2-40B4-BE49-F238E27FC236}">
                    <a16:creationId xmlns:a16="http://schemas.microsoft.com/office/drawing/2014/main" id="{C4857790-1700-4F0A-B863-53072CCAE793}"/>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5" name="Freeform 8303">
                <a:extLst>
                  <a:ext uri="{FF2B5EF4-FFF2-40B4-BE49-F238E27FC236}">
                    <a16:creationId xmlns:a16="http://schemas.microsoft.com/office/drawing/2014/main" id="{4E8661CE-C1FA-45B6-8331-1CB816A15D1C}"/>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6" name="Freeform 8304">
                <a:extLst>
                  <a:ext uri="{FF2B5EF4-FFF2-40B4-BE49-F238E27FC236}">
                    <a16:creationId xmlns:a16="http://schemas.microsoft.com/office/drawing/2014/main" id="{BB72A2A4-348F-457F-8DF2-973A84615C60}"/>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7" name="Freeform 8305">
                <a:extLst>
                  <a:ext uri="{FF2B5EF4-FFF2-40B4-BE49-F238E27FC236}">
                    <a16:creationId xmlns:a16="http://schemas.microsoft.com/office/drawing/2014/main" id="{D666BE07-3D4F-401D-A84B-E8687A8666E2}"/>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8" name="Freeform 8306">
                <a:extLst>
                  <a:ext uri="{FF2B5EF4-FFF2-40B4-BE49-F238E27FC236}">
                    <a16:creationId xmlns:a16="http://schemas.microsoft.com/office/drawing/2014/main" id="{3AB0A69A-E4E3-48B5-A22D-DE3EF30D0846}"/>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9" name="Freeform 8307">
                <a:extLst>
                  <a:ext uri="{FF2B5EF4-FFF2-40B4-BE49-F238E27FC236}">
                    <a16:creationId xmlns:a16="http://schemas.microsoft.com/office/drawing/2014/main" id="{6BDA4BD8-F938-46C9-9113-92DE8C4B9B67}"/>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0" name="Freeform 8308">
                <a:extLst>
                  <a:ext uri="{FF2B5EF4-FFF2-40B4-BE49-F238E27FC236}">
                    <a16:creationId xmlns:a16="http://schemas.microsoft.com/office/drawing/2014/main" id="{325054E4-8CC7-4E6D-8FB3-5789DEFCF6F9}"/>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1" name="Freeform 8309">
                <a:extLst>
                  <a:ext uri="{FF2B5EF4-FFF2-40B4-BE49-F238E27FC236}">
                    <a16:creationId xmlns:a16="http://schemas.microsoft.com/office/drawing/2014/main" id="{C4C14D21-C5EF-4498-8F3D-1AECA90F320A}"/>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2" name="Freeform 8310">
                <a:extLst>
                  <a:ext uri="{FF2B5EF4-FFF2-40B4-BE49-F238E27FC236}">
                    <a16:creationId xmlns:a16="http://schemas.microsoft.com/office/drawing/2014/main" id="{BC82B5EB-1C67-45A8-88BC-27BDBC723A33}"/>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3" name="Freeform 8311">
                <a:extLst>
                  <a:ext uri="{FF2B5EF4-FFF2-40B4-BE49-F238E27FC236}">
                    <a16:creationId xmlns:a16="http://schemas.microsoft.com/office/drawing/2014/main" id="{4B18D136-2254-4F4B-B747-C5D7DB572B5A}"/>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4" name="Freeform 8312">
                <a:extLst>
                  <a:ext uri="{FF2B5EF4-FFF2-40B4-BE49-F238E27FC236}">
                    <a16:creationId xmlns:a16="http://schemas.microsoft.com/office/drawing/2014/main" id="{A0298091-C115-4FE3-94AC-C78BD9337E5E}"/>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5" name="Freeform 8313">
                <a:extLst>
                  <a:ext uri="{FF2B5EF4-FFF2-40B4-BE49-F238E27FC236}">
                    <a16:creationId xmlns:a16="http://schemas.microsoft.com/office/drawing/2014/main" id="{E43A0776-3BD6-49AA-840A-81A453C737F0}"/>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6" name="Freeform 8314">
                <a:extLst>
                  <a:ext uri="{FF2B5EF4-FFF2-40B4-BE49-F238E27FC236}">
                    <a16:creationId xmlns:a16="http://schemas.microsoft.com/office/drawing/2014/main" id="{84141F23-CE22-401B-AA56-F9C5EDD3E65F}"/>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7" name="Freeform 8315">
                <a:extLst>
                  <a:ext uri="{FF2B5EF4-FFF2-40B4-BE49-F238E27FC236}">
                    <a16:creationId xmlns:a16="http://schemas.microsoft.com/office/drawing/2014/main" id="{E383BF8C-E2D9-4AFC-A3E7-674D830F9EFF}"/>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8" name="Freeform 8316">
                <a:extLst>
                  <a:ext uri="{FF2B5EF4-FFF2-40B4-BE49-F238E27FC236}">
                    <a16:creationId xmlns:a16="http://schemas.microsoft.com/office/drawing/2014/main" id="{3843FFA3-707E-4C49-8574-AA4F7555D511}"/>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9" name="Freeform 8317">
                <a:extLst>
                  <a:ext uri="{FF2B5EF4-FFF2-40B4-BE49-F238E27FC236}">
                    <a16:creationId xmlns:a16="http://schemas.microsoft.com/office/drawing/2014/main" id="{79886C85-6A04-40FC-998E-9FFB76348B5E}"/>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0" name="Freeform 8318">
                <a:extLst>
                  <a:ext uri="{FF2B5EF4-FFF2-40B4-BE49-F238E27FC236}">
                    <a16:creationId xmlns:a16="http://schemas.microsoft.com/office/drawing/2014/main" id="{E2691ADC-0B49-4FC8-B91F-830E4E825B2A}"/>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1" name="Freeform 8319">
                <a:extLst>
                  <a:ext uri="{FF2B5EF4-FFF2-40B4-BE49-F238E27FC236}">
                    <a16:creationId xmlns:a16="http://schemas.microsoft.com/office/drawing/2014/main" id="{06AC761B-DD86-491A-AA73-64BD45E258D5}"/>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2" name="Freeform 8320">
                <a:extLst>
                  <a:ext uri="{FF2B5EF4-FFF2-40B4-BE49-F238E27FC236}">
                    <a16:creationId xmlns:a16="http://schemas.microsoft.com/office/drawing/2014/main" id="{566224AF-1D7F-4427-B962-63F4E68DD52B}"/>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3" name="Freeform 8321">
                <a:extLst>
                  <a:ext uri="{FF2B5EF4-FFF2-40B4-BE49-F238E27FC236}">
                    <a16:creationId xmlns:a16="http://schemas.microsoft.com/office/drawing/2014/main" id="{E983A834-509D-46FE-AA85-B721FE38B2F0}"/>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4" name="Freeform 8322">
                <a:extLst>
                  <a:ext uri="{FF2B5EF4-FFF2-40B4-BE49-F238E27FC236}">
                    <a16:creationId xmlns:a16="http://schemas.microsoft.com/office/drawing/2014/main" id="{D7AE4665-48FC-4414-84B5-D34846DC4D25}"/>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5" name="Freeform 8323">
                <a:extLst>
                  <a:ext uri="{FF2B5EF4-FFF2-40B4-BE49-F238E27FC236}">
                    <a16:creationId xmlns:a16="http://schemas.microsoft.com/office/drawing/2014/main" id="{C262DBA4-8D92-48D3-B0B0-2013973F9990}"/>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6" name="Freeform 8324">
                <a:extLst>
                  <a:ext uri="{FF2B5EF4-FFF2-40B4-BE49-F238E27FC236}">
                    <a16:creationId xmlns:a16="http://schemas.microsoft.com/office/drawing/2014/main" id="{66663625-089C-4E57-A65D-C2AAF0C5DA25}"/>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7" name="Freeform 8325">
                <a:extLst>
                  <a:ext uri="{FF2B5EF4-FFF2-40B4-BE49-F238E27FC236}">
                    <a16:creationId xmlns:a16="http://schemas.microsoft.com/office/drawing/2014/main" id="{39C03C57-BF96-4D39-AF40-3604AD7EDC09}"/>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8" name="Freeform 8326">
                <a:extLst>
                  <a:ext uri="{FF2B5EF4-FFF2-40B4-BE49-F238E27FC236}">
                    <a16:creationId xmlns:a16="http://schemas.microsoft.com/office/drawing/2014/main" id="{B153D428-9319-414A-9210-E7B0C50C9724}"/>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9" name="Freeform 8327">
                <a:extLst>
                  <a:ext uri="{FF2B5EF4-FFF2-40B4-BE49-F238E27FC236}">
                    <a16:creationId xmlns:a16="http://schemas.microsoft.com/office/drawing/2014/main" id="{92E5A79A-71D6-4F24-9CEB-CA73D20763E6}"/>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0" name="Freeform 8328">
                <a:extLst>
                  <a:ext uri="{FF2B5EF4-FFF2-40B4-BE49-F238E27FC236}">
                    <a16:creationId xmlns:a16="http://schemas.microsoft.com/office/drawing/2014/main" id="{93C6C031-7AFF-4417-AF3D-0F4678E3038D}"/>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1" name="Freeform 8329">
                <a:extLst>
                  <a:ext uri="{FF2B5EF4-FFF2-40B4-BE49-F238E27FC236}">
                    <a16:creationId xmlns:a16="http://schemas.microsoft.com/office/drawing/2014/main" id="{23D4D504-4C14-434F-8D11-F1999E826BDA}"/>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2" name="Freeform 8330">
                <a:extLst>
                  <a:ext uri="{FF2B5EF4-FFF2-40B4-BE49-F238E27FC236}">
                    <a16:creationId xmlns:a16="http://schemas.microsoft.com/office/drawing/2014/main" id="{9B8E928D-107A-4E77-BBF4-721D27F7F3EF}"/>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3" name="Freeform 8331">
                <a:extLst>
                  <a:ext uri="{FF2B5EF4-FFF2-40B4-BE49-F238E27FC236}">
                    <a16:creationId xmlns:a16="http://schemas.microsoft.com/office/drawing/2014/main" id="{5EE29258-FD42-45A3-8188-82B7F29B7611}"/>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4" name="Freeform 8332">
                <a:extLst>
                  <a:ext uri="{FF2B5EF4-FFF2-40B4-BE49-F238E27FC236}">
                    <a16:creationId xmlns:a16="http://schemas.microsoft.com/office/drawing/2014/main" id="{4F06FC69-2DDD-420C-A7DC-3CFACCE479D4}"/>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nvGrpSpPr>
            <p:cNvPr id="4469" name="Graphic 3">
              <a:extLst>
                <a:ext uri="{FF2B5EF4-FFF2-40B4-BE49-F238E27FC236}">
                  <a16:creationId xmlns:a16="http://schemas.microsoft.com/office/drawing/2014/main" id="{95CF5103-5B5F-42AB-A4DC-B3893F3132FA}"/>
                </a:ext>
              </a:extLst>
            </p:cNvPr>
            <p:cNvGrpSpPr/>
            <p:nvPr/>
          </p:nvGrpSpPr>
          <p:grpSpPr>
            <a:xfrm>
              <a:off x="2265299" y="1291844"/>
              <a:ext cx="8275192" cy="637159"/>
              <a:chOff x="2265299" y="1291844"/>
              <a:chExt cx="8275192" cy="637159"/>
            </a:xfrm>
            <a:solidFill>
              <a:srgbClr val="92D050"/>
            </a:solidFill>
          </p:grpSpPr>
          <p:sp>
            <p:nvSpPr>
              <p:cNvPr id="4473" name="Freeform 8334">
                <a:extLst>
                  <a:ext uri="{FF2B5EF4-FFF2-40B4-BE49-F238E27FC236}">
                    <a16:creationId xmlns:a16="http://schemas.microsoft.com/office/drawing/2014/main" id="{020D693B-F255-4E3E-A015-FD98556A4E6D}"/>
                  </a:ext>
                </a:extLst>
              </p:cNvPr>
              <p:cNvSpPr/>
              <p:nvPr/>
            </p:nvSpPr>
            <p:spPr>
              <a:xfrm>
                <a:off x="2298319" y="1317752"/>
                <a:ext cx="8204835" cy="585469"/>
              </a:xfrm>
              <a:custGeom>
                <a:avLst/>
                <a:gdLst>
                  <a:gd name="connsiteX0" fmla="*/ 0 w 8204835"/>
                  <a:gd name="connsiteY0" fmla="*/ 20066 h 585469"/>
                  <a:gd name="connsiteX1" fmla="*/ 2794 w 8204835"/>
                  <a:gd name="connsiteY1" fmla="*/ 20066 h 585469"/>
                  <a:gd name="connsiteX2" fmla="*/ 24892 w 8204835"/>
                  <a:gd name="connsiteY2" fmla="*/ 24765 h 585469"/>
                  <a:gd name="connsiteX3" fmla="*/ 28829 w 8204835"/>
                  <a:gd name="connsiteY3" fmla="*/ 39497 h 585469"/>
                  <a:gd name="connsiteX4" fmla="*/ 58928 w 8204835"/>
                  <a:gd name="connsiteY4" fmla="*/ 39497 h 585469"/>
                  <a:gd name="connsiteX5" fmla="*/ 111633 w 8204835"/>
                  <a:gd name="connsiteY5" fmla="*/ 44323 h 585469"/>
                  <a:gd name="connsiteX6" fmla="*/ 147447 w 8204835"/>
                  <a:gd name="connsiteY6" fmla="*/ 53975 h 585469"/>
                  <a:gd name="connsiteX7" fmla="*/ 160274 w 8204835"/>
                  <a:gd name="connsiteY7" fmla="*/ 58547 h 585469"/>
                  <a:gd name="connsiteX8" fmla="*/ 179705 w 8204835"/>
                  <a:gd name="connsiteY8" fmla="*/ 59182 h 585469"/>
                  <a:gd name="connsiteX9" fmla="*/ 201168 w 8204835"/>
                  <a:gd name="connsiteY9" fmla="*/ 59182 h 585469"/>
                  <a:gd name="connsiteX10" fmla="*/ 217170 w 8204835"/>
                  <a:gd name="connsiteY10" fmla="*/ 59182 h 585469"/>
                  <a:gd name="connsiteX11" fmla="*/ 231267 w 8204835"/>
                  <a:gd name="connsiteY11" fmla="*/ 67691 h 585469"/>
                  <a:gd name="connsiteX12" fmla="*/ 273685 w 8204835"/>
                  <a:gd name="connsiteY12" fmla="*/ 78486 h 585469"/>
                  <a:gd name="connsiteX13" fmla="*/ 299339 w 8204835"/>
                  <a:gd name="connsiteY13" fmla="*/ 88011 h 585469"/>
                  <a:gd name="connsiteX14" fmla="*/ 327914 w 8204835"/>
                  <a:gd name="connsiteY14" fmla="*/ 93345 h 585469"/>
                  <a:gd name="connsiteX15" fmla="*/ 334518 w 8204835"/>
                  <a:gd name="connsiteY15" fmla="*/ 107188 h 585469"/>
                  <a:gd name="connsiteX16" fmla="*/ 359791 w 8204835"/>
                  <a:gd name="connsiteY16" fmla="*/ 112903 h 585469"/>
                  <a:gd name="connsiteX17" fmla="*/ 383286 w 8204835"/>
                  <a:gd name="connsiteY17" fmla="*/ 113157 h 585469"/>
                  <a:gd name="connsiteX18" fmla="*/ 402082 w 8204835"/>
                  <a:gd name="connsiteY18" fmla="*/ 113157 h 585469"/>
                  <a:gd name="connsiteX19" fmla="*/ 418338 w 8204835"/>
                  <a:gd name="connsiteY19" fmla="*/ 117856 h 585469"/>
                  <a:gd name="connsiteX20" fmla="*/ 437007 w 8204835"/>
                  <a:gd name="connsiteY20" fmla="*/ 122809 h 585469"/>
                  <a:gd name="connsiteX21" fmla="*/ 469138 w 8204835"/>
                  <a:gd name="connsiteY21" fmla="*/ 123063 h 585469"/>
                  <a:gd name="connsiteX22" fmla="*/ 481711 w 8204835"/>
                  <a:gd name="connsiteY22" fmla="*/ 142748 h 585469"/>
                  <a:gd name="connsiteX23" fmla="*/ 483235 w 8204835"/>
                  <a:gd name="connsiteY23" fmla="*/ 159004 h 585469"/>
                  <a:gd name="connsiteX24" fmla="*/ 488950 w 8204835"/>
                  <a:gd name="connsiteY24" fmla="*/ 175895 h 585469"/>
                  <a:gd name="connsiteX25" fmla="*/ 497205 w 8204835"/>
                  <a:gd name="connsiteY25" fmla="*/ 196088 h 585469"/>
                  <a:gd name="connsiteX26" fmla="*/ 505333 w 8204835"/>
                  <a:gd name="connsiteY26" fmla="*/ 216027 h 585469"/>
                  <a:gd name="connsiteX27" fmla="*/ 530733 w 8204835"/>
                  <a:gd name="connsiteY27" fmla="*/ 222250 h 585469"/>
                  <a:gd name="connsiteX28" fmla="*/ 554228 w 8204835"/>
                  <a:gd name="connsiteY28" fmla="*/ 240284 h 585469"/>
                  <a:gd name="connsiteX29" fmla="*/ 553720 w 8204835"/>
                  <a:gd name="connsiteY29" fmla="*/ 253365 h 585469"/>
                  <a:gd name="connsiteX30" fmla="*/ 573659 w 8204835"/>
                  <a:gd name="connsiteY30" fmla="*/ 265684 h 585469"/>
                  <a:gd name="connsiteX31" fmla="*/ 589915 w 8204835"/>
                  <a:gd name="connsiteY31" fmla="*/ 275590 h 585469"/>
                  <a:gd name="connsiteX32" fmla="*/ 604901 w 8204835"/>
                  <a:gd name="connsiteY32" fmla="*/ 281559 h 585469"/>
                  <a:gd name="connsiteX33" fmla="*/ 625729 w 8204835"/>
                  <a:gd name="connsiteY33" fmla="*/ 291211 h 585469"/>
                  <a:gd name="connsiteX34" fmla="*/ 639826 w 8204835"/>
                  <a:gd name="connsiteY34" fmla="*/ 296545 h 585469"/>
                  <a:gd name="connsiteX35" fmla="*/ 695198 w 8204835"/>
                  <a:gd name="connsiteY35" fmla="*/ 306959 h 585469"/>
                  <a:gd name="connsiteX36" fmla="*/ 695198 w 8204835"/>
                  <a:gd name="connsiteY36" fmla="*/ 322072 h 585469"/>
                  <a:gd name="connsiteX37" fmla="*/ 731647 w 8204835"/>
                  <a:gd name="connsiteY37" fmla="*/ 322072 h 585469"/>
                  <a:gd name="connsiteX38" fmla="*/ 731774 w 8204835"/>
                  <a:gd name="connsiteY38" fmla="*/ 335534 h 585469"/>
                  <a:gd name="connsiteX39" fmla="*/ 747776 w 8204835"/>
                  <a:gd name="connsiteY39" fmla="*/ 345440 h 585469"/>
                  <a:gd name="connsiteX40" fmla="*/ 793496 w 8204835"/>
                  <a:gd name="connsiteY40" fmla="*/ 346964 h 585469"/>
                  <a:gd name="connsiteX41" fmla="*/ 791591 w 8204835"/>
                  <a:gd name="connsiteY41" fmla="*/ 362204 h 585469"/>
                  <a:gd name="connsiteX42" fmla="*/ 833628 w 8204835"/>
                  <a:gd name="connsiteY42" fmla="*/ 362204 h 585469"/>
                  <a:gd name="connsiteX43" fmla="*/ 863727 w 8204835"/>
                  <a:gd name="connsiteY43" fmla="*/ 371602 h 585469"/>
                  <a:gd name="connsiteX44" fmla="*/ 923925 w 8204835"/>
                  <a:gd name="connsiteY44" fmla="*/ 377063 h 585469"/>
                  <a:gd name="connsiteX45" fmla="*/ 941070 w 8204835"/>
                  <a:gd name="connsiteY45" fmla="*/ 381635 h 585469"/>
                  <a:gd name="connsiteX46" fmla="*/ 956564 w 8204835"/>
                  <a:gd name="connsiteY46" fmla="*/ 386588 h 585469"/>
                  <a:gd name="connsiteX47" fmla="*/ 978789 w 8204835"/>
                  <a:gd name="connsiteY47" fmla="*/ 391795 h 585469"/>
                  <a:gd name="connsiteX48" fmla="*/ 994029 w 8204835"/>
                  <a:gd name="connsiteY48" fmla="*/ 396748 h 585469"/>
                  <a:gd name="connsiteX49" fmla="*/ 1009142 w 8204835"/>
                  <a:gd name="connsiteY49" fmla="*/ 401574 h 585469"/>
                  <a:gd name="connsiteX50" fmla="*/ 1023366 w 8204835"/>
                  <a:gd name="connsiteY50" fmla="*/ 411861 h 585469"/>
                  <a:gd name="connsiteX51" fmla="*/ 1067435 w 8204835"/>
                  <a:gd name="connsiteY51" fmla="*/ 421767 h 585469"/>
                  <a:gd name="connsiteX52" fmla="*/ 1071372 w 8204835"/>
                  <a:gd name="connsiteY52" fmla="*/ 437261 h 585469"/>
                  <a:gd name="connsiteX53" fmla="*/ 1171321 w 8204835"/>
                  <a:gd name="connsiteY53" fmla="*/ 437261 h 585469"/>
                  <a:gd name="connsiteX54" fmla="*/ 1193292 w 8204835"/>
                  <a:gd name="connsiteY54" fmla="*/ 442087 h 585469"/>
                  <a:gd name="connsiteX55" fmla="*/ 1214247 w 8204835"/>
                  <a:gd name="connsiteY55" fmla="*/ 442341 h 585469"/>
                  <a:gd name="connsiteX56" fmla="*/ 1228344 w 8204835"/>
                  <a:gd name="connsiteY56" fmla="*/ 451104 h 585469"/>
                  <a:gd name="connsiteX57" fmla="*/ 1246505 w 8204835"/>
                  <a:gd name="connsiteY57" fmla="*/ 452247 h 585469"/>
                  <a:gd name="connsiteX58" fmla="*/ 1265555 w 8204835"/>
                  <a:gd name="connsiteY58" fmla="*/ 457200 h 585469"/>
                  <a:gd name="connsiteX59" fmla="*/ 1283970 w 8204835"/>
                  <a:gd name="connsiteY59" fmla="*/ 457454 h 585469"/>
                  <a:gd name="connsiteX60" fmla="*/ 1297940 w 8204835"/>
                  <a:gd name="connsiteY60" fmla="*/ 466344 h 585469"/>
                  <a:gd name="connsiteX61" fmla="*/ 1326896 w 8204835"/>
                  <a:gd name="connsiteY61" fmla="*/ 467614 h 585469"/>
                  <a:gd name="connsiteX62" fmla="*/ 1447038 w 8204835"/>
                  <a:gd name="connsiteY62" fmla="*/ 472694 h 585469"/>
                  <a:gd name="connsiteX63" fmla="*/ 1463675 w 8204835"/>
                  <a:gd name="connsiteY63" fmla="*/ 472694 h 585469"/>
                  <a:gd name="connsiteX64" fmla="*/ 1535303 w 8204835"/>
                  <a:gd name="connsiteY64" fmla="*/ 477647 h 585469"/>
                  <a:gd name="connsiteX65" fmla="*/ 1557401 w 8204835"/>
                  <a:gd name="connsiteY65" fmla="*/ 477774 h 585469"/>
                  <a:gd name="connsiteX66" fmla="*/ 1600200 w 8204835"/>
                  <a:gd name="connsiteY66" fmla="*/ 477774 h 585469"/>
                  <a:gd name="connsiteX67" fmla="*/ 1688084 w 8204835"/>
                  <a:gd name="connsiteY67" fmla="*/ 482727 h 585469"/>
                  <a:gd name="connsiteX68" fmla="*/ 1730502 w 8204835"/>
                  <a:gd name="connsiteY68" fmla="*/ 487807 h 585469"/>
                  <a:gd name="connsiteX69" fmla="*/ 1763649 w 8204835"/>
                  <a:gd name="connsiteY69" fmla="*/ 487807 h 585469"/>
                  <a:gd name="connsiteX70" fmla="*/ 1790573 w 8204835"/>
                  <a:gd name="connsiteY70" fmla="*/ 487807 h 585469"/>
                  <a:gd name="connsiteX71" fmla="*/ 1814703 w 8204835"/>
                  <a:gd name="connsiteY71" fmla="*/ 487807 h 585469"/>
                  <a:gd name="connsiteX72" fmla="*/ 1844040 w 8204835"/>
                  <a:gd name="connsiteY72" fmla="*/ 487807 h 585469"/>
                  <a:gd name="connsiteX73" fmla="*/ 1881759 w 8204835"/>
                  <a:gd name="connsiteY73" fmla="*/ 487807 h 585469"/>
                  <a:gd name="connsiteX74" fmla="*/ 1895094 w 8204835"/>
                  <a:gd name="connsiteY74" fmla="*/ 493141 h 585469"/>
                  <a:gd name="connsiteX75" fmla="*/ 1938020 w 8204835"/>
                  <a:gd name="connsiteY75" fmla="*/ 493141 h 585469"/>
                  <a:gd name="connsiteX76" fmla="*/ 1968246 w 8204835"/>
                  <a:gd name="connsiteY76" fmla="*/ 498221 h 585469"/>
                  <a:gd name="connsiteX77" fmla="*/ 2000758 w 8204835"/>
                  <a:gd name="connsiteY77" fmla="*/ 503301 h 585469"/>
                  <a:gd name="connsiteX78" fmla="*/ 2021332 w 8204835"/>
                  <a:gd name="connsiteY78" fmla="*/ 508381 h 585469"/>
                  <a:gd name="connsiteX79" fmla="*/ 2045208 w 8204835"/>
                  <a:gd name="connsiteY79" fmla="*/ 508762 h 585469"/>
                  <a:gd name="connsiteX80" fmla="*/ 2058670 w 8204835"/>
                  <a:gd name="connsiteY80" fmla="*/ 508762 h 585469"/>
                  <a:gd name="connsiteX81" fmla="*/ 2141093 w 8204835"/>
                  <a:gd name="connsiteY81" fmla="*/ 513969 h 585469"/>
                  <a:gd name="connsiteX82" fmla="*/ 2168398 w 8204835"/>
                  <a:gd name="connsiteY82" fmla="*/ 513969 h 585469"/>
                  <a:gd name="connsiteX83" fmla="*/ 2270252 w 8204835"/>
                  <a:gd name="connsiteY83" fmla="*/ 513969 h 585469"/>
                  <a:gd name="connsiteX84" fmla="*/ 2294382 w 8204835"/>
                  <a:gd name="connsiteY84" fmla="*/ 513969 h 585469"/>
                  <a:gd name="connsiteX85" fmla="*/ 2433828 w 8204835"/>
                  <a:gd name="connsiteY85" fmla="*/ 513969 h 585469"/>
                  <a:gd name="connsiteX86" fmla="*/ 2459355 w 8204835"/>
                  <a:gd name="connsiteY86" fmla="*/ 513969 h 585469"/>
                  <a:gd name="connsiteX87" fmla="*/ 2482723 w 8204835"/>
                  <a:gd name="connsiteY87" fmla="*/ 519176 h 585469"/>
                  <a:gd name="connsiteX88" fmla="*/ 2498217 w 8204835"/>
                  <a:gd name="connsiteY88" fmla="*/ 519430 h 585469"/>
                  <a:gd name="connsiteX89" fmla="*/ 2548001 w 8204835"/>
                  <a:gd name="connsiteY89" fmla="*/ 524637 h 585469"/>
                  <a:gd name="connsiteX90" fmla="*/ 2629535 w 8204835"/>
                  <a:gd name="connsiteY90" fmla="*/ 524637 h 585469"/>
                  <a:gd name="connsiteX91" fmla="*/ 2642616 w 8204835"/>
                  <a:gd name="connsiteY91" fmla="*/ 529463 h 585469"/>
                  <a:gd name="connsiteX92" fmla="*/ 2707259 w 8204835"/>
                  <a:gd name="connsiteY92" fmla="*/ 529971 h 585469"/>
                  <a:gd name="connsiteX93" fmla="*/ 2720721 w 8204835"/>
                  <a:gd name="connsiteY93" fmla="*/ 535432 h 585469"/>
                  <a:gd name="connsiteX94" fmla="*/ 2806319 w 8204835"/>
                  <a:gd name="connsiteY94" fmla="*/ 535432 h 585469"/>
                  <a:gd name="connsiteX95" fmla="*/ 2945765 w 8204835"/>
                  <a:gd name="connsiteY95" fmla="*/ 535432 h 585469"/>
                  <a:gd name="connsiteX96" fmla="*/ 2972689 w 8204835"/>
                  <a:gd name="connsiteY96" fmla="*/ 535432 h 585469"/>
                  <a:gd name="connsiteX97" fmla="*/ 2994660 w 8204835"/>
                  <a:gd name="connsiteY97" fmla="*/ 540512 h 585469"/>
                  <a:gd name="connsiteX98" fmla="*/ 3007995 w 8204835"/>
                  <a:gd name="connsiteY98" fmla="*/ 545973 h 585469"/>
                  <a:gd name="connsiteX99" fmla="*/ 3058922 w 8204835"/>
                  <a:gd name="connsiteY99" fmla="*/ 556895 h 585469"/>
                  <a:gd name="connsiteX100" fmla="*/ 3104007 w 8204835"/>
                  <a:gd name="connsiteY100" fmla="*/ 557022 h 585469"/>
                  <a:gd name="connsiteX101" fmla="*/ 3176270 w 8204835"/>
                  <a:gd name="connsiteY101" fmla="*/ 557022 h 585469"/>
                  <a:gd name="connsiteX102" fmla="*/ 3256661 w 8204835"/>
                  <a:gd name="connsiteY102" fmla="*/ 557022 h 585469"/>
                  <a:gd name="connsiteX103" fmla="*/ 3321177 w 8204835"/>
                  <a:gd name="connsiteY103" fmla="*/ 557022 h 585469"/>
                  <a:gd name="connsiteX104" fmla="*/ 3377438 w 8204835"/>
                  <a:gd name="connsiteY104" fmla="*/ 557022 h 585469"/>
                  <a:gd name="connsiteX105" fmla="*/ 3438398 w 8204835"/>
                  <a:gd name="connsiteY105" fmla="*/ 557022 h 585469"/>
                  <a:gd name="connsiteX106" fmla="*/ 3461004 w 8204835"/>
                  <a:gd name="connsiteY106" fmla="*/ 562356 h 585469"/>
                  <a:gd name="connsiteX107" fmla="*/ 3489198 w 8204835"/>
                  <a:gd name="connsiteY107" fmla="*/ 573024 h 585469"/>
                  <a:gd name="connsiteX108" fmla="*/ 3530219 w 8204835"/>
                  <a:gd name="connsiteY108" fmla="*/ 573659 h 585469"/>
                  <a:gd name="connsiteX109" fmla="*/ 3570351 w 8204835"/>
                  <a:gd name="connsiteY109" fmla="*/ 573659 h 585469"/>
                  <a:gd name="connsiteX110" fmla="*/ 3605149 w 8204835"/>
                  <a:gd name="connsiteY110" fmla="*/ 573659 h 585469"/>
                  <a:gd name="connsiteX111" fmla="*/ 3645408 w 8204835"/>
                  <a:gd name="connsiteY111" fmla="*/ 573659 h 585469"/>
                  <a:gd name="connsiteX112" fmla="*/ 3682873 w 8204835"/>
                  <a:gd name="connsiteY112" fmla="*/ 573659 h 585469"/>
                  <a:gd name="connsiteX113" fmla="*/ 3758057 w 8204835"/>
                  <a:gd name="connsiteY113" fmla="*/ 573659 h 585469"/>
                  <a:gd name="connsiteX114" fmla="*/ 3843782 w 8204835"/>
                  <a:gd name="connsiteY114" fmla="*/ 573659 h 585469"/>
                  <a:gd name="connsiteX115" fmla="*/ 3910838 w 8204835"/>
                  <a:gd name="connsiteY115" fmla="*/ 573659 h 585469"/>
                  <a:gd name="connsiteX116" fmla="*/ 3929507 w 8204835"/>
                  <a:gd name="connsiteY116" fmla="*/ 573659 h 585469"/>
                  <a:gd name="connsiteX117" fmla="*/ 3950970 w 8204835"/>
                  <a:gd name="connsiteY117" fmla="*/ 573659 h 585469"/>
                  <a:gd name="connsiteX118" fmla="*/ 3991229 w 8204835"/>
                  <a:gd name="connsiteY118" fmla="*/ 573659 h 585469"/>
                  <a:gd name="connsiteX119" fmla="*/ 4018026 w 8204835"/>
                  <a:gd name="connsiteY119" fmla="*/ 573659 h 585469"/>
                  <a:gd name="connsiteX120" fmla="*/ 4052824 w 8204835"/>
                  <a:gd name="connsiteY120" fmla="*/ 573659 h 585469"/>
                  <a:gd name="connsiteX121" fmla="*/ 4160012 w 8204835"/>
                  <a:gd name="connsiteY121" fmla="*/ 573659 h 585469"/>
                  <a:gd name="connsiteX122" fmla="*/ 4202938 w 8204835"/>
                  <a:gd name="connsiteY122" fmla="*/ 573659 h 585469"/>
                  <a:gd name="connsiteX123" fmla="*/ 4235196 w 8204835"/>
                  <a:gd name="connsiteY123" fmla="*/ 573659 h 585469"/>
                  <a:gd name="connsiteX124" fmla="*/ 4280789 w 8204835"/>
                  <a:gd name="connsiteY124" fmla="*/ 573659 h 585469"/>
                  <a:gd name="connsiteX125" fmla="*/ 4385310 w 8204835"/>
                  <a:gd name="connsiteY125" fmla="*/ 573659 h 585469"/>
                  <a:gd name="connsiteX126" fmla="*/ 4430903 w 8204835"/>
                  <a:gd name="connsiteY126" fmla="*/ 573659 h 585469"/>
                  <a:gd name="connsiteX127" fmla="*/ 4446525 w 8204835"/>
                  <a:gd name="connsiteY127" fmla="*/ 579120 h 585469"/>
                  <a:gd name="connsiteX128" fmla="*/ 4468368 w 8204835"/>
                  <a:gd name="connsiteY128" fmla="*/ 579501 h 585469"/>
                  <a:gd name="connsiteX129" fmla="*/ 4483989 w 8204835"/>
                  <a:gd name="connsiteY129" fmla="*/ 584962 h 585469"/>
                  <a:gd name="connsiteX130" fmla="*/ 4508500 w 8204835"/>
                  <a:gd name="connsiteY130" fmla="*/ 585470 h 585469"/>
                  <a:gd name="connsiteX131" fmla="*/ 4559554 w 8204835"/>
                  <a:gd name="connsiteY131" fmla="*/ 585470 h 585469"/>
                  <a:gd name="connsiteX132" fmla="*/ 4578096 w 8204835"/>
                  <a:gd name="connsiteY132" fmla="*/ 585470 h 585469"/>
                  <a:gd name="connsiteX133" fmla="*/ 4682744 w 8204835"/>
                  <a:gd name="connsiteY133" fmla="*/ 585470 h 585469"/>
                  <a:gd name="connsiteX134" fmla="*/ 4806062 w 8204835"/>
                  <a:gd name="connsiteY134" fmla="*/ 585470 h 585469"/>
                  <a:gd name="connsiteX135" fmla="*/ 4870450 w 8204835"/>
                  <a:gd name="connsiteY135" fmla="*/ 585470 h 585469"/>
                  <a:gd name="connsiteX136" fmla="*/ 4926584 w 8204835"/>
                  <a:gd name="connsiteY136" fmla="*/ 585470 h 585469"/>
                  <a:gd name="connsiteX137" fmla="*/ 4953508 w 8204835"/>
                  <a:gd name="connsiteY137" fmla="*/ 585470 h 585469"/>
                  <a:gd name="connsiteX138" fmla="*/ 4977638 w 8204835"/>
                  <a:gd name="connsiteY138" fmla="*/ 585470 h 585469"/>
                  <a:gd name="connsiteX139" fmla="*/ 4999101 w 8204835"/>
                  <a:gd name="connsiteY139" fmla="*/ 585470 h 585469"/>
                  <a:gd name="connsiteX140" fmla="*/ 5012437 w 8204835"/>
                  <a:gd name="connsiteY140" fmla="*/ 585470 h 585469"/>
                  <a:gd name="connsiteX141" fmla="*/ 5034026 w 8204835"/>
                  <a:gd name="connsiteY141" fmla="*/ 585470 h 585469"/>
                  <a:gd name="connsiteX142" fmla="*/ 5071491 w 8204835"/>
                  <a:gd name="connsiteY142" fmla="*/ 585470 h 585469"/>
                  <a:gd name="connsiteX143" fmla="*/ 5122291 w 8204835"/>
                  <a:gd name="connsiteY143" fmla="*/ 585470 h 585469"/>
                  <a:gd name="connsiteX144" fmla="*/ 5138547 w 8204835"/>
                  <a:gd name="connsiteY144" fmla="*/ 585470 h 585469"/>
                  <a:gd name="connsiteX145" fmla="*/ 5160010 w 8204835"/>
                  <a:gd name="connsiteY145" fmla="*/ 585470 h 585469"/>
                  <a:gd name="connsiteX146" fmla="*/ 5178552 w 8204835"/>
                  <a:gd name="connsiteY146" fmla="*/ 585470 h 585469"/>
                  <a:gd name="connsiteX147" fmla="*/ 5208143 w 8204835"/>
                  <a:gd name="connsiteY147" fmla="*/ 585470 h 585469"/>
                  <a:gd name="connsiteX148" fmla="*/ 5229606 w 8204835"/>
                  <a:gd name="connsiteY148" fmla="*/ 585470 h 585469"/>
                  <a:gd name="connsiteX149" fmla="*/ 5280533 w 8204835"/>
                  <a:gd name="connsiteY149" fmla="*/ 585470 h 585469"/>
                  <a:gd name="connsiteX150" fmla="*/ 5299329 w 8204835"/>
                  <a:gd name="connsiteY150" fmla="*/ 585470 h 585469"/>
                  <a:gd name="connsiteX151" fmla="*/ 5350256 w 8204835"/>
                  <a:gd name="connsiteY151" fmla="*/ 585470 h 585469"/>
                  <a:gd name="connsiteX152" fmla="*/ 5387721 w 8204835"/>
                  <a:gd name="connsiteY152" fmla="*/ 585470 h 585469"/>
                  <a:gd name="connsiteX153" fmla="*/ 5414645 w 8204835"/>
                  <a:gd name="connsiteY153" fmla="*/ 585470 h 585469"/>
                  <a:gd name="connsiteX154" fmla="*/ 5427980 w 8204835"/>
                  <a:gd name="connsiteY154" fmla="*/ 585470 h 585469"/>
                  <a:gd name="connsiteX155" fmla="*/ 5443982 w 8204835"/>
                  <a:gd name="connsiteY155" fmla="*/ 585470 h 585469"/>
                  <a:gd name="connsiteX156" fmla="*/ 5462778 w 8204835"/>
                  <a:gd name="connsiteY156" fmla="*/ 585470 h 585469"/>
                  <a:gd name="connsiteX157" fmla="*/ 5481447 w 8204835"/>
                  <a:gd name="connsiteY157" fmla="*/ 585470 h 585469"/>
                  <a:gd name="connsiteX158" fmla="*/ 5497703 w 8204835"/>
                  <a:gd name="connsiteY158" fmla="*/ 585470 h 585469"/>
                  <a:gd name="connsiteX159" fmla="*/ 5516372 w 8204835"/>
                  <a:gd name="connsiteY159" fmla="*/ 585470 h 585469"/>
                  <a:gd name="connsiteX160" fmla="*/ 5529834 w 8204835"/>
                  <a:gd name="connsiteY160" fmla="*/ 585470 h 585469"/>
                  <a:gd name="connsiteX161" fmla="*/ 5545837 w 8204835"/>
                  <a:gd name="connsiteY161" fmla="*/ 585470 h 585469"/>
                  <a:gd name="connsiteX162" fmla="*/ 5564505 w 8204835"/>
                  <a:gd name="connsiteY162" fmla="*/ 585470 h 585469"/>
                  <a:gd name="connsiteX163" fmla="*/ 5583428 w 8204835"/>
                  <a:gd name="connsiteY163" fmla="*/ 585470 h 585469"/>
                  <a:gd name="connsiteX164" fmla="*/ 5599557 w 8204835"/>
                  <a:gd name="connsiteY164" fmla="*/ 585470 h 585469"/>
                  <a:gd name="connsiteX165" fmla="*/ 5612892 w 8204835"/>
                  <a:gd name="connsiteY165" fmla="*/ 585470 h 585469"/>
                  <a:gd name="connsiteX166" fmla="*/ 5629021 w 8204835"/>
                  <a:gd name="connsiteY166" fmla="*/ 585470 h 585469"/>
                  <a:gd name="connsiteX167" fmla="*/ 5642356 w 8204835"/>
                  <a:gd name="connsiteY167" fmla="*/ 585470 h 585469"/>
                  <a:gd name="connsiteX168" fmla="*/ 5658485 w 8204835"/>
                  <a:gd name="connsiteY168" fmla="*/ 585470 h 585469"/>
                  <a:gd name="connsiteX169" fmla="*/ 5671947 w 8204835"/>
                  <a:gd name="connsiteY169" fmla="*/ 585470 h 585469"/>
                  <a:gd name="connsiteX170" fmla="*/ 5685282 w 8204835"/>
                  <a:gd name="connsiteY170" fmla="*/ 585470 h 585469"/>
                  <a:gd name="connsiteX171" fmla="*/ 5709413 w 8204835"/>
                  <a:gd name="connsiteY171" fmla="*/ 585470 h 585469"/>
                  <a:gd name="connsiteX172" fmla="*/ 5730875 w 8204835"/>
                  <a:gd name="connsiteY172" fmla="*/ 585470 h 585469"/>
                  <a:gd name="connsiteX173" fmla="*/ 5746877 w 8204835"/>
                  <a:gd name="connsiteY173" fmla="*/ 585470 h 585469"/>
                  <a:gd name="connsiteX174" fmla="*/ 5760213 w 8204835"/>
                  <a:gd name="connsiteY174" fmla="*/ 585470 h 585469"/>
                  <a:gd name="connsiteX175" fmla="*/ 5784342 w 8204835"/>
                  <a:gd name="connsiteY175" fmla="*/ 585470 h 585469"/>
                  <a:gd name="connsiteX176" fmla="*/ 5808472 w 8204835"/>
                  <a:gd name="connsiteY176" fmla="*/ 585470 h 585469"/>
                  <a:gd name="connsiteX177" fmla="*/ 5822062 w 8204835"/>
                  <a:gd name="connsiteY177" fmla="*/ 585470 h 585469"/>
                  <a:gd name="connsiteX178" fmla="*/ 5838063 w 8204835"/>
                  <a:gd name="connsiteY178" fmla="*/ 585470 h 585469"/>
                  <a:gd name="connsiteX179" fmla="*/ 5864733 w 8204835"/>
                  <a:gd name="connsiteY179" fmla="*/ 585470 h 585469"/>
                  <a:gd name="connsiteX180" fmla="*/ 5896991 w 8204835"/>
                  <a:gd name="connsiteY180" fmla="*/ 585470 h 585469"/>
                  <a:gd name="connsiteX181" fmla="*/ 5910326 w 8204835"/>
                  <a:gd name="connsiteY181" fmla="*/ 585470 h 585469"/>
                  <a:gd name="connsiteX182" fmla="*/ 5923662 w 8204835"/>
                  <a:gd name="connsiteY182" fmla="*/ 585470 h 585469"/>
                  <a:gd name="connsiteX183" fmla="*/ 5937250 w 8204835"/>
                  <a:gd name="connsiteY183" fmla="*/ 585470 h 585469"/>
                  <a:gd name="connsiteX184" fmla="*/ 5953252 w 8204835"/>
                  <a:gd name="connsiteY184" fmla="*/ 585470 h 585469"/>
                  <a:gd name="connsiteX185" fmla="*/ 5966714 w 8204835"/>
                  <a:gd name="connsiteY185" fmla="*/ 585470 h 585469"/>
                  <a:gd name="connsiteX186" fmla="*/ 5980050 w 8204835"/>
                  <a:gd name="connsiteY186" fmla="*/ 585470 h 585469"/>
                  <a:gd name="connsiteX187" fmla="*/ 6001513 w 8204835"/>
                  <a:gd name="connsiteY187" fmla="*/ 585470 h 585469"/>
                  <a:gd name="connsiteX188" fmla="*/ 6014847 w 8204835"/>
                  <a:gd name="connsiteY188" fmla="*/ 585470 h 585469"/>
                  <a:gd name="connsiteX189" fmla="*/ 6028437 w 8204835"/>
                  <a:gd name="connsiteY189" fmla="*/ 585470 h 585469"/>
                  <a:gd name="connsiteX190" fmla="*/ 6041771 w 8204835"/>
                  <a:gd name="connsiteY190" fmla="*/ 585470 h 585469"/>
                  <a:gd name="connsiteX191" fmla="*/ 6060440 w 8204835"/>
                  <a:gd name="connsiteY191" fmla="*/ 585470 h 585469"/>
                  <a:gd name="connsiteX192" fmla="*/ 6073775 w 8204835"/>
                  <a:gd name="connsiteY192" fmla="*/ 585470 h 585469"/>
                  <a:gd name="connsiteX193" fmla="*/ 6087364 w 8204835"/>
                  <a:gd name="connsiteY193" fmla="*/ 585470 h 585469"/>
                  <a:gd name="connsiteX194" fmla="*/ 6106033 w 8204835"/>
                  <a:gd name="connsiteY194" fmla="*/ 585470 h 585469"/>
                  <a:gd name="connsiteX195" fmla="*/ 6119368 w 8204835"/>
                  <a:gd name="connsiteY195" fmla="*/ 585470 h 585469"/>
                  <a:gd name="connsiteX196" fmla="*/ 6135625 w 8204835"/>
                  <a:gd name="connsiteY196" fmla="*/ 585470 h 585469"/>
                  <a:gd name="connsiteX197" fmla="*/ 6157088 w 8204835"/>
                  <a:gd name="connsiteY197" fmla="*/ 585470 h 585469"/>
                  <a:gd name="connsiteX198" fmla="*/ 6170422 w 8204835"/>
                  <a:gd name="connsiteY198" fmla="*/ 585470 h 585469"/>
                  <a:gd name="connsiteX199" fmla="*/ 6183884 w 8204835"/>
                  <a:gd name="connsiteY199" fmla="*/ 585470 h 585469"/>
                  <a:gd name="connsiteX200" fmla="*/ 6199887 w 8204835"/>
                  <a:gd name="connsiteY200" fmla="*/ 585470 h 585469"/>
                  <a:gd name="connsiteX201" fmla="*/ 6213221 w 8204835"/>
                  <a:gd name="connsiteY201" fmla="*/ 585470 h 585469"/>
                  <a:gd name="connsiteX202" fmla="*/ 6226810 w 8204835"/>
                  <a:gd name="connsiteY202" fmla="*/ 585470 h 585469"/>
                  <a:gd name="connsiteX203" fmla="*/ 6240145 w 8204835"/>
                  <a:gd name="connsiteY203" fmla="*/ 585470 h 585469"/>
                  <a:gd name="connsiteX204" fmla="*/ 6253480 w 8204835"/>
                  <a:gd name="connsiteY204" fmla="*/ 585470 h 585469"/>
                  <a:gd name="connsiteX205" fmla="*/ 6269482 w 8204835"/>
                  <a:gd name="connsiteY205" fmla="*/ 585470 h 585469"/>
                  <a:gd name="connsiteX206" fmla="*/ 6290945 w 8204835"/>
                  <a:gd name="connsiteY206" fmla="*/ 585470 h 585469"/>
                  <a:gd name="connsiteX207" fmla="*/ 6312535 w 8204835"/>
                  <a:gd name="connsiteY207" fmla="*/ 585470 h 585469"/>
                  <a:gd name="connsiteX208" fmla="*/ 6328538 w 8204835"/>
                  <a:gd name="connsiteY208" fmla="*/ 585470 h 585469"/>
                  <a:gd name="connsiteX209" fmla="*/ 6344666 w 8204835"/>
                  <a:gd name="connsiteY209" fmla="*/ 585470 h 585469"/>
                  <a:gd name="connsiteX210" fmla="*/ 6363335 w 8204835"/>
                  <a:gd name="connsiteY210" fmla="*/ 585470 h 585469"/>
                  <a:gd name="connsiteX211" fmla="*/ 6379591 w 8204835"/>
                  <a:gd name="connsiteY211" fmla="*/ 585470 h 585469"/>
                  <a:gd name="connsiteX212" fmla="*/ 6395593 w 8204835"/>
                  <a:gd name="connsiteY212" fmla="*/ 585470 h 585469"/>
                  <a:gd name="connsiteX213" fmla="*/ 6408928 w 8204835"/>
                  <a:gd name="connsiteY213" fmla="*/ 585470 h 585469"/>
                  <a:gd name="connsiteX214" fmla="*/ 6422517 w 8204835"/>
                  <a:gd name="connsiteY214" fmla="*/ 585470 h 585469"/>
                  <a:gd name="connsiteX215" fmla="*/ 6435852 w 8204835"/>
                  <a:gd name="connsiteY215" fmla="*/ 585470 h 585469"/>
                  <a:gd name="connsiteX216" fmla="*/ 6459982 w 8204835"/>
                  <a:gd name="connsiteY216" fmla="*/ 585470 h 585469"/>
                  <a:gd name="connsiteX217" fmla="*/ 6473317 w 8204835"/>
                  <a:gd name="connsiteY217" fmla="*/ 585470 h 585469"/>
                  <a:gd name="connsiteX218" fmla="*/ 6497447 w 8204835"/>
                  <a:gd name="connsiteY218" fmla="*/ 585470 h 585469"/>
                  <a:gd name="connsiteX219" fmla="*/ 6513450 w 8204835"/>
                  <a:gd name="connsiteY219" fmla="*/ 585470 h 585469"/>
                  <a:gd name="connsiteX220" fmla="*/ 6532245 w 8204835"/>
                  <a:gd name="connsiteY220" fmla="*/ 585470 h 585469"/>
                  <a:gd name="connsiteX221" fmla="*/ 6559042 w 8204835"/>
                  <a:gd name="connsiteY221" fmla="*/ 585470 h 585469"/>
                  <a:gd name="connsiteX222" fmla="*/ 6585966 w 8204835"/>
                  <a:gd name="connsiteY222" fmla="*/ 585470 h 585469"/>
                  <a:gd name="connsiteX223" fmla="*/ 6604635 w 8204835"/>
                  <a:gd name="connsiteY223" fmla="*/ 585470 h 585469"/>
                  <a:gd name="connsiteX224" fmla="*/ 6620764 w 8204835"/>
                  <a:gd name="connsiteY224" fmla="*/ 585470 h 585469"/>
                  <a:gd name="connsiteX225" fmla="*/ 6634226 w 8204835"/>
                  <a:gd name="connsiteY225" fmla="*/ 585470 h 585469"/>
                  <a:gd name="connsiteX226" fmla="*/ 6647562 w 8204835"/>
                  <a:gd name="connsiteY226" fmla="*/ 585470 h 585469"/>
                  <a:gd name="connsiteX227" fmla="*/ 6663563 w 8204835"/>
                  <a:gd name="connsiteY227" fmla="*/ 585470 h 585469"/>
                  <a:gd name="connsiteX228" fmla="*/ 6676899 w 8204835"/>
                  <a:gd name="connsiteY228" fmla="*/ 585470 h 585469"/>
                  <a:gd name="connsiteX229" fmla="*/ 6701028 w 8204835"/>
                  <a:gd name="connsiteY229" fmla="*/ 585470 h 585469"/>
                  <a:gd name="connsiteX230" fmla="*/ 6725285 w 8204835"/>
                  <a:gd name="connsiteY230" fmla="*/ 585470 h 585469"/>
                  <a:gd name="connsiteX231" fmla="*/ 6738747 w 8204835"/>
                  <a:gd name="connsiteY231" fmla="*/ 585470 h 585469"/>
                  <a:gd name="connsiteX232" fmla="*/ 6765417 w 8204835"/>
                  <a:gd name="connsiteY232" fmla="*/ 585470 h 585469"/>
                  <a:gd name="connsiteX233" fmla="*/ 6781674 w 8204835"/>
                  <a:gd name="connsiteY233" fmla="*/ 585470 h 585469"/>
                  <a:gd name="connsiteX234" fmla="*/ 6797675 w 8204835"/>
                  <a:gd name="connsiteY234" fmla="*/ 585470 h 585469"/>
                  <a:gd name="connsiteX235" fmla="*/ 6816344 w 8204835"/>
                  <a:gd name="connsiteY235" fmla="*/ 585470 h 585469"/>
                  <a:gd name="connsiteX236" fmla="*/ 6832474 w 8204835"/>
                  <a:gd name="connsiteY236" fmla="*/ 585470 h 585469"/>
                  <a:gd name="connsiteX237" fmla="*/ 6845935 w 8204835"/>
                  <a:gd name="connsiteY237" fmla="*/ 585470 h 585469"/>
                  <a:gd name="connsiteX238" fmla="*/ 6859270 w 8204835"/>
                  <a:gd name="connsiteY238" fmla="*/ 585470 h 585469"/>
                  <a:gd name="connsiteX239" fmla="*/ 6883400 w 8204835"/>
                  <a:gd name="connsiteY239" fmla="*/ 585470 h 585469"/>
                  <a:gd name="connsiteX240" fmla="*/ 6896735 w 8204835"/>
                  <a:gd name="connsiteY240" fmla="*/ 585470 h 585469"/>
                  <a:gd name="connsiteX241" fmla="*/ 6910325 w 8204835"/>
                  <a:gd name="connsiteY241" fmla="*/ 585470 h 585469"/>
                  <a:gd name="connsiteX242" fmla="*/ 6923659 w 8204835"/>
                  <a:gd name="connsiteY242" fmla="*/ 585470 h 585469"/>
                  <a:gd name="connsiteX243" fmla="*/ 6945122 w 8204835"/>
                  <a:gd name="connsiteY243" fmla="*/ 585470 h 585469"/>
                  <a:gd name="connsiteX244" fmla="*/ 6958457 w 8204835"/>
                  <a:gd name="connsiteY244" fmla="*/ 585470 h 585469"/>
                  <a:gd name="connsiteX245" fmla="*/ 6982588 w 8204835"/>
                  <a:gd name="connsiteY245" fmla="*/ 585470 h 585469"/>
                  <a:gd name="connsiteX246" fmla="*/ 7001256 w 8204835"/>
                  <a:gd name="connsiteY246" fmla="*/ 585470 h 585469"/>
                  <a:gd name="connsiteX247" fmla="*/ 7022719 w 8204835"/>
                  <a:gd name="connsiteY247" fmla="*/ 585470 h 585469"/>
                  <a:gd name="connsiteX248" fmla="*/ 7036054 w 8204835"/>
                  <a:gd name="connsiteY248" fmla="*/ 585470 h 585469"/>
                  <a:gd name="connsiteX249" fmla="*/ 7060438 w 8204835"/>
                  <a:gd name="connsiteY249" fmla="*/ 585470 h 585469"/>
                  <a:gd name="connsiteX250" fmla="*/ 7073774 w 8204835"/>
                  <a:gd name="connsiteY250" fmla="*/ 585470 h 585469"/>
                  <a:gd name="connsiteX251" fmla="*/ 7103110 w 8204835"/>
                  <a:gd name="connsiteY251" fmla="*/ 585470 h 585469"/>
                  <a:gd name="connsiteX252" fmla="*/ 7132701 w 8204835"/>
                  <a:gd name="connsiteY252" fmla="*/ 585470 h 585469"/>
                  <a:gd name="connsiteX253" fmla="*/ 7148703 w 8204835"/>
                  <a:gd name="connsiteY253" fmla="*/ 585470 h 585469"/>
                  <a:gd name="connsiteX254" fmla="*/ 7175627 w 8204835"/>
                  <a:gd name="connsiteY254" fmla="*/ 585470 h 585469"/>
                  <a:gd name="connsiteX255" fmla="*/ 7213219 w 8204835"/>
                  <a:gd name="connsiteY255" fmla="*/ 585470 h 585469"/>
                  <a:gd name="connsiteX256" fmla="*/ 7229221 w 8204835"/>
                  <a:gd name="connsiteY256" fmla="*/ 585470 h 585469"/>
                  <a:gd name="connsiteX257" fmla="*/ 7248017 w 8204835"/>
                  <a:gd name="connsiteY257" fmla="*/ 585470 h 585469"/>
                  <a:gd name="connsiteX258" fmla="*/ 7272147 w 8204835"/>
                  <a:gd name="connsiteY258" fmla="*/ 585470 h 585469"/>
                  <a:gd name="connsiteX259" fmla="*/ 7296277 w 8204835"/>
                  <a:gd name="connsiteY259" fmla="*/ 585470 h 585469"/>
                  <a:gd name="connsiteX260" fmla="*/ 7322947 w 8204835"/>
                  <a:gd name="connsiteY260" fmla="*/ 585470 h 585469"/>
                  <a:gd name="connsiteX261" fmla="*/ 7363333 w 8204835"/>
                  <a:gd name="connsiteY261" fmla="*/ 585470 h 585469"/>
                  <a:gd name="connsiteX262" fmla="*/ 7395338 w 8204835"/>
                  <a:gd name="connsiteY262" fmla="*/ 585470 h 585469"/>
                  <a:gd name="connsiteX263" fmla="*/ 7411466 w 8204835"/>
                  <a:gd name="connsiteY263" fmla="*/ 585470 h 585469"/>
                  <a:gd name="connsiteX264" fmla="*/ 7440930 w 8204835"/>
                  <a:gd name="connsiteY264" fmla="*/ 585470 h 585469"/>
                  <a:gd name="connsiteX265" fmla="*/ 7457059 w 8204835"/>
                  <a:gd name="connsiteY265" fmla="*/ 585470 h 585469"/>
                  <a:gd name="connsiteX266" fmla="*/ 7475728 w 8204835"/>
                  <a:gd name="connsiteY266" fmla="*/ 585470 h 585469"/>
                  <a:gd name="connsiteX267" fmla="*/ 7491984 w 8204835"/>
                  <a:gd name="connsiteY267" fmla="*/ 585470 h 585469"/>
                  <a:gd name="connsiteX268" fmla="*/ 7537450 w 8204835"/>
                  <a:gd name="connsiteY268" fmla="*/ 585470 h 585469"/>
                  <a:gd name="connsiteX269" fmla="*/ 7566914 w 8204835"/>
                  <a:gd name="connsiteY269" fmla="*/ 585470 h 585469"/>
                  <a:gd name="connsiteX270" fmla="*/ 7604506 w 8204835"/>
                  <a:gd name="connsiteY270" fmla="*/ 585470 h 585469"/>
                  <a:gd name="connsiteX271" fmla="*/ 7666101 w 8204835"/>
                  <a:gd name="connsiteY271" fmla="*/ 585470 h 585469"/>
                  <a:gd name="connsiteX272" fmla="*/ 7679563 w 8204835"/>
                  <a:gd name="connsiteY272" fmla="*/ 585470 h 585469"/>
                  <a:gd name="connsiteX273" fmla="*/ 7743952 w 8204835"/>
                  <a:gd name="connsiteY273" fmla="*/ 585470 h 585469"/>
                  <a:gd name="connsiteX274" fmla="*/ 7875270 w 8204835"/>
                  <a:gd name="connsiteY274" fmla="*/ 585470 h 585469"/>
                  <a:gd name="connsiteX275" fmla="*/ 7958328 w 8204835"/>
                  <a:gd name="connsiteY275" fmla="*/ 585470 h 585469"/>
                  <a:gd name="connsiteX276" fmla="*/ 8137906 w 8204835"/>
                  <a:gd name="connsiteY276" fmla="*/ 585470 h 585469"/>
                  <a:gd name="connsiteX277" fmla="*/ 8204835 w 8204835"/>
                  <a:gd name="connsiteY277" fmla="*/ 585470 h 585469"/>
                  <a:gd name="connsiteX278" fmla="*/ 8204835 w 8204835"/>
                  <a:gd name="connsiteY278" fmla="*/ 565150 h 585469"/>
                  <a:gd name="connsiteX279" fmla="*/ 8137906 w 8204835"/>
                  <a:gd name="connsiteY279" fmla="*/ 565150 h 585469"/>
                  <a:gd name="connsiteX280" fmla="*/ 7958328 w 8204835"/>
                  <a:gd name="connsiteY280" fmla="*/ 565150 h 585469"/>
                  <a:gd name="connsiteX281" fmla="*/ 7875270 w 8204835"/>
                  <a:gd name="connsiteY281" fmla="*/ 565150 h 585469"/>
                  <a:gd name="connsiteX282" fmla="*/ 7743952 w 8204835"/>
                  <a:gd name="connsiteY282" fmla="*/ 565150 h 585469"/>
                  <a:gd name="connsiteX283" fmla="*/ 7679563 w 8204835"/>
                  <a:gd name="connsiteY283" fmla="*/ 565150 h 585469"/>
                  <a:gd name="connsiteX284" fmla="*/ 7666101 w 8204835"/>
                  <a:gd name="connsiteY284" fmla="*/ 565150 h 585469"/>
                  <a:gd name="connsiteX285" fmla="*/ 7604506 w 8204835"/>
                  <a:gd name="connsiteY285" fmla="*/ 565150 h 585469"/>
                  <a:gd name="connsiteX286" fmla="*/ 7566914 w 8204835"/>
                  <a:gd name="connsiteY286" fmla="*/ 565150 h 585469"/>
                  <a:gd name="connsiteX287" fmla="*/ 7537450 w 8204835"/>
                  <a:gd name="connsiteY287" fmla="*/ 565150 h 585469"/>
                  <a:gd name="connsiteX288" fmla="*/ 7491984 w 8204835"/>
                  <a:gd name="connsiteY288" fmla="*/ 565150 h 585469"/>
                  <a:gd name="connsiteX289" fmla="*/ 7475728 w 8204835"/>
                  <a:gd name="connsiteY289" fmla="*/ 565150 h 585469"/>
                  <a:gd name="connsiteX290" fmla="*/ 7457059 w 8204835"/>
                  <a:gd name="connsiteY290" fmla="*/ 565150 h 585469"/>
                  <a:gd name="connsiteX291" fmla="*/ 7440930 w 8204835"/>
                  <a:gd name="connsiteY291" fmla="*/ 565150 h 585469"/>
                  <a:gd name="connsiteX292" fmla="*/ 7411466 w 8204835"/>
                  <a:gd name="connsiteY292" fmla="*/ 565150 h 585469"/>
                  <a:gd name="connsiteX293" fmla="*/ 7395338 w 8204835"/>
                  <a:gd name="connsiteY293" fmla="*/ 565150 h 585469"/>
                  <a:gd name="connsiteX294" fmla="*/ 7363333 w 8204835"/>
                  <a:gd name="connsiteY294" fmla="*/ 565150 h 585469"/>
                  <a:gd name="connsiteX295" fmla="*/ 7322947 w 8204835"/>
                  <a:gd name="connsiteY295" fmla="*/ 565150 h 585469"/>
                  <a:gd name="connsiteX296" fmla="*/ 7296277 w 8204835"/>
                  <a:gd name="connsiteY296" fmla="*/ 565150 h 585469"/>
                  <a:gd name="connsiteX297" fmla="*/ 7272147 w 8204835"/>
                  <a:gd name="connsiteY297" fmla="*/ 565150 h 585469"/>
                  <a:gd name="connsiteX298" fmla="*/ 7248017 w 8204835"/>
                  <a:gd name="connsiteY298" fmla="*/ 565150 h 585469"/>
                  <a:gd name="connsiteX299" fmla="*/ 7229221 w 8204835"/>
                  <a:gd name="connsiteY299" fmla="*/ 565150 h 585469"/>
                  <a:gd name="connsiteX300" fmla="*/ 7213219 w 8204835"/>
                  <a:gd name="connsiteY300" fmla="*/ 565150 h 585469"/>
                  <a:gd name="connsiteX301" fmla="*/ 7175627 w 8204835"/>
                  <a:gd name="connsiteY301" fmla="*/ 565150 h 585469"/>
                  <a:gd name="connsiteX302" fmla="*/ 7148703 w 8204835"/>
                  <a:gd name="connsiteY302" fmla="*/ 565150 h 585469"/>
                  <a:gd name="connsiteX303" fmla="*/ 7132701 w 8204835"/>
                  <a:gd name="connsiteY303" fmla="*/ 565150 h 585469"/>
                  <a:gd name="connsiteX304" fmla="*/ 7103110 w 8204835"/>
                  <a:gd name="connsiteY304" fmla="*/ 565150 h 585469"/>
                  <a:gd name="connsiteX305" fmla="*/ 7073774 w 8204835"/>
                  <a:gd name="connsiteY305" fmla="*/ 565150 h 585469"/>
                  <a:gd name="connsiteX306" fmla="*/ 7060438 w 8204835"/>
                  <a:gd name="connsiteY306" fmla="*/ 565150 h 585469"/>
                  <a:gd name="connsiteX307" fmla="*/ 7036054 w 8204835"/>
                  <a:gd name="connsiteY307" fmla="*/ 565150 h 585469"/>
                  <a:gd name="connsiteX308" fmla="*/ 7022719 w 8204835"/>
                  <a:gd name="connsiteY308" fmla="*/ 565150 h 585469"/>
                  <a:gd name="connsiteX309" fmla="*/ 7001256 w 8204835"/>
                  <a:gd name="connsiteY309" fmla="*/ 565150 h 585469"/>
                  <a:gd name="connsiteX310" fmla="*/ 6982588 w 8204835"/>
                  <a:gd name="connsiteY310" fmla="*/ 565150 h 585469"/>
                  <a:gd name="connsiteX311" fmla="*/ 6958457 w 8204835"/>
                  <a:gd name="connsiteY311" fmla="*/ 565150 h 585469"/>
                  <a:gd name="connsiteX312" fmla="*/ 6945122 w 8204835"/>
                  <a:gd name="connsiteY312" fmla="*/ 565150 h 585469"/>
                  <a:gd name="connsiteX313" fmla="*/ 6923659 w 8204835"/>
                  <a:gd name="connsiteY313" fmla="*/ 565150 h 585469"/>
                  <a:gd name="connsiteX314" fmla="*/ 6910325 w 8204835"/>
                  <a:gd name="connsiteY314" fmla="*/ 565150 h 585469"/>
                  <a:gd name="connsiteX315" fmla="*/ 6896735 w 8204835"/>
                  <a:gd name="connsiteY315" fmla="*/ 565150 h 585469"/>
                  <a:gd name="connsiteX316" fmla="*/ 6883400 w 8204835"/>
                  <a:gd name="connsiteY316" fmla="*/ 565150 h 585469"/>
                  <a:gd name="connsiteX317" fmla="*/ 6859270 w 8204835"/>
                  <a:gd name="connsiteY317" fmla="*/ 565150 h 585469"/>
                  <a:gd name="connsiteX318" fmla="*/ 6845935 w 8204835"/>
                  <a:gd name="connsiteY318" fmla="*/ 565150 h 585469"/>
                  <a:gd name="connsiteX319" fmla="*/ 6832474 w 8204835"/>
                  <a:gd name="connsiteY319" fmla="*/ 565150 h 585469"/>
                  <a:gd name="connsiteX320" fmla="*/ 6816344 w 8204835"/>
                  <a:gd name="connsiteY320" fmla="*/ 565150 h 585469"/>
                  <a:gd name="connsiteX321" fmla="*/ 6797675 w 8204835"/>
                  <a:gd name="connsiteY321" fmla="*/ 565150 h 585469"/>
                  <a:gd name="connsiteX322" fmla="*/ 6781674 w 8204835"/>
                  <a:gd name="connsiteY322" fmla="*/ 565150 h 585469"/>
                  <a:gd name="connsiteX323" fmla="*/ 6765417 w 8204835"/>
                  <a:gd name="connsiteY323" fmla="*/ 565150 h 585469"/>
                  <a:gd name="connsiteX324" fmla="*/ 6738747 w 8204835"/>
                  <a:gd name="connsiteY324" fmla="*/ 565150 h 585469"/>
                  <a:gd name="connsiteX325" fmla="*/ 6725285 w 8204835"/>
                  <a:gd name="connsiteY325" fmla="*/ 565150 h 585469"/>
                  <a:gd name="connsiteX326" fmla="*/ 6701028 w 8204835"/>
                  <a:gd name="connsiteY326" fmla="*/ 565150 h 585469"/>
                  <a:gd name="connsiteX327" fmla="*/ 6676899 w 8204835"/>
                  <a:gd name="connsiteY327" fmla="*/ 565150 h 585469"/>
                  <a:gd name="connsiteX328" fmla="*/ 6663563 w 8204835"/>
                  <a:gd name="connsiteY328" fmla="*/ 565150 h 585469"/>
                  <a:gd name="connsiteX329" fmla="*/ 6647562 w 8204835"/>
                  <a:gd name="connsiteY329" fmla="*/ 565150 h 585469"/>
                  <a:gd name="connsiteX330" fmla="*/ 6634226 w 8204835"/>
                  <a:gd name="connsiteY330" fmla="*/ 565150 h 585469"/>
                  <a:gd name="connsiteX331" fmla="*/ 6620764 w 8204835"/>
                  <a:gd name="connsiteY331" fmla="*/ 565150 h 585469"/>
                  <a:gd name="connsiteX332" fmla="*/ 6604635 w 8204835"/>
                  <a:gd name="connsiteY332" fmla="*/ 565150 h 585469"/>
                  <a:gd name="connsiteX333" fmla="*/ 6585966 w 8204835"/>
                  <a:gd name="connsiteY333" fmla="*/ 565150 h 585469"/>
                  <a:gd name="connsiteX334" fmla="*/ 6559042 w 8204835"/>
                  <a:gd name="connsiteY334" fmla="*/ 565150 h 585469"/>
                  <a:gd name="connsiteX335" fmla="*/ 6532245 w 8204835"/>
                  <a:gd name="connsiteY335" fmla="*/ 565150 h 585469"/>
                  <a:gd name="connsiteX336" fmla="*/ 6513450 w 8204835"/>
                  <a:gd name="connsiteY336" fmla="*/ 565150 h 585469"/>
                  <a:gd name="connsiteX337" fmla="*/ 6497447 w 8204835"/>
                  <a:gd name="connsiteY337" fmla="*/ 565150 h 585469"/>
                  <a:gd name="connsiteX338" fmla="*/ 6473317 w 8204835"/>
                  <a:gd name="connsiteY338" fmla="*/ 565150 h 585469"/>
                  <a:gd name="connsiteX339" fmla="*/ 6459982 w 8204835"/>
                  <a:gd name="connsiteY339" fmla="*/ 565150 h 585469"/>
                  <a:gd name="connsiteX340" fmla="*/ 6435852 w 8204835"/>
                  <a:gd name="connsiteY340" fmla="*/ 565150 h 585469"/>
                  <a:gd name="connsiteX341" fmla="*/ 6422517 w 8204835"/>
                  <a:gd name="connsiteY341" fmla="*/ 565150 h 585469"/>
                  <a:gd name="connsiteX342" fmla="*/ 6408928 w 8204835"/>
                  <a:gd name="connsiteY342" fmla="*/ 565150 h 585469"/>
                  <a:gd name="connsiteX343" fmla="*/ 6395593 w 8204835"/>
                  <a:gd name="connsiteY343" fmla="*/ 565150 h 585469"/>
                  <a:gd name="connsiteX344" fmla="*/ 6379591 w 8204835"/>
                  <a:gd name="connsiteY344" fmla="*/ 565150 h 585469"/>
                  <a:gd name="connsiteX345" fmla="*/ 6363335 w 8204835"/>
                  <a:gd name="connsiteY345" fmla="*/ 565150 h 585469"/>
                  <a:gd name="connsiteX346" fmla="*/ 6344666 w 8204835"/>
                  <a:gd name="connsiteY346" fmla="*/ 565150 h 585469"/>
                  <a:gd name="connsiteX347" fmla="*/ 6328538 w 8204835"/>
                  <a:gd name="connsiteY347" fmla="*/ 565150 h 585469"/>
                  <a:gd name="connsiteX348" fmla="*/ 6312535 w 8204835"/>
                  <a:gd name="connsiteY348" fmla="*/ 565150 h 585469"/>
                  <a:gd name="connsiteX349" fmla="*/ 6290945 w 8204835"/>
                  <a:gd name="connsiteY349" fmla="*/ 565150 h 585469"/>
                  <a:gd name="connsiteX350" fmla="*/ 6269482 w 8204835"/>
                  <a:gd name="connsiteY350" fmla="*/ 565150 h 585469"/>
                  <a:gd name="connsiteX351" fmla="*/ 6253480 w 8204835"/>
                  <a:gd name="connsiteY351" fmla="*/ 565150 h 585469"/>
                  <a:gd name="connsiteX352" fmla="*/ 6240145 w 8204835"/>
                  <a:gd name="connsiteY352" fmla="*/ 565150 h 585469"/>
                  <a:gd name="connsiteX353" fmla="*/ 6226810 w 8204835"/>
                  <a:gd name="connsiteY353" fmla="*/ 565150 h 585469"/>
                  <a:gd name="connsiteX354" fmla="*/ 6213221 w 8204835"/>
                  <a:gd name="connsiteY354" fmla="*/ 565150 h 585469"/>
                  <a:gd name="connsiteX355" fmla="*/ 6199887 w 8204835"/>
                  <a:gd name="connsiteY355" fmla="*/ 565150 h 585469"/>
                  <a:gd name="connsiteX356" fmla="*/ 6183884 w 8204835"/>
                  <a:gd name="connsiteY356" fmla="*/ 565150 h 585469"/>
                  <a:gd name="connsiteX357" fmla="*/ 6170422 w 8204835"/>
                  <a:gd name="connsiteY357" fmla="*/ 565150 h 585469"/>
                  <a:gd name="connsiteX358" fmla="*/ 6157088 w 8204835"/>
                  <a:gd name="connsiteY358" fmla="*/ 565150 h 585469"/>
                  <a:gd name="connsiteX359" fmla="*/ 6135625 w 8204835"/>
                  <a:gd name="connsiteY359" fmla="*/ 565150 h 585469"/>
                  <a:gd name="connsiteX360" fmla="*/ 6119368 w 8204835"/>
                  <a:gd name="connsiteY360" fmla="*/ 565150 h 585469"/>
                  <a:gd name="connsiteX361" fmla="*/ 6106033 w 8204835"/>
                  <a:gd name="connsiteY361" fmla="*/ 565150 h 585469"/>
                  <a:gd name="connsiteX362" fmla="*/ 6087364 w 8204835"/>
                  <a:gd name="connsiteY362" fmla="*/ 565150 h 585469"/>
                  <a:gd name="connsiteX363" fmla="*/ 6073775 w 8204835"/>
                  <a:gd name="connsiteY363" fmla="*/ 565150 h 585469"/>
                  <a:gd name="connsiteX364" fmla="*/ 6060440 w 8204835"/>
                  <a:gd name="connsiteY364" fmla="*/ 565150 h 585469"/>
                  <a:gd name="connsiteX365" fmla="*/ 6041771 w 8204835"/>
                  <a:gd name="connsiteY365" fmla="*/ 565150 h 585469"/>
                  <a:gd name="connsiteX366" fmla="*/ 6028437 w 8204835"/>
                  <a:gd name="connsiteY366" fmla="*/ 565150 h 585469"/>
                  <a:gd name="connsiteX367" fmla="*/ 6014847 w 8204835"/>
                  <a:gd name="connsiteY367" fmla="*/ 565150 h 585469"/>
                  <a:gd name="connsiteX368" fmla="*/ 6001513 w 8204835"/>
                  <a:gd name="connsiteY368" fmla="*/ 565150 h 585469"/>
                  <a:gd name="connsiteX369" fmla="*/ 5980050 w 8204835"/>
                  <a:gd name="connsiteY369" fmla="*/ 565150 h 585469"/>
                  <a:gd name="connsiteX370" fmla="*/ 5966714 w 8204835"/>
                  <a:gd name="connsiteY370" fmla="*/ 565150 h 585469"/>
                  <a:gd name="connsiteX371" fmla="*/ 5953252 w 8204835"/>
                  <a:gd name="connsiteY371" fmla="*/ 565150 h 585469"/>
                  <a:gd name="connsiteX372" fmla="*/ 5937250 w 8204835"/>
                  <a:gd name="connsiteY372" fmla="*/ 565150 h 585469"/>
                  <a:gd name="connsiteX373" fmla="*/ 5923662 w 8204835"/>
                  <a:gd name="connsiteY373" fmla="*/ 565150 h 585469"/>
                  <a:gd name="connsiteX374" fmla="*/ 5910326 w 8204835"/>
                  <a:gd name="connsiteY374" fmla="*/ 565150 h 585469"/>
                  <a:gd name="connsiteX375" fmla="*/ 5896991 w 8204835"/>
                  <a:gd name="connsiteY375" fmla="*/ 565150 h 585469"/>
                  <a:gd name="connsiteX376" fmla="*/ 5864733 w 8204835"/>
                  <a:gd name="connsiteY376" fmla="*/ 565150 h 585469"/>
                  <a:gd name="connsiteX377" fmla="*/ 5838063 w 8204835"/>
                  <a:gd name="connsiteY377" fmla="*/ 565150 h 585469"/>
                  <a:gd name="connsiteX378" fmla="*/ 5822062 w 8204835"/>
                  <a:gd name="connsiteY378" fmla="*/ 565150 h 585469"/>
                  <a:gd name="connsiteX379" fmla="*/ 5808472 w 8204835"/>
                  <a:gd name="connsiteY379" fmla="*/ 565150 h 585469"/>
                  <a:gd name="connsiteX380" fmla="*/ 5784342 w 8204835"/>
                  <a:gd name="connsiteY380" fmla="*/ 565150 h 585469"/>
                  <a:gd name="connsiteX381" fmla="*/ 5760213 w 8204835"/>
                  <a:gd name="connsiteY381" fmla="*/ 565150 h 585469"/>
                  <a:gd name="connsiteX382" fmla="*/ 5746877 w 8204835"/>
                  <a:gd name="connsiteY382" fmla="*/ 565150 h 585469"/>
                  <a:gd name="connsiteX383" fmla="*/ 5730875 w 8204835"/>
                  <a:gd name="connsiteY383" fmla="*/ 565150 h 585469"/>
                  <a:gd name="connsiteX384" fmla="*/ 5709413 w 8204835"/>
                  <a:gd name="connsiteY384" fmla="*/ 565150 h 585469"/>
                  <a:gd name="connsiteX385" fmla="*/ 5685282 w 8204835"/>
                  <a:gd name="connsiteY385" fmla="*/ 565150 h 585469"/>
                  <a:gd name="connsiteX386" fmla="*/ 5671947 w 8204835"/>
                  <a:gd name="connsiteY386" fmla="*/ 565150 h 585469"/>
                  <a:gd name="connsiteX387" fmla="*/ 5658485 w 8204835"/>
                  <a:gd name="connsiteY387" fmla="*/ 565150 h 585469"/>
                  <a:gd name="connsiteX388" fmla="*/ 5642356 w 8204835"/>
                  <a:gd name="connsiteY388" fmla="*/ 565150 h 585469"/>
                  <a:gd name="connsiteX389" fmla="*/ 5629021 w 8204835"/>
                  <a:gd name="connsiteY389" fmla="*/ 565150 h 585469"/>
                  <a:gd name="connsiteX390" fmla="*/ 5612892 w 8204835"/>
                  <a:gd name="connsiteY390" fmla="*/ 565150 h 585469"/>
                  <a:gd name="connsiteX391" fmla="*/ 5599557 w 8204835"/>
                  <a:gd name="connsiteY391" fmla="*/ 565150 h 585469"/>
                  <a:gd name="connsiteX392" fmla="*/ 5583428 w 8204835"/>
                  <a:gd name="connsiteY392" fmla="*/ 565150 h 585469"/>
                  <a:gd name="connsiteX393" fmla="*/ 5564505 w 8204835"/>
                  <a:gd name="connsiteY393" fmla="*/ 565150 h 585469"/>
                  <a:gd name="connsiteX394" fmla="*/ 5545837 w 8204835"/>
                  <a:gd name="connsiteY394" fmla="*/ 565150 h 585469"/>
                  <a:gd name="connsiteX395" fmla="*/ 5529834 w 8204835"/>
                  <a:gd name="connsiteY395" fmla="*/ 565150 h 585469"/>
                  <a:gd name="connsiteX396" fmla="*/ 5516372 w 8204835"/>
                  <a:gd name="connsiteY396" fmla="*/ 565150 h 585469"/>
                  <a:gd name="connsiteX397" fmla="*/ 5497703 w 8204835"/>
                  <a:gd name="connsiteY397" fmla="*/ 565150 h 585469"/>
                  <a:gd name="connsiteX398" fmla="*/ 5481447 w 8204835"/>
                  <a:gd name="connsiteY398" fmla="*/ 565150 h 585469"/>
                  <a:gd name="connsiteX399" fmla="*/ 5462778 w 8204835"/>
                  <a:gd name="connsiteY399" fmla="*/ 565150 h 585469"/>
                  <a:gd name="connsiteX400" fmla="*/ 5443982 w 8204835"/>
                  <a:gd name="connsiteY400" fmla="*/ 565150 h 585469"/>
                  <a:gd name="connsiteX401" fmla="*/ 5427980 w 8204835"/>
                  <a:gd name="connsiteY401" fmla="*/ 565150 h 585469"/>
                  <a:gd name="connsiteX402" fmla="*/ 5414645 w 8204835"/>
                  <a:gd name="connsiteY402" fmla="*/ 565150 h 585469"/>
                  <a:gd name="connsiteX403" fmla="*/ 5387721 w 8204835"/>
                  <a:gd name="connsiteY403" fmla="*/ 565150 h 585469"/>
                  <a:gd name="connsiteX404" fmla="*/ 5350256 w 8204835"/>
                  <a:gd name="connsiteY404" fmla="*/ 565150 h 585469"/>
                  <a:gd name="connsiteX405" fmla="*/ 5299329 w 8204835"/>
                  <a:gd name="connsiteY405" fmla="*/ 565150 h 585469"/>
                  <a:gd name="connsiteX406" fmla="*/ 5280533 w 8204835"/>
                  <a:gd name="connsiteY406" fmla="*/ 565150 h 585469"/>
                  <a:gd name="connsiteX407" fmla="*/ 5229606 w 8204835"/>
                  <a:gd name="connsiteY407" fmla="*/ 565150 h 585469"/>
                  <a:gd name="connsiteX408" fmla="*/ 5208143 w 8204835"/>
                  <a:gd name="connsiteY408" fmla="*/ 565150 h 585469"/>
                  <a:gd name="connsiteX409" fmla="*/ 5178552 w 8204835"/>
                  <a:gd name="connsiteY409" fmla="*/ 565150 h 585469"/>
                  <a:gd name="connsiteX410" fmla="*/ 5160010 w 8204835"/>
                  <a:gd name="connsiteY410" fmla="*/ 565150 h 585469"/>
                  <a:gd name="connsiteX411" fmla="*/ 5138547 w 8204835"/>
                  <a:gd name="connsiteY411" fmla="*/ 565150 h 585469"/>
                  <a:gd name="connsiteX412" fmla="*/ 5122291 w 8204835"/>
                  <a:gd name="connsiteY412" fmla="*/ 565150 h 585469"/>
                  <a:gd name="connsiteX413" fmla="*/ 5071491 w 8204835"/>
                  <a:gd name="connsiteY413" fmla="*/ 565150 h 585469"/>
                  <a:gd name="connsiteX414" fmla="*/ 5034026 w 8204835"/>
                  <a:gd name="connsiteY414" fmla="*/ 565150 h 585469"/>
                  <a:gd name="connsiteX415" fmla="*/ 5012437 w 8204835"/>
                  <a:gd name="connsiteY415" fmla="*/ 565150 h 585469"/>
                  <a:gd name="connsiteX416" fmla="*/ 4999101 w 8204835"/>
                  <a:gd name="connsiteY416" fmla="*/ 565150 h 585469"/>
                  <a:gd name="connsiteX417" fmla="*/ 4977638 w 8204835"/>
                  <a:gd name="connsiteY417" fmla="*/ 565150 h 585469"/>
                  <a:gd name="connsiteX418" fmla="*/ 4953508 w 8204835"/>
                  <a:gd name="connsiteY418" fmla="*/ 565150 h 585469"/>
                  <a:gd name="connsiteX419" fmla="*/ 4926584 w 8204835"/>
                  <a:gd name="connsiteY419" fmla="*/ 565150 h 585469"/>
                  <a:gd name="connsiteX420" fmla="*/ 4870450 w 8204835"/>
                  <a:gd name="connsiteY420" fmla="*/ 565150 h 585469"/>
                  <a:gd name="connsiteX421" fmla="*/ 4806062 w 8204835"/>
                  <a:gd name="connsiteY421" fmla="*/ 565150 h 585469"/>
                  <a:gd name="connsiteX422" fmla="*/ 4682744 w 8204835"/>
                  <a:gd name="connsiteY422" fmla="*/ 565150 h 585469"/>
                  <a:gd name="connsiteX423" fmla="*/ 4578096 w 8204835"/>
                  <a:gd name="connsiteY423" fmla="*/ 565150 h 585469"/>
                  <a:gd name="connsiteX424" fmla="*/ 4559554 w 8204835"/>
                  <a:gd name="connsiteY424" fmla="*/ 565150 h 585469"/>
                  <a:gd name="connsiteX425" fmla="*/ 4508500 w 8204835"/>
                  <a:gd name="connsiteY425" fmla="*/ 565150 h 585469"/>
                  <a:gd name="connsiteX426" fmla="*/ 4487038 w 8204835"/>
                  <a:gd name="connsiteY426" fmla="*/ 565150 h 585469"/>
                  <a:gd name="connsiteX427" fmla="*/ 4471416 w 8204835"/>
                  <a:gd name="connsiteY427" fmla="*/ 559816 h 585469"/>
                  <a:gd name="connsiteX428" fmla="*/ 4449572 w 8204835"/>
                  <a:gd name="connsiteY428" fmla="*/ 559308 h 585469"/>
                  <a:gd name="connsiteX429" fmla="*/ 4433951 w 8204835"/>
                  <a:gd name="connsiteY429" fmla="*/ 553847 h 585469"/>
                  <a:gd name="connsiteX430" fmla="*/ 4385310 w 8204835"/>
                  <a:gd name="connsiteY430" fmla="*/ 553466 h 585469"/>
                  <a:gd name="connsiteX431" fmla="*/ 4280789 w 8204835"/>
                  <a:gd name="connsiteY431" fmla="*/ 553466 h 585469"/>
                  <a:gd name="connsiteX432" fmla="*/ 4235196 w 8204835"/>
                  <a:gd name="connsiteY432" fmla="*/ 553466 h 585469"/>
                  <a:gd name="connsiteX433" fmla="*/ 4202938 w 8204835"/>
                  <a:gd name="connsiteY433" fmla="*/ 553466 h 585469"/>
                  <a:gd name="connsiteX434" fmla="*/ 4160012 w 8204835"/>
                  <a:gd name="connsiteY434" fmla="*/ 553466 h 585469"/>
                  <a:gd name="connsiteX435" fmla="*/ 4052824 w 8204835"/>
                  <a:gd name="connsiteY435" fmla="*/ 553466 h 585469"/>
                  <a:gd name="connsiteX436" fmla="*/ 4018026 w 8204835"/>
                  <a:gd name="connsiteY436" fmla="*/ 553466 h 585469"/>
                  <a:gd name="connsiteX437" fmla="*/ 3991229 w 8204835"/>
                  <a:gd name="connsiteY437" fmla="*/ 553466 h 585469"/>
                  <a:gd name="connsiteX438" fmla="*/ 3950970 w 8204835"/>
                  <a:gd name="connsiteY438" fmla="*/ 553466 h 585469"/>
                  <a:gd name="connsiteX439" fmla="*/ 3929507 w 8204835"/>
                  <a:gd name="connsiteY439" fmla="*/ 553466 h 585469"/>
                  <a:gd name="connsiteX440" fmla="*/ 3910838 w 8204835"/>
                  <a:gd name="connsiteY440" fmla="*/ 553466 h 585469"/>
                  <a:gd name="connsiteX441" fmla="*/ 3843782 w 8204835"/>
                  <a:gd name="connsiteY441" fmla="*/ 553466 h 585469"/>
                  <a:gd name="connsiteX442" fmla="*/ 3758057 w 8204835"/>
                  <a:gd name="connsiteY442" fmla="*/ 553466 h 585469"/>
                  <a:gd name="connsiteX443" fmla="*/ 3682873 w 8204835"/>
                  <a:gd name="connsiteY443" fmla="*/ 553466 h 585469"/>
                  <a:gd name="connsiteX444" fmla="*/ 3645408 w 8204835"/>
                  <a:gd name="connsiteY444" fmla="*/ 553466 h 585469"/>
                  <a:gd name="connsiteX445" fmla="*/ 3605149 w 8204835"/>
                  <a:gd name="connsiteY445" fmla="*/ 553466 h 585469"/>
                  <a:gd name="connsiteX446" fmla="*/ 3570351 w 8204835"/>
                  <a:gd name="connsiteY446" fmla="*/ 553466 h 585469"/>
                  <a:gd name="connsiteX447" fmla="*/ 3530219 w 8204835"/>
                  <a:gd name="connsiteY447" fmla="*/ 553466 h 585469"/>
                  <a:gd name="connsiteX448" fmla="*/ 3492754 w 8204835"/>
                  <a:gd name="connsiteY448" fmla="*/ 553466 h 585469"/>
                  <a:gd name="connsiteX449" fmla="*/ 3466719 w 8204835"/>
                  <a:gd name="connsiteY449" fmla="*/ 542925 h 585469"/>
                  <a:gd name="connsiteX450" fmla="*/ 3440557 w 8204835"/>
                  <a:gd name="connsiteY450" fmla="*/ 537083 h 585469"/>
                  <a:gd name="connsiteX451" fmla="*/ 3377438 w 8204835"/>
                  <a:gd name="connsiteY451" fmla="*/ 536829 h 585469"/>
                  <a:gd name="connsiteX452" fmla="*/ 3321177 w 8204835"/>
                  <a:gd name="connsiteY452" fmla="*/ 536829 h 585469"/>
                  <a:gd name="connsiteX453" fmla="*/ 3256661 w 8204835"/>
                  <a:gd name="connsiteY453" fmla="*/ 536829 h 585469"/>
                  <a:gd name="connsiteX454" fmla="*/ 3176270 w 8204835"/>
                  <a:gd name="connsiteY454" fmla="*/ 536829 h 585469"/>
                  <a:gd name="connsiteX455" fmla="*/ 3104007 w 8204835"/>
                  <a:gd name="connsiteY455" fmla="*/ 536829 h 585469"/>
                  <a:gd name="connsiteX456" fmla="*/ 3060954 w 8204835"/>
                  <a:gd name="connsiteY456" fmla="*/ 536829 h 585469"/>
                  <a:gd name="connsiteX457" fmla="*/ 3012313 w 8204835"/>
                  <a:gd name="connsiteY457" fmla="*/ 526161 h 585469"/>
                  <a:gd name="connsiteX458" fmla="*/ 2998978 w 8204835"/>
                  <a:gd name="connsiteY458" fmla="*/ 520700 h 585469"/>
                  <a:gd name="connsiteX459" fmla="*/ 2974848 w 8204835"/>
                  <a:gd name="connsiteY459" fmla="*/ 515366 h 585469"/>
                  <a:gd name="connsiteX460" fmla="*/ 2945765 w 8204835"/>
                  <a:gd name="connsiteY460" fmla="*/ 515239 h 585469"/>
                  <a:gd name="connsiteX461" fmla="*/ 2806319 w 8204835"/>
                  <a:gd name="connsiteY461" fmla="*/ 515239 h 585469"/>
                  <a:gd name="connsiteX462" fmla="*/ 2720721 w 8204835"/>
                  <a:gd name="connsiteY462" fmla="*/ 515239 h 585469"/>
                  <a:gd name="connsiteX463" fmla="*/ 2707259 w 8204835"/>
                  <a:gd name="connsiteY463" fmla="*/ 509651 h 585469"/>
                  <a:gd name="connsiteX464" fmla="*/ 2645664 w 8204835"/>
                  <a:gd name="connsiteY464" fmla="*/ 509651 h 585469"/>
                  <a:gd name="connsiteX465" fmla="*/ 2632583 w 8204835"/>
                  <a:gd name="connsiteY465" fmla="*/ 504952 h 585469"/>
                  <a:gd name="connsiteX466" fmla="*/ 2549017 w 8204835"/>
                  <a:gd name="connsiteY466" fmla="*/ 504444 h 585469"/>
                  <a:gd name="connsiteX467" fmla="*/ 2499233 w 8204835"/>
                  <a:gd name="connsiteY467" fmla="*/ 499237 h 585469"/>
                  <a:gd name="connsiteX468" fmla="*/ 2484882 w 8204835"/>
                  <a:gd name="connsiteY468" fmla="*/ 499237 h 585469"/>
                  <a:gd name="connsiteX469" fmla="*/ 2461387 w 8204835"/>
                  <a:gd name="connsiteY469" fmla="*/ 493903 h 585469"/>
                  <a:gd name="connsiteX470" fmla="*/ 2433828 w 8204835"/>
                  <a:gd name="connsiteY470" fmla="*/ 493776 h 585469"/>
                  <a:gd name="connsiteX471" fmla="*/ 2294382 w 8204835"/>
                  <a:gd name="connsiteY471" fmla="*/ 493776 h 585469"/>
                  <a:gd name="connsiteX472" fmla="*/ 2270252 w 8204835"/>
                  <a:gd name="connsiteY472" fmla="*/ 493776 h 585469"/>
                  <a:gd name="connsiteX473" fmla="*/ 2168398 w 8204835"/>
                  <a:gd name="connsiteY473" fmla="*/ 493776 h 585469"/>
                  <a:gd name="connsiteX474" fmla="*/ 2141728 w 8204835"/>
                  <a:gd name="connsiteY474" fmla="*/ 493776 h 585469"/>
                  <a:gd name="connsiteX475" fmla="*/ 2059305 w 8204835"/>
                  <a:gd name="connsiteY475" fmla="*/ 488442 h 585469"/>
                  <a:gd name="connsiteX476" fmla="*/ 2045208 w 8204835"/>
                  <a:gd name="connsiteY476" fmla="*/ 488442 h 585469"/>
                  <a:gd name="connsiteX477" fmla="*/ 2023745 w 8204835"/>
                  <a:gd name="connsiteY477" fmla="*/ 488442 h 585469"/>
                  <a:gd name="connsiteX478" fmla="*/ 2004695 w 8204835"/>
                  <a:gd name="connsiteY478" fmla="*/ 483489 h 585469"/>
                  <a:gd name="connsiteX479" fmla="*/ 1971421 w 8204835"/>
                  <a:gd name="connsiteY479" fmla="*/ 478282 h 585469"/>
                  <a:gd name="connsiteX480" fmla="*/ 1939671 w 8204835"/>
                  <a:gd name="connsiteY480" fmla="*/ 472948 h 585469"/>
                  <a:gd name="connsiteX481" fmla="*/ 1895094 w 8204835"/>
                  <a:gd name="connsiteY481" fmla="*/ 472821 h 585469"/>
                  <a:gd name="connsiteX482" fmla="*/ 1881759 w 8204835"/>
                  <a:gd name="connsiteY482" fmla="*/ 467614 h 585469"/>
                  <a:gd name="connsiteX483" fmla="*/ 1844040 w 8204835"/>
                  <a:gd name="connsiteY483" fmla="*/ 467614 h 585469"/>
                  <a:gd name="connsiteX484" fmla="*/ 1814703 w 8204835"/>
                  <a:gd name="connsiteY484" fmla="*/ 467614 h 585469"/>
                  <a:gd name="connsiteX485" fmla="*/ 1790573 w 8204835"/>
                  <a:gd name="connsiteY485" fmla="*/ 467614 h 585469"/>
                  <a:gd name="connsiteX486" fmla="*/ 1763649 w 8204835"/>
                  <a:gd name="connsiteY486" fmla="*/ 467614 h 585469"/>
                  <a:gd name="connsiteX487" fmla="*/ 1731645 w 8204835"/>
                  <a:gd name="connsiteY487" fmla="*/ 467614 h 585469"/>
                  <a:gd name="connsiteX488" fmla="*/ 1689862 w 8204835"/>
                  <a:gd name="connsiteY488" fmla="*/ 462661 h 585469"/>
                  <a:gd name="connsiteX489" fmla="*/ 1600708 w 8204835"/>
                  <a:gd name="connsiteY489" fmla="*/ 457454 h 585469"/>
                  <a:gd name="connsiteX490" fmla="*/ 1557401 w 8204835"/>
                  <a:gd name="connsiteY490" fmla="*/ 457454 h 585469"/>
                  <a:gd name="connsiteX491" fmla="*/ 1535938 w 8204835"/>
                  <a:gd name="connsiteY491" fmla="*/ 457454 h 585469"/>
                  <a:gd name="connsiteX492" fmla="*/ 1464310 w 8204835"/>
                  <a:gd name="connsiteY492" fmla="*/ 452501 h 585469"/>
                  <a:gd name="connsiteX493" fmla="*/ 1447419 w 8204835"/>
                  <a:gd name="connsiteY493" fmla="*/ 452374 h 585469"/>
                  <a:gd name="connsiteX494" fmla="*/ 1327277 w 8204835"/>
                  <a:gd name="connsiteY494" fmla="*/ 447421 h 585469"/>
                  <a:gd name="connsiteX495" fmla="*/ 1302766 w 8204835"/>
                  <a:gd name="connsiteY495" fmla="*/ 447421 h 585469"/>
                  <a:gd name="connsiteX496" fmla="*/ 1288669 w 8204835"/>
                  <a:gd name="connsiteY496" fmla="*/ 438404 h 585469"/>
                  <a:gd name="connsiteX497" fmla="*/ 1267968 w 8204835"/>
                  <a:gd name="connsiteY497" fmla="*/ 437261 h 585469"/>
                  <a:gd name="connsiteX498" fmla="*/ 1248918 w 8204835"/>
                  <a:gd name="connsiteY498" fmla="*/ 432308 h 585469"/>
                  <a:gd name="connsiteX499" fmla="*/ 1233043 w 8204835"/>
                  <a:gd name="connsiteY499" fmla="*/ 431927 h 585469"/>
                  <a:gd name="connsiteX500" fmla="*/ 1218946 w 8204835"/>
                  <a:gd name="connsiteY500" fmla="*/ 423291 h 585469"/>
                  <a:gd name="connsiteX501" fmla="*/ 1195451 w 8204835"/>
                  <a:gd name="connsiteY501" fmla="*/ 422021 h 585469"/>
                  <a:gd name="connsiteX502" fmla="*/ 1173353 w 8204835"/>
                  <a:gd name="connsiteY502" fmla="*/ 417195 h 585469"/>
                  <a:gd name="connsiteX503" fmla="*/ 1077468 w 8204835"/>
                  <a:gd name="connsiteY503" fmla="*/ 417068 h 585469"/>
                  <a:gd name="connsiteX504" fmla="*/ 1076452 w 8204835"/>
                  <a:gd name="connsiteY504" fmla="*/ 403098 h 585469"/>
                  <a:gd name="connsiteX505" fmla="*/ 1027811 w 8204835"/>
                  <a:gd name="connsiteY505" fmla="*/ 392176 h 585469"/>
                  <a:gd name="connsiteX506" fmla="*/ 1000125 w 8204835"/>
                  <a:gd name="connsiteY506" fmla="*/ 377444 h 585469"/>
                  <a:gd name="connsiteX507" fmla="*/ 984123 w 8204835"/>
                  <a:gd name="connsiteY507" fmla="*/ 372364 h 585469"/>
                  <a:gd name="connsiteX508" fmla="*/ 961898 w 8204835"/>
                  <a:gd name="connsiteY508" fmla="*/ 367030 h 585469"/>
                  <a:gd name="connsiteX509" fmla="*/ 946658 w 8204835"/>
                  <a:gd name="connsiteY509" fmla="*/ 362204 h 585469"/>
                  <a:gd name="connsiteX510" fmla="*/ 927227 w 8204835"/>
                  <a:gd name="connsiteY510" fmla="*/ 357251 h 585469"/>
                  <a:gd name="connsiteX511" fmla="*/ 867537 w 8204835"/>
                  <a:gd name="connsiteY511" fmla="*/ 351917 h 585469"/>
                  <a:gd name="connsiteX512" fmla="*/ 836549 w 8204835"/>
                  <a:gd name="connsiteY512" fmla="*/ 342392 h 585469"/>
                  <a:gd name="connsiteX513" fmla="*/ 798703 w 8204835"/>
                  <a:gd name="connsiteY513" fmla="*/ 341884 h 585469"/>
                  <a:gd name="connsiteX514" fmla="*/ 800735 w 8204835"/>
                  <a:gd name="connsiteY514" fmla="*/ 326771 h 585469"/>
                  <a:gd name="connsiteX515" fmla="*/ 753110 w 8204835"/>
                  <a:gd name="connsiteY515" fmla="*/ 326771 h 585469"/>
                  <a:gd name="connsiteX516" fmla="*/ 741172 w 8204835"/>
                  <a:gd name="connsiteY516" fmla="*/ 308483 h 585469"/>
                  <a:gd name="connsiteX517" fmla="*/ 702310 w 8204835"/>
                  <a:gd name="connsiteY517" fmla="*/ 301879 h 585469"/>
                  <a:gd name="connsiteX518" fmla="*/ 704596 w 8204835"/>
                  <a:gd name="connsiteY518" fmla="*/ 288036 h 585469"/>
                  <a:gd name="connsiteX519" fmla="*/ 645160 w 8204835"/>
                  <a:gd name="connsiteY519" fmla="*/ 277114 h 585469"/>
                  <a:gd name="connsiteX520" fmla="*/ 612775 w 8204835"/>
                  <a:gd name="connsiteY520" fmla="*/ 262890 h 585469"/>
                  <a:gd name="connsiteX521" fmla="*/ 598678 w 8204835"/>
                  <a:gd name="connsiteY521" fmla="*/ 257556 h 585469"/>
                  <a:gd name="connsiteX522" fmla="*/ 584200 w 8204835"/>
                  <a:gd name="connsiteY522" fmla="*/ 248412 h 585469"/>
                  <a:gd name="connsiteX523" fmla="*/ 568325 w 8204835"/>
                  <a:gd name="connsiteY523" fmla="*/ 238633 h 585469"/>
                  <a:gd name="connsiteX524" fmla="*/ 566293 w 8204835"/>
                  <a:gd name="connsiteY524" fmla="*/ 224028 h 585469"/>
                  <a:gd name="connsiteX525" fmla="*/ 552958 w 8204835"/>
                  <a:gd name="connsiteY525" fmla="*/ 214122 h 585469"/>
                  <a:gd name="connsiteX526" fmla="*/ 536067 w 8204835"/>
                  <a:gd name="connsiteY526" fmla="*/ 203581 h 585469"/>
                  <a:gd name="connsiteX527" fmla="*/ 514731 w 8204835"/>
                  <a:gd name="connsiteY527" fmla="*/ 202057 h 585469"/>
                  <a:gd name="connsiteX528" fmla="*/ 516001 w 8204835"/>
                  <a:gd name="connsiteY528" fmla="*/ 188468 h 585469"/>
                  <a:gd name="connsiteX529" fmla="*/ 507873 w 8204835"/>
                  <a:gd name="connsiteY529" fmla="*/ 168656 h 585469"/>
                  <a:gd name="connsiteX530" fmla="*/ 502793 w 8204835"/>
                  <a:gd name="connsiteY530" fmla="*/ 154305 h 585469"/>
                  <a:gd name="connsiteX531" fmla="*/ 500634 w 8204835"/>
                  <a:gd name="connsiteY531" fmla="*/ 136525 h 585469"/>
                  <a:gd name="connsiteX532" fmla="*/ 491363 w 8204835"/>
                  <a:gd name="connsiteY532" fmla="*/ 118110 h 585469"/>
                  <a:gd name="connsiteX533" fmla="*/ 475234 w 8204835"/>
                  <a:gd name="connsiteY533" fmla="*/ 104902 h 585469"/>
                  <a:gd name="connsiteX534" fmla="*/ 439547 w 8204835"/>
                  <a:gd name="connsiteY534" fmla="*/ 102870 h 585469"/>
                  <a:gd name="connsiteX535" fmla="*/ 423418 w 8204835"/>
                  <a:gd name="connsiteY535" fmla="*/ 98298 h 585469"/>
                  <a:gd name="connsiteX536" fmla="*/ 404749 w 8204835"/>
                  <a:gd name="connsiteY536" fmla="*/ 93345 h 585469"/>
                  <a:gd name="connsiteX537" fmla="*/ 383286 w 8204835"/>
                  <a:gd name="connsiteY537" fmla="*/ 92964 h 585469"/>
                  <a:gd name="connsiteX538" fmla="*/ 361950 w 8204835"/>
                  <a:gd name="connsiteY538" fmla="*/ 92964 h 585469"/>
                  <a:gd name="connsiteX539" fmla="*/ 342773 w 8204835"/>
                  <a:gd name="connsiteY539" fmla="*/ 88265 h 585469"/>
                  <a:gd name="connsiteX540" fmla="*/ 335534 w 8204835"/>
                  <a:gd name="connsiteY540" fmla="*/ 74168 h 585469"/>
                  <a:gd name="connsiteX541" fmla="*/ 304673 w 8204835"/>
                  <a:gd name="connsiteY541" fmla="*/ 68580 h 585469"/>
                  <a:gd name="connsiteX542" fmla="*/ 279654 w 8204835"/>
                  <a:gd name="connsiteY542" fmla="*/ 59182 h 585469"/>
                  <a:gd name="connsiteX543" fmla="*/ 238379 w 8204835"/>
                  <a:gd name="connsiteY543" fmla="*/ 48895 h 585469"/>
                  <a:gd name="connsiteX544" fmla="*/ 221742 w 8204835"/>
                  <a:gd name="connsiteY544" fmla="*/ 40005 h 585469"/>
                  <a:gd name="connsiteX545" fmla="*/ 201168 w 8204835"/>
                  <a:gd name="connsiteY545" fmla="*/ 38862 h 585469"/>
                  <a:gd name="connsiteX546" fmla="*/ 179705 w 8204835"/>
                  <a:gd name="connsiteY546" fmla="*/ 38862 h 585469"/>
                  <a:gd name="connsiteX547" fmla="*/ 163703 w 8204835"/>
                  <a:gd name="connsiteY547" fmla="*/ 38862 h 585469"/>
                  <a:gd name="connsiteX548" fmla="*/ 115189 w 8204835"/>
                  <a:gd name="connsiteY548" fmla="*/ 24511 h 585469"/>
                  <a:gd name="connsiteX549" fmla="*/ 59817 w 8204835"/>
                  <a:gd name="connsiteY549" fmla="*/ 19304 h 585469"/>
                  <a:gd name="connsiteX550" fmla="*/ 34798 w 8204835"/>
                  <a:gd name="connsiteY550" fmla="*/ 19304 h 585469"/>
                  <a:gd name="connsiteX551" fmla="*/ 33528 w 8204835"/>
                  <a:gd name="connsiteY551" fmla="*/ 5842 h 585469"/>
                  <a:gd name="connsiteX552" fmla="*/ 4826 w 8204835"/>
                  <a:gd name="connsiteY552" fmla="*/ 0 h 58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Lst>
                <a:rect l="l" t="t" r="r" b="b"/>
                <a:pathLst>
                  <a:path w="8204835" h="585469">
                    <a:moveTo>
                      <a:pt x="0" y="20066"/>
                    </a:moveTo>
                    <a:lnTo>
                      <a:pt x="2794" y="20066"/>
                    </a:lnTo>
                    <a:lnTo>
                      <a:pt x="24892" y="24765"/>
                    </a:lnTo>
                    <a:lnTo>
                      <a:pt x="28829" y="39497"/>
                    </a:lnTo>
                    <a:lnTo>
                      <a:pt x="58928" y="39497"/>
                    </a:lnTo>
                    <a:lnTo>
                      <a:pt x="111633" y="44323"/>
                    </a:lnTo>
                    <a:lnTo>
                      <a:pt x="147447" y="53975"/>
                    </a:lnTo>
                    <a:lnTo>
                      <a:pt x="160274" y="58547"/>
                    </a:lnTo>
                    <a:lnTo>
                      <a:pt x="179705" y="59182"/>
                    </a:lnTo>
                    <a:lnTo>
                      <a:pt x="201168" y="59182"/>
                    </a:lnTo>
                    <a:lnTo>
                      <a:pt x="217170" y="59182"/>
                    </a:lnTo>
                    <a:lnTo>
                      <a:pt x="231267" y="67691"/>
                    </a:lnTo>
                    <a:lnTo>
                      <a:pt x="273685" y="78486"/>
                    </a:lnTo>
                    <a:lnTo>
                      <a:pt x="299339" y="88011"/>
                    </a:lnTo>
                    <a:lnTo>
                      <a:pt x="327914" y="93345"/>
                    </a:lnTo>
                    <a:lnTo>
                      <a:pt x="334518" y="107188"/>
                    </a:lnTo>
                    <a:lnTo>
                      <a:pt x="359791" y="112903"/>
                    </a:lnTo>
                    <a:lnTo>
                      <a:pt x="383286" y="113157"/>
                    </a:lnTo>
                    <a:lnTo>
                      <a:pt x="402082" y="113157"/>
                    </a:lnTo>
                    <a:lnTo>
                      <a:pt x="418338" y="117856"/>
                    </a:lnTo>
                    <a:lnTo>
                      <a:pt x="437007" y="122809"/>
                    </a:lnTo>
                    <a:lnTo>
                      <a:pt x="469138" y="123063"/>
                    </a:lnTo>
                    <a:lnTo>
                      <a:pt x="481711" y="142748"/>
                    </a:lnTo>
                    <a:lnTo>
                      <a:pt x="483235" y="159004"/>
                    </a:lnTo>
                    <a:lnTo>
                      <a:pt x="488950" y="175895"/>
                    </a:lnTo>
                    <a:lnTo>
                      <a:pt x="497205" y="196088"/>
                    </a:lnTo>
                    <a:lnTo>
                      <a:pt x="505333" y="216027"/>
                    </a:lnTo>
                    <a:lnTo>
                      <a:pt x="530733" y="222250"/>
                    </a:lnTo>
                    <a:lnTo>
                      <a:pt x="554228" y="240284"/>
                    </a:lnTo>
                    <a:lnTo>
                      <a:pt x="553720" y="253365"/>
                    </a:lnTo>
                    <a:lnTo>
                      <a:pt x="573659" y="265684"/>
                    </a:lnTo>
                    <a:lnTo>
                      <a:pt x="589915" y="275590"/>
                    </a:lnTo>
                    <a:lnTo>
                      <a:pt x="604901" y="281559"/>
                    </a:lnTo>
                    <a:lnTo>
                      <a:pt x="625729" y="291211"/>
                    </a:lnTo>
                    <a:lnTo>
                      <a:pt x="639826" y="296545"/>
                    </a:lnTo>
                    <a:lnTo>
                      <a:pt x="695198" y="306959"/>
                    </a:lnTo>
                    <a:lnTo>
                      <a:pt x="695198" y="322072"/>
                    </a:lnTo>
                    <a:lnTo>
                      <a:pt x="731647" y="322072"/>
                    </a:lnTo>
                    <a:lnTo>
                      <a:pt x="731774" y="335534"/>
                    </a:lnTo>
                    <a:lnTo>
                      <a:pt x="747776" y="345440"/>
                    </a:lnTo>
                    <a:lnTo>
                      <a:pt x="793496" y="346964"/>
                    </a:lnTo>
                    <a:lnTo>
                      <a:pt x="791591" y="362204"/>
                    </a:lnTo>
                    <a:lnTo>
                      <a:pt x="833628" y="362204"/>
                    </a:lnTo>
                    <a:lnTo>
                      <a:pt x="863727" y="371602"/>
                    </a:lnTo>
                    <a:lnTo>
                      <a:pt x="923925" y="377063"/>
                    </a:lnTo>
                    <a:lnTo>
                      <a:pt x="941070" y="381635"/>
                    </a:lnTo>
                    <a:lnTo>
                      <a:pt x="956564" y="386588"/>
                    </a:lnTo>
                    <a:lnTo>
                      <a:pt x="978789" y="391795"/>
                    </a:lnTo>
                    <a:lnTo>
                      <a:pt x="994029" y="396748"/>
                    </a:lnTo>
                    <a:lnTo>
                      <a:pt x="1009142" y="401574"/>
                    </a:lnTo>
                    <a:lnTo>
                      <a:pt x="1023366" y="411861"/>
                    </a:lnTo>
                    <a:lnTo>
                      <a:pt x="1067435" y="421767"/>
                    </a:lnTo>
                    <a:lnTo>
                      <a:pt x="1071372" y="437261"/>
                    </a:lnTo>
                    <a:lnTo>
                      <a:pt x="1171321" y="437261"/>
                    </a:lnTo>
                    <a:lnTo>
                      <a:pt x="1193292" y="442087"/>
                    </a:lnTo>
                    <a:lnTo>
                      <a:pt x="1214247" y="442341"/>
                    </a:lnTo>
                    <a:lnTo>
                      <a:pt x="1228344" y="451104"/>
                    </a:lnTo>
                    <a:lnTo>
                      <a:pt x="1246505" y="452247"/>
                    </a:lnTo>
                    <a:lnTo>
                      <a:pt x="1265555" y="457200"/>
                    </a:lnTo>
                    <a:lnTo>
                      <a:pt x="1283970" y="457454"/>
                    </a:lnTo>
                    <a:lnTo>
                      <a:pt x="1297940" y="466344"/>
                    </a:lnTo>
                    <a:lnTo>
                      <a:pt x="1326896" y="467614"/>
                    </a:lnTo>
                    <a:lnTo>
                      <a:pt x="1447038" y="472694"/>
                    </a:lnTo>
                    <a:lnTo>
                      <a:pt x="1463675" y="472694"/>
                    </a:lnTo>
                    <a:lnTo>
                      <a:pt x="1535303" y="477647"/>
                    </a:lnTo>
                    <a:lnTo>
                      <a:pt x="1557401" y="477774"/>
                    </a:lnTo>
                    <a:lnTo>
                      <a:pt x="1600200" y="477774"/>
                    </a:lnTo>
                    <a:lnTo>
                      <a:pt x="1688084" y="482727"/>
                    </a:lnTo>
                    <a:lnTo>
                      <a:pt x="1730502" y="487807"/>
                    </a:lnTo>
                    <a:lnTo>
                      <a:pt x="1763649" y="487807"/>
                    </a:lnTo>
                    <a:lnTo>
                      <a:pt x="1790573" y="487807"/>
                    </a:lnTo>
                    <a:lnTo>
                      <a:pt x="1814703" y="487807"/>
                    </a:lnTo>
                    <a:lnTo>
                      <a:pt x="1844040" y="487807"/>
                    </a:lnTo>
                    <a:lnTo>
                      <a:pt x="1881759" y="487807"/>
                    </a:lnTo>
                    <a:lnTo>
                      <a:pt x="1895094" y="493141"/>
                    </a:lnTo>
                    <a:lnTo>
                      <a:pt x="1938020" y="493141"/>
                    </a:lnTo>
                    <a:lnTo>
                      <a:pt x="1968246" y="498221"/>
                    </a:lnTo>
                    <a:lnTo>
                      <a:pt x="2000758" y="503301"/>
                    </a:lnTo>
                    <a:lnTo>
                      <a:pt x="2021332" y="508381"/>
                    </a:lnTo>
                    <a:lnTo>
                      <a:pt x="2045208" y="508762"/>
                    </a:lnTo>
                    <a:lnTo>
                      <a:pt x="2058670" y="508762"/>
                    </a:lnTo>
                    <a:lnTo>
                      <a:pt x="2141093" y="513969"/>
                    </a:lnTo>
                    <a:lnTo>
                      <a:pt x="2168398" y="513969"/>
                    </a:lnTo>
                    <a:lnTo>
                      <a:pt x="2270252" y="513969"/>
                    </a:lnTo>
                    <a:lnTo>
                      <a:pt x="2294382" y="513969"/>
                    </a:lnTo>
                    <a:lnTo>
                      <a:pt x="2433828" y="513969"/>
                    </a:lnTo>
                    <a:lnTo>
                      <a:pt x="2459355" y="513969"/>
                    </a:lnTo>
                    <a:lnTo>
                      <a:pt x="2482723" y="519176"/>
                    </a:lnTo>
                    <a:lnTo>
                      <a:pt x="2498217" y="519430"/>
                    </a:lnTo>
                    <a:lnTo>
                      <a:pt x="2548001" y="524637"/>
                    </a:lnTo>
                    <a:lnTo>
                      <a:pt x="2629535" y="524637"/>
                    </a:lnTo>
                    <a:lnTo>
                      <a:pt x="2642616" y="529463"/>
                    </a:lnTo>
                    <a:lnTo>
                      <a:pt x="2707259" y="529971"/>
                    </a:lnTo>
                    <a:lnTo>
                      <a:pt x="2720721" y="535432"/>
                    </a:lnTo>
                    <a:lnTo>
                      <a:pt x="2806319" y="535432"/>
                    </a:lnTo>
                    <a:lnTo>
                      <a:pt x="2945765" y="535432"/>
                    </a:lnTo>
                    <a:lnTo>
                      <a:pt x="2972689" y="535432"/>
                    </a:lnTo>
                    <a:lnTo>
                      <a:pt x="2994660" y="540512"/>
                    </a:lnTo>
                    <a:lnTo>
                      <a:pt x="3007995" y="545973"/>
                    </a:lnTo>
                    <a:lnTo>
                      <a:pt x="3058922" y="556895"/>
                    </a:lnTo>
                    <a:lnTo>
                      <a:pt x="3104007" y="557022"/>
                    </a:lnTo>
                    <a:lnTo>
                      <a:pt x="3176270" y="557022"/>
                    </a:lnTo>
                    <a:lnTo>
                      <a:pt x="3256661" y="557022"/>
                    </a:lnTo>
                    <a:lnTo>
                      <a:pt x="3321177" y="557022"/>
                    </a:lnTo>
                    <a:lnTo>
                      <a:pt x="3377438" y="557022"/>
                    </a:lnTo>
                    <a:lnTo>
                      <a:pt x="3438398" y="557022"/>
                    </a:lnTo>
                    <a:lnTo>
                      <a:pt x="3461004" y="562356"/>
                    </a:lnTo>
                    <a:lnTo>
                      <a:pt x="3489198" y="573024"/>
                    </a:lnTo>
                    <a:lnTo>
                      <a:pt x="3530219" y="573659"/>
                    </a:lnTo>
                    <a:lnTo>
                      <a:pt x="3570351" y="573659"/>
                    </a:lnTo>
                    <a:lnTo>
                      <a:pt x="3605149" y="573659"/>
                    </a:lnTo>
                    <a:lnTo>
                      <a:pt x="3645408" y="573659"/>
                    </a:lnTo>
                    <a:lnTo>
                      <a:pt x="3682873" y="573659"/>
                    </a:lnTo>
                    <a:lnTo>
                      <a:pt x="3758057" y="573659"/>
                    </a:lnTo>
                    <a:lnTo>
                      <a:pt x="3843782" y="573659"/>
                    </a:lnTo>
                    <a:lnTo>
                      <a:pt x="3910838" y="573659"/>
                    </a:lnTo>
                    <a:lnTo>
                      <a:pt x="3929507" y="573659"/>
                    </a:lnTo>
                    <a:lnTo>
                      <a:pt x="3950970" y="573659"/>
                    </a:lnTo>
                    <a:lnTo>
                      <a:pt x="3991229" y="573659"/>
                    </a:lnTo>
                    <a:lnTo>
                      <a:pt x="4018026" y="573659"/>
                    </a:lnTo>
                    <a:lnTo>
                      <a:pt x="4052824" y="573659"/>
                    </a:lnTo>
                    <a:lnTo>
                      <a:pt x="4160012" y="573659"/>
                    </a:lnTo>
                    <a:lnTo>
                      <a:pt x="4202938" y="573659"/>
                    </a:lnTo>
                    <a:lnTo>
                      <a:pt x="4235196" y="573659"/>
                    </a:lnTo>
                    <a:lnTo>
                      <a:pt x="4280789" y="573659"/>
                    </a:lnTo>
                    <a:lnTo>
                      <a:pt x="4385310" y="573659"/>
                    </a:lnTo>
                    <a:lnTo>
                      <a:pt x="4430903" y="573659"/>
                    </a:lnTo>
                    <a:lnTo>
                      <a:pt x="4446525" y="579120"/>
                    </a:lnTo>
                    <a:lnTo>
                      <a:pt x="4468368" y="579501"/>
                    </a:lnTo>
                    <a:lnTo>
                      <a:pt x="4483989" y="584962"/>
                    </a:lnTo>
                    <a:lnTo>
                      <a:pt x="4508500" y="585470"/>
                    </a:lnTo>
                    <a:lnTo>
                      <a:pt x="4559554" y="585470"/>
                    </a:lnTo>
                    <a:lnTo>
                      <a:pt x="4578096" y="585470"/>
                    </a:lnTo>
                    <a:lnTo>
                      <a:pt x="4682744" y="585470"/>
                    </a:lnTo>
                    <a:lnTo>
                      <a:pt x="4806062" y="585470"/>
                    </a:lnTo>
                    <a:lnTo>
                      <a:pt x="4870450" y="585470"/>
                    </a:lnTo>
                    <a:lnTo>
                      <a:pt x="4926584" y="585470"/>
                    </a:lnTo>
                    <a:lnTo>
                      <a:pt x="4953508" y="585470"/>
                    </a:lnTo>
                    <a:lnTo>
                      <a:pt x="4977638" y="585470"/>
                    </a:lnTo>
                    <a:lnTo>
                      <a:pt x="4999101" y="585470"/>
                    </a:lnTo>
                    <a:lnTo>
                      <a:pt x="5012437" y="585470"/>
                    </a:lnTo>
                    <a:lnTo>
                      <a:pt x="5034026" y="585470"/>
                    </a:lnTo>
                    <a:lnTo>
                      <a:pt x="5071491" y="585470"/>
                    </a:lnTo>
                    <a:lnTo>
                      <a:pt x="5122291" y="585470"/>
                    </a:lnTo>
                    <a:lnTo>
                      <a:pt x="5138547" y="585470"/>
                    </a:lnTo>
                    <a:lnTo>
                      <a:pt x="5160010" y="585470"/>
                    </a:lnTo>
                    <a:lnTo>
                      <a:pt x="5178552" y="585470"/>
                    </a:lnTo>
                    <a:lnTo>
                      <a:pt x="5208143" y="585470"/>
                    </a:lnTo>
                    <a:lnTo>
                      <a:pt x="5229606" y="585470"/>
                    </a:lnTo>
                    <a:lnTo>
                      <a:pt x="5280533" y="585470"/>
                    </a:lnTo>
                    <a:lnTo>
                      <a:pt x="5299329" y="585470"/>
                    </a:lnTo>
                    <a:lnTo>
                      <a:pt x="5350256" y="585470"/>
                    </a:lnTo>
                    <a:lnTo>
                      <a:pt x="5387721" y="585470"/>
                    </a:lnTo>
                    <a:lnTo>
                      <a:pt x="5414645" y="585470"/>
                    </a:lnTo>
                    <a:lnTo>
                      <a:pt x="5427980" y="585470"/>
                    </a:lnTo>
                    <a:lnTo>
                      <a:pt x="5443982" y="585470"/>
                    </a:lnTo>
                    <a:lnTo>
                      <a:pt x="5462778" y="585470"/>
                    </a:lnTo>
                    <a:lnTo>
                      <a:pt x="5481447" y="585470"/>
                    </a:lnTo>
                    <a:lnTo>
                      <a:pt x="5497703" y="585470"/>
                    </a:lnTo>
                    <a:lnTo>
                      <a:pt x="5516372" y="585470"/>
                    </a:lnTo>
                    <a:lnTo>
                      <a:pt x="5529834" y="585470"/>
                    </a:lnTo>
                    <a:lnTo>
                      <a:pt x="5545837" y="585470"/>
                    </a:lnTo>
                    <a:lnTo>
                      <a:pt x="5564505" y="585470"/>
                    </a:lnTo>
                    <a:lnTo>
                      <a:pt x="5583428" y="585470"/>
                    </a:lnTo>
                    <a:lnTo>
                      <a:pt x="5599557" y="585470"/>
                    </a:lnTo>
                    <a:lnTo>
                      <a:pt x="5612892" y="585470"/>
                    </a:lnTo>
                    <a:lnTo>
                      <a:pt x="5629021" y="585470"/>
                    </a:lnTo>
                    <a:lnTo>
                      <a:pt x="5642356" y="585470"/>
                    </a:lnTo>
                    <a:lnTo>
                      <a:pt x="5658485" y="585470"/>
                    </a:lnTo>
                    <a:lnTo>
                      <a:pt x="5671947" y="585470"/>
                    </a:lnTo>
                    <a:lnTo>
                      <a:pt x="5685282" y="585470"/>
                    </a:lnTo>
                    <a:lnTo>
                      <a:pt x="5709413" y="585470"/>
                    </a:lnTo>
                    <a:lnTo>
                      <a:pt x="5730875" y="585470"/>
                    </a:lnTo>
                    <a:lnTo>
                      <a:pt x="5746877" y="585470"/>
                    </a:lnTo>
                    <a:lnTo>
                      <a:pt x="5760213" y="585470"/>
                    </a:lnTo>
                    <a:lnTo>
                      <a:pt x="5784342" y="585470"/>
                    </a:lnTo>
                    <a:lnTo>
                      <a:pt x="5808472" y="585470"/>
                    </a:lnTo>
                    <a:lnTo>
                      <a:pt x="5822062" y="585470"/>
                    </a:lnTo>
                    <a:lnTo>
                      <a:pt x="5838063" y="585470"/>
                    </a:lnTo>
                    <a:lnTo>
                      <a:pt x="5864733" y="585470"/>
                    </a:lnTo>
                    <a:lnTo>
                      <a:pt x="5896991" y="585470"/>
                    </a:lnTo>
                    <a:lnTo>
                      <a:pt x="5910326" y="585470"/>
                    </a:lnTo>
                    <a:lnTo>
                      <a:pt x="5923662" y="585470"/>
                    </a:lnTo>
                    <a:lnTo>
                      <a:pt x="5937250" y="585470"/>
                    </a:lnTo>
                    <a:lnTo>
                      <a:pt x="5953252" y="585470"/>
                    </a:lnTo>
                    <a:lnTo>
                      <a:pt x="5966714" y="585470"/>
                    </a:lnTo>
                    <a:lnTo>
                      <a:pt x="5980050" y="585470"/>
                    </a:lnTo>
                    <a:lnTo>
                      <a:pt x="6001513" y="585470"/>
                    </a:lnTo>
                    <a:lnTo>
                      <a:pt x="6014847" y="585470"/>
                    </a:lnTo>
                    <a:lnTo>
                      <a:pt x="6028437" y="585470"/>
                    </a:lnTo>
                    <a:lnTo>
                      <a:pt x="6041771" y="585470"/>
                    </a:lnTo>
                    <a:lnTo>
                      <a:pt x="6060440" y="585470"/>
                    </a:lnTo>
                    <a:lnTo>
                      <a:pt x="6073775" y="585470"/>
                    </a:lnTo>
                    <a:lnTo>
                      <a:pt x="6087364" y="585470"/>
                    </a:lnTo>
                    <a:lnTo>
                      <a:pt x="6106033" y="585470"/>
                    </a:lnTo>
                    <a:lnTo>
                      <a:pt x="6119368" y="585470"/>
                    </a:lnTo>
                    <a:lnTo>
                      <a:pt x="6135625" y="585470"/>
                    </a:lnTo>
                    <a:lnTo>
                      <a:pt x="6157088" y="585470"/>
                    </a:lnTo>
                    <a:lnTo>
                      <a:pt x="6170422" y="585470"/>
                    </a:lnTo>
                    <a:lnTo>
                      <a:pt x="6183884" y="585470"/>
                    </a:lnTo>
                    <a:lnTo>
                      <a:pt x="6199887" y="585470"/>
                    </a:lnTo>
                    <a:lnTo>
                      <a:pt x="6213221" y="585470"/>
                    </a:lnTo>
                    <a:lnTo>
                      <a:pt x="6226810" y="585470"/>
                    </a:lnTo>
                    <a:lnTo>
                      <a:pt x="6240145" y="585470"/>
                    </a:lnTo>
                    <a:lnTo>
                      <a:pt x="6253480" y="585470"/>
                    </a:lnTo>
                    <a:lnTo>
                      <a:pt x="6269482" y="585470"/>
                    </a:lnTo>
                    <a:lnTo>
                      <a:pt x="6290945" y="585470"/>
                    </a:lnTo>
                    <a:lnTo>
                      <a:pt x="6312535" y="585470"/>
                    </a:lnTo>
                    <a:lnTo>
                      <a:pt x="6328538" y="585470"/>
                    </a:lnTo>
                    <a:lnTo>
                      <a:pt x="6344666" y="585470"/>
                    </a:lnTo>
                    <a:lnTo>
                      <a:pt x="6363335" y="585470"/>
                    </a:lnTo>
                    <a:lnTo>
                      <a:pt x="6379591" y="585470"/>
                    </a:lnTo>
                    <a:lnTo>
                      <a:pt x="6395593" y="585470"/>
                    </a:lnTo>
                    <a:lnTo>
                      <a:pt x="6408928" y="585470"/>
                    </a:lnTo>
                    <a:lnTo>
                      <a:pt x="6422517" y="585470"/>
                    </a:lnTo>
                    <a:lnTo>
                      <a:pt x="6435852" y="585470"/>
                    </a:lnTo>
                    <a:lnTo>
                      <a:pt x="6459982" y="585470"/>
                    </a:lnTo>
                    <a:lnTo>
                      <a:pt x="6473317" y="585470"/>
                    </a:lnTo>
                    <a:lnTo>
                      <a:pt x="6497447" y="585470"/>
                    </a:lnTo>
                    <a:lnTo>
                      <a:pt x="6513450" y="585470"/>
                    </a:lnTo>
                    <a:lnTo>
                      <a:pt x="6532245" y="585470"/>
                    </a:lnTo>
                    <a:lnTo>
                      <a:pt x="6559042" y="585470"/>
                    </a:lnTo>
                    <a:lnTo>
                      <a:pt x="6585966" y="585470"/>
                    </a:lnTo>
                    <a:lnTo>
                      <a:pt x="6604635" y="585470"/>
                    </a:lnTo>
                    <a:lnTo>
                      <a:pt x="6620764" y="585470"/>
                    </a:lnTo>
                    <a:lnTo>
                      <a:pt x="6634226" y="585470"/>
                    </a:lnTo>
                    <a:lnTo>
                      <a:pt x="6647562" y="585470"/>
                    </a:lnTo>
                    <a:lnTo>
                      <a:pt x="6663563" y="585470"/>
                    </a:lnTo>
                    <a:lnTo>
                      <a:pt x="6676899" y="585470"/>
                    </a:lnTo>
                    <a:lnTo>
                      <a:pt x="6701028" y="585470"/>
                    </a:lnTo>
                    <a:lnTo>
                      <a:pt x="6725285" y="585470"/>
                    </a:lnTo>
                    <a:lnTo>
                      <a:pt x="6738747" y="585470"/>
                    </a:lnTo>
                    <a:lnTo>
                      <a:pt x="6765417" y="585470"/>
                    </a:lnTo>
                    <a:lnTo>
                      <a:pt x="6781674" y="585470"/>
                    </a:lnTo>
                    <a:lnTo>
                      <a:pt x="6797675" y="585470"/>
                    </a:lnTo>
                    <a:lnTo>
                      <a:pt x="6816344" y="585470"/>
                    </a:lnTo>
                    <a:lnTo>
                      <a:pt x="6832474" y="585470"/>
                    </a:lnTo>
                    <a:lnTo>
                      <a:pt x="6845935" y="585470"/>
                    </a:lnTo>
                    <a:lnTo>
                      <a:pt x="6859270" y="585470"/>
                    </a:lnTo>
                    <a:lnTo>
                      <a:pt x="6883400" y="585470"/>
                    </a:lnTo>
                    <a:lnTo>
                      <a:pt x="6896735" y="585470"/>
                    </a:lnTo>
                    <a:lnTo>
                      <a:pt x="6910325" y="585470"/>
                    </a:lnTo>
                    <a:lnTo>
                      <a:pt x="6923659" y="585470"/>
                    </a:lnTo>
                    <a:lnTo>
                      <a:pt x="6945122" y="585470"/>
                    </a:lnTo>
                    <a:lnTo>
                      <a:pt x="6958457" y="585470"/>
                    </a:lnTo>
                    <a:lnTo>
                      <a:pt x="6982588" y="585470"/>
                    </a:lnTo>
                    <a:lnTo>
                      <a:pt x="7001256" y="585470"/>
                    </a:lnTo>
                    <a:lnTo>
                      <a:pt x="7022719" y="585470"/>
                    </a:lnTo>
                    <a:lnTo>
                      <a:pt x="7036054" y="585470"/>
                    </a:lnTo>
                    <a:lnTo>
                      <a:pt x="7060438" y="585470"/>
                    </a:lnTo>
                    <a:lnTo>
                      <a:pt x="7073774" y="585470"/>
                    </a:lnTo>
                    <a:lnTo>
                      <a:pt x="7103110" y="585470"/>
                    </a:lnTo>
                    <a:lnTo>
                      <a:pt x="7132701" y="585470"/>
                    </a:lnTo>
                    <a:lnTo>
                      <a:pt x="7148703" y="585470"/>
                    </a:lnTo>
                    <a:lnTo>
                      <a:pt x="7175627" y="585470"/>
                    </a:lnTo>
                    <a:lnTo>
                      <a:pt x="7213219" y="585470"/>
                    </a:lnTo>
                    <a:lnTo>
                      <a:pt x="7229221" y="585470"/>
                    </a:lnTo>
                    <a:lnTo>
                      <a:pt x="7248017" y="585470"/>
                    </a:lnTo>
                    <a:lnTo>
                      <a:pt x="7272147" y="585470"/>
                    </a:lnTo>
                    <a:lnTo>
                      <a:pt x="7296277" y="585470"/>
                    </a:lnTo>
                    <a:lnTo>
                      <a:pt x="7322947" y="585470"/>
                    </a:lnTo>
                    <a:lnTo>
                      <a:pt x="7363333" y="585470"/>
                    </a:lnTo>
                    <a:lnTo>
                      <a:pt x="7395338" y="585470"/>
                    </a:lnTo>
                    <a:lnTo>
                      <a:pt x="7411466" y="585470"/>
                    </a:lnTo>
                    <a:lnTo>
                      <a:pt x="7440930" y="585470"/>
                    </a:lnTo>
                    <a:lnTo>
                      <a:pt x="7457059" y="585470"/>
                    </a:lnTo>
                    <a:lnTo>
                      <a:pt x="7475728" y="585470"/>
                    </a:lnTo>
                    <a:lnTo>
                      <a:pt x="7491984" y="585470"/>
                    </a:lnTo>
                    <a:lnTo>
                      <a:pt x="7537450" y="585470"/>
                    </a:lnTo>
                    <a:lnTo>
                      <a:pt x="7566914" y="585470"/>
                    </a:lnTo>
                    <a:lnTo>
                      <a:pt x="7604506" y="585470"/>
                    </a:lnTo>
                    <a:lnTo>
                      <a:pt x="7666101" y="585470"/>
                    </a:lnTo>
                    <a:lnTo>
                      <a:pt x="7679563" y="585470"/>
                    </a:lnTo>
                    <a:lnTo>
                      <a:pt x="7743952" y="585470"/>
                    </a:lnTo>
                    <a:lnTo>
                      <a:pt x="7875270" y="585470"/>
                    </a:lnTo>
                    <a:lnTo>
                      <a:pt x="7958328" y="585470"/>
                    </a:lnTo>
                    <a:lnTo>
                      <a:pt x="8137906" y="585470"/>
                    </a:lnTo>
                    <a:lnTo>
                      <a:pt x="8204835" y="585470"/>
                    </a:lnTo>
                    <a:lnTo>
                      <a:pt x="8204835" y="565150"/>
                    </a:lnTo>
                    <a:lnTo>
                      <a:pt x="8137906" y="565150"/>
                    </a:lnTo>
                    <a:lnTo>
                      <a:pt x="7958328" y="565150"/>
                    </a:lnTo>
                    <a:lnTo>
                      <a:pt x="7875270" y="565150"/>
                    </a:lnTo>
                    <a:lnTo>
                      <a:pt x="7743952" y="565150"/>
                    </a:lnTo>
                    <a:lnTo>
                      <a:pt x="7679563" y="565150"/>
                    </a:lnTo>
                    <a:lnTo>
                      <a:pt x="7666101" y="565150"/>
                    </a:lnTo>
                    <a:lnTo>
                      <a:pt x="7604506" y="565150"/>
                    </a:lnTo>
                    <a:lnTo>
                      <a:pt x="7566914" y="565150"/>
                    </a:lnTo>
                    <a:lnTo>
                      <a:pt x="7537450" y="565150"/>
                    </a:lnTo>
                    <a:lnTo>
                      <a:pt x="7491984" y="565150"/>
                    </a:lnTo>
                    <a:lnTo>
                      <a:pt x="7475728" y="565150"/>
                    </a:lnTo>
                    <a:lnTo>
                      <a:pt x="7457059" y="565150"/>
                    </a:lnTo>
                    <a:lnTo>
                      <a:pt x="7440930" y="565150"/>
                    </a:lnTo>
                    <a:lnTo>
                      <a:pt x="7411466" y="565150"/>
                    </a:lnTo>
                    <a:lnTo>
                      <a:pt x="7395338" y="565150"/>
                    </a:lnTo>
                    <a:lnTo>
                      <a:pt x="7363333" y="565150"/>
                    </a:lnTo>
                    <a:lnTo>
                      <a:pt x="7322947" y="565150"/>
                    </a:lnTo>
                    <a:lnTo>
                      <a:pt x="7296277" y="565150"/>
                    </a:lnTo>
                    <a:lnTo>
                      <a:pt x="7272147" y="565150"/>
                    </a:lnTo>
                    <a:lnTo>
                      <a:pt x="7248017" y="565150"/>
                    </a:lnTo>
                    <a:lnTo>
                      <a:pt x="7229221" y="565150"/>
                    </a:lnTo>
                    <a:lnTo>
                      <a:pt x="7213219" y="565150"/>
                    </a:lnTo>
                    <a:lnTo>
                      <a:pt x="7175627" y="565150"/>
                    </a:lnTo>
                    <a:lnTo>
                      <a:pt x="7148703" y="565150"/>
                    </a:lnTo>
                    <a:lnTo>
                      <a:pt x="7132701" y="565150"/>
                    </a:lnTo>
                    <a:lnTo>
                      <a:pt x="7103110" y="565150"/>
                    </a:lnTo>
                    <a:lnTo>
                      <a:pt x="7073774" y="565150"/>
                    </a:lnTo>
                    <a:lnTo>
                      <a:pt x="7060438" y="565150"/>
                    </a:lnTo>
                    <a:lnTo>
                      <a:pt x="7036054" y="565150"/>
                    </a:lnTo>
                    <a:lnTo>
                      <a:pt x="7022719" y="565150"/>
                    </a:lnTo>
                    <a:lnTo>
                      <a:pt x="7001256" y="565150"/>
                    </a:lnTo>
                    <a:lnTo>
                      <a:pt x="6982588" y="565150"/>
                    </a:lnTo>
                    <a:lnTo>
                      <a:pt x="6958457" y="565150"/>
                    </a:lnTo>
                    <a:lnTo>
                      <a:pt x="6945122" y="565150"/>
                    </a:lnTo>
                    <a:lnTo>
                      <a:pt x="6923659" y="565150"/>
                    </a:lnTo>
                    <a:lnTo>
                      <a:pt x="6910325" y="565150"/>
                    </a:lnTo>
                    <a:lnTo>
                      <a:pt x="6896735" y="565150"/>
                    </a:lnTo>
                    <a:lnTo>
                      <a:pt x="6883400" y="565150"/>
                    </a:lnTo>
                    <a:lnTo>
                      <a:pt x="6859270" y="565150"/>
                    </a:lnTo>
                    <a:lnTo>
                      <a:pt x="6845935" y="565150"/>
                    </a:lnTo>
                    <a:lnTo>
                      <a:pt x="6832474" y="565150"/>
                    </a:lnTo>
                    <a:lnTo>
                      <a:pt x="6816344" y="565150"/>
                    </a:lnTo>
                    <a:lnTo>
                      <a:pt x="6797675" y="565150"/>
                    </a:lnTo>
                    <a:lnTo>
                      <a:pt x="6781674" y="565150"/>
                    </a:lnTo>
                    <a:lnTo>
                      <a:pt x="6765417" y="565150"/>
                    </a:lnTo>
                    <a:lnTo>
                      <a:pt x="6738747" y="565150"/>
                    </a:lnTo>
                    <a:lnTo>
                      <a:pt x="6725285" y="565150"/>
                    </a:lnTo>
                    <a:lnTo>
                      <a:pt x="6701028" y="565150"/>
                    </a:lnTo>
                    <a:lnTo>
                      <a:pt x="6676899" y="565150"/>
                    </a:lnTo>
                    <a:lnTo>
                      <a:pt x="6663563" y="565150"/>
                    </a:lnTo>
                    <a:lnTo>
                      <a:pt x="6647562" y="565150"/>
                    </a:lnTo>
                    <a:lnTo>
                      <a:pt x="6634226" y="565150"/>
                    </a:lnTo>
                    <a:lnTo>
                      <a:pt x="6620764" y="565150"/>
                    </a:lnTo>
                    <a:lnTo>
                      <a:pt x="6604635" y="565150"/>
                    </a:lnTo>
                    <a:lnTo>
                      <a:pt x="6585966" y="565150"/>
                    </a:lnTo>
                    <a:lnTo>
                      <a:pt x="6559042" y="565150"/>
                    </a:lnTo>
                    <a:lnTo>
                      <a:pt x="6532245" y="565150"/>
                    </a:lnTo>
                    <a:lnTo>
                      <a:pt x="6513450" y="565150"/>
                    </a:lnTo>
                    <a:lnTo>
                      <a:pt x="6497447" y="565150"/>
                    </a:lnTo>
                    <a:lnTo>
                      <a:pt x="6473317" y="565150"/>
                    </a:lnTo>
                    <a:lnTo>
                      <a:pt x="6459982" y="565150"/>
                    </a:lnTo>
                    <a:lnTo>
                      <a:pt x="6435852" y="565150"/>
                    </a:lnTo>
                    <a:lnTo>
                      <a:pt x="6422517" y="565150"/>
                    </a:lnTo>
                    <a:lnTo>
                      <a:pt x="6408928" y="565150"/>
                    </a:lnTo>
                    <a:lnTo>
                      <a:pt x="6395593" y="565150"/>
                    </a:lnTo>
                    <a:lnTo>
                      <a:pt x="6379591" y="565150"/>
                    </a:lnTo>
                    <a:lnTo>
                      <a:pt x="6363335" y="565150"/>
                    </a:lnTo>
                    <a:lnTo>
                      <a:pt x="6344666" y="565150"/>
                    </a:lnTo>
                    <a:lnTo>
                      <a:pt x="6328538" y="565150"/>
                    </a:lnTo>
                    <a:lnTo>
                      <a:pt x="6312535" y="565150"/>
                    </a:lnTo>
                    <a:lnTo>
                      <a:pt x="6290945" y="565150"/>
                    </a:lnTo>
                    <a:lnTo>
                      <a:pt x="6269482" y="565150"/>
                    </a:lnTo>
                    <a:lnTo>
                      <a:pt x="6253480" y="565150"/>
                    </a:lnTo>
                    <a:lnTo>
                      <a:pt x="6240145" y="565150"/>
                    </a:lnTo>
                    <a:lnTo>
                      <a:pt x="6226810" y="565150"/>
                    </a:lnTo>
                    <a:lnTo>
                      <a:pt x="6213221" y="565150"/>
                    </a:lnTo>
                    <a:lnTo>
                      <a:pt x="6199887" y="565150"/>
                    </a:lnTo>
                    <a:lnTo>
                      <a:pt x="6183884" y="565150"/>
                    </a:lnTo>
                    <a:lnTo>
                      <a:pt x="6170422" y="565150"/>
                    </a:lnTo>
                    <a:lnTo>
                      <a:pt x="6157088" y="565150"/>
                    </a:lnTo>
                    <a:lnTo>
                      <a:pt x="6135625" y="565150"/>
                    </a:lnTo>
                    <a:lnTo>
                      <a:pt x="6119368" y="565150"/>
                    </a:lnTo>
                    <a:lnTo>
                      <a:pt x="6106033" y="565150"/>
                    </a:lnTo>
                    <a:lnTo>
                      <a:pt x="6087364" y="565150"/>
                    </a:lnTo>
                    <a:lnTo>
                      <a:pt x="6073775" y="565150"/>
                    </a:lnTo>
                    <a:lnTo>
                      <a:pt x="6060440" y="565150"/>
                    </a:lnTo>
                    <a:lnTo>
                      <a:pt x="6041771" y="565150"/>
                    </a:lnTo>
                    <a:lnTo>
                      <a:pt x="6028437" y="565150"/>
                    </a:lnTo>
                    <a:lnTo>
                      <a:pt x="6014847" y="565150"/>
                    </a:lnTo>
                    <a:lnTo>
                      <a:pt x="6001513" y="565150"/>
                    </a:lnTo>
                    <a:lnTo>
                      <a:pt x="5980050" y="565150"/>
                    </a:lnTo>
                    <a:lnTo>
                      <a:pt x="5966714" y="565150"/>
                    </a:lnTo>
                    <a:lnTo>
                      <a:pt x="5953252" y="565150"/>
                    </a:lnTo>
                    <a:lnTo>
                      <a:pt x="5937250" y="565150"/>
                    </a:lnTo>
                    <a:lnTo>
                      <a:pt x="5923662" y="565150"/>
                    </a:lnTo>
                    <a:lnTo>
                      <a:pt x="5910326" y="565150"/>
                    </a:lnTo>
                    <a:lnTo>
                      <a:pt x="5896991" y="565150"/>
                    </a:lnTo>
                    <a:lnTo>
                      <a:pt x="5864733" y="565150"/>
                    </a:lnTo>
                    <a:lnTo>
                      <a:pt x="5838063" y="565150"/>
                    </a:lnTo>
                    <a:lnTo>
                      <a:pt x="5822062" y="565150"/>
                    </a:lnTo>
                    <a:lnTo>
                      <a:pt x="5808472" y="565150"/>
                    </a:lnTo>
                    <a:lnTo>
                      <a:pt x="5784342" y="565150"/>
                    </a:lnTo>
                    <a:lnTo>
                      <a:pt x="5760213" y="565150"/>
                    </a:lnTo>
                    <a:lnTo>
                      <a:pt x="5746877" y="565150"/>
                    </a:lnTo>
                    <a:lnTo>
                      <a:pt x="5730875" y="565150"/>
                    </a:lnTo>
                    <a:lnTo>
                      <a:pt x="5709413" y="565150"/>
                    </a:lnTo>
                    <a:lnTo>
                      <a:pt x="5685282" y="565150"/>
                    </a:lnTo>
                    <a:lnTo>
                      <a:pt x="5671947" y="565150"/>
                    </a:lnTo>
                    <a:lnTo>
                      <a:pt x="5658485" y="565150"/>
                    </a:lnTo>
                    <a:lnTo>
                      <a:pt x="5642356" y="565150"/>
                    </a:lnTo>
                    <a:lnTo>
                      <a:pt x="5629021" y="565150"/>
                    </a:lnTo>
                    <a:lnTo>
                      <a:pt x="5612892" y="565150"/>
                    </a:lnTo>
                    <a:lnTo>
                      <a:pt x="5599557" y="565150"/>
                    </a:lnTo>
                    <a:lnTo>
                      <a:pt x="5583428" y="565150"/>
                    </a:lnTo>
                    <a:lnTo>
                      <a:pt x="5564505" y="565150"/>
                    </a:lnTo>
                    <a:lnTo>
                      <a:pt x="5545837" y="565150"/>
                    </a:lnTo>
                    <a:lnTo>
                      <a:pt x="5529834" y="565150"/>
                    </a:lnTo>
                    <a:lnTo>
                      <a:pt x="5516372" y="565150"/>
                    </a:lnTo>
                    <a:lnTo>
                      <a:pt x="5497703" y="565150"/>
                    </a:lnTo>
                    <a:lnTo>
                      <a:pt x="5481447" y="565150"/>
                    </a:lnTo>
                    <a:lnTo>
                      <a:pt x="5462778" y="565150"/>
                    </a:lnTo>
                    <a:lnTo>
                      <a:pt x="5443982" y="565150"/>
                    </a:lnTo>
                    <a:lnTo>
                      <a:pt x="5427980" y="565150"/>
                    </a:lnTo>
                    <a:lnTo>
                      <a:pt x="5414645" y="565150"/>
                    </a:lnTo>
                    <a:lnTo>
                      <a:pt x="5387721" y="565150"/>
                    </a:lnTo>
                    <a:lnTo>
                      <a:pt x="5350256" y="565150"/>
                    </a:lnTo>
                    <a:lnTo>
                      <a:pt x="5299329" y="565150"/>
                    </a:lnTo>
                    <a:lnTo>
                      <a:pt x="5280533" y="565150"/>
                    </a:lnTo>
                    <a:lnTo>
                      <a:pt x="5229606" y="565150"/>
                    </a:lnTo>
                    <a:lnTo>
                      <a:pt x="5208143" y="565150"/>
                    </a:lnTo>
                    <a:lnTo>
                      <a:pt x="5178552" y="565150"/>
                    </a:lnTo>
                    <a:lnTo>
                      <a:pt x="5160010" y="565150"/>
                    </a:lnTo>
                    <a:lnTo>
                      <a:pt x="5138547" y="565150"/>
                    </a:lnTo>
                    <a:lnTo>
                      <a:pt x="5122291" y="565150"/>
                    </a:lnTo>
                    <a:lnTo>
                      <a:pt x="5071491" y="565150"/>
                    </a:lnTo>
                    <a:lnTo>
                      <a:pt x="5034026" y="565150"/>
                    </a:lnTo>
                    <a:lnTo>
                      <a:pt x="5012437" y="565150"/>
                    </a:lnTo>
                    <a:lnTo>
                      <a:pt x="4999101" y="565150"/>
                    </a:lnTo>
                    <a:lnTo>
                      <a:pt x="4977638" y="565150"/>
                    </a:lnTo>
                    <a:lnTo>
                      <a:pt x="4953508" y="565150"/>
                    </a:lnTo>
                    <a:lnTo>
                      <a:pt x="4926584" y="565150"/>
                    </a:lnTo>
                    <a:lnTo>
                      <a:pt x="4870450" y="565150"/>
                    </a:lnTo>
                    <a:lnTo>
                      <a:pt x="4806062" y="565150"/>
                    </a:lnTo>
                    <a:lnTo>
                      <a:pt x="4682744" y="565150"/>
                    </a:lnTo>
                    <a:lnTo>
                      <a:pt x="4578096" y="565150"/>
                    </a:lnTo>
                    <a:lnTo>
                      <a:pt x="4559554" y="565150"/>
                    </a:lnTo>
                    <a:lnTo>
                      <a:pt x="4508500" y="565150"/>
                    </a:lnTo>
                    <a:lnTo>
                      <a:pt x="4487038" y="565150"/>
                    </a:lnTo>
                    <a:lnTo>
                      <a:pt x="4471416" y="559816"/>
                    </a:lnTo>
                    <a:lnTo>
                      <a:pt x="4449572" y="559308"/>
                    </a:lnTo>
                    <a:lnTo>
                      <a:pt x="4433951" y="553847"/>
                    </a:lnTo>
                    <a:lnTo>
                      <a:pt x="4385310" y="553466"/>
                    </a:lnTo>
                    <a:lnTo>
                      <a:pt x="4280789" y="553466"/>
                    </a:lnTo>
                    <a:lnTo>
                      <a:pt x="4235196" y="553466"/>
                    </a:lnTo>
                    <a:lnTo>
                      <a:pt x="4202938" y="553466"/>
                    </a:lnTo>
                    <a:lnTo>
                      <a:pt x="4160012" y="553466"/>
                    </a:lnTo>
                    <a:lnTo>
                      <a:pt x="4052824" y="553466"/>
                    </a:lnTo>
                    <a:lnTo>
                      <a:pt x="4018026" y="553466"/>
                    </a:lnTo>
                    <a:lnTo>
                      <a:pt x="3991229" y="553466"/>
                    </a:lnTo>
                    <a:lnTo>
                      <a:pt x="3950970" y="553466"/>
                    </a:lnTo>
                    <a:lnTo>
                      <a:pt x="3929507" y="553466"/>
                    </a:lnTo>
                    <a:lnTo>
                      <a:pt x="3910838" y="553466"/>
                    </a:lnTo>
                    <a:lnTo>
                      <a:pt x="3843782" y="553466"/>
                    </a:lnTo>
                    <a:lnTo>
                      <a:pt x="3758057" y="553466"/>
                    </a:lnTo>
                    <a:lnTo>
                      <a:pt x="3682873" y="553466"/>
                    </a:lnTo>
                    <a:lnTo>
                      <a:pt x="3645408" y="553466"/>
                    </a:lnTo>
                    <a:lnTo>
                      <a:pt x="3605149" y="553466"/>
                    </a:lnTo>
                    <a:lnTo>
                      <a:pt x="3570351" y="553466"/>
                    </a:lnTo>
                    <a:lnTo>
                      <a:pt x="3530219" y="553466"/>
                    </a:lnTo>
                    <a:lnTo>
                      <a:pt x="3492754" y="553466"/>
                    </a:lnTo>
                    <a:lnTo>
                      <a:pt x="3466719" y="542925"/>
                    </a:lnTo>
                    <a:lnTo>
                      <a:pt x="3440557" y="537083"/>
                    </a:lnTo>
                    <a:lnTo>
                      <a:pt x="3377438" y="536829"/>
                    </a:lnTo>
                    <a:lnTo>
                      <a:pt x="3321177" y="536829"/>
                    </a:lnTo>
                    <a:lnTo>
                      <a:pt x="3256661" y="536829"/>
                    </a:lnTo>
                    <a:lnTo>
                      <a:pt x="3176270" y="536829"/>
                    </a:lnTo>
                    <a:lnTo>
                      <a:pt x="3104007" y="536829"/>
                    </a:lnTo>
                    <a:lnTo>
                      <a:pt x="3060954" y="536829"/>
                    </a:lnTo>
                    <a:lnTo>
                      <a:pt x="3012313" y="526161"/>
                    </a:lnTo>
                    <a:lnTo>
                      <a:pt x="2998978" y="520700"/>
                    </a:lnTo>
                    <a:lnTo>
                      <a:pt x="2974848" y="515366"/>
                    </a:lnTo>
                    <a:lnTo>
                      <a:pt x="2945765" y="515239"/>
                    </a:lnTo>
                    <a:lnTo>
                      <a:pt x="2806319" y="515239"/>
                    </a:lnTo>
                    <a:lnTo>
                      <a:pt x="2720721" y="515239"/>
                    </a:lnTo>
                    <a:lnTo>
                      <a:pt x="2707259" y="509651"/>
                    </a:lnTo>
                    <a:lnTo>
                      <a:pt x="2645664" y="509651"/>
                    </a:lnTo>
                    <a:lnTo>
                      <a:pt x="2632583" y="504952"/>
                    </a:lnTo>
                    <a:lnTo>
                      <a:pt x="2549017" y="504444"/>
                    </a:lnTo>
                    <a:lnTo>
                      <a:pt x="2499233" y="499237"/>
                    </a:lnTo>
                    <a:lnTo>
                      <a:pt x="2484882" y="499237"/>
                    </a:lnTo>
                    <a:lnTo>
                      <a:pt x="2461387" y="493903"/>
                    </a:lnTo>
                    <a:lnTo>
                      <a:pt x="2433828" y="493776"/>
                    </a:lnTo>
                    <a:lnTo>
                      <a:pt x="2294382" y="493776"/>
                    </a:lnTo>
                    <a:lnTo>
                      <a:pt x="2270252" y="493776"/>
                    </a:lnTo>
                    <a:lnTo>
                      <a:pt x="2168398" y="493776"/>
                    </a:lnTo>
                    <a:lnTo>
                      <a:pt x="2141728" y="493776"/>
                    </a:lnTo>
                    <a:lnTo>
                      <a:pt x="2059305" y="488442"/>
                    </a:lnTo>
                    <a:lnTo>
                      <a:pt x="2045208" y="488442"/>
                    </a:lnTo>
                    <a:lnTo>
                      <a:pt x="2023745" y="488442"/>
                    </a:lnTo>
                    <a:lnTo>
                      <a:pt x="2004695" y="483489"/>
                    </a:lnTo>
                    <a:lnTo>
                      <a:pt x="1971421" y="478282"/>
                    </a:lnTo>
                    <a:lnTo>
                      <a:pt x="1939671" y="472948"/>
                    </a:lnTo>
                    <a:lnTo>
                      <a:pt x="1895094" y="472821"/>
                    </a:lnTo>
                    <a:lnTo>
                      <a:pt x="1881759" y="467614"/>
                    </a:lnTo>
                    <a:lnTo>
                      <a:pt x="1844040" y="467614"/>
                    </a:lnTo>
                    <a:lnTo>
                      <a:pt x="1814703" y="467614"/>
                    </a:lnTo>
                    <a:lnTo>
                      <a:pt x="1790573" y="467614"/>
                    </a:lnTo>
                    <a:lnTo>
                      <a:pt x="1763649" y="467614"/>
                    </a:lnTo>
                    <a:lnTo>
                      <a:pt x="1731645" y="467614"/>
                    </a:lnTo>
                    <a:lnTo>
                      <a:pt x="1689862" y="462661"/>
                    </a:lnTo>
                    <a:lnTo>
                      <a:pt x="1600708" y="457454"/>
                    </a:lnTo>
                    <a:lnTo>
                      <a:pt x="1557401" y="457454"/>
                    </a:lnTo>
                    <a:lnTo>
                      <a:pt x="1535938" y="457454"/>
                    </a:lnTo>
                    <a:lnTo>
                      <a:pt x="1464310" y="452501"/>
                    </a:lnTo>
                    <a:lnTo>
                      <a:pt x="1447419" y="452374"/>
                    </a:lnTo>
                    <a:lnTo>
                      <a:pt x="1327277" y="447421"/>
                    </a:lnTo>
                    <a:lnTo>
                      <a:pt x="1302766" y="447421"/>
                    </a:lnTo>
                    <a:lnTo>
                      <a:pt x="1288669" y="438404"/>
                    </a:lnTo>
                    <a:lnTo>
                      <a:pt x="1267968" y="437261"/>
                    </a:lnTo>
                    <a:lnTo>
                      <a:pt x="1248918" y="432308"/>
                    </a:lnTo>
                    <a:lnTo>
                      <a:pt x="1233043" y="431927"/>
                    </a:lnTo>
                    <a:lnTo>
                      <a:pt x="1218946" y="423291"/>
                    </a:lnTo>
                    <a:lnTo>
                      <a:pt x="1195451" y="422021"/>
                    </a:lnTo>
                    <a:lnTo>
                      <a:pt x="1173353" y="417195"/>
                    </a:lnTo>
                    <a:lnTo>
                      <a:pt x="1077468" y="417068"/>
                    </a:lnTo>
                    <a:lnTo>
                      <a:pt x="1076452" y="403098"/>
                    </a:lnTo>
                    <a:lnTo>
                      <a:pt x="1027811" y="392176"/>
                    </a:lnTo>
                    <a:lnTo>
                      <a:pt x="1000125" y="377444"/>
                    </a:lnTo>
                    <a:lnTo>
                      <a:pt x="984123" y="372364"/>
                    </a:lnTo>
                    <a:lnTo>
                      <a:pt x="961898" y="367030"/>
                    </a:lnTo>
                    <a:lnTo>
                      <a:pt x="946658" y="362204"/>
                    </a:lnTo>
                    <a:lnTo>
                      <a:pt x="927227" y="357251"/>
                    </a:lnTo>
                    <a:lnTo>
                      <a:pt x="867537" y="351917"/>
                    </a:lnTo>
                    <a:lnTo>
                      <a:pt x="836549" y="342392"/>
                    </a:lnTo>
                    <a:lnTo>
                      <a:pt x="798703" y="341884"/>
                    </a:lnTo>
                    <a:lnTo>
                      <a:pt x="800735" y="326771"/>
                    </a:lnTo>
                    <a:lnTo>
                      <a:pt x="753110" y="326771"/>
                    </a:lnTo>
                    <a:lnTo>
                      <a:pt x="741172" y="308483"/>
                    </a:lnTo>
                    <a:lnTo>
                      <a:pt x="702310" y="301879"/>
                    </a:lnTo>
                    <a:lnTo>
                      <a:pt x="704596" y="288036"/>
                    </a:lnTo>
                    <a:lnTo>
                      <a:pt x="645160" y="277114"/>
                    </a:lnTo>
                    <a:lnTo>
                      <a:pt x="612775" y="262890"/>
                    </a:lnTo>
                    <a:lnTo>
                      <a:pt x="598678" y="257556"/>
                    </a:lnTo>
                    <a:lnTo>
                      <a:pt x="584200" y="248412"/>
                    </a:lnTo>
                    <a:lnTo>
                      <a:pt x="568325" y="238633"/>
                    </a:lnTo>
                    <a:lnTo>
                      <a:pt x="566293" y="224028"/>
                    </a:lnTo>
                    <a:lnTo>
                      <a:pt x="552958" y="214122"/>
                    </a:lnTo>
                    <a:lnTo>
                      <a:pt x="536067" y="203581"/>
                    </a:lnTo>
                    <a:lnTo>
                      <a:pt x="514731" y="202057"/>
                    </a:lnTo>
                    <a:lnTo>
                      <a:pt x="516001" y="188468"/>
                    </a:lnTo>
                    <a:lnTo>
                      <a:pt x="507873" y="168656"/>
                    </a:lnTo>
                    <a:lnTo>
                      <a:pt x="502793" y="154305"/>
                    </a:lnTo>
                    <a:lnTo>
                      <a:pt x="500634" y="136525"/>
                    </a:lnTo>
                    <a:lnTo>
                      <a:pt x="491363" y="118110"/>
                    </a:lnTo>
                    <a:lnTo>
                      <a:pt x="475234" y="104902"/>
                    </a:lnTo>
                    <a:lnTo>
                      <a:pt x="439547" y="102870"/>
                    </a:lnTo>
                    <a:lnTo>
                      <a:pt x="423418" y="98298"/>
                    </a:lnTo>
                    <a:lnTo>
                      <a:pt x="404749" y="93345"/>
                    </a:lnTo>
                    <a:lnTo>
                      <a:pt x="383286" y="92964"/>
                    </a:lnTo>
                    <a:lnTo>
                      <a:pt x="361950" y="92964"/>
                    </a:lnTo>
                    <a:lnTo>
                      <a:pt x="342773" y="88265"/>
                    </a:lnTo>
                    <a:lnTo>
                      <a:pt x="335534" y="74168"/>
                    </a:lnTo>
                    <a:lnTo>
                      <a:pt x="304673" y="68580"/>
                    </a:lnTo>
                    <a:lnTo>
                      <a:pt x="279654" y="59182"/>
                    </a:lnTo>
                    <a:lnTo>
                      <a:pt x="238379" y="48895"/>
                    </a:lnTo>
                    <a:lnTo>
                      <a:pt x="221742" y="40005"/>
                    </a:lnTo>
                    <a:lnTo>
                      <a:pt x="201168" y="38862"/>
                    </a:lnTo>
                    <a:lnTo>
                      <a:pt x="179705" y="38862"/>
                    </a:lnTo>
                    <a:lnTo>
                      <a:pt x="163703" y="38862"/>
                    </a:lnTo>
                    <a:lnTo>
                      <a:pt x="115189" y="24511"/>
                    </a:lnTo>
                    <a:lnTo>
                      <a:pt x="59817" y="19304"/>
                    </a:lnTo>
                    <a:lnTo>
                      <a:pt x="34798" y="19304"/>
                    </a:lnTo>
                    <a:lnTo>
                      <a:pt x="33528" y="5842"/>
                    </a:lnTo>
                    <a:lnTo>
                      <a:pt x="4826" y="0"/>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4" name="Freeform 8335">
                <a:extLst>
                  <a:ext uri="{FF2B5EF4-FFF2-40B4-BE49-F238E27FC236}">
                    <a16:creationId xmlns:a16="http://schemas.microsoft.com/office/drawing/2014/main" id="{5B88E153-FF47-4801-A959-4DD32CDB44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5" name="Freeform 8336">
                <a:extLst>
                  <a:ext uri="{FF2B5EF4-FFF2-40B4-BE49-F238E27FC236}">
                    <a16:creationId xmlns:a16="http://schemas.microsoft.com/office/drawing/2014/main" id="{98EAB297-789A-47D0-A6F3-BE6084E7962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6" name="Freeform 8337">
                <a:extLst>
                  <a:ext uri="{FF2B5EF4-FFF2-40B4-BE49-F238E27FC236}">
                    <a16:creationId xmlns:a16="http://schemas.microsoft.com/office/drawing/2014/main" id="{98BF9126-C526-4BCC-868D-ADB28229934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7" name="Freeform 8338">
                <a:extLst>
                  <a:ext uri="{FF2B5EF4-FFF2-40B4-BE49-F238E27FC236}">
                    <a16:creationId xmlns:a16="http://schemas.microsoft.com/office/drawing/2014/main" id="{AE2EFB60-F04E-447E-9E35-A67BAF6625C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8" name="Freeform 8339">
                <a:extLst>
                  <a:ext uri="{FF2B5EF4-FFF2-40B4-BE49-F238E27FC236}">
                    <a16:creationId xmlns:a16="http://schemas.microsoft.com/office/drawing/2014/main" id="{DB0831FD-864E-4677-A3A8-7B8D1C35F9F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9" name="Freeform 8340">
                <a:extLst>
                  <a:ext uri="{FF2B5EF4-FFF2-40B4-BE49-F238E27FC236}">
                    <a16:creationId xmlns:a16="http://schemas.microsoft.com/office/drawing/2014/main" id="{5C594F37-104E-49DC-A05D-F61A31AE163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0" name="Freeform 8341">
                <a:extLst>
                  <a:ext uri="{FF2B5EF4-FFF2-40B4-BE49-F238E27FC236}">
                    <a16:creationId xmlns:a16="http://schemas.microsoft.com/office/drawing/2014/main" id="{FD0C24F4-1289-4BE4-8318-E526F75F864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1" name="Freeform 8342">
                <a:extLst>
                  <a:ext uri="{FF2B5EF4-FFF2-40B4-BE49-F238E27FC236}">
                    <a16:creationId xmlns:a16="http://schemas.microsoft.com/office/drawing/2014/main" id="{6D1F4D6C-5D1E-4787-8B22-B133EA712D4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2" name="Freeform 8343">
                <a:extLst>
                  <a:ext uri="{FF2B5EF4-FFF2-40B4-BE49-F238E27FC236}">
                    <a16:creationId xmlns:a16="http://schemas.microsoft.com/office/drawing/2014/main" id="{97DB452D-3EE1-41C1-9094-16E9AAC35F1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3" name="Freeform 8344">
                <a:extLst>
                  <a:ext uri="{FF2B5EF4-FFF2-40B4-BE49-F238E27FC236}">
                    <a16:creationId xmlns:a16="http://schemas.microsoft.com/office/drawing/2014/main" id="{393AD541-9942-49F5-B86C-B4A8192C2AA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4" name="Freeform 8345">
                <a:extLst>
                  <a:ext uri="{FF2B5EF4-FFF2-40B4-BE49-F238E27FC236}">
                    <a16:creationId xmlns:a16="http://schemas.microsoft.com/office/drawing/2014/main" id="{9BDA9372-24D3-4E32-ACA3-B0D139C3992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5" name="Freeform 8346">
                <a:extLst>
                  <a:ext uri="{FF2B5EF4-FFF2-40B4-BE49-F238E27FC236}">
                    <a16:creationId xmlns:a16="http://schemas.microsoft.com/office/drawing/2014/main" id="{6CCEE85B-42BC-4B17-955F-CD13B0C7C19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6" name="Freeform 8347">
                <a:extLst>
                  <a:ext uri="{FF2B5EF4-FFF2-40B4-BE49-F238E27FC236}">
                    <a16:creationId xmlns:a16="http://schemas.microsoft.com/office/drawing/2014/main" id="{065F7E4D-275A-42A8-88F0-E5FFBB153DB1}"/>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7" name="Freeform 8348">
                <a:extLst>
                  <a:ext uri="{FF2B5EF4-FFF2-40B4-BE49-F238E27FC236}">
                    <a16:creationId xmlns:a16="http://schemas.microsoft.com/office/drawing/2014/main" id="{53119448-DB58-47C9-90DB-0730DE6F5D3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8" name="Freeform 8349">
                <a:extLst>
                  <a:ext uri="{FF2B5EF4-FFF2-40B4-BE49-F238E27FC236}">
                    <a16:creationId xmlns:a16="http://schemas.microsoft.com/office/drawing/2014/main" id="{EE5E45AE-317D-4334-A283-8DD31FE6ACD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9" name="Freeform 8350">
                <a:extLst>
                  <a:ext uri="{FF2B5EF4-FFF2-40B4-BE49-F238E27FC236}">
                    <a16:creationId xmlns:a16="http://schemas.microsoft.com/office/drawing/2014/main" id="{A4BDDB37-8426-4FA3-8BC9-5603602698F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0" name="Freeform 8351">
                <a:extLst>
                  <a:ext uri="{FF2B5EF4-FFF2-40B4-BE49-F238E27FC236}">
                    <a16:creationId xmlns:a16="http://schemas.microsoft.com/office/drawing/2014/main" id="{54037008-DB46-43BD-865A-EEA278C1B6B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1" name="Freeform 8352">
                <a:extLst>
                  <a:ext uri="{FF2B5EF4-FFF2-40B4-BE49-F238E27FC236}">
                    <a16:creationId xmlns:a16="http://schemas.microsoft.com/office/drawing/2014/main" id="{AAE6FB2C-E254-497B-8CC3-2FA5C9E26E58}"/>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2" name="Freeform 8353">
                <a:extLst>
                  <a:ext uri="{FF2B5EF4-FFF2-40B4-BE49-F238E27FC236}">
                    <a16:creationId xmlns:a16="http://schemas.microsoft.com/office/drawing/2014/main" id="{8DE45FC8-744B-421F-91B1-AFFD4B9A844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3" name="Freeform 8354">
                <a:extLst>
                  <a:ext uri="{FF2B5EF4-FFF2-40B4-BE49-F238E27FC236}">
                    <a16:creationId xmlns:a16="http://schemas.microsoft.com/office/drawing/2014/main" id="{5E53F49F-9C11-42B0-992B-FD7731AEA25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4" name="Freeform 8355">
                <a:extLst>
                  <a:ext uri="{FF2B5EF4-FFF2-40B4-BE49-F238E27FC236}">
                    <a16:creationId xmlns:a16="http://schemas.microsoft.com/office/drawing/2014/main" id="{CE053DEF-29DA-4B29-B5A7-B357E30B55D7}"/>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5" name="Freeform 8356">
                <a:extLst>
                  <a:ext uri="{FF2B5EF4-FFF2-40B4-BE49-F238E27FC236}">
                    <a16:creationId xmlns:a16="http://schemas.microsoft.com/office/drawing/2014/main" id="{A9770133-77E2-4DB3-A6E0-2518A8155D03}"/>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6" name="Freeform 8357">
                <a:extLst>
                  <a:ext uri="{FF2B5EF4-FFF2-40B4-BE49-F238E27FC236}">
                    <a16:creationId xmlns:a16="http://schemas.microsoft.com/office/drawing/2014/main" id="{84933042-CA6D-4E87-B9AE-2E20AF2C92AE}"/>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7" name="Freeform 8358">
                <a:extLst>
                  <a:ext uri="{FF2B5EF4-FFF2-40B4-BE49-F238E27FC236}">
                    <a16:creationId xmlns:a16="http://schemas.microsoft.com/office/drawing/2014/main" id="{5C72E9A5-9E93-4750-A111-EA3BB8A85982}"/>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8" name="Freeform 8359">
                <a:extLst>
                  <a:ext uri="{FF2B5EF4-FFF2-40B4-BE49-F238E27FC236}">
                    <a16:creationId xmlns:a16="http://schemas.microsoft.com/office/drawing/2014/main" id="{752615A6-4405-45F3-922C-57796117BA24}"/>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9" name="Freeform 8360">
                <a:extLst>
                  <a:ext uri="{FF2B5EF4-FFF2-40B4-BE49-F238E27FC236}">
                    <a16:creationId xmlns:a16="http://schemas.microsoft.com/office/drawing/2014/main" id="{B61B8857-900A-4861-9EE4-7F226A528E66}"/>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0" name="Freeform 8361">
                <a:extLst>
                  <a:ext uri="{FF2B5EF4-FFF2-40B4-BE49-F238E27FC236}">
                    <a16:creationId xmlns:a16="http://schemas.microsoft.com/office/drawing/2014/main" id="{435D1B41-A60C-4EC7-BF07-550FE0B1B729}"/>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1" name="Freeform 8362">
                <a:extLst>
                  <a:ext uri="{FF2B5EF4-FFF2-40B4-BE49-F238E27FC236}">
                    <a16:creationId xmlns:a16="http://schemas.microsoft.com/office/drawing/2014/main" id="{8F3221F9-2639-422F-AB1F-581FEE8A4B36}"/>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2" name="Freeform 8363">
                <a:extLst>
                  <a:ext uri="{FF2B5EF4-FFF2-40B4-BE49-F238E27FC236}">
                    <a16:creationId xmlns:a16="http://schemas.microsoft.com/office/drawing/2014/main" id="{31210643-B2F3-496D-8E58-9EBD867FD810}"/>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3" name="Freeform 8364">
                <a:extLst>
                  <a:ext uri="{FF2B5EF4-FFF2-40B4-BE49-F238E27FC236}">
                    <a16:creationId xmlns:a16="http://schemas.microsoft.com/office/drawing/2014/main" id="{D167BC9A-3D6C-4703-B739-225CA0EEFA06}"/>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4" name="Freeform 8365">
                <a:extLst>
                  <a:ext uri="{FF2B5EF4-FFF2-40B4-BE49-F238E27FC236}">
                    <a16:creationId xmlns:a16="http://schemas.microsoft.com/office/drawing/2014/main" id="{62CDC089-F992-4B03-BEFB-E007F44F23E5}"/>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5" name="Freeform 8366">
                <a:extLst>
                  <a:ext uri="{FF2B5EF4-FFF2-40B4-BE49-F238E27FC236}">
                    <a16:creationId xmlns:a16="http://schemas.microsoft.com/office/drawing/2014/main" id="{4B568AD7-5F98-4F4C-9438-6B4058120E4C}"/>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6" name="Freeform 8367">
                <a:extLst>
                  <a:ext uri="{FF2B5EF4-FFF2-40B4-BE49-F238E27FC236}">
                    <a16:creationId xmlns:a16="http://schemas.microsoft.com/office/drawing/2014/main" id="{40145BC6-85C5-4D2C-AFF6-FDFA0EB10A58}"/>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7" name="Freeform 8368">
                <a:extLst>
                  <a:ext uri="{FF2B5EF4-FFF2-40B4-BE49-F238E27FC236}">
                    <a16:creationId xmlns:a16="http://schemas.microsoft.com/office/drawing/2014/main" id="{EB773455-4F27-48B2-93A2-6F4757B10DD1}"/>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8" name="Freeform 8369">
                <a:extLst>
                  <a:ext uri="{FF2B5EF4-FFF2-40B4-BE49-F238E27FC236}">
                    <a16:creationId xmlns:a16="http://schemas.microsoft.com/office/drawing/2014/main" id="{FAC001A1-6CDD-40C9-8E45-CEC728EA296E}"/>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9" name="Freeform 8370">
                <a:extLst>
                  <a:ext uri="{FF2B5EF4-FFF2-40B4-BE49-F238E27FC236}">
                    <a16:creationId xmlns:a16="http://schemas.microsoft.com/office/drawing/2014/main" id="{69176868-8055-472B-A07E-F1453CAE4AC9}"/>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0" name="Freeform 8371">
                <a:extLst>
                  <a:ext uri="{FF2B5EF4-FFF2-40B4-BE49-F238E27FC236}">
                    <a16:creationId xmlns:a16="http://schemas.microsoft.com/office/drawing/2014/main" id="{A14E1BC1-7021-435D-A088-EB9F5D133F84}"/>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1" name="Freeform 8372">
                <a:extLst>
                  <a:ext uri="{FF2B5EF4-FFF2-40B4-BE49-F238E27FC236}">
                    <a16:creationId xmlns:a16="http://schemas.microsoft.com/office/drawing/2014/main" id="{E9FB1581-13D4-496A-82FD-EC223A514C6A}"/>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2" name="Freeform 8373">
                <a:extLst>
                  <a:ext uri="{FF2B5EF4-FFF2-40B4-BE49-F238E27FC236}">
                    <a16:creationId xmlns:a16="http://schemas.microsoft.com/office/drawing/2014/main" id="{E05E35E6-1F24-4F4B-9D19-D9E2CED48289}"/>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3" name="Freeform 8374">
                <a:extLst>
                  <a:ext uri="{FF2B5EF4-FFF2-40B4-BE49-F238E27FC236}">
                    <a16:creationId xmlns:a16="http://schemas.microsoft.com/office/drawing/2014/main" id="{6B4D299C-1923-41B9-8A1F-DC898B521E0A}"/>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4" name="Freeform 8375">
                <a:extLst>
                  <a:ext uri="{FF2B5EF4-FFF2-40B4-BE49-F238E27FC236}">
                    <a16:creationId xmlns:a16="http://schemas.microsoft.com/office/drawing/2014/main" id="{4602D177-505E-4642-B9DA-D2E47B55BD7E}"/>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5" name="Freeform 8376">
                <a:extLst>
                  <a:ext uri="{FF2B5EF4-FFF2-40B4-BE49-F238E27FC236}">
                    <a16:creationId xmlns:a16="http://schemas.microsoft.com/office/drawing/2014/main" id="{F1C567E6-4867-4800-8DDF-F741792CB5C1}"/>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6" name="Freeform 8377">
                <a:extLst>
                  <a:ext uri="{FF2B5EF4-FFF2-40B4-BE49-F238E27FC236}">
                    <a16:creationId xmlns:a16="http://schemas.microsoft.com/office/drawing/2014/main" id="{BC212376-4030-4446-8C9D-881DC20D27CE}"/>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7" name="Freeform 8378">
                <a:extLst>
                  <a:ext uri="{FF2B5EF4-FFF2-40B4-BE49-F238E27FC236}">
                    <a16:creationId xmlns:a16="http://schemas.microsoft.com/office/drawing/2014/main" id="{0ED3CFB8-C195-4982-82C3-5F29DDD71C41}"/>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8" name="Freeform 8379">
                <a:extLst>
                  <a:ext uri="{FF2B5EF4-FFF2-40B4-BE49-F238E27FC236}">
                    <a16:creationId xmlns:a16="http://schemas.microsoft.com/office/drawing/2014/main" id="{346EBA8F-6E69-447C-9EAD-94EED4DE3514}"/>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9" name="Freeform 8380">
                <a:extLst>
                  <a:ext uri="{FF2B5EF4-FFF2-40B4-BE49-F238E27FC236}">
                    <a16:creationId xmlns:a16="http://schemas.microsoft.com/office/drawing/2014/main" id="{C4AA309E-9A78-48BB-A40E-AA79D50A2EEA}"/>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0" name="Freeform 8381">
                <a:extLst>
                  <a:ext uri="{FF2B5EF4-FFF2-40B4-BE49-F238E27FC236}">
                    <a16:creationId xmlns:a16="http://schemas.microsoft.com/office/drawing/2014/main" id="{7D5B1F04-E5E9-4D90-AB66-EDEC339FE8DF}"/>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1" name="Freeform 8382">
                <a:extLst>
                  <a:ext uri="{FF2B5EF4-FFF2-40B4-BE49-F238E27FC236}">
                    <a16:creationId xmlns:a16="http://schemas.microsoft.com/office/drawing/2014/main" id="{B8ACD83E-9689-4A59-8194-7BD7ED477F96}"/>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2" name="Freeform 8383">
                <a:extLst>
                  <a:ext uri="{FF2B5EF4-FFF2-40B4-BE49-F238E27FC236}">
                    <a16:creationId xmlns:a16="http://schemas.microsoft.com/office/drawing/2014/main" id="{A47AF0EB-19AE-44C2-B9BA-2B3629C2B237}"/>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3" name="Freeform 8384">
                <a:extLst>
                  <a:ext uri="{FF2B5EF4-FFF2-40B4-BE49-F238E27FC236}">
                    <a16:creationId xmlns:a16="http://schemas.microsoft.com/office/drawing/2014/main" id="{5C3B8392-6C51-4D2A-B148-744274129131}"/>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4" name="Freeform 8385">
                <a:extLst>
                  <a:ext uri="{FF2B5EF4-FFF2-40B4-BE49-F238E27FC236}">
                    <a16:creationId xmlns:a16="http://schemas.microsoft.com/office/drawing/2014/main" id="{B2419282-5890-4ADC-8624-E5D5D957E19B}"/>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5" name="Freeform 8386">
                <a:extLst>
                  <a:ext uri="{FF2B5EF4-FFF2-40B4-BE49-F238E27FC236}">
                    <a16:creationId xmlns:a16="http://schemas.microsoft.com/office/drawing/2014/main" id="{D65B3199-3A48-40B8-9B4A-834DDF924068}"/>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6" name="Freeform 8387">
                <a:extLst>
                  <a:ext uri="{FF2B5EF4-FFF2-40B4-BE49-F238E27FC236}">
                    <a16:creationId xmlns:a16="http://schemas.microsoft.com/office/drawing/2014/main" id="{30C52E05-0336-48DE-AD7C-5D725B2921CA}"/>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7" name="Freeform 8388">
                <a:extLst>
                  <a:ext uri="{FF2B5EF4-FFF2-40B4-BE49-F238E27FC236}">
                    <a16:creationId xmlns:a16="http://schemas.microsoft.com/office/drawing/2014/main" id="{3C27C1CB-0200-493D-85FA-8C4AD150E0FD}"/>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8" name="Freeform 8389">
                <a:extLst>
                  <a:ext uri="{FF2B5EF4-FFF2-40B4-BE49-F238E27FC236}">
                    <a16:creationId xmlns:a16="http://schemas.microsoft.com/office/drawing/2014/main" id="{A38A7523-E7A6-4CB3-A968-A22BBF5D9CB8}"/>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9" name="Freeform 8390">
                <a:extLst>
                  <a:ext uri="{FF2B5EF4-FFF2-40B4-BE49-F238E27FC236}">
                    <a16:creationId xmlns:a16="http://schemas.microsoft.com/office/drawing/2014/main" id="{F9378F37-331C-439D-BEB2-18D757667368}"/>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0" name="Freeform 8391">
                <a:extLst>
                  <a:ext uri="{FF2B5EF4-FFF2-40B4-BE49-F238E27FC236}">
                    <a16:creationId xmlns:a16="http://schemas.microsoft.com/office/drawing/2014/main" id="{68F6539F-AE55-48D1-81ED-DE83374FED52}"/>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1" name="Freeform 8392">
                <a:extLst>
                  <a:ext uri="{FF2B5EF4-FFF2-40B4-BE49-F238E27FC236}">
                    <a16:creationId xmlns:a16="http://schemas.microsoft.com/office/drawing/2014/main" id="{FA837F20-A5C5-47DC-B186-B01FE67763A9}"/>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2" name="Freeform 8393">
                <a:extLst>
                  <a:ext uri="{FF2B5EF4-FFF2-40B4-BE49-F238E27FC236}">
                    <a16:creationId xmlns:a16="http://schemas.microsoft.com/office/drawing/2014/main" id="{3815FB10-38B7-4A04-B211-5D309E842D2C}"/>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3" name="Freeform 8394">
                <a:extLst>
                  <a:ext uri="{FF2B5EF4-FFF2-40B4-BE49-F238E27FC236}">
                    <a16:creationId xmlns:a16="http://schemas.microsoft.com/office/drawing/2014/main" id="{F9F7CFF1-306D-4CDD-B162-65D3A98D8DAB}"/>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4" name="Freeform 8395">
                <a:extLst>
                  <a:ext uri="{FF2B5EF4-FFF2-40B4-BE49-F238E27FC236}">
                    <a16:creationId xmlns:a16="http://schemas.microsoft.com/office/drawing/2014/main" id="{905D1872-B29B-476F-A791-01CF839C24A0}"/>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5" name="Freeform 8396">
                <a:extLst>
                  <a:ext uri="{FF2B5EF4-FFF2-40B4-BE49-F238E27FC236}">
                    <a16:creationId xmlns:a16="http://schemas.microsoft.com/office/drawing/2014/main" id="{26E0A105-C8E2-4BAD-8EA1-ABDC2ADD3F11}"/>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6" name="Freeform 8397">
                <a:extLst>
                  <a:ext uri="{FF2B5EF4-FFF2-40B4-BE49-F238E27FC236}">
                    <a16:creationId xmlns:a16="http://schemas.microsoft.com/office/drawing/2014/main" id="{DD7544DE-37AE-4370-BC52-492820163638}"/>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7" name="Freeform 8398">
                <a:extLst>
                  <a:ext uri="{FF2B5EF4-FFF2-40B4-BE49-F238E27FC236}">
                    <a16:creationId xmlns:a16="http://schemas.microsoft.com/office/drawing/2014/main" id="{FC371BED-82C8-4BAD-805F-E86E64FFFB35}"/>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8" name="Freeform 8399">
                <a:extLst>
                  <a:ext uri="{FF2B5EF4-FFF2-40B4-BE49-F238E27FC236}">
                    <a16:creationId xmlns:a16="http://schemas.microsoft.com/office/drawing/2014/main" id="{23AB2660-4E7B-4F37-AB2D-A5256FD017AA}"/>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9" name="Freeform 8400">
                <a:extLst>
                  <a:ext uri="{FF2B5EF4-FFF2-40B4-BE49-F238E27FC236}">
                    <a16:creationId xmlns:a16="http://schemas.microsoft.com/office/drawing/2014/main" id="{63C86992-53B1-43DB-A33A-E91F27544347}"/>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0" name="Freeform 8401">
                <a:extLst>
                  <a:ext uri="{FF2B5EF4-FFF2-40B4-BE49-F238E27FC236}">
                    <a16:creationId xmlns:a16="http://schemas.microsoft.com/office/drawing/2014/main" id="{130AC5BD-0C8D-41AE-98DB-360D4E36228D}"/>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1" name="Freeform 8402">
                <a:extLst>
                  <a:ext uri="{FF2B5EF4-FFF2-40B4-BE49-F238E27FC236}">
                    <a16:creationId xmlns:a16="http://schemas.microsoft.com/office/drawing/2014/main" id="{9BB80DB4-EDE1-46E3-930C-3020FD89B0A4}"/>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2" name="Freeform 8403">
                <a:extLst>
                  <a:ext uri="{FF2B5EF4-FFF2-40B4-BE49-F238E27FC236}">
                    <a16:creationId xmlns:a16="http://schemas.microsoft.com/office/drawing/2014/main" id="{A8B04C79-C9B1-4FD6-8A1F-1B083EEC81FB}"/>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3" name="Freeform 8404">
                <a:extLst>
                  <a:ext uri="{FF2B5EF4-FFF2-40B4-BE49-F238E27FC236}">
                    <a16:creationId xmlns:a16="http://schemas.microsoft.com/office/drawing/2014/main" id="{0DBD8483-8157-4944-9E18-24FF9C494BF9}"/>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4" name="Freeform 8405">
                <a:extLst>
                  <a:ext uri="{FF2B5EF4-FFF2-40B4-BE49-F238E27FC236}">
                    <a16:creationId xmlns:a16="http://schemas.microsoft.com/office/drawing/2014/main" id="{511D31D3-6FC5-4ED5-8301-A775D4A2C68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5" name="Freeform 8406">
                <a:extLst>
                  <a:ext uri="{FF2B5EF4-FFF2-40B4-BE49-F238E27FC236}">
                    <a16:creationId xmlns:a16="http://schemas.microsoft.com/office/drawing/2014/main" id="{A60AF3E3-AF13-4449-A4E0-22A27CCF0648}"/>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6" name="Freeform 8407">
                <a:extLst>
                  <a:ext uri="{FF2B5EF4-FFF2-40B4-BE49-F238E27FC236}">
                    <a16:creationId xmlns:a16="http://schemas.microsoft.com/office/drawing/2014/main" id="{19F0E4E4-85F5-42A7-AA6D-4E0377FC5AAC}"/>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7" name="Freeform 8408">
                <a:extLst>
                  <a:ext uri="{FF2B5EF4-FFF2-40B4-BE49-F238E27FC236}">
                    <a16:creationId xmlns:a16="http://schemas.microsoft.com/office/drawing/2014/main" id="{E0BC6C70-2372-4149-823E-68BEBCE9D17E}"/>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8" name="Freeform 8409">
                <a:extLst>
                  <a:ext uri="{FF2B5EF4-FFF2-40B4-BE49-F238E27FC236}">
                    <a16:creationId xmlns:a16="http://schemas.microsoft.com/office/drawing/2014/main" id="{E94F3D29-3638-4839-8217-DCD6D0C10EB7}"/>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9" name="Freeform 8410">
                <a:extLst>
                  <a:ext uri="{FF2B5EF4-FFF2-40B4-BE49-F238E27FC236}">
                    <a16:creationId xmlns:a16="http://schemas.microsoft.com/office/drawing/2014/main" id="{43BEA97A-9CA3-4FA0-9A2F-9CD38CE626B1}"/>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0" name="Freeform 8411">
                <a:extLst>
                  <a:ext uri="{FF2B5EF4-FFF2-40B4-BE49-F238E27FC236}">
                    <a16:creationId xmlns:a16="http://schemas.microsoft.com/office/drawing/2014/main" id="{7ADA7FDB-67C3-41E5-99FC-C839DDD62ABB}"/>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1" name="Freeform 8412">
                <a:extLst>
                  <a:ext uri="{FF2B5EF4-FFF2-40B4-BE49-F238E27FC236}">
                    <a16:creationId xmlns:a16="http://schemas.microsoft.com/office/drawing/2014/main" id="{37F7BB00-AFD0-45D2-AE37-B97456C3972A}"/>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2" name="Freeform 8413">
                <a:extLst>
                  <a:ext uri="{FF2B5EF4-FFF2-40B4-BE49-F238E27FC236}">
                    <a16:creationId xmlns:a16="http://schemas.microsoft.com/office/drawing/2014/main" id="{307F635D-F248-4381-9180-A18BD3DC353C}"/>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3" name="Freeform 8414">
                <a:extLst>
                  <a:ext uri="{FF2B5EF4-FFF2-40B4-BE49-F238E27FC236}">
                    <a16:creationId xmlns:a16="http://schemas.microsoft.com/office/drawing/2014/main" id="{F0162EB7-C1E9-4F8B-9EE0-13F3DAD752FC}"/>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4" name="Freeform 8415">
                <a:extLst>
                  <a:ext uri="{FF2B5EF4-FFF2-40B4-BE49-F238E27FC236}">
                    <a16:creationId xmlns:a16="http://schemas.microsoft.com/office/drawing/2014/main" id="{62BAF0AE-D682-42BA-BE6B-EB2B8CB7E712}"/>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5" name="Freeform 8416">
                <a:extLst>
                  <a:ext uri="{FF2B5EF4-FFF2-40B4-BE49-F238E27FC236}">
                    <a16:creationId xmlns:a16="http://schemas.microsoft.com/office/drawing/2014/main" id="{524C31C9-F837-49E9-B133-D979F1839415}"/>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6" name="Freeform 8417">
                <a:extLst>
                  <a:ext uri="{FF2B5EF4-FFF2-40B4-BE49-F238E27FC236}">
                    <a16:creationId xmlns:a16="http://schemas.microsoft.com/office/drawing/2014/main" id="{AEAA4FDB-443B-4F21-AF05-C72B05F68524}"/>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7" name="Freeform 8418">
                <a:extLst>
                  <a:ext uri="{FF2B5EF4-FFF2-40B4-BE49-F238E27FC236}">
                    <a16:creationId xmlns:a16="http://schemas.microsoft.com/office/drawing/2014/main" id="{4C8F754D-7EBE-45A3-9FD3-88355CEE38B8}"/>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8" name="Freeform 8419">
                <a:extLst>
                  <a:ext uri="{FF2B5EF4-FFF2-40B4-BE49-F238E27FC236}">
                    <a16:creationId xmlns:a16="http://schemas.microsoft.com/office/drawing/2014/main" id="{C08DF5D9-66C7-4CDC-A097-81CAD164F1DA}"/>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9" name="Freeform 8420">
                <a:extLst>
                  <a:ext uri="{FF2B5EF4-FFF2-40B4-BE49-F238E27FC236}">
                    <a16:creationId xmlns:a16="http://schemas.microsoft.com/office/drawing/2014/main" id="{D943EDD6-5352-4E6D-A7BD-94DE427EDFDA}"/>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0" name="Freeform 8421">
                <a:extLst>
                  <a:ext uri="{FF2B5EF4-FFF2-40B4-BE49-F238E27FC236}">
                    <a16:creationId xmlns:a16="http://schemas.microsoft.com/office/drawing/2014/main" id="{8CEC06F3-B96D-47BB-9847-24912226B5B7}"/>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1" name="Freeform 8422">
                <a:extLst>
                  <a:ext uri="{FF2B5EF4-FFF2-40B4-BE49-F238E27FC236}">
                    <a16:creationId xmlns:a16="http://schemas.microsoft.com/office/drawing/2014/main" id="{79ABEBE2-EA31-4607-B96C-70192D5AD66B}"/>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2" name="Freeform 8423">
                <a:extLst>
                  <a:ext uri="{FF2B5EF4-FFF2-40B4-BE49-F238E27FC236}">
                    <a16:creationId xmlns:a16="http://schemas.microsoft.com/office/drawing/2014/main" id="{378D45BF-0EEE-45AF-A311-6B115E196D62}"/>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3" name="Freeform 8424">
                <a:extLst>
                  <a:ext uri="{FF2B5EF4-FFF2-40B4-BE49-F238E27FC236}">
                    <a16:creationId xmlns:a16="http://schemas.microsoft.com/office/drawing/2014/main" id="{C6C96E9C-F4A4-41C9-A666-0AD3F4BE6311}"/>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4" name="Freeform 8425">
                <a:extLst>
                  <a:ext uri="{FF2B5EF4-FFF2-40B4-BE49-F238E27FC236}">
                    <a16:creationId xmlns:a16="http://schemas.microsoft.com/office/drawing/2014/main" id="{C2843C22-718B-4A33-934B-2337A3CE5165}"/>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5" name="Freeform 8426">
                <a:extLst>
                  <a:ext uri="{FF2B5EF4-FFF2-40B4-BE49-F238E27FC236}">
                    <a16:creationId xmlns:a16="http://schemas.microsoft.com/office/drawing/2014/main" id="{F1697583-DA83-464D-B317-B8DFA685CA4C}"/>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6" name="Freeform 8427">
                <a:extLst>
                  <a:ext uri="{FF2B5EF4-FFF2-40B4-BE49-F238E27FC236}">
                    <a16:creationId xmlns:a16="http://schemas.microsoft.com/office/drawing/2014/main" id="{C2021613-7288-4E81-99B2-D0B1E40320E0}"/>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7" name="Freeform 8428">
                <a:extLst>
                  <a:ext uri="{FF2B5EF4-FFF2-40B4-BE49-F238E27FC236}">
                    <a16:creationId xmlns:a16="http://schemas.microsoft.com/office/drawing/2014/main" id="{64D6C1FD-8165-4930-91B1-D4EAA917C2CC}"/>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8" name="Freeform 8429">
                <a:extLst>
                  <a:ext uri="{FF2B5EF4-FFF2-40B4-BE49-F238E27FC236}">
                    <a16:creationId xmlns:a16="http://schemas.microsoft.com/office/drawing/2014/main" id="{10599731-8D65-48AE-9812-4B5DA6E860E6}"/>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9" name="Freeform 8430">
                <a:extLst>
                  <a:ext uri="{FF2B5EF4-FFF2-40B4-BE49-F238E27FC236}">
                    <a16:creationId xmlns:a16="http://schemas.microsoft.com/office/drawing/2014/main" id="{40306915-AC37-443A-A2E4-D04CCCCE4ECA}"/>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0" name="Freeform 8431">
                <a:extLst>
                  <a:ext uri="{FF2B5EF4-FFF2-40B4-BE49-F238E27FC236}">
                    <a16:creationId xmlns:a16="http://schemas.microsoft.com/office/drawing/2014/main" id="{E6266869-B8B1-48BB-A2F3-E5A08C8545C7}"/>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1" name="Freeform 8432">
                <a:extLst>
                  <a:ext uri="{FF2B5EF4-FFF2-40B4-BE49-F238E27FC236}">
                    <a16:creationId xmlns:a16="http://schemas.microsoft.com/office/drawing/2014/main" id="{4F7042C0-BFEF-4EF0-BAB5-DC65D5434F97}"/>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2" name="Freeform 8433">
                <a:extLst>
                  <a:ext uri="{FF2B5EF4-FFF2-40B4-BE49-F238E27FC236}">
                    <a16:creationId xmlns:a16="http://schemas.microsoft.com/office/drawing/2014/main" id="{80B2950A-F141-4537-81A2-1B20CBE6913B}"/>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3" name="Freeform 8434">
                <a:extLst>
                  <a:ext uri="{FF2B5EF4-FFF2-40B4-BE49-F238E27FC236}">
                    <a16:creationId xmlns:a16="http://schemas.microsoft.com/office/drawing/2014/main" id="{0EC334D5-A60C-45B4-A1AE-7DC49CB2E22E}"/>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4" name="Freeform 8435">
                <a:extLst>
                  <a:ext uri="{FF2B5EF4-FFF2-40B4-BE49-F238E27FC236}">
                    <a16:creationId xmlns:a16="http://schemas.microsoft.com/office/drawing/2014/main" id="{BCC96332-4513-4E46-AC20-522CF8A239A7}"/>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5" name="Freeform 8436">
                <a:extLst>
                  <a:ext uri="{FF2B5EF4-FFF2-40B4-BE49-F238E27FC236}">
                    <a16:creationId xmlns:a16="http://schemas.microsoft.com/office/drawing/2014/main" id="{2BDB0939-0DAA-44B5-B09B-3419DE800648}"/>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6" name="Freeform 8437">
                <a:extLst>
                  <a:ext uri="{FF2B5EF4-FFF2-40B4-BE49-F238E27FC236}">
                    <a16:creationId xmlns:a16="http://schemas.microsoft.com/office/drawing/2014/main" id="{F9C41A7D-CECB-4524-919F-08A3351F0963}"/>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7" name="Freeform 8438">
                <a:extLst>
                  <a:ext uri="{FF2B5EF4-FFF2-40B4-BE49-F238E27FC236}">
                    <a16:creationId xmlns:a16="http://schemas.microsoft.com/office/drawing/2014/main" id="{4B5039C4-5C8C-4588-8552-32131E587DBC}"/>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8" name="Freeform 8439">
                <a:extLst>
                  <a:ext uri="{FF2B5EF4-FFF2-40B4-BE49-F238E27FC236}">
                    <a16:creationId xmlns:a16="http://schemas.microsoft.com/office/drawing/2014/main" id="{6C496A37-E592-4CA0-917A-3E276EE45E23}"/>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9" name="Freeform 8440">
                <a:extLst>
                  <a:ext uri="{FF2B5EF4-FFF2-40B4-BE49-F238E27FC236}">
                    <a16:creationId xmlns:a16="http://schemas.microsoft.com/office/drawing/2014/main" id="{78515BB7-3188-481B-9422-84433BADDE53}"/>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0" name="Freeform 8441">
                <a:extLst>
                  <a:ext uri="{FF2B5EF4-FFF2-40B4-BE49-F238E27FC236}">
                    <a16:creationId xmlns:a16="http://schemas.microsoft.com/office/drawing/2014/main" id="{F26D7BAD-1AF8-4969-803E-18E15433F6F5}"/>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1" name="Freeform 8442">
                <a:extLst>
                  <a:ext uri="{FF2B5EF4-FFF2-40B4-BE49-F238E27FC236}">
                    <a16:creationId xmlns:a16="http://schemas.microsoft.com/office/drawing/2014/main" id="{A80EE7DF-2255-4B61-9D24-CD91DACEB1C5}"/>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2" name="Freeform 8443">
                <a:extLst>
                  <a:ext uri="{FF2B5EF4-FFF2-40B4-BE49-F238E27FC236}">
                    <a16:creationId xmlns:a16="http://schemas.microsoft.com/office/drawing/2014/main" id="{439C5E1F-C451-4DC4-8DBF-C7E75E421F96}"/>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3" name="Freeform 8444">
                <a:extLst>
                  <a:ext uri="{FF2B5EF4-FFF2-40B4-BE49-F238E27FC236}">
                    <a16:creationId xmlns:a16="http://schemas.microsoft.com/office/drawing/2014/main" id="{A926FA9A-254F-4860-BBA4-EB13942BFA4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4" name="Freeform 8445">
                <a:extLst>
                  <a:ext uri="{FF2B5EF4-FFF2-40B4-BE49-F238E27FC236}">
                    <a16:creationId xmlns:a16="http://schemas.microsoft.com/office/drawing/2014/main" id="{D398A384-8A74-4E33-9F23-437A536B42C4}"/>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5" name="Freeform 8446">
                <a:extLst>
                  <a:ext uri="{FF2B5EF4-FFF2-40B4-BE49-F238E27FC236}">
                    <a16:creationId xmlns:a16="http://schemas.microsoft.com/office/drawing/2014/main" id="{D96FA078-66D0-496B-8662-67D23E16E6C6}"/>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6" name="Freeform 8447">
                <a:extLst>
                  <a:ext uri="{FF2B5EF4-FFF2-40B4-BE49-F238E27FC236}">
                    <a16:creationId xmlns:a16="http://schemas.microsoft.com/office/drawing/2014/main" id="{F8FE5227-D58C-4ECA-9F8B-CB4476D476BC}"/>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7" name="Freeform 8448">
                <a:extLst>
                  <a:ext uri="{FF2B5EF4-FFF2-40B4-BE49-F238E27FC236}">
                    <a16:creationId xmlns:a16="http://schemas.microsoft.com/office/drawing/2014/main" id="{FA6CFA4F-DD76-4DF6-A6B1-DCEE92CE13EF}"/>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8" name="Freeform 8449">
                <a:extLst>
                  <a:ext uri="{FF2B5EF4-FFF2-40B4-BE49-F238E27FC236}">
                    <a16:creationId xmlns:a16="http://schemas.microsoft.com/office/drawing/2014/main" id="{48D22607-2671-4DCC-9731-4551D8D0FF8E}"/>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9" name="Freeform 8450">
                <a:extLst>
                  <a:ext uri="{FF2B5EF4-FFF2-40B4-BE49-F238E27FC236}">
                    <a16:creationId xmlns:a16="http://schemas.microsoft.com/office/drawing/2014/main" id="{696BE2CC-8056-46D4-8BB4-987E609B86E4}"/>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0" name="Freeform 8451">
                <a:extLst>
                  <a:ext uri="{FF2B5EF4-FFF2-40B4-BE49-F238E27FC236}">
                    <a16:creationId xmlns:a16="http://schemas.microsoft.com/office/drawing/2014/main" id="{025A0B08-FE5D-410C-9198-AB1C086FCC78}"/>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1" name="Freeform 8452">
                <a:extLst>
                  <a:ext uri="{FF2B5EF4-FFF2-40B4-BE49-F238E27FC236}">
                    <a16:creationId xmlns:a16="http://schemas.microsoft.com/office/drawing/2014/main" id="{1BB1B15D-48A6-4472-A1DE-4D8A2A370F12}"/>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2" name="Freeform 8453">
                <a:extLst>
                  <a:ext uri="{FF2B5EF4-FFF2-40B4-BE49-F238E27FC236}">
                    <a16:creationId xmlns:a16="http://schemas.microsoft.com/office/drawing/2014/main" id="{C2ED0BDE-48F7-4423-A0CC-4483A492F8C5}"/>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3" name="Freeform 8454">
                <a:extLst>
                  <a:ext uri="{FF2B5EF4-FFF2-40B4-BE49-F238E27FC236}">
                    <a16:creationId xmlns:a16="http://schemas.microsoft.com/office/drawing/2014/main" id="{8F3961B5-94EC-480F-8977-5DCBE5604BF6}"/>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4" name="Freeform 8455">
                <a:extLst>
                  <a:ext uri="{FF2B5EF4-FFF2-40B4-BE49-F238E27FC236}">
                    <a16:creationId xmlns:a16="http://schemas.microsoft.com/office/drawing/2014/main" id="{1BA42324-DEBD-49E3-9FE4-2429630F3D2A}"/>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5" name="Freeform 8456">
                <a:extLst>
                  <a:ext uri="{FF2B5EF4-FFF2-40B4-BE49-F238E27FC236}">
                    <a16:creationId xmlns:a16="http://schemas.microsoft.com/office/drawing/2014/main" id="{AB914474-C9C8-4D51-B660-CF7423EBE8B5}"/>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6" name="Freeform 8457">
                <a:extLst>
                  <a:ext uri="{FF2B5EF4-FFF2-40B4-BE49-F238E27FC236}">
                    <a16:creationId xmlns:a16="http://schemas.microsoft.com/office/drawing/2014/main" id="{F83F919A-2CD2-44C2-9D86-B1217CE72852}"/>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7" name="Freeform 8458">
                <a:extLst>
                  <a:ext uri="{FF2B5EF4-FFF2-40B4-BE49-F238E27FC236}">
                    <a16:creationId xmlns:a16="http://schemas.microsoft.com/office/drawing/2014/main" id="{411065D5-05AC-459B-B48A-1EB7A0968CB1}"/>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8" name="Freeform 8459">
                <a:extLst>
                  <a:ext uri="{FF2B5EF4-FFF2-40B4-BE49-F238E27FC236}">
                    <a16:creationId xmlns:a16="http://schemas.microsoft.com/office/drawing/2014/main" id="{E4BB103A-9B82-4243-84EB-7212C4DEB00C}"/>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9" name="Freeform 8460">
                <a:extLst>
                  <a:ext uri="{FF2B5EF4-FFF2-40B4-BE49-F238E27FC236}">
                    <a16:creationId xmlns:a16="http://schemas.microsoft.com/office/drawing/2014/main" id="{70091720-099A-4F7C-AE8F-4D552C3F022B}"/>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0" name="Freeform 8461">
                <a:extLst>
                  <a:ext uri="{FF2B5EF4-FFF2-40B4-BE49-F238E27FC236}">
                    <a16:creationId xmlns:a16="http://schemas.microsoft.com/office/drawing/2014/main" id="{08A19CF5-EFE3-49AB-AEAB-AB875AEE2F7B}"/>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1" name="Freeform 8462">
                <a:extLst>
                  <a:ext uri="{FF2B5EF4-FFF2-40B4-BE49-F238E27FC236}">
                    <a16:creationId xmlns:a16="http://schemas.microsoft.com/office/drawing/2014/main" id="{70FCEEB2-3DD2-4E13-ACF7-D6A4A024B66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2" name="Freeform 8463">
                <a:extLst>
                  <a:ext uri="{FF2B5EF4-FFF2-40B4-BE49-F238E27FC236}">
                    <a16:creationId xmlns:a16="http://schemas.microsoft.com/office/drawing/2014/main" id="{4B5D087E-0377-46E2-8818-C1D2DE1658FE}"/>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3" name="Freeform 8464">
                <a:extLst>
                  <a:ext uri="{FF2B5EF4-FFF2-40B4-BE49-F238E27FC236}">
                    <a16:creationId xmlns:a16="http://schemas.microsoft.com/office/drawing/2014/main" id="{24BE3A1E-A7EB-427A-9FB2-5DBB01D4727E}"/>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4" name="Freeform 8465">
                <a:extLst>
                  <a:ext uri="{FF2B5EF4-FFF2-40B4-BE49-F238E27FC236}">
                    <a16:creationId xmlns:a16="http://schemas.microsoft.com/office/drawing/2014/main" id="{A222B8AD-FE53-4C9B-A54D-94C58292C54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5" name="Freeform 8466">
                <a:extLst>
                  <a:ext uri="{FF2B5EF4-FFF2-40B4-BE49-F238E27FC236}">
                    <a16:creationId xmlns:a16="http://schemas.microsoft.com/office/drawing/2014/main" id="{F7CBA5C9-8BA3-49E2-82DC-6755AA295F8D}"/>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6" name="Freeform 8467">
                <a:extLst>
                  <a:ext uri="{FF2B5EF4-FFF2-40B4-BE49-F238E27FC236}">
                    <a16:creationId xmlns:a16="http://schemas.microsoft.com/office/drawing/2014/main" id="{A1E0C124-C7E4-43F8-A504-06F566E5D5AA}"/>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7" name="Freeform 8468">
                <a:extLst>
                  <a:ext uri="{FF2B5EF4-FFF2-40B4-BE49-F238E27FC236}">
                    <a16:creationId xmlns:a16="http://schemas.microsoft.com/office/drawing/2014/main" id="{FF855382-A51C-4F52-904F-121D7B0CA68F}"/>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8" name="Freeform 8469">
                <a:extLst>
                  <a:ext uri="{FF2B5EF4-FFF2-40B4-BE49-F238E27FC236}">
                    <a16:creationId xmlns:a16="http://schemas.microsoft.com/office/drawing/2014/main" id="{308FD33E-58EF-44C3-9A98-F5CDAD4955CF}"/>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9" name="Freeform 8470">
                <a:extLst>
                  <a:ext uri="{FF2B5EF4-FFF2-40B4-BE49-F238E27FC236}">
                    <a16:creationId xmlns:a16="http://schemas.microsoft.com/office/drawing/2014/main" id="{0B223417-191F-42E8-850A-111BF48C0651}"/>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0" name="Freeform 8471">
                <a:extLst>
                  <a:ext uri="{FF2B5EF4-FFF2-40B4-BE49-F238E27FC236}">
                    <a16:creationId xmlns:a16="http://schemas.microsoft.com/office/drawing/2014/main" id="{7179A392-2F42-48B3-B30C-1AACE29122F6}"/>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1" name="Freeform 8472">
                <a:extLst>
                  <a:ext uri="{FF2B5EF4-FFF2-40B4-BE49-F238E27FC236}">
                    <a16:creationId xmlns:a16="http://schemas.microsoft.com/office/drawing/2014/main" id="{32172CAE-5CD2-46F9-AD3F-8F0D1C53E502}"/>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2" name="Freeform 8473">
                <a:extLst>
                  <a:ext uri="{FF2B5EF4-FFF2-40B4-BE49-F238E27FC236}">
                    <a16:creationId xmlns:a16="http://schemas.microsoft.com/office/drawing/2014/main" id="{38D6897A-6E69-4BC9-BBCB-B96341733975}"/>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3" name="Freeform 8474">
                <a:extLst>
                  <a:ext uri="{FF2B5EF4-FFF2-40B4-BE49-F238E27FC236}">
                    <a16:creationId xmlns:a16="http://schemas.microsoft.com/office/drawing/2014/main" id="{E369E5E6-0323-4CE7-A3C9-7053F3D31EA5}"/>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4" name="Freeform 8475">
                <a:extLst>
                  <a:ext uri="{FF2B5EF4-FFF2-40B4-BE49-F238E27FC236}">
                    <a16:creationId xmlns:a16="http://schemas.microsoft.com/office/drawing/2014/main" id="{05E96A12-F74E-4E53-891B-1F39E89840C9}"/>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5" name="Freeform 8476">
                <a:extLst>
                  <a:ext uri="{FF2B5EF4-FFF2-40B4-BE49-F238E27FC236}">
                    <a16:creationId xmlns:a16="http://schemas.microsoft.com/office/drawing/2014/main" id="{9EA37955-D2DD-4FB1-BE10-CE5650048CED}"/>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6" name="Freeform 8477">
                <a:extLst>
                  <a:ext uri="{FF2B5EF4-FFF2-40B4-BE49-F238E27FC236}">
                    <a16:creationId xmlns:a16="http://schemas.microsoft.com/office/drawing/2014/main" id="{F9F18F4E-F21E-4F58-BAE2-C8D0321D5F5E}"/>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7" name="Freeform 8478">
                <a:extLst>
                  <a:ext uri="{FF2B5EF4-FFF2-40B4-BE49-F238E27FC236}">
                    <a16:creationId xmlns:a16="http://schemas.microsoft.com/office/drawing/2014/main" id="{916807BA-EE0F-41CB-90A0-5CB5CB721D19}"/>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8" name="Freeform 8479">
                <a:extLst>
                  <a:ext uri="{FF2B5EF4-FFF2-40B4-BE49-F238E27FC236}">
                    <a16:creationId xmlns:a16="http://schemas.microsoft.com/office/drawing/2014/main" id="{D258578F-7498-466B-A377-5652E284D000}"/>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9" name="Freeform 8480">
                <a:extLst>
                  <a:ext uri="{FF2B5EF4-FFF2-40B4-BE49-F238E27FC236}">
                    <a16:creationId xmlns:a16="http://schemas.microsoft.com/office/drawing/2014/main" id="{AFB71B9E-D859-4756-B498-69898FAECDB7}"/>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0" name="Freeform 8481">
                <a:extLst>
                  <a:ext uri="{FF2B5EF4-FFF2-40B4-BE49-F238E27FC236}">
                    <a16:creationId xmlns:a16="http://schemas.microsoft.com/office/drawing/2014/main" id="{59A9F36B-638D-451F-9C2A-F5B7B8F4417E}"/>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1" name="Freeform 8482">
                <a:extLst>
                  <a:ext uri="{FF2B5EF4-FFF2-40B4-BE49-F238E27FC236}">
                    <a16:creationId xmlns:a16="http://schemas.microsoft.com/office/drawing/2014/main" id="{BA86E19F-EFCB-48B0-9D6A-69C51F1608C0}"/>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2" name="Freeform 8483">
                <a:extLst>
                  <a:ext uri="{FF2B5EF4-FFF2-40B4-BE49-F238E27FC236}">
                    <a16:creationId xmlns:a16="http://schemas.microsoft.com/office/drawing/2014/main" id="{0AE145BE-D851-4033-8637-662880F9078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3" name="Freeform 8484">
                <a:extLst>
                  <a:ext uri="{FF2B5EF4-FFF2-40B4-BE49-F238E27FC236}">
                    <a16:creationId xmlns:a16="http://schemas.microsoft.com/office/drawing/2014/main" id="{2C96D891-7579-4701-BD7F-76625076EC6D}"/>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4" name="Freeform 8485">
                <a:extLst>
                  <a:ext uri="{FF2B5EF4-FFF2-40B4-BE49-F238E27FC236}">
                    <a16:creationId xmlns:a16="http://schemas.microsoft.com/office/drawing/2014/main" id="{BB464B4F-6F9D-41CF-AF36-182E0AE29F19}"/>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5" name="Freeform 8486">
                <a:extLst>
                  <a:ext uri="{FF2B5EF4-FFF2-40B4-BE49-F238E27FC236}">
                    <a16:creationId xmlns:a16="http://schemas.microsoft.com/office/drawing/2014/main" id="{03F3A7A6-8BB4-4E2A-BEAD-DCD3626D618A}"/>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6" name="Freeform 8487">
                <a:extLst>
                  <a:ext uri="{FF2B5EF4-FFF2-40B4-BE49-F238E27FC236}">
                    <a16:creationId xmlns:a16="http://schemas.microsoft.com/office/drawing/2014/main" id="{E53FF970-57A7-42FF-A668-27B4B0A8F820}"/>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7" name="Freeform 8488">
                <a:extLst>
                  <a:ext uri="{FF2B5EF4-FFF2-40B4-BE49-F238E27FC236}">
                    <a16:creationId xmlns:a16="http://schemas.microsoft.com/office/drawing/2014/main" id="{EA361E21-4445-4781-8071-4FD8A9B509ED}"/>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8" name="Freeform 8489">
                <a:extLst>
                  <a:ext uri="{FF2B5EF4-FFF2-40B4-BE49-F238E27FC236}">
                    <a16:creationId xmlns:a16="http://schemas.microsoft.com/office/drawing/2014/main" id="{ED417852-86AE-47F9-AEB3-3AD33EFB8F0B}"/>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9" name="Freeform 8490">
                <a:extLst>
                  <a:ext uri="{FF2B5EF4-FFF2-40B4-BE49-F238E27FC236}">
                    <a16:creationId xmlns:a16="http://schemas.microsoft.com/office/drawing/2014/main" id="{04DF9DC6-D324-45E9-B6B5-EFC7EFE458FA}"/>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0" name="Freeform 8491">
                <a:extLst>
                  <a:ext uri="{FF2B5EF4-FFF2-40B4-BE49-F238E27FC236}">
                    <a16:creationId xmlns:a16="http://schemas.microsoft.com/office/drawing/2014/main" id="{CF660ED2-B200-42E7-896A-67FD832F6EA8}"/>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1" name="Freeform 8492">
                <a:extLst>
                  <a:ext uri="{FF2B5EF4-FFF2-40B4-BE49-F238E27FC236}">
                    <a16:creationId xmlns:a16="http://schemas.microsoft.com/office/drawing/2014/main" id="{80930566-E5A3-4146-ADBB-8D5B7F434D8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2" name="Freeform 8493">
                <a:extLst>
                  <a:ext uri="{FF2B5EF4-FFF2-40B4-BE49-F238E27FC236}">
                    <a16:creationId xmlns:a16="http://schemas.microsoft.com/office/drawing/2014/main" id="{6588600A-0697-4B86-9FC7-09CD0BBF376B}"/>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3" name="Freeform 8494">
                <a:extLst>
                  <a:ext uri="{FF2B5EF4-FFF2-40B4-BE49-F238E27FC236}">
                    <a16:creationId xmlns:a16="http://schemas.microsoft.com/office/drawing/2014/main" id="{437F3505-0905-4422-B06A-0412FD831EEF}"/>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4" name="Freeform 8495">
                <a:extLst>
                  <a:ext uri="{FF2B5EF4-FFF2-40B4-BE49-F238E27FC236}">
                    <a16:creationId xmlns:a16="http://schemas.microsoft.com/office/drawing/2014/main" id="{46B80FE5-B271-4A36-8FF1-D0D6AE4951F4}"/>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5" name="Freeform 8496">
                <a:extLst>
                  <a:ext uri="{FF2B5EF4-FFF2-40B4-BE49-F238E27FC236}">
                    <a16:creationId xmlns:a16="http://schemas.microsoft.com/office/drawing/2014/main" id="{F3BD20E1-45FC-49CB-8A12-E89A89899BA8}"/>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6" name="Freeform 8497">
                <a:extLst>
                  <a:ext uri="{FF2B5EF4-FFF2-40B4-BE49-F238E27FC236}">
                    <a16:creationId xmlns:a16="http://schemas.microsoft.com/office/drawing/2014/main" id="{BE198A68-8961-47A7-80B4-2A97A468D174}"/>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7" name="Freeform 8498">
                <a:extLst>
                  <a:ext uri="{FF2B5EF4-FFF2-40B4-BE49-F238E27FC236}">
                    <a16:creationId xmlns:a16="http://schemas.microsoft.com/office/drawing/2014/main" id="{23E19A11-62D3-4424-ABFA-522B395F7361}"/>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8" name="Freeform 8499">
                <a:extLst>
                  <a:ext uri="{FF2B5EF4-FFF2-40B4-BE49-F238E27FC236}">
                    <a16:creationId xmlns:a16="http://schemas.microsoft.com/office/drawing/2014/main" id="{ED48CC79-E504-4BFC-B4F7-4F2063154DE6}"/>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9" name="Freeform 8500">
                <a:extLst>
                  <a:ext uri="{FF2B5EF4-FFF2-40B4-BE49-F238E27FC236}">
                    <a16:creationId xmlns:a16="http://schemas.microsoft.com/office/drawing/2014/main" id="{F41AED59-6D27-45FF-BA3E-43194C456CFD}"/>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0" name="Freeform 8501">
                <a:extLst>
                  <a:ext uri="{FF2B5EF4-FFF2-40B4-BE49-F238E27FC236}">
                    <a16:creationId xmlns:a16="http://schemas.microsoft.com/office/drawing/2014/main" id="{BCB22117-9348-4C55-889B-7A70C5ABE7AF}"/>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1" name="Freeform 8502">
                <a:extLst>
                  <a:ext uri="{FF2B5EF4-FFF2-40B4-BE49-F238E27FC236}">
                    <a16:creationId xmlns:a16="http://schemas.microsoft.com/office/drawing/2014/main" id="{75B828A7-A7B5-43B4-B2D5-B076B01DE820}"/>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2" name="Freeform 8503">
                <a:extLst>
                  <a:ext uri="{FF2B5EF4-FFF2-40B4-BE49-F238E27FC236}">
                    <a16:creationId xmlns:a16="http://schemas.microsoft.com/office/drawing/2014/main" id="{3E79A2AA-BF17-4EE9-AE65-2E6042B9276A}"/>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3" name="Freeform 8504">
                <a:extLst>
                  <a:ext uri="{FF2B5EF4-FFF2-40B4-BE49-F238E27FC236}">
                    <a16:creationId xmlns:a16="http://schemas.microsoft.com/office/drawing/2014/main" id="{C533CC7B-9465-4395-8FBA-162E75EAEF9C}"/>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4" name="Freeform 8505">
                <a:extLst>
                  <a:ext uri="{FF2B5EF4-FFF2-40B4-BE49-F238E27FC236}">
                    <a16:creationId xmlns:a16="http://schemas.microsoft.com/office/drawing/2014/main" id="{C4D6B151-D19F-41C3-967B-BE2DD84F33F4}"/>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5" name="Freeform 8506">
                <a:extLst>
                  <a:ext uri="{FF2B5EF4-FFF2-40B4-BE49-F238E27FC236}">
                    <a16:creationId xmlns:a16="http://schemas.microsoft.com/office/drawing/2014/main" id="{2B258186-2BCF-4ABF-BBEC-1D075924B86E}"/>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6" name="Freeform 8507">
                <a:extLst>
                  <a:ext uri="{FF2B5EF4-FFF2-40B4-BE49-F238E27FC236}">
                    <a16:creationId xmlns:a16="http://schemas.microsoft.com/office/drawing/2014/main" id="{07196260-9AF7-41CA-B37B-0D2232F820BF}"/>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7" name="Freeform 8508">
                <a:extLst>
                  <a:ext uri="{FF2B5EF4-FFF2-40B4-BE49-F238E27FC236}">
                    <a16:creationId xmlns:a16="http://schemas.microsoft.com/office/drawing/2014/main" id="{98AEA885-E14B-4855-9ED8-8548CBF072FF}"/>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8" name="Freeform 8509">
                <a:extLst>
                  <a:ext uri="{FF2B5EF4-FFF2-40B4-BE49-F238E27FC236}">
                    <a16:creationId xmlns:a16="http://schemas.microsoft.com/office/drawing/2014/main" id="{FB87C199-48CB-44E2-9CB4-26C9AA555E16}"/>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9" name="Freeform 8510">
                <a:extLst>
                  <a:ext uri="{FF2B5EF4-FFF2-40B4-BE49-F238E27FC236}">
                    <a16:creationId xmlns:a16="http://schemas.microsoft.com/office/drawing/2014/main" id="{68E5D31F-C50F-4E61-B56D-2DCF1660DB80}"/>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0" name="Freeform 8511">
                <a:extLst>
                  <a:ext uri="{FF2B5EF4-FFF2-40B4-BE49-F238E27FC236}">
                    <a16:creationId xmlns:a16="http://schemas.microsoft.com/office/drawing/2014/main" id="{46F4118E-3CEB-48D4-BEE5-60E4C80DCECD}"/>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1" name="Freeform 8512">
                <a:extLst>
                  <a:ext uri="{FF2B5EF4-FFF2-40B4-BE49-F238E27FC236}">
                    <a16:creationId xmlns:a16="http://schemas.microsoft.com/office/drawing/2014/main" id="{CCC54EB2-C732-44EF-9301-CD3D608617B6}"/>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2" name="Freeform 8513">
                <a:extLst>
                  <a:ext uri="{FF2B5EF4-FFF2-40B4-BE49-F238E27FC236}">
                    <a16:creationId xmlns:a16="http://schemas.microsoft.com/office/drawing/2014/main" id="{2CC4EF56-A7A7-4803-B1B7-1F26D4B86E9B}"/>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3" name="Freeform 8514">
                <a:extLst>
                  <a:ext uri="{FF2B5EF4-FFF2-40B4-BE49-F238E27FC236}">
                    <a16:creationId xmlns:a16="http://schemas.microsoft.com/office/drawing/2014/main" id="{DFD5919A-8AD3-4ED0-948E-06B35DCA5563}"/>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4" name="Freeform 8515">
                <a:extLst>
                  <a:ext uri="{FF2B5EF4-FFF2-40B4-BE49-F238E27FC236}">
                    <a16:creationId xmlns:a16="http://schemas.microsoft.com/office/drawing/2014/main" id="{940CCBD1-3343-48C6-9BF2-84F8E1A9CB63}"/>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5" name="Freeform 8516">
                <a:extLst>
                  <a:ext uri="{FF2B5EF4-FFF2-40B4-BE49-F238E27FC236}">
                    <a16:creationId xmlns:a16="http://schemas.microsoft.com/office/drawing/2014/main" id="{ED6BBE27-A64C-4185-BD49-79C625A84B10}"/>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6" name="Freeform 8517">
                <a:extLst>
                  <a:ext uri="{FF2B5EF4-FFF2-40B4-BE49-F238E27FC236}">
                    <a16:creationId xmlns:a16="http://schemas.microsoft.com/office/drawing/2014/main" id="{24E68C0C-8C94-459C-8DB8-C1E0D0DEB0AE}"/>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7" name="Freeform 8518">
                <a:extLst>
                  <a:ext uri="{FF2B5EF4-FFF2-40B4-BE49-F238E27FC236}">
                    <a16:creationId xmlns:a16="http://schemas.microsoft.com/office/drawing/2014/main" id="{6E327024-1D40-430E-8935-8CA31BC20049}"/>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8" name="Freeform 8519">
                <a:extLst>
                  <a:ext uri="{FF2B5EF4-FFF2-40B4-BE49-F238E27FC236}">
                    <a16:creationId xmlns:a16="http://schemas.microsoft.com/office/drawing/2014/main" id="{3D5B0ADF-74B6-42AC-BCCB-B5E3D2151465}"/>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9" name="Freeform 8520">
                <a:extLst>
                  <a:ext uri="{FF2B5EF4-FFF2-40B4-BE49-F238E27FC236}">
                    <a16:creationId xmlns:a16="http://schemas.microsoft.com/office/drawing/2014/main" id="{6AD8F951-94BE-4AA0-AB54-CC4A63623E13}"/>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0" name="Freeform 8521">
                <a:extLst>
                  <a:ext uri="{FF2B5EF4-FFF2-40B4-BE49-F238E27FC236}">
                    <a16:creationId xmlns:a16="http://schemas.microsoft.com/office/drawing/2014/main" id="{83B0CC3D-EE17-4A78-A4DF-ECFD173FD53D}"/>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1" name="Freeform 8522">
                <a:extLst>
                  <a:ext uri="{FF2B5EF4-FFF2-40B4-BE49-F238E27FC236}">
                    <a16:creationId xmlns:a16="http://schemas.microsoft.com/office/drawing/2014/main" id="{1C1CADB9-BBDB-4A79-A506-DD7EAA95DF9B}"/>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2" name="Freeform 8523">
                <a:extLst>
                  <a:ext uri="{FF2B5EF4-FFF2-40B4-BE49-F238E27FC236}">
                    <a16:creationId xmlns:a16="http://schemas.microsoft.com/office/drawing/2014/main" id="{3EF74095-7DBA-48EE-8AB6-51F8AEB6DBE2}"/>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3" name="Freeform 8524">
                <a:extLst>
                  <a:ext uri="{FF2B5EF4-FFF2-40B4-BE49-F238E27FC236}">
                    <a16:creationId xmlns:a16="http://schemas.microsoft.com/office/drawing/2014/main" id="{771531BB-7664-4385-9D2E-0B7B54E1B6C8}"/>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4" name="Freeform 8525">
                <a:extLst>
                  <a:ext uri="{FF2B5EF4-FFF2-40B4-BE49-F238E27FC236}">
                    <a16:creationId xmlns:a16="http://schemas.microsoft.com/office/drawing/2014/main" id="{021339A9-127C-4D47-AD44-4ACDFE6E41A6}"/>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5" name="Freeform 8526">
                <a:extLst>
                  <a:ext uri="{FF2B5EF4-FFF2-40B4-BE49-F238E27FC236}">
                    <a16:creationId xmlns:a16="http://schemas.microsoft.com/office/drawing/2014/main" id="{004CA9FA-C26A-4A1E-A6B4-15E017010771}"/>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6" name="Freeform 8527">
                <a:extLst>
                  <a:ext uri="{FF2B5EF4-FFF2-40B4-BE49-F238E27FC236}">
                    <a16:creationId xmlns:a16="http://schemas.microsoft.com/office/drawing/2014/main" id="{FFF4E59A-B48A-4B63-935B-F506C7725F80}"/>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7" name="Freeform 8528">
                <a:extLst>
                  <a:ext uri="{FF2B5EF4-FFF2-40B4-BE49-F238E27FC236}">
                    <a16:creationId xmlns:a16="http://schemas.microsoft.com/office/drawing/2014/main" id="{D87988C5-30E2-4F38-AFA1-3F2D24F7E517}"/>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8" name="Freeform 8529">
                <a:extLst>
                  <a:ext uri="{FF2B5EF4-FFF2-40B4-BE49-F238E27FC236}">
                    <a16:creationId xmlns:a16="http://schemas.microsoft.com/office/drawing/2014/main" id="{219B3684-535A-4814-AAE2-570C9CDDDE4A}"/>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9" name="Freeform 8530">
                <a:extLst>
                  <a:ext uri="{FF2B5EF4-FFF2-40B4-BE49-F238E27FC236}">
                    <a16:creationId xmlns:a16="http://schemas.microsoft.com/office/drawing/2014/main" id="{F461D1ED-7C56-4EEF-B699-F340A6468912}"/>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0" name="Freeform 8531">
                <a:extLst>
                  <a:ext uri="{FF2B5EF4-FFF2-40B4-BE49-F238E27FC236}">
                    <a16:creationId xmlns:a16="http://schemas.microsoft.com/office/drawing/2014/main" id="{267C850E-F5D3-4449-AB22-75A43C3B00B6}"/>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1" name="Freeform 8532">
                <a:extLst>
                  <a:ext uri="{FF2B5EF4-FFF2-40B4-BE49-F238E27FC236}">
                    <a16:creationId xmlns:a16="http://schemas.microsoft.com/office/drawing/2014/main" id="{06B8CD9E-208E-40F1-9783-E2C6FAB784DC}"/>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2" name="Freeform 8533">
                <a:extLst>
                  <a:ext uri="{FF2B5EF4-FFF2-40B4-BE49-F238E27FC236}">
                    <a16:creationId xmlns:a16="http://schemas.microsoft.com/office/drawing/2014/main" id="{7AD87A9A-26E4-4E0E-8CAA-2F5FE1D420B8}"/>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3" name="Freeform 8534">
                <a:extLst>
                  <a:ext uri="{FF2B5EF4-FFF2-40B4-BE49-F238E27FC236}">
                    <a16:creationId xmlns:a16="http://schemas.microsoft.com/office/drawing/2014/main" id="{154602F9-C08E-4E61-9873-F9014027F4D7}"/>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4" name="Freeform 8535">
                <a:extLst>
                  <a:ext uri="{FF2B5EF4-FFF2-40B4-BE49-F238E27FC236}">
                    <a16:creationId xmlns:a16="http://schemas.microsoft.com/office/drawing/2014/main" id="{BBA46827-E12F-4F72-8DEA-EEEC4E121E15}"/>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5" name="Freeform 8536">
                <a:extLst>
                  <a:ext uri="{FF2B5EF4-FFF2-40B4-BE49-F238E27FC236}">
                    <a16:creationId xmlns:a16="http://schemas.microsoft.com/office/drawing/2014/main" id="{D58E6AE0-6914-491C-864A-9DBCAE1F2FF3}"/>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6" name="Freeform 8537">
                <a:extLst>
                  <a:ext uri="{FF2B5EF4-FFF2-40B4-BE49-F238E27FC236}">
                    <a16:creationId xmlns:a16="http://schemas.microsoft.com/office/drawing/2014/main" id="{16969170-2D7A-4581-990F-046920DA0560}"/>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7" name="Freeform 8538">
                <a:extLst>
                  <a:ext uri="{FF2B5EF4-FFF2-40B4-BE49-F238E27FC236}">
                    <a16:creationId xmlns:a16="http://schemas.microsoft.com/office/drawing/2014/main" id="{6B69BA50-052F-489D-8556-C654B46714CF}"/>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8" name="Freeform 8539">
                <a:extLst>
                  <a:ext uri="{FF2B5EF4-FFF2-40B4-BE49-F238E27FC236}">
                    <a16:creationId xmlns:a16="http://schemas.microsoft.com/office/drawing/2014/main" id="{37944B44-0428-40FC-9DD0-2BCD3EE5BF96}"/>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9" name="Freeform 8540">
                <a:extLst>
                  <a:ext uri="{FF2B5EF4-FFF2-40B4-BE49-F238E27FC236}">
                    <a16:creationId xmlns:a16="http://schemas.microsoft.com/office/drawing/2014/main" id="{CB23F2DF-94C0-4C14-AD80-365E9096FC2C}"/>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0" name="Freeform 8541">
                <a:extLst>
                  <a:ext uri="{FF2B5EF4-FFF2-40B4-BE49-F238E27FC236}">
                    <a16:creationId xmlns:a16="http://schemas.microsoft.com/office/drawing/2014/main" id="{336768E7-CA16-40D3-BC59-E5C8861CA691}"/>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1" name="Freeform 8542">
                <a:extLst>
                  <a:ext uri="{FF2B5EF4-FFF2-40B4-BE49-F238E27FC236}">
                    <a16:creationId xmlns:a16="http://schemas.microsoft.com/office/drawing/2014/main" id="{A0B59D5A-7D1B-4144-962B-62D0FCD7E6CB}"/>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2" name="Freeform 8543">
                <a:extLst>
                  <a:ext uri="{FF2B5EF4-FFF2-40B4-BE49-F238E27FC236}">
                    <a16:creationId xmlns:a16="http://schemas.microsoft.com/office/drawing/2014/main" id="{B841F332-CA79-40E1-887D-AAF919697385}"/>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3" name="Freeform 8544">
                <a:extLst>
                  <a:ext uri="{FF2B5EF4-FFF2-40B4-BE49-F238E27FC236}">
                    <a16:creationId xmlns:a16="http://schemas.microsoft.com/office/drawing/2014/main" id="{11471749-92D6-40AC-B15D-55E85C5D782A}"/>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4" name="Freeform 8545">
                <a:extLst>
                  <a:ext uri="{FF2B5EF4-FFF2-40B4-BE49-F238E27FC236}">
                    <a16:creationId xmlns:a16="http://schemas.microsoft.com/office/drawing/2014/main" id="{AA1487D3-FEDE-439B-80A3-2E4E253F0E0E}"/>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5" name="Freeform 8546">
                <a:extLst>
                  <a:ext uri="{FF2B5EF4-FFF2-40B4-BE49-F238E27FC236}">
                    <a16:creationId xmlns:a16="http://schemas.microsoft.com/office/drawing/2014/main" id="{0EB8BB9B-479F-4CEE-ADC7-1EF1D49E800F}"/>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6" name="Freeform 8547">
                <a:extLst>
                  <a:ext uri="{FF2B5EF4-FFF2-40B4-BE49-F238E27FC236}">
                    <a16:creationId xmlns:a16="http://schemas.microsoft.com/office/drawing/2014/main" id="{C09FB35B-6C34-4D0E-9940-9974F8F9C07E}"/>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7" name="Freeform 8548">
                <a:extLst>
                  <a:ext uri="{FF2B5EF4-FFF2-40B4-BE49-F238E27FC236}">
                    <a16:creationId xmlns:a16="http://schemas.microsoft.com/office/drawing/2014/main" id="{75D19C61-1D9C-4D86-BD3C-7DFDCEC2A4AC}"/>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8" name="Freeform 8549">
                <a:extLst>
                  <a:ext uri="{FF2B5EF4-FFF2-40B4-BE49-F238E27FC236}">
                    <a16:creationId xmlns:a16="http://schemas.microsoft.com/office/drawing/2014/main" id="{64FE4840-864C-461B-B0F9-A6E6176F4FF8}"/>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9" name="Freeform 8550">
                <a:extLst>
                  <a:ext uri="{FF2B5EF4-FFF2-40B4-BE49-F238E27FC236}">
                    <a16:creationId xmlns:a16="http://schemas.microsoft.com/office/drawing/2014/main" id="{E4FA2F4B-B652-42A4-A22C-A4661B6BB72C}"/>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0" name="Freeform 8551">
                <a:extLst>
                  <a:ext uri="{FF2B5EF4-FFF2-40B4-BE49-F238E27FC236}">
                    <a16:creationId xmlns:a16="http://schemas.microsoft.com/office/drawing/2014/main" id="{9DA5BD9A-5F21-47D1-9F9E-B7121071043D}"/>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1" name="Freeform 8552">
                <a:extLst>
                  <a:ext uri="{FF2B5EF4-FFF2-40B4-BE49-F238E27FC236}">
                    <a16:creationId xmlns:a16="http://schemas.microsoft.com/office/drawing/2014/main" id="{39118A29-5DA8-46FB-B821-B78AF3B18195}"/>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2" name="Freeform 8553">
                <a:extLst>
                  <a:ext uri="{FF2B5EF4-FFF2-40B4-BE49-F238E27FC236}">
                    <a16:creationId xmlns:a16="http://schemas.microsoft.com/office/drawing/2014/main" id="{5969BD6D-A34D-4ABE-BFA5-227788F4660B}"/>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3" name="Freeform 8554">
                <a:extLst>
                  <a:ext uri="{FF2B5EF4-FFF2-40B4-BE49-F238E27FC236}">
                    <a16:creationId xmlns:a16="http://schemas.microsoft.com/office/drawing/2014/main" id="{216042C0-DE9F-484D-9E27-3F6EC08F1919}"/>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4" name="Freeform 8555">
                <a:extLst>
                  <a:ext uri="{FF2B5EF4-FFF2-40B4-BE49-F238E27FC236}">
                    <a16:creationId xmlns:a16="http://schemas.microsoft.com/office/drawing/2014/main" id="{D778D685-8354-4D5A-A74E-0A842FEE4C71}"/>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5" name="Freeform 8556">
                <a:extLst>
                  <a:ext uri="{FF2B5EF4-FFF2-40B4-BE49-F238E27FC236}">
                    <a16:creationId xmlns:a16="http://schemas.microsoft.com/office/drawing/2014/main" id="{3BAA9118-0CA0-4BB6-BE2A-4DAC67E2E755}"/>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6" name="Freeform 8557">
                <a:extLst>
                  <a:ext uri="{FF2B5EF4-FFF2-40B4-BE49-F238E27FC236}">
                    <a16:creationId xmlns:a16="http://schemas.microsoft.com/office/drawing/2014/main" id="{4B971EE7-AE48-47A7-B838-5158E160B0AE}"/>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7" name="Freeform 8558">
                <a:extLst>
                  <a:ext uri="{FF2B5EF4-FFF2-40B4-BE49-F238E27FC236}">
                    <a16:creationId xmlns:a16="http://schemas.microsoft.com/office/drawing/2014/main" id="{4D23CF35-E1EF-4BF2-BCFB-66EBD6903D53}"/>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8" name="Freeform 8559">
                <a:extLst>
                  <a:ext uri="{FF2B5EF4-FFF2-40B4-BE49-F238E27FC236}">
                    <a16:creationId xmlns:a16="http://schemas.microsoft.com/office/drawing/2014/main" id="{F44D9258-4421-4CC1-8F7D-B790BAB45720}"/>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9" name="Freeform 8560">
                <a:extLst>
                  <a:ext uri="{FF2B5EF4-FFF2-40B4-BE49-F238E27FC236}">
                    <a16:creationId xmlns:a16="http://schemas.microsoft.com/office/drawing/2014/main" id="{5F49CB41-1911-4C7C-ADED-D8769E58655A}"/>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0" name="Freeform 8561">
                <a:extLst>
                  <a:ext uri="{FF2B5EF4-FFF2-40B4-BE49-F238E27FC236}">
                    <a16:creationId xmlns:a16="http://schemas.microsoft.com/office/drawing/2014/main" id="{B7060587-115D-4C86-B8F8-399181D930A1}"/>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1" name="Freeform 8562">
                <a:extLst>
                  <a:ext uri="{FF2B5EF4-FFF2-40B4-BE49-F238E27FC236}">
                    <a16:creationId xmlns:a16="http://schemas.microsoft.com/office/drawing/2014/main" id="{92B17E9B-E995-4C53-9D5C-C69547E136DF}"/>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2" name="Freeform 8563">
                <a:extLst>
                  <a:ext uri="{FF2B5EF4-FFF2-40B4-BE49-F238E27FC236}">
                    <a16:creationId xmlns:a16="http://schemas.microsoft.com/office/drawing/2014/main" id="{EF52ECBE-2EE8-40F6-9560-CE4A800133A1}"/>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3" name="Freeform 8564">
                <a:extLst>
                  <a:ext uri="{FF2B5EF4-FFF2-40B4-BE49-F238E27FC236}">
                    <a16:creationId xmlns:a16="http://schemas.microsoft.com/office/drawing/2014/main" id="{A7D6FFFA-5F4E-48E3-AB9F-9693FDB4437D}"/>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4" name="Freeform 8565">
                <a:extLst>
                  <a:ext uri="{FF2B5EF4-FFF2-40B4-BE49-F238E27FC236}">
                    <a16:creationId xmlns:a16="http://schemas.microsoft.com/office/drawing/2014/main" id="{A4076608-A1C6-4819-BE8E-FA2F17F5A410}"/>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5" name="Freeform 8566">
                <a:extLst>
                  <a:ext uri="{FF2B5EF4-FFF2-40B4-BE49-F238E27FC236}">
                    <a16:creationId xmlns:a16="http://schemas.microsoft.com/office/drawing/2014/main" id="{0FFC8D95-29A9-4E33-912A-6201D95DF169}"/>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6" name="Freeform 8567">
                <a:extLst>
                  <a:ext uri="{FF2B5EF4-FFF2-40B4-BE49-F238E27FC236}">
                    <a16:creationId xmlns:a16="http://schemas.microsoft.com/office/drawing/2014/main" id="{CF9144C5-ECDD-48EE-AF71-11C5A915EA41}"/>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7" name="Freeform 8568">
                <a:extLst>
                  <a:ext uri="{FF2B5EF4-FFF2-40B4-BE49-F238E27FC236}">
                    <a16:creationId xmlns:a16="http://schemas.microsoft.com/office/drawing/2014/main" id="{0F8A4EB4-436F-4DF7-A347-0E4F8464CD87}"/>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8" name="Freeform 8569">
                <a:extLst>
                  <a:ext uri="{FF2B5EF4-FFF2-40B4-BE49-F238E27FC236}">
                    <a16:creationId xmlns:a16="http://schemas.microsoft.com/office/drawing/2014/main" id="{7603700E-C2E2-4E30-B248-9E18E6B7D846}"/>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9" name="Freeform 8570">
                <a:extLst>
                  <a:ext uri="{FF2B5EF4-FFF2-40B4-BE49-F238E27FC236}">
                    <a16:creationId xmlns:a16="http://schemas.microsoft.com/office/drawing/2014/main" id="{A536DEF8-C796-4035-8313-EE40E1BC2F0D}"/>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0" name="Freeform 8571">
                <a:extLst>
                  <a:ext uri="{FF2B5EF4-FFF2-40B4-BE49-F238E27FC236}">
                    <a16:creationId xmlns:a16="http://schemas.microsoft.com/office/drawing/2014/main" id="{2F571E2E-F056-4A1B-95D2-182AB509832F}"/>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1" name="Freeform 8572">
                <a:extLst>
                  <a:ext uri="{FF2B5EF4-FFF2-40B4-BE49-F238E27FC236}">
                    <a16:creationId xmlns:a16="http://schemas.microsoft.com/office/drawing/2014/main" id="{8222829E-838A-435B-BB8E-3FBDB9D3FB05}"/>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2" name="Freeform 8573">
                <a:extLst>
                  <a:ext uri="{FF2B5EF4-FFF2-40B4-BE49-F238E27FC236}">
                    <a16:creationId xmlns:a16="http://schemas.microsoft.com/office/drawing/2014/main" id="{2C7ABD7C-6A94-42F5-B164-2071F61C60F8}"/>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3" name="Freeform 8574">
                <a:extLst>
                  <a:ext uri="{FF2B5EF4-FFF2-40B4-BE49-F238E27FC236}">
                    <a16:creationId xmlns:a16="http://schemas.microsoft.com/office/drawing/2014/main" id="{43B45152-DE80-4688-B3ED-268CE5C9B0FA}"/>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4" name="Freeform 8575">
                <a:extLst>
                  <a:ext uri="{FF2B5EF4-FFF2-40B4-BE49-F238E27FC236}">
                    <a16:creationId xmlns:a16="http://schemas.microsoft.com/office/drawing/2014/main" id="{323EFDFB-8592-4B82-81C1-6D50909658A3}"/>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5" name="Freeform 8576">
                <a:extLst>
                  <a:ext uri="{FF2B5EF4-FFF2-40B4-BE49-F238E27FC236}">
                    <a16:creationId xmlns:a16="http://schemas.microsoft.com/office/drawing/2014/main" id="{6D1FAAB5-527A-44B9-8033-14F722628F57}"/>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6" name="Freeform 8577">
                <a:extLst>
                  <a:ext uri="{FF2B5EF4-FFF2-40B4-BE49-F238E27FC236}">
                    <a16:creationId xmlns:a16="http://schemas.microsoft.com/office/drawing/2014/main" id="{4F92ADC3-96B2-48B3-A0E3-E85D00458FFC}"/>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7" name="Freeform 8578">
                <a:extLst>
                  <a:ext uri="{FF2B5EF4-FFF2-40B4-BE49-F238E27FC236}">
                    <a16:creationId xmlns:a16="http://schemas.microsoft.com/office/drawing/2014/main" id="{166261F4-46AB-4E2F-B6CF-544C5F8759F8}"/>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8" name="Freeform 8579">
                <a:extLst>
                  <a:ext uri="{FF2B5EF4-FFF2-40B4-BE49-F238E27FC236}">
                    <a16:creationId xmlns:a16="http://schemas.microsoft.com/office/drawing/2014/main" id="{5FC31EA2-A5E2-4B76-982F-3EDB5D6BFAE4}"/>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9" name="Freeform 8580">
                <a:extLst>
                  <a:ext uri="{FF2B5EF4-FFF2-40B4-BE49-F238E27FC236}">
                    <a16:creationId xmlns:a16="http://schemas.microsoft.com/office/drawing/2014/main" id="{4C945387-1C01-46D0-8F0E-F0CCF2403C40}"/>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0" name="Freeform 8581">
                <a:extLst>
                  <a:ext uri="{FF2B5EF4-FFF2-40B4-BE49-F238E27FC236}">
                    <a16:creationId xmlns:a16="http://schemas.microsoft.com/office/drawing/2014/main" id="{143F6BAD-EB2F-46EE-B8EC-993334585BCF}"/>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1" name="Freeform 8582">
                <a:extLst>
                  <a:ext uri="{FF2B5EF4-FFF2-40B4-BE49-F238E27FC236}">
                    <a16:creationId xmlns:a16="http://schemas.microsoft.com/office/drawing/2014/main" id="{DC0B98A8-4C59-4E7D-BF67-649375FFCDF7}"/>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2" name="Freeform 8583">
                <a:extLst>
                  <a:ext uri="{FF2B5EF4-FFF2-40B4-BE49-F238E27FC236}">
                    <a16:creationId xmlns:a16="http://schemas.microsoft.com/office/drawing/2014/main" id="{67E6CE24-7548-41DF-B76F-7D5F8AB9C006}"/>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3" name="Freeform 8584">
                <a:extLst>
                  <a:ext uri="{FF2B5EF4-FFF2-40B4-BE49-F238E27FC236}">
                    <a16:creationId xmlns:a16="http://schemas.microsoft.com/office/drawing/2014/main" id="{A94BFD62-FE1B-4A12-9B9A-E257DC34669C}"/>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4" name="Freeform 8585">
                <a:extLst>
                  <a:ext uri="{FF2B5EF4-FFF2-40B4-BE49-F238E27FC236}">
                    <a16:creationId xmlns:a16="http://schemas.microsoft.com/office/drawing/2014/main" id="{AF28F10F-1F95-46C5-9779-9EB7969D2768}"/>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5" name="Freeform 8586">
                <a:extLst>
                  <a:ext uri="{FF2B5EF4-FFF2-40B4-BE49-F238E27FC236}">
                    <a16:creationId xmlns:a16="http://schemas.microsoft.com/office/drawing/2014/main" id="{173C1A90-6B64-463C-8C0B-A16CBF1EC44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6" name="Freeform 8587">
                <a:extLst>
                  <a:ext uri="{FF2B5EF4-FFF2-40B4-BE49-F238E27FC236}">
                    <a16:creationId xmlns:a16="http://schemas.microsoft.com/office/drawing/2014/main" id="{8DBA1A66-AB75-4F32-A3C8-DF667B78FB7A}"/>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7" name="Freeform 8588">
                <a:extLst>
                  <a:ext uri="{FF2B5EF4-FFF2-40B4-BE49-F238E27FC236}">
                    <a16:creationId xmlns:a16="http://schemas.microsoft.com/office/drawing/2014/main" id="{2C119BC6-105B-4D73-A472-04D923CE0D48}"/>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8" name="Freeform 8589">
                <a:extLst>
                  <a:ext uri="{FF2B5EF4-FFF2-40B4-BE49-F238E27FC236}">
                    <a16:creationId xmlns:a16="http://schemas.microsoft.com/office/drawing/2014/main" id="{6009660C-3B6D-4EB6-8E0D-4087FAD64C81}"/>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9" name="Freeform 8590">
                <a:extLst>
                  <a:ext uri="{FF2B5EF4-FFF2-40B4-BE49-F238E27FC236}">
                    <a16:creationId xmlns:a16="http://schemas.microsoft.com/office/drawing/2014/main" id="{C72747C5-B4F8-40EB-AE60-6322AF5200B2}"/>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0" name="Freeform 8591">
                <a:extLst>
                  <a:ext uri="{FF2B5EF4-FFF2-40B4-BE49-F238E27FC236}">
                    <a16:creationId xmlns:a16="http://schemas.microsoft.com/office/drawing/2014/main" id="{CF827D12-1B45-4053-93B3-517CF44236FA}"/>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1" name="Freeform 8592">
                <a:extLst>
                  <a:ext uri="{FF2B5EF4-FFF2-40B4-BE49-F238E27FC236}">
                    <a16:creationId xmlns:a16="http://schemas.microsoft.com/office/drawing/2014/main" id="{C3731DBB-6A03-46BC-B192-FD855DCA069C}"/>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2" name="Freeform 8593">
                <a:extLst>
                  <a:ext uri="{FF2B5EF4-FFF2-40B4-BE49-F238E27FC236}">
                    <a16:creationId xmlns:a16="http://schemas.microsoft.com/office/drawing/2014/main" id="{6961A9A8-6A3B-4C92-A0FD-FE4099FCF5FB}"/>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3" name="Freeform 8594">
                <a:extLst>
                  <a:ext uri="{FF2B5EF4-FFF2-40B4-BE49-F238E27FC236}">
                    <a16:creationId xmlns:a16="http://schemas.microsoft.com/office/drawing/2014/main" id="{66AD1482-511C-41C1-ACB0-362FDD97947F}"/>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4" name="Freeform 8595">
                <a:extLst>
                  <a:ext uri="{FF2B5EF4-FFF2-40B4-BE49-F238E27FC236}">
                    <a16:creationId xmlns:a16="http://schemas.microsoft.com/office/drawing/2014/main" id="{178443D3-EF51-4375-8D4B-B54FC63F1D78}"/>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5" name="Freeform 8596">
                <a:extLst>
                  <a:ext uri="{FF2B5EF4-FFF2-40B4-BE49-F238E27FC236}">
                    <a16:creationId xmlns:a16="http://schemas.microsoft.com/office/drawing/2014/main" id="{F7C523FF-A0BC-4AFD-8521-A23B8548A80C}"/>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6" name="Freeform 8597">
                <a:extLst>
                  <a:ext uri="{FF2B5EF4-FFF2-40B4-BE49-F238E27FC236}">
                    <a16:creationId xmlns:a16="http://schemas.microsoft.com/office/drawing/2014/main" id="{ECF0F2FC-83DA-475C-94AB-997CD37AFDC0}"/>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7" name="Freeform 8598">
                <a:extLst>
                  <a:ext uri="{FF2B5EF4-FFF2-40B4-BE49-F238E27FC236}">
                    <a16:creationId xmlns:a16="http://schemas.microsoft.com/office/drawing/2014/main" id="{D968B3FA-D91E-4D10-B477-67AD518863B3}"/>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8" name="Freeform 8599">
                <a:extLst>
                  <a:ext uri="{FF2B5EF4-FFF2-40B4-BE49-F238E27FC236}">
                    <a16:creationId xmlns:a16="http://schemas.microsoft.com/office/drawing/2014/main" id="{87C8BA68-E3DF-4DC7-8EFA-8606A4399D4D}"/>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9" name="Freeform 8600">
                <a:extLst>
                  <a:ext uri="{FF2B5EF4-FFF2-40B4-BE49-F238E27FC236}">
                    <a16:creationId xmlns:a16="http://schemas.microsoft.com/office/drawing/2014/main" id="{75F85376-013E-4090-996D-B38BC175E533}"/>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0" name="Freeform 8601">
                <a:extLst>
                  <a:ext uri="{FF2B5EF4-FFF2-40B4-BE49-F238E27FC236}">
                    <a16:creationId xmlns:a16="http://schemas.microsoft.com/office/drawing/2014/main" id="{0213FB71-8556-45CB-886B-BC6BA0B8E737}"/>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1" name="Freeform 8602">
                <a:extLst>
                  <a:ext uri="{FF2B5EF4-FFF2-40B4-BE49-F238E27FC236}">
                    <a16:creationId xmlns:a16="http://schemas.microsoft.com/office/drawing/2014/main" id="{D28E9604-AA83-4656-8A6C-D5E63AFBDE1A}"/>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2" name="Freeform 8603">
                <a:extLst>
                  <a:ext uri="{FF2B5EF4-FFF2-40B4-BE49-F238E27FC236}">
                    <a16:creationId xmlns:a16="http://schemas.microsoft.com/office/drawing/2014/main" id="{9F342822-83A7-4D85-B623-8978636A987D}"/>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3" name="Freeform 8604">
                <a:extLst>
                  <a:ext uri="{FF2B5EF4-FFF2-40B4-BE49-F238E27FC236}">
                    <a16:creationId xmlns:a16="http://schemas.microsoft.com/office/drawing/2014/main" id="{D9E2DB21-D74C-4AD3-BB3E-F67D63A6EBCB}"/>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4" name="Freeform 8605">
                <a:extLst>
                  <a:ext uri="{FF2B5EF4-FFF2-40B4-BE49-F238E27FC236}">
                    <a16:creationId xmlns:a16="http://schemas.microsoft.com/office/drawing/2014/main" id="{9DED54D4-CC8B-4935-8B45-DC5A4FCD8AD3}"/>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5" name="Freeform 8606">
                <a:extLst>
                  <a:ext uri="{FF2B5EF4-FFF2-40B4-BE49-F238E27FC236}">
                    <a16:creationId xmlns:a16="http://schemas.microsoft.com/office/drawing/2014/main" id="{2801AF7F-E358-416C-B5E7-690D5D4FC89B}"/>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6" name="Freeform 8607">
                <a:extLst>
                  <a:ext uri="{FF2B5EF4-FFF2-40B4-BE49-F238E27FC236}">
                    <a16:creationId xmlns:a16="http://schemas.microsoft.com/office/drawing/2014/main" id="{053D64BC-A5FC-4123-8D6F-0AFD05DDC85A}"/>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7" name="Freeform 8608">
                <a:extLst>
                  <a:ext uri="{FF2B5EF4-FFF2-40B4-BE49-F238E27FC236}">
                    <a16:creationId xmlns:a16="http://schemas.microsoft.com/office/drawing/2014/main" id="{F0C47C9E-5541-4ED5-8BBB-48180FD3583E}"/>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8" name="Freeform 8609">
                <a:extLst>
                  <a:ext uri="{FF2B5EF4-FFF2-40B4-BE49-F238E27FC236}">
                    <a16:creationId xmlns:a16="http://schemas.microsoft.com/office/drawing/2014/main" id="{4A3A5833-D081-43B8-8896-5AC93DF0E678}"/>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9" name="Freeform 8610">
                <a:extLst>
                  <a:ext uri="{FF2B5EF4-FFF2-40B4-BE49-F238E27FC236}">
                    <a16:creationId xmlns:a16="http://schemas.microsoft.com/office/drawing/2014/main" id="{6A7D3E3C-1F06-4933-A90D-D947A9C38429}"/>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0" name="Freeform 8611">
                <a:extLst>
                  <a:ext uri="{FF2B5EF4-FFF2-40B4-BE49-F238E27FC236}">
                    <a16:creationId xmlns:a16="http://schemas.microsoft.com/office/drawing/2014/main" id="{DA4DBA40-70E3-4B62-9D53-C5BDAFB1C549}"/>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1" name="Freeform 8612">
                <a:extLst>
                  <a:ext uri="{FF2B5EF4-FFF2-40B4-BE49-F238E27FC236}">
                    <a16:creationId xmlns:a16="http://schemas.microsoft.com/office/drawing/2014/main" id="{42F395DF-4418-4ACF-AC26-CE08D7AE42CC}"/>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2" name="Freeform 8613">
                <a:extLst>
                  <a:ext uri="{FF2B5EF4-FFF2-40B4-BE49-F238E27FC236}">
                    <a16:creationId xmlns:a16="http://schemas.microsoft.com/office/drawing/2014/main" id="{E30EA77B-5498-4D5C-A177-CFBC6258F788}"/>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3" name="Freeform 8614">
                <a:extLst>
                  <a:ext uri="{FF2B5EF4-FFF2-40B4-BE49-F238E27FC236}">
                    <a16:creationId xmlns:a16="http://schemas.microsoft.com/office/drawing/2014/main" id="{CCE8D1BE-6C28-4CDF-9954-5CB296C3947A}"/>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4" name="Freeform 8615">
                <a:extLst>
                  <a:ext uri="{FF2B5EF4-FFF2-40B4-BE49-F238E27FC236}">
                    <a16:creationId xmlns:a16="http://schemas.microsoft.com/office/drawing/2014/main" id="{C086A867-D3CF-43C0-8466-E128D969C117}"/>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5" name="Freeform 8616">
                <a:extLst>
                  <a:ext uri="{FF2B5EF4-FFF2-40B4-BE49-F238E27FC236}">
                    <a16:creationId xmlns:a16="http://schemas.microsoft.com/office/drawing/2014/main" id="{4C456FC6-3AB8-474C-9109-8F393213397D}"/>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6" name="Freeform 8617">
                <a:extLst>
                  <a:ext uri="{FF2B5EF4-FFF2-40B4-BE49-F238E27FC236}">
                    <a16:creationId xmlns:a16="http://schemas.microsoft.com/office/drawing/2014/main" id="{FFF3BD21-12AB-46B3-BF14-4411D443C71E}"/>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7" name="Freeform 8618">
                <a:extLst>
                  <a:ext uri="{FF2B5EF4-FFF2-40B4-BE49-F238E27FC236}">
                    <a16:creationId xmlns:a16="http://schemas.microsoft.com/office/drawing/2014/main" id="{38733AEA-A23C-4E9E-A436-4E5DB6AA5AB3}"/>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8" name="Freeform 8619">
                <a:extLst>
                  <a:ext uri="{FF2B5EF4-FFF2-40B4-BE49-F238E27FC236}">
                    <a16:creationId xmlns:a16="http://schemas.microsoft.com/office/drawing/2014/main" id="{83EAE7EA-B686-482C-A807-65F58EB7280E}"/>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9" name="Freeform 8620">
                <a:extLst>
                  <a:ext uri="{FF2B5EF4-FFF2-40B4-BE49-F238E27FC236}">
                    <a16:creationId xmlns:a16="http://schemas.microsoft.com/office/drawing/2014/main" id="{18318D5D-128B-4AA6-A568-3B3B38C32DB9}"/>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0" name="Freeform 8621">
                <a:extLst>
                  <a:ext uri="{FF2B5EF4-FFF2-40B4-BE49-F238E27FC236}">
                    <a16:creationId xmlns:a16="http://schemas.microsoft.com/office/drawing/2014/main" id="{A130F6FF-D3A2-4946-9136-FA3901737E0D}"/>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1" name="Freeform 8622">
                <a:extLst>
                  <a:ext uri="{FF2B5EF4-FFF2-40B4-BE49-F238E27FC236}">
                    <a16:creationId xmlns:a16="http://schemas.microsoft.com/office/drawing/2014/main" id="{85F19E1F-150F-42AE-A804-F0ED25043B45}"/>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2" name="Freeform 8623">
                <a:extLst>
                  <a:ext uri="{FF2B5EF4-FFF2-40B4-BE49-F238E27FC236}">
                    <a16:creationId xmlns:a16="http://schemas.microsoft.com/office/drawing/2014/main" id="{BB3085CD-18E6-40C9-8D93-811F49CC8AAF}"/>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3" name="Freeform 8624">
                <a:extLst>
                  <a:ext uri="{FF2B5EF4-FFF2-40B4-BE49-F238E27FC236}">
                    <a16:creationId xmlns:a16="http://schemas.microsoft.com/office/drawing/2014/main" id="{77272813-FB1C-4518-880B-FACC34BEFC0E}"/>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4" name="Freeform 8625">
                <a:extLst>
                  <a:ext uri="{FF2B5EF4-FFF2-40B4-BE49-F238E27FC236}">
                    <a16:creationId xmlns:a16="http://schemas.microsoft.com/office/drawing/2014/main" id="{4991523E-8C05-472C-ADE0-98496F44D82E}"/>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5" name="Freeform 8626">
                <a:extLst>
                  <a:ext uri="{FF2B5EF4-FFF2-40B4-BE49-F238E27FC236}">
                    <a16:creationId xmlns:a16="http://schemas.microsoft.com/office/drawing/2014/main" id="{CE1AF922-7D88-4878-8F05-0D4478453F74}"/>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6" name="Freeform 8627">
                <a:extLst>
                  <a:ext uri="{FF2B5EF4-FFF2-40B4-BE49-F238E27FC236}">
                    <a16:creationId xmlns:a16="http://schemas.microsoft.com/office/drawing/2014/main" id="{55E3C098-B3D2-4B0B-AD33-6110EF343191}"/>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7" name="Freeform 8628">
                <a:extLst>
                  <a:ext uri="{FF2B5EF4-FFF2-40B4-BE49-F238E27FC236}">
                    <a16:creationId xmlns:a16="http://schemas.microsoft.com/office/drawing/2014/main" id="{2658A8E2-28ED-40DB-8A1B-5BB2A12BCADD}"/>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8" name="Freeform 8629">
                <a:extLst>
                  <a:ext uri="{FF2B5EF4-FFF2-40B4-BE49-F238E27FC236}">
                    <a16:creationId xmlns:a16="http://schemas.microsoft.com/office/drawing/2014/main" id="{1E2FB26A-EADF-4646-9814-FED1734C75A7}"/>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9" name="Freeform 8630">
                <a:extLst>
                  <a:ext uri="{FF2B5EF4-FFF2-40B4-BE49-F238E27FC236}">
                    <a16:creationId xmlns:a16="http://schemas.microsoft.com/office/drawing/2014/main" id="{A0E94852-9C09-436E-87B1-32576352DCB5}"/>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0" name="Freeform 8631">
                <a:extLst>
                  <a:ext uri="{FF2B5EF4-FFF2-40B4-BE49-F238E27FC236}">
                    <a16:creationId xmlns:a16="http://schemas.microsoft.com/office/drawing/2014/main" id="{D3A1F913-1E4D-4663-972C-8654973FB9F4}"/>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1" name="Freeform 8632">
                <a:extLst>
                  <a:ext uri="{FF2B5EF4-FFF2-40B4-BE49-F238E27FC236}">
                    <a16:creationId xmlns:a16="http://schemas.microsoft.com/office/drawing/2014/main" id="{67D48E94-C382-45F8-B448-D4768AD77A1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2" name="Freeform 8633">
                <a:extLst>
                  <a:ext uri="{FF2B5EF4-FFF2-40B4-BE49-F238E27FC236}">
                    <a16:creationId xmlns:a16="http://schemas.microsoft.com/office/drawing/2014/main" id="{04231298-D0D3-45BB-9608-5E9BC750ABD3}"/>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3" name="Freeform 8634">
                <a:extLst>
                  <a:ext uri="{FF2B5EF4-FFF2-40B4-BE49-F238E27FC236}">
                    <a16:creationId xmlns:a16="http://schemas.microsoft.com/office/drawing/2014/main" id="{8744A2E6-95A7-4368-9982-BE095E3BA43A}"/>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4" name="Freeform 8635">
                <a:extLst>
                  <a:ext uri="{FF2B5EF4-FFF2-40B4-BE49-F238E27FC236}">
                    <a16:creationId xmlns:a16="http://schemas.microsoft.com/office/drawing/2014/main" id="{4DF596C9-D5D2-4AF6-8053-7AFF86D202F6}"/>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5" name="Freeform 8636">
                <a:extLst>
                  <a:ext uri="{FF2B5EF4-FFF2-40B4-BE49-F238E27FC236}">
                    <a16:creationId xmlns:a16="http://schemas.microsoft.com/office/drawing/2014/main" id="{FF9EB420-A410-43C4-B6B2-D461E32A5F94}"/>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6" name="Freeform 8637">
                <a:extLst>
                  <a:ext uri="{FF2B5EF4-FFF2-40B4-BE49-F238E27FC236}">
                    <a16:creationId xmlns:a16="http://schemas.microsoft.com/office/drawing/2014/main" id="{DDC5E7FB-86A6-48F4-991C-2E6A2FC23CAA}"/>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7" name="Freeform 8638">
                <a:extLst>
                  <a:ext uri="{FF2B5EF4-FFF2-40B4-BE49-F238E27FC236}">
                    <a16:creationId xmlns:a16="http://schemas.microsoft.com/office/drawing/2014/main" id="{B7DE5E85-DB8A-4DE7-9A8B-F754C6D9CCEF}"/>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8" name="Freeform 8639">
                <a:extLst>
                  <a:ext uri="{FF2B5EF4-FFF2-40B4-BE49-F238E27FC236}">
                    <a16:creationId xmlns:a16="http://schemas.microsoft.com/office/drawing/2014/main" id="{A024DD96-52AE-407A-A4A4-883D6BDFC5CE}"/>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9" name="Freeform 8640">
                <a:extLst>
                  <a:ext uri="{FF2B5EF4-FFF2-40B4-BE49-F238E27FC236}">
                    <a16:creationId xmlns:a16="http://schemas.microsoft.com/office/drawing/2014/main" id="{D5B81A9D-71F9-4501-A6AD-4BB1AF205C15}"/>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0" name="Freeform 8641">
                <a:extLst>
                  <a:ext uri="{FF2B5EF4-FFF2-40B4-BE49-F238E27FC236}">
                    <a16:creationId xmlns:a16="http://schemas.microsoft.com/office/drawing/2014/main" id="{0A9589F8-4F57-480C-A67F-CCB5018D9A83}"/>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1" name="Freeform 8642">
                <a:extLst>
                  <a:ext uri="{FF2B5EF4-FFF2-40B4-BE49-F238E27FC236}">
                    <a16:creationId xmlns:a16="http://schemas.microsoft.com/office/drawing/2014/main" id="{0B43E59F-8F40-42F1-90B6-364F4A75BA43}"/>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2" name="Freeform 8643">
                <a:extLst>
                  <a:ext uri="{FF2B5EF4-FFF2-40B4-BE49-F238E27FC236}">
                    <a16:creationId xmlns:a16="http://schemas.microsoft.com/office/drawing/2014/main" id="{96C05BFF-46B7-41D8-92E8-499C6DE57137}"/>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3" name="Freeform 8644">
                <a:extLst>
                  <a:ext uri="{FF2B5EF4-FFF2-40B4-BE49-F238E27FC236}">
                    <a16:creationId xmlns:a16="http://schemas.microsoft.com/office/drawing/2014/main" id="{826E4641-03CD-4CF2-96B4-346497BE6CB2}"/>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4" name="Freeform 8645">
                <a:extLst>
                  <a:ext uri="{FF2B5EF4-FFF2-40B4-BE49-F238E27FC236}">
                    <a16:creationId xmlns:a16="http://schemas.microsoft.com/office/drawing/2014/main" id="{1F251E1F-CDEC-4CCD-844D-383963E22753}"/>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5" name="Freeform 8646">
                <a:extLst>
                  <a:ext uri="{FF2B5EF4-FFF2-40B4-BE49-F238E27FC236}">
                    <a16:creationId xmlns:a16="http://schemas.microsoft.com/office/drawing/2014/main" id="{A3F530F0-23CC-4483-92FF-2689940DF036}"/>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6" name="Freeform 8647">
                <a:extLst>
                  <a:ext uri="{FF2B5EF4-FFF2-40B4-BE49-F238E27FC236}">
                    <a16:creationId xmlns:a16="http://schemas.microsoft.com/office/drawing/2014/main" id="{D2B70399-EDCB-4768-AF2C-BFEF686F753E}"/>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7" name="Freeform 8648">
                <a:extLst>
                  <a:ext uri="{FF2B5EF4-FFF2-40B4-BE49-F238E27FC236}">
                    <a16:creationId xmlns:a16="http://schemas.microsoft.com/office/drawing/2014/main" id="{943D4BDA-6708-4281-A7E5-D59FEA9079CA}"/>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8" name="Freeform 8649">
                <a:extLst>
                  <a:ext uri="{FF2B5EF4-FFF2-40B4-BE49-F238E27FC236}">
                    <a16:creationId xmlns:a16="http://schemas.microsoft.com/office/drawing/2014/main" id="{9EA6CFF5-9880-4BA9-B98B-D3539F569EDB}"/>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9" name="Freeform 8650">
                <a:extLst>
                  <a:ext uri="{FF2B5EF4-FFF2-40B4-BE49-F238E27FC236}">
                    <a16:creationId xmlns:a16="http://schemas.microsoft.com/office/drawing/2014/main" id="{8FC4A6DD-D94F-4894-814F-CC6C0966051F}"/>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0" name="Freeform 8651">
                <a:extLst>
                  <a:ext uri="{FF2B5EF4-FFF2-40B4-BE49-F238E27FC236}">
                    <a16:creationId xmlns:a16="http://schemas.microsoft.com/office/drawing/2014/main" id="{3165578D-B2D3-482A-83C0-D03A15052F1A}"/>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1" name="Freeform 8652">
                <a:extLst>
                  <a:ext uri="{FF2B5EF4-FFF2-40B4-BE49-F238E27FC236}">
                    <a16:creationId xmlns:a16="http://schemas.microsoft.com/office/drawing/2014/main" id="{21DEADA4-DB83-4209-8E04-DAF375FAE924}"/>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2" name="Freeform 8653">
                <a:extLst>
                  <a:ext uri="{FF2B5EF4-FFF2-40B4-BE49-F238E27FC236}">
                    <a16:creationId xmlns:a16="http://schemas.microsoft.com/office/drawing/2014/main" id="{7BC9D4F8-CAFF-42B4-8838-22620E3B9542}"/>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3" name="Freeform 8654">
                <a:extLst>
                  <a:ext uri="{FF2B5EF4-FFF2-40B4-BE49-F238E27FC236}">
                    <a16:creationId xmlns:a16="http://schemas.microsoft.com/office/drawing/2014/main" id="{590B0AFD-AF3E-47FA-9D39-B116F68828BA}"/>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4" name="Freeform 8655">
                <a:extLst>
                  <a:ext uri="{FF2B5EF4-FFF2-40B4-BE49-F238E27FC236}">
                    <a16:creationId xmlns:a16="http://schemas.microsoft.com/office/drawing/2014/main" id="{C8FEE901-EB4B-4466-958C-80A99CDC8E70}"/>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5" name="Freeform 8656">
                <a:extLst>
                  <a:ext uri="{FF2B5EF4-FFF2-40B4-BE49-F238E27FC236}">
                    <a16:creationId xmlns:a16="http://schemas.microsoft.com/office/drawing/2014/main" id="{49D05B30-EAC8-4CE9-858F-6F0DA4389932}"/>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6" name="Freeform 8657">
                <a:extLst>
                  <a:ext uri="{FF2B5EF4-FFF2-40B4-BE49-F238E27FC236}">
                    <a16:creationId xmlns:a16="http://schemas.microsoft.com/office/drawing/2014/main" id="{5D8616BB-971D-4076-B341-E1ED8BFDB1E4}"/>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7" name="Freeform 8658">
                <a:extLst>
                  <a:ext uri="{FF2B5EF4-FFF2-40B4-BE49-F238E27FC236}">
                    <a16:creationId xmlns:a16="http://schemas.microsoft.com/office/drawing/2014/main" id="{F0CF986A-DCFD-48F1-AF8F-EFB7E5F62CAA}"/>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8" name="Freeform 8659">
                <a:extLst>
                  <a:ext uri="{FF2B5EF4-FFF2-40B4-BE49-F238E27FC236}">
                    <a16:creationId xmlns:a16="http://schemas.microsoft.com/office/drawing/2014/main" id="{1CD2ACA7-B9EB-4E21-B624-C714A7220B85}"/>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9" name="Freeform 8660">
                <a:extLst>
                  <a:ext uri="{FF2B5EF4-FFF2-40B4-BE49-F238E27FC236}">
                    <a16:creationId xmlns:a16="http://schemas.microsoft.com/office/drawing/2014/main" id="{EE3DE578-F2BF-4861-9A35-E034518AC9A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0" name="Freeform 8661">
                <a:extLst>
                  <a:ext uri="{FF2B5EF4-FFF2-40B4-BE49-F238E27FC236}">
                    <a16:creationId xmlns:a16="http://schemas.microsoft.com/office/drawing/2014/main" id="{EA64C172-81C3-43C8-BF57-D97A903D87CA}"/>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1" name="Freeform 8662">
                <a:extLst>
                  <a:ext uri="{FF2B5EF4-FFF2-40B4-BE49-F238E27FC236}">
                    <a16:creationId xmlns:a16="http://schemas.microsoft.com/office/drawing/2014/main" id="{552DDD1D-335E-4B2A-954C-3FB4BBB62B81}"/>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2" name="Freeform 8663">
                <a:extLst>
                  <a:ext uri="{FF2B5EF4-FFF2-40B4-BE49-F238E27FC236}">
                    <a16:creationId xmlns:a16="http://schemas.microsoft.com/office/drawing/2014/main" id="{58FFDAF9-AB14-49BF-BA19-C804F9C52B24}"/>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3" name="Freeform 8664">
                <a:extLst>
                  <a:ext uri="{FF2B5EF4-FFF2-40B4-BE49-F238E27FC236}">
                    <a16:creationId xmlns:a16="http://schemas.microsoft.com/office/drawing/2014/main" id="{F23A83FA-527E-4667-A59C-387465B80388}"/>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4" name="Freeform 8665">
                <a:extLst>
                  <a:ext uri="{FF2B5EF4-FFF2-40B4-BE49-F238E27FC236}">
                    <a16:creationId xmlns:a16="http://schemas.microsoft.com/office/drawing/2014/main" id="{EBB60882-3116-43F5-AFAC-9A387FCAA7E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5" name="Freeform 8666">
                <a:extLst>
                  <a:ext uri="{FF2B5EF4-FFF2-40B4-BE49-F238E27FC236}">
                    <a16:creationId xmlns:a16="http://schemas.microsoft.com/office/drawing/2014/main" id="{5FA43482-75CD-463B-98CB-629C33AE7BD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6" name="Freeform 8667">
                <a:extLst>
                  <a:ext uri="{FF2B5EF4-FFF2-40B4-BE49-F238E27FC236}">
                    <a16:creationId xmlns:a16="http://schemas.microsoft.com/office/drawing/2014/main" id="{42B20BAA-811C-43DB-8A21-D74F7952F16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7" name="Freeform 8668">
                <a:extLst>
                  <a:ext uri="{FF2B5EF4-FFF2-40B4-BE49-F238E27FC236}">
                    <a16:creationId xmlns:a16="http://schemas.microsoft.com/office/drawing/2014/main" id="{E84170EB-C466-4E68-9754-BB0F5CE8A64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8" name="Freeform 8669">
                <a:extLst>
                  <a:ext uri="{FF2B5EF4-FFF2-40B4-BE49-F238E27FC236}">
                    <a16:creationId xmlns:a16="http://schemas.microsoft.com/office/drawing/2014/main" id="{383F81C5-FABC-4A86-BD38-3490ACDD375B}"/>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9" name="Freeform 8670">
                <a:extLst>
                  <a:ext uri="{FF2B5EF4-FFF2-40B4-BE49-F238E27FC236}">
                    <a16:creationId xmlns:a16="http://schemas.microsoft.com/office/drawing/2014/main" id="{E7805434-4C57-4B80-9E90-435FB7A96C55}"/>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0" name="Freeform 8671">
                <a:extLst>
                  <a:ext uri="{FF2B5EF4-FFF2-40B4-BE49-F238E27FC236}">
                    <a16:creationId xmlns:a16="http://schemas.microsoft.com/office/drawing/2014/main" id="{15064DD3-A15F-472E-A4AC-FC85DD3FC023}"/>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1" name="Freeform 8672">
                <a:extLst>
                  <a:ext uri="{FF2B5EF4-FFF2-40B4-BE49-F238E27FC236}">
                    <a16:creationId xmlns:a16="http://schemas.microsoft.com/office/drawing/2014/main" id="{FFC0B6CF-099E-4190-8FB1-7E4E05FAF711}"/>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2" name="Freeform 8673">
                <a:extLst>
                  <a:ext uri="{FF2B5EF4-FFF2-40B4-BE49-F238E27FC236}">
                    <a16:creationId xmlns:a16="http://schemas.microsoft.com/office/drawing/2014/main" id="{4018ED1F-E731-450E-A0B4-7F57DF1DEC69}"/>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3" name="Freeform 8674">
                <a:extLst>
                  <a:ext uri="{FF2B5EF4-FFF2-40B4-BE49-F238E27FC236}">
                    <a16:creationId xmlns:a16="http://schemas.microsoft.com/office/drawing/2014/main" id="{00EB0026-82A7-4410-A62C-BE234E137C6D}"/>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4" name="Freeform 8675">
                <a:extLst>
                  <a:ext uri="{FF2B5EF4-FFF2-40B4-BE49-F238E27FC236}">
                    <a16:creationId xmlns:a16="http://schemas.microsoft.com/office/drawing/2014/main" id="{17F35A82-F441-4112-83FE-E23758C8623F}"/>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5" name="Freeform 8676">
                <a:extLst>
                  <a:ext uri="{FF2B5EF4-FFF2-40B4-BE49-F238E27FC236}">
                    <a16:creationId xmlns:a16="http://schemas.microsoft.com/office/drawing/2014/main" id="{E671E6B6-6A65-479D-8C06-87BB99F6C569}"/>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6" name="Freeform 8677">
                <a:extLst>
                  <a:ext uri="{FF2B5EF4-FFF2-40B4-BE49-F238E27FC236}">
                    <a16:creationId xmlns:a16="http://schemas.microsoft.com/office/drawing/2014/main" id="{7F6E39A9-088E-4522-A7B6-A01EF175880E}"/>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7" name="Freeform 8678">
                <a:extLst>
                  <a:ext uri="{FF2B5EF4-FFF2-40B4-BE49-F238E27FC236}">
                    <a16:creationId xmlns:a16="http://schemas.microsoft.com/office/drawing/2014/main" id="{D26CED68-8876-4DCC-9D21-0F5DCA323323}"/>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8" name="Freeform 8679">
                <a:extLst>
                  <a:ext uri="{FF2B5EF4-FFF2-40B4-BE49-F238E27FC236}">
                    <a16:creationId xmlns:a16="http://schemas.microsoft.com/office/drawing/2014/main" id="{9A57817B-CBAB-473A-BE71-516185606CDC}"/>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9" name="Freeform 8680">
                <a:extLst>
                  <a:ext uri="{FF2B5EF4-FFF2-40B4-BE49-F238E27FC236}">
                    <a16:creationId xmlns:a16="http://schemas.microsoft.com/office/drawing/2014/main" id="{0A66B6B0-317F-4C1F-80EE-013A3674EB19}"/>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0" name="Freeform 8681">
                <a:extLst>
                  <a:ext uri="{FF2B5EF4-FFF2-40B4-BE49-F238E27FC236}">
                    <a16:creationId xmlns:a16="http://schemas.microsoft.com/office/drawing/2014/main" id="{0C6635A0-833D-4BDE-A934-845B53F17DE2}"/>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1" name="Freeform 8682">
                <a:extLst>
                  <a:ext uri="{FF2B5EF4-FFF2-40B4-BE49-F238E27FC236}">
                    <a16:creationId xmlns:a16="http://schemas.microsoft.com/office/drawing/2014/main" id="{C09402D9-2F3F-4A26-8221-D2AC3C0ACF2F}"/>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2" name="Freeform 8683">
                <a:extLst>
                  <a:ext uri="{FF2B5EF4-FFF2-40B4-BE49-F238E27FC236}">
                    <a16:creationId xmlns:a16="http://schemas.microsoft.com/office/drawing/2014/main" id="{A2E067BB-C91C-4BCB-922E-B261C41C513C}"/>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3" name="Freeform 8684">
                <a:extLst>
                  <a:ext uri="{FF2B5EF4-FFF2-40B4-BE49-F238E27FC236}">
                    <a16:creationId xmlns:a16="http://schemas.microsoft.com/office/drawing/2014/main" id="{B742FE59-8CA5-4D3F-ACC8-9E4B27A63AD1}"/>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4" name="Freeform 8685">
                <a:extLst>
                  <a:ext uri="{FF2B5EF4-FFF2-40B4-BE49-F238E27FC236}">
                    <a16:creationId xmlns:a16="http://schemas.microsoft.com/office/drawing/2014/main" id="{A9FAF242-E240-4697-848E-3467A4A7E01E}"/>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5" name="Freeform 8686">
                <a:extLst>
                  <a:ext uri="{FF2B5EF4-FFF2-40B4-BE49-F238E27FC236}">
                    <a16:creationId xmlns:a16="http://schemas.microsoft.com/office/drawing/2014/main" id="{16A9E4CD-3695-4163-A6A3-EE61C47CA420}"/>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6" name="Freeform 8687">
                <a:extLst>
                  <a:ext uri="{FF2B5EF4-FFF2-40B4-BE49-F238E27FC236}">
                    <a16:creationId xmlns:a16="http://schemas.microsoft.com/office/drawing/2014/main" id="{3F60EE96-FCF3-4409-BD53-657EFD1E2938}"/>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7" name="Freeform 8688">
                <a:extLst>
                  <a:ext uri="{FF2B5EF4-FFF2-40B4-BE49-F238E27FC236}">
                    <a16:creationId xmlns:a16="http://schemas.microsoft.com/office/drawing/2014/main" id="{76B50570-FE2D-4DE2-83E6-DA0C89C84EF5}"/>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8" name="Freeform 8689">
                <a:extLst>
                  <a:ext uri="{FF2B5EF4-FFF2-40B4-BE49-F238E27FC236}">
                    <a16:creationId xmlns:a16="http://schemas.microsoft.com/office/drawing/2014/main" id="{33D47A8A-8DF0-473E-9EEC-B12038F90BA8}"/>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9" name="Freeform 8690">
                <a:extLst>
                  <a:ext uri="{FF2B5EF4-FFF2-40B4-BE49-F238E27FC236}">
                    <a16:creationId xmlns:a16="http://schemas.microsoft.com/office/drawing/2014/main" id="{996FE052-8233-4240-A137-683B12CFD96A}"/>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0" name="Freeform 8691">
                <a:extLst>
                  <a:ext uri="{FF2B5EF4-FFF2-40B4-BE49-F238E27FC236}">
                    <a16:creationId xmlns:a16="http://schemas.microsoft.com/office/drawing/2014/main" id="{A4183E57-845D-4976-8502-F83DA1F3F5F9}"/>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1" name="Freeform 8692">
                <a:extLst>
                  <a:ext uri="{FF2B5EF4-FFF2-40B4-BE49-F238E27FC236}">
                    <a16:creationId xmlns:a16="http://schemas.microsoft.com/office/drawing/2014/main" id="{3F27DF44-11F0-4018-9827-82220CAFDA5D}"/>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2" name="Freeform 8693">
                <a:extLst>
                  <a:ext uri="{FF2B5EF4-FFF2-40B4-BE49-F238E27FC236}">
                    <a16:creationId xmlns:a16="http://schemas.microsoft.com/office/drawing/2014/main" id="{6ED5AC4C-B97A-4309-8942-026A6778D492}"/>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3" name="Freeform 8694">
                <a:extLst>
                  <a:ext uri="{FF2B5EF4-FFF2-40B4-BE49-F238E27FC236}">
                    <a16:creationId xmlns:a16="http://schemas.microsoft.com/office/drawing/2014/main" id="{A0A10435-EBF4-4D9A-9A64-6F4832B8713B}"/>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4" name="Freeform 8695">
                <a:extLst>
                  <a:ext uri="{FF2B5EF4-FFF2-40B4-BE49-F238E27FC236}">
                    <a16:creationId xmlns:a16="http://schemas.microsoft.com/office/drawing/2014/main" id="{AFAEC662-EFCA-4553-932E-D9B42E9E34B9}"/>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5" name="Freeform 8696">
                <a:extLst>
                  <a:ext uri="{FF2B5EF4-FFF2-40B4-BE49-F238E27FC236}">
                    <a16:creationId xmlns:a16="http://schemas.microsoft.com/office/drawing/2014/main" id="{D8304EEE-768A-4996-A686-1EAC88BCCA05}"/>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6" name="Freeform 8697">
                <a:extLst>
                  <a:ext uri="{FF2B5EF4-FFF2-40B4-BE49-F238E27FC236}">
                    <a16:creationId xmlns:a16="http://schemas.microsoft.com/office/drawing/2014/main" id="{FB43DA61-9C0B-4C35-96C0-A01A6C1844AB}"/>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7" name="Freeform 8698">
                <a:extLst>
                  <a:ext uri="{FF2B5EF4-FFF2-40B4-BE49-F238E27FC236}">
                    <a16:creationId xmlns:a16="http://schemas.microsoft.com/office/drawing/2014/main" id="{D926E761-DFA5-4901-BCE6-56A66FD038CF}"/>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8" name="Freeform 8699">
                <a:extLst>
                  <a:ext uri="{FF2B5EF4-FFF2-40B4-BE49-F238E27FC236}">
                    <a16:creationId xmlns:a16="http://schemas.microsoft.com/office/drawing/2014/main" id="{B47B6314-34A8-404D-80B6-28B519E01793}"/>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9" name="Freeform 8700">
                <a:extLst>
                  <a:ext uri="{FF2B5EF4-FFF2-40B4-BE49-F238E27FC236}">
                    <a16:creationId xmlns:a16="http://schemas.microsoft.com/office/drawing/2014/main" id="{43EFFA37-5B04-4E2B-A15F-0691A9A98289}"/>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0" name="Freeform 8701">
                <a:extLst>
                  <a:ext uri="{FF2B5EF4-FFF2-40B4-BE49-F238E27FC236}">
                    <a16:creationId xmlns:a16="http://schemas.microsoft.com/office/drawing/2014/main" id="{F5F72F8E-1F1E-4EF2-98E9-44A7977FC558}"/>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1" name="Freeform 8702">
                <a:extLst>
                  <a:ext uri="{FF2B5EF4-FFF2-40B4-BE49-F238E27FC236}">
                    <a16:creationId xmlns:a16="http://schemas.microsoft.com/office/drawing/2014/main" id="{14321EA4-6F43-48BA-A45F-405D82E029CC}"/>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2" name="Freeform 8703">
                <a:extLst>
                  <a:ext uri="{FF2B5EF4-FFF2-40B4-BE49-F238E27FC236}">
                    <a16:creationId xmlns:a16="http://schemas.microsoft.com/office/drawing/2014/main" id="{5503619A-299A-40CC-978C-3DB7596E30EC}"/>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3" name="Freeform 8704">
                <a:extLst>
                  <a:ext uri="{FF2B5EF4-FFF2-40B4-BE49-F238E27FC236}">
                    <a16:creationId xmlns:a16="http://schemas.microsoft.com/office/drawing/2014/main" id="{2D850D34-9A19-469C-A4F0-0F3A5C2B98EC}"/>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4" name="Freeform 8705">
                <a:extLst>
                  <a:ext uri="{FF2B5EF4-FFF2-40B4-BE49-F238E27FC236}">
                    <a16:creationId xmlns:a16="http://schemas.microsoft.com/office/drawing/2014/main" id="{3173BFEE-88EC-435F-A7F4-9BBD25759063}"/>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5" name="Freeform 8706">
                <a:extLst>
                  <a:ext uri="{FF2B5EF4-FFF2-40B4-BE49-F238E27FC236}">
                    <a16:creationId xmlns:a16="http://schemas.microsoft.com/office/drawing/2014/main" id="{74DCAEB6-8B56-48D0-8F58-541FFBE6412F}"/>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6" name="Freeform 8707">
                <a:extLst>
                  <a:ext uri="{FF2B5EF4-FFF2-40B4-BE49-F238E27FC236}">
                    <a16:creationId xmlns:a16="http://schemas.microsoft.com/office/drawing/2014/main" id="{36F2D9D1-40FB-4639-A86B-4AA2550D28C0}"/>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7" name="Freeform 8708">
                <a:extLst>
                  <a:ext uri="{FF2B5EF4-FFF2-40B4-BE49-F238E27FC236}">
                    <a16:creationId xmlns:a16="http://schemas.microsoft.com/office/drawing/2014/main" id="{78DB722A-D66E-4DCB-AEBF-9A3247832E94}"/>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8" name="Freeform 8709">
                <a:extLst>
                  <a:ext uri="{FF2B5EF4-FFF2-40B4-BE49-F238E27FC236}">
                    <a16:creationId xmlns:a16="http://schemas.microsoft.com/office/drawing/2014/main" id="{D8102903-1D78-4DAF-A6C4-0ADEDB4A64F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9" name="Freeform 8710">
                <a:extLst>
                  <a:ext uri="{FF2B5EF4-FFF2-40B4-BE49-F238E27FC236}">
                    <a16:creationId xmlns:a16="http://schemas.microsoft.com/office/drawing/2014/main" id="{8A0BBA2F-BE7B-41EB-B5B5-0605343ABD41}"/>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0" name="Freeform 8711">
                <a:extLst>
                  <a:ext uri="{FF2B5EF4-FFF2-40B4-BE49-F238E27FC236}">
                    <a16:creationId xmlns:a16="http://schemas.microsoft.com/office/drawing/2014/main" id="{BA8C4147-0949-402E-B5FF-D74FE04A1406}"/>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1" name="Freeform 8712">
                <a:extLst>
                  <a:ext uri="{FF2B5EF4-FFF2-40B4-BE49-F238E27FC236}">
                    <a16:creationId xmlns:a16="http://schemas.microsoft.com/office/drawing/2014/main" id="{4D24331E-9AFE-4A37-8FD1-794760FDCB17}"/>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2" name="Freeform 8713">
                <a:extLst>
                  <a:ext uri="{FF2B5EF4-FFF2-40B4-BE49-F238E27FC236}">
                    <a16:creationId xmlns:a16="http://schemas.microsoft.com/office/drawing/2014/main" id="{597D4170-198E-4534-B1D1-6528F93C4BCE}"/>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3" name="Freeform 8714">
                <a:extLst>
                  <a:ext uri="{FF2B5EF4-FFF2-40B4-BE49-F238E27FC236}">
                    <a16:creationId xmlns:a16="http://schemas.microsoft.com/office/drawing/2014/main" id="{662E2269-E599-4E87-ABAA-FA1474265432}"/>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4" name="Freeform 8715">
                <a:extLst>
                  <a:ext uri="{FF2B5EF4-FFF2-40B4-BE49-F238E27FC236}">
                    <a16:creationId xmlns:a16="http://schemas.microsoft.com/office/drawing/2014/main" id="{093E59E9-B97C-4C04-B55A-C9149BD9BA81}"/>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5" name="Freeform 8716">
                <a:extLst>
                  <a:ext uri="{FF2B5EF4-FFF2-40B4-BE49-F238E27FC236}">
                    <a16:creationId xmlns:a16="http://schemas.microsoft.com/office/drawing/2014/main" id="{A80554BC-47E2-4532-AD5E-A93964BC140B}"/>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6" name="Freeform 8717">
                <a:extLst>
                  <a:ext uri="{FF2B5EF4-FFF2-40B4-BE49-F238E27FC236}">
                    <a16:creationId xmlns:a16="http://schemas.microsoft.com/office/drawing/2014/main" id="{FE02970B-41C1-46AD-8788-333876FE9FB9}"/>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7" name="Freeform 8718">
                <a:extLst>
                  <a:ext uri="{FF2B5EF4-FFF2-40B4-BE49-F238E27FC236}">
                    <a16:creationId xmlns:a16="http://schemas.microsoft.com/office/drawing/2014/main" id="{2293B6BB-D4D1-49B2-A797-AA74C55EC3D1}"/>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8" name="Freeform 8719">
                <a:extLst>
                  <a:ext uri="{FF2B5EF4-FFF2-40B4-BE49-F238E27FC236}">
                    <a16:creationId xmlns:a16="http://schemas.microsoft.com/office/drawing/2014/main" id="{93C7CEF9-D8B5-466E-859E-6711D4B40383}"/>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9" name="Freeform 8720">
                <a:extLst>
                  <a:ext uri="{FF2B5EF4-FFF2-40B4-BE49-F238E27FC236}">
                    <a16:creationId xmlns:a16="http://schemas.microsoft.com/office/drawing/2014/main" id="{0DEC2D15-40D4-4DBE-809D-9917FB575F3C}"/>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0" name="Freeform 8721">
                <a:extLst>
                  <a:ext uri="{FF2B5EF4-FFF2-40B4-BE49-F238E27FC236}">
                    <a16:creationId xmlns:a16="http://schemas.microsoft.com/office/drawing/2014/main" id="{22B221CA-1909-47C2-9704-9972989C5FA9}"/>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1" name="Freeform 8722">
                <a:extLst>
                  <a:ext uri="{FF2B5EF4-FFF2-40B4-BE49-F238E27FC236}">
                    <a16:creationId xmlns:a16="http://schemas.microsoft.com/office/drawing/2014/main" id="{A37D0606-91A2-4E4B-A595-79798AC3EA04}"/>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2" name="Freeform 8723">
                <a:extLst>
                  <a:ext uri="{FF2B5EF4-FFF2-40B4-BE49-F238E27FC236}">
                    <a16:creationId xmlns:a16="http://schemas.microsoft.com/office/drawing/2014/main" id="{EAA8C69B-C649-4838-8255-248695A78D7A}"/>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3" name="Freeform 8724">
                <a:extLst>
                  <a:ext uri="{FF2B5EF4-FFF2-40B4-BE49-F238E27FC236}">
                    <a16:creationId xmlns:a16="http://schemas.microsoft.com/office/drawing/2014/main" id="{48D5DC74-9EDE-4737-9D7C-A806D67D7290}"/>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4" name="Freeform 8725">
                <a:extLst>
                  <a:ext uri="{FF2B5EF4-FFF2-40B4-BE49-F238E27FC236}">
                    <a16:creationId xmlns:a16="http://schemas.microsoft.com/office/drawing/2014/main" id="{B36EC8E8-C0DF-4968-8C68-1437D18F2CAE}"/>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5" name="Freeform 8726">
                <a:extLst>
                  <a:ext uri="{FF2B5EF4-FFF2-40B4-BE49-F238E27FC236}">
                    <a16:creationId xmlns:a16="http://schemas.microsoft.com/office/drawing/2014/main" id="{1BD1DA29-2658-4981-97D9-BB27A8312036}"/>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6" name="Freeform 8727">
                <a:extLst>
                  <a:ext uri="{FF2B5EF4-FFF2-40B4-BE49-F238E27FC236}">
                    <a16:creationId xmlns:a16="http://schemas.microsoft.com/office/drawing/2014/main" id="{F324A77E-7A3E-4B82-81E3-AE852E94E854}"/>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7" name="Freeform 8728">
                <a:extLst>
                  <a:ext uri="{FF2B5EF4-FFF2-40B4-BE49-F238E27FC236}">
                    <a16:creationId xmlns:a16="http://schemas.microsoft.com/office/drawing/2014/main" id="{E71CC879-F30C-41DD-A3B5-94A2322FA859}"/>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8" name="Freeform 8729">
                <a:extLst>
                  <a:ext uri="{FF2B5EF4-FFF2-40B4-BE49-F238E27FC236}">
                    <a16:creationId xmlns:a16="http://schemas.microsoft.com/office/drawing/2014/main" id="{B0C3DB70-CFBB-4A89-BE8C-EE8DBB2BB6F9}"/>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9" name="Freeform 8730">
                <a:extLst>
                  <a:ext uri="{FF2B5EF4-FFF2-40B4-BE49-F238E27FC236}">
                    <a16:creationId xmlns:a16="http://schemas.microsoft.com/office/drawing/2014/main" id="{9128B993-F978-4870-8478-05093ECB5ABF}"/>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0" name="Freeform 8731">
                <a:extLst>
                  <a:ext uri="{FF2B5EF4-FFF2-40B4-BE49-F238E27FC236}">
                    <a16:creationId xmlns:a16="http://schemas.microsoft.com/office/drawing/2014/main" id="{5412CC25-6624-46C4-85D1-DF86B24421E3}"/>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1" name="Freeform 8732">
                <a:extLst>
                  <a:ext uri="{FF2B5EF4-FFF2-40B4-BE49-F238E27FC236}">
                    <a16:creationId xmlns:a16="http://schemas.microsoft.com/office/drawing/2014/main" id="{AA7785BC-A436-4B62-92B4-EFCC0DFA43CF}"/>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2" name="Freeform 8733">
                <a:extLst>
                  <a:ext uri="{FF2B5EF4-FFF2-40B4-BE49-F238E27FC236}">
                    <a16:creationId xmlns:a16="http://schemas.microsoft.com/office/drawing/2014/main" id="{967AAA53-619F-4A75-9A31-4D579D0B75CD}"/>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3" name="Freeform 8734">
                <a:extLst>
                  <a:ext uri="{FF2B5EF4-FFF2-40B4-BE49-F238E27FC236}">
                    <a16:creationId xmlns:a16="http://schemas.microsoft.com/office/drawing/2014/main" id="{623E898D-2507-4A19-8583-11F769709380}"/>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4" name="Freeform 8735">
                <a:extLst>
                  <a:ext uri="{FF2B5EF4-FFF2-40B4-BE49-F238E27FC236}">
                    <a16:creationId xmlns:a16="http://schemas.microsoft.com/office/drawing/2014/main" id="{CF380BC3-3D4C-45FC-9889-052157F3261B}"/>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5" name="Freeform 8736">
                <a:extLst>
                  <a:ext uri="{FF2B5EF4-FFF2-40B4-BE49-F238E27FC236}">
                    <a16:creationId xmlns:a16="http://schemas.microsoft.com/office/drawing/2014/main" id="{7026A5CE-52F0-4B8E-B7FF-11BEBC43B076}"/>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6" name="Freeform 8737">
                <a:extLst>
                  <a:ext uri="{FF2B5EF4-FFF2-40B4-BE49-F238E27FC236}">
                    <a16:creationId xmlns:a16="http://schemas.microsoft.com/office/drawing/2014/main" id="{2FDDD578-E913-4A65-A7AF-960E533AFE21}"/>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7" name="Freeform 8738">
                <a:extLst>
                  <a:ext uri="{FF2B5EF4-FFF2-40B4-BE49-F238E27FC236}">
                    <a16:creationId xmlns:a16="http://schemas.microsoft.com/office/drawing/2014/main" id="{5CE17430-5727-4944-A5B8-2ECC868D74D1}"/>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8" name="Freeform 8739">
                <a:extLst>
                  <a:ext uri="{FF2B5EF4-FFF2-40B4-BE49-F238E27FC236}">
                    <a16:creationId xmlns:a16="http://schemas.microsoft.com/office/drawing/2014/main" id="{8BD9D2DF-2952-4047-A79C-2BD53214F72B}"/>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9" name="Freeform 8740">
                <a:extLst>
                  <a:ext uri="{FF2B5EF4-FFF2-40B4-BE49-F238E27FC236}">
                    <a16:creationId xmlns:a16="http://schemas.microsoft.com/office/drawing/2014/main" id="{2E33A1F6-906B-44D4-98AC-3371F988F58C}"/>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0" name="Freeform 8741">
                <a:extLst>
                  <a:ext uri="{FF2B5EF4-FFF2-40B4-BE49-F238E27FC236}">
                    <a16:creationId xmlns:a16="http://schemas.microsoft.com/office/drawing/2014/main" id="{BC31AA59-FC6D-4EDE-8027-62CDFD0B6AFB}"/>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1" name="Freeform 8742">
                <a:extLst>
                  <a:ext uri="{FF2B5EF4-FFF2-40B4-BE49-F238E27FC236}">
                    <a16:creationId xmlns:a16="http://schemas.microsoft.com/office/drawing/2014/main" id="{A59DFE2C-1C18-4A90-9856-B1E98C3FF8ED}"/>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2" name="Freeform 8743">
                <a:extLst>
                  <a:ext uri="{FF2B5EF4-FFF2-40B4-BE49-F238E27FC236}">
                    <a16:creationId xmlns:a16="http://schemas.microsoft.com/office/drawing/2014/main" id="{38D41654-D65C-45D2-876E-29ECD4DEC39B}"/>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3" name="Freeform 8744">
                <a:extLst>
                  <a:ext uri="{FF2B5EF4-FFF2-40B4-BE49-F238E27FC236}">
                    <a16:creationId xmlns:a16="http://schemas.microsoft.com/office/drawing/2014/main" id="{E2EB1CE9-BF01-43C1-93F6-E8C956ECD713}"/>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4" name="Freeform 8745">
                <a:extLst>
                  <a:ext uri="{FF2B5EF4-FFF2-40B4-BE49-F238E27FC236}">
                    <a16:creationId xmlns:a16="http://schemas.microsoft.com/office/drawing/2014/main" id="{8D847E9A-1E34-4AB2-9144-D2C6B735777D}"/>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5" name="Freeform 8746">
                <a:extLst>
                  <a:ext uri="{FF2B5EF4-FFF2-40B4-BE49-F238E27FC236}">
                    <a16:creationId xmlns:a16="http://schemas.microsoft.com/office/drawing/2014/main" id="{52F03284-9135-4BFA-886A-B7D8826F92B4}"/>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6" name="Freeform 8747">
                <a:extLst>
                  <a:ext uri="{FF2B5EF4-FFF2-40B4-BE49-F238E27FC236}">
                    <a16:creationId xmlns:a16="http://schemas.microsoft.com/office/drawing/2014/main" id="{EA4C341C-3A86-4666-B14C-05CE6C2AF3D4}"/>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7" name="Freeform 8748">
                <a:extLst>
                  <a:ext uri="{FF2B5EF4-FFF2-40B4-BE49-F238E27FC236}">
                    <a16:creationId xmlns:a16="http://schemas.microsoft.com/office/drawing/2014/main" id="{0315BB36-29D8-4208-B28F-2984FEDA6D57}"/>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8" name="Freeform 8749">
                <a:extLst>
                  <a:ext uri="{FF2B5EF4-FFF2-40B4-BE49-F238E27FC236}">
                    <a16:creationId xmlns:a16="http://schemas.microsoft.com/office/drawing/2014/main" id="{3650DD8F-D12C-4623-AC92-28883C02144C}"/>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9" name="Freeform 8750">
                <a:extLst>
                  <a:ext uri="{FF2B5EF4-FFF2-40B4-BE49-F238E27FC236}">
                    <a16:creationId xmlns:a16="http://schemas.microsoft.com/office/drawing/2014/main" id="{B197DBBA-E1B0-46D4-8A8A-5E6420A0324B}"/>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0" name="Freeform 8751">
                <a:extLst>
                  <a:ext uri="{FF2B5EF4-FFF2-40B4-BE49-F238E27FC236}">
                    <a16:creationId xmlns:a16="http://schemas.microsoft.com/office/drawing/2014/main" id="{42015A3C-9CAA-47B4-A342-49C0F2A1CF6F}"/>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1" name="Freeform 8752">
                <a:extLst>
                  <a:ext uri="{FF2B5EF4-FFF2-40B4-BE49-F238E27FC236}">
                    <a16:creationId xmlns:a16="http://schemas.microsoft.com/office/drawing/2014/main" id="{B5747CD1-DD16-446F-AA54-CDF017DD0BD5}"/>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2" name="Freeform 8753">
                <a:extLst>
                  <a:ext uri="{FF2B5EF4-FFF2-40B4-BE49-F238E27FC236}">
                    <a16:creationId xmlns:a16="http://schemas.microsoft.com/office/drawing/2014/main" id="{203B46D3-1230-4A61-8904-FA5CDEA3EEBD}"/>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3" name="Freeform 8754">
                <a:extLst>
                  <a:ext uri="{FF2B5EF4-FFF2-40B4-BE49-F238E27FC236}">
                    <a16:creationId xmlns:a16="http://schemas.microsoft.com/office/drawing/2014/main" id="{5DD7C93F-E643-4E07-B832-F7E37871948D}"/>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4" name="Freeform 8755">
                <a:extLst>
                  <a:ext uri="{FF2B5EF4-FFF2-40B4-BE49-F238E27FC236}">
                    <a16:creationId xmlns:a16="http://schemas.microsoft.com/office/drawing/2014/main" id="{36F5BE48-1126-46FA-9EDE-FB97984DD36E}"/>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5" name="Freeform 8756">
                <a:extLst>
                  <a:ext uri="{FF2B5EF4-FFF2-40B4-BE49-F238E27FC236}">
                    <a16:creationId xmlns:a16="http://schemas.microsoft.com/office/drawing/2014/main" id="{3D42BD01-1E4A-4F13-B629-53BABA2B30A0}"/>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6" name="Freeform 8757">
                <a:extLst>
                  <a:ext uri="{FF2B5EF4-FFF2-40B4-BE49-F238E27FC236}">
                    <a16:creationId xmlns:a16="http://schemas.microsoft.com/office/drawing/2014/main" id="{D9626A5D-1499-41A9-9805-85D77C281248}"/>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7" name="Freeform 8758">
                <a:extLst>
                  <a:ext uri="{FF2B5EF4-FFF2-40B4-BE49-F238E27FC236}">
                    <a16:creationId xmlns:a16="http://schemas.microsoft.com/office/drawing/2014/main" id="{6CCBC75D-EB50-41D0-8280-30F31F8E1361}"/>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8" name="Freeform 8759">
                <a:extLst>
                  <a:ext uri="{FF2B5EF4-FFF2-40B4-BE49-F238E27FC236}">
                    <a16:creationId xmlns:a16="http://schemas.microsoft.com/office/drawing/2014/main" id="{B5DAF2B0-64BF-4CAB-AD27-50D57B7014B5}"/>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9" name="Freeform 8760">
                <a:extLst>
                  <a:ext uri="{FF2B5EF4-FFF2-40B4-BE49-F238E27FC236}">
                    <a16:creationId xmlns:a16="http://schemas.microsoft.com/office/drawing/2014/main" id="{E944D467-632C-48F6-8C0F-025093E7910E}"/>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0" name="Freeform 8761">
                <a:extLst>
                  <a:ext uri="{FF2B5EF4-FFF2-40B4-BE49-F238E27FC236}">
                    <a16:creationId xmlns:a16="http://schemas.microsoft.com/office/drawing/2014/main" id="{8C9F90D3-9822-4453-AC8F-729FB4165A1B}"/>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1" name="Freeform 8762">
                <a:extLst>
                  <a:ext uri="{FF2B5EF4-FFF2-40B4-BE49-F238E27FC236}">
                    <a16:creationId xmlns:a16="http://schemas.microsoft.com/office/drawing/2014/main" id="{55072156-1977-41AE-A69C-CED92C7E466D}"/>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2" name="Freeform 8763">
                <a:extLst>
                  <a:ext uri="{FF2B5EF4-FFF2-40B4-BE49-F238E27FC236}">
                    <a16:creationId xmlns:a16="http://schemas.microsoft.com/office/drawing/2014/main" id="{BBB0017B-ED21-463E-8A77-184453224189}"/>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3" name="Freeform 8764">
                <a:extLst>
                  <a:ext uri="{FF2B5EF4-FFF2-40B4-BE49-F238E27FC236}">
                    <a16:creationId xmlns:a16="http://schemas.microsoft.com/office/drawing/2014/main" id="{C29050FA-52C5-4D37-96B8-80C77C0AC3BC}"/>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4" name="Freeform 8765">
                <a:extLst>
                  <a:ext uri="{FF2B5EF4-FFF2-40B4-BE49-F238E27FC236}">
                    <a16:creationId xmlns:a16="http://schemas.microsoft.com/office/drawing/2014/main" id="{3C838ED9-90CE-40FA-B51D-CFCC70146C5A}"/>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5" name="Freeform 8766">
                <a:extLst>
                  <a:ext uri="{FF2B5EF4-FFF2-40B4-BE49-F238E27FC236}">
                    <a16:creationId xmlns:a16="http://schemas.microsoft.com/office/drawing/2014/main" id="{EE303C22-567D-4474-B0E2-5A5B5EB49DA3}"/>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6" name="Freeform 8767">
                <a:extLst>
                  <a:ext uri="{FF2B5EF4-FFF2-40B4-BE49-F238E27FC236}">
                    <a16:creationId xmlns:a16="http://schemas.microsoft.com/office/drawing/2014/main" id="{D1F48296-B4CA-45D9-B262-085D46887F7D}"/>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7" name="Freeform 8768">
                <a:extLst>
                  <a:ext uri="{FF2B5EF4-FFF2-40B4-BE49-F238E27FC236}">
                    <a16:creationId xmlns:a16="http://schemas.microsoft.com/office/drawing/2014/main" id="{E2E4EEA4-F77D-4C1E-8CDF-820FAEFFB331}"/>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8" name="Freeform 8769">
                <a:extLst>
                  <a:ext uri="{FF2B5EF4-FFF2-40B4-BE49-F238E27FC236}">
                    <a16:creationId xmlns:a16="http://schemas.microsoft.com/office/drawing/2014/main" id="{9BFBDD3E-8882-4CBF-BA2F-8ED29942FC23}"/>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9" name="Freeform 8770">
                <a:extLst>
                  <a:ext uri="{FF2B5EF4-FFF2-40B4-BE49-F238E27FC236}">
                    <a16:creationId xmlns:a16="http://schemas.microsoft.com/office/drawing/2014/main" id="{D521ACE6-BB10-48C5-A323-8417013BBDB7}"/>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0" name="Freeform 8771">
                <a:extLst>
                  <a:ext uri="{FF2B5EF4-FFF2-40B4-BE49-F238E27FC236}">
                    <a16:creationId xmlns:a16="http://schemas.microsoft.com/office/drawing/2014/main" id="{A3AF76DC-B8B0-4C54-A8B0-DDE23303CDAD}"/>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1" name="Freeform 8772">
                <a:extLst>
                  <a:ext uri="{FF2B5EF4-FFF2-40B4-BE49-F238E27FC236}">
                    <a16:creationId xmlns:a16="http://schemas.microsoft.com/office/drawing/2014/main" id="{A5701E37-6913-4014-9B7E-506DA86A15F5}"/>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2" name="Freeform 8773">
                <a:extLst>
                  <a:ext uri="{FF2B5EF4-FFF2-40B4-BE49-F238E27FC236}">
                    <a16:creationId xmlns:a16="http://schemas.microsoft.com/office/drawing/2014/main" id="{B7ED8404-317B-4ED7-B1C0-B1AF49AB061B}"/>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3" name="Freeform 8774">
                <a:extLst>
                  <a:ext uri="{FF2B5EF4-FFF2-40B4-BE49-F238E27FC236}">
                    <a16:creationId xmlns:a16="http://schemas.microsoft.com/office/drawing/2014/main" id="{12044415-3980-4205-B9CA-451B087F8D14}"/>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4" name="Freeform 8775">
                <a:extLst>
                  <a:ext uri="{FF2B5EF4-FFF2-40B4-BE49-F238E27FC236}">
                    <a16:creationId xmlns:a16="http://schemas.microsoft.com/office/drawing/2014/main" id="{6CF0D0E0-095E-41DA-8F17-3FF06B01DB7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5" name="Freeform 8776">
                <a:extLst>
                  <a:ext uri="{FF2B5EF4-FFF2-40B4-BE49-F238E27FC236}">
                    <a16:creationId xmlns:a16="http://schemas.microsoft.com/office/drawing/2014/main" id="{6F0612A5-4890-41E5-883A-8E1DB7A1083A}"/>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6" name="Freeform 8777">
                <a:extLst>
                  <a:ext uri="{FF2B5EF4-FFF2-40B4-BE49-F238E27FC236}">
                    <a16:creationId xmlns:a16="http://schemas.microsoft.com/office/drawing/2014/main" id="{E8537657-258D-44E9-89EB-D5E39930AD8D}"/>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7" name="Freeform 8778">
                <a:extLst>
                  <a:ext uri="{FF2B5EF4-FFF2-40B4-BE49-F238E27FC236}">
                    <a16:creationId xmlns:a16="http://schemas.microsoft.com/office/drawing/2014/main" id="{8B94DDB0-AECB-4215-863F-3C0282B917ED}"/>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8" name="Freeform 8779">
                <a:extLst>
                  <a:ext uri="{FF2B5EF4-FFF2-40B4-BE49-F238E27FC236}">
                    <a16:creationId xmlns:a16="http://schemas.microsoft.com/office/drawing/2014/main" id="{D5423744-D982-4138-86E8-07A810F96F59}"/>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9" name="Freeform 8780">
                <a:extLst>
                  <a:ext uri="{FF2B5EF4-FFF2-40B4-BE49-F238E27FC236}">
                    <a16:creationId xmlns:a16="http://schemas.microsoft.com/office/drawing/2014/main" id="{4342FBB1-DEEA-4C81-A4FD-3963E9B7F630}"/>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0" name="Freeform 8781">
                <a:extLst>
                  <a:ext uri="{FF2B5EF4-FFF2-40B4-BE49-F238E27FC236}">
                    <a16:creationId xmlns:a16="http://schemas.microsoft.com/office/drawing/2014/main" id="{434BB992-E35F-4C26-B6CE-A91DD24F725C}"/>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1" name="Freeform 8782">
                <a:extLst>
                  <a:ext uri="{FF2B5EF4-FFF2-40B4-BE49-F238E27FC236}">
                    <a16:creationId xmlns:a16="http://schemas.microsoft.com/office/drawing/2014/main" id="{37B37D5F-FB66-4BC9-9673-B4BC2F27FE42}"/>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2" name="Freeform 8783">
                <a:extLst>
                  <a:ext uri="{FF2B5EF4-FFF2-40B4-BE49-F238E27FC236}">
                    <a16:creationId xmlns:a16="http://schemas.microsoft.com/office/drawing/2014/main" id="{7B23DF1C-2775-4B57-B00F-798138412239}"/>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3" name="Freeform 8784">
                <a:extLst>
                  <a:ext uri="{FF2B5EF4-FFF2-40B4-BE49-F238E27FC236}">
                    <a16:creationId xmlns:a16="http://schemas.microsoft.com/office/drawing/2014/main" id="{64143806-BBA0-4E32-B6CC-D6AA6C883D95}"/>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4" name="Freeform 8785">
                <a:extLst>
                  <a:ext uri="{FF2B5EF4-FFF2-40B4-BE49-F238E27FC236}">
                    <a16:creationId xmlns:a16="http://schemas.microsoft.com/office/drawing/2014/main" id="{7B4F0279-0F3F-4BD7-A1AD-51DAF4BFE503}"/>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5" name="Freeform 8786">
                <a:extLst>
                  <a:ext uri="{FF2B5EF4-FFF2-40B4-BE49-F238E27FC236}">
                    <a16:creationId xmlns:a16="http://schemas.microsoft.com/office/drawing/2014/main" id="{8039083D-0F1A-4535-A3CC-AFB8B3ABF7F4}"/>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6" name="Freeform 8787">
                <a:extLst>
                  <a:ext uri="{FF2B5EF4-FFF2-40B4-BE49-F238E27FC236}">
                    <a16:creationId xmlns:a16="http://schemas.microsoft.com/office/drawing/2014/main" id="{A1C7F82B-D778-420E-AD62-8B5241911583}"/>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7" name="Freeform 8788">
                <a:extLst>
                  <a:ext uri="{FF2B5EF4-FFF2-40B4-BE49-F238E27FC236}">
                    <a16:creationId xmlns:a16="http://schemas.microsoft.com/office/drawing/2014/main" id="{CCA283DB-3DE8-447E-B737-658078974A56}"/>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8" name="Freeform 8789">
                <a:extLst>
                  <a:ext uri="{FF2B5EF4-FFF2-40B4-BE49-F238E27FC236}">
                    <a16:creationId xmlns:a16="http://schemas.microsoft.com/office/drawing/2014/main" id="{4F83DF90-5486-4A2B-BE86-EB56CE977BF1}"/>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9" name="Freeform 8790">
                <a:extLst>
                  <a:ext uri="{FF2B5EF4-FFF2-40B4-BE49-F238E27FC236}">
                    <a16:creationId xmlns:a16="http://schemas.microsoft.com/office/drawing/2014/main" id="{3524D692-90CA-4432-BE1A-F81EB22C9962}"/>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0" name="Freeform 8791">
                <a:extLst>
                  <a:ext uri="{FF2B5EF4-FFF2-40B4-BE49-F238E27FC236}">
                    <a16:creationId xmlns:a16="http://schemas.microsoft.com/office/drawing/2014/main" id="{DFF3E0B2-A15A-4196-8565-EC76C989A50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1" name="Freeform 8792">
                <a:extLst>
                  <a:ext uri="{FF2B5EF4-FFF2-40B4-BE49-F238E27FC236}">
                    <a16:creationId xmlns:a16="http://schemas.microsoft.com/office/drawing/2014/main" id="{F0BAE68C-4662-499C-8A07-473C5C4A78E3}"/>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2" name="Freeform 8793">
                <a:extLst>
                  <a:ext uri="{FF2B5EF4-FFF2-40B4-BE49-F238E27FC236}">
                    <a16:creationId xmlns:a16="http://schemas.microsoft.com/office/drawing/2014/main" id="{18840054-F5CB-4AA8-8E32-1C1840EE0DD0}"/>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3" name="Freeform 8794">
                <a:extLst>
                  <a:ext uri="{FF2B5EF4-FFF2-40B4-BE49-F238E27FC236}">
                    <a16:creationId xmlns:a16="http://schemas.microsoft.com/office/drawing/2014/main" id="{AA09D3A7-DC80-4564-AFF4-374C4948D1CE}"/>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4" name="Freeform 8795">
                <a:extLst>
                  <a:ext uri="{FF2B5EF4-FFF2-40B4-BE49-F238E27FC236}">
                    <a16:creationId xmlns:a16="http://schemas.microsoft.com/office/drawing/2014/main" id="{B46456EB-6C77-4F03-9A61-F7C3736BC7AF}"/>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5" name="Freeform 8796">
                <a:extLst>
                  <a:ext uri="{FF2B5EF4-FFF2-40B4-BE49-F238E27FC236}">
                    <a16:creationId xmlns:a16="http://schemas.microsoft.com/office/drawing/2014/main" id="{97D11316-F907-476F-B435-8FF1D1B0D4D9}"/>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6" name="Freeform 8797">
                <a:extLst>
                  <a:ext uri="{FF2B5EF4-FFF2-40B4-BE49-F238E27FC236}">
                    <a16:creationId xmlns:a16="http://schemas.microsoft.com/office/drawing/2014/main" id="{BDABCD9C-9BC9-409F-B1E0-24A3EF0890D5}"/>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7" name="Freeform 8798">
                <a:extLst>
                  <a:ext uri="{FF2B5EF4-FFF2-40B4-BE49-F238E27FC236}">
                    <a16:creationId xmlns:a16="http://schemas.microsoft.com/office/drawing/2014/main" id="{85072332-2F36-4AF2-90AB-D508A015504A}"/>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8" name="Freeform 8799">
                <a:extLst>
                  <a:ext uri="{FF2B5EF4-FFF2-40B4-BE49-F238E27FC236}">
                    <a16:creationId xmlns:a16="http://schemas.microsoft.com/office/drawing/2014/main" id="{58587D42-DBF4-4144-ABCD-F88587C23118}"/>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9" name="Freeform 8800">
                <a:extLst>
                  <a:ext uri="{FF2B5EF4-FFF2-40B4-BE49-F238E27FC236}">
                    <a16:creationId xmlns:a16="http://schemas.microsoft.com/office/drawing/2014/main" id="{E35560DB-A48F-4337-9DEF-1E80185522F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0" name="Freeform 8801">
                <a:extLst>
                  <a:ext uri="{FF2B5EF4-FFF2-40B4-BE49-F238E27FC236}">
                    <a16:creationId xmlns:a16="http://schemas.microsoft.com/office/drawing/2014/main" id="{C5852ED5-F1E1-4D76-B553-004D5097648A}"/>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1" name="Freeform 8802">
                <a:extLst>
                  <a:ext uri="{FF2B5EF4-FFF2-40B4-BE49-F238E27FC236}">
                    <a16:creationId xmlns:a16="http://schemas.microsoft.com/office/drawing/2014/main" id="{187AC565-0564-4325-BBAB-EB5E54F9FF17}"/>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2" name="Freeform 8803">
                <a:extLst>
                  <a:ext uri="{FF2B5EF4-FFF2-40B4-BE49-F238E27FC236}">
                    <a16:creationId xmlns:a16="http://schemas.microsoft.com/office/drawing/2014/main" id="{F7F06AA3-AD06-4BA2-BF17-4594757CD369}"/>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3" name="Freeform 8804">
                <a:extLst>
                  <a:ext uri="{FF2B5EF4-FFF2-40B4-BE49-F238E27FC236}">
                    <a16:creationId xmlns:a16="http://schemas.microsoft.com/office/drawing/2014/main" id="{ED5E13BD-6CD7-456E-9128-BF545F181C16}"/>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4" name="Freeform 8805">
                <a:extLst>
                  <a:ext uri="{FF2B5EF4-FFF2-40B4-BE49-F238E27FC236}">
                    <a16:creationId xmlns:a16="http://schemas.microsoft.com/office/drawing/2014/main" id="{1D7AF010-0049-4169-B750-D79A7DBC978A}"/>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5" name="Freeform 8806">
                <a:extLst>
                  <a:ext uri="{FF2B5EF4-FFF2-40B4-BE49-F238E27FC236}">
                    <a16:creationId xmlns:a16="http://schemas.microsoft.com/office/drawing/2014/main" id="{E0B9C6E2-4450-4D00-814C-2D8C3E35E889}"/>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6" name="Freeform 8807">
                <a:extLst>
                  <a:ext uri="{FF2B5EF4-FFF2-40B4-BE49-F238E27FC236}">
                    <a16:creationId xmlns:a16="http://schemas.microsoft.com/office/drawing/2014/main" id="{72D1C28D-5E0D-4283-A832-CCB5770E9CF8}"/>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7" name="Freeform 8808">
                <a:extLst>
                  <a:ext uri="{FF2B5EF4-FFF2-40B4-BE49-F238E27FC236}">
                    <a16:creationId xmlns:a16="http://schemas.microsoft.com/office/drawing/2014/main" id="{4DFF1941-03EF-40A3-8034-A3ACC60ADFD3}"/>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8" name="Freeform 8809">
                <a:extLst>
                  <a:ext uri="{FF2B5EF4-FFF2-40B4-BE49-F238E27FC236}">
                    <a16:creationId xmlns:a16="http://schemas.microsoft.com/office/drawing/2014/main" id="{25029C8E-3262-470D-B0B4-46323484AFE0}"/>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9" name="Freeform 8810">
                <a:extLst>
                  <a:ext uri="{FF2B5EF4-FFF2-40B4-BE49-F238E27FC236}">
                    <a16:creationId xmlns:a16="http://schemas.microsoft.com/office/drawing/2014/main" id="{83129BE2-BEF8-4E3C-955A-1873B7CFE3D5}"/>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0" name="Freeform 8811">
                <a:extLst>
                  <a:ext uri="{FF2B5EF4-FFF2-40B4-BE49-F238E27FC236}">
                    <a16:creationId xmlns:a16="http://schemas.microsoft.com/office/drawing/2014/main" id="{B3A8DAD4-7ACB-4A55-AEB8-DDDF3922864D}"/>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1" name="Freeform 8812">
                <a:extLst>
                  <a:ext uri="{FF2B5EF4-FFF2-40B4-BE49-F238E27FC236}">
                    <a16:creationId xmlns:a16="http://schemas.microsoft.com/office/drawing/2014/main" id="{278BCF18-4924-453C-B8FA-90C995242B00}"/>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2" name="Freeform 8813">
                <a:extLst>
                  <a:ext uri="{FF2B5EF4-FFF2-40B4-BE49-F238E27FC236}">
                    <a16:creationId xmlns:a16="http://schemas.microsoft.com/office/drawing/2014/main" id="{48248A9F-D44E-4E66-91D8-D37324D3C7F1}"/>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3" name="Freeform 8814">
                <a:extLst>
                  <a:ext uri="{FF2B5EF4-FFF2-40B4-BE49-F238E27FC236}">
                    <a16:creationId xmlns:a16="http://schemas.microsoft.com/office/drawing/2014/main" id="{B3289C4E-544F-404C-A129-43C56814AA5D}"/>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4" name="Freeform 8815">
                <a:extLst>
                  <a:ext uri="{FF2B5EF4-FFF2-40B4-BE49-F238E27FC236}">
                    <a16:creationId xmlns:a16="http://schemas.microsoft.com/office/drawing/2014/main" id="{5A18C296-BFBD-42C5-9C6D-F2ACB38BA329}"/>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5" name="Freeform 8816">
                <a:extLst>
                  <a:ext uri="{FF2B5EF4-FFF2-40B4-BE49-F238E27FC236}">
                    <a16:creationId xmlns:a16="http://schemas.microsoft.com/office/drawing/2014/main" id="{66E12FEE-3F1A-478B-8E49-DD08E6F81504}"/>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6" name="Freeform 8817">
                <a:extLst>
                  <a:ext uri="{FF2B5EF4-FFF2-40B4-BE49-F238E27FC236}">
                    <a16:creationId xmlns:a16="http://schemas.microsoft.com/office/drawing/2014/main" id="{4183C829-EBA8-4128-A6A8-0C0008577650}"/>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7" name="Freeform 8818">
                <a:extLst>
                  <a:ext uri="{FF2B5EF4-FFF2-40B4-BE49-F238E27FC236}">
                    <a16:creationId xmlns:a16="http://schemas.microsoft.com/office/drawing/2014/main" id="{0651B477-92D4-43D2-BEAC-1BFC134A56C8}"/>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8" name="Freeform 8819">
                <a:extLst>
                  <a:ext uri="{FF2B5EF4-FFF2-40B4-BE49-F238E27FC236}">
                    <a16:creationId xmlns:a16="http://schemas.microsoft.com/office/drawing/2014/main" id="{8E4A7D01-371B-44A2-8FE2-FA76D1D3434F}"/>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9" name="Freeform 8820">
                <a:extLst>
                  <a:ext uri="{FF2B5EF4-FFF2-40B4-BE49-F238E27FC236}">
                    <a16:creationId xmlns:a16="http://schemas.microsoft.com/office/drawing/2014/main" id="{8C98F5F6-0074-412D-8239-53393D0D00AF}"/>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0" name="Freeform 8821">
                <a:extLst>
                  <a:ext uri="{FF2B5EF4-FFF2-40B4-BE49-F238E27FC236}">
                    <a16:creationId xmlns:a16="http://schemas.microsoft.com/office/drawing/2014/main" id="{313BF893-2EAF-4958-A6B8-CCCF9C0642B9}"/>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1" name="Freeform 8822">
                <a:extLst>
                  <a:ext uri="{FF2B5EF4-FFF2-40B4-BE49-F238E27FC236}">
                    <a16:creationId xmlns:a16="http://schemas.microsoft.com/office/drawing/2014/main" id="{A8087072-99D0-4F72-8BD9-CDE17D09C3CB}"/>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2" name="Freeform 8823">
                <a:extLst>
                  <a:ext uri="{FF2B5EF4-FFF2-40B4-BE49-F238E27FC236}">
                    <a16:creationId xmlns:a16="http://schemas.microsoft.com/office/drawing/2014/main" id="{8DF10D56-E396-4ADD-8913-2D5AF2574AAD}"/>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3" name="Freeform 8824">
                <a:extLst>
                  <a:ext uri="{FF2B5EF4-FFF2-40B4-BE49-F238E27FC236}">
                    <a16:creationId xmlns:a16="http://schemas.microsoft.com/office/drawing/2014/main" id="{8DA5332A-054B-4EA3-B18C-BD6B06FEF851}"/>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4" name="Freeform 8825">
                <a:extLst>
                  <a:ext uri="{FF2B5EF4-FFF2-40B4-BE49-F238E27FC236}">
                    <a16:creationId xmlns:a16="http://schemas.microsoft.com/office/drawing/2014/main" id="{5A12EE4C-497C-4E54-83EE-7F1F45E35653}"/>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5" name="Freeform 8826">
                <a:extLst>
                  <a:ext uri="{FF2B5EF4-FFF2-40B4-BE49-F238E27FC236}">
                    <a16:creationId xmlns:a16="http://schemas.microsoft.com/office/drawing/2014/main" id="{7232B5E5-F417-4749-9D92-671DD656736B}"/>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6" name="Freeform 8827">
                <a:extLst>
                  <a:ext uri="{FF2B5EF4-FFF2-40B4-BE49-F238E27FC236}">
                    <a16:creationId xmlns:a16="http://schemas.microsoft.com/office/drawing/2014/main" id="{E825162D-FA34-4956-B91B-C30B115953E9}"/>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7" name="Freeform 8828">
                <a:extLst>
                  <a:ext uri="{FF2B5EF4-FFF2-40B4-BE49-F238E27FC236}">
                    <a16:creationId xmlns:a16="http://schemas.microsoft.com/office/drawing/2014/main" id="{95E296EE-2FB3-4479-8F9A-4DDA690C8AA0}"/>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8" name="Freeform 8829">
                <a:extLst>
                  <a:ext uri="{FF2B5EF4-FFF2-40B4-BE49-F238E27FC236}">
                    <a16:creationId xmlns:a16="http://schemas.microsoft.com/office/drawing/2014/main" id="{379D6685-ACF7-48A1-8523-0AB7B1B7CD81}"/>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9" name="Freeform 8830">
                <a:extLst>
                  <a:ext uri="{FF2B5EF4-FFF2-40B4-BE49-F238E27FC236}">
                    <a16:creationId xmlns:a16="http://schemas.microsoft.com/office/drawing/2014/main" id="{02BF5456-99C3-495B-B860-FE11466B8870}"/>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0" name="Freeform 8831">
                <a:extLst>
                  <a:ext uri="{FF2B5EF4-FFF2-40B4-BE49-F238E27FC236}">
                    <a16:creationId xmlns:a16="http://schemas.microsoft.com/office/drawing/2014/main" id="{3CB08B36-53AF-49C0-8C52-67E6E9F675D4}"/>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1" name="Freeform 8832">
                <a:extLst>
                  <a:ext uri="{FF2B5EF4-FFF2-40B4-BE49-F238E27FC236}">
                    <a16:creationId xmlns:a16="http://schemas.microsoft.com/office/drawing/2014/main" id="{5C5266DD-FA51-42ED-B2E1-DE628BD0EA45}"/>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2" name="Freeform 8833">
                <a:extLst>
                  <a:ext uri="{FF2B5EF4-FFF2-40B4-BE49-F238E27FC236}">
                    <a16:creationId xmlns:a16="http://schemas.microsoft.com/office/drawing/2014/main" id="{D552B65D-2AE4-47D3-B70C-C9F7850B1046}"/>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3" name="Freeform 8834">
                <a:extLst>
                  <a:ext uri="{FF2B5EF4-FFF2-40B4-BE49-F238E27FC236}">
                    <a16:creationId xmlns:a16="http://schemas.microsoft.com/office/drawing/2014/main" id="{9C2C00D6-7574-45C0-9F8A-3658D0E2872E}"/>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4" name="Freeform 8835">
                <a:extLst>
                  <a:ext uri="{FF2B5EF4-FFF2-40B4-BE49-F238E27FC236}">
                    <a16:creationId xmlns:a16="http://schemas.microsoft.com/office/drawing/2014/main" id="{1BCD8528-B2AE-44B0-B623-8327C1B68714}"/>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5" name="Freeform 8836">
                <a:extLst>
                  <a:ext uri="{FF2B5EF4-FFF2-40B4-BE49-F238E27FC236}">
                    <a16:creationId xmlns:a16="http://schemas.microsoft.com/office/drawing/2014/main" id="{16EAE258-A3B9-4C65-9A0E-9142E505F5C3}"/>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6" name="Freeform 8837">
                <a:extLst>
                  <a:ext uri="{FF2B5EF4-FFF2-40B4-BE49-F238E27FC236}">
                    <a16:creationId xmlns:a16="http://schemas.microsoft.com/office/drawing/2014/main" id="{92C34773-C760-4B96-97F7-B382DF45A060}"/>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7" name="Freeform 8838">
                <a:extLst>
                  <a:ext uri="{FF2B5EF4-FFF2-40B4-BE49-F238E27FC236}">
                    <a16:creationId xmlns:a16="http://schemas.microsoft.com/office/drawing/2014/main" id="{4A1050DD-946C-46CF-B22F-654B06089948}"/>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8" name="Freeform 8839">
                <a:extLst>
                  <a:ext uri="{FF2B5EF4-FFF2-40B4-BE49-F238E27FC236}">
                    <a16:creationId xmlns:a16="http://schemas.microsoft.com/office/drawing/2014/main" id="{B6B91096-0C67-4DF4-ADE5-EB5642253C79}"/>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9" name="Freeform 8840">
                <a:extLst>
                  <a:ext uri="{FF2B5EF4-FFF2-40B4-BE49-F238E27FC236}">
                    <a16:creationId xmlns:a16="http://schemas.microsoft.com/office/drawing/2014/main" id="{C339BEC9-5C03-41C3-B454-415116369A12}"/>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0" name="Freeform 8841">
                <a:extLst>
                  <a:ext uri="{FF2B5EF4-FFF2-40B4-BE49-F238E27FC236}">
                    <a16:creationId xmlns:a16="http://schemas.microsoft.com/office/drawing/2014/main" id="{A82143D9-4414-477D-A0B6-6BC03D7AA6D8}"/>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1" name="Freeform 8842">
                <a:extLst>
                  <a:ext uri="{FF2B5EF4-FFF2-40B4-BE49-F238E27FC236}">
                    <a16:creationId xmlns:a16="http://schemas.microsoft.com/office/drawing/2014/main" id="{27B285A6-B4DF-468C-9167-DE709CCEE960}"/>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2" name="Freeform 8843">
                <a:extLst>
                  <a:ext uri="{FF2B5EF4-FFF2-40B4-BE49-F238E27FC236}">
                    <a16:creationId xmlns:a16="http://schemas.microsoft.com/office/drawing/2014/main" id="{9DB22572-CD63-494F-ACC6-29B3233CFB1A}"/>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3" name="Freeform 8844">
                <a:extLst>
                  <a:ext uri="{FF2B5EF4-FFF2-40B4-BE49-F238E27FC236}">
                    <a16:creationId xmlns:a16="http://schemas.microsoft.com/office/drawing/2014/main" id="{AF3B5B8F-9193-4E93-925F-32CDB0BCB3AB}"/>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4" name="Freeform 8845">
                <a:extLst>
                  <a:ext uri="{FF2B5EF4-FFF2-40B4-BE49-F238E27FC236}">
                    <a16:creationId xmlns:a16="http://schemas.microsoft.com/office/drawing/2014/main" id="{F89106A8-3E6D-4DDE-AA75-2A18A7972CC8}"/>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5" name="Freeform 8846">
                <a:extLst>
                  <a:ext uri="{FF2B5EF4-FFF2-40B4-BE49-F238E27FC236}">
                    <a16:creationId xmlns:a16="http://schemas.microsoft.com/office/drawing/2014/main" id="{7F543B7B-BF63-4DA3-BBA8-33AFDD5AF759}"/>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6" name="Freeform 8847">
                <a:extLst>
                  <a:ext uri="{FF2B5EF4-FFF2-40B4-BE49-F238E27FC236}">
                    <a16:creationId xmlns:a16="http://schemas.microsoft.com/office/drawing/2014/main" id="{F65677F5-C6DA-491C-BDA0-1C3114E82351}"/>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7" name="Freeform 8848">
                <a:extLst>
                  <a:ext uri="{FF2B5EF4-FFF2-40B4-BE49-F238E27FC236}">
                    <a16:creationId xmlns:a16="http://schemas.microsoft.com/office/drawing/2014/main" id="{DA0601B4-66FE-4349-9B10-C6D87CF662FF}"/>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8" name="Freeform 8849">
                <a:extLst>
                  <a:ext uri="{FF2B5EF4-FFF2-40B4-BE49-F238E27FC236}">
                    <a16:creationId xmlns:a16="http://schemas.microsoft.com/office/drawing/2014/main" id="{BA62CC79-C67D-46C5-ADA4-BF1BDEC4E3F9}"/>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9" name="Freeform 8850">
                <a:extLst>
                  <a:ext uri="{FF2B5EF4-FFF2-40B4-BE49-F238E27FC236}">
                    <a16:creationId xmlns:a16="http://schemas.microsoft.com/office/drawing/2014/main" id="{D27AD35A-0AE7-4F72-81DC-01DFC5573D0C}"/>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0" name="Freeform 8851">
                <a:extLst>
                  <a:ext uri="{FF2B5EF4-FFF2-40B4-BE49-F238E27FC236}">
                    <a16:creationId xmlns:a16="http://schemas.microsoft.com/office/drawing/2014/main" id="{C14F3967-722D-47D8-82F1-2C46DE43740F}"/>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1" name="Freeform 8852">
                <a:extLst>
                  <a:ext uri="{FF2B5EF4-FFF2-40B4-BE49-F238E27FC236}">
                    <a16:creationId xmlns:a16="http://schemas.microsoft.com/office/drawing/2014/main" id="{CA0B47F6-0327-4998-A491-88B6468E6A97}"/>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2" name="Freeform 8853">
                <a:extLst>
                  <a:ext uri="{FF2B5EF4-FFF2-40B4-BE49-F238E27FC236}">
                    <a16:creationId xmlns:a16="http://schemas.microsoft.com/office/drawing/2014/main" id="{B4E38ACE-FF1A-4D6C-B57F-86350A57B6A7}"/>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3" name="Freeform 8854">
                <a:extLst>
                  <a:ext uri="{FF2B5EF4-FFF2-40B4-BE49-F238E27FC236}">
                    <a16:creationId xmlns:a16="http://schemas.microsoft.com/office/drawing/2014/main" id="{8A83098C-1F16-422A-8BCF-46927E3BAD7C}"/>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4" name="Freeform 8855">
                <a:extLst>
                  <a:ext uri="{FF2B5EF4-FFF2-40B4-BE49-F238E27FC236}">
                    <a16:creationId xmlns:a16="http://schemas.microsoft.com/office/drawing/2014/main" id="{4648DF53-7BB4-4322-BE42-88033B11EEF0}"/>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5" name="Freeform 8856">
                <a:extLst>
                  <a:ext uri="{FF2B5EF4-FFF2-40B4-BE49-F238E27FC236}">
                    <a16:creationId xmlns:a16="http://schemas.microsoft.com/office/drawing/2014/main" id="{D22818ED-31DE-4095-992E-6C5F6AD4C851}"/>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6" name="Freeform 8857">
                <a:extLst>
                  <a:ext uri="{FF2B5EF4-FFF2-40B4-BE49-F238E27FC236}">
                    <a16:creationId xmlns:a16="http://schemas.microsoft.com/office/drawing/2014/main" id="{61A1DE4F-E0BA-4B97-A1FE-A31F500042FB}"/>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7" name="Freeform 8858">
                <a:extLst>
                  <a:ext uri="{FF2B5EF4-FFF2-40B4-BE49-F238E27FC236}">
                    <a16:creationId xmlns:a16="http://schemas.microsoft.com/office/drawing/2014/main" id="{F6E16A13-63B2-4D91-8784-EB3E9CF04AA0}"/>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8" name="Freeform 8859">
                <a:extLst>
                  <a:ext uri="{FF2B5EF4-FFF2-40B4-BE49-F238E27FC236}">
                    <a16:creationId xmlns:a16="http://schemas.microsoft.com/office/drawing/2014/main" id="{CE089445-7F07-4D06-B912-E40CD6D02C49}"/>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9" name="Freeform 8860">
                <a:extLst>
                  <a:ext uri="{FF2B5EF4-FFF2-40B4-BE49-F238E27FC236}">
                    <a16:creationId xmlns:a16="http://schemas.microsoft.com/office/drawing/2014/main" id="{820C7126-EE4D-4834-8C37-0ABA49C0AFC6}"/>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0" name="Freeform 8861">
                <a:extLst>
                  <a:ext uri="{FF2B5EF4-FFF2-40B4-BE49-F238E27FC236}">
                    <a16:creationId xmlns:a16="http://schemas.microsoft.com/office/drawing/2014/main" id="{374AD2FC-976D-4578-97D9-631EDFFDBED9}"/>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1" name="Freeform 8862">
                <a:extLst>
                  <a:ext uri="{FF2B5EF4-FFF2-40B4-BE49-F238E27FC236}">
                    <a16:creationId xmlns:a16="http://schemas.microsoft.com/office/drawing/2014/main" id="{ADE24269-D243-4449-842A-C98B7F54A58B}"/>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2" name="Freeform 8863">
                <a:extLst>
                  <a:ext uri="{FF2B5EF4-FFF2-40B4-BE49-F238E27FC236}">
                    <a16:creationId xmlns:a16="http://schemas.microsoft.com/office/drawing/2014/main" id="{C7ECEA81-ADE6-4548-9997-6DAD1C47FBA5}"/>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3" name="Freeform 8864">
                <a:extLst>
                  <a:ext uri="{FF2B5EF4-FFF2-40B4-BE49-F238E27FC236}">
                    <a16:creationId xmlns:a16="http://schemas.microsoft.com/office/drawing/2014/main" id="{7AC5E879-13B1-4016-9396-9293E71A54F5}"/>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4" name="Freeform 8865">
                <a:extLst>
                  <a:ext uri="{FF2B5EF4-FFF2-40B4-BE49-F238E27FC236}">
                    <a16:creationId xmlns:a16="http://schemas.microsoft.com/office/drawing/2014/main" id="{C658944E-451D-4EE5-A609-3CA25F995660}"/>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5" name="Freeform 8866">
                <a:extLst>
                  <a:ext uri="{FF2B5EF4-FFF2-40B4-BE49-F238E27FC236}">
                    <a16:creationId xmlns:a16="http://schemas.microsoft.com/office/drawing/2014/main" id="{8BDDC31A-9C6E-417B-BD87-530190C1A3F0}"/>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6" name="Freeform 8867">
                <a:extLst>
                  <a:ext uri="{FF2B5EF4-FFF2-40B4-BE49-F238E27FC236}">
                    <a16:creationId xmlns:a16="http://schemas.microsoft.com/office/drawing/2014/main" id="{905B8621-19D7-44C6-9A33-8457CD1F8097}"/>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7" name="Freeform 8868">
                <a:extLst>
                  <a:ext uri="{FF2B5EF4-FFF2-40B4-BE49-F238E27FC236}">
                    <a16:creationId xmlns:a16="http://schemas.microsoft.com/office/drawing/2014/main" id="{38E20710-C815-418F-A750-31B54DA84170}"/>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8" name="Freeform 8869">
                <a:extLst>
                  <a:ext uri="{FF2B5EF4-FFF2-40B4-BE49-F238E27FC236}">
                    <a16:creationId xmlns:a16="http://schemas.microsoft.com/office/drawing/2014/main" id="{7038A513-2F35-4C7D-B1E7-73267A06C37D}"/>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9" name="Freeform 8870">
                <a:extLst>
                  <a:ext uri="{FF2B5EF4-FFF2-40B4-BE49-F238E27FC236}">
                    <a16:creationId xmlns:a16="http://schemas.microsoft.com/office/drawing/2014/main" id="{F633C83D-1E35-4BA0-84FF-E6A67532BBDD}"/>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0" name="Freeform 8871">
                <a:extLst>
                  <a:ext uri="{FF2B5EF4-FFF2-40B4-BE49-F238E27FC236}">
                    <a16:creationId xmlns:a16="http://schemas.microsoft.com/office/drawing/2014/main" id="{EA442187-BDE3-49D6-A907-6195F64F1185}"/>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1" name="Freeform 8872">
                <a:extLst>
                  <a:ext uri="{FF2B5EF4-FFF2-40B4-BE49-F238E27FC236}">
                    <a16:creationId xmlns:a16="http://schemas.microsoft.com/office/drawing/2014/main" id="{6D193DB3-C7E6-4B2B-B765-D25755ACF3D3}"/>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2" name="Freeform 8873">
                <a:extLst>
                  <a:ext uri="{FF2B5EF4-FFF2-40B4-BE49-F238E27FC236}">
                    <a16:creationId xmlns:a16="http://schemas.microsoft.com/office/drawing/2014/main" id="{2485E708-4549-4290-B30F-5C1D0C8AAB08}"/>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3" name="Freeform 8874">
                <a:extLst>
                  <a:ext uri="{FF2B5EF4-FFF2-40B4-BE49-F238E27FC236}">
                    <a16:creationId xmlns:a16="http://schemas.microsoft.com/office/drawing/2014/main" id="{B1447B66-8118-415B-A34E-B82A5A830222}"/>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4" name="Freeform 8875">
                <a:extLst>
                  <a:ext uri="{FF2B5EF4-FFF2-40B4-BE49-F238E27FC236}">
                    <a16:creationId xmlns:a16="http://schemas.microsoft.com/office/drawing/2014/main" id="{AAA113B5-17ED-488E-B1D8-C20C359D3A8D}"/>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5" name="Freeform 8876">
                <a:extLst>
                  <a:ext uri="{FF2B5EF4-FFF2-40B4-BE49-F238E27FC236}">
                    <a16:creationId xmlns:a16="http://schemas.microsoft.com/office/drawing/2014/main" id="{E8085F66-F548-4B18-96F0-23150AAF5292}"/>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6" name="Freeform 8877">
                <a:extLst>
                  <a:ext uri="{FF2B5EF4-FFF2-40B4-BE49-F238E27FC236}">
                    <a16:creationId xmlns:a16="http://schemas.microsoft.com/office/drawing/2014/main" id="{D130F454-D554-4EC4-93CA-8F1975E0ED78}"/>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7" name="Freeform 8878">
                <a:extLst>
                  <a:ext uri="{FF2B5EF4-FFF2-40B4-BE49-F238E27FC236}">
                    <a16:creationId xmlns:a16="http://schemas.microsoft.com/office/drawing/2014/main" id="{A632A71D-7A2B-47AF-81F2-A962AD40D284}"/>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8" name="Freeform 8879">
                <a:extLst>
                  <a:ext uri="{FF2B5EF4-FFF2-40B4-BE49-F238E27FC236}">
                    <a16:creationId xmlns:a16="http://schemas.microsoft.com/office/drawing/2014/main" id="{CADB6087-1E5C-44E9-9B5C-6540A73CC6FF}"/>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9" name="Freeform 8880">
                <a:extLst>
                  <a:ext uri="{FF2B5EF4-FFF2-40B4-BE49-F238E27FC236}">
                    <a16:creationId xmlns:a16="http://schemas.microsoft.com/office/drawing/2014/main" id="{E9D51CA6-58DE-4068-B796-6AB3A79611AE}"/>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0" name="Freeform 8881">
                <a:extLst>
                  <a:ext uri="{FF2B5EF4-FFF2-40B4-BE49-F238E27FC236}">
                    <a16:creationId xmlns:a16="http://schemas.microsoft.com/office/drawing/2014/main" id="{80827617-71B4-4DEC-97E9-4AEBD4B09E57}"/>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1" name="Freeform 8882">
                <a:extLst>
                  <a:ext uri="{FF2B5EF4-FFF2-40B4-BE49-F238E27FC236}">
                    <a16:creationId xmlns:a16="http://schemas.microsoft.com/office/drawing/2014/main" id="{0481211D-9BE8-41BC-981B-77DE1FB9630E}"/>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2" name="Freeform 8883">
                <a:extLst>
                  <a:ext uri="{FF2B5EF4-FFF2-40B4-BE49-F238E27FC236}">
                    <a16:creationId xmlns:a16="http://schemas.microsoft.com/office/drawing/2014/main" id="{53D91738-4EBE-4C3B-8F9F-30CC894628BD}"/>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3" name="Freeform 8884">
                <a:extLst>
                  <a:ext uri="{FF2B5EF4-FFF2-40B4-BE49-F238E27FC236}">
                    <a16:creationId xmlns:a16="http://schemas.microsoft.com/office/drawing/2014/main" id="{F965847A-50B7-45F5-ADDD-511DA727588A}"/>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4" name="Freeform 8885">
                <a:extLst>
                  <a:ext uri="{FF2B5EF4-FFF2-40B4-BE49-F238E27FC236}">
                    <a16:creationId xmlns:a16="http://schemas.microsoft.com/office/drawing/2014/main" id="{07C913AB-8B74-41B2-BD7A-7870DD8DBB10}"/>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5" name="Freeform 8886">
                <a:extLst>
                  <a:ext uri="{FF2B5EF4-FFF2-40B4-BE49-F238E27FC236}">
                    <a16:creationId xmlns:a16="http://schemas.microsoft.com/office/drawing/2014/main" id="{181E7A85-B04A-41D6-84AE-6F87AD50C434}"/>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6" name="Freeform 8887">
                <a:extLst>
                  <a:ext uri="{FF2B5EF4-FFF2-40B4-BE49-F238E27FC236}">
                    <a16:creationId xmlns:a16="http://schemas.microsoft.com/office/drawing/2014/main" id="{1E0B5059-8D01-4589-9AEA-7B44DDA0FD1F}"/>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7" name="Freeform 8888">
                <a:extLst>
                  <a:ext uri="{FF2B5EF4-FFF2-40B4-BE49-F238E27FC236}">
                    <a16:creationId xmlns:a16="http://schemas.microsoft.com/office/drawing/2014/main" id="{F7D17AF6-C10F-460F-AFC2-9A1ED98E4636}"/>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8" name="Freeform 8889">
                <a:extLst>
                  <a:ext uri="{FF2B5EF4-FFF2-40B4-BE49-F238E27FC236}">
                    <a16:creationId xmlns:a16="http://schemas.microsoft.com/office/drawing/2014/main" id="{F60B7C67-8BEF-4DFE-ADA8-6EF6F1C19498}"/>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9" name="Freeform 8890">
                <a:extLst>
                  <a:ext uri="{FF2B5EF4-FFF2-40B4-BE49-F238E27FC236}">
                    <a16:creationId xmlns:a16="http://schemas.microsoft.com/office/drawing/2014/main" id="{82F19114-83A4-449A-8318-97E5E6EBE7E7}"/>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0" name="Freeform 8891">
                <a:extLst>
                  <a:ext uri="{FF2B5EF4-FFF2-40B4-BE49-F238E27FC236}">
                    <a16:creationId xmlns:a16="http://schemas.microsoft.com/office/drawing/2014/main" id="{C0DAC81F-AC80-463A-A845-AC5B58806CDD}"/>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1" name="Freeform 8892">
                <a:extLst>
                  <a:ext uri="{FF2B5EF4-FFF2-40B4-BE49-F238E27FC236}">
                    <a16:creationId xmlns:a16="http://schemas.microsoft.com/office/drawing/2014/main" id="{0CEF37D6-8E57-4EA8-8D14-88C3207C9614}"/>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2" name="Freeform 8893">
                <a:extLst>
                  <a:ext uri="{FF2B5EF4-FFF2-40B4-BE49-F238E27FC236}">
                    <a16:creationId xmlns:a16="http://schemas.microsoft.com/office/drawing/2014/main" id="{8E77AD6B-50E2-44A3-8D15-069B0A73980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3" name="Freeform 8894">
                <a:extLst>
                  <a:ext uri="{FF2B5EF4-FFF2-40B4-BE49-F238E27FC236}">
                    <a16:creationId xmlns:a16="http://schemas.microsoft.com/office/drawing/2014/main" id="{C199D141-D79B-4E9B-A603-7649C41FFBB5}"/>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4" name="Freeform 8895">
                <a:extLst>
                  <a:ext uri="{FF2B5EF4-FFF2-40B4-BE49-F238E27FC236}">
                    <a16:creationId xmlns:a16="http://schemas.microsoft.com/office/drawing/2014/main" id="{65190A61-833E-42DE-B332-7DFC8D6D9785}"/>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5" name="Freeform 8896">
                <a:extLst>
                  <a:ext uri="{FF2B5EF4-FFF2-40B4-BE49-F238E27FC236}">
                    <a16:creationId xmlns:a16="http://schemas.microsoft.com/office/drawing/2014/main" id="{B4C99C8D-9CE1-487B-89D3-4FBA709DE381}"/>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6" name="Freeform 8897">
                <a:extLst>
                  <a:ext uri="{FF2B5EF4-FFF2-40B4-BE49-F238E27FC236}">
                    <a16:creationId xmlns:a16="http://schemas.microsoft.com/office/drawing/2014/main" id="{F8F1D03B-6B4E-4C18-92A4-32DCDC111FD4}"/>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7" name="Freeform 8898">
                <a:extLst>
                  <a:ext uri="{FF2B5EF4-FFF2-40B4-BE49-F238E27FC236}">
                    <a16:creationId xmlns:a16="http://schemas.microsoft.com/office/drawing/2014/main" id="{D81B7605-74FD-4688-8738-5FC29331A062}"/>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8" name="Freeform 8899">
                <a:extLst>
                  <a:ext uri="{FF2B5EF4-FFF2-40B4-BE49-F238E27FC236}">
                    <a16:creationId xmlns:a16="http://schemas.microsoft.com/office/drawing/2014/main" id="{03EBD9CC-22A0-4EC9-A141-DA2640E0D9C6}"/>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9" name="Freeform 8900">
                <a:extLst>
                  <a:ext uri="{FF2B5EF4-FFF2-40B4-BE49-F238E27FC236}">
                    <a16:creationId xmlns:a16="http://schemas.microsoft.com/office/drawing/2014/main" id="{91D1D360-A0F7-4D22-9706-F8097E8F1E6B}"/>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0" name="Freeform 8901">
                <a:extLst>
                  <a:ext uri="{FF2B5EF4-FFF2-40B4-BE49-F238E27FC236}">
                    <a16:creationId xmlns:a16="http://schemas.microsoft.com/office/drawing/2014/main" id="{F4CCAF56-D69B-4A89-8D0D-318BA7163F5B}"/>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1" name="Freeform 8902">
                <a:extLst>
                  <a:ext uri="{FF2B5EF4-FFF2-40B4-BE49-F238E27FC236}">
                    <a16:creationId xmlns:a16="http://schemas.microsoft.com/office/drawing/2014/main" id="{36B01C5D-6219-4E52-AFE4-C50181B713E8}"/>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2" name="Freeform 8903">
                <a:extLst>
                  <a:ext uri="{FF2B5EF4-FFF2-40B4-BE49-F238E27FC236}">
                    <a16:creationId xmlns:a16="http://schemas.microsoft.com/office/drawing/2014/main" id="{A9E71868-60CB-4673-850B-651CF47B325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3" name="Freeform 8904">
                <a:extLst>
                  <a:ext uri="{FF2B5EF4-FFF2-40B4-BE49-F238E27FC236}">
                    <a16:creationId xmlns:a16="http://schemas.microsoft.com/office/drawing/2014/main" id="{582740A1-C358-48B8-92F9-9C6D5ED538D4}"/>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4" name="Freeform 8905">
                <a:extLst>
                  <a:ext uri="{FF2B5EF4-FFF2-40B4-BE49-F238E27FC236}">
                    <a16:creationId xmlns:a16="http://schemas.microsoft.com/office/drawing/2014/main" id="{1221E890-EC5D-4FB3-B4FA-F06EE54EDCD3}"/>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5" name="Freeform 8906">
                <a:extLst>
                  <a:ext uri="{FF2B5EF4-FFF2-40B4-BE49-F238E27FC236}">
                    <a16:creationId xmlns:a16="http://schemas.microsoft.com/office/drawing/2014/main" id="{BE164FDC-1771-47D4-8821-E490AEE73E3F}"/>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6" name="Freeform 8907">
                <a:extLst>
                  <a:ext uri="{FF2B5EF4-FFF2-40B4-BE49-F238E27FC236}">
                    <a16:creationId xmlns:a16="http://schemas.microsoft.com/office/drawing/2014/main" id="{BD23FD90-3BED-47A6-8E12-3443DB4F39D2}"/>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7" name="Freeform 8908">
                <a:extLst>
                  <a:ext uri="{FF2B5EF4-FFF2-40B4-BE49-F238E27FC236}">
                    <a16:creationId xmlns:a16="http://schemas.microsoft.com/office/drawing/2014/main" id="{3F554A85-DA79-49D4-86E5-E54DD2DDAAA1}"/>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8" name="Freeform 8909">
                <a:extLst>
                  <a:ext uri="{FF2B5EF4-FFF2-40B4-BE49-F238E27FC236}">
                    <a16:creationId xmlns:a16="http://schemas.microsoft.com/office/drawing/2014/main" id="{968BFD0E-9941-49A5-B883-B341666BD0F4}"/>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9" name="Freeform 8910">
                <a:extLst>
                  <a:ext uri="{FF2B5EF4-FFF2-40B4-BE49-F238E27FC236}">
                    <a16:creationId xmlns:a16="http://schemas.microsoft.com/office/drawing/2014/main" id="{CEAA5B64-41EE-4AA2-BA90-F9E07E3BE60B}"/>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0" name="Freeform 8911">
                <a:extLst>
                  <a:ext uri="{FF2B5EF4-FFF2-40B4-BE49-F238E27FC236}">
                    <a16:creationId xmlns:a16="http://schemas.microsoft.com/office/drawing/2014/main" id="{DEDC19F3-DD4C-4F17-85EB-68B211F2192C}"/>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1" name="Freeform 8912">
                <a:extLst>
                  <a:ext uri="{FF2B5EF4-FFF2-40B4-BE49-F238E27FC236}">
                    <a16:creationId xmlns:a16="http://schemas.microsoft.com/office/drawing/2014/main" id="{E49FF9A8-D426-4A0F-921B-9869F2EA02FF}"/>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2" name="Freeform 8913">
                <a:extLst>
                  <a:ext uri="{FF2B5EF4-FFF2-40B4-BE49-F238E27FC236}">
                    <a16:creationId xmlns:a16="http://schemas.microsoft.com/office/drawing/2014/main" id="{CBD3D218-CCFB-4C91-9730-113D85304C53}"/>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3" name="Freeform 8914">
                <a:extLst>
                  <a:ext uri="{FF2B5EF4-FFF2-40B4-BE49-F238E27FC236}">
                    <a16:creationId xmlns:a16="http://schemas.microsoft.com/office/drawing/2014/main" id="{620F7DD3-E752-48D2-BC25-0C5DB1788907}"/>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4" name="Freeform 8915">
                <a:extLst>
                  <a:ext uri="{FF2B5EF4-FFF2-40B4-BE49-F238E27FC236}">
                    <a16:creationId xmlns:a16="http://schemas.microsoft.com/office/drawing/2014/main" id="{B6E125CB-5478-4CEF-A298-18C4A064C111}"/>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5" name="Freeform 8916">
                <a:extLst>
                  <a:ext uri="{FF2B5EF4-FFF2-40B4-BE49-F238E27FC236}">
                    <a16:creationId xmlns:a16="http://schemas.microsoft.com/office/drawing/2014/main" id="{1E50AAE8-C6BF-4B0E-98D8-4EE0CFBB314F}"/>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6" name="Freeform 8917">
                <a:extLst>
                  <a:ext uri="{FF2B5EF4-FFF2-40B4-BE49-F238E27FC236}">
                    <a16:creationId xmlns:a16="http://schemas.microsoft.com/office/drawing/2014/main" id="{B2FF1114-7BB1-45BB-ABDC-C6E443E60CEE}"/>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7" name="Freeform 8918">
                <a:extLst>
                  <a:ext uri="{FF2B5EF4-FFF2-40B4-BE49-F238E27FC236}">
                    <a16:creationId xmlns:a16="http://schemas.microsoft.com/office/drawing/2014/main" id="{C99BC0D7-4F5A-48AB-93D6-614816757CC2}"/>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8" name="Freeform 8919">
                <a:extLst>
                  <a:ext uri="{FF2B5EF4-FFF2-40B4-BE49-F238E27FC236}">
                    <a16:creationId xmlns:a16="http://schemas.microsoft.com/office/drawing/2014/main" id="{80AEB507-31E6-4AE0-97B1-640C94650363}"/>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9" name="Freeform 8920">
                <a:extLst>
                  <a:ext uri="{FF2B5EF4-FFF2-40B4-BE49-F238E27FC236}">
                    <a16:creationId xmlns:a16="http://schemas.microsoft.com/office/drawing/2014/main" id="{F674F128-468F-407F-8A3F-7D48F4F58BD9}"/>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0" name="Freeform 8921">
                <a:extLst>
                  <a:ext uri="{FF2B5EF4-FFF2-40B4-BE49-F238E27FC236}">
                    <a16:creationId xmlns:a16="http://schemas.microsoft.com/office/drawing/2014/main" id="{8509EAD2-90D5-4BA3-904D-755CB68F2A62}"/>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1" name="Freeform 8922">
                <a:extLst>
                  <a:ext uri="{FF2B5EF4-FFF2-40B4-BE49-F238E27FC236}">
                    <a16:creationId xmlns:a16="http://schemas.microsoft.com/office/drawing/2014/main" id="{89B50F09-4F92-4883-914D-144532F02E5B}"/>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2" name="Freeform 8923">
                <a:extLst>
                  <a:ext uri="{FF2B5EF4-FFF2-40B4-BE49-F238E27FC236}">
                    <a16:creationId xmlns:a16="http://schemas.microsoft.com/office/drawing/2014/main" id="{077D2D26-CC69-4057-89FF-BA8A14CB8FC7}"/>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3" name="Freeform 8924">
                <a:extLst>
                  <a:ext uri="{FF2B5EF4-FFF2-40B4-BE49-F238E27FC236}">
                    <a16:creationId xmlns:a16="http://schemas.microsoft.com/office/drawing/2014/main" id="{667C0B45-2380-498E-943F-05AB1DD1B2C4}"/>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4" name="Freeform 8925">
                <a:extLst>
                  <a:ext uri="{FF2B5EF4-FFF2-40B4-BE49-F238E27FC236}">
                    <a16:creationId xmlns:a16="http://schemas.microsoft.com/office/drawing/2014/main" id="{0C603ED2-6BE1-44E6-B63F-91A7449C5B1F}"/>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5" name="Freeform 8926">
                <a:extLst>
                  <a:ext uri="{FF2B5EF4-FFF2-40B4-BE49-F238E27FC236}">
                    <a16:creationId xmlns:a16="http://schemas.microsoft.com/office/drawing/2014/main" id="{C201155B-14E8-4E55-BEE9-B9966D384F7D}"/>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6" name="Freeform 8927">
                <a:extLst>
                  <a:ext uri="{FF2B5EF4-FFF2-40B4-BE49-F238E27FC236}">
                    <a16:creationId xmlns:a16="http://schemas.microsoft.com/office/drawing/2014/main" id="{CD5A44E3-455D-4AC6-A373-0F9F0D45E275}"/>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7" name="Freeform 8928">
                <a:extLst>
                  <a:ext uri="{FF2B5EF4-FFF2-40B4-BE49-F238E27FC236}">
                    <a16:creationId xmlns:a16="http://schemas.microsoft.com/office/drawing/2014/main" id="{EE78CC6B-5615-4394-A579-B5FB8E1B018A}"/>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8" name="Freeform 8929">
                <a:extLst>
                  <a:ext uri="{FF2B5EF4-FFF2-40B4-BE49-F238E27FC236}">
                    <a16:creationId xmlns:a16="http://schemas.microsoft.com/office/drawing/2014/main" id="{DB8101FF-4D05-411A-ACC3-D8FEBCBDCFB0}"/>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9" name="Freeform 8930">
                <a:extLst>
                  <a:ext uri="{FF2B5EF4-FFF2-40B4-BE49-F238E27FC236}">
                    <a16:creationId xmlns:a16="http://schemas.microsoft.com/office/drawing/2014/main" id="{BD51C1AB-D8EF-4600-AABF-449755B6394C}"/>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0" name="Freeform 8931">
                <a:extLst>
                  <a:ext uri="{FF2B5EF4-FFF2-40B4-BE49-F238E27FC236}">
                    <a16:creationId xmlns:a16="http://schemas.microsoft.com/office/drawing/2014/main" id="{C20CF05C-EEB2-4764-AD4A-C7EA8216B52D}"/>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1" name="Freeform 8932">
                <a:extLst>
                  <a:ext uri="{FF2B5EF4-FFF2-40B4-BE49-F238E27FC236}">
                    <a16:creationId xmlns:a16="http://schemas.microsoft.com/office/drawing/2014/main" id="{285B71C9-5679-4DF0-A580-C5FAF11B42D3}"/>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2" name="Freeform 8933">
                <a:extLst>
                  <a:ext uri="{FF2B5EF4-FFF2-40B4-BE49-F238E27FC236}">
                    <a16:creationId xmlns:a16="http://schemas.microsoft.com/office/drawing/2014/main" id="{308406F9-E4D8-42B7-AADD-81923DFB6108}"/>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3" name="Freeform 8934">
                <a:extLst>
                  <a:ext uri="{FF2B5EF4-FFF2-40B4-BE49-F238E27FC236}">
                    <a16:creationId xmlns:a16="http://schemas.microsoft.com/office/drawing/2014/main" id="{D1A57449-EE74-42ED-ACDF-B46CCB3EFFC9}"/>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4" name="Freeform 8935">
                <a:extLst>
                  <a:ext uri="{FF2B5EF4-FFF2-40B4-BE49-F238E27FC236}">
                    <a16:creationId xmlns:a16="http://schemas.microsoft.com/office/drawing/2014/main" id="{158B77C3-B8D3-4468-B174-C8B4991D4E99}"/>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5" name="Freeform 8936">
                <a:extLst>
                  <a:ext uri="{FF2B5EF4-FFF2-40B4-BE49-F238E27FC236}">
                    <a16:creationId xmlns:a16="http://schemas.microsoft.com/office/drawing/2014/main" id="{4B10B921-861C-4CE6-99A9-FB04BBA7E5E8}"/>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6" name="Freeform 8937">
                <a:extLst>
                  <a:ext uri="{FF2B5EF4-FFF2-40B4-BE49-F238E27FC236}">
                    <a16:creationId xmlns:a16="http://schemas.microsoft.com/office/drawing/2014/main" id="{B4EE7616-CA94-49A2-9A79-E1A960B7CAA3}"/>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7" name="Freeform 8938">
                <a:extLst>
                  <a:ext uri="{FF2B5EF4-FFF2-40B4-BE49-F238E27FC236}">
                    <a16:creationId xmlns:a16="http://schemas.microsoft.com/office/drawing/2014/main" id="{D33C89DE-7BCA-4E4C-9977-35FFA9F592A6}"/>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8" name="Freeform 8939">
                <a:extLst>
                  <a:ext uri="{FF2B5EF4-FFF2-40B4-BE49-F238E27FC236}">
                    <a16:creationId xmlns:a16="http://schemas.microsoft.com/office/drawing/2014/main" id="{11C42E27-9C92-47EE-B0AC-7C985B7C3FFD}"/>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9" name="Freeform 8940">
                <a:extLst>
                  <a:ext uri="{FF2B5EF4-FFF2-40B4-BE49-F238E27FC236}">
                    <a16:creationId xmlns:a16="http://schemas.microsoft.com/office/drawing/2014/main" id="{A8E013B1-D7CD-49BF-8615-08AAC3DFCD62}"/>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0" name="Freeform 8941">
                <a:extLst>
                  <a:ext uri="{FF2B5EF4-FFF2-40B4-BE49-F238E27FC236}">
                    <a16:creationId xmlns:a16="http://schemas.microsoft.com/office/drawing/2014/main" id="{68DB4CA2-BDAE-4B05-ABE8-91A0CB8D31B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1" name="Freeform 8942">
                <a:extLst>
                  <a:ext uri="{FF2B5EF4-FFF2-40B4-BE49-F238E27FC236}">
                    <a16:creationId xmlns:a16="http://schemas.microsoft.com/office/drawing/2014/main" id="{96CA7EAA-B8F3-4ED4-88EB-5D4085E2A82B}"/>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2" name="Freeform 8943">
                <a:extLst>
                  <a:ext uri="{FF2B5EF4-FFF2-40B4-BE49-F238E27FC236}">
                    <a16:creationId xmlns:a16="http://schemas.microsoft.com/office/drawing/2014/main" id="{F1136975-7330-4E58-9560-8F550A65399D}"/>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3" name="Freeform 8944">
                <a:extLst>
                  <a:ext uri="{FF2B5EF4-FFF2-40B4-BE49-F238E27FC236}">
                    <a16:creationId xmlns:a16="http://schemas.microsoft.com/office/drawing/2014/main" id="{CDD2FED6-F09B-4602-84A0-E36CC7A5C087}"/>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4" name="Freeform 8945">
                <a:extLst>
                  <a:ext uri="{FF2B5EF4-FFF2-40B4-BE49-F238E27FC236}">
                    <a16:creationId xmlns:a16="http://schemas.microsoft.com/office/drawing/2014/main" id="{F75D9CA1-60B6-460A-91DB-4924298E13EE}"/>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5" name="Freeform 8946">
                <a:extLst>
                  <a:ext uri="{FF2B5EF4-FFF2-40B4-BE49-F238E27FC236}">
                    <a16:creationId xmlns:a16="http://schemas.microsoft.com/office/drawing/2014/main" id="{472B124A-A9F7-475F-8769-A3A94E8AB78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6" name="Freeform 8947">
                <a:extLst>
                  <a:ext uri="{FF2B5EF4-FFF2-40B4-BE49-F238E27FC236}">
                    <a16:creationId xmlns:a16="http://schemas.microsoft.com/office/drawing/2014/main" id="{37BA5BFE-8FE9-4FB0-B7EE-0297D2492CC8}"/>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7" name="Freeform 8948">
                <a:extLst>
                  <a:ext uri="{FF2B5EF4-FFF2-40B4-BE49-F238E27FC236}">
                    <a16:creationId xmlns:a16="http://schemas.microsoft.com/office/drawing/2014/main" id="{10AE2294-B7EC-4793-A992-0E78098B61E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8" name="Freeform 8949">
                <a:extLst>
                  <a:ext uri="{FF2B5EF4-FFF2-40B4-BE49-F238E27FC236}">
                    <a16:creationId xmlns:a16="http://schemas.microsoft.com/office/drawing/2014/main" id="{813BF3D7-0BB5-4FD1-A2DA-93214053B991}"/>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9" name="Freeform 8950">
                <a:extLst>
                  <a:ext uri="{FF2B5EF4-FFF2-40B4-BE49-F238E27FC236}">
                    <a16:creationId xmlns:a16="http://schemas.microsoft.com/office/drawing/2014/main" id="{F83347D3-DC65-402F-B901-6DFF98A54FC7}"/>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0" name="Freeform 8951">
                <a:extLst>
                  <a:ext uri="{FF2B5EF4-FFF2-40B4-BE49-F238E27FC236}">
                    <a16:creationId xmlns:a16="http://schemas.microsoft.com/office/drawing/2014/main" id="{49040D4C-7607-4466-A71D-E9982AD43B08}"/>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1" name="Freeform 8952">
                <a:extLst>
                  <a:ext uri="{FF2B5EF4-FFF2-40B4-BE49-F238E27FC236}">
                    <a16:creationId xmlns:a16="http://schemas.microsoft.com/office/drawing/2014/main" id="{5D508699-9849-4722-9487-2B0040F96960}"/>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2" name="Freeform 8953">
                <a:extLst>
                  <a:ext uri="{FF2B5EF4-FFF2-40B4-BE49-F238E27FC236}">
                    <a16:creationId xmlns:a16="http://schemas.microsoft.com/office/drawing/2014/main" id="{F1104E08-01ED-4F2F-A665-F4D7042A2562}"/>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3" name="Freeform 8954">
                <a:extLst>
                  <a:ext uri="{FF2B5EF4-FFF2-40B4-BE49-F238E27FC236}">
                    <a16:creationId xmlns:a16="http://schemas.microsoft.com/office/drawing/2014/main" id="{32824494-99F8-4F5A-AB76-59767ADF522F}"/>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4" name="Freeform 8955">
                <a:extLst>
                  <a:ext uri="{FF2B5EF4-FFF2-40B4-BE49-F238E27FC236}">
                    <a16:creationId xmlns:a16="http://schemas.microsoft.com/office/drawing/2014/main" id="{80F3EFF4-2AC6-411C-872A-3BDB58B82C4F}"/>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5" name="Freeform 8956">
                <a:extLst>
                  <a:ext uri="{FF2B5EF4-FFF2-40B4-BE49-F238E27FC236}">
                    <a16:creationId xmlns:a16="http://schemas.microsoft.com/office/drawing/2014/main" id="{E97A4D65-3D70-4892-8DE0-9437AD43F984}"/>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6" name="Freeform 8957">
                <a:extLst>
                  <a:ext uri="{FF2B5EF4-FFF2-40B4-BE49-F238E27FC236}">
                    <a16:creationId xmlns:a16="http://schemas.microsoft.com/office/drawing/2014/main" id="{15F7CD79-6CA7-4858-8DB7-4146D15D4303}"/>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7" name="Freeform 8958">
                <a:extLst>
                  <a:ext uri="{FF2B5EF4-FFF2-40B4-BE49-F238E27FC236}">
                    <a16:creationId xmlns:a16="http://schemas.microsoft.com/office/drawing/2014/main" id="{47D3E2B6-1919-43B1-BA04-5446C51F69C3}"/>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8" name="Freeform 8959">
                <a:extLst>
                  <a:ext uri="{FF2B5EF4-FFF2-40B4-BE49-F238E27FC236}">
                    <a16:creationId xmlns:a16="http://schemas.microsoft.com/office/drawing/2014/main" id="{F6258A38-396C-4CC0-9997-76DC824EB6EB}"/>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9" name="Freeform 8960">
                <a:extLst>
                  <a:ext uri="{FF2B5EF4-FFF2-40B4-BE49-F238E27FC236}">
                    <a16:creationId xmlns:a16="http://schemas.microsoft.com/office/drawing/2014/main" id="{1161EF6E-0495-4B84-8031-6A5F94AD6DD8}"/>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0" name="Freeform 8961">
                <a:extLst>
                  <a:ext uri="{FF2B5EF4-FFF2-40B4-BE49-F238E27FC236}">
                    <a16:creationId xmlns:a16="http://schemas.microsoft.com/office/drawing/2014/main" id="{EBE2642E-BF8D-40E7-8865-91CCA0B5B4F1}"/>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1" name="Freeform 8962">
                <a:extLst>
                  <a:ext uri="{FF2B5EF4-FFF2-40B4-BE49-F238E27FC236}">
                    <a16:creationId xmlns:a16="http://schemas.microsoft.com/office/drawing/2014/main" id="{E2D64C84-C39C-400B-A85A-47A15F9CA167}"/>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2" name="Freeform 8963">
                <a:extLst>
                  <a:ext uri="{FF2B5EF4-FFF2-40B4-BE49-F238E27FC236}">
                    <a16:creationId xmlns:a16="http://schemas.microsoft.com/office/drawing/2014/main" id="{38C14B59-42B0-4009-802C-C26461DB3029}"/>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3" name="Freeform 8964">
                <a:extLst>
                  <a:ext uri="{FF2B5EF4-FFF2-40B4-BE49-F238E27FC236}">
                    <a16:creationId xmlns:a16="http://schemas.microsoft.com/office/drawing/2014/main" id="{AECBE891-ECBF-4734-8B60-AEDA22DBF47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4" name="Freeform 8965">
                <a:extLst>
                  <a:ext uri="{FF2B5EF4-FFF2-40B4-BE49-F238E27FC236}">
                    <a16:creationId xmlns:a16="http://schemas.microsoft.com/office/drawing/2014/main" id="{FF61CB02-ECE4-4C96-AA46-E0CDB2924B93}"/>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5" name="Freeform 8966">
                <a:extLst>
                  <a:ext uri="{FF2B5EF4-FFF2-40B4-BE49-F238E27FC236}">
                    <a16:creationId xmlns:a16="http://schemas.microsoft.com/office/drawing/2014/main" id="{50876976-B2AC-4477-AFFC-29795AAA9163}"/>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6" name="Freeform 8967">
                <a:extLst>
                  <a:ext uri="{FF2B5EF4-FFF2-40B4-BE49-F238E27FC236}">
                    <a16:creationId xmlns:a16="http://schemas.microsoft.com/office/drawing/2014/main" id="{756AA2E9-E96E-4CC9-AECE-ECA568215AE7}"/>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7" name="Freeform 8968">
                <a:extLst>
                  <a:ext uri="{FF2B5EF4-FFF2-40B4-BE49-F238E27FC236}">
                    <a16:creationId xmlns:a16="http://schemas.microsoft.com/office/drawing/2014/main" id="{89027AB7-862B-4B9E-8EAE-D7F436175835}"/>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8" name="Freeform 8969">
                <a:extLst>
                  <a:ext uri="{FF2B5EF4-FFF2-40B4-BE49-F238E27FC236}">
                    <a16:creationId xmlns:a16="http://schemas.microsoft.com/office/drawing/2014/main" id="{F885DBD0-3632-405E-B6AE-35C2C4BA86F4}"/>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9" name="Freeform 8970">
                <a:extLst>
                  <a:ext uri="{FF2B5EF4-FFF2-40B4-BE49-F238E27FC236}">
                    <a16:creationId xmlns:a16="http://schemas.microsoft.com/office/drawing/2014/main" id="{857D23B6-65C7-451A-8DED-3F04320F5556}"/>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0" name="Freeform 8971">
                <a:extLst>
                  <a:ext uri="{FF2B5EF4-FFF2-40B4-BE49-F238E27FC236}">
                    <a16:creationId xmlns:a16="http://schemas.microsoft.com/office/drawing/2014/main" id="{D8249B4B-3848-48AF-ACBB-6120C81A76D7}"/>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1" name="Freeform 8972">
                <a:extLst>
                  <a:ext uri="{FF2B5EF4-FFF2-40B4-BE49-F238E27FC236}">
                    <a16:creationId xmlns:a16="http://schemas.microsoft.com/office/drawing/2014/main" id="{2EBF1CED-2E05-4E1D-BF15-5A531E66BC48}"/>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2" name="Freeform 8973">
                <a:extLst>
                  <a:ext uri="{FF2B5EF4-FFF2-40B4-BE49-F238E27FC236}">
                    <a16:creationId xmlns:a16="http://schemas.microsoft.com/office/drawing/2014/main" id="{3E3DA836-826B-47B5-B37C-6A37ADFC6F8F}"/>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3" name="Freeform 8974">
                <a:extLst>
                  <a:ext uri="{FF2B5EF4-FFF2-40B4-BE49-F238E27FC236}">
                    <a16:creationId xmlns:a16="http://schemas.microsoft.com/office/drawing/2014/main" id="{1903E68F-52F7-4B24-BABD-7F9A54DAC352}"/>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4" name="Freeform 8975">
                <a:extLst>
                  <a:ext uri="{FF2B5EF4-FFF2-40B4-BE49-F238E27FC236}">
                    <a16:creationId xmlns:a16="http://schemas.microsoft.com/office/drawing/2014/main" id="{31AF5EEF-2580-4AA4-A72F-FB054EAAC3B4}"/>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5" name="Freeform 8976">
                <a:extLst>
                  <a:ext uri="{FF2B5EF4-FFF2-40B4-BE49-F238E27FC236}">
                    <a16:creationId xmlns:a16="http://schemas.microsoft.com/office/drawing/2014/main" id="{39654FEC-528C-4157-B613-0BC95108E8B4}"/>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6" name="Freeform 8977">
                <a:extLst>
                  <a:ext uri="{FF2B5EF4-FFF2-40B4-BE49-F238E27FC236}">
                    <a16:creationId xmlns:a16="http://schemas.microsoft.com/office/drawing/2014/main" id="{2315B2CD-A6C8-4D79-B652-768D747C020D}"/>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7" name="Freeform 8978">
                <a:extLst>
                  <a:ext uri="{FF2B5EF4-FFF2-40B4-BE49-F238E27FC236}">
                    <a16:creationId xmlns:a16="http://schemas.microsoft.com/office/drawing/2014/main" id="{7FF96827-248E-4305-8856-3BE80B0994CF}"/>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8" name="Freeform 8979">
                <a:extLst>
                  <a:ext uri="{FF2B5EF4-FFF2-40B4-BE49-F238E27FC236}">
                    <a16:creationId xmlns:a16="http://schemas.microsoft.com/office/drawing/2014/main" id="{452CF0F8-B68F-4C3D-BE9E-4DD1CBCE44B6}"/>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9" name="Freeform 8980">
                <a:extLst>
                  <a:ext uri="{FF2B5EF4-FFF2-40B4-BE49-F238E27FC236}">
                    <a16:creationId xmlns:a16="http://schemas.microsoft.com/office/drawing/2014/main" id="{6C2A144A-0F3F-4E82-9BB0-BE29B0E9551F}"/>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0" name="Freeform 8981">
                <a:extLst>
                  <a:ext uri="{FF2B5EF4-FFF2-40B4-BE49-F238E27FC236}">
                    <a16:creationId xmlns:a16="http://schemas.microsoft.com/office/drawing/2014/main" id="{9003D29D-CC1E-4FA4-AF74-AD4935DA70C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1" name="Freeform 8982">
                <a:extLst>
                  <a:ext uri="{FF2B5EF4-FFF2-40B4-BE49-F238E27FC236}">
                    <a16:creationId xmlns:a16="http://schemas.microsoft.com/office/drawing/2014/main" id="{464D8A86-EE54-40A6-8CFF-456DA2EBBDAD}"/>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2" name="Freeform 8983">
                <a:extLst>
                  <a:ext uri="{FF2B5EF4-FFF2-40B4-BE49-F238E27FC236}">
                    <a16:creationId xmlns:a16="http://schemas.microsoft.com/office/drawing/2014/main" id="{7C00CDD8-C2CB-4704-BDF0-F59D593D7EAE}"/>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3" name="Freeform 8984">
                <a:extLst>
                  <a:ext uri="{FF2B5EF4-FFF2-40B4-BE49-F238E27FC236}">
                    <a16:creationId xmlns:a16="http://schemas.microsoft.com/office/drawing/2014/main" id="{8F54AF15-9066-49AD-85A5-7D3DA44BD5A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4" name="Freeform 8985">
                <a:extLst>
                  <a:ext uri="{FF2B5EF4-FFF2-40B4-BE49-F238E27FC236}">
                    <a16:creationId xmlns:a16="http://schemas.microsoft.com/office/drawing/2014/main" id="{5055C8FB-4472-40BA-AFE2-C56FF3CE835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5" name="Freeform 8986">
                <a:extLst>
                  <a:ext uri="{FF2B5EF4-FFF2-40B4-BE49-F238E27FC236}">
                    <a16:creationId xmlns:a16="http://schemas.microsoft.com/office/drawing/2014/main" id="{8EB2D728-7B8D-4991-BB51-BF8C54B9D434}"/>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6" name="Freeform 8987">
                <a:extLst>
                  <a:ext uri="{FF2B5EF4-FFF2-40B4-BE49-F238E27FC236}">
                    <a16:creationId xmlns:a16="http://schemas.microsoft.com/office/drawing/2014/main" id="{FD2D847A-C59A-4A98-ADBF-E8377F262FDB}"/>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7" name="Freeform 8988">
                <a:extLst>
                  <a:ext uri="{FF2B5EF4-FFF2-40B4-BE49-F238E27FC236}">
                    <a16:creationId xmlns:a16="http://schemas.microsoft.com/office/drawing/2014/main" id="{B61632BD-1E67-419A-A2A2-240397BACA7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8" name="Freeform 8989">
                <a:extLst>
                  <a:ext uri="{FF2B5EF4-FFF2-40B4-BE49-F238E27FC236}">
                    <a16:creationId xmlns:a16="http://schemas.microsoft.com/office/drawing/2014/main" id="{AA628828-2076-47F5-8E6E-C3BE0C73C80F}"/>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9" name="Freeform 8990">
                <a:extLst>
                  <a:ext uri="{FF2B5EF4-FFF2-40B4-BE49-F238E27FC236}">
                    <a16:creationId xmlns:a16="http://schemas.microsoft.com/office/drawing/2014/main" id="{C5855D84-C28E-4194-B065-A89959A384E6}"/>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0" name="Freeform 8991">
                <a:extLst>
                  <a:ext uri="{FF2B5EF4-FFF2-40B4-BE49-F238E27FC236}">
                    <a16:creationId xmlns:a16="http://schemas.microsoft.com/office/drawing/2014/main" id="{7B5706F4-0F4B-4942-BFCF-6303C3344E29}"/>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1" name="Freeform 8992">
                <a:extLst>
                  <a:ext uri="{FF2B5EF4-FFF2-40B4-BE49-F238E27FC236}">
                    <a16:creationId xmlns:a16="http://schemas.microsoft.com/office/drawing/2014/main" id="{3DEEADE9-99D6-405D-B113-7A01B197E974}"/>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2" name="Freeform 8993">
                <a:extLst>
                  <a:ext uri="{FF2B5EF4-FFF2-40B4-BE49-F238E27FC236}">
                    <a16:creationId xmlns:a16="http://schemas.microsoft.com/office/drawing/2014/main" id="{6D1A2986-4754-4C86-8DBC-DAB536EC0D8A}"/>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3" name="Freeform 8994">
                <a:extLst>
                  <a:ext uri="{FF2B5EF4-FFF2-40B4-BE49-F238E27FC236}">
                    <a16:creationId xmlns:a16="http://schemas.microsoft.com/office/drawing/2014/main" id="{C6358E81-3776-40FC-ACC5-0FDAB7E16C5D}"/>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4" name="Freeform 8995">
                <a:extLst>
                  <a:ext uri="{FF2B5EF4-FFF2-40B4-BE49-F238E27FC236}">
                    <a16:creationId xmlns:a16="http://schemas.microsoft.com/office/drawing/2014/main" id="{8A7C8F13-734D-4C21-B908-970B091EC1C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5" name="Freeform 8996">
                <a:extLst>
                  <a:ext uri="{FF2B5EF4-FFF2-40B4-BE49-F238E27FC236}">
                    <a16:creationId xmlns:a16="http://schemas.microsoft.com/office/drawing/2014/main" id="{4CB47CEF-EB5A-4C6E-9AD7-2C0D4AC2ABD4}"/>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6" name="Freeform 8997">
                <a:extLst>
                  <a:ext uri="{FF2B5EF4-FFF2-40B4-BE49-F238E27FC236}">
                    <a16:creationId xmlns:a16="http://schemas.microsoft.com/office/drawing/2014/main" id="{DD871330-9C05-4CBB-B564-A5CC469B0676}"/>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7" name="Freeform 8998">
                <a:extLst>
                  <a:ext uri="{FF2B5EF4-FFF2-40B4-BE49-F238E27FC236}">
                    <a16:creationId xmlns:a16="http://schemas.microsoft.com/office/drawing/2014/main" id="{8302A0D2-A4D9-4A42-AC73-39AD07B009FD}"/>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8" name="Freeform 8999">
                <a:extLst>
                  <a:ext uri="{FF2B5EF4-FFF2-40B4-BE49-F238E27FC236}">
                    <a16:creationId xmlns:a16="http://schemas.microsoft.com/office/drawing/2014/main" id="{969DE432-53F8-4D6C-8422-4C2BD0D9CAF4}"/>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9" name="Freeform 9000">
                <a:extLst>
                  <a:ext uri="{FF2B5EF4-FFF2-40B4-BE49-F238E27FC236}">
                    <a16:creationId xmlns:a16="http://schemas.microsoft.com/office/drawing/2014/main" id="{CB2A935A-DA07-40AD-B67E-A1DCAAD78A0D}"/>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0" name="Freeform 9001">
                <a:extLst>
                  <a:ext uri="{FF2B5EF4-FFF2-40B4-BE49-F238E27FC236}">
                    <a16:creationId xmlns:a16="http://schemas.microsoft.com/office/drawing/2014/main" id="{E652B80A-FC48-4D05-AE1D-9334A246B6A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1" name="Freeform 9002">
                <a:extLst>
                  <a:ext uri="{FF2B5EF4-FFF2-40B4-BE49-F238E27FC236}">
                    <a16:creationId xmlns:a16="http://schemas.microsoft.com/office/drawing/2014/main" id="{7DBA1E38-045B-4475-9479-D526DA894DAC}"/>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2" name="Freeform 9003">
                <a:extLst>
                  <a:ext uri="{FF2B5EF4-FFF2-40B4-BE49-F238E27FC236}">
                    <a16:creationId xmlns:a16="http://schemas.microsoft.com/office/drawing/2014/main" id="{E82E7079-B317-4BDD-827B-794DDF769BE8}"/>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3" name="Freeform 9004">
                <a:extLst>
                  <a:ext uri="{FF2B5EF4-FFF2-40B4-BE49-F238E27FC236}">
                    <a16:creationId xmlns:a16="http://schemas.microsoft.com/office/drawing/2014/main" id="{9982BB45-A5E2-45AD-8FBC-D7A3FCEFB628}"/>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4" name="Freeform 9005">
                <a:extLst>
                  <a:ext uri="{FF2B5EF4-FFF2-40B4-BE49-F238E27FC236}">
                    <a16:creationId xmlns:a16="http://schemas.microsoft.com/office/drawing/2014/main" id="{28ECDEFD-6E69-45BF-BC74-998AFEC31920}"/>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5" name="Freeform 9006">
                <a:extLst>
                  <a:ext uri="{FF2B5EF4-FFF2-40B4-BE49-F238E27FC236}">
                    <a16:creationId xmlns:a16="http://schemas.microsoft.com/office/drawing/2014/main" id="{31724648-2680-4B31-9B2E-174DFD7D6DFD}"/>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6" name="Freeform 9007">
                <a:extLst>
                  <a:ext uri="{FF2B5EF4-FFF2-40B4-BE49-F238E27FC236}">
                    <a16:creationId xmlns:a16="http://schemas.microsoft.com/office/drawing/2014/main" id="{F3B598C7-48EE-4C9B-B63D-58D6B9C775BD}"/>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7" name="Freeform 9008">
                <a:extLst>
                  <a:ext uri="{FF2B5EF4-FFF2-40B4-BE49-F238E27FC236}">
                    <a16:creationId xmlns:a16="http://schemas.microsoft.com/office/drawing/2014/main" id="{E1948148-310C-48CE-AE9A-8DB5C9959825}"/>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8" name="Freeform 9009">
                <a:extLst>
                  <a:ext uri="{FF2B5EF4-FFF2-40B4-BE49-F238E27FC236}">
                    <a16:creationId xmlns:a16="http://schemas.microsoft.com/office/drawing/2014/main" id="{86DE373B-FAC8-40F9-A38B-2A44B406A655}"/>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9" name="Freeform 9010">
                <a:extLst>
                  <a:ext uri="{FF2B5EF4-FFF2-40B4-BE49-F238E27FC236}">
                    <a16:creationId xmlns:a16="http://schemas.microsoft.com/office/drawing/2014/main" id="{A1749683-BE19-48A1-8669-7B95659716D5}"/>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0" name="Freeform 9011">
                <a:extLst>
                  <a:ext uri="{FF2B5EF4-FFF2-40B4-BE49-F238E27FC236}">
                    <a16:creationId xmlns:a16="http://schemas.microsoft.com/office/drawing/2014/main" id="{E475FB57-F5A5-4ED3-9AE1-68EB187D0F8D}"/>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1" name="Freeform 9012">
                <a:extLst>
                  <a:ext uri="{FF2B5EF4-FFF2-40B4-BE49-F238E27FC236}">
                    <a16:creationId xmlns:a16="http://schemas.microsoft.com/office/drawing/2014/main" id="{2C5AE0CA-524B-4E7E-AAA6-AD93C1315964}"/>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2" name="Freeform 9013">
                <a:extLst>
                  <a:ext uri="{FF2B5EF4-FFF2-40B4-BE49-F238E27FC236}">
                    <a16:creationId xmlns:a16="http://schemas.microsoft.com/office/drawing/2014/main" id="{BD3A4266-6DC4-46D4-A0A8-355DC01BBA1F}"/>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3" name="Freeform 9014">
                <a:extLst>
                  <a:ext uri="{FF2B5EF4-FFF2-40B4-BE49-F238E27FC236}">
                    <a16:creationId xmlns:a16="http://schemas.microsoft.com/office/drawing/2014/main" id="{0FC5B5B6-8183-43C7-BC39-20FC4478A1CB}"/>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4" name="Freeform 9015">
                <a:extLst>
                  <a:ext uri="{FF2B5EF4-FFF2-40B4-BE49-F238E27FC236}">
                    <a16:creationId xmlns:a16="http://schemas.microsoft.com/office/drawing/2014/main" id="{9D77C3FF-6E8C-43A5-8E8D-69E4050D87B0}"/>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5" name="Freeform 9016">
                <a:extLst>
                  <a:ext uri="{FF2B5EF4-FFF2-40B4-BE49-F238E27FC236}">
                    <a16:creationId xmlns:a16="http://schemas.microsoft.com/office/drawing/2014/main" id="{6BE86450-1464-466A-B03B-4AAEA3F0D7C9}"/>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6" name="Freeform 9017">
                <a:extLst>
                  <a:ext uri="{FF2B5EF4-FFF2-40B4-BE49-F238E27FC236}">
                    <a16:creationId xmlns:a16="http://schemas.microsoft.com/office/drawing/2014/main" id="{3DADC1E8-F9C9-4285-A7C5-1FB06840BE2C}"/>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7" name="Freeform 9018">
                <a:extLst>
                  <a:ext uri="{FF2B5EF4-FFF2-40B4-BE49-F238E27FC236}">
                    <a16:creationId xmlns:a16="http://schemas.microsoft.com/office/drawing/2014/main" id="{3495B19C-DD9D-4654-BB48-EB4D361B0852}"/>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8" name="Freeform 9019">
                <a:extLst>
                  <a:ext uri="{FF2B5EF4-FFF2-40B4-BE49-F238E27FC236}">
                    <a16:creationId xmlns:a16="http://schemas.microsoft.com/office/drawing/2014/main" id="{04B6DC9E-0D40-43E4-A419-6E5CE79ED810}"/>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9" name="Freeform 9020">
                <a:extLst>
                  <a:ext uri="{FF2B5EF4-FFF2-40B4-BE49-F238E27FC236}">
                    <a16:creationId xmlns:a16="http://schemas.microsoft.com/office/drawing/2014/main" id="{E93CD1D6-F484-44D5-A7B4-F20BECEE966D}"/>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0" name="Freeform 9021">
                <a:extLst>
                  <a:ext uri="{FF2B5EF4-FFF2-40B4-BE49-F238E27FC236}">
                    <a16:creationId xmlns:a16="http://schemas.microsoft.com/office/drawing/2014/main" id="{7B3A59E0-15C1-4230-8D91-EDA7E73F32CD}"/>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1" name="Freeform 9022">
                <a:extLst>
                  <a:ext uri="{FF2B5EF4-FFF2-40B4-BE49-F238E27FC236}">
                    <a16:creationId xmlns:a16="http://schemas.microsoft.com/office/drawing/2014/main" id="{45F444BA-F8D6-4587-8196-F95B7297569C}"/>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2" name="Freeform 9023">
                <a:extLst>
                  <a:ext uri="{FF2B5EF4-FFF2-40B4-BE49-F238E27FC236}">
                    <a16:creationId xmlns:a16="http://schemas.microsoft.com/office/drawing/2014/main" id="{CF1CDAC8-387F-4193-851F-822705D90125}"/>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3" name="Freeform 9024">
                <a:extLst>
                  <a:ext uri="{FF2B5EF4-FFF2-40B4-BE49-F238E27FC236}">
                    <a16:creationId xmlns:a16="http://schemas.microsoft.com/office/drawing/2014/main" id="{A6C62396-66D8-4CCB-92B0-FA7E536675E4}"/>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4" name="Freeform 9025">
                <a:extLst>
                  <a:ext uri="{FF2B5EF4-FFF2-40B4-BE49-F238E27FC236}">
                    <a16:creationId xmlns:a16="http://schemas.microsoft.com/office/drawing/2014/main" id="{E7148405-76A7-4BAC-B1FE-C61BB50E68A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5" name="Freeform 9026">
                <a:extLst>
                  <a:ext uri="{FF2B5EF4-FFF2-40B4-BE49-F238E27FC236}">
                    <a16:creationId xmlns:a16="http://schemas.microsoft.com/office/drawing/2014/main" id="{EF815438-9CFA-43B1-A7BF-35C5936C7C25}"/>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6" name="Freeform 9027">
                <a:extLst>
                  <a:ext uri="{FF2B5EF4-FFF2-40B4-BE49-F238E27FC236}">
                    <a16:creationId xmlns:a16="http://schemas.microsoft.com/office/drawing/2014/main" id="{73ADC5B2-70D2-4D1A-92D1-8F751B01A441}"/>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7" name="Freeform 9028">
                <a:extLst>
                  <a:ext uri="{FF2B5EF4-FFF2-40B4-BE49-F238E27FC236}">
                    <a16:creationId xmlns:a16="http://schemas.microsoft.com/office/drawing/2014/main" id="{498546A5-86DF-4347-8665-A6DD1E33F6CB}"/>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8" name="Freeform 9029">
                <a:extLst>
                  <a:ext uri="{FF2B5EF4-FFF2-40B4-BE49-F238E27FC236}">
                    <a16:creationId xmlns:a16="http://schemas.microsoft.com/office/drawing/2014/main" id="{B0A0D3DC-7FAC-4297-B46F-4D08B65E73BF}"/>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9" name="Freeform 9030">
                <a:extLst>
                  <a:ext uri="{FF2B5EF4-FFF2-40B4-BE49-F238E27FC236}">
                    <a16:creationId xmlns:a16="http://schemas.microsoft.com/office/drawing/2014/main" id="{2DD365E8-1B43-4C74-A998-A5AF2E7EAFCF}"/>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0" name="Freeform 9031">
                <a:extLst>
                  <a:ext uri="{FF2B5EF4-FFF2-40B4-BE49-F238E27FC236}">
                    <a16:creationId xmlns:a16="http://schemas.microsoft.com/office/drawing/2014/main" id="{1C0A3330-71EA-4713-9D37-489E040CC474}"/>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1" name="Freeform 9032">
                <a:extLst>
                  <a:ext uri="{FF2B5EF4-FFF2-40B4-BE49-F238E27FC236}">
                    <a16:creationId xmlns:a16="http://schemas.microsoft.com/office/drawing/2014/main" id="{48C4158F-3B70-4CC1-BE2E-863C7D066353}"/>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2" name="Freeform 9033">
                <a:extLst>
                  <a:ext uri="{FF2B5EF4-FFF2-40B4-BE49-F238E27FC236}">
                    <a16:creationId xmlns:a16="http://schemas.microsoft.com/office/drawing/2014/main" id="{116BAE49-BD30-4EE2-9302-B6740BC65DB9}"/>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3" name="Freeform 9034">
                <a:extLst>
                  <a:ext uri="{FF2B5EF4-FFF2-40B4-BE49-F238E27FC236}">
                    <a16:creationId xmlns:a16="http://schemas.microsoft.com/office/drawing/2014/main" id="{0544E61B-BE19-4CEB-BF2E-8CD62700CA54}"/>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4" name="Freeform 9035">
                <a:extLst>
                  <a:ext uri="{FF2B5EF4-FFF2-40B4-BE49-F238E27FC236}">
                    <a16:creationId xmlns:a16="http://schemas.microsoft.com/office/drawing/2014/main" id="{5F5B6BE6-C715-4F48-96A5-7E404C329B21}"/>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5" name="Freeform 9036">
                <a:extLst>
                  <a:ext uri="{FF2B5EF4-FFF2-40B4-BE49-F238E27FC236}">
                    <a16:creationId xmlns:a16="http://schemas.microsoft.com/office/drawing/2014/main" id="{D47B7B6C-7CFF-4C06-A2F9-FAAD04F24EAB}"/>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6" name="Freeform 9037">
                <a:extLst>
                  <a:ext uri="{FF2B5EF4-FFF2-40B4-BE49-F238E27FC236}">
                    <a16:creationId xmlns:a16="http://schemas.microsoft.com/office/drawing/2014/main" id="{7C83AC58-DDBD-430F-9DD5-DCA1CA411CCE}"/>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7" name="Freeform 9038">
                <a:extLst>
                  <a:ext uri="{FF2B5EF4-FFF2-40B4-BE49-F238E27FC236}">
                    <a16:creationId xmlns:a16="http://schemas.microsoft.com/office/drawing/2014/main" id="{A3D15492-8C3C-4C1A-AF66-74DC647CBA1F}"/>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8" name="Freeform 9039">
                <a:extLst>
                  <a:ext uri="{FF2B5EF4-FFF2-40B4-BE49-F238E27FC236}">
                    <a16:creationId xmlns:a16="http://schemas.microsoft.com/office/drawing/2014/main" id="{542A7A7D-9DA9-461D-BAB0-C84AC9ECBD51}"/>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9" name="Freeform 9040">
                <a:extLst>
                  <a:ext uri="{FF2B5EF4-FFF2-40B4-BE49-F238E27FC236}">
                    <a16:creationId xmlns:a16="http://schemas.microsoft.com/office/drawing/2014/main" id="{57D11B45-B8C7-4772-812D-C8D53D188E8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0" name="Freeform 9041">
                <a:extLst>
                  <a:ext uri="{FF2B5EF4-FFF2-40B4-BE49-F238E27FC236}">
                    <a16:creationId xmlns:a16="http://schemas.microsoft.com/office/drawing/2014/main" id="{42C854AA-1C5F-40FE-821A-7CF616C85EA4}"/>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1" name="Freeform 9042">
                <a:extLst>
                  <a:ext uri="{FF2B5EF4-FFF2-40B4-BE49-F238E27FC236}">
                    <a16:creationId xmlns:a16="http://schemas.microsoft.com/office/drawing/2014/main" id="{5E83B79C-7FA9-4B0D-8A82-766DE52D0CE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2" name="Freeform 9043">
                <a:extLst>
                  <a:ext uri="{FF2B5EF4-FFF2-40B4-BE49-F238E27FC236}">
                    <a16:creationId xmlns:a16="http://schemas.microsoft.com/office/drawing/2014/main" id="{B2345618-79B2-4BBB-BDBD-309037793F52}"/>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3" name="Freeform 9044">
                <a:extLst>
                  <a:ext uri="{FF2B5EF4-FFF2-40B4-BE49-F238E27FC236}">
                    <a16:creationId xmlns:a16="http://schemas.microsoft.com/office/drawing/2014/main" id="{38CA8472-9E81-4DE0-8B0D-9A388F098E16}"/>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4" name="Freeform 9045">
                <a:extLst>
                  <a:ext uri="{FF2B5EF4-FFF2-40B4-BE49-F238E27FC236}">
                    <a16:creationId xmlns:a16="http://schemas.microsoft.com/office/drawing/2014/main" id="{3F7B6852-B59E-4B25-AE21-91C7AD7B0F54}"/>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5" name="Freeform 9046">
                <a:extLst>
                  <a:ext uri="{FF2B5EF4-FFF2-40B4-BE49-F238E27FC236}">
                    <a16:creationId xmlns:a16="http://schemas.microsoft.com/office/drawing/2014/main" id="{41A839D4-FCE5-4739-939C-500CF37EEB32}"/>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6" name="Freeform 9047">
                <a:extLst>
                  <a:ext uri="{FF2B5EF4-FFF2-40B4-BE49-F238E27FC236}">
                    <a16:creationId xmlns:a16="http://schemas.microsoft.com/office/drawing/2014/main" id="{B12925C7-8555-4333-8535-4CA1C5A2FEF6}"/>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7" name="Freeform 9048">
                <a:extLst>
                  <a:ext uri="{FF2B5EF4-FFF2-40B4-BE49-F238E27FC236}">
                    <a16:creationId xmlns:a16="http://schemas.microsoft.com/office/drawing/2014/main" id="{A299F5AF-F366-4329-AAA0-631C19133B3D}"/>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8" name="Freeform 9049">
                <a:extLst>
                  <a:ext uri="{FF2B5EF4-FFF2-40B4-BE49-F238E27FC236}">
                    <a16:creationId xmlns:a16="http://schemas.microsoft.com/office/drawing/2014/main" id="{F95B94B6-4BF2-4990-BAFF-894A6117A41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9" name="Freeform 9050">
                <a:extLst>
                  <a:ext uri="{FF2B5EF4-FFF2-40B4-BE49-F238E27FC236}">
                    <a16:creationId xmlns:a16="http://schemas.microsoft.com/office/drawing/2014/main" id="{626B4012-1F9A-46DD-9FFF-07280BA69679}"/>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0" name="Freeform 9051">
                <a:extLst>
                  <a:ext uri="{FF2B5EF4-FFF2-40B4-BE49-F238E27FC236}">
                    <a16:creationId xmlns:a16="http://schemas.microsoft.com/office/drawing/2014/main" id="{945502A2-1100-4480-9E64-FB6E362BC8EE}"/>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1" name="Freeform 9052">
                <a:extLst>
                  <a:ext uri="{FF2B5EF4-FFF2-40B4-BE49-F238E27FC236}">
                    <a16:creationId xmlns:a16="http://schemas.microsoft.com/office/drawing/2014/main" id="{537B1D83-1998-4C28-AD6C-5DBA6E414213}"/>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2" name="Freeform 9053">
                <a:extLst>
                  <a:ext uri="{FF2B5EF4-FFF2-40B4-BE49-F238E27FC236}">
                    <a16:creationId xmlns:a16="http://schemas.microsoft.com/office/drawing/2014/main" id="{19BA25AF-C8AD-4633-839F-CFB9F1BEA395}"/>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3" name="Freeform 9054">
                <a:extLst>
                  <a:ext uri="{FF2B5EF4-FFF2-40B4-BE49-F238E27FC236}">
                    <a16:creationId xmlns:a16="http://schemas.microsoft.com/office/drawing/2014/main" id="{2D03CCCC-3C8F-4DE3-A251-CD6E21111EFD}"/>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4" name="Freeform 9055">
                <a:extLst>
                  <a:ext uri="{FF2B5EF4-FFF2-40B4-BE49-F238E27FC236}">
                    <a16:creationId xmlns:a16="http://schemas.microsoft.com/office/drawing/2014/main" id="{CBC619D0-EC84-47E6-ACD0-350D3C90DF48}"/>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5" name="Freeform 9056">
                <a:extLst>
                  <a:ext uri="{FF2B5EF4-FFF2-40B4-BE49-F238E27FC236}">
                    <a16:creationId xmlns:a16="http://schemas.microsoft.com/office/drawing/2014/main" id="{3667545D-7F3E-4E44-B30F-CE5C2CBAD25F}"/>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6" name="Freeform 9057">
                <a:extLst>
                  <a:ext uri="{FF2B5EF4-FFF2-40B4-BE49-F238E27FC236}">
                    <a16:creationId xmlns:a16="http://schemas.microsoft.com/office/drawing/2014/main" id="{09B9AC2C-F3B2-426E-A927-C807B7711239}"/>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7" name="Freeform 9058">
                <a:extLst>
                  <a:ext uri="{FF2B5EF4-FFF2-40B4-BE49-F238E27FC236}">
                    <a16:creationId xmlns:a16="http://schemas.microsoft.com/office/drawing/2014/main" id="{01B821AA-D065-4C2F-9ABC-AB4A3311191F}"/>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8" name="Freeform 9059">
                <a:extLst>
                  <a:ext uri="{FF2B5EF4-FFF2-40B4-BE49-F238E27FC236}">
                    <a16:creationId xmlns:a16="http://schemas.microsoft.com/office/drawing/2014/main" id="{CC65F457-DFC3-4D5A-BA4A-B6D68CEEC32E}"/>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9" name="Freeform 9060">
                <a:extLst>
                  <a:ext uri="{FF2B5EF4-FFF2-40B4-BE49-F238E27FC236}">
                    <a16:creationId xmlns:a16="http://schemas.microsoft.com/office/drawing/2014/main" id="{D87C1657-BCF2-49A6-8A03-AAFB55863AE3}"/>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0" name="Freeform 9061">
                <a:extLst>
                  <a:ext uri="{FF2B5EF4-FFF2-40B4-BE49-F238E27FC236}">
                    <a16:creationId xmlns:a16="http://schemas.microsoft.com/office/drawing/2014/main" id="{F18CAF6D-0832-4D97-A871-09D0B1BF0D22}"/>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1" name="Freeform 9062">
                <a:extLst>
                  <a:ext uri="{FF2B5EF4-FFF2-40B4-BE49-F238E27FC236}">
                    <a16:creationId xmlns:a16="http://schemas.microsoft.com/office/drawing/2014/main" id="{4DA3F78F-D2CC-4785-80DA-6FF599AE62F1}"/>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2" name="Freeform 9063">
                <a:extLst>
                  <a:ext uri="{FF2B5EF4-FFF2-40B4-BE49-F238E27FC236}">
                    <a16:creationId xmlns:a16="http://schemas.microsoft.com/office/drawing/2014/main" id="{2FE3EF56-971D-41BE-896C-268C68790334}"/>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3" name="Freeform 9064">
                <a:extLst>
                  <a:ext uri="{FF2B5EF4-FFF2-40B4-BE49-F238E27FC236}">
                    <a16:creationId xmlns:a16="http://schemas.microsoft.com/office/drawing/2014/main" id="{D58B4484-EAFA-4BC9-B448-40E01CEFA2D0}"/>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4" name="Freeform 9065">
                <a:extLst>
                  <a:ext uri="{FF2B5EF4-FFF2-40B4-BE49-F238E27FC236}">
                    <a16:creationId xmlns:a16="http://schemas.microsoft.com/office/drawing/2014/main" id="{1BFEFB24-329B-4961-9ECB-983EE6E2A952}"/>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5" name="Freeform 9066">
                <a:extLst>
                  <a:ext uri="{FF2B5EF4-FFF2-40B4-BE49-F238E27FC236}">
                    <a16:creationId xmlns:a16="http://schemas.microsoft.com/office/drawing/2014/main" id="{DED736A3-0495-48DC-BA3F-09C52963B7FF}"/>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6" name="Freeform 9067">
                <a:extLst>
                  <a:ext uri="{FF2B5EF4-FFF2-40B4-BE49-F238E27FC236}">
                    <a16:creationId xmlns:a16="http://schemas.microsoft.com/office/drawing/2014/main" id="{D849ED80-AE72-4B87-B1E6-C02C01391CEA}"/>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7" name="Freeform 9068">
                <a:extLst>
                  <a:ext uri="{FF2B5EF4-FFF2-40B4-BE49-F238E27FC236}">
                    <a16:creationId xmlns:a16="http://schemas.microsoft.com/office/drawing/2014/main" id="{64816557-9D1C-417E-8ED3-BEB7BE376394}"/>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8" name="Freeform 9069">
                <a:extLst>
                  <a:ext uri="{FF2B5EF4-FFF2-40B4-BE49-F238E27FC236}">
                    <a16:creationId xmlns:a16="http://schemas.microsoft.com/office/drawing/2014/main" id="{B3CFBF62-17FC-4C88-9751-63C9C5631345}"/>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9" name="Freeform 9070">
                <a:extLst>
                  <a:ext uri="{FF2B5EF4-FFF2-40B4-BE49-F238E27FC236}">
                    <a16:creationId xmlns:a16="http://schemas.microsoft.com/office/drawing/2014/main" id="{7CA52594-763B-4F8D-8ED7-0A4214FFF6D7}"/>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0" name="Freeform 9071">
                <a:extLst>
                  <a:ext uri="{FF2B5EF4-FFF2-40B4-BE49-F238E27FC236}">
                    <a16:creationId xmlns:a16="http://schemas.microsoft.com/office/drawing/2014/main" id="{7D601077-4BDC-4A02-85C4-17FFC1F62513}"/>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1" name="Freeform 9072">
                <a:extLst>
                  <a:ext uri="{FF2B5EF4-FFF2-40B4-BE49-F238E27FC236}">
                    <a16:creationId xmlns:a16="http://schemas.microsoft.com/office/drawing/2014/main" id="{B8A5C929-9A06-4B1F-A2ED-0AAC5EF2FE52}"/>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2" name="Freeform 9073">
                <a:extLst>
                  <a:ext uri="{FF2B5EF4-FFF2-40B4-BE49-F238E27FC236}">
                    <a16:creationId xmlns:a16="http://schemas.microsoft.com/office/drawing/2014/main" id="{65AB4CB8-0318-4B13-BCBC-AB32AF05AE99}"/>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3" name="Freeform 9074">
                <a:extLst>
                  <a:ext uri="{FF2B5EF4-FFF2-40B4-BE49-F238E27FC236}">
                    <a16:creationId xmlns:a16="http://schemas.microsoft.com/office/drawing/2014/main" id="{61E5AF1B-A402-4AA5-BDC9-25C5754F572F}"/>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4" name="Freeform 9075">
                <a:extLst>
                  <a:ext uri="{FF2B5EF4-FFF2-40B4-BE49-F238E27FC236}">
                    <a16:creationId xmlns:a16="http://schemas.microsoft.com/office/drawing/2014/main" id="{8AB22650-0EFE-4976-8E5B-36C24D87390E}"/>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5" name="Freeform 9076">
                <a:extLst>
                  <a:ext uri="{FF2B5EF4-FFF2-40B4-BE49-F238E27FC236}">
                    <a16:creationId xmlns:a16="http://schemas.microsoft.com/office/drawing/2014/main" id="{61DDB559-7427-471A-800D-D938F3497E61}"/>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6" name="Freeform 9077">
                <a:extLst>
                  <a:ext uri="{FF2B5EF4-FFF2-40B4-BE49-F238E27FC236}">
                    <a16:creationId xmlns:a16="http://schemas.microsoft.com/office/drawing/2014/main" id="{0E84E45E-86F4-47F3-9676-95E9A361CBF1}"/>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7" name="Freeform 9078">
                <a:extLst>
                  <a:ext uri="{FF2B5EF4-FFF2-40B4-BE49-F238E27FC236}">
                    <a16:creationId xmlns:a16="http://schemas.microsoft.com/office/drawing/2014/main" id="{7382A7AF-DEC6-42E8-8F8D-F58BF3F81AA6}"/>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8" name="Freeform 9079">
                <a:extLst>
                  <a:ext uri="{FF2B5EF4-FFF2-40B4-BE49-F238E27FC236}">
                    <a16:creationId xmlns:a16="http://schemas.microsoft.com/office/drawing/2014/main" id="{1A4ACC04-B376-437C-AFC3-DC1C7C89EC24}"/>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9" name="Freeform 9080">
                <a:extLst>
                  <a:ext uri="{FF2B5EF4-FFF2-40B4-BE49-F238E27FC236}">
                    <a16:creationId xmlns:a16="http://schemas.microsoft.com/office/drawing/2014/main" id="{CC26A1F8-A796-4CDD-8769-708E287FA1F4}"/>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0" name="Freeform 9081">
                <a:extLst>
                  <a:ext uri="{FF2B5EF4-FFF2-40B4-BE49-F238E27FC236}">
                    <a16:creationId xmlns:a16="http://schemas.microsoft.com/office/drawing/2014/main" id="{6351E5A0-3417-4C1C-8409-00A88A6E7446}"/>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1" name="Freeform 9082">
                <a:extLst>
                  <a:ext uri="{FF2B5EF4-FFF2-40B4-BE49-F238E27FC236}">
                    <a16:creationId xmlns:a16="http://schemas.microsoft.com/office/drawing/2014/main" id="{44C5DED9-97F4-4CE4-A5EF-553345F02C3D}"/>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2" name="Freeform 9083">
                <a:extLst>
                  <a:ext uri="{FF2B5EF4-FFF2-40B4-BE49-F238E27FC236}">
                    <a16:creationId xmlns:a16="http://schemas.microsoft.com/office/drawing/2014/main" id="{C11D844B-1A7E-451D-AB8F-B04DE4D924E7}"/>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3" name="Freeform 9084">
                <a:extLst>
                  <a:ext uri="{FF2B5EF4-FFF2-40B4-BE49-F238E27FC236}">
                    <a16:creationId xmlns:a16="http://schemas.microsoft.com/office/drawing/2014/main" id="{DD052A60-3259-4581-8CFE-9B0DACD33FC4}"/>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4" name="Freeform 9085">
                <a:extLst>
                  <a:ext uri="{FF2B5EF4-FFF2-40B4-BE49-F238E27FC236}">
                    <a16:creationId xmlns:a16="http://schemas.microsoft.com/office/drawing/2014/main" id="{E617F942-95E2-43D3-A053-D400D81F74DA}"/>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5" name="Freeform 9086">
                <a:extLst>
                  <a:ext uri="{FF2B5EF4-FFF2-40B4-BE49-F238E27FC236}">
                    <a16:creationId xmlns:a16="http://schemas.microsoft.com/office/drawing/2014/main" id="{228A228C-3B82-4CCA-954E-F5918973A0EF}"/>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6" name="Freeform 9087">
                <a:extLst>
                  <a:ext uri="{FF2B5EF4-FFF2-40B4-BE49-F238E27FC236}">
                    <a16:creationId xmlns:a16="http://schemas.microsoft.com/office/drawing/2014/main" id="{9E8DB62A-9C15-41D1-A2FA-5A9C1E86BE12}"/>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7" name="Freeform 9088">
                <a:extLst>
                  <a:ext uri="{FF2B5EF4-FFF2-40B4-BE49-F238E27FC236}">
                    <a16:creationId xmlns:a16="http://schemas.microsoft.com/office/drawing/2014/main" id="{7DAD55EB-22E3-4B16-BEB9-47B27648F937}"/>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8" name="Freeform 9089">
                <a:extLst>
                  <a:ext uri="{FF2B5EF4-FFF2-40B4-BE49-F238E27FC236}">
                    <a16:creationId xmlns:a16="http://schemas.microsoft.com/office/drawing/2014/main" id="{7677871D-CD6D-4A94-A5A6-D54E97CDE56A}"/>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9" name="Freeform 9090">
                <a:extLst>
                  <a:ext uri="{FF2B5EF4-FFF2-40B4-BE49-F238E27FC236}">
                    <a16:creationId xmlns:a16="http://schemas.microsoft.com/office/drawing/2014/main" id="{3D4E6B63-5573-4FD2-8F17-F157F72BDA90}"/>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0" name="Freeform 9091">
                <a:extLst>
                  <a:ext uri="{FF2B5EF4-FFF2-40B4-BE49-F238E27FC236}">
                    <a16:creationId xmlns:a16="http://schemas.microsoft.com/office/drawing/2014/main" id="{B1C7BB0E-E049-4136-BF95-ECE731B3BE37}"/>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1" name="Freeform 9092">
                <a:extLst>
                  <a:ext uri="{FF2B5EF4-FFF2-40B4-BE49-F238E27FC236}">
                    <a16:creationId xmlns:a16="http://schemas.microsoft.com/office/drawing/2014/main" id="{9C28418D-BBCE-4B29-816C-1B9340ACEDEE}"/>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2" name="Freeform 9093">
                <a:extLst>
                  <a:ext uri="{FF2B5EF4-FFF2-40B4-BE49-F238E27FC236}">
                    <a16:creationId xmlns:a16="http://schemas.microsoft.com/office/drawing/2014/main" id="{B24B60E5-1772-4AD8-879B-B726B269D058}"/>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3" name="Freeform 9094">
                <a:extLst>
                  <a:ext uri="{FF2B5EF4-FFF2-40B4-BE49-F238E27FC236}">
                    <a16:creationId xmlns:a16="http://schemas.microsoft.com/office/drawing/2014/main" id="{ECF15CEB-29E3-4D03-BA14-6D60EAED216F}"/>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4" name="Freeform 9095">
                <a:extLst>
                  <a:ext uri="{FF2B5EF4-FFF2-40B4-BE49-F238E27FC236}">
                    <a16:creationId xmlns:a16="http://schemas.microsoft.com/office/drawing/2014/main" id="{B9A53F9F-4C8D-4687-8415-08EB5A040A7E}"/>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5" name="Freeform 9096">
                <a:extLst>
                  <a:ext uri="{FF2B5EF4-FFF2-40B4-BE49-F238E27FC236}">
                    <a16:creationId xmlns:a16="http://schemas.microsoft.com/office/drawing/2014/main" id="{1D0D00C6-8076-4413-8373-90CCE9C3B9F9}"/>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6" name="Freeform 9097">
                <a:extLst>
                  <a:ext uri="{FF2B5EF4-FFF2-40B4-BE49-F238E27FC236}">
                    <a16:creationId xmlns:a16="http://schemas.microsoft.com/office/drawing/2014/main" id="{C4D1894B-9D7A-4FE0-8570-8C0C1C264159}"/>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7" name="Freeform 9098">
                <a:extLst>
                  <a:ext uri="{FF2B5EF4-FFF2-40B4-BE49-F238E27FC236}">
                    <a16:creationId xmlns:a16="http://schemas.microsoft.com/office/drawing/2014/main" id="{2944712A-D5D6-429D-BF51-E6800C68129D}"/>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8" name="Freeform 9099">
                <a:extLst>
                  <a:ext uri="{FF2B5EF4-FFF2-40B4-BE49-F238E27FC236}">
                    <a16:creationId xmlns:a16="http://schemas.microsoft.com/office/drawing/2014/main" id="{A092E170-B6E3-4C01-8A8E-C2BCF1A1334F}"/>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9" name="Freeform 9100">
                <a:extLst>
                  <a:ext uri="{FF2B5EF4-FFF2-40B4-BE49-F238E27FC236}">
                    <a16:creationId xmlns:a16="http://schemas.microsoft.com/office/drawing/2014/main" id="{BCA80611-DF5B-4DBB-9FBB-C4E568DE18F6}"/>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0" name="Freeform 9101">
                <a:extLst>
                  <a:ext uri="{FF2B5EF4-FFF2-40B4-BE49-F238E27FC236}">
                    <a16:creationId xmlns:a16="http://schemas.microsoft.com/office/drawing/2014/main" id="{624A98E2-1FFE-460F-B455-BC1B2DEC3D2B}"/>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1" name="Freeform 9102">
                <a:extLst>
                  <a:ext uri="{FF2B5EF4-FFF2-40B4-BE49-F238E27FC236}">
                    <a16:creationId xmlns:a16="http://schemas.microsoft.com/office/drawing/2014/main" id="{D34859B2-38B1-4A15-8AC9-A7CE9C8FAAFA}"/>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2" name="Freeform 9103">
                <a:extLst>
                  <a:ext uri="{FF2B5EF4-FFF2-40B4-BE49-F238E27FC236}">
                    <a16:creationId xmlns:a16="http://schemas.microsoft.com/office/drawing/2014/main" id="{4E71BFFA-217C-4A4B-9B7F-5345B56CE6B8}"/>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3" name="Freeform 9104">
                <a:extLst>
                  <a:ext uri="{FF2B5EF4-FFF2-40B4-BE49-F238E27FC236}">
                    <a16:creationId xmlns:a16="http://schemas.microsoft.com/office/drawing/2014/main" id="{F0C7D6DC-D97D-493A-9F13-431F657B83D2}"/>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4" name="Freeform 9105">
                <a:extLst>
                  <a:ext uri="{FF2B5EF4-FFF2-40B4-BE49-F238E27FC236}">
                    <a16:creationId xmlns:a16="http://schemas.microsoft.com/office/drawing/2014/main" id="{545A5E95-77E7-4BFD-938B-92B28BC3D185}"/>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5" name="Freeform 9106">
                <a:extLst>
                  <a:ext uri="{FF2B5EF4-FFF2-40B4-BE49-F238E27FC236}">
                    <a16:creationId xmlns:a16="http://schemas.microsoft.com/office/drawing/2014/main" id="{AC53D26C-91BA-4D61-AFBA-A4380A852248}"/>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6" name="Freeform 9107">
                <a:extLst>
                  <a:ext uri="{FF2B5EF4-FFF2-40B4-BE49-F238E27FC236}">
                    <a16:creationId xmlns:a16="http://schemas.microsoft.com/office/drawing/2014/main" id="{F64B5AB5-A058-4C09-93CE-588BCE684F56}"/>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7" name="Freeform 9108">
                <a:extLst>
                  <a:ext uri="{FF2B5EF4-FFF2-40B4-BE49-F238E27FC236}">
                    <a16:creationId xmlns:a16="http://schemas.microsoft.com/office/drawing/2014/main" id="{33C51A1E-413E-44CF-93EE-3BA79CBDD31B}"/>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8" name="Freeform 9109">
                <a:extLst>
                  <a:ext uri="{FF2B5EF4-FFF2-40B4-BE49-F238E27FC236}">
                    <a16:creationId xmlns:a16="http://schemas.microsoft.com/office/drawing/2014/main" id="{F74B3B20-F90C-4753-A177-6AF779C61742}"/>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9" name="Freeform 9110">
                <a:extLst>
                  <a:ext uri="{FF2B5EF4-FFF2-40B4-BE49-F238E27FC236}">
                    <a16:creationId xmlns:a16="http://schemas.microsoft.com/office/drawing/2014/main" id="{092E9EB4-A7C9-4899-9DAC-E5339240A9BF}"/>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0" name="Freeform 9111">
                <a:extLst>
                  <a:ext uri="{FF2B5EF4-FFF2-40B4-BE49-F238E27FC236}">
                    <a16:creationId xmlns:a16="http://schemas.microsoft.com/office/drawing/2014/main" id="{6F93FE4C-AB12-40F7-BABB-957050970E80}"/>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1" name="Freeform 9112">
                <a:extLst>
                  <a:ext uri="{FF2B5EF4-FFF2-40B4-BE49-F238E27FC236}">
                    <a16:creationId xmlns:a16="http://schemas.microsoft.com/office/drawing/2014/main" id="{3CFB5210-D156-40FE-B1BF-1CE58628924E}"/>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2" name="Freeform 9113">
                <a:extLst>
                  <a:ext uri="{FF2B5EF4-FFF2-40B4-BE49-F238E27FC236}">
                    <a16:creationId xmlns:a16="http://schemas.microsoft.com/office/drawing/2014/main" id="{7EBF95E7-28E6-4755-A854-E786C754CE5C}"/>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3" name="Freeform 9114">
                <a:extLst>
                  <a:ext uri="{FF2B5EF4-FFF2-40B4-BE49-F238E27FC236}">
                    <a16:creationId xmlns:a16="http://schemas.microsoft.com/office/drawing/2014/main" id="{82E532C5-F0D4-47F1-B5BE-8F0DFEB87848}"/>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4" name="Freeform 9115">
                <a:extLst>
                  <a:ext uri="{FF2B5EF4-FFF2-40B4-BE49-F238E27FC236}">
                    <a16:creationId xmlns:a16="http://schemas.microsoft.com/office/drawing/2014/main" id="{59DF96ED-57F2-471C-BB34-4F833B944B38}"/>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5" name="Freeform 9116">
                <a:extLst>
                  <a:ext uri="{FF2B5EF4-FFF2-40B4-BE49-F238E27FC236}">
                    <a16:creationId xmlns:a16="http://schemas.microsoft.com/office/drawing/2014/main" id="{9FD1FD3F-0E62-4D53-B71B-ECD38E3516C3}"/>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6" name="Freeform 9117">
                <a:extLst>
                  <a:ext uri="{FF2B5EF4-FFF2-40B4-BE49-F238E27FC236}">
                    <a16:creationId xmlns:a16="http://schemas.microsoft.com/office/drawing/2014/main" id="{B1BE0A3F-8A79-41A4-8D8B-C3C85825127F}"/>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7" name="Freeform 9118">
                <a:extLst>
                  <a:ext uri="{FF2B5EF4-FFF2-40B4-BE49-F238E27FC236}">
                    <a16:creationId xmlns:a16="http://schemas.microsoft.com/office/drawing/2014/main" id="{3F322B7C-DA72-4484-B2B7-103ECDFADBE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8" name="Freeform 9119">
                <a:extLst>
                  <a:ext uri="{FF2B5EF4-FFF2-40B4-BE49-F238E27FC236}">
                    <a16:creationId xmlns:a16="http://schemas.microsoft.com/office/drawing/2014/main" id="{6C94C373-C14F-47CF-9090-FC51A6B72FE4}"/>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9" name="Freeform 9120">
                <a:extLst>
                  <a:ext uri="{FF2B5EF4-FFF2-40B4-BE49-F238E27FC236}">
                    <a16:creationId xmlns:a16="http://schemas.microsoft.com/office/drawing/2014/main" id="{6CE08168-6C08-4862-8245-FB962252B1B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0" name="Freeform 9121">
                <a:extLst>
                  <a:ext uri="{FF2B5EF4-FFF2-40B4-BE49-F238E27FC236}">
                    <a16:creationId xmlns:a16="http://schemas.microsoft.com/office/drawing/2014/main" id="{BC88E668-799C-4FEB-8EBA-F5D240944415}"/>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1" name="Freeform 9122">
                <a:extLst>
                  <a:ext uri="{FF2B5EF4-FFF2-40B4-BE49-F238E27FC236}">
                    <a16:creationId xmlns:a16="http://schemas.microsoft.com/office/drawing/2014/main" id="{24C7D294-58C6-4E3E-923D-996D5B8DB8EC}"/>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2" name="Freeform 9123">
                <a:extLst>
                  <a:ext uri="{FF2B5EF4-FFF2-40B4-BE49-F238E27FC236}">
                    <a16:creationId xmlns:a16="http://schemas.microsoft.com/office/drawing/2014/main" id="{DA26F8D2-79AA-4205-B319-AA6619A81BC5}"/>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3" name="Freeform 9124">
                <a:extLst>
                  <a:ext uri="{FF2B5EF4-FFF2-40B4-BE49-F238E27FC236}">
                    <a16:creationId xmlns:a16="http://schemas.microsoft.com/office/drawing/2014/main" id="{E7038B26-9582-48F3-8742-1F6447B73B02}"/>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4" name="Freeform 9125">
                <a:extLst>
                  <a:ext uri="{FF2B5EF4-FFF2-40B4-BE49-F238E27FC236}">
                    <a16:creationId xmlns:a16="http://schemas.microsoft.com/office/drawing/2014/main" id="{E65A76ED-6BC9-436B-ACBC-52947D3324AF}"/>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5" name="Freeform 9126">
                <a:extLst>
                  <a:ext uri="{FF2B5EF4-FFF2-40B4-BE49-F238E27FC236}">
                    <a16:creationId xmlns:a16="http://schemas.microsoft.com/office/drawing/2014/main" id="{99053D7C-68BC-4FF9-B601-2CB1FE394C21}"/>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6" name="Freeform 9127">
                <a:extLst>
                  <a:ext uri="{FF2B5EF4-FFF2-40B4-BE49-F238E27FC236}">
                    <a16:creationId xmlns:a16="http://schemas.microsoft.com/office/drawing/2014/main" id="{65C0917F-33A6-44D1-A37E-F21F7452F5E6}"/>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7" name="Freeform 9128">
                <a:extLst>
                  <a:ext uri="{FF2B5EF4-FFF2-40B4-BE49-F238E27FC236}">
                    <a16:creationId xmlns:a16="http://schemas.microsoft.com/office/drawing/2014/main" id="{83CE2156-DCA3-4F69-BC05-53A1593EB6B3}"/>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8" name="Freeform 9129">
                <a:extLst>
                  <a:ext uri="{FF2B5EF4-FFF2-40B4-BE49-F238E27FC236}">
                    <a16:creationId xmlns:a16="http://schemas.microsoft.com/office/drawing/2014/main" id="{CB22E15E-320F-403F-84CE-6E52AE1A942D}"/>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9" name="Freeform 9130">
                <a:extLst>
                  <a:ext uri="{FF2B5EF4-FFF2-40B4-BE49-F238E27FC236}">
                    <a16:creationId xmlns:a16="http://schemas.microsoft.com/office/drawing/2014/main" id="{3DFFE076-E7CF-4691-86A5-BC3986FFC3D7}"/>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0" name="Freeform 9131">
                <a:extLst>
                  <a:ext uri="{FF2B5EF4-FFF2-40B4-BE49-F238E27FC236}">
                    <a16:creationId xmlns:a16="http://schemas.microsoft.com/office/drawing/2014/main" id="{A0DC4761-3B57-4E37-8D08-B40EB0B7D390}"/>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1" name="Freeform 9132">
                <a:extLst>
                  <a:ext uri="{FF2B5EF4-FFF2-40B4-BE49-F238E27FC236}">
                    <a16:creationId xmlns:a16="http://schemas.microsoft.com/office/drawing/2014/main" id="{BF8C46AC-22E5-4AC7-B042-2644CA193F22}"/>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2" name="Freeform 9133">
                <a:extLst>
                  <a:ext uri="{FF2B5EF4-FFF2-40B4-BE49-F238E27FC236}">
                    <a16:creationId xmlns:a16="http://schemas.microsoft.com/office/drawing/2014/main" id="{CD5EA6CC-53A9-49A5-9740-A3CAEEC02A5A}"/>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3" name="Freeform 9134">
                <a:extLst>
                  <a:ext uri="{FF2B5EF4-FFF2-40B4-BE49-F238E27FC236}">
                    <a16:creationId xmlns:a16="http://schemas.microsoft.com/office/drawing/2014/main" id="{459273E1-75F8-4EFE-AA56-CA2C75F2F295}"/>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4" name="Freeform 9135">
                <a:extLst>
                  <a:ext uri="{FF2B5EF4-FFF2-40B4-BE49-F238E27FC236}">
                    <a16:creationId xmlns:a16="http://schemas.microsoft.com/office/drawing/2014/main" id="{D08348E3-E29A-4F96-8434-FFFBABFF51A3}"/>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5" name="Freeform 9136">
                <a:extLst>
                  <a:ext uri="{FF2B5EF4-FFF2-40B4-BE49-F238E27FC236}">
                    <a16:creationId xmlns:a16="http://schemas.microsoft.com/office/drawing/2014/main" id="{417BF53A-98C8-4DAA-B13B-12684783288E}"/>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6" name="Freeform 9137">
                <a:extLst>
                  <a:ext uri="{FF2B5EF4-FFF2-40B4-BE49-F238E27FC236}">
                    <a16:creationId xmlns:a16="http://schemas.microsoft.com/office/drawing/2014/main" id="{88369EAE-F1D5-4A18-862D-9582D90A339C}"/>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7" name="Freeform 9138">
                <a:extLst>
                  <a:ext uri="{FF2B5EF4-FFF2-40B4-BE49-F238E27FC236}">
                    <a16:creationId xmlns:a16="http://schemas.microsoft.com/office/drawing/2014/main" id="{F607BD03-122C-4021-9E2A-A1528F58A27B}"/>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8" name="Freeform 9139">
                <a:extLst>
                  <a:ext uri="{FF2B5EF4-FFF2-40B4-BE49-F238E27FC236}">
                    <a16:creationId xmlns:a16="http://schemas.microsoft.com/office/drawing/2014/main" id="{D4F9C115-6372-45E5-AF9A-038585928262}"/>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9" name="Freeform 9140">
                <a:extLst>
                  <a:ext uri="{FF2B5EF4-FFF2-40B4-BE49-F238E27FC236}">
                    <a16:creationId xmlns:a16="http://schemas.microsoft.com/office/drawing/2014/main" id="{3B127614-302E-4E00-8D69-A3B6101AC89D}"/>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0" name="Freeform 9141">
                <a:extLst>
                  <a:ext uri="{FF2B5EF4-FFF2-40B4-BE49-F238E27FC236}">
                    <a16:creationId xmlns:a16="http://schemas.microsoft.com/office/drawing/2014/main" id="{BF3129A2-ACF3-4D5E-BB8B-170E9B0E93E0}"/>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1" name="Freeform 9142">
                <a:extLst>
                  <a:ext uri="{FF2B5EF4-FFF2-40B4-BE49-F238E27FC236}">
                    <a16:creationId xmlns:a16="http://schemas.microsoft.com/office/drawing/2014/main" id="{74F0B1DF-407E-41C7-9A00-CDB5067C8FAA}"/>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2" name="Freeform 9143">
                <a:extLst>
                  <a:ext uri="{FF2B5EF4-FFF2-40B4-BE49-F238E27FC236}">
                    <a16:creationId xmlns:a16="http://schemas.microsoft.com/office/drawing/2014/main" id="{771830E2-D80D-4830-A23F-2991096E472E}"/>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3" name="Freeform 9144">
                <a:extLst>
                  <a:ext uri="{FF2B5EF4-FFF2-40B4-BE49-F238E27FC236}">
                    <a16:creationId xmlns:a16="http://schemas.microsoft.com/office/drawing/2014/main" id="{BE77D81A-4F42-4598-B985-E36A1FC20A69}"/>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4" name="Freeform 9145">
                <a:extLst>
                  <a:ext uri="{FF2B5EF4-FFF2-40B4-BE49-F238E27FC236}">
                    <a16:creationId xmlns:a16="http://schemas.microsoft.com/office/drawing/2014/main" id="{6869DECC-BBCC-41B9-A812-4741205FA75A}"/>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5" name="Freeform 9146">
                <a:extLst>
                  <a:ext uri="{FF2B5EF4-FFF2-40B4-BE49-F238E27FC236}">
                    <a16:creationId xmlns:a16="http://schemas.microsoft.com/office/drawing/2014/main" id="{19436BBB-7DDF-4C47-A859-23E6CE560C1D}"/>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6" name="Freeform 9147">
                <a:extLst>
                  <a:ext uri="{FF2B5EF4-FFF2-40B4-BE49-F238E27FC236}">
                    <a16:creationId xmlns:a16="http://schemas.microsoft.com/office/drawing/2014/main" id="{4AEDD771-64F2-49AE-B92E-8E559D1FE4E1}"/>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7" name="Freeform 9148">
                <a:extLst>
                  <a:ext uri="{FF2B5EF4-FFF2-40B4-BE49-F238E27FC236}">
                    <a16:creationId xmlns:a16="http://schemas.microsoft.com/office/drawing/2014/main" id="{4F762A38-B373-4DC9-8F4B-10C8DFF29284}"/>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8" name="Freeform 9149">
                <a:extLst>
                  <a:ext uri="{FF2B5EF4-FFF2-40B4-BE49-F238E27FC236}">
                    <a16:creationId xmlns:a16="http://schemas.microsoft.com/office/drawing/2014/main" id="{EDE1AF97-192E-49AA-85CB-26BA5D5163DB}"/>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9" name="Freeform 9150">
                <a:extLst>
                  <a:ext uri="{FF2B5EF4-FFF2-40B4-BE49-F238E27FC236}">
                    <a16:creationId xmlns:a16="http://schemas.microsoft.com/office/drawing/2014/main" id="{C7684190-3EE8-4ED9-A288-71A66F16F92C}"/>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0" name="Freeform 9151">
                <a:extLst>
                  <a:ext uri="{FF2B5EF4-FFF2-40B4-BE49-F238E27FC236}">
                    <a16:creationId xmlns:a16="http://schemas.microsoft.com/office/drawing/2014/main" id="{F813F1EA-3748-439F-BBBC-A440B800C332}"/>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1" name="Freeform 9152">
                <a:extLst>
                  <a:ext uri="{FF2B5EF4-FFF2-40B4-BE49-F238E27FC236}">
                    <a16:creationId xmlns:a16="http://schemas.microsoft.com/office/drawing/2014/main" id="{17787A63-7665-4AAB-AE91-F8A1FF02F22C}"/>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2" name="Freeform 9153">
                <a:extLst>
                  <a:ext uri="{FF2B5EF4-FFF2-40B4-BE49-F238E27FC236}">
                    <a16:creationId xmlns:a16="http://schemas.microsoft.com/office/drawing/2014/main" id="{139F958F-B20A-4FC9-B4C3-061C246EBA9B}"/>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3" name="Freeform 9154">
                <a:extLst>
                  <a:ext uri="{FF2B5EF4-FFF2-40B4-BE49-F238E27FC236}">
                    <a16:creationId xmlns:a16="http://schemas.microsoft.com/office/drawing/2014/main" id="{F96F2155-04BC-4E32-8AC0-0FBD28031312}"/>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4" name="Freeform 9155">
                <a:extLst>
                  <a:ext uri="{FF2B5EF4-FFF2-40B4-BE49-F238E27FC236}">
                    <a16:creationId xmlns:a16="http://schemas.microsoft.com/office/drawing/2014/main" id="{CAD6318F-198A-4F5D-BE9D-F2E9350E8991}"/>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5" name="Freeform 9156">
                <a:extLst>
                  <a:ext uri="{FF2B5EF4-FFF2-40B4-BE49-F238E27FC236}">
                    <a16:creationId xmlns:a16="http://schemas.microsoft.com/office/drawing/2014/main" id="{A431D994-6CDE-486D-93FB-1ED0389A0C3B}"/>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6" name="Freeform 9157">
                <a:extLst>
                  <a:ext uri="{FF2B5EF4-FFF2-40B4-BE49-F238E27FC236}">
                    <a16:creationId xmlns:a16="http://schemas.microsoft.com/office/drawing/2014/main" id="{3D8AF3B0-58B9-464A-9632-C0C2E7C84BA8}"/>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7" name="Freeform 9158">
                <a:extLst>
                  <a:ext uri="{FF2B5EF4-FFF2-40B4-BE49-F238E27FC236}">
                    <a16:creationId xmlns:a16="http://schemas.microsoft.com/office/drawing/2014/main" id="{9E94FBD0-415D-4B6D-A83A-FC1A2BE22344}"/>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8" name="Freeform 9159">
                <a:extLst>
                  <a:ext uri="{FF2B5EF4-FFF2-40B4-BE49-F238E27FC236}">
                    <a16:creationId xmlns:a16="http://schemas.microsoft.com/office/drawing/2014/main" id="{28F09F8A-F8C8-4AD3-BE16-DA5F53252262}"/>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9" name="Freeform 9160">
                <a:extLst>
                  <a:ext uri="{FF2B5EF4-FFF2-40B4-BE49-F238E27FC236}">
                    <a16:creationId xmlns:a16="http://schemas.microsoft.com/office/drawing/2014/main" id="{E2FA2E29-F142-4274-A297-685EAA306A47}"/>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0" name="Freeform 9161">
                <a:extLst>
                  <a:ext uri="{FF2B5EF4-FFF2-40B4-BE49-F238E27FC236}">
                    <a16:creationId xmlns:a16="http://schemas.microsoft.com/office/drawing/2014/main" id="{F2E21E12-CA87-4D76-B6E8-AE4315AA01C5}"/>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1" name="Freeform 9162">
                <a:extLst>
                  <a:ext uri="{FF2B5EF4-FFF2-40B4-BE49-F238E27FC236}">
                    <a16:creationId xmlns:a16="http://schemas.microsoft.com/office/drawing/2014/main" id="{0667750D-A2DE-4205-AA5A-73EC244A1C9B}"/>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2" name="Freeform 9163">
                <a:extLst>
                  <a:ext uri="{FF2B5EF4-FFF2-40B4-BE49-F238E27FC236}">
                    <a16:creationId xmlns:a16="http://schemas.microsoft.com/office/drawing/2014/main" id="{CF573D2C-A67E-476F-AAE6-ACDA9FE91FDC}"/>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3" name="Freeform 9164">
                <a:extLst>
                  <a:ext uri="{FF2B5EF4-FFF2-40B4-BE49-F238E27FC236}">
                    <a16:creationId xmlns:a16="http://schemas.microsoft.com/office/drawing/2014/main" id="{DB17FEFC-B25A-40AE-978B-EACCAA431022}"/>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4" name="Freeform 9165">
                <a:extLst>
                  <a:ext uri="{FF2B5EF4-FFF2-40B4-BE49-F238E27FC236}">
                    <a16:creationId xmlns:a16="http://schemas.microsoft.com/office/drawing/2014/main" id="{484746A4-C012-4402-81E0-63DF90DF9F51}"/>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5" name="Freeform 9166">
                <a:extLst>
                  <a:ext uri="{FF2B5EF4-FFF2-40B4-BE49-F238E27FC236}">
                    <a16:creationId xmlns:a16="http://schemas.microsoft.com/office/drawing/2014/main" id="{867C8805-B925-4B79-8C43-E581AF58D387}"/>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6" name="Freeform 9167">
                <a:extLst>
                  <a:ext uri="{FF2B5EF4-FFF2-40B4-BE49-F238E27FC236}">
                    <a16:creationId xmlns:a16="http://schemas.microsoft.com/office/drawing/2014/main" id="{CDC778A7-9C1F-4411-B22B-2E6F4357898E}"/>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7" name="Freeform 9168">
                <a:extLst>
                  <a:ext uri="{FF2B5EF4-FFF2-40B4-BE49-F238E27FC236}">
                    <a16:creationId xmlns:a16="http://schemas.microsoft.com/office/drawing/2014/main" id="{052DFC9E-BA70-41C5-A45E-3A70864AC81F}"/>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8" name="Freeform 9169">
                <a:extLst>
                  <a:ext uri="{FF2B5EF4-FFF2-40B4-BE49-F238E27FC236}">
                    <a16:creationId xmlns:a16="http://schemas.microsoft.com/office/drawing/2014/main" id="{BAFA362A-94B5-46EC-9A37-33FD6A82D8F0}"/>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9" name="Freeform 9170">
                <a:extLst>
                  <a:ext uri="{FF2B5EF4-FFF2-40B4-BE49-F238E27FC236}">
                    <a16:creationId xmlns:a16="http://schemas.microsoft.com/office/drawing/2014/main" id="{A9E395E8-1AFC-42C0-8E9C-8B9C2BB0B235}"/>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0" name="Freeform 9171">
                <a:extLst>
                  <a:ext uri="{FF2B5EF4-FFF2-40B4-BE49-F238E27FC236}">
                    <a16:creationId xmlns:a16="http://schemas.microsoft.com/office/drawing/2014/main" id="{44627F52-EEA3-4B9F-8674-CE1C75ECB6BC}"/>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1" name="Freeform 9172">
                <a:extLst>
                  <a:ext uri="{FF2B5EF4-FFF2-40B4-BE49-F238E27FC236}">
                    <a16:creationId xmlns:a16="http://schemas.microsoft.com/office/drawing/2014/main" id="{96053C08-272A-4183-8732-581613810D7B}"/>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2" name="Freeform 9173">
                <a:extLst>
                  <a:ext uri="{FF2B5EF4-FFF2-40B4-BE49-F238E27FC236}">
                    <a16:creationId xmlns:a16="http://schemas.microsoft.com/office/drawing/2014/main" id="{8784FA5A-93F4-4891-AD3D-AEB5815D729F}"/>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3" name="Freeform 9174">
                <a:extLst>
                  <a:ext uri="{FF2B5EF4-FFF2-40B4-BE49-F238E27FC236}">
                    <a16:creationId xmlns:a16="http://schemas.microsoft.com/office/drawing/2014/main" id="{138BFA07-C001-44AD-A591-DE5898F51D55}"/>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4" name="Freeform 9175">
                <a:extLst>
                  <a:ext uri="{FF2B5EF4-FFF2-40B4-BE49-F238E27FC236}">
                    <a16:creationId xmlns:a16="http://schemas.microsoft.com/office/drawing/2014/main" id="{DCF24055-0A30-4BA2-BA92-615126E8EBAE}"/>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5" name="Freeform 9176">
                <a:extLst>
                  <a:ext uri="{FF2B5EF4-FFF2-40B4-BE49-F238E27FC236}">
                    <a16:creationId xmlns:a16="http://schemas.microsoft.com/office/drawing/2014/main" id="{B6E96CB4-44DA-448A-949B-2F876862B411}"/>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6" name="Freeform 9177">
                <a:extLst>
                  <a:ext uri="{FF2B5EF4-FFF2-40B4-BE49-F238E27FC236}">
                    <a16:creationId xmlns:a16="http://schemas.microsoft.com/office/drawing/2014/main" id="{A53FC23F-BC94-48EB-86DA-9A0457F3D555}"/>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7" name="Freeform 9178">
                <a:extLst>
                  <a:ext uri="{FF2B5EF4-FFF2-40B4-BE49-F238E27FC236}">
                    <a16:creationId xmlns:a16="http://schemas.microsoft.com/office/drawing/2014/main" id="{2474908D-F82A-4B3B-9DCD-2A3BCCB56797}"/>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8" name="Freeform 9179">
                <a:extLst>
                  <a:ext uri="{FF2B5EF4-FFF2-40B4-BE49-F238E27FC236}">
                    <a16:creationId xmlns:a16="http://schemas.microsoft.com/office/drawing/2014/main" id="{63644B05-A957-4D3C-B9F2-C7DABDC4BC2A}"/>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9" name="Freeform 9180">
                <a:extLst>
                  <a:ext uri="{FF2B5EF4-FFF2-40B4-BE49-F238E27FC236}">
                    <a16:creationId xmlns:a16="http://schemas.microsoft.com/office/drawing/2014/main" id="{6247536A-50A5-4B7A-A592-C17261381167}"/>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0" name="Freeform 9181">
                <a:extLst>
                  <a:ext uri="{FF2B5EF4-FFF2-40B4-BE49-F238E27FC236}">
                    <a16:creationId xmlns:a16="http://schemas.microsoft.com/office/drawing/2014/main" id="{5BC9A0F7-01E2-4AC0-A791-086A583FF6C0}"/>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1" name="Freeform 9182">
                <a:extLst>
                  <a:ext uri="{FF2B5EF4-FFF2-40B4-BE49-F238E27FC236}">
                    <a16:creationId xmlns:a16="http://schemas.microsoft.com/office/drawing/2014/main" id="{6273246B-17B7-4C15-9B4F-B469E9E3615F}"/>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2" name="Freeform 9183">
                <a:extLst>
                  <a:ext uri="{FF2B5EF4-FFF2-40B4-BE49-F238E27FC236}">
                    <a16:creationId xmlns:a16="http://schemas.microsoft.com/office/drawing/2014/main" id="{8FFA8CAB-277F-4161-93AD-309412A81A97}"/>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3" name="Freeform 9184">
                <a:extLst>
                  <a:ext uri="{FF2B5EF4-FFF2-40B4-BE49-F238E27FC236}">
                    <a16:creationId xmlns:a16="http://schemas.microsoft.com/office/drawing/2014/main" id="{3F4BFFC1-8527-4B16-B9AB-0239E4DEEE32}"/>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4" name="Freeform 9185">
                <a:extLst>
                  <a:ext uri="{FF2B5EF4-FFF2-40B4-BE49-F238E27FC236}">
                    <a16:creationId xmlns:a16="http://schemas.microsoft.com/office/drawing/2014/main" id="{93F2AEC9-A6B8-40FA-A73C-E373140A66A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5" name="Freeform 9186">
                <a:extLst>
                  <a:ext uri="{FF2B5EF4-FFF2-40B4-BE49-F238E27FC236}">
                    <a16:creationId xmlns:a16="http://schemas.microsoft.com/office/drawing/2014/main" id="{68A13645-7DE7-425F-9826-3DFAC5607166}"/>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6" name="Freeform 9187">
                <a:extLst>
                  <a:ext uri="{FF2B5EF4-FFF2-40B4-BE49-F238E27FC236}">
                    <a16:creationId xmlns:a16="http://schemas.microsoft.com/office/drawing/2014/main" id="{72525C01-3CC4-4357-AA09-8EFD7DB56526}"/>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7" name="Freeform 9188">
                <a:extLst>
                  <a:ext uri="{FF2B5EF4-FFF2-40B4-BE49-F238E27FC236}">
                    <a16:creationId xmlns:a16="http://schemas.microsoft.com/office/drawing/2014/main" id="{9805FA53-1040-4826-94DA-F81BE69F06FA}"/>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8" name="Freeform 9189">
                <a:extLst>
                  <a:ext uri="{FF2B5EF4-FFF2-40B4-BE49-F238E27FC236}">
                    <a16:creationId xmlns:a16="http://schemas.microsoft.com/office/drawing/2014/main" id="{1F9F08F7-B96B-4E13-BDD4-107052030E3F}"/>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9" name="Freeform 9190">
                <a:extLst>
                  <a:ext uri="{FF2B5EF4-FFF2-40B4-BE49-F238E27FC236}">
                    <a16:creationId xmlns:a16="http://schemas.microsoft.com/office/drawing/2014/main" id="{4F7D62A0-0563-4030-A0FD-83D7EA7B3B4E}"/>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0" name="Freeform 9191">
                <a:extLst>
                  <a:ext uri="{FF2B5EF4-FFF2-40B4-BE49-F238E27FC236}">
                    <a16:creationId xmlns:a16="http://schemas.microsoft.com/office/drawing/2014/main" id="{86D00309-2302-4AF4-B615-798F28A647C3}"/>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1" name="Freeform 9192">
                <a:extLst>
                  <a:ext uri="{FF2B5EF4-FFF2-40B4-BE49-F238E27FC236}">
                    <a16:creationId xmlns:a16="http://schemas.microsoft.com/office/drawing/2014/main" id="{526D4131-70BA-4083-AC9F-C13CD3A7F5A6}"/>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2" name="Freeform 9193">
                <a:extLst>
                  <a:ext uri="{FF2B5EF4-FFF2-40B4-BE49-F238E27FC236}">
                    <a16:creationId xmlns:a16="http://schemas.microsoft.com/office/drawing/2014/main" id="{7F1276A7-CDBC-4DEE-9B0E-4AC0A11738DF}"/>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3" name="Freeform 9194">
                <a:extLst>
                  <a:ext uri="{FF2B5EF4-FFF2-40B4-BE49-F238E27FC236}">
                    <a16:creationId xmlns:a16="http://schemas.microsoft.com/office/drawing/2014/main" id="{834CDF5C-74B5-4009-8992-05A35421DE3F}"/>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4" name="Freeform 9195">
                <a:extLst>
                  <a:ext uri="{FF2B5EF4-FFF2-40B4-BE49-F238E27FC236}">
                    <a16:creationId xmlns:a16="http://schemas.microsoft.com/office/drawing/2014/main" id="{1389CBCE-3A28-4739-A5BC-DF0AEE6E5309}"/>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5" name="Freeform 9196">
                <a:extLst>
                  <a:ext uri="{FF2B5EF4-FFF2-40B4-BE49-F238E27FC236}">
                    <a16:creationId xmlns:a16="http://schemas.microsoft.com/office/drawing/2014/main" id="{40189E12-7554-4FBB-8BA9-87DFF453C2D1}"/>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6" name="Freeform 9197">
                <a:extLst>
                  <a:ext uri="{FF2B5EF4-FFF2-40B4-BE49-F238E27FC236}">
                    <a16:creationId xmlns:a16="http://schemas.microsoft.com/office/drawing/2014/main" id="{4454A61B-30C7-4440-B1B3-196CA4189549}"/>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7" name="Freeform 9198">
                <a:extLst>
                  <a:ext uri="{FF2B5EF4-FFF2-40B4-BE49-F238E27FC236}">
                    <a16:creationId xmlns:a16="http://schemas.microsoft.com/office/drawing/2014/main" id="{B409525C-7145-45FB-B846-E3CEAE812B6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8" name="Freeform 9199">
                <a:extLst>
                  <a:ext uri="{FF2B5EF4-FFF2-40B4-BE49-F238E27FC236}">
                    <a16:creationId xmlns:a16="http://schemas.microsoft.com/office/drawing/2014/main" id="{B258051F-627C-492C-83C6-A05E78D09C98}"/>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9" name="Freeform 9200">
                <a:extLst>
                  <a:ext uri="{FF2B5EF4-FFF2-40B4-BE49-F238E27FC236}">
                    <a16:creationId xmlns:a16="http://schemas.microsoft.com/office/drawing/2014/main" id="{F71C7CD2-D08C-430D-BCBD-EB296A53F6CE}"/>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0" name="Freeform 9201">
                <a:extLst>
                  <a:ext uri="{FF2B5EF4-FFF2-40B4-BE49-F238E27FC236}">
                    <a16:creationId xmlns:a16="http://schemas.microsoft.com/office/drawing/2014/main" id="{9E317DD6-AAA4-43D7-9581-A61FBE91B30B}"/>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1" name="Freeform 9202">
                <a:extLst>
                  <a:ext uri="{FF2B5EF4-FFF2-40B4-BE49-F238E27FC236}">
                    <a16:creationId xmlns:a16="http://schemas.microsoft.com/office/drawing/2014/main" id="{4DB65760-9D37-43E0-8EFE-CA58FC76E39A}"/>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2" name="Freeform 9203">
                <a:extLst>
                  <a:ext uri="{FF2B5EF4-FFF2-40B4-BE49-F238E27FC236}">
                    <a16:creationId xmlns:a16="http://schemas.microsoft.com/office/drawing/2014/main" id="{23A0064C-5968-400B-980F-D32E79B5906C}"/>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3" name="Freeform 9204">
                <a:extLst>
                  <a:ext uri="{FF2B5EF4-FFF2-40B4-BE49-F238E27FC236}">
                    <a16:creationId xmlns:a16="http://schemas.microsoft.com/office/drawing/2014/main" id="{60149835-CD33-46A4-9460-533E7F78BDC6}"/>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4" name="Freeform 9205">
                <a:extLst>
                  <a:ext uri="{FF2B5EF4-FFF2-40B4-BE49-F238E27FC236}">
                    <a16:creationId xmlns:a16="http://schemas.microsoft.com/office/drawing/2014/main" id="{D5DD5A00-D4C0-4A42-A7DF-5507C9A29547}"/>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5" name="Freeform 9206">
                <a:extLst>
                  <a:ext uri="{FF2B5EF4-FFF2-40B4-BE49-F238E27FC236}">
                    <a16:creationId xmlns:a16="http://schemas.microsoft.com/office/drawing/2014/main" id="{BBA3325F-1C64-4823-BA61-26B73F7C967E}"/>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6" name="Freeform 9207">
                <a:extLst>
                  <a:ext uri="{FF2B5EF4-FFF2-40B4-BE49-F238E27FC236}">
                    <a16:creationId xmlns:a16="http://schemas.microsoft.com/office/drawing/2014/main" id="{2DB8A489-955A-4E99-BEB4-C809F6BADFFC}"/>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7" name="Freeform 9208">
                <a:extLst>
                  <a:ext uri="{FF2B5EF4-FFF2-40B4-BE49-F238E27FC236}">
                    <a16:creationId xmlns:a16="http://schemas.microsoft.com/office/drawing/2014/main" id="{62CFE116-995D-40FB-AFE7-C259202D5CA7}"/>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8" name="Freeform 9209">
                <a:extLst>
                  <a:ext uri="{FF2B5EF4-FFF2-40B4-BE49-F238E27FC236}">
                    <a16:creationId xmlns:a16="http://schemas.microsoft.com/office/drawing/2014/main" id="{9A4E93D9-8DED-4F7C-8433-4F8EA8DF3C2B}"/>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9" name="Freeform 9210">
                <a:extLst>
                  <a:ext uri="{FF2B5EF4-FFF2-40B4-BE49-F238E27FC236}">
                    <a16:creationId xmlns:a16="http://schemas.microsoft.com/office/drawing/2014/main" id="{9A6A677A-EE5A-4FD5-AB15-501E8B1035D1}"/>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0" name="Freeform 9211">
                <a:extLst>
                  <a:ext uri="{FF2B5EF4-FFF2-40B4-BE49-F238E27FC236}">
                    <a16:creationId xmlns:a16="http://schemas.microsoft.com/office/drawing/2014/main" id="{5DCAE3B9-7844-42D1-95D1-DB9E29FC647E}"/>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1" name="Freeform 9212">
                <a:extLst>
                  <a:ext uri="{FF2B5EF4-FFF2-40B4-BE49-F238E27FC236}">
                    <a16:creationId xmlns:a16="http://schemas.microsoft.com/office/drawing/2014/main" id="{F7AABB05-3D2A-493F-ACBF-1352A5E2608E}"/>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2" name="Freeform 9213">
                <a:extLst>
                  <a:ext uri="{FF2B5EF4-FFF2-40B4-BE49-F238E27FC236}">
                    <a16:creationId xmlns:a16="http://schemas.microsoft.com/office/drawing/2014/main" id="{9E4A84C4-75E6-4F67-B73D-440EBE82455D}"/>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3" name="Freeform 9214">
                <a:extLst>
                  <a:ext uri="{FF2B5EF4-FFF2-40B4-BE49-F238E27FC236}">
                    <a16:creationId xmlns:a16="http://schemas.microsoft.com/office/drawing/2014/main" id="{2D9C4339-8629-4C47-A67A-CE61B9AB21D2}"/>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4" name="Freeform 9215">
                <a:extLst>
                  <a:ext uri="{FF2B5EF4-FFF2-40B4-BE49-F238E27FC236}">
                    <a16:creationId xmlns:a16="http://schemas.microsoft.com/office/drawing/2014/main" id="{D3CA9667-2881-426A-AA52-0B4C4B5112DA}"/>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5" name="Freeform 9216">
                <a:extLst>
                  <a:ext uri="{FF2B5EF4-FFF2-40B4-BE49-F238E27FC236}">
                    <a16:creationId xmlns:a16="http://schemas.microsoft.com/office/drawing/2014/main" id="{B7D1DF0D-07D4-405F-A031-23679D1EB8D5}"/>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6" name="Freeform 9217">
                <a:extLst>
                  <a:ext uri="{FF2B5EF4-FFF2-40B4-BE49-F238E27FC236}">
                    <a16:creationId xmlns:a16="http://schemas.microsoft.com/office/drawing/2014/main" id="{252BA5B7-4242-45A7-8C97-0C86C9C0DCB2}"/>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7" name="Freeform 9218">
                <a:extLst>
                  <a:ext uri="{FF2B5EF4-FFF2-40B4-BE49-F238E27FC236}">
                    <a16:creationId xmlns:a16="http://schemas.microsoft.com/office/drawing/2014/main" id="{F9685764-98B5-4038-BB26-D87E9F4569AE}"/>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8" name="Freeform 9219">
                <a:extLst>
                  <a:ext uri="{FF2B5EF4-FFF2-40B4-BE49-F238E27FC236}">
                    <a16:creationId xmlns:a16="http://schemas.microsoft.com/office/drawing/2014/main" id="{1BBB9D25-90F4-47E4-BE4E-63FB2248241E}"/>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9" name="Freeform 9220">
                <a:extLst>
                  <a:ext uri="{FF2B5EF4-FFF2-40B4-BE49-F238E27FC236}">
                    <a16:creationId xmlns:a16="http://schemas.microsoft.com/office/drawing/2014/main" id="{322F89BF-0C2C-466B-8AAC-F916BE96A184}"/>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0" name="Freeform 9221">
                <a:extLst>
                  <a:ext uri="{FF2B5EF4-FFF2-40B4-BE49-F238E27FC236}">
                    <a16:creationId xmlns:a16="http://schemas.microsoft.com/office/drawing/2014/main" id="{3F8E8A83-0637-440C-96F7-62F83E17FC8F}"/>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1" name="Freeform 9222">
                <a:extLst>
                  <a:ext uri="{FF2B5EF4-FFF2-40B4-BE49-F238E27FC236}">
                    <a16:creationId xmlns:a16="http://schemas.microsoft.com/office/drawing/2014/main" id="{0C1AFB34-FDB0-4A3B-8233-DBBBDEE7AEB0}"/>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2" name="Freeform 9223">
                <a:extLst>
                  <a:ext uri="{FF2B5EF4-FFF2-40B4-BE49-F238E27FC236}">
                    <a16:creationId xmlns:a16="http://schemas.microsoft.com/office/drawing/2014/main" id="{0BE5CE96-A558-45AD-9B1E-512FB0BFBA90}"/>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3" name="Freeform 9224">
                <a:extLst>
                  <a:ext uri="{FF2B5EF4-FFF2-40B4-BE49-F238E27FC236}">
                    <a16:creationId xmlns:a16="http://schemas.microsoft.com/office/drawing/2014/main" id="{6342FCAE-6815-403C-B07E-026CFB83181D}"/>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4" name="Freeform 9225">
                <a:extLst>
                  <a:ext uri="{FF2B5EF4-FFF2-40B4-BE49-F238E27FC236}">
                    <a16:creationId xmlns:a16="http://schemas.microsoft.com/office/drawing/2014/main" id="{173C83B5-2236-4E6C-B904-4FFD00F41889}"/>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5" name="Freeform 9226">
                <a:extLst>
                  <a:ext uri="{FF2B5EF4-FFF2-40B4-BE49-F238E27FC236}">
                    <a16:creationId xmlns:a16="http://schemas.microsoft.com/office/drawing/2014/main" id="{7F84F48E-D798-4546-A440-134A779D7204}"/>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6" name="Freeform 9227">
                <a:extLst>
                  <a:ext uri="{FF2B5EF4-FFF2-40B4-BE49-F238E27FC236}">
                    <a16:creationId xmlns:a16="http://schemas.microsoft.com/office/drawing/2014/main" id="{57A4B900-709B-47AC-96A8-1108C1F680D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7" name="Freeform 9228">
                <a:extLst>
                  <a:ext uri="{FF2B5EF4-FFF2-40B4-BE49-F238E27FC236}">
                    <a16:creationId xmlns:a16="http://schemas.microsoft.com/office/drawing/2014/main" id="{5073AFF4-5DAC-4975-BF05-082A8EBAB3A3}"/>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8" name="Freeform 9229">
                <a:extLst>
                  <a:ext uri="{FF2B5EF4-FFF2-40B4-BE49-F238E27FC236}">
                    <a16:creationId xmlns:a16="http://schemas.microsoft.com/office/drawing/2014/main" id="{39AC4A1D-62FE-4614-AC8A-12389D929740}"/>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9" name="Freeform 9230">
                <a:extLst>
                  <a:ext uri="{FF2B5EF4-FFF2-40B4-BE49-F238E27FC236}">
                    <a16:creationId xmlns:a16="http://schemas.microsoft.com/office/drawing/2014/main" id="{5D63B1A2-935F-4527-B0F7-76327A092B84}"/>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0" name="Freeform 9231">
                <a:extLst>
                  <a:ext uri="{FF2B5EF4-FFF2-40B4-BE49-F238E27FC236}">
                    <a16:creationId xmlns:a16="http://schemas.microsoft.com/office/drawing/2014/main" id="{49CBEF46-E783-429F-8494-9A7A01E73DD7}"/>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1" name="Freeform 9232">
                <a:extLst>
                  <a:ext uri="{FF2B5EF4-FFF2-40B4-BE49-F238E27FC236}">
                    <a16:creationId xmlns:a16="http://schemas.microsoft.com/office/drawing/2014/main" id="{E697C660-9F7C-474C-96AB-5AB31FAD264B}"/>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2" name="Freeform 9233">
                <a:extLst>
                  <a:ext uri="{FF2B5EF4-FFF2-40B4-BE49-F238E27FC236}">
                    <a16:creationId xmlns:a16="http://schemas.microsoft.com/office/drawing/2014/main" id="{5B2990F1-828B-4612-9DFA-C20FB38CD646}"/>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3" name="Freeform 9234">
                <a:extLst>
                  <a:ext uri="{FF2B5EF4-FFF2-40B4-BE49-F238E27FC236}">
                    <a16:creationId xmlns:a16="http://schemas.microsoft.com/office/drawing/2014/main" id="{5BCE04FB-8485-4B52-B7C6-88D75DBBF609}"/>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4" name="Freeform 9235">
                <a:extLst>
                  <a:ext uri="{FF2B5EF4-FFF2-40B4-BE49-F238E27FC236}">
                    <a16:creationId xmlns:a16="http://schemas.microsoft.com/office/drawing/2014/main" id="{5600BA8F-0969-4633-BD2C-7329AEB89EB8}"/>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5" name="Freeform 9236">
                <a:extLst>
                  <a:ext uri="{FF2B5EF4-FFF2-40B4-BE49-F238E27FC236}">
                    <a16:creationId xmlns:a16="http://schemas.microsoft.com/office/drawing/2014/main" id="{D5FC6C68-3EE8-40E8-BEF7-79CA1DD0FB8E}"/>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6" name="Freeform 9237">
                <a:extLst>
                  <a:ext uri="{FF2B5EF4-FFF2-40B4-BE49-F238E27FC236}">
                    <a16:creationId xmlns:a16="http://schemas.microsoft.com/office/drawing/2014/main" id="{0051AD34-C821-4655-8A14-8462573E6CFB}"/>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7" name="Freeform 9238">
                <a:extLst>
                  <a:ext uri="{FF2B5EF4-FFF2-40B4-BE49-F238E27FC236}">
                    <a16:creationId xmlns:a16="http://schemas.microsoft.com/office/drawing/2014/main" id="{195C7166-6C1E-4966-B192-A62DB7100B94}"/>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8" name="Freeform 9239">
                <a:extLst>
                  <a:ext uri="{FF2B5EF4-FFF2-40B4-BE49-F238E27FC236}">
                    <a16:creationId xmlns:a16="http://schemas.microsoft.com/office/drawing/2014/main" id="{08AE2062-7F33-4EF5-A3C1-19858B94EE33}"/>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9" name="Freeform 9240">
                <a:extLst>
                  <a:ext uri="{FF2B5EF4-FFF2-40B4-BE49-F238E27FC236}">
                    <a16:creationId xmlns:a16="http://schemas.microsoft.com/office/drawing/2014/main" id="{EBC32B47-9636-448F-8304-3EB3E43CFA03}"/>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0" name="Freeform 9241">
                <a:extLst>
                  <a:ext uri="{FF2B5EF4-FFF2-40B4-BE49-F238E27FC236}">
                    <a16:creationId xmlns:a16="http://schemas.microsoft.com/office/drawing/2014/main" id="{9A17AB5D-2CE6-4344-BCCC-5FFC02960B7C}"/>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1" name="Freeform 9242">
                <a:extLst>
                  <a:ext uri="{FF2B5EF4-FFF2-40B4-BE49-F238E27FC236}">
                    <a16:creationId xmlns:a16="http://schemas.microsoft.com/office/drawing/2014/main" id="{340D32B9-A8DE-4ADD-8B5C-76E60BA33F6E}"/>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2" name="Freeform 9243">
                <a:extLst>
                  <a:ext uri="{FF2B5EF4-FFF2-40B4-BE49-F238E27FC236}">
                    <a16:creationId xmlns:a16="http://schemas.microsoft.com/office/drawing/2014/main" id="{B2BFAAFC-22D4-48DB-860B-71BB9DEB6B2D}"/>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3" name="Freeform 9244">
                <a:extLst>
                  <a:ext uri="{FF2B5EF4-FFF2-40B4-BE49-F238E27FC236}">
                    <a16:creationId xmlns:a16="http://schemas.microsoft.com/office/drawing/2014/main" id="{25D028E0-5725-4BC7-A249-7C46A080D3DD}"/>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4" name="Freeform 9245">
                <a:extLst>
                  <a:ext uri="{FF2B5EF4-FFF2-40B4-BE49-F238E27FC236}">
                    <a16:creationId xmlns:a16="http://schemas.microsoft.com/office/drawing/2014/main" id="{9BC894F6-44C7-481A-BD1F-93B29ED2B121}"/>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5" name="Freeform 9246">
                <a:extLst>
                  <a:ext uri="{FF2B5EF4-FFF2-40B4-BE49-F238E27FC236}">
                    <a16:creationId xmlns:a16="http://schemas.microsoft.com/office/drawing/2014/main" id="{0EF77C8F-81E5-46CC-BE2B-809EA0446123}"/>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6" name="Freeform 9247">
                <a:extLst>
                  <a:ext uri="{FF2B5EF4-FFF2-40B4-BE49-F238E27FC236}">
                    <a16:creationId xmlns:a16="http://schemas.microsoft.com/office/drawing/2014/main" id="{9F985FD9-03A1-4BC7-BB6B-FA5677A8755D}"/>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7" name="Freeform 9248">
                <a:extLst>
                  <a:ext uri="{FF2B5EF4-FFF2-40B4-BE49-F238E27FC236}">
                    <a16:creationId xmlns:a16="http://schemas.microsoft.com/office/drawing/2014/main" id="{8A88CAC5-B0E4-4ED7-BA9E-DF0213C3E849}"/>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8" name="Freeform 9249">
                <a:extLst>
                  <a:ext uri="{FF2B5EF4-FFF2-40B4-BE49-F238E27FC236}">
                    <a16:creationId xmlns:a16="http://schemas.microsoft.com/office/drawing/2014/main" id="{1433C4F0-3FA4-4FC5-A035-7CA07E423E07}"/>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9" name="Freeform 9250">
                <a:extLst>
                  <a:ext uri="{FF2B5EF4-FFF2-40B4-BE49-F238E27FC236}">
                    <a16:creationId xmlns:a16="http://schemas.microsoft.com/office/drawing/2014/main" id="{BFE01C9B-7BFA-48F4-8A26-97EB9729AEAC}"/>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0" name="Freeform 9251">
                <a:extLst>
                  <a:ext uri="{FF2B5EF4-FFF2-40B4-BE49-F238E27FC236}">
                    <a16:creationId xmlns:a16="http://schemas.microsoft.com/office/drawing/2014/main" id="{012CE2D4-A961-4535-A27D-8FFB3FE663C1}"/>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1" name="Freeform 9252">
                <a:extLst>
                  <a:ext uri="{FF2B5EF4-FFF2-40B4-BE49-F238E27FC236}">
                    <a16:creationId xmlns:a16="http://schemas.microsoft.com/office/drawing/2014/main" id="{BC65505E-31E9-497D-98A5-9F2CED09273F}"/>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2" name="Freeform 9253">
                <a:extLst>
                  <a:ext uri="{FF2B5EF4-FFF2-40B4-BE49-F238E27FC236}">
                    <a16:creationId xmlns:a16="http://schemas.microsoft.com/office/drawing/2014/main" id="{8D102042-3BFE-4A7A-8715-FC13AE97CD4E}"/>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3" name="Freeform 9254">
                <a:extLst>
                  <a:ext uri="{FF2B5EF4-FFF2-40B4-BE49-F238E27FC236}">
                    <a16:creationId xmlns:a16="http://schemas.microsoft.com/office/drawing/2014/main" id="{D130D1DD-3E9A-4712-BD34-2BE52A15025D}"/>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4" name="Freeform 9255">
                <a:extLst>
                  <a:ext uri="{FF2B5EF4-FFF2-40B4-BE49-F238E27FC236}">
                    <a16:creationId xmlns:a16="http://schemas.microsoft.com/office/drawing/2014/main" id="{0B352C36-04A8-40AA-8A91-E41672CE018F}"/>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5" name="Freeform 9256">
                <a:extLst>
                  <a:ext uri="{FF2B5EF4-FFF2-40B4-BE49-F238E27FC236}">
                    <a16:creationId xmlns:a16="http://schemas.microsoft.com/office/drawing/2014/main" id="{0E356037-91C7-4D97-ADDD-3424C88E6F28}"/>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6" name="Freeform 9257">
                <a:extLst>
                  <a:ext uri="{FF2B5EF4-FFF2-40B4-BE49-F238E27FC236}">
                    <a16:creationId xmlns:a16="http://schemas.microsoft.com/office/drawing/2014/main" id="{A5F621FE-C59C-4B27-BF2C-97C610C131ED}"/>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7" name="Freeform 9258">
                <a:extLst>
                  <a:ext uri="{FF2B5EF4-FFF2-40B4-BE49-F238E27FC236}">
                    <a16:creationId xmlns:a16="http://schemas.microsoft.com/office/drawing/2014/main" id="{9881C261-C058-4E78-A3AF-5AC1CD10E00D}"/>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8" name="Freeform 9259">
                <a:extLst>
                  <a:ext uri="{FF2B5EF4-FFF2-40B4-BE49-F238E27FC236}">
                    <a16:creationId xmlns:a16="http://schemas.microsoft.com/office/drawing/2014/main" id="{CDF279DA-373D-49A4-BBDE-D41F614CEC8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9" name="Freeform 9260">
                <a:extLst>
                  <a:ext uri="{FF2B5EF4-FFF2-40B4-BE49-F238E27FC236}">
                    <a16:creationId xmlns:a16="http://schemas.microsoft.com/office/drawing/2014/main" id="{3E5BD55B-2360-4E7D-B6A0-57E7804B4D58}"/>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0" name="Freeform 9261">
                <a:extLst>
                  <a:ext uri="{FF2B5EF4-FFF2-40B4-BE49-F238E27FC236}">
                    <a16:creationId xmlns:a16="http://schemas.microsoft.com/office/drawing/2014/main" id="{75A0049C-4C17-45E9-8E20-C5D5E30E04AA}"/>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1" name="Freeform 9262">
                <a:extLst>
                  <a:ext uri="{FF2B5EF4-FFF2-40B4-BE49-F238E27FC236}">
                    <a16:creationId xmlns:a16="http://schemas.microsoft.com/office/drawing/2014/main" id="{3815F6B5-243D-4580-B5A3-E6A7DF8E3346}"/>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2" name="Freeform 9263">
                <a:extLst>
                  <a:ext uri="{FF2B5EF4-FFF2-40B4-BE49-F238E27FC236}">
                    <a16:creationId xmlns:a16="http://schemas.microsoft.com/office/drawing/2014/main" id="{AB633E99-12FD-4C6F-AFAC-91FA77F404D1}"/>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3" name="Freeform 9264">
                <a:extLst>
                  <a:ext uri="{FF2B5EF4-FFF2-40B4-BE49-F238E27FC236}">
                    <a16:creationId xmlns:a16="http://schemas.microsoft.com/office/drawing/2014/main" id="{6A5B61FD-3855-4577-B5D6-367AEF7FC8F3}"/>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4" name="Freeform 9265">
                <a:extLst>
                  <a:ext uri="{FF2B5EF4-FFF2-40B4-BE49-F238E27FC236}">
                    <a16:creationId xmlns:a16="http://schemas.microsoft.com/office/drawing/2014/main" id="{F0DB97F6-2C21-42C2-B83E-DE901B895A7B}"/>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5" name="Freeform 9266">
                <a:extLst>
                  <a:ext uri="{FF2B5EF4-FFF2-40B4-BE49-F238E27FC236}">
                    <a16:creationId xmlns:a16="http://schemas.microsoft.com/office/drawing/2014/main" id="{C386E85D-AFB4-4384-AC72-BD356E97B032}"/>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6" name="Freeform 9267">
                <a:extLst>
                  <a:ext uri="{FF2B5EF4-FFF2-40B4-BE49-F238E27FC236}">
                    <a16:creationId xmlns:a16="http://schemas.microsoft.com/office/drawing/2014/main" id="{6D69DCB3-70DA-4CE8-B5FC-B733B89D9BBE}"/>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7" name="Freeform 9268">
                <a:extLst>
                  <a:ext uri="{FF2B5EF4-FFF2-40B4-BE49-F238E27FC236}">
                    <a16:creationId xmlns:a16="http://schemas.microsoft.com/office/drawing/2014/main" id="{EA0C50C5-422C-4190-A786-91894E6B5BD9}"/>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8" name="Freeform 9269">
                <a:extLst>
                  <a:ext uri="{FF2B5EF4-FFF2-40B4-BE49-F238E27FC236}">
                    <a16:creationId xmlns:a16="http://schemas.microsoft.com/office/drawing/2014/main" id="{A376AB74-09F5-4540-82E3-FE7A57C2CCAD}"/>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9" name="Freeform 9270">
                <a:extLst>
                  <a:ext uri="{FF2B5EF4-FFF2-40B4-BE49-F238E27FC236}">
                    <a16:creationId xmlns:a16="http://schemas.microsoft.com/office/drawing/2014/main" id="{9FE5553E-6125-41AB-B244-94491D051E4D}"/>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0" name="Freeform 9271">
                <a:extLst>
                  <a:ext uri="{FF2B5EF4-FFF2-40B4-BE49-F238E27FC236}">
                    <a16:creationId xmlns:a16="http://schemas.microsoft.com/office/drawing/2014/main" id="{E1033116-3176-4F90-836E-EB7F1CC6C459}"/>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1" name="Freeform 9272">
                <a:extLst>
                  <a:ext uri="{FF2B5EF4-FFF2-40B4-BE49-F238E27FC236}">
                    <a16:creationId xmlns:a16="http://schemas.microsoft.com/office/drawing/2014/main" id="{11BAD5AB-84D9-4E02-9E25-7FBBED9F151A}"/>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2" name="Freeform 9273">
                <a:extLst>
                  <a:ext uri="{FF2B5EF4-FFF2-40B4-BE49-F238E27FC236}">
                    <a16:creationId xmlns:a16="http://schemas.microsoft.com/office/drawing/2014/main" id="{1FBAD806-CDAE-4EF4-A5FF-8547C3C302C3}"/>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3" name="Freeform 9274">
                <a:extLst>
                  <a:ext uri="{FF2B5EF4-FFF2-40B4-BE49-F238E27FC236}">
                    <a16:creationId xmlns:a16="http://schemas.microsoft.com/office/drawing/2014/main" id="{8ADC701B-889D-4E4A-94F7-511F25AC9EC5}"/>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4" name="Freeform 9275">
                <a:extLst>
                  <a:ext uri="{FF2B5EF4-FFF2-40B4-BE49-F238E27FC236}">
                    <a16:creationId xmlns:a16="http://schemas.microsoft.com/office/drawing/2014/main" id="{6CFF966E-835E-4A4B-BDBA-86C17597035B}"/>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5" name="Freeform 9276">
                <a:extLst>
                  <a:ext uri="{FF2B5EF4-FFF2-40B4-BE49-F238E27FC236}">
                    <a16:creationId xmlns:a16="http://schemas.microsoft.com/office/drawing/2014/main" id="{69FFE6F8-B6E3-47B6-870D-AE6F4989FDC5}"/>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6" name="Freeform 9277">
                <a:extLst>
                  <a:ext uri="{FF2B5EF4-FFF2-40B4-BE49-F238E27FC236}">
                    <a16:creationId xmlns:a16="http://schemas.microsoft.com/office/drawing/2014/main" id="{B7A72498-B45C-458F-8B4E-C68BCBF528E4}"/>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7" name="Freeform 9278">
                <a:extLst>
                  <a:ext uri="{FF2B5EF4-FFF2-40B4-BE49-F238E27FC236}">
                    <a16:creationId xmlns:a16="http://schemas.microsoft.com/office/drawing/2014/main" id="{4E4B08A0-3034-47CC-BA46-349F61ABEC13}"/>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8" name="Freeform 9279">
                <a:extLst>
                  <a:ext uri="{FF2B5EF4-FFF2-40B4-BE49-F238E27FC236}">
                    <a16:creationId xmlns:a16="http://schemas.microsoft.com/office/drawing/2014/main" id="{CC97C504-40AF-4F27-8629-0ADCA1056276}"/>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9" name="Freeform 9280">
                <a:extLst>
                  <a:ext uri="{FF2B5EF4-FFF2-40B4-BE49-F238E27FC236}">
                    <a16:creationId xmlns:a16="http://schemas.microsoft.com/office/drawing/2014/main" id="{6C067567-06AF-404C-828A-88611B68366A}"/>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0" name="Freeform 9281">
                <a:extLst>
                  <a:ext uri="{FF2B5EF4-FFF2-40B4-BE49-F238E27FC236}">
                    <a16:creationId xmlns:a16="http://schemas.microsoft.com/office/drawing/2014/main" id="{F76DF7EB-12FA-4C2F-B9AF-1845966D1C96}"/>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1" name="Freeform 9282">
                <a:extLst>
                  <a:ext uri="{FF2B5EF4-FFF2-40B4-BE49-F238E27FC236}">
                    <a16:creationId xmlns:a16="http://schemas.microsoft.com/office/drawing/2014/main" id="{57B7EB99-FFC5-4805-A0B5-522F9ADDC809}"/>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2" name="Freeform 9283">
                <a:extLst>
                  <a:ext uri="{FF2B5EF4-FFF2-40B4-BE49-F238E27FC236}">
                    <a16:creationId xmlns:a16="http://schemas.microsoft.com/office/drawing/2014/main" id="{489BEAE1-3405-42C6-A79C-CFDA3E469304}"/>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3" name="Freeform 9284">
                <a:extLst>
                  <a:ext uri="{FF2B5EF4-FFF2-40B4-BE49-F238E27FC236}">
                    <a16:creationId xmlns:a16="http://schemas.microsoft.com/office/drawing/2014/main" id="{93155C46-32AE-4EEC-94EF-0D8C3BCAA0EE}"/>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4" name="Freeform 9285">
                <a:extLst>
                  <a:ext uri="{FF2B5EF4-FFF2-40B4-BE49-F238E27FC236}">
                    <a16:creationId xmlns:a16="http://schemas.microsoft.com/office/drawing/2014/main" id="{6D2D77DF-7AC6-4234-B83D-9BB408652464}"/>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5" name="Freeform 9286">
                <a:extLst>
                  <a:ext uri="{FF2B5EF4-FFF2-40B4-BE49-F238E27FC236}">
                    <a16:creationId xmlns:a16="http://schemas.microsoft.com/office/drawing/2014/main" id="{AC41C9B5-814F-489E-8AAB-E1389427A00A}"/>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6" name="Freeform 9287">
                <a:extLst>
                  <a:ext uri="{FF2B5EF4-FFF2-40B4-BE49-F238E27FC236}">
                    <a16:creationId xmlns:a16="http://schemas.microsoft.com/office/drawing/2014/main" id="{D7491999-C00F-4FC5-9A2C-1CF1F385A99F}"/>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7" name="Freeform 9288">
                <a:extLst>
                  <a:ext uri="{FF2B5EF4-FFF2-40B4-BE49-F238E27FC236}">
                    <a16:creationId xmlns:a16="http://schemas.microsoft.com/office/drawing/2014/main" id="{249BB37D-BC7E-4FF6-871E-09D68976D17B}"/>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8" name="Freeform 9289">
                <a:extLst>
                  <a:ext uri="{FF2B5EF4-FFF2-40B4-BE49-F238E27FC236}">
                    <a16:creationId xmlns:a16="http://schemas.microsoft.com/office/drawing/2014/main" id="{E1735689-4E95-4A70-B36A-031D781E8466}"/>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9" name="Freeform 9290">
                <a:extLst>
                  <a:ext uri="{FF2B5EF4-FFF2-40B4-BE49-F238E27FC236}">
                    <a16:creationId xmlns:a16="http://schemas.microsoft.com/office/drawing/2014/main" id="{12C0AD92-8A4D-4D13-83D5-2193E1EB5462}"/>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0" name="Freeform 9291">
                <a:extLst>
                  <a:ext uri="{FF2B5EF4-FFF2-40B4-BE49-F238E27FC236}">
                    <a16:creationId xmlns:a16="http://schemas.microsoft.com/office/drawing/2014/main" id="{85868DFE-8762-4246-8088-9170EE4C2C2F}"/>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1" name="Freeform 9292">
                <a:extLst>
                  <a:ext uri="{FF2B5EF4-FFF2-40B4-BE49-F238E27FC236}">
                    <a16:creationId xmlns:a16="http://schemas.microsoft.com/office/drawing/2014/main" id="{8AD3D4B2-758D-4F7E-83AD-3F370BD26510}"/>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2" name="Freeform 9293">
                <a:extLst>
                  <a:ext uri="{FF2B5EF4-FFF2-40B4-BE49-F238E27FC236}">
                    <a16:creationId xmlns:a16="http://schemas.microsoft.com/office/drawing/2014/main" id="{A37C4235-52B7-4A39-B5C0-4A1BD5C5E6FD}"/>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3" name="Freeform 9294">
                <a:extLst>
                  <a:ext uri="{FF2B5EF4-FFF2-40B4-BE49-F238E27FC236}">
                    <a16:creationId xmlns:a16="http://schemas.microsoft.com/office/drawing/2014/main" id="{54FE4904-B3E2-49A9-91FB-1341EA390C0B}"/>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4" name="Freeform 9295">
                <a:extLst>
                  <a:ext uri="{FF2B5EF4-FFF2-40B4-BE49-F238E27FC236}">
                    <a16:creationId xmlns:a16="http://schemas.microsoft.com/office/drawing/2014/main" id="{89EE1B69-6091-4664-A8A8-E5959F6B8B95}"/>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5" name="Freeform 9296">
                <a:extLst>
                  <a:ext uri="{FF2B5EF4-FFF2-40B4-BE49-F238E27FC236}">
                    <a16:creationId xmlns:a16="http://schemas.microsoft.com/office/drawing/2014/main" id="{60A5DB2F-A5BA-4AAD-B3F0-6E8B63C6D27E}"/>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6" name="Freeform 9297">
                <a:extLst>
                  <a:ext uri="{FF2B5EF4-FFF2-40B4-BE49-F238E27FC236}">
                    <a16:creationId xmlns:a16="http://schemas.microsoft.com/office/drawing/2014/main" id="{00ABD1E8-FA56-49D3-809A-D6FFD997F636}"/>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7" name="Freeform 9298">
                <a:extLst>
                  <a:ext uri="{FF2B5EF4-FFF2-40B4-BE49-F238E27FC236}">
                    <a16:creationId xmlns:a16="http://schemas.microsoft.com/office/drawing/2014/main" id="{8CC9C845-7AA0-449B-A0E4-4B317F200CCD}"/>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8" name="Freeform 9299">
                <a:extLst>
                  <a:ext uri="{FF2B5EF4-FFF2-40B4-BE49-F238E27FC236}">
                    <a16:creationId xmlns:a16="http://schemas.microsoft.com/office/drawing/2014/main" id="{0552061B-67EF-4400-ACAB-F41E5F96A436}"/>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9" name="Freeform 9300">
                <a:extLst>
                  <a:ext uri="{FF2B5EF4-FFF2-40B4-BE49-F238E27FC236}">
                    <a16:creationId xmlns:a16="http://schemas.microsoft.com/office/drawing/2014/main" id="{E6F1EFDC-B616-4671-8C0B-D69B43B41B38}"/>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0" name="Freeform 9301">
                <a:extLst>
                  <a:ext uri="{FF2B5EF4-FFF2-40B4-BE49-F238E27FC236}">
                    <a16:creationId xmlns:a16="http://schemas.microsoft.com/office/drawing/2014/main" id="{7EAAEF3F-5C5C-42C6-8F6A-7EAC47A4008E}"/>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1" name="Freeform 9302">
                <a:extLst>
                  <a:ext uri="{FF2B5EF4-FFF2-40B4-BE49-F238E27FC236}">
                    <a16:creationId xmlns:a16="http://schemas.microsoft.com/office/drawing/2014/main" id="{84651012-2273-44F2-932D-74DAC5D0FEBF}"/>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2" name="Freeform 9303">
                <a:extLst>
                  <a:ext uri="{FF2B5EF4-FFF2-40B4-BE49-F238E27FC236}">
                    <a16:creationId xmlns:a16="http://schemas.microsoft.com/office/drawing/2014/main" id="{9EA65B37-79F0-43AB-93C4-851B6FDCB57E}"/>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3" name="Freeform 9304">
                <a:extLst>
                  <a:ext uri="{FF2B5EF4-FFF2-40B4-BE49-F238E27FC236}">
                    <a16:creationId xmlns:a16="http://schemas.microsoft.com/office/drawing/2014/main" id="{945921F8-4F3C-4C53-B023-3E605CC6D5F2}"/>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4" name="Freeform 9305">
                <a:extLst>
                  <a:ext uri="{FF2B5EF4-FFF2-40B4-BE49-F238E27FC236}">
                    <a16:creationId xmlns:a16="http://schemas.microsoft.com/office/drawing/2014/main" id="{EFD78968-EDBC-4161-8855-E1AEA85E5B45}"/>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5" name="Freeform 9306">
                <a:extLst>
                  <a:ext uri="{FF2B5EF4-FFF2-40B4-BE49-F238E27FC236}">
                    <a16:creationId xmlns:a16="http://schemas.microsoft.com/office/drawing/2014/main" id="{345ABE42-AABB-4FCB-9338-A1C4DAB624DD}"/>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6" name="Freeform 9307">
                <a:extLst>
                  <a:ext uri="{FF2B5EF4-FFF2-40B4-BE49-F238E27FC236}">
                    <a16:creationId xmlns:a16="http://schemas.microsoft.com/office/drawing/2014/main" id="{2513900A-1408-4ED1-AED9-FC2694A9D3D2}"/>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7" name="Freeform 9308">
                <a:extLst>
                  <a:ext uri="{FF2B5EF4-FFF2-40B4-BE49-F238E27FC236}">
                    <a16:creationId xmlns:a16="http://schemas.microsoft.com/office/drawing/2014/main" id="{EA090669-4326-41CF-AE53-CB7D3B0469F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8" name="Freeform 9309">
                <a:extLst>
                  <a:ext uri="{FF2B5EF4-FFF2-40B4-BE49-F238E27FC236}">
                    <a16:creationId xmlns:a16="http://schemas.microsoft.com/office/drawing/2014/main" id="{67DAF88C-8695-4534-B080-B627D78B1C81}"/>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9" name="Freeform 9310">
                <a:extLst>
                  <a:ext uri="{FF2B5EF4-FFF2-40B4-BE49-F238E27FC236}">
                    <a16:creationId xmlns:a16="http://schemas.microsoft.com/office/drawing/2014/main" id="{E796ED86-DBD1-4A1F-AACB-D6E2A0441B58}"/>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0" name="Freeform 9311">
                <a:extLst>
                  <a:ext uri="{FF2B5EF4-FFF2-40B4-BE49-F238E27FC236}">
                    <a16:creationId xmlns:a16="http://schemas.microsoft.com/office/drawing/2014/main" id="{E8A4F0CD-05C1-4F1D-998E-8BC2ADBA5A47}"/>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1" name="Freeform 9312">
                <a:extLst>
                  <a:ext uri="{FF2B5EF4-FFF2-40B4-BE49-F238E27FC236}">
                    <a16:creationId xmlns:a16="http://schemas.microsoft.com/office/drawing/2014/main" id="{E5500A6A-A576-4EBC-AB88-DD4B069FDF5F}"/>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2" name="Freeform 9313">
                <a:extLst>
                  <a:ext uri="{FF2B5EF4-FFF2-40B4-BE49-F238E27FC236}">
                    <a16:creationId xmlns:a16="http://schemas.microsoft.com/office/drawing/2014/main" id="{22097E16-13D6-42AC-8083-EAC83AE5BB39}"/>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3" name="Freeform 9314">
                <a:extLst>
                  <a:ext uri="{FF2B5EF4-FFF2-40B4-BE49-F238E27FC236}">
                    <a16:creationId xmlns:a16="http://schemas.microsoft.com/office/drawing/2014/main" id="{73710ADA-191A-4C4A-B33C-3B8089915A69}"/>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4" name="Freeform 9315">
                <a:extLst>
                  <a:ext uri="{FF2B5EF4-FFF2-40B4-BE49-F238E27FC236}">
                    <a16:creationId xmlns:a16="http://schemas.microsoft.com/office/drawing/2014/main" id="{99688892-FFD7-4CAE-9FE2-56612EC9DA6F}"/>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5" name="Freeform 9316">
                <a:extLst>
                  <a:ext uri="{FF2B5EF4-FFF2-40B4-BE49-F238E27FC236}">
                    <a16:creationId xmlns:a16="http://schemas.microsoft.com/office/drawing/2014/main" id="{39A743EF-C77F-4241-8621-FEBB08678959}"/>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6" name="Freeform 9317">
                <a:extLst>
                  <a:ext uri="{FF2B5EF4-FFF2-40B4-BE49-F238E27FC236}">
                    <a16:creationId xmlns:a16="http://schemas.microsoft.com/office/drawing/2014/main" id="{E1F65635-B5D8-4B01-837D-F087005E9256}"/>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7" name="Freeform 9318">
                <a:extLst>
                  <a:ext uri="{FF2B5EF4-FFF2-40B4-BE49-F238E27FC236}">
                    <a16:creationId xmlns:a16="http://schemas.microsoft.com/office/drawing/2014/main" id="{CF4D7174-B0C5-49A3-907B-270492DA4EAD}"/>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8" name="Freeform 9319">
                <a:extLst>
                  <a:ext uri="{FF2B5EF4-FFF2-40B4-BE49-F238E27FC236}">
                    <a16:creationId xmlns:a16="http://schemas.microsoft.com/office/drawing/2014/main" id="{2CC054C1-5EA1-4C59-BEB3-1FF5EC053530}"/>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9" name="Freeform 9320">
                <a:extLst>
                  <a:ext uri="{FF2B5EF4-FFF2-40B4-BE49-F238E27FC236}">
                    <a16:creationId xmlns:a16="http://schemas.microsoft.com/office/drawing/2014/main" id="{F1F56EA4-33A6-4BD2-9E70-6B42F5D7572A}"/>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0" name="Freeform 9321">
                <a:extLst>
                  <a:ext uri="{FF2B5EF4-FFF2-40B4-BE49-F238E27FC236}">
                    <a16:creationId xmlns:a16="http://schemas.microsoft.com/office/drawing/2014/main" id="{BD249242-6791-49A4-AF85-F67215FECB58}"/>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1" name="Freeform 9322">
                <a:extLst>
                  <a:ext uri="{FF2B5EF4-FFF2-40B4-BE49-F238E27FC236}">
                    <a16:creationId xmlns:a16="http://schemas.microsoft.com/office/drawing/2014/main" id="{0C22DD7F-F1E4-425B-B935-AF22B79CF189}"/>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2" name="Freeform 9323">
                <a:extLst>
                  <a:ext uri="{FF2B5EF4-FFF2-40B4-BE49-F238E27FC236}">
                    <a16:creationId xmlns:a16="http://schemas.microsoft.com/office/drawing/2014/main" id="{9D628579-2FE2-4D88-9328-CBF35C55566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3" name="Freeform 9324">
                <a:extLst>
                  <a:ext uri="{FF2B5EF4-FFF2-40B4-BE49-F238E27FC236}">
                    <a16:creationId xmlns:a16="http://schemas.microsoft.com/office/drawing/2014/main" id="{E8067101-D623-4372-9488-836466EE7209}"/>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4" name="Freeform 9325">
                <a:extLst>
                  <a:ext uri="{FF2B5EF4-FFF2-40B4-BE49-F238E27FC236}">
                    <a16:creationId xmlns:a16="http://schemas.microsoft.com/office/drawing/2014/main" id="{F7FE06BE-4982-46FB-8CDF-3BB20C919130}"/>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5" name="Freeform 9326">
                <a:extLst>
                  <a:ext uri="{FF2B5EF4-FFF2-40B4-BE49-F238E27FC236}">
                    <a16:creationId xmlns:a16="http://schemas.microsoft.com/office/drawing/2014/main" id="{F2AD3530-0182-4BF8-8EED-AAB325F93DAA}"/>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6" name="Freeform 9327">
                <a:extLst>
                  <a:ext uri="{FF2B5EF4-FFF2-40B4-BE49-F238E27FC236}">
                    <a16:creationId xmlns:a16="http://schemas.microsoft.com/office/drawing/2014/main" id="{D00813DF-3134-40FB-BC84-13C726CB796E}"/>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7" name="Freeform 9328">
                <a:extLst>
                  <a:ext uri="{FF2B5EF4-FFF2-40B4-BE49-F238E27FC236}">
                    <a16:creationId xmlns:a16="http://schemas.microsoft.com/office/drawing/2014/main" id="{D0417B93-BB5A-4C09-98A2-FE1EC61FE051}"/>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8" name="Freeform 9329">
                <a:extLst>
                  <a:ext uri="{FF2B5EF4-FFF2-40B4-BE49-F238E27FC236}">
                    <a16:creationId xmlns:a16="http://schemas.microsoft.com/office/drawing/2014/main" id="{814FC07D-B96E-49AE-84E7-0B776146A536}"/>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9" name="Freeform 9330">
                <a:extLst>
                  <a:ext uri="{FF2B5EF4-FFF2-40B4-BE49-F238E27FC236}">
                    <a16:creationId xmlns:a16="http://schemas.microsoft.com/office/drawing/2014/main" id="{B952B143-C2FC-439C-B5A4-0A7813478991}"/>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0" name="Freeform 9331">
                <a:extLst>
                  <a:ext uri="{FF2B5EF4-FFF2-40B4-BE49-F238E27FC236}">
                    <a16:creationId xmlns:a16="http://schemas.microsoft.com/office/drawing/2014/main" id="{F2FE98F6-A16A-43A3-B298-0654901AFB34}"/>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1" name="Freeform 9332">
                <a:extLst>
                  <a:ext uri="{FF2B5EF4-FFF2-40B4-BE49-F238E27FC236}">
                    <a16:creationId xmlns:a16="http://schemas.microsoft.com/office/drawing/2014/main" id="{FA8E08B7-4E01-4BCB-B33A-EC228358F327}"/>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2" name="Freeform 9333">
                <a:extLst>
                  <a:ext uri="{FF2B5EF4-FFF2-40B4-BE49-F238E27FC236}">
                    <a16:creationId xmlns:a16="http://schemas.microsoft.com/office/drawing/2014/main" id="{8A1124B3-0E1E-4BB6-A85B-E92BB5554C52}"/>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3" name="Freeform 9334">
                <a:extLst>
                  <a:ext uri="{FF2B5EF4-FFF2-40B4-BE49-F238E27FC236}">
                    <a16:creationId xmlns:a16="http://schemas.microsoft.com/office/drawing/2014/main" id="{81E42D46-8475-4157-AD26-A7D5A8CC6C6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4" name="Freeform 9335">
                <a:extLst>
                  <a:ext uri="{FF2B5EF4-FFF2-40B4-BE49-F238E27FC236}">
                    <a16:creationId xmlns:a16="http://schemas.microsoft.com/office/drawing/2014/main" id="{567C34B1-2CA4-4596-BE64-4A00BC985E13}"/>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5" name="Freeform 9336">
                <a:extLst>
                  <a:ext uri="{FF2B5EF4-FFF2-40B4-BE49-F238E27FC236}">
                    <a16:creationId xmlns:a16="http://schemas.microsoft.com/office/drawing/2014/main" id="{91ECA45B-2507-4D48-AED4-1B8B5595327E}"/>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6" name="Freeform 9337">
                <a:extLst>
                  <a:ext uri="{FF2B5EF4-FFF2-40B4-BE49-F238E27FC236}">
                    <a16:creationId xmlns:a16="http://schemas.microsoft.com/office/drawing/2014/main" id="{283B85FE-A45B-44F0-8C4B-AE781B9E9DF6}"/>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7" name="Freeform 9338">
                <a:extLst>
                  <a:ext uri="{FF2B5EF4-FFF2-40B4-BE49-F238E27FC236}">
                    <a16:creationId xmlns:a16="http://schemas.microsoft.com/office/drawing/2014/main" id="{78DB0385-795D-48E6-AE13-E59FB0BB8BAD}"/>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8" name="Freeform 9339">
                <a:extLst>
                  <a:ext uri="{FF2B5EF4-FFF2-40B4-BE49-F238E27FC236}">
                    <a16:creationId xmlns:a16="http://schemas.microsoft.com/office/drawing/2014/main" id="{B3DA4C92-3CFF-4856-9EC5-12D7D914D4F5}"/>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9" name="Freeform 9340">
                <a:extLst>
                  <a:ext uri="{FF2B5EF4-FFF2-40B4-BE49-F238E27FC236}">
                    <a16:creationId xmlns:a16="http://schemas.microsoft.com/office/drawing/2014/main" id="{3DF78CC4-102E-4FC9-8EB7-D69A65EACEA2}"/>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0" name="Freeform 9341">
                <a:extLst>
                  <a:ext uri="{FF2B5EF4-FFF2-40B4-BE49-F238E27FC236}">
                    <a16:creationId xmlns:a16="http://schemas.microsoft.com/office/drawing/2014/main" id="{5FF25D08-24FD-4037-88B3-DB10BFB1BB7F}"/>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1" name="Freeform 9342">
                <a:extLst>
                  <a:ext uri="{FF2B5EF4-FFF2-40B4-BE49-F238E27FC236}">
                    <a16:creationId xmlns:a16="http://schemas.microsoft.com/office/drawing/2014/main" id="{0AAFFDFD-C54C-4313-ABD1-BCE635F2B0B6}"/>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2" name="Freeform 9343">
                <a:extLst>
                  <a:ext uri="{FF2B5EF4-FFF2-40B4-BE49-F238E27FC236}">
                    <a16:creationId xmlns:a16="http://schemas.microsoft.com/office/drawing/2014/main" id="{5294B544-BAB6-457E-9DE2-0695D192086D}"/>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3" name="Freeform 9344">
                <a:extLst>
                  <a:ext uri="{FF2B5EF4-FFF2-40B4-BE49-F238E27FC236}">
                    <a16:creationId xmlns:a16="http://schemas.microsoft.com/office/drawing/2014/main" id="{64FB6D04-4B03-4B1F-9FE5-33C5F76441FA}"/>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4" name="Freeform 9345">
                <a:extLst>
                  <a:ext uri="{FF2B5EF4-FFF2-40B4-BE49-F238E27FC236}">
                    <a16:creationId xmlns:a16="http://schemas.microsoft.com/office/drawing/2014/main" id="{11282542-50B9-410E-947E-4059196F418C}"/>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5" name="Freeform 9346">
                <a:extLst>
                  <a:ext uri="{FF2B5EF4-FFF2-40B4-BE49-F238E27FC236}">
                    <a16:creationId xmlns:a16="http://schemas.microsoft.com/office/drawing/2014/main" id="{1EFA14EE-8EC0-411C-B3E0-F448A3E06293}"/>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6" name="Freeform 9347">
                <a:extLst>
                  <a:ext uri="{FF2B5EF4-FFF2-40B4-BE49-F238E27FC236}">
                    <a16:creationId xmlns:a16="http://schemas.microsoft.com/office/drawing/2014/main" id="{3ABE1CD7-8B9B-40A2-AB6F-90E4BFA3F41B}"/>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7" name="Freeform 9348">
                <a:extLst>
                  <a:ext uri="{FF2B5EF4-FFF2-40B4-BE49-F238E27FC236}">
                    <a16:creationId xmlns:a16="http://schemas.microsoft.com/office/drawing/2014/main" id="{A3D3FD95-923B-4DE0-903E-B7B5912D6B48}"/>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8" name="Freeform 9349">
                <a:extLst>
                  <a:ext uri="{FF2B5EF4-FFF2-40B4-BE49-F238E27FC236}">
                    <a16:creationId xmlns:a16="http://schemas.microsoft.com/office/drawing/2014/main" id="{2BC39C85-4DF8-429E-A3D9-2E5770D571E9}"/>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9" name="Freeform 9350">
                <a:extLst>
                  <a:ext uri="{FF2B5EF4-FFF2-40B4-BE49-F238E27FC236}">
                    <a16:creationId xmlns:a16="http://schemas.microsoft.com/office/drawing/2014/main" id="{15A82EC1-066E-48B9-9A21-38D660DB0F55}"/>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0" name="Freeform 9351">
                <a:extLst>
                  <a:ext uri="{FF2B5EF4-FFF2-40B4-BE49-F238E27FC236}">
                    <a16:creationId xmlns:a16="http://schemas.microsoft.com/office/drawing/2014/main" id="{EFF69541-EFD3-4A2E-B8C4-D011193D3266}"/>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1" name="Freeform 9352">
                <a:extLst>
                  <a:ext uri="{FF2B5EF4-FFF2-40B4-BE49-F238E27FC236}">
                    <a16:creationId xmlns:a16="http://schemas.microsoft.com/office/drawing/2014/main" id="{94AB3D38-6E06-461A-826D-4E6919261904}"/>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2" name="Freeform 9353">
                <a:extLst>
                  <a:ext uri="{FF2B5EF4-FFF2-40B4-BE49-F238E27FC236}">
                    <a16:creationId xmlns:a16="http://schemas.microsoft.com/office/drawing/2014/main" id="{BD67AD83-B91B-48B7-84C5-3E2E8A5B6BB5}"/>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3" name="Freeform 9354">
                <a:extLst>
                  <a:ext uri="{FF2B5EF4-FFF2-40B4-BE49-F238E27FC236}">
                    <a16:creationId xmlns:a16="http://schemas.microsoft.com/office/drawing/2014/main" id="{C278A1CB-3F05-45B0-BD36-D66D81E48272}"/>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4" name="Freeform 9355">
                <a:extLst>
                  <a:ext uri="{FF2B5EF4-FFF2-40B4-BE49-F238E27FC236}">
                    <a16:creationId xmlns:a16="http://schemas.microsoft.com/office/drawing/2014/main" id="{DB096953-CA6C-42EF-ABB4-09041B21CEE1}"/>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5" name="Freeform 9356">
                <a:extLst>
                  <a:ext uri="{FF2B5EF4-FFF2-40B4-BE49-F238E27FC236}">
                    <a16:creationId xmlns:a16="http://schemas.microsoft.com/office/drawing/2014/main" id="{3B971B5C-56A5-4175-832C-FAFD88E8034A}"/>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6" name="Freeform 9357">
                <a:extLst>
                  <a:ext uri="{FF2B5EF4-FFF2-40B4-BE49-F238E27FC236}">
                    <a16:creationId xmlns:a16="http://schemas.microsoft.com/office/drawing/2014/main" id="{6461C15A-D9AA-499D-8A45-592CB1AE1D21}"/>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7" name="Freeform 9358">
                <a:extLst>
                  <a:ext uri="{FF2B5EF4-FFF2-40B4-BE49-F238E27FC236}">
                    <a16:creationId xmlns:a16="http://schemas.microsoft.com/office/drawing/2014/main" id="{E2975630-C856-4936-A155-B6DDFB3090CD}"/>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8" name="Freeform 9359">
                <a:extLst>
                  <a:ext uri="{FF2B5EF4-FFF2-40B4-BE49-F238E27FC236}">
                    <a16:creationId xmlns:a16="http://schemas.microsoft.com/office/drawing/2014/main" id="{44AE913B-D1FE-47A9-B16D-2C2CE2EBFADE}"/>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9" name="Freeform 9360">
                <a:extLst>
                  <a:ext uri="{FF2B5EF4-FFF2-40B4-BE49-F238E27FC236}">
                    <a16:creationId xmlns:a16="http://schemas.microsoft.com/office/drawing/2014/main" id="{878248A6-ABCC-49B4-B487-20D419502E99}"/>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0" name="Freeform 9361">
                <a:extLst>
                  <a:ext uri="{FF2B5EF4-FFF2-40B4-BE49-F238E27FC236}">
                    <a16:creationId xmlns:a16="http://schemas.microsoft.com/office/drawing/2014/main" id="{7FF7869F-453C-4FB2-BA7C-AA2BFB532DB4}"/>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1" name="Freeform 9362">
                <a:extLst>
                  <a:ext uri="{FF2B5EF4-FFF2-40B4-BE49-F238E27FC236}">
                    <a16:creationId xmlns:a16="http://schemas.microsoft.com/office/drawing/2014/main" id="{C8D42DB5-25F8-48C3-9BC2-93F26DD26E1E}"/>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2" name="Freeform 9363">
                <a:extLst>
                  <a:ext uri="{FF2B5EF4-FFF2-40B4-BE49-F238E27FC236}">
                    <a16:creationId xmlns:a16="http://schemas.microsoft.com/office/drawing/2014/main" id="{C5B93BE5-37C0-4874-AE51-C3694C023D88}"/>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3" name="Freeform 9364">
                <a:extLst>
                  <a:ext uri="{FF2B5EF4-FFF2-40B4-BE49-F238E27FC236}">
                    <a16:creationId xmlns:a16="http://schemas.microsoft.com/office/drawing/2014/main" id="{6AAE9AFF-250F-487E-924B-051CD9EAB4DF}"/>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4" name="Freeform 9365">
                <a:extLst>
                  <a:ext uri="{FF2B5EF4-FFF2-40B4-BE49-F238E27FC236}">
                    <a16:creationId xmlns:a16="http://schemas.microsoft.com/office/drawing/2014/main" id="{89CFC79E-1532-48E2-9398-806C1D4F9D31}"/>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5" name="Freeform 9366">
                <a:extLst>
                  <a:ext uri="{FF2B5EF4-FFF2-40B4-BE49-F238E27FC236}">
                    <a16:creationId xmlns:a16="http://schemas.microsoft.com/office/drawing/2014/main" id="{9E3F6E0E-9617-4255-AA11-EE9B2F2BFC4B}"/>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6" name="Freeform 9367">
                <a:extLst>
                  <a:ext uri="{FF2B5EF4-FFF2-40B4-BE49-F238E27FC236}">
                    <a16:creationId xmlns:a16="http://schemas.microsoft.com/office/drawing/2014/main" id="{F036CCF8-9049-40FA-85F9-A156C4CBF7AE}"/>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7" name="Freeform 9368">
                <a:extLst>
                  <a:ext uri="{FF2B5EF4-FFF2-40B4-BE49-F238E27FC236}">
                    <a16:creationId xmlns:a16="http://schemas.microsoft.com/office/drawing/2014/main" id="{68440A7C-E82C-421F-AFEE-3AD23581578A}"/>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8" name="Freeform 9369">
                <a:extLst>
                  <a:ext uri="{FF2B5EF4-FFF2-40B4-BE49-F238E27FC236}">
                    <a16:creationId xmlns:a16="http://schemas.microsoft.com/office/drawing/2014/main" id="{5A3BFB0F-8873-4F91-B3FB-0D706C3AF85D}"/>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9" name="Freeform 9370">
                <a:extLst>
                  <a:ext uri="{FF2B5EF4-FFF2-40B4-BE49-F238E27FC236}">
                    <a16:creationId xmlns:a16="http://schemas.microsoft.com/office/drawing/2014/main" id="{549DE8B7-3B07-4D24-B6F9-CC23053D0F70}"/>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0" name="Freeform 9371">
                <a:extLst>
                  <a:ext uri="{FF2B5EF4-FFF2-40B4-BE49-F238E27FC236}">
                    <a16:creationId xmlns:a16="http://schemas.microsoft.com/office/drawing/2014/main" id="{47F317CE-511C-43BE-84FE-3C9E1533FEB1}"/>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1" name="Freeform 9372">
                <a:extLst>
                  <a:ext uri="{FF2B5EF4-FFF2-40B4-BE49-F238E27FC236}">
                    <a16:creationId xmlns:a16="http://schemas.microsoft.com/office/drawing/2014/main" id="{564E0F28-0013-43C5-AC2D-30DF596393B9}"/>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2" name="Freeform 9373">
                <a:extLst>
                  <a:ext uri="{FF2B5EF4-FFF2-40B4-BE49-F238E27FC236}">
                    <a16:creationId xmlns:a16="http://schemas.microsoft.com/office/drawing/2014/main" id="{D123AA19-BA45-4570-AB08-4E8923AEFA49}"/>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3" name="Freeform 9374">
                <a:extLst>
                  <a:ext uri="{FF2B5EF4-FFF2-40B4-BE49-F238E27FC236}">
                    <a16:creationId xmlns:a16="http://schemas.microsoft.com/office/drawing/2014/main" id="{DD3141C9-FBB7-4835-82F7-590554C7AA66}"/>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4" name="Freeform 9375">
                <a:extLst>
                  <a:ext uri="{FF2B5EF4-FFF2-40B4-BE49-F238E27FC236}">
                    <a16:creationId xmlns:a16="http://schemas.microsoft.com/office/drawing/2014/main" id="{35BF4B49-D44C-40C5-B740-ED235428A957}"/>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5" name="Freeform 9376">
                <a:extLst>
                  <a:ext uri="{FF2B5EF4-FFF2-40B4-BE49-F238E27FC236}">
                    <a16:creationId xmlns:a16="http://schemas.microsoft.com/office/drawing/2014/main" id="{B9DBC202-A908-4F49-A4B6-98751E8AB790}"/>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6" name="Freeform 9377">
                <a:extLst>
                  <a:ext uri="{FF2B5EF4-FFF2-40B4-BE49-F238E27FC236}">
                    <a16:creationId xmlns:a16="http://schemas.microsoft.com/office/drawing/2014/main" id="{20269574-A655-4EDC-935C-493ABBD11C15}"/>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7" name="Freeform 9378">
                <a:extLst>
                  <a:ext uri="{FF2B5EF4-FFF2-40B4-BE49-F238E27FC236}">
                    <a16:creationId xmlns:a16="http://schemas.microsoft.com/office/drawing/2014/main" id="{666B644B-8C5A-4117-BBCD-CF5C03A76CFC}"/>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8" name="Freeform 9379">
                <a:extLst>
                  <a:ext uri="{FF2B5EF4-FFF2-40B4-BE49-F238E27FC236}">
                    <a16:creationId xmlns:a16="http://schemas.microsoft.com/office/drawing/2014/main" id="{CE84559E-45A4-4626-831E-23F76076EABC}"/>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9" name="Freeform 9380">
                <a:extLst>
                  <a:ext uri="{FF2B5EF4-FFF2-40B4-BE49-F238E27FC236}">
                    <a16:creationId xmlns:a16="http://schemas.microsoft.com/office/drawing/2014/main" id="{CEE653C0-59B4-4860-8835-1E320DF3BBA1}"/>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0" name="Freeform 9381">
                <a:extLst>
                  <a:ext uri="{FF2B5EF4-FFF2-40B4-BE49-F238E27FC236}">
                    <a16:creationId xmlns:a16="http://schemas.microsoft.com/office/drawing/2014/main" id="{979887C6-EDCB-4A34-92C8-96AB1E060322}"/>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1" name="Freeform 9382">
                <a:extLst>
                  <a:ext uri="{FF2B5EF4-FFF2-40B4-BE49-F238E27FC236}">
                    <a16:creationId xmlns:a16="http://schemas.microsoft.com/office/drawing/2014/main" id="{72B78A5B-391E-4146-A6D5-7E460B323594}"/>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2" name="Freeform 9383">
                <a:extLst>
                  <a:ext uri="{FF2B5EF4-FFF2-40B4-BE49-F238E27FC236}">
                    <a16:creationId xmlns:a16="http://schemas.microsoft.com/office/drawing/2014/main" id="{16428843-B744-45E5-BEBC-1300302A2867}"/>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3" name="Freeform 9384">
                <a:extLst>
                  <a:ext uri="{FF2B5EF4-FFF2-40B4-BE49-F238E27FC236}">
                    <a16:creationId xmlns:a16="http://schemas.microsoft.com/office/drawing/2014/main" id="{1BB57B34-38E1-4FC8-835C-966B8AD8B8BA}"/>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4" name="Freeform 9385">
                <a:extLst>
                  <a:ext uri="{FF2B5EF4-FFF2-40B4-BE49-F238E27FC236}">
                    <a16:creationId xmlns:a16="http://schemas.microsoft.com/office/drawing/2014/main" id="{51FB4908-BC35-4C5B-BB73-1B196A051E11}"/>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5" name="Freeform 9386">
                <a:extLst>
                  <a:ext uri="{FF2B5EF4-FFF2-40B4-BE49-F238E27FC236}">
                    <a16:creationId xmlns:a16="http://schemas.microsoft.com/office/drawing/2014/main" id="{C367172A-B50E-4058-B990-25170709532E}"/>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6" name="Freeform 9387">
                <a:extLst>
                  <a:ext uri="{FF2B5EF4-FFF2-40B4-BE49-F238E27FC236}">
                    <a16:creationId xmlns:a16="http://schemas.microsoft.com/office/drawing/2014/main" id="{E1033294-196A-48EF-940B-E01FFF02280E}"/>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7" name="Freeform 9388">
                <a:extLst>
                  <a:ext uri="{FF2B5EF4-FFF2-40B4-BE49-F238E27FC236}">
                    <a16:creationId xmlns:a16="http://schemas.microsoft.com/office/drawing/2014/main" id="{7320D4D3-1F6B-46E7-BD5C-C652D4CCBE17}"/>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8" name="Freeform 9389">
                <a:extLst>
                  <a:ext uri="{FF2B5EF4-FFF2-40B4-BE49-F238E27FC236}">
                    <a16:creationId xmlns:a16="http://schemas.microsoft.com/office/drawing/2014/main" id="{54464F35-AB9E-4155-80EA-D6F5771BD991}"/>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9" name="Freeform 9390">
                <a:extLst>
                  <a:ext uri="{FF2B5EF4-FFF2-40B4-BE49-F238E27FC236}">
                    <a16:creationId xmlns:a16="http://schemas.microsoft.com/office/drawing/2014/main" id="{569EBC82-AA4E-40F9-91D6-95BA73D58170}"/>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0" name="Freeform 9391">
                <a:extLst>
                  <a:ext uri="{FF2B5EF4-FFF2-40B4-BE49-F238E27FC236}">
                    <a16:creationId xmlns:a16="http://schemas.microsoft.com/office/drawing/2014/main" id="{CCF42854-7287-43A3-82E0-9785543777DD}"/>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1" name="Freeform 9392">
                <a:extLst>
                  <a:ext uri="{FF2B5EF4-FFF2-40B4-BE49-F238E27FC236}">
                    <a16:creationId xmlns:a16="http://schemas.microsoft.com/office/drawing/2014/main" id="{CB6A7AB3-2510-4A7B-A745-D464C2D2A273}"/>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2" name="Freeform 9393">
                <a:extLst>
                  <a:ext uri="{FF2B5EF4-FFF2-40B4-BE49-F238E27FC236}">
                    <a16:creationId xmlns:a16="http://schemas.microsoft.com/office/drawing/2014/main" id="{36304944-9416-46D1-A894-B43A23DA8626}"/>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3" name="Freeform 9394">
                <a:extLst>
                  <a:ext uri="{FF2B5EF4-FFF2-40B4-BE49-F238E27FC236}">
                    <a16:creationId xmlns:a16="http://schemas.microsoft.com/office/drawing/2014/main" id="{F69811CF-8130-46B4-89DF-D05574651C07}"/>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4" name="Freeform 9395">
                <a:extLst>
                  <a:ext uri="{FF2B5EF4-FFF2-40B4-BE49-F238E27FC236}">
                    <a16:creationId xmlns:a16="http://schemas.microsoft.com/office/drawing/2014/main" id="{DEA4CABC-9270-452C-A21F-912513F40B03}"/>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5" name="Freeform 9396">
                <a:extLst>
                  <a:ext uri="{FF2B5EF4-FFF2-40B4-BE49-F238E27FC236}">
                    <a16:creationId xmlns:a16="http://schemas.microsoft.com/office/drawing/2014/main" id="{74342F07-12B4-4F22-93F9-67530F8F7285}"/>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6" name="Freeform 9397">
                <a:extLst>
                  <a:ext uri="{FF2B5EF4-FFF2-40B4-BE49-F238E27FC236}">
                    <a16:creationId xmlns:a16="http://schemas.microsoft.com/office/drawing/2014/main" id="{18E8FB83-2C63-4F33-B221-9BA578583E61}"/>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7" name="Freeform 9398">
                <a:extLst>
                  <a:ext uri="{FF2B5EF4-FFF2-40B4-BE49-F238E27FC236}">
                    <a16:creationId xmlns:a16="http://schemas.microsoft.com/office/drawing/2014/main" id="{5A35E527-1124-4238-9087-9313C2ABF070}"/>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8" name="Freeform 9399">
                <a:extLst>
                  <a:ext uri="{FF2B5EF4-FFF2-40B4-BE49-F238E27FC236}">
                    <a16:creationId xmlns:a16="http://schemas.microsoft.com/office/drawing/2014/main" id="{33F74422-7BD1-4BA0-B41C-3CFCD039230E}"/>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9" name="Freeform 9400">
                <a:extLst>
                  <a:ext uri="{FF2B5EF4-FFF2-40B4-BE49-F238E27FC236}">
                    <a16:creationId xmlns:a16="http://schemas.microsoft.com/office/drawing/2014/main" id="{A2E25D3F-FB7F-49DD-B8F9-EBE179C91C74}"/>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0" name="Freeform 9401">
                <a:extLst>
                  <a:ext uri="{FF2B5EF4-FFF2-40B4-BE49-F238E27FC236}">
                    <a16:creationId xmlns:a16="http://schemas.microsoft.com/office/drawing/2014/main" id="{64A13FFD-8699-4213-8642-1A45D50A401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1" name="Freeform 9402">
                <a:extLst>
                  <a:ext uri="{FF2B5EF4-FFF2-40B4-BE49-F238E27FC236}">
                    <a16:creationId xmlns:a16="http://schemas.microsoft.com/office/drawing/2014/main" id="{DBEFF6C7-5337-40FC-837E-195ADC6E694B}"/>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2" name="Freeform 9403">
                <a:extLst>
                  <a:ext uri="{FF2B5EF4-FFF2-40B4-BE49-F238E27FC236}">
                    <a16:creationId xmlns:a16="http://schemas.microsoft.com/office/drawing/2014/main" id="{D1BFFEBA-C971-483B-90DE-148DCA2EA922}"/>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3" name="Freeform 9404">
                <a:extLst>
                  <a:ext uri="{FF2B5EF4-FFF2-40B4-BE49-F238E27FC236}">
                    <a16:creationId xmlns:a16="http://schemas.microsoft.com/office/drawing/2014/main" id="{30D854E7-8778-40D2-82BC-59B07D4C5C50}"/>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4" name="Freeform 9405">
                <a:extLst>
                  <a:ext uri="{FF2B5EF4-FFF2-40B4-BE49-F238E27FC236}">
                    <a16:creationId xmlns:a16="http://schemas.microsoft.com/office/drawing/2014/main" id="{AFCB5259-12A6-450C-A5B8-2E943334AEC6}"/>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5" name="Freeform 9406">
                <a:extLst>
                  <a:ext uri="{FF2B5EF4-FFF2-40B4-BE49-F238E27FC236}">
                    <a16:creationId xmlns:a16="http://schemas.microsoft.com/office/drawing/2014/main" id="{B75643A7-4A5A-46F1-BC9B-CC44359BE7DB}"/>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6" name="Freeform 9407">
                <a:extLst>
                  <a:ext uri="{FF2B5EF4-FFF2-40B4-BE49-F238E27FC236}">
                    <a16:creationId xmlns:a16="http://schemas.microsoft.com/office/drawing/2014/main" id="{5D246536-A3BD-491A-8934-A641A69D7132}"/>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7" name="Freeform 9408">
                <a:extLst>
                  <a:ext uri="{FF2B5EF4-FFF2-40B4-BE49-F238E27FC236}">
                    <a16:creationId xmlns:a16="http://schemas.microsoft.com/office/drawing/2014/main" id="{CA7FCD0E-C2FC-4929-A9C6-86E0C1FDA989}"/>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8" name="Freeform 9409">
                <a:extLst>
                  <a:ext uri="{FF2B5EF4-FFF2-40B4-BE49-F238E27FC236}">
                    <a16:creationId xmlns:a16="http://schemas.microsoft.com/office/drawing/2014/main" id="{0A3DC377-B65E-470B-AFA5-E2389069F225}"/>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9" name="Freeform 9410">
                <a:extLst>
                  <a:ext uri="{FF2B5EF4-FFF2-40B4-BE49-F238E27FC236}">
                    <a16:creationId xmlns:a16="http://schemas.microsoft.com/office/drawing/2014/main" id="{E56663F4-C85E-4EA8-BBAE-E2077806D513}"/>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0" name="Freeform 9411">
                <a:extLst>
                  <a:ext uri="{FF2B5EF4-FFF2-40B4-BE49-F238E27FC236}">
                    <a16:creationId xmlns:a16="http://schemas.microsoft.com/office/drawing/2014/main" id="{805ED198-0A29-49FF-89A0-299D88B6D0C9}"/>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1" name="Freeform 9412">
                <a:extLst>
                  <a:ext uri="{FF2B5EF4-FFF2-40B4-BE49-F238E27FC236}">
                    <a16:creationId xmlns:a16="http://schemas.microsoft.com/office/drawing/2014/main" id="{A31AD4F2-B7CA-47E3-8C5E-3AD5DD5BFC6F}"/>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2" name="Freeform 9413">
                <a:extLst>
                  <a:ext uri="{FF2B5EF4-FFF2-40B4-BE49-F238E27FC236}">
                    <a16:creationId xmlns:a16="http://schemas.microsoft.com/office/drawing/2014/main" id="{F2F667A7-2AF5-4124-BA7A-753439F785B7}"/>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3" name="Freeform 9414">
                <a:extLst>
                  <a:ext uri="{FF2B5EF4-FFF2-40B4-BE49-F238E27FC236}">
                    <a16:creationId xmlns:a16="http://schemas.microsoft.com/office/drawing/2014/main" id="{04076B78-1E02-42EC-BB7F-208CE51C1416}"/>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4" name="Freeform 9415">
                <a:extLst>
                  <a:ext uri="{FF2B5EF4-FFF2-40B4-BE49-F238E27FC236}">
                    <a16:creationId xmlns:a16="http://schemas.microsoft.com/office/drawing/2014/main" id="{D0B1DC19-9B8D-41E2-9A72-990E1A415508}"/>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5" name="Freeform 9416">
                <a:extLst>
                  <a:ext uri="{FF2B5EF4-FFF2-40B4-BE49-F238E27FC236}">
                    <a16:creationId xmlns:a16="http://schemas.microsoft.com/office/drawing/2014/main" id="{43871FF9-F5DC-44C7-97D1-CC7988CF8C82}"/>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6" name="Freeform 9417">
                <a:extLst>
                  <a:ext uri="{FF2B5EF4-FFF2-40B4-BE49-F238E27FC236}">
                    <a16:creationId xmlns:a16="http://schemas.microsoft.com/office/drawing/2014/main" id="{1D101959-8866-4B13-BB4A-25717D5D7CF1}"/>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7" name="Freeform 9418">
                <a:extLst>
                  <a:ext uri="{FF2B5EF4-FFF2-40B4-BE49-F238E27FC236}">
                    <a16:creationId xmlns:a16="http://schemas.microsoft.com/office/drawing/2014/main" id="{4018BA9C-9440-459E-82B1-50B030D753A5}"/>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8" name="Freeform 9419">
                <a:extLst>
                  <a:ext uri="{FF2B5EF4-FFF2-40B4-BE49-F238E27FC236}">
                    <a16:creationId xmlns:a16="http://schemas.microsoft.com/office/drawing/2014/main" id="{C68DC9CE-4E9E-4374-8763-3B43A2DDA707}"/>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9" name="Freeform 9420">
                <a:extLst>
                  <a:ext uri="{FF2B5EF4-FFF2-40B4-BE49-F238E27FC236}">
                    <a16:creationId xmlns:a16="http://schemas.microsoft.com/office/drawing/2014/main" id="{CD0D0336-D514-4CCA-93D3-D39CF235B4FF}"/>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0" name="Freeform 9421">
                <a:extLst>
                  <a:ext uri="{FF2B5EF4-FFF2-40B4-BE49-F238E27FC236}">
                    <a16:creationId xmlns:a16="http://schemas.microsoft.com/office/drawing/2014/main" id="{CF03B48A-585E-4158-B20C-EF74ACBB8E6F}"/>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1" name="Freeform 9422">
                <a:extLst>
                  <a:ext uri="{FF2B5EF4-FFF2-40B4-BE49-F238E27FC236}">
                    <a16:creationId xmlns:a16="http://schemas.microsoft.com/office/drawing/2014/main" id="{1296F356-E8B7-4EE6-8C5E-3CF7AC776103}"/>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2" name="Freeform 9423">
                <a:extLst>
                  <a:ext uri="{FF2B5EF4-FFF2-40B4-BE49-F238E27FC236}">
                    <a16:creationId xmlns:a16="http://schemas.microsoft.com/office/drawing/2014/main" id="{1A07E738-4DB5-47E4-8E1F-9743553BD09A}"/>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3" name="Freeform 9424">
                <a:extLst>
                  <a:ext uri="{FF2B5EF4-FFF2-40B4-BE49-F238E27FC236}">
                    <a16:creationId xmlns:a16="http://schemas.microsoft.com/office/drawing/2014/main" id="{DBE09048-2ACD-46E7-8946-D74BF32DAD12}"/>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4" name="Freeform 9425">
                <a:extLst>
                  <a:ext uri="{FF2B5EF4-FFF2-40B4-BE49-F238E27FC236}">
                    <a16:creationId xmlns:a16="http://schemas.microsoft.com/office/drawing/2014/main" id="{C5A19B5C-1045-441A-9069-7AE8AC8D4631}"/>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5" name="Freeform 9426">
                <a:extLst>
                  <a:ext uri="{FF2B5EF4-FFF2-40B4-BE49-F238E27FC236}">
                    <a16:creationId xmlns:a16="http://schemas.microsoft.com/office/drawing/2014/main" id="{EE2BE1E7-7201-4D45-B45E-6291F92AB3E2}"/>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6" name="Freeform 9427">
                <a:extLst>
                  <a:ext uri="{FF2B5EF4-FFF2-40B4-BE49-F238E27FC236}">
                    <a16:creationId xmlns:a16="http://schemas.microsoft.com/office/drawing/2014/main" id="{61DE3A70-9723-4F60-8A62-67B0F4B0462D}"/>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7" name="Freeform 9428">
                <a:extLst>
                  <a:ext uri="{FF2B5EF4-FFF2-40B4-BE49-F238E27FC236}">
                    <a16:creationId xmlns:a16="http://schemas.microsoft.com/office/drawing/2014/main" id="{69A08F1D-ED25-422A-A5D7-22DCB1130877}"/>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8" name="Freeform 9429">
                <a:extLst>
                  <a:ext uri="{FF2B5EF4-FFF2-40B4-BE49-F238E27FC236}">
                    <a16:creationId xmlns:a16="http://schemas.microsoft.com/office/drawing/2014/main" id="{B39E76FF-0CEF-4B3D-8DF0-C7E31EEEAF8B}"/>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9" name="Freeform 9430">
                <a:extLst>
                  <a:ext uri="{FF2B5EF4-FFF2-40B4-BE49-F238E27FC236}">
                    <a16:creationId xmlns:a16="http://schemas.microsoft.com/office/drawing/2014/main" id="{21F15EDF-2A40-4591-9C09-49B99E2BA2C3}"/>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0" name="Freeform 9431">
                <a:extLst>
                  <a:ext uri="{FF2B5EF4-FFF2-40B4-BE49-F238E27FC236}">
                    <a16:creationId xmlns:a16="http://schemas.microsoft.com/office/drawing/2014/main" id="{9BCA21E1-DDCE-4C50-8DB1-2BE76EF13B52}"/>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1" name="Freeform 9432">
                <a:extLst>
                  <a:ext uri="{FF2B5EF4-FFF2-40B4-BE49-F238E27FC236}">
                    <a16:creationId xmlns:a16="http://schemas.microsoft.com/office/drawing/2014/main" id="{4E3C3D11-C7DE-4CBD-8BEF-7358A005990E}"/>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2" name="Freeform 9433">
                <a:extLst>
                  <a:ext uri="{FF2B5EF4-FFF2-40B4-BE49-F238E27FC236}">
                    <a16:creationId xmlns:a16="http://schemas.microsoft.com/office/drawing/2014/main" id="{0E255E93-2430-4526-9A70-022913A52038}"/>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3" name="Freeform 9434">
                <a:extLst>
                  <a:ext uri="{FF2B5EF4-FFF2-40B4-BE49-F238E27FC236}">
                    <a16:creationId xmlns:a16="http://schemas.microsoft.com/office/drawing/2014/main" id="{8E647A3D-BA25-4633-871F-3F4321192AA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4" name="Freeform 9435">
                <a:extLst>
                  <a:ext uri="{FF2B5EF4-FFF2-40B4-BE49-F238E27FC236}">
                    <a16:creationId xmlns:a16="http://schemas.microsoft.com/office/drawing/2014/main" id="{6163C4C2-5903-49F0-85AB-2F544941081F}"/>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5" name="Freeform 9436">
                <a:extLst>
                  <a:ext uri="{FF2B5EF4-FFF2-40B4-BE49-F238E27FC236}">
                    <a16:creationId xmlns:a16="http://schemas.microsoft.com/office/drawing/2014/main" id="{61D18D60-E605-4630-B545-073962EB6D33}"/>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6" name="Freeform 9437">
                <a:extLst>
                  <a:ext uri="{FF2B5EF4-FFF2-40B4-BE49-F238E27FC236}">
                    <a16:creationId xmlns:a16="http://schemas.microsoft.com/office/drawing/2014/main" id="{88DE5A99-AF01-4627-BC23-97A4C6578BAB}"/>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7" name="Freeform 9438">
                <a:extLst>
                  <a:ext uri="{FF2B5EF4-FFF2-40B4-BE49-F238E27FC236}">
                    <a16:creationId xmlns:a16="http://schemas.microsoft.com/office/drawing/2014/main" id="{C1806A63-19F8-4D12-BD14-EB15E7D1360A}"/>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8" name="Freeform 9439">
                <a:extLst>
                  <a:ext uri="{FF2B5EF4-FFF2-40B4-BE49-F238E27FC236}">
                    <a16:creationId xmlns:a16="http://schemas.microsoft.com/office/drawing/2014/main" id="{D62CACA3-6454-4183-827A-C78A3C0260A0}"/>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9" name="Freeform 9440">
                <a:extLst>
                  <a:ext uri="{FF2B5EF4-FFF2-40B4-BE49-F238E27FC236}">
                    <a16:creationId xmlns:a16="http://schemas.microsoft.com/office/drawing/2014/main" id="{ADCD4195-7B2B-4387-BC41-ABDB92C01C1F}"/>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0" name="Freeform 9441">
                <a:extLst>
                  <a:ext uri="{FF2B5EF4-FFF2-40B4-BE49-F238E27FC236}">
                    <a16:creationId xmlns:a16="http://schemas.microsoft.com/office/drawing/2014/main" id="{94745170-AE4B-48A0-BB21-292435E30104}"/>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1" name="Freeform 9442">
                <a:extLst>
                  <a:ext uri="{FF2B5EF4-FFF2-40B4-BE49-F238E27FC236}">
                    <a16:creationId xmlns:a16="http://schemas.microsoft.com/office/drawing/2014/main" id="{8504A804-B9D5-4E1F-8517-BE5589AACE40}"/>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2" name="Freeform 9443">
                <a:extLst>
                  <a:ext uri="{FF2B5EF4-FFF2-40B4-BE49-F238E27FC236}">
                    <a16:creationId xmlns:a16="http://schemas.microsoft.com/office/drawing/2014/main" id="{6BAE3374-9BC1-4A89-9FB6-0947FDB14275}"/>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3" name="Freeform 9444">
                <a:extLst>
                  <a:ext uri="{FF2B5EF4-FFF2-40B4-BE49-F238E27FC236}">
                    <a16:creationId xmlns:a16="http://schemas.microsoft.com/office/drawing/2014/main" id="{8F2FEBD3-3D81-44D7-B67B-82C7D301FA31}"/>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4" name="Freeform 9445">
                <a:extLst>
                  <a:ext uri="{FF2B5EF4-FFF2-40B4-BE49-F238E27FC236}">
                    <a16:creationId xmlns:a16="http://schemas.microsoft.com/office/drawing/2014/main" id="{3CCE9D48-EF8A-498C-AFDE-1A0D63E371DB}"/>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5" name="Freeform 9446">
                <a:extLst>
                  <a:ext uri="{FF2B5EF4-FFF2-40B4-BE49-F238E27FC236}">
                    <a16:creationId xmlns:a16="http://schemas.microsoft.com/office/drawing/2014/main" id="{38FBB4D5-553C-4A96-987B-29E1030B5A70}"/>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6" name="Freeform 9447">
                <a:extLst>
                  <a:ext uri="{FF2B5EF4-FFF2-40B4-BE49-F238E27FC236}">
                    <a16:creationId xmlns:a16="http://schemas.microsoft.com/office/drawing/2014/main" id="{94A49972-03EA-4309-8F14-0756756D895C}"/>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7" name="Freeform 9448">
                <a:extLst>
                  <a:ext uri="{FF2B5EF4-FFF2-40B4-BE49-F238E27FC236}">
                    <a16:creationId xmlns:a16="http://schemas.microsoft.com/office/drawing/2014/main" id="{CDA1ED53-C91D-4A50-9FC0-1B85C027063E}"/>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8" name="Freeform 9449">
                <a:extLst>
                  <a:ext uri="{FF2B5EF4-FFF2-40B4-BE49-F238E27FC236}">
                    <a16:creationId xmlns:a16="http://schemas.microsoft.com/office/drawing/2014/main" id="{AB1A4A6E-E3D4-4A95-8BA8-6720C380CDE0}"/>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9" name="Freeform 9450">
                <a:extLst>
                  <a:ext uri="{FF2B5EF4-FFF2-40B4-BE49-F238E27FC236}">
                    <a16:creationId xmlns:a16="http://schemas.microsoft.com/office/drawing/2014/main" id="{34070FFB-0452-4E15-950D-185B23BB53B0}"/>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0" name="Freeform 9451">
                <a:extLst>
                  <a:ext uri="{FF2B5EF4-FFF2-40B4-BE49-F238E27FC236}">
                    <a16:creationId xmlns:a16="http://schemas.microsoft.com/office/drawing/2014/main" id="{0C6BA3EE-2829-45D6-8CFB-AB39EBB3334B}"/>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1" name="Freeform 9452">
                <a:extLst>
                  <a:ext uri="{FF2B5EF4-FFF2-40B4-BE49-F238E27FC236}">
                    <a16:creationId xmlns:a16="http://schemas.microsoft.com/office/drawing/2014/main" id="{555AEE58-B8B2-4E4D-A981-0B02BB3CB16E}"/>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2" name="Freeform 9453">
                <a:extLst>
                  <a:ext uri="{FF2B5EF4-FFF2-40B4-BE49-F238E27FC236}">
                    <a16:creationId xmlns:a16="http://schemas.microsoft.com/office/drawing/2014/main" id="{2D52B28A-5736-4DC4-A217-9A91F0F6714B}"/>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3" name="Freeform 9454">
                <a:extLst>
                  <a:ext uri="{FF2B5EF4-FFF2-40B4-BE49-F238E27FC236}">
                    <a16:creationId xmlns:a16="http://schemas.microsoft.com/office/drawing/2014/main" id="{E8A04C56-0493-4CA5-9D06-35B05A5DBE34}"/>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4" name="Freeform 9455">
                <a:extLst>
                  <a:ext uri="{FF2B5EF4-FFF2-40B4-BE49-F238E27FC236}">
                    <a16:creationId xmlns:a16="http://schemas.microsoft.com/office/drawing/2014/main" id="{D6AF1538-C17E-4749-8DDA-4B612F6CF0D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5" name="Freeform 9456">
                <a:extLst>
                  <a:ext uri="{FF2B5EF4-FFF2-40B4-BE49-F238E27FC236}">
                    <a16:creationId xmlns:a16="http://schemas.microsoft.com/office/drawing/2014/main" id="{460DD973-6A3F-467E-9A37-FB1B206D07F5}"/>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6" name="Freeform 9457">
                <a:extLst>
                  <a:ext uri="{FF2B5EF4-FFF2-40B4-BE49-F238E27FC236}">
                    <a16:creationId xmlns:a16="http://schemas.microsoft.com/office/drawing/2014/main" id="{DECCABE4-FE57-451B-B464-36A2B3FF93E8}"/>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7" name="Freeform 9458">
                <a:extLst>
                  <a:ext uri="{FF2B5EF4-FFF2-40B4-BE49-F238E27FC236}">
                    <a16:creationId xmlns:a16="http://schemas.microsoft.com/office/drawing/2014/main" id="{D7ED56C5-ECE4-415D-8C5E-38B6086EFC4E}"/>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8" name="Freeform 9459">
                <a:extLst>
                  <a:ext uri="{FF2B5EF4-FFF2-40B4-BE49-F238E27FC236}">
                    <a16:creationId xmlns:a16="http://schemas.microsoft.com/office/drawing/2014/main" id="{5134530F-B72D-4DC4-81AA-02047AEF70EB}"/>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9" name="Freeform 9460">
                <a:extLst>
                  <a:ext uri="{FF2B5EF4-FFF2-40B4-BE49-F238E27FC236}">
                    <a16:creationId xmlns:a16="http://schemas.microsoft.com/office/drawing/2014/main" id="{DB275B0A-C5BF-4320-8767-C330795CF0C2}"/>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0" name="Freeform 9461">
                <a:extLst>
                  <a:ext uri="{FF2B5EF4-FFF2-40B4-BE49-F238E27FC236}">
                    <a16:creationId xmlns:a16="http://schemas.microsoft.com/office/drawing/2014/main" id="{72B0DC52-90BD-45D2-A4EB-09D163D925C0}"/>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1" name="Freeform 9462">
                <a:extLst>
                  <a:ext uri="{FF2B5EF4-FFF2-40B4-BE49-F238E27FC236}">
                    <a16:creationId xmlns:a16="http://schemas.microsoft.com/office/drawing/2014/main" id="{78C3C23F-039E-482B-922A-76D9DFA609FB}"/>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2" name="Freeform 9463">
                <a:extLst>
                  <a:ext uri="{FF2B5EF4-FFF2-40B4-BE49-F238E27FC236}">
                    <a16:creationId xmlns:a16="http://schemas.microsoft.com/office/drawing/2014/main" id="{1C3D8128-42F0-4553-AC53-4D9DE7846247}"/>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3" name="Freeform 9464">
                <a:extLst>
                  <a:ext uri="{FF2B5EF4-FFF2-40B4-BE49-F238E27FC236}">
                    <a16:creationId xmlns:a16="http://schemas.microsoft.com/office/drawing/2014/main" id="{6D10149C-F2E7-4C5E-80BF-84E1B01282F9}"/>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4" name="Freeform 9465">
                <a:extLst>
                  <a:ext uri="{FF2B5EF4-FFF2-40B4-BE49-F238E27FC236}">
                    <a16:creationId xmlns:a16="http://schemas.microsoft.com/office/drawing/2014/main" id="{5ABCC4DF-274B-46C2-912D-1D08248B5566}"/>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5" name="Freeform 9466">
                <a:extLst>
                  <a:ext uri="{FF2B5EF4-FFF2-40B4-BE49-F238E27FC236}">
                    <a16:creationId xmlns:a16="http://schemas.microsoft.com/office/drawing/2014/main" id="{26C39D98-464B-4A55-B950-86A5EFDB11E9}"/>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6" name="Freeform 9467">
                <a:extLst>
                  <a:ext uri="{FF2B5EF4-FFF2-40B4-BE49-F238E27FC236}">
                    <a16:creationId xmlns:a16="http://schemas.microsoft.com/office/drawing/2014/main" id="{3D32FBB4-409F-4FEE-8A9D-09561C11F660}"/>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7" name="Freeform 9468">
                <a:extLst>
                  <a:ext uri="{FF2B5EF4-FFF2-40B4-BE49-F238E27FC236}">
                    <a16:creationId xmlns:a16="http://schemas.microsoft.com/office/drawing/2014/main" id="{4DEF0D75-DDF7-476F-BCDC-FDB940D26730}"/>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8" name="Freeform 9469">
                <a:extLst>
                  <a:ext uri="{FF2B5EF4-FFF2-40B4-BE49-F238E27FC236}">
                    <a16:creationId xmlns:a16="http://schemas.microsoft.com/office/drawing/2014/main" id="{E438C8FA-859D-43E2-8D29-C815A46CC482}"/>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9" name="Freeform 9470">
                <a:extLst>
                  <a:ext uri="{FF2B5EF4-FFF2-40B4-BE49-F238E27FC236}">
                    <a16:creationId xmlns:a16="http://schemas.microsoft.com/office/drawing/2014/main" id="{FBB8DCE9-3BA4-4FAE-8BEF-E99DDE23BE42}"/>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0" name="Freeform 9471">
                <a:extLst>
                  <a:ext uri="{FF2B5EF4-FFF2-40B4-BE49-F238E27FC236}">
                    <a16:creationId xmlns:a16="http://schemas.microsoft.com/office/drawing/2014/main" id="{415427A1-584A-4301-8C0F-7F3D25FCD53F}"/>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1" name="Freeform 9472">
                <a:extLst>
                  <a:ext uri="{FF2B5EF4-FFF2-40B4-BE49-F238E27FC236}">
                    <a16:creationId xmlns:a16="http://schemas.microsoft.com/office/drawing/2014/main" id="{3AF34C1E-407D-49FB-A568-5ADF3F51FA98}"/>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2" name="Freeform 9473">
                <a:extLst>
                  <a:ext uri="{FF2B5EF4-FFF2-40B4-BE49-F238E27FC236}">
                    <a16:creationId xmlns:a16="http://schemas.microsoft.com/office/drawing/2014/main" id="{76A9C842-F74D-4D9E-A422-573EA4B60B68}"/>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3" name="Freeform 9474">
                <a:extLst>
                  <a:ext uri="{FF2B5EF4-FFF2-40B4-BE49-F238E27FC236}">
                    <a16:creationId xmlns:a16="http://schemas.microsoft.com/office/drawing/2014/main" id="{F34BD457-5601-4C71-8713-FC4F8FCCEAD6}"/>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4" name="Freeform 9475">
                <a:extLst>
                  <a:ext uri="{FF2B5EF4-FFF2-40B4-BE49-F238E27FC236}">
                    <a16:creationId xmlns:a16="http://schemas.microsoft.com/office/drawing/2014/main" id="{DAFAC44C-AEC1-4B59-9AF8-E2EEE25DF996}"/>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5" name="Freeform 9476">
                <a:extLst>
                  <a:ext uri="{FF2B5EF4-FFF2-40B4-BE49-F238E27FC236}">
                    <a16:creationId xmlns:a16="http://schemas.microsoft.com/office/drawing/2014/main" id="{0537E02E-7ABA-4926-89F7-5A93A063D0C6}"/>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6" name="Freeform 9477">
                <a:extLst>
                  <a:ext uri="{FF2B5EF4-FFF2-40B4-BE49-F238E27FC236}">
                    <a16:creationId xmlns:a16="http://schemas.microsoft.com/office/drawing/2014/main" id="{92DC01B2-FDED-4B64-8A7D-955848DC34F8}"/>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7" name="Freeform 9478">
                <a:extLst>
                  <a:ext uri="{FF2B5EF4-FFF2-40B4-BE49-F238E27FC236}">
                    <a16:creationId xmlns:a16="http://schemas.microsoft.com/office/drawing/2014/main" id="{4CC5BE86-1D70-4EFE-B0B8-EEF714ADD840}"/>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8" name="Freeform 9479">
                <a:extLst>
                  <a:ext uri="{FF2B5EF4-FFF2-40B4-BE49-F238E27FC236}">
                    <a16:creationId xmlns:a16="http://schemas.microsoft.com/office/drawing/2014/main" id="{0C1B7A71-9561-434B-AC10-50D1E7039478}"/>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9" name="Freeform 9480">
                <a:extLst>
                  <a:ext uri="{FF2B5EF4-FFF2-40B4-BE49-F238E27FC236}">
                    <a16:creationId xmlns:a16="http://schemas.microsoft.com/office/drawing/2014/main" id="{12DCC1C6-B76E-4D6F-BBA5-4CF28B264763}"/>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0" name="Freeform 9481">
                <a:extLst>
                  <a:ext uri="{FF2B5EF4-FFF2-40B4-BE49-F238E27FC236}">
                    <a16:creationId xmlns:a16="http://schemas.microsoft.com/office/drawing/2014/main" id="{895E1934-2FE7-4451-B50D-76090C64188E}"/>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1" name="Freeform 9482">
                <a:extLst>
                  <a:ext uri="{FF2B5EF4-FFF2-40B4-BE49-F238E27FC236}">
                    <a16:creationId xmlns:a16="http://schemas.microsoft.com/office/drawing/2014/main" id="{9FD1B5B8-9FE9-4203-B2B5-D9EA7D9E032A}"/>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2" name="Freeform 9483">
                <a:extLst>
                  <a:ext uri="{FF2B5EF4-FFF2-40B4-BE49-F238E27FC236}">
                    <a16:creationId xmlns:a16="http://schemas.microsoft.com/office/drawing/2014/main" id="{307AC103-6B62-4EBC-B6E4-10845C2B133A}"/>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3" name="Freeform 9484">
                <a:extLst>
                  <a:ext uri="{FF2B5EF4-FFF2-40B4-BE49-F238E27FC236}">
                    <a16:creationId xmlns:a16="http://schemas.microsoft.com/office/drawing/2014/main" id="{27BF05B0-ECE0-410A-802A-23BC9B530A36}"/>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4" name="Freeform 9485">
                <a:extLst>
                  <a:ext uri="{FF2B5EF4-FFF2-40B4-BE49-F238E27FC236}">
                    <a16:creationId xmlns:a16="http://schemas.microsoft.com/office/drawing/2014/main" id="{2050C7E7-FB20-4AD5-A95A-D703B81F696D}"/>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5" name="Freeform 9486">
                <a:extLst>
                  <a:ext uri="{FF2B5EF4-FFF2-40B4-BE49-F238E27FC236}">
                    <a16:creationId xmlns:a16="http://schemas.microsoft.com/office/drawing/2014/main" id="{4F9F58C3-6736-48DA-A939-FF87D497F2AB}"/>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6" name="Freeform 9487">
                <a:extLst>
                  <a:ext uri="{FF2B5EF4-FFF2-40B4-BE49-F238E27FC236}">
                    <a16:creationId xmlns:a16="http://schemas.microsoft.com/office/drawing/2014/main" id="{59358DFD-798A-4F4D-BDCC-6BD86CDA2BCB}"/>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7" name="Freeform 9488">
                <a:extLst>
                  <a:ext uri="{FF2B5EF4-FFF2-40B4-BE49-F238E27FC236}">
                    <a16:creationId xmlns:a16="http://schemas.microsoft.com/office/drawing/2014/main" id="{C174245A-AAE4-4954-8535-1842951229BC}"/>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8" name="Freeform 9489">
                <a:extLst>
                  <a:ext uri="{FF2B5EF4-FFF2-40B4-BE49-F238E27FC236}">
                    <a16:creationId xmlns:a16="http://schemas.microsoft.com/office/drawing/2014/main" id="{8B4145BD-9046-4B32-B522-421D53E1710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9" name="Freeform 9490">
                <a:extLst>
                  <a:ext uri="{FF2B5EF4-FFF2-40B4-BE49-F238E27FC236}">
                    <a16:creationId xmlns:a16="http://schemas.microsoft.com/office/drawing/2014/main" id="{10EB7B42-7986-48CD-BB18-769607BA4DDB}"/>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0" name="Freeform 9491">
                <a:extLst>
                  <a:ext uri="{FF2B5EF4-FFF2-40B4-BE49-F238E27FC236}">
                    <a16:creationId xmlns:a16="http://schemas.microsoft.com/office/drawing/2014/main" id="{15CC37FB-0AA1-4A95-8D00-49E7A1EE0B67}"/>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1" name="Freeform 9492">
                <a:extLst>
                  <a:ext uri="{FF2B5EF4-FFF2-40B4-BE49-F238E27FC236}">
                    <a16:creationId xmlns:a16="http://schemas.microsoft.com/office/drawing/2014/main" id="{6485F182-BF15-4AD2-B266-3E1F35FDC83B}"/>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2" name="Freeform 9493">
                <a:extLst>
                  <a:ext uri="{FF2B5EF4-FFF2-40B4-BE49-F238E27FC236}">
                    <a16:creationId xmlns:a16="http://schemas.microsoft.com/office/drawing/2014/main" id="{B5504748-C31C-4FB1-8683-B320B7D79C14}"/>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3" name="Freeform 9494">
                <a:extLst>
                  <a:ext uri="{FF2B5EF4-FFF2-40B4-BE49-F238E27FC236}">
                    <a16:creationId xmlns:a16="http://schemas.microsoft.com/office/drawing/2014/main" id="{5BC86BB0-78E6-4CFE-BB9B-6C4DDC4F23DF}"/>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4" name="Freeform 9495">
                <a:extLst>
                  <a:ext uri="{FF2B5EF4-FFF2-40B4-BE49-F238E27FC236}">
                    <a16:creationId xmlns:a16="http://schemas.microsoft.com/office/drawing/2014/main" id="{85348B49-B096-47A8-9A9C-B737BF027917}"/>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5" name="Freeform 9496">
                <a:extLst>
                  <a:ext uri="{FF2B5EF4-FFF2-40B4-BE49-F238E27FC236}">
                    <a16:creationId xmlns:a16="http://schemas.microsoft.com/office/drawing/2014/main" id="{1FAA6FA4-F489-4DFF-A5B2-C2B187B3D6F3}"/>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6" name="Freeform 9497">
                <a:extLst>
                  <a:ext uri="{FF2B5EF4-FFF2-40B4-BE49-F238E27FC236}">
                    <a16:creationId xmlns:a16="http://schemas.microsoft.com/office/drawing/2014/main" id="{24B84014-D528-4AF8-9FEE-B069833160F8}"/>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7" name="Freeform 9498">
                <a:extLst>
                  <a:ext uri="{FF2B5EF4-FFF2-40B4-BE49-F238E27FC236}">
                    <a16:creationId xmlns:a16="http://schemas.microsoft.com/office/drawing/2014/main" id="{0DFFD5F2-77C8-4A68-A274-E21025A2F518}"/>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8" name="Freeform 9499">
                <a:extLst>
                  <a:ext uri="{FF2B5EF4-FFF2-40B4-BE49-F238E27FC236}">
                    <a16:creationId xmlns:a16="http://schemas.microsoft.com/office/drawing/2014/main" id="{E380B8DE-31BA-462D-9F5C-D94186B48471}"/>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9" name="Freeform 9500">
                <a:extLst>
                  <a:ext uri="{FF2B5EF4-FFF2-40B4-BE49-F238E27FC236}">
                    <a16:creationId xmlns:a16="http://schemas.microsoft.com/office/drawing/2014/main" id="{2DA37F2D-4472-470C-A65F-53AE168DDCEB}"/>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0" name="Freeform 9501">
                <a:extLst>
                  <a:ext uri="{FF2B5EF4-FFF2-40B4-BE49-F238E27FC236}">
                    <a16:creationId xmlns:a16="http://schemas.microsoft.com/office/drawing/2014/main" id="{E7771806-7398-4E1F-9F48-91E637029BE4}"/>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1" name="Freeform 9502">
                <a:extLst>
                  <a:ext uri="{FF2B5EF4-FFF2-40B4-BE49-F238E27FC236}">
                    <a16:creationId xmlns:a16="http://schemas.microsoft.com/office/drawing/2014/main" id="{D98C07AF-4E63-4226-8752-A9526CED614D}"/>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2" name="Freeform 9503">
                <a:extLst>
                  <a:ext uri="{FF2B5EF4-FFF2-40B4-BE49-F238E27FC236}">
                    <a16:creationId xmlns:a16="http://schemas.microsoft.com/office/drawing/2014/main" id="{37A8A098-DD63-4339-80C7-0832C19DCAF7}"/>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3" name="Freeform 9504">
                <a:extLst>
                  <a:ext uri="{FF2B5EF4-FFF2-40B4-BE49-F238E27FC236}">
                    <a16:creationId xmlns:a16="http://schemas.microsoft.com/office/drawing/2014/main" id="{DED029CD-B64E-4CED-8E5D-E990FB70D1B1}"/>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4" name="Freeform 9505">
                <a:extLst>
                  <a:ext uri="{FF2B5EF4-FFF2-40B4-BE49-F238E27FC236}">
                    <a16:creationId xmlns:a16="http://schemas.microsoft.com/office/drawing/2014/main" id="{918A1CD7-6DD8-42B9-85E4-30B71C91FC57}"/>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5" name="Freeform 9506">
                <a:extLst>
                  <a:ext uri="{FF2B5EF4-FFF2-40B4-BE49-F238E27FC236}">
                    <a16:creationId xmlns:a16="http://schemas.microsoft.com/office/drawing/2014/main" id="{030C7C08-3630-47CD-BBCF-032C43EAA6E4}"/>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6" name="Freeform 9507">
                <a:extLst>
                  <a:ext uri="{FF2B5EF4-FFF2-40B4-BE49-F238E27FC236}">
                    <a16:creationId xmlns:a16="http://schemas.microsoft.com/office/drawing/2014/main" id="{28D440BB-63C4-4F29-BA08-547428224582}"/>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7" name="Freeform 9508">
                <a:extLst>
                  <a:ext uri="{FF2B5EF4-FFF2-40B4-BE49-F238E27FC236}">
                    <a16:creationId xmlns:a16="http://schemas.microsoft.com/office/drawing/2014/main" id="{7F703C40-650A-47A0-9F68-C1666A9F02C6}"/>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8" name="Freeform 9509">
                <a:extLst>
                  <a:ext uri="{FF2B5EF4-FFF2-40B4-BE49-F238E27FC236}">
                    <a16:creationId xmlns:a16="http://schemas.microsoft.com/office/drawing/2014/main" id="{698A53EF-E3A0-45F5-841A-3262B83567F5}"/>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9" name="Freeform 9510">
                <a:extLst>
                  <a:ext uri="{FF2B5EF4-FFF2-40B4-BE49-F238E27FC236}">
                    <a16:creationId xmlns:a16="http://schemas.microsoft.com/office/drawing/2014/main" id="{D68CA9AD-3FD2-45A8-86A0-5060CDDE9B4E}"/>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0" name="Freeform 9511">
                <a:extLst>
                  <a:ext uri="{FF2B5EF4-FFF2-40B4-BE49-F238E27FC236}">
                    <a16:creationId xmlns:a16="http://schemas.microsoft.com/office/drawing/2014/main" id="{CD0E4B64-74B4-4E95-93E1-76CD35E966A2}"/>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1" name="Freeform 9512">
                <a:extLst>
                  <a:ext uri="{FF2B5EF4-FFF2-40B4-BE49-F238E27FC236}">
                    <a16:creationId xmlns:a16="http://schemas.microsoft.com/office/drawing/2014/main" id="{9AF8DECD-55E4-4B0C-9A2E-4BC37678718C}"/>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2" name="Freeform 9513">
                <a:extLst>
                  <a:ext uri="{FF2B5EF4-FFF2-40B4-BE49-F238E27FC236}">
                    <a16:creationId xmlns:a16="http://schemas.microsoft.com/office/drawing/2014/main" id="{89B4BA04-354A-4438-8431-7457836F89B8}"/>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3" name="Freeform 9514">
                <a:extLst>
                  <a:ext uri="{FF2B5EF4-FFF2-40B4-BE49-F238E27FC236}">
                    <a16:creationId xmlns:a16="http://schemas.microsoft.com/office/drawing/2014/main" id="{BEEA35A4-F7BD-4056-9954-4778CE051446}"/>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4" name="Freeform 9515">
                <a:extLst>
                  <a:ext uri="{FF2B5EF4-FFF2-40B4-BE49-F238E27FC236}">
                    <a16:creationId xmlns:a16="http://schemas.microsoft.com/office/drawing/2014/main" id="{3D30B3B9-F6C2-4213-B204-BC6592D83025}"/>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5" name="Freeform 9516">
                <a:extLst>
                  <a:ext uri="{FF2B5EF4-FFF2-40B4-BE49-F238E27FC236}">
                    <a16:creationId xmlns:a16="http://schemas.microsoft.com/office/drawing/2014/main" id="{EDA2A308-69AA-4BEE-92DB-CDBA16FEF95D}"/>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6" name="Freeform 9517">
                <a:extLst>
                  <a:ext uri="{FF2B5EF4-FFF2-40B4-BE49-F238E27FC236}">
                    <a16:creationId xmlns:a16="http://schemas.microsoft.com/office/drawing/2014/main" id="{18EDCD36-C030-43A9-ADE2-A3D3FC93E4D1}"/>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7" name="Freeform 9518">
                <a:extLst>
                  <a:ext uri="{FF2B5EF4-FFF2-40B4-BE49-F238E27FC236}">
                    <a16:creationId xmlns:a16="http://schemas.microsoft.com/office/drawing/2014/main" id="{E78AF7D0-E152-4D24-8D3D-CC4789CDEDC7}"/>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8" name="Freeform 9519">
                <a:extLst>
                  <a:ext uri="{FF2B5EF4-FFF2-40B4-BE49-F238E27FC236}">
                    <a16:creationId xmlns:a16="http://schemas.microsoft.com/office/drawing/2014/main" id="{C074DEA2-1FE6-480E-9FC8-63AEC0E1F35F}"/>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9" name="Freeform 9520">
                <a:extLst>
                  <a:ext uri="{FF2B5EF4-FFF2-40B4-BE49-F238E27FC236}">
                    <a16:creationId xmlns:a16="http://schemas.microsoft.com/office/drawing/2014/main" id="{AA64A44D-D63E-4562-BE51-ED7EB7B5D9F0}"/>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0" name="Freeform 9521">
                <a:extLst>
                  <a:ext uri="{FF2B5EF4-FFF2-40B4-BE49-F238E27FC236}">
                    <a16:creationId xmlns:a16="http://schemas.microsoft.com/office/drawing/2014/main" id="{00546DDE-7929-4CD6-AB33-50F77B8FD90A}"/>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1" name="Freeform 9522">
                <a:extLst>
                  <a:ext uri="{FF2B5EF4-FFF2-40B4-BE49-F238E27FC236}">
                    <a16:creationId xmlns:a16="http://schemas.microsoft.com/office/drawing/2014/main" id="{D52C3B75-FBFC-4FE2-8A2E-2243C5FDD882}"/>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2" name="Freeform 9523">
                <a:extLst>
                  <a:ext uri="{FF2B5EF4-FFF2-40B4-BE49-F238E27FC236}">
                    <a16:creationId xmlns:a16="http://schemas.microsoft.com/office/drawing/2014/main" id="{1C037B71-1402-4A63-B39C-105C21BFE3D4}"/>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3" name="Freeform 9524">
                <a:extLst>
                  <a:ext uri="{FF2B5EF4-FFF2-40B4-BE49-F238E27FC236}">
                    <a16:creationId xmlns:a16="http://schemas.microsoft.com/office/drawing/2014/main" id="{574DF2F9-3691-46C1-A005-2130FE48764F}"/>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4" name="Freeform 9525">
                <a:extLst>
                  <a:ext uri="{FF2B5EF4-FFF2-40B4-BE49-F238E27FC236}">
                    <a16:creationId xmlns:a16="http://schemas.microsoft.com/office/drawing/2014/main" id="{3A014C40-A3F4-4382-B370-C8586F7DA279}"/>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5" name="Freeform 9526">
                <a:extLst>
                  <a:ext uri="{FF2B5EF4-FFF2-40B4-BE49-F238E27FC236}">
                    <a16:creationId xmlns:a16="http://schemas.microsoft.com/office/drawing/2014/main" id="{83D969CD-3550-4A87-8AB3-A66E4DB6CAED}"/>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6" name="Freeform 9527">
                <a:extLst>
                  <a:ext uri="{FF2B5EF4-FFF2-40B4-BE49-F238E27FC236}">
                    <a16:creationId xmlns:a16="http://schemas.microsoft.com/office/drawing/2014/main" id="{27C6AA7B-06A5-41EB-A62C-6F1FF8BA7748}"/>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7" name="Freeform 9528">
                <a:extLst>
                  <a:ext uri="{FF2B5EF4-FFF2-40B4-BE49-F238E27FC236}">
                    <a16:creationId xmlns:a16="http://schemas.microsoft.com/office/drawing/2014/main" id="{E0C7E715-48A2-497D-B0E7-720E1F80BDA2}"/>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8" name="Freeform 9529">
                <a:extLst>
                  <a:ext uri="{FF2B5EF4-FFF2-40B4-BE49-F238E27FC236}">
                    <a16:creationId xmlns:a16="http://schemas.microsoft.com/office/drawing/2014/main" id="{8E5EA810-F463-4E88-81AF-4A3F8405BF5D}"/>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9" name="Freeform 9530">
                <a:extLst>
                  <a:ext uri="{FF2B5EF4-FFF2-40B4-BE49-F238E27FC236}">
                    <a16:creationId xmlns:a16="http://schemas.microsoft.com/office/drawing/2014/main" id="{619FB7CA-ED30-4D38-8F3A-4D47187D625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0" name="Freeform 9531">
                <a:extLst>
                  <a:ext uri="{FF2B5EF4-FFF2-40B4-BE49-F238E27FC236}">
                    <a16:creationId xmlns:a16="http://schemas.microsoft.com/office/drawing/2014/main" id="{566ECA97-70E8-40C8-94C8-27FCA909E2A1}"/>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1" name="Freeform 9532">
                <a:extLst>
                  <a:ext uri="{FF2B5EF4-FFF2-40B4-BE49-F238E27FC236}">
                    <a16:creationId xmlns:a16="http://schemas.microsoft.com/office/drawing/2014/main" id="{8863EC93-7FA4-41FE-A01C-8E99CCA27F44}"/>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2" name="Freeform 9533">
                <a:extLst>
                  <a:ext uri="{FF2B5EF4-FFF2-40B4-BE49-F238E27FC236}">
                    <a16:creationId xmlns:a16="http://schemas.microsoft.com/office/drawing/2014/main" id="{020EF4EC-A968-4F0C-9BD4-2116F09C7941}"/>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3" name="Freeform 9534">
                <a:extLst>
                  <a:ext uri="{FF2B5EF4-FFF2-40B4-BE49-F238E27FC236}">
                    <a16:creationId xmlns:a16="http://schemas.microsoft.com/office/drawing/2014/main" id="{E885E0C4-9C42-49AB-8389-0E95AEBA2B01}"/>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4" name="Freeform 9535">
                <a:extLst>
                  <a:ext uri="{FF2B5EF4-FFF2-40B4-BE49-F238E27FC236}">
                    <a16:creationId xmlns:a16="http://schemas.microsoft.com/office/drawing/2014/main" id="{DA3992C1-BF29-415E-A09C-F8609B42684B}"/>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5" name="Freeform 9536">
                <a:extLst>
                  <a:ext uri="{FF2B5EF4-FFF2-40B4-BE49-F238E27FC236}">
                    <a16:creationId xmlns:a16="http://schemas.microsoft.com/office/drawing/2014/main" id="{A18B905F-DB5C-4BD3-A7DF-8CC5CF38B281}"/>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6" name="Freeform 9537">
                <a:extLst>
                  <a:ext uri="{FF2B5EF4-FFF2-40B4-BE49-F238E27FC236}">
                    <a16:creationId xmlns:a16="http://schemas.microsoft.com/office/drawing/2014/main" id="{0ADB3967-2EA1-4D4E-A1F0-25167C3B0621}"/>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7" name="Freeform 9538">
                <a:extLst>
                  <a:ext uri="{FF2B5EF4-FFF2-40B4-BE49-F238E27FC236}">
                    <a16:creationId xmlns:a16="http://schemas.microsoft.com/office/drawing/2014/main" id="{945BE009-30D2-4D9E-9542-83DB23EC6317}"/>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8" name="Freeform 9539">
                <a:extLst>
                  <a:ext uri="{FF2B5EF4-FFF2-40B4-BE49-F238E27FC236}">
                    <a16:creationId xmlns:a16="http://schemas.microsoft.com/office/drawing/2014/main" id="{CBB0FCFA-273B-4C71-A0C3-83A22956939C}"/>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9" name="Freeform 9540">
                <a:extLst>
                  <a:ext uri="{FF2B5EF4-FFF2-40B4-BE49-F238E27FC236}">
                    <a16:creationId xmlns:a16="http://schemas.microsoft.com/office/drawing/2014/main" id="{05399274-8AC0-43B5-859B-2FCFB58E4D13}"/>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0" name="Freeform 9541">
                <a:extLst>
                  <a:ext uri="{FF2B5EF4-FFF2-40B4-BE49-F238E27FC236}">
                    <a16:creationId xmlns:a16="http://schemas.microsoft.com/office/drawing/2014/main" id="{58626C9B-3FEB-4657-8A8D-66D4931DEA04}"/>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1" name="Freeform 9542">
                <a:extLst>
                  <a:ext uri="{FF2B5EF4-FFF2-40B4-BE49-F238E27FC236}">
                    <a16:creationId xmlns:a16="http://schemas.microsoft.com/office/drawing/2014/main" id="{178C44EC-FB5C-4E63-858A-496F2CB01AFD}"/>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2" name="Freeform 9543">
                <a:extLst>
                  <a:ext uri="{FF2B5EF4-FFF2-40B4-BE49-F238E27FC236}">
                    <a16:creationId xmlns:a16="http://schemas.microsoft.com/office/drawing/2014/main" id="{77AA01ED-1278-4081-93B2-CC0BFBE52EF3}"/>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3" name="Freeform 9544">
                <a:extLst>
                  <a:ext uri="{FF2B5EF4-FFF2-40B4-BE49-F238E27FC236}">
                    <a16:creationId xmlns:a16="http://schemas.microsoft.com/office/drawing/2014/main" id="{EC4A0E84-35FD-4719-9B82-7E5F3B2981E7}"/>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4" name="Freeform 9545">
                <a:extLst>
                  <a:ext uri="{FF2B5EF4-FFF2-40B4-BE49-F238E27FC236}">
                    <a16:creationId xmlns:a16="http://schemas.microsoft.com/office/drawing/2014/main" id="{56B39F7E-70A9-477C-B741-0F47CD8CB63D}"/>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5" name="Freeform 9546">
                <a:extLst>
                  <a:ext uri="{FF2B5EF4-FFF2-40B4-BE49-F238E27FC236}">
                    <a16:creationId xmlns:a16="http://schemas.microsoft.com/office/drawing/2014/main" id="{9EA9BBA9-FE27-4565-8318-114A466F138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6" name="Freeform 9547">
                <a:extLst>
                  <a:ext uri="{FF2B5EF4-FFF2-40B4-BE49-F238E27FC236}">
                    <a16:creationId xmlns:a16="http://schemas.microsoft.com/office/drawing/2014/main" id="{DB9B776B-3293-4DA8-815F-A86B845EC366}"/>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7" name="Freeform 9548">
                <a:extLst>
                  <a:ext uri="{FF2B5EF4-FFF2-40B4-BE49-F238E27FC236}">
                    <a16:creationId xmlns:a16="http://schemas.microsoft.com/office/drawing/2014/main" id="{74280A56-C6CE-4B1C-9651-54960E7490DD}"/>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8" name="Freeform 9549">
                <a:extLst>
                  <a:ext uri="{FF2B5EF4-FFF2-40B4-BE49-F238E27FC236}">
                    <a16:creationId xmlns:a16="http://schemas.microsoft.com/office/drawing/2014/main" id="{6DEB47C6-FA21-4842-A6A4-770F4905A792}"/>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9" name="Freeform 9550">
                <a:extLst>
                  <a:ext uri="{FF2B5EF4-FFF2-40B4-BE49-F238E27FC236}">
                    <a16:creationId xmlns:a16="http://schemas.microsoft.com/office/drawing/2014/main" id="{882D81A3-B3AD-42E5-AC30-74D10A384959}"/>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0" name="Freeform 9551">
                <a:extLst>
                  <a:ext uri="{FF2B5EF4-FFF2-40B4-BE49-F238E27FC236}">
                    <a16:creationId xmlns:a16="http://schemas.microsoft.com/office/drawing/2014/main" id="{1A3CD62A-490D-4EF9-9935-F75C9CA6F33F}"/>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1" name="Freeform 9552">
                <a:extLst>
                  <a:ext uri="{FF2B5EF4-FFF2-40B4-BE49-F238E27FC236}">
                    <a16:creationId xmlns:a16="http://schemas.microsoft.com/office/drawing/2014/main" id="{77D68B60-D574-43FD-ADE5-70D1D6FDC6B5}"/>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2" name="Freeform 9553">
                <a:extLst>
                  <a:ext uri="{FF2B5EF4-FFF2-40B4-BE49-F238E27FC236}">
                    <a16:creationId xmlns:a16="http://schemas.microsoft.com/office/drawing/2014/main" id="{C1BEF1E0-F265-40CD-A8FB-F45E0CFD9618}"/>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3" name="Freeform 9554">
                <a:extLst>
                  <a:ext uri="{FF2B5EF4-FFF2-40B4-BE49-F238E27FC236}">
                    <a16:creationId xmlns:a16="http://schemas.microsoft.com/office/drawing/2014/main" id="{06916A42-8DD9-4E14-AEC4-A25CF48552CC}"/>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4" name="Freeform 9555">
                <a:extLst>
                  <a:ext uri="{FF2B5EF4-FFF2-40B4-BE49-F238E27FC236}">
                    <a16:creationId xmlns:a16="http://schemas.microsoft.com/office/drawing/2014/main" id="{8B62777F-8690-4EF4-B95C-4D850D698809}"/>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5" name="Freeform 9556">
                <a:extLst>
                  <a:ext uri="{FF2B5EF4-FFF2-40B4-BE49-F238E27FC236}">
                    <a16:creationId xmlns:a16="http://schemas.microsoft.com/office/drawing/2014/main" id="{8566B6B7-F44A-48FF-9F32-B3FF7D1D2E34}"/>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6" name="Freeform 9557">
                <a:extLst>
                  <a:ext uri="{FF2B5EF4-FFF2-40B4-BE49-F238E27FC236}">
                    <a16:creationId xmlns:a16="http://schemas.microsoft.com/office/drawing/2014/main" id="{C73F4CA4-FABE-4DAB-AC88-6CC62B28E3DF}"/>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7" name="Freeform 9558">
                <a:extLst>
                  <a:ext uri="{FF2B5EF4-FFF2-40B4-BE49-F238E27FC236}">
                    <a16:creationId xmlns:a16="http://schemas.microsoft.com/office/drawing/2014/main" id="{9C0ACC60-CECC-4689-A2BE-5D52F2199F07}"/>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8" name="Freeform 9559">
                <a:extLst>
                  <a:ext uri="{FF2B5EF4-FFF2-40B4-BE49-F238E27FC236}">
                    <a16:creationId xmlns:a16="http://schemas.microsoft.com/office/drawing/2014/main" id="{62D5A893-1BE9-446C-B5C2-86E79210BF76}"/>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9" name="Freeform 9560">
                <a:extLst>
                  <a:ext uri="{FF2B5EF4-FFF2-40B4-BE49-F238E27FC236}">
                    <a16:creationId xmlns:a16="http://schemas.microsoft.com/office/drawing/2014/main" id="{3D3245E7-1114-4E63-A9B4-1450A8A63F65}"/>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0" name="Freeform 9561">
                <a:extLst>
                  <a:ext uri="{FF2B5EF4-FFF2-40B4-BE49-F238E27FC236}">
                    <a16:creationId xmlns:a16="http://schemas.microsoft.com/office/drawing/2014/main" id="{0E65E313-1FE1-45D5-ADBD-0723A38516BA}"/>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1" name="Freeform 9562">
                <a:extLst>
                  <a:ext uri="{FF2B5EF4-FFF2-40B4-BE49-F238E27FC236}">
                    <a16:creationId xmlns:a16="http://schemas.microsoft.com/office/drawing/2014/main" id="{01388826-468F-4368-9B0A-285B80F5B183}"/>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2" name="Freeform 9563">
                <a:extLst>
                  <a:ext uri="{FF2B5EF4-FFF2-40B4-BE49-F238E27FC236}">
                    <a16:creationId xmlns:a16="http://schemas.microsoft.com/office/drawing/2014/main" id="{5D4A3680-9D62-4C50-85D9-42CB3F588D06}"/>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3" name="Freeform 9564">
                <a:extLst>
                  <a:ext uri="{FF2B5EF4-FFF2-40B4-BE49-F238E27FC236}">
                    <a16:creationId xmlns:a16="http://schemas.microsoft.com/office/drawing/2014/main" id="{643F273D-0FAD-4305-B25F-32B5D9308BC7}"/>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4" name="Freeform 9565">
                <a:extLst>
                  <a:ext uri="{FF2B5EF4-FFF2-40B4-BE49-F238E27FC236}">
                    <a16:creationId xmlns:a16="http://schemas.microsoft.com/office/drawing/2014/main" id="{45B73AA4-61A2-41A3-83A9-15366AA80118}"/>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5" name="Freeform 9566">
                <a:extLst>
                  <a:ext uri="{FF2B5EF4-FFF2-40B4-BE49-F238E27FC236}">
                    <a16:creationId xmlns:a16="http://schemas.microsoft.com/office/drawing/2014/main" id="{AA59F847-6DB6-485A-A23F-E4DED1E8998D}"/>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6" name="Freeform 9567">
                <a:extLst>
                  <a:ext uri="{FF2B5EF4-FFF2-40B4-BE49-F238E27FC236}">
                    <a16:creationId xmlns:a16="http://schemas.microsoft.com/office/drawing/2014/main" id="{066ADF65-FCB8-4BF8-92A6-907171FC676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7" name="Freeform 9568">
                <a:extLst>
                  <a:ext uri="{FF2B5EF4-FFF2-40B4-BE49-F238E27FC236}">
                    <a16:creationId xmlns:a16="http://schemas.microsoft.com/office/drawing/2014/main" id="{14CA2C59-EF17-4C63-BFC9-8CAD21F46A3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8" name="Freeform 9569">
                <a:extLst>
                  <a:ext uri="{FF2B5EF4-FFF2-40B4-BE49-F238E27FC236}">
                    <a16:creationId xmlns:a16="http://schemas.microsoft.com/office/drawing/2014/main" id="{54D1E3B7-8883-475B-B134-046F382B699C}"/>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9" name="Freeform 9570">
                <a:extLst>
                  <a:ext uri="{FF2B5EF4-FFF2-40B4-BE49-F238E27FC236}">
                    <a16:creationId xmlns:a16="http://schemas.microsoft.com/office/drawing/2014/main" id="{B46FACD4-4C67-493E-87C1-9792AC5E853E}"/>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0" name="Freeform 9571">
                <a:extLst>
                  <a:ext uri="{FF2B5EF4-FFF2-40B4-BE49-F238E27FC236}">
                    <a16:creationId xmlns:a16="http://schemas.microsoft.com/office/drawing/2014/main" id="{4AEDA3D1-DEF7-4BB1-B4ED-1CB47EC9D7D3}"/>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1" name="Freeform 9572">
                <a:extLst>
                  <a:ext uri="{FF2B5EF4-FFF2-40B4-BE49-F238E27FC236}">
                    <a16:creationId xmlns:a16="http://schemas.microsoft.com/office/drawing/2014/main" id="{16F99B49-5067-4730-95EC-43FFF367BD36}"/>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2" name="Freeform 9573">
                <a:extLst>
                  <a:ext uri="{FF2B5EF4-FFF2-40B4-BE49-F238E27FC236}">
                    <a16:creationId xmlns:a16="http://schemas.microsoft.com/office/drawing/2014/main" id="{0C9CF969-CC18-4080-9895-F5B6D256C065}"/>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3" name="Freeform 9574">
                <a:extLst>
                  <a:ext uri="{FF2B5EF4-FFF2-40B4-BE49-F238E27FC236}">
                    <a16:creationId xmlns:a16="http://schemas.microsoft.com/office/drawing/2014/main" id="{F9FFFD41-19DB-475C-9318-4F08F7E47441}"/>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4" name="Freeform 9575">
                <a:extLst>
                  <a:ext uri="{FF2B5EF4-FFF2-40B4-BE49-F238E27FC236}">
                    <a16:creationId xmlns:a16="http://schemas.microsoft.com/office/drawing/2014/main" id="{3CF64146-503D-4D33-8573-4F5B5706C916}"/>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5" name="Freeform 9576">
                <a:extLst>
                  <a:ext uri="{FF2B5EF4-FFF2-40B4-BE49-F238E27FC236}">
                    <a16:creationId xmlns:a16="http://schemas.microsoft.com/office/drawing/2014/main" id="{F5DE4AB0-BAEA-4F07-A2F4-F660AB276D0B}"/>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6" name="Freeform 9577">
                <a:extLst>
                  <a:ext uri="{FF2B5EF4-FFF2-40B4-BE49-F238E27FC236}">
                    <a16:creationId xmlns:a16="http://schemas.microsoft.com/office/drawing/2014/main" id="{63545C51-D3F4-4B40-BF2A-82F99AADC220}"/>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7" name="Freeform 9578">
                <a:extLst>
                  <a:ext uri="{FF2B5EF4-FFF2-40B4-BE49-F238E27FC236}">
                    <a16:creationId xmlns:a16="http://schemas.microsoft.com/office/drawing/2014/main" id="{FCAF472A-461B-49A9-A5DE-8336C5D2057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8" name="Freeform 9579">
                <a:extLst>
                  <a:ext uri="{FF2B5EF4-FFF2-40B4-BE49-F238E27FC236}">
                    <a16:creationId xmlns:a16="http://schemas.microsoft.com/office/drawing/2014/main" id="{1468B0F0-862A-42A2-8B10-BDECDBD40A5D}"/>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9" name="Freeform 9580">
                <a:extLst>
                  <a:ext uri="{FF2B5EF4-FFF2-40B4-BE49-F238E27FC236}">
                    <a16:creationId xmlns:a16="http://schemas.microsoft.com/office/drawing/2014/main" id="{7B8D4E64-3454-46EB-A8C5-2C88F843CE57}"/>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0" name="Freeform 9581">
                <a:extLst>
                  <a:ext uri="{FF2B5EF4-FFF2-40B4-BE49-F238E27FC236}">
                    <a16:creationId xmlns:a16="http://schemas.microsoft.com/office/drawing/2014/main" id="{66967997-4137-4F28-8D6D-3DE48054C363}"/>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1" name="Freeform 9582">
                <a:extLst>
                  <a:ext uri="{FF2B5EF4-FFF2-40B4-BE49-F238E27FC236}">
                    <a16:creationId xmlns:a16="http://schemas.microsoft.com/office/drawing/2014/main" id="{F079CFD9-662A-40DF-9D4F-B61D63BF7451}"/>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2" name="Freeform 9583">
                <a:extLst>
                  <a:ext uri="{FF2B5EF4-FFF2-40B4-BE49-F238E27FC236}">
                    <a16:creationId xmlns:a16="http://schemas.microsoft.com/office/drawing/2014/main" id="{67BC7F1A-0EB6-4F61-8E5A-1D3E3FADFF50}"/>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3" name="Freeform 9584">
                <a:extLst>
                  <a:ext uri="{FF2B5EF4-FFF2-40B4-BE49-F238E27FC236}">
                    <a16:creationId xmlns:a16="http://schemas.microsoft.com/office/drawing/2014/main" id="{4E8899D2-31F2-4F25-B32F-85EC065D9BDC}"/>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4" name="Freeform 9585">
                <a:extLst>
                  <a:ext uri="{FF2B5EF4-FFF2-40B4-BE49-F238E27FC236}">
                    <a16:creationId xmlns:a16="http://schemas.microsoft.com/office/drawing/2014/main" id="{6FFBEC32-34F5-467D-B6A6-7DE4F07C1B75}"/>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5" name="Freeform 9586">
                <a:extLst>
                  <a:ext uri="{FF2B5EF4-FFF2-40B4-BE49-F238E27FC236}">
                    <a16:creationId xmlns:a16="http://schemas.microsoft.com/office/drawing/2014/main" id="{FB22DE8B-9A87-4E23-9DF7-DDAA0B01E47F}"/>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6" name="Freeform 9587">
                <a:extLst>
                  <a:ext uri="{FF2B5EF4-FFF2-40B4-BE49-F238E27FC236}">
                    <a16:creationId xmlns:a16="http://schemas.microsoft.com/office/drawing/2014/main" id="{DCBE52FE-B425-41FD-B18B-CD746AD3B419}"/>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7" name="Freeform 9588">
                <a:extLst>
                  <a:ext uri="{FF2B5EF4-FFF2-40B4-BE49-F238E27FC236}">
                    <a16:creationId xmlns:a16="http://schemas.microsoft.com/office/drawing/2014/main" id="{56522191-CC20-4684-A2F2-3CA6F45E4B0A}"/>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8" name="Freeform 9589">
                <a:extLst>
                  <a:ext uri="{FF2B5EF4-FFF2-40B4-BE49-F238E27FC236}">
                    <a16:creationId xmlns:a16="http://schemas.microsoft.com/office/drawing/2014/main" id="{4199E02A-3F11-44AC-9BB6-023267B72202}"/>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9" name="Freeform 9590">
                <a:extLst>
                  <a:ext uri="{FF2B5EF4-FFF2-40B4-BE49-F238E27FC236}">
                    <a16:creationId xmlns:a16="http://schemas.microsoft.com/office/drawing/2014/main" id="{87E9ACA3-EE08-42E4-91BF-0C9A34311AAB}"/>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0" name="Freeform 9591">
                <a:extLst>
                  <a:ext uri="{FF2B5EF4-FFF2-40B4-BE49-F238E27FC236}">
                    <a16:creationId xmlns:a16="http://schemas.microsoft.com/office/drawing/2014/main" id="{7803F107-4161-49CF-ADC6-57A1B3538B14}"/>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1" name="Freeform 9592">
                <a:extLst>
                  <a:ext uri="{FF2B5EF4-FFF2-40B4-BE49-F238E27FC236}">
                    <a16:creationId xmlns:a16="http://schemas.microsoft.com/office/drawing/2014/main" id="{59AA2B71-3567-40A2-972D-AD445E0DCEAB}"/>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2" name="Freeform 9593">
                <a:extLst>
                  <a:ext uri="{FF2B5EF4-FFF2-40B4-BE49-F238E27FC236}">
                    <a16:creationId xmlns:a16="http://schemas.microsoft.com/office/drawing/2014/main" id="{404BA44B-2514-4F08-99BC-07AD1B42F445}"/>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3" name="Freeform 9594">
                <a:extLst>
                  <a:ext uri="{FF2B5EF4-FFF2-40B4-BE49-F238E27FC236}">
                    <a16:creationId xmlns:a16="http://schemas.microsoft.com/office/drawing/2014/main" id="{C49D187A-8768-4895-B5E9-3363F3386413}"/>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4" name="Freeform 9595">
                <a:extLst>
                  <a:ext uri="{FF2B5EF4-FFF2-40B4-BE49-F238E27FC236}">
                    <a16:creationId xmlns:a16="http://schemas.microsoft.com/office/drawing/2014/main" id="{6A21A859-9E0A-45CF-9FE6-6B58FED4F46C}"/>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5" name="Freeform 9596">
                <a:extLst>
                  <a:ext uri="{FF2B5EF4-FFF2-40B4-BE49-F238E27FC236}">
                    <a16:creationId xmlns:a16="http://schemas.microsoft.com/office/drawing/2014/main" id="{E80ADB4D-228F-486A-BE64-F42F55D7F6B1}"/>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6" name="Freeform 9597">
                <a:extLst>
                  <a:ext uri="{FF2B5EF4-FFF2-40B4-BE49-F238E27FC236}">
                    <a16:creationId xmlns:a16="http://schemas.microsoft.com/office/drawing/2014/main" id="{24157B78-2968-4824-9A26-81E801CF89E8}"/>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7" name="Freeform 9598">
                <a:extLst>
                  <a:ext uri="{FF2B5EF4-FFF2-40B4-BE49-F238E27FC236}">
                    <a16:creationId xmlns:a16="http://schemas.microsoft.com/office/drawing/2014/main" id="{199D1ED8-BF46-4C82-A613-E2B5C45187AF}"/>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8" name="Freeform 9599">
                <a:extLst>
                  <a:ext uri="{FF2B5EF4-FFF2-40B4-BE49-F238E27FC236}">
                    <a16:creationId xmlns:a16="http://schemas.microsoft.com/office/drawing/2014/main" id="{FD84BE98-DB77-418F-947F-2C58F97B8F8F}"/>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9" name="Freeform 9600">
                <a:extLst>
                  <a:ext uri="{FF2B5EF4-FFF2-40B4-BE49-F238E27FC236}">
                    <a16:creationId xmlns:a16="http://schemas.microsoft.com/office/drawing/2014/main" id="{AB927057-4253-40D1-9CDB-4B60A75779C1}"/>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0" name="Freeform 9601">
                <a:extLst>
                  <a:ext uri="{FF2B5EF4-FFF2-40B4-BE49-F238E27FC236}">
                    <a16:creationId xmlns:a16="http://schemas.microsoft.com/office/drawing/2014/main" id="{65AC356F-B637-4F9E-905C-52CD7E094F6A}"/>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1" name="Freeform 9602">
                <a:extLst>
                  <a:ext uri="{FF2B5EF4-FFF2-40B4-BE49-F238E27FC236}">
                    <a16:creationId xmlns:a16="http://schemas.microsoft.com/office/drawing/2014/main" id="{BE47AF2B-FFB6-4790-B98C-B39D9CF5A3A4}"/>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2" name="Freeform 9603">
                <a:extLst>
                  <a:ext uri="{FF2B5EF4-FFF2-40B4-BE49-F238E27FC236}">
                    <a16:creationId xmlns:a16="http://schemas.microsoft.com/office/drawing/2014/main" id="{E6D099C0-507A-4B23-827D-DC42A714FEA6}"/>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3" name="Freeform 9604">
                <a:extLst>
                  <a:ext uri="{FF2B5EF4-FFF2-40B4-BE49-F238E27FC236}">
                    <a16:creationId xmlns:a16="http://schemas.microsoft.com/office/drawing/2014/main" id="{771A3705-C9DD-4842-B317-5D5B8D035475}"/>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4" name="Freeform 9605">
                <a:extLst>
                  <a:ext uri="{FF2B5EF4-FFF2-40B4-BE49-F238E27FC236}">
                    <a16:creationId xmlns:a16="http://schemas.microsoft.com/office/drawing/2014/main" id="{C33531E4-4F2F-4C02-862B-BB3023DAE566}"/>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5" name="Freeform 9606">
                <a:extLst>
                  <a:ext uri="{FF2B5EF4-FFF2-40B4-BE49-F238E27FC236}">
                    <a16:creationId xmlns:a16="http://schemas.microsoft.com/office/drawing/2014/main" id="{4B118699-A632-4575-8A8C-AB4162A05270}"/>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6" name="Freeform 9607">
                <a:extLst>
                  <a:ext uri="{FF2B5EF4-FFF2-40B4-BE49-F238E27FC236}">
                    <a16:creationId xmlns:a16="http://schemas.microsoft.com/office/drawing/2014/main" id="{2536D26C-DDE3-49D2-A267-3BC822D3258D}"/>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7" name="Freeform 9608">
                <a:extLst>
                  <a:ext uri="{FF2B5EF4-FFF2-40B4-BE49-F238E27FC236}">
                    <a16:creationId xmlns:a16="http://schemas.microsoft.com/office/drawing/2014/main" id="{04AC8ED0-542B-4FD3-B065-72822934D412}"/>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8" name="Freeform 9609">
                <a:extLst>
                  <a:ext uri="{FF2B5EF4-FFF2-40B4-BE49-F238E27FC236}">
                    <a16:creationId xmlns:a16="http://schemas.microsoft.com/office/drawing/2014/main" id="{B046D147-9330-46B2-9557-22044D368D69}"/>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9" name="Freeform 9610">
                <a:extLst>
                  <a:ext uri="{FF2B5EF4-FFF2-40B4-BE49-F238E27FC236}">
                    <a16:creationId xmlns:a16="http://schemas.microsoft.com/office/drawing/2014/main" id="{C17EEFD2-C0AE-4A52-92A1-80BDD74E30DC}"/>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0" name="Freeform 9611">
                <a:extLst>
                  <a:ext uri="{FF2B5EF4-FFF2-40B4-BE49-F238E27FC236}">
                    <a16:creationId xmlns:a16="http://schemas.microsoft.com/office/drawing/2014/main" id="{9C9677BE-34C1-42FE-B0E7-8063E963F662}"/>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1" name="Freeform 9612">
                <a:extLst>
                  <a:ext uri="{FF2B5EF4-FFF2-40B4-BE49-F238E27FC236}">
                    <a16:creationId xmlns:a16="http://schemas.microsoft.com/office/drawing/2014/main" id="{7C4F924E-0273-481A-8D7C-00273C9F4B72}"/>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2" name="Freeform 9613">
                <a:extLst>
                  <a:ext uri="{FF2B5EF4-FFF2-40B4-BE49-F238E27FC236}">
                    <a16:creationId xmlns:a16="http://schemas.microsoft.com/office/drawing/2014/main" id="{26A2103F-57AE-4271-8B96-E9872436BE3F}"/>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3" name="Freeform 9614">
                <a:extLst>
                  <a:ext uri="{FF2B5EF4-FFF2-40B4-BE49-F238E27FC236}">
                    <a16:creationId xmlns:a16="http://schemas.microsoft.com/office/drawing/2014/main" id="{21276225-3698-4138-A282-FE8977F4191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4" name="Freeform 9615">
                <a:extLst>
                  <a:ext uri="{FF2B5EF4-FFF2-40B4-BE49-F238E27FC236}">
                    <a16:creationId xmlns:a16="http://schemas.microsoft.com/office/drawing/2014/main" id="{AE858F94-8B4C-420F-BA2D-CAAB8BE68B4D}"/>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5" name="Freeform 9616">
                <a:extLst>
                  <a:ext uri="{FF2B5EF4-FFF2-40B4-BE49-F238E27FC236}">
                    <a16:creationId xmlns:a16="http://schemas.microsoft.com/office/drawing/2014/main" id="{D9A771C6-81EC-4742-B43A-21E9BCA624A9}"/>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6" name="Freeform 9617">
                <a:extLst>
                  <a:ext uri="{FF2B5EF4-FFF2-40B4-BE49-F238E27FC236}">
                    <a16:creationId xmlns:a16="http://schemas.microsoft.com/office/drawing/2014/main" id="{E4E36F56-2713-41C8-9942-B564C4C83096}"/>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7" name="Freeform 9618">
                <a:extLst>
                  <a:ext uri="{FF2B5EF4-FFF2-40B4-BE49-F238E27FC236}">
                    <a16:creationId xmlns:a16="http://schemas.microsoft.com/office/drawing/2014/main" id="{1283D5D7-6749-4D26-9300-354516523974}"/>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8" name="Freeform 9619">
                <a:extLst>
                  <a:ext uri="{FF2B5EF4-FFF2-40B4-BE49-F238E27FC236}">
                    <a16:creationId xmlns:a16="http://schemas.microsoft.com/office/drawing/2014/main" id="{C4B5406B-0768-40FF-B614-7B108F0F29F9}"/>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9" name="Freeform 9620">
                <a:extLst>
                  <a:ext uri="{FF2B5EF4-FFF2-40B4-BE49-F238E27FC236}">
                    <a16:creationId xmlns:a16="http://schemas.microsoft.com/office/drawing/2014/main" id="{D7390020-9072-4067-A678-376206EEBE99}"/>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0" name="Freeform 9621">
                <a:extLst>
                  <a:ext uri="{FF2B5EF4-FFF2-40B4-BE49-F238E27FC236}">
                    <a16:creationId xmlns:a16="http://schemas.microsoft.com/office/drawing/2014/main" id="{67232887-1BE7-428D-AFB6-023A399ACB8D}"/>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1" name="Freeform 9622">
                <a:extLst>
                  <a:ext uri="{FF2B5EF4-FFF2-40B4-BE49-F238E27FC236}">
                    <a16:creationId xmlns:a16="http://schemas.microsoft.com/office/drawing/2014/main" id="{6586809B-E501-4427-89FE-43A7A29C22E6}"/>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2" name="Freeform 9623">
                <a:extLst>
                  <a:ext uri="{FF2B5EF4-FFF2-40B4-BE49-F238E27FC236}">
                    <a16:creationId xmlns:a16="http://schemas.microsoft.com/office/drawing/2014/main" id="{91546FB9-20FC-45A9-870B-75F0644635CC}"/>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3" name="Freeform 9624">
                <a:extLst>
                  <a:ext uri="{FF2B5EF4-FFF2-40B4-BE49-F238E27FC236}">
                    <a16:creationId xmlns:a16="http://schemas.microsoft.com/office/drawing/2014/main" id="{EFD848DD-186F-4E5D-A3A5-864587E3E456}"/>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4" name="Freeform 9625">
                <a:extLst>
                  <a:ext uri="{FF2B5EF4-FFF2-40B4-BE49-F238E27FC236}">
                    <a16:creationId xmlns:a16="http://schemas.microsoft.com/office/drawing/2014/main" id="{CCF4B57A-EA70-411F-8EC9-A48E794464C4}"/>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5" name="Freeform 9626">
                <a:extLst>
                  <a:ext uri="{FF2B5EF4-FFF2-40B4-BE49-F238E27FC236}">
                    <a16:creationId xmlns:a16="http://schemas.microsoft.com/office/drawing/2014/main" id="{1AC39223-BBEE-471A-8ABE-371A378CE040}"/>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6" name="Freeform 9627">
                <a:extLst>
                  <a:ext uri="{FF2B5EF4-FFF2-40B4-BE49-F238E27FC236}">
                    <a16:creationId xmlns:a16="http://schemas.microsoft.com/office/drawing/2014/main" id="{961028DE-CE9A-4F42-BF3F-A2BAAE093A65}"/>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7" name="Freeform 9628">
                <a:extLst>
                  <a:ext uri="{FF2B5EF4-FFF2-40B4-BE49-F238E27FC236}">
                    <a16:creationId xmlns:a16="http://schemas.microsoft.com/office/drawing/2014/main" id="{A8498DAD-7A30-4D6C-A63E-9C259B54B52C}"/>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8" name="Freeform 9629">
                <a:extLst>
                  <a:ext uri="{FF2B5EF4-FFF2-40B4-BE49-F238E27FC236}">
                    <a16:creationId xmlns:a16="http://schemas.microsoft.com/office/drawing/2014/main" id="{B54E343E-6D87-437E-87BD-12DACA3C2B81}"/>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9" name="Freeform 9630">
                <a:extLst>
                  <a:ext uri="{FF2B5EF4-FFF2-40B4-BE49-F238E27FC236}">
                    <a16:creationId xmlns:a16="http://schemas.microsoft.com/office/drawing/2014/main" id="{61F55D9D-44D1-4E01-9FDD-EFBE2FA0CF48}"/>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0" name="Freeform 9631">
                <a:extLst>
                  <a:ext uri="{FF2B5EF4-FFF2-40B4-BE49-F238E27FC236}">
                    <a16:creationId xmlns:a16="http://schemas.microsoft.com/office/drawing/2014/main" id="{E053EFE1-97A4-4398-8CD3-997034F9F7F3}"/>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1" name="Freeform 9632">
                <a:extLst>
                  <a:ext uri="{FF2B5EF4-FFF2-40B4-BE49-F238E27FC236}">
                    <a16:creationId xmlns:a16="http://schemas.microsoft.com/office/drawing/2014/main" id="{CB396C65-9621-49F0-AE0E-182521968A7D}"/>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2" name="Freeform 9633">
                <a:extLst>
                  <a:ext uri="{FF2B5EF4-FFF2-40B4-BE49-F238E27FC236}">
                    <a16:creationId xmlns:a16="http://schemas.microsoft.com/office/drawing/2014/main" id="{CF198C03-C607-464D-A10E-DE60A6E6E72F}"/>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3" name="Freeform 9634">
                <a:extLst>
                  <a:ext uri="{FF2B5EF4-FFF2-40B4-BE49-F238E27FC236}">
                    <a16:creationId xmlns:a16="http://schemas.microsoft.com/office/drawing/2014/main" id="{B844E69F-D053-4A6B-B91F-61C524FAAA73}"/>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4" name="Freeform 9635">
                <a:extLst>
                  <a:ext uri="{FF2B5EF4-FFF2-40B4-BE49-F238E27FC236}">
                    <a16:creationId xmlns:a16="http://schemas.microsoft.com/office/drawing/2014/main" id="{B92BBBA4-E290-4678-AC65-7EA39F059814}"/>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5" name="Freeform 9636">
                <a:extLst>
                  <a:ext uri="{FF2B5EF4-FFF2-40B4-BE49-F238E27FC236}">
                    <a16:creationId xmlns:a16="http://schemas.microsoft.com/office/drawing/2014/main" id="{E5064519-DAEA-4BFF-B528-0684935E9EDF}"/>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6" name="Freeform 9637">
                <a:extLst>
                  <a:ext uri="{FF2B5EF4-FFF2-40B4-BE49-F238E27FC236}">
                    <a16:creationId xmlns:a16="http://schemas.microsoft.com/office/drawing/2014/main" id="{91909D9D-84AE-47EB-9F50-6C173DA84534}"/>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7" name="Freeform 9638">
                <a:extLst>
                  <a:ext uri="{FF2B5EF4-FFF2-40B4-BE49-F238E27FC236}">
                    <a16:creationId xmlns:a16="http://schemas.microsoft.com/office/drawing/2014/main" id="{E5EB9D2F-577F-4922-9607-0B32E4116C23}"/>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8" name="Freeform 9639">
                <a:extLst>
                  <a:ext uri="{FF2B5EF4-FFF2-40B4-BE49-F238E27FC236}">
                    <a16:creationId xmlns:a16="http://schemas.microsoft.com/office/drawing/2014/main" id="{2D16F5DA-5795-4F05-9B1D-59B871CAE9D0}"/>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9" name="Freeform 9640">
                <a:extLst>
                  <a:ext uri="{FF2B5EF4-FFF2-40B4-BE49-F238E27FC236}">
                    <a16:creationId xmlns:a16="http://schemas.microsoft.com/office/drawing/2014/main" id="{8C599C19-5CB5-4A98-A777-AA284E76634A}"/>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0" name="Freeform 9641">
                <a:extLst>
                  <a:ext uri="{FF2B5EF4-FFF2-40B4-BE49-F238E27FC236}">
                    <a16:creationId xmlns:a16="http://schemas.microsoft.com/office/drawing/2014/main" id="{38D20DD0-B4B1-4E1C-AE7E-B7739C28E1ED}"/>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1" name="Freeform 9642">
                <a:extLst>
                  <a:ext uri="{FF2B5EF4-FFF2-40B4-BE49-F238E27FC236}">
                    <a16:creationId xmlns:a16="http://schemas.microsoft.com/office/drawing/2014/main" id="{C627D829-A191-43A7-95BA-76D5C60317BB}"/>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2" name="Freeform 9643">
                <a:extLst>
                  <a:ext uri="{FF2B5EF4-FFF2-40B4-BE49-F238E27FC236}">
                    <a16:creationId xmlns:a16="http://schemas.microsoft.com/office/drawing/2014/main" id="{8B37B80C-761D-4010-B047-4F225F7E3346}"/>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3" name="Freeform 9644">
                <a:extLst>
                  <a:ext uri="{FF2B5EF4-FFF2-40B4-BE49-F238E27FC236}">
                    <a16:creationId xmlns:a16="http://schemas.microsoft.com/office/drawing/2014/main" id="{94A4D906-89B3-46D6-9583-148A11BCEE2C}"/>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4" name="Freeform 9645">
                <a:extLst>
                  <a:ext uri="{FF2B5EF4-FFF2-40B4-BE49-F238E27FC236}">
                    <a16:creationId xmlns:a16="http://schemas.microsoft.com/office/drawing/2014/main" id="{73063BFC-CB1D-4B71-A0A4-934AE7AE6580}"/>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5" name="Freeform 9646">
                <a:extLst>
                  <a:ext uri="{FF2B5EF4-FFF2-40B4-BE49-F238E27FC236}">
                    <a16:creationId xmlns:a16="http://schemas.microsoft.com/office/drawing/2014/main" id="{FB03CD08-24E0-47FD-92E3-7B0C38062F83}"/>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6" name="Freeform 9647">
                <a:extLst>
                  <a:ext uri="{FF2B5EF4-FFF2-40B4-BE49-F238E27FC236}">
                    <a16:creationId xmlns:a16="http://schemas.microsoft.com/office/drawing/2014/main" id="{64D696D6-A623-4DD0-85CE-F12D7E028C46}"/>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7" name="Freeform 9648">
                <a:extLst>
                  <a:ext uri="{FF2B5EF4-FFF2-40B4-BE49-F238E27FC236}">
                    <a16:creationId xmlns:a16="http://schemas.microsoft.com/office/drawing/2014/main" id="{BAC33F9F-9228-4803-A3F2-A9CA00B4543C}"/>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8" name="Freeform 9649">
                <a:extLst>
                  <a:ext uri="{FF2B5EF4-FFF2-40B4-BE49-F238E27FC236}">
                    <a16:creationId xmlns:a16="http://schemas.microsoft.com/office/drawing/2014/main" id="{D22A9EA4-3ADE-402D-82F7-B5E24F9AA2CB}"/>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9" name="Freeform 9650">
                <a:extLst>
                  <a:ext uri="{FF2B5EF4-FFF2-40B4-BE49-F238E27FC236}">
                    <a16:creationId xmlns:a16="http://schemas.microsoft.com/office/drawing/2014/main" id="{CA34ED79-4878-405E-B5AD-1C4408F23CD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0" name="Freeform 9651">
                <a:extLst>
                  <a:ext uri="{FF2B5EF4-FFF2-40B4-BE49-F238E27FC236}">
                    <a16:creationId xmlns:a16="http://schemas.microsoft.com/office/drawing/2014/main" id="{CED5999A-AEBA-45AF-8E20-7A41FDB8A22A}"/>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1" name="Freeform 9652">
                <a:extLst>
                  <a:ext uri="{FF2B5EF4-FFF2-40B4-BE49-F238E27FC236}">
                    <a16:creationId xmlns:a16="http://schemas.microsoft.com/office/drawing/2014/main" id="{121BBC06-D583-4E00-9564-6526596F2DAF}"/>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2" name="Freeform 9653">
                <a:extLst>
                  <a:ext uri="{FF2B5EF4-FFF2-40B4-BE49-F238E27FC236}">
                    <a16:creationId xmlns:a16="http://schemas.microsoft.com/office/drawing/2014/main" id="{302EDADE-D164-4B55-8233-2E8B7BAB07A5}"/>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3" name="Freeform 9654">
                <a:extLst>
                  <a:ext uri="{FF2B5EF4-FFF2-40B4-BE49-F238E27FC236}">
                    <a16:creationId xmlns:a16="http://schemas.microsoft.com/office/drawing/2014/main" id="{109152FB-7067-4653-A6B8-153DCF8A61E7}"/>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4" name="Freeform 9655">
                <a:extLst>
                  <a:ext uri="{FF2B5EF4-FFF2-40B4-BE49-F238E27FC236}">
                    <a16:creationId xmlns:a16="http://schemas.microsoft.com/office/drawing/2014/main" id="{E173D7BD-6EB9-4ACE-991C-FD647378DD57}"/>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5" name="Freeform 9656">
                <a:extLst>
                  <a:ext uri="{FF2B5EF4-FFF2-40B4-BE49-F238E27FC236}">
                    <a16:creationId xmlns:a16="http://schemas.microsoft.com/office/drawing/2014/main" id="{32C42737-B660-4087-9B46-41F08C97CDAF}"/>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6" name="Freeform 9657">
                <a:extLst>
                  <a:ext uri="{FF2B5EF4-FFF2-40B4-BE49-F238E27FC236}">
                    <a16:creationId xmlns:a16="http://schemas.microsoft.com/office/drawing/2014/main" id="{CEDF8FEA-E0D7-4C1D-B6C5-A8849087E7D3}"/>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7" name="Freeform 9658">
                <a:extLst>
                  <a:ext uri="{FF2B5EF4-FFF2-40B4-BE49-F238E27FC236}">
                    <a16:creationId xmlns:a16="http://schemas.microsoft.com/office/drawing/2014/main" id="{F6AD0483-7C2B-4AA2-A37C-7A703526970E}"/>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8" name="Freeform 9659">
                <a:extLst>
                  <a:ext uri="{FF2B5EF4-FFF2-40B4-BE49-F238E27FC236}">
                    <a16:creationId xmlns:a16="http://schemas.microsoft.com/office/drawing/2014/main" id="{6F6B0688-A348-4081-9A09-B50F13DADC12}"/>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9" name="Freeform 9660">
                <a:extLst>
                  <a:ext uri="{FF2B5EF4-FFF2-40B4-BE49-F238E27FC236}">
                    <a16:creationId xmlns:a16="http://schemas.microsoft.com/office/drawing/2014/main" id="{EB11B160-192D-4457-B562-CFFEBFE9C740}"/>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0" name="Freeform 9661">
                <a:extLst>
                  <a:ext uri="{FF2B5EF4-FFF2-40B4-BE49-F238E27FC236}">
                    <a16:creationId xmlns:a16="http://schemas.microsoft.com/office/drawing/2014/main" id="{5A870021-CA68-4874-BC25-1233C48CE5C2}"/>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1" name="Freeform 9662">
                <a:extLst>
                  <a:ext uri="{FF2B5EF4-FFF2-40B4-BE49-F238E27FC236}">
                    <a16:creationId xmlns:a16="http://schemas.microsoft.com/office/drawing/2014/main" id="{E17C3B80-9F47-468C-B3C2-F309380EFF08}"/>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2" name="Freeform 9663">
                <a:extLst>
                  <a:ext uri="{FF2B5EF4-FFF2-40B4-BE49-F238E27FC236}">
                    <a16:creationId xmlns:a16="http://schemas.microsoft.com/office/drawing/2014/main" id="{0681341B-DD62-45EF-A2B5-DF8F28EB171D}"/>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3" name="Freeform 9664">
                <a:extLst>
                  <a:ext uri="{FF2B5EF4-FFF2-40B4-BE49-F238E27FC236}">
                    <a16:creationId xmlns:a16="http://schemas.microsoft.com/office/drawing/2014/main" id="{CA076135-9682-4048-A614-B631D49BF1FD}"/>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4" name="Freeform 9665">
                <a:extLst>
                  <a:ext uri="{FF2B5EF4-FFF2-40B4-BE49-F238E27FC236}">
                    <a16:creationId xmlns:a16="http://schemas.microsoft.com/office/drawing/2014/main" id="{CC75FD85-20BA-49CD-8C8C-A53F9B0AA69A}"/>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5" name="Freeform 9666">
                <a:extLst>
                  <a:ext uri="{FF2B5EF4-FFF2-40B4-BE49-F238E27FC236}">
                    <a16:creationId xmlns:a16="http://schemas.microsoft.com/office/drawing/2014/main" id="{130668BF-0DCF-4D68-AE57-F6C3E21977F1}"/>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6" name="Freeform 9667">
                <a:extLst>
                  <a:ext uri="{FF2B5EF4-FFF2-40B4-BE49-F238E27FC236}">
                    <a16:creationId xmlns:a16="http://schemas.microsoft.com/office/drawing/2014/main" id="{11751C2B-D033-48EF-B69D-B1DCFFCED47F}"/>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7" name="Freeform 9668">
                <a:extLst>
                  <a:ext uri="{FF2B5EF4-FFF2-40B4-BE49-F238E27FC236}">
                    <a16:creationId xmlns:a16="http://schemas.microsoft.com/office/drawing/2014/main" id="{4C76BF77-C172-426B-938C-350F0C9EC4A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8" name="Freeform 9669">
                <a:extLst>
                  <a:ext uri="{FF2B5EF4-FFF2-40B4-BE49-F238E27FC236}">
                    <a16:creationId xmlns:a16="http://schemas.microsoft.com/office/drawing/2014/main" id="{5CE360D4-CB39-452A-A334-C782DBDA8257}"/>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9" name="Freeform 9670">
                <a:extLst>
                  <a:ext uri="{FF2B5EF4-FFF2-40B4-BE49-F238E27FC236}">
                    <a16:creationId xmlns:a16="http://schemas.microsoft.com/office/drawing/2014/main" id="{9C060C09-6CCD-4A23-AC70-F1E11556CD64}"/>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0" name="Freeform 9671">
                <a:extLst>
                  <a:ext uri="{FF2B5EF4-FFF2-40B4-BE49-F238E27FC236}">
                    <a16:creationId xmlns:a16="http://schemas.microsoft.com/office/drawing/2014/main" id="{BE75372A-DBA6-413D-999B-BB8E411C534A}"/>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1" name="Freeform 9672">
                <a:extLst>
                  <a:ext uri="{FF2B5EF4-FFF2-40B4-BE49-F238E27FC236}">
                    <a16:creationId xmlns:a16="http://schemas.microsoft.com/office/drawing/2014/main" id="{2B4768C4-20D1-403B-A2AF-8E0452F1C285}"/>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2" name="Freeform 9673">
                <a:extLst>
                  <a:ext uri="{FF2B5EF4-FFF2-40B4-BE49-F238E27FC236}">
                    <a16:creationId xmlns:a16="http://schemas.microsoft.com/office/drawing/2014/main" id="{2146BA87-B039-4E33-9B8D-623AAEF47DEE}"/>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3" name="Freeform 9674">
                <a:extLst>
                  <a:ext uri="{FF2B5EF4-FFF2-40B4-BE49-F238E27FC236}">
                    <a16:creationId xmlns:a16="http://schemas.microsoft.com/office/drawing/2014/main" id="{BF720C61-56E6-4CDD-BAB2-0F1136FCACAC}"/>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4" name="Freeform 9675">
                <a:extLst>
                  <a:ext uri="{FF2B5EF4-FFF2-40B4-BE49-F238E27FC236}">
                    <a16:creationId xmlns:a16="http://schemas.microsoft.com/office/drawing/2014/main" id="{81364837-24EC-410D-B622-4A5A441F0FFF}"/>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5" name="Freeform 9676">
                <a:extLst>
                  <a:ext uri="{FF2B5EF4-FFF2-40B4-BE49-F238E27FC236}">
                    <a16:creationId xmlns:a16="http://schemas.microsoft.com/office/drawing/2014/main" id="{4401B735-7237-4A5F-888E-36CA0887407D}"/>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6" name="Freeform 9677">
                <a:extLst>
                  <a:ext uri="{FF2B5EF4-FFF2-40B4-BE49-F238E27FC236}">
                    <a16:creationId xmlns:a16="http://schemas.microsoft.com/office/drawing/2014/main" id="{B13653FE-9D14-46D8-A0EA-FE102CD4BBDD}"/>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7" name="Freeform 9678">
                <a:extLst>
                  <a:ext uri="{FF2B5EF4-FFF2-40B4-BE49-F238E27FC236}">
                    <a16:creationId xmlns:a16="http://schemas.microsoft.com/office/drawing/2014/main" id="{68A74E92-5612-4DC8-AC0F-2156B3E543B8}"/>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8" name="Freeform 9679">
                <a:extLst>
                  <a:ext uri="{FF2B5EF4-FFF2-40B4-BE49-F238E27FC236}">
                    <a16:creationId xmlns:a16="http://schemas.microsoft.com/office/drawing/2014/main" id="{50DE5FCC-81E4-4742-84DB-55FDBBEA4A05}"/>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9" name="Freeform 9680">
                <a:extLst>
                  <a:ext uri="{FF2B5EF4-FFF2-40B4-BE49-F238E27FC236}">
                    <a16:creationId xmlns:a16="http://schemas.microsoft.com/office/drawing/2014/main" id="{0EFACD08-C6F3-461A-87BA-08B1E3B2B6B3}"/>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0" name="Freeform 9681">
                <a:extLst>
                  <a:ext uri="{FF2B5EF4-FFF2-40B4-BE49-F238E27FC236}">
                    <a16:creationId xmlns:a16="http://schemas.microsoft.com/office/drawing/2014/main" id="{54BE7E55-170B-4129-BC69-90FB5F244918}"/>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1" name="Freeform 9682">
                <a:extLst>
                  <a:ext uri="{FF2B5EF4-FFF2-40B4-BE49-F238E27FC236}">
                    <a16:creationId xmlns:a16="http://schemas.microsoft.com/office/drawing/2014/main" id="{99C08A41-FEDC-4B04-9CC7-B79F7E74D8DD}"/>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2" name="Freeform 9683">
                <a:extLst>
                  <a:ext uri="{FF2B5EF4-FFF2-40B4-BE49-F238E27FC236}">
                    <a16:creationId xmlns:a16="http://schemas.microsoft.com/office/drawing/2014/main" id="{C1DB70B9-E50C-47BE-8FA1-60E97EC46EC5}"/>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3" name="Freeform 9684">
                <a:extLst>
                  <a:ext uri="{FF2B5EF4-FFF2-40B4-BE49-F238E27FC236}">
                    <a16:creationId xmlns:a16="http://schemas.microsoft.com/office/drawing/2014/main" id="{6836224A-38F5-4E8E-BDFB-EAC5F1EF1FA5}"/>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4" name="Freeform 9685">
                <a:extLst>
                  <a:ext uri="{FF2B5EF4-FFF2-40B4-BE49-F238E27FC236}">
                    <a16:creationId xmlns:a16="http://schemas.microsoft.com/office/drawing/2014/main" id="{0FD4EAAF-8C44-4659-92B9-54E041D0EF38}"/>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5" name="Freeform 9686">
                <a:extLst>
                  <a:ext uri="{FF2B5EF4-FFF2-40B4-BE49-F238E27FC236}">
                    <a16:creationId xmlns:a16="http://schemas.microsoft.com/office/drawing/2014/main" id="{634F6A11-9E3D-42B3-B27D-E8CCB190E177}"/>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6" name="Freeform 9687">
                <a:extLst>
                  <a:ext uri="{FF2B5EF4-FFF2-40B4-BE49-F238E27FC236}">
                    <a16:creationId xmlns:a16="http://schemas.microsoft.com/office/drawing/2014/main" id="{EE0D5D0F-4C15-434E-A5DD-8D126655627C}"/>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7" name="Freeform 9688">
                <a:extLst>
                  <a:ext uri="{FF2B5EF4-FFF2-40B4-BE49-F238E27FC236}">
                    <a16:creationId xmlns:a16="http://schemas.microsoft.com/office/drawing/2014/main" id="{D8C9A75F-D72A-4C04-BA88-AE6FB0B2E997}"/>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8" name="Freeform 9689">
                <a:extLst>
                  <a:ext uri="{FF2B5EF4-FFF2-40B4-BE49-F238E27FC236}">
                    <a16:creationId xmlns:a16="http://schemas.microsoft.com/office/drawing/2014/main" id="{5565328B-B085-43B2-9716-2F26267FDF62}"/>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9" name="Freeform 9690">
                <a:extLst>
                  <a:ext uri="{FF2B5EF4-FFF2-40B4-BE49-F238E27FC236}">
                    <a16:creationId xmlns:a16="http://schemas.microsoft.com/office/drawing/2014/main" id="{ED747502-F405-4FED-9CF6-6AF13803987F}"/>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0" name="Freeform 9691">
                <a:extLst>
                  <a:ext uri="{FF2B5EF4-FFF2-40B4-BE49-F238E27FC236}">
                    <a16:creationId xmlns:a16="http://schemas.microsoft.com/office/drawing/2014/main" id="{810A2EED-7394-48C9-BC10-8C508AA671F9}"/>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1" name="Freeform 9692">
                <a:extLst>
                  <a:ext uri="{FF2B5EF4-FFF2-40B4-BE49-F238E27FC236}">
                    <a16:creationId xmlns:a16="http://schemas.microsoft.com/office/drawing/2014/main" id="{65B60BE8-710C-444C-B648-06630C3C426F}"/>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2" name="Freeform 9693">
                <a:extLst>
                  <a:ext uri="{FF2B5EF4-FFF2-40B4-BE49-F238E27FC236}">
                    <a16:creationId xmlns:a16="http://schemas.microsoft.com/office/drawing/2014/main" id="{44E1846B-6505-4B13-83C1-7937FB2C391E}"/>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3" name="Freeform 9694">
                <a:extLst>
                  <a:ext uri="{FF2B5EF4-FFF2-40B4-BE49-F238E27FC236}">
                    <a16:creationId xmlns:a16="http://schemas.microsoft.com/office/drawing/2014/main" id="{B21B44E1-73D6-4E00-ACB9-8DFC862EAE52}"/>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4" name="Freeform 9695">
                <a:extLst>
                  <a:ext uri="{FF2B5EF4-FFF2-40B4-BE49-F238E27FC236}">
                    <a16:creationId xmlns:a16="http://schemas.microsoft.com/office/drawing/2014/main" id="{CC53771D-A115-4D59-9F43-F218EE23378C}"/>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5" name="Freeform 9696">
                <a:extLst>
                  <a:ext uri="{FF2B5EF4-FFF2-40B4-BE49-F238E27FC236}">
                    <a16:creationId xmlns:a16="http://schemas.microsoft.com/office/drawing/2014/main" id="{67926EA2-9C4B-4989-896A-9C8D7D01989D}"/>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6" name="Freeform 9697">
                <a:extLst>
                  <a:ext uri="{FF2B5EF4-FFF2-40B4-BE49-F238E27FC236}">
                    <a16:creationId xmlns:a16="http://schemas.microsoft.com/office/drawing/2014/main" id="{992602AB-7C24-4357-A929-2DEFA122B363}"/>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7" name="Freeform 9698">
                <a:extLst>
                  <a:ext uri="{FF2B5EF4-FFF2-40B4-BE49-F238E27FC236}">
                    <a16:creationId xmlns:a16="http://schemas.microsoft.com/office/drawing/2014/main" id="{95CEEF23-F9CE-4A08-AAF0-DFE147AC63C0}"/>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8" name="Freeform 9699">
                <a:extLst>
                  <a:ext uri="{FF2B5EF4-FFF2-40B4-BE49-F238E27FC236}">
                    <a16:creationId xmlns:a16="http://schemas.microsoft.com/office/drawing/2014/main" id="{B0BF483F-122B-47F4-956E-78A37CF6D322}"/>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9" name="Freeform 9700">
                <a:extLst>
                  <a:ext uri="{FF2B5EF4-FFF2-40B4-BE49-F238E27FC236}">
                    <a16:creationId xmlns:a16="http://schemas.microsoft.com/office/drawing/2014/main" id="{2C025805-1A7D-49C4-983C-FF887BC2AEC0}"/>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0" name="Freeform 9701">
                <a:extLst>
                  <a:ext uri="{FF2B5EF4-FFF2-40B4-BE49-F238E27FC236}">
                    <a16:creationId xmlns:a16="http://schemas.microsoft.com/office/drawing/2014/main" id="{5F4DBBC9-4473-4744-9B66-C76F1A1ABC40}"/>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1" name="Freeform 9702">
                <a:extLst>
                  <a:ext uri="{FF2B5EF4-FFF2-40B4-BE49-F238E27FC236}">
                    <a16:creationId xmlns:a16="http://schemas.microsoft.com/office/drawing/2014/main" id="{E141C362-FA06-479B-86F8-6CCEC5A58DFD}"/>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2" name="Freeform 9703">
                <a:extLst>
                  <a:ext uri="{FF2B5EF4-FFF2-40B4-BE49-F238E27FC236}">
                    <a16:creationId xmlns:a16="http://schemas.microsoft.com/office/drawing/2014/main" id="{7C5443EA-8DCE-4F4D-80D6-4FADC8587D05}"/>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3" name="Freeform 9704">
                <a:extLst>
                  <a:ext uri="{FF2B5EF4-FFF2-40B4-BE49-F238E27FC236}">
                    <a16:creationId xmlns:a16="http://schemas.microsoft.com/office/drawing/2014/main" id="{522EF828-F703-4FEB-BF47-2C28C45B963C}"/>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4" name="Freeform 9705">
                <a:extLst>
                  <a:ext uri="{FF2B5EF4-FFF2-40B4-BE49-F238E27FC236}">
                    <a16:creationId xmlns:a16="http://schemas.microsoft.com/office/drawing/2014/main" id="{397C30D6-9313-450B-93C8-BFA2B6FD50B8}"/>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5" name="Freeform 9706">
                <a:extLst>
                  <a:ext uri="{FF2B5EF4-FFF2-40B4-BE49-F238E27FC236}">
                    <a16:creationId xmlns:a16="http://schemas.microsoft.com/office/drawing/2014/main" id="{E3F5B997-E316-44A9-889C-E51ADD207E81}"/>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6" name="Freeform 9707">
                <a:extLst>
                  <a:ext uri="{FF2B5EF4-FFF2-40B4-BE49-F238E27FC236}">
                    <a16:creationId xmlns:a16="http://schemas.microsoft.com/office/drawing/2014/main" id="{5AF0EA96-054A-48D5-907F-0E2BF7B2965D}"/>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7" name="Freeform 9708">
                <a:extLst>
                  <a:ext uri="{FF2B5EF4-FFF2-40B4-BE49-F238E27FC236}">
                    <a16:creationId xmlns:a16="http://schemas.microsoft.com/office/drawing/2014/main" id="{595CA21A-2DD8-4ECC-9510-838D1646BD4E}"/>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8" name="Freeform 9709">
                <a:extLst>
                  <a:ext uri="{FF2B5EF4-FFF2-40B4-BE49-F238E27FC236}">
                    <a16:creationId xmlns:a16="http://schemas.microsoft.com/office/drawing/2014/main" id="{7F2DC8B6-4FBA-4396-86BE-90019935749C}"/>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9" name="Freeform 9710">
                <a:extLst>
                  <a:ext uri="{FF2B5EF4-FFF2-40B4-BE49-F238E27FC236}">
                    <a16:creationId xmlns:a16="http://schemas.microsoft.com/office/drawing/2014/main" id="{D6A9BF28-0CC5-460F-B3F9-C011737EED80}"/>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0" name="Freeform 9711">
                <a:extLst>
                  <a:ext uri="{FF2B5EF4-FFF2-40B4-BE49-F238E27FC236}">
                    <a16:creationId xmlns:a16="http://schemas.microsoft.com/office/drawing/2014/main" id="{0666ECDA-21C7-4871-98B9-E25568C4E8E3}"/>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1" name="Freeform 9712">
                <a:extLst>
                  <a:ext uri="{FF2B5EF4-FFF2-40B4-BE49-F238E27FC236}">
                    <a16:creationId xmlns:a16="http://schemas.microsoft.com/office/drawing/2014/main" id="{3744CD02-BC72-4CD0-98B7-929E8AFF0440}"/>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2" name="Freeform 9713">
                <a:extLst>
                  <a:ext uri="{FF2B5EF4-FFF2-40B4-BE49-F238E27FC236}">
                    <a16:creationId xmlns:a16="http://schemas.microsoft.com/office/drawing/2014/main" id="{06431D35-743C-4DA4-9B6A-31E4A631E60D}"/>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3" name="Freeform 9714">
                <a:extLst>
                  <a:ext uri="{FF2B5EF4-FFF2-40B4-BE49-F238E27FC236}">
                    <a16:creationId xmlns:a16="http://schemas.microsoft.com/office/drawing/2014/main" id="{49B6E441-8BAC-4CD4-9DC4-C55ECC3DA4C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4" name="Freeform 9715">
                <a:extLst>
                  <a:ext uri="{FF2B5EF4-FFF2-40B4-BE49-F238E27FC236}">
                    <a16:creationId xmlns:a16="http://schemas.microsoft.com/office/drawing/2014/main" id="{EB5E255A-E422-4906-B859-EB4136764D01}"/>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5" name="Freeform 9716">
                <a:extLst>
                  <a:ext uri="{FF2B5EF4-FFF2-40B4-BE49-F238E27FC236}">
                    <a16:creationId xmlns:a16="http://schemas.microsoft.com/office/drawing/2014/main" id="{A5795B0F-E3F2-43B5-A632-90CE36C7B169}"/>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6" name="Freeform 9717">
                <a:extLst>
                  <a:ext uri="{FF2B5EF4-FFF2-40B4-BE49-F238E27FC236}">
                    <a16:creationId xmlns:a16="http://schemas.microsoft.com/office/drawing/2014/main" id="{238D4300-3F0C-49E9-8746-B199574C1CBB}"/>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7" name="Freeform 9718">
                <a:extLst>
                  <a:ext uri="{FF2B5EF4-FFF2-40B4-BE49-F238E27FC236}">
                    <a16:creationId xmlns:a16="http://schemas.microsoft.com/office/drawing/2014/main" id="{51D72032-B72F-4018-9ABB-2F2E8EED6369}"/>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8" name="Freeform 9719">
                <a:extLst>
                  <a:ext uri="{FF2B5EF4-FFF2-40B4-BE49-F238E27FC236}">
                    <a16:creationId xmlns:a16="http://schemas.microsoft.com/office/drawing/2014/main" id="{3F07E266-D303-42D4-BB7F-09F84B6CA453}"/>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9" name="Freeform 9720">
                <a:extLst>
                  <a:ext uri="{FF2B5EF4-FFF2-40B4-BE49-F238E27FC236}">
                    <a16:creationId xmlns:a16="http://schemas.microsoft.com/office/drawing/2014/main" id="{5605427A-B5BB-4449-9ED2-B97A3F459B56}"/>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0" name="Freeform 9721">
                <a:extLst>
                  <a:ext uri="{FF2B5EF4-FFF2-40B4-BE49-F238E27FC236}">
                    <a16:creationId xmlns:a16="http://schemas.microsoft.com/office/drawing/2014/main" id="{C019E217-F3B4-46C8-B66D-823912B9C8DE}"/>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1" name="Freeform 9722">
                <a:extLst>
                  <a:ext uri="{FF2B5EF4-FFF2-40B4-BE49-F238E27FC236}">
                    <a16:creationId xmlns:a16="http://schemas.microsoft.com/office/drawing/2014/main" id="{CFFED772-DFA9-473C-9A07-AD41962C4683}"/>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2" name="Freeform 9723">
                <a:extLst>
                  <a:ext uri="{FF2B5EF4-FFF2-40B4-BE49-F238E27FC236}">
                    <a16:creationId xmlns:a16="http://schemas.microsoft.com/office/drawing/2014/main" id="{12FA8A7A-9895-4675-929D-3B484B56595C}"/>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3" name="Freeform 9724">
                <a:extLst>
                  <a:ext uri="{FF2B5EF4-FFF2-40B4-BE49-F238E27FC236}">
                    <a16:creationId xmlns:a16="http://schemas.microsoft.com/office/drawing/2014/main" id="{45EA9E6C-9692-4379-B3DE-304C4EFEF5E3}"/>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4" name="Freeform 9725">
                <a:extLst>
                  <a:ext uri="{FF2B5EF4-FFF2-40B4-BE49-F238E27FC236}">
                    <a16:creationId xmlns:a16="http://schemas.microsoft.com/office/drawing/2014/main" id="{FFEF59D5-3994-424A-BCA3-0FE988DB5FF4}"/>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5" name="Freeform 9726">
                <a:extLst>
                  <a:ext uri="{FF2B5EF4-FFF2-40B4-BE49-F238E27FC236}">
                    <a16:creationId xmlns:a16="http://schemas.microsoft.com/office/drawing/2014/main" id="{BEBAB3F5-C096-4188-9A03-8A0D5F901D78}"/>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6" name="Freeform 9727">
                <a:extLst>
                  <a:ext uri="{FF2B5EF4-FFF2-40B4-BE49-F238E27FC236}">
                    <a16:creationId xmlns:a16="http://schemas.microsoft.com/office/drawing/2014/main" id="{F87AF065-F801-40CA-ACE1-FF61716AA3C0}"/>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7" name="Freeform 9728">
                <a:extLst>
                  <a:ext uri="{FF2B5EF4-FFF2-40B4-BE49-F238E27FC236}">
                    <a16:creationId xmlns:a16="http://schemas.microsoft.com/office/drawing/2014/main" id="{10D9AC9D-4A77-400C-A573-873CCB195E02}"/>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8" name="Freeform 9729">
                <a:extLst>
                  <a:ext uri="{FF2B5EF4-FFF2-40B4-BE49-F238E27FC236}">
                    <a16:creationId xmlns:a16="http://schemas.microsoft.com/office/drawing/2014/main" id="{F216E26D-A7CD-4BDC-B135-D97D9B22DE8F}"/>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9" name="Freeform 9730">
                <a:extLst>
                  <a:ext uri="{FF2B5EF4-FFF2-40B4-BE49-F238E27FC236}">
                    <a16:creationId xmlns:a16="http://schemas.microsoft.com/office/drawing/2014/main" id="{1482DB64-90F0-4BFE-AF78-60B2F6174CEA}"/>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0" name="Freeform 9731">
                <a:extLst>
                  <a:ext uri="{FF2B5EF4-FFF2-40B4-BE49-F238E27FC236}">
                    <a16:creationId xmlns:a16="http://schemas.microsoft.com/office/drawing/2014/main" id="{1B356CA8-2AE7-48A6-8D8A-DBEBD7057C3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1" name="Freeform 9732">
                <a:extLst>
                  <a:ext uri="{FF2B5EF4-FFF2-40B4-BE49-F238E27FC236}">
                    <a16:creationId xmlns:a16="http://schemas.microsoft.com/office/drawing/2014/main" id="{485F47E6-7E11-4A15-86B3-5C3B1820AA83}"/>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2" name="Freeform 9733">
                <a:extLst>
                  <a:ext uri="{FF2B5EF4-FFF2-40B4-BE49-F238E27FC236}">
                    <a16:creationId xmlns:a16="http://schemas.microsoft.com/office/drawing/2014/main" id="{239527C7-C310-40BE-8681-5B881AAEAA58}"/>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3" name="Freeform 9734">
                <a:extLst>
                  <a:ext uri="{FF2B5EF4-FFF2-40B4-BE49-F238E27FC236}">
                    <a16:creationId xmlns:a16="http://schemas.microsoft.com/office/drawing/2014/main" id="{D1569BF0-615E-4B5A-BB01-4C51F466CDC2}"/>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4" name="Freeform 9735">
                <a:extLst>
                  <a:ext uri="{FF2B5EF4-FFF2-40B4-BE49-F238E27FC236}">
                    <a16:creationId xmlns:a16="http://schemas.microsoft.com/office/drawing/2014/main" id="{F7E49990-8A42-4F0D-91A1-A0A5F158A0F0}"/>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5" name="Freeform 9736">
                <a:extLst>
                  <a:ext uri="{FF2B5EF4-FFF2-40B4-BE49-F238E27FC236}">
                    <a16:creationId xmlns:a16="http://schemas.microsoft.com/office/drawing/2014/main" id="{43BDC65A-CB26-4FCE-AE4F-0644F8E43C12}"/>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6" name="Freeform 9737">
                <a:extLst>
                  <a:ext uri="{FF2B5EF4-FFF2-40B4-BE49-F238E27FC236}">
                    <a16:creationId xmlns:a16="http://schemas.microsoft.com/office/drawing/2014/main" id="{73062473-6FA7-4ECF-98E1-893A390E2B06}"/>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7" name="Freeform 9738">
                <a:extLst>
                  <a:ext uri="{FF2B5EF4-FFF2-40B4-BE49-F238E27FC236}">
                    <a16:creationId xmlns:a16="http://schemas.microsoft.com/office/drawing/2014/main" id="{471CAF34-0A6F-4D04-80B0-1F637D04AC37}"/>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8" name="Freeform 9739">
                <a:extLst>
                  <a:ext uri="{FF2B5EF4-FFF2-40B4-BE49-F238E27FC236}">
                    <a16:creationId xmlns:a16="http://schemas.microsoft.com/office/drawing/2014/main" id="{C0ECF3B5-F1C1-4ED6-896F-6B4C29D8DD17}"/>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9" name="Freeform 9740">
                <a:extLst>
                  <a:ext uri="{FF2B5EF4-FFF2-40B4-BE49-F238E27FC236}">
                    <a16:creationId xmlns:a16="http://schemas.microsoft.com/office/drawing/2014/main" id="{6C721174-7A29-405B-BA1B-1735FAF65763}"/>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0" name="Freeform 9741">
                <a:extLst>
                  <a:ext uri="{FF2B5EF4-FFF2-40B4-BE49-F238E27FC236}">
                    <a16:creationId xmlns:a16="http://schemas.microsoft.com/office/drawing/2014/main" id="{7E8D83D4-4AE4-455A-8326-CDC2738E6D12}"/>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1" name="Freeform 9742">
                <a:extLst>
                  <a:ext uri="{FF2B5EF4-FFF2-40B4-BE49-F238E27FC236}">
                    <a16:creationId xmlns:a16="http://schemas.microsoft.com/office/drawing/2014/main" id="{8CF670B0-59F2-42BB-8F36-C2D0C0AD4C7D}"/>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2" name="Freeform 9743">
                <a:extLst>
                  <a:ext uri="{FF2B5EF4-FFF2-40B4-BE49-F238E27FC236}">
                    <a16:creationId xmlns:a16="http://schemas.microsoft.com/office/drawing/2014/main" id="{B7024DB6-52B6-4759-99EF-A70F1DA1BB0E}"/>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3" name="Freeform 9744">
                <a:extLst>
                  <a:ext uri="{FF2B5EF4-FFF2-40B4-BE49-F238E27FC236}">
                    <a16:creationId xmlns:a16="http://schemas.microsoft.com/office/drawing/2014/main" id="{A0B64B9D-B194-4D5A-A26D-945BB1442C27}"/>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4" name="Freeform 9745">
                <a:extLst>
                  <a:ext uri="{FF2B5EF4-FFF2-40B4-BE49-F238E27FC236}">
                    <a16:creationId xmlns:a16="http://schemas.microsoft.com/office/drawing/2014/main" id="{3746B7CF-D8FC-41BB-BBAA-44F4F1D3FBFB}"/>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5" name="Freeform 9746">
                <a:extLst>
                  <a:ext uri="{FF2B5EF4-FFF2-40B4-BE49-F238E27FC236}">
                    <a16:creationId xmlns:a16="http://schemas.microsoft.com/office/drawing/2014/main" id="{3F2A72ED-1CF7-41C0-AF3F-CD0BD8A3D26A}"/>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6" name="Freeform 9747">
                <a:extLst>
                  <a:ext uri="{FF2B5EF4-FFF2-40B4-BE49-F238E27FC236}">
                    <a16:creationId xmlns:a16="http://schemas.microsoft.com/office/drawing/2014/main" id="{A95D7306-07C3-4EBF-A2F9-AAA08261645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7" name="Freeform 9748">
                <a:extLst>
                  <a:ext uri="{FF2B5EF4-FFF2-40B4-BE49-F238E27FC236}">
                    <a16:creationId xmlns:a16="http://schemas.microsoft.com/office/drawing/2014/main" id="{90B63682-7705-4526-870C-F33AFD76089F}"/>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8" name="Freeform 9749">
                <a:extLst>
                  <a:ext uri="{FF2B5EF4-FFF2-40B4-BE49-F238E27FC236}">
                    <a16:creationId xmlns:a16="http://schemas.microsoft.com/office/drawing/2014/main" id="{91FBA494-9CA4-47F4-86DC-520EAF317F7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9" name="Freeform 9750">
                <a:extLst>
                  <a:ext uri="{FF2B5EF4-FFF2-40B4-BE49-F238E27FC236}">
                    <a16:creationId xmlns:a16="http://schemas.microsoft.com/office/drawing/2014/main" id="{A9FC02D7-CD69-462A-A200-74FCA928B736}"/>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0" name="Freeform 9751">
                <a:extLst>
                  <a:ext uri="{FF2B5EF4-FFF2-40B4-BE49-F238E27FC236}">
                    <a16:creationId xmlns:a16="http://schemas.microsoft.com/office/drawing/2014/main" id="{53476409-ABA6-4A45-9B2B-3E018C1E9109}"/>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1" name="Freeform 9752">
                <a:extLst>
                  <a:ext uri="{FF2B5EF4-FFF2-40B4-BE49-F238E27FC236}">
                    <a16:creationId xmlns:a16="http://schemas.microsoft.com/office/drawing/2014/main" id="{15ED19BF-A06F-442B-A2B8-0211269B148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2" name="Freeform 9753">
                <a:extLst>
                  <a:ext uri="{FF2B5EF4-FFF2-40B4-BE49-F238E27FC236}">
                    <a16:creationId xmlns:a16="http://schemas.microsoft.com/office/drawing/2014/main" id="{F941BBF5-A93C-49D1-A707-EE42EBC32DFE}"/>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3" name="Freeform 9754">
                <a:extLst>
                  <a:ext uri="{FF2B5EF4-FFF2-40B4-BE49-F238E27FC236}">
                    <a16:creationId xmlns:a16="http://schemas.microsoft.com/office/drawing/2014/main" id="{EA4FA322-1FC5-4ABC-9436-BF11968D13F7}"/>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4" name="Freeform 9755">
                <a:extLst>
                  <a:ext uri="{FF2B5EF4-FFF2-40B4-BE49-F238E27FC236}">
                    <a16:creationId xmlns:a16="http://schemas.microsoft.com/office/drawing/2014/main" id="{50B99D82-A27B-4947-9537-39EF3A23F085}"/>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5" name="Freeform 9756">
                <a:extLst>
                  <a:ext uri="{FF2B5EF4-FFF2-40B4-BE49-F238E27FC236}">
                    <a16:creationId xmlns:a16="http://schemas.microsoft.com/office/drawing/2014/main" id="{843C0A46-8673-4C94-8B5A-C3FE51DEFF1D}"/>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6" name="Freeform 9757">
                <a:extLst>
                  <a:ext uri="{FF2B5EF4-FFF2-40B4-BE49-F238E27FC236}">
                    <a16:creationId xmlns:a16="http://schemas.microsoft.com/office/drawing/2014/main" id="{23A50697-E4C0-41BB-BF9A-052CDF3B30E6}"/>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7" name="Freeform 9758">
                <a:extLst>
                  <a:ext uri="{FF2B5EF4-FFF2-40B4-BE49-F238E27FC236}">
                    <a16:creationId xmlns:a16="http://schemas.microsoft.com/office/drawing/2014/main" id="{0C6E66E7-E245-434A-B39B-28B1342B6A42}"/>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8" name="Freeform 9759">
                <a:extLst>
                  <a:ext uri="{FF2B5EF4-FFF2-40B4-BE49-F238E27FC236}">
                    <a16:creationId xmlns:a16="http://schemas.microsoft.com/office/drawing/2014/main" id="{C7769275-8952-4BB3-9180-8788A7449938}"/>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9" name="Freeform 9760">
                <a:extLst>
                  <a:ext uri="{FF2B5EF4-FFF2-40B4-BE49-F238E27FC236}">
                    <a16:creationId xmlns:a16="http://schemas.microsoft.com/office/drawing/2014/main" id="{1F425A1D-C2C7-4CDB-9F36-A7A889AB7202}"/>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0" name="Freeform 9761">
                <a:extLst>
                  <a:ext uri="{FF2B5EF4-FFF2-40B4-BE49-F238E27FC236}">
                    <a16:creationId xmlns:a16="http://schemas.microsoft.com/office/drawing/2014/main" id="{EB8795D9-7867-455B-8694-73DE272D42F9}"/>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1" name="Freeform 9762">
                <a:extLst>
                  <a:ext uri="{FF2B5EF4-FFF2-40B4-BE49-F238E27FC236}">
                    <a16:creationId xmlns:a16="http://schemas.microsoft.com/office/drawing/2014/main" id="{DB6FCCFD-CE15-4A4D-AD20-8DE43D32E509}"/>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2" name="Freeform 9763">
                <a:extLst>
                  <a:ext uri="{FF2B5EF4-FFF2-40B4-BE49-F238E27FC236}">
                    <a16:creationId xmlns:a16="http://schemas.microsoft.com/office/drawing/2014/main" id="{28D13095-56C5-4A5B-A539-6D2D6DB10481}"/>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3" name="Freeform 9764">
                <a:extLst>
                  <a:ext uri="{FF2B5EF4-FFF2-40B4-BE49-F238E27FC236}">
                    <a16:creationId xmlns:a16="http://schemas.microsoft.com/office/drawing/2014/main" id="{B3AAF845-6B84-45ED-9E9C-4651528E9912}"/>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4" name="Freeform 9765">
                <a:extLst>
                  <a:ext uri="{FF2B5EF4-FFF2-40B4-BE49-F238E27FC236}">
                    <a16:creationId xmlns:a16="http://schemas.microsoft.com/office/drawing/2014/main" id="{3E93D828-9020-4507-A54E-59205EE4F8DD}"/>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5" name="Freeform 9766">
                <a:extLst>
                  <a:ext uri="{FF2B5EF4-FFF2-40B4-BE49-F238E27FC236}">
                    <a16:creationId xmlns:a16="http://schemas.microsoft.com/office/drawing/2014/main" id="{8527F40C-73AA-488E-9382-2B2E0593FFDF}"/>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6" name="Freeform 9767">
                <a:extLst>
                  <a:ext uri="{FF2B5EF4-FFF2-40B4-BE49-F238E27FC236}">
                    <a16:creationId xmlns:a16="http://schemas.microsoft.com/office/drawing/2014/main" id="{4BD67CA6-3251-4D65-A7A6-26978C1BDE36}"/>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7" name="Freeform 9768">
                <a:extLst>
                  <a:ext uri="{FF2B5EF4-FFF2-40B4-BE49-F238E27FC236}">
                    <a16:creationId xmlns:a16="http://schemas.microsoft.com/office/drawing/2014/main" id="{AE452273-863C-4417-AEFD-F0B94B4A0050}"/>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8" name="Freeform 9769">
                <a:extLst>
                  <a:ext uri="{FF2B5EF4-FFF2-40B4-BE49-F238E27FC236}">
                    <a16:creationId xmlns:a16="http://schemas.microsoft.com/office/drawing/2014/main" id="{D1736810-ACEB-4B5F-958D-C266B8103944}"/>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9" name="Freeform 9770">
                <a:extLst>
                  <a:ext uri="{FF2B5EF4-FFF2-40B4-BE49-F238E27FC236}">
                    <a16:creationId xmlns:a16="http://schemas.microsoft.com/office/drawing/2014/main" id="{0F942278-208F-461A-9E30-9CAF02F01373}"/>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0" name="Freeform 9771">
                <a:extLst>
                  <a:ext uri="{FF2B5EF4-FFF2-40B4-BE49-F238E27FC236}">
                    <a16:creationId xmlns:a16="http://schemas.microsoft.com/office/drawing/2014/main" id="{7DA93392-BFD4-43B3-88BA-6997A4DABC28}"/>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1" name="Freeform 9772">
                <a:extLst>
                  <a:ext uri="{FF2B5EF4-FFF2-40B4-BE49-F238E27FC236}">
                    <a16:creationId xmlns:a16="http://schemas.microsoft.com/office/drawing/2014/main" id="{59C86E2B-13A3-40DE-9981-BE0A4448FA57}"/>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2" name="Freeform 9773">
                <a:extLst>
                  <a:ext uri="{FF2B5EF4-FFF2-40B4-BE49-F238E27FC236}">
                    <a16:creationId xmlns:a16="http://schemas.microsoft.com/office/drawing/2014/main" id="{362A855D-9CB9-4864-AB33-30504D45E01F}"/>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3" name="Freeform 9774">
                <a:extLst>
                  <a:ext uri="{FF2B5EF4-FFF2-40B4-BE49-F238E27FC236}">
                    <a16:creationId xmlns:a16="http://schemas.microsoft.com/office/drawing/2014/main" id="{AD94D935-7734-4811-A096-4CE08A870DFA}"/>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4" name="Freeform 9775">
                <a:extLst>
                  <a:ext uri="{FF2B5EF4-FFF2-40B4-BE49-F238E27FC236}">
                    <a16:creationId xmlns:a16="http://schemas.microsoft.com/office/drawing/2014/main" id="{038058F4-CADD-499B-9F63-8E3FF48592BA}"/>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5" name="Freeform 9776">
                <a:extLst>
                  <a:ext uri="{FF2B5EF4-FFF2-40B4-BE49-F238E27FC236}">
                    <a16:creationId xmlns:a16="http://schemas.microsoft.com/office/drawing/2014/main" id="{10FE574C-5FC3-40F2-9C2D-EF71263250EE}"/>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6" name="Freeform 9777">
                <a:extLst>
                  <a:ext uri="{FF2B5EF4-FFF2-40B4-BE49-F238E27FC236}">
                    <a16:creationId xmlns:a16="http://schemas.microsoft.com/office/drawing/2014/main" id="{CE2D159C-DFB3-4DA7-BEBA-31B54EF94D55}"/>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7" name="Freeform 9778">
                <a:extLst>
                  <a:ext uri="{FF2B5EF4-FFF2-40B4-BE49-F238E27FC236}">
                    <a16:creationId xmlns:a16="http://schemas.microsoft.com/office/drawing/2014/main" id="{ED5CF769-EFED-4225-B685-37CE66F26F5D}"/>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8" name="Freeform 9779">
                <a:extLst>
                  <a:ext uri="{FF2B5EF4-FFF2-40B4-BE49-F238E27FC236}">
                    <a16:creationId xmlns:a16="http://schemas.microsoft.com/office/drawing/2014/main" id="{2C34A0F5-2622-4A6B-8FC0-491F03E8854B}"/>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9" name="Freeform 9780">
                <a:extLst>
                  <a:ext uri="{FF2B5EF4-FFF2-40B4-BE49-F238E27FC236}">
                    <a16:creationId xmlns:a16="http://schemas.microsoft.com/office/drawing/2014/main" id="{C449C87E-6044-4641-BD05-874F11945916}"/>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0" name="Freeform 9781">
                <a:extLst>
                  <a:ext uri="{FF2B5EF4-FFF2-40B4-BE49-F238E27FC236}">
                    <a16:creationId xmlns:a16="http://schemas.microsoft.com/office/drawing/2014/main" id="{6D86A918-5433-48D3-AAAD-B30EEB4C03FC}"/>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1" name="Freeform 9782">
                <a:extLst>
                  <a:ext uri="{FF2B5EF4-FFF2-40B4-BE49-F238E27FC236}">
                    <a16:creationId xmlns:a16="http://schemas.microsoft.com/office/drawing/2014/main" id="{4765010D-58FB-4DE0-A6A5-1117A1E69395}"/>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2" name="Freeform 9783">
                <a:extLst>
                  <a:ext uri="{FF2B5EF4-FFF2-40B4-BE49-F238E27FC236}">
                    <a16:creationId xmlns:a16="http://schemas.microsoft.com/office/drawing/2014/main" id="{26EDF8BE-721B-44A7-9CAA-4BA1A05A9E95}"/>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3" name="Freeform 9784">
                <a:extLst>
                  <a:ext uri="{FF2B5EF4-FFF2-40B4-BE49-F238E27FC236}">
                    <a16:creationId xmlns:a16="http://schemas.microsoft.com/office/drawing/2014/main" id="{31D31161-6E72-4024-BE18-9287B82EA0B8}"/>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4" name="Freeform 9785">
                <a:extLst>
                  <a:ext uri="{FF2B5EF4-FFF2-40B4-BE49-F238E27FC236}">
                    <a16:creationId xmlns:a16="http://schemas.microsoft.com/office/drawing/2014/main" id="{5688FA5B-F954-4CCE-BB6B-01AECE588FD2}"/>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5" name="Freeform 9786">
                <a:extLst>
                  <a:ext uri="{FF2B5EF4-FFF2-40B4-BE49-F238E27FC236}">
                    <a16:creationId xmlns:a16="http://schemas.microsoft.com/office/drawing/2014/main" id="{61CE1847-B44F-45C6-A3B5-7263D6E2C983}"/>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6" name="Freeform 9787">
                <a:extLst>
                  <a:ext uri="{FF2B5EF4-FFF2-40B4-BE49-F238E27FC236}">
                    <a16:creationId xmlns:a16="http://schemas.microsoft.com/office/drawing/2014/main" id="{11CC2ADF-AC4E-48E2-B956-E2B083C7A937}"/>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7" name="Freeform 9788">
                <a:extLst>
                  <a:ext uri="{FF2B5EF4-FFF2-40B4-BE49-F238E27FC236}">
                    <a16:creationId xmlns:a16="http://schemas.microsoft.com/office/drawing/2014/main" id="{74BD3241-7317-4684-8DAA-4AFFE86ADAD9}"/>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8" name="Freeform 9789">
                <a:extLst>
                  <a:ext uri="{FF2B5EF4-FFF2-40B4-BE49-F238E27FC236}">
                    <a16:creationId xmlns:a16="http://schemas.microsoft.com/office/drawing/2014/main" id="{1C636C34-5514-437B-9211-8848615DEDC7}"/>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9" name="Freeform 9790">
                <a:extLst>
                  <a:ext uri="{FF2B5EF4-FFF2-40B4-BE49-F238E27FC236}">
                    <a16:creationId xmlns:a16="http://schemas.microsoft.com/office/drawing/2014/main" id="{E00BADFD-AF40-4C5D-B6A1-E8EAB2B15283}"/>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0" name="Freeform 9791">
                <a:extLst>
                  <a:ext uri="{FF2B5EF4-FFF2-40B4-BE49-F238E27FC236}">
                    <a16:creationId xmlns:a16="http://schemas.microsoft.com/office/drawing/2014/main" id="{CD40ED0D-B737-49D3-BBEE-631B775C96EC}"/>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1" name="Freeform 9792">
                <a:extLst>
                  <a:ext uri="{FF2B5EF4-FFF2-40B4-BE49-F238E27FC236}">
                    <a16:creationId xmlns:a16="http://schemas.microsoft.com/office/drawing/2014/main" id="{13C07CB2-EED4-47F1-9A89-0FF42433CD2E}"/>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2" name="Freeform 9793">
                <a:extLst>
                  <a:ext uri="{FF2B5EF4-FFF2-40B4-BE49-F238E27FC236}">
                    <a16:creationId xmlns:a16="http://schemas.microsoft.com/office/drawing/2014/main" id="{D57F6A40-FFE8-4E6E-85C6-B83C90FB0708}"/>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3" name="Freeform 9794">
                <a:extLst>
                  <a:ext uri="{FF2B5EF4-FFF2-40B4-BE49-F238E27FC236}">
                    <a16:creationId xmlns:a16="http://schemas.microsoft.com/office/drawing/2014/main" id="{B5D664C1-1B07-448A-91B4-F049DF93482A}"/>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4" name="Freeform 9795">
                <a:extLst>
                  <a:ext uri="{FF2B5EF4-FFF2-40B4-BE49-F238E27FC236}">
                    <a16:creationId xmlns:a16="http://schemas.microsoft.com/office/drawing/2014/main" id="{E2210F66-6528-47BC-BEEB-EF817D66E35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5" name="Freeform 9796">
                <a:extLst>
                  <a:ext uri="{FF2B5EF4-FFF2-40B4-BE49-F238E27FC236}">
                    <a16:creationId xmlns:a16="http://schemas.microsoft.com/office/drawing/2014/main" id="{7354C624-74E2-4B67-A98D-95987AFAA01A}"/>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6" name="Freeform 9797">
                <a:extLst>
                  <a:ext uri="{FF2B5EF4-FFF2-40B4-BE49-F238E27FC236}">
                    <a16:creationId xmlns:a16="http://schemas.microsoft.com/office/drawing/2014/main" id="{1B488FEE-8AFE-4332-892E-D5EA88D356ED}"/>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7" name="Freeform 9798">
                <a:extLst>
                  <a:ext uri="{FF2B5EF4-FFF2-40B4-BE49-F238E27FC236}">
                    <a16:creationId xmlns:a16="http://schemas.microsoft.com/office/drawing/2014/main" id="{A6F52EFA-395D-4DBA-A217-F727278BBA79}"/>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8" name="Freeform 9799">
                <a:extLst>
                  <a:ext uri="{FF2B5EF4-FFF2-40B4-BE49-F238E27FC236}">
                    <a16:creationId xmlns:a16="http://schemas.microsoft.com/office/drawing/2014/main" id="{ECFE0CB6-F240-4160-BF7C-D0B308753C7F}"/>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9" name="Freeform 9800">
                <a:extLst>
                  <a:ext uri="{FF2B5EF4-FFF2-40B4-BE49-F238E27FC236}">
                    <a16:creationId xmlns:a16="http://schemas.microsoft.com/office/drawing/2014/main" id="{6314EE09-A83E-41E5-A42A-D3B282684100}"/>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0" name="Freeform 9801">
                <a:extLst>
                  <a:ext uri="{FF2B5EF4-FFF2-40B4-BE49-F238E27FC236}">
                    <a16:creationId xmlns:a16="http://schemas.microsoft.com/office/drawing/2014/main" id="{7ED80097-B112-4F51-9574-093A3CD5BBAD}"/>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1" name="Freeform 9802">
                <a:extLst>
                  <a:ext uri="{FF2B5EF4-FFF2-40B4-BE49-F238E27FC236}">
                    <a16:creationId xmlns:a16="http://schemas.microsoft.com/office/drawing/2014/main" id="{6A6A94E6-2199-4871-805E-BAE124C16580}"/>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2" name="Freeform 9803">
                <a:extLst>
                  <a:ext uri="{FF2B5EF4-FFF2-40B4-BE49-F238E27FC236}">
                    <a16:creationId xmlns:a16="http://schemas.microsoft.com/office/drawing/2014/main" id="{16F2B2FD-7B73-4D51-8F06-CEBC289B96E5}"/>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3" name="Freeform 9804">
                <a:extLst>
                  <a:ext uri="{FF2B5EF4-FFF2-40B4-BE49-F238E27FC236}">
                    <a16:creationId xmlns:a16="http://schemas.microsoft.com/office/drawing/2014/main" id="{A31321A6-144E-4DCB-9992-5667F9EEBC5E}"/>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4" name="Freeform 9805">
                <a:extLst>
                  <a:ext uri="{FF2B5EF4-FFF2-40B4-BE49-F238E27FC236}">
                    <a16:creationId xmlns:a16="http://schemas.microsoft.com/office/drawing/2014/main" id="{5B665F70-05A6-4C14-A80A-6EB238EE5DFE}"/>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5" name="Freeform 9806">
                <a:extLst>
                  <a:ext uri="{FF2B5EF4-FFF2-40B4-BE49-F238E27FC236}">
                    <a16:creationId xmlns:a16="http://schemas.microsoft.com/office/drawing/2014/main" id="{66F6AB6A-A727-43E7-A494-9FD191BB6A18}"/>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6" name="Freeform 9807">
                <a:extLst>
                  <a:ext uri="{FF2B5EF4-FFF2-40B4-BE49-F238E27FC236}">
                    <a16:creationId xmlns:a16="http://schemas.microsoft.com/office/drawing/2014/main" id="{801C45B6-1E86-4CC3-B5AF-69D6E9A41A54}"/>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7" name="Freeform 9808">
                <a:extLst>
                  <a:ext uri="{FF2B5EF4-FFF2-40B4-BE49-F238E27FC236}">
                    <a16:creationId xmlns:a16="http://schemas.microsoft.com/office/drawing/2014/main" id="{1497DEB1-1F69-4BC9-94CB-97629AC148D8}"/>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8" name="Freeform 9809">
                <a:extLst>
                  <a:ext uri="{FF2B5EF4-FFF2-40B4-BE49-F238E27FC236}">
                    <a16:creationId xmlns:a16="http://schemas.microsoft.com/office/drawing/2014/main" id="{1379FE2F-2708-4703-91DA-D24185795666}"/>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9" name="Freeform 9810">
                <a:extLst>
                  <a:ext uri="{FF2B5EF4-FFF2-40B4-BE49-F238E27FC236}">
                    <a16:creationId xmlns:a16="http://schemas.microsoft.com/office/drawing/2014/main" id="{439EFFE7-4424-4B29-8D87-408A51845136}"/>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0" name="Freeform 9811">
                <a:extLst>
                  <a:ext uri="{FF2B5EF4-FFF2-40B4-BE49-F238E27FC236}">
                    <a16:creationId xmlns:a16="http://schemas.microsoft.com/office/drawing/2014/main" id="{D9862DFF-8FF1-4C6F-8192-F00F6B247181}"/>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1" name="Freeform 9812">
                <a:extLst>
                  <a:ext uri="{FF2B5EF4-FFF2-40B4-BE49-F238E27FC236}">
                    <a16:creationId xmlns:a16="http://schemas.microsoft.com/office/drawing/2014/main" id="{89DC8721-5BF6-442F-B2CF-2BD8BD2D43B9}"/>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2" name="Freeform 9813">
                <a:extLst>
                  <a:ext uri="{FF2B5EF4-FFF2-40B4-BE49-F238E27FC236}">
                    <a16:creationId xmlns:a16="http://schemas.microsoft.com/office/drawing/2014/main" id="{0FF44527-639F-4B3E-818C-157157ED08A8}"/>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3" name="Freeform 9814">
                <a:extLst>
                  <a:ext uri="{FF2B5EF4-FFF2-40B4-BE49-F238E27FC236}">
                    <a16:creationId xmlns:a16="http://schemas.microsoft.com/office/drawing/2014/main" id="{6E793DB8-971C-46DB-96BA-999A360DEA81}"/>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4" name="Freeform 9815">
                <a:extLst>
                  <a:ext uri="{FF2B5EF4-FFF2-40B4-BE49-F238E27FC236}">
                    <a16:creationId xmlns:a16="http://schemas.microsoft.com/office/drawing/2014/main" id="{6256FFB6-5C61-4873-A139-FEB7D689DB47}"/>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5" name="Freeform 9816">
                <a:extLst>
                  <a:ext uri="{FF2B5EF4-FFF2-40B4-BE49-F238E27FC236}">
                    <a16:creationId xmlns:a16="http://schemas.microsoft.com/office/drawing/2014/main" id="{A189FFF3-72CF-4B35-8581-2FF9FD4A9A77}"/>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6" name="Freeform 9817">
                <a:extLst>
                  <a:ext uri="{FF2B5EF4-FFF2-40B4-BE49-F238E27FC236}">
                    <a16:creationId xmlns:a16="http://schemas.microsoft.com/office/drawing/2014/main" id="{FB40F713-DFD4-49BD-938B-3DC830BC1BF9}"/>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7" name="Freeform 9818">
                <a:extLst>
                  <a:ext uri="{FF2B5EF4-FFF2-40B4-BE49-F238E27FC236}">
                    <a16:creationId xmlns:a16="http://schemas.microsoft.com/office/drawing/2014/main" id="{DA04971F-F223-4144-9EAB-AC9D52136D19}"/>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8" name="Freeform 9819">
                <a:extLst>
                  <a:ext uri="{FF2B5EF4-FFF2-40B4-BE49-F238E27FC236}">
                    <a16:creationId xmlns:a16="http://schemas.microsoft.com/office/drawing/2014/main" id="{20654DF5-2586-4B2A-BAD5-B8B14AA0854B}"/>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9" name="Freeform 9820">
                <a:extLst>
                  <a:ext uri="{FF2B5EF4-FFF2-40B4-BE49-F238E27FC236}">
                    <a16:creationId xmlns:a16="http://schemas.microsoft.com/office/drawing/2014/main" id="{74EEA161-8709-46AB-B539-219EA4A9D1C0}"/>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0" name="Freeform 9821">
                <a:extLst>
                  <a:ext uri="{FF2B5EF4-FFF2-40B4-BE49-F238E27FC236}">
                    <a16:creationId xmlns:a16="http://schemas.microsoft.com/office/drawing/2014/main" id="{E06DA2B1-6F31-4BBC-B768-4A36286C30F5}"/>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1" name="Freeform 9822">
                <a:extLst>
                  <a:ext uri="{FF2B5EF4-FFF2-40B4-BE49-F238E27FC236}">
                    <a16:creationId xmlns:a16="http://schemas.microsoft.com/office/drawing/2014/main" id="{8A263C59-7F74-48C9-A0D5-B5346B1FC7DB}"/>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2" name="Freeform 9823">
                <a:extLst>
                  <a:ext uri="{FF2B5EF4-FFF2-40B4-BE49-F238E27FC236}">
                    <a16:creationId xmlns:a16="http://schemas.microsoft.com/office/drawing/2014/main" id="{85F69809-617D-4AE0-8FC0-DA7CB5EFE0F3}"/>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3" name="Freeform 9824">
                <a:extLst>
                  <a:ext uri="{FF2B5EF4-FFF2-40B4-BE49-F238E27FC236}">
                    <a16:creationId xmlns:a16="http://schemas.microsoft.com/office/drawing/2014/main" id="{1E68F9CD-117F-407F-BD9D-3C0EF28E0F62}"/>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4" name="Freeform 9825">
                <a:extLst>
                  <a:ext uri="{FF2B5EF4-FFF2-40B4-BE49-F238E27FC236}">
                    <a16:creationId xmlns:a16="http://schemas.microsoft.com/office/drawing/2014/main" id="{1B859EE6-2CC8-4530-83A9-EB14E9B306B1}"/>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5" name="Freeform 9826">
                <a:extLst>
                  <a:ext uri="{FF2B5EF4-FFF2-40B4-BE49-F238E27FC236}">
                    <a16:creationId xmlns:a16="http://schemas.microsoft.com/office/drawing/2014/main" id="{A69A4B06-7C77-4E43-8A76-B610A1475D72}"/>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6" name="Freeform 9827">
                <a:extLst>
                  <a:ext uri="{FF2B5EF4-FFF2-40B4-BE49-F238E27FC236}">
                    <a16:creationId xmlns:a16="http://schemas.microsoft.com/office/drawing/2014/main" id="{9A83F16D-D6BE-4A91-9306-77B703209311}"/>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7" name="Freeform 9828">
                <a:extLst>
                  <a:ext uri="{FF2B5EF4-FFF2-40B4-BE49-F238E27FC236}">
                    <a16:creationId xmlns:a16="http://schemas.microsoft.com/office/drawing/2014/main" id="{C7334C1F-B5A5-49AD-B717-D136F90667AC}"/>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8" name="Freeform 9829">
                <a:extLst>
                  <a:ext uri="{FF2B5EF4-FFF2-40B4-BE49-F238E27FC236}">
                    <a16:creationId xmlns:a16="http://schemas.microsoft.com/office/drawing/2014/main" id="{5CA4893F-959E-409A-8228-4452FE1E3827}"/>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9" name="Freeform 9830">
                <a:extLst>
                  <a:ext uri="{FF2B5EF4-FFF2-40B4-BE49-F238E27FC236}">
                    <a16:creationId xmlns:a16="http://schemas.microsoft.com/office/drawing/2014/main" id="{24F7A9A0-721D-4F15-97BB-65F5669AAEDD}"/>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0" name="Freeform 9831">
                <a:extLst>
                  <a:ext uri="{FF2B5EF4-FFF2-40B4-BE49-F238E27FC236}">
                    <a16:creationId xmlns:a16="http://schemas.microsoft.com/office/drawing/2014/main" id="{B8EAED87-4B29-4296-84B4-71668D0B4CCD}"/>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1" name="Freeform 9832">
                <a:extLst>
                  <a:ext uri="{FF2B5EF4-FFF2-40B4-BE49-F238E27FC236}">
                    <a16:creationId xmlns:a16="http://schemas.microsoft.com/office/drawing/2014/main" id="{BCCB8D65-CD00-49BF-90FE-7AEA74D5B203}"/>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2" name="Freeform 9833">
                <a:extLst>
                  <a:ext uri="{FF2B5EF4-FFF2-40B4-BE49-F238E27FC236}">
                    <a16:creationId xmlns:a16="http://schemas.microsoft.com/office/drawing/2014/main" id="{813BA7F1-E3E4-4610-8249-F7A90BA690D8}"/>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3" name="Freeform 9834">
                <a:extLst>
                  <a:ext uri="{FF2B5EF4-FFF2-40B4-BE49-F238E27FC236}">
                    <a16:creationId xmlns:a16="http://schemas.microsoft.com/office/drawing/2014/main" id="{9D1DBBA1-512F-4D75-B552-62DBA74F4AB8}"/>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4" name="Freeform 9835">
                <a:extLst>
                  <a:ext uri="{FF2B5EF4-FFF2-40B4-BE49-F238E27FC236}">
                    <a16:creationId xmlns:a16="http://schemas.microsoft.com/office/drawing/2014/main" id="{1717890D-0DE7-4E05-B3EE-6E6596659ECF}"/>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5" name="Freeform 9836">
                <a:extLst>
                  <a:ext uri="{FF2B5EF4-FFF2-40B4-BE49-F238E27FC236}">
                    <a16:creationId xmlns:a16="http://schemas.microsoft.com/office/drawing/2014/main" id="{B094A43F-A48C-436C-ADA3-E590DFD98746}"/>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6" name="Freeform 9837">
                <a:extLst>
                  <a:ext uri="{FF2B5EF4-FFF2-40B4-BE49-F238E27FC236}">
                    <a16:creationId xmlns:a16="http://schemas.microsoft.com/office/drawing/2014/main" id="{102606D6-4030-4679-837A-530A90C23190}"/>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7" name="Freeform 9838">
                <a:extLst>
                  <a:ext uri="{FF2B5EF4-FFF2-40B4-BE49-F238E27FC236}">
                    <a16:creationId xmlns:a16="http://schemas.microsoft.com/office/drawing/2014/main" id="{82174119-B3C7-426E-A06F-4AE24C46352A}"/>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8" name="Freeform 9839">
                <a:extLst>
                  <a:ext uri="{FF2B5EF4-FFF2-40B4-BE49-F238E27FC236}">
                    <a16:creationId xmlns:a16="http://schemas.microsoft.com/office/drawing/2014/main" id="{EB8F631F-E38F-40FC-9F1B-3ED36F3F96BA}"/>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9" name="Freeform 9840">
                <a:extLst>
                  <a:ext uri="{FF2B5EF4-FFF2-40B4-BE49-F238E27FC236}">
                    <a16:creationId xmlns:a16="http://schemas.microsoft.com/office/drawing/2014/main" id="{14C1491D-57D8-4E38-98BC-2019126EF91D}"/>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0" name="Freeform 9841">
                <a:extLst>
                  <a:ext uri="{FF2B5EF4-FFF2-40B4-BE49-F238E27FC236}">
                    <a16:creationId xmlns:a16="http://schemas.microsoft.com/office/drawing/2014/main" id="{5DFF8AC2-3FF5-44BB-9D00-6A0DEDD37C32}"/>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1" name="Freeform 9842">
                <a:extLst>
                  <a:ext uri="{FF2B5EF4-FFF2-40B4-BE49-F238E27FC236}">
                    <a16:creationId xmlns:a16="http://schemas.microsoft.com/office/drawing/2014/main" id="{40F0921B-860F-4B7B-8576-074C4527C170}"/>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2" name="Freeform 9843">
                <a:extLst>
                  <a:ext uri="{FF2B5EF4-FFF2-40B4-BE49-F238E27FC236}">
                    <a16:creationId xmlns:a16="http://schemas.microsoft.com/office/drawing/2014/main" id="{1E7EEBA7-A0D3-493E-B828-0294990F5C22}"/>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3" name="Freeform 9844">
                <a:extLst>
                  <a:ext uri="{FF2B5EF4-FFF2-40B4-BE49-F238E27FC236}">
                    <a16:creationId xmlns:a16="http://schemas.microsoft.com/office/drawing/2014/main" id="{257859AB-BDC1-40C5-B4B1-D693260EA7F5}"/>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4" name="Freeform 9845">
                <a:extLst>
                  <a:ext uri="{FF2B5EF4-FFF2-40B4-BE49-F238E27FC236}">
                    <a16:creationId xmlns:a16="http://schemas.microsoft.com/office/drawing/2014/main" id="{FC36B84C-A2E7-4C40-AC19-9E08EC8FC14B}"/>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5" name="Freeform 9846">
                <a:extLst>
                  <a:ext uri="{FF2B5EF4-FFF2-40B4-BE49-F238E27FC236}">
                    <a16:creationId xmlns:a16="http://schemas.microsoft.com/office/drawing/2014/main" id="{33E49DE8-82A1-4E64-B5BD-DB6DCEC8BF4F}"/>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6" name="Freeform 9847">
                <a:extLst>
                  <a:ext uri="{FF2B5EF4-FFF2-40B4-BE49-F238E27FC236}">
                    <a16:creationId xmlns:a16="http://schemas.microsoft.com/office/drawing/2014/main" id="{09D26250-21B4-44EA-ADC8-EF2789A22F73}"/>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7" name="Freeform 9848">
                <a:extLst>
                  <a:ext uri="{FF2B5EF4-FFF2-40B4-BE49-F238E27FC236}">
                    <a16:creationId xmlns:a16="http://schemas.microsoft.com/office/drawing/2014/main" id="{349FDBF2-14E9-4D3C-A967-03724BA42C7F}"/>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8" name="Freeform 9849">
                <a:extLst>
                  <a:ext uri="{FF2B5EF4-FFF2-40B4-BE49-F238E27FC236}">
                    <a16:creationId xmlns:a16="http://schemas.microsoft.com/office/drawing/2014/main" id="{CA0578F3-156D-4D13-BB62-76358A387031}"/>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9" name="Freeform 9850">
                <a:extLst>
                  <a:ext uri="{FF2B5EF4-FFF2-40B4-BE49-F238E27FC236}">
                    <a16:creationId xmlns:a16="http://schemas.microsoft.com/office/drawing/2014/main" id="{4EE1359C-AAFB-4DE9-BA31-C82710630BF2}"/>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0" name="Freeform 9851">
                <a:extLst>
                  <a:ext uri="{FF2B5EF4-FFF2-40B4-BE49-F238E27FC236}">
                    <a16:creationId xmlns:a16="http://schemas.microsoft.com/office/drawing/2014/main" id="{F0B67E9A-2913-40F6-BDEA-339BF044E89B}"/>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1" name="Freeform 9852">
                <a:extLst>
                  <a:ext uri="{FF2B5EF4-FFF2-40B4-BE49-F238E27FC236}">
                    <a16:creationId xmlns:a16="http://schemas.microsoft.com/office/drawing/2014/main" id="{ED763AF3-5E34-4551-AE2C-140C5CE025C8}"/>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2" name="Freeform 9853">
                <a:extLst>
                  <a:ext uri="{FF2B5EF4-FFF2-40B4-BE49-F238E27FC236}">
                    <a16:creationId xmlns:a16="http://schemas.microsoft.com/office/drawing/2014/main" id="{0DCD3CD4-93AC-4800-9601-7BE01C1EBAE9}"/>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3" name="Freeform 9854">
                <a:extLst>
                  <a:ext uri="{FF2B5EF4-FFF2-40B4-BE49-F238E27FC236}">
                    <a16:creationId xmlns:a16="http://schemas.microsoft.com/office/drawing/2014/main" id="{181D0416-A7F9-4584-832C-C0B8F5156CB9}"/>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4" name="Freeform 9855">
                <a:extLst>
                  <a:ext uri="{FF2B5EF4-FFF2-40B4-BE49-F238E27FC236}">
                    <a16:creationId xmlns:a16="http://schemas.microsoft.com/office/drawing/2014/main" id="{9D56B739-3800-47F4-9574-67FBFB38B077}"/>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5" name="Freeform 9856">
                <a:extLst>
                  <a:ext uri="{FF2B5EF4-FFF2-40B4-BE49-F238E27FC236}">
                    <a16:creationId xmlns:a16="http://schemas.microsoft.com/office/drawing/2014/main" id="{6A09A320-0EA6-4705-9F76-59A2671CBA1B}"/>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6" name="Freeform 9857">
                <a:extLst>
                  <a:ext uri="{FF2B5EF4-FFF2-40B4-BE49-F238E27FC236}">
                    <a16:creationId xmlns:a16="http://schemas.microsoft.com/office/drawing/2014/main" id="{2EBE8078-BAEA-40C4-BA35-04F37484D424}"/>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7" name="Freeform 9858">
                <a:extLst>
                  <a:ext uri="{FF2B5EF4-FFF2-40B4-BE49-F238E27FC236}">
                    <a16:creationId xmlns:a16="http://schemas.microsoft.com/office/drawing/2014/main" id="{9ECA3846-FDF6-40EE-B399-75AABE93D427}"/>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8" name="Freeform 9859">
                <a:extLst>
                  <a:ext uri="{FF2B5EF4-FFF2-40B4-BE49-F238E27FC236}">
                    <a16:creationId xmlns:a16="http://schemas.microsoft.com/office/drawing/2014/main" id="{62E381FB-F21E-4952-933F-25A5FDFB811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9" name="Freeform 9860">
                <a:extLst>
                  <a:ext uri="{FF2B5EF4-FFF2-40B4-BE49-F238E27FC236}">
                    <a16:creationId xmlns:a16="http://schemas.microsoft.com/office/drawing/2014/main" id="{A774B113-649D-4C33-B05F-09451C8E0FD4}"/>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0" name="Freeform 9861">
                <a:extLst>
                  <a:ext uri="{FF2B5EF4-FFF2-40B4-BE49-F238E27FC236}">
                    <a16:creationId xmlns:a16="http://schemas.microsoft.com/office/drawing/2014/main" id="{6A9FE131-F4C7-4B78-9419-F7EEEF189FBA}"/>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1" name="Freeform 9862">
                <a:extLst>
                  <a:ext uri="{FF2B5EF4-FFF2-40B4-BE49-F238E27FC236}">
                    <a16:creationId xmlns:a16="http://schemas.microsoft.com/office/drawing/2014/main" id="{6CCFA6F0-3E3F-4109-8C13-2705F2AC7F22}"/>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2" name="Freeform 9863">
                <a:extLst>
                  <a:ext uri="{FF2B5EF4-FFF2-40B4-BE49-F238E27FC236}">
                    <a16:creationId xmlns:a16="http://schemas.microsoft.com/office/drawing/2014/main" id="{0596FD31-CBCF-4833-BDEF-9192BD712522}"/>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3" name="Freeform 9864">
                <a:extLst>
                  <a:ext uri="{FF2B5EF4-FFF2-40B4-BE49-F238E27FC236}">
                    <a16:creationId xmlns:a16="http://schemas.microsoft.com/office/drawing/2014/main" id="{C780D2A5-C184-4CEA-8381-3D1E3BEC0D56}"/>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4" name="Freeform 9865">
                <a:extLst>
                  <a:ext uri="{FF2B5EF4-FFF2-40B4-BE49-F238E27FC236}">
                    <a16:creationId xmlns:a16="http://schemas.microsoft.com/office/drawing/2014/main" id="{23586070-3E60-4734-9103-65D67EA88C81}"/>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5" name="Freeform 9866">
                <a:extLst>
                  <a:ext uri="{FF2B5EF4-FFF2-40B4-BE49-F238E27FC236}">
                    <a16:creationId xmlns:a16="http://schemas.microsoft.com/office/drawing/2014/main" id="{D5BA67A0-32A0-4F97-A5D5-D486CFE9A5EF}"/>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6" name="Freeform 9867">
                <a:extLst>
                  <a:ext uri="{FF2B5EF4-FFF2-40B4-BE49-F238E27FC236}">
                    <a16:creationId xmlns:a16="http://schemas.microsoft.com/office/drawing/2014/main" id="{99FE1455-428B-4B26-B00C-6FE0A221B689}"/>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7" name="Freeform 9868">
                <a:extLst>
                  <a:ext uri="{FF2B5EF4-FFF2-40B4-BE49-F238E27FC236}">
                    <a16:creationId xmlns:a16="http://schemas.microsoft.com/office/drawing/2014/main" id="{3134F5E8-FA54-4880-B9A8-CADFC3B5E941}"/>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8" name="Freeform 9869">
                <a:extLst>
                  <a:ext uri="{FF2B5EF4-FFF2-40B4-BE49-F238E27FC236}">
                    <a16:creationId xmlns:a16="http://schemas.microsoft.com/office/drawing/2014/main" id="{F645E594-D666-466A-A142-1A80594E93A7}"/>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9" name="Freeform 9870">
                <a:extLst>
                  <a:ext uri="{FF2B5EF4-FFF2-40B4-BE49-F238E27FC236}">
                    <a16:creationId xmlns:a16="http://schemas.microsoft.com/office/drawing/2014/main" id="{863EA40F-CC66-471F-8888-6F566F738012}"/>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0" name="Freeform 9871">
                <a:extLst>
                  <a:ext uri="{FF2B5EF4-FFF2-40B4-BE49-F238E27FC236}">
                    <a16:creationId xmlns:a16="http://schemas.microsoft.com/office/drawing/2014/main" id="{998236DE-5F6F-426F-AB9B-A3F64823E33C}"/>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1" name="Freeform 9872">
                <a:extLst>
                  <a:ext uri="{FF2B5EF4-FFF2-40B4-BE49-F238E27FC236}">
                    <a16:creationId xmlns:a16="http://schemas.microsoft.com/office/drawing/2014/main" id="{EF6E28D2-9900-4B89-9414-DEE9EF331B46}"/>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2" name="Freeform 9873">
                <a:extLst>
                  <a:ext uri="{FF2B5EF4-FFF2-40B4-BE49-F238E27FC236}">
                    <a16:creationId xmlns:a16="http://schemas.microsoft.com/office/drawing/2014/main" id="{0A05C16F-269B-4DFA-A2E2-9E013711B54E}"/>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3" name="Freeform 9874">
                <a:extLst>
                  <a:ext uri="{FF2B5EF4-FFF2-40B4-BE49-F238E27FC236}">
                    <a16:creationId xmlns:a16="http://schemas.microsoft.com/office/drawing/2014/main" id="{C89C36FF-61C2-4A93-B2FD-633A14CA2150}"/>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4" name="Freeform 9875">
                <a:extLst>
                  <a:ext uri="{FF2B5EF4-FFF2-40B4-BE49-F238E27FC236}">
                    <a16:creationId xmlns:a16="http://schemas.microsoft.com/office/drawing/2014/main" id="{4B35DAC2-0969-485C-9FC7-2F2C2107C151}"/>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5" name="Freeform 9876">
                <a:extLst>
                  <a:ext uri="{FF2B5EF4-FFF2-40B4-BE49-F238E27FC236}">
                    <a16:creationId xmlns:a16="http://schemas.microsoft.com/office/drawing/2014/main" id="{3176CD2B-4794-44A1-8339-E7720EE663AA}"/>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6" name="Freeform 9877">
                <a:extLst>
                  <a:ext uri="{FF2B5EF4-FFF2-40B4-BE49-F238E27FC236}">
                    <a16:creationId xmlns:a16="http://schemas.microsoft.com/office/drawing/2014/main" id="{4DC01400-4572-4086-BE7A-A7EBE672EFFB}"/>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7" name="Freeform 9878">
                <a:extLst>
                  <a:ext uri="{FF2B5EF4-FFF2-40B4-BE49-F238E27FC236}">
                    <a16:creationId xmlns:a16="http://schemas.microsoft.com/office/drawing/2014/main" id="{B945BCD8-F64D-4E4D-B5FC-423AE4E5D738}"/>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8" name="Freeform 9879">
                <a:extLst>
                  <a:ext uri="{FF2B5EF4-FFF2-40B4-BE49-F238E27FC236}">
                    <a16:creationId xmlns:a16="http://schemas.microsoft.com/office/drawing/2014/main" id="{C96D587E-DC51-4507-879A-CF0BB0EB6828}"/>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9" name="Freeform 9880">
                <a:extLst>
                  <a:ext uri="{FF2B5EF4-FFF2-40B4-BE49-F238E27FC236}">
                    <a16:creationId xmlns:a16="http://schemas.microsoft.com/office/drawing/2014/main" id="{85C61437-EC0E-4A31-85F4-B74D9D189981}"/>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0" name="Freeform 9881">
                <a:extLst>
                  <a:ext uri="{FF2B5EF4-FFF2-40B4-BE49-F238E27FC236}">
                    <a16:creationId xmlns:a16="http://schemas.microsoft.com/office/drawing/2014/main" id="{FD5E220B-40F3-4C32-AA65-FEE8F0B75977}"/>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1" name="Freeform 9882">
                <a:extLst>
                  <a:ext uri="{FF2B5EF4-FFF2-40B4-BE49-F238E27FC236}">
                    <a16:creationId xmlns:a16="http://schemas.microsoft.com/office/drawing/2014/main" id="{EA2E0904-C0AA-4655-B305-8D799A30B0A2}"/>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2" name="Freeform 9883">
                <a:extLst>
                  <a:ext uri="{FF2B5EF4-FFF2-40B4-BE49-F238E27FC236}">
                    <a16:creationId xmlns:a16="http://schemas.microsoft.com/office/drawing/2014/main" id="{2E3F6076-48E3-4E4D-847D-812AD44E6825}"/>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3" name="Freeform 9884">
                <a:extLst>
                  <a:ext uri="{FF2B5EF4-FFF2-40B4-BE49-F238E27FC236}">
                    <a16:creationId xmlns:a16="http://schemas.microsoft.com/office/drawing/2014/main" id="{6F1C0138-491D-4E8E-81F6-3B348C5BFA6D}"/>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4" name="Freeform 9885">
                <a:extLst>
                  <a:ext uri="{FF2B5EF4-FFF2-40B4-BE49-F238E27FC236}">
                    <a16:creationId xmlns:a16="http://schemas.microsoft.com/office/drawing/2014/main" id="{68FE715D-4BBF-4378-8A6B-94B3EAD18015}"/>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5" name="Freeform 9886">
                <a:extLst>
                  <a:ext uri="{FF2B5EF4-FFF2-40B4-BE49-F238E27FC236}">
                    <a16:creationId xmlns:a16="http://schemas.microsoft.com/office/drawing/2014/main" id="{8EDBECCD-F2A2-4940-A648-E0152A8BE23F}"/>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6" name="Freeform 9887">
                <a:extLst>
                  <a:ext uri="{FF2B5EF4-FFF2-40B4-BE49-F238E27FC236}">
                    <a16:creationId xmlns:a16="http://schemas.microsoft.com/office/drawing/2014/main" id="{965F25F1-6873-45C0-A56B-3C054ED0C3DB}"/>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7" name="Freeform 9888">
                <a:extLst>
                  <a:ext uri="{FF2B5EF4-FFF2-40B4-BE49-F238E27FC236}">
                    <a16:creationId xmlns:a16="http://schemas.microsoft.com/office/drawing/2014/main" id="{42463A00-05B4-412F-A6C7-225A5F73E4C5}"/>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8" name="Freeform 9889">
                <a:extLst>
                  <a:ext uri="{FF2B5EF4-FFF2-40B4-BE49-F238E27FC236}">
                    <a16:creationId xmlns:a16="http://schemas.microsoft.com/office/drawing/2014/main" id="{F379384C-50CB-4C59-9D93-ECAAD6C59A5C}"/>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9" name="Freeform 9890">
                <a:extLst>
                  <a:ext uri="{FF2B5EF4-FFF2-40B4-BE49-F238E27FC236}">
                    <a16:creationId xmlns:a16="http://schemas.microsoft.com/office/drawing/2014/main" id="{1CE60CA7-97B9-4F44-A529-068AA9355853}"/>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0" name="Freeform 9891">
                <a:extLst>
                  <a:ext uri="{FF2B5EF4-FFF2-40B4-BE49-F238E27FC236}">
                    <a16:creationId xmlns:a16="http://schemas.microsoft.com/office/drawing/2014/main" id="{FFCBF844-DC20-45A9-A4FC-60703001FBAE}"/>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1" name="Freeform 9892">
                <a:extLst>
                  <a:ext uri="{FF2B5EF4-FFF2-40B4-BE49-F238E27FC236}">
                    <a16:creationId xmlns:a16="http://schemas.microsoft.com/office/drawing/2014/main" id="{04DE5BAD-1CBA-48CA-BD27-49C4EFCB2E61}"/>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2" name="Freeform 9893">
                <a:extLst>
                  <a:ext uri="{FF2B5EF4-FFF2-40B4-BE49-F238E27FC236}">
                    <a16:creationId xmlns:a16="http://schemas.microsoft.com/office/drawing/2014/main" id="{627EA424-CFE7-4515-ACFA-8737F225B3C4}"/>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3" name="Freeform 9894">
                <a:extLst>
                  <a:ext uri="{FF2B5EF4-FFF2-40B4-BE49-F238E27FC236}">
                    <a16:creationId xmlns:a16="http://schemas.microsoft.com/office/drawing/2014/main" id="{4F5AFF8F-B099-43D0-833C-3DB39E990CB6}"/>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4" name="Freeform 9895">
                <a:extLst>
                  <a:ext uri="{FF2B5EF4-FFF2-40B4-BE49-F238E27FC236}">
                    <a16:creationId xmlns:a16="http://schemas.microsoft.com/office/drawing/2014/main" id="{7AD0A6B8-3776-462A-AFBC-6C27329E5418}"/>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5" name="Freeform 9896">
                <a:extLst>
                  <a:ext uri="{FF2B5EF4-FFF2-40B4-BE49-F238E27FC236}">
                    <a16:creationId xmlns:a16="http://schemas.microsoft.com/office/drawing/2014/main" id="{F6B7C37F-BF27-4C7C-85F0-843303A4A121}"/>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6" name="Freeform 9897">
                <a:extLst>
                  <a:ext uri="{FF2B5EF4-FFF2-40B4-BE49-F238E27FC236}">
                    <a16:creationId xmlns:a16="http://schemas.microsoft.com/office/drawing/2014/main" id="{A12A0395-EFA3-4CB0-A79F-D16358A3A5B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7" name="Freeform 9898">
                <a:extLst>
                  <a:ext uri="{FF2B5EF4-FFF2-40B4-BE49-F238E27FC236}">
                    <a16:creationId xmlns:a16="http://schemas.microsoft.com/office/drawing/2014/main" id="{74365936-9612-4194-B0C3-F4BBF3052AAF}"/>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8" name="Freeform 9899">
                <a:extLst>
                  <a:ext uri="{FF2B5EF4-FFF2-40B4-BE49-F238E27FC236}">
                    <a16:creationId xmlns:a16="http://schemas.microsoft.com/office/drawing/2014/main" id="{CAC60DEB-4D0D-43D8-9C06-FD92961960CC}"/>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9" name="Freeform 9900">
                <a:extLst>
                  <a:ext uri="{FF2B5EF4-FFF2-40B4-BE49-F238E27FC236}">
                    <a16:creationId xmlns:a16="http://schemas.microsoft.com/office/drawing/2014/main" id="{131DA9AA-5AB3-4D14-A1AF-9D26A43DF8BE}"/>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0" name="Freeform 9901">
                <a:extLst>
                  <a:ext uri="{FF2B5EF4-FFF2-40B4-BE49-F238E27FC236}">
                    <a16:creationId xmlns:a16="http://schemas.microsoft.com/office/drawing/2014/main" id="{360FCEB6-B210-42E3-B4C5-83E23AB0D75E}"/>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1" name="Freeform 9902">
                <a:extLst>
                  <a:ext uri="{FF2B5EF4-FFF2-40B4-BE49-F238E27FC236}">
                    <a16:creationId xmlns:a16="http://schemas.microsoft.com/office/drawing/2014/main" id="{3438C035-A02E-44A7-B747-F03B8148661C}"/>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2" name="Freeform 9903">
                <a:extLst>
                  <a:ext uri="{FF2B5EF4-FFF2-40B4-BE49-F238E27FC236}">
                    <a16:creationId xmlns:a16="http://schemas.microsoft.com/office/drawing/2014/main" id="{BC1FAEAC-7CF8-428F-B772-C61F27400D3E}"/>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3" name="Freeform 9904">
                <a:extLst>
                  <a:ext uri="{FF2B5EF4-FFF2-40B4-BE49-F238E27FC236}">
                    <a16:creationId xmlns:a16="http://schemas.microsoft.com/office/drawing/2014/main" id="{1DB7DC15-0CF0-4003-92D6-4230EE7082D6}"/>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4" name="Freeform 9905">
                <a:extLst>
                  <a:ext uri="{FF2B5EF4-FFF2-40B4-BE49-F238E27FC236}">
                    <a16:creationId xmlns:a16="http://schemas.microsoft.com/office/drawing/2014/main" id="{59BAB795-DDAF-4F05-A700-F929C83CEB93}"/>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5" name="Freeform 9906">
                <a:extLst>
                  <a:ext uri="{FF2B5EF4-FFF2-40B4-BE49-F238E27FC236}">
                    <a16:creationId xmlns:a16="http://schemas.microsoft.com/office/drawing/2014/main" id="{A21BE837-E013-4F7E-A675-0ED7CC269753}"/>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6" name="Freeform 9907">
                <a:extLst>
                  <a:ext uri="{FF2B5EF4-FFF2-40B4-BE49-F238E27FC236}">
                    <a16:creationId xmlns:a16="http://schemas.microsoft.com/office/drawing/2014/main" id="{2DA75362-D29E-455F-8AEE-4734B46000D3}"/>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7" name="Freeform 9908">
                <a:extLst>
                  <a:ext uri="{FF2B5EF4-FFF2-40B4-BE49-F238E27FC236}">
                    <a16:creationId xmlns:a16="http://schemas.microsoft.com/office/drawing/2014/main" id="{1E54BF79-DECC-44DF-9E24-B28471F7A194}"/>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8" name="Freeform 9909">
                <a:extLst>
                  <a:ext uri="{FF2B5EF4-FFF2-40B4-BE49-F238E27FC236}">
                    <a16:creationId xmlns:a16="http://schemas.microsoft.com/office/drawing/2014/main" id="{7AB601FA-B353-4F0B-B2CB-ECF8DE39FD62}"/>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9" name="Freeform 9910">
                <a:extLst>
                  <a:ext uri="{FF2B5EF4-FFF2-40B4-BE49-F238E27FC236}">
                    <a16:creationId xmlns:a16="http://schemas.microsoft.com/office/drawing/2014/main" id="{61333790-F5F0-4617-B20A-45839BC0DDE3}"/>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0" name="Freeform 9911">
                <a:extLst>
                  <a:ext uri="{FF2B5EF4-FFF2-40B4-BE49-F238E27FC236}">
                    <a16:creationId xmlns:a16="http://schemas.microsoft.com/office/drawing/2014/main" id="{C42BC3C5-640E-4AF9-85D4-5EA4065528D1}"/>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1" name="Freeform 9912">
                <a:extLst>
                  <a:ext uri="{FF2B5EF4-FFF2-40B4-BE49-F238E27FC236}">
                    <a16:creationId xmlns:a16="http://schemas.microsoft.com/office/drawing/2014/main" id="{D264370C-C926-4BE1-AC1A-A03AB105E30B}"/>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2" name="Freeform 9913">
                <a:extLst>
                  <a:ext uri="{FF2B5EF4-FFF2-40B4-BE49-F238E27FC236}">
                    <a16:creationId xmlns:a16="http://schemas.microsoft.com/office/drawing/2014/main" id="{F77E157E-7C4E-4AF5-8763-D71AC9358B70}"/>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3" name="Freeform 9914">
                <a:extLst>
                  <a:ext uri="{FF2B5EF4-FFF2-40B4-BE49-F238E27FC236}">
                    <a16:creationId xmlns:a16="http://schemas.microsoft.com/office/drawing/2014/main" id="{8AFB9F1B-CBE3-4565-AECB-623B19969650}"/>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4" name="Freeform 9915">
                <a:extLst>
                  <a:ext uri="{FF2B5EF4-FFF2-40B4-BE49-F238E27FC236}">
                    <a16:creationId xmlns:a16="http://schemas.microsoft.com/office/drawing/2014/main" id="{99D3C4A5-BB64-4507-92F4-B2676A5E65C6}"/>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5" name="Freeform 9916">
                <a:extLst>
                  <a:ext uri="{FF2B5EF4-FFF2-40B4-BE49-F238E27FC236}">
                    <a16:creationId xmlns:a16="http://schemas.microsoft.com/office/drawing/2014/main" id="{3DE57F06-2465-431E-88C0-635B1026A896}"/>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6" name="Freeform 9917">
                <a:extLst>
                  <a:ext uri="{FF2B5EF4-FFF2-40B4-BE49-F238E27FC236}">
                    <a16:creationId xmlns:a16="http://schemas.microsoft.com/office/drawing/2014/main" id="{B2FB7A55-1FCC-4729-9655-2134A535C21D}"/>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7" name="Freeform 9918">
                <a:extLst>
                  <a:ext uri="{FF2B5EF4-FFF2-40B4-BE49-F238E27FC236}">
                    <a16:creationId xmlns:a16="http://schemas.microsoft.com/office/drawing/2014/main" id="{618B3A50-8896-4045-8074-7BB19D4697EC}"/>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8" name="Freeform 9919">
                <a:extLst>
                  <a:ext uri="{FF2B5EF4-FFF2-40B4-BE49-F238E27FC236}">
                    <a16:creationId xmlns:a16="http://schemas.microsoft.com/office/drawing/2014/main" id="{BB326448-7F49-4C57-97DB-67B589C3AF7C}"/>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9" name="Freeform 9920">
                <a:extLst>
                  <a:ext uri="{FF2B5EF4-FFF2-40B4-BE49-F238E27FC236}">
                    <a16:creationId xmlns:a16="http://schemas.microsoft.com/office/drawing/2014/main" id="{1778D61D-627B-4E10-BFAC-85911F6903BF}"/>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0" name="Freeform 9921">
                <a:extLst>
                  <a:ext uri="{FF2B5EF4-FFF2-40B4-BE49-F238E27FC236}">
                    <a16:creationId xmlns:a16="http://schemas.microsoft.com/office/drawing/2014/main" id="{D44CE51C-8778-4B33-B420-64FF418DB5C2}"/>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1" name="Freeform 9922">
                <a:extLst>
                  <a:ext uri="{FF2B5EF4-FFF2-40B4-BE49-F238E27FC236}">
                    <a16:creationId xmlns:a16="http://schemas.microsoft.com/office/drawing/2014/main" id="{54A23160-5A5F-40B2-BD76-1C5ACA1553CF}"/>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2" name="Freeform 9923">
                <a:extLst>
                  <a:ext uri="{FF2B5EF4-FFF2-40B4-BE49-F238E27FC236}">
                    <a16:creationId xmlns:a16="http://schemas.microsoft.com/office/drawing/2014/main" id="{FCA07E63-5861-4D69-A8BF-B53E6BC63A5E}"/>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3" name="Freeform 9924">
                <a:extLst>
                  <a:ext uri="{FF2B5EF4-FFF2-40B4-BE49-F238E27FC236}">
                    <a16:creationId xmlns:a16="http://schemas.microsoft.com/office/drawing/2014/main" id="{C3DD39E4-8C24-4B1B-AD30-331BB787EA3F}"/>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4" name="Freeform 9925">
                <a:extLst>
                  <a:ext uri="{FF2B5EF4-FFF2-40B4-BE49-F238E27FC236}">
                    <a16:creationId xmlns:a16="http://schemas.microsoft.com/office/drawing/2014/main" id="{8B44A61C-C2CA-47A5-87A4-FAFE5A35E8E6}"/>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5" name="Freeform 9926">
                <a:extLst>
                  <a:ext uri="{FF2B5EF4-FFF2-40B4-BE49-F238E27FC236}">
                    <a16:creationId xmlns:a16="http://schemas.microsoft.com/office/drawing/2014/main" id="{2B7C5E80-BBF6-4FA6-A3E8-FAB8C3B9C0F6}"/>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6" name="Freeform 9927">
                <a:extLst>
                  <a:ext uri="{FF2B5EF4-FFF2-40B4-BE49-F238E27FC236}">
                    <a16:creationId xmlns:a16="http://schemas.microsoft.com/office/drawing/2014/main" id="{22C1E778-33D4-47E7-8101-795AF06D3F00}"/>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7" name="Freeform 9928">
                <a:extLst>
                  <a:ext uri="{FF2B5EF4-FFF2-40B4-BE49-F238E27FC236}">
                    <a16:creationId xmlns:a16="http://schemas.microsoft.com/office/drawing/2014/main" id="{79E9A5D5-4825-482F-8950-766738462323}"/>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8" name="Freeform 9929">
                <a:extLst>
                  <a:ext uri="{FF2B5EF4-FFF2-40B4-BE49-F238E27FC236}">
                    <a16:creationId xmlns:a16="http://schemas.microsoft.com/office/drawing/2014/main" id="{749206E6-2109-44E4-A9DE-FEFB09CFA379}"/>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9" name="Freeform 9930">
                <a:extLst>
                  <a:ext uri="{FF2B5EF4-FFF2-40B4-BE49-F238E27FC236}">
                    <a16:creationId xmlns:a16="http://schemas.microsoft.com/office/drawing/2014/main" id="{A0C4C1E2-D07E-4D27-9F29-7433FD0432A0}"/>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0" name="Freeform 9931">
                <a:extLst>
                  <a:ext uri="{FF2B5EF4-FFF2-40B4-BE49-F238E27FC236}">
                    <a16:creationId xmlns:a16="http://schemas.microsoft.com/office/drawing/2014/main" id="{9B43E057-C9E9-461F-BAF3-F7C12E08AA86}"/>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1" name="Freeform 9932">
                <a:extLst>
                  <a:ext uri="{FF2B5EF4-FFF2-40B4-BE49-F238E27FC236}">
                    <a16:creationId xmlns:a16="http://schemas.microsoft.com/office/drawing/2014/main" id="{B1F81699-4D20-416E-A4EA-A8244D6C2797}"/>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2" name="Freeform 9933">
                <a:extLst>
                  <a:ext uri="{FF2B5EF4-FFF2-40B4-BE49-F238E27FC236}">
                    <a16:creationId xmlns:a16="http://schemas.microsoft.com/office/drawing/2014/main" id="{1BFA0F3A-E49D-481F-BCC8-9579F4E1F4C8}"/>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3" name="Freeform 9934">
                <a:extLst>
                  <a:ext uri="{FF2B5EF4-FFF2-40B4-BE49-F238E27FC236}">
                    <a16:creationId xmlns:a16="http://schemas.microsoft.com/office/drawing/2014/main" id="{FB35FD52-8308-480E-AC97-124496B4CF1D}"/>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4" name="Freeform 9935">
                <a:extLst>
                  <a:ext uri="{FF2B5EF4-FFF2-40B4-BE49-F238E27FC236}">
                    <a16:creationId xmlns:a16="http://schemas.microsoft.com/office/drawing/2014/main" id="{9F80C2D9-9A1B-4F1D-BE88-EA2889009AA9}"/>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5" name="Freeform 9936">
                <a:extLst>
                  <a:ext uri="{FF2B5EF4-FFF2-40B4-BE49-F238E27FC236}">
                    <a16:creationId xmlns:a16="http://schemas.microsoft.com/office/drawing/2014/main" id="{6202377D-BFC8-4B57-981F-9C5F186CF548}"/>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6" name="Freeform 9937">
                <a:extLst>
                  <a:ext uri="{FF2B5EF4-FFF2-40B4-BE49-F238E27FC236}">
                    <a16:creationId xmlns:a16="http://schemas.microsoft.com/office/drawing/2014/main" id="{C98D35DF-E4AD-4E74-BDB1-65DBB007CAB6}"/>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7" name="Freeform 9938">
                <a:extLst>
                  <a:ext uri="{FF2B5EF4-FFF2-40B4-BE49-F238E27FC236}">
                    <a16:creationId xmlns:a16="http://schemas.microsoft.com/office/drawing/2014/main" id="{A396FCBC-39D5-464B-961C-C3A3A89B6C0F}"/>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8" name="Freeform 9939">
                <a:extLst>
                  <a:ext uri="{FF2B5EF4-FFF2-40B4-BE49-F238E27FC236}">
                    <a16:creationId xmlns:a16="http://schemas.microsoft.com/office/drawing/2014/main" id="{1EB91985-D0DF-4E3E-97FA-CB86D79223D5}"/>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9" name="Freeform 9940">
                <a:extLst>
                  <a:ext uri="{FF2B5EF4-FFF2-40B4-BE49-F238E27FC236}">
                    <a16:creationId xmlns:a16="http://schemas.microsoft.com/office/drawing/2014/main" id="{D974AF9C-D4DA-4591-BB89-F25F0DD6E5FA}"/>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0" name="Freeform 9941">
                <a:extLst>
                  <a:ext uri="{FF2B5EF4-FFF2-40B4-BE49-F238E27FC236}">
                    <a16:creationId xmlns:a16="http://schemas.microsoft.com/office/drawing/2014/main" id="{4CEC780F-B05A-4FC7-B318-146661C28989}"/>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1" name="Freeform 9942">
                <a:extLst>
                  <a:ext uri="{FF2B5EF4-FFF2-40B4-BE49-F238E27FC236}">
                    <a16:creationId xmlns:a16="http://schemas.microsoft.com/office/drawing/2014/main" id="{AB9C52A4-9DBE-4ED4-A968-9E21B3003676}"/>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2" name="Freeform 9943">
                <a:extLst>
                  <a:ext uri="{FF2B5EF4-FFF2-40B4-BE49-F238E27FC236}">
                    <a16:creationId xmlns:a16="http://schemas.microsoft.com/office/drawing/2014/main" id="{E0F74B07-AC3C-40E9-B331-8837B28FE56E}"/>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3" name="Freeform 9944">
                <a:extLst>
                  <a:ext uri="{FF2B5EF4-FFF2-40B4-BE49-F238E27FC236}">
                    <a16:creationId xmlns:a16="http://schemas.microsoft.com/office/drawing/2014/main" id="{B62FD1E2-34B7-484F-BFC9-C896839FF528}"/>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4" name="Freeform 9945">
                <a:extLst>
                  <a:ext uri="{FF2B5EF4-FFF2-40B4-BE49-F238E27FC236}">
                    <a16:creationId xmlns:a16="http://schemas.microsoft.com/office/drawing/2014/main" id="{29D69514-E516-4728-AAEC-36AB23A01D5F}"/>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5" name="Freeform 9946">
                <a:extLst>
                  <a:ext uri="{FF2B5EF4-FFF2-40B4-BE49-F238E27FC236}">
                    <a16:creationId xmlns:a16="http://schemas.microsoft.com/office/drawing/2014/main" id="{8ADDFE71-2A8A-4344-8BC3-3C64BE6C132F}"/>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6" name="Freeform 9947">
                <a:extLst>
                  <a:ext uri="{FF2B5EF4-FFF2-40B4-BE49-F238E27FC236}">
                    <a16:creationId xmlns:a16="http://schemas.microsoft.com/office/drawing/2014/main" id="{4682DC02-D99E-4189-A1E8-C704007FACF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7" name="Freeform 9948">
                <a:extLst>
                  <a:ext uri="{FF2B5EF4-FFF2-40B4-BE49-F238E27FC236}">
                    <a16:creationId xmlns:a16="http://schemas.microsoft.com/office/drawing/2014/main" id="{392B2380-C2DF-4A26-8393-294842BF3BC7}"/>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8" name="Freeform 9949">
                <a:extLst>
                  <a:ext uri="{FF2B5EF4-FFF2-40B4-BE49-F238E27FC236}">
                    <a16:creationId xmlns:a16="http://schemas.microsoft.com/office/drawing/2014/main" id="{C68B2449-DC4D-46C9-8C7B-1898652A4CDB}"/>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9" name="Freeform 9950">
                <a:extLst>
                  <a:ext uri="{FF2B5EF4-FFF2-40B4-BE49-F238E27FC236}">
                    <a16:creationId xmlns:a16="http://schemas.microsoft.com/office/drawing/2014/main" id="{EAC4B37E-CCD8-4D96-81D0-D1F18B58299F}"/>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0" name="Freeform 9951">
                <a:extLst>
                  <a:ext uri="{FF2B5EF4-FFF2-40B4-BE49-F238E27FC236}">
                    <a16:creationId xmlns:a16="http://schemas.microsoft.com/office/drawing/2014/main" id="{FE6D66A5-41C2-4B7B-84D8-DD6CE28F8414}"/>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1" name="Freeform 9952">
                <a:extLst>
                  <a:ext uri="{FF2B5EF4-FFF2-40B4-BE49-F238E27FC236}">
                    <a16:creationId xmlns:a16="http://schemas.microsoft.com/office/drawing/2014/main" id="{B6FA1F6D-D9F5-472C-B236-C2E4DE809E15}"/>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2" name="Freeform 9953">
                <a:extLst>
                  <a:ext uri="{FF2B5EF4-FFF2-40B4-BE49-F238E27FC236}">
                    <a16:creationId xmlns:a16="http://schemas.microsoft.com/office/drawing/2014/main" id="{77E82300-7CC7-4EE7-9337-880E3033A001}"/>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3" name="Freeform 9954">
                <a:extLst>
                  <a:ext uri="{FF2B5EF4-FFF2-40B4-BE49-F238E27FC236}">
                    <a16:creationId xmlns:a16="http://schemas.microsoft.com/office/drawing/2014/main" id="{D4877306-C806-4A96-95F4-A9A37190D101}"/>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4" name="Freeform 9955">
                <a:extLst>
                  <a:ext uri="{FF2B5EF4-FFF2-40B4-BE49-F238E27FC236}">
                    <a16:creationId xmlns:a16="http://schemas.microsoft.com/office/drawing/2014/main" id="{F67D7BFB-2ECA-4DF7-A376-D58E7FF41C35}"/>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5" name="Freeform 9956">
                <a:extLst>
                  <a:ext uri="{FF2B5EF4-FFF2-40B4-BE49-F238E27FC236}">
                    <a16:creationId xmlns:a16="http://schemas.microsoft.com/office/drawing/2014/main" id="{C20BDC75-B2FB-45B3-B6E6-1EFDB47426B8}"/>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6" name="Freeform 9957">
                <a:extLst>
                  <a:ext uri="{FF2B5EF4-FFF2-40B4-BE49-F238E27FC236}">
                    <a16:creationId xmlns:a16="http://schemas.microsoft.com/office/drawing/2014/main" id="{3B37E2A6-B897-4FFD-92E7-48FB6C754A43}"/>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7" name="Freeform 9958">
                <a:extLst>
                  <a:ext uri="{FF2B5EF4-FFF2-40B4-BE49-F238E27FC236}">
                    <a16:creationId xmlns:a16="http://schemas.microsoft.com/office/drawing/2014/main" id="{EF38EDFC-AF84-417C-B516-3A43736CC7CC}"/>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8" name="Freeform 9959">
                <a:extLst>
                  <a:ext uri="{FF2B5EF4-FFF2-40B4-BE49-F238E27FC236}">
                    <a16:creationId xmlns:a16="http://schemas.microsoft.com/office/drawing/2014/main" id="{EC448E7D-D966-47C5-8C7C-FCB0931DD991}"/>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9" name="Freeform 9960">
                <a:extLst>
                  <a:ext uri="{FF2B5EF4-FFF2-40B4-BE49-F238E27FC236}">
                    <a16:creationId xmlns:a16="http://schemas.microsoft.com/office/drawing/2014/main" id="{60A0BF98-F0CE-41CE-AC27-20F4F2044807}"/>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0" name="Freeform 9961">
                <a:extLst>
                  <a:ext uri="{FF2B5EF4-FFF2-40B4-BE49-F238E27FC236}">
                    <a16:creationId xmlns:a16="http://schemas.microsoft.com/office/drawing/2014/main" id="{7955B797-26ED-4387-8693-DA843D9720CF}"/>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1" name="Freeform 9962">
                <a:extLst>
                  <a:ext uri="{FF2B5EF4-FFF2-40B4-BE49-F238E27FC236}">
                    <a16:creationId xmlns:a16="http://schemas.microsoft.com/office/drawing/2014/main" id="{C9CBC74E-83C6-4ACD-9563-1DAF98668A86}"/>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2" name="Freeform 9963">
                <a:extLst>
                  <a:ext uri="{FF2B5EF4-FFF2-40B4-BE49-F238E27FC236}">
                    <a16:creationId xmlns:a16="http://schemas.microsoft.com/office/drawing/2014/main" id="{7C3C04BE-A2BA-4A2A-B56B-01CBE7E30382}"/>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3" name="Freeform 9964">
                <a:extLst>
                  <a:ext uri="{FF2B5EF4-FFF2-40B4-BE49-F238E27FC236}">
                    <a16:creationId xmlns:a16="http://schemas.microsoft.com/office/drawing/2014/main" id="{CCC17066-0BF8-407F-922F-E7A5715B0019}"/>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4" name="Freeform 9965">
                <a:extLst>
                  <a:ext uri="{FF2B5EF4-FFF2-40B4-BE49-F238E27FC236}">
                    <a16:creationId xmlns:a16="http://schemas.microsoft.com/office/drawing/2014/main" id="{7C4820A5-4C63-4A2B-936B-ABF93CA3857F}"/>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5" name="Freeform 9966">
                <a:extLst>
                  <a:ext uri="{FF2B5EF4-FFF2-40B4-BE49-F238E27FC236}">
                    <a16:creationId xmlns:a16="http://schemas.microsoft.com/office/drawing/2014/main" id="{3EDD804F-71D2-455A-9A5D-8D7CD42D21A1}"/>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6" name="Freeform 9967">
                <a:extLst>
                  <a:ext uri="{FF2B5EF4-FFF2-40B4-BE49-F238E27FC236}">
                    <a16:creationId xmlns:a16="http://schemas.microsoft.com/office/drawing/2014/main" id="{7E0294E7-9958-4A17-9237-C46A8DDFD2B3}"/>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7" name="Freeform 9968">
                <a:extLst>
                  <a:ext uri="{FF2B5EF4-FFF2-40B4-BE49-F238E27FC236}">
                    <a16:creationId xmlns:a16="http://schemas.microsoft.com/office/drawing/2014/main" id="{0B9ECC11-DDE9-4828-AE6D-2F898062FCA7}"/>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8" name="Freeform 9969">
                <a:extLst>
                  <a:ext uri="{FF2B5EF4-FFF2-40B4-BE49-F238E27FC236}">
                    <a16:creationId xmlns:a16="http://schemas.microsoft.com/office/drawing/2014/main" id="{CF7C9981-E840-4031-959E-6D3D86064034}"/>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9" name="Freeform 9970">
                <a:extLst>
                  <a:ext uri="{FF2B5EF4-FFF2-40B4-BE49-F238E27FC236}">
                    <a16:creationId xmlns:a16="http://schemas.microsoft.com/office/drawing/2014/main" id="{921424BD-E932-4A8F-B9FD-49980A9168A6}"/>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0" name="Freeform 9971">
                <a:extLst>
                  <a:ext uri="{FF2B5EF4-FFF2-40B4-BE49-F238E27FC236}">
                    <a16:creationId xmlns:a16="http://schemas.microsoft.com/office/drawing/2014/main" id="{80D56163-DFD0-4AB9-B14B-69EF1EC45CA2}"/>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1" name="Freeform 9972">
                <a:extLst>
                  <a:ext uri="{FF2B5EF4-FFF2-40B4-BE49-F238E27FC236}">
                    <a16:creationId xmlns:a16="http://schemas.microsoft.com/office/drawing/2014/main" id="{E1EEB7CE-6CB4-4152-A6EE-DD5A865C5291}"/>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2" name="Freeform 9973">
                <a:extLst>
                  <a:ext uri="{FF2B5EF4-FFF2-40B4-BE49-F238E27FC236}">
                    <a16:creationId xmlns:a16="http://schemas.microsoft.com/office/drawing/2014/main" id="{D91E4D34-66C0-4423-82F5-36025A7BD421}"/>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3" name="Freeform 9974">
                <a:extLst>
                  <a:ext uri="{FF2B5EF4-FFF2-40B4-BE49-F238E27FC236}">
                    <a16:creationId xmlns:a16="http://schemas.microsoft.com/office/drawing/2014/main" id="{E91CF970-0456-4A54-A196-4FEED6A710E8}"/>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4" name="Freeform 9975">
                <a:extLst>
                  <a:ext uri="{FF2B5EF4-FFF2-40B4-BE49-F238E27FC236}">
                    <a16:creationId xmlns:a16="http://schemas.microsoft.com/office/drawing/2014/main" id="{30AD6A9E-85A1-4DF4-8C0F-F989AAFE9EF9}"/>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5" name="Freeform 9976">
                <a:extLst>
                  <a:ext uri="{FF2B5EF4-FFF2-40B4-BE49-F238E27FC236}">
                    <a16:creationId xmlns:a16="http://schemas.microsoft.com/office/drawing/2014/main" id="{1669BAC5-93B3-4597-8CE0-42E717FFBAF3}"/>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6" name="Freeform 9977">
                <a:extLst>
                  <a:ext uri="{FF2B5EF4-FFF2-40B4-BE49-F238E27FC236}">
                    <a16:creationId xmlns:a16="http://schemas.microsoft.com/office/drawing/2014/main" id="{3881F50E-6B32-4AA0-8BCD-3628B2F9E8F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7" name="Freeform 9978">
                <a:extLst>
                  <a:ext uri="{FF2B5EF4-FFF2-40B4-BE49-F238E27FC236}">
                    <a16:creationId xmlns:a16="http://schemas.microsoft.com/office/drawing/2014/main" id="{329D947D-5DB0-4261-8450-35AE4B678EA6}"/>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8" name="Freeform 9979">
                <a:extLst>
                  <a:ext uri="{FF2B5EF4-FFF2-40B4-BE49-F238E27FC236}">
                    <a16:creationId xmlns:a16="http://schemas.microsoft.com/office/drawing/2014/main" id="{D783A641-850A-4D18-97E1-10DE8985C85E}"/>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9" name="Freeform 9980">
                <a:extLst>
                  <a:ext uri="{FF2B5EF4-FFF2-40B4-BE49-F238E27FC236}">
                    <a16:creationId xmlns:a16="http://schemas.microsoft.com/office/drawing/2014/main" id="{79A44B30-81F1-44A9-98F9-AC2AB5B6DCC7}"/>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0" name="Freeform 9981">
                <a:extLst>
                  <a:ext uri="{FF2B5EF4-FFF2-40B4-BE49-F238E27FC236}">
                    <a16:creationId xmlns:a16="http://schemas.microsoft.com/office/drawing/2014/main" id="{E29D05DA-6EAE-4BD2-8873-FC1908716212}"/>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1" name="Freeform 9982">
                <a:extLst>
                  <a:ext uri="{FF2B5EF4-FFF2-40B4-BE49-F238E27FC236}">
                    <a16:creationId xmlns:a16="http://schemas.microsoft.com/office/drawing/2014/main" id="{E1C0F249-68A5-44BA-BAC0-3EA51B900BC4}"/>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2" name="Freeform 9983">
                <a:extLst>
                  <a:ext uri="{FF2B5EF4-FFF2-40B4-BE49-F238E27FC236}">
                    <a16:creationId xmlns:a16="http://schemas.microsoft.com/office/drawing/2014/main" id="{3A637F40-BF77-4F05-A901-6B4A23D6766E}"/>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3" name="Freeform 9984">
                <a:extLst>
                  <a:ext uri="{FF2B5EF4-FFF2-40B4-BE49-F238E27FC236}">
                    <a16:creationId xmlns:a16="http://schemas.microsoft.com/office/drawing/2014/main" id="{656B2A65-A0FD-4A4E-B69C-A6B38D006727}"/>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4" name="Freeform 9985">
                <a:extLst>
                  <a:ext uri="{FF2B5EF4-FFF2-40B4-BE49-F238E27FC236}">
                    <a16:creationId xmlns:a16="http://schemas.microsoft.com/office/drawing/2014/main" id="{43915576-A783-4D08-A50D-FC6B3DBF6D1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5" name="Freeform 9986">
                <a:extLst>
                  <a:ext uri="{FF2B5EF4-FFF2-40B4-BE49-F238E27FC236}">
                    <a16:creationId xmlns:a16="http://schemas.microsoft.com/office/drawing/2014/main" id="{71DECAD7-AC18-4598-A53C-016E76F590A1}"/>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6" name="Freeform 9987">
                <a:extLst>
                  <a:ext uri="{FF2B5EF4-FFF2-40B4-BE49-F238E27FC236}">
                    <a16:creationId xmlns:a16="http://schemas.microsoft.com/office/drawing/2014/main" id="{91C77F75-EF11-43E2-83F2-2314AE40F65E}"/>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7" name="Freeform 9988">
                <a:extLst>
                  <a:ext uri="{FF2B5EF4-FFF2-40B4-BE49-F238E27FC236}">
                    <a16:creationId xmlns:a16="http://schemas.microsoft.com/office/drawing/2014/main" id="{0AE40E54-F7BB-4665-A1F6-89D5370C18C3}"/>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8" name="Freeform 9989">
                <a:extLst>
                  <a:ext uri="{FF2B5EF4-FFF2-40B4-BE49-F238E27FC236}">
                    <a16:creationId xmlns:a16="http://schemas.microsoft.com/office/drawing/2014/main" id="{CA549C40-ACAA-4E3F-9C32-92C2864D84D5}"/>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9" name="Freeform 9990">
                <a:extLst>
                  <a:ext uri="{FF2B5EF4-FFF2-40B4-BE49-F238E27FC236}">
                    <a16:creationId xmlns:a16="http://schemas.microsoft.com/office/drawing/2014/main" id="{86F4CC2C-AA30-48FB-BCC5-99D3373C959B}"/>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0" name="Freeform 9991">
                <a:extLst>
                  <a:ext uri="{FF2B5EF4-FFF2-40B4-BE49-F238E27FC236}">
                    <a16:creationId xmlns:a16="http://schemas.microsoft.com/office/drawing/2014/main" id="{443CB76A-CF79-4365-9D33-90464439138A}"/>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1" name="Freeform 9992">
                <a:extLst>
                  <a:ext uri="{FF2B5EF4-FFF2-40B4-BE49-F238E27FC236}">
                    <a16:creationId xmlns:a16="http://schemas.microsoft.com/office/drawing/2014/main" id="{1686E645-F1D5-4875-8F28-C76CBF4A6997}"/>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2" name="Freeform 9993">
                <a:extLst>
                  <a:ext uri="{FF2B5EF4-FFF2-40B4-BE49-F238E27FC236}">
                    <a16:creationId xmlns:a16="http://schemas.microsoft.com/office/drawing/2014/main" id="{76860FAF-98D0-4E0F-A5FD-E4A44A378C3A}"/>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3" name="Freeform 9994">
                <a:extLst>
                  <a:ext uri="{FF2B5EF4-FFF2-40B4-BE49-F238E27FC236}">
                    <a16:creationId xmlns:a16="http://schemas.microsoft.com/office/drawing/2014/main" id="{6E7B3BB3-384A-46C4-B935-2243DE9B17CA}"/>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4" name="Freeform 9995">
                <a:extLst>
                  <a:ext uri="{FF2B5EF4-FFF2-40B4-BE49-F238E27FC236}">
                    <a16:creationId xmlns:a16="http://schemas.microsoft.com/office/drawing/2014/main" id="{AE3D9074-1609-43C8-8583-3E76C7D13FE0}"/>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5" name="Freeform 9996">
                <a:extLst>
                  <a:ext uri="{FF2B5EF4-FFF2-40B4-BE49-F238E27FC236}">
                    <a16:creationId xmlns:a16="http://schemas.microsoft.com/office/drawing/2014/main" id="{01BC4421-40FE-4F5E-89B6-8D10D7EC4169}"/>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6" name="Freeform 9997">
                <a:extLst>
                  <a:ext uri="{FF2B5EF4-FFF2-40B4-BE49-F238E27FC236}">
                    <a16:creationId xmlns:a16="http://schemas.microsoft.com/office/drawing/2014/main" id="{C03CE4AE-F1FF-41CC-8E03-460FBA39E739}"/>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7" name="Freeform 9998">
                <a:extLst>
                  <a:ext uri="{FF2B5EF4-FFF2-40B4-BE49-F238E27FC236}">
                    <a16:creationId xmlns:a16="http://schemas.microsoft.com/office/drawing/2014/main" id="{E30F71F6-8BC5-4176-8782-746819C7D668}"/>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8" name="Freeform 9999">
                <a:extLst>
                  <a:ext uri="{FF2B5EF4-FFF2-40B4-BE49-F238E27FC236}">
                    <a16:creationId xmlns:a16="http://schemas.microsoft.com/office/drawing/2014/main" id="{6368D4B3-F781-43FA-811F-E840D9A84969}"/>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9" name="Freeform 10000">
                <a:extLst>
                  <a:ext uri="{FF2B5EF4-FFF2-40B4-BE49-F238E27FC236}">
                    <a16:creationId xmlns:a16="http://schemas.microsoft.com/office/drawing/2014/main" id="{88AC22AD-2347-4B90-A553-929C69091279}"/>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0" name="Freeform 10001">
                <a:extLst>
                  <a:ext uri="{FF2B5EF4-FFF2-40B4-BE49-F238E27FC236}">
                    <a16:creationId xmlns:a16="http://schemas.microsoft.com/office/drawing/2014/main" id="{3EA61B18-3651-4DCA-A199-1F8EDD093D5F}"/>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1" name="Freeform 10002">
                <a:extLst>
                  <a:ext uri="{FF2B5EF4-FFF2-40B4-BE49-F238E27FC236}">
                    <a16:creationId xmlns:a16="http://schemas.microsoft.com/office/drawing/2014/main" id="{71D7629D-2120-43FE-A81C-21093585CA6E}"/>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2" name="Freeform 10003">
                <a:extLst>
                  <a:ext uri="{FF2B5EF4-FFF2-40B4-BE49-F238E27FC236}">
                    <a16:creationId xmlns:a16="http://schemas.microsoft.com/office/drawing/2014/main" id="{B4A7927F-1A15-44C1-889C-BABDA5178174}"/>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3" name="Freeform 10004">
                <a:extLst>
                  <a:ext uri="{FF2B5EF4-FFF2-40B4-BE49-F238E27FC236}">
                    <a16:creationId xmlns:a16="http://schemas.microsoft.com/office/drawing/2014/main" id="{22CD2E64-7DA4-4BB8-91C5-5FB534C2CBD9}"/>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4" name="Freeform 10005">
                <a:extLst>
                  <a:ext uri="{FF2B5EF4-FFF2-40B4-BE49-F238E27FC236}">
                    <a16:creationId xmlns:a16="http://schemas.microsoft.com/office/drawing/2014/main" id="{686A2A4B-677A-4465-B822-645123E4E97F}"/>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5" name="Freeform 10006">
                <a:extLst>
                  <a:ext uri="{FF2B5EF4-FFF2-40B4-BE49-F238E27FC236}">
                    <a16:creationId xmlns:a16="http://schemas.microsoft.com/office/drawing/2014/main" id="{DFACD38B-4F54-417C-9C37-BC91BA4E4EB1}"/>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6" name="Freeform 10007">
                <a:extLst>
                  <a:ext uri="{FF2B5EF4-FFF2-40B4-BE49-F238E27FC236}">
                    <a16:creationId xmlns:a16="http://schemas.microsoft.com/office/drawing/2014/main" id="{4D8FCF14-DD39-4F88-A3BE-60E6B63316B0}"/>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7" name="Freeform 10008">
                <a:extLst>
                  <a:ext uri="{FF2B5EF4-FFF2-40B4-BE49-F238E27FC236}">
                    <a16:creationId xmlns:a16="http://schemas.microsoft.com/office/drawing/2014/main" id="{F8B49966-9952-4905-B5B9-4AF4DD6EFE04}"/>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8" name="Freeform 10009">
                <a:extLst>
                  <a:ext uri="{FF2B5EF4-FFF2-40B4-BE49-F238E27FC236}">
                    <a16:creationId xmlns:a16="http://schemas.microsoft.com/office/drawing/2014/main" id="{8624793C-E3F3-4CCE-A406-2E40BEB1A679}"/>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9" name="Freeform 10010">
                <a:extLst>
                  <a:ext uri="{FF2B5EF4-FFF2-40B4-BE49-F238E27FC236}">
                    <a16:creationId xmlns:a16="http://schemas.microsoft.com/office/drawing/2014/main" id="{5D1D6C1A-3B22-44E5-9EF6-11186CCEE9C9}"/>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0" name="Freeform 10011">
                <a:extLst>
                  <a:ext uri="{FF2B5EF4-FFF2-40B4-BE49-F238E27FC236}">
                    <a16:creationId xmlns:a16="http://schemas.microsoft.com/office/drawing/2014/main" id="{52E8C9A7-485F-4510-8314-D8BE9D66E1AF}"/>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1" name="Freeform 10012">
                <a:extLst>
                  <a:ext uri="{FF2B5EF4-FFF2-40B4-BE49-F238E27FC236}">
                    <a16:creationId xmlns:a16="http://schemas.microsoft.com/office/drawing/2014/main" id="{DE17A36F-E879-4CAF-85BF-5D74236D2DDB}"/>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2" name="Freeform 10013">
                <a:extLst>
                  <a:ext uri="{FF2B5EF4-FFF2-40B4-BE49-F238E27FC236}">
                    <a16:creationId xmlns:a16="http://schemas.microsoft.com/office/drawing/2014/main" id="{376096F0-FB0B-4769-BA5A-FBD2D9CD8396}"/>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3" name="Freeform 10014">
                <a:extLst>
                  <a:ext uri="{FF2B5EF4-FFF2-40B4-BE49-F238E27FC236}">
                    <a16:creationId xmlns:a16="http://schemas.microsoft.com/office/drawing/2014/main" id="{415221BF-B74E-406E-A7FE-1D812FE17467}"/>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4" name="Freeform 10015">
                <a:extLst>
                  <a:ext uri="{FF2B5EF4-FFF2-40B4-BE49-F238E27FC236}">
                    <a16:creationId xmlns:a16="http://schemas.microsoft.com/office/drawing/2014/main" id="{8EAC7297-FCB4-48AD-998D-EDDA4352F56D}"/>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5" name="Freeform 10016">
                <a:extLst>
                  <a:ext uri="{FF2B5EF4-FFF2-40B4-BE49-F238E27FC236}">
                    <a16:creationId xmlns:a16="http://schemas.microsoft.com/office/drawing/2014/main" id="{FAB1C1FC-B5EC-402C-A903-E3DDED59B354}"/>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6" name="Freeform 10017">
                <a:extLst>
                  <a:ext uri="{FF2B5EF4-FFF2-40B4-BE49-F238E27FC236}">
                    <a16:creationId xmlns:a16="http://schemas.microsoft.com/office/drawing/2014/main" id="{3AA81524-2752-4A73-A8EC-95C48856E67E}"/>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7" name="Freeform 10018">
                <a:extLst>
                  <a:ext uri="{FF2B5EF4-FFF2-40B4-BE49-F238E27FC236}">
                    <a16:creationId xmlns:a16="http://schemas.microsoft.com/office/drawing/2014/main" id="{605E0BD4-CC8A-4D85-BF16-9FD385A752FA}"/>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8" name="Freeform 10019">
                <a:extLst>
                  <a:ext uri="{FF2B5EF4-FFF2-40B4-BE49-F238E27FC236}">
                    <a16:creationId xmlns:a16="http://schemas.microsoft.com/office/drawing/2014/main" id="{4BB046B2-1BEB-4A1B-981E-3641E136BBD2}"/>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9" name="Freeform 10020">
                <a:extLst>
                  <a:ext uri="{FF2B5EF4-FFF2-40B4-BE49-F238E27FC236}">
                    <a16:creationId xmlns:a16="http://schemas.microsoft.com/office/drawing/2014/main" id="{ED6151B5-93FB-4F98-84D2-9509FED014A2}"/>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0" name="Freeform 10021">
                <a:extLst>
                  <a:ext uri="{FF2B5EF4-FFF2-40B4-BE49-F238E27FC236}">
                    <a16:creationId xmlns:a16="http://schemas.microsoft.com/office/drawing/2014/main" id="{8E9E2AA9-735D-41A0-B21A-956E9624C43B}"/>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1" name="Freeform 10022">
                <a:extLst>
                  <a:ext uri="{FF2B5EF4-FFF2-40B4-BE49-F238E27FC236}">
                    <a16:creationId xmlns:a16="http://schemas.microsoft.com/office/drawing/2014/main" id="{BBCF6F60-12F3-4FEA-8C05-19B7CB502A34}"/>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2" name="Freeform 10023">
                <a:extLst>
                  <a:ext uri="{FF2B5EF4-FFF2-40B4-BE49-F238E27FC236}">
                    <a16:creationId xmlns:a16="http://schemas.microsoft.com/office/drawing/2014/main" id="{4BA53BB2-0661-41B5-A27E-5F3E39BD2770}"/>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3" name="Freeform 10024">
                <a:extLst>
                  <a:ext uri="{FF2B5EF4-FFF2-40B4-BE49-F238E27FC236}">
                    <a16:creationId xmlns:a16="http://schemas.microsoft.com/office/drawing/2014/main" id="{BFD0CE78-1E3A-4D4C-B7F9-4AEADAE77551}"/>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4" name="Freeform 10025">
                <a:extLst>
                  <a:ext uri="{FF2B5EF4-FFF2-40B4-BE49-F238E27FC236}">
                    <a16:creationId xmlns:a16="http://schemas.microsoft.com/office/drawing/2014/main" id="{B7ADAD68-BCD1-412C-9B17-8256400F9C14}"/>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5" name="Freeform 10026">
                <a:extLst>
                  <a:ext uri="{FF2B5EF4-FFF2-40B4-BE49-F238E27FC236}">
                    <a16:creationId xmlns:a16="http://schemas.microsoft.com/office/drawing/2014/main" id="{8DC044D5-5A65-4A27-B520-B1ED240C6E49}"/>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6" name="Freeform 10027">
                <a:extLst>
                  <a:ext uri="{FF2B5EF4-FFF2-40B4-BE49-F238E27FC236}">
                    <a16:creationId xmlns:a16="http://schemas.microsoft.com/office/drawing/2014/main" id="{158BF19F-C5E2-41A5-84D7-973869F5926B}"/>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7" name="Freeform 10028">
                <a:extLst>
                  <a:ext uri="{FF2B5EF4-FFF2-40B4-BE49-F238E27FC236}">
                    <a16:creationId xmlns:a16="http://schemas.microsoft.com/office/drawing/2014/main" id="{AEF1D558-E2C8-464F-AB52-F80E4540E427}"/>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8" name="Freeform 10029">
                <a:extLst>
                  <a:ext uri="{FF2B5EF4-FFF2-40B4-BE49-F238E27FC236}">
                    <a16:creationId xmlns:a16="http://schemas.microsoft.com/office/drawing/2014/main" id="{CAEF8315-9812-4683-9130-E40EDBDC153D}"/>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9" name="Freeform 10030">
                <a:extLst>
                  <a:ext uri="{FF2B5EF4-FFF2-40B4-BE49-F238E27FC236}">
                    <a16:creationId xmlns:a16="http://schemas.microsoft.com/office/drawing/2014/main" id="{BFAB3D76-7854-49F8-9F0E-B846A47C6AD1}"/>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0" name="Freeform 10031">
                <a:extLst>
                  <a:ext uri="{FF2B5EF4-FFF2-40B4-BE49-F238E27FC236}">
                    <a16:creationId xmlns:a16="http://schemas.microsoft.com/office/drawing/2014/main" id="{7E009AFF-74EE-4B3F-8796-41F3B072C39C}"/>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1" name="Freeform 10032">
                <a:extLst>
                  <a:ext uri="{FF2B5EF4-FFF2-40B4-BE49-F238E27FC236}">
                    <a16:creationId xmlns:a16="http://schemas.microsoft.com/office/drawing/2014/main" id="{D42F68B6-C86D-4CFD-8FE3-61C799F2244E}"/>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2" name="Freeform 10033">
                <a:extLst>
                  <a:ext uri="{FF2B5EF4-FFF2-40B4-BE49-F238E27FC236}">
                    <a16:creationId xmlns:a16="http://schemas.microsoft.com/office/drawing/2014/main" id="{BCEB660C-A87B-4A17-A079-AA207BDEAFE7}"/>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3" name="Freeform 10034">
                <a:extLst>
                  <a:ext uri="{FF2B5EF4-FFF2-40B4-BE49-F238E27FC236}">
                    <a16:creationId xmlns:a16="http://schemas.microsoft.com/office/drawing/2014/main" id="{A3E938E2-E836-454D-848C-51CDFFF0F3EE}"/>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4" name="Freeform 10035">
                <a:extLst>
                  <a:ext uri="{FF2B5EF4-FFF2-40B4-BE49-F238E27FC236}">
                    <a16:creationId xmlns:a16="http://schemas.microsoft.com/office/drawing/2014/main" id="{737D2746-0488-4C3E-8D69-FABDE8D7A7D2}"/>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5" name="Freeform 10036">
                <a:extLst>
                  <a:ext uri="{FF2B5EF4-FFF2-40B4-BE49-F238E27FC236}">
                    <a16:creationId xmlns:a16="http://schemas.microsoft.com/office/drawing/2014/main" id="{5632C237-4553-45F4-9BAF-5D6B83FA5F78}"/>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6" name="Freeform 10037">
                <a:extLst>
                  <a:ext uri="{FF2B5EF4-FFF2-40B4-BE49-F238E27FC236}">
                    <a16:creationId xmlns:a16="http://schemas.microsoft.com/office/drawing/2014/main" id="{50857C35-AE85-4455-ACD6-C22D9B176D64}"/>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7" name="Freeform 10038">
                <a:extLst>
                  <a:ext uri="{FF2B5EF4-FFF2-40B4-BE49-F238E27FC236}">
                    <a16:creationId xmlns:a16="http://schemas.microsoft.com/office/drawing/2014/main" id="{55F52776-B998-436C-9C8B-91B717AF4572}"/>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8" name="Freeform 10039">
                <a:extLst>
                  <a:ext uri="{FF2B5EF4-FFF2-40B4-BE49-F238E27FC236}">
                    <a16:creationId xmlns:a16="http://schemas.microsoft.com/office/drawing/2014/main" id="{86A6EF14-6D9D-4654-94BB-C7377EF4E793}"/>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9" name="Freeform 10040">
                <a:extLst>
                  <a:ext uri="{FF2B5EF4-FFF2-40B4-BE49-F238E27FC236}">
                    <a16:creationId xmlns:a16="http://schemas.microsoft.com/office/drawing/2014/main" id="{634AEFDA-7772-4DEC-8295-7C0DAABF786A}"/>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0" name="Freeform 10041">
                <a:extLst>
                  <a:ext uri="{FF2B5EF4-FFF2-40B4-BE49-F238E27FC236}">
                    <a16:creationId xmlns:a16="http://schemas.microsoft.com/office/drawing/2014/main" id="{65A30B26-E2DF-4726-A98E-D489C1031E87}"/>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1" name="Freeform 10042">
                <a:extLst>
                  <a:ext uri="{FF2B5EF4-FFF2-40B4-BE49-F238E27FC236}">
                    <a16:creationId xmlns:a16="http://schemas.microsoft.com/office/drawing/2014/main" id="{E856B3A8-1A42-46CB-85D3-10704C68E8DE}"/>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2" name="Freeform 10043">
                <a:extLst>
                  <a:ext uri="{FF2B5EF4-FFF2-40B4-BE49-F238E27FC236}">
                    <a16:creationId xmlns:a16="http://schemas.microsoft.com/office/drawing/2014/main" id="{1023A16B-F0BF-4585-8620-E11409E1ECDD}"/>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3" name="Freeform 10044">
                <a:extLst>
                  <a:ext uri="{FF2B5EF4-FFF2-40B4-BE49-F238E27FC236}">
                    <a16:creationId xmlns:a16="http://schemas.microsoft.com/office/drawing/2014/main" id="{E02C9759-056B-4669-9C31-5D73F76E9BAB}"/>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4" name="Freeform 10045">
                <a:extLst>
                  <a:ext uri="{FF2B5EF4-FFF2-40B4-BE49-F238E27FC236}">
                    <a16:creationId xmlns:a16="http://schemas.microsoft.com/office/drawing/2014/main" id="{F7ABB4E4-4373-4F3A-BCCD-75929EED498C}"/>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5" name="Freeform 10046">
                <a:extLst>
                  <a:ext uri="{FF2B5EF4-FFF2-40B4-BE49-F238E27FC236}">
                    <a16:creationId xmlns:a16="http://schemas.microsoft.com/office/drawing/2014/main" id="{F70F6694-21D4-4338-8599-209CD1FE58D0}"/>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6" name="Freeform 10047">
                <a:extLst>
                  <a:ext uri="{FF2B5EF4-FFF2-40B4-BE49-F238E27FC236}">
                    <a16:creationId xmlns:a16="http://schemas.microsoft.com/office/drawing/2014/main" id="{4BC84E64-7A1B-4B72-AAA7-937B921E6E24}"/>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7" name="Freeform 10048">
                <a:extLst>
                  <a:ext uri="{FF2B5EF4-FFF2-40B4-BE49-F238E27FC236}">
                    <a16:creationId xmlns:a16="http://schemas.microsoft.com/office/drawing/2014/main" id="{D03F400A-61B7-46B0-A993-0BCCBD177498}"/>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8" name="Freeform 10049">
                <a:extLst>
                  <a:ext uri="{FF2B5EF4-FFF2-40B4-BE49-F238E27FC236}">
                    <a16:creationId xmlns:a16="http://schemas.microsoft.com/office/drawing/2014/main" id="{14D8DD1B-397C-453D-A191-AFCDAE83C504}"/>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9" name="Freeform 10050">
                <a:extLst>
                  <a:ext uri="{FF2B5EF4-FFF2-40B4-BE49-F238E27FC236}">
                    <a16:creationId xmlns:a16="http://schemas.microsoft.com/office/drawing/2014/main" id="{9389B690-364C-43F6-B852-8D596D660FED}"/>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0" name="Freeform 10051">
                <a:extLst>
                  <a:ext uri="{FF2B5EF4-FFF2-40B4-BE49-F238E27FC236}">
                    <a16:creationId xmlns:a16="http://schemas.microsoft.com/office/drawing/2014/main" id="{D482F467-5E43-4449-9A86-795225A5988C}"/>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1" name="Freeform 10052">
                <a:extLst>
                  <a:ext uri="{FF2B5EF4-FFF2-40B4-BE49-F238E27FC236}">
                    <a16:creationId xmlns:a16="http://schemas.microsoft.com/office/drawing/2014/main" id="{1A5F2921-5C2C-41B0-A57E-0DC4A7631AD9}"/>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2" name="Freeform 10053">
                <a:extLst>
                  <a:ext uri="{FF2B5EF4-FFF2-40B4-BE49-F238E27FC236}">
                    <a16:creationId xmlns:a16="http://schemas.microsoft.com/office/drawing/2014/main" id="{F44A0ED3-F01E-4293-9DC9-7A24A0410CE9}"/>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3" name="Freeform 10054">
                <a:extLst>
                  <a:ext uri="{FF2B5EF4-FFF2-40B4-BE49-F238E27FC236}">
                    <a16:creationId xmlns:a16="http://schemas.microsoft.com/office/drawing/2014/main" id="{2DA12E71-C872-4618-ACB7-F56E7E5540BA}"/>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4" name="Freeform 10055">
                <a:extLst>
                  <a:ext uri="{FF2B5EF4-FFF2-40B4-BE49-F238E27FC236}">
                    <a16:creationId xmlns:a16="http://schemas.microsoft.com/office/drawing/2014/main" id="{A9938FC4-52C7-4A30-87C9-9974C78E7EFE}"/>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5" name="Freeform 10056">
                <a:extLst>
                  <a:ext uri="{FF2B5EF4-FFF2-40B4-BE49-F238E27FC236}">
                    <a16:creationId xmlns:a16="http://schemas.microsoft.com/office/drawing/2014/main" id="{5A459D32-8FCD-446C-A885-8EB0AFC5EF3C}"/>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6" name="Freeform 10057">
                <a:extLst>
                  <a:ext uri="{FF2B5EF4-FFF2-40B4-BE49-F238E27FC236}">
                    <a16:creationId xmlns:a16="http://schemas.microsoft.com/office/drawing/2014/main" id="{4850FB42-EF53-4F0A-AE9F-ADA93F036B44}"/>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7" name="Freeform 10058">
                <a:extLst>
                  <a:ext uri="{FF2B5EF4-FFF2-40B4-BE49-F238E27FC236}">
                    <a16:creationId xmlns:a16="http://schemas.microsoft.com/office/drawing/2014/main" id="{548EAA25-20E9-47EF-9A99-6DA29114B66D}"/>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8" name="Freeform 10059">
                <a:extLst>
                  <a:ext uri="{FF2B5EF4-FFF2-40B4-BE49-F238E27FC236}">
                    <a16:creationId xmlns:a16="http://schemas.microsoft.com/office/drawing/2014/main" id="{7218E40B-7B07-4D6C-BE99-EEA545389562}"/>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9" name="Freeform 10060">
                <a:extLst>
                  <a:ext uri="{FF2B5EF4-FFF2-40B4-BE49-F238E27FC236}">
                    <a16:creationId xmlns:a16="http://schemas.microsoft.com/office/drawing/2014/main" id="{59CA0CBE-7161-4D95-8CAD-F21FBD493C32}"/>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0" name="Freeform 10061">
                <a:extLst>
                  <a:ext uri="{FF2B5EF4-FFF2-40B4-BE49-F238E27FC236}">
                    <a16:creationId xmlns:a16="http://schemas.microsoft.com/office/drawing/2014/main" id="{3B3CDC91-EC33-4958-B4E8-C574AF7A5754}"/>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1" name="Freeform 10062">
                <a:extLst>
                  <a:ext uri="{FF2B5EF4-FFF2-40B4-BE49-F238E27FC236}">
                    <a16:creationId xmlns:a16="http://schemas.microsoft.com/office/drawing/2014/main" id="{65335C8C-E6B8-42F6-8A2F-FA4F07DB0A53}"/>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2" name="Freeform 10063">
                <a:extLst>
                  <a:ext uri="{FF2B5EF4-FFF2-40B4-BE49-F238E27FC236}">
                    <a16:creationId xmlns:a16="http://schemas.microsoft.com/office/drawing/2014/main" id="{CEFAA35D-3393-4A43-B081-8A9F45601131}"/>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3" name="Freeform 10064">
                <a:extLst>
                  <a:ext uri="{FF2B5EF4-FFF2-40B4-BE49-F238E27FC236}">
                    <a16:creationId xmlns:a16="http://schemas.microsoft.com/office/drawing/2014/main" id="{307D6BBE-BCB2-46FA-A971-097AFE8E50FB}"/>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4" name="Freeform 10065">
                <a:extLst>
                  <a:ext uri="{FF2B5EF4-FFF2-40B4-BE49-F238E27FC236}">
                    <a16:creationId xmlns:a16="http://schemas.microsoft.com/office/drawing/2014/main" id="{A0F4CE4B-B3F4-4493-B84B-8A48B867116E}"/>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5" name="Freeform 10066">
                <a:extLst>
                  <a:ext uri="{FF2B5EF4-FFF2-40B4-BE49-F238E27FC236}">
                    <a16:creationId xmlns:a16="http://schemas.microsoft.com/office/drawing/2014/main" id="{344B39FA-F1DF-432A-BE26-BB852C37BD7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6" name="Freeform 10067">
                <a:extLst>
                  <a:ext uri="{FF2B5EF4-FFF2-40B4-BE49-F238E27FC236}">
                    <a16:creationId xmlns:a16="http://schemas.microsoft.com/office/drawing/2014/main" id="{E90DE6E0-58EF-49AC-8C98-3EEBE6E27085}"/>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7" name="Freeform 10068">
                <a:extLst>
                  <a:ext uri="{FF2B5EF4-FFF2-40B4-BE49-F238E27FC236}">
                    <a16:creationId xmlns:a16="http://schemas.microsoft.com/office/drawing/2014/main" id="{9637513E-2739-4F29-BDDC-5E635882FB8C}"/>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8" name="Freeform 10069">
                <a:extLst>
                  <a:ext uri="{FF2B5EF4-FFF2-40B4-BE49-F238E27FC236}">
                    <a16:creationId xmlns:a16="http://schemas.microsoft.com/office/drawing/2014/main" id="{1526C90C-81CA-4078-90B5-1DFD4817597C}"/>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9" name="Freeform 10070">
                <a:extLst>
                  <a:ext uri="{FF2B5EF4-FFF2-40B4-BE49-F238E27FC236}">
                    <a16:creationId xmlns:a16="http://schemas.microsoft.com/office/drawing/2014/main" id="{7A05F261-50A2-4E01-AC97-66967DBF3CAE}"/>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0" name="Freeform 10071">
                <a:extLst>
                  <a:ext uri="{FF2B5EF4-FFF2-40B4-BE49-F238E27FC236}">
                    <a16:creationId xmlns:a16="http://schemas.microsoft.com/office/drawing/2014/main" id="{2DD790EF-E8A5-438C-A487-8E7BE5B1BCE9}"/>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1" name="Freeform 10072">
                <a:extLst>
                  <a:ext uri="{FF2B5EF4-FFF2-40B4-BE49-F238E27FC236}">
                    <a16:creationId xmlns:a16="http://schemas.microsoft.com/office/drawing/2014/main" id="{04F6608D-6ED6-464A-9E03-DBB2ACA33AD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2" name="Freeform 10073">
                <a:extLst>
                  <a:ext uri="{FF2B5EF4-FFF2-40B4-BE49-F238E27FC236}">
                    <a16:creationId xmlns:a16="http://schemas.microsoft.com/office/drawing/2014/main" id="{0785D967-3524-4A3F-86B1-22EBF242C1B7}"/>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3" name="Freeform 10074">
                <a:extLst>
                  <a:ext uri="{FF2B5EF4-FFF2-40B4-BE49-F238E27FC236}">
                    <a16:creationId xmlns:a16="http://schemas.microsoft.com/office/drawing/2014/main" id="{92AE4BB5-58D8-4688-A7AD-A10EBF69605A}"/>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4" name="Freeform 10075">
                <a:extLst>
                  <a:ext uri="{FF2B5EF4-FFF2-40B4-BE49-F238E27FC236}">
                    <a16:creationId xmlns:a16="http://schemas.microsoft.com/office/drawing/2014/main" id="{7777C54D-01BB-40F9-A764-0F9F07FF109B}"/>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5" name="Freeform 10076">
                <a:extLst>
                  <a:ext uri="{FF2B5EF4-FFF2-40B4-BE49-F238E27FC236}">
                    <a16:creationId xmlns:a16="http://schemas.microsoft.com/office/drawing/2014/main" id="{07AFA57F-04D7-4AB6-BF5D-70898FEE0DBE}"/>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6" name="Freeform 10077">
                <a:extLst>
                  <a:ext uri="{FF2B5EF4-FFF2-40B4-BE49-F238E27FC236}">
                    <a16:creationId xmlns:a16="http://schemas.microsoft.com/office/drawing/2014/main" id="{BCDE78CF-7C50-4444-80EB-FF925DB9E007}"/>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7" name="Freeform 10078">
                <a:extLst>
                  <a:ext uri="{FF2B5EF4-FFF2-40B4-BE49-F238E27FC236}">
                    <a16:creationId xmlns:a16="http://schemas.microsoft.com/office/drawing/2014/main" id="{1829F6A4-EFBE-4F52-AB23-7604BDE517CF}"/>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8" name="Freeform 10079">
                <a:extLst>
                  <a:ext uri="{FF2B5EF4-FFF2-40B4-BE49-F238E27FC236}">
                    <a16:creationId xmlns:a16="http://schemas.microsoft.com/office/drawing/2014/main" id="{647C1B6B-7F9F-482F-9CD2-7AC7827AD4EE}"/>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9" name="Freeform 10080">
                <a:extLst>
                  <a:ext uri="{FF2B5EF4-FFF2-40B4-BE49-F238E27FC236}">
                    <a16:creationId xmlns:a16="http://schemas.microsoft.com/office/drawing/2014/main" id="{93803666-53E5-4AB7-8183-DFA5A722CE6A}"/>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0" name="Freeform 10081">
                <a:extLst>
                  <a:ext uri="{FF2B5EF4-FFF2-40B4-BE49-F238E27FC236}">
                    <a16:creationId xmlns:a16="http://schemas.microsoft.com/office/drawing/2014/main" id="{EFF08E00-8795-445A-8366-BB31E12EF0CC}"/>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1" name="Freeform 10082">
                <a:extLst>
                  <a:ext uri="{FF2B5EF4-FFF2-40B4-BE49-F238E27FC236}">
                    <a16:creationId xmlns:a16="http://schemas.microsoft.com/office/drawing/2014/main" id="{84CC674C-ECDB-4806-9718-9FB3BD98E3CF}"/>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2" name="Freeform 10083">
                <a:extLst>
                  <a:ext uri="{FF2B5EF4-FFF2-40B4-BE49-F238E27FC236}">
                    <a16:creationId xmlns:a16="http://schemas.microsoft.com/office/drawing/2014/main" id="{8128C3A8-233A-41A2-9C62-C3D69CE3C29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3" name="Freeform 10084">
                <a:extLst>
                  <a:ext uri="{FF2B5EF4-FFF2-40B4-BE49-F238E27FC236}">
                    <a16:creationId xmlns:a16="http://schemas.microsoft.com/office/drawing/2014/main" id="{6E26732B-46D2-4CA5-95D1-5B5E9A65351E}"/>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4" name="Freeform 10085">
                <a:extLst>
                  <a:ext uri="{FF2B5EF4-FFF2-40B4-BE49-F238E27FC236}">
                    <a16:creationId xmlns:a16="http://schemas.microsoft.com/office/drawing/2014/main" id="{01E19416-47F4-4991-8F35-597D3CB7A7FC}"/>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5" name="Freeform 10086">
                <a:extLst>
                  <a:ext uri="{FF2B5EF4-FFF2-40B4-BE49-F238E27FC236}">
                    <a16:creationId xmlns:a16="http://schemas.microsoft.com/office/drawing/2014/main" id="{4F56A220-3FE4-47F8-BA4B-B2F190A40AEB}"/>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6" name="Freeform 10087">
                <a:extLst>
                  <a:ext uri="{FF2B5EF4-FFF2-40B4-BE49-F238E27FC236}">
                    <a16:creationId xmlns:a16="http://schemas.microsoft.com/office/drawing/2014/main" id="{1DD4126F-83D0-47C0-A78F-60DEB0C31E4D}"/>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7" name="Freeform 10088">
                <a:extLst>
                  <a:ext uri="{FF2B5EF4-FFF2-40B4-BE49-F238E27FC236}">
                    <a16:creationId xmlns:a16="http://schemas.microsoft.com/office/drawing/2014/main" id="{88676178-2B12-426C-8681-6D4FACD07050}"/>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8" name="Freeform 10089">
                <a:extLst>
                  <a:ext uri="{FF2B5EF4-FFF2-40B4-BE49-F238E27FC236}">
                    <a16:creationId xmlns:a16="http://schemas.microsoft.com/office/drawing/2014/main" id="{82B31C9D-A299-4F78-80FA-F131D9923E48}"/>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9" name="Freeform 10090">
                <a:extLst>
                  <a:ext uri="{FF2B5EF4-FFF2-40B4-BE49-F238E27FC236}">
                    <a16:creationId xmlns:a16="http://schemas.microsoft.com/office/drawing/2014/main" id="{F3519E0E-650B-4A2E-8F67-73185BA76287}"/>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0" name="Freeform 10091">
                <a:extLst>
                  <a:ext uri="{FF2B5EF4-FFF2-40B4-BE49-F238E27FC236}">
                    <a16:creationId xmlns:a16="http://schemas.microsoft.com/office/drawing/2014/main" id="{22B2CD84-FBA9-44FC-91EF-DCAF96EF5D4A}"/>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1" name="Freeform 10092">
                <a:extLst>
                  <a:ext uri="{FF2B5EF4-FFF2-40B4-BE49-F238E27FC236}">
                    <a16:creationId xmlns:a16="http://schemas.microsoft.com/office/drawing/2014/main" id="{B314BA78-9247-4F49-AA64-5891E720000B}"/>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2" name="Freeform 10093">
                <a:extLst>
                  <a:ext uri="{FF2B5EF4-FFF2-40B4-BE49-F238E27FC236}">
                    <a16:creationId xmlns:a16="http://schemas.microsoft.com/office/drawing/2014/main" id="{161466A2-762E-4FC3-A4FA-830F24EA38D0}"/>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3" name="Freeform 10094">
                <a:extLst>
                  <a:ext uri="{FF2B5EF4-FFF2-40B4-BE49-F238E27FC236}">
                    <a16:creationId xmlns:a16="http://schemas.microsoft.com/office/drawing/2014/main" id="{659B4424-D279-4954-8D93-6B52C6556D23}"/>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4" name="Freeform 10095">
                <a:extLst>
                  <a:ext uri="{FF2B5EF4-FFF2-40B4-BE49-F238E27FC236}">
                    <a16:creationId xmlns:a16="http://schemas.microsoft.com/office/drawing/2014/main" id="{8F2025B4-AD01-4BC9-8CCB-EFAC500AA082}"/>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5" name="Freeform 10096">
                <a:extLst>
                  <a:ext uri="{FF2B5EF4-FFF2-40B4-BE49-F238E27FC236}">
                    <a16:creationId xmlns:a16="http://schemas.microsoft.com/office/drawing/2014/main" id="{CA105D9E-69F3-4358-895B-6764ECC2FB06}"/>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6" name="Freeform 10097">
                <a:extLst>
                  <a:ext uri="{FF2B5EF4-FFF2-40B4-BE49-F238E27FC236}">
                    <a16:creationId xmlns:a16="http://schemas.microsoft.com/office/drawing/2014/main" id="{59DF90AD-2311-4DC1-BC74-9F666694E1AF}"/>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7" name="Freeform 10098">
                <a:extLst>
                  <a:ext uri="{FF2B5EF4-FFF2-40B4-BE49-F238E27FC236}">
                    <a16:creationId xmlns:a16="http://schemas.microsoft.com/office/drawing/2014/main" id="{EF1578E6-C59A-4750-9E26-5FC77EEAFFEA}"/>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8" name="Freeform 10099">
                <a:extLst>
                  <a:ext uri="{FF2B5EF4-FFF2-40B4-BE49-F238E27FC236}">
                    <a16:creationId xmlns:a16="http://schemas.microsoft.com/office/drawing/2014/main" id="{3F7ED201-3FE0-4396-AA70-9735AB46AA1B}"/>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9" name="Freeform 10100">
                <a:extLst>
                  <a:ext uri="{FF2B5EF4-FFF2-40B4-BE49-F238E27FC236}">
                    <a16:creationId xmlns:a16="http://schemas.microsoft.com/office/drawing/2014/main" id="{FE7202F2-F01F-4D74-9545-C8AFD78B54E4}"/>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0" name="Freeform 10101">
                <a:extLst>
                  <a:ext uri="{FF2B5EF4-FFF2-40B4-BE49-F238E27FC236}">
                    <a16:creationId xmlns:a16="http://schemas.microsoft.com/office/drawing/2014/main" id="{22EDDC40-3BC3-4340-B21A-9CEC22674840}"/>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1" name="Freeform 10102">
                <a:extLst>
                  <a:ext uri="{FF2B5EF4-FFF2-40B4-BE49-F238E27FC236}">
                    <a16:creationId xmlns:a16="http://schemas.microsoft.com/office/drawing/2014/main" id="{8936777C-F4E5-44C1-9C50-DF48BF09664B}"/>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2" name="Freeform 10103">
                <a:extLst>
                  <a:ext uri="{FF2B5EF4-FFF2-40B4-BE49-F238E27FC236}">
                    <a16:creationId xmlns:a16="http://schemas.microsoft.com/office/drawing/2014/main" id="{F88821B8-B3CC-4C3C-815D-9F78234A53B4}"/>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3" name="Freeform 10104">
                <a:extLst>
                  <a:ext uri="{FF2B5EF4-FFF2-40B4-BE49-F238E27FC236}">
                    <a16:creationId xmlns:a16="http://schemas.microsoft.com/office/drawing/2014/main" id="{D5CAAD10-4D6E-45FB-830A-3D6E2B740274}"/>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4" name="Freeform 10105">
                <a:extLst>
                  <a:ext uri="{FF2B5EF4-FFF2-40B4-BE49-F238E27FC236}">
                    <a16:creationId xmlns:a16="http://schemas.microsoft.com/office/drawing/2014/main" id="{4EEB817A-02A1-4E7A-93C6-0CFA44DB2B11}"/>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5" name="Freeform 10106">
                <a:extLst>
                  <a:ext uri="{FF2B5EF4-FFF2-40B4-BE49-F238E27FC236}">
                    <a16:creationId xmlns:a16="http://schemas.microsoft.com/office/drawing/2014/main" id="{28ACA2B8-3C54-4D4D-9219-5166750B42C6}"/>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6" name="Freeform 10107">
                <a:extLst>
                  <a:ext uri="{FF2B5EF4-FFF2-40B4-BE49-F238E27FC236}">
                    <a16:creationId xmlns:a16="http://schemas.microsoft.com/office/drawing/2014/main" id="{5E8BEA29-1A06-4FFB-ACA7-67FF2B23C77E}"/>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7" name="Freeform 10108">
                <a:extLst>
                  <a:ext uri="{FF2B5EF4-FFF2-40B4-BE49-F238E27FC236}">
                    <a16:creationId xmlns:a16="http://schemas.microsoft.com/office/drawing/2014/main" id="{3048B2D5-4AE9-4B65-9384-46D8BD09AAB3}"/>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8" name="Freeform 10109">
                <a:extLst>
                  <a:ext uri="{FF2B5EF4-FFF2-40B4-BE49-F238E27FC236}">
                    <a16:creationId xmlns:a16="http://schemas.microsoft.com/office/drawing/2014/main" id="{21B826F1-CCB2-4E35-A9F1-920E389537D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9" name="Freeform 10110">
                <a:extLst>
                  <a:ext uri="{FF2B5EF4-FFF2-40B4-BE49-F238E27FC236}">
                    <a16:creationId xmlns:a16="http://schemas.microsoft.com/office/drawing/2014/main" id="{90FD7CE2-C224-469E-A68B-A370DDD04000}"/>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0" name="Freeform 10111">
                <a:extLst>
                  <a:ext uri="{FF2B5EF4-FFF2-40B4-BE49-F238E27FC236}">
                    <a16:creationId xmlns:a16="http://schemas.microsoft.com/office/drawing/2014/main" id="{7E3A195A-D1AC-4190-91BC-49D930768E5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1" name="Freeform 10112">
                <a:extLst>
                  <a:ext uri="{FF2B5EF4-FFF2-40B4-BE49-F238E27FC236}">
                    <a16:creationId xmlns:a16="http://schemas.microsoft.com/office/drawing/2014/main" id="{39E93323-7DD0-4F7E-A07F-EEF6EBBE48F9}"/>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2" name="Freeform 10113">
                <a:extLst>
                  <a:ext uri="{FF2B5EF4-FFF2-40B4-BE49-F238E27FC236}">
                    <a16:creationId xmlns:a16="http://schemas.microsoft.com/office/drawing/2014/main" id="{E1575234-7886-4613-926F-BF2A9CFF4BBF}"/>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3" name="Freeform 10114">
                <a:extLst>
                  <a:ext uri="{FF2B5EF4-FFF2-40B4-BE49-F238E27FC236}">
                    <a16:creationId xmlns:a16="http://schemas.microsoft.com/office/drawing/2014/main" id="{D2F64477-DECE-461B-8FAF-EEE142C74232}"/>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4" name="Freeform 10115">
                <a:extLst>
                  <a:ext uri="{FF2B5EF4-FFF2-40B4-BE49-F238E27FC236}">
                    <a16:creationId xmlns:a16="http://schemas.microsoft.com/office/drawing/2014/main" id="{DA6D3350-79A2-4CEA-99B5-CE57529197FB}"/>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5" name="Freeform 10116">
                <a:extLst>
                  <a:ext uri="{FF2B5EF4-FFF2-40B4-BE49-F238E27FC236}">
                    <a16:creationId xmlns:a16="http://schemas.microsoft.com/office/drawing/2014/main" id="{DF9F505C-1185-4F69-A0D8-5F56B004E970}"/>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6" name="Freeform 10117">
                <a:extLst>
                  <a:ext uri="{FF2B5EF4-FFF2-40B4-BE49-F238E27FC236}">
                    <a16:creationId xmlns:a16="http://schemas.microsoft.com/office/drawing/2014/main" id="{8A301561-5656-4BF3-8097-0F7B9BADE7AA}"/>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7" name="Freeform 10118">
                <a:extLst>
                  <a:ext uri="{FF2B5EF4-FFF2-40B4-BE49-F238E27FC236}">
                    <a16:creationId xmlns:a16="http://schemas.microsoft.com/office/drawing/2014/main" id="{AB191592-B760-4926-B989-E7653E559950}"/>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8" name="Freeform 10119">
                <a:extLst>
                  <a:ext uri="{FF2B5EF4-FFF2-40B4-BE49-F238E27FC236}">
                    <a16:creationId xmlns:a16="http://schemas.microsoft.com/office/drawing/2014/main" id="{92625D20-A02A-4C7E-9CB5-7CA7CCAFEF54}"/>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9" name="Freeform 10120">
                <a:extLst>
                  <a:ext uri="{FF2B5EF4-FFF2-40B4-BE49-F238E27FC236}">
                    <a16:creationId xmlns:a16="http://schemas.microsoft.com/office/drawing/2014/main" id="{6111551B-9341-4F21-BC5C-A687D7859A4B}"/>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0" name="Freeform 10121">
                <a:extLst>
                  <a:ext uri="{FF2B5EF4-FFF2-40B4-BE49-F238E27FC236}">
                    <a16:creationId xmlns:a16="http://schemas.microsoft.com/office/drawing/2014/main" id="{EE9D64A2-D875-4704-83D5-04AD423665FD}"/>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1" name="Freeform 10122">
                <a:extLst>
                  <a:ext uri="{FF2B5EF4-FFF2-40B4-BE49-F238E27FC236}">
                    <a16:creationId xmlns:a16="http://schemas.microsoft.com/office/drawing/2014/main" id="{AE053A6F-0F32-4ED0-A03F-C4F198D01C5B}"/>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2" name="Freeform 10123">
                <a:extLst>
                  <a:ext uri="{FF2B5EF4-FFF2-40B4-BE49-F238E27FC236}">
                    <a16:creationId xmlns:a16="http://schemas.microsoft.com/office/drawing/2014/main" id="{E5533D23-191E-4D50-B5B5-5CDEA4126C07}"/>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3" name="Freeform 10124">
                <a:extLst>
                  <a:ext uri="{FF2B5EF4-FFF2-40B4-BE49-F238E27FC236}">
                    <a16:creationId xmlns:a16="http://schemas.microsoft.com/office/drawing/2014/main" id="{0EF0BB07-1ADD-42FB-859C-5BDA2F4174B1}"/>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4" name="Freeform 10125">
                <a:extLst>
                  <a:ext uri="{FF2B5EF4-FFF2-40B4-BE49-F238E27FC236}">
                    <a16:creationId xmlns:a16="http://schemas.microsoft.com/office/drawing/2014/main" id="{AE0F0F44-9237-4DCF-ADCF-6B4E96E0A1DF}"/>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5" name="Freeform 10126">
                <a:extLst>
                  <a:ext uri="{FF2B5EF4-FFF2-40B4-BE49-F238E27FC236}">
                    <a16:creationId xmlns:a16="http://schemas.microsoft.com/office/drawing/2014/main" id="{F2D7E1BF-96B0-49D9-B60C-A7EFE16DC3C2}"/>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6" name="Freeform 10127">
                <a:extLst>
                  <a:ext uri="{FF2B5EF4-FFF2-40B4-BE49-F238E27FC236}">
                    <a16:creationId xmlns:a16="http://schemas.microsoft.com/office/drawing/2014/main" id="{086C01A3-E883-4673-A36C-48A97F7C71C5}"/>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7" name="Freeform 10128">
                <a:extLst>
                  <a:ext uri="{FF2B5EF4-FFF2-40B4-BE49-F238E27FC236}">
                    <a16:creationId xmlns:a16="http://schemas.microsoft.com/office/drawing/2014/main" id="{C4AEAACF-68A0-479D-B740-CF172901E6C2}"/>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8" name="Freeform 10129">
                <a:extLst>
                  <a:ext uri="{FF2B5EF4-FFF2-40B4-BE49-F238E27FC236}">
                    <a16:creationId xmlns:a16="http://schemas.microsoft.com/office/drawing/2014/main" id="{FF73A1CF-A163-46B4-9FBC-71BCF4C72214}"/>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9" name="Freeform 10130">
                <a:extLst>
                  <a:ext uri="{FF2B5EF4-FFF2-40B4-BE49-F238E27FC236}">
                    <a16:creationId xmlns:a16="http://schemas.microsoft.com/office/drawing/2014/main" id="{532F1972-47F5-4E13-ACE1-7C868643AC37}"/>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0" name="Freeform 10131">
                <a:extLst>
                  <a:ext uri="{FF2B5EF4-FFF2-40B4-BE49-F238E27FC236}">
                    <a16:creationId xmlns:a16="http://schemas.microsoft.com/office/drawing/2014/main" id="{C4AC5789-47C0-4884-9C20-11A4FFD7EAED}"/>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1" name="Freeform 10132">
                <a:extLst>
                  <a:ext uri="{FF2B5EF4-FFF2-40B4-BE49-F238E27FC236}">
                    <a16:creationId xmlns:a16="http://schemas.microsoft.com/office/drawing/2014/main" id="{24554854-D991-43E6-BADA-20F384386D3E}"/>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2" name="Freeform 10133">
                <a:extLst>
                  <a:ext uri="{FF2B5EF4-FFF2-40B4-BE49-F238E27FC236}">
                    <a16:creationId xmlns:a16="http://schemas.microsoft.com/office/drawing/2014/main" id="{68C6FDF6-F79F-4CC8-94E2-2F13EA21EE5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3" name="Freeform 10134">
                <a:extLst>
                  <a:ext uri="{FF2B5EF4-FFF2-40B4-BE49-F238E27FC236}">
                    <a16:creationId xmlns:a16="http://schemas.microsoft.com/office/drawing/2014/main" id="{BE0F8FD7-002D-40A5-8538-9B9862AC9F7F}"/>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4" name="Freeform 10135">
                <a:extLst>
                  <a:ext uri="{FF2B5EF4-FFF2-40B4-BE49-F238E27FC236}">
                    <a16:creationId xmlns:a16="http://schemas.microsoft.com/office/drawing/2014/main" id="{392DD57E-04C4-48B7-85F5-2C27F641E03C}"/>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5" name="Freeform 10136">
                <a:extLst>
                  <a:ext uri="{FF2B5EF4-FFF2-40B4-BE49-F238E27FC236}">
                    <a16:creationId xmlns:a16="http://schemas.microsoft.com/office/drawing/2014/main" id="{B93DE49E-16AF-451C-B2C0-222CE181FD3B}"/>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6" name="Freeform 10137">
                <a:extLst>
                  <a:ext uri="{FF2B5EF4-FFF2-40B4-BE49-F238E27FC236}">
                    <a16:creationId xmlns:a16="http://schemas.microsoft.com/office/drawing/2014/main" id="{99BA9500-5E39-43DC-A164-BE3B9FD6503D}"/>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7" name="Freeform 10138">
                <a:extLst>
                  <a:ext uri="{FF2B5EF4-FFF2-40B4-BE49-F238E27FC236}">
                    <a16:creationId xmlns:a16="http://schemas.microsoft.com/office/drawing/2014/main" id="{A34DF2B5-6EBF-42B8-8A7E-08C93F723F82}"/>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8" name="Freeform 10139">
                <a:extLst>
                  <a:ext uri="{FF2B5EF4-FFF2-40B4-BE49-F238E27FC236}">
                    <a16:creationId xmlns:a16="http://schemas.microsoft.com/office/drawing/2014/main" id="{E8F1F0A3-9787-4798-8895-35D9B412332F}"/>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9" name="Freeform 10140">
                <a:extLst>
                  <a:ext uri="{FF2B5EF4-FFF2-40B4-BE49-F238E27FC236}">
                    <a16:creationId xmlns:a16="http://schemas.microsoft.com/office/drawing/2014/main" id="{B04CBA8D-0CAF-4E51-B745-1687E34470D3}"/>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0" name="Freeform 10141">
                <a:extLst>
                  <a:ext uri="{FF2B5EF4-FFF2-40B4-BE49-F238E27FC236}">
                    <a16:creationId xmlns:a16="http://schemas.microsoft.com/office/drawing/2014/main" id="{AC0581BC-15C0-4C7C-95F9-3578707484EC}"/>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1" name="Freeform 10142">
                <a:extLst>
                  <a:ext uri="{FF2B5EF4-FFF2-40B4-BE49-F238E27FC236}">
                    <a16:creationId xmlns:a16="http://schemas.microsoft.com/office/drawing/2014/main" id="{061A165D-6124-44C8-9799-574FDD1F923A}"/>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2" name="Freeform 10143">
                <a:extLst>
                  <a:ext uri="{FF2B5EF4-FFF2-40B4-BE49-F238E27FC236}">
                    <a16:creationId xmlns:a16="http://schemas.microsoft.com/office/drawing/2014/main" id="{6E5A3011-3F84-4D13-901C-389F3BF04722}"/>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3" name="Freeform 10144">
                <a:extLst>
                  <a:ext uri="{FF2B5EF4-FFF2-40B4-BE49-F238E27FC236}">
                    <a16:creationId xmlns:a16="http://schemas.microsoft.com/office/drawing/2014/main" id="{65DCFD37-DBCE-4E36-96CD-55C7AB758842}"/>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4" name="Freeform 10145">
                <a:extLst>
                  <a:ext uri="{FF2B5EF4-FFF2-40B4-BE49-F238E27FC236}">
                    <a16:creationId xmlns:a16="http://schemas.microsoft.com/office/drawing/2014/main" id="{D03BD204-08D4-4830-AF9F-D8F99D76112D}"/>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5" name="Freeform 10146">
                <a:extLst>
                  <a:ext uri="{FF2B5EF4-FFF2-40B4-BE49-F238E27FC236}">
                    <a16:creationId xmlns:a16="http://schemas.microsoft.com/office/drawing/2014/main" id="{BDC9FF72-A1E0-4D5A-B9A9-E11D962C8D8C}"/>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6" name="Freeform 10147">
                <a:extLst>
                  <a:ext uri="{FF2B5EF4-FFF2-40B4-BE49-F238E27FC236}">
                    <a16:creationId xmlns:a16="http://schemas.microsoft.com/office/drawing/2014/main" id="{F1A4A1FA-7843-4945-A10E-D8B698C1CAA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7" name="Freeform 10148">
                <a:extLst>
                  <a:ext uri="{FF2B5EF4-FFF2-40B4-BE49-F238E27FC236}">
                    <a16:creationId xmlns:a16="http://schemas.microsoft.com/office/drawing/2014/main" id="{6B60D3C6-2CF4-4FEF-BCB8-C6030C3FE4F4}"/>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8" name="Freeform 10149">
                <a:extLst>
                  <a:ext uri="{FF2B5EF4-FFF2-40B4-BE49-F238E27FC236}">
                    <a16:creationId xmlns:a16="http://schemas.microsoft.com/office/drawing/2014/main" id="{C5F62DB0-FBBA-42D4-87EF-ADCF6942938D}"/>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9" name="Freeform 10150">
                <a:extLst>
                  <a:ext uri="{FF2B5EF4-FFF2-40B4-BE49-F238E27FC236}">
                    <a16:creationId xmlns:a16="http://schemas.microsoft.com/office/drawing/2014/main" id="{A265EFF0-63F8-4A17-A02C-68BD8570E4A9}"/>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0" name="Freeform 10151">
                <a:extLst>
                  <a:ext uri="{FF2B5EF4-FFF2-40B4-BE49-F238E27FC236}">
                    <a16:creationId xmlns:a16="http://schemas.microsoft.com/office/drawing/2014/main" id="{32C0A6CE-FE11-4C9F-B72A-C93FAABE5123}"/>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1" name="Freeform 10152">
                <a:extLst>
                  <a:ext uri="{FF2B5EF4-FFF2-40B4-BE49-F238E27FC236}">
                    <a16:creationId xmlns:a16="http://schemas.microsoft.com/office/drawing/2014/main" id="{568FEEA1-9E6A-4103-9562-D2781F7D72F0}"/>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2" name="Freeform 10153">
                <a:extLst>
                  <a:ext uri="{FF2B5EF4-FFF2-40B4-BE49-F238E27FC236}">
                    <a16:creationId xmlns:a16="http://schemas.microsoft.com/office/drawing/2014/main" id="{5A6177FE-D239-4C10-AF38-57C64C18D87F}"/>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3" name="Freeform 10154">
                <a:extLst>
                  <a:ext uri="{FF2B5EF4-FFF2-40B4-BE49-F238E27FC236}">
                    <a16:creationId xmlns:a16="http://schemas.microsoft.com/office/drawing/2014/main" id="{C9EB7EB8-8573-486C-BEB8-28F39DD77613}"/>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4" name="Freeform 10155">
                <a:extLst>
                  <a:ext uri="{FF2B5EF4-FFF2-40B4-BE49-F238E27FC236}">
                    <a16:creationId xmlns:a16="http://schemas.microsoft.com/office/drawing/2014/main" id="{2D0C02F7-2BD9-4537-A22D-10D33939D800}"/>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5" name="Freeform 10156">
                <a:extLst>
                  <a:ext uri="{FF2B5EF4-FFF2-40B4-BE49-F238E27FC236}">
                    <a16:creationId xmlns:a16="http://schemas.microsoft.com/office/drawing/2014/main" id="{C048F458-D50A-468C-9D93-1E3BB18B4351}"/>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6" name="Freeform 10157">
                <a:extLst>
                  <a:ext uri="{FF2B5EF4-FFF2-40B4-BE49-F238E27FC236}">
                    <a16:creationId xmlns:a16="http://schemas.microsoft.com/office/drawing/2014/main" id="{FD022DE0-7924-42E9-9DA6-BD3342D06F09}"/>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7" name="Freeform 10158">
                <a:extLst>
                  <a:ext uri="{FF2B5EF4-FFF2-40B4-BE49-F238E27FC236}">
                    <a16:creationId xmlns:a16="http://schemas.microsoft.com/office/drawing/2014/main" id="{E478A270-EBC2-482E-86DF-BBA2F20372F5}"/>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8" name="Freeform 10159">
                <a:extLst>
                  <a:ext uri="{FF2B5EF4-FFF2-40B4-BE49-F238E27FC236}">
                    <a16:creationId xmlns:a16="http://schemas.microsoft.com/office/drawing/2014/main" id="{7637F1D7-9A1C-48DE-B12F-D5F746877218}"/>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9" name="Freeform 10160">
                <a:extLst>
                  <a:ext uri="{FF2B5EF4-FFF2-40B4-BE49-F238E27FC236}">
                    <a16:creationId xmlns:a16="http://schemas.microsoft.com/office/drawing/2014/main" id="{A66D6AF0-EEBC-46A5-BF55-38F29F0FBDC0}"/>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0" name="Freeform 10161">
                <a:extLst>
                  <a:ext uri="{FF2B5EF4-FFF2-40B4-BE49-F238E27FC236}">
                    <a16:creationId xmlns:a16="http://schemas.microsoft.com/office/drawing/2014/main" id="{5B47E7EA-C069-4423-A3CC-A9D5416C4378}"/>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1" name="Freeform 10162">
                <a:extLst>
                  <a:ext uri="{FF2B5EF4-FFF2-40B4-BE49-F238E27FC236}">
                    <a16:creationId xmlns:a16="http://schemas.microsoft.com/office/drawing/2014/main" id="{EB21529D-66B1-46EB-A109-CB5298A81ED8}"/>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2" name="Freeform 10163">
                <a:extLst>
                  <a:ext uri="{FF2B5EF4-FFF2-40B4-BE49-F238E27FC236}">
                    <a16:creationId xmlns:a16="http://schemas.microsoft.com/office/drawing/2014/main" id="{ED56128E-6603-4784-9723-BBC3A6466CE6}"/>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3" name="Freeform 10164">
                <a:extLst>
                  <a:ext uri="{FF2B5EF4-FFF2-40B4-BE49-F238E27FC236}">
                    <a16:creationId xmlns:a16="http://schemas.microsoft.com/office/drawing/2014/main" id="{29CB3C5A-E64F-4487-8EC3-7D372B6F8BC0}"/>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4" name="Freeform 10165">
                <a:extLst>
                  <a:ext uri="{FF2B5EF4-FFF2-40B4-BE49-F238E27FC236}">
                    <a16:creationId xmlns:a16="http://schemas.microsoft.com/office/drawing/2014/main" id="{5A29691F-75F3-4FF5-A389-4DE6F351C539}"/>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5" name="Freeform 10166">
                <a:extLst>
                  <a:ext uri="{FF2B5EF4-FFF2-40B4-BE49-F238E27FC236}">
                    <a16:creationId xmlns:a16="http://schemas.microsoft.com/office/drawing/2014/main" id="{A92D7943-A6B3-43B0-B7F0-F87ABCD76FC8}"/>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6" name="Freeform 10167">
                <a:extLst>
                  <a:ext uri="{FF2B5EF4-FFF2-40B4-BE49-F238E27FC236}">
                    <a16:creationId xmlns:a16="http://schemas.microsoft.com/office/drawing/2014/main" id="{B95C93E6-E0D6-40DC-9DF9-3E0745A4993C}"/>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7" name="Freeform 10168">
                <a:extLst>
                  <a:ext uri="{FF2B5EF4-FFF2-40B4-BE49-F238E27FC236}">
                    <a16:creationId xmlns:a16="http://schemas.microsoft.com/office/drawing/2014/main" id="{E9DB041F-70E6-40CB-B229-F310BA2A057B}"/>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8" name="Freeform 10169">
                <a:extLst>
                  <a:ext uri="{FF2B5EF4-FFF2-40B4-BE49-F238E27FC236}">
                    <a16:creationId xmlns:a16="http://schemas.microsoft.com/office/drawing/2014/main" id="{1CC04C2E-A2CE-4CB1-BB8B-A52B93941B4C}"/>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9" name="Freeform 10170">
                <a:extLst>
                  <a:ext uri="{FF2B5EF4-FFF2-40B4-BE49-F238E27FC236}">
                    <a16:creationId xmlns:a16="http://schemas.microsoft.com/office/drawing/2014/main" id="{3A291C7A-0B30-440A-9EF6-6066B463E9D6}"/>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0" name="Freeform 10171">
                <a:extLst>
                  <a:ext uri="{FF2B5EF4-FFF2-40B4-BE49-F238E27FC236}">
                    <a16:creationId xmlns:a16="http://schemas.microsoft.com/office/drawing/2014/main" id="{B84D17BE-B24F-42AC-B6AF-CDC85E6FB476}"/>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1" name="Freeform 10172">
                <a:extLst>
                  <a:ext uri="{FF2B5EF4-FFF2-40B4-BE49-F238E27FC236}">
                    <a16:creationId xmlns:a16="http://schemas.microsoft.com/office/drawing/2014/main" id="{3E1DFBB5-20BF-4AB2-81F0-6733C0956EB7}"/>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2" name="Freeform 10173">
                <a:extLst>
                  <a:ext uri="{FF2B5EF4-FFF2-40B4-BE49-F238E27FC236}">
                    <a16:creationId xmlns:a16="http://schemas.microsoft.com/office/drawing/2014/main" id="{D997EE7A-3170-4256-90DB-9B971B50AF70}"/>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3" name="Freeform 10174">
                <a:extLst>
                  <a:ext uri="{FF2B5EF4-FFF2-40B4-BE49-F238E27FC236}">
                    <a16:creationId xmlns:a16="http://schemas.microsoft.com/office/drawing/2014/main" id="{2032F945-9944-423B-A9B0-48D77C875844}"/>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4" name="Freeform 10175">
                <a:extLst>
                  <a:ext uri="{FF2B5EF4-FFF2-40B4-BE49-F238E27FC236}">
                    <a16:creationId xmlns:a16="http://schemas.microsoft.com/office/drawing/2014/main" id="{53A5AB85-B929-4079-BDB0-FAB6EBBF27E0}"/>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5" name="Freeform 10176">
                <a:extLst>
                  <a:ext uri="{FF2B5EF4-FFF2-40B4-BE49-F238E27FC236}">
                    <a16:creationId xmlns:a16="http://schemas.microsoft.com/office/drawing/2014/main" id="{24A9293D-727E-4C55-91B3-A5AA46749A25}"/>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6" name="Freeform 10177">
                <a:extLst>
                  <a:ext uri="{FF2B5EF4-FFF2-40B4-BE49-F238E27FC236}">
                    <a16:creationId xmlns:a16="http://schemas.microsoft.com/office/drawing/2014/main" id="{222FE891-6BA2-45AD-BF9B-83CAF6D0B688}"/>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7" name="Freeform 10178">
                <a:extLst>
                  <a:ext uri="{FF2B5EF4-FFF2-40B4-BE49-F238E27FC236}">
                    <a16:creationId xmlns:a16="http://schemas.microsoft.com/office/drawing/2014/main" id="{060F9BE6-95F0-4B31-9D09-9B6551F0709C}"/>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8" name="Freeform 10179">
                <a:extLst>
                  <a:ext uri="{FF2B5EF4-FFF2-40B4-BE49-F238E27FC236}">
                    <a16:creationId xmlns:a16="http://schemas.microsoft.com/office/drawing/2014/main" id="{97A4D12C-E360-4706-9439-A9D406DE4547}"/>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9" name="Freeform 10180">
                <a:extLst>
                  <a:ext uri="{FF2B5EF4-FFF2-40B4-BE49-F238E27FC236}">
                    <a16:creationId xmlns:a16="http://schemas.microsoft.com/office/drawing/2014/main" id="{BFBFF0C5-AA1F-417C-9676-9AF4482B8CE4}"/>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0" name="Freeform 10181">
                <a:extLst>
                  <a:ext uri="{FF2B5EF4-FFF2-40B4-BE49-F238E27FC236}">
                    <a16:creationId xmlns:a16="http://schemas.microsoft.com/office/drawing/2014/main" id="{B5BCFF4A-01CC-4FCB-A3CC-294A286BA8E0}"/>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1" name="Freeform 10182">
                <a:extLst>
                  <a:ext uri="{FF2B5EF4-FFF2-40B4-BE49-F238E27FC236}">
                    <a16:creationId xmlns:a16="http://schemas.microsoft.com/office/drawing/2014/main" id="{C7198644-CF7B-4F23-BA55-8ED19D582298}"/>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2" name="Freeform 10183">
                <a:extLst>
                  <a:ext uri="{FF2B5EF4-FFF2-40B4-BE49-F238E27FC236}">
                    <a16:creationId xmlns:a16="http://schemas.microsoft.com/office/drawing/2014/main" id="{9BE19928-4A9D-4EAF-8C88-D43B8B6B1D23}"/>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3" name="Freeform 10184">
                <a:extLst>
                  <a:ext uri="{FF2B5EF4-FFF2-40B4-BE49-F238E27FC236}">
                    <a16:creationId xmlns:a16="http://schemas.microsoft.com/office/drawing/2014/main" id="{1322E86D-B7B2-4600-898A-106286D61EE5}"/>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4" name="Freeform 10185">
                <a:extLst>
                  <a:ext uri="{FF2B5EF4-FFF2-40B4-BE49-F238E27FC236}">
                    <a16:creationId xmlns:a16="http://schemas.microsoft.com/office/drawing/2014/main" id="{26A6C398-21B4-4400-AF48-5544758C3795}"/>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5" name="Freeform 10186">
                <a:extLst>
                  <a:ext uri="{FF2B5EF4-FFF2-40B4-BE49-F238E27FC236}">
                    <a16:creationId xmlns:a16="http://schemas.microsoft.com/office/drawing/2014/main" id="{A566C505-8CFB-4A98-8D41-C8FBB8E0794A}"/>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6" name="Freeform 10187">
                <a:extLst>
                  <a:ext uri="{FF2B5EF4-FFF2-40B4-BE49-F238E27FC236}">
                    <a16:creationId xmlns:a16="http://schemas.microsoft.com/office/drawing/2014/main" id="{93B1DC2B-DF16-4547-99B0-23DB59BF2DCB}"/>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7" name="Freeform 10188">
                <a:extLst>
                  <a:ext uri="{FF2B5EF4-FFF2-40B4-BE49-F238E27FC236}">
                    <a16:creationId xmlns:a16="http://schemas.microsoft.com/office/drawing/2014/main" id="{F70BA872-DD12-409A-9EE9-7D0633424668}"/>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8" name="Freeform 10189">
                <a:extLst>
                  <a:ext uri="{FF2B5EF4-FFF2-40B4-BE49-F238E27FC236}">
                    <a16:creationId xmlns:a16="http://schemas.microsoft.com/office/drawing/2014/main" id="{A853FDC5-DDC0-4D1C-8306-668DA05B0D8A}"/>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9" name="Freeform 10190">
                <a:extLst>
                  <a:ext uri="{FF2B5EF4-FFF2-40B4-BE49-F238E27FC236}">
                    <a16:creationId xmlns:a16="http://schemas.microsoft.com/office/drawing/2014/main" id="{F6739815-923B-44ED-86D7-C0C6CF6E6333}"/>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0" name="Freeform 10191">
                <a:extLst>
                  <a:ext uri="{FF2B5EF4-FFF2-40B4-BE49-F238E27FC236}">
                    <a16:creationId xmlns:a16="http://schemas.microsoft.com/office/drawing/2014/main" id="{E7A2FC38-9990-434D-82DF-6C48C17EC842}"/>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1" name="Freeform 10192">
                <a:extLst>
                  <a:ext uri="{FF2B5EF4-FFF2-40B4-BE49-F238E27FC236}">
                    <a16:creationId xmlns:a16="http://schemas.microsoft.com/office/drawing/2014/main" id="{9F6652D1-94D8-445C-8F31-FBDBA023E50E}"/>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2" name="Freeform 10193">
                <a:extLst>
                  <a:ext uri="{FF2B5EF4-FFF2-40B4-BE49-F238E27FC236}">
                    <a16:creationId xmlns:a16="http://schemas.microsoft.com/office/drawing/2014/main" id="{EAAB48E4-50C5-45BC-A301-E26920A0125B}"/>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3" name="Freeform 10194">
                <a:extLst>
                  <a:ext uri="{FF2B5EF4-FFF2-40B4-BE49-F238E27FC236}">
                    <a16:creationId xmlns:a16="http://schemas.microsoft.com/office/drawing/2014/main" id="{D16F3093-B964-4D98-97CA-134ABBA1CA54}"/>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4" name="Freeform 10195">
                <a:extLst>
                  <a:ext uri="{FF2B5EF4-FFF2-40B4-BE49-F238E27FC236}">
                    <a16:creationId xmlns:a16="http://schemas.microsoft.com/office/drawing/2014/main" id="{0CB01C32-445E-490D-91E3-67EF9BB6830C}"/>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5" name="Freeform 10196">
                <a:extLst>
                  <a:ext uri="{FF2B5EF4-FFF2-40B4-BE49-F238E27FC236}">
                    <a16:creationId xmlns:a16="http://schemas.microsoft.com/office/drawing/2014/main" id="{1E2C4121-5707-4267-B2FA-C072CB979AC1}"/>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6" name="Freeform 10197">
                <a:extLst>
                  <a:ext uri="{FF2B5EF4-FFF2-40B4-BE49-F238E27FC236}">
                    <a16:creationId xmlns:a16="http://schemas.microsoft.com/office/drawing/2014/main" id="{89BCBF44-E08D-491A-B321-5748B1356647}"/>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7" name="Freeform 10198">
                <a:extLst>
                  <a:ext uri="{FF2B5EF4-FFF2-40B4-BE49-F238E27FC236}">
                    <a16:creationId xmlns:a16="http://schemas.microsoft.com/office/drawing/2014/main" id="{5C995D91-609B-4FC1-BB2E-057A5E50B51B}"/>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8" name="Freeform 10199">
                <a:extLst>
                  <a:ext uri="{FF2B5EF4-FFF2-40B4-BE49-F238E27FC236}">
                    <a16:creationId xmlns:a16="http://schemas.microsoft.com/office/drawing/2014/main" id="{8FB97BC1-4680-4E18-B9AA-110F790C3768}"/>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9" name="Freeform 10200">
                <a:extLst>
                  <a:ext uri="{FF2B5EF4-FFF2-40B4-BE49-F238E27FC236}">
                    <a16:creationId xmlns:a16="http://schemas.microsoft.com/office/drawing/2014/main" id="{4EFCACDB-DF6C-4533-B485-4B2D7BE4C93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0" name="Freeform 10201">
                <a:extLst>
                  <a:ext uri="{FF2B5EF4-FFF2-40B4-BE49-F238E27FC236}">
                    <a16:creationId xmlns:a16="http://schemas.microsoft.com/office/drawing/2014/main" id="{5CE998AE-695C-412D-83F0-0919E66D43B1}"/>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1" name="Freeform 10202">
                <a:extLst>
                  <a:ext uri="{FF2B5EF4-FFF2-40B4-BE49-F238E27FC236}">
                    <a16:creationId xmlns:a16="http://schemas.microsoft.com/office/drawing/2014/main" id="{032B2063-2D3B-4207-AD2D-FC54FBA314B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2" name="Freeform 10203">
                <a:extLst>
                  <a:ext uri="{FF2B5EF4-FFF2-40B4-BE49-F238E27FC236}">
                    <a16:creationId xmlns:a16="http://schemas.microsoft.com/office/drawing/2014/main" id="{9908D6B5-EA3F-4FAC-9672-2836320301C1}"/>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3" name="Freeform 10204">
                <a:extLst>
                  <a:ext uri="{FF2B5EF4-FFF2-40B4-BE49-F238E27FC236}">
                    <a16:creationId xmlns:a16="http://schemas.microsoft.com/office/drawing/2014/main" id="{0616A777-5B1B-4989-9252-719702EFBA2F}"/>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4" name="Freeform 10205">
                <a:extLst>
                  <a:ext uri="{FF2B5EF4-FFF2-40B4-BE49-F238E27FC236}">
                    <a16:creationId xmlns:a16="http://schemas.microsoft.com/office/drawing/2014/main" id="{665A8CA7-B0FB-4A5D-9839-73A417545F5F}"/>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5" name="Freeform 10206">
                <a:extLst>
                  <a:ext uri="{FF2B5EF4-FFF2-40B4-BE49-F238E27FC236}">
                    <a16:creationId xmlns:a16="http://schemas.microsoft.com/office/drawing/2014/main" id="{CAF37E5D-43AD-4F9E-9C71-CC70C65CF2B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6" name="Freeform 10207">
                <a:extLst>
                  <a:ext uri="{FF2B5EF4-FFF2-40B4-BE49-F238E27FC236}">
                    <a16:creationId xmlns:a16="http://schemas.microsoft.com/office/drawing/2014/main" id="{CC6F4D7D-B3ED-44FA-80B4-BD249033DD7E}"/>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7" name="Freeform 10208">
                <a:extLst>
                  <a:ext uri="{FF2B5EF4-FFF2-40B4-BE49-F238E27FC236}">
                    <a16:creationId xmlns:a16="http://schemas.microsoft.com/office/drawing/2014/main" id="{BA63D0D3-75D2-4006-9207-6BDA24886EA9}"/>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8" name="Freeform 10209">
                <a:extLst>
                  <a:ext uri="{FF2B5EF4-FFF2-40B4-BE49-F238E27FC236}">
                    <a16:creationId xmlns:a16="http://schemas.microsoft.com/office/drawing/2014/main" id="{10548F1E-A7A4-4EED-930D-95F7AE86AA05}"/>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9" name="Freeform 10210">
                <a:extLst>
                  <a:ext uri="{FF2B5EF4-FFF2-40B4-BE49-F238E27FC236}">
                    <a16:creationId xmlns:a16="http://schemas.microsoft.com/office/drawing/2014/main" id="{8F2BABBC-8DEA-42A8-A89B-5636D810554A}"/>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0" name="Freeform 10211">
                <a:extLst>
                  <a:ext uri="{FF2B5EF4-FFF2-40B4-BE49-F238E27FC236}">
                    <a16:creationId xmlns:a16="http://schemas.microsoft.com/office/drawing/2014/main" id="{494AAB21-F625-4630-9119-8C14D8D157CF}"/>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1" name="Freeform 10212">
                <a:extLst>
                  <a:ext uri="{FF2B5EF4-FFF2-40B4-BE49-F238E27FC236}">
                    <a16:creationId xmlns:a16="http://schemas.microsoft.com/office/drawing/2014/main" id="{1F069CA2-274E-476D-A5BD-2EFA1CE1B111}"/>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2" name="Freeform 10213">
                <a:extLst>
                  <a:ext uri="{FF2B5EF4-FFF2-40B4-BE49-F238E27FC236}">
                    <a16:creationId xmlns:a16="http://schemas.microsoft.com/office/drawing/2014/main" id="{FF3AEDBD-0D2B-4EE8-A9F8-C29E9BE8D3FA}"/>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3" name="Freeform 10214">
                <a:extLst>
                  <a:ext uri="{FF2B5EF4-FFF2-40B4-BE49-F238E27FC236}">
                    <a16:creationId xmlns:a16="http://schemas.microsoft.com/office/drawing/2014/main" id="{0F5BB10C-D939-4E54-9489-409FE944CD15}"/>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4" name="Freeform 10215">
                <a:extLst>
                  <a:ext uri="{FF2B5EF4-FFF2-40B4-BE49-F238E27FC236}">
                    <a16:creationId xmlns:a16="http://schemas.microsoft.com/office/drawing/2014/main" id="{49AD8E5D-9433-4851-9148-4514462615A8}"/>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5" name="Freeform 10216">
                <a:extLst>
                  <a:ext uri="{FF2B5EF4-FFF2-40B4-BE49-F238E27FC236}">
                    <a16:creationId xmlns:a16="http://schemas.microsoft.com/office/drawing/2014/main" id="{737144D3-6D46-41DA-B672-93A5EF55A76B}"/>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6" name="Freeform 10217">
                <a:extLst>
                  <a:ext uri="{FF2B5EF4-FFF2-40B4-BE49-F238E27FC236}">
                    <a16:creationId xmlns:a16="http://schemas.microsoft.com/office/drawing/2014/main" id="{FB464612-CBB7-478B-8601-B533032EF189}"/>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7" name="Freeform 10218">
                <a:extLst>
                  <a:ext uri="{FF2B5EF4-FFF2-40B4-BE49-F238E27FC236}">
                    <a16:creationId xmlns:a16="http://schemas.microsoft.com/office/drawing/2014/main" id="{F316BBDE-DFB5-4F63-9C61-523F93511784}"/>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8" name="Freeform 10219">
                <a:extLst>
                  <a:ext uri="{FF2B5EF4-FFF2-40B4-BE49-F238E27FC236}">
                    <a16:creationId xmlns:a16="http://schemas.microsoft.com/office/drawing/2014/main" id="{09757111-5760-40BA-9D5C-AF0D18C5A663}"/>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9" name="Freeform 10220">
                <a:extLst>
                  <a:ext uri="{FF2B5EF4-FFF2-40B4-BE49-F238E27FC236}">
                    <a16:creationId xmlns:a16="http://schemas.microsoft.com/office/drawing/2014/main" id="{51DC289C-18C7-4246-9500-54D6CBAF3C58}"/>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0" name="Freeform 10221">
                <a:extLst>
                  <a:ext uri="{FF2B5EF4-FFF2-40B4-BE49-F238E27FC236}">
                    <a16:creationId xmlns:a16="http://schemas.microsoft.com/office/drawing/2014/main" id="{5962305F-03F5-442F-BC5E-25C0DAC1ED9F}"/>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1" name="Freeform 10222">
                <a:extLst>
                  <a:ext uri="{FF2B5EF4-FFF2-40B4-BE49-F238E27FC236}">
                    <a16:creationId xmlns:a16="http://schemas.microsoft.com/office/drawing/2014/main" id="{3A8BD4C2-8AEE-4A8D-9AEA-1D56515641DE}"/>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2" name="Freeform 10223">
                <a:extLst>
                  <a:ext uri="{FF2B5EF4-FFF2-40B4-BE49-F238E27FC236}">
                    <a16:creationId xmlns:a16="http://schemas.microsoft.com/office/drawing/2014/main" id="{E1390BCB-C1DC-4C7F-B922-47EEEC1F45DE}"/>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3" name="Freeform 10224">
                <a:extLst>
                  <a:ext uri="{FF2B5EF4-FFF2-40B4-BE49-F238E27FC236}">
                    <a16:creationId xmlns:a16="http://schemas.microsoft.com/office/drawing/2014/main" id="{9DFC0CAF-99E3-4A01-A852-66E049FDC634}"/>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4" name="Freeform 10225">
                <a:extLst>
                  <a:ext uri="{FF2B5EF4-FFF2-40B4-BE49-F238E27FC236}">
                    <a16:creationId xmlns:a16="http://schemas.microsoft.com/office/drawing/2014/main" id="{BA6EE4F4-30B3-437D-8302-C3105BD4910D}"/>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5" name="Freeform 10226">
                <a:extLst>
                  <a:ext uri="{FF2B5EF4-FFF2-40B4-BE49-F238E27FC236}">
                    <a16:creationId xmlns:a16="http://schemas.microsoft.com/office/drawing/2014/main" id="{76AFF13C-0409-493B-B1C6-6EE365472381}"/>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6" name="Freeform 10227">
                <a:extLst>
                  <a:ext uri="{FF2B5EF4-FFF2-40B4-BE49-F238E27FC236}">
                    <a16:creationId xmlns:a16="http://schemas.microsoft.com/office/drawing/2014/main" id="{8349BA8E-490E-4259-B506-A4314CBBFF7A}"/>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7" name="Freeform 10228">
                <a:extLst>
                  <a:ext uri="{FF2B5EF4-FFF2-40B4-BE49-F238E27FC236}">
                    <a16:creationId xmlns:a16="http://schemas.microsoft.com/office/drawing/2014/main" id="{FE3E1A49-8015-4FC2-A2F6-EC734804C87F}"/>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8" name="Freeform 10229">
                <a:extLst>
                  <a:ext uri="{FF2B5EF4-FFF2-40B4-BE49-F238E27FC236}">
                    <a16:creationId xmlns:a16="http://schemas.microsoft.com/office/drawing/2014/main" id="{671328A9-CBDF-4CFA-A73F-D6BDD039EA4A}"/>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9" name="Freeform 10230">
                <a:extLst>
                  <a:ext uri="{FF2B5EF4-FFF2-40B4-BE49-F238E27FC236}">
                    <a16:creationId xmlns:a16="http://schemas.microsoft.com/office/drawing/2014/main" id="{44D32431-1193-4D48-A330-864F2CCB7A73}"/>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0" name="Freeform 10231">
                <a:extLst>
                  <a:ext uri="{FF2B5EF4-FFF2-40B4-BE49-F238E27FC236}">
                    <a16:creationId xmlns:a16="http://schemas.microsoft.com/office/drawing/2014/main" id="{C8E2910D-6427-478E-89BE-A27628AD7B02}"/>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1" name="Freeform 10232">
                <a:extLst>
                  <a:ext uri="{FF2B5EF4-FFF2-40B4-BE49-F238E27FC236}">
                    <a16:creationId xmlns:a16="http://schemas.microsoft.com/office/drawing/2014/main" id="{39610678-57BB-42FE-9B03-D77D066CBC7C}"/>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2" name="Freeform 10233">
                <a:extLst>
                  <a:ext uri="{FF2B5EF4-FFF2-40B4-BE49-F238E27FC236}">
                    <a16:creationId xmlns:a16="http://schemas.microsoft.com/office/drawing/2014/main" id="{9A46EF80-FD2F-498B-99B6-D26D1D2C334F}"/>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3" name="Freeform 10234">
                <a:extLst>
                  <a:ext uri="{FF2B5EF4-FFF2-40B4-BE49-F238E27FC236}">
                    <a16:creationId xmlns:a16="http://schemas.microsoft.com/office/drawing/2014/main" id="{2CE3B2DE-BDA8-497E-A3B9-95F98925EDA8}"/>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4" name="Freeform 10235">
                <a:extLst>
                  <a:ext uri="{FF2B5EF4-FFF2-40B4-BE49-F238E27FC236}">
                    <a16:creationId xmlns:a16="http://schemas.microsoft.com/office/drawing/2014/main" id="{CC3B5269-6CDC-48B9-B140-2566B0EB64CC}"/>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5" name="Freeform 10236">
                <a:extLst>
                  <a:ext uri="{FF2B5EF4-FFF2-40B4-BE49-F238E27FC236}">
                    <a16:creationId xmlns:a16="http://schemas.microsoft.com/office/drawing/2014/main" id="{660F4AE8-5164-426B-99FE-569C63CB0B58}"/>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6" name="Freeform 10237">
                <a:extLst>
                  <a:ext uri="{FF2B5EF4-FFF2-40B4-BE49-F238E27FC236}">
                    <a16:creationId xmlns:a16="http://schemas.microsoft.com/office/drawing/2014/main" id="{8D7997CD-1915-40B5-A00A-8E706F4B676F}"/>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7" name="Freeform 10238">
                <a:extLst>
                  <a:ext uri="{FF2B5EF4-FFF2-40B4-BE49-F238E27FC236}">
                    <a16:creationId xmlns:a16="http://schemas.microsoft.com/office/drawing/2014/main" id="{66CE12B6-AC40-4317-BE7C-97C968794EB0}"/>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8" name="Freeform 10239">
                <a:extLst>
                  <a:ext uri="{FF2B5EF4-FFF2-40B4-BE49-F238E27FC236}">
                    <a16:creationId xmlns:a16="http://schemas.microsoft.com/office/drawing/2014/main" id="{872BE047-69F4-4EA5-ACBC-41B4362D943A}"/>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9" name="Freeform 10240">
                <a:extLst>
                  <a:ext uri="{FF2B5EF4-FFF2-40B4-BE49-F238E27FC236}">
                    <a16:creationId xmlns:a16="http://schemas.microsoft.com/office/drawing/2014/main" id="{9686DC15-DA77-45AC-B863-09B1600A6A7E}"/>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0" name="Freeform 10241">
                <a:extLst>
                  <a:ext uri="{FF2B5EF4-FFF2-40B4-BE49-F238E27FC236}">
                    <a16:creationId xmlns:a16="http://schemas.microsoft.com/office/drawing/2014/main" id="{3CD03458-4900-402A-B7F1-3E7C5FAB904D}"/>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1" name="Freeform 10242">
                <a:extLst>
                  <a:ext uri="{FF2B5EF4-FFF2-40B4-BE49-F238E27FC236}">
                    <a16:creationId xmlns:a16="http://schemas.microsoft.com/office/drawing/2014/main" id="{8CC896E0-4076-4A20-BEBD-41461C244331}"/>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2" name="Freeform 10243">
                <a:extLst>
                  <a:ext uri="{FF2B5EF4-FFF2-40B4-BE49-F238E27FC236}">
                    <a16:creationId xmlns:a16="http://schemas.microsoft.com/office/drawing/2014/main" id="{FE7481F5-C26C-474F-99FC-0D178E45B9F6}"/>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3" name="Freeform 10244">
                <a:extLst>
                  <a:ext uri="{FF2B5EF4-FFF2-40B4-BE49-F238E27FC236}">
                    <a16:creationId xmlns:a16="http://schemas.microsoft.com/office/drawing/2014/main" id="{AE9FBA1E-B05E-44BF-8BD9-3A0842D6094E}"/>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4" name="Freeform 10245">
                <a:extLst>
                  <a:ext uri="{FF2B5EF4-FFF2-40B4-BE49-F238E27FC236}">
                    <a16:creationId xmlns:a16="http://schemas.microsoft.com/office/drawing/2014/main" id="{0FA409D6-28E9-4913-B7C8-E6111C67E902}"/>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5" name="Freeform 10246">
                <a:extLst>
                  <a:ext uri="{FF2B5EF4-FFF2-40B4-BE49-F238E27FC236}">
                    <a16:creationId xmlns:a16="http://schemas.microsoft.com/office/drawing/2014/main" id="{5643AEC6-0CF2-438A-9251-61E70B7DD910}"/>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6" name="Freeform 10247">
                <a:extLst>
                  <a:ext uri="{FF2B5EF4-FFF2-40B4-BE49-F238E27FC236}">
                    <a16:creationId xmlns:a16="http://schemas.microsoft.com/office/drawing/2014/main" id="{26431AB1-1DDF-4AC4-A99E-48B9B231A2E7}"/>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7" name="Freeform 10248">
                <a:extLst>
                  <a:ext uri="{FF2B5EF4-FFF2-40B4-BE49-F238E27FC236}">
                    <a16:creationId xmlns:a16="http://schemas.microsoft.com/office/drawing/2014/main" id="{E26A4467-2F55-4898-A262-A3D63E540C31}"/>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8" name="Freeform 10249">
                <a:extLst>
                  <a:ext uri="{FF2B5EF4-FFF2-40B4-BE49-F238E27FC236}">
                    <a16:creationId xmlns:a16="http://schemas.microsoft.com/office/drawing/2014/main" id="{8061AAFD-0BF0-4D11-85C1-0D4390D2644D}"/>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9" name="Freeform 10250">
                <a:extLst>
                  <a:ext uri="{FF2B5EF4-FFF2-40B4-BE49-F238E27FC236}">
                    <a16:creationId xmlns:a16="http://schemas.microsoft.com/office/drawing/2014/main" id="{2BAAB18B-9BBA-4A02-8195-E10897371ACE}"/>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0" name="Freeform 10251">
                <a:extLst>
                  <a:ext uri="{FF2B5EF4-FFF2-40B4-BE49-F238E27FC236}">
                    <a16:creationId xmlns:a16="http://schemas.microsoft.com/office/drawing/2014/main" id="{F74FCF2B-520B-4D6F-803B-CDAEF74FA70D}"/>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1" name="Freeform 10252">
                <a:extLst>
                  <a:ext uri="{FF2B5EF4-FFF2-40B4-BE49-F238E27FC236}">
                    <a16:creationId xmlns:a16="http://schemas.microsoft.com/office/drawing/2014/main" id="{D4958091-9C98-4F51-AC9D-D38F699C5B25}"/>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2" name="Freeform 10253">
                <a:extLst>
                  <a:ext uri="{FF2B5EF4-FFF2-40B4-BE49-F238E27FC236}">
                    <a16:creationId xmlns:a16="http://schemas.microsoft.com/office/drawing/2014/main" id="{7036D16E-73C6-4965-AD9F-B32297DE2BD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3" name="Freeform 10254">
                <a:extLst>
                  <a:ext uri="{FF2B5EF4-FFF2-40B4-BE49-F238E27FC236}">
                    <a16:creationId xmlns:a16="http://schemas.microsoft.com/office/drawing/2014/main" id="{DCEF55C1-2498-4416-BB5E-C930C0A71A5E}"/>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4" name="Freeform 10255">
                <a:extLst>
                  <a:ext uri="{FF2B5EF4-FFF2-40B4-BE49-F238E27FC236}">
                    <a16:creationId xmlns:a16="http://schemas.microsoft.com/office/drawing/2014/main" id="{C7B072B8-CCD4-49B1-8533-E338C092A8E6}"/>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5" name="Freeform 10256">
                <a:extLst>
                  <a:ext uri="{FF2B5EF4-FFF2-40B4-BE49-F238E27FC236}">
                    <a16:creationId xmlns:a16="http://schemas.microsoft.com/office/drawing/2014/main" id="{1A5637A0-4C55-486B-AC76-98323FCD84BF}"/>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6" name="Freeform 10257">
                <a:extLst>
                  <a:ext uri="{FF2B5EF4-FFF2-40B4-BE49-F238E27FC236}">
                    <a16:creationId xmlns:a16="http://schemas.microsoft.com/office/drawing/2014/main" id="{2FC7C75B-2964-47EA-9400-341AC7524164}"/>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7" name="Freeform 10258">
                <a:extLst>
                  <a:ext uri="{FF2B5EF4-FFF2-40B4-BE49-F238E27FC236}">
                    <a16:creationId xmlns:a16="http://schemas.microsoft.com/office/drawing/2014/main" id="{1301291E-B1B4-46E1-B5D2-88F949218860}"/>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8" name="Freeform 10259">
                <a:extLst>
                  <a:ext uri="{FF2B5EF4-FFF2-40B4-BE49-F238E27FC236}">
                    <a16:creationId xmlns:a16="http://schemas.microsoft.com/office/drawing/2014/main" id="{1945A8D4-A651-49B8-A38B-CC7DA7509212}"/>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9" name="Freeform 10260">
                <a:extLst>
                  <a:ext uri="{FF2B5EF4-FFF2-40B4-BE49-F238E27FC236}">
                    <a16:creationId xmlns:a16="http://schemas.microsoft.com/office/drawing/2014/main" id="{6C11334D-315C-4DA9-BD95-3AF55C834779}"/>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0" name="Freeform 10261">
                <a:extLst>
                  <a:ext uri="{FF2B5EF4-FFF2-40B4-BE49-F238E27FC236}">
                    <a16:creationId xmlns:a16="http://schemas.microsoft.com/office/drawing/2014/main" id="{F885E370-CDB2-4B33-A5C4-AA01F757ACFF}"/>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1" name="Freeform 10262">
                <a:extLst>
                  <a:ext uri="{FF2B5EF4-FFF2-40B4-BE49-F238E27FC236}">
                    <a16:creationId xmlns:a16="http://schemas.microsoft.com/office/drawing/2014/main" id="{D71A3707-3802-4710-B71E-AC58E14E204A}"/>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2" name="Freeform 10263">
                <a:extLst>
                  <a:ext uri="{FF2B5EF4-FFF2-40B4-BE49-F238E27FC236}">
                    <a16:creationId xmlns:a16="http://schemas.microsoft.com/office/drawing/2014/main" id="{E91E44A8-81C8-4CA6-8734-889CA93D3BC5}"/>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3" name="Freeform 10264">
                <a:extLst>
                  <a:ext uri="{FF2B5EF4-FFF2-40B4-BE49-F238E27FC236}">
                    <a16:creationId xmlns:a16="http://schemas.microsoft.com/office/drawing/2014/main" id="{81709C3C-1916-42CB-9659-D40C3F79C60C}"/>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4" name="Freeform 10265">
                <a:extLst>
                  <a:ext uri="{FF2B5EF4-FFF2-40B4-BE49-F238E27FC236}">
                    <a16:creationId xmlns:a16="http://schemas.microsoft.com/office/drawing/2014/main" id="{06B44097-2FE8-401C-8DE3-85FA88D32A3C}"/>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5" name="Freeform 10266">
                <a:extLst>
                  <a:ext uri="{FF2B5EF4-FFF2-40B4-BE49-F238E27FC236}">
                    <a16:creationId xmlns:a16="http://schemas.microsoft.com/office/drawing/2014/main" id="{95753870-8327-44A2-9FB1-6D7114A0914A}"/>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6" name="Freeform 10267">
                <a:extLst>
                  <a:ext uri="{FF2B5EF4-FFF2-40B4-BE49-F238E27FC236}">
                    <a16:creationId xmlns:a16="http://schemas.microsoft.com/office/drawing/2014/main" id="{77FF7EFC-5A6C-4024-BC97-865C0502561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7" name="Freeform 10268">
                <a:extLst>
                  <a:ext uri="{FF2B5EF4-FFF2-40B4-BE49-F238E27FC236}">
                    <a16:creationId xmlns:a16="http://schemas.microsoft.com/office/drawing/2014/main" id="{07E2656B-7D8C-48F0-94DE-51A499D37AAB}"/>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8" name="Freeform 10269">
                <a:extLst>
                  <a:ext uri="{FF2B5EF4-FFF2-40B4-BE49-F238E27FC236}">
                    <a16:creationId xmlns:a16="http://schemas.microsoft.com/office/drawing/2014/main" id="{E9899C8C-0AAB-4CEB-B31D-26DCC72046C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9" name="Freeform 10270">
                <a:extLst>
                  <a:ext uri="{FF2B5EF4-FFF2-40B4-BE49-F238E27FC236}">
                    <a16:creationId xmlns:a16="http://schemas.microsoft.com/office/drawing/2014/main" id="{40B59F32-165E-406F-8646-47B40567DF86}"/>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0" name="Freeform 10271">
                <a:extLst>
                  <a:ext uri="{FF2B5EF4-FFF2-40B4-BE49-F238E27FC236}">
                    <a16:creationId xmlns:a16="http://schemas.microsoft.com/office/drawing/2014/main" id="{B639992B-A106-4D1A-8B8A-A612F9C1CBFA}"/>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1" name="Freeform 10272">
                <a:extLst>
                  <a:ext uri="{FF2B5EF4-FFF2-40B4-BE49-F238E27FC236}">
                    <a16:creationId xmlns:a16="http://schemas.microsoft.com/office/drawing/2014/main" id="{0B650485-B253-4987-A511-DB08394D47C4}"/>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2" name="Freeform 10273">
                <a:extLst>
                  <a:ext uri="{FF2B5EF4-FFF2-40B4-BE49-F238E27FC236}">
                    <a16:creationId xmlns:a16="http://schemas.microsoft.com/office/drawing/2014/main" id="{65E7F2FE-471E-4F1F-BE52-A6973B2DC780}"/>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3" name="Freeform 10274">
                <a:extLst>
                  <a:ext uri="{FF2B5EF4-FFF2-40B4-BE49-F238E27FC236}">
                    <a16:creationId xmlns:a16="http://schemas.microsoft.com/office/drawing/2014/main" id="{D473E578-C8E0-46FC-A7EA-0ACABEDB1D35}"/>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4" name="Freeform 10275">
                <a:extLst>
                  <a:ext uri="{FF2B5EF4-FFF2-40B4-BE49-F238E27FC236}">
                    <a16:creationId xmlns:a16="http://schemas.microsoft.com/office/drawing/2014/main" id="{0E7E5A2F-CDE1-4893-A48C-7960A86E8EAC}"/>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5" name="Freeform 10276">
                <a:extLst>
                  <a:ext uri="{FF2B5EF4-FFF2-40B4-BE49-F238E27FC236}">
                    <a16:creationId xmlns:a16="http://schemas.microsoft.com/office/drawing/2014/main" id="{3786D192-2544-44F7-BAE2-87975EAAB3BE}"/>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6" name="Freeform 10277">
                <a:extLst>
                  <a:ext uri="{FF2B5EF4-FFF2-40B4-BE49-F238E27FC236}">
                    <a16:creationId xmlns:a16="http://schemas.microsoft.com/office/drawing/2014/main" id="{F7845529-F9EA-4F35-87D1-97B862015D16}"/>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7" name="Freeform 10278">
                <a:extLst>
                  <a:ext uri="{FF2B5EF4-FFF2-40B4-BE49-F238E27FC236}">
                    <a16:creationId xmlns:a16="http://schemas.microsoft.com/office/drawing/2014/main" id="{7EFFD94B-E2CE-4555-BEE8-7F6554FA70E4}"/>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8" name="Freeform 10279">
                <a:extLst>
                  <a:ext uri="{FF2B5EF4-FFF2-40B4-BE49-F238E27FC236}">
                    <a16:creationId xmlns:a16="http://schemas.microsoft.com/office/drawing/2014/main" id="{19D4D10E-ABE7-417B-A1C6-288DA620A085}"/>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9" name="Freeform 10280">
                <a:extLst>
                  <a:ext uri="{FF2B5EF4-FFF2-40B4-BE49-F238E27FC236}">
                    <a16:creationId xmlns:a16="http://schemas.microsoft.com/office/drawing/2014/main" id="{5B8A7DAE-1390-4E25-AAED-A85EFD52B90C}"/>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0" name="Freeform 10281">
                <a:extLst>
                  <a:ext uri="{FF2B5EF4-FFF2-40B4-BE49-F238E27FC236}">
                    <a16:creationId xmlns:a16="http://schemas.microsoft.com/office/drawing/2014/main" id="{5056BB43-6E79-48DE-84F1-9F9A42A72C6D}"/>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1" name="Freeform 10282">
                <a:extLst>
                  <a:ext uri="{FF2B5EF4-FFF2-40B4-BE49-F238E27FC236}">
                    <a16:creationId xmlns:a16="http://schemas.microsoft.com/office/drawing/2014/main" id="{A8A329D5-BC5A-4A63-AF4C-CBD77B159475}"/>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2" name="Freeform 10283">
                <a:extLst>
                  <a:ext uri="{FF2B5EF4-FFF2-40B4-BE49-F238E27FC236}">
                    <a16:creationId xmlns:a16="http://schemas.microsoft.com/office/drawing/2014/main" id="{E4EF4542-5323-43E1-B240-803A1C5D03B5}"/>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3" name="Freeform 10284">
                <a:extLst>
                  <a:ext uri="{FF2B5EF4-FFF2-40B4-BE49-F238E27FC236}">
                    <a16:creationId xmlns:a16="http://schemas.microsoft.com/office/drawing/2014/main" id="{DC2D929A-3DF8-4BBE-BFED-B765250E5B3E}"/>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4" name="Freeform 10285">
                <a:extLst>
                  <a:ext uri="{FF2B5EF4-FFF2-40B4-BE49-F238E27FC236}">
                    <a16:creationId xmlns:a16="http://schemas.microsoft.com/office/drawing/2014/main" id="{3B461461-B3CD-49E3-BCBE-0743124CDCE1}"/>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5" name="Freeform 10286">
                <a:extLst>
                  <a:ext uri="{FF2B5EF4-FFF2-40B4-BE49-F238E27FC236}">
                    <a16:creationId xmlns:a16="http://schemas.microsoft.com/office/drawing/2014/main" id="{D3C81836-5FA3-4013-AADF-0FE16A71AB89}"/>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6" name="Freeform 10287">
                <a:extLst>
                  <a:ext uri="{FF2B5EF4-FFF2-40B4-BE49-F238E27FC236}">
                    <a16:creationId xmlns:a16="http://schemas.microsoft.com/office/drawing/2014/main" id="{95320836-832B-4BFC-9A3F-63A8236F0EB3}"/>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7" name="Freeform 10288">
                <a:extLst>
                  <a:ext uri="{FF2B5EF4-FFF2-40B4-BE49-F238E27FC236}">
                    <a16:creationId xmlns:a16="http://schemas.microsoft.com/office/drawing/2014/main" id="{54190CAE-7584-48E2-AC44-7962C988D6B2}"/>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8" name="Freeform 10289">
                <a:extLst>
                  <a:ext uri="{FF2B5EF4-FFF2-40B4-BE49-F238E27FC236}">
                    <a16:creationId xmlns:a16="http://schemas.microsoft.com/office/drawing/2014/main" id="{D4DB22D3-BB0A-4C65-863B-0FFED296A629}"/>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9" name="Freeform 10290">
                <a:extLst>
                  <a:ext uri="{FF2B5EF4-FFF2-40B4-BE49-F238E27FC236}">
                    <a16:creationId xmlns:a16="http://schemas.microsoft.com/office/drawing/2014/main" id="{19FB0427-910C-47F7-905A-DBD955E1AF06}"/>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0" name="Freeform 10291">
                <a:extLst>
                  <a:ext uri="{FF2B5EF4-FFF2-40B4-BE49-F238E27FC236}">
                    <a16:creationId xmlns:a16="http://schemas.microsoft.com/office/drawing/2014/main" id="{5BEAF93D-4CD6-4378-84FD-FF13D7994B7E}"/>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1" name="Freeform 10292">
                <a:extLst>
                  <a:ext uri="{FF2B5EF4-FFF2-40B4-BE49-F238E27FC236}">
                    <a16:creationId xmlns:a16="http://schemas.microsoft.com/office/drawing/2014/main" id="{919F1A8A-D68C-420E-B153-19AD89D30BA6}"/>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2" name="Freeform 10293">
                <a:extLst>
                  <a:ext uri="{FF2B5EF4-FFF2-40B4-BE49-F238E27FC236}">
                    <a16:creationId xmlns:a16="http://schemas.microsoft.com/office/drawing/2014/main" id="{1BA7FA09-21B8-4585-8A38-9057029B938D}"/>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3" name="Freeform 10294">
                <a:extLst>
                  <a:ext uri="{FF2B5EF4-FFF2-40B4-BE49-F238E27FC236}">
                    <a16:creationId xmlns:a16="http://schemas.microsoft.com/office/drawing/2014/main" id="{AEA42574-B56B-41BC-945E-B4BACD2D6ED6}"/>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4" name="Freeform 10295">
                <a:extLst>
                  <a:ext uri="{FF2B5EF4-FFF2-40B4-BE49-F238E27FC236}">
                    <a16:creationId xmlns:a16="http://schemas.microsoft.com/office/drawing/2014/main" id="{57B84FC8-EC18-492A-B3FE-C6F515BE13B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5" name="Freeform 10296">
                <a:extLst>
                  <a:ext uri="{FF2B5EF4-FFF2-40B4-BE49-F238E27FC236}">
                    <a16:creationId xmlns:a16="http://schemas.microsoft.com/office/drawing/2014/main" id="{BF94C2D0-B649-4E4E-811E-EC48651F1E6E}"/>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6" name="Freeform 10297">
                <a:extLst>
                  <a:ext uri="{FF2B5EF4-FFF2-40B4-BE49-F238E27FC236}">
                    <a16:creationId xmlns:a16="http://schemas.microsoft.com/office/drawing/2014/main" id="{9F693B69-35B1-4E57-81C3-01595FDB13AD}"/>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7" name="Freeform 10298">
                <a:extLst>
                  <a:ext uri="{FF2B5EF4-FFF2-40B4-BE49-F238E27FC236}">
                    <a16:creationId xmlns:a16="http://schemas.microsoft.com/office/drawing/2014/main" id="{93883FFB-9463-48BD-BF5A-A9B04FB2F14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8" name="Freeform 10299">
                <a:extLst>
                  <a:ext uri="{FF2B5EF4-FFF2-40B4-BE49-F238E27FC236}">
                    <a16:creationId xmlns:a16="http://schemas.microsoft.com/office/drawing/2014/main" id="{B7378245-C381-4BCE-885F-3C616D2A9928}"/>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9" name="Freeform 10300">
                <a:extLst>
                  <a:ext uri="{FF2B5EF4-FFF2-40B4-BE49-F238E27FC236}">
                    <a16:creationId xmlns:a16="http://schemas.microsoft.com/office/drawing/2014/main" id="{A54F04BB-C2F8-4F87-8312-1306FBCB63A2}"/>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0" name="Freeform 10301">
                <a:extLst>
                  <a:ext uri="{FF2B5EF4-FFF2-40B4-BE49-F238E27FC236}">
                    <a16:creationId xmlns:a16="http://schemas.microsoft.com/office/drawing/2014/main" id="{328894B1-4E6C-4DDD-9DD8-6A988DEAE068}"/>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1" name="Freeform 10302">
                <a:extLst>
                  <a:ext uri="{FF2B5EF4-FFF2-40B4-BE49-F238E27FC236}">
                    <a16:creationId xmlns:a16="http://schemas.microsoft.com/office/drawing/2014/main" id="{01AB7AE5-78F7-4668-916F-2AE632C43B1A}"/>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2" name="Freeform 10303">
                <a:extLst>
                  <a:ext uri="{FF2B5EF4-FFF2-40B4-BE49-F238E27FC236}">
                    <a16:creationId xmlns:a16="http://schemas.microsoft.com/office/drawing/2014/main" id="{9EF54E6B-3830-443A-8CC5-7E840DE9DB13}"/>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3" name="Freeform 10304">
                <a:extLst>
                  <a:ext uri="{FF2B5EF4-FFF2-40B4-BE49-F238E27FC236}">
                    <a16:creationId xmlns:a16="http://schemas.microsoft.com/office/drawing/2014/main" id="{CC29244D-9C80-47F2-93BE-8DFB6C003D90}"/>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4" name="Freeform 10305">
                <a:extLst>
                  <a:ext uri="{FF2B5EF4-FFF2-40B4-BE49-F238E27FC236}">
                    <a16:creationId xmlns:a16="http://schemas.microsoft.com/office/drawing/2014/main" id="{27F6A7C3-03AC-48BB-BB98-A4B10E6451B8}"/>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5" name="Freeform 10306">
                <a:extLst>
                  <a:ext uri="{FF2B5EF4-FFF2-40B4-BE49-F238E27FC236}">
                    <a16:creationId xmlns:a16="http://schemas.microsoft.com/office/drawing/2014/main" id="{341FC482-D04C-44FF-A107-50F7B8542ECF}"/>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6" name="Freeform 10307">
                <a:extLst>
                  <a:ext uri="{FF2B5EF4-FFF2-40B4-BE49-F238E27FC236}">
                    <a16:creationId xmlns:a16="http://schemas.microsoft.com/office/drawing/2014/main" id="{B9824316-E737-4C76-9D07-762A01F398A0}"/>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7" name="Freeform 10308">
                <a:extLst>
                  <a:ext uri="{FF2B5EF4-FFF2-40B4-BE49-F238E27FC236}">
                    <a16:creationId xmlns:a16="http://schemas.microsoft.com/office/drawing/2014/main" id="{ECC564E4-7AD5-40D4-9777-291DC093033E}"/>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8" name="Freeform 10309">
                <a:extLst>
                  <a:ext uri="{FF2B5EF4-FFF2-40B4-BE49-F238E27FC236}">
                    <a16:creationId xmlns:a16="http://schemas.microsoft.com/office/drawing/2014/main" id="{BADD7B1D-9556-40D0-B230-023D1CB685C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9" name="Freeform 10310">
                <a:extLst>
                  <a:ext uri="{FF2B5EF4-FFF2-40B4-BE49-F238E27FC236}">
                    <a16:creationId xmlns:a16="http://schemas.microsoft.com/office/drawing/2014/main" id="{1D50040F-878B-40B5-88FC-02B29943469D}"/>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0" name="Freeform 10311">
                <a:extLst>
                  <a:ext uri="{FF2B5EF4-FFF2-40B4-BE49-F238E27FC236}">
                    <a16:creationId xmlns:a16="http://schemas.microsoft.com/office/drawing/2014/main" id="{BB4FC795-FD7F-42F6-9F67-A9604B9D17A9}"/>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1" name="Freeform 10312">
                <a:extLst>
                  <a:ext uri="{FF2B5EF4-FFF2-40B4-BE49-F238E27FC236}">
                    <a16:creationId xmlns:a16="http://schemas.microsoft.com/office/drawing/2014/main" id="{DCD9136F-00BB-4456-AF65-4EC37C167B1D}"/>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2" name="Freeform 10313">
                <a:extLst>
                  <a:ext uri="{FF2B5EF4-FFF2-40B4-BE49-F238E27FC236}">
                    <a16:creationId xmlns:a16="http://schemas.microsoft.com/office/drawing/2014/main" id="{82433B46-DE91-49BA-8919-DD577AE45797}"/>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3" name="Freeform 10314">
                <a:extLst>
                  <a:ext uri="{FF2B5EF4-FFF2-40B4-BE49-F238E27FC236}">
                    <a16:creationId xmlns:a16="http://schemas.microsoft.com/office/drawing/2014/main" id="{B8B190B2-F92F-4DDD-9F44-8115EFBD541A}"/>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4" name="Freeform 10315">
                <a:extLst>
                  <a:ext uri="{FF2B5EF4-FFF2-40B4-BE49-F238E27FC236}">
                    <a16:creationId xmlns:a16="http://schemas.microsoft.com/office/drawing/2014/main" id="{99A42059-154E-4B1F-9DCF-BF3389FC8B5C}"/>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5" name="Freeform 10316">
                <a:extLst>
                  <a:ext uri="{FF2B5EF4-FFF2-40B4-BE49-F238E27FC236}">
                    <a16:creationId xmlns:a16="http://schemas.microsoft.com/office/drawing/2014/main" id="{58E3481F-20C6-4949-800C-CC3D51DC3B21}"/>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6" name="Freeform 10317">
                <a:extLst>
                  <a:ext uri="{FF2B5EF4-FFF2-40B4-BE49-F238E27FC236}">
                    <a16:creationId xmlns:a16="http://schemas.microsoft.com/office/drawing/2014/main" id="{4096F100-A323-469D-A30B-A27ABA6D1161}"/>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7" name="Freeform 10318">
                <a:extLst>
                  <a:ext uri="{FF2B5EF4-FFF2-40B4-BE49-F238E27FC236}">
                    <a16:creationId xmlns:a16="http://schemas.microsoft.com/office/drawing/2014/main" id="{54A8FE0A-465F-4042-8EA4-613A100FFDD0}"/>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8" name="Freeform 10319">
                <a:extLst>
                  <a:ext uri="{FF2B5EF4-FFF2-40B4-BE49-F238E27FC236}">
                    <a16:creationId xmlns:a16="http://schemas.microsoft.com/office/drawing/2014/main" id="{A86F35E6-FD7E-4655-B9CA-7F68FEC9EEEA}"/>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9" name="Freeform 10320">
                <a:extLst>
                  <a:ext uri="{FF2B5EF4-FFF2-40B4-BE49-F238E27FC236}">
                    <a16:creationId xmlns:a16="http://schemas.microsoft.com/office/drawing/2014/main" id="{CCEB50DC-E323-481B-A8F9-D6B034632D61}"/>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0" name="Freeform 10321">
                <a:extLst>
                  <a:ext uri="{FF2B5EF4-FFF2-40B4-BE49-F238E27FC236}">
                    <a16:creationId xmlns:a16="http://schemas.microsoft.com/office/drawing/2014/main" id="{0233B40B-2C90-47AB-929D-9C66A38E0CF2}"/>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1" name="Freeform 10322">
                <a:extLst>
                  <a:ext uri="{FF2B5EF4-FFF2-40B4-BE49-F238E27FC236}">
                    <a16:creationId xmlns:a16="http://schemas.microsoft.com/office/drawing/2014/main" id="{97F1E080-4E8E-42A2-A300-53DC20DC23EF}"/>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2" name="Freeform 10323">
                <a:extLst>
                  <a:ext uri="{FF2B5EF4-FFF2-40B4-BE49-F238E27FC236}">
                    <a16:creationId xmlns:a16="http://schemas.microsoft.com/office/drawing/2014/main" id="{70C06E4B-F850-4FF1-A235-0E363DCF8119}"/>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3" name="Freeform 10324">
                <a:extLst>
                  <a:ext uri="{FF2B5EF4-FFF2-40B4-BE49-F238E27FC236}">
                    <a16:creationId xmlns:a16="http://schemas.microsoft.com/office/drawing/2014/main" id="{7872C1EC-4264-467C-8140-5149DDA97AB1}"/>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4" name="Freeform 10325">
                <a:extLst>
                  <a:ext uri="{FF2B5EF4-FFF2-40B4-BE49-F238E27FC236}">
                    <a16:creationId xmlns:a16="http://schemas.microsoft.com/office/drawing/2014/main" id="{9C7E8359-3C84-4A8B-9FFE-9F7832F4BDD9}"/>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5" name="Freeform 10326">
                <a:extLst>
                  <a:ext uri="{FF2B5EF4-FFF2-40B4-BE49-F238E27FC236}">
                    <a16:creationId xmlns:a16="http://schemas.microsoft.com/office/drawing/2014/main" id="{BC688178-267D-4364-AA78-6534AEA47713}"/>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6" name="Freeform 10327">
                <a:extLst>
                  <a:ext uri="{FF2B5EF4-FFF2-40B4-BE49-F238E27FC236}">
                    <a16:creationId xmlns:a16="http://schemas.microsoft.com/office/drawing/2014/main" id="{D9EF9F7A-4691-49B0-972A-5351926CD4F7}"/>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7" name="Freeform 10328">
                <a:extLst>
                  <a:ext uri="{FF2B5EF4-FFF2-40B4-BE49-F238E27FC236}">
                    <a16:creationId xmlns:a16="http://schemas.microsoft.com/office/drawing/2014/main" id="{31332F9A-0886-402B-8140-AF7FBA5261C7}"/>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8" name="Freeform 10329">
                <a:extLst>
                  <a:ext uri="{FF2B5EF4-FFF2-40B4-BE49-F238E27FC236}">
                    <a16:creationId xmlns:a16="http://schemas.microsoft.com/office/drawing/2014/main" id="{AE3C2C0A-8902-4478-9A16-9390A416F714}"/>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9" name="Freeform 10330">
                <a:extLst>
                  <a:ext uri="{FF2B5EF4-FFF2-40B4-BE49-F238E27FC236}">
                    <a16:creationId xmlns:a16="http://schemas.microsoft.com/office/drawing/2014/main" id="{E34F5868-0FF1-40B4-86F6-7228ECA8E596}"/>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0" name="Freeform 10331">
                <a:extLst>
                  <a:ext uri="{FF2B5EF4-FFF2-40B4-BE49-F238E27FC236}">
                    <a16:creationId xmlns:a16="http://schemas.microsoft.com/office/drawing/2014/main" id="{0D577D53-F7FE-441A-8B9B-A5C52F51B7EE}"/>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1" name="Freeform 10332">
                <a:extLst>
                  <a:ext uri="{FF2B5EF4-FFF2-40B4-BE49-F238E27FC236}">
                    <a16:creationId xmlns:a16="http://schemas.microsoft.com/office/drawing/2014/main" id="{328BC1C1-D358-4443-9C04-B8D77E03463D}"/>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2" name="Freeform 10333">
                <a:extLst>
                  <a:ext uri="{FF2B5EF4-FFF2-40B4-BE49-F238E27FC236}">
                    <a16:creationId xmlns:a16="http://schemas.microsoft.com/office/drawing/2014/main" id="{FC2F184A-0D26-4B9C-9E3F-925E014E8408}"/>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3" name="Freeform 10334">
                <a:extLst>
                  <a:ext uri="{FF2B5EF4-FFF2-40B4-BE49-F238E27FC236}">
                    <a16:creationId xmlns:a16="http://schemas.microsoft.com/office/drawing/2014/main" id="{B047EB7E-D4C9-4D7E-9DC2-3804018A6C2C}"/>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4" name="Freeform 10335">
                <a:extLst>
                  <a:ext uri="{FF2B5EF4-FFF2-40B4-BE49-F238E27FC236}">
                    <a16:creationId xmlns:a16="http://schemas.microsoft.com/office/drawing/2014/main" id="{D16B141B-4A98-4AAB-84D6-D72461D1A12E}"/>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5" name="Freeform 10336">
                <a:extLst>
                  <a:ext uri="{FF2B5EF4-FFF2-40B4-BE49-F238E27FC236}">
                    <a16:creationId xmlns:a16="http://schemas.microsoft.com/office/drawing/2014/main" id="{2984539C-41AA-4C57-AD5D-856B2A49B879}"/>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6" name="Freeform 10337">
                <a:extLst>
                  <a:ext uri="{FF2B5EF4-FFF2-40B4-BE49-F238E27FC236}">
                    <a16:creationId xmlns:a16="http://schemas.microsoft.com/office/drawing/2014/main" id="{9260EE68-A3E5-49A7-9F5F-B93779F36A11}"/>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7" name="Freeform 10338">
                <a:extLst>
                  <a:ext uri="{FF2B5EF4-FFF2-40B4-BE49-F238E27FC236}">
                    <a16:creationId xmlns:a16="http://schemas.microsoft.com/office/drawing/2014/main" id="{BE75D76C-AD8E-4408-8C8E-540F1696F8F9}"/>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8" name="Freeform 10339">
                <a:extLst>
                  <a:ext uri="{FF2B5EF4-FFF2-40B4-BE49-F238E27FC236}">
                    <a16:creationId xmlns:a16="http://schemas.microsoft.com/office/drawing/2014/main" id="{A11305C9-BD72-419E-A340-592AFB402DDE}"/>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9" name="Freeform 10340">
                <a:extLst>
                  <a:ext uri="{FF2B5EF4-FFF2-40B4-BE49-F238E27FC236}">
                    <a16:creationId xmlns:a16="http://schemas.microsoft.com/office/drawing/2014/main" id="{F3D0EFC6-2BC2-4B94-BB96-359B9069E710}"/>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0" name="Freeform 10341">
                <a:extLst>
                  <a:ext uri="{FF2B5EF4-FFF2-40B4-BE49-F238E27FC236}">
                    <a16:creationId xmlns:a16="http://schemas.microsoft.com/office/drawing/2014/main" id="{662CE9A0-149C-41D3-833E-AD00B75BDEF4}"/>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1" name="Freeform 10342">
                <a:extLst>
                  <a:ext uri="{FF2B5EF4-FFF2-40B4-BE49-F238E27FC236}">
                    <a16:creationId xmlns:a16="http://schemas.microsoft.com/office/drawing/2014/main" id="{9D596D4A-5EC8-45BA-B463-A71D06E1C32A}"/>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2" name="Freeform 10343">
                <a:extLst>
                  <a:ext uri="{FF2B5EF4-FFF2-40B4-BE49-F238E27FC236}">
                    <a16:creationId xmlns:a16="http://schemas.microsoft.com/office/drawing/2014/main" id="{1FE96768-3DA0-4B13-9193-89943B7394B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3" name="Freeform 10344">
                <a:extLst>
                  <a:ext uri="{FF2B5EF4-FFF2-40B4-BE49-F238E27FC236}">
                    <a16:creationId xmlns:a16="http://schemas.microsoft.com/office/drawing/2014/main" id="{6BADEAEE-B4DA-42FE-88AC-2FAC5183D073}"/>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4" name="Freeform 10345">
                <a:extLst>
                  <a:ext uri="{FF2B5EF4-FFF2-40B4-BE49-F238E27FC236}">
                    <a16:creationId xmlns:a16="http://schemas.microsoft.com/office/drawing/2014/main" id="{350DDBDC-A835-49EE-9915-2929A23A6459}"/>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5" name="Freeform 10346">
                <a:extLst>
                  <a:ext uri="{FF2B5EF4-FFF2-40B4-BE49-F238E27FC236}">
                    <a16:creationId xmlns:a16="http://schemas.microsoft.com/office/drawing/2014/main" id="{BCE51D5E-26DE-4B8B-861B-E43DB2E23F66}"/>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6" name="Freeform 10347">
                <a:extLst>
                  <a:ext uri="{FF2B5EF4-FFF2-40B4-BE49-F238E27FC236}">
                    <a16:creationId xmlns:a16="http://schemas.microsoft.com/office/drawing/2014/main" id="{CE2372B0-80B0-42AB-BB5A-1788E36107E0}"/>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7" name="Freeform 10348">
                <a:extLst>
                  <a:ext uri="{FF2B5EF4-FFF2-40B4-BE49-F238E27FC236}">
                    <a16:creationId xmlns:a16="http://schemas.microsoft.com/office/drawing/2014/main" id="{31E429C2-BAC2-4A9B-9BFD-412EAAFEA2EA}"/>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8" name="Freeform 10349">
                <a:extLst>
                  <a:ext uri="{FF2B5EF4-FFF2-40B4-BE49-F238E27FC236}">
                    <a16:creationId xmlns:a16="http://schemas.microsoft.com/office/drawing/2014/main" id="{FFCA3A4C-0F2F-48F0-AF6E-7EDA980AE6ED}"/>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9" name="Freeform 10350">
                <a:extLst>
                  <a:ext uri="{FF2B5EF4-FFF2-40B4-BE49-F238E27FC236}">
                    <a16:creationId xmlns:a16="http://schemas.microsoft.com/office/drawing/2014/main" id="{CB146911-F5F4-4FBE-95BF-0316DF1122C0}"/>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0" name="Freeform 10351">
                <a:extLst>
                  <a:ext uri="{FF2B5EF4-FFF2-40B4-BE49-F238E27FC236}">
                    <a16:creationId xmlns:a16="http://schemas.microsoft.com/office/drawing/2014/main" id="{53FDC7C9-4CB5-4065-8DC7-212524890C43}"/>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1" name="Freeform 10352">
                <a:extLst>
                  <a:ext uri="{FF2B5EF4-FFF2-40B4-BE49-F238E27FC236}">
                    <a16:creationId xmlns:a16="http://schemas.microsoft.com/office/drawing/2014/main" id="{ED7588B9-6028-45DB-AC70-B8A9EE650253}"/>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2" name="Freeform 10353">
                <a:extLst>
                  <a:ext uri="{FF2B5EF4-FFF2-40B4-BE49-F238E27FC236}">
                    <a16:creationId xmlns:a16="http://schemas.microsoft.com/office/drawing/2014/main" id="{BBF217C4-1047-4B2D-8AA1-122BF5308FB4}"/>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3" name="Freeform 10354">
                <a:extLst>
                  <a:ext uri="{FF2B5EF4-FFF2-40B4-BE49-F238E27FC236}">
                    <a16:creationId xmlns:a16="http://schemas.microsoft.com/office/drawing/2014/main" id="{F6A9F9C0-5B9A-462C-8B37-5E79DA45D032}"/>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4" name="Freeform 10355">
                <a:extLst>
                  <a:ext uri="{FF2B5EF4-FFF2-40B4-BE49-F238E27FC236}">
                    <a16:creationId xmlns:a16="http://schemas.microsoft.com/office/drawing/2014/main" id="{D4A6DCE9-FAA3-401E-BD11-63BE4B6F78EA}"/>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5" name="Freeform 10356">
                <a:extLst>
                  <a:ext uri="{FF2B5EF4-FFF2-40B4-BE49-F238E27FC236}">
                    <a16:creationId xmlns:a16="http://schemas.microsoft.com/office/drawing/2014/main" id="{DDDC4AF9-1F6D-49C6-ACE1-B3EE31596E6E}"/>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6" name="Freeform 10357">
                <a:extLst>
                  <a:ext uri="{FF2B5EF4-FFF2-40B4-BE49-F238E27FC236}">
                    <a16:creationId xmlns:a16="http://schemas.microsoft.com/office/drawing/2014/main" id="{0C15DA80-509D-4B26-93F5-C47F8E66B99E}"/>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7" name="Freeform 10358">
                <a:extLst>
                  <a:ext uri="{FF2B5EF4-FFF2-40B4-BE49-F238E27FC236}">
                    <a16:creationId xmlns:a16="http://schemas.microsoft.com/office/drawing/2014/main" id="{E046CBEF-C60D-4F4A-995D-0A2BA7D52CEA}"/>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8" name="Freeform 10359">
                <a:extLst>
                  <a:ext uri="{FF2B5EF4-FFF2-40B4-BE49-F238E27FC236}">
                    <a16:creationId xmlns:a16="http://schemas.microsoft.com/office/drawing/2014/main" id="{B034EE23-B55A-43C2-B45E-496EF17C22D1}"/>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9" name="Freeform 10360">
                <a:extLst>
                  <a:ext uri="{FF2B5EF4-FFF2-40B4-BE49-F238E27FC236}">
                    <a16:creationId xmlns:a16="http://schemas.microsoft.com/office/drawing/2014/main" id="{837091C9-C2B6-49E6-B112-1D609F93F00B}"/>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0" name="Freeform 10361">
                <a:extLst>
                  <a:ext uri="{FF2B5EF4-FFF2-40B4-BE49-F238E27FC236}">
                    <a16:creationId xmlns:a16="http://schemas.microsoft.com/office/drawing/2014/main" id="{CC88BAFE-BB09-474F-A5DE-2563AA361B5B}"/>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1" name="Freeform 10362">
                <a:extLst>
                  <a:ext uri="{FF2B5EF4-FFF2-40B4-BE49-F238E27FC236}">
                    <a16:creationId xmlns:a16="http://schemas.microsoft.com/office/drawing/2014/main" id="{BD58CC73-ACF1-42FF-9176-E3FC27FBF0ED}"/>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2" name="Freeform 10363">
                <a:extLst>
                  <a:ext uri="{FF2B5EF4-FFF2-40B4-BE49-F238E27FC236}">
                    <a16:creationId xmlns:a16="http://schemas.microsoft.com/office/drawing/2014/main" id="{1DEEC74E-0369-4599-BCFC-11F243124AFC}"/>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3" name="Freeform 10364">
                <a:extLst>
                  <a:ext uri="{FF2B5EF4-FFF2-40B4-BE49-F238E27FC236}">
                    <a16:creationId xmlns:a16="http://schemas.microsoft.com/office/drawing/2014/main" id="{EE383BFD-FFC5-40F8-AF02-D1FA56C3907B}"/>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4" name="Freeform 10365">
                <a:extLst>
                  <a:ext uri="{FF2B5EF4-FFF2-40B4-BE49-F238E27FC236}">
                    <a16:creationId xmlns:a16="http://schemas.microsoft.com/office/drawing/2014/main" id="{EA736E52-BE80-4D6D-B97E-D17728E48846}"/>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5" name="Freeform 10366">
                <a:extLst>
                  <a:ext uri="{FF2B5EF4-FFF2-40B4-BE49-F238E27FC236}">
                    <a16:creationId xmlns:a16="http://schemas.microsoft.com/office/drawing/2014/main" id="{BA423012-DA26-4874-B4B5-7F8F22931D8D}"/>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6" name="Freeform 10367">
                <a:extLst>
                  <a:ext uri="{FF2B5EF4-FFF2-40B4-BE49-F238E27FC236}">
                    <a16:creationId xmlns:a16="http://schemas.microsoft.com/office/drawing/2014/main" id="{64EA89E4-D7A9-4F93-8134-71394325ADBE}"/>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7" name="Freeform 10368">
                <a:extLst>
                  <a:ext uri="{FF2B5EF4-FFF2-40B4-BE49-F238E27FC236}">
                    <a16:creationId xmlns:a16="http://schemas.microsoft.com/office/drawing/2014/main" id="{1162622A-8544-4FF1-B665-5AF2375B1439}"/>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8" name="Freeform 10369">
                <a:extLst>
                  <a:ext uri="{FF2B5EF4-FFF2-40B4-BE49-F238E27FC236}">
                    <a16:creationId xmlns:a16="http://schemas.microsoft.com/office/drawing/2014/main" id="{F905CE93-AC4D-439D-B912-BCB140053312}"/>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9" name="Freeform 10370">
                <a:extLst>
                  <a:ext uri="{FF2B5EF4-FFF2-40B4-BE49-F238E27FC236}">
                    <a16:creationId xmlns:a16="http://schemas.microsoft.com/office/drawing/2014/main" id="{BBDEB4AA-4295-4FFC-9890-FDFC57F9B75F}"/>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0" name="Freeform 10371">
                <a:extLst>
                  <a:ext uri="{FF2B5EF4-FFF2-40B4-BE49-F238E27FC236}">
                    <a16:creationId xmlns:a16="http://schemas.microsoft.com/office/drawing/2014/main" id="{AA49BF16-1144-4E4D-A5E3-814DF77A6D3F}"/>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1" name="Freeform 10372">
                <a:extLst>
                  <a:ext uri="{FF2B5EF4-FFF2-40B4-BE49-F238E27FC236}">
                    <a16:creationId xmlns:a16="http://schemas.microsoft.com/office/drawing/2014/main" id="{6B21B57F-ED87-4265-8296-BF2A448921A5}"/>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2" name="Freeform 10373">
                <a:extLst>
                  <a:ext uri="{FF2B5EF4-FFF2-40B4-BE49-F238E27FC236}">
                    <a16:creationId xmlns:a16="http://schemas.microsoft.com/office/drawing/2014/main" id="{B7490938-2247-4AE6-A1E9-8D6567E20FE7}"/>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3" name="Freeform 10374">
                <a:extLst>
                  <a:ext uri="{FF2B5EF4-FFF2-40B4-BE49-F238E27FC236}">
                    <a16:creationId xmlns:a16="http://schemas.microsoft.com/office/drawing/2014/main" id="{9569CAAE-1591-409C-97B6-8A0514590F41}"/>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4" name="Freeform 10375">
                <a:extLst>
                  <a:ext uri="{FF2B5EF4-FFF2-40B4-BE49-F238E27FC236}">
                    <a16:creationId xmlns:a16="http://schemas.microsoft.com/office/drawing/2014/main" id="{975AF517-7B45-438E-BEBD-0CB1B775D72F}"/>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5" name="Freeform 10376">
                <a:extLst>
                  <a:ext uri="{FF2B5EF4-FFF2-40B4-BE49-F238E27FC236}">
                    <a16:creationId xmlns:a16="http://schemas.microsoft.com/office/drawing/2014/main" id="{D67994DE-190F-4A0B-ACEA-A8427EF72205}"/>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6" name="Freeform 10377">
                <a:extLst>
                  <a:ext uri="{FF2B5EF4-FFF2-40B4-BE49-F238E27FC236}">
                    <a16:creationId xmlns:a16="http://schemas.microsoft.com/office/drawing/2014/main" id="{0B504B23-2E84-4742-BC1A-BE3FFC1D9FA9}"/>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7" name="Freeform 10378">
                <a:extLst>
                  <a:ext uri="{FF2B5EF4-FFF2-40B4-BE49-F238E27FC236}">
                    <a16:creationId xmlns:a16="http://schemas.microsoft.com/office/drawing/2014/main" id="{4BE3F844-3F1F-4191-B542-282C87803D2E}"/>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8" name="Freeform 10379">
                <a:extLst>
                  <a:ext uri="{FF2B5EF4-FFF2-40B4-BE49-F238E27FC236}">
                    <a16:creationId xmlns:a16="http://schemas.microsoft.com/office/drawing/2014/main" id="{15B7AD4E-0090-4BB7-AE58-8606E51952C5}"/>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9" name="Freeform 10380">
                <a:extLst>
                  <a:ext uri="{FF2B5EF4-FFF2-40B4-BE49-F238E27FC236}">
                    <a16:creationId xmlns:a16="http://schemas.microsoft.com/office/drawing/2014/main" id="{3B5C0354-A233-4202-B182-20FCBDD3E2F9}"/>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0" name="Freeform 10381">
                <a:extLst>
                  <a:ext uri="{FF2B5EF4-FFF2-40B4-BE49-F238E27FC236}">
                    <a16:creationId xmlns:a16="http://schemas.microsoft.com/office/drawing/2014/main" id="{96773D27-36A1-47E8-A04A-9736F63D0C08}"/>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1" name="Freeform 10382">
                <a:extLst>
                  <a:ext uri="{FF2B5EF4-FFF2-40B4-BE49-F238E27FC236}">
                    <a16:creationId xmlns:a16="http://schemas.microsoft.com/office/drawing/2014/main" id="{5406B015-C7DC-464A-9264-07520239EDF6}"/>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2" name="Freeform 10383">
                <a:extLst>
                  <a:ext uri="{FF2B5EF4-FFF2-40B4-BE49-F238E27FC236}">
                    <a16:creationId xmlns:a16="http://schemas.microsoft.com/office/drawing/2014/main" id="{90D3D12F-4C63-4726-BA9E-28ADB3F1C9A5}"/>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3" name="Freeform 10384">
                <a:extLst>
                  <a:ext uri="{FF2B5EF4-FFF2-40B4-BE49-F238E27FC236}">
                    <a16:creationId xmlns:a16="http://schemas.microsoft.com/office/drawing/2014/main" id="{2D134F0B-A4B3-4040-B275-B0305FA43E13}"/>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4" name="Freeform 10385">
                <a:extLst>
                  <a:ext uri="{FF2B5EF4-FFF2-40B4-BE49-F238E27FC236}">
                    <a16:creationId xmlns:a16="http://schemas.microsoft.com/office/drawing/2014/main" id="{9E653A47-A564-4634-B8F0-FBF262D854B6}"/>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5" name="Freeform 10386">
                <a:extLst>
                  <a:ext uri="{FF2B5EF4-FFF2-40B4-BE49-F238E27FC236}">
                    <a16:creationId xmlns:a16="http://schemas.microsoft.com/office/drawing/2014/main" id="{4AA49684-9DEF-4FE4-9F5C-99248863CEB9}"/>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6" name="Freeform 10387">
                <a:extLst>
                  <a:ext uri="{FF2B5EF4-FFF2-40B4-BE49-F238E27FC236}">
                    <a16:creationId xmlns:a16="http://schemas.microsoft.com/office/drawing/2014/main" id="{FD1C9CBE-60C0-4A2A-87C9-A8D96847D81D}"/>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7" name="Freeform 10388">
                <a:extLst>
                  <a:ext uri="{FF2B5EF4-FFF2-40B4-BE49-F238E27FC236}">
                    <a16:creationId xmlns:a16="http://schemas.microsoft.com/office/drawing/2014/main" id="{3E4E7780-198D-41F5-B680-7CA038663455}"/>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8" name="Freeform 10389">
                <a:extLst>
                  <a:ext uri="{FF2B5EF4-FFF2-40B4-BE49-F238E27FC236}">
                    <a16:creationId xmlns:a16="http://schemas.microsoft.com/office/drawing/2014/main" id="{7858CE84-D66E-4C01-B419-435C5DF1FEB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9" name="Freeform 10390">
                <a:extLst>
                  <a:ext uri="{FF2B5EF4-FFF2-40B4-BE49-F238E27FC236}">
                    <a16:creationId xmlns:a16="http://schemas.microsoft.com/office/drawing/2014/main" id="{1B5EA3CA-F307-4E5B-B801-3756D503445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0" name="Freeform 10391">
                <a:extLst>
                  <a:ext uri="{FF2B5EF4-FFF2-40B4-BE49-F238E27FC236}">
                    <a16:creationId xmlns:a16="http://schemas.microsoft.com/office/drawing/2014/main" id="{EBBC0A8A-F1EA-4118-926B-C6540D6534B2}"/>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1" name="Freeform 10392">
                <a:extLst>
                  <a:ext uri="{FF2B5EF4-FFF2-40B4-BE49-F238E27FC236}">
                    <a16:creationId xmlns:a16="http://schemas.microsoft.com/office/drawing/2014/main" id="{CF7CE3E7-E495-4DFA-BADD-A163BA763D3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2" name="Freeform 10393">
                <a:extLst>
                  <a:ext uri="{FF2B5EF4-FFF2-40B4-BE49-F238E27FC236}">
                    <a16:creationId xmlns:a16="http://schemas.microsoft.com/office/drawing/2014/main" id="{18555891-1E0F-43C5-BCEA-5854F4577860}"/>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3" name="Freeform 10394">
                <a:extLst>
                  <a:ext uri="{FF2B5EF4-FFF2-40B4-BE49-F238E27FC236}">
                    <a16:creationId xmlns:a16="http://schemas.microsoft.com/office/drawing/2014/main" id="{12E35368-3D64-4505-90EF-CC7FB1E2B015}"/>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4" name="Freeform 10395">
                <a:extLst>
                  <a:ext uri="{FF2B5EF4-FFF2-40B4-BE49-F238E27FC236}">
                    <a16:creationId xmlns:a16="http://schemas.microsoft.com/office/drawing/2014/main" id="{637CBA0C-D463-4F06-804A-5AABEC4ACDC1}"/>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5" name="Freeform 10396">
                <a:extLst>
                  <a:ext uri="{FF2B5EF4-FFF2-40B4-BE49-F238E27FC236}">
                    <a16:creationId xmlns:a16="http://schemas.microsoft.com/office/drawing/2014/main" id="{C364DC0E-A84E-48EF-BA9E-6B0744405E9F}"/>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6" name="Freeform 10397">
                <a:extLst>
                  <a:ext uri="{FF2B5EF4-FFF2-40B4-BE49-F238E27FC236}">
                    <a16:creationId xmlns:a16="http://schemas.microsoft.com/office/drawing/2014/main" id="{497E72C2-E717-4302-8A0A-6DF666C31FAC}"/>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7" name="Freeform 10398">
                <a:extLst>
                  <a:ext uri="{FF2B5EF4-FFF2-40B4-BE49-F238E27FC236}">
                    <a16:creationId xmlns:a16="http://schemas.microsoft.com/office/drawing/2014/main" id="{28AFEAA6-9DEB-4370-B32A-8C952F3297CB}"/>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8" name="Freeform 10399">
                <a:extLst>
                  <a:ext uri="{FF2B5EF4-FFF2-40B4-BE49-F238E27FC236}">
                    <a16:creationId xmlns:a16="http://schemas.microsoft.com/office/drawing/2014/main" id="{E1C9271D-5C51-494D-812B-35BC6746FFCC}"/>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9" name="Freeform 10400">
                <a:extLst>
                  <a:ext uri="{FF2B5EF4-FFF2-40B4-BE49-F238E27FC236}">
                    <a16:creationId xmlns:a16="http://schemas.microsoft.com/office/drawing/2014/main" id="{6C99B293-A3B6-4937-A68F-4F3EF21835DD}"/>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0" name="Freeform 10401">
                <a:extLst>
                  <a:ext uri="{FF2B5EF4-FFF2-40B4-BE49-F238E27FC236}">
                    <a16:creationId xmlns:a16="http://schemas.microsoft.com/office/drawing/2014/main" id="{9AE476F3-4A11-45E6-B3A7-84F8793823C6}"/>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1" name="Freeform 10402">
                <a:extLst>
                  <a:ext uri="{FF2B5EF4-FFF2-40B4-BE49-F238E27FC236}">
                    <a16:creationId xmlns:a16="http://schemas.microsoft.com/office/drawing/2014/main" id="{8C55EAB3-E770-4BA5-B571-BC7F297370A2}"/>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2" name="Freeform 10403">
                <a:extLst>
                  <a:ext uri="{FF2B5EF4-FFF2-40B4-BE49-F238E27FC236}">
                    <a16:creationId xmlns:a16="http://schemas.microsoft.com/office/drawing/2014/main" id="{2475E624-03FA-4277-87C9-E9C905E73227}"/>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3" name="Freeform 10404">
                <a:extLst>
                  <a:ext uri="{FF2B5EF4-FFF2-40B4-BE49-F238E27FC236}">
                    <a16:creationId xmlns:a16="http://schemas.microsoft.com/office/drawing/2014/main" id="{F94727F0-C22D-4A88-B203-3DB7BD397199}"/>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4" name="Freeform 10405">
                <a:extLst>
                  <a:ext uri="{FF2B5EF4-FFF2-40B4-BE49-F238E27FC236}">
                    <a16:creationId xmlns:a16="http://schemas.microsoft.com/office/drawing/2014/main" id="{7EA8E52E-2AB4-448B-8C07-E9A46030E2F9}"/>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5" name="Freeform 10406">
                <a:extLst>
                  <a:ext uri="{FF2B5EF4-FFF2-40B4-BE49-F238E27FC236}">
                    <a16:creationId xmlns:a16="http://schemas.microsoft.com/office/drawing/2014/main" id="{2375DA03-AC44-4569-B996-F7140A6C5746}"/>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6" name="Freeform 10407">
                <a:extLst>
                  <a:ext uri="{FF2B5EF4-FFF2-40B4-BE49-F238E27FC236}">
                    <a16:creationId xmlns:a16="http://schemas.microsoft.com/office/drawing/2014/main" id="{248B5D7E-FFF2-47CD-A676-F6E63FD55EB4}"/>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7" name="Freeform 10408">
                <a:extLst>
                  <a:ext uri="{FF2B5EF4-FFF2-40B4-BE49-F238E27FC236}">
                    <a16:creationId xmlns:a16="http://schemas.microsoft.com/office/drawing/2014/main" id="{6EC3307F-FF93-4A57-8FFA-D862AAFF1F83}"/>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8" name="Freeform 10409">
                <a:extLst>
                  <a:ext uri="{FF2B5EF4-FFF2-40B4-BE49-F238E27FC236}">
                    <a16:creationId xmlns:a16="http://schemas.microsoft.com/office/drawing/2014/main" id="{821AC763-7EC2-4C82-B67C-23E4DDB5F242}"/>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9" name="Freeform 10410">
                <a:extLst>
                  <a:ext uri="{FF2B5EF4-FFF2-40B4-BE49-F238E27FC236}">
                    <a16:creationId xmlns:a16="http://schemas.microsoft.com/office/drawing/2014/main" id="{127B794E-DFDA-4C01-9E99-0FBE3EAC59C7}"/>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0" name="Freeform 10411">
                <a:extLst>
                  <a:ext uri="{FF2B5EF4-FFF2-40B4-BE49-F238E27FC236}">
                    <a16:creationId xmlns:a16="http://schemas.microsoft.com/office/drawing/2014/main" id="{0E76DD48-080D-4970-A808-2CB6FD024712}"/>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1" name="Freeform 10412">
                <a:extLst>
                  <a:ext uri="{FF2B5EF4-FFF2-40B4-BE49-F238E27FC236}">
                    <a16:creationId xmlns:a16="http://schemas.microsoft.com/office/drawing/2014/main" id="{8B043C72-60DC-4A69-ABA1-7F6C60B2B202}"/>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2" name="Freeform 10413">
                <a:extLst>
                  <a:ext uri="{FF2B5EF4-FFF2-40B4-BE49-F238E27FC236}">
                    <a16:creationId xmlns:a16="http://schemas.microsoft.com/office/drawing/2014/main" id="{24F16A95-4C62-4D4E-A4B4-96269C3B3891}"/>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3" name="Freeform 10414">
                <a:extLst>
                  <a:ext uri="{FF2B5EF4-FFF2-40B4-BE49-F238E27FC236}">
                    <a16:creationId xmlns:a16="http://schemas.microsoft.com/office/drawing/2014/main" id="{BC8B0294-9920-4F14-B4A0-E20CCBF8268A}"/>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4" name="Freeform 10415">
                <a:extLst>
                  <a:ext uri="{FF2B5EF4-FFF2-40B4-BE49-F238E27FC236}">
                    <a16:creationId xmlns:a16="http://schemas.microsoft.com/office/drawing/2014/main" id="{32FD8349-9B00-4503-990C-1EFC5AD3AA0D}"/>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5" name="Freeform 10416">
                <a:extLst>
                  <a:ext uri="{FF2B5EF4-FFF2-40B4-BE49-F238E27FC236}">
                    <a16:creationId xmlns:a16="http://schemas.microsoft.com/office/drawing/2014/main" id="{3DFF4612-371F-41FD-83CB-F446DEE849F1}"/>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6" name="Freeform 10417">
                <a:extLst>
                  <a:ext uri="{FF2B5EF4-FFF2-40B4-BE49-F238E27FC236}">
                    <a16:creationId xmlns:a16="http://schemas.microsoft.com/office/drawing/2014/main" id="{0229AECE-12C3-4579-99DF-BE2D2A9EA90E}"/>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7" name="Freeform 10418">
                <a:extLst>
                  <a:ext uri="{FF2B5EF4-FFF2-40B4-BE49-F238E27FC236}">
                    <a16:creationId xmlns:a16="http://schemas.microsoft.com/office/drawing/2014/main" id="{C8C4AA3D-005A-4B2C-A590-CC048CA1A43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8" name="Freeform 10419">
                <a:extLst>
                  <a:ext uri="{FF2B5EF4-FFF2-40B4-BE49-F238E27FC236}">
                    <a16:creationId xmlns:a16="http://schemas.microsoft.com/office/drawing/2014/main" id="{65813940-1705-4342-95B5-49CF79B11DAA}"/>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9" name="Freeform 10420">
                <a:extLst>
                  <a:ext uri="{FF2B5EF4-FFF2-40B4-BE49-F238E27FC236}">
                    <a16:creationId xmlns:a16="http://schemas.microsoft.com/office/drawing/2014/main" id="{1CF502C8-7075-45EE-8764-455BA7BEE5F8}"/>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0" name="Freeform 10421">
                <a:extLst>
                  <a:ext uri="{FF2B5EF4-FFF2-40B4-BE49-F238E27FC236}">
                    <a16:creationId xmlns:a16="http://schemas.microsoft.com/office/drawing/2014/main" id="{F3783AB8-4A6C-472D-B2A1-1EA3F5AA3010}"/>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1" name="Freeform 10422">
                <a:extLst>
                  <a:ext uri="{FF2B5EF4-FFF2-40B4-BE49-F238E27FC236}">
                    <a16:creationId xmlns:a16="http://schemas.microsoft.com/office/drawing/2014/main" id="{7C26CD11-A47C-4064-B84A-2B1C193DC14D}"/>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2" name="Freeform 10423">
                <a:extLst>
                  <a:ext uri="{FF2B5EF4-FFF2-40B4-BE49-F238E27FC236}">
                    <a16:creationId xmlns:a16="http://schemas.microsoft.com/office/drawing/2014/main" id="{9FD448F4-1977-4220-9820-684B1F95CE0E}"/>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3" name="Freeform 10424">
                <a:extLst>
                  <a:ext uri="{FF2B5EF4-FFF2-40B4-BE49-F238E27FC236}">
                    <a16:creationId xmlns:a16="http://schemas.microsoft.com/office/drawing/2014/main" id="{7CAC9325-5021-440A-B2E6-4D610526DE66}"/>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4" name="Freeform 10425">
                <a:extLst>
                  <a:ext uri="{FF2B5EF4-FFF2-40B4-BE49-F238E27FC236}">
                    <a16:creationId xmlns:a16="http://schemas.microsoft.com/office/drawing/2014/main" id="{125590FA-9578-4AC9-B5A8-FFA994F30D62}"/>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5" name="Freeform 10426">
                <a:extLst>
                  <a:ext uri="{FF2B5EF4-FFF2-40B4-BE49-F238E27FC236}">
                    <a16:creationId xmlns:a16="http://schemas.microsoft.com/office/drawing/2014/main" id="{66A38EC7-20A5-4E70-9E0F-5453B65A347E}"/>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6" name="Freeform 10427">
                <a:extLst>
                  <a:ext uri="{FF2B5EF4-FFF2-40B4-BE49-F238E27FC236}">
                    <a16:creationId xmlns:a16="http://schemas.microsoft.com/office/drawing/2014/main" id="{06CFAB4C-F383-4F2A-A3C5-DE82C623FC19}"/>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7" name="Freeform 10428">
                <a:extLst>
                  <a:ext uri="{FF2B5EF4-FFF2-40B4-BE49-F238E27FC236}">
                    <a16:creationId xmlns:a16="http://schemas.microsoft.com/office/drawing/2014/main" id="{578F6006-5491-4217-A4AE-6FE7E84142BF}"/>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8" name="Freeform 10429">
                <a:extLst>
                  <a:ext uri="{FF2B5EF4-FFF2-40B4-BE49-F238E27FC236}">
                    <a16:creationId xmlns:a16="http://schemas.microsoft.com/office/drawing/2014/main" id="{8D41BC24-120F-48F2-B428-89ADC9995BE7}"/>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9" name="Freeform 10430">
                <a:extLst>
                  <a:ext uri="{FF2B5EF4-FFF2-40B4-BE49-F238E27FC236}">
                    <a16:creationId xmlns:a16="http://schemas.microsoft.com/office/drawing/2014/main" id="{882E6093-DAFE-485A-BDFF-3BAD49B3AEBC}"/>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0" name="Freeform 10431">
                <a:extLst>
                  <a:ext uri="{FF2B5EF4-FFF2-40B4-BE49-F238E27FC236}">
                    <a16:creationId xmlns:a16="http://schemas.microsoft.com/office/drawing/2014/main" id="{69F46DAF-A1D3-42AC-ACCB-A3F0C7738DB3}"/>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1" name="Freeform 10432">
                <a:extLst>
                  <a:ext uri="{FF2B5EF4-FFF2-40B4-BE49-F238E27FC236}">
                    <a16:creationId xmlns:a16="http://schemas.microsoft.com/office/drawing/2014/main" id="{1FECF837-2527-4337-AD26-0AD9CB7F8B13}"/>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2" name="Freeform 10433">
                <a:extLst>
                  <a:ext uri="{FF2B5EF4-FFF2-40B4-BE49-F238E27FC236}">
                    <a16:creationId xmlns:a16="http://schemas.microsoft.com/office/drawing/2014/main" id="{CA9CB19E-729D-47D0-8A73-A8A8798C5E6E}"/>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3" name="Freeform 10434">
                <a:extLst>
                  <a:ext uri="{FF2B5EF4-FFF2-40B4-BE49-F238E27FC236}">
                    <a16:creationId xmlns:a16="http://schemas.microsoft.com/office/drawing/2014/main" id="{9D969BDD-8A92-41FD-AB43-F1AC3EC88885}"/>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4" name="Freeform 10435">
                <a:extLst>
                  <a:ext uri="{FF2B5EF4-FFF2-40B4-BE49-F238E27FC236}">
                    <a16:creationId xmlns:a16="http://schemas.microsoft.com/office/drawing/2014/main" id="{88589995-80FA-4A9A-87F4-5CDF4DEECAD8}"/>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5" name="Freeform 10436">
                <a:extLst>
                  <a:ext uri="{FF2B5EF4-FFF2-40B4-BE49-F238E27FC236}">
                    <a16:creationId xmlns:a16="http://schemas.microsoft.com/office/drawing/2014/main" id="{D3A7DF41-00C4-4A6C-BDA5-3866A057E38F}"/>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6" name="Freeform 10437">
                <a:extLst>
                  <a:ext uri="{FF2B5EF4-FFF2-40B4-BE49-F238E27FC236}">
                    <a16:creationId xmlns:a16="http://schemas.microsoft.com/office/drawing/2014/main" id="{331B7DD7-A1CA-4D3F-A303-082D550A4F6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7" name="Freeform 10438">
                <a:extLst>
                  <a:ext uri="{FF2B5EF4-FFF2-40B4-BE49-F238E27FC236}">
                    <a16:creationId xmlns:a16="http://schemas.microsoft.com/office/drawing/2014/main" id="{95ABFD09-57B3-4A6E-9F44-2E68E7A9D08E}"/>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8" name="Freeform 10439">
                <a:extLst>
                  <a:ext uri="{FF2B5EF4-FFF2-40B4-BE49-F238E27FC236}">
                    <a16:creationId xmlns:a16="http://schemas.microsoft.com/office/drawing/2014/main" id="{CED109CF-04B4-4DC1-A837-F00D7E21E752}"/>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9" name="Freeform 10440">
                <a:extLst>
                  <a:ext uri="{FF2B5EF4-FFF2-40B4-BE49-F238E27FC236}">
                    <a16:creationId xmlns:a16="http://schemas.microsoft.com/office/drawing/2014/main" id="{723FE990-4DE7-45E0-BF85-E2BEAFC8276E}"/>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0" name="Freeform 10441">
                <a:extLst>
                  <a:ext uri="{FF2B5EF4-FFF2-40B4-BE49-F238E27FC236}">
                    <a16:creationId xmlns:a16="http://schemas.microsoft.com/office/drawing/2014/main" id="{530DFD48-21B7-4FC9-9D83-4FE758E6A28A}"/>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1" name="Freeform 10442">
                <a:extLst>
                  <a:ext uri="{FF2B5EF4-FFF2-40B4-BE49-F238E27FC236}">
                    <a16:creationId xmlns:a16="http://schemas.microsoft.com/office/drawing/2014/main" id="{2EB325FA-9F04-485F-AB30-C0866741728B}"/>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2" name="Freeform 10443">
                <a:extLst>
                  <a:ext uri="{FF2B5EF4-FFF2-40B4-BE49-F238E27FC236}">
                    <a16:creationId xmlns:a16="http://schemas.microsoft.com/office/drawing/2014/main" id="{718601FC-94B1-487F-8C11-4181D2F90B63}"/>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3" name="Freeform 10444">
                <a:extLst>
                  <a:ext uri="{FF2B5EF4-FFF2-40B4-BE49-F238E27FC236}">
                    <a16:creationId xmlns:a16="http://schemas.microsoft.com/office/drawing/2014/main" id="{207CC4B9-5A9A-409D-850C-F940055E0C1D}"/>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4" name="Freeform 10445">
                <a:extLst>
                  <a:ext uri="{FF2B5EF4-FFF2-40B4-BE49-F238E27FC236}">
                    <a16:creationId xmlns:a16="http://schemas.microsoft.com/office/drawing/2014/main" id="{5A8A4390-AB0A-40F5-A200-07992A0CAD9B}"/>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5" name="Freeform 10446">
                <a:extLst>
                  <a:ext uri="{FF2B5EF4-FFF2-40B4-BE49-F238E27FC236}">
                    <a16:creationId xmlns:a16="http://schemas.microsoft.com/office/drawing/2014/main" id="{97BF8A73-0C80-4E21-9CBD-1A73E572C4DC}"/>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6" name="Freeform 10447">
                <a:extLst>
                  <a:ext uri="{FF2B5EF4-FFF2-40B4-BE49-F238E27FC236}">
                    <a16:creationId xmlns:a16="http://schemas.microsoft.com/office/drawing/2014/main" id="{89FE92FE-C8A6-4858-AA51-26F980A28F2A}"/>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7" name="Freeform 10448">
                <a:extLst>
                  <a:ext uri="{FF2B5EF4-FFF2-40B4-BE49-F238E27FC236}">
                    <a16:creationId xmlns:a16="http://schemas.microsoft.com/office/drawing/2014/main" id="{0DFB6AC6-3FD7-4E93-AC40-761AE5B320E5}"/>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8" name="Freeform 10449">
                <a:extLst>
                  <a:ext uri="{FF2B5EF4-FFF2-40B4-BE49-F238E27FC236}">
                    <a16:creationId xmlns:a16="http://schemas.microsoft.com/office/drawing/2014/main" id="{0EE17C15-6374-437B-945B-76BBE1F9F9C1}"/>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9" name="Freeform 10450">
                <a:extLst>
                  <a:ext uri="{FF2B5EF4-FFF2-40B4-BE49-F238E27FC236}">
                    <a16:creationId xmlns:a16="http://schemas.microsoft.com/office/drawing/2014/main" id="{63258D6C-D8D5-43E0-B14A-431846A1E082}"/>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0" name="Freeform 10451">
                <a:extLst>
                  <a:ext uri="{FF2B5EF4-FFF2-40B4-BE49-F238E27FC236}">
                    <a16:creationId xmlns:a16="http://schemas.microsoft.com/office/drawing/2014/main" id="{2C3F4E90-6F1B-4885-9DFC-EE5493B50DBB}"/>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1" name="Freeform 10452">
                <a:extLst>
                  <a:ext uri="{FF2B5EF4-FFF2-40B4-BE49-F238E27FC236}">
                    <a16:creationId xmlns:a16="http://schemas.microsoft.com/office/drawing/2014/main" id="{88E2997E-6D4B-442E-A892-82B85B5128E9}"/>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2" name="Freeform 10453">
                <a:extLst>
                  <a:ext uri="{FF2B5EF4-FFF2-40B4-BE49-F238E27FC236}">
                    <a16:creationId xmlns:a16="http://schemas.microsoft.com/office/drawing/2014/main" id="{F1FBB5CF-6D5F-4CC5-92BA-6D203A1C2FBB}"/>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3" name="Freeform 10454">
                <a:extLst>
                  <a:ext uri="{FF2B5EF4-FFF2-40B4-BE49-F238E27FC236}">
                    <a16:creationId xmlns:a16="http://schemas.microsoft.com/office/drawing/2014/main" id="{04AA4138-476B-4C36-AF42-63C098B68281}"/>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4" name="Freeform 10455">
                <a:extLst>
                  <a:ext uri="{FF2B5EF4-FFF2-40B4-BE49-F238E27FC236}">
                    <a16:creationId xmlns:a16="http://schemas.microsoft.com/office/drawing/2014/main" id="{53600196-8A92-4173-B909-FBEA3A979371}"/>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5" name="Freeform 10456">
                <a:extLst>
                  <a:ext uri="{FF2B5EF4-FFF2-40B4-BE49-F238E27FC236}">
                    <a16:creationId xmlns:a16="http://schemas.microsoft.com/office/drawing/2014/main" id="{ACDAB1CF-23F9-400A-9811-E975934465B5}"/>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6" name="Freeform 10457">
                <a:extLst>
                  <a:ext uri="{FF2B5EF4-FFF2-40B4-BE49-F238E27FC236}">
                    <a16:creationId xmlns:a16="http://schemas.microsoft.com/office/drawing/2014/main" id="{DFA2BAC7-56F9-4DCB-9787-1824D36F58F6}"/>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7" name="Freeform 10458">
                <a:extLst>
                  <a:ext uri="{FF2B5EF4-FFF2-40B4-BE49-F238E27FC236}">
                    <a16:creationId xmlns:a16="http://schemas.microsoft.com/office/drawing/2014/main" id="{E4751037-F658-4CFA-9880-6AE8E76D1F7A}"/>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8" name="Freeform 10459">
                <a:extLst>
                  <a:ext uri="{FF2B5EF4-FFF2-40B4-BE49-F238E27FC236}">
                    <a16:creationId xmlns:a16="http://schemas.microsoft.com/office/drawing/2014/main" id="{608E41DA-3174-47DC-BE3B-5B6339B1C647}"/>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9" name="Freeform 10460">
                <a:extLst>
                  <a:ext uri="{FF2B5EF4-FFF2-40B4-BE49-F238E27FC236}">
                    <a16:creationId xmlns:a16="http://schemas.microsoft.com/office/drawing/2014/main" id="{C91E3882-CC29-4C0B-9309-DC235A97BF62}"/>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0" name="Freeform 10461">
                <a:extLst>
                  <a:ext uri="{FF2B5EF4-FFF2-40B4-BE49-F238E27FC236}">
                    <a16:creationId xmlns:a16="http://schemas.microsoft.com/office/drawing/2014/main" id="{D65099A2-0433-42E5-A4C9-9C32E25D3810}"/>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1" name="Freeform 10462">
                <a:extLst>
                  <a:ext uri="{FF2B5EF4-FFF2-40B4-BE49-F238E27FC236}">
                    <a16:creationId xmlns:a16="http://schemas.microsoft.com/office/drawing/2014/main" id="{6973A66E-E2F8-4389-8B4D-F59DEAADCAF4}"/>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2" name="Freeform 10463">
                <a:extLst>
                  <a:ext uri="{FF2B5EF4-FFF2-40B4-BE49-F238E27FC236}">
                    <a16:creationId xmlns:a16="http://schemas.microsoft.com/office/drawing/2014/main" id="{C69C4D67-FC0A-42BD-98F9-21788F719866}"/>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3" name="Freeform 10464">
                <a:extLst>
                  <a:ext uri="{FF2B5EF4-FFF2-40B4-BE49-F238E27FC236}">
                    <a16:creationId xmlns:a16="http://schemas.microsoft.com/office/drawing/2014/main" id="{EB883346-D67C-4C29-84A3-A22B7A425AC9}"/>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4" name="Freeform 10465">
                <a:extLst>
                  <a:ext uri="{FF2B5EF4-FFF2-40B4-BE49-F238E27FC236}">
                    <a16:creationId xmlns:a16="http://schemas.microsoft.com/office/drawing/2014/main" id="{DAB4B877-C89D-479D-B0BF-93E2BCC467B2}"/>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5" name="Freeform 10466">
                <a:extLst>
                  <a:ext uri="{FF2B5EF4-FFF2-40B4-BE49-F238E27FC236}">
                    <a16:creationId xmlns:a16="http://schemas.microsoft.com/office/drawing/2014/main" id="{2D171A6A-6F55-4DBC-A6B8-1873759D5B76}"/>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6" name="Freeform 10467">
                <a:extLst>
                  <a:ext uri="{FF2B5EF4-FFF2-40B4-BE49-F238E27FC236}">
                    <a16:creationId xmlns:a16="http://schemas.microsoft.com/office/drawing/2014/main" id="{8A0D1C6F-DCE8-46B0-A88A-EEA448AFCC5E}"/>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7" name="Freeform 10468">
                <a:extLst>
                  <a:ext uri="{FF2B5EF4-FFF2-40B4-BE49-F238E27FC236}">
                    <a16:creationId xmlns:a16="http://schemas.microsoft.com/office/drawing/2014/main" id="{A7C72DA1-FF4A-4A57-8D2B-1771C4B5A3F8}"/>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8" name="Freeform 10469">
                <a:extLst>
                  <a:ext uri="{FF2B5EF4-FFF2-40B4-BE49-F238E27FC236}">
                    <a16:creationId xmlns:a16="http://schemas.microsoft.com/office/drawing/2014/main" id="{7B296406-4DFD-4DED-99A5-A1A066BFEACA}"/>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9" name="Freeform 10470">
                <a:extLst>
                  <a:ext uri="{FF2B5EF4-FFF2-40B4-BE49-F238E27FC236}">
                    <a16:creationId xmlns:a16="http://schemas.microsoft.com/office/drawing/2014/main" id="{8C2F8F5E-9C11-4900-B276-110E1B915E74}"/>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0" name="Freeform 10471">
                <a:extLst>
                  <a:ext uri="{FF2B5EF4-FFF2-40B4-BE49-F238E27FC236}">
                    <a16:creationId xmlns:a16="http://schemas.microsoft.com/office/drawing/2014/main" id="{A8023C21-5DD7-4E32-88C7-1ACC023E9DED}"/>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1" name="Freeform 10472">
                <a:extLst>
                  <a:ext uri="{FF2B5EF4-FFF2-40B4-BE49-F238E27FC236}">
                    <a16:creationId xmlns:a16="http://schemas.microsoft.com/office/drawing/2014/main" id="{1900A03D-5851-495B-B5E5-3C7EEBA9E9A2}"/>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2" name="Freeform 10473">
                <a:extLst>
                  <a:ext uri="{FF2B5EF4-FFF2-40B4-BE49-F238E27FC236}">
                    <a16:creationId xmlns:a16="http://schemas.microsoft.com/office/drawing/2014/main" id="{EFA0D666-7E0A-4D04-90ED-5BD94E92D2A3}"/>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3" name="Freeform 10474">
                <a:extLst>
                  <a:ext uri="{FF2B5EF4-FFF2-40B4-BE49-F238E27FC236}">
                    <a16:creationId xmlns:a16="http://schemas.microsoft.com/office/drawing/2014/main" id="{EA33DEF1-AE01-4A50-92A8-44A6EED2F289}"/>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4" name="Freeform 10475">
                <a:extLst>
                  <a:ext uri="{FF2B5EF4-FFF2-40B4-BE49-F238E27FC236}">
                    <a16:creationId xmlns:a16="http://schemas.microsoft.com/office/drawing/2014/main" id="{EFC8BFA9-49BA-4A85-B28A-B9F0991AE62F}"/>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5" name="Freeform 10476">
                <a:extLst>
                  <a:ext uri="{FF2B5EF4-FFF2-40B4-BE49-F238E27FC236}">
                    <a16:creationId xmlns:a16="http://schemas.microsoft.com/office/drawing/2014/main" id="{9E99FB9C-58CD-414D-A215-3A932E0D81C5}"/>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6" name="Freeform 10477">
                <a:extLst>
                  <a:ext uri="{FF2B5EF4-FFF2-40B4-BE49-F238E27FC236}">
                    <a16:creationId xmlns:a16="http://schemas.microsoft.com/office/drawing/2014/main" id="{10E4CD29-046F-404A-ADC1-0474E01243AE}"/>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7" name="Freeform 10478">
                <a:extLst>
                  <a:ext uri="{FF2B5EF4-FFF2-40B4-BE49-F238E27FC236}">
                    <a16:creationId xmlns:a16="http://schemas.microsoft.com/office/drawing/2014/main" id="{839E6F71-0742-4BDA-826C-7D1FD07A4E24}"/>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8" name="Freeform 10479">
                <a:extLst>
                  <a:ext uri="{FF2B5EF4-FFF2-40B4-BE49-F238E27FC236}">
                    <a16:creationId xmlns:a16="http://schemas.microsoft.com/office/drawing/2014/main" id="{434EA666-9AC9-4DD6-A052-EAF8DCDCD1AA}"/>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9" name="Freeform 10480">
                <a:extLst>
                  <a:ext uri="{FF2B5EF4-FFF2-40B4-BE49-F238E27FC236}">
                    <a16:creationId xmlns:a16="http://schemas.microsoft.com/office/drawing/2014/main" id="{D987E8AD-1CBF-4CC2-A215-CDAAAE553112}"/>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0" name="Freeform 10481">
                <a:extLst>
                  <a:ext uri="{FF2B5EF4-FFF2-40B4-BE49-F238E27FC236}">
                    <a16:creationId xmlns:a16="http://schemas.microsoft.com/office/drawing/2014/main" id="{01838571-47BE-4EFB-AE9A-F0DF4486F9E1}"/>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1" name="Freeform 10482">
                <a:extLst>
                  <a:ext uri="{FF2B5EF4-FFF2-40B4-BE49-F238E27FC236}">
                    <a16:creationId xmlns:a16="http://schemas.microsoft.com/office/drawing/2014/main" id="{DD58832C-2936-4499-8BCC-A4BFE7CBBC91}"/>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2" name="Freeform 10483">
                <a:extLst>
                  <a:ext uri="{FF2B5EF4-FFF2-40B4-BE49-F238E27FC236}">
                    <a16:creationId xmlns:a16="http://schemas.microsoft.com/office/drawing/2014/main" id="{83D7F8EE-71C8-4A30-A64D-CF28F6124BC4}"/>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3" name="Freeform 10484">
                <a:extLst>
                  <a:ext uri="{FF2B5EF4-FFF2-40B4-BE49-F238E27FC236}">
                    <a16:creationId xmlns:a16="http://schemas.microsoft.com/office/drawing/2014/main" id="{17CEE9CD-E118-40F7-A1FA-0158FA8E0D9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4" name="Freeform 10485">
                <a:extLst>
                  <a:ext uri="{FF2B5EF4-FFF2-40B4-BE49-F238E27FC236}">
                    <a16:creationId xmlns:a16="http://schemas.microsoft.com/office/drawing/2014/main" id="{C4E6B592-DB65-43A2-94B5-CD9603B9656B}"/>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5" name="Freeform 10486">
                <a:extLst>
                  <a:ext uri="{FF2B5EF4-FFF2-40B4-BE49-F238E27FC236}">
                    <a16:creationId xmlns:a16="http://schemas.microsoft.com/office/drawing/2014/main" id="{3EB3456F-1C41-434D-927F-34461C6F488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6" name="Freeform 10487">
                <a:extLst>
                  <a:ext uri="{FF2B5EF4-FFF2-40B4-BE49-F238E27FC236}">
                    <a16:creationId xmlns:a16="http://schemas.microsoft.com/office/drawing/2014/main" id="{B416A6E8-0542-4CB6-868A-90E4EBA2CBA5}"/>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7" name="Freeform 10488">
                <a:extLst>
                  <a:ext uri="{FF2B5EF4-FFF2-40B4-BE49-F238E27FC236}">
                    <a16:creationId xmlns:a16="http://schemas.microsoft.com/office/drawing/2014/main" id="{313D9614-C264-4519-B87C-6B95AA81B89D}"/>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8" name="Freeform 10489">
                <a:extLst>
                  <a:ext uri="{FF2B5EF4-FFF2-40B4-BE49-F238E27FC236}">
                    <a16:creationId xmlns:a16="http://schemas.microsoft.com/office/drawing/2014/main" id="{F12A3B07-275B-48BA-839D-AE57E2EF0DE0}"/>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9" name="Freeform 10490">
                <a:extLst>
                  <a:ext uri="{FF2B5EF4-FFF2-40B4-BE49-F238E27FC236}">
                    <a16:creationId xmlns:a16="http://schemas.microsoft.com/office/drawing/2014/main" id="{2E845A9E-2220-4D9E-AFEC-B356E364F9A9}"/>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0" name="Freeform 10491">
                <a:extLst>
                  <a:ext uri="{FF2B5EF4-FFF2-40B4-BE49-F238E27FC236}">
                    <a16:creationId xmlns:a16="http://schemas.microsoft.com/office/drawing/2014/main" id="{1DE2E21D-14FB-4526-BE9F-83B61C335BD3}"/>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1" name="Freeform 10492">
                <a:extLst>
                  <a:ext uri="{FF2B5EF4-FFF2-40B4-BE49-F238E27FC236}">
                    <a16:creationId xmlns:a16="http://schemas.microsoft.com/office/drawing/2014/main" id="{B706FB01-E644-4724-8BA2-3E8998C91320}"/>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2" name="Freeform 10493">
                <a:extLst>
                  <a:ext uri="{FF2B5EF4-FFF2-40B4-BE49-F238E27FC236}">
                    <a16:creationId xmlns:a16="http://schemas.microsoft.com/office/drawing/2014/main" id="{CAC6D095-1A62-4E43-A8C7-AA5681F6ED7B}"/>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3" name="Freeform 10494">
                <a:extLst>
                  <a:ext uri="{FF2B5EF4-FFF2-40B4-BE49-F238E27FC236}">
                    <a16:creationId xmlns:a16="http://schemas.microsoft.com/office/drawing/2014/main" id="{C667C388-D508-40BA-B68F-C53E14BC4A02}"/>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4" name="Freeform 10495">
                <a:extLst>
                  <a:ext uri="{FF2B5EF4-FFF2-40B4-BE49-F238E27FC236}">
                    <a16:creationId xmlns:a16="http://schemas.microsoft.com/office/drawing/2014/main" id="{F1DD1268-63CC-4995-95F2-C70A232DC97E}"/>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5" name="Freeform 10496">
                <a:extLst>
                  <a:ext uri="{FF2B5EF4-FFF2-40B4-BE49-F238E27FC236}">
                    <a16:creationId xmlns:a16="http://schemas.microsoft.com/office/drawing/2014/main" id="{DD0BA7BE-BAAB-4290-8FFA-C7224A5E4A0B}"/>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6" name="Freeform 10497">
                <a:extLst>
                  <a:ext uri="{FF2B5EF4-FFF2-40B4-BE49-F238E27FC236}">
                    <a16:creationId xmlns:a16="http://schemas.microsoft.com/office/drawing/2014/main" id="{A3BA68F0-5C4B-4A16-9FF4-F7E0097EB445}"/>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7" name="Freeform 10498">
                <a:extLst>
                  <a:ext uri="{FF2B5EF4-FFF2-40B4-BE49-F238E27FC236}">
                    <a16:creationId xmlns:a16="http://schemas.microsoft.com/office/drawing/2014/main" id="{2C6E4C7C-197F-42F3-ACB9-A32A562AEB91}"/>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8" name="Freeform 10499">
                <a:extLst>
                  <a:ext uri="{FF2B5EF4-FFF2-40B4-BE49-F238E27FC236}">
                    <a16:creationId xmlns:a16="http://schemas.microsoft.com/office/drawing/2014/main" id="{A9FFEDDA-132F-42DD-A522-4D6B8FFB9993}"/>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9" name="Freeform 10500">
                <a:extLst>
                  <a:ext uri="{FF2B5EF4-FFF2-40B4-BE49-F238E27FC236}">
                    <a16:creationId xmlns:a16="http://schemas.microsoft.com/office/drawing/2014/main" id="{728C5076-B9CA-48E6-8303-87BF31B779BA}"/>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0" name="Freeform 10501">
                <a:extLst>
                  <a:ext uri="{FF2B5EF4-FFF2-40B4-BE49-F238E27FC236}">
                    <a16:creationId xmlns:a16="http://schemas.microsoft.com/office/drawing/2014/main" id="{19CF1994-F52D-4187-A812-3E045EF6F818}"/>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1" name="Freeform 10502">
                <a:extLst>
                  <a:ext uri="{FF2B5EF4-FFF2-40B4-BE49-F238E27FC236}">
                    <a16:creationId xmlns:a16="http://schemas.microsoft.com/office/drawing/2014/main" id="{4F0EA920-B582-4F2A-9DE4-482DA99AE660}"/>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2" name="Freeform 10503">
                <a:extLst>
                  <a:ext uri="{FF2B5EF4-FFF2-40B4-BE49-F238E27FC236}">
                    <a16:creationId xmlns:a16="http://schemas.microsoft.com/office/drawing/2014/main" id="{5B249E0A-ACA9-46AA-9631-A6AF48A3DFA6}"/>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3" name="Freeform 10504">
                <a:extLst>
                  <a:ext uri="{FF2B5EF4-FFF2-40B4-BE49-F238E27FC236}">
                    <a16:creationId xmlns:a16="http://schemas.microsoft.com/office/drawing/2014/main" id="{B1E44D39-489E-4D8C-9C8E-E32DDB50A18D}"/>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4" name="Freeform 10505">
                <a:extLst>
                  <a:ext uri="{FF2B5EF4-FFF2-40B4-BE49-F238E27FC236}">
                    <a16:creationId xmlns:a16="http://schemas.microsoft.com/office/drawing/2014/main" id="{C806D671-F391-4A67-ACDA-A598B4A6A264}"/>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5" name="Freeform 10506">
                <a:extLst>
                  <a:ext uri="{FF2B5EF4-FFF2-40B4-BE49-F238E27FC236}">
                    <a16:creationId xmlns:a16="http://schemas.microsoft.com/office/drawing/2014/main" id="{E64DCD8A-3C7D-4D86-B4B5-D1AE5D38B4DC}"/>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6" name="Freeform 10507">
                <a:extLst>
                  <a:ext uri="{FF2B5EF4-FFF2-40B4-BE49-F238E27FC236}">
                    <a16:creationId xmlns:a16="http://schemas.microsoft.com/office/drawing/2014/main" id="{37AFFB73-4D79-4443-884E-2C69FC93EF7B}"/>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7" name="Freeform 10508">
                <a:extLst>
                  <a:ext uri="{FF2B5EF4-FFF2-40B4-BE49-F238E27FC236}">
                    <a16:creationId xmlns:a16="http://schemas.microsoft.com/office/drawing/2014/main" id="{0AE682C3-1E45-4BF7-B98C-A3C652DEDC96}"/>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8" name="Freeform 10509">
                <a:extLst>
                  <a:ext uri="{FF2B5EF4-FFF2-40B4-BE49-F238E27FC236}">
                    <a16:creationId xmlns:a16="http://schemas.microsoft.com/office/drawing/2014/main" id="{FABFF9FC-0A4D-4F9D-9A1F-EA7DB5A8F836}"/>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9" name="Freeform 10510">
                <a:extLst>
                  <a:ext uri="{FF2B5EF4-FFF2-40B4-BE49-F238E27FC236}">
                    <a16:creationId xmlns:a16="http://schemas.microsoft.com/office/drawing/2014/main" id="{192339DF-F25D-4876-AE28-2F059C64AB70}"/>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0" name="Freeform 10511">
                <a:extLst>
                  <a:ext uri="{FF2B5EF4-FFF2-40B4-BE49-F238E27FC236}">
                    <a16:creationId xmlns:a16="http://schemas.microsoft.com/office/drawing/2014/main" id="{5ABA2EE1-0508-4452-AEE4-F8D4BEF7930A}"/>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1" name="Freeform 10512">
                <a:extLst>
                  <a:ext uri="{FF2B5EF4-FFF2-40B4-BE49-F238E27FC236}">
                    <a16:creationId xmlns:a16="http://schemas.microsoft.com/office/drawing/2014/main" id="{3B386F57-2E87-4BFF-96E2-AAE5D63687FD}"/>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2" name="Freeform 10513">
                <a:extLst>
                  <a:ext uri="{FF2B5EF4-FFF2-40B4-BE49-F238E27FC236}">
                    <a16:creationId xmlns:a16="http://schemas.microsoft.com/office/drawing/2014/main" id="{B535D373-6507-4412-A9F3-2469BB41F9C2}"/>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3" name="Freeform 10514">
                <a:extLst>
                  <a:ext uri="{FF2B5EF4-FFF2-40B4-BE49-F238E27FC236}">
                    <a16:creationId xmlns:a16="http://schemas.microsoft.com/office/drawing/2014/main" id="{B592E04B-C0F9-45A9-A3F5-CFF2867EB278}"/>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4" name="Freeform 10515">
                <a:extLst>
                  <a:ext uri="{FF2B5EF4-FFF2-40B4-BE49-F238E27FC236}">
                    <a16:creationId xmlns:a16="http://schemas.microsoft.com/office/drawing/2014/main" id="{92FE74D7-4F7C-4442-BDB3-BDB127DE1D37}"/>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5" name="Freeform 10516">
                <a:extLst>
                  <a:ext uri="{FF2B5EF4-FFF2-40B4-BE49-F238E27FC236}">
                    <a16:creationId xmlns:a16="http://schemas.microsoft.com/office/drawing/2014/main" id="{ADEE7671-F00B-455B-9FC7-4462932D5833}"/>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6" name="Freeform 10517">
                <a:extLst>
                  <a:ext uri="{FF2B5EF4-FFF2-40B4-BE49-F238E27FC236}">
                    <a16:creationId xmlns:a16="http://schemas.microsoft.com/office/drawing/2014/main" id="{1ED399B0-024F-4B3A-A412-CB6A538BD28A}"/>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7" name="Freeform 10518">
                <a:extLst>
                  <a:ext uri="{FF2B5EF4-FFF2-40B4-BE49-F238E27FC236}">
                    <a16:creationId xmlns:a16="http://schemas.microsoft.com/office/drawing/2014/main" id="{2B1E5513-889E-4456-B323-9ED9A1B0A82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8" name="Freeform 10519">
                <a:extLst>
                  <a:ext uri="{FF2B5EF4-FFF2-40B4-BE49-F238E27FC236}">
                    <a16:creationId xmlns:a16="http://schemas.microsoft.com/office/drawing/2014/main" id="{43ABF7F2-30F2-44F6-8054-5B45053A8482}"/>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9" name="Freeform 10520">
                <a:extLst>
                  <a:ext uri="{FF2B5EF4-FFF2-40B4-BE49-F238E27FC236}">
                    <a16:creationId xmlns:a16="http://schemas.microsoft.com/office/drawing/2014/main" id="{9A3943D3-71C4-43FA-9390-B59B2ACD98FC}"/>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0" name="Freeform 10521">
                <a:extLst>
                  <a:ext uri="{FF2B5EF4-FFF2-40B4-BE49-F238E27FC236}">
                    <a16:creationId xmlns:a16="http://schemas.microsoft.com/office/drawing/2014/main" id="{C6F47FB9-02EB-4EA4-9530-9B6E0DDC5C14}"/>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1" name="Freeform 10522">
                <a:extLst>
                  <a:ext uri="{FF2B5EF4-FFF2-40B4-BE49-F238E27FC236}">
                    <a16:creationId xmlns:a16="http://schemas.microsoft.com/office/drawing/2014/main" id="{16487336-1908-43F2-8BA3-5159A0072DD9}"/>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2" name="Freeform 10523">
                <a:extLst>
                  <a:ext uri="{FF2B5EF4-FFF2-40B4-BE49-F238E27FC236}">
                    <a16:creationId xmlns:a16="http://schemas.microsoft.com/office/drawing/2014/main" id="{03A5052D-9416-4E97-AA99-0A801629C3A0}"/>
                  </a:ext>
                </a:extLst>
              </p:cNvPr>
              <p:cNvSpPr/>
              <p:nvPr/>
            </p:nvSpPr>
            <p:spPr>
              <a:xfrm>
                <a:off x="1046873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3" name="Freeform 10524">
                <a:extLst>
                  <a:ext uri="{FF2B5EF4-FFF2-40B4-BE49-F238E27FC236}">
                    <a16:creationId xmlns:a16="http://schemas.microsoft.com/office/drawing/2014/main" id="{CC8FD622-530C-426C-ADBC-25B0CBBBA2AA}"/>
                  </a:ext>
                </a:extLst>
              </p:cNvPr>
              <p:cNvSpPr/>
              <p:nvPr/>
            </p:nvSpPr>
            <p:spPr>
              <a:xfrm>
                <a:off x="104956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4" name="Freeform 10525">
                <a:extLst>
                  <a:ext uri="{FF2B5EF4-FFF2-40B4-BE49-F238E27FC236}">
                    <a16:creationId xmlns:a16="http://schemas.microsoft.com/office/drawing/2014/main" id="{1DD386EF-4724-42A7-9DBC-43923DB39AB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5" name="Freeform 10526">
                <a:extLst>
                  <a:ext uri="{FF2B5EF4-FFF2-40B4-BE49-F238E27FC236}">
                    <a16:creationId xmlns:a16="http://schemas.microsoft.com/office/drawing/2014/main" id="{1CD9122F-26EA-422F-9311-239884F914F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6" name="Freeform 10527">
                <a:extLst>
                  <a:ext uri="{FF2B5EF4-FFF2-40B4-BE49-F238E27FC236}">
                    <a16:creationId xmlns:a16="http://schemas.microsoft.com/office/drawing/2014/main" id="{B125D3C7-D10D-41AB-85F1-889D45E222A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7" name="Freeform 10528">
                <a:extLst>
                  <a:ext uri="{FF2B5EF4-FFF2-40B4-BE49-F238E27FC236}">
                    <a16:creationId xmlns:a16="http://schemas.microsoft.com/office/drawing/2014/main" id="{4439D7D7-8CF9-4FC3-B120-789B2668AEA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8" name="Freeform 10529">
                <a:extLst>
                  <a:ext uri="{FF2B5EF4-FFF2-40B4-BE49-F238E27FC236}">
                    <a16:creationId xmlns:a16="http://schemas.microsoft.com/office/drawing/2014/main" id="{D5F7C391-2835-443F-93C6-C34CEDDD5E68}"/>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9" name="Freeform 10530">
                <a:extLst>
                  <a:ext uri="{FF2B5EF4-FFF2-40B4-BE49-F238E27FC236}">
                    <a16:creationId xmlns:a16="http://schemas.microsoft.com/office/drawing/2014/main" id="{26412639-19D1-4E30-9184-99D975322B8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0" name="Freeform 10531">
                <a:extLst>
                  <a:ext uri="{FF2B5EF4-FFF2-40B4-BE49-F238E27FC236}">
                    <a16:creationId xmlns:a16="http://schemas.microsoft.com/office/drawing/2014/main" id="{5685DA46-8FFD-4128-9916-98026EA3BEA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1" name="Freeform 10532">
                <a:extLst>
                  <a:ext uri="{FF2B5EF4-FFF2-40B4-BE49-F238E27FC236}">
                    <a16:creationId xmlns:a16="http://schemas.microsoft.com/office/drawing/2014/main" id="{C05EDF0E-1C1B-4A99-ADC9-5B1194AD0AF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2" name="Freeform 10533">
                <a:extLst>
                  <a:ext uri="{FF2B5EF4-FFF2-40B4-BE49-F238E27FC236}">
                    <a16:creationId xmlns:a16="http://schemas.microsoft.com/office/drawing/2014/main" id="{DBD5E172-7D70-4D9C-8D89-DFF1A7F6ACA6}"/>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3" name="Freeform 10534">
                <a:extLst>
                  <a:ext uri="{FF2B5EF4-FFF2-40B4-BE49-F238E27FC236}">
                    <a16:creationId xmlns:a16="http://schemas.microsoft.com/office/drawing/2014/main" id="{200635F3-DDF7-42B2-A142-EA4067A0E4A8}"/>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4" name="Freeform 10535">
                <a:extLst>
                  <a:ext uri="{FF2B5EF4-FFF2-40B4-BE49-F238E27FC236}">
                    <a16:creationId xmlns:a16="http://schemas.microsoft.com/office/drawing/2014/main" id="{66C5555C-8DAE-47F5-B0A3-012FAA0CA0D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5" name="Freeform 10536">
                <a:extLst>
                  <a:ext uri="{FF2B5EF4-FFF2-40B4-BE49-F238E27FC236}">
                    <a16:creationId xmlns:a16="http://schemas.microsoft.com/office/drawing/2014/main" id="{39637B1B-6990-4D3A-A418-95DF969A75F7}"/>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6" name="Freeform 10537">
                <a:extLst>
                  <a:ext uri="{FF2B5EF4-FFF2-40B4-BE49-F238E27FC236}">
                    <a16:creationId xmlns:a16="http://schemas.microsoft.com/office/drawing/2014/main" id="{734855F2-3FBE-4CEC-9912-1F79A87904C8}"/>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7" name="Freeform 10538">
                <a:extLst>
                  <a:ext uri="{FF2B5EF4-FFF2-40B4-BE49-F238E27FC236}">
                    <a16:creationId xmlns:a16="http://schemas.microsoft.com/office/drawing/2014/main" id="{107738A3-93CA-49A6-91D7-7C420A15337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8" name="Freeform 10539">
                <a:extLst>
                  <a:ext uri="{FF2B5EF4-FFF2-40B4-BE49-F238E27FC236}">
                    <a16:creationId xmlns:a16="http://schemas.microsoft.com/office/drawing/2014/main" id="{E056BE81-E272-447E-99C7-BBE746FA5C8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9" name="Freeform 10540">
                <a:extLst>
                  <a:ext uri="{FF2B5EF4-FFF2-40B4-BE49-F238E27FC236}">
                    <a16:creationId xmlns:a16="http://schemas.microsoft.com/office/drawing/2014/main" id="{73B39B87-DD3E-4917-BE35-DCBF2441DB62}"/>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0" name="Freeform 10541">
                <a:extLst>
                  <a:ext uri="{FF2B5EF4-FFF2-40B4-BE49-F238E27FC236}">
                    <a16:creationId xmlns:a16="http://schemas.microsoft.com/office/drawing/2014/main" id="{4A18A4A1-A07E-4EA7-817A-B326847AC14F}"/>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1" name="Freeform 10542">
                <a:extLst>
                  <a:ext uri="{FF2B5EF4-FFF2-40B4-BE49-F238E27FC236}">
                    <a16:creationId xmlns:a16="http://schemas.microsoft.com/office/drawing/2014/main" id="{5A3029D0-8963-41A8-9927-F6E357C2EA1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2" name="Freeform 10543">
                <a:extLst>
                  <a:ext uri="{FF2B5EF4-FFF2-40B4-BE49-F238E27FC236}">
                    <a16:creationId xmlns:a16="http://schemas.microsoft.com/office/drawing/2014/main" id="{2A2F8C8B-ADE4-407C-B7DF-28FFF4D6B44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3" name="Freeform 10544">
                <a:extLst>
                  <a:ext uri="{FF2B5EF4-FFF2-40B4-BE49-F238E27FC236}">
                    <a16:creationId xmlns:a16="http://schemas.microsoft.com/office/drawing/2014/main" id="{FEC7663E-B870-4FF9-9AA0-412AA60CBE2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4" name="Freeform 10545">
                <a:extLst>
                  <a:ext uri="{FF2B5EF4-FFF2-40B4-BE49-F238E27FC236}">
                    <a16:creationId xmlns:a16="http://schemas.microsoft.com/office/drawing/2014/main" id="{175F27FC-F58F-40C9-A6F6-685691F08FFA}"/>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5" name="Freeform 10546">
                <a:extLst>
                  <a:ext uri="{FF2B5EF4-FFF2-40B4-BE49-F238E27FC236}">
                    <a16:creationId xmlns:a16="http://schemas.microsoft.com/office/drawing/2014/main" id="{FEDB9F20-8E43-4B49-9975-C9F3826F269C}"/>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6" name="Freeform 10547">
                <a:extLst>
                  <a:ext uri="{FF2B5EF4-FFF2-40B4-BE49-F238E27FC236}">
                    <a16:creationId xmlns:a16="http://schemas.microsoft.com/office/drawing/2014/main" id="{5E2DD36F-E488-48C9-9EFC-E664E1A32BC8}"/>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7" name="Freeform 10548">
                <a:extLst>
                  <a:ext uri="{FF2B5EF4-FFF2-40B4-BE49-F238E27FC236}">
                    <a16:creationId xmlns:a16="http://schemas.microsoft.com/office/drawing/2014/main" id="{002A0883-FA12-4339-ABB8-62053FA0DBF1}"/>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8" name="Freeform 10549">
                <a:extLst>
                  <a:ext uri="{FF2B5EF4-FFF2-40B4-BE49-F238E27FC236}">
                    <a16:creationId xmlns:a16="http://schemas.microsoft.com/office/drawing/2014/main" id="{BC0DAEC0-9401-4050-82DD-B920A23555D1}"/>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9" name="Freeform 10550">
                <a:extLst>
                  <a:ext uri="{FF2B5EF4-FFF2-40B4-BE49-F238E27FC236}">
                    <a16:creationId xmlns:a16="http://schemas.microsoft.com/office/drawing/2014/main" id="{B0967C47-7D72-45E2-99B0-8E1CBE04EF5B}"/>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0" name="Freeform 10551">
                <a:extLst>
                  <a:ext uri="{FF2B5EF4-FFF2-40B4-BE49-F238E27FC236}">
                    <a16:creationId xmlns:a16="http://schemas.microsoft.com/office/drawing/2014/main" id="{48F4B055-9B7D-475F-9E3E-649A70EECD2D}"/>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1" name="Freeform 10552">
                <a:extLst>
                  <a:ext uri="{FF2B5EF4-FFF2-40B4-BE49-F238E27FC236}">
                    <a16:creationId xmlns:a16="http://schemas.microsoft.com/office/drawing/2014/main" id="{6D9D7247-6167-47A6-BC70-303CBDAC8BA7}"/>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2" name="Freeform 10553">
                <a:extLst>
                  <a:ext uri="{FF2B5EF4-FFF2-40B4-BE49-F238E27FC236}">
                    <a16:creationId xmlns:a16="http://schemas.microsoft.com/office/drawing/2014/main" id="{0DA79E57-B1EB-4F0A-9977-2806BD6F5C1A}"/>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3" name="Freeform 10554">
                <a:extLst>
                  <a:ext uri="{FF2B5EF4-FFF2-40B4-BE49-F238E27FC236}">
                    <a16:creationId xmlns:a16="http://schemas.microsoft.com/office/drawing/2014/main" id="{CF6F5B0B-04DD-4FAC-8017-1E168446C01F}"/>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4" name="Freeform 10555">
                <a:extLst>
                  <a:ext uri="{FF2B5EF4-FFF2-40B4-BE49-F238E27FC236}">
                    <a16:creationId xmlns:a16="http://schemas.microsoft.com/office/drawing/2014/main" id="{E7454E8B-F63D-4132-A163-78E09DE84005}"/>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5" name="Freeform 10556">
                <a:extLst>
                  <a:ext uri="{FF2B5EF4-FFF2-40B4-BE49-F238E27FC236}">
                    <a16:creationId xmlns:a16="http://schemas.microsoft.com/office/drawing/2014/main" id="{7DF8E973-9079-4275-9E81-E56753BBB933}"/>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6" name="Freeform 10557">
                <a:extLst>
                  <a:ext uri="{FF2B5EF4-FFF2-40B4-BE49-F238E27FC236}">
                    <a16:creationId xmlns:a16="http://schemas.microsoft.com/office/drawing/2014/main" id="{17B53584-9561-48B0-94C1-A025BBFAA601}"/>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7" name="Freeform 10558">
                <a:extLst>
                  <a:ext uri="{FF2B5EF4-FFF2-40B4-BE49-F238E27FC236}">
                    <a16:creationId xmlns:a16="http://schemas.microsoft.com/office/drawing/2014/main" id="{B5E0C5A8-E695-4A04-B038-DCF5B7D57276}"/>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8" name="Freeform 10559">
                <a:extLst>
                  <a:ext uri="{FF2B5EF4-FFF2-40B4-BE49-F238E27FC236}">
                    <a16:creationId xmlns:a16="http://schemas.microsoft.com/office/drawing/2014/main" id="{2B6B2C08-E151-45F2-B48E-23393F316674}"/>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9" name="Freeform 10560">
                <a:extLst>
                  <a:ext uri="{FF2B5EF4-FFF2-40B4-BE49-F238E27FC236}">
                    <a16:creationId xmlns:a16="http://schemas.microsoft.com/office/drawing/2014/main" id="{7C700F4A-9438-44BA-B125-517549146FFD}"/>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0" name="Freeform 10561">
                <a:extLst>
                  <a:ext uri="{FF2B5EF4-FFF2-40B4-BE49-F238E27FC236}">
                    <a16:creationId xmlns:a16="http://schemas.microsoft.com/office/drawing/2014/main" id="{B49E20B6-E06E-4C41-8B24-53E2EA7B777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1" name="Freeform 10562">
                <a:extLst>
                  <a:ext uri="{FF2B5EF4-FFF2-40B4-BE49-F238E27FC236}">
                    <a16:creationId xmlns:a16="http://schemas.microsoft.com/office/drawing/2014/main" id="{BC1F1110-E378-4BD9-91D8-31AD20807D34}"/>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2" name="Freeform 10563">
                <a:extLst>
                  <a:ext uri="{FF2B5EF4-FFF2-40B4-BE49-F238E27FC236}">
                    <a16:creationId xmlns:a16="http://schemas.microsoft.com/office/drawing/2014/main" id="{FB78231E-A0A4-47ED-BB86-85366D3610F9}"/>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3" name="Freeform 10564">
                <a:extLst>
                  <a:ext uri="{FF2B5EF4-FFF2-40B4-BE49-F238E27FC236}">
                    <a16:creationId xmlns:a16="http://schemas.microsoft.com/office/drawing/2014/main" id="{D378550A-0850-42A2-8170-3867C414146B}"/>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4" name="Freeform 10565">
                <a:extLst>
                  <a:ext uri="{FF2B5EF4-FFF2-40B4-BE49-F238E27FC236}">
                    <a16:creationId xmlns:a16="http://schemas.microsoft.com/office/drawing/2014/main" id="{467E9D71-9410-43BE-94B5-D0633B8C12AC}"/>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5" name="Freeform 10566">
                <a:extLst>
                  <a:ext uri="{FF2B5EF4-FFF2-40B4-BE49-F238E27FC236}">
                    <a16:creationId xmlns:a16="http://schemas.microsoft.com/office/drawing/2014/main" id="{25143D6F-2A05-49A6-95BA-574F6D35F680}"/>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6" name="Freeform 10567">
                <a:extLst>
                  <a:ext uri="{FF2B5EF4-FFF2-40B4-BE49-F238E27FC236}">
                    <a16:creationId xmlns:a16="http://schemas.microsoft.com/office/drawing/2014/main" id="{CEA277AA-9C14-465B-8102-0C78E0CF3202}"/>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7" name="Freeform 10568">
                <a:extLst>
                  <a:ext uri="{FF2B5EF4-FFF2-40B4-BE49-F238E27FC236}">
                    <a16:creationId xmlns:a16="http://schemas.microsoft.com/office/drawing/2014/main" id="{9CDAC0C4-4219-45F7-B6EB-F87EB50C0296}"/>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8" name="Freeform 10569">
                <a:extLst>
                  <a:ext uri="{FF2B5EF4-FFF2-40B4-BE49-F238E27FC236}">
                    <a16:creationId xmlns:a16="http://schemas.microsoft.com/office/drawing/2014/main" id="{D6DAD89C-ECDA-43FB-9CD3-7D2E72F12322}"/>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9" name="Freeform 10570">
                <a:extLst>
                  <a:ext uri="{FF2B5EF4-FFF2-40B4-BE49-F238E27FC236}">
                    <a16:creationId xmlns:a16="http://schemas.microsoft.com/office/drawing/2014/main" id="{F3C8BA82-FF32-4DA9-B781-D6C727E3A95A}"/>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0" name="Freeform 10571">
                <a:extLst>
                  <a:ext uri="{FF2B5EF4-FFF2-40B4-BE49-F238E27FC236}">
                    <a16:creationId xmlns:a16="http://schemas.microsoft.com/office/drawing/2014/main" id="{F9C070BC-543F-4A58-ADAC-C2EF920E3716}"/>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1" name="Freeform 10572">
                <a:extLst>
                  <a:ext uri="{FF2B5EF4-FFF2-40B4-BE49-F238E27FC236}">
                    <a16:creationId xmlns:a16="http://schemas.microsoft.com/office/drawing/2014/main" id="{CC50B3C2-F590-402E-BFBB-577DAFBC1FEA}"/>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2" name="Freeform 10573">
                <a:extLst>
                  <a:ext uri="{FF2B5EF4-FFF2-40B4-BE49-F238E27FC236}">
                    <a16:creationId xmlns:a16="http://schemas.microsoft.com/office/drawing/2014/main" id="{94F4E3F3-5152-4CB0-8621-AF67D744E35E}"/>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3" name="Freeform 10574">
                <a:extLst>
                  <a:ext uri="{FF2B5EF4-FFF2-40B4-BE49-F238E27FC236}">
                    <a16:creationId xmlns:a16="http://schemas.microsoft.com/office/drawing/2014/main" id="{186D597F-9122-44ED-839A-E7FAF3E276A8}"/>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4" name="Freeform 10575">
                <a:extLst>
                  <a:ext uri="{FF2B5EF4-FFF2-40B4-BE49-F238E27FC236}">
                    <a16:creationId xmlns:a16="http://schemas.microsoft.com/office/drawing/2014/main" id="{55FB6D57-2606-4F04-93A7-7EFD5CC264EE}"/>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5" name="Freeform 10576">
                <a:extLst>
                  <a:ext uri="{FF2B5EF4-FFF2-40B4-BE49-F238E27FC236}">
                    <a16:creationId xmlns:a16="http://schemas.microsoft.com/office/drawing/2014/main" id="{F0F1EBD2-21C2-440B-BF7E-F4A1E18F0EEC}"/>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6" name="Freeform 10577">
                <a:extLst>
                  <a:ext uri="{FF2B5EF4-FFF2-40B4-BE49-F238E27FC236}">
                    <a16:creationId xmlns:a16="http://schemas.microsoft.com/office/drawing/2014/main" id="{6C7DDD57-B3A9-407C-9F92-7592D2ECCBBE}"/>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7" name="Freeform 10578">
                <a:extLst>
                  <a:ext uri="{FF2B5EF4-FFF2-40B4-BE49-F238E27FC236}">
                    <a16:creationId xmlns:a16="http://schemas.microsoft.com/office/drawing/2014/main" id="{9E9400EB-9274-4E7D-A2E2-037282878842}"/>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8" name="Freeform 10579">
                <a:extLst>
                  <a:ext uri="{FF2B5EF4-FFF2-40B4-BE49-F238E27FC236}">
                    <a16:creationId xmlns:a16="http://schemas.microsoft.com/office/drawing/2014/main" id="{3A59A561-2064-46DF-9E97-BDDDEE6D71FF}"/>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9" name="Freeform 10580">
                <a:extLst>
                  <a:ext uri="{FF2B5EF4-FFF2-40B4-BE49-F238E27FC236}">
                    <a16:creationId xmlns:a16="http://schemas.microsoft.com/office/drawing/2014/main" id="{0B677B29-1B6E-44DE-A424-4C5F344611B1}"/>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0" name="Freeform 10581">
                <a:extLst>
                  <a:ext uri="{FF2B5EF4-FFF2-40B4-BE49-F238E27FC236}">
                    <a16:creationId xmlns:a16="http://schemas.microsoft.com/office/drawing/2014/main" id="{E33EB3F0-7312-4783-B5F5-EEC1F7F8A278}"/>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1" name="Freeform 10582">
                <a:extLst>
                  <a:ext uri="{FF2B5EF4-FFF2-40B4-BE49-F238E27FC236}">
                    <a16:creationId xmlns:a16="http://schemas.microsoft.com/office/drawing/2014/main" id="{573F0669-6115-46B1-A992-9F46F6BB3B85}"/>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2" name="Freeform 10583">
                <a:extLst>
                  <a:ext uri="{FF2B5EF4-FFF2-40B4-BE49-F238E27FC236}">
                    <a16:creationId xmlns:a16="http://schemas.microsoft.com/office/drawing/2014/main" id="{7FA2E00C-9B03-44AC-917B-5A025EF454D8}"/>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3" name="Freeform 10584">
                <a:extLst>
                  <a:ext uri="{FF2B5EF4-FFF2-40B4-BE49-F238E27FC236}">
                    <a16:creationId xmlns:a16="http://schemas.microsoft.com/office/drawing/2014/main" id="{2EFC5CD8-9B42-4020-911F-D78C79658B1A}"/>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4" name="Freeform 10585">
                <a:extLst>
                  <a:ext uri="{FF2B5EF4-FFF2-40B4-BE49-F238E27FC236}">
                    <a16:creationId xmlns:a16="http://schemas.microsoft.com/office/drawing/2014/main" id="{934C5881-A6AC-4E6E-BA49-260632323752}"/>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5" name="Freeform 10586">
                <a:extLst>
                  <a:ext uri="{FF2B5EF4-FFF2-40B4-BE49-F238E27FC236}">
                    <a16:creationId xmlns:a16="http://schemas.microsoft.com/office/drawing/2014/main" id="{83E9BF10-E715-4D24-AA24-23A4F85B56E2}"/>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6" name="Freeform 10587">
                <a:extLst>
                  <a:ext uri="{FF2B5EF4-FFF2-40B4-BE49-F238E27FC236}">
                    <a16:creationId xmlns:a16="http://schemas.microsoft.com/office/drawing/2014/main" id="{C37B1386-671A-4772-8E42-B5CF4135E7BD}"/>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7" name="Freeform 10588">
                <a:extLst>
                  <a:ext uri="{FF2B5EF4-FFF2-40B4-BE49-F238E27FC236}">
                    <a16:creationId xmlns:a16="http://schemas.microsoft.com/office/drawing/2014/main" id="{942173D4-F967-4E05-81E7-5B1C4B990768}"/>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8" name="Freeform 10589">
                <a:extLst>
                  <a:ext uri="{FF2B5EF4-FFF2-40B4-BE49-F238E27FC236}">
                    <a16:creationId xmlns:a16="http://schemas.microsoft.com/office/drawing/2014/main" id="{9EA45E30-D8C7-4A18-A117-1EDD34448078}"/>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9" name="Freeform 10590">
                <a:extLst>
                  <a:ext uri="{FF2B5EF4-FFF2-40B4-BE49-F238E27FC236}">
                    <a16:creationId xmlns:a16="http://schemas.microsoft.com/office/drawing/2014/main" id="{EFDA9881-F0B0-46EA-8E4A-414B638C379E}"/>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0" name="Freeform 10591">
                <a:extLst>
                  <a:ext uri="{FF2B5EF4-FFF2-40B4-BE49-F238E27FC236}">
                    <a16:creationId xmlns:a16="http://schemas.microsoft.com/office/drawing/2014/main" id="{99AE8EC8-FD0C-4A9E-854A-73817A5F11D0}"/>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1" name="Freeform 10592">
                <a:extLst>
                  <a:ext uri="{FF2B5EF4-FFF2-40B4-BE49-F238E27FC236}">
                    <a16:creationId xmlns:a16="http://schemas.microsoft.com/office/drawing/2014/main" id="{F3D70B87-6D0F-419F-BE31-606FEAEB26DB}"/>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2" name="Freeform 10593">
                <a:extLst>
                  <a:ext uri="{FF2B5EF4-FFF2-40B4-BE49-F238E27FC236}">
                    <a16:creationId xmlns:a16="http://schemas.microsoft.com/office/drawing/2014/main" id="{AB85553F-F3BD-4853-A22A-C304AD5B4F1F}"/>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3" name="Freeform 10594">
                <a:extLst>
                  <a:ext uri="{FF2B5EF4-FFF2-40B4-BE49-F238E27FC236}">
                    <a16:creationId xmlns:a16="http://schemas.microsoft.com/office/drawing/2014/main" id="{3FEA7E36-B0F3-45E6-87CB-A8613C2F52CE}"/>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4" name="Freeform 10595">
                <a:extLst>
                  <a:ext uri="{FF2B5EF4-FFF2-40B4-BE49-F238E27FC236}">
                    <a16:creationId xmlns:a16="http://schemas.microsoft.com/office/drawing/2014/main" id="{48AACC13-D651-40C6-8654-5D27F8B2D2D4}"/>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5" name="Freeform 10596">
                <a:extLst>
                  <a:ext uri="{FF2B5EF4-FFF2-40B4-BE49-F238E27FC236}">
                    <a16:creationId xmlns:a16="http://schemas.microsoft.com/office/drawing/2014/main" id="{4BFD9F4A-5C11-4F2A-8C5F-ACB89DB61DBA}"/>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6" name="Freeform 10597">
                <a:extLst>
                  <a:ext uri="{FF2B5EF4-FFF2-40B4-BE49-F238E27FC236}">
                    <a16:creationId xmlns:a16="http://schemas.microsoft.com/office/drawing/2014/main" id="{67CEFA92-21D9-405B-AF87-CC98450D91DC}"/>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7" name="Freeform 10598">
                <a:extLst>
                  <a:ext uri="{FF2B5EF4-FFF2-40B4-BE49-F238E27FC236}">
                    <a16:creationId xmlns:a16="http://schemas.microsoft.com/office/drawing/2014/main" id="{8BC16974-4CDE-4B04-9425-D0D3DBBBD751}"/>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8" name="Freeform 10599">
                <a:extLst>
                  <a:ext uri="{FF2B5EF4-FFF2-40B4-BE49-F238E27FC236}">
                    <a16:creationId xmlns:a16="http://schemas.microsoft.com/office/drawing/2014/main" id="{66AC77CE-AA66-41F0-A1C9-290141D6D2BB}"/>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9" name="Freeform 10600">
                <a:extLst>
                  <a:ext uri="{FF2B5EF4-FFF2-40B4-BE49-F238E27FC236}">
                    <a16:creationId xmlns:a16="http://schemas.microsoft.com/office/drawing/2014/main" id="{DFDE78FC-8D84-4FCB-9220-90911F425095}"/>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0" name="Freeform 10601">
                <a:extLst>
                  <a:ext uri="{FF2B5EF4-FFF2-40B4-BE49-F238E27FC236}">
                    <a16:creationId xmlns:a16="http://schemas.microsoft.com/office/drawing/2014/main" id="{FE12F97A-00CE-40CC-B4FB-048B223417F8}"/>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1" name="Freeform 10602">
                <a:extLst>
                  <a:ext uri="{FF2B5EF4-FFF2-40B4-BE49-F238E27FC236}">
                    <a16:creationId xmlns:a16="http://schemas.microsoft.com/office/drawing/2014/main" id="{2692DBFA-4D20-4C18-8188-59210EEE724D}"/>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2" name="Freeform 10603">
                <a:extLst>
                  <a:ext uri="{FF2B5EF4-FFF2-40B4-BE49-F238E27FC236}">
                    <a16:creationId xmlns:a16="http://schemas.microsoft.com/office/drawing/2014/main" id="{B029592E-FFDF-45F0-8FDA-F6E1F8E32F76}"/>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3" name="Freeform 10604">
                <a:extLst>
                  <a:ext uri="{FF2B5EF4-FFF2-40B4-BE49-F238E27FC236}">
                    <a16:creationId xmlns:a16="http://schemas.microsoft.com/office/drawing/2014/main" id="{E4AEDEBC-D502-483C-8A4E-F27B9B18E7A7}"/>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4" name="Freeform 10605">
                <a:extLst>
                  <a:ext uri="{FF2B5EF4-FFF2-40B4-BE49-F238E27FC236}">
                    <a16:creationId xmlns:a16="http://schemas.microsoft.com/office/drawing/2014/main" id="{E6E52D74-C7F4-4EFB-8129-CF0090176275}"/>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5" name="Freeform 10606">
                <a:extLst>
                  <a:ext uri="{FF2B5EF4-FFF2-40B4-BE49-F238E27FC236}">
                    <a16:creationId xmlns:a16="http://schemas.microsoft.com/office/drawing/2014/main" id="{5357F952-ED4D-4C5B-98A5-4019377DE5AF}"/>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6" name="Freeform 10607">
                <a:extLst>
                  <a:ext uri="{FF2B5EF4-FFF2-40B4-BE49-F238E27FC236}">
                    <a16:creationId xmlns:a16="http://schemas.microsoft.com/office/drawing/2014/main" id="{D0FE05B0-B10F-4042-AE3F-76CCE781F3CC}"/>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7" name="Freeform 10608">
                <a:extLst>
                  <a:ext uri="{FF2B5EF4-FFF2-40B4-BE49-F238E27FC236}">
                    <a16:creationId xmlns:a16="http://schemas.microsoft.com/office/drawing/2014/main" id="{991A4189-F583-4B60-8BE0-2EF1A89C7E9B}"/>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8" name="Freeform 10609">
                <a:extLst>
                  <a:ext uri="{FF2B5EF4-FFF2-40B4-BE49-F238E27FC236}">
                    <a16:creationId xmlns:a16="http://schemas.microsoft.com/office/drawing/2014/main" id="{A9554179-0604-48D0-936A-1777A5D475FE}"/>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9" name="Freeform 10610">
                <a:extLst>
                  <a:ext uri="{FF2B5EF4-FFF2-40B4-BE49-F238E27FC236}">
                    <a16:creationId xmlns:a16="http://schemas.microsoft.com/office/drawing/2014/main" id="{E6E08944-1E9E-4DC0-B43F-A36229160C57}"/>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0" name="Freeform 10611">
                <a:extLst>
                  <a:ext uri="{FF2B5EF4-FFF2-40B4-BE49-F238E27FC236}">
                    <a16:creationId xmlns:a16="http://schemas.microsoft.com/office/drawing/2014/main" id="{894BE7AC-6CF8-46B9-8856-91CA0FE3474E}"/>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1" name="Freeform 10612">
                <a:extLst>
                  <a:ext uri="{FF2B5EF4-FFF2-40B4-BE49-F238E27FC236}">
                    <a16:creationId xmlns:a16="http://schemas.microsoft.com/office/drawing/2014/main" id="{B0B3D2B7-25DE-48EE-93F8-E4D901820E91}"/>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2" name="Freeform 10613">
                <a:extLst>
                  <a:ext uri="{FF2B5EF4-FFF2-40B4-BE49-F238E27FC236}">
                    <a16:creationId xmlns:a16="http://schemas.microsoft.com/office/drawing/2014/main" id="{E1061FC3-C5C0-48DE-A6AD-22AB6DD9DD08}"/>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3" name="Freeform 10614">
                <a:extLst>
                  <a:ext uri="{FF2B5EF4-FFF2-40B4-BE49-F238E27FC236}">
                    <a16:creationId xmlns:a16="http://schemas.microsoft.com/office/drawing/2014/main" id="{9F463594-4E88-4374-A1F2-7C7CE0C3D1B0}"/>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4" name="Freeform 10615">
                <a:extLst>
                  <a:ext uri="{FF2B5EF4-FFF2-40B4-BE49-F238E27FC236}">
                    <a16:creationId xmlns:a16="http://schemas.microsoft.com/office/drawing/2014/main" id="{D5AC3E2F-298A-4425-AED6-497C9629D25A}"/>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5" name="Freeform 10616">
                <a:extLst>
                  <a:ext uri="{FF2B5EF4-FFF2-40B4-BE49-F238E27FC236}">
                    <a16:creationId xmlns:a16="http://schemas.microsoft.com/office/drawing/2014/main" id="{2747C845-D17F-4F72-88C4-76D2C3EF167E}"/>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6" name="Freeform 10617">
                <a:extLst>
                  <a:ext uri="{FF2B5EF4-FFF2-40B4-BE49-F238E27FC236}">
                    <a16:creationId xmlns:a16="http://schemas.microsoft.com/office/drawing/2014/main" id="{8663FC47-7590-4EAB-A960-EB0038948C7F}"/>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7" name="Freeform 10618">
                <a:extLst>
                  <a:ext uri="{FF2B5EF4-FFF2-40B4-BE49-F238E27FC236}">
                    <a16:creationId xmlns:a16="http://schemas.microsoft.com/office/drawing/2014/main" id="{2C275C23-5317-4BE1-8504-2C5BCA29A85B}"/>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8" name="Freeform 10619">
                <a:extLst>
                  <a:ext uri="{FF2B5EF4-FFF2-40B4-BE49-F238E27FC236}">
                    <a16:creationId xmlns:a16="http://schemas.microsoft.com/office/drawing/2014/main" id="{F0E508C6-CF79-4105-84B8-F6792E1871C8}"/>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9" name="Freeform 10620">
                <a:extLst>
                  <a:ext uri="{FF2B5EF4-FFF2-40B4-BE49-F238E27FC236}">
                    <a16:creationId xmlns:a16="http://schemas.microsoft.com/office/drawing/2014/main" id="{7D68F2E0-E61C-4288-873A-202599E6F00C}"/>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0" name="Freeform 10621">
                <a:extLst>
                  <a:ext uri="{FF2B5EF4-FFF2-40B4-BE49-F238E27FC236}">
                    <a16:creationId xmlns:a16="http://schemas.microsoft.com/office/drawing/2014/main" id="{110D6247-9BAA-4950-89FE-FB3176CBD2A5}"/>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1" name="Freeform 10622">
                <a:extLst>
                  <a:ext uri="{FF2B5EF4-FFF2-40B4-BE49-F238E27FC236}">
                    <a16:creationId xmlns:a16="http://schemas.microsoft.com/office/drawing/2014/main" id="{D62D7569-DA79-4CD0-AECF-8F3D2F255397}"/>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2" name="Freeform 10623">
                <a:extLst>
                  <a:ext uri="{FF2B5EF4-FFF2-40B4-BE49-F238E27FC236}">
                    <a16:creationId xmlns:a16="http://schemas.microsoft.com/office/drawing/2014/main" id="{7E9422FC-ACB4-41B8-802A-B0995F5CA815}"/>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3" name="Freeform 10624">
                <a:extLst>
                  <a:ext uri="{FF2B5EF4-FFF2-40B4-BE49-F238E27FC236}">
                    <a16:creationId xmlns:a16="http://schemas.microsoft.com/office/drawing/2014/main" id="{EBB0C763-C214-40C3-8072-95FD5855DEB3}"/>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4" name="Freeform 10625">
                <a:extLst>
                  <a:ext uri="{FF2B5EF4-FFF2-40B4-BE49-F238E27FC236}">
                    <a16:creationId xmlns:a16="http://schemas.microsoft.com/office/drawing/2014/main" id="{DCBF9743-9BB9-421F-9DFB-2062DCA7F3E2}"/>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5" name="Freeform 10626">
                <a:extLst>
                  <a:ext uri="{FF2B5EF4-FFF2-40B4-BE49-F238E27FC236}">
                    <a16:creationId xmlns:a16="http://schemas.microsoft.com/office/drawing/2014/main" id="{44EDBF26-4C10-4773-A692-6DFBF5649AAE}"/>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6" name="Freeform 10627">
                <a:extLst>
                  <a:ext uri="{FF2B5EF4-FFF2-40B4-BE49-F238E27FC236}">
                    <a16:creationId xmlns:a16="http://schemas.microsoft.com/office/drawing/2014/main" id="{8CC57622-7C61-493E-BBF1-F1107F4D252F}"/>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7" name="Freeform 10628">
                <a:extLst>
                  <a:ext uri="{FF2B5EF4-FFF2-40B4-BE49-F238E27FC236}">
                    <a16:creationId xmlns:a16="http://schemas.microsoft.com/office/drawing/2014/main" id="{8B2C0B27-D405-419A-9B9D-24FACB1284EE}"/>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8" name="Freeform 10629">
                <a:extLst>
                  <a:ext uri="{FF2B5EF4-FFF2-40B4-BE49-F238E27FC236}">
                    <a16:creationId xmlns:a16="http://schemas.microsoft.com/office/drawing/2014/main" id="{186CE1C1-95C4-4F66-B78B-23D3A0D6BD8D}"/>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9" name="Freeform 10630">
                <a:extLst>
                  <a:ext uri="{FF2B5EF4-FFF2-40B4-BE49-F238E27FC236}">
                    <a16:creationId xmlns:a16="http://schemas.microsoft.com/office/drawing/2014/main" id="{919EEAE1-4454-4E26-A228-3C2DBC9BC1CB}"/>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0" name="Freeform 10631">
                <a:extLst>
                  <a:ext uri="{FF2B5EF4-FFF2-40B4-BE49-F238E27FC236}">
                    <a16:creationId xmlns:a16="http://schemas.microsoft.com/office/drawing/2014/main" id="{D2C5138E-A5FB-41E0-9C46-29D6D681EF7C}"/>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1" name="Freeform 10632">
                <a:extLst>
                  <a:ext uri="{FF2B5EF4-FFF2-40B4-BE49-F238E27FC236}">
                    <a16:creationId xmlns:a16="http://schemas.microsoft.com/office/drawing/2014/main" id="{170B1CE9-CCFC-4DE3-B03A-3301F871878C}"/>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2" name="Freeform 10633">
                <a:extLst>
                  <a:ext uri="{FF2B5EF4-FFF2-40B4-BE49-F238E27FC236}">
                    <a16:creationId xmlns:a16="http://schemas.microsoft.com/office/drawing/2014/main" id="{85D11846-1146-4853-A47F-177FA16CFB13}"/>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3" name="Freeform 10634">
                <a:extLst>
                  <a:ext uri="{FF2B5EF4-FFF2-40B4-BE49-F238E27FC236}">
                    <a16:creationId xmlns:a16="http://schemas.microsoft.com/office/drawing/2014/main" id="{EDBBF965-B8E1-41BA-B94B-33445E82106B}"/>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4" name="Freeform 10635">
                <a:extLst>
                  <a:ext uri="{FF2B5EF4-FFF2-40B4-BE49-F238E27FC236}">
                    <a16:creationId xmlns:a16="http://schemas.microsoft.com/office/drawing/2014/main" id="{D82F9795-1E4E-4565-A20A-D3FAC8DF6D65}"/>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5" name="Freeform 10636">
                <a:extLst>
                  <a:ext uri="{FF2B5EF4-FFF2-40B4-BE49-F238E27FC236}">
                    <a16:creationId xmlns:a16="http://schemas.microsoft.com/office/drawing/2014/main" id="{4E190616-924A-432E-AD98-730236029A4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6" name="Freeform 10637">
                <a:extLst>
                  <a:ext uri="{FF2B5EF4-FFF2-40B4-BE49-F238E27FC236}">
                    <a16:creationId xmlns:a16="http://schemas.microsoft.com/office/drawing/2014/main" id="{D43B7958-0946-4C57-9B44-4C91B965E59F}"/>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7" name="Freeform 10638">
                <a:extLst>
                  <a:ext uri="{FF2B5EF4-FFF2-40B4-BE49-F238E27FC236}">
                    <a16:creationId xmlns:a16="http://schemas.microsoft.com/office/drawing/2014/main" id="{4753D71B-8283-4A8F-B7BE-39E8FEA50A71}"/>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8" name="Freeform 10639">
                <a:extLst>
                  <a:ext uri="{FF2B5EF4-FFF2-40B4-BE49-F238E27FC236}">
                    <a16:creationId xmlns:a16="http://schemas.microsoft.com/office/drawing/2014/main" id="{AE8A2F58-4FE8-44EF-BB39-576FBB053F7A}"/>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9" name="Freeform 10640">
                <a:extLst>
                  <a:ext uri="{FF2B5EF4-FFF2-40B4-BE49-F238E27FC236}">
                    <a16:creationId xmlns:a16="http://schemas.microsoft.com/office/drawing/2014/main" id="{3D692BD6-75E1-4C1B-9001-F11855B2DE20}"/>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0" name="Freeform 10641">
                <a:extLst>
                  <a:ext uri="{FF2B5EF4-FFF2-40B4-BE49-F238E27FC236}">
                    <a16:creationId xmlns:a16="http://schemas.microsoft.com/office/drawing/2014/main" id="{ABD89EC3-AC92-42B1-AA18-CAD4EAE218A0}"/>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1" name="Freeform 10642">
                <a:extLst>
                  <a:ext uri="{FF2B5EF4-FFF2-40B4-BE49-F238E27FC236}">
                    <a16:creationId xmlns:a16="http://schemas.microsoft.com/office/drawing/2014/main" id="{0BED2A8B-D85A-4998-887D-53B0E5F35DA8}"/>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2" name="Freeform 10643">
                <a:extLst>
                  <a:ext uri="{FF2B5EF4-FFF2-40B4-BE49-F238E27FC236}">
                    <a16:creationId xmlns:a16="http://schemas.microsoft.com/office/drawing/2014/main" id="{2044B0F5-6686-4E5A-804B-6BC495571E81}"/>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3" name="Freeform 10644">
                <a:extLst>
                  <a:ext uri="{FF2B5EF4-FFF2-40B4-BE49-F238E27FC236}">
                    <a16:creationId xmlns:a16="http://schemas.microsoft.com/office/drawing/2014/main" id="{07E6CB69-95D4-48E4-BFA7-1B169AC665C5}"/>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4" name="Freeform 10645">
                <a:extLst>
                  <a:ext uri="{FF2B5EF4-FFF2-40B4-BE49-F238E27FC236}">
                    <a16:creationId xmlns:a16="http://schemas.microsoft.com/office/drawing/2014/main" id="{25199B68-6927-448F-A29B-31D32C3D7FE4}"/>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5" name="Freeform 10646">
                <a:extLst>
                  <a:ext uri="{FF2B5EF4-FFF2-40B4-BE49-F238E27FC236}">
                    <a16:creationId xmlns:a16="http://schemas.microsoft.com/office/drawing/2014/main" id="{4AE5C086-C706-4C0D-8C0B-7F3F151D065A}"/>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6" name="Freeform 10647">
                <a:extLst>
                  <a:ext uri="{FF2B5EF4-FFF2-40B4-BE49-F238E27FC236}">
                    <a16:creationId xmlns:a16="http://schemas.microsoft.com/office/drawing/2014/main" id="{1F5313EA-A2B6-4A48-A410-F67488593304}"/>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7" name="Freeform 10648">
                <a:extLst>
                  <a:ext uri="{FF2B5EF4-FFF2-40B4-BE49-F238E27FC236}">
                    <a16:creationId xmlns:a16="http://schemas.microsoft.com/office/drawing/2014/main" id="{7386B977-ABC1-4131-9EC2-AA5ECB490D9E}"/>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8" name="Freeform 10649">
                <a:extLst>
                  <a:ext uri="{FF2B5EF4-FFF2-40B4-BE49-F238E27FC236}">
                    <a16:creationId xmlns:a16="http://schemas.microsoft.com/office/drawing/2014/main" id="{2340FEDD-9A84-4D72-9175-161D5D9EA311}"/>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9" name="Freeform 10650">
                <a:extLst>
                  <a:ext uri="{FF2B5EF4-FFF2-40B4-BE49-F238E27FC236}">
                    <a16:creationId xmlns:a16="http://schemas.microsoft.com/office/drawing/2014/main" id="{9782EAB9-49B4-4DA4-B89C-84C1C6611384}"/>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0" name="Freeform 10651">
                <a:extLst>
                  <a:ext uri="{FF2B5EF4-FFF2-40B4-BE49-F238E27FC236}">
                    <a16:creationId xmlns:a16="http://schemas.microsoft.com/office/drawing/2014/main" id="{EF2D16A3-B2F2-436E-BAED-B3D288B7A388}"/>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1" name="Freeform 10652">
                <a:extLst>
                  <a:ext uri="{FF2B5EF4-FFF2-40B4-BE49-F238E27FC236}">
                    <a16:creationId xmlns:a16="http://schemas.microsoft.com/office/drawing/2014/main" id="{93553B2F-04E1-474F-9545-9B60EBA2743C}"/>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2" name="Freeform 10653">
                <a:extLst>
                  <a:ext uri="{FF2B5EF4-FFF2-40B4-BE49-F238E27FC236}">
                    <a16:creationId xmlns:a16="http://schemas.microsoft.com/office/drawing/2014/main" id="{21818728-FDF1-4DE5-BCC2-F5873F738BE0}"/>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3" name="Freeform 10654">
                <a:extLst>
                  <a:ext uri="{FF2B5EF4-FFF2-40B4-BE49-F238E27FC236}">
                    <a16:creationId xmlns:a16="http://schemas.microsoft.com/office/drawing/2014/main" id="{7FDDB2B9-4130-431E-9A17-C4AFA78E6049}"/>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4" name="Freeform 10655">
                <a:extLst>
                  <a:ext uri="{FF2B5EF4-FFF2-40B4-BE49-F238E27FC236}">
                    <a16:creationId xmlns:a16="http://schemas.microsoft.com/office/drawing/2014/main" id="{B564F5F6-3AB4-4E6B-8867-53ABF572BC8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5" name="Freeform 10656">
                <a:extLst>
                  <a:ext uri="{FF2B5EF4-FFF2-40B4-BE49-F238E27FC236}">
                    <a16:creationId xmlns:a16="http://schemas.microsoft.com/office/drawing/2014/main" id="{50B47FF3-FF19-48D6-BB5D-0FBAC83E9612}"/>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6" name="Freeform 10657">
                <a:extLst>
                  <a:ext uri="{FF2B5EF4-FFF2-40B4-BE49-F238E27FC236}">
                    <a16:creationId xmlns:a16="http://schemas.microsoft.com/office/drawing/2014/main" id="{A783EE22-2CE1-4469-A8D5-DEF55D7E6639}"/>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7" name="Freeform 10658">
                <a:extLst>
                  <a:ext uri="{FF2B5EF4-FFF2-40B4-BE49-F238E27FC236}">
                    <a16:creationId xmlns:a16="http://schemas.microsoft.com/office/drawing/2014/main" id="{34986E45-7154-4BFE-A6D2-B0E3C9E770DC}"/>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8" name="Freeform 10659">
                <a:extLst>
                  <a:ext uri="{FF2B5EF4-FFF2-40B4-BE49-F238E27FC236}">
                    <a16:creationId xmlns:a16="http://schemas.microsoft.com/office/drawing/2014/main" id="{69753A22-7785-4E6B-B4D3-F67638965DB5}"/>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9" name="Freeform 10660">
                <a:extLst>
                  <a:ext uri="{FF2B5EF4-FFF2-40B4-BE49-F238E27FC236}">
                    <a16:creationId xmlns:a16="http://schemas.microsoft.com/office/drawing/2014/main" id="{60F20E8E-CA2C-47A7-B242-8C3F7FB01BF9}"/>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0" name="Freeform 10661">
                <a:extLst>
                  <a:ext uri="{FF2B5EF4-FFF2-40B4-BE49-F238E27FC236}">
                    <a16:creationId xmlns:a16="http://schemas.microsoft.com/office/drawing/2014/main" id="{D7F2D209-93CE-4B15-8B72-C7D2DABE4C5D}"/>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1" name="Freeform 10662">
                <a:extLst>
                  <a:ext uri="{FF2B5EF4-FFF2-40B4-BE49-F238E27FC236}">
                    <a16:creationId xmlns:a16="http://schemas.microsoft.com/office/drawing/2014/main" id="{D82CC8F9-F27D-4B1D-99DE-8821EF1D9B45}"/>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2" name="Freeform 10663">
                <a:extLst>
                  <a:ext uri="{FF2B5EF4-FFF2-40B4-BE49-F238E27FC236}">
                    <a16:creationId xmlns:a16="http://schemas.microsoft.com/office/drawing/2014/main" id="{CE75580D-861B-402B-8683-C5CC82F6385A}"/>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3" name="Freeform 10664">
                <a:extLst>
                  <a:ext uri="{FF2B5EF4-FFF2-40B4-BE49-F238E27FC236}">
                    <a16:creationId xmlns:a16="http://schemas.microsoft.com/office/drawing/2014/main" id="{1C77D95C-B8E2-492A-9408-A60AC07FD619}"/>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4" name="Freeform 10665">
                <a:extLst>
                  <a:ext uri="{FF2B5EF4-FFF2-40B4-BE49-F238E27FC236}">
                    <a16:creationId xmlns:a16="http://schemas.microsoft.com/office/drawing/2014/main" id="{FC37E6B5-300C-48A5-ACDE-8E46B14162E1}"/>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5" name="Freeform 10666">
                <a:extLst>
                  <a:ext uri="{FF2B5EF4-FFF2-40B4-BE49-F238E27FC236}">
                    <a16:creationId xmlns:a16="http://schemas.microsoft.com/office/drawing/2014/main" id="{8F7EC10D-6DAF-4841-A05D-25C83DEF0DB3}"/>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6" name="Freeform 10667">
                <a:extLst>
                  <a:ext uri="{FF2B5EF4-FFF2-40B4-BE49-F238E27FC236}">
                    <a16:creationId xmlns:a16="http://schemas.microsoft.com/office/drawing/2014/main" id="{369B8277-8B09-4657-9A2F-93DC8474DC53}"/>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7" name="Freeform 10668">
                <a:extLst>
                  <a:ext uri="{FF2B5EF4-FFF2-40B4-BE49-F238E27FC236}">
                    <a16:creationId xmlns:a16="http://schemas.microsoft.com/office/drawing/2014/main" id="{5EDD137C-ABA1-4BC3-95C8-9D3AD9DDB279}"/>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8" name="Freeform 10669">
                <a:extLst>
                  <a:ext uri="{FF2B5EF4-FFF2-40B4-BE49-F238E27FC236}">
                    <a16:creationId xmlns:a16="http://schemas.microsoft.com/office/drawing/2014/main" id="{177A7A8F-CAD6-40EF-843B-FA364E4D3A3F}"/>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9" name="Freeform 10670">
                <a:extLst>
                  <a:ext uri="{FF2B5EF4-FFF2-40B4-BE49-F238E27FC236}">
                    <a16:creationId xmlns:a16="http://schemas.microsoft.com/office/drawing/2014/main" id="{6B7F1B9B-24D6-4DF6-9C81-9A4A9A05F4DB}"/>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0" name="Freeform 10671">
                <a:extLst>
                  <a:ext uri="{FF2B5EF4-FFF2-40B4-BE49-F238E27FC236}">
                    <a16:creationId xmlns:a16="http://schemas.microsoft.com/office/drawing/2014/main" id="{7ED3AA7C-A887-46B2-B085-A3A89C515091}"/>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1" name="Freeform 10672">
                <a:extLst>
                  <a:ext uri="{FF2B5EF4-FFF2-40B4-BE49-F238E27FC236}">
                    <a16:creationId xmlns:a16="http://schemas.microsoft.com/office/drawing/2014/main" id="{38B8898A-26F2-4333-B76E-E7D0D8F33E56}"/>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2" name="Freeform 10673">
                <a:extLst>
                  <a:ext uri="{FF2B5EF4-FFF2-40B4-BE49-F238E27FC236}">
                    <a16:creationId xmlns:a16="http://schemas.microsoft.com/office/drawing/2014/main" id="{3B1B271F-0F4C-4B25-956E-296C19D4FBE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3" name="Freeform 10674">
                <a:extLst>
                  <a:ext uri="{FF2B5EF4-FFF2-40B4-BE49-F238E27FC236}">
                    <a16:creationId xmlns:a16="http://schemas.microsoft.com/office/drawing/2014/main" id="{83BCC693-7FC5-416B-BBEF-5EB0F86B407E}"/>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4" name="Freeform 10675">
                <a:extLst>
                  <a:ext uri="{FF2B5EF4-FFF2-40B4-BE49-F238E27FC236}">
                    <a16:creationId xmlns:a16="http://schemas.microsoft.com/office/drawing/2014/main" id="{F1EB21E0-4E6B-4C8C-A678-9CBD197ABF60}"/>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5" name="Freeform 10676">
                <a:extLst>
                  <a:ext uri="{FF2B5EF4-FFF2-40B4-BE49-F238E27FC236}">
                    <a16:creationId xmlns:a16="http://schemas.microsoft.com/office/drawing/2014/main" id="{1C35C68E-FE02-4893-B1D9-A652A1BEA0D4}"/>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6" name="Freeform 10677">
                <a:extLst>
                  <a:ext uri="{FF2B5EF4-FFF2-40B4-BE49-F238E27FC236}">
                    <a16:creationId xmlns:a16="http://schemas.microsoft.com/office/drawing/2014/main" id="{01DBB27F-CC3D-45C3-8CB9-9144580A1324}"/>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7" name="Freeform 10678">
                <a:extLst>
                  <a:ext uri="{FF2B5EF4-FFF2-40B4-BE49-F238E27FC236}">
                    <a16:creationId xmlns:a16="http://schemas.microsoft.com/office/drawing/2014/main" id="{2A610395-06CC-4697-9329-10535990CFD5}"/>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8" name="Freeform 10679">
                <a:extLst>
                  <a:ext uri="{FF2B5EF4-FFF2-40B4-BE49-F238E27FC236}">
                    <a16:creationId xmlns:a16="http://schemas.microsoft.com/office/drawing/2014/main" id="{452C40A6-17BE-4566-8490-74E8DC3F472E}"/>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9" name="Freeform 10680">
                <a:extLst>
                  <a:ext uri="{FF2B5EF4-FFF2-40B4-BE49-F238E27FC236}">
                    <a16:creationId xmlns:a16="http://schemas.microsoft.com/office/drawing/2014/main" id="{A2562B89-9DF2-47C5-BF20-B46B8E662E81}"/>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0" name="Freeform 10681">
                <a:extLst>
                  <a:ext uri="{FF2B5EF4-FFF2-40B4-BE49-F238E27FC236}">
                    <a16:creationId xmlns:a16="http://schemas.microsoft.com/office/drawing/2014/main" id="{E79A72C5-2E3D-425F-99BF-ED50685C3167}"/>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1" name="Freeform 10682">
                <a:extLst>
                  <a:ext uri="{FF2B5EF4-FFF2-40B4-BE49-F238E27FC236}">
                    <a16:creationId xmlns:a16="http://schemas.microsoft.com/office/drawing/2014/main" id="{E6CC2D86-F90E-4470-90DA-DE98CC005156}"/>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2" name="Freeform 10683">
                <a:extLst>
                  <a:ext uri="{FF2B5EF4-FFF2-40B4-BE49-F238E27FC236}">
                    <a16:creationId xmlns:a16="http://schemas.microsoft.com/office/drawing/2014/main" id="{4CF2891D-0F8F-4D74-9017-57BC9A6AC3BB}"/>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3" name="Freeform 10684">
                <a:extLst>
                  <a:ext uri="{FF2B5EF4-FFF2-40B4-BE49-F238E27FC236}">
                    <a16:creationId xmlns:a16="http://schemas.microsoft.com/office/drawing/2014/main" id="{94A70FA8-30DB-4A75-8C9B-98BB56F3C212}"/>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4" name="Freeform 10685">
                <a:extLst>
                  <a:ext uri="{FF2B5EF4-FFF2-40B4-BE49-F238E27FC236}">
                    <a16:creationId xmlns:a16="http://schemas.microsoft.com/office/drawing/2014/main" id="{DAF3B90E-F28E-4472-9576-F66F2A646E5B}"/>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5" name="Freeform 10686">
                <a:extLst>
                  <a:ext uri="{FF2B5EF4-FFF2-40B4-BE49-F238E27FC236}">
                    <a16:creationId xmlns:a16="http://schemas.microsoft.com/office/drawing/2014/main" id="{0D729811-CAB1-4ED5-A34A-3EB142228F72}"/>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6" name="Freeform 10687">
                <a:extLst>
                  <a:ext uri="{FF2B5EF4-FFF2-40B4-BE49-F238E27FC236}">
                    <a16:creationId xmlns:a16="http://schemas.microsoft.com/office/drawing/2014/main" id="{DA8369F1-043E-4943-9BB2-F54931803490}"/>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7" name="Freeform 10688">
                <a:extLst>
                  <a:ext uri="{FF2B5EF4-FFF2-40B4-BE49-F238E27FC236}">
                    <a16:creationId xmlns:a16="http://schemas.microsoft.com/office/drawing/2014/main" id="{CCE86FDB-78AB-4E6E-9D74-8953DD18107D}"/>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8" name="Freeform 10689">
                <a:extLst>
                  <a:ext uri="{FF2B5EF4-FFF2-40B4-BE49-F238E27FC236}">
                    <a16:creationId xmlns:a16="http://schemas.microsoft.com/office/drawing/2014/main" id="{C6EF0165-8F5D-4283-8E12-0CC8CDA6FF1D}"/>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9" name="Freeform 10690">
                <a:extLst>
                  <a:ext uri="{FF2B5EF4-FFF2-40B4-BE49-F238E27FC236}">
                    <a16:creationId xmlns:a16="http://schemas.microsoft.com/office/drawing/2014/main" id="{E2AC4412-2B39-422A-8B26-44A6A0F2EA82}"/>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0" name="Freeform 10691">
                <a:extLst>
                  <a:ext uri="{FF2B5EF4-FFF2-40B4-BE49-F238E27FC236}">
                    <a16:creationId xmlns:a16="http://schemas.microsoft.com/office/drawing/2014/main" id="{B658AA8F-C481-4CA4-A516-B4076A84E7E5}"/>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1" name="Freeform 10692">
                <a:extLst>
                  <a:ext uri="{FF2B5EF4-FFF2-40B4-BE49-F238E27FC236}">
                    <a16:creationId xmlns:a16="http://schemas.microsoft.com/office/drawing/2014/main" id="{704BDCB6-C069-484A-A55E-C664D2F30D02}"/>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2" name="Freeform 10693">
                <a:extLst>
                  <a:ext uri="{FF2B5EF4-FFF2-40B4-BE49-F238E27FC236}">
                    <a16:creationId xmlns:a16="http://schemas.microsoft.com/office/drawing/2014/main" id="{8EB38342-5284-4329-804E-ED19627E4F8E}"/>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3" name="Freeform 10694">
                <a:extLst>
                  <a:ext uri="{FF2B5EF4-FFF2-40B4-BE49-F238E27FC236}">
                    <a16:creationId xmlns:a16="http://schemas.microsoft.com/office/drawing/2014/main" id="{169227BD-A751-4615-8631-9BE05FC8BF7D}"/>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4" name="Freeform 10695">
                <a:extLst>
                  <a:ext uri="{FF2B5EF4-FFF2-40B4-BE49-F238E27FC236}">
                    <a16:creationId xmlns:a16="http://schemas.microsoft.com/office/drawing/2014/main" id="{3741DEA0-54EA-4B0E-B44E-596A4A28A5E6}"/>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5" name="Freeform 10696">
                <a:extLst>
                  <a:ext uri="{FF2B5EF4-FFF2-40B4-BE49-F238E27FC236}">
                    <a16:creationId xmlns:a16="http://schemas.microsoft.com/office/drawing/2014/main" id="{C64C6485-C800-4294-85D5-484B89968E9C}"/>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6" name="Freeform 10697">
                <a:extLst>
                  <a:ext uri="{FF2B5EF4-FFF2-40B4-BE49-F238E27FC236}">
                    <a16:creationId xmlns:a16="http://schemas.microsoft.com/office/drawing/2014/main" id="{212DD826-A53C-4235-8DDB-08CF4F6AAF0E}"/>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7" name="Freeform 10698">
                <a:extLst>
                  <a:ext uri="{FF2B5EF4-FFF2-40B4-BE49-F238E27FC236}">
                    <a16:creationId xmlns:a16="http://schemas.microsoft.com/office/drawing/2014/main" id="{848384E9-A93C-469A-A60D-8CE4BCBF15DC}"/>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8" name="Freeform 10699">
                <a:extLst>
                  <a:ext uri="{FF2B5EF4-FFF2-40B4-BE49-F238E27FC236}">
                    <a16:creationId xmlns:a16="http://schemas.microsoft.com/office/drawing/2014/main" id="{9935ACF9-8F75-4DEA-82DA-87E40F6DC78A}"/>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9" name="Freeform 10700">
                <a:extLst>
                  <a:ext uri="{FF2B5EF4-FFF2-40B4-BE49-F238E27FC236}">
                    <a16:creationId xmlns:a16="http://schemas.microsoft.com/office/drawing/2014/main" id="{D734CD78-1926-41AB-AA77-319627812495}"/>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0" name="Freeform 10701">
                <a:extLst>
                  <a:ext uri="{FF2B5EF4-FFF2-40B4-BE49-F238E27FC236}">
                    <a16:creationId xmlns:a16="http://schemas.microsoft.com/office/drawing/2014/main" id="{6AF7B49E-6B86-4D81-850E-2A58BB61C5E4}"/>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1" name="Freeform 10702">
                <a:extLst>
                  <a:ext uri="{FF2B5EF4-FFF2-40B4-BE49-F238E27FC236}">
                    <a16:creationId xmlns:a16="http://schemas.microsoft.com/office/drawing/2014/main" id="{27370F35-D733-43CF-856E-DB7EEEA427EC}"/>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2" name="Freeform 10703">
                <a:extLst>
                  <a:ext uri="{FF2B5EF4-FFF2-40B4-BE49-F238E27FC236}">
                    <a16:creationId xmlns:a16="http://schemas.microsoft.com/office/drawing/2014/main" id="{51ED09B9-7381-45B0-9865-DD9399FC6834}"/>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3" name="Freeform 10704">
                <a:extLst>
                  <a:ext uri="{FF2B5EF4-FFF2-40B4-BE49-F238E27FC236}">
                    <a16:creationId xmlns:a16="http://schemas.microsoft.com/office/drawing/2014/main" id="{A4165A99-5BCA-4987-8E8B-759794BAFA4B}"/>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4" name="Freeform 10705">
                <a:extLst>
                  <a:ext uri="{FF2B5EF4-FFF2-40B4-BE49-F238E27FC236}">
                    <a16:creationId xmlns:a16="http://schemas.microsoft.com/office/drawing/2014/main" id="{09EC728B-B2A6-4EAA-8EF5-BCEFEF890742}"/>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5" name="Freeform 10706">
                <a:extLst>
                  <a:ext uri="{FF2B5EF4-FFF2-40B4-BE49-F238E27FC236}">
                    <a16:creationId xmlns:a16="http://schemas.microsoft.com/office/drawing/2014/main" id="{9CF9F407-7282-4649-B7DF-586280810307}"/>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6" name="Freeform 10707">
                <a:extLst>
                  <a:ext uri="{FF2B5EF4-FFF2-40B4-BE49-F238E27FC236}">
                    <a16:creationId xmlns:a16="http://schemas.microsoft.com/office/drawing/2014/main" id="{A5C82CBB-9DBA-485B-81FB-7305830BEA80}"/>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7" name="Freeform 10708">
                <a:extLst>
                  <a:ext uri="{FF2B5EF4-FFF2-40B4-BE49-F238E27FC236}">
                    <a16:creationId xmlns:a16="http://schemas.microsoft.com/office/drawing/2014/main" id="{68A45CC7-736D-4E9C-89C6-D8490B21BE5E}"/>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8" name="Freeform 10709">
                <a:extLst>
                  <a:ext uri="{FF2B5EF4-FFF2-40B4-BE49-F238E27FC236}">
                    <a16:creationId xmlns:a16="http://schemas.microsoft.com/office/drawing/2014/main" id="{F0847BF5-627A-4623-A028-469A7C2DA27F}"/>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9" name="Freeform 10710">
                <a:extLst>
                  <a:ext uri="{FF2B5EF4-FFF2-40B4-BE49-F238E27FC236}">
                    <a16:creationId xmlns:a16="http://schemas.microsoft.com/office/drawing/2014/main" id="{80927B10-8048-48D4-9CA8-73E1270F8D29}"/>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0" name="Freeform 10711">
                <a:extLst>
                  <a:ext uri="{FF2B5EF4-FFF2-40B4-BE49-F238E27FC236}">
                    <a16:creationId xmlns:a16="http://schemas.microsoft.com/office/drawing/2014/main" id="{0E8EE9A6-41BF-4DC9-8CC2-958D6091F537}"/>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1" name="Freeform 10712">
                <a:extLst>
                  <a:ext uri="{FF2B5EF4-FFF2-40B4-BE49-F238E27FC236}">
                    <a16:creationId xmlns:a16="http://schemas.microsoft.com/office/drawing/2014/main" id="{D4AB31F2-FF47-447B-A854-70B4127CA923}"/>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2" name="Freeform 10713">
                <a:extLst>
                  <a:ext uri="{FF2B5EF4-FFF2-40B4-BE49-F238E27FC236}">
                    <a16:creationId xmlns:a16="http://schemas.microsoft.com/office/drawing/2014/main" id="{B7791CE2-B01E-43FF-A3BB-A67BD49EEBFE}"/>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3" name="Freeform 10714">
                <a:extLst>
                  <a:ext uri="{FF2B5EF4-FFF2-40B4-BE49-F238E27FC236}">
                    <a16:creationId xmlns:a16="http://schemas.microsoft.com/office/drawing/2014/main" id="{B1A799A0-BFBC-4574-B3BD-8757C2FC2DC4}"/>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4" name="Freeform 10715">
                <a:extLst>
                  <a:ext uri="{FF2B5EF4-FFF2-40B4-BE49-F238E27FC236}">
                    <a16:creationId xmlns:a16="http://schemas.microsoft.com/office/drawing/2014/main" id="{F303130A-30F9-496B-A9A7-CE4311705223}"/>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5" name="Freeform 10716">
                <a:extLst>
                  <a:ext uri="{FF2B5EF4-FFF2-40B4-BE49-F238E27FC236}">
                    <a16:creationId xmlns:a16="http://schemas.microsoft.com/office/drawing/2014/main" id="{B92A3D39-44D9-431A-AB9B-BF270026DD92}"/>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6" name="Freeform 10717">
                <a:extLst>
                  <a:ext uri="{FF2B5EF4-FFF2-40B4-BE49-F238E27FC236}">
                    <a16:creationId xmlns:a16="http://schemas.microsoft.com/office/drawing/2014/main" id="{D951F134-1CDB-4447-A75A-6BC1D774DC2D}"/>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7" name="Freeform 10718">
                <a:extLst>
                  <a:ext uri="{FF2B5EF4-FFF2-40B4-BE49-F238E27FC236}">
                    <a16:creationId xmlns:a16="http://schemas.microsoft.com/office/drawing/2014/main" id="{5BBC8F90-FFD3-486C-BB83-8653E8E10995}"/>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8" name="Freeform 10719">
                <a:extLst>
                  <a:ext uri="{FF2B5EF4-FFF2-40B4-BE49-F238E27FC236}">
                    <a16:creationId xmlns:a16="http://schemas.microsoft.com/office/drawing/2014/main" id="{0D5899C4-FE4F-42EE-8F19-79D83DE3A196}"/>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9" name="Freeform 10720">
                <a:extLst>
                  <a:ext uri="{FF2B5EF4-FFF2-40B4-BE49-F238E27FC236}">
                    <a16:creationId xmlns:a16="http://schemas.microsoft.com/office/drawing/2014/main" id="{4A4EDF27-A27D-436A-A13F-E7E1C53523D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0" name="Freeform 10721">
                <a:extLst>
                  <a:ext uri="{FF2B5EF4-FFF2-40B4-BE49-F238E27FC236}">
                    <a16:creationId xmlns:a16="http://schemas.microsoft.com/office/drawing/2014/main" id="{DCF65C18-4A42-4034-A108-B731E5792B9F}"/>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1" name="Freeform 10722">
                <a:extLst>
                  <a:ext uri="{FF2B5EF4-FFF2-40B4-BE49-F238E27FC236}">
                    <a16:creationId xmlns:a16="http://schemas.microsoft.com/office/drawing/2014/main" id="{1B0FB961-34F1-4D1E-B834-3A362958D69D}"/>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2" name="Freeform 10723">
                <a:extLst>
                  <a:ext uri="{FF2B5EF4-FFF2-40B4-BE49-F238E27FC236}">
                    <a16:creationId xmlns:a16="http://schemas.microsoft.com/office/drawing/2014/main" id="{AADE1E6E-D8E7-42DA-AE8B-26E497DF6436}"/>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3" name="Freeform 10724">
                <a:extLst>
                  <a:ext uri="{FF2B5EF4-FFF2-40B4-BE49-F238E27FC236}">
                    <a16:creationId xmlns:a16="http://schemas.microsoft.com/office/drawing/2014/main" id="{AAC51E01-C7D5-4847-B585-A457C740E494}"/>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4" name="Freeform 10725">
                <a:extLst>
                  <a:ext uri="{FF2B5EF4-FFF2-40B4-BE49-F238E27FC236}">
                    <a16:creationId xmlns:a16="http://schemas.microsoft.com/office/drawing/2014/main" id="{95B1C2FE-32EA-46F7-8511-E5E15F6118F2}"/>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5" name="Freeform 10726">
                <a:extLst>
                  <a:ext uri="{FF2B5EF4-FFF2-40B4-BE49-F238E27FC236}">
                    <a16:creationId xmlns:a16="http://schemas.microsoft.com/office/drawing/2014/main" id="{02F1F27F-A7FF-49AB-805A-8AA1ECFE874F}"/>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6" name="Freeform 10727">
                <a:extLst>
                  <a:ext uri="{FF2B5EF4-FFF2-40B4-BE49-F238E27FC236}">
                    <a16:creationId xmlns:a16="http://schemas.microsoft.com/office/drawing/2014/main" id="{1B6FC382-7581-42C8-A7F1-503EF96D7FE4}"/>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7" name="Freeform 10728">
                <a:extLst>
                  <a:ext uri="{FF2B5EF4-FFF2-40B4-BE49-F238E27FC236}">
                    <a16:creationId xmlns:a16="http://schemas.microsoft.com/office/drawing/2014/main" id="{8782BACB-13F6-496C-9582-9145A99CD6BD}"/>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8" name="Freeform 10729">
                <a:extLst>
                  <a:ext uri="{FF2B5EF4-FFF2-40B4-BE49-F238E27FC236}">
                    <a16:creationId xmlns:a16="http://schemas.microsoft.com/office/drawing/2014/main" id="{2ADB38DD-F63A-4869-956D-67BF1FB7BA7D}"/>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9" name="Freeform 10730">
                <a:extLst>
                  <a:ext uri="{FF2B5EF4-FFF2-40B4-BE49-F238E27FC236}">
                    <a16:creationId xmlns:a16="http://schemas.microsoft.com/office/drawing/2014/main" id="{2AECA15B-60D1-4F99-BE36-49BB3BB33B34}"/>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0" name="Freeform 10731">
                <a:extLst>
                  <a:ext uri="{FF2B5EF4-FFF2-40B4-BE49-F238E27FC236}">
                    <a16:creationId xmlns:a16="http://schemas.microsoft.com/office/drawing/2014/main" id="{2DB48F3B-B155-4F52-89D9-7CF4013F3759}"/>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1" name="Freeform 10732">
                <a:extLst>
                  <a:ext uri="{FF2B5EF4-FFF2-40B4-BE49-F238E27FC236}">
                    <a16:creationId xmlns:a16="http://schemas.microsoft.com/office/drawing/2014/main" id="{EFD1A9AA-FD9A-4CBC-BE83-014262D3516E}"/>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2" name="Freeform 10733">
                <a:extLst>
                  <a:ext uri="{FF2B5EF4-FFF2-40B4-BE49-F238E27FC236}">
                    <a16:creationId xmlns:a16="http://schemas.microsoft.com/office/drawing/2014/main" id="{CBFABFF8-4752-4D88-B82B-78A5169B5B36}"/>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3" name="Freeform 10734">
                <a:extLst>
                  <a:ext uri="{FF2B5EF4-FFF2-40B4-BE49-F238E27FC236}">
                    <a16:creationId xmlns:a16="http://schemas.microsoft.com/office/drawing/2014/main" id="{9417022C-A7B9-4F16-84E7-F4FFE9A8338D}"/>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4" name="Freeform 10735">
                <a:extLst>
                  <a:ext uri="{FF2B5EF4-FFF2-40B4-BE49-F238E27FC236}">
                    <a16:creationId xmlns:a16="http://schemas.microsoft.com/office/drawing/2014/main" id="{34355DA9-291B-4B0B-B8AA-A9971499322D}"/>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5" name="Freeform 10736">
                <a:extLst>
                  <a:ext uri="{FF2B5EF4-FFF2-40B4-BE49-F238E27FC236}">
                    <a16:creationId xmlns:a16="http://schemas.microsoft.com/office/drawing/2014/main" id="{B794BBA8-E768-4FEB-BC81-87179127B20F}"/>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6" name="Freeform 10737">
                <a:extLst>
                  <a:ext uri="{FF2B5EF4-FFF2-40B4-BE49-F238E27FC236}">
                    <a16:creationId xmlns:a16="http://schemas.microsoft.com/office/drawing/2014/main" id="{B05118F1-CBE7-4053-AE48-E4CD2E94EF2A}"/>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7" name="Freeform 10738">
                <a:extLst>
                  <a:ext uri="{FF2B5EF4-FFF2-40B4-BE49-F238E27FC236}">
                    <a16:creationId xmlns:a16="http://schemas.microsoft.com/office/drawing/2014/main" id="{0AC3D7F6-A349-4184-B17B-024EFAF79780}"/>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8" name="Freeform 10739">
                <a:extLst>
                  <a:ext uri="{FF2B5EF4-FFF2-40B4-BE49-F238E27FC236}">
                    <a16:creationId xmlns:a16="http://schemas.microsoft.com/office/drawing/2014/main" id="{99A71664-8F3F-4A57-A96A-5DC59C8EE21C}"/>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9" name="Freeform 10740">
                <a:extLst>
                  <a:ext uri="{FF2B5EF4-FFF2-40B4-BE49-F238E27FC236}">
                    <a16:creationId xmlns:a16="http://schemas.microsoft.com/office/drawing/2014/main" id="{4381092B-2541-4654-B8B0-1748D971518C}"/>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0" name="Freeform 10741">
                <a:extLst>
                  <a:ext uri="{FF2B5EF4-FFF2-40B4-BE49-F238E27FC236}">
                    <a16:creationId xmlns:a16="http://schemas.microsoft.com/office/drawing/2014/main" id="{2E31D51A-33AE-4D69-962E-281C7B1CA801}"/>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1" name="Freeform 10742">
                <a:extLst>
                  <a:ext uri="{FF2B5EF4-FFF2-40B4-BE49-F238E27FC236}">
                    <a16:creationId xmlns:a16="http://schemas.microsoft.com/office/drawing/2014/main" id="{51BE76F2-E44D-456D-AAE8-3DC2CB54B2BE}"/>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2" name="Freeform 10743">
                <a:extLst>
                  <a:ext uri="{FF2B5EF4-FFF2-40B4-BE49-F238E27FC236}">
                    <a16:creationId xmlns:a16="http://schemas.microsoft.com/office/drawing/2014/main" id="{553D46F8-DFEC-4C9C-854F-1DD7B7B1D40C}"/>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3" name="Freeform 10744">
                <a:extLst>
                  <a:ext uri="{FF2B5EF4-FFF2-40B4-BE49-F238E27FC236}">
                    <a16:creationId xmlns:a16="http://schemas.microsoft.com/office/drawing/2014/main" id="{A4DE4950-D8D3-40A0-8777-539C8B4031BB}"/>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4" name="Freeform 10745">
                <a:extLst>
                  <a:ext uri="{FF2B5EF4-FFF2-40B4-BE49-F238E27FC236}">
                    <a16:creationId xmlns:a16="http://schemas.microsoft.com/office/drawing/2014/main" id="{88F5F468-59AC-47CF-B253-7D0FA11F4D61}"/>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5" name="Freeform 10746">
                <a:extLst>
                  <a:ext uri="{FF2B5EF4-FFF2-40B4-BE49-F238E27FC236}">
                    <a16:creationId xmlns:a16="http://schemas.microsoft.com/office/drawing/2014/main" id="{0E07C10A-57E2-423E-B85F-744BF69E7CA6}"/>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6" name="Freeform 10747">
                <a:extLst>
                  <a:ext uri="{FF2B5EF4-FFF2-40B4-BE49-F238E27FC236}">
                    <a16:creationId xmlns:a16="http://schemas.microsoft.com/office/drawing/2014/main" id="{C86ADE5F-5C6E-447F-B116-7BD49FF0A7CC}"/>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7" name="Freeform 10748">
                <a:extLst>
                  <a:ext uri="{FF2B5EF4-FFF2-40B4-BE49-F238E27FC236}">
                    <a16:creationId xmlns:a16="http://schemas.microsoft.com/office/drawing/2014/main" id="{2D931ED7-81D1-4714-AA14-AECFB4BAAE2F}"/>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8" name="Freeform 10749">
                <a:extLst>
                  <a:ext uri="{FF2B5EF4-FFF2-40B4-BE49-F238E27FC236}">
                    <a16:creationId xmlns:a16="http://schemas.microsoft.com/office/drawing/2014/main" id="{BA997686-D072-4101-B91A-E1BD961AB189}"/>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9" name="Freeform 10750">
                <a:extLst>
                  <a:ext uri="{FF2B5EF4-FFF2-40B4-BE49-F238E27FC236}">
                    <a16:creationId xmlns:a16="http://schemas.microsoft.com/office/drawing/2014/main" id="{30A015BB-B220-4D52-9E4A-4B44472606D6}"/>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0" name="Freeform 10751">
                <a:extLst>
                  <a:ext uri="{FF2B5EF4-FFF2-40B4-BE49-F238E27FC236}">
                    <a16:creationId xmlns:a16="http://schemas.microsoft.com/office/drawing/2014/main" id="{1188B0EC-384F-4DC9-8B00-ACCAA3FF3EAC}"/>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1" name="Freeform 10752">
                <a:extLst>
                  <a:ext uri="{FF2B5EF4-FFF2-40B4-BE49-F238E27FC236}">
                    <a16:creationId xmlns:a16="http://schemas.microsoft.com/office/drawing/2014/main" id="{44B939D4-5E76-4278-8723-3FCCEC4DE4B9}"/>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2" name="Freeform 10753">
                <a:extLst>
                  <a:ext uri="{FF2B5EF4-FFF2-40B4-BE49-F238E27FC236}">
                    <a16:creationId xmlns:a16="http://schemas.microsoft.com/office/drawing/2014/main" id="{CBCDD2C2-E5DB-478B-A06F-ECD1965A2AA6}"/>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3" name="Freeform 10754">
                <a:extLst>
                  <a:ext uri="{FF2B5EF4-FFF2-40B4-BE49-F238E27FC236}">
                    <a16:creationId xmlns:a16="http://schemas.microsoft.com/office/drawing/2014/main" id="{A95962D6-037C-4250-B307-3F0AE6F9DEE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4" name="Freeform 10755">
                <a:extLst>
                  <a:ext uri="{FF2B5EF4-FFF2-40B4-BE49-F238E27FC236}">
                    <a16:creationId xmlns:a16="http://schemas.microsoft.com/office/drawing/2014/main" id="{08FEED70-B8F8-4FED-BDFD-AB9453F01288}"/>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5" name="Freeform 10756">
                <a:extLst>
                  <a:ext uri="{FF2B5EF4-FFF2-40B4-BE49-F238E27FC236}">
                    <a16:creationId xmlns:a16="http://schemas.microsoft.com/office/drawing/2014/main" id="{C8E2F1AB-AFE2-43D3-AA4A-02E0616C75C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6" name="Freeform 10757">
                <a:extLst>
                  <a:ext uri="{FF2B5EF4-FFF2-40B4-BE49-F238E27FC236}">
                    <a16:creationId xmlns:a16="http://schemas.microsoft.com/office/drawing/2014/main" id="{72A3F01F-9471-469D-9210-A358818FFB30}"/>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7" name="Freeform 10758">
                <a:extLst>
                  <a:ext uri="{FF2B5EF4-FFF2-40B4-BE49-F238E27FC236}">
                    <a16:creationId xmlns:a16="http://schemas.microsoft.com/office/drawing/2014/main" id="{61C07D4E-61A4-495C-BC99-460554DA813E}"/>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8" name="Freeform 10759">
                <a:extLst>
                  <a:ext uri="{FF2B5EF4-FFF2-40B4-BE49-F238E27FC236}">
                    <a16:creationId xmlns:a16="http://schemas.microsoft.com/office/drawing/2014/main" id="{0A0993A3-2886-4789-945C-9F7EDE0C397C}"/>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9" name="Freeform 10760">
                <a:extLst>
                  <a:ext uri="{FF2B5EF4-FFF2-40B4-BE49-F238E27FC236}">
                    <a16:creationId xmlns:a16="http://schemas.microsoft.com/office/drawing/2014/main" id="{9C6C8E38-7A2A-480C-B7D9-82F9FB8448D4}"/>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0" name="Freeform 10761">
                <a:extLst>
                  <a:ext uri="{FF2B5EF4-FFF2-40B4-BE49-F238E27FC236}">
                    <a16:creationId xmlns:a16="http://schemas.microsoft.com/office/drawing/2014/main" id="{DFCB85A1-24A1-4D12-B68D-37F640AF0AC5}"/>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1" name="Freeform 10762">
                <a:extLst>
                  <a:ext uri="{FF2B5EF4-FFF2-40B4-BE49-F238E27FC236}">
                    <a16:creationId xmlns:a16="http://schemas.microsoft.com/office/drawing/2014/main" id="{606C9140-9F57-40A7-AF44-64C2F4E77978}"/>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2" name="Freeform 10763">
                <a:extLst>
                  <a:ext uri="{FF2B5EF4-FFF2-40B4-BE49-F238E27FC236}">
                    <a16:creationId xmlns:a16="http://schemas.microsoft.com/office/drawing/2014/main" id="{94DD4320-0474-438D-A546-C3A86825B75B}"/>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3" name="Freeform 10764">
                <a:extLst>
                  <a:ext uri="{FF2B5EF4-FFF2-40B4-BE49-F238E27FC236}">
                    <a16:creationId xmlns:a16="http://schemas.microsoft.com/office/drawing/2014/main" id="{76FFEDE9-90E9-40A5-A112-50FA1A0D0A8F}"/>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4" name="Freeform 10765">
                <a:extLst>
                  <a:ext uri="{FF2B5EF4-FFF2-40B4-BE49-F238E27FC236}">
                    <a16:creationId xmlns:a16="http://schemas.microsoft.com/office/drawing/2014/main" id="{CF82828D-A432-4DA6-A8CC-BCF7347B4BC8}"/>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5" name="Freeform 10766">
                <a:extLst>
                  <a:ext uri="{FF2B5EF4-FFF2-40B4-BE49-F238E27FC236}">
                    <a16:creationId xmlns:a16="http://schemas.microsoft.com/office/drawing/2014/main" id="{C4258D9D-5A1B-47F0-8154-019C62382A00}"/>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6" name="Freeform 10767">
                <a:extLst>
                  <a:ext uri="{FF2B5EF4-FFF2-40B4-BE49-F238E27FC236}">
                    <a16:creationId xmlns:a16="http://schemas.microsoft.com/office/drawing/2014/main" id="{B0BC5F27-3A6A-4F03-B4EC-AA7F0CFB33A4}"/>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7" name="Freeform 10768">
                <a:extLst>
                  <a:ext uri="{FF2B5EF4-FFF2-40B4-BE49-F238E27FC236}">
                    <a16:creationId xmlns:a16="http://schemas.microsoft.com/office/drawing/2014/main" id="{BB37B436-B8BA-494B-AC3F-7340A1682912}"/>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8" name="Freeform 10769">
                <a:extLst>
                  <a:ext uri="{FF2B5EF4-FFF2-40B4-BE49-F238E27FC236}">
                    <a16:creationId xmlns:a16="http://schemas.microsoft.com/office/drawing/2014/main" id="{F93F3D15-DE50-42F6-9610-7D53A9E604BF}"/>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9" name="Freeform 10770">
                <a:extLst>
                  <a:ext uri="{FF2B5EF4-FFF2-40B4-BE49-F238E27FC236}">
                    <a16:creationId xmlns:a16="http://schemas.microsoft.com/office/drawing/2014/main" id="{168B06D5-1EC4-4E97-A6AD-F671535989CC}"/>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0" name="Freeform 10771">
                <a:extLst>
                  <a:ext uri="{FF2B5EF4-FFF2-40B4-BE49-F238E27FC236}">
                    <a16:creationId xmlns:a16="http://schemas.microsoft.com/office/drawing/2014/main" id="{8C09331A-3E59-45CA-9B07-2C8699FC0CC3}"/>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1" name="Freeform 10772">
                <a:extLst>
                  <a:ext uri="{FF2B5EF4-FFF2-40B4-BE49-F238E27FC236}">
                    <a16:creationId xmlns:a16="http://schemas.microsoft.com/office/drawing/2014/main" id="{3EC73831-E2A4-46FF-A2F5-64127636F599}"/>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2" name="Freeform 10773">
                <a:extLst>
                  <a:ext uri="{FF2B5EF4-FFF2-40B4-BE49-F238E27FC236}">
                    <a16:creationId xmlns:a16="http://schemas.microsoft.com/office/drawing/2014/main" id="{F18F3369-69A6-483E-9785-0974E59C613A}"/>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3" name="Freeform 10774">
                <a:extLst>
                  <a:ext uri="{FF2B5EF4-FFF2-40B4-BE49-F238E27FC236}">
                    <a16:creationId xmlns:a16="http://schemas.microsoft.com/office/drawing/2014/main" id="{C53135B9-1A1B-41B2-B585-81B4D8152F1A}"/>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4" name="Freeform 10775">
                <a:extLst>
                  <a:ext uri="{FF2B5EF4-FFF2-40B4-BE49-F238E27FC236}">
                    <a16:creationId xmlns:a16="http://schemas.microsoft.com/office/drawing/2014/main" id="{B667D9CE-912D-4855-8BB9-F1209F1717C4}"/>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5" name="Freeform 10776">
                <a:extLst>
                  <a:ext uri="{FF2B5EF4-FFF2-40B4-BE49-F238E27FC236}">
                    <a16:creationId xmlns:a16="http://schemas.microsoft.com/office/drawing/2014/main" id="{91D8FE9E-6926-4BC1-8EE5-BCCF44A12F8B}"/>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6" name="Freeform 10777">
                <a:extLst>
                  <a:ext uri="{FF2B5EF4-FFF2-40B4-BE49-F238E27FC236}">
                    <a16:creationId xmlns:a16="http://schemas.microsoft.com/office/drawing/2014/main" id="{525230E9-6D28-45EA-91A6-B08A185B9ACE}"/>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7" name="Freeform 10778">
                <a:extLst>
                  <a:ext uri="{FF2B5EF4-FFF2-40B4-BE49-F238E27FC236}">
                    <a16:creationId xmlns:a16="http://schemas.microsoft.com/office/drawing/2014/main" id="{EE783971-7E9D-4E1B-835B-86BC408D1BF9}"/>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8" name="Freeform 10779">
                <a:extLst>
                  <a:ext uri="{FF2B5EF4-FFF2-40B4-BE49-F238E27FC236}">
                    <a16:creationId xmlns:a16="http://schemas.microsoft.com/office/drawing/2014/main" id="{A4F2915D-D130-442F-BBD3-16209001FC1A}"/>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9" name="Freeform 10780">
                <a:extLst>
                  <a:ext uri="{FF2B5EF4-FFF2-40B4-BE49-F238E27FC236}">
                    <a16:creationId xmlns:a16="http://schemas.microsoft.com/office/drawing/2014/main" id="{3901C6B2-F759-44B9-A3D7-2D154C1E8DD9}"/>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0" name="Freeform 10781">
                <a:extLst>
                  <a:ext uri="{FF2B5EF4-FFF2-40B4-BE49-F238E27FC236}">
                    <a16:creationId xmlns:a16="http://schemas.microsoft.com/office/drawing/2014/main" id="{8EF9C770-6364-4A3E-82AC-C2DEEFB3DECB}"/>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1" name="Freeform 10782">
                <a:extLst>
                  <a:ext uri="{FF2B5EF4-FFF2-40B4-BE49-F238E27FC236}">
                    <a16:creationId xmlns:a16="http://schemas.microsoft.com/office/drawing/2014/main" id="{9DC12FFA-E406-4F77-AD28-67E1185C5D24}"/>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2" name="Freeform 10783">
                <a:extLst>
                  <a:ext uri="{FF2B5EF4-FFF2-40B4-BE49-F238E27FC236}">
                    <a16:creationId xmlns:a16="http://schemas.microsoft.com/office/drawing/2014/main" id="{FD4E982A-5E3D-4361-97A8-935FCED8BC1E}"/>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3" name="Freeform 10784">
                <a:extLst>
                  <a:ext uri="{FF2B5EF4-FFF2-40B4-BE49-F238E27FC236}">
                    <a16:creationId xmlns:a16="http://schemas.microsoft.com/office/drawing/2014/main" id="{29CD1875-F6AF-4051-A892-6FA0F46F5974}"/>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4" name="Freeform 10785">
                <a:extLst>
                  <a:ext uri="{FF2B5EF4-FFF2-40B4-BE49-F238E27FC236}">
                    <a16:creationId xmlns:a16="http://schemas.microsoft.com/office/drawing/2014/main" id="{3BE6DF40-4E8D-489D-9991-A052D693EC71}"/>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5" name="Freeform 10786">
                <a:extLst>
                  <a:ext uri="{FF2B5EF4-FFF2-40B4-BE49-F238E27FC236}">
                    <a16:creationId xmlns:a16="http://schemas.microsoft.com/office/drawing/2014/main" id="{A41DFB18-40DA-43E3-AFDF-5CC0D4A6E7F1}"/>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6" name="Freeform 10787">
                <a:extLst>
                  <a:ext uri="{FF2B5EF4-FFF2-40B4-BE49-F238E27FC236}">
                    <a16:creationId xmlns:a16="http://schemas.microsoft.com/office/drawing/2014/main" id="{5DEA9940-574C-4A51-A2B2-5918600C634D}"/>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7" name="Freeform 10788">
                <a:extLst>
                  <a:ext uri="{FF2B5EF4-FFF2-40B4-BE49-F238E27FC236}">
                    <a16:creationId xmlns:a16="http://schemas.microsoft.com/office/drawing/2014/main" id="{BF2B1173-D532-4184-A388-0F96F4A4A3C1}"/>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8" name="Freeform 10789">
                <a:extLst>
                  <a:ext uri="{FF2B5EF4-FFF2-40B4-BE49-F238E27FC236}">
                    <a16:creationId xmlns:a16="http://schemas.microsoft.com/office/drawing/2014/main" id="{76BDCCEE-4BC8-458D-AA0D-23F920D9FE00}"/>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9" name="Freeform 10790">
                <a:extLst>
                  <a:ext uri="{FF2B5EF4-FFF2-40B4-BE49-F238E27FC236}">
                    <a16:creationId xmlns:a16="http://schemas.microsoft.com/office/drawing/2014/main" id="{94CD5AFB-5F1A-459F-B88B-216F407BB4EC}"/>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0" name="Freeform 10791">
                <a:extLst>
                  <a:ext uri="{FF2B5EF4-FFF2-40B4-BE49-F238E27FC236}">
                    <a16:creationId xmlns:a16="http://schemas.microsoft.com/office/drawing/2014/main" id="{DCB241DB-E655-42F8-B20D-BDBF4C89FFB8}"/>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1" name="Freeform 10792">
                <a:extLst>
                  <a:ext uri="{FF2B5EF4-FFF2-40B4-BE49-F238E27FC236}">
                    <a16:creationId xmlns:a16="http://schemas.microsoft.com/office/drawing/2014/main" id="{A7F30480-5B24-49C8-8AAF-6D4AD982FCC5}"/>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2" name="Freeform 10793">
                <a:extLst>
                  <a:ext uri="{FF2B5EF4-FFF2-40B4-BE49-F238E27FC236}">
                    <a16:creationId xmlns:a16="http://schemas.microsoft.com/office/drawing/2014/main" id="{6339699D-22B9-46F9-955E-D6120DDB7B90}"/>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3" name="Freeform 10794">
                <a:extLst>
                  <a:ext uri="{FF2B5EF4-FFF2-40B4-BE49-F238E27FC236}">
                    <a16:creationId xmlns:a16="http://schemas.microsoft.com/office/drawing/2014/main" id="{E97C07D8-B550-4CA5-B004-F555801F74B4}"/>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4" name="Freeform 10795">
                <a:extLst>
                  <a:ext uri="{FF2B5EF4-FFF2-40B4-BE49-F238E27FC236}">
                    <a16:creationId xmlns:a16="http://schemas.microsoft.com/office/drawing/2014/main" id="{FBAF55EB-AAB5-4A36-A6F2-C6930F9507B0}"/>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5" name="Freeform 10796">
                <a:extLst>
                  <a:ext uri="{FF2B5EF4-FFF2-40B4-BE49-F238E27FC236}">
                    <a16:creationId xmlns:a16="http://schemas.microsoft.com/office/drawing/2014/main" id="{CF37FF12-92F1-4FA6-AC2B-7C6C8070EC5D}"/>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6" name="Freeform 10797">
                <a:extLst>
                  <a:ext uri="{FF2B5EF4-FFF2-40B4-BE49-F238E27FC236}">
                    <a16:creationId xmlns:a16="http://schemas.microsoft.com/office/drawing/2014/main" id="{37325E62-C291-468B-B7C4-DAE02FB827FA}"/>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7" name="Freeform 10798">
                <a:extLst>
                  <a:ext uri="{FF2B5EF4-FFF2-40B4-BE49-F238E27FC236}">
                    <a16:creationId xmlns:a16="http://schemas.microsoft.com/office/drawing/2014/main" id="{906A7BA8-AA7D-4500-82D6-485ADC7B5B75}"/>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8" name="Freeform 10799">
                <a:extLst>
                  <a:ext uri="{FF2B5EF4-FFF2-40B4-BE49-F238E27FC236}">
                    <a16:creationId xmlns:a16="http://schemas.microsoft.com/office/drawing/2014/main" id="{D9B66C61-C7F3-477D-A295-DF2A60DF983C}"/>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9" name="Freeform 10800">
                <a:extLst>
                  <a:ext uri="{FF2B5EF4-FFF2-40B4-BE49-F238E27FC236}">
                    <a16:creationId xmlns:a16="http://schemas.microsoft.com/office/drawing/2014/main" id="{221F749D-3E73-43F4-A9CE-0514E17DD294}"/>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0" name="Freeform 10801">
                <a:extLst>
                  <a:ext uri="{FF2B5EF4-FFF2-40B4-BE49-F238E27FC236}">
                    <a16:creationId xmlns:a16="http://schemas.microsoft.com/office/drawing/2014/main" id="{D14A3D44-DC9A-48ED-9BF4-FDD4E6675BD9}"/>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1" name="Freeform 10802">
                <a:extLst>
                  <a:ext uri="{FF2B5EF4-FFF2-40B4-BE49-F238E27FC236}">
                    <a16:creationId xmlns:a16="http://schemas.microsoft.com/office/drawing/2014/main" id="{F4191861-552F-4006-A68A-857C7E26B48F}"/>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2" name="Freeform 10803">
                <a:extLst>
                  <a:ext uri="{FF2B5EF4-FFF2-40B4-BE49-F238E27FC236}">
                    <a16:creationId xmlns:a16="http://schemas.microsoft.com/office/drawing/2014/main" id="{B32BE4FE-7361-4582-98BA-F4E7843734B0}"/>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3" name="Freeform 10804">
                <a:extLst>
                  <a:ext uri="{FF2B5EF4-FFF2-40B4-BE49-F238E27FC236}">
                    <a16:creationId xmlns:a16="http://schemas.microsoft.com/office/drawing/2014/main" id="{CCC8722C-816E-4252-958C-9DC3E6231AC3}"/>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4" name="Freeform 10805">
                <a:extLst>
                  <a:ext uri="{FF2B5EF4-FFF2-40B4-BE49-F238E27FC236}">
                    <a16:creationId xmlns:a16="http://schemas.microsoft.com/office/drawing/2014/main" id="{61DE174C-3ACD-4259-98A7-040087BAD753}"/>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5" name="Freeform 10806">
                <a:extLst>
                  <a:ext uri="{FF2B5EF4-FFF2-40B4-BE49-F238E27FC236}">
                    <a16:creationId xmlns:a16="http://schemas.microsoft.com/office/drawing/2014/main" id="{84A6D61C-7621-4B3E-8C70-2FCA9A96376F}"/>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6" name="Freeform 10807">
                <a:extLst>
                  <a:ext uri="{FF2B5EF4-FFF2-40B4-BE49-F238E27FC236}">
                    <a16:creationId xmlns:a16="http://schemas.microsoft.com/office/drawing/2014/main" id="{CBF673CE-2F89-433D-B28A-0B54BFE6B4DD}"/>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7" name="Freeform 10808">
                <a:extLst>
                  <a:ext uri="{FF2B5EF4-FFF2-40B4-BE49-F238E27FC236}">
                    <a16:creationId xmlns:a16="http://schemas.microsoft.com/office/drawing/2014/main" id="{134B8670-8892-4E22-A68B-320A69B232DB}"/>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8" name="Freeform 10809">
                <a:extLst>
                  <a:ext uri="{FF2B5EF4-FFF2-40B4-BE49-F238E27FC236}">
                    <a16:creationId xmlns:a16="http://schemas.microsoft.com/office/drawing/2014/main" id="{2139860D-B0D5-4E52-A250-0C7CF8ADCB20}"/>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9" name="Freeform 10810">
                <a:extLst>
                  <a:ext uri="{FF2B5EF4-FFF2-40B4-BE49-F238E27FC236}">
                    <a16:creationId xmlns:a16="http://schemas.microsoft.com/office/drawing/2014/main" id="{AE0163A7-3CB0-4A71-BC71-F4368A2B9CCA}"/>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0" name="Freeform 10811">
                <a:extLst>
                  <a:ext uri="{FF2B5EF4-FFF2-40B4-BE49-F238E27FC236}">
                    <a16:creationId xmlns:a16="http://schemas.microsoft.com/office/drawing/2014/main" id="{3839071B-9BC5-4767-A66C-7E260A2ADC98}"/>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1" name="Freeform 10812">
                <a:extLst>
                  <a:ext uri="{FF2B5EF4-FFF2-40B4-BE49-F238E27FC236}">
                    <a16:creationId xmlns:a16="http://schemas.microsoft.com/office/drawing/2014/main" id="{ABDE7872-71D5-40B1-86B5-D8DB73B8D955}"/>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2" name="Freeform 10813">
                <a:extLst>
                  <a:ext uri="{FF2B5EF4-FFF2-40B4-BE49-F238E27FC236}">
                    <a16:creationId xmlns:a16="http://schemas.microsoft.com/office/drawing/2014/main" id="{12AFB822-8555-4FC3-BBE8-10EF340837B6}"/>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3" name="Freeform 10814">
                <a:extLst>
                  <a:ext uri="{FF2B5EF4-FFF2-40B4-BE49-F238E27FC236}">
                    <a16:creationId xmlns:a16="http://schemas.microsoft.com/office/drawing/2014/main" id="{74F06EAB-42D3-47AF-9079-EE6AF3FCAC8C}"/>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4" name="Freeform 10815">
                <a:extLst>
                  <a:ext uri="{FF2B5EF4-FFF2-40B4-BE49-F238E27FC236}">
                    <a16:creationId xmlns:a16="http://schemas.microsoft.com/office/drawing/2014/main" id="{A81DD268-0F7F-48D8-AA23-E6F58B9A30D2}"/>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5" name="Freeform 10816">
                <a:extLst>
                  <a:ext uri="{FF2B5EF4-FFF2-40B4-BE49-F238E27FC236}">
                    <a16:creationId xmlns:a16="http://schemas.microsoft.com/office/drawing/2014/main" id="{2766DE98-6834-476D-94FA-B0E0A006B168}"/>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6" name="Freeform 10817">
                <a:extLst>
                  <a:ext uri="{FF2B5EF4-FFF2-40B4-BE49-F238E27FC236}">
                    <a16:creationId xmlns:a16="http://schemas.microsoft.com/office/drawing/2014/main" id="{7156FEED-2F70-4053-92DC-9658F665B54E}"/>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7" name="Freeform 10818">
                <a:extLst>
                  <a:ext uri="{FF2B5EF4-FFF2-40B4-BE49-F238E27FC236}">
                    <a16:creationId xmlns:a16="http://schemas.microsoft.com/office/drawing/2014/main" id="{1A915915-67D8-4E23-89BE-AC94DF85CFA1}"/>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8" name="Freeform 10819">
                <a:extLst>
                  <a:ext uri="{FF2B5EF4-FFF2-40B4-BE49-F238E27FC236}">
                    <a16:creationId xmlns:a16="http://schemas.microsoft.com/office/drawing/2014/main" id="{A6FFDA23-C002-4E5E-8EFC-92A2115376E1}"/>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9" name="Freeform 10820">
                <a:extLst>
                  <a:ext uri="{FF2B5EF4-FFF2-40B4-BE49-F238E27FC236}">
                    <a16:creationId xmlns:a16="http://schemas.microsoft.com/office/drawing/2014/main" id="{CA9A3AE1-C827-4FB0-8AFA-CDA01F8B2350}"/>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0" name="Freeform 10821">
                <a:extLst>
                  <a:ext uri="{FF2B5EF4-FFF2-40B4-BE49-F238E27FC236}">
                    <a16:creationId xmlns:a16="http://schemas.microsoft.com/office/drawing/2014/main" id="{53288E66-CB69-45E0-95D9-DF1F9613AEA3}"/>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1" name="Freeform 10822">
                <a:extLst>
                  <a:ext uri="{FF2B5EF4-FFF2-40B4-BE49-F238E27FC236}">
                    <a16:creationId xmlns:a16="http://schemas.microsoft.com/office/drawing/2014/main" id="{14625F40-144A-449A-BD0F-0E55E2D1745B}"/>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2" name="Freeform 10823">
                <a:extLst>
                  <a:ext uri="{FF2B5EF4-FFF2-40B4-BE49-F238E27FC236}">
                    <a16:creationId xmlns:a16="http://schemas.microsoft.com/office/drawing/2014/main" id="{DB10D7FB-7A4F-4591-B123-E041054071E4}"/>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3" name="Freeform 10824">
                <a:extLst>
                  <a:ext uri="{FF2B5EF4-FFF2-40B4-BE49-F238E27FC236}">
                    <a16:creationId xmlns:a16="http://schemas.microsoft.com/office/drawing/2014/main" id="{2E0B8540-3626-4A8D-94E6-C5AB42D5212A}"/>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4" name="Freeform 10825">
                <a:extLst>
                  <a:ext uri="{FF2B5EF4-FFF2-40B4-BE49-F238E27FC236}">
                    <a16:creationId xmlns:a16="http://schemas.microsoft.com/office/drawing/2014/main" id="{B35E9A9E-C5A9-4208-AA4E-8036B91E4556}"/>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5" name="Freeform 10826">
                <a:extLst>
                  <a:ext uri="{FF2B5EF4-FFF2-40B4-BE49-F238E27FC236}">
                    <a16:creationId xmlns:a16="http://schemas.microsoft.com/office/drawing/2014/main" id="{70CB2E94-DE10-4182-A138-A806890561D9}"/>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6" name="Freeform 10827">
                <a:extLst>
                  <a:ext uri="{FF2B5EF4-FFF2-40B4-BE49-F238E27FC236}">
                    <a16:creationId xmlns:a16="http://schemas.microsoft.com/office/drawing/2014/main" id="{88BA79DF-9156-4B24-B9E2-7542D62F9CB1}"/>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7" name="Freeform 10828">
                <a:extLst>
                  <a:ext uri="{FF2B5EF4-FFF2-40B4-BE49-F238E27FC236}">
                    <a16:creationId xmlns:a16="http://schemas.microsoft.com/office/drawing/2014/main" id="{3C09F639-7105-42C2-8ECE-15E5465004D8}"/>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8" name="Freeform 10829">
                <a:extLst>
                  <a:ext uri="{FF2B5EF4-FFF2-40B4-BE49-F238E27FC236}">
                    <a16:creationId xmlns:a16="http://schemas.microsoft.com/office/drawing/2014/main" id="{DC4AA34C-035D-4E66-820C-49422428EC97}"/>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9" name="Freeform 10830">
                <a:extLst>
                  <a:ext uri="{FF2B5EF4-FFF2-40B4-BE49-F238E27FC236}">
                    <a16:creationId xmlns:a16="http://schemas.microsoft.com/office/drawing/2014/main" id="{251AA577-3CBC-4BB5-AA3F-7FD2B27BC72E}"/>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0" name="Freeform 10831">
                <a:extLst>
                  <a:ext uri="{FF2B5EF4-FFF2-40B4-BE49-F238E27FC236}">
                    <a16:creationId xmlns:a16="http://schemas.microsoft.com/office/drawing/2014/main" id="{8D7C6A8D-4393-4ABF-A9BB-8015086C391C}"/>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1" name="Freeform 10832">
                <a:extLst>
                  <a:ext uri="{FF2B5EF4-FFF2-40B4-BE49-F238E27FC236}">
                    <a16:creationId xmlns:a16="http://schemas.microsoft.com/office/drawing/2014/main" id="{3423B39F-E9CF-4217-AF87-D95252D69F07}"/>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2" name="Freeform 10833">
                <a:extLst>
                  <a:ext uri="{FF2B5EF4-FFF2-40B4-BE49-F238E27FC236}">
                    <a16:creationId xmlns:a16="http://schemas.microsoft.com/office/drawing/2014/main" id="{35D78AD3-B8B3-4678-B599-FC512BAA2C30}"/>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3" name="Freeform 10834">
                <a:extLst>
                  <a:ext uri="{FF2B5EF4-FFF2-40B4-BE49-F238E27FC236}">
                    <a16:creationId xmlns:a16="http://schemas.microsoft.com/office/drawing/2014/main" id="{7FCECB3A-E552-4380-85BC-DC64873EB301}"/>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4" name="Freeform 10835">
                <a:extLst>
                  <a:ext uri="{FF2B5EF4-FFF2-40B4-BE49-F238E27FC236}">
                    <a16:creationId xmlns:a16="http://schemas.microsoft.com/office/drawing/2014/main" id="{3FC3F312-0080-474B-84FB-01FEAE851A78}"/>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5" name="Freeform 10836">
                <a:extLst>
                  <a:ext uri="{FF2B5EF4-FFF2-40B4-BE49-F238E27FC236}">
                    <a16:creationId xmlns:a16="http://schemas.microsoft.com/office/drawing/2014/main" id="{5F7B2D84-528C-4588-890C-3171658E5AE0}"/>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6" name="Freeform 10837">
                <a:extLst>
                  <a:ext uri="{FF2B5EF4-FFF2-40B4-BE49-F238E27FC236}">
                    <a16:creationId xmlns:a16="http://schemas.microsoft.com/office/drawing/2014/main" id="{A8B00026-50C0-4A73-96B4-5A4CDBFB18B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7" name="Freeform 10838">
                <a:extLst>
                  <a:ext uri="{FF2B5EF4-FFF2-40B4-BE49-F238E27FC236}">
                    <a16:creationId xmlns:a16="http://schemas.microsoft.com/office/drawing/2014/main" id="{37C146C5-FD36-44E6-BB3D-9A5DEA135E64}"/>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8" name="Freeform 10839">
                <a:extLst>
                  <a:ext uri="{FF2B5EF4-FFF2-40B4-BE49-F238E27FC236}">
                    <a16:creationId xmlns:a16="http://schemas.microsoft.com/office/drawing/2014/main" id="{4001DA1B-7951-4490-AF5F-74DCA8399F04}"/>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9" name="Freeform 10840">
                <a:extLst>
                  <a:ext uri="{FF2B5EF4-FFF2-40B4-BE49-F238E27FC236}">
                    <a16:creationId xmlns:a16="http://schemas.microsoft.com/office/drawing/2014/main" id="{898AD491-9615-4B2E-BDEF-C898DD097161}"/>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0" name="Freeform 10841">
                <a:extLst>
                  <a:ext uri="{FF2B5EF4-FFF2-40B4-BE49-F238E27FC236}">
                    <a16:creationId xmlns:a16="http://schemas.microsoft.com/office/drawing/2014/main" id="{91C54187-F79F-427B-B9FB-549FCF1D25F4}"/>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1" name="Freeform 10842">
                <a:extLst>
                  <a:ext uri="{FF2B5EF4-FFF2-40B4-BE49-F238E27FC236}">
                    <a16:creationId xmlns:a16="http://schemas.microsoft.com/office/drawing/2014/main" id="{89C1ECAE-E0C1-4A9C-9562-B04383CE5471}"/>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2" name="Freeform 10843">
                <a:extLst>
                  <a:ext uri="{FF2B5EF4-FFF2-40B4-BE49-F238E27FC236}">
                    <a16:creationId xmlns:a16="http://schemas.microsoft.com/office/drawing/2014/main" id="{8615C313-A740-48F8-924B-96C4833D92C3}"/>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3" name="Freeform 10844">
                <a:extLst>
                  <a:ext uri="{FF2B5EF4-FFF2-40B4-BE49-F238E27FC236}">
                    <a16:creationId xmlns:a16="http://schemas.microsoft.com/office/drawing/2014/main" id="{36E0946A-B375-4830-A74E-210DD309F41B}"/>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4" name="Freeform 10845">
                <a:extLst>
                  <a:ext uri="{FF2B5EF4-FFF2-40B4-BE49-F238E27FC236}">
                    <a16:creationId xmlns:a16="http://schemas.microsoft.com/office/drawing/2014/main" id="{097A788E-DDDB-427B-8129-1032D76FAA52}"/>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5" name="Freeform 10846">
                <a:extLst>
                  <a:ext uri="{FF2B5EF4-FFF2-40B4-BE49-F238E27FC236}">
                    <a16:creationId xmlns:a16="http://schemas.microsoft.com/office/drawing/2014/main" id="{4C29942F-24BA-4DB9-93D6-9CE245167162}"/>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6" name="Freeform 10847">
                <a:extLst>
                  <a:ext uri="{FF2B5EF4-FFF2-40B4-BE49-F238E27FC236}">
                    <a16:creationId xmlns:a16="http://schemas.microsoft.com/office/drawing/2014/main" id="{A36CCBAC-14DB-4667-9933-BC8F6EE06CCB}"/>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7" name="Freeform 10848">
                <a:extLst>
                  <a:ext uri="{FF2B5EF4-FFF2-40B4-BE49-F238E27FC236}">
                    <a16:creationId xmlns:a16="http://schemas.microsoft.com/office/drawing/2014/main" id="{D0BA5614-1D10-4BB6-AB5C-D2AE10ED1607}"/>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8" name="Freeform 10849">
                <a:extLst>
                  <a:ext uri="{FF2B5EF4-FFF2-40B4-BE49-F238E27FC236}">
                    <a16:creationId xmlns:a16="http://schemas.microsoft.com/office/drawing/2014/main" id="{E42B487D-2665-4F59-996A-786D5103E2C2}"/>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9" name="Freeform 10850">
                <a:extLst>
                  <a:ext uri="{FF2B5EF4-FFF2-40B4-BE49-F238E27FC236}">
                    <a16:creationId xmlns:a16="http://schemas.microsoft.com/office/drawing/2014/main" id="{22E95646-A0D4-40D9-9195-BCA9004A3CA7}"/>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0" name="Freeform 10851">
                <a:extLst>
                  <a:ext uri="{FF2B5EF4-FFF2-40B4-BE49-F238E27FC236}">
                    <a16:creationId xmlns:a16="http://schemas.microsoft.com/office/drawing/2014/main" id="{3DC4549D-A5EB-45ED-A1A1-1591DFC1B9D0}"/>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1" name="Freeform 10852">
                <a:extLst>
                  <a:ext uri="{FF2B5EF4-FFF2-40B4-BE49-F238E27FC236}">
                    <a16:creationId xmlns:a16="http://schemas.microsoft.com/office/drawing/2014/main" id="{1804381B-16A9-4F46-ABA3-009C6D78B60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2" name="Freeform 10853">
                <a:extLst>
                  <a:ext uri="{FF2B5EF4-FFF2-40B4-BE49-F238E27FC236}">
                    <a16:creationId xmlns:a16="http://schemas.microsoft.com/office/drawing/2014/main" id="{30D3E46A-723D-4CAC-8FCE-24912D913604}"/>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3" name="Freeform 10854">
                <a:extLst>
                  <a:ext uri="{FF2B5EF4-FFF2-40B4-BE49-F238E27FC236}">
                    <a16:creationId xmlns:a16="http://schemas.microsoft.com/office/drawing/2014/main" id="{BC197BF7-DFA5-438E-9811-FE1ADD3FAA15}"/>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4" name="Freeform 10855">
                <a:extLst>
                  <a:ext uri="{FF2B5EF4-FFF2-40B4-BE49-F238E27FC236}">
                    <a16:creationId xmlns:a16="http://schemas.microsoft.com/office/drawing/2014/main" id="{680E283E-BFA5-43EE-9880-7E0A7437337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5" name="Freeform 10856">
                <a:extLst>
                  <a:ext uri="{FF2B5EF4-FFF2-40B4-BE49-F238E27FC236}">
                    <a16:creationId xmlns:a16="http://schemas.microsoft.com/office/drawing/2014/main" id="{E6E56F39-E556-4701-BDFC-7A07C4890AD8}"/>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6" name="Freeform 10857">
                <a:extLst>
                  <a:ext uri="{FF2B5EF4-FFF2-40B4-BE49-F238E27FC236}">
                    <a16:creationId xmlns:a16="http://schemas.microsoft.com/office/drawing/2014/main" id="{132E5612-B014-4A5D-BF26-683E2F1774DF}"/>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7" name="Freeform 10858">
                <a:extLst>
                  <a:ext uri="{FF2B5EF4-FFF2-40B4-BE49-F238E27FC236}">
                    <a16:creationId xmlns:a16="http://schemas.microsoft.com/office/drawing/2014/main" id="{7AC6606E-A341-4133-B3EC-CD9562BD19F3}"/>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8" name="Freeform 10859">
                <a:extLst>
                  <a:ext uri="{FF2B5EF4-FFF2-40B4-BE49-F238E27FC236}">
                    <a16:creationId xmlns:a16="http://schemas.microsoft.com/office/drawing/2014/main" id="{10C04E7A-2895-4AD0-8D94-5996A762583F}"/>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9" name="Freeform 10860">
                <a:extLst>
                  <a:ext uri="{FF2B5EF4-FFF2-40B4-BE49-F238E27FC236}">
                    <a16:creationId xmlns:a16="http://schemas.microsoft.com/office/drawing/2014/main" id="{91A1DB5D-B907-42F7-9D7D-122AF5CBA9D9}"/>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0" name="Freeform 10861">
                <a:extLst>
                  <a:ext uri="{FF2B5EF4-FFF2-40B4-BE49-F238E27FC236}">
                    <a16:creationId xmlns:a16="http://schemas.microsoft.com/office/drawing/2014/main" id="{BBBE7B6E-D35D-4826-A8D6-4FE8D1B6BBE2}"/>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1" name="Freeform 10862">
                <a:extLst>
                  <a:ext uri="{FF2B5EF4-FFF2-40B4-BE49-F238E27FC236}">
                    <a16:creationId xmlns:a16="http://schemas.microsoft.com/office/drawing/2014/main" id="{AE289577-0FCE-44AF-9DEC-4A4799886F25}"/>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2" name="Freeform 10863">
                <a:extLst>
                  <a:ext uri="{FF2B5EF4-FFF2-40B4-BE49-F238E27FC236}">
                    <a16:creationId xmlns:a16="http://schemas.microsoft.com/office/drawing/2014/main" id="{57A372AC-5D63-403D-B2A4-6C41EF2F6B39}"/>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3" name="Freeform 10864">
                <a:extLst>
                  <a:ext uri="{FF2B5EF4-FFF2-40B4-BE49-F238E27FC236}">
                    <a16:creationId xmlns:a16="http://schemas.microsoft.com/office/drawing/2014/main" id="{470B2A4E-581C-467C-A946-41700DBDF81D}"/>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4" name="Freeform 10865">
                <a:extLst>
                  <a:ext uri="{FF2B5EF4-FFF2-40B4-BE49-F238E27FC236}">
                    <a16:creationId xmlns:a16="http://schemas.microsoft.com/office/drawing/2014/main" id="{27E93B86-6403-4C83-AFC1-5EE6EB2448FA}"/>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5" name="Freeform 10866">
                <a:extLst>
                  <a:ext uri="{FF2B5EF4-FFF2-40B4-BE49-F238E27FC236}">
                    <a16:creationId xmlns:a16="http://schemas.microsoft.com/office/drawing/2014/main" id="{EFD6BC10-F2B4-46D7-87BD-7A375066784C}"/>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6" name="Freeform 10867">
                <a:extLst>
                  <a:ext uri="{FF2B5EF4-FFF2-40B4-BE49-F238E27FC236}">
                    <a16:creationId xmlns:a16="http://schemas.microsoft.com/office/drawing/2014/main" id="{AC2F2C61-7CCB-44F1-BF67-C97ABA642C46}"/>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7" name="Freeform 10868">
                <a:extLst>
                  <a:ext uri="{FF2B5EF4-FFF2-40B4-BE49-F238E27FC236}">
                    <a16:creationId xmlns:a16="http://schemas.microsoft.com/office/drawing/2014/main" id="{3FA13220-3239-499F-A082-00C3AFB5D538}"/>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8" name="Freeform 10869">
                <a:extLst>
                  <a:ext uri="{FF2B5EF4-FFF2-40B4-BE49-F238E27FC236}">
                    <a16:creationId xmlns:a16="http://schemas.microsoft.com/office/drawing/2014/main" id="{4FF5C306-D2B4-4724-8EDF-9719B11B5A05}"/>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9" name="Freeform 10870">
                <a:extLst>
                  <a:ext uri="{FF2B5EF4-FFF2-40B4-BE49-F238E27FC236}">
                    <a16:creationId xmlns:a16="http://schemas.microsoft.com/office/drawing/2014/main" id="{5A12CF63-F5BF-4AF7-A4A3-AEE8DE224448}"/>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0" name="Freeform 10871">
                <a:extLst>
                  <a:ext uri="{FF2B5EF4-FFF2-40B4-BE49-F238E27FC236}">
                    <a16:creationId xmlns:a16="http://schemas.microsoft.com/office/drawing/2014/main" id="{40F31220-224F-4C7F-93E0-3C190D548E50}"/>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1" name="Freeform 10872">
                <a:extLst>
                  <a:ext uri="{FF2B5EF4-FFF2-40B4-BE49-F238E27FC236}">
                    <a16:creationId xmlns:a16="http://schemas.microsoft.com/office/drawing/2014/main" id="{BCA9FAA3-C04B-414E-8BA0-309A19222892}"/>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2" name="Freeform 10873">
                <a:extLst>
                  <a:ext uri="{FF2B5EF4-FFF2-40B4-BE49-F238E27FC236}">
                    <a16:creationId xmlns:a16="http://schemas.microsoft.com/office/drawing/2014/main" id="{E5072F79-4F89-4F23-AC12-E0412DEFC623}"/>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3" name="Freeform 10874">
                <a:extLst>
                  <a:ext uri="{FF2B5EF4-FFF2-40B4-BE49-F238E27FC236}">
                    <a16:creationId xmlns:a16="http://schemas.microsoft.com/office/drawing/2014/main" id="{26F86577-1F44-4827-B2A4-3489A5BB9898}"/>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4" name="Freeform 10875">
                <a:extLst>
                  <a:ext uri="{FF2B5EF4-FFF2-40B4-BE49-F238E27FC236}">
                    <a16:creationId xmlns:a16="http://schemas.microsoft.com/office/drawing/2014/main" id="{B598BED8-4BFC-4E59-A6AD-E60137D7095C}"/>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5" name="Freeform 10876">
                <a:extLst>
                  <a:ext uri="{FF2B5EF4-FFF2-40B4-BE49-F238E27FC236}">
                    <a16:creationId xmlns:a16="http://schemas.microsoft.com/office/drawing/2014/main" id="{E0B3109E-5508-4128-98A9-2F03C6D23F34}"/>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6" name="Freeform 10877">
                <a:extLst>
                  <a:ext uri="{FF2B5EF4-FFF2-40B4-BE49-F238E27FC236}">
                    <a16:creationId xmlns:a16="http://schemas.microsoft.com/office/drawing/2014/main" id="{C7E28C4F-4339-4D08-A6E0-0B628C1D0899}"/>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7" name="Freeform 10878">
                <a:extLst>
                  <a:ext uri="{FF2B5EF4-FFF2-40B4-BE49-F238E27FC236}">
                    <a16:creationId xmlns:a16="http://schemas.microsoft.com/office/drawing/2014/main" id="{2C916703-69E8-424A-871E-CDCFF25A6109}"/>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8" name="Freeform 10879">
                <a:extLst>
                  <a:ext uri="{FF2B5EF4-FFF2-40B4-BE49-F238E27FC236}">
                    <a16:creationId xmlns:a16="http://schemas.microsoft.com/office/drawing/2014/main" id="{E1F2A998-3AF9-4831-8512-29F693DC414A}"/>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9" name="Freeform 10880">
                <a:extLst>
                  <a:ext uri="{FF2B5EF4-FFF2-40B4-BE49-F238E27FC236}">
                    <a16:creationId xmlns:a16="http://schemas.microsoft.com/office/drawing/2014/main" id="{228E681F-06BF-4AFE-9D07-7BEFD9D658A9}"/>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0" name="Freeform 10881">
                <a:extLst>
                  <a:ext uri="{FF2B5EF4-FFF2-40B4-BE49-F238E27FC236}">
                    <a16:creationId xmlns:a16="http://schemas.microsoft.com/office/drawing/2014/main" id="{D3C6953C-E5D5-4484-9E69-1B7D886BE528}"/>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1" name="Freeform 10882">
                <a:extLst>
                  <a:ext uri="{FF2B5EF4-FFF2-40B4-BE49-F238E27FC236}">
                    <a16:creationId xmlns:a16="http://schemas.microsoft.com/office/drawing/2014/main" id="{486A8273-5449-4CD3-A605-D3EC851F95AD}"/>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2" name="Freeform 10883">
                <a:extLst>
                  <a:ext uri="{FF2B5EF4-FFF2-40B4-BE49-F238E27FC236}">
                    <a16:creationId xmlns:a16="http://schemas.microsoft.com/office/drawing/2014/main" id="{BCB4BD6E-35EC-42CD-BB0D-058DAAB94A16}"/>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3" name="Freeform 10884">
                <a:extLst>
                  <a:ext uri="{FF2B5EF4-FFF2-40B4-BE49-F238E27FC236}">
                    <a16:creationId xmlns:a16="http://schemas.microsoft.com/office/drawing/2014/main" id="{B1BF33BC-10C0-4F20-9447-F539FB00D6E6}"/>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4" name="Freeform 10885">
                <a:extLst>
                  <a:ext uri="{FF2B5EF4-FFF2-40B4-BE49-F238E27FC236}">
                    <a16:creationId xmlns:a16="http://schemas.microsoft.com/office/drawing/2014/main" id="{816109E5-0F2D-466A-90F8-34EBE8E1BA77}"/>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5" name="Freeform 10886">
                <a:extLst>
                  <a:ext uri="{FF2B5EF4-FFF2-40B4-BE49-F238E27FC236}">
                    <a16:creationId xmlns:a16="http://schemas.microsoft.com/office/drawing/2014/main" id="{9A6D68E5-C324-4133-B22F-C0D64C4D9CA0}"/>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6" name="Freeform 10887">
                <a:extLst>
                  <a:ext uri="{FF2B5EF4-FFF2-40B4-BE49-F238E27FC236}">
                    <a16:creationId xmlns:a16="http://schemas.microsoft.com/office/drawing/2014/main" id="{CC801255-7213-4513-B1A5-1CF5D54A7ADB}"/>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7" name="Freeform 10888">
                <a:extLst>
                  <a:ext uri="{FF2B5EF4-FFF2-40B4-BE49-F238E27FC236}">
                    <a16:creationId xmlns:a16="http://schemas.microsoft.com/office/drawing/2014/main" id="{6DAF544C-0F35-44E2-AA32-FEA943A9E683}"/>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8" name="Freeform 10889">
                <a:extLst>
                  <a:ext uri="{FF2B5EF4-FFF2-40B4-BE49-F238E27FC236}">
                    <a16:creationId xmlns:a16="http://schemas.microsoft.com/office/drawing/2014/main" id="{58B5C48C-DF18-48C6-BF2F-48007E667159}"/>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9" name="Freeform 10890">
                <a:extLst>
                  <a:ext uri="{FF2B5EF4-FFF2-40B4-BE49-F238E27FC236}">
                    <a16:creationId xmlns:a16="http://schemas.microsoft.com/office/drawing/2014/main" id="{A0999233-53F8-47B0-8167-C2900A5E9992}"/>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0" name="Freeform 10891">
                <a:extLst>
                  <a:ext uri="{FF2B5EF4-FFF2-40B4-BE49-F238E27FC236}">
                    <a16:creationId xmlns:a16="http://schemas.microsoft.com/office/drawing/2014/main" id="{79BEAD96-955A-41B6-817A-0C9F2E0A924D}"/>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1" name="Freeform 10892">
                <a:extLst>
                  <a:ext uri="{FF2B5EF4-FFF2-40B4-BE49-F238E27FC236}">
                    <a16:creationId xmlns:a16="http://schemas.microsoft.com/office/drawing/2014/main" id="{1A4D92F5-C923-451B-A395-B507E891815C}"/>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2" name="Freeform 10893">
                <a:extLst>
                  <a:ext uri="{FF2B5EF4-FFF2-40B4-BE49-F238E27FC236}">
                    <a16:creationId xmlns:a16="http://schemas.microsoft.com/office/drawing/2014/main" id="{52B59917-7744-4C36-AB54-E31B3AE8D01A}"/>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3" name="Freeform 10894">
                <a:extLst>
                  <a:ext uri="{FF2B5EF4-FFF2-40B4-BE49-F238E27FC236}">
                    <a16:creationId xmlns:a16="http://schemas.microsoft.com/office/drawing/2014/main" id="{952BC12A-7B04-440A-A987-24AEAC52384D}"/>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4" name="Freeform 10895">
                <a:extLst>
                  <a:ext uri="{FF2B5EF4-FFF2-40B4-BE49-F238E27FC236}">
                    <a16:creationId xmlns:a16="http://schemas.microsoft.com/office/drawing/2014/main" id="{ACA9DF45-AE44-4CEC-ACF9-E0B8C02345EB}"/>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5" name="Freeform 10896">
                <a:extLst>
                  <a:ext uri="{FF2B5EF4-FFF2-40B4-BE49-F238E27FC236}">
                    <a16:creationId xmlns:a16="http://schemas.microsoft.com/office/drawing/2014/main" id="{9222DF47-CCA8-4904-88EE-AD31A700C40D}"/>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6" name="Freeform 10897">
                <a:extLst>
                  <a:ext uri="{FF2B5EF4-FFF2-40B4-BE49-F238E27FC236}">
                    <a16:creationId xmlns:a16="http://schemas.microsoft.com/office/drawing/2014/main" id="{DED32CF1-1A21-401B-8200-D46CB261BE1D}"/>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7" name="Freeform 10898">
                <a:extLst>
                  <a:ext uri="{FF2B5EF4-FFF2-40B4-BE49-F238E27FC236}">
                    <a16:creationId xmlns:a16="http://schemas.microsoft.com/office/drawing/2014/main" id="{A063669A-C3C4-4027-B077-1EA3D352537C}"/>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8" name="Freeform 10899">
                <a:extLst>
                  <a:ext uri="{FF2B5EF4-FFF2-40B4-BE49-F238E27FC236}">
                    <a16:creationId xmlns:a16="http://schemas.microsoft.com/office/drawing/2014/main" id="{741A7729-3E27-4A23-8820-C697FFBAB370}"/>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9" name="Freeform 10900">
                <a:extLst>
                  <a:ext uri="{FF2B5EF4-FFF2-40B4-BE49-F238E27FC236}">
                    <a16:creationId xmlns:a16="http://schemas.microsoft.com/office/drawing/2014/main" id="{13032914-22E5-43AD-9679-4F131255E415}"/>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0" name="Freeform 10901">
                <a:extLst>
                  <a:ext uri="{FF2B5EF4-FFF2-40B4-BE49-F238E27FC236}">
                    <a16:creationId xmlns:a16="http://schemas.microsoft.com/office/drawing/2014/main" id="{37C8DC74-3B89-488B-9AAD-8EF6602411CD}"/>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1" name="Freeform 10902">
                <a:extLst>
                  <a:ext uri="{FF2B5EF4-FFF2-40B4-BE49-F238E27FC236}">
                    <a16:creationId xmlns:a16="http://schemas.microsoft.com/office/drawing/2014/main" id="{1DC05506-E1A3-4100-B72B-FD49C99F3FA5}"/>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2" name="Freeform 10903">
                <a:extLst>
                  <a:ext uri="{FF2B5EF4-FFF2-40B4-BE49-F238E27FC236}">
                    <a16:creationId xmlns:a16="http://schemas.microsoft.com/office/drawing/2014/main" id="{861D32C3-34ED-456B-9ACB-31C9093FE5E7}"/>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3" name="Freeform 10904">
                <a:extLst>
                  <a:ext uri="{FF2B5EF4-FFF2-40B4-BE49-F238E27FC236}">
                    <a16:creationId xmlns:a16="http://schemas.microsoft.com/office/drawing/2014/main" id="{D283CCAB-2A7D-4DCF-A4D3-C1EB2D74C163}"/>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4" name="Freeform 10905">
                <a:extLst>
                  <a:ext uri="{FF2B5EF4-FFF2-40B4-BE49-F238E27FC236}">
                    <a16:creationId xmlns:a16="http://schemas.microsoft.com/office/drawing/2014/main" id="{CAD6493E-C1B3-4D08-8AC1-64171CA4652C}"/>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5" name="Freeform 10906">
                <a:extLst>
                  <a:ext uri="{FF2B5EF4-FFF2-40B4-BE49-F238E27FC236}">
                    <a16:creationId xmlns:a16="http://schemas.microsoft.com/office/drawing/2014/main" id="{8F30A5BF-059C-4532-8DA9-CEBEB5F1890F}"/>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6" name="Freeform 10907">
                <a:extLst>
                  <a:ext uri="{FF2B5EF4-FFF2-40B4-BE49-F238E27FC236}">
                    <a16:creationId xmlns:a16="http://schemas.microsoft.com/office/drawing/2014/main" id="{D4CC968F-9A57-4D92-A990-487418BAA65A}"/>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7" name="Freeform 10908">
                <a:extLst>
                  <a:ext uri="{FF2B5EF4-FFF2-40B4-BE49-F238E27FC236}">
                    <a16:creationId xmlns:a16="http://schemas.microsoft.com/office/drawing/2014/main" id="{0F2DBEC9-707B-4742-896C-E24ED50445CA}"/>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8" name="Freeform 10909">
                <a:extLst>
                  <a:ext uri="{FF2B5EF4-FFF2-40B4-BE49-F238E27FC236}">
                    <a16:creationId xmlns:a16="http://schemas.microsoft.com/office/drawing/2014/main" id="{5F6169FE-D1E7-45EF-B07A-DFC059D72D3E}"/>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9" name="Freeform 10910">
                <a:extLst>
                  <a:ext uri="{FF2B5EF4-FFF2-40B4-BE49-F238E27FC236}">
                    <a16:creationId xmlns:a16="http://schemas.microsoft.com/office/drawing/2014/main" id="{60FD7C1E-8CC3-41B6-9E0A-D0ED686AE095}"/>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0" name="Freeform 10911">
                <a:extLst>
                  <a:ext uri="{FF2B5EF4-FFF2-40B4-BE49-F238E27FC236}">
                    <a16:creationId xmlns:a16="http://schemas.microsoft.com/office/drawing/2014/main" id="{927393CF-0B86-4CB9-A2D2-8BD622A1A9A8}"/>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1" name="Freeform 10912">
                <a:extLst>
                  <a:ext uri="{FF2B5EF4-FFF2-40B4-BE49-F238E27FC236}">
                    <a16:creationId xmlns:a16="http://schemas.microsoft.com/office/drawing/2014/main" id="{2CFC522C-4A41-48EC-B4F9-70F517914FA4}"/>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2" name="Freeform 10913">
                <a:extLst>
                  <a:ext uri="{FF2B5EF4-FFF2-40B4-BE49-F238E27FC236}">
                    <a16:creationId xmlns:a16="http://schemas.microsoft.com/office/drawing/2014/main" id="{E92E1399-F1F0-41BB-8CEA-FEAC106F3599}"/>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3" name="Freeform 10914">
                <a:extLst>
                  <a:ext uri="{FF2B5EF4-FFF2-40B4-BE49-F238E27FC236}">
                    <a16:creationId xmlns:a16="http://schemas.microsoft.com/office/drawing/2014/main" id="{58AD0EFF-ABB5-4B72-BD79-0070169E7270}"/>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4" name="Freeform 10915">
                <a:extLst>
                  <a:ext uri="{FF2B5EF4-FFF2-40B4-BE49-F238E27FC236}">
                    <a16:creationId xmlns:a16="http://schemas.microsoft.com/office/drawing/2014/main" id="{7A6738EA-5182-45D7-8205-6B10FF8DF2BF}"/>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5" name="Freeform 10916">
                <a:extLst>
                  <a:ext uri="{FF2B5EF4-FFF2-40B4-BE49-F238E27FC236}">
                    <a16:creationId xmlns:a16="http://schemas.microsoft.com/office/drawing/2014/main" id="{B2A40781-5398-4995-8251-D79F7FDC47ED}"/>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6" name="Freeform 10917">
                <a:extLst>
                  <a:ext uri="{FF2B5EF4-FFF2-40B4-BE49-F238E27FC236}">
                    <a16:creationId xmlns:a16="http://schemas.microsoft.com/office/drawing/2014/main" id="{14A984BE-06E8-4C67-9518-AB00917A3BA1}"/>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7" name="Freeform 10918">
                <a:extLst>
                  <a:ext uri="{FF2B5EF4-FFF2-40B4-BE49-F238E27FC236}">
                    <a16:creationId xmlns:a16="http://schemas.microsoft.com/office/drawing/2014/main" id="{F1AC253B-6331-477E-846A-80D7803A8C52}"/>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8" name="Freeform 10919">
                <a:extLst>
                  <a:ext uri="{FF2B5EF4-FFF2-40B4-BE49-F238E27FC236}">
                    <a16:creationId xmlns:a16="http://schemas.microsoft.com/office/drawing/2014/main" id="{F04F2549-34DC-468A-B0A0-17F9251E8146}"/>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9" name="Freeform 10920">
                <a:extLst>
                  <a:ext uri="{FF2B5EF4-FFF2-40B4-BE49-F238E27FC236}">
                    <a16:creationId xmlns:a16="http://schemas.microsoft.com/office/drawing/2014/main" id="{12547FB8-5035-42AE-955E-2B5CF382623E}"/>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0" name="Freeform 10921">
                <a:extLst>
                  <a:ext uri="{FF2B5EF4-FFF2-40B4-BE49-F238E27FC236}">
                    <a16:creationId xmlns:a16="http://schemas.microsoft.com/office/drawing/2014/main" id="{35118F04-0E7F-4BA2-977D-49EF32188BA0}"/>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1" name="Freeform 10922">
                <a:extLst>
                  <a:ext uri="{FF2B5EF4-FFF2-40B4-BE49-F238E27FC236}">
                    <a16:creationId xmlns:a16="http://schemas.microsoft.com/office/drawing/2014/main" id="{D7147F3F-1691-4EF4-9CB2-D43C8B29C677}"/>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2" name="Freeform 10923">
                <a:extLst>
                  <a:ext uri="{FF2B5EF4-FFF2-40B4-BE49-F238E27FC236}">
                    <a16:creationId xmlns:a16="http://schemas.microsoft.com/office/drawing/2014/main" id="{0CA06C82-D165-4835-A11A-5E80C31A0A59}"/>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3" name="Freeform 10924">
                <a:extLst>
                  <a:ext uri="{FF2B5EF4-FFF2-40B4-BE49-F238E27FC236}">
                    <a16:creationId xmlns:a16="http://schemas.microsoft.com/office/drawing/2014/main" id="{7EF6797C-95C2-4511-88D6-DC784450247F}"/>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4" name="Freeform 10925">
                <a:extLst>
                  <a:ext uri="{FF2B5EF4-FFF2-40B4-BE49-F238E27FC236}">
                    <a16:creationId xmlns:a16="http://schemas.microsoft.com/office/drawing/2014/main" id="{4F752751-D1B0-43C7-9CD8-C50001C75BAC}"/>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5" name="Freeform 10926">
                <a:extLst>
                  <a:ext uri="{FF2B5EF4-FFF2-40B4-BE49-F238E27FC236}">
                    <a16:creationId xmlns:a16="http://schemas.microsoft.com/office/drawing/2014/main" id="{74DFC971-338B-4530-8FAA-A6CF8DCD5992}"/>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6" name="Freeform 10927">
                <a:extLst>
                  <a:ext uri="{FF2B5EF4-FFF2-40B4-BE49-F238E27FC236}">
                    <a16:creationId xmlns:a16="http://schemas.microsoft.com/office/drawing/2014/main" id="{178DE048-88F5-4D51-8DD1-C4029E36F8B8}"/>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7" name="Freeform 10928">
                <a:extLst>
                  <a:ext uri="{FF2B5EF4-FFF2-40B4-BE49-F238E27FC236}">
                    <a16:creationId xmlns:a16="http://schemas.microsoft.com/office/drawing/2014/main" id="{3639B378-007F-4C3C-B2AE-7616EFBAFFE3}"/>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8" name="Freeform 10929">
                <a:extLst>
                  <a:ext uri="{FF2B5EF4-FFF2-40B4-BE49-F238E27FC236}">
                    <a16:creationId xmlns:a16="http://schemas.microsoft.com/office/drawing/2014/main" id="{4C72EB53-4E15-471E-B552-2783397E1092}"/>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9" name="Freeform 10930">
                <a:extLst>
                  <a:ext uri="{FF2B5EF4-FFF2-40B4-BE49-F238E27FC236}">
                    <a16:creationId xmlns:a16="http://schemas.microsoft.com/office/drawing/2014/main" id="{6692DBB9-6E5A-4614-A97D-912FA210BEDC}"/>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0" name="Freeform 10931">
                <a:extLst>
                  <a:ext uri="{FF2B5EF4-FFF2-40B4-BE49-F238E27FC236}">
                    <a16:creationId xmlns:a16="http://schemas.microsoft.com/office/drawing/2014/main" id="{DD2D7871-4F8B-4728-95C1-169D6FD0494F}"/>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1" name="Freeform 10932">
                <a:extLst>
                  <a:ext uri="{FF2B5EF4-FFF2-40B4-BE49-F238E27FC236}">
                    <a16:creationId xmlns:a16="http://schemas.microsoft.com/office/drawing/2014/main" id="{ECC941A3-F3E4-4EBD-B900-42175C73D047}"/>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2" name="Freeform 10933">
                <a:extLst>
                  <a:ext uri="{FF2B5EF4-FFF2-40B4-BE49-F238E27FC236}">
                    <a16:creationId xmlns:a16="http://schemas.microsoft.com/office/drawing/2014/main" id="{9B078B04-8590-4A2C-9358-539166283CBC}"/>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3" name="Freeform 10934">
                <a:extLst>
                  <a:ext uri="{FF2B5EF4-FFF2-40B4-BE49-F238E27FC236}">
                    <a16:creationId xmlns:a16="http://schemas.microsoft.com/office/drawing/2014/main" id="{2D70F462-3EE9-4BDF-8245-F3031C90CB5A}"/>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4" name="Freeform 10935">
                <a:extLst>
                  <a:ext uri="{FF2B5EF4-FFF2-40B4-BE49-F238E27FC236}">
                    <a16:creationId xmlns:a16="http://schemas.microsoft.com/office/drawing/2014/main" id="{C224AE2D-C261-44FA-9B3E-754A4894462A}"/>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5" name="Freeform 10936">
                <a:extLst>
                  <a:ext uri="{FF2B5EF4-FFF2-40B4-BE49-F238E27FC236}">
                    <a16:creationId xmlns:a16="http://schemas.microsoft.com/office/drawing/2014/main" id="{FB824A2E-6C26-4AAA-A0D2-EC4BC5C4EA8E}"/>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6" name="Freeform 10937">
                <a:extLst>
                  <a:ext uri="{FF2B5EF4-FFF2-40B4-BE49-F238E27FC236}">
                    <a16:creationId xmlns:a16="http://schemas.microsoft.com/office/drawing/2014/main" id="{C2B87A51-5787-4EF2-ACF3-6C52A7A6FE13}"/>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7" name="Freeform 10938">
                <a:extLst>
                  <a:ext uri="{FF2B5EF4-FFF2-40B4-BE49-F238E27FC236}">
                    <a16:creationId xmlns:a16="http://schemas.microsoft.com/office/drawing/2014/main" id="{5B8B1021-E006-4C32-88D0-390D6CDB583B}"/>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8" name="Freeform 10939">
                <a:extLst>
                  <a:ext uri="{FF2B5EF4-FFF2-40B4-BE49-F238E27FC236}">
                    <a16:creationId xmlns:a16="http://schemas.microsoft.com/office/drawing/2014/main" id="{2520993C-26E5-483B-8433-D5BE386CA305}"/>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9" name="Freeform 10940">
                <a:extLst>
                  <a:ext uri="{FF2B5EF4-FFF2-40B4-BE49-F238E27FC236}">
                    <a16:creationId xmlns:a16="http://schemas.microsoft.com/office/drawing/2014/main" id="{B04E4C56-5B4D-4F5D-8EE7-BBD8B07DBB19}"/>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0" name="Freeform 10941">
                <a:extLst>
                  <a:ext uri="{FF2B5EF4-FFF2-40B4-BE49-F238E27FC236}">
                    <a16:creationId xmlns:a16="http://schemas.microsoft.com/office/drawing/2014/main" id="{A5C336B6-01C6-4C74-81F0-AC2D70D87C29}"/>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1" name="Freeform 10942">
                <a:extLst>
                  <a:ext uri="{FF2B5EF4-FFF2-40B4-BE49-F238E27FC236}">
                    <a16:creationId xmlns:a16="http://schemas.microsoft.com/office/drawing/2014/main" id="{2B57A9EF-0542-47BA-A92F-A86F74D70D89}"/>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2" name="Freeform 10943">
                <a:extLst>
                  <a:ext uri="{FF2B5EF4-FFF2-40B4-BE49-F238E27FC236}">
                    <a16:creationId xmlns:a16="http://schemas.microsoft.com/office/drawing/2014/main" id="{BC1FEC80-F8FF-4017-B7C3-307E586916B0}"/>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3" name="Freeform 10944">
                <a:extLst>
                  <a:ext uri="{FF2B5EF4-FFF2-40B4-BE49-F238E27FC236}">
                    <a16:creationId xmlns:a16="http://schemas.microsoft.com/office/drawing/2014/main" id="{231ECBE7-2656-4559-9F76-F23F821856A0}"/>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4" name="Freeform 10945">
                <a:extLst>
                  <a:ext uri="{FF2B5EF4-FFF2-40B4-BE49-F238E27FC236}">
                    <a16:creationId xmlns:a16="http://schemas.microsoft.com/office/drawing/2014/main" id="{622FC814-14C4-42A0-8586-DD52C174311A}"/>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5" name="Freeform 10946">
                <a:extLst>
                  <a:ext uri="{FF2B5EF4-FFF2-40B4-BE49-F238E27FC236}">
                    <a16:creationId xmlns:a16="http://schemas.microsoft.com/office/drawing/2014/main" id="{DD41C2BD-A66D-4538-B5C6-7DE8F4185F4D}"/>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6" name="Freeform 10947">
                <a:extLst>
                  <a:ext uri="{FF2B5EF4-FFF2-40B4-BE49-F238E27FC236}">
                    <a16:creationId xmlns:a16="http://schemas.microsoft.com/office/drawing/2014/main" id="{018E8ABC-7C48-48F4-8FA3-B7BA3C14FC8D}"/>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7" name="Freeform 10948">
                <a:extLst>
                  <a:ext uri="{FF2B5EF4-FFF2-40B4-BE49-F238E27FC236}">
                    <a16:creationId xmlns:a16="http://schemas.microsoft.com/office/drawing/2014/main" id="{1484CFB2-825B-44D9-B1D9-EE339D6BF717}"/>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8" name="Freeform 10949">
                <a:extLst>
                  <a:ext uri="{FF2B5EF4-FFF2-40B4-BE49-F238E27FC236}">
                    <a16:creationId xmlns:a16="http://schemas.microsoft.com/office/drawing/2014/main" id="{CF25D943-F898-4DF3-A3AA-C999135F921D}"/>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9" name="Freeform 10950">
                <a:extLst>
                  <a:ext uri="{FF2B5EF4-FFF2-40B4-BE49-F238E27FC236}">
                    <a16:creationId xmlns:a16="http://schemas.microsoft.com/office/drawing/2014/main" id="{03C61D7B-5E0C-4DF4-A8F8-BB7C64B02D63}"/>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0" name="Freeform 10951">
                <a:extLst>
                  <a:ext uri="{FF2B5EF4-FFF2-40B4-BE49-F238E27FC236}">
                    <a16:creationId xmlns:a16="http://schemas.microsoft.com/office/drawing/2014/main" id="{379D4A6C-946E-4529-9AF0-54BB4216FBB0}"/>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1" name="Freeform 10952">
                <a:extLst>
                  <a:ext uri="{FF2B5EF4-FFF2-40B4-BE49-F238E27FC236}">
                    <a16:creationId xmlns:a16="http://schemas.microsoft.com/office/drawing/2014/main" id="{04BC713D-CDB5-4C60-98BC-C55D1763EE7B}"/>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2" name="Freeform 10953">
                <a:extLst>
                  <a:ext uri="{FF2B5EF4-FFF2-40B4-BE49-F238E27FC236}">
                    <a16:creationId xmlns:a16="http://schemas.microsoft.com/office/drawing/2014/main" id="{6A323F5B-6CCC-4B3C-9E54-AFF16F398CDD}"/>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3" name="Freeform 10954">
                <a:extLst>
                  <a:ext uri="{FF2B5EF4-FFF2-40B4-BE49-F238E27FC236}">
                    <a16:creationId xmlns:a16="http://schemas.microsoft.com/office/drawing/2014/main" id="{0AF7F650-E3BF-4873-840F-7D8560D6479B}"/>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4" name="Freeform 10955">
                <a:extLst>
                  <a:ext uri="{FF2B5EF4-FFF2-40B4-BE49-F238E27FC236}">
                    <a16:creationId xmlns:a16="http://schemas.microsoft.com/office/drawing/2014/main" id="{FB760223-4153-4125-8378-1B9A445DCD1A}"/>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5" name="Freeform 10956">
                <a:extLst>
                  <a:ext uri="{FF2B5EF4-FFF2-40B4-BE49-F238E27FC236}">
                    <a16:creationId xmlns:a16="http://schemas.microsoft.com/office/drawing/2014/main" id="{71672FE3-52B8-4A31-9D0C-F43581991F26}"/>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6" name="Freeform 10957">
                <a:extLst>
                  <a:ext uri="{FF2B5EF4-FFF2-40B4-BE49-F238E27FC236}">
                    <a16:creationId xmlns:a16="http://schemas.microsoft.com/office/drawing/2014/main" id="{F15CDD31-2AB8-475A-83B4-22BC25031246}"/>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7" name="Freeform 10958">
                <a:extLst>
                  <a:ext uri="{FF2B5EF4-FFF2-40B4-BE49-F238E27FC236}">
                    <a16:creationId xmlns:a16="http://schemas.microsoft.com/office/drawing/2014/main" id="{201D6B8C-E645-428A-B085-9E2BA4DB20D6}"/>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8" name="Freeform 10959">
                <a:extLst>
                  <a:ext uri="{FF2B5EF4-FFF2-40B4-BE49-F238E27FC236}">
                    <a16:creationId xmlns:a16="http://schemas.microsoft.com/office/drawing/2014/main" id="{5D01D05A-1956-47F2-83D8-10CE0203BBE0}"/>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9" name="Freeform 10960">
                <a:extLst>
                  <a:ext uri="{FF2B5EF4-FFF2-40B4-BE49-F238E27FC236}">
                    <a16:creationId xmlns:a16="http://schemas.microsoft.com/office/drawing/2014/main" id="{BF53D510-8C83-468E-8A22-3037580E8BD6}"/>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0" name="Freeform 10961">
                <a:extLst>
                  <a:ext uri="{FF2B5EF4-FFF2-40B4-BE49-F238E27FC236}">
                    <a16:creationId xmlns:a16="http://schemas.microsoft.com/office/drawing/2014/main" id="{673A4079-545C-420B-A728-4FAB81995469}"/>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1" name="Freeform 10962">
                <a:extLst>
                  <a:ext uri="{FF2B5EF4-FFF2-40B4-BE49-F238E27FC236}">
                    <a16:creationId xmlns:a16="http://schemas.microsoft.com/office/drawing/2014/main" id="{BD4F3759-4EA8-40E9-8350-790203336FCF}"/>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2" name="Freeform 10963">
                <a:extLst>
                  <a:ext uri="{FF2B5EF4-FFF2-40B4-BE49-F238E27FC236}">
                    <a16:creationId xmlns:a16="http://schemas.microsoft.com/office/drawing/2014/main" id="{2656BFE8-4A47-4C0A-BCDE-4F5B9C96E3C1}"/>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3" name="Freeform 10964">
                <a:extLst>
                  <a:ext uri="{FF2B5EF4-FFF2-40B4-BE49-F238E27FC236}">
                    <a16:creationId xmlns:a16="http://schemas.microsoft.com/office/drawing/2014/main" id="{BD0D80D5-EEA3-4062-83B8-7D6C219E2C23}"/>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4" name="Freeform 10965">
                <a:extLst>
                  <a:ext uri="{FF2B5EF4-FFF2-40B4-BE49-F238E27FC236}">
                    <a16:creationId xmlns:a16="http://schemas.microsoft.com/office/drawing/2014/main" id="{6FDB1B5A-C141-4B3B-BE6C-2EC1E237A046}"/>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5" name="Freeform 10966">
                <a:extLst>
                  <a:ext uri="{FF2B5EF4-FFF2-40B4-BE49-F238E27FC236}">
                    <a16:creationId xmlns:a16="http://schemas.microsoft.com/office/drawing/2014/main" id="{32659F41-D6BA-4647-8B9B-F7E5BD79E44B}"/>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6" name="Freeform 10967">
                <a:extLst>
                  <a:ext uri="{FF2B5EF4-FFF2-40B4-BE49-F238E27FC236}">
                    <a16:creationId xmlns:a16="http://schemas.microsoft.com/office/drawing/2014/main" id="{80EDD0C5-F921-4A5F-BC7C-A9919439EDD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7" name="Freeform 10968">
                <a:extLst>
                  <a:ext uri="{FF2B5EF4-FFF2-40B4-BE49-F238E27FC236}">
                    <a16:creationId xmlns:a16="http://schemas.microsoft.com/office/drawing/2014/main" id="{BFE1D9E2-055F-4266-97CF-2B99D2768C59}"/>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8" name="Freeform 10969">
                <a:extLst>
                  <a:ext uri="{FF2B5EF4-FFF2-40B4-BE49-F238E27FC236}">
                    <a16:creationId xmlns:a16="http://schemas.microsoft.com/office/drawing/2014/main" id="{752027DB-DBEB-41CD-B8DE-C9462BF35313}"/>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9" name="Freeform 10970">
                <a:extLst>
                  <a:ext uri="{FF2B5EF4-FFF2-40B4-BE49-F238E27FC236}">
                    <a16:creationId xmlns:a16="http://schemas.microsoft.com/office/drawing/2014/main" id="{37CE8528-5531-466F-871E-2F9919ADABF1}"/>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0" name="Freeform 10971">
                <a:extLst>
                  <a:ext uri="{FF2B5EF4-FFF2-40B4-BE49-F238E27FC236}">
                    <a16:creationId xmlns:a16="http://schemas.microsoft.com/office/drawing/2014/main" id="{24560F82-EA48-448F-8D6A-6F5C60EA3003}"/>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1" name="Freeform 10972">
                <a:extLst>
                  <a:ext uri="{FF2B5EF4-FFF2-40B4-BE49-F238E27FC236}">
                    <a16:creationId xmlns:a16="http://schemas.microsoft.com/office/drawing/2014/main" id="{A06443FC-EF37-4C04-BA31-63F194370D2F}"/>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2" name="Freeform 10973">
                <a:extLst>
                  <a:ext uri="{FF2B5EF4-FFF2-40B4-BE49-F238E27FC236}">
                    <a16:creationId xmlns:a16="http://schemas.microsoft.com/office/drawing/2014/main" id="{52BE46BE-CF7E-4190-B250-11B5C8FCB355}"/>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3" name="Freeform 10974">
                <a:extLst>
                  <a:ext uri="{FF2B5EF4-FFF2-40B4-BE49-F238E27FC236}">
                    <a16:creationId xmlns:a16="http://schemas.microsoft.com/office/drawing/2014/main" id="{6BBE24B1-1503-4E3B-9F32-B06B852D7AB3}"/>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4" name="Freeform 10975">
                <a:extLst>
                  <a:ext uri="{FF2B5EF4-FFF2-40B4-BE49-F238E27FC236}">
                    <a16:creationId xmlns:a16="http://schemas.microsoft.com/office/drawing/2014/main" id="{16AD257D-0932-4366-B540-18A3F9C42D4E}"/>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5" name="Freeform 10976">
                <a:extLst>
                  <a:ext uri="{FF2B5EF4-FFF2-40B4-BE49-F238E27FC236}">
                    <a16:creationId xmlns:a16="http://schemas.microsoft.com/office/drawing/2014/main" id="{F99884B6-9AC5-47E1-8F46-7EE4850BE0DE}"/>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6" name="Freeform 10977">
                <a:extLst>
                  <a:ext uri="{FF2B5EF4-FFF2-40B4-BE49-F238E27FC236}">
                    <a16:creationId xmlns:a16="http://schemas.microsoft.com/office/drawing/2014/main" id="{90F4CFED-2E18-4B9D-ACD9-2AEEE7EC5ADB}"/>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7" name="Freeform 10978">
                <a:extLst>
                  <a:ext uri="{FF2B5EF4-FFF2-40B4-BE49-F238E27FC236}">
                    <a16:creationId xmlns:a16="http://schemas.microsoft.com/office/drawing/2014/main" id="{C4A2A770-F93A-412D-B296-48446BC5B0F3}"/>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8" name="Freeform 10979">
                <a:extLst>
                  <a:ext uri="{FF2B5EF4-FFF2-40B4-BE49-F238E27FC236}">
                    <a16:creationId xmlns:a16="http://schemas.microsoft.com/office/drawing/2014/main" id="{64C55EA3-17E3-45A8-8865-CBBCB9504F6B}"/>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9" name="Freeform 10980">
                <a:extLst>
                  <a:ext uri="{FF2B5EF4-FFF2-40B4-BE49-F238E27FC236}">
                    <a16:creationId xmlns:a16="http://schemas.microsoft.com/office/drawing/2014/main" id="{EA845FCE-E3FD-4115-BA97-456099DB2AEE}"/>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0" name="Freeform 10981">
                <a:extLst>
                  <a:ext uri="{FF2B5EF4-FFF2-40B4-BE49-F238E27FC236}">
                    <a16:creationId xmlns:a16="http://schemas.microsoft.com/office/drawing/2014/main" id="{5EDDD69D-C2D8-47F2-BD0A-E0EC261019A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1" name="Freeform 10982">
                <a:extLst>
                  <a:ext uri="{FF2B5EF4-FFF2-40B4-BE49-F238E27FC236}">
                    <a16:creationId xmlns:a16="http://schemas.microsoft.com/office/drawing/2014/main" id="{519F69B9-93B2-4155-9871-12444D089E16}"/>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2" name="Freeform 10983">
                <a:extLst>
                  <a:ext uri="{FF2B5EF4-FFF2-40B4-BE49-F238E27FC236}">
                    <a16:creationId xmlns:a16="http://schemas.microsoft.com/office/drawing/2014/main" id="{B45F7436-829E-4288-A095-A0730708169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3" name="Freeform 10984">
                <a:extLst>
                  <a:ext uri="{FF2B5EF4-FFF2-40B4-BE49-F238E27FC236}">
                    <a16:creationId xmlns:a16="http://schemas.microsoft.com/office/drawing/2014/main" id="{021AB896-479F-4C00-B2D7-147480006A47}"/>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4" name="Freeform 10985">
                <a:extLst>
                  <a:ext uri="{FF2B5EF4-FFF2-40B4-BE49-F238E27FC236}">
                    <a16:creationId xmlns:a16="http://schemas.microsoft.com/office/drawing/2014/main" id="{1B12E38D-A7EA-4D1A-A060-0238930CEF14}"/>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5" name="Freeform 10986">
                <a:extLst>
                  <a:ext uri="{FF2B5EF4-FFF2-40B4-BE49-F238E27FC236}">
                    <a16:creationId xmlns:a16="http://schemas.microsoft.com/office/drawing/2014/main" id="{01F294B5-6DD8-46FC-9BFC-4F81A3A461D0}"/>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6" name="Freeform 10987">
                <a:extLst>
                  <a:ext uri="{FF2B5EF4-FFF2-40B4-BE49-F238E27FC236}">
                    <a16:creationId xmlns:a16="http://schemas.microsoft.com/office/drawing/2014/main" id="{54BA93E5-1A03-4C0D-AF0E-AFB6A4222403}"/>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7" name="Freeform 10988">
                <a:extLst>
                  <a:ext uri="{FF2B5EF4-FFF2-40B4-BE49-F238E27FC236}">
                    <a16:creationId xmlns:a16="http://schemas.microsoft.com/office/drawing/2014/main" id="{20DF4B90-F663-43A2-976E-A0B12FD9C88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8" name="Freeform 10989">
                <a:extLst>
                  <a:ext uri="{FF2B5EF4-FFF2-40B4-BE49-F238E27FC236}">
                    <a16:creationId xmlns:a16="http://schemas.microsoft.com/office/drawing/2014/main" id="{FB9A2765-421A-4E9E-BB3E-3AC955975F61}"/>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9" name="Freeform 10990">
                <a:extLst>
                  <a:ext uri="{FF2B5EF4-FFF2-40B4-BE49-F238E27FC236}">
                    <a16:creationId xmlns:a16="http://schemas.microsoft.com/office/drawing/2014/main" id="{6CF88CFE-BE14-4DAF-8EE5-D14D9CD17C63}"/>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0" name="Freeform 10991">
                <a:extLst>
                  <a:ext uri="{FF2B5EF4-FFF2-40B4-BE49-F238E27FC236}">
                    <a16:creationId xmlns:a16="http://schemas.microsoft.com/office/drawing/2014/main" id="{704B9038-3303-4E00-A743-78D3AFD684BD}"/>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1" name="Freeform 10992">
                <a:extLst>
                  <a:ext uri="{FF2B5EF4-FFF2-40B4-BE49-F238E27FC236}">
                    <a16:creationId xmlns:a16="http://schemas.microsoft.com/office/drawing/2014/main" id="{8278AAE5-8225-4800-9326-5A09FC7EBB15}"/>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2" name="Freeform 10993">
                <a:extLst>
                  <a:ext uri="{FF2B5EF4-FFF2-40B4-BE49-F238E27FC236}">
                    <a16:creationId xmlns:a16="http://schemas.microsoft.com/office/drawing/2014/main" id="{CB4C1A49-3029-427C-978B-02E3BED2195E}"/>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3" name="Freeform 10994">
                <a:extLst>
                  <a:ext uri="{FF2B5EF4-FFF2-40B4-BE49-F238E27FC236}">
                    <a16:creationId xmlns:a16="http://schemas.microsoft.com/office/drawing/2014/main" id="{9D0D33BB-2374-455C-BCB0-FF176A1E8D18}"/>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4" name="Freeform 10995">
                <a:extLst>
                  <a:ext uri="{FF2B5EF4-FFF2-40B4-BE49-F238E27FC236}">
                    <a16:creationId xmlns:a16="http://schemas.microsoft.com/office/drawing/2014/main" id="{7C25475E-CF58-433F-92C3-6E877CB4DA2C}"/>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5" name="Freeform 10996">
                <a:extLst>
                  <a:ext uri="{FF2B5EF4-FFF2-40B4-BE49-F238E27FC236}">
                    <a16:creationId xmlns:a16="http://schemas.microsoft.com/office/drawing/2014/main" id="{3AA9C459-1989-4954-90C8-170BE04916BC}"/>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6" name="Freeform 10997">
                <a:extLst>
                  <a:ext uri="{FF2B5EF4-FFF2-40B4-BE49-F238E27FC236}">
                    <a16:creationId xmlns:a16="http://schemas.microsoft.com/office/drawing/2014/main" id="{7D0DE28F-56FF-4779-9634-907A63A773E6}"/>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7" name="Freeform 10998">
                <a:extLst>
                  <a:ext uri="{FF2B5EF4-FFF2-40B4-BE49-F238E27FC236}">
                    <a16:creationId xmlns:a16="http://schemas.microsoft.com/office/drawing/2014/main" id="{4062D4BD-BB6B-4C44-B272-841743807F15}"/>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8" name="Freeform 10999">
                <a:extLst>
                  <a:ext uri="{FF2B5EF4-FFF2-40B4-BE49-F238E27FC236}">
                    <a16:creationId xmlns:a16="http://schemas.microsoft.com/office/drawing/2014/main" id="{EF7AFF3C-CDC5-4531-9CA6-AB390512DB09}"/>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9" name="Freeform 11000">
                <a:extLst>
                  <a:ext uri="{FF2B5EF4-FFF2-40B4-BE49-F238E27FC236}">
                    <a16:creationId xmlns:a16="http://schemas.microsoft.com/office/drawing/2014/main" id="{DD5C0622-6560-49D0-A647-33A4926072EA}"/>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0" name="Freeform 11001">
                <a:extLst>
                  <a:ext uri="{FF2B5EF4-FFF2-40B4-BE49-F238E27FC236}">
                    <a16:creationId xmlns:a16="http://schemas.microsoft.com/office/drawing/2014/main" id="{9E6E002D-60C4-4825-8D5C-A92AF1FFF3E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1" name="Freeform 11002">
                <a:extLst>
                  <a:ext uri="{FF2B5EF4-FFF2-40B4-BE49-F238E27FC236}">
                    <a16:creationId xmlns:a16="http://schemas.microsoft.com/office/drawing/2014/main" id="{AFF3133B-3C3E-4996-984D-8A5377048EB7}"/>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2" name="Freeform 11003">
                <a:extLst>
                  <a:ext uri="{FF2B5EF4-FFF2-40B4-BE49-F238E27FC236}">
                    <a16:creationId xmlns:a16="http://schemas.microsoft.com/office/drawing/2014/main" id="{4CB2E26D-1D47-4AC4-B7A5-5169A67398AC}"/>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3" name="Freeform 11004">
                <a:extLst>
                  <a:ext uri="{FF2B5EF4-FFF2-40B4-BE49-F238E27FC236}">
                    <a16:creationId xmlns:a16="http://schemas.microsoft.com/office/drawing/2014/main" id="{964E4185-5691-48C0-AA08-FA0F3676DD54}"/>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4" name="Freeform 11005">
                <a:extLst>
                  <a:ext uri="{FF2B5EF4-FFF2-40B4-BE49-F238E27FC236}">
                    <a16:creationId xmlns:a16="http://schemas.microsoft.com/office/drawing/2014/main" id="{27A33AA4-3A8A-445D-AC27-C0E4949ED02A}"/>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5" name="Freeform 11006">
                <a:extLst>
                  <a:ext uri="{FF2B5EF4-FFF2-40B4-BE49-F238E27FC236}">
                    <a16:creationId xmlns:a16="http://schemas.microsoft.com/office/drawing/2014/main" id="{FD1D3346-D7DD-40B7-A183-EC670EA7672F}"/>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6" name="Freeform 11007">
                <a:extLst>
                  <a:ext uri="{FF2B5EF4-FFF2-40B4-BE49-F238E27FC236}">
                    <a16:creationId xmlns:a16="http://schemas.microsoft.com/office/drawing/2014/main" id="{92529188-38E5-4DF4-87EB-25A0982A532F}"/>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7" name="Freeform 11008">
                <a:extLst>
                  <a:ext uri="{FF2B5EF4-FFF2-40B4-BE49-F238E27FC236}">
                    <a16:creationId xmlns:a16="http://schemas.microsoft.com/office/drawing/2014/main" id="{4E2FB8C3-1EB9-47F7-9FB5-B85729960E88}"/>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8" name="Freeform 11009">
                <a:extLst>
                  <a:ext uri="{FF2B5EF4-FFF2-40B4-BE49-F238E27FC236}">
                    <a16:creationId xmlns:a16="http://schemas.microsoft.com/office/drawing/2014/main" id="{9B844B08-77B9-45D7-9772-4EDB0A6E3472}"/>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9" name="Freeform 11010">
                <a:extLst>
                  <a:ext uri="{FF2B5EF4-FFF2-40B4-BE49-F238E27FC236}">
                    <a16:creationId xmlns:a16="http://schemas.microsoft.com/office/drawing/2014/main" id="{E9AA7F32-3F9A-42F4-B862-1E3A9E1ED231}"/>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0" name="Freeform 11011">
                <a:extLst>
                  <a:ext uri="{FF2B5EF4-FFF2-40B4-BE49-F238E27FC236}">
                    <a16:creationId xmlns:a16="http://schemas.microsoft.com/office/drawing/2014/main" id="{DAE56853-B60B-4FED-8BF7-C8264CC41F69}"/>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1" name="Freeform 11012">
                <a:extLst>
                  <a:ext uri="{FF2B5EF4-FFF2-40B4-BE49-F238E27FC236}">
                    <a16:creationId xmlns:a16="http://schemas.microsoft.com/office/drawing/2014/main" id="{FAD2F139-363D-4047-9884-A521F32161C4}"/>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2" name="Freeform 11013">
                <a:extLst>
                  <a:ext uri="{FF2B5EF4-FFF2-40B4-BE49-F238E27FC236}">
                    <a16:creationId xmlns:a16="http://schemas.microsoft.com/office/drawing/2014/main" id="{9B4CCDBA-241C-4E5C-BA10-A2E1C2F5B1AA}"/>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3" name="Freeform 11014">
                <a:extLst>
                  <a:ext uri="{FF2B5EF4-FFF2-40B4-BE49-F238E27FC236}">
                    <a16:creationId xmlns:a16="http://schemas.microsoft.com/office/drawing/2014/main" id="{D345A539-C041-410E-9EDE-6D53438F5381}"/>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4" name="Freeform 11015">
                <a:extLst>
                  <a:ext uri="{FF2B5EF4-FFF2-40B4-BE49-F238E27FC236}">
                    <a16:creationId xmlns:a16="http://schemas.microsoft.com/office/drawing/2014/main" id="{BBFD67A1-9F71-4BF2-818D-0578B2E39ABF}"/>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5" name="Freeform 11016">
                <a:extLst>
                  <a:ext uri="{FF2B5EF4-FFF2-40B4-BE49-F238E27FC236}">
                    <a16:creationId xmlns:a16="http://schemas.microsoft.com/office/drawing/2014/main" id="{9C51274B-1178-4501-8283-96FEB1420B0C}"/>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6" name="Freeform 11017">
                <a:extLst>
                  <a:ext uri="{FF2B5EF4-FFF2-40B4-BE49-F238E27FC236}">
                    <a16:creationId xmlns:a16="http://schemas.microsoft.com/office/drawing/2014/main" id="{997369A2-72C2-480E-8B4F-014FC42388F6}"/>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7" name="Freeform 11018">
                <a:extLst>
                  <a:ext uri="{FF2B5EF4-FFF2-40B4-BE49-F238E27FC236}">
                    <a16:creationId xmlns:a16="http://schemas.microsoft.com/office/drawing/2014/main" id="{EE06E138-7271-4180-A350-F5B7DF88FE9E}"/>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8" name="Freeform 11019">
                <a:extLst>
                  <a:ext uri="{FF2B5EF4-FFF2-40B4-BE49-F238E27FC236}">
                    <a16:creationId xmlns:a16="http://schemas.microsoft.com/office/drawing/2014/main" id="{21CC38F4-11F7-478E-9129-585E2835FB10}"/>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9" name="Freeform 11020">
                <a:extLst>
                  <a:ext uri="{FF2B5EF4-FFF2-40B4-BE49-F238E27FC236}">
                    <a16:creationId xmlns:a16="http://schemas.microsoft.com/office/drawing/2014/main" id="{65309E66-91EE-4292-B96E-60B8290CAEEB}"/>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0" name="Freeform 11021">
                <a:extLst>
                  <a:ext uri="{FF2B5EF4-FFF2-40B4-BE49-F238E27FC236}">
                    <a16:creationId xmlns:a16="http://schemas.microsoft.com/office/drawing/2014/main" id="{EC5CECA3-8663-42CC-97BF-6861A2F3B81C}"/>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1" name="Freeform 11022">
                <a:extLst>
                  <a:ext uri="{FF2B5EF4-FFF2-40B4-BE49-F238E27FC236}">
                    <a16:creationId xmlns:a16="http://schemas.microsoft.com/office/drawing/2014/main" id="{DEE078E8-211A-4DD9-BB61-C8720DBF8242}"/>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2" name="Freeform 11023">
                <a:extLst>
                  <a:ext uri="{FF2B5EF4-FFF2-40B4-BE49-F238E27FC236}">
                    <a16:creationId xmlns:a16="http://schemas.microsoft.com/office/drawing/2014/main" id="{DA9EE190-D451-4E24-A169-154F0B320DAA}"/>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3" name="Freeform 11024">
                <a:extLst>
                  <a:ext uri="{FF2B5EF4-FFF2-40B4-BE49-F238E27FC236}">
                    <a16:creationId xmlns:a16="http://schemas.microsoft.com/office/drawing/2014/main" id="{444AEBE3-30F7-4479-909D-B205BC4C532D}"/>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4" name="Freeform 11025">
                <a:extLst>
                  <a:ext uri="{FF2B5EF4-FFF2-40B4-BE49-F238E27FC236}">
                    <a16:creationId xmlns:a16="http://schemas.microsoft.com/office/drawing/2014/main" id="{C5AC531A-5A6D-4E40-B815-B08E4D4ECB48}"/>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5" name="Freeform 11026">
                <a:extLst>
                  <a:ext uri="{FF2B5EF4-FFF2-40B4-BE49-F238E27FC236}">
                    <a16:creationId xmlns:a16="http://schemas.microsoft.com/office/drawing/2014/main" id="{31AE403E-A57E-428C-B8AA-F455DCD15955}"/>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6" name="Freeform 11027">
                <a:extLst>
                  <a:ext uri="{FF2B5EF4-FFF2-40B4-BE49-F238E27FC236}">
                    <a16:creationId xmlns:a16="http://schemas.microsoft.com/office/drawing/2014/main" id="{25B4B0B6-08BB-4A4B-AFF9-A9A58298B718}"/>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7" name="Freeform 11028">
                <a:extLst>
                  <a:ext uri="{FF2B5EF4-FFF2-40B4-BE49-F238E27FC236}">
                    <a16:creationId xmlns:a16="http://schemas.microsoft.com/office/drawing/2014/main" id="{61F3F922-CA56-4F41-BEB5-205DEE7FDF1E}"/>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8" name="Freeform 11029">
                <a:extLst>
                  <a:ext uri="{FF2B5EF4-FFF2-40B4-BE49-F238E27FC236}">
                    <a16:creationId xmlns:a16="http://schemas.microsoft.com/office/drawing/2014/main" id="{EA7D9B56-7AA1-4E0D-A87E-90083F2360D4}"/>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9" name="Freeform 11030">
                <a:extLst>
                  <a:ext uri="{FF2B5EF4-FFF2-40B4-BE49-F238E27FC236}">
                    <a16:creationId xmlns:a16="http://schemas.microsoft.com/office/drawing/2014/main" id="{5F560F19-B2FA-4DE4-8C0F-67224674D148}"/>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0" name="Freeform 11031">
                <a:extLst>
                  <a:ext uri="{FF2B5EF4-FFF2-40B4-BE49-F238E27FC236}">
                    <a16:creationId xmlns:a16="http://schemas.microsoft.com/office/drawing/2014/main" id="{B1C81E98-D2E3-441C-8604-0BA572B0DB04}"/>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1" name="Freeform 11032">
                <a:extLst>
                  <a:ext uri="{FF2B5EF4-FFF2-40B4-BE49-F238E27FC236}">
                    <a16:creationId xmlns:a16="http://schemas.microsoft.com/office/drawing/2014/main" id="{2D66EF5A-5BE9-414D-A460-2BB5015F6C81}"/>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2" name="Freeform 11033">
                <a:extLst>
                  <a:ext uri="{FF2B5EF4-FFF2-40B4-BE49-F238E27FC236}">
                    <a16:creationId xmlns:a16="http://schemas.microsoft.com/office/drawing/2014/main" id="{BCFDD644-A5D7-4524-850E-8E927F3EA993}"/>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3" name="Freeform 11034">
                <a:extLst>
                  <a:ext uri="{FF2B5EF4-FFF2-40B4-BE49-F238E27FC236}">
                    <a16:creationId xmlns:a16="http://schemas.microsoft.com/office/drawing/2014/main" id="{D4C200A3-6C21-4D3D-A4D5-041BE85CD598}"/>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4" name="Freeform 11035">
                <a:extLst>
                  <a:ext uri="{FF2B5EF4-FFF2-40B4-BE49-F238E27FC236}">
                    <a16:creationId xmlns:a16="http://schemas.microsoft.com/office/drawing/2014/main" id="{364C12E5-D7E0-498B-B556-C0E96F6F7C47}"/>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5" name="Freeform 11036">
                <a:extLst>
                  <a:ext uri="{FF2B5EF4-FFF2-40B4-BE49-F238E27FC236}">
                    <a16:creationId xmlns:a16="http://schemas.microsoft.com/office/drawing/2014/main" id="{3D890C44-4B07-48F6-A19D-8AAA9A9C6477}"/>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6" name="Freeform 11037">
                <a:extLst>
                  <a:ext uri="{FF2B5EF4-FFF2-40B4-BE49-F238E27FC236}">
                    <a16:creationId xmlns:a16="http://schemas.microsoft.com/office/drawing/2014/main" id="{596E86A3-F937-4304-8F1E-413CB485D7BE}"/>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7" name="Freeform 11038">
                <a:extLst>
                  <a:ext uri="{FF2B5EF4-FFF2-40B4-BE49-F238E27FC236}">
                    <a16:creationId xmlns:a16="http://schemas.microsoft.com/office/drawing/2014/main" id="{354BA773-69A3-4F1B-A9B7-11F6321B9CB5}"/>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8" name="Freeform 11039">
                <a:extLst>
                  <a:ext uri="{FF2B5EF4-FFF2-40B4-BE49-F238E27FC236}">
                    <a16:creationId xmlns:a16="http://schemas.microsoft.com/office/drawing/2014/main" id="{59720887-1904-4912-9DB7-788C2F5D6F10}"/>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9" name="Freeform 11040">
                <a:extLst>
                  <a:ext uri="{FF2B5EF4-FFF2-40B4-BE49-F238E27FC236}">
                    <a16:creationId xmlns:a16="http://schemas.microsoft.com/office/drawing/2014/main" id="{1AD7AB59-BF5F-441E-AC10-AD17B5245CFF}"/>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0" name="Freeform 11041">
                <a:extLst>
                  <a:ext uri="{FF2B5EF4-FFF2-40B4-BE49-F238E27FC236}">
                    <a16:creationId xmlns:a16="http://schemas.microsoft.com/office/drawing/2014/main" id="{23D559F2-1944-4B81-B98B-FA3201FBA17D}"/>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1" name="Freeform 11042">
                <a:extLst>
                  <a:ext uri="{FF2B5EF4-FFF2-40B4-BE49-F238E27FC236}">
                    <a16:creationId xmlns:a16="http://schemas.microsoft.com/office/drawing/2014/main" id="{035F57D0-BF57-41D2-8523-33F86D03E7F8}"/>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2" name="Freeform 11043">
                <a:extLst>
                  <a:ext uri="{FF2B5EF4-FFF2-40B4-BE49-F238E27FC236}">
                    <a16:creationId xmlns:a16="http://schemas.microsoft.com/office/drawing/2014/main" id="{F8A6ADAF-C01D-43C3-9CC1-6EE3F06B5B02}"/>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3" name="Freeform 11044">
                <a:extLst>
                  <a:ext uri="{FF2B5EF4-FFF2-40B4-BE49-F238E27FC236}">
                    <a16:creationId xmlns:a16="http://schemas.microsoft.com/office/drawing/2014/main" id="{467204E8-958B-4AA8-99B0-2E933B0D5C01}"/>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4" name="Freeform 11045">
                <a:extLst>
                  <a:ext uri="{FF2B5EF4-FFF2-40B4-BE49-F238E27FC236}">
                    <a16:creationId xmlns:a16="http://schemas.microsoft.com/office/drawing/2014/main" id="{4307E1AA-DC97-429E-BE5E-B239053E5B2E}"/>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5" name="Freeform 11046">
                <a:extLst>
                  <a:ext uri="{FF2B5EF4-FFF2-40B4-BE49-F238E27FC236}">
                    <a16:creationId xmlns:a16="http://schemas.microsoft.com/office/drawing/2014/main" id="{022F27EF-7275-4F58-B3B0-AA6D715766AB}"/>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6" name="Freeform 11047">
                <a:extLst>
                  <a:ext uri="{FF2B5EF4-FFF2-40B4-BE49-F238E27FC236}">
                    <a16:creationId xmlns:a16="http://schemas.microsoft.com/office/drawing/2014/main" id="{2D96D930-04B8-4938-84F6-8AC325C984E4}"/>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7" name="Freeform 11048">
                <a:extLst>
                  <a:ext uri="{FF2B5EF4-FFF2-40B4-BE49-F238E27FC236}">
                    <a16:creationId xmlns:a16="http://schemas.microsoft.com/office/drawing/2014/main" id="{C514905B-09B7-4751-90E1-D5E7C2135E27}"/>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8" name="Freeform 11049">
                <a:extLst>
                  <a:ext uri="{FF2B5EF4-FFF2-40B4-BE49-F238E27FC236}">
                    <a16:creationId xmlns:a16="http://schemas.microsoft.com/office/drawing/2014/main" id="{7417636E-4DD8-408D-9E4F-095FBB2796A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9" name="Freeform 11050">
                <a:extLst>
                  <a:ext uri="{FF2B5EF4-FFF2-40B4-BE49-F238E27FC236}">
                    <a16:creationId xmlns:a16="http://schemas.microsoft.com/office/drawing/2014/main" id="{57AF62F7-8562-403F-AAC0-6B8F6F4BD4AC}"/>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0" name="Freeform 11051">
                <a:extLst>
                  <a:ext uri="{FF2B5EF4-FFF2-40B4-BE49-F238E27FC236}">
                    <a16:creationId xmlns:a16="http://schemas.microsoft.com/office/drawing/2014/main" id="{166B708C-76A9-4E06-8B99-4D41FF5908FA}"/>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1" name="Freeform 11052">
                <a:extLst>
                  <a:ext uri="{FF2B5EF4-FFF2-40B4-BE49-F238E27FC236}">
                    <a16:creationId xmlns:a16="http://schemas.microsoft.com/office/drawing/2014/main" id="{68D21D54-6814-45A6-812D-A5FD849BB368}"/>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2" name="Freeform 11053">
                <a:extLst>
                  <a:ext uri="{FF2B5EF4-FFF2-40B4-BE49-F238E27FC236}">
                    <a16:creationId xmlns:a16="http://schemas.microsoft.com/office/drawing/2014/main" id="{BA85EA6F-FC43-43BB-8F57-4E337E07EA65}"/>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3" name="Freeform 11054">
                <a:extLst>
                  <a:ext uri="{FF2B5EF4-FFF2-40B4-BE49-F238E27FC236}">
                    <a16:creationId xmlns:a16="http://schemas.microsoft.com/office/drawing/2014/main" id="{C625322D-94CB-4116-AFD2-B11BAF77EEFB}"/>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4" name="Freeform 11055">
                <a:extLst>
                  <a:ext uri="{FF2B5EF4-FFF2-40B4-BE49-F238E27FC236}">
                    <a16:creationId xmlns:a16="http://schemas.microsoft.com/office/drawing/2014/main" id="{616CDA41-F4D5-43D3-A4FA-57037857118D}"/>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5" name="Freeform 11056">
                <a:extLst>
                  <a:ext uri="{FF2B5EF4-FFF2-40B4-BE49-F238E27FC236}">
                    <a16:creationId xmlns:a16="http://schemas.microsoft.com/office/drawing/2014/main" id="{6865BB70-596C-4F32-8998-BBE00001C2D8}"/>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6" name="Freeform 11057">
                <a:extLst>
                  <a:ext uri="{FF2B5EF4-FFF2-40B4-BE49-F238E27FC236}">
                    <a16:creationId xmlns:a16="http://schemas.microsoft.com/office/drawing/2014/main" id="{B1F9BA35-58D2-466E-BC1B-11D2B76CB5D0}"/>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7" name="Freeform 11058">
                <a:extLst>
                  <a:ext uri="{FF2B5EF4-FFF2-40B4-BE49-F238E27FC236}">
                    <a16:creationId xmlns:a16="http://schemas.microsoft.com/office/drawing/2014/main" id="{6B2D4689-99E4-44A0-9B0D-E26885A7B5F7}"/>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8" name="Freeform 11059">
                <a:extLst>
                  <a:ext uri="{FF2B5EF4-FFF2-40B4-BE49-F238E27FC236}">
                    <a16:creationId xmlns:a16="http://schemas.microsoft.com/office/drawing/2014/main" id="{56C5F795-BCA5-4D98-9261-37E554619BC0}"/>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9" name="Freeform 11060">
                <a:extLst>
                  <a:ext uri="{FF2B5EF4-FFF2-40B4-BE49-F238E27FC236}">
                    <a16:creationId xmlns:a16="http://schemas.microsoft.com/office/drawing/2014/main" id="{3563F3E5-CAC4-42E0-AE82-6A092B9F679B}"/>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0" name="Freeform 11061">
                <a:extLst>
                  <a:ext uri="{FF2B5EF4-FFF2-40B4-BE49-F238E27FC236}">
                    <a16:creationId xmlns:a16="http://schemas.microsoft.com/office/drawing/2014/main" id="{000FFA0F-40E3-44C6-9AEE-69650E93594A}"/>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1" name="Freeform 11062">
                <a:extLst>
                  <a:ext uri="{FF2B5EF4-FFF2-40B4-BE49-F238E27FC236}">
                    <a16:creationId xmlns:a16="http://schemas.microsoft.com/office/drawing/2014/main" id="{82399B2C-81DF-4A28-96FD-8BD1EA3FE274}"/>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2" name="Freeform 11063">
                <a:extLst>
                  <a:ext uri="{FF2B5EF4-FFF2-40B4-BE49-F238E27FC236}">
                    <a16:creationId xmlns:a16="http://schemas.microsoft.com/office/drawing/2014/main" id="{3BA400D3-6F2A-4CAB-9709-1031F89843AC}"/>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3" name="Freeform 11064">
                <a:extLst>
                  <a:ext uri="{FF2B5EF4-FFF2-40B4-BE49-F238E27FC236}">
                    <a16:creationId xmlns:a16="http://schemas.microsoft.com/office/drawing/2014/main" id="{DC82BDE0-8BA4-4E58-8AAA-0B6E3B346E60}"/>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4" name="Freeform 11065">
                <a:extLst>
                  <a:ext uri="{FF2B5EF4-FFF2-40B4-BE49-F238E27FC236}">
                    <a16:creationId xmlns:a16="http://schemas.microsoft.com/office/drawing/2014/main" id="{B780AA74-7AE8-4956-9312-7314A48A6C57}"/>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5" name="Freeform 11066">
                <a:extLst>
                  <a:ext uri="{FF2B5EF4-FFF2-40B4-BE49-F238E27FC236}">
                    <a16:creationId xmlns:a16="http://schemas.microsoft.com/office/drawing/2014/main" id="{5AEF59E5-C2E9-4FD1-8AA0-5C8228DD96C4}"/>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6" name="Freeform 11067">
                <a:extLst>
                  <a:ext uri="{FF2B5EF4-FFF2-40B4-BE49-F238E27FC236}">
                    <a16:creationId xmlns:a16="http://schemas.microsoft.com/office/drawing/2014/main" id="{3E543756-C98F-4D6D-8624-D65BB4CD07CD}"/>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7" name="Freeform 11068">
                <a:extLst>
                  <a:ext uri="{FF2B5EF4-FFF2-40B4-BE49-F238E27FC236}">
                    <a16:creationId xmlns:a16="http://schemas.microsoft.com/office/drawing/2014/main" id="{7907BA35-1FDE-4B1C-A7A0-34BEA3D77CB0}"/>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8" name="Freeform 11069">
                <a:extLst>
                  <a:ext uri="{FF2B5EF4-FFF2-40B4-BE49-F238E27FC236}">
                    <a16:creationId xmlns:a16="http://schemas.microsoft.com/office/drawing/2014/main" id="{A0F1FE67-45C6-4BE8-ACB0-3703B1BCB6C1}"/>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9" name="Freeform 11070">
                <a:extLst>
                  <a:ext uri="{FF2B5EF4-FFF2-40B4-BE49-F238E27FC236}">
                    <a16:creationId xmlns:a16="http://schemas.microsoft.com/office/drawing/2014/main" id="{C0A02688-B0FC-465E-B3E4-C8C61E53B476}"/>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0" name="Freeform 11071">
                <a:extLst>
                  <a:ext uri="{FF2B5EF4-FFF2-40B4-BE49-F238E27FC236}">
                    <a16:creationId xmlns:a16="http://schemas.microsoft.com/office/drawing/2014/main" id="{875AAD20-DD95-4C87-9266-F71F9D30C69A}"/>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1" name="Freeform 11072">
                <a:extLst>
                  <a:ext uri="{FF2B5EF4-FFF2-40B4-BE49-F238E27FC236}">
                    <a16:creationId xmlns:a16="http://schemas.microsoft.com/office/drawing/2014/main" id="{67AC35D8-B103-470F-B8EC-D6980419A7E3}"/>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2" name="Freeform 11073">
                <a:extLst>
                  <a:ext uri="{FF2B5EF4-FFF2-40B4-BE49-F238E27FC236}">
                    <a16:creationId xmlns:a16="http://schemas.microsoft.com/office/drawing/2014/main" id="{0AFE3D22-8411-435D-8506-8E6BB4CF8E0A}"/>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3" name="Freeform 11074">
                <a:extLst>
                  <a:ext uri="{FF2B5EF4-FFF2-40B4-BE49-F238E27FC236}">
                    <a16:creationId xmlns:a16="http://schemas.microsoft.com/office/drawing/2014/main" id="{57E4C946-6251-461D-AF6D-5A928F937E76}"/>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4" name="Freeform 11075">
                <a:extLst>
                  <a:ext uri="{FF2B5EF4-FFF2-40B4-BE49-F238E27FC236}">
                    <a16:creationId xmlns:a16="http://schemas.microsoft.com/office/drawing/2014/main" id="{26A0017F-98E1-4010-A325-BB2A1A3C46BE}"/>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5" name="Freeform 11076">
                <a:extLst>
                  <a:ext uri="{FF2B5EF4-FFF2-40B4-BE49-F238E27FC236}">
                    <a16:creationId xmlns:a16="http://schemas.microsoft.com/office/drawing/2014/main" id="{CA6AC708-B5E4-440A-90C2-40883B2042FA}"/>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6" name="Freeform 11077">
                <a:extLst>
                  <a:ext uri="{FF2B5EF4-FFF2-40B4-BE49-F238E27FC236}">
                    <a16:creationId xmlns:a16="http://schemas.microsoft.com/office/drawing/2014/main" id="{19684E83-3513-46D5-BBB9-21320FF3CE01}"/>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7" name="Freeform 11078">
                <a:extLst>
                  <a:ext uri="{FF2B5EF4-FFF2-40B4-BE49-F238E27FC236}">
                    <a16:creationId xmlns:a16="http://schemas.microsoft.com/office/drawing/2014/main" id="{71C4E568-E216-4D1E-BE26-A0CEAB5BBE9F}"/>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8" name="Freeform 11079">
                <a:extLst>
                  <a:ext uri="{FF2B5EF4-FFF2-40B4-BE49-F238E27FC236}">
                    <a16:creationId xmlns:a16="http://schemas.microsoft.com/office/drawing/2014/main" id="{FC6F8A96-1F05-4518-89E7-964A603299F1}"/>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9" name="Freeform 11080">
                <a:extLst>
                  <a:ext uri="{FF2B5EF4-FFF2-40B4-BE49-F238E27FC236}">
                    <a16:creationId xmlns:a16="http://schemas.microsoft.com/office/drawing/2014/main" id="{B98BB397-64B0-4D44-9754-EFD1831C173F}"/>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0" name="Freeform 11081">
                <a:extLst>
                  <a:ext uri="{FF2B5EF4-FFF2-40B4-BE49-F238E27FC236}">
                    <a16:creationId xmlns:a16="http://schemas.microsoft.com/office/drawing/2014/main" id="{7B6C32B3-A769-47EB-98D0-FD40CA159511}"/>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1" name="Freeform 11082">
                <a:extLst>
                  <a:ext uri="{FF2B5EF4-FFF2-40B4-BE49-F238E27FC236}">
                    <a16:creationId xmlns:a16="http://schemas.microsoft.com/office/drawing/2014/main" id="{BD26502F-9B7C-456C-BE6D-948DB561CDB9}"/>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2" name="Freeform 11083">
                <a:extLst>
                  <a:ext uri="{FF2B5EF4-FFF2-40B4-BE49-F238E27FC236}">
                    <a16:creationId xmlns:a16="http://schemas.microsoft.com/office/drawing/2014/main" id="{449ED4EE-B215-4136-A240-96F1C30A6138}"/>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3" name="Freeform 11084">
                <a:extLst>
                  <a:ext uri="{FF2B5EF4-FFF2-40B4-BE49-F238E27FC236}">
                    <a16:creationId xmlns:a16="http://schemas.microsoft.com/office/drawing/2014/main" id="{9D16FE95-8167-4EF3-8222-48CFF6567189}"/>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4" name="Freeform 11085">
                <a:extLst>
                  <a:ext uri="{FF2B5EF4-FFF2-40B4-BE49-F238E27FC236}">
                    <a16:creationId xmlns:a16="http://schemas.microsoft.com/office/drawing/2014/main" id="{346784F0-EC3A-4919-8501-1428BA0B479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5" name="Freeform 11086">
                <a:extLst>
                  <a:ext uri="{FF2B5EF4-FFF2-40B4-BE49-F238E27FC236}">
                    <a16:creationId xmlns:a16="http://schemas.microsoft.com/office/drawing/2014/main" id="{61045981-7B1F-46D2-B46A-27BD5F125D46}"/>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6" name="Freeform 11087">
                <a:extLst>
                  <a:ext uri="{FF2B5EF4-FFF2-40B4-BE49-F238E27FC236}">
                    <a16:creationId xmlns:a16="http://schemas.microsoft.com/office/drawing/2014/main" id="{A140B66F-B0A1-4384-9F19-41574D817A3D}"/>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7" name="Freeform 11088">
                <a:extLst>
                  <a:ext uri="{FF2B5EF4-FFF2-40B4-BE49-F238E27FC236}">
                    <a16:creationId xmlns:a16="http://schemas.microsoft.com/office/drawing/2014/main" id="{419ADC3A-A0FC-41F9-BA47-97A3104EF95C}"/>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8" name="Freeform 11089">
                <a:extLst>
                  <a:ext uri="{FF2B5EF4-FFF2-40B4-BE49-F238E27FC236}">
                    <a16:creationId xmlns:a16="http://schemas.microsoft.com/office/drawing/2014/main" id="{A6716B8D-CDDE-434D-B6FF-2059158FA7B1}"/>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9" name="Freeform 11090">
                <a:extLst>
                  <a:ext uri="{FF2B5EF4-FFF2-40B4-BE49-F238E27FC236}">
                    <a16:creationId xmlns:a16="http://schemas.microsoft.com/office/drawing/2014/main" id="{C3D89B9C-54D3-4937-82F4-F908B3489ED8}"/>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0" name="Freeform 11091">
                <a:extLst>
                  <a:ext uri="{FF2B5EF4-FFF2-40B4-BE49-F238E27FC236}">
                    <a16:creationId xmlns:a16="http://schemas.microsoft.com/office/drawing/2014/main" id="{20FB2C93-D48C-4EFB-82EE-7ADA7B79A23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1" name="Freeform 11092">
                <a:extLst>
                  <a:ext uri="{FF2B5EF4-FFF2-40B4-BE49-F238E27FC236}">
                    <a16:creationId xmlns:a16="http://schemas.microsoft.com/office/drawing/2014/main" id="{5A10CC6E-E20B-4A75-8117-FCB6E049E170}"/>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2" name="Freeform 11093">
                <a:extLst>
                  <a:ext uri="{FF2B5EF4-FFF2-40B4-BE49-F238E27FC236}">
                    <a16:creationId xmlns:a16="http://schemas.microsoft.com/office/drawing/2014/main" id="{E3AEA62D-C00B-4B40-BCBB-ACC1FFDD9C5D}"/>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3" name="Freeform 11094">
                <a:extLst>
                  <a:ext uri="{FF2B5EF4-FFF2-40B4-BE49-F238E27FC236}">
                    <a16:creationId xmlns:a16="http://schemas.microsoft.com/office/drawing/2014/main" id="{736164A1-0E14-4CC3-B119-DC39CB6D0CEC}"/>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4" name="Freeform 11095">
                <a:extLst>
                  <a:ext uri="{FF2B5EF4-FFF2-40B4-BE49-F238E27FC236}">
                    <a16:creationId xmlns:a16="http://schemas.microsoft.com/office/drawing/2014/main" id="{F3AED7FE-FA61-4553-A99F-4581B5CCF32E}"/>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5" name="Freeform 11096">
                <a:extLst>
                  <a:ext uri="{FF2B5EF4-FFF2-40B4-BE49-F238E27FC236}">
                    <a16:creationId xmlns:a16="http://schemas.microsoft.com/office/drawing/2014/main" id="{B392CA95-9B39-4983-A1E8-1E9E04D6092F}"/>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6" name="Freeform 11097">
                <a:extLst>
                  <a:ext uri="{FF2B5EF4-FFF2-40B4-BE49-F238E27FC236}">
                    <a16:creationId xmlns:a16="http://schemas.microsoft.com/office/drawing/2014/main" id="{2BBD98C1-E423-442C-BA2A-B6A4AFE4DFD0}"/>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7" name="Freeform 11098">
                <a:extLst>
                  <a:ext uri="{FF2B5EF4-FFF2-40B4-BE49-F238E27FC236}">
                    <a16:creationId xmlns:a16="http://schemas.microsoft.com/office/drawing/2014/main" id="{5C259651-51F5-4094-A07A-0A09C13894A3}"/>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8" name="Freeform 11099">
                <a:extLst>
                  <a:ext uri="{FF2B5EF4-FFF2-40B4-BE49-F238E27FC236}">
                    <a16:creationId xmlns:a16="http://schemas.microsoft.com/office/drawing/2014/main" id="{E05ECB1D-81C8-4590-91A1-04CB72F07256}"/>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9" name="Freeform 11100">
                <a:extLst>
                  <a:ext uri="{FF2B5EF4-FFF2-40B4-BE49-F238E27FC236}">
                    <a16:creationId xmlns:a16="http://schemas.microsoft.com/office/drawing/2014/main" id="{0D32FD5D-AD84-46A2-8439-0C7F5A40430D}"/>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0" name="Freeform 11101">
                <a:extLst>
                  <a:ext uri="{FF2B5EF4-FFF2-40B4-BE49-F238E27FC236}">
                    <a16:creationId xmlns:a16="http://schemas.microsoft.com/office/drawing/2014/main" id="{BBB81A0E-30FA-4181-93C0-641D3CF91399}"/>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1" name="Freeform 11102">
                <a:extLst>
                  <a:ext uri="{FF2B5EF4-FFF2-40B4-BE49-F238E27FC236}">
                    <a16:creationId xmlns:a16="http://schemas.microsoft.com/office/drawing/2014/main" id="{18930EC2-12DB-4222-A8F0-EAEF6208BADB}"/>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2" name="Freeform 11103">
                <a:extLst>
                  <a:ext uri="{FF2B5EF4-FFF2-40B4-BE49-F238E27FC236}">
                    <a16:creationId xmlns:a16="http://schemas.microsoft.com/office/drawing/2014/main" id="{21780005-A08F-4648-8EFC-B3C41A31FB2E}"/>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3" name="Freeform 11104">
                <a:extLst>
                  <a:ext uri="{FF2B5EF4-FFF2-40B4-BE49-F238E27FC236}">
                    <a16:creationId xmlns:a16="http://schemas.microsoft.com/office/drawing/2014/main" id="{DD7C3905-14A9-4F14-8878-0ECA1932E694}"/>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4" name="Freeform 11105">
                <a:extLst>
                  <a:ext uri="{FF2B5EF4-FFF2-40B4-BE49-F238E27FC236}">
                    <a16:creationId xmlns:a16="http://schemas.microsoft.com/office/drawing/2014/main" id="{660AB80C-E490-4F1F-80D9-46038BC77DBD}"/>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5" name="Freeform 11106">
                <a:extLst>
                  <a:ext uri="{FF2B5EF4-FFF2-40B4-BE49-F238E27FC236}">
                    <a16:creationId xmlns:a16="http://schemas.microsoft.com/office/drawing/2014/main" id="{B6DBFFB5-A897-49DD-99E7-7BA9517ED263}"/>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6" name="Freeform 11107">
                <a:extLst>
                  <a:ext uri="{FF2B5EF4-FFF2-40B4-BE49-F238E27FC236}">
                    <a16:creationId xmlns:a16="http://schemas.microsoft.com/office/drawing/2014/main" id="{B3710D7F-EBAA-44B9-A48A-1E151BEE7420}"/>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7" name="Freeform 11108">
                <a:extLst>
                  <a:ext uri="{FF2B5EF4-FFF2-40B4-BE49-F238E27FC236}">
                    <a16:creationId xmlns:a16="http://schemas.microsoft.com/office/drawing/2014/main" id="{1DFD00E5-D614-4915-B3F3-69AA289CA582}"/>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8" name="Freeform 11109">
                <a:extLst>
                  <a:ext uri="{FF2B5EF4-FFF2-40B4-BE49-F238E27FC236}">
                    <a16:creationId xmlns:a16="http://schemas.microsoft.com/office/drawing/2014/main" id="{90505B2A-539C-4DA0-952C-F99E499F14B9}"/>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9" name="Freeform 11110">
                <a:extLst>
                  <a:ext uri="{FF2B5EF4-FFF2-40B4-BE49-F238E27FC236}">
                    <a16:creationId xmlns:a16="http://schemas.microsoft.com/office/drawing/2014/main" id="{3604C774-9A0C-4D74-BCDA-39DD06A0DA6A}"/>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0" name="Freeform 11111">
                <a:extLst>
                  <a:ext uri="{FF2B5EF4-FFF2-40B4-BE49-F238E27FC236}">
                    <a16:creationId xmlns:a16="http://schemas.microsoft.com/office/drawing/2014/main" id="{222C3BA6-CE1A-476E-8B2B-315D229E4220}"/>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1" name="Freeform 11112">
                <a:extLst>
                  <a:ext uri="{FF2B5EF4-FFF2-40B4-BE49-F238E27FC236}">
                    <a16:creationId xmlns:a16="http://schemas.microsoft.com/office/drawing/2014/main" id="{B2DB9067-4AB2-40BA-A562-E409ED1C08EB}"/>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2" name="Freeform 11113">
                <a:extLst>
                  <a:ext uri="{FF2B5EF4-FFF2-40B4-BE49-F238E27FC236}">
                    <a16:creationId xmlns:a16="http://schemas.microsoft.com/office/drawing/2014/main" id="{B981FEA0-7C7C-4707-A39E-C4C9FACDF148}"/>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3" name="Freeform 11114">
                <a:extLst>
                  <a:ext uri="{FF2B5EF4-FFF2-40B4-BE49-F238E27FC236}">
                    <a16:creationId xmlns:a16="http://schemas.microsoft.com/office/drawing/2014/main" id="{75D24A3E-D5AB-4B79-B388-1797FFAA6EA2}"/>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4" name="Freeform 11115">
                <a:extLst>
                  <a:ext uri="{FF2B5EF4-FFF2-40B4-BE49-F238E27FC236}">
                    <a16:creationId xmlns:a16="http://schemas.microsoft.com/office/drawing/2014/main" id="{7964468D-0501-40E3-8854-6D2B0EAD6D77}"/>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5" name="Freeform 11116">
                <a:extLst>
                  <a:ext uri="{FF2B5EF4-FFF2-40B4-BE49-F238E27FC236}">
                    <a16:creationId xmlns:a16="http://schemas.microsoft.com/office/drawing/2014/main" id="{2E611221-23CE-45C1-9E8D-DA1955A02178}"/>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6" name="Freeform 11117">
                <a:extLst>
                  <a:ext uri="{FF2B5EF4-FFF2-40B4-BE49-F238E27FC236}">
                    <a16:creationId xmlns:a16="http://schemas.microsoft.com/office/drawing/2014/main" id="{B1C314CA-55C6-4CEC-AA78-6B2620B12154}"/>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7" name="Freeform 11118">
                <a:extLst>
                  <a:ext uri="{FF2B5EF4-FFF2-40B4-BE49-F238E27FC236}">
                    <a16:creationId xmlns:a16="http://schemas.microsoft.com/office/drawing/2014/main" id="{3717398D-5C97-4D5A-A1C6-0867A4D87A4B}"/>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8" name="Freeform 11119">
                <a:extLst>
                  <a:ext uri="{FF2B5EF4-FFF2-40B4-BE49-F238E27FC236}">
                    <a16:creationId xmlns:a16="http://schemas.microsoft.com/office/drawing/2014/main" id="{2127B6F7-AA50-4BAC-A3B1-26110ABF5877}"/>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9" name="Freeform 11120">
                <a:extLst>
                  <a:ext uri="{FF2B5EF4-FFF2-40B4-BE49-F238E27FC236}">
                    <a16:creationId xmlns:a16="http://schemas.microsoft.com/office/drawing/2014/main" id="{7A16089E-33A1-4ACA-8840-32EA62FE2F7F}"/>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0" name="Freeform 11121">
                <a:extLst>
                  <a:ext uri="{FF2B5EF4-FFF2-40B4-BE49-F238E27FC236}">
                    <a16:creationId xmlns:a16="http://schemas.microsoft.com/office/drawing/2014/main" id="{090F6F19-2CA5-4651-967F-26316DDD0661}"/>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1" name="Freeform 11122">
                <a:extLst>
                  <a:ext uri="{FF2B5EF4-FFF2-40B4-BE49-F238E27FC236}">
                    <a16:creationId xmlns:a16="http://schemas.microsoft.com/office/drawing/2014/main" id="{6A183AB7-BA86-4F3E-862A-66ED3C5D74B9}"/>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2" name="Freeform 11123">
                <a:extLst>
                  <a:ext uri="{FF2B5EF4-FFF2-40B4-BE49-F238E27FC236}">
                    <a16:creationId xmlns:a16="http://schemas.microsoft.com/office/drawing/2014/main" id="{40CEA38E-470B-426A-B82E-27E32164A583}"/>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3" name="Freeform 11124">
                <a:extLst>
                  <a:ext uri="{FF2B5EF4-FFF2-40B4-BE49-F238E27FC236}">
                    <a16:creationId xmlns:a16="http://schemas.microsoft.com/office/drawing/2014/main" id="{97444177-734E-4C45-B0E2-E16A65B3C8F4}"/>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4" name="Freeform 11125">
                <a:extLst>
                  <a:ext uri="{FF2B5EF4-FFF2-40B4-BE49-F238E27FC236}">
                    <a16:creationId xmlns:a16="http://schemas.microsoft.com/office/drawing/2014/main" id="{ACDD2C70-982C-41C1-91FF-A6ED34C2439D}"/>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5" name="Freeform 11126">
                <a:extLst>
                  <a:ext uri="{FF2B5EF4-FFF2-40B4-BE49-F238E27FC236}">
                    <a16:creationId xmlns:a16="http://schemas.microsoft.com/office/drawing/2014/main" id="{374C9599-F98F-480F-954B-775A9ED38120}"/>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6" name="Freeform 11127">
                <a:extLst>
                  <a:ext uri="{FF2B5EF4-FFF2-40B4-BE49-F238E27FC236}">
                    <a16:creationId xmlns:a16="http://schemas.microsoft.com/office/drawing/2014/main" id="{FA114816-A45F-486A-B525-82AEEA1A6ED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7" name="Freeform 11128">
                <a:extLst>
                  <a:ext uri="{FF2B5EF4-FFF2-40B4-BE49-F238E27FC236}">
                    <a16:creationId xmlns:a16="http://schemas.microsoft.com/office/drawing/2014/main" id="{F8942C3C-FB73-4C77-A419-009641251FC6}"/>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8" name="Freeform 11129">
                <a:extLst>
                  <a:ext uri="{FF2B5EF4-FFF2-40B4-BE49-F238E27FC236}">
                    <a16:creationId xmlns:a16="http://schemas.microsoft.com/office/drawing/2014/main" id="{CC2A143B-A1C4-4472-9669-1C05551154E1}"/>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9" name="Freeform 11130">
                <a:extLst>
                  <a:ext uri="{FF2B5EF4-FFF2-40B4-BE49-F238E27FC236}">
                    <a16:creationId xmlns:a16="http://schemas.microsoft.com/office/drawing/2014/main" id="{4E3115A7-E787-4F0D-BD0D-4E2B302D5B90}"/>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0" name="Freeform 11131">
                <a:extLst>
                  <a:ext uri="{FF2B5EF4-FFF2-40B4-BE49-F238E27FC236}">
                    <a16:creationId xmlns:a16="http://schemas.microsoft.com/office/drawing/2014/main" id="{B147F2D0-7712-4216-A11F-DBB1DA292474}"/>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1" name="Freeform 11132">
                <a:extLst>
                  <a:ext uri="{FF2B5EF4-FFF2-40B4-BE49-F238E27FC236}">
                    <a16:creationId xmlns:a16="http://schemas.microsoft.com/office/drawing/2014/main" id="{33D2EAA1-3E04-4C77-847A-83D1198E1A25}"/>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2" name="Freeform 11133">
                <a:extLst>
                  <a:ext uri="{FF2B5EF4-FFF2-40B4-BE49-F238E27FC236}">
                    <a16:creationId xmlns:a16="http://schemas.microsoft.com/office/drawing/2014/main" id="{E2B88F44-CAD7-4BF1-B814-278E49DD3F0C}"/>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3" name="Freeform 11134">
                <a:extLst>
                  <a:ext uri="{FF2B5EF4-FFF2-40B4-BE49-F238E27FC236}">
                    <a16:creationId xmlns:a16="http://schemas.microsoft.com/office/drawing/2014/main" id="{AA1CC711-1793-4633-8BA3-4EB1E202E6AE}"/>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4" name="Freeform 11135">
                <a:extLst>
                  <a:ext uri="{FF2B5EF4-FFF2-40B4-BE49-F238E27FC236}">
                    <a16:creationId xmlns:a16="http://schemas.microsoft.com/office/drawing/2014/main" id="{3D01840C-4D17-468D-B9BC-A4B538559F80}"/>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5" name="Freeform 11136">
                <a:extLst>
                  <a:ext uri="{FF2B5EF4-FFF2-40B4-BE49-F238E27FC236}">
                    <a16:creationId xmlns:a16="http://schemas.microsoft.com/office/drawing/2014/main" id="{5941180D-4E42-4379-BCE9-05CE784C66A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6" name="Freeform 11137">
                <a:extLst>
                  <a:ext uri="{FF2B5EF4-FFF2-40B4-BE49-F238E27FC236}">
                    <a16:creationId xmlns:a16="http://schemas.microsoft.com/office/drawing/2014/main" id="{0EDAF7DB-FB2D-4F59-9E2D-F8DD87E4F496}"/>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7" name="Freeform 11138">
                <a:extLst>
                  <a:ext uri="{FF2B5EF4-FFF2-40B4-BE49-F238E27FC236}">
                    <a16:creationId xmlns:a16="http://schemas.microsoft.com/office/drawing/2014/main" id="{4DCB94F5-648A-4655-9779-3D14AF18DB50}"/>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8" name="Freeform 11139">
                <a:extLst>
                  <a:ext uri="{FF2B5EF4-FFF2-40B4-BE49-F238E27FC236}">
                    <a16:creationId xmlns:a16="http://schemas.microsoft.com/office/drawing/2014/main" id="{25A49CBF-F41A-4E80-93C9-64AA9ED91BCD}"/>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9" name="Freeform 11140">
                <a:extLst>
                  <a:ext uri="{FF2B5EF4-FFF2-40B4-BE49-F238E27FC236}">
                    <a16:creationId xmlns:a16="http://schemas.microsoft.com/office/drawing/2014/main" id="{205F00A2-AF81-4694-A800-A30064C98FFD}"/>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0" name="Freeform 11141">
                <a:extLst>
                  <a:ext uri="{FF2B5EF4-FFF2-40B4-BE49-F238E27FC236}">
                    <a16:creationId xmlns:a16="http://schemas.microsoft.com/office/drawing/2014/main" id="{3DA124BD-C218-41FD-934A-D1735AB15864}"/>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1" name="Freeform 11142">
                <a:extLst>
                  <a:ext uri="{FF2B5EF4-FFF2-40B4-BE49-F238E27FC236}">
                    <a16:creationId xmlns:a16="http://schemas.microsoft.com/office/drawing/2014/main" id="{65BC1EC3-4AC9-48D4-85F2-93D4BDF3754E}"/>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2" name="Freeform 11143">
                <a:extLst>
                  <a:ext uri="{FF2B5EF4-FFF2-40B4-BE49-F238E27FC236}">
                    <a16:creationId xmlns:a16="http://schemas.microsoft.com/office/drawing/2014/main" id="{B5F9FEC5-2123-41C0-A0EA-C7AACB664665}"/>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3" name="Freeform 11144">
                <a:extLst>
                  <a:ext uri="{FF2B5EF4-FFF2-40B4-BE49-F238E27FC236}">
                    <a16:creationId xmlns:a16="http://schemas.microsoft.com/office/drawing/2014/main" id="{6152B83B-5C64-4EBA-ADAD-23AD274CF32A}"/>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4" name="Freeform 11145">
                <a:extLst>
                  <a:ext uri="{FF2B5EF4-FFF2-40B4-BE49-F238E27FC236}">
                    <a16:creationId xmlns:a16="http://schemas.microsoft.com/office/drawing/2014/main" id="{3417FCA6-DD25-4CFD-873A-8AAD5C59C724}"/>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5" name="Freeform 11146">
                <a:extLst>
                  <a:ext uri="{FF2B5EF4-FFF2-40B4-BE49-F238E27FC236}">
                    <a16:creationId xmlns:a16="http://schemas.microsoft.com/office/drawing/2014/main" id="{7883A60D-D148-400D-9D06-5DA52D567AA4}"/>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6" name="Freeform 11147">
                <a:extLst>
                  <a:ext uri="{FF2B5EF4-FFF2-40B4-BE49-F238E27FC236}">
                    <a16:creationId xmlns:a16="http://schemas.microsoft.com/office/drawing/2014/main" id="{E7887E8F-81D3-4012-B660-8BC8498E4B10}"/>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7" name="Freeform 11148">
                <a:extLst>
                  <a:ext uri="{FF2B5EF4-FFF2-40B4-BE49-F238E27FC236}">
                    <a16:creationId xmlns:a16="http://schemas.microsoft.com/office/drawing/2014/main" id="{A1B128AA-CD25-40B9-80E1-B81A8BF88217}"/>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8" name="Freeform 11149">
                <a:extLst>
                  <a:ext uri="{FF2B5EF4-FFF2-40B4-BE49-F238E27FC236}">
                    <a16:creationId xmlns:a16="http://schemas.microsoft.com/office/drawing/2014/main" id="{1BA57BB5-FECD-49A6-8C90-5D9E7D88CDDE}"/>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9" name="Freeform 11150">
                <a:extLst>
                  <a:ext uri="{FF2B5EF4-FFF2-40B4-BE49-F238E27FC236}">
                    <a16:creationId xmlns:a16="http://schemas.microsoft.com/office/drawing/2014/main" id="{D39AC20B-8E2E-45C4-9C0B-9FC9E52C0388}"/>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0" name="Freeform 11151">
                <a:extLst>
                  <a:ext uri="{FF2B5EF4-FFF2-40B4-BE49-F238E27FC236}">
                    <a16:creationId xmlns:a16="http://schemas.microsoft.com/office/drawing/2014/main" id="{4CFD15EF-7ED6-4A0B-8034-A48B08F3FE87}"/>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1" name="Freeform 11152">
                <a:extLst>
                  <a:ext uri="{FF2B5EF4-FFF2-40B4-BE49-F238E27FC236}">
                    <a16:creationId xmlns:a16="http://schemas.microsoft.com/office/drawing/2014/main" id="{3C9620EE-C6FB-4715-8EC7-F0039889E6CD}"/>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2" name="Freeform 11153">
                <a:extLst>
                  <a:ext uri="{FF2B5EF4-FFF2-40B4-BE49-F238E27FC236}">
                    <a16:creationId xmlns:a16="http://schemas.microsoft.com/office/drawing/2014/main" id="{C4B128B6-E09C-418A-AE72-E961472DFC59}"/>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3" name="Freeform 11154">
                <a:extLst>
                  <a:ext uri="{FF2B5EF4-FFF2-40B4-BE49-F238E27FC236}">
                    <a16:creationId xmlns:a16="http://schemas.microsoft.com/office/drawing/2014/main" id="{DA180FDE-AE89-4016-A159-054D9C5E2A0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4" name="Freeform 11155">
                <a:extLst>
                  <a:ext uri="{FF2B5EF4-FFF2-40B4-BE49-F238E27FC236}">
                    <a16:creationId xmlns:a16="http://schemas.microsoft.com/office/drawing/2014/main" id="{A42B7DA4-319A-49FE-9DC1-FC8A099FAD1D}"/>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5" name="Freeform 11156">
                <a:extLst>
                  <a:ext uri="{FF2B5EF4-FFF2-40B4-BE49-F238E27FC236}">
                    <a16:creationId xmlns:a16="http://schemas.microsoft.com/office/drawing/2014/main" id="{60D105C9-4FCB-4291-8588-3B416929D8D7}"/>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6" name="Freeform 11157">
                <a:extLst>
                  <a:ext uri="{FF2B5EF4-FFF2-40B4-BE49-F238E27FC236}">
                    <a16:creationId xmlns:a16="http://schemas.microsoft.com/office/drawing/2014/main" id="{F4F5E773-667C-4F60-A2B6-BDB795E38533}"/>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7" name="Freeform 11158">
                <a:extLst>
                  <a:ext uri="{FF2B5EF4-FFF2-40B4-BE49-F238E27FC236}">
                    <a16:creationId xmlns:a16="http://schemas.microsoft.com/office/drawing/2014/main" id="{BD2882A4-5678-4166-8E7E-04F989601A48}"/>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8" name="Freeform 11159">
                <a:extLst>
                  <a:ext uri="{FF2B5EF4-FFF2-40B4-BE49-F238E27FC236}">
                    <a16:creationId xmlns:a16="http://schemas.microsoft.com/office/drawing/2014/main" id="{3B53A913-65A0-4319-B135-E66F931F8197}"/>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9" name="Freeform 11160">
                <a:extLst>
                  <a:ext uri="{FF2B5EF4-FFF2-40B4-BE49-F238E27FC236}">
                    <a16:creationId xmlns:a16="http://schemas.microsoft.com/office/drawing/2014/main" id="{262417E6-CF2C-45B9-9B4F-15EB98C80554}"/>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0" name="Freeform 11161">
                <a:extLst>
                  <a:ext uri="{FF2B5EF4-FFF2-40B4-BE49-F238E27FC236}">
                    <a16:creationId xmlns:a16="http://schemas.microsoft.com/office/drawing/2014/main" id="{F33D5120-C633-425B-A0E6-E992D989630A}"/>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1" name="Freeform 11162">
                <a:extLst>
                  <a:ext uri="{FF2B5EF4-FFF2-40B4-BE49-F238E27FC236}">
                    <a16:creationId xmlns:a16="http://schemas.microsoft.com/office/drawing/2014/main" id="{716193EC-BB62-451D-A420-3AE61F7A4097}"/>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2" name="Freeform 11163">
                <a:extLst>
                  <a:ext uri="{FF2B5EF4-FFF2-40B4-BE49-F238E27FC236}">
                    <a16:creationId xmlns:a16="http://schemas.microsoft.com/office/drawing/2014/main" id="{DCEDB30D-608E-4F51-8CD8-9CCFBD0F46F4}"/>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3" name="Freeform 11164">
                <a:extLst>
                  <a:ext uri="{FF2B5EF4-FFF2-40B4-BE49-F238E27FC236}">
                    <a16:creationId xmlns:a16="http://schemas.microsoft.com/office/drawing/2014/main" id="{A4BD0401-EA49-48D3-A39C-5DC82A659DBB}"/>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4" name="Freeform 11165">
                <a:extLst>
                  <a:ext uri="{FF2B5EF4-FFF2-40B4-BE49-F238E27FC236}">
                    <a16:creationId xmlns:a16="http://schemas.microsoft.com/office/drawing/2014/main" id="{C0411AD4-92B7-4CCB-ABFE-5F9111875C09}"/>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5" name="Freeform 11166">
                <a:extLst>
                  <a:ext uri="{FF2B5EF4-FFF2-40B4-BE49-F238E27FC236}">
                    <a16:creationId xmlns:a16="http://schemas.microsoft.com/office/drawing/2014/main" id="{1BF03EC8-F4AE-45FC-BF3D-543E2F4A992B}"/>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6" name="Freeform 11167">
                <a:extLst>
                  <a:ext uri="{FF2B5EF4-FFF2-40B4-BE49-F238E27FC236}">
                    <a16:creationId xmlns:a16="http://schemas.microsoft.com/office/drawing/2014/main" id="{48172AD3-ED6C-4F26-BDF2-E47CA116C7D8}"/>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7" name="Freeform 11168">
                <a:extLst>
                  <a:ext uri="{FF2B5EF4-FFF2-40B4-BE49-F238E27FC236}">
                    <a16:creationId xmlns:a16="http://schemas.microsoft.com/office/drawing/2014/main" id="{8F6789F6-0100-4DCE-A4CB-A6C5EB64AFC0}"/>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8" name="Freeform 11169">
                <a:extLst>
                  <a:ext uri="{FF2B5EF4-FFF2-40B4-BE49-F238E27FC236}">
                    <a16:creationId xmlns:a16="http://schemas.microsoft.com/office/drawing/2014/main" id="{84EEF188-669A-4B87-A2F3-AE14DE6E3215}"/>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9" name="Freeform 11170">
                <a:extLst>
                  <a:ext uri="{FF2B5EF4-FFF2-40B4-BE49-F238E27FC236}">
                    <a16:creationId xmlns:a16="http://schemas.microsoft.com/office/drawing/2014/main" id="{E148C49F-46A3-4990-BFC6-A10D067AB852}"/>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0" name="Freeform 11171">
                <a:extLst>
                  <a:ext uri="{FF2B5EF4-FFF2-40B4-BE49-F238E27FC236}">
                    <a16:creationId xmlns:a16="http://schemas.microsoft.com/office/drawing/2014/main" id="{C289689E-7A53-4E14-BB82-0A1E5FFE4215}"/>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1" name="Freeform 11172">
                <a:extLst>
                  <a:ext uri="{FF2B5EF4-FFF2-40B4-BE49-F238E27FC236}">
                    <a16:creationId xmlns:a16="http://schemas.microsoft.com/office/drawing/2014/main" id="{C80D06BE-C27D-4369-9BC7-718BB3C0D2B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2" name="Freeform 11173">
                <a:extLst>
                  <a:ext uri="{FF2B5EF4-FFF2-40B4-BE49-F238E27FC236}">
                    <a16:creationId xmlns:a16="http://schemas.microsoft.com/office/drawing/2014/main" id="{63F2BDE1-05AF-4844-8D08-1D98CC82CE6C}"/>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3" name="Freeform 11174">
                <a:extLst>
                  <a:ext uri="{FF2B5EF4-FFF2-40B4-BE49-F238E27FC236}">
                    <a16:creationId xmlns:a16="http://schemas.microsoft.com/office/drawing/2014/main" id="{75BFA527-A8D4-44EE-A9E8-10F041495076}"/>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4" name="Freeform 11175">
                <a:extLst>
                  <a:ext uri="{FF2B5EF4-FFF2-40B4-BE49-F238E27FC236}">
                    <a16:creationId xmlns:a16="http://schemas.microsoft.com/office/drawing/2014/main" id="{C9FE4B05-8944-4CEE-9B23-278C3A38C52B}"/>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5" name="Freeform 11176">
                <a:extLst>
                  <a:ext uri="{FF2B5EF4-FFF2-40B4-BE49-F238E27FC236}">
                    <a16:creationId xmlns:a16="http://schemas.microsoft.com/office/drawing/2014/main" id="{C248EF33-661A-41E0-ADD1-A2682BB95EF9}"/>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6" name="Freeform 11177">
                <a:extLst>
                  <a:ext uri="{FF2B5EF4-FFF2-40B4-BE49-F238E27FC236}">
                    <a16:creationId xmlns:a16="http://schemas.microsoft.com/office/drawing/2014/main" id="{4C8A4D6A-ED2C-411C-BA1A-5FD20455EEFF}"/>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7" name="Freeform 11178">
                <a:extLst>
                  <a:ext uri="{FF2B5EF4-FFF2-40B4-BE49-F238E27FC236}">
                    <a16:creationId xmlns:a16="http://schemas.microsoft.com/office/drawing/2014/main" id="{D6F44447-2A66-40E4-8A1C-172B9C270ECE}"/>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8" name="Freeform 11179">
                <a:extLst>
                  <a:ext uri="{FF2B5EF4-FFF2-40B4-BE49-F238E27FC236}">
                    <a16:creationId xmlns:a16="http://schemas.microsoft.com/office/drawing/2014/main" id="{371B0B64-4AE8-45BA-A440-F2F541F2958C}"/>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9" name="Freeform 11180">
                <a:extLst>
                  <a:ext uri="{FF2B5EF4-FFF2-40B4-BE49-F238E27FC236}">
                    <a16:creationId xmlns:a16="http://schemas.microsoft.com/office/drawing/2014/main" id="{68B07B60-19FC-4086-AD2A-B4F50572D844}"/>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0" name="Freeform 11181">
                <a:extLst>
                  <a:ext uri="{FF2B5EF4-FFF2-40B4-BE49-F238E27FC236}">
                    <a16:creationId xmlns:a16="http://schemas.microsoft.com/office/drawing/2014/main" id="{840D00A5-68F4-41EF-B928-107A991EC16A}"/>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1" name="Freeform 11182">
                <a:extLst>
                  <a:ext uri="{FF2B5EF4-FFF2-40B4-BE49-F238E27FC236}">
                    <a16:creationId xmlns:a16="http://schemas.microsoft.com/office/drawing/2014/main" id="{7E3E154B-69D9-4C06-9538-2695C09C9CC6}"/>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2" name="Freeform 11183">
                <a:extLst>
                  <a:ext uri="{FF2B5EF4-FFF2-40B4-BE49-F238E27FC236}">
                    <a16:creationId xmlns:a16="http://schemas.microsoft.com/office/drawing/2014/main" id="{C08AB9C4-9BDD-41BE-803C-2114C6C65D94}"/>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3" name="Freeform 11184">
                <a:extLst>
                  <a:ext uri="{FF2B5EF4-FFF2-40B4-BE49-F238E27FC236}">
                    <a16:creationId xmlns:a16="http://schemas.microsoft.com/office/drawing/2014/main" id="{EFE76389-5337-46F9-95C3-B205197FCAD3}"/>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4" name="Freeform 11185">
                <a:extLst>
                  <a:ext uri="{FF2B5EF4-FFF2-40B4-BE49-F238E27FC236}">
                    <a16:creationId xmlns:a16="http://schemas.microsoft.com/office/drawing/2014/main" id="{1BF8CE01-B7FB-4D50-9E63-71AA7B963BAB}"/>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5" name="Freeform 11186">
                <a:extLst>
                  <a:ext uri="{FF2B5EF4-FFF2-40B4-BE49-F238E27FC236}">
                    <a16:creationId xmlns:a16="http://schemas.microsoft.com/office/drawing/2014/main" id="{AA14DE0C-B74A-44D2-B9F3-AF9F06E7FD33}"/>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6" name="Freeform 11187">
                <a:extLst>
                  <a:ext uri="{FF2B5EF4-FFF2-40B4-BE49-F238E27FC236}">
                    <a16:creationId xmlns:a16="http://schemas.microsoft.com/office/drawing/2014/main" id="{7F0EB196-C827-4FD3-B90B-BBADB050A25B}"/>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7" name="Freeform 11188">
                <a:extLst>
                  <a:ext uri="{FF2B5EF4-FFF2-40B4-BE49-F238E27FC236}">
                    <a16:creationId xmlns:a16="http://schemas.microsoft.com/office/drawing/2014/main" id="{CB8B55E5-B1E8-4932-96C5-CF64A6161936}"/>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8" name="Freeform 11189">
                <a:extLst>
                  <a:ext uri="{FF2B5EF4-FFF2-40B4-BE49-F238E27FC236}">
                    <a16:creationId xmlns:a16="http://schemas.microsoft.com/office/drawing/2014/main" id="{062408C1-30A2-495F-B03D-A85AB3E438D0}"/>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9" name="Freeform 11190">
                <a:extLst>
                  <a:ext uri="{FF2B5EF4-FFF2-40B4-BE49-F238E27FC236}">
                    <a16:creationId xmlns:a16="http://schemas.microsoft.com/office/drawing/2014/main" id="{FC1850F6-72EE-49C8-9665-E2FDD19F2A04}"/>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0" name="Freeform 11191">
                <a:extLst>
                  <a:ext uri="{FF2B5EF4-FFF2-40B4-BE49-F238E27FC236}">
                    <a16:creationId xmlns:a16="http://schemas.microsoft.com/office/drawing/2014/main" id="{7AF53281-6302-4A30-80DC-6FCD6E1ACCD2}"/>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1" name="Freeform 11192">
                <a:extLst>
                  <a:ext uri="{FF2B5EF4-FFF2-40B4-BE49-F238E27FC236}">
                    <a16:creationId xmlns:a16="http://schemas.microsoft.com/office/drawing/2014/main" id="{A4E9A772-79C5-45F6-A2B8-6E4668809E18}"/>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2" name="Freeform 11193">
                <a:extLst>
                  <a:ext uri="{FF2B5EF4-FFF2-40B4-BE49-F238E27FC236}">
                    <a16:creationId xmlns:a16="http://schemas.microsoft.com/office/drawing/2014/main" id="{D7276929-0A00-41DD-B5AD-FFF98D018EED}"/>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3" name="Freeform 11194">
                <a:extLst>
                  <a:ext uri="{FF2B5EF4-FFF2-40B4-BE49-F238E27FC236}">
                    <a16:creationId xmlns:a16="http://schemas.microsoft.com/office/drawing/2014/main" id="{19125907-C4F7-4DDD-B585-53150EAA83CC}"/>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4" name="Freeform 11195">
                <a:extLst>
                  <a:ext uri="{FF2B5EF4-FFF2-40B4-BE49-F238E27FC236}">
                    <a16:creationId xmlns:a16="http://schemas.microsoft.com/office/drawing/2014/main" id="{0621725E-EC09-4BA3-9BCC-A493F31BC27B}"/>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5" name="Freeform 11196">
                <a:extLst>
                  <a:ext uri="{FF2B5EF4-FFF2-40B4-BE49-F238E27FC236}">
                    <a16:creationId xmlns:a16="http://schemas.microsoft.com/office/drawing/2014/main" id="{12B869B3-B644-4CDC-B134-0C06AE20A348}"/>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6" name="Freeform 11197">
                <a:extLst>
                  <a:ext uri="{FF2B5EF4-FFF2-40B4-BE49-F238E27FC236}">
                    <a16:creationId xmlns:a16="http://schemas.microsoft.com/office/drawing/2014/main" id="{BFC4FD41-B874-404D-92B4-DEA8B4839190}"/>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7" name="Freeform 11198">
                <a:extLst>
                  <a:ext uri="{FF2B5EF4-FFF2-40B4-BE49-F238E27FC236}">
                    <a16:creationId xmlns:a16="http://schemas.microsoft.com/office/drawing/2014/main" id="{89A47D4C-4E8E-41C9-B076-A25855C7D094}"/>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8" name="Freeform 11199">
                <a:extLst>
                  <a:ext uri="{FF2B5EF4-FFF2-40B4-BE49-F238E27FC236}">
                    <a16:creationId xmlns:a16="http://schemas.microsoft.com/office/drawing/2014/main" id="{314F6D7A-04C8-4AEA-AF49-970D0CA426CA}"/>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9" name="Freeform 11200">
                <a:extLst>
                  <a:ext uri="{FF2B5EF4-FFF2-40B4-BE49-F238E27FC236}">
                    <a16:creationId xmlns:a16="http://schemas.microsoft.com/office/drawing/2014/main" id="{FE269581-2E66-4B6E-A0A7-659C9511B5DF}"/>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0" name="Freeform 11201">
                <a:extLst>
                  <a:ext uri="{FF2B5EF4-FFF2-40B4-BE49-F238E27FC236}">
                    <a16:creationId xmlns:a16="http://schemas.microsoft.com/office/drawing/2014/main" id="{8B31569B-3B9F-40EB-B50C-4F22FB67A983}"/>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1" name="Freeform 11202">
                <a:extLst>
                  <a:ext uri="{FF2B5EF4-FFF2-40B4-BE49-F238E27FC236}">
                    <a16:creationId xmlns:a16="http://schemas.microsoft.com/office/drawing/2014/main" id="{F1306F90-E2AF-459E-8F58-AF5E91980309}"/>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2" name="Freeform 11203">
                <a:extLst>
                  <a:ext uri="{FF2B5EF4-FFF2-40B4-BE49-F238E27FC236}">
                    <a16:creationId xmlns:a16="http://schemas.microsoft.com/office/drawing/2014/main" id="{B8F9B1EB-D4B3-4F38-B3C0-79AD4A3128B3}"/>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3" name="Freeform 11204">
                <a:extLst>
                  <a:ext uri="{FF2B5EF4-FFF2-40B4-BE49-F238E27FC236}">
                    <a16:creationId xmlns:a16="http://schemas.microsoft.com/office/drawing/2014/main" id="{E8B0446A-F3DD-4E4B-9B76-89FEA48849BB}"/>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4" name="Freeform 11205">
                <a:extLst>
                  <a:ext uri="{FF2B5EF4-FFF2-40B4-BE49-F238E27FC236}">
                    <a16:creationId xmlns:a16="http://schemas.microsoft.com/office/drawing/2014/main" id="{345B5C53-39FB-46FD-80C4-7BB2446DABA4}"/>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5" name="Freeform 11206">
                <a:extLst>
                  <a:ext uri="{FF2B5EF4-FFF2-40B4-BE49-F238E27FC236}">
                    <a16:creationId xmlns:a16="http://schemas.microsoft.com/office/drawing/2014/main" id="{DCCC0556-4D5D-468F-8047-B6ADE6F58CE7}"/>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6" name="Freeform 11207">
                <a:extLst>
                  <a:ext uri="{FF2B5EF4-FFF2-40B4-BE49-F238E27FC236}">
                    <a16:creationId xmlns:a16="http://schemas.microsoft.com/office/drawing/2014/main" id="{5304C150-8AF7-4103-9BF6-BC43B730E7C1}"/>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7" name="Freeform 11208">
                <a:extLst>
                  <a:ext uri="{FF2B5EF4-FFF2-40B4-BE49-F238E27FC236}">
                    <a16:creationId xmlns:a16="http://schemas.microsoft.com/office/drawing/2014/main" id="{5653DCEC-FAAB-46BA-9EAA-0909F4280BBF}"/>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8" name="Freeform 11209">
                <a:extLst>
                  <a:ext uri="{FF2B5EF4-FFF2-40B4-BE49-F238E27FC236}">
                    <a16:creationId xmlns:a16="http://schemas.microsoft.com/office/drawing/2014/main" id="{51AC9D39-06EB-47C3-AF94-653245A0F88D}"/>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9" name="Freeform 11210">
                <a:extLst>
                  <a:ext uri="{FF2B5EF4-FFF2-40B4-BE49-F238E27FC236}">
                    <a16:creationId xmlns:a16="http://schemas.microsoft.com/office/drawing/2014/main" id="{36581499-3A33-4FD9-9838-4B94B2F171A5}"/>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0" name="Freeform 11211">
                <a:extLst>
                  <a:ext uri="{FF2B5EF4-FFF2-40B4-BE49-F238E27FC236}">
                    <a16:creationId xmlns:a16="http://schemas.microsoft.com/office/drawing/2014/main" id="{80FFB7F6-ADA1-440F-893C-812FF9BDDCCA}"/>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1" name="Freeform 11212">
                <a:extLst>
                  <a:ext uri="{FF2B5EF4-FFF2-40B4-BE49-F238E27FC236}">
                    <a16:creationId xmlns:a16="http://schemas.microsoft.com/office/drawing/2014/main" id="{9C80A682-2BB7-491B-93B2-D40C5E481499}"/>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2" name="Freeform 11213">
                <a:extLst>
                  <a:ext uri="{FF2B5EF4-FFF2-40B4-BE49-F238E27FC236}">
                    <a16:creationId xmlns:a16="http://schemas.microsoft.com/office/drawing/2014/main" id="{7AD6148D-71F9-4E69-83A8-24A698F3ADD1}"/>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3" name="Freeform 11214">
                <a:extLst>
                  <a:ext uri="{FF2B5EF4-FFF2-40B4-BE49-F238E27FC236}">
                    <a16:creationId xmlns:a16="http://schemas.microsoft.com/office/drawing/2014/main" id="{AEB11DC6-BAB4-47E5-A10C-912F4EB4966B}"/>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4" name="Freeform 11215">
                <a:extLst>
                  <a:ext uri="{FF2B5EF4-FFF2-40B4-BE49-F238E27FC236}">
                    <a16:creationId xmlns:a16="http://schemas.microsoft.com/office/drawing/2014/main" id="{800CDCBA-0FFA-474C-8EC4-1E4C51DB687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5" name="Freeform 11216">
                <a:extLst>
                  <a:ext uri="{FF2B5EF4-FFF2-40B4-BE49-F238E27FC236}">
                    <a16:creationId xmlns:a16="http://schemas.microsoft.com/office/drawing/2014/main" id="{883147F5-2B34-4A2E-B488-69D1EA9BBB41}"/>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6" name="Freeform 11217">
                <a:extLst>
                  <a:ext uri="{FF2B5EF4-FFF2-40B4-BE49-F238E27FC236}">
                    <a16:creationId xmlns:a16="http://schemas.microsoft.com/office/drawing/2014/main" id="{78E05859-3AA9-4DF1-9AE7-6F1BAC3C1479}"/>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7" name="Freeform 11218">
                <a:extLst>
                  <a:ext uri="{FF2B5EF4-FFF2-40B4-BE49-F238E27FC236}">
                    <a16:creationId xmlns:a16="http://schemas.microsoft.com/office/drawing/2014/main" id="{5C2A771A-2FE7-4538-ADD3-8C8138364D9C}"/>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8" name="Freeform 11219">
                <a:extLst>
                  <a:ext uri="{FF2B5EF4-FFF2-40B4-BE49-F238E27FC236}">
                    <a16:creationId xmlns:a16="http://schemas.microsoft.com/office/drawing/2014/main" id="{4CCE252B-C301-4A9D-A565-707DFC121665}"/>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9" name="Freeform 11220">
                <a:extLst>
                  <a:ext uri="{FF2B5EF4-FFF2-40B4-BE49-F238E27FC236}">
                    <a16:creationId xmlns:a16="http://schemas.microsoft.com/office/drawing/2014/main" id="{2DB7E170-2C66-4FA3-88A0-B7DB7F4EB90A}"/>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0" name="Freeform 11221">
                <a:extLst>
                  <a:ext uri="{FF2B5EF4-FFF2-40B4-BE49-F238E27FC236}">
                    <a16:creationId xmlns:a16="http://schemas.microsoft.com/office/drawing/2014/main" id="{202FC727-2832-4AC5-A96B-6BF59B34C0FD}"/>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1" name="Freeform 11222">
                <a:extLst>
                  <a:ext uri="{FF2B5EF4-FFF2-40B4-BE49-F238E27FC236}">
                    <a16:creationId xmlns:a16="http://schemas.microsoft.com/office/drawing/2014/main" id="{5CEC1132-1559-42B5-AC59-E4CC29B00CF2}"/>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2" name="Freeform 11223">
                <a:extLst>
                  <a:ext uri="{FF2B5EF4-FFF2-40B4-BE49-F238E27FC236}">
                    <a16:creationId xmlns:a16="http://schemas.microsoft.com/office/drawing/2014/main" id="{D9AE5DEC-10A9-4B04-8FC6-4D77B55B7356}"/>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3" name="Freeform 11224">
                <a:extLst>
                  <a:ext uri="{FF2B5EF4-FFF2-40B4-BE49-F238E27FC236}">
                    <a16:creationId xmlns:a16="http://schemas.microsoft.com/office/drawing/2014/main" id="{967B502F-154D-43DC-B358-B5363168CC07}"/>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4" name="Freeform 11225">
                <a:extLst>
                  <a:ext uri="{FF2B5EF4-FFF2-40B4-BE49-F238E27FC236}">
                    <a16:creationId xmlns:a16="http://schemas.microsoft.com/office/drawing/2014/main" id="{585D50DE-785E-4E64-847E-28D711593010}"/>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5" name="Freeform 11226">
                <a:extLst>
                  <a:ext uri="{FF2B5EF4-FFF2-40B4-BE49-F238E27FC236}">
                    <a16:creationId xmlns:a16="http://schemas.microsoft.com/office/drawing/2014/main" id="{839ED925-743E-4A2F-9CCD-9844AB6A5AB1}"/>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6" name="Freeform 11227">
                <a:extLst>
                  <a:ext uri="{FF2B5EF4-FFF2-40B4-BE49-F238E27FC236}">
                    <a16:creationId xmlns:a16="http://schemas.microsoft.com/office/drawing/2014/main" id="{D26C8492-198D-40BB-89CC-4BE61FAAFA80}"/>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7" name="Freeform 11228">
                <a:extLst>
                  <a:ext uri="{FF2B5EF4-FFF2-40B4-BE49-F238E27FC236}">
                    <a16:creationId xmlns:a16="http://schemas.microsoft.com/office/drawing/2014/main" id="{4791FDCA-DAB8-408D-A063-15966BA63BF5}"/>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8" name="Freeform 11229">
                <a:extLst>
                  <a:ext uri="{FF2B5EF4-FFF2-40B4-BE49-F238E27FC236}">
                    <a16:creationId xmlns:a16="http://schemas.microsoft.com/office/drawing/2014/main" id="{B204A7EC-3EFF-4386-86A1-5D41D9FE4798}"/>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9" name="Freeform 11230">
                <a:extLst>
                  <a:ext uri="{FF2B5EF4-FFF2-40B4-BE49-F238E27FC236}">
                    <a16:creationId xmlns:a16="http://schemas.microsoft.com/office/drawing/2014/main" id="{ED2DB9AA-A2DF-44E8-B2A4-01121E5A3814}"/>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0" name="Freeform 11231">
                <a:extLst>
                  <a:ext uri="{FF2B5EF4-FFF2-40B4-BE49-F238E27FC236}">
                    <a16:creationId xmlns:a16="http://schemas.microsoft.com/office/drawing/2014/main" id="{38088CD8-01FF-4417-BC67-D4502CF7A142}"/>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1" name="Freeform 11232">
                <a:extLst>
                  <a:ext uri="{FF2B5EF4-FFF2-40B4-BE49-F238E27FC236}">
                    <a16:creationId xmlns:a16="http://schemas.microsoft.com/office/drawing/2014/main" id="{18591408-6EF5-4CD2-BA2F-37D7C603A76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2" name="Freeform 11233">
                <a:extLst>
                  <a:ext uri="{FF2B5EF4-FFF2-40B4-BE49-F238E27FC236}">
                    <a16:creationId xmlns:a16="http://schemas.microsoft.com/office/drawing/2014/main" id="{E8E7AE25-15E0-45E6-866D-280F13E95814}"/>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3" name="Freeform 11234">
                <a:extLst>
                  <a:ext uri="{FF2B5EF4-FFF2-40B4-BE49-F238E27FC236}">
                    <a16:creationId xmlns:a16="http://schemas.microsoft.com/office/drawing/2014/main" id="{D8FCB8B6-4057-44A0-AA6F-9CE99BEBE5FB}"/>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4" name="Freeform 11235">
                <a:extLst>
                  <a:ext uri="{FF2B5EF4-FFF2-40B4-BE49-F238E27FC236}">
                    <a16:creationId xmlns:a16="http://schemas.microsoft.com/office/drawing/2014/main" id="{305B43C3-4A4A-46B1-98E1-72DC82F1C26D}"/>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5" name="Freeform 11236">
                <a:extLst>
                  <a:ext uri="{FF2B5EF4-FFF2-40B4-BE49-F238E27FC236}">
                    <a16:creationId xmlns:a16="http://schemas.microsoft.com/office/drawing/2014/main" id="{6C3BA6AB-5CEC-468F-8CA2-845FF97FCF59}"/>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6" name="Freeform 11237">
                <a:extLst>
                  <a:ext uri="{FF2B5EF4-FFF2-40B4-BE49-F238E27FC236}">
                    <a16:creationId xmlns:a16="http://schemas.microsoft.com/office/drawing/2014/main" id="{04172036-AEFD-44BF-BB62-748386AA55A3}"/>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7" name="Freeform 11238">
                <a:extLst>
                  <a:ext uri="{FF2B5EF4-FFF2-40B4-BE49-F238E27FC236}">
                    <a16:creationId xmlns:a16="http://schemas.microsoft.com/office/drawing/2014/main" id="{010CF665-5B21-4348-9B82-29D3181CF52F}"/>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8" name="Freeform 11239">
                <a:extLst>
                  <a:ext uri="{FF2B5EF4-FFF2-40B4-BE49-F238E27FC236}">
                    <a16:creationId xmlns:a16="http://schemas.microsoft.com/office/drawing/2014/main" id="{0DF7FF77-C0BB-46F9-878F-C9E7AE6A2E58}"/>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9" name="Freeform 11240">
                <a:extLst>
                  <a:ext uri="{FF2B5EF4-FFF2-40B4-BE49-F238E27FC236}">
                    <a16:creationId xmlns:a16="http://schemas.microsoft.com/office/drawing/2014/main" id="{34BCFA49-5170-47E7-8711-BDEFE1EE58DC}"/>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0" name="Freeform 11241">
                <a:extLst>
                  <a:ext uri="{FF2B5EF4-FFF2-40B4-BE49-F238E27FC236}">
                    <a16:creationId xmlns:a16="http://schemas.microsoft.com/office/drawing/2014/main" id="{C934683C-36C5-4243-B1D4-1D66FEE03AEC}"/>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1" name="Freeform 11242">
                <a:extLst>
                  <a:ext uri="{FF2B5EF4-FFF2-40B4-BE49-F238E27FC236}">
                    <a16:creationId xmlns:a16="http://schemas.microsoft.com/office/drawing/2014/main" id="{62DCEE31-6208-46D2-A845-2796D1157D0D}"/>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2" name="Freeform 11243">
                <a:extLst>
                  <a:ext uri="{FF2B5EF4-FFF2-40B4-BE49-F238E27FC236}">
                    <a16:creationId xmlns:a16="http://schemas.microsoft.com/office/drawing/2014/main" id="{4A80C470-A998-4ADC-872E-23CC72DE4A27}"/>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3" name="Freeform 11244">
                <a:extLst>
                  <a:ext uri="{FF2B5EF4-FFF2-40B4-BE49-F238E27FC236}">
                    <a16:creationId xmlns:a16="http://schemas.microsoft.com/office/drawing/2014/main" id="{901945ED-1C58-40EB-9BA4-5F31DD4976B0}"/>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4" name="Freeform 11245">
                <a:extLst>
                  <a:ext uri="{FF2B5EF4-FFF2-40B4-BE49-F238E27FC236}">
                    <a16:creationId xmlns:a16="http://schemas.microsoft.com/office/drawing/2014/main" id="{FC2C9EB0-31C1-4926-8A71-F36D1245A833}"/>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5" name="Freeform 11246">
                <a:extLst>
                  <a:ext uri="{FF2B5EF4-FFF2-40B4-BE49-F238E27FC236}">
                    <a16:creationId xmlns:a16="http://schemas.microsoft.com/office/drawing/2014/main" id="{1BB3FA4A-DED4-48B4-A219-DDF7B93A8EDA}"/>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6" name="Freeform 11247">
                <a:extLst>
                  <a:ext uri="{FF2B5EF4-FFF2-40B4-BE49-F238E27FC236}">
                    <a16:creationId xmlns:a16="http://schemas.microsoft.com/office/drawing/2014/main" id="{6C56860F-0870-4616-AC63-AAAA8156173A}"/>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7" name="Freeform 11248">
                <a:extLst>
                  <a:ext uri="{FF2B5EF4-FFF2-40B4-BE49-F238E27FC236}">
                    <a16:creationId xmlns:a16="http://schemas.microsoft.com/office/drawing/2014/main" id="{DA892759-D70B-4D20-B956-E03020B6E563}"/>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8" name="Freeform 11249">
                <a:extLst>
                  <a:ext uri="{FF2B5EF4-FFF2-40B4-BE49-F238E27FC236}">
                    <a16:creationId xmlns:a16="http://schemas.microsoft.com/office/drawing/2014/main" id="{15AEC9AE-29EA-4CC3-A5ED-7CE12C5FBD9D}"/>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9" name="Freeform 11250">
                <a:extLst>
                  <a:ext uri="{FF2B5EF4-FFF2-40B4-BE49-F238E27FC236}">
                    <a16:creationId xmlns:a16="http://schemas.microsoft.com/office/drawing/2014/main" id="{EF5C4EBC-3142-4ED3-A265-A40915D837D4}"/>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0" name="Freeform 11251">
                <a:extLst>
                  <a:ext uri="{FF2B5EF4-FFF2-40B4-BE49-F238E27FC236}">
                    <a16:creationId xmlns:a16="http://schemas.microsoft.com/office/drawing/2014/main" id="{C93F2402-3552-4E0F-8739-3463649D3423}"/>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1" name="Freeform 11252">
                <a:extLst>
                  <a:ext uri="{FF2B5EF4-FFF2-40B4-BE49-F238E27FC236}">
                    <a16:creationId xmlns:a16="http://schemas.microsoft.com/office/drawing/2014/main" id="{3B207AC7-9063-4BF0-95E7-DA159D9C935C}"/>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2" name="Freeform 11253">
                <a:extLst>
                  <a:ext uri="{FF2B5EF4-FFF2-40B4-BE49-F238E27FC236}">
                    <a16:creationId xmlns:a16="http://schemas.microsoft.com/office/drawing/2014/main" id="{6E988AC9-0A5A-46AE-91D9-F8D4DADCA31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3" name="Freeform 11254">
                <a:extLst>
                  <a:ext uri="{FF2B5EF4-FFF2-40B4-BE49-F238E27FC236}">
                    <a16:creationId xmlns:a16="http://schemas.microsoft.com/office/drawing/2014/main" id="{AC66F6D9-0721-4F81-8042-7C8C3B2CDC51}"/>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4" name="Freeform 11255">
                <a:extLst>
                  <a:ext uri="{FF2B5EF4-FFF2-40B4-BE49-F238E27FC236}">
                    <a16:creationId xmlns:a16="http://schemas.microsoft.com/office/drawing/2014/main" id="{4CA74D47-450A-4FAD-8F26-CC3127565B3D}"/>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5" name="Freeform 11256">
                <a:extLst>
                  <a:ext uri="{FF2B5EF4-FFF2-40B4-BE49-F238E27FC236}">
                    <a16:creationId xmlns:a16="http://schemas.microsoft.com/office/drawing/2014/main" id="{6F531C5C-E985-4214-9CA2-98B4FC9B38A5}"/>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6" name="Freeform 11257">
                <a:extLst>
                  <a:ext uri="{FF2B5EF4-FFF2-40B4-BE49-F238E27FC236}">
                    <a16:creationId xmlns:a16="http://schemas.microsoft.com/office/drawing/2014/main" id="{5E7FDDB0-D337-4EFD-80E9-9B42A110D527}"/>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7" name="Freeform 11258">
                <a:extLst>
                  <a:ext uri="{FF2B5EF4-FFF2-40B4-BE49-F238E27FC236}">
                    <a16:creationId xmlns:a16="http://schemas.microsoft.com/office/drawing/2014/main" id="{0751D352-92B6-4C74-8234-0FE8187DF3E8}"/>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8" name="Freeform 11259">
                <a:extLst>
                  <a:ext uri="{FF2B5EF4-FFF2-40B4-BE49-F238E27FC236}">
                    <a16:creationId xmlns:a16="http://schemas.microsoft.com/office/drawing/2014/main" id="{6BC98AC0-A8F7-4EFD-85A3-037F4538BD91}"/>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9" name="Freeform 11260">
                <a:extLst>
                  <a:ext uri="{FF2B5EF4-FFF2-40B4-BE49-F238E27FC236}">
                    <a16:creationId xmlns:a16="http://schemas.microsoft.com/office/drawing/2014/main" id="{5418A5F8-64B3-444D-A3CF-3AEFA0461A7C}"/>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0" name="Freeform 11261">
                <a:extLst>
                  <a:ext uri="{FF2B5EF4-FFF2-40B4-BE49-F238E27FC236}">
                    <a16:creationId xmlns:a16="http://schemas.microsoft.com/office/drawing/2014/main" id="{5938AA23-0212-4996-B3B4-EC7588720F63}"/>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1" name="Freeform 11262">
                <a:extLst>
                  <a:ext uri="{FF2B5EF4-FFF2-40B4-BE49-F238E27FC236}">
                    <a16:creationId xmlns:a16="http://schemas.microsoft.com/office/drawing/2014/main" id="{4B4A0D5E-0198-4C15-8915-34D1704A0A53}"/>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2" name="Freeform 11263">
                <a:extLst>
                  <a:ext uri="{FF2B5EF4-FFF2-40B4-BE49-F238E27FC236}">
                    <a16:creationId xmlns:a16="http://schemas.microsoft.com/office/drawing/2014/main" id="{CAC0DB1B-E04A-4344-A78A-4C9C4DD0722E}"/>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3" name="Freeform 11264">
                <a:extLst>
                  <a:ext uri="{FF2B5EF4-FFF2-40B4-BE49-F238E27FC236}">
                    <a16:creationId xmlns:a16="http://schemas.microsoft.com/office/drawing/2014/main" id="{122A5811-E93B-43AE-944C-2A54288FA0EB}"/>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4" name="Freeform 11265">
                <a:extLst>
                  <a:ext uri="{FF2B5EF4-FFF2-40B4-BE49-F238E27FC236}">
                    <a16:creationId xmlns:a16="http://schemas.microsoft.com/office/drawing/2014/main" id="{C06DCBBA-77B1-4E6F-AC93-9A618B04B30E}"/>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5" name="Freeform 11266">
                <a:extLst>
                  <a:ext uri="{FF2B5EF4-FFF2-40B4-BE49-F238E27FC236}">
                    <a16:creationId xmlns:a16="http://schemas.microsoft.com/office/drawing/2014/main" id="{2CF3C9F6-7A2A-4BA5-8C01-B76B313F4D94}"/>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6" name="Freeform 11267">
                <a:extLst>
                  <a:ext uri="{FF2B5EF4-FFF2-40B4-BE49-F238E27FC236}">
                    <a16:creationId xmlns:a16="http://schemas.microsoft.com/office/drawing/2014/main" id="{36DEFACF-08AC-4E70-9A2E-335ABFBFB1EE}"/>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7" name="Freeform 11268">
                <a:extLst>
                  <a:ext uri="{FF2B5EF4-FFF2-40B4-BE49-F238E27FC236}">
                    <a16:creationId xmlns:a16="http://schemas.microsoft.com/office/drawing/2014/main" id="{F7ED3DC6-D064-4FC9-B43D-B53DA32E1DED}"/>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8" name="Freeform 11269">
                <a:extLst>
                  <a:ext uri="{FF2B5EF4-FFF2-40B4-BE49-F238E27FC236}">
                    <a16:creationId xmlns:a16="http://schemas.microsoft.com/office/drawing/2014/main" id="{3799219D-258C-46F7-937B-FACFD9947568}"/>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9" name="Freeform 11270">
                <a:extLst>
                  <a:ext uri="{FF2B5EF4-FFF2-40B4-BE49-F238E27FC236}">
                    <a16:creationId xmlns:a16="http://schemas.microsoft.com/office/drawing/2014/main" id="{D87BBFCB-BAEF-4A77-BC6F-5E6ABA9C8630}"/>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0" name="Freeform 11271">
                <a:extLst>
                  <a:ext uri="{FF2B5EF4-FFF2-40B4-BE49-F238E27FC236}">
                    <a16:creationId xmlns:a16="http://schemas.microsoft.com/office/drawing/2014/main" id="{644EBDE7-B11B-48A3-99DA-18B3535F1AD0}"/>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1" name="Freeform 11272">
                <a:extLst>
                  <a:ext uri="{FF2B5EF4-FFF2-40B4-BE49-F238E27FC236}">
                    <a16:creationId xmlns:a16="http://schemas.microsoft.com/office/drawing/2014/main" id="{68A76C01-D072-46A2-BB3D-1180BA18CBF0}"/>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2" name="Freeform 11273">
                <a:extLst>
                  <a:ext uri="{FF2B5EF4-FFF2-40B4-BE49-F238E27FC236}">
                    <a16:creationId xmlns:a16="http://schemas.microsoft.com/office/drawing/2014/main" id="{1DB78643-11CB-4EBB-A846-B093FF72470E}"/>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3" name="Freeform 11274">
                <a:extLst>
                  <a:ext uri="{FF2B5EF4-FFF2-40B4-BE49-F238E27FC236}">
                    <a16:creationId xmlns:a16="http://schemas.microsoft.com/office/drawing/2014/main" id="{D02B4572-1930-43CF-9B79-E42F0C405F15}"/>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4" name="Freeform 11275">
                <a:extLst>
                  <a:ext uri="{FF2B5EF4-FFF2-40B4-BE49-F238E27FC236}">
                    <a16:creationId xmlns:a16="http://schemas.microsoft.com/office/drawing/2014/main" id="{A2D79069-A976-423B-A098-338167044E42}"/>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5" name="Freeform 11276">
                <a:extLst>
                  <a:ext uri="{FF2B5EF4-FFF2-40B4-BE49-F238E27FC236}">
                    <a16:creationId xmlns:a16="http://schemas.microsoft.com/office/drawing/2014/main" id="{19D347FD-995D-4DEB-88F4-7BEDCB84DDF2}"/>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6" name="Freeform 11277">
                <a:extLst>
                  <a:ext uri="{FF2B5EF4-FFF2-40B4-BE49-F238E27FC236}">
                    <a16:creationId xmlns:a16="http://schemas.microsoft.com/office/drawing/2014/main" id="{5129F9F8-2BBB-4D6A-BEBE-31DA20234AB6}"/>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7" name="Freeform 11278">
                <a:extLst>
                  <a:ext uri="{FF2B5EF4-FFF2-40B4-BE49-F238E27FC236}">
                    <a16:creationId xmlns:a16="http://schemas.microsoft.com/office/drawing/2014/main" id="{B14E7B5D-E97B-41D7-8CFD-A7416B170933}"/>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8" name="Freeform 11279">
                <a:extLst>
                  <a:ext uri="{FF2B5EF4-FFF2-40B4-BE49-F238E27FC236}">
                    <a16:creationId xmlns:a16="http://schemas.microsoft.com/office/drawing/2014/main" id="{FB32C8C8-744A-43E8-893A-70BF2BA9B8AE}"/>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9" name="Freeform 11280">
                <a:extLst>
                  <a:ext uri="{FF2B5EF4-FFF2-40B4-BE49-F238E27FC236}">
                    <a16:creationId xmlns:a16="http://schemas.microsoft.com/office/drawing/2014/main" id="{2DFB440E-BC0A-43A5-9666-D245A96B276B}"/>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0" name="Freeform 11281">
                <a:extLst>
                  <a:ext uri="{FF2B5EF4-FFF2-40B4-BE49-F238E27FC236}">
                    <a16:creationId xmlns:a16="http://schemas.microsoft.com/office/drawing/2014/main" id="{91946876-1A90-428C-B953-FA08D72F615B}"/>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1" name="Freeform 11282">
                <a:extLst>
                  <a:ext uri="{FF2B5EF4-FFF2-40B4-BE49-F238E27FC236}">
                    <a16:creationId xmlns:a16="http://schemas.microsoft.com/office/drawing/2014/main" id="{421497AE-F2FF-4436-AF81-9EFDBFA06825}"/>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2" name="Freeform 11283">
                <a:extLst>
                  <a:ext uri="{FF2B5EF4-FFF2-40B4-BE49-F238E27FC236}">
                    <a16:creationId xmlns:a16="http://schemas.microsoft.com/office/drawing/2014/main" id="{D5050603-3BEA-4B6E-930C-BF95207E222D}"/>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3" name="Freeform 11284">
                <a:extLst>
                  <a:ext uri="{FF2B5EF4-FFF2-40B4-BE49-F238E27FC236}">
                    <a16:creationId xmlns:a16="http://schemas.microsoft.com/office/drawing/2014/main" id="{5EBC8454-8DEF-4821-8484-78949BD89149}"/>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4" name="Freeform 11285">
                <a:extLst>
                  <a:ext uri="{FF2B5EF4-FFF2-40B4-BE49-F238E27FC236}">
                    <a16:creationId xmlns:a16="http://schemas.microsoft.com/office/drawing/2014/main" id="{1ED5134C-9C55-409C-90F7-D59AA0CBE2D4}"/>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5" name="Freeform 11286">
                <a:extLst>
                  <a:ext uri="{FF2B5EF4-FFF2-40B4-BE49-F238E27FC236}">
                    <a16:creationId xmlns:a16="http://schemas.microsoft.com/office/drawing/2014/main" id="{012FAC2B-B287-423C-99D3-49497D7C74FC}"/>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6" name="Freeform 11287">
                <a:extLst>
                  <a:ext uri="{FF2B5EF4-FFF2-40B4-BE49-F238E27FC236}">
                    <a16:creationId xmlns:a16="http://schemas.microsoft.com/office/drawing/2014/main" id="{B3D64B66-812B-4425-9092-BE3695980593}"/>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7" name="Freeform 11288">
                <a:extLst>
                  <a:ext uri="{FF2B5EF4-FFF2-40B4-BE49-F238E27FC236}">
                    <a16:creationId xmlns:a16="http://schemas.microsoft.com/office/drawing/2014/main" id="{49D6F1B6-EBE5-4B43-8E5D-4A3F205B161D}"/>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8" name="Freeform 11289">
                <a:extLst>
                  <a:ext uri="{FF2B5EF4-FFF2-40B4-BE49-F238E27FC236}">
                    <a16:creationId xmlns:a16="http://schemas.microsoft.com/office/drawing/2014/main" id="{6BEBF8D1-804D-430A-9CC5-33639A98D3A0}"/>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9" name="Freeform 11290">
                <a:extLst>
                  <a:ext uri="{FF2B5EF4-FFF2-40B4-BE49-F238E27FC236}">
                    <a16:creationId xmlns:a16="http://schemas.microsoft.com/office/drawing/2014/main" id="{F62CAEB5-BC69-4139-B97F-A6D6EC4FB245}"/>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0" name="Freeform 11291">
                <a:extLst>
                  <a:ext uri="{FF2B5EF4-FFF2-40B4-BE49-F238E27FC236}">
                    <a16:creationId xmlns:a16="http://schemas.microsoft.com/office/drawing/2014/main" id="{E2CD1117-CED7-44B9-9B2B-53AC65B04289}"/>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1" name="Freeform 11292">
                <a:extLst>
                  <a:ext uri="{FF2B5EF4-FFF2-40B4-BE49-F238E27FC236}">
                    <a16:creationId xmlns:a16="http://schemas.microsoft.com/office/drawing/2014/main" id="{5D9E100B-077E-4729-BF21-0E73CBD0FAE3}"/>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2" name="Freeform 11293">
                <a:extLst>
                  <a:ext uri="{FF2B5EF4-FFF2-40B4-BE49-F238E27FC236}">
                    <a16:creationId xmlns:a16="http://schemas.microsoft.com/office/drawing/2014/main" id="{AB3B0D6D-8FF7-426D-88BC-BBB2B6142CB5}"/>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3" name="Freeform 11294">
                <a:extLst>
                  <a:ext uri="{FF2B5EF4-FFF2-40B4-BE49-F238E27FC236}">
                    <a16:creationId xmlns:a16="http://schemas.microsoft.com/office/drawing/2014/main" id="{A979BB1B-ACCB-45F9-B668-21205EE67949}"/>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4" name="Freeform 11295">
                <a:extLst>
                  <a:ext uri="{FF2B5EF4-FFF2-40B4-BE49-F238E27FC236}">
                    <a16:creationId xmlns:a16="http://schemas.microsoft.com/office/drawing/2014/main" id="{7C8A5C4E-4732-4C0D-967B-CB86FF674957}"/>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5" name="Freeform 11296">
                <a:extLst>
                  <a:ext uri="{FF2B5EF4-FFF2-40B4-BE49-F238E27FC236}">
                    <a16:creationId xmlns:a16="http://schemas.microsoft.com/office/drawing/2014/main" id="{41D9954B-DA47-4D90-AF17-6CB371E92A8E}"/>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6" name="Freeform 11297">
                <a:extLst>
                  <a:ext uri="{FF2B5EF4-FFF2-40B4-BE49-F238E27FC236}">
                    <a16:creationId xmlns:a16="http://schemas.microsoft.com/office/drawing/2014/main" id="{F5BB5CD2-714A-412B-8F19-28BBA22069B8}"/>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7" name="Freeform 11298">
                <a:extLst>
                  <a:ext uri="{FF2B5EF4-FFF2-40B4-BE49-F238E27FC236}">
                    <a16:creationId xmlns:a16="http://schemas.microsoft.com/office/drawing/2014/main" id="{974E9058-E5DD-49B3-900A-089A2106B79E}"/>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8" name="Freeform 11299">
                <a:extLst>
                  <a:ext uri="{FF2B5EF4-FFF2-40B4-BE49-F238E27FC236}">
                    <a16:creationId xmlns:a16="http://schemas.microsoft.com/office/drawing/2014/main" id="{D363B601-6F96-4561-B680-39408C46F6BB}"/>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9" name="Freeform 11300">
                <a:extLst>
                  <a:ext uri="{FF2B5EF4-FFF2-40B4-BE49-F238E27FC236}">
                    <a16:creationId xmlns:a16="http://schemas.microsoft.com/office/drawing/2014/main" id="{2869008C-C5F6-4D35-8311-A2A6FF4B9C04}"/>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0" name="Freeform 11301">
                <a:extLst>
                  <a:ext uri="{FF2B5EF4-FFF2-40B4-BE49-F238E27FC236}">
                    <a16:creationId xmlns:a16="http://schemas.microsoft.com/office/drawing/2014/main" id="{AD567427-0397-4EBC-9B66-A6A46026A43A}"/>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1" name="Freeform 11302">
                <a:extLst>
                  <a:ext uri="{FF2B5EF4-FFF2-40B4-BE49-F238E27FC236}">
                    <a16:creationId xmlns:a16="http://schemas.microsoft.com/office/drawing/2014/main" id="{67EC710A-EF1A-410C-96CA-35A782A576A7}"/>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2" name="Freeform 11303">
                <a:extLst>
                  <a:ext uri="{FF2B5EF4-FFF2-40B4-BE49-F238E27FC236}">
                    <a16:creationId xmlns:a16="http://schemas.microsoft.com/office/drawing/2014/main" id="{94D56FF9-ED30-4957-B74C-571450E5F3DA}"/>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3" name="Freeform 11304">
                <a:extLst>
                  <a:ext uri="{FF2B5EF4-FFF2-40B4-BE49-F238E27FC236}">
                    <a16:creationId xmlns:a16="http://schemas.microsoft.com/office/drawing/2014/main" id="{342AE8D3-2F81-4581-A585-AAD5F9AEE525}"/>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4" name="Freeform 11305">
                <a:extLst>
                  <a:ext uri="{FF2B5EF4-FFF2-40B4-BE49-F238E27FC236}">
                    <a16:creationId xmlns:a16="http://schemas.microsoft.com/office/drawing/2014/main" id="{30CFE3F6-02CC-4DAD-B1D4-6E9F2AE07683}"/>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5" name="Freeform 11306">
                <a:extLst>
                  <a:ext uri="{FF2B5EF4-FFF2-40B4-BE49-F238E27FC236}">
                    <a16:creationId xmlns:a16="http://schemas.microsoft.com/office/drawing/2014/main" id="{9193914B-C305-4B74-975D-AA03C7D9DEA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6" name="Freeform 11307">
                <a:extLst>
                  <a:ext uri="{FF2B5EF4-FFF2-40B4-BE49-F238E27FC236}">
                    <a16:creationId xmlns:a16="http://schemas.microsoft.com/office/drawing/2014/main" id="{897862DB-D813-4AC0-9B4E-2087403636EA}"/>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7" name="Freeform 11308">
                <a:extLst>
                  <a:ext uri="{FF2B5EF4-FFF2-40B4-BE49-F238E27FC236}">
                    <a16:creationId xmlns:a16="http://schemas.microsoft.com/office/drawing/2014/main" id="{29F7D23F-705B-4525-AE87-8F2B4B47F147}"/>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8" name="Freeform 11309">
                <a:extLst>
                  <a:ext uri="{FF2B5EF4-FFF2-40B4-BE49-F238E27FC236}">
                    <a16:creationId xmlns:a16="http://schemas.microsoft.com/office/drawing/2014/main" id="{BC851ABA-8F4D-493B-937A-2FA9BB508A27}"/>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9" name="Freeform 11310">
                <a:extLst>
                  <a:ext uri="{FF2B5EF4-FFF2-40B4-BE49-F238E27FC236}">
                    <a16:creationId xmlns:a16="http://schemas.microsoft.com/office/drawing/2014/main" id="{6C21D846-3B40-4C8B-9C42-2EBBF8B20BB6}"/>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0" name="Freeform 11311">
                <a:extLst>
                  <a:ext uri="{FF2B5EF4-FFF2-40B4-BE49-F238E27FC236}">
                    <a16:creationId xmlns:a16="http://schemas.microsoft.com/office/drawing/2014/main" id="{49CEAECC-4F27-4C09-B1F7-0B95DE46BC2E}"/>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1" name="Freeform 11312">
                <a:extLst>
                  <a:ext uri="{FF2B5EF4-FFF2-40B4-BE49-F238E27FC236}">
                    <a16:creationId xmlns:a16="http://schemas.microsoft.com/office/drawing/2014/main" id="{9DA9B681-AADF-4AD3-A0A0-5D6008CAD3DD}"/>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2" name="Freeform 11313">
                <a:extLst>
                  <a:ext uri="{FF2B5EF4-FFF2-40B4-BE49-F238E27FC236}">
                    <a16:creationId xmlns:a16="http://schemas.microsoft.com/office/drawing/2014/main" id="{0D6AE4AD-6189-44C3-BA7A-CFF1310CD1F0}"/>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3" name="Freeform 11314">
                <a:extLst>
                  <a:ext uri="{FF2B5EF4-FFF2-40B4-BE49-F238E27FC236}">
                    <a16:creationId xmlns:a16="http://schemas.microsoft.com/office/drawing/2014/main" id="{15A3D0AE-92E5-4FEF-81EC-B162EB41F01E}"/>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4" name="Freeform 11315">
                <a:extLst>
                  <a:ext uri="{FF2B5EF4-FFF2-40B4-BE49-F238E27FC236}">
                    <a16:creationId xmlns:a16="http://schemas.microsoft.com/office/drawing/2014/main" id="{302C1EA5-61A7-4D38-A73B-7B212DFBE63D}"/>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5" name="Freeform 11316">
                <a:extLst>
                  <a:ext uri="{FF2B5EF4-FFF2-40B4-BE49-F238E27FC236}">
                    <a16:creationId xmlns:a16="http://schemas.microsoft.com/office/drawing/2014/main" id="{F964F64F-1132-4899-8BDC-EF8A2FA129BB}"/>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6" name="Freeform 11317">
                <a:extLst>
                  <a:ext uri="{FF2B5EF4-FFF2-40B4-BE49-F238E27FC236}">
                    <a16:creationId xmlns:a16="http://schemas.microsoft.com/office/drawing/2014/main" id="{216A1444-CD94-4617-A3A4-EB51633BB445}"/>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7" name="Freeform 11318">
                <a:extLst>
                  <a:ext uri="{FF2B5EF4-FFF2-40B4-BE49-F238E27FC236}">
                    <a16:creationId xmlns:a16="http://schemas.microsoft.com/office/drawing/2014/main" id="{913B6E8D-FCC9-4218-92F3-28C889496780}"/>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8" name="Freeform 11319">
                <a:extLst>
                  <a:ext uri="{FF2B5EF4-FFF2-40B4-BE49-F238E27FC236}">
                    <a16:creationId xmlns:a16="http://schemas.microsoft.com/office/drawing/2014/main" id="{60493479-7962-442F-A876-C6684D9885B4}"/>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9" name="Freeform 11320">
                <a:extLst>
                  <a:ext uri="{FF2B5EF4-FFF2-40B4-BE49-F238E27FC236}">
                    <a16:creationId xmlns:a16="http://schemas.microsoft.com/office/drawing/2014/main" id="{799425EC-F995-4FBB-8ED2-E05DD9B6CA39}"/>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0" name="Freeform 11321">
                <a:extLst>
                  <a:ext uri="{FF2B5EF4-FFF2-40B4-BE49-F238E27FC236}">
                    <a16:creationId xmlns:a16="http://schemas.microsoft.com/office/drawing/2014/main" id="{B3B1C5AF-A2F0-43E3-9BAD-A0CB82B477BA}"/>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1" name="Freeform 11322">
                <a:extLst>
                  <a:ext uri="{FF2B5EF4-FFF2-40B4-BE49-F238E27FC236}">
                    <a16:creationId xmlns:a16="http://schemas.microsoft.com/office/drawing/2014/main" id="{E19F7886-9DBB-403B-95A0-5C7BE0EC55FC}"/>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2" name="Freeform 11323">
                <a:extLst>
                  <a:ext uri="{FF2B5EF4-FFF2-40B4-BE49-F238E27FC236}">
                    <a16:creationId xmlns:a16="http://schemas.microsoft.com/office/drawing/2014/main" id="{39BB26BA-9156-4FBF-8CB9-8028B3B3D006}"/>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3" name="Freeform 11324">
                <a:extLst>
                  <a:ext uri="{FF2B5EF4-FFF2-40B4-BE49-F238E27FC236}">
                    <a16:creationId xmlns:a16="http://schemas.microsoft.com/office/drawing/2014/main" id="{6E950C7D-DA90-44D9-8464-5C546298C6A8}"/>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4" name="Freeform 11325">
                <a:extLst>
                  <a:ext uri="{FF2B5EF4-FFF2-40B4-BE49-F238E27FC236}">
                    <a16:creationId xmlns:a16="http://schemas.microsoft.com/office/drawing/2014/main" id="{AF51747F-E16E-4EA5-A4B1-9F814C68C5B2}"/>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5" name="Freeform 11326">
                <a:extLst>
                  <a:ext uri="{FF2B5EF4-FFF2-40B4-BE49-F238E27FC236}">
                    <a16:creationId xmlns:a16="http://schemas.microsoft.com/office/drawing/2014/main" id="{16090333-51E6-4BCF-B23C-6F2C589773AD}"/>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6" name="Freeform 11327">
                <a:extLst>
                  <a:ext uri="{FF2B5EF4-FFF2-40B4-BE49-F238E27FC236}">
                    <a16:creationId xmlns:a16="http://schemas.microsoft.com/office/drawing/2014/main" id="{2BE55A29-39CB-425B-B4E8-E80E6EE35848}"/>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7" name="Freeform 11328">
                <a:extLst>
                  <a:ext uri="{FF2B5EF4-FFF2-40B4-BE49-F238E27FC236}">
                    <a16:creationId xmlns:a16="http://schemas.microsoft.com/office/drawing/2014/main" id="{6D04C6FE-8ECB-4F08-A634-7CAC0C5F2661}"/>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8" name="Freeform 11329">
                <a:extLst>
                  <a:ext uri="{FF2B5EF4-FFF2-40B4-BE49-F238E27FC236}">
                    <a16:creationId xmlns:a16="http://schemas.microsoft.com/office/drawing/2014/main" id="{E873EB03-CD9E-47A8-9B3D-811FFB93EF97}"/>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9" name="Freeform 11330">
                <a:extLst>
                  <a:ext uri="{FF2B5EF4-FFF2-40B4-BE49-F238E27FC236}">
                    <a16:creationId xmlns:a16="http://schemas.microsoft.com/office/drawing/2014/main" id="{FC49A419-7FF4-4245-983A-1058077BE471}"/>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0" name="Freeform 11331">
                <a:extLst>
                  <a:ext uri="{FF2B5EF4-FFF2-40B4-BE49-F238E27FC236}">
                    <a16:creationId xmlns:a16="http://schemas.microsoft.com/office/drawing/2014/main" id="{0D76726A-0D77-4633-9FCE-CD01B6ADF687}"/>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1" name="Freeform 11332">
                <a:extLst>
                  <a:ext uri="{FF2B5EF4-FFF2-40B4-BE49-F238E27FC236}">
                    <a16:creationId xmlns:a16="http://schemas.microsoft.com/office/drawing/2014/main" id="{E10AE8D1-2C1E-4309-AD10-E8938E7C1E1A}"/>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2" name="Freeform 11333">
                <a:extLst>
                  <a:ext uri="{FF2B5EF4-FFF2-40B4-BE49-F238E27FC236}">
                    <a16:creationId xmlns:a16="http://schemas.microsoft.com/office/drawing/2014/main" id="{72332023-1CDB-4F52-82C1-4292CAB12C9E}"/>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3" name="Freeform 11334">
                <a:extLst>
                  <a:ext uri="{FF2B5EF4-FFF2-40B4-BE49-F238E27FC236}">
                    <a16:creationId xmlns:a16="http://schemas.microsoft.com/office/drawing/2014/main" id="{E6A5AD49-5343-4B7B-A834-BD268A593683}"/>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4" name="Freeform 11335">
                <a:extLst>
                  <a:ext uri="{FF2B5EF4-FFF2-40B4-BE49-F238E27FC236}">
                    <a16:creationId xmlns:a16="http://schemas.microsoft.com/office/drawing/2014/main" id="{2179A477-4977-468E-B714-BB75A72CADC0}"/>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5" name="Freeform 11336">
                <a:extLst>
                  <a:ext uri="{FF2B5EF4-FFF2-40B4-BE49-F238E27FC236}">
                    <a16:creationId xmlns:a16="http://schemas.microsoft.com/office/drawing/2014/main" id="{9943B94F-3A38-4B70-B8FE-576F606BAAD3}"/>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6" name="Freeform 11337">
                <a:extLst>
                  <a:ext uri="{FF2B5EF4-FFF2-40B4-BE49-F238E27FC236}">
                    <a16:creationId xmlns:a16="http://schemas.microsoft.com/office/drawing/2014/main" id="{BB9618F0-1422-4BAB-BE32-846B38EBD883}"/>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7" name="Freeform 11338">
                <a:extLst>
                  <a:ext uri="{FF2B5EF4-FFF2-40B4-BE49-F238E27FC236}">
                    <a16:creationId xmlns:a16="http://schemas.microsoft.com/office/drawing/2014/main" id="{01075664-A47E-4BBF-98BA-CAC04F88FCB3}"/>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8" name="Freeform 11339">
                <a:extLst>
                  <a:ext uri="{FF2B5EF4-FFF2-40B4-BE49-F238E27FC236}">
                    <a16:creationId xmlns:a16="http://schemas.microsoft.com/office/drawing/2014/main" id="{DA46CDAC-09DA-4033-A2B1-1C53066E4EE8}"/>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9" name="Freeform 11340">
                <a:extLst>
                  <a:ext uri="{FF2B5EF4-FFF2-40B4-BE49-F238E27FC236}">
                    <a16:creationId xmlns:a16="http://schemas.microsoft.com/office/drawing/2014/main" id="{D5E3FB06-31E0-475A-A82A-6038F5BF58B3}"/>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0" name="Freeform 11341">
                <a:extLst>
                  <a:ext uri="{FF2B5EF4-FFF2-40B4-BE49-F238E27FC236}">
                    <a16:creationId xmlns:a16="http://schemas.microsoft.com/office/drawing/2014/main" id="{525958E1-ED34-41E7-9AA1-F725D13FE43D}"/>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1" name="Freeform 11342">
                <a:extLst>
                  <a:ext uri="{FF2B5EF4-FFF2-40B4-BE49-F238E27FC236}">
                    <a16:creationId xmlns:a16="http://schemas.microsoft.com/office/drawing/2014/main" id="{27A9B870-E37A-477F-A82F-A594F4590147}"/>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2" name="Freeform 11343">
                <a:extLst>
                  <a:ext uri="{FF2B5EF4-FFF2-40B4-BE49-F238E27FC236}">
                    <a16:creationId xmlns:a16="http://schemas.microsoft.com/office/drawing/2014/main" id="{B499DC2D-D705-42CB-B866-D8DEB6D0DB4A}"/>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3" name="Freeform 11344">
                <a:extLst>
                  <a:ext uri="{FF2B5EF4-FFF2-40B4-BE49-F238E27FC236}">
                    <a16:creationId xmlns:a16="http://schemas.microsoft.com/office/drawing/2014/main" id="{8F408CE6-E9DC-449F-B226-C7E60F9CA714}"/>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4" name="Freeform 11345">
                <a:extLst>
                  <a:ext uri="{FF2B5EF4-FFF2-40B4-BE49-F238E27FC236}">
                    <a16:creationId xmlns:a16="http://schemas.microsoft.com/office/drawing/2014/main" id="{D4EB2832-CF85-4776-B305-FEBC634DACFC}"/>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5" name="Freeform 11346">
                <a:extLst>
                  <a:ext uri="{FF2B5EF4-FFF2-40B4-BE49-F238E27FC236}">
                    <a16:creationId xmlns:a16="http://schemas.microsoft.com/office/drawing/2014/main" id="{32293BA7-8645-4AD2-87AD-D07B5A5D86A6}"/>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6" name="Freeform 11347">
                <a:extLst>
                  <a:ext uri="{FF2B5EF4-FFF2-40B4-BE49-F238E27FC236}">
                    <a16:creationId xmlns:a16="http://schemas.microsoft.com/office/drawing/2014/main" id="{408D1184-0C52-49FF-9B89-2D837C135015}"/>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7" name="Freeform 11348">
                <a:extLst>
                  <a:ext uri="{FF2B5EF4-FFF2-40B4-BE49-F238E27FC236}">
                    <a16:creationId xmlns:a16="http://schemas.microsoft.com/office/drawing/2014/main" id="{88E10954-EAAF-400C-96CA-483652A0AE12}"/>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8" name="Freeform 11349">
                <a:extLst>
                  <a:ext uri="{FF2B5EF4-FFF2-40B4-BE49-F238E27FC236}">
                    <a16:creationId xmlns:a16="http://schemas.microsoft.com/office/drawing/2014/main" id="{2E07ECB2-6EA9-43A5-A409-4E860AEA938D}"/>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9" name="Freeform 11350">
                <a:extLst>
                  <a:ext uri="{FF2B5EF4-FFF2-40B4-BE49-F238E27FC236}">
                    <a16:creationId xmlns:a16="http://schemas.microsoft.com/office/drawing/2014/main" id="{AD0092F0-C8D0-4FBB-97D3-41AF825B3252}"/>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0" name="Freeform 11351">
                <a:extLst>
                  <a:ext uri="{FF2B5EF4-FFF2-40B4-BE49-F238E27FC236}">
                    <a16:creationId xmlns:a16="http://schemas.microsoft.com/office/drawing/2014/main" id="{8577DA61-96FA-460F-9B8A-E705B7372B9D}"/>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1" name="Freeform 11352">
                <a:extLst>
                  <a:ext uri="{FF2B5EF4-FFF2-40B4-BE49-F238E27FC236}">
                    <a16:creationId xmlns:a16="http://schemas.microsoft.com/office/drawing/2014/main" id="{7B23CDE7-615E-47CA-AF83-E8065F69E3F9}"/>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2" name="Freeform 11353">
                <a:extLst>
                  <a:ext uri="{FF2B5EF4-FFF2-40B4-BE49-F238E27FC236}">
                    <a16:creationId xmlns:a16="http://schemas.microsoft.com/office/drawing/2014/main" id="{9E2B0BD2-B948-4C36-ADFF-AF48A29A2D7C}"/>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3" name="Freeform 11354">
                <a:extLst>
                  <a:ext uri="{FF2B5EF4-FFF2-40B4-BE49-F238E27FC236}">
                    <a16:creationId xmlns:a16="http://schemas.microsoft.com/office/drawing/2014/main" id="{AA88EBF1-BACA-43BD-BA78-4F2509CE7432}"/>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4" name="Freeform 11355">
                <a:extLst>
                  <a:ext uri="{FF2B5EF4-FFF2-40B4-BE49-F238E27FC236}">
                    <a16:creationId xmlns:a16="http://schemas.microsoft.com/office/drawing/2014/main" id="{98C0E79F-3B7A-4D2B-AB39-D9799AA5BC56}"/>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5" name="Freeform 11356">
                <a:extLst>
                  <a:ext uri="{FF2B5EF4-FFF2-40B4-BE49-F238E27FC236}">
                    <a16:creationId xmlns:a16="http://schemas.microsoft.com/office/drawing/2014/main" id="{B6285D60-1209-4F9F-8294-FB11A2294263}"/>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6" name="Freeform 11357">
                <a:extLst>
                  <a:ext uri="{FF2B5EF4-FFF2-40B4-BE49-F238E27FC236}">
                    <a16:creationId xmlns:a16="http://schemas.microsoft.com/office/drawing/2014/main" id="{5D35AEE5-3761-4C13-9796-67D5AD422682}"/>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7" name="Freeform 11358">
                <a:extLst>
                  <a:ext uri="{FF2B5EF4-FFF2-40B4-BE49-F238E27FC236}">
                    <a16:creationId xmlns:a16="http://schemas.microsoft.com/office/drawing/2014/main" id="{31BDC159-16A8-4921-8FB1-79841EFE9FE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8" name="Freeform 11359">
                <a:extLst>
                  <a:ext uri="{FF2B5EF4-FFF2-40B4-BE49-F238E27FC236}">
                    <a16:creationId xmlns:a16="http://schemas.microsoft.com/office/drawing/2014/main" id="{68167F2D-A668-4955-BBB3-31F293C1F5C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9" name="Freeform 11360">
                <a:extLst>
                  <a:ext uri="{FF2B5EF4-FFF2-40B4-BE49-F238E27FC236}">
                    <a16:creationId xmlns:a16="http://schemas.microsoft.com/office/drawing/2014/main" id="{186D536D-D05E-4073-A83D-A948FA274028}"/>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0" name="Freeform 11361">
                <a:extLst>
                  <a:ext uri="{FF2B5EF4-FFF2-40B4-BE49-F238E27FC236}">
                    <a16:creationId xmlns:a16="http://schemas.microsoft.com/office/drawing/2014/main" id="{4E502418-CF6D-4047-9D03-345A33DBF39A}"/>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1" name="Freeform 11362">
                <a:extLst>
                  <a:ext uri="{FF2B5EF4-FFF2-40B4-BE49-F238E27FC236}">
                    <a16:creationId xmlns:a16="http://schemas.microsoft.com/office/drawing/2014/main" id="{4197EF52-FBBE-4D98-AAD4-F3C3142B076E}"/>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2" name="Freeform 11363">
                <a:extLst>
                  <a:ext uri="{FF2B5EF4-FFF2-40B4-BE49-F238E27FC236}">
                    <a16:creationId xmlns:a16="http://schemas.microsoft.com/office/drawing/2014/main" id="{B4A80E5A-1467-4F42-AB55-755283F9DD97}"/>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3" name="Freeform 11364">
                <a:extLst>
                  <a:ext uri="{FF2B5EF4-FFF2-40B4-BE49-F238E27FC236}">
                    <a16:creationId xmlns:a16="http://schemas.microsoft.com/office/drawing/2014/main" id="{633EF379-4A4D-4E02-AB3B-CD874CBD9170}"/>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4" name="Freeform 11365">
                <a:extLst>
                  <a:ext uri="{FF2B5EF4-FFF2-40B4-BE49-F238E27FC236}">
                    <a16:creationId xmlns:a16="http://schemas.microsoft.com/office/drawing/2014/main" id="{101DD24A-308F-4FAC-BD29-2529490BEEA6}"/>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5" name="Freeform 11366">
                <a:extLst>
                  <a:ext uri="{FF2B5EF4-FFF2-40B4-BE49-F238E27FC236}">
                    <a16:creationId xmlns:a16="http://schemas.microsoft.com/office/drawing/2014/main" id="{AC30BB03-9585-455D-A9C4-7C13C60D064B}"/>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6" name="Freeform 11367">
                <a:extLst>
                  <a:ext uri="{FF2B5EF4-FFF2-40B4-BE49-F238E27FC236}">
                    <a16:creationId xmlns:a16="http://schemas.microsoft.com/office/drawing/2014/main" id="{5DB3B492-770B-44B6-A122-DEE3438CD4F5}"/>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7" name="Freeform 11368">
                <a:extLst>
                  <a:ext uri="{FF2B5EF4-FFF2-40B4-BE49-F238E27FC236}">
                    <a16:creationId xmlns:a16="http://schemas.microsoft.com/office/drawing/2014/main" id="{45133341-9011-4500-90BE-FF42FDB639F3}"/>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8" name="Freeform 11369">
                <a:extLst>
                  <a:ext uri="{FF2B5EF4-FFF2-40B4-BE49-F238E27FC236}">
                    <a16:creationId xmlns:a16="http://schemas.microsoft.com/office/drawing/2014/main" id="{F5B4D5ED-F244-4B15-8802-C66C732743B8}"/>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9" name="Freeform 11370">
                <a:extLst>
                  <a:ext uri="{FF2B5EF4-FFF2-40B4-BE49-F238E27FC236}">
                    <a16:creationId xmlns:a16="http://schemas.microsoft.com/office/drawing/2014/main" id="{212B426B-CD45-4963-ABCD-36634B9534EE}"/>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0" name="Freeform 11371">
                <a:extLst>
                  <a:ext uri="{FF2B5EF4-FFF2-40B4-BE49-F238E27FC236}">
                    <a16:creationId xmlns:a16="http://schemas.microsoft.com/office/drawing/2014/main" id="{33EE0D24-CA7C-467E-890B-C7305639961C}"/>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1" name="Freeform 11372">
                <a:extLst>
                  <a:ext uri="{FF2B5EF4-FFF2-40B4-BE49-F238E27FC236}">
                    <a16:creationId xmlns:a16="http://schemas.microsoft.com/office/drawing/2014/main" id="{8F16BFD2-D530-427B-8E0D-B0CE0526CFB1}"/>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2" name="Freeform 11373">
                <a:extLst>
                  <a:ext uri="{FF2B5EF4-FFF2-40B4-BE49-F238E27FC236}">
                    <a16:creationId xmlns:a16="http://schemas.microsoft.com/office/drawing/2014/main" id="{14957131-C39C-48D2-ABC1-0770020AB7E2}"/>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3" name="Freeform 11374">
                <a:extLst>
                  <a:ext uri="{FF2B5EF4-FFF2-40B4-BE49-F238E27FC236}">
                    <a16:creationId xmlns:a16="http://schemas.microsoft.com/office/drawing/2014/main" id="{1D44868F-BE7E-4A6B-9384-7AEF777A7DD7}"/>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4" name="Freeform 11375">
                <a:extLst>
                  <a:ext uri="{FF2B5EF4-FFF2-40B4-BE49-F238E27FC236}">
                    <a16:creationId xmlns:a16="http://schemas.microsoft.com/office/drawing/2014/main" id="{F1797B70-00F8-4E12-9B2B-65DF6FA1AC31}"/>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5" name="Freeform 11376">
                <a:extLst>
                  <a:ext uri="{FF2B5EF4-FFF2-40B4-BE49-F238E27FC236}">
                    <a16:creationId xmlns:a16="http://schemas.microsoft.com/office/drawing/2014/main" id="{CE91B4E5-345B-4131-BDF2-6400EFB3F6A4}"/>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6" name="Freeform 11377">
                <a:extLst>
                  <a:ext uri="{FF2B5EF4-FFF2-40B4-BE49-F238E27FC236}">
                    <a16:creationId xmlns:a16="http://schemas.microsoft.com/office/drawing/2014/main" id="{26EF058D-D405-4A1A-A6B8-6EB8C2941877}"/>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7" name="Freeform 11378">
                <a:extLst>
                  <a:ext uri="{FF2B5EF4-FFF2-40B4-BE49-F238E27FC236}">
                    <a16:creationId xmlns:a16="http://schemas.microsoft.com/office/drawing/2014/main" id="{C85F5509-1423-4472-8A2E-D41A9DFB9970}"/>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8" name="Freeform 11379">
                <a:extLst>
                  <a:ext uri="{FF2B5EF4-FFF2-40B4-BE49-F238E27FC236}">
                    <a16:creationId xmlns:a16="http://schemas.microsoft.com/office/drawing/2014/main" id="{0F530392-7AED-43CA-BBE6-F85A8A5BA0A0}"/>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9" name="Freeform 11380">
                <a:extLst>
                  <a:ext uri="{FF2B5EF4-FFF2-40B4-BE49-F238E27FC236}">
                    <a16:creationId xmlns:a16="http://schemas.microsoft.com/office/drawing/2014/main" id="{3A639BC6-DE72-43CF-BEF6-D43BD501B42B}"/>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0" name="Freeform 11381">
                <a:extLst>
                  <a:ext uri="{FF2B5EF4-FFF2-40B4-BE49-F238E27FC236}">
                    <a16:creationId xmlns:a16="http://schemas.microsoft.com/office/drawing/2014/main" id="{4E3419BC-66EA-4EAB-ADF9-437A686172A2}"/>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1" name="Freeform 11382">
                <a:extLst>
                  <a:ext uri="{FF2B5EF4-FFF2-40B4-BE49-F238E27FC236}">
                    <a16:creationId xmlns:a16="http://schemas.microsoft.com/office/drawing/2014/main" id="{AE742990-D70A-4DED-BCC2-F3A8EA4C1395}"/>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2" name="Freeform 11383">
                <a:extLst>
                  <a:ext uri="{FF2B5EF4-FFF2-40B4-BE49-F238E27FC236}">
                    <a16:creationId xmlns:a16="http://schemas.microsoft.com/office/drawing/2014/main" id="{86E69936-E96A-4F82-999F-3D1DAB4AC090}"/>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3" name="Freeform 11384">
                <a:extLst>
                  <a:ext uri="{FF2B5EF4-FFF2-40B4-BE49-F238E27FC236}">
                    <a16:creationId xmlns:a16="http://schemas.microsoft.com/office/drawing/2014/main" id="{9B2C4143-6C32-475F-ACD7-64EB6EC52658}"/>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4" name="Freeform 11385">
                <a:extLst>
                  <a:ext uri="{FF2B5EF4-FFF2-40B4-BE49-F238E27FC236}">
                    <a16:creationId xmlns:a16="http://schemas.microsoft.com/office/drawing/2014/main" id="{1A7D3056-3A27-49B6-869A-6C7F080DDF70}"/>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5" name="Freeform 11386">
                <a:extLst>
                  <a:ext uri="{FF2B5EF4-FFF2-40B4-BE49-F238E27FC236}">
                    <a16:creationId xmlns:a16="http://schemas.microsoft.com/office/drawing/2014/main" id="{A3291006-E9E1-4A10-B537-473130CB3676}"/>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6" name="Freeform 11387">
                <a:extLst>
                  <a:ext uri="{FF2B5EF4-FFF2-40B4-BE49-F238E27FC236}">
                    <a16:creationId xmlns:a16="http://schemas.microsoft.com/office/drawing/2014/main" id="{D1F1511F-C5A8-4CB8-9F0B-9143635ECF1A}"/>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7" name="Freeform 11388">
                <a:extLst>
                  <a:ext uri="{FF2B5EF4-FFF2-40B4-BE49-F238E27FC236}">
                    <a16:creationId xmlns:a16="http://schemas.microsoft.com/office/drawing/2014/main" id="{D0025F43-E709-47D3-8C51-517AA156CF5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8" name="Freeform 11389">
                <a:extLst>
                  <a:ext uri="{FF2B5EF4-FFF2-40B4-BE49-F238E27FC236}">
                    <a16:creationId xmlns:a16="http://schemas.microsoft.com/office/drawing/2014/main" id="{7725A3C0-60D8-42A2-9C99-876C9D874EE3}"/>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9" name="Freeform 11390">
                <a:extLst>
                  <a:ext uri="{FF2B5EF4-FFF2-40B4-BE49-F238E27FC236}">
                    <a16:creationId xmlns:a16="http://schemas.microsoft.com/office/drawing/2014/main" id="{8FD33533-A62D-4DBE-8CF0-DB43F21AE393}"/>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0" name="Freeform 11391">
                <a:extLst>
                  <a:ext uri="{FF2B5EF4-FFF2-40B4-BE49-F238E27FC236}">
                    <a16:creationId xmlns:a16="http://schemas.microsoft.com/office/drawing/2014/main" id="{8036F2CF-4296-45BB-8D46-AC5B16A7080A}"/>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1" name="Freeform 11392">
                <a:extLst>
                  <a:ext uri="{FF2B5EF4-FFF2-40B4-BE49-F238E27FC236}">
                    <a16:creationId xmlns:a16="http://schemas.microsoft.com/office/drawing/2014/main" id="{CA85BD1D-64EF-4A41-A177-0790A290F46A}"/>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2" name="Freeform 11393">
                <a:extLst>
                  <a:ext uri="{FF2B5EF4-FFF2-40B4-BE49-F238E27FC236}">
                    <a16:creationId xmlns:a16="http://schemas.microsoft.com/office/drawing/2014/main" id="{15B833C7-E9E9-43D7-BF53-641E782257DA}"/>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3" name="Freeform 11394">
                <a:extLst>
                  <a:ext uri="{FF2B5EF4-FFF2-40B4-BE49-F238E27FC236}">
                    <a16:creationId xmlns:a16="http://schemas.microsoft.com/office/drawing/2014/main" id="{9AA53725-00BA-4D23-8B16-C4DB9FE1398D}"/>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4" name="Freeform 11395">
                <a:extLst>
                  <a:ext uri="{FF2B5EF4-FFF2-40B4-BE49-F238E27FC236}">
                    <a16:creationId xmlns:a16="http://schemas.microsoft.com/office/drawing/2014/main" id="{C3131BD3-041E-46BD-A853-57BA119CA8BF}"/>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5" name="Freeform 11396">
                <a:extLst>
                  <a:ext uri="{FF2B5EF4-FFF2-40B4-BE49-F238E27FC236}">
                    <a16:creationId xmlns:a16="http://schemas.microsoft.com/office/drawing/2014/main" id="{7F08EC36-5F3E-4056-A23B-380E769D782C}"/>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6" name="Freeform 11397">
                <a:extLst>
                  <a:ext uri="{FF2B5EF4-FFF2-40B4-BE49-F238E27FC236}">
                    <a16:creationId xmlns:a16="http://schemas.microsoft.com/office/drawing/2014/main" id="{1C5234BF-D661-41F7-AA32-C067F8EA02D7}"/>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7" name="Freeform 11398">
                <a:extLst>
                  <a:ext uri="{FF2B5EF4-FFF2-40B4-BE49-F238E27FC236}">
                    <a16:creationId xmlns:a16="http://schemas.microsoft.com/office/drawing/2014/main" id="{8FBA5AC6-3E9E-4BA3-8F7D-33E7A576446B}"/>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8" name="Freeform 11399">
                <a:extLst>
                  <a:ext uri="{FF2B5EF4-FFF2-40B4-BE49-F238E27FC236}">
                    <a16:creationId xmlns:a16="http://schemas.microsoft.com/office/drawing/2014/main" id="{D7A4E28C-3B31-448D-A233-2DD4024BCE94}"/>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9" name="Freeform 11400">
                <a:extLst>
                  <a:ext uri="{FF2B5EF4-FFF2-40B4-BE49-F238E27FC236}">
                    <a16:creationId xmlns:a16="http://schemas.microsoft.com/office/drawing/2014/main" id="{E748C6C8-A1BF-4FE3-A275-72D2B61F66CE}"/>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0" name="Freeform 11401">
                <a:extLst>
                  <a:ext uri="{FF2B5EF4-FFF2-40B4-BE49-F238E27FC236}">
                    <a16:creationId xmlns:a16="http://schemas.microsoft.com/office/drawing/2014/main" id="{0B90FE41-D3D1-4F03-BCFE-AB726E476502}"/>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1" name="Freeform 11402">
                <a:extLst>
                  <a:ext uri="{FF2B5EF4-FFF2-40B4-BE49-F238E27FC236}">
                    <a16:creationId xmlns:a16="http://schemas.microsoft.com/office/drawing/2014/main" id="{B7854E09-D1C6-40C9-900C-FDBD664A2CE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2" name="Freeform 11403">
                <a:extLst>
                  <a:ext uri="{FF2B5EF4-FFF2-40B4-BE49-F238E27FC236}">
                    <a16:creationId xmlns:a16="http://schemas.microsoft.com/office/drawing/2014/main" id="{E8303CB4-3717-4730-B77E-D9E6121C2B8C}"/>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3" name="Freeform 11404">
                <a:extLst>
                  <a:ext uri="{FF2B5EF4-FFF2-40B4-BE49-F238E27FC236}">
                    <a16:creationId xmlns:a16="http://schemas.microsoft.com/office/drawing/2014/main" id="{C7E10D68-63A3-42E6-8F57-0014B9D91B11}"/>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4" name="Freeform 11405">
                <a:extLst>
                  <a:ext uri="{FF2B5EF4-FFF2-40B4-BE49-F238E27FC236}">
                    <a16:creationId xmlns:a16="http://schemas.microsoft.com/office/drawing/2014/main" id="{31E424AB-D000-4D72-BDF6-E97B9083C6B9}"/>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5" name="Freeform 11406">
                <a:extLst>
                  <a:ext uri="{FF2B5EF4-FFF2-40B4-BE49-F238E27FC236}">
                    <a16:creationId xmlns:a16="http://schemas.microsoft.com/office/drawing/2014/main" id="{B78C17E9-07F2-401E-ADF2-11B1CF847EE3}"/>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6" name="Freeform 11407">
                <a:extLst>
                  <a:ext uri="{FF2B5EF4-FFF2-40B4-BE49-F238E27FC236}">
                    <a16:creationId xmlns:a16="http://schemas.microsoft.com/office/drawing/2014/main" id="{0E4CE464-EAE9-4565-B964-58692085C99E}"/>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7" name="Freeform 11408">
                <a:extLst>
                  <a:ext uri="{FF2B5EF4-FFF2-40B4-BE49-F238E27FC236}">
                    <a16:creationId xmlns:a16="http://schemas.microsoft.com/office/drawing/2014/main" id="{B2144368-6B53-446F-A6A9-129C9604EB5C}"/>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8" name="Freeform 11409">
                <a:extLst>
                  <a:ext uri="{FF2B5EF4-FFF2-40B4-BE49-F238E27FC236}">
                    <a16:creationId xmlns:a16="http://schemas.microsoft.com/office/drawing/2014/main" id="{F3A50C50-C8F3-4957-89C1-A5242E1F749C}"/>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9" name="Freeform 11410">
                <a:extLst>
                  <a:ext uri="{FF2B5EF4-FFF2-40B4-BE49-F238E27FC236}">
                    <a16:creationId xmlns:a16="http://schemas.microsoft.com/office/drawing/2014/main" id="{075356EF-61FF-45D5-A49A-9DCAB952FCF3}"/>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0" name="Freeform 11411">
                <a:extLst>
                  <a:ext uri="{FF2B5EF4-FFF2-40B4-BE49-F238E27FC236}">
                    <a16:creationId xmlns:a16="http://schemas.microsoft.com/office/drawing/2014/main" id="{9631EDDF-84B6-438A-A61F-F92A49496E07}"/>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1" name="Freeform 11412">
                <a:extLst>
                  <a:ext uri="{FF2B5EF4-FFF2-40B4-BE49-F238E27FC236}">
                    <a16:creationId xmlns:a16="http://schemas.microsoft.com/office/drawing/2014/main" id="{BD0E3B2C-9856-4D73-9EE0-414C5B1B46E8}"/>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2" name="Freeform 11413">
                <a:extLst>
                  <a:ext uri="{FF2B5EF4-FFF2-40B4-BE49-F238E27FC236}">
                    <a16:creationId xmlns:a16="http://schemas.microsoft.com/office/drawing/2014/main" id="{DF02BE48-EABB-4BDA-A3BF-B078DCC4FCBE}"/>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3" name="Freeform 11414">
                <a:extLst>
                  <a:ext uri="{FF2B5EF4-FFF2-40B4-BE49-F238E27FC236}">
                    <a16:creationId xmlns:a16="http://schemas.microsoft.com/office/drawing/2014/main" id="{BD695ED6-CF7F-4AF7-8EDA-0D89FC2AD444}"/>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4" name="Freeform 11415">
                <a:extLst>
                  <a:ext uri="{FF2B5EF4-FFF2-40B4-BE49-F238E27FC236}">
                    <a16:creationId xmlns:a16="http://schemas.microsoft.com/office/drawing/2014/main" id="{AE0B4122-DB87-41E5-A813-58B71E0D05D2}"/>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5" name="Freeform 11416">
                <a:extLst>
                  <a:ext uri="{FF2B5EF4-FFF2-40B4-BE49-F238E27FC236}">
                    <a16:creationId xmlns:a16="http://schemas.microsoft.com/office/drawing/2014/main" id="{9D3A943A-AD8F-4F1F-9CC1-AE4EBBE6C0C0}"/>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6" name="Freeform 11417">
                <a:extLst>
                  <a:ext uri="{FF2B5EF4-FFF2-40B4-BE49-F238E27FC236}">
                    <a16:creationId xmlns:a16="http://schemas.microsoft.com/office/drawing/2014/main" id="{2D148BFC-66D4-4AC3-A26F-D7CBD3B09BA2}"/>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7" name="Freeform 11418">
                <a:extLst>
                  <a:ext uri="{FF2B5EF4-FFF2-40B4-BE49-F238E27FC236}">
                    <a16:creationId xmlns:a16="http://schemas.microsoft.com/office/drawing/2014/main" id="{D7393AD7-0B0A-4B5F-B2EF-305CAA778370}"/>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8" name="Freeform 11419">
                <a:extLst>
                  <a:ext uri="{FF2B5EF4-FFF2-40B4-BE49-F238E27FC236}">
                    <a16:creationId xmlns:a16="http://schemas.microsoft.com/office/drawing/2014/main" id="{9B2B4310-CEB3-4473-99D8-D8A57CED6DD5}"/>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9" name="Freeform 11420">
                <a:extLst>
                  <a:ext uri="{FF2B5EF4-FFF2-40B4-BE49-F238E27FC236}">
                    <a16:creationId xmlns:a16="http://schemas.microsoft.com/office/drawing/2014/main" id="{63698269-A588-4DCE-AA3B-0B9B092EFE75}"/>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0" name="Freeform 11421">
                <a:extLst>
                  <a:ext uri="{FF2B5EF4-FFF2-40B4-BE49-F238E27FC236}">
                    <a16:creationId xmlns:a16="http://schemas.microsoft.com/office/drawing/2014/main" id="{A56D7A47-33D5-4AF5-8ACB-433E218C4A36}"/>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1" name="Freeform 11422">
                <a:extLst>
                  <a:ext uri="{FF2B5EF4-FFF2-40B4-BE49-F238E27FC236}">
                    <a16:creationId xmlns:a16="http://schemas.microsoft.com/office/drawing/2014/main" id="{8BCF22E6-04D1-4575-9713-963C05371983}"/>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2" name="Freeform 11423">
                <a:extLst>
                  <a:ext uri="{FF2B5EF4-FFF2-40B4-BE49-F238E27FC236}">
                    <a16:creationId xmlns:a16="http://schemas.microsoft.com/office/drawing/2014/main" id="{F7E6F5AD-CCFD-4BFB-9B8B-203814397855}"/>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3" name="Freeform 11424">
                <a:extLst>
                  <a:ext uri="{FF2B5EF4-FFF2-40B4-BE49-F238E27FC236}">
                    <a16:creationId xmlns:a16="http://schemas.microsoft.com/office/drawing/2014/main" id="{9005C8A2-5163-4DCA-A049-DB2CFED4502A}"/>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4" name="Freeform 11425">
                <a:extLst>
                  <a:ext uri="{FF2B5EF4-FFF2-40B4-BE49-F238E27FC236}">
                    <a16:creationId xmlns:a16="http://schemas.microsoft.com/office/drawing/2014/main" id="{7010494C-05BD-4D88-BC00-50B6F5B631AE}"/>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5" name="Freeform 11426">
                <a:extLst>
                  <a:ext uri="{FF2B5EF4-FFF2-40B4-BE49-F238E27FC236}">
                    <a16:creationId xmlns:a16="http://schemas.microsoft.com/office/drawing/2014/main" id="{78B7012C-9A50-47F1-A9BA-760F815D1C4D}"/>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6" name="Freeform 11427">
                <a:extLst>
                  <a:ext uri="{FF2B5EF4-FFF2-40B4-BE49-F238E27FC236}">
                    <a16:creationId xmlns:a16="http://schemas.microsoft.com/office/drawing/2014/main" id="{D8680837-B0AB-45BC-8F50-7D2C4556A871}"/>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7" name="Freeform 11428">
                <a:extLst>
                  <a:ext uri="{FF2B5EF4-FFF2-40B4-BE49-F238E27FC236}">
                    <a16:creationId xmlns:a16="http://schemas.microsoft.com/office/drawing/2014/main" id="{FBD50839-CFBC-4D27-BECD-AC7C9D6A76BE}"/>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8" name="Freeform 11429">
                <a:extLst>
                  <a:ext uri="{FF2B5EF4-FFF2-40B4-BE49-F238E27FC236}">
                    <a16:creationId xmlns:a16="http://schemas.microsoft.com/office/drawing/2014/main" id="{C1A49716-DA2C-4CA2-A9F3-EA808F66D022}"/>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9" name="Freeform 11430">
                <a:extLst>
                  <a:ext uri="{FF2B5EF4-FFF2-40B4-BE49-F238E27FC236}">
                    <a16:creationId xmlns:a16="http://schemas.microsoft.com/office/drawing/2014/main" id="{6F3A62BA-34B4-49C8-9BFD-DE1A6D58C262}"/>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0" name="Freeform 11431">
                <a:extLst>
                  <a:ext uri="{FF2B5EF4-FFF2-40B4-BE49-F238E27FC236}">
                    <a16:creationId xmlns:a16="http://schemas.microsoft.com/office/drawing/2014/main" id="{0A6096EA-E65E-4DF9-81D9-F0FFF1B7123C}"/>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1" name="Freeform 11432">
                <a:extLst>
                  <a:ext uri="{FF2B5EF4-FFF2-40B4-BE49-F238E27FC236}">
                    <a16:creationId xmlns:a16="http://schemas.microsoft.com/office/drawing/2014/main" id="{29A52C04-C7CA-47C6-AFDA-687835E45B8D}"/>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2" name="Freeform 11433">
                <a:extLst>
                  <a:ext uri="{FF2B5EF4-FFF2-40B4-BE49-F238E27FC236}">
                    <a16:creationId xmlns:a16="http://schemas.microsoft.com/office/drawing/2014/main" id="{2CF803D7-1B83-4510-9936-F66D5183E068}"/>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3" name="Freeform 11434">
                <a:extLst>
                  <a:ext uri="{FF2B5EF4-FFF2-40B4-BE49-F238E27FC236}">
                    <a16:creationId xmlns:a16="http://schemas.microsoft.com/office/drawing/2014/main" id="{8DD1BEB7-AE48-41DF-BC08-C635B851EED2}"/>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4" name="Freeform 11435">
                <a:extLst>
                  <a:ext uri="{FF2B5EF4-FFF2-40B4-BE49-F238E27FC236}">
                    <a16:creationId xmlns:a16="http://schemas.microsoft.com/office/drawing/2014/main" id="{3304B0B4-48B4-4DA1-B813-E47E5280086E}"/>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5" name="Freeform 11436">
                <a:extLst>
                  <a:ext uri="{FF2B5EF4-FFF2-40B4-BE49-F238E27FC236}">
                    <a16:creationId xmlns:a16="http://schemas.microsoft.com/office/drawing/2014/main" id="{F42BE3B5-B964-42FE-BEAC-0F7F70B68CC1}"/>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6" name="Freeform 11437">
                <a:extLst>
                  <a:ext uri="{FF2B5EF4-FFF2-40B4-BE49-F238E27FC236}">
                    <a16:creationId xmlns:a16="http://schemas.microsoft.com/office/drawing/2014/main" id="{28BA31B0-BDF8-427D-A323-75FF8171B257}"/>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7" name="Freeform 11438">
                <a:extLst>
                  <a:ext uri="{FF2B5EF4-FFF2-40B4-BE49-F238E27FC236}">
                    <a16:creationId xmlns:a16="http://schemas.microsoft.com/office/drawing/2014/main" id="{FA8828C5-C182-4FA5-B118-57C1D8C3B3A7}"/>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8" name="Freeform 11439">
                <a:extLst>
                  <a:ext uri="{FF2B5EF4-FFF2-40B4-BE49-F238E27FC236}">
                    <a16:creationId xmlns:a16="http://schemas.microsoft.com/office/drawing/2014/main" id="{E3D83C0B-5730-4638-90AB-0F5C6F8B7BB3}"/>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9" name="Freeform 11440">
                <a:extLst>
                  <a:ext uri="{FF2B5EF4-FFF2-40B4-BE49-F238E27FC236}">
                    <a16:creationId xmlns:a16="http://schemas.microsoft.com/office/drawing/2014/main" id="{85FDBEB2-0547-455F-AB72-871F54AF3BD6}"/>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0" name="Freeform 11441">
                <a:extLst>
                  <a:ext uri="{FF2B5EF4-FFF2-40B4-BE49-F238E27FC236}">
                    <a16:creationId xmlns:a16="http://schemas.microsoft.com/office/drawing/2014/main" id="{060C8AAA-B861-4728-ACD7-02358E3BA0CF}"/>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1" name="Freeform 11442">
                <a:extLst>
                  <a:ext uri="{FF2B5EF4-FFF2-40B4-BE49-F238E27FC236}">
                    <a16:creationId xmlns:a16="http://schemas.microsoft.com/office/drawing/2014/main" id="{8F7C988C-1FAA-4533-9602-B9B26EBC8B63}"/>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2" name="Freeform 11443">
                <a:extLst>
                  <a:ext uri="{FF2B5EF4-FFF2-40B4-BE49-F238E27FC236}">
                    <a16:creationId xmlns:a16="http://schemas.microsoft.com/office/drawing/2014/main" id="{68AF2787-60A8-49B7-A54C-F6EABE6CC902}"/>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3" name="Freeform 11444">
                <a:extLst>
                  <a:ext uri="{FF2B5EF4-FFF2-40B4-BE49-F238E27FC236}">
                    <a16:creationId xmlns:a16="http://schemas.microsoft.com/office/drawing/2014/main" id="{DAE57083-3224-490F-B306-328F89EBC21D}"/>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4" name="Freeform 11445">
                <a:extLst>
                  <a:ext uri="{FF2B5EF4-FFF2-40B4-BE49-F238E27FC236}">
                    <a16:creationId xmlns:a16="http://schemas.microsoft.com/office/drawing/2014/main" id="{8C387F1B-EBDA-472B-BA81-5F82CAB43346}"/>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5" name="Freeform 11446">
                <a:extLst>
                  <a:ext uri="{FF2B5EF4-FFF2-40B4-BE49-F238E27FC236}">
                    <a16:creationId xmlns:a16="http://schemas.microsoft.com/office/drawing/2014/main" id="{F4CF01BA-D1C7-4077-A577-A1B3789961A4}"/>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6" name="Freeform 11447">
                <a:extLst>
                  <a:ext uri="{FF2B5EF4-FFF2-40B4-BE49-F238E27FC236}">
                    <a16:creationId xmlns:a16="http://schemas.microsoft.com/office/drawing/2014/main" id="{7BE20F14-0562-4C02-B812-F67ADF4569D0}"/>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7" name="Freeform 11448">
                <a:extLst>
                  <a:ext uri="{FF2B5EF4-FFF2-40B4-BE49-F238E27FC236}">
                    <a16:creationId xmlns:a16="http://schemas.microsoft.com/office/drawing/2014/main" id="{5B772FA2-2C0B-4B2F-8A0B-E9BD13A30934}"/>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8" name="Freeform 11449">
                <a:extLst>
                  <a:ext uri="{FF2B5EF4-FFF2-40B4-BE49-F238E27FC236}">
                    <a16:creationId xmlns:a16="http://schemas.microsoft.com/office/drawing/2014/main" id="{A10F6171-874E-4BB6-9439-AB11536BBAD8}"/>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9" name="Freeform 11450">
                <a:extLst>
                  <a:ext uri="{FF2B5EF4-FFF2-40B4-BE49-F238E27FC236}">
                    <a16:creationId xmlns:a16="http://schemas.microsoft.com/office/drawing/2014/main" id="{FF08B098-DBD3-4230-BC2D-553F35983CBC}"/>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0" name="Freeform 11451">
                <a:extLst>
                  <a:ext uri="{FF2B5EF4-FFF2-40B4-BE49-F238E27FC236}">
                    <a16:creationId xmlns:a16="http://schemas.microsoft.com/office/drawing/2014/main" id="{63EF0E1D-B1BF-46E8-B2BB-5D847F1DF0A7}"/>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1" name="Freeform 11452">
                <a:extLst>
                  <a:ext uri="{FF2B5EF4-FFF2-40B4-BE49-F238E27FC236}">
                    <a16:creationId xmlns:a16="http://schemas.microsoft.com/office/drawing/2014/main" id="{505C00D6-E950-43FE-AC4D-859C6A27339C}"/>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2" name="Freeform 11453">
                <a:extLst>
                  <a:ext uri="{FF2B5EF4-FFF2-40B4-BE49-F238E27FC236}">
                    <a16:creationId xmlns:a16="http://schemas.microsoft.com/office/drawing/2014/main" id="{CB43C3F2-BF0F-4AFE-AFE4-6369DA1E9A73}"/>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3" name="Freeform 11454">
                <a:extLst>
                  <a:ext uri="{FF2B5EF4-FFF2-40B4-BE49-F238E27FC236}">
                    <a16:creationId xmlns:a16="http://schemas.microsoft.com/office/drawing/2014/main" id="{10D892F8-C48D-4BEE-B03B-D97196C954BD}"/>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4" name="Freeform 11455">
                <a:extLst>
                  <a:ext uri="{FF2B5EF4-FFF2-40B4-BE49-F238E27FC236}">
                    <a16:creationId xmlns:a16="http://schemas.microsoft.com/office/drawing/2014/main" id="{31C08148-389D-4BB5-A97E-7C0AEBE6576C}"/>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5" name="Freeform 11456">
                <a:extLst>
                  <a:ext uri="{FF2B5EF4-FFF2-40B4-BE49-F238E27FC236}">
                    <a16:creationId xmlns:a16="http://schemas.microsoft.com/office/drawing/2014/main" id="{5FA23773-7C36-4DD7-909C-0802BB5B7365}"/>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6" name="Freeform 11457">
                <a:extLst>
                  <a:ext uri="{FF2B5EF4-FFF2-40B4-BE49-F238E27FC236}">
                    <a16:creationId xmlns:a16="http://schemas.microsoft.com/office/drawing/2014/main" id="{7D24F804-14C0-4DE5-B734-85DF5D66D239}"/>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7" name="Freeform 11458">
                <a:extLst>
                  <a:ext uri="{FF2B5EF4-FFF2-40B4-BE49-F238E27FC236}">
                    <a16:creationId xmlns:a16="http://schemas.microsoft.com/office/drawing/2014/main" id="{229D87D8-7352-43A8-8EC8-0010B7FB5ED7}"/>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8" name="Freeform 11459">
                <a:extLst>
                  <a:ext uri="{FF2B5EF4-FFF2-40B4-BE49-F238E27FC236}">
                    <a16:creationId xmlns:a16="http://schemas.microsoft.com/office/drawing/2014/main" id="{720E3B44-5607-408E-8669-462BACF6CD48}"/>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9" name="Freeform 11460">
                <a:extLst>
                  <a:ext uri="{FF2B5EF4-FFF2-40B4-BE49-F238E27FC236}">
                    <a16:creationId xmlns:a16="http://schemas.microsoft.com/office/drawing/2014/main" id="{8058039E-0720-4ADD-B3A7-B073E5B4CB32}"/>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0" name="Freeform 11461">
                <a:extLst>
                  <a:ext uri="{FF2B5EF4-FFF2-40B4-BE49-F238E27FC236}">
                    <a16:creationId xmlns:a16="http://schemas.microsoft.com/office/drawing/2014/main" id="{7FFC79A8-7ADC-4ADD-BD1B-DFD5DD444573}"/>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1" name="Freeform 11462">
                <a:extLst>
                  <a:ext uri="{FF2B5EF4-FFF2-40B4-BE49-F238E27FC236}">
                    <a16:creationId xmlns:a16="http://schemas.microsoft.com/office/drawing/2014/main" id="{6529EEE8-B556-4BB1-BF41-6566F55C08C8}"/>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2" name="Freeform 11463">
                <a:extLst>
                  <a:ext uri="{FF2B5EF4-FFF2-40B4-BE49-F238E27FC236}">
                    <a16:creationId xmlns:a16="http://schemas.microsoft.com/office/drawing/2014/main" id="{FFEAF726-A3C4-45D7-B938-76473D1BFDB6}"/>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3" name="Freeform 11464">
                <a:extLst>
                  <a:ext uri="{FF2B5EF4-FFF2-40B4-BE49-F238E27FC236}">
                    <a16:creationId xmlns:a16="http://schemas.microsoft.com/office/drawing/2014/main" id="{4F7A5E7B-226F-48CF-AFD9-79B69DA52967}"/>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4" name="Freeform 11465">
                <a:extLst>
                  <a:ext uri="{FF2B5EF4-FFF2-40B4-BE49-F238E27FC236}">
                    <a16:creationId xmlns:a16="http://schemas.microsoft.com/office/drawing/2014/main" id="{D31DEF28-9D82-4EBB-9D0B-42A363DC4E28}"/>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5" name="Freeform 11466">
                <a:extLst>
                  <a:ext uri="{FF2B5EF4-FFF2-40B4-BE49-F238E27FC236}">
                    <a16:creationId xmlns:a16="http://schemas.microsoft.com/office/drawing/2014/main" id="{F8A863D3-D3D9-462E-A277-98CEC6ED790F}"/>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6" name="Freeform 11467">
                <a:extLst>
                  <a:ext uri="{FF2B5EF4-FFF2-40B4-BE49-F238E27FC236}">
                    <a16:creationId xmlns:a16="http://schemas.microsoft.com/office/drawing/2014/main" id="{A1A6D223-1998-440E-B10D-B775E2438367}"/>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7" name="Freeform 11468">
                <a:extLst>
                  <a:ext uri="{FF2B5EF4-FFF2-40B4-BE49-F238E27FC236}">
                    <a16:creationId xmlns:a16="http://schemas.microsoft.com/office/drawing/2014/main" id="{52F9B94A-D5D6-46C1-B8CE-F08877F48628}"/>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8" name="Freeform 11469">
                <a:extLst>
                  <a:ext uri="{FF2B5EF4-FFF2-40B4-BE49-F238E27FC236}">
                    <a16:creationId xmlns:a16="http://schemas.microsoft.com/office/drawing/2014/main" id="{D646D8A4-8C8B-41E8-9270-C4EE567C89FE}"/>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9" name="Freeform 11470">
                <a:extLst>
                  <a:ext uri="{FF2B5EF4-FFF2-40B4-BE49-F238E27FC236}">
                    <a16:creationId xmlns:a16="http://schemas.microsoft.com/office/drawing/2014/main" id="{02DB7A44-6E48-4A5F-8086-2E97ADE48685}"/>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0" name="Freeform 11471">
                <a:extLst>
                  <a:ext uri="{FF2B5EF4-FFF2-40B4-BE49-F238E27FC236}">
                    <a16:creationId xmlns:a16="http://schemas.microsoft.com/office/drawing/2014/main" id="{3EADD8CE-5F13-49D7-A5A2-9C3D315B68DF}"/>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1" name="Freeform 11472">
                <a:extLst>
                  <a:ext uri="{FF2B5EF4-FFF2-40B4-BE49-F238E27FC236}">
                    <a16:creationId xmlns:a16="http://schemas.microsoft.com/office/drawing/2014/main" id="{555991E7-DB8A-4B41-B76B-5017CD40557C}"/>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2" name="Freeform 11473">
                <a:extLst>
                  <a:ext uri="{FF2B5EF4-FFF2-40B4-BE49-F238E27FC236}">
                    <a16:creationId xmlns:a16="http://schemas.microsoft.com/office/drawing/2014/main" id="{C9B66CD2-F919-44E3-925C-BD9DED49004B}"/>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3" name="Freeform 11474">
                <a:extLst>
                  <a:ext uri="{FF2B5EF4-FFF2-40B4-BE49-F238E27FC236}">
                    <a16:creationId xmlns:a16="http://schemas.microsoft.com/office/drawing/2014/main" id="{577E38A7-846E-4906-9B02-B2B19B363242}"/>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4" name="Freeform 11475">
                <a:extLst>
                  <a:ext uri="{FF2B5EF4-FFF2-40B4-BE49-F238E27FC236}">
                    <a16:creationId xmlns:a16="http://schemas.microsoft.com/office/drawing/2014/main" id="{D3D1E6EB-2D09-4BEA-8BBB-881EF9C640B9}"/>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5" name="Freeform 11476">
                <a:extLst>
                  <a:ext uri="{FF2B5EF4-FFF2-40B4-BE49-F238E27FC236}">
                    <a16:creationId xmlns:a16="http://schemas.microsoft.com/office/drawing/2014/main" id="{2792339C-1D17-4DAC-A387-B514823C4D5D}"/>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6" name="Freeform 11477">
                <a:extLst>
                  <a:ext uri="{FF2B5EF4-FFF2-40B4-BE49-F238E27FC236}">
                    <a16:creationId xmlns:a16="http://schemas.microsoft.com/office/drawing/2014/main" id="{AA280D7E-A58E-4E8B-8C49-875ECED0A135}"/>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7" name="Freeform 11478">
                <a:extLst>
                  <a:ext uri="{FF2B5EF4-FFF2-40B4-BE49-F238E27FC236}">
                    <a16:creationId xmlns:a16="http://schemas.microsoft.com/office/drawing/2014/main" id="{90606F6E-AE0A-4F1C-A9B9-139AB458B665}"/>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8" name="Freeform 11479">
                <a:extLst>
                  <a:ext uri="{FF2B5EF4-FFF2-40B4-BE49-F238E27FC236}">
                    <a16:creationId xmlns:a16="http://schemas.microsoft.com/office/drawing/2014/main" id="{B57CF9CD-8832-4FAE-8FC4-FFD23DED5712}"/>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9" name="Freeform 11480">
                <a:extLst>
                  <a:ext uri="{FF2B5EF4-FFF2-40B4-BE49-F238E27FC236}">
                    <a16:creationId xmlns:a16="http://schemas.microsoft.com/office/drawing/2014/main" id="{71A4FE04-B020-4B92-9C6B-1AB2F563129E}"/>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0" name="Freeform 11481">
                <a:extLst>
                  <a:ext uri="{FF2B5EF4-FFF2-40B4-BE49-F238E27FC236}">
                    <a16:creationId xmlns:a16="http://schemas.microsoft.com/office/drawing/2014/main" id="{2C04D59C-68B4-482C-9C14-044FAF270709}"/>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1" name="Freeform 11482">
                <a:extLst>
                  <a:ext uri="{FF2B5EF4-FFF2-40B4-BE49-F238E27FC236}">
                    <a16:creationId xmlns:a16="http://schemas.microsoft.com/office/drawing/2014/main" id="{5702B507-B923-42FD-BEBA-4D13611A674D}"/>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2" name="Freeform 11483">
                <a:extLst>
                  <a:ext uri="{FF2B5EF4-FFF2-40B4-BE49-F238E27FC236}">
                    <a16:creationId xmlns:a16="http://schemas.microsoft.com/office/drawing/2014/main" id="{0F39D783-0E1C-4457-8127-EAAB146B8C04}"/>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3" name="Freeform 11484">
                <a:extLst>
                  <a:ext uri="{FF2B5EF4-FFF2-40B4-BE49-F238E27FC236}">
                    <a16:creationId xmlns:a16="http://schemas.microsoft.com/office/drawing/2014/main" id="{53906EDD-36B2-458D-BBB2-7AEB301445AA}"/>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4" name="Freeform 11485">
                <a:extLst>
                  <a:ext uri="{FF2B5EF4-FFF2-40B4-BE49-F238E27FC236}">
                    <a16:creationId xmlns:a16="http://schemas.microsoft.com/office/drawing/2014/main" id="{7DF611A7-435D-4BF6-9DB6-2B86B26B338E}"/>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5" name="Freeform 11486">
                <a:extLst>
                  <a:ext uri="{FF2B5EF4-FFF2-40B4-BE49-F238E27FC236}">
                    <a16:creationId xmlns:a16="http://schemas.microsoft.com/office/drawing/2014/main" id="{276F39EE-5BBC-484A-9A9A-B283C1013387}"/>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6" name="Freeform 11487">
                <a:extLst>
                  <a:ext uri="{FF2B5EF4-FFF2-40B4-BE49-F238E27FC236}">
                    <a16:creationId xmlns:a16="http://schemas.microsoft.com/office/drawing/2014/main" id="{DE0D9D66-E190-4336-81E6-1C1AFF47973B}"/>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7" name="Freeform 11488">
                <a:extLst>
                  <a:ext uri="{FF2B5EF4-FFF2-40B4-BE49-F238E27FC236}">
                    <a16:creationId xmlns:a16="http://schemas.microsoft.com/office/drawing/2014/main" id="{4F73111D-142C-4565-B443-96FD8844083D}"/>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8" name="Freeform 11489">
                <a:extLst>
                  <a:ext uri="{FF2B5EF4-FFF2-40B4-BE49-F238E27FC236}">
                    <a16:creationId xmlns:a16="http://schemas.microsoft.com/office/drawing/2014/main" id="{3D7DBD08-0B77-4B7F-9EFF-67EA3FF45EFF}"/>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9" name="Freeform 11490">
                <a:extLst>
                  <a:ext uri="{FF2B5EF4-FFF2-40B4-BE49-F238E27FC236}">
                    <a16:creationId xmlns:a16="http://schemas.microsoft.com/office/drawing/2014/main" id="{7C3E623D-D245-4794-84DC-C00B6C3A8D56}"/>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0" name="Freeform 11491">
                <a:extLst>
                  <a:ext uri="{FF2B5EF4-FFF2-40B4-BE49-F238E27FC236}">
                    <a16:creationId xmlns:a16="http://schemas.microsoft.com/office/drawing/2014/main" id="{377A1356-9982-4FAB-A42C-7357DFDB358D}"/>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1" name="Freeform 11492">
                <a:extLst>
                  <a:ext uri="{FF2B5EF4-FFF2-40B4-BE49-F238E27FC236}">
                    <a16:creationId xmlns:a16="http://schemas.microsoft.com/office/drawing/2014/main" id="{E4B5E190-C3A1-415E-8263-8B674018BD70}"/>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2" name="Freeform 11493">
                <a:extLst>
                  <a:ext uri="{FF2B5EF4-FFF2-40B4-BE49-F238E27FC236}">
                    <a16:creationId xmlns:a16="http://schemas.microsoft.com/office/drawing/2014/main" id="{7E2C884D-7479-45C3-9C55-358CC2E15184}"/>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3" name="Freeform 11494">
                <a:extLst>
                  <a:ext uri="{FF2B5EF4-FFF2-40B4-BE49-F238E27FC236}">
                    <a16:creationId xmlns:a16="http://schemas.microsoft.com/office/drawing/2014/main" id="{0907504A-4673-42E1-B4BA-DCA9DA3E1F45}"/>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4" name="Freeform 11495">
                <a:extLst>
                  <a:ext uri="{FF2B5EF4-FFF2-40B4-BE49-F238E27FC236}">
                    <a16:creationId xmlns:a16="http://schemas.microsoft.com/office/drawing/2014/main" id="{8E4AB5CE-2E45-413E-B376-CFC1A94C6E2C}"/>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5" name="Freeform 11496">
                <a:extLst>
                  <a:ext uri="{FF2B5EF4-FFF2-40B4-BE49-F238E27FC236}">
                    <a16:creationId xmlns:a16="http://schemas.microsoft.com/office/drawing/2014/main" id="{CB48EC20-2423-4A9C-9EA3-8E041FEAB94F}"/>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6" name="Freeform 11497">
                <a:extLst>
                  <a:ext uri="{FF2B5EF4-FFF2-40B4-BE49-F238E27FC236}">
                    <a16:creationId xmlns:a16="http://schemas.microsoft.com/office/drawing/2014/main" id="{E6DC1A49-AD44-42A9-867E-FDD26B24607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7" name="Freeform 11498">
                <a:extLst>
                  <a:ext uri="{FF2B5EF4-FFF2-40B4-BE49-F238E27FC236}">
                    <a16:creationId xmlns:a16="http://schemas.microsoft.com/office/drawing/2014/main" id="{7623B2DB-53FC-4FE5-B1B1-02B79B98BE65}"/>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8" name="Freeform 11499">
                <a:extLst>
                  <a:ext uri="{FF2B5EF4-FFF2-40B4-BE49-F238E27FC236}">
                    <a16:creationId xmlns:a16="http://schemas.microsoft.com/office/drawing/2014/main" id="{94C4EA48-06B8-4A26-8FCB-D93361262F73}"/>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9" name="Freeform 11500">
                <a:extLst>
                  <a:ext uri="{FF2B5EF4-FFF2-40B4-BE49-F238E27FC236}">
                    <a16:creationId xmlns:a16="http://schemas.microsoft.com/office/drawing/2014/main" id="{EE9B6597-01BC-4978-B4E7-443366D4DAA7}"/>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0" name="Freeform 11501">
                <a:extLst>
                  <a:ext uri="{FF2B5EF4-FFF2-40B4-BE49-F238E27FC236}">
                    <a16:creationId xmlns:a16="http://schemas.microsoft.com/office/drawing/2014/main" id="{8693E95E-B756-422E-B192-EF973E23375B}"/>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1" name="Freeform 11502">
                <a:extLst>
                  <a:ext uri="{FF2B5EF4-FFF2-40B4-BE49-F238E27FC236}">
                    <a16:creationId xmlns:a16="http://schemas.microsoft.com/office/drawing/2014/main" id="{88A90730-1A2E-4B0E-94A5-8EAC25F290E6}"/>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2" name="Freeform 11503">
                <a:extLst>
                  <a:ext uri="{FF2B5EF4-FFF2-40B4-BE49-F238E27FC236}">
                    <a16:creationId xmlns:a16="http://schemas.microsoft.com/office/drawing/2014/main" id="{492358DB-E008-45B8-BC6B-37C467FC290A}"/>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3" name="Freeform 11504">
                <a:extLst>
                  <a:ext uri="{FF2B5EF4-FFF2-40B4-BE49-F238E27FC236}">
                    <a16:creationId xmlns:a16="http://schemas.microsoft.com/office/drawing/2014/main" id="{99C2F2C0-101A-489E-88D3-6B0CCBDA16A3}"/>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4" name="Freeform 11505">
                <a:extLst>
                  <a:ext uri="{FF2B5EF4-FFF2-40B4-BE49-F238E27FC236}">
                    <a16:creationId xmlns:a16="http://schemas.microsoft.com/office/drawing/2014/main" id="{F16C0808-B487-4F81-805F-1477CDB8F32B}"/>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5" name="Freeform 11506">
                <a:extLst>
                  <a:ext uri="{FF2B5EF4-FFF2-40B4-BE49-F238E27FC236}">
                    <a16:creationId xmlns:a16="http://schemas.microsoft.com/office/drawing/2014/main" id="{1E371BC6-CB5A-45F1-8F11-D4F48A48F3B9}"/>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6" name="Freeform 11507">
                <a:extLst>
                  <a:ext uri="{FF2B5EF4-FFF2-40B4-BE49-F238E27FC236}">
                    <a16:creationId xmlns:a16="http://schemas.microsoft.com/office/drawing/2014/main" id="{5B40C3BE-BDF6-4F5D-B73B-2070049E5FD7}"/>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7" name="Freeform 11508">
                <a:extLst>
                  <a:ext uri="{FF2B5EF4-FFF2-40B4-BE49-F238E27FC236}">
                    <a16:creationId xmlns:a16="http://schemas.microsoft.com/office/drawing/2014/main" id="{00995751-1CAF-440D-AAD7-FAD8954E4395}"/>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8" name="Freeform 11509">
                <a:extLst>
                  <a:ext uri="{FF2B5EF4-FFF2-40B4-BE49-F238E27FC236}">
                    <a16:creationId xmlns:a16="http://schemas.microsoft.com/office/drawing/2014/main" id="{6C9EBABD-3533-4E52-8F7A-95EFA3695439}"/>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9" name="Freeform 11510">
                <a:extLst>
                  <a:ext uri="{FF2B5EF4-FFF2-40B4-BE49-F238E27FC236}">
                    <a16:creationId xmlns:a16="http://schemas.microsoft.com/office/drawing/2014/main" id="{11A3CE24-B805-4162-9855-E811D6DF2516}"/>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0" name="Freeform 11511">
                <a:extLst>
                  <a:ext uri="{FF2B5EF4-FFF2-40B4-BE49-F238E27FC236}">
                    <a16:creationId xmlns:a16="http://schemas.microsoft.com/office/drawing/2014/main" id="{B105F592-5A3C-40C9-B9BB-3B0BC123D56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1" name="Freeform 11512">
                <a:extLst>
                  <a:ext uri="{FF2B5EF4-FFF2-40B4-BE49-F238E27FC236}">
                    <a16:creationId xmlns:a16="http://schemas.microsoft.com/office/drawing/2014/main" id="{56C4A497-DE4B-4EF0-A9BF-BD9D0CB352DF}"/>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2" name="Freeform 11513">
                <a:extLst>
                  <a:ext uri="{FF2B5EF4-FFF2-40B4-BE49-F238E27FC236}">
                    <a16:creationId xmlns:a16="http://schemas.microsoft.com/office/drawing/2014/main" id="{BA2E48D9-1126-436A-9A0B-1B046FD18960}"/>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3" name="Freeform 11514">
                <a:extLst>
                  <a:ext uri="{FF2B5EF4-FFF2-40B4-BE49-F238E27FC236}">
                    <a16:creationId xmlns:a16="http://schemas.microsoft.com/office/drawing/2014/main" id="{3AF6EAC5-9EAD-468F-B546-B295FAAE5083}"/>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4" name="Freeform 11515">
                <a:extLst>
                  <a:ext uri="{FF2B5EF4-FFF2-40B4-BE49-F238E27FC236}">
                    <a16:creationId xmlns:a16="http://schemas.microsoft.com/office/drawing/2014/main" id="{6FAE4C1D-5A44-46C9-88B4-A881C6B777E4}"/>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5" name="Freeform 11516">
                <a:extLst>
                  <a:ext uri="{FF2B5EF4-FFF2-40B4-BE49-F238E27FC236}">
                    <a16:creationId xmlns:a16="http://schemas.microsoft.com/office/drawing/2014/main" id="{0223DA12-7345-4C2F-B223-CBC85BD269BC}"/>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6" name="Freeform 11517">
                <a:extLst>
                  <a:ext uri="{FF2B5EF4-FFF2-40B4-BE49-F238E27FC236}">
                    <a16:creationId xmlns:a16="http://schemas.microsoft.com/office/drawing/2014/main" id="{C3991E94-7EA1-434F-994B-E736FBA088CA}"/>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7" name="Freeform 11518">
                <a:extLst>
                  <a:ext uri="{FF2B5EF4-FFF2-40B4-BE49-F238E27FC236}">
                    <a16:creationId xmlns:a16="http://schemas.microsoft.com/office/drawing/2014/main" id="{F78C2144-A1AD-4E1C-AC19-07071003A5EC}"/>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8" name="Freeform 11519">
                <a:extLst>
                  <a:ext uri="{FF2B5EF4-FFF2-40B4-BE49-F238E27FC236}">
                    <a16:creationId xmlns:a16="http://schemas.microsoft.com/office/drawing/2014/main" id="{9E349EED-CF86-4150-BDF1-816449F66466}"/>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9" name="Freeform 11520">
                <a:extLst>
                  <a:ext uri="{FF2B5EF4-FFF2-40B4-BE49-F238E27FC236}">
                    <a16:creationId xmlns:a16="http://schemas.microsoft.com/office/drawing/2014/main" id="{855CAE90-3BB8-4E62-A337-AC3C9983527B}"/>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0" name="Freeform 11521">
                <a:extLst>
                  <a:ext uri="{FF2B5EF4-FFF2-40B4-BE49-F238E27FC236}">
                    <a16:creationId xmlns:a16="http://schemas.microsoft.com/office/drawing/2014/main" id="{F5EBC04C-0657-48B7-A277-6F0895E1B0A4}"/>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1" name="Freeform 11522">
                <a:extLst>
                  <a:ext uri="{FF2B5EF4-FFF2-40B4-BE49-F238E27FC236}">
                    <a16:creationId xmlns:a16="http://schemas.microsoft.com/office/drawing/2014/main" id="{64B474DF-3459-423F-982F-AD2BE5FD9A38}"/>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2" name="Freeform 11523">
                <a:extLst>
                  <a:ext uri="{FF2B5EF4-FFF2-40B4-BE49-F238E27FC236}">
                    <a16:creationId xmlns:a16="http://schemas.microsoft.com/office/drawing/2014/main" id="{A48140BB-E015-48C9-BC0D-99011F1437E6}"/>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3" name="Freeform 11524">
                <a:extLst>
                  <a:ext uri="{FF2B5EF4-FFF2-40B4-BE49-F238E27FC236}">
                    <a16:creationId xmlns:a16="http://schemas.microsoft.com/office/drawing/2014/main" id="{24B05762-2F5A-475C-BEE8-E5B2DFCE290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4" name="Freeform 11525">
                <a:extLst>
                  <a:ext uri="{FF2B5EF4-FFF2-40B4-BE49-F238E27FC236}">
                    <a16:creationId xmlns:a16="http://schemas.microsoft.com/office/drawing/2014/main" id="{19F01D52-F5EC-4EA9-862A-F51C282AB463}"/>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5" name="Freeform 11526">
                <a:extLst>
                  <a:ext uri="{FF2B5EF4-FFF2-40B4-BE49-F238E27FC236}">
                    <a16:creationId xmlns:a16="http://schemas.microsoft.com/office/drawing/2014/main" id="{910D4C14-7B9D-4BB9-8782-E383600AEC7C}"/>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6" name="Freeform 11527">
                <a:extLst>
                  <a:ext uri="{FF2B5EF4-FFF2-40B4-BE49-F238E27FC236}">
                    <a16:creationId xmlns:a16="http://schemas.microsoft.com/office/drawing/2014/main" id="{9DC93FA0-5D87-43CA-ACEB-83B717DAB892}"/>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7" name="Freeform 11528">
                <a:extLst>
                  <a:ext uri="{FF2B5EF4-FFF2-40B4-BE49-F238E27FC236}">
                    <a16:creationId xmlns:a16="http://schemas.microsoft.com/office/drawing/2014/main" id="{6C84019B-5695-4880-9ED2-36069F95A639}"/>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8" name="Freeform 11529">
                <a:extLst>
                  <a:ext uri="{FF2B5EF4-FFF2-40B4-BE49-F238E27FC236}">
                    <a16:creationId xmlns:a16="http://schemas.microsoft.com/office/drawing/2014/main" id="{F8EB1B86-FC60-4F97-A1E1-8621B8A5A441}"/>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9" name="Freeform 11530">
                <a:extLst>
                  <a:ext uri="{FF2B5EF4-FFF2-40B4-BE49-F238E27FC236}">
                    <a16:creationId xmlns:a16="http://schemas.microsoft.com/office/drawing/2014/main" id="{C441DF9D-DFC3-47D7-84C8-6E5B56C105A9}"/>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0" name="Freeform 11531">
                <a:extLst>
                  <a:ext uri="{FF2B5EF4-FFF2-40B4-BE49-F238E27FC236}">
                    <a16:creationId xmlns:a16="http://schemas.microsoft.com/office/drawing/2014/main" id="{E8719FE7-155F-4441-A64C-ED84E6C48E63}"/>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1" name="Freeform 11532">
                <a:extLst>
                  <a:ext uri="{FF2B5EF4-FFF2-40B4-BE49-F238E27FC236}">
                    <a16:creationId xmlns:a16="http://schemas.microsoft.com/office/drawing/2014/main" id="{49B17A49-2832-4CA9-A11C-C67607B93788}"/>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2" name="Freeform 11533">
                <a:extLst>
                  <a:ext uri="{FF2B5EF4-FFF2-40B4-BE49-F238E27FC236}">
                    <a16:creationId xmlns:a16="http://schemas.microsoft.com/office/drawing/2014/main" id="{24C70A8E-57D3-4948-92C9-508226DA4D91}"/>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3" name="Freeform 11534">
                <a:extLst>
                  <a:ext uri="{FF2B5EF4-FFF2-40B4-BE49-F238E27FC236}">
                    <a16:creationId xmlns:a16="http://schemas.microsoft.com/office/drawing/2014/main" id="{2106630C-CA99-4C9F-B8BB-5E4DEBF877DE}"/>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4" name="Freeform 11535">
                <a:extLst>
                  <a:ext uri="{FF2B5EF4-FFF2-40B4-BE49-F238E27FC236}">
                    <a16:creationId xmlns:a16="http://schemas.microsoft.com/office/drawing/2014/main" id="{0FFE0BB5-F702-4E6C-9FE5-4BE90DBD1875}"/>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5" name="Freeform 11536">
                <a:extLst>
                  <a:ext uri="{FF2B5EF4-FFF2-40B4-BE49-F238E27FC236}">
                    <a16:creationId xmlns:a16="http://schemas.microsoft.com/office/drawing/2014/main" id="{FA88FDCC-E725-4966-B04B-88B11216278C}"/>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6" name="Freeform 11537">
                <a:extLst>
                  <a:ext uri="{FF2B5EF4-FFF2-40B4-BE49-F238E27FC236}">
                    <a16:creationId xmlns:a16="http://schemas.microsoft.com/office/drawing/2014/main" id="{75452CF2-8069-4D72-9398-18C1F9848170}"/>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7" name="Freeform 11538">
                <a:extLst>
                  <a:ext uri="{FF2B5EF4-FFF2-40B4-BE49-F238E27FC236}">
                    <a16:creationId xmlns:a16="http://schemas.microsoft.com/office/drawing/2014/main" id="{6CAAFFF8-2F27-4F31-9F56-5AD10E199F3B}"/>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8" name="Freeform 11539">
                <a:extLst>
                  <a:ext uri="{FF2B5EF4-FFF2-40B4-BE49-F238E27FC236}">
                    <a16:creationId xmlns:a16="http://schemas.microsoft.com/office/drawing/2014/main" id="{446AF11A-5C79-4338-8C11-6BC2B8D0847A}"/>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9" name="Freeform 11540">
                <a:extLst>
                  <a:ext uri="{FF2B5EF4-FFF2-40B4-BE49-F238E27FC236}">
                    <a16:creationId xmlns:a16="http://schemas.microsoft.com/office/drawing/2014/main" id="{66180B37-16D1-49E4-9C3C-D2E0CE90A84C}"/>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0" name="Freeform 11541">
                <a:extLst>
                  <a:ext uri="{FF2B5EF4-FFF2-40B4-BE49-F238E27FC236}">
                    <a16:creationId xmlns:a16="http://schemas.microsoft.com/office/drawing/2014/main" id="{CD7DA585-4DD0-4C12-BD42-E143AF1BBBE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1" name="Freeform 11542">
                <a:extLst>
                  <a:ext uri="{FF2B5EF4-FFF2-40B4-BE49-F238E27FC236}">
                    <a16:creationId xmlns:a16="http://schemas.microsoft.com/office/drawing/2014/main" id="{ECCF9647-5B7F-494B-861D-7F82B3DE1F78}"/>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2" name="Freeform 11543">
                <a:extLst>
                  <a:ext uri="{FF2B5EF4-FFF2-40B4-BE49-F238E27FC236}">
                    <a16:creationId xmlns:a16="http://schemas.microsoft.com/office/drawing/2014/main" id="{BA4053F0-755C-4B05-84D3-566CFCBB1D9D}"/>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3" name="Freeform 11544">
                <a:extLst>
                  <a:ext uri="{FF2B5EF4-FFF2-40B4-BE49-F238E27FC236}">
                    <a16:creationId xmlns:a16="http://schemas.microsoft.com/office/drawing/2014/main" id="{AE4C7A21-3F88-433C-BFEE-7AF52544CFC2}"/>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4" name="Freeform 11545">
                <a:extLst>
                  <a:ext uri="{FF2B5EF4-FFF2-40B4-BE49-F238E27FC236}">
                    <a16:creationId xmlns:a16="http://schemas.microsoft.com/office/drawing/2014/main" id="{0E4AE791-70E0-4D38-9364-EFD295E8344E}"/>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5" name="Freeform 11546">
                <a:extLst>
                  <a:ext uri="{FF2B5EF4-FFF2-40B4-BE49-F238E27FC236}">
                    <a16:creationId xmlns:a16="http://schemas.microsoft.com/office/drawing/2014/main" id="{EECBF809-368B-45C8-A79E-272EE01C8D61}"/>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6" name="Freeform 11547">
                <a:extLst>
                  <a:ext uri="{FF2B5EF4-FFF2-40B4-BE49-F238E27FC236}">
                    <a16:creationId xmlns:a16="http://schemas.microsoft.com/office/drawing/2014/main" id="{54FD54B8-63E9-4B17-BC96-C02DBFF3D92A}"/>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7" name="Freeform 11548">
                <a:extLst>
                  <a:ext uri="{FF2B5EF4-FFF2-40B4-BE49-F238E27FC236}">
                    <a16:creationId xmlns:a16="http://schemas.microsoft.com/office/drawing/2014/main" id="{9422CD1B-DFB0-49B5-8BC6-887D12DADEB7}"/>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8" name="Freeform 11549">
                <a:extLst>
                  <a:ext uri="{FF2B5EF4-FFF2-40B4-BE49-F238E27FC236}">
                    <a16:creationId xmlns:a16="http://schemas.microsoft.com/office/drawing/2014/main" id="{3EFC15EB-A376-4A8F-B4A5-6C6CB95973E2}"/>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9" name="Freeform 11550">
                <a:extLst>
                  <a:ext uri="{FF2B5EF4-FFF2-40B4-BE49-F238E27FC236}">
                    <a16:creationId xmlns:a16="http://schemas.microsoft.com/office/drawing/2014/main" id="{681CD829-8977-4446-B0C7-23B3A80E36D0}"/>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0" name="Freeform 11551">
                <a:extLst>
                  <a:ext uri="{FF2B5EF4-FFF2-40B4-BE49-F238E27FC236}">
                    <a16:creationId xmlns:a16="http://schemas.microsoft.com/office/drawing/2014/main" id="{608EE59B-555F-46D2-B257-36C2707E30AE}"/>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1" name="Freeform 11552">
                <a:extLst>
                  <a:ext uri="{FF2B5EF4-FFF2-40B4-BE49-F238E27FC236}">
                    <a16:creationId xmlns:a16="http://schemas.microsoft.com/office/drawing/2014/main" id="{AC7299FD-1C80-4A9F-BD12-B17EA69FE3CA}"/>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2" name="Freeform 11553">
                <a:extLst>
                  <a:ext uri="{FF2B5EF4-FFF2-40B4-BE49-F238E27FC236}">
                    <a16:creationId xmlns:a16="http://schemas.microsoft.com/office/drawing/2014/main" id="{362BB4F9-A5A1-45A7-AE1F-2F935B5F378A}"/>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3" name="Freeform 11554">
                <a:extLst>
                  <a:ext uri="{FF2B5EF4-FFF2-40B4-BE49-F238E27FC236}">
                    <a16:creationId xmlns:a16="http://schemas.microsoft.com/office/drawing/2014/main" id="{01F92BE5-E8B0-4457-BAB3-36E3C63430F9}"/>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4" name="Freeform 11555">
                <a:extLst>
                  <a:ext uri="{FF2B5EF4-FFF2-40B4-BE49-F238E27FC236}">
                    <a16:creationId xmlns:a16="http://schemas.microsoft.com/office/drawing/2014/main" id="{1A81EF1E-1AD3-41CD-A635-1490D25B68EA}"/>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5" name="Freeform 11556">
                <a:extLst>
                  <a:ext uri="{FF2B5EF4-FFF2-40B4-BE49-F238E27FC236}">
                    <a16:creationId xmlns:a16="http://schemas.microsoft.com/office/drawing/2014/main" id="{E76079A4-68B2-4CC7-A2A8-E16BD63C33BE}"/>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6" name="Freeform 11557">
                <a:extLst>
                  <a:ext uri="{FF2B5EF4-FFF2-40B4-BE49-F238E27FC236}">
                    <a16:creationId xmlns:a16="http://schemas.microsoft.com/office/drawing/2014/main" id="{034A3F8E-732E-4961-B67D-ABA378AD040A}"/>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7" name="Freeform 11558">
                <a:extLst>
                  <a:ext uri="{FF2B5EF4-FFF2-40B4-BE49-F238E27FC236}">
                    <a16:creationId xmlns:a16="http://schemas.microsoft.com/office/drawing/2014/main" id="{E8691CF4-7617-4AF8-A60C-9E4034479F94}"/>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8" name="Freeform 11559">
                <a:extLst>
                  <a:ext uri="{FF2B5EF4-FFF2-40B4-BE49-F238E27FC236}">
                    <a16:creationId xmlns:a16="http://schemas.microsoft.com/office/drawing/2014/main" id="{FBD01CFD-011A-47FA-A069-C030C3BED0A5}"/>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9" name="Freeform 11560">
                <a:extLst>
                  <a:ext uri="{FF2B5EF4-FFF2-40B4-BE49-F238E27FC236}">
                    <a16:creationId xmlns:a16="http://schemas.microsoft.com/office/drawing/2014/main" id="{ADC28FE2-4DCB-43A0-979C-0E59CFEB4D82}"/>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0" name="Freeform 11561">
                <a:extLst>
                  <a:ext uri="{FF2B5EF4-FFF2-40B4-BE49-F238E27FC236}">
                    <a16:creationId xmlns:a16="http://schemas.microsoft.com/office/drawing/2014/main" id="{07CF0C5A-F621-4DC8-8741-3E03570CBEA6}"/>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1" name="Freeform 11562">
                <a:extLst>
                  <a:ext uri="{FF2B5EF4-FFF2-40B4-BE49-F238E27FC236}">
                    <a16:creationId xmlns:a16="http://schemas.microsoft.com/office/drawing/2014/main" id="{C5166C54-65C5-4069-8A10-DA3192CCCA8D}"/>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2" name="Freeform 11563">
                <a:extLst>
                  <a:ext uri="{FF2B5EF4-FFF2-40B4-BE49-F238E27FC236}">
                    <a16:creationId xmlns:a16="http://schemas.microsoft.com/office/drawing/2014/main" id="{1CB4E996-D6E1-4278-99C2-4FAD44218E35}"/>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3" name="Freeform 11564">
                <a:extLst>
                  <a:ext uri="{FF2B5EF4-FFF2-40B4-BE49-F238E27FC236}">
                    <a16:creationId xmlns:a16="http://schemas.microsoft.com/office/drawing/2014/main" id="{C7D1373F-5368-4228-AC13-37FE18D326AB}"/>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4" name="Freeform 11565">
                <a:extLst>
                  <a:ext uri="{FF2B5EF4-FFF2-40B4-BE49-F238E27FC236}">
                    <a16:creationId xmlns:a16="http://schemas.microsoft.com/office/drawing/2014/main" id="{8B4B6898-24F3-42E1-B7A1-C0CDD67155A3}"/>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5" name="Freeform 11566">
                <a:extLst>
                  <a:ext uri="{FF2B5EF4-FFF2-40B4-BE49-F238E27FC236}">
                    <a16:creationId xmlns:a16="http://schemas.microsoft.com/office/drawing/2014/main" id="{2282CE14-E9B0-435B-89C9-BC063600FBD3}"/>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6" name="Freeform 11567">
                <a:extLst>
                  <a:ext uri="{FF2B5EF4-FFF2-40B4-BE49-F238E27FC236}">
                    <a16:creationId xmlns:a16="http://schemas.microsoft.com/office/drawing/2014/main" id="{8FDB95F9-5983-4270-BF87-FBC3C3C60099}"/>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7" name="Freeform 11568">
                <a:extLst>
                  <a:ext uri="{FF2B5EF4-FFF2-40B4-BE49-F238E27FC236}">
                    <a16:creationId xmlns:a16="http://schemas.microsoft.com/office/drawing/2014/main" id="{05910B4B-5B50-42FC-BB9E-1CEC554E84A2}"/>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8" name="Freeform 11569">
                <a:extLst>
                  <a:ext uri="{FF2B5EF4-FFF2-40B4-BE49-F238E27FC236}">
                    <a16:creationId xmlns:a16="http://schemas.microsoft.com/office/drawing/2014/main" id="{206D4710-C730-4D9A-82A3-BCA61F418D11}"/>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9" name="Freeform 11570">
                <a:extLst>
                  <a:ext uri="{FF2B5EF4-FFF2-40B4-BE49-F238E27FC236}">
                    <a16:creationId xmlns:a16="http://schemas.microsoft.com/office/drawing/2014/main" id="{1C1D6A24-2673-4439-94B1-421EF934C5EF}"/>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0" name="Freeform 11571">
                <a:extLst>
                  <a:ext uri="{FF2B5EF4-FFF2-40B4-BE49-F238E27FC236}">
                    <a16:creationId xmlns:a16="http://schemas.microsoft.com/office/drawing/2014/main" id="{2F0622BA-FE82-441B-9AEE-FF40E6611263}"/>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1" name="Freeform 11572">
                <a:extLst>
                  <a:ext uri="{FF2B5EF4-FFF2-40B4-BE49-F238E27FC236}">
                    <a16:creationId xmlns:a16="http://schemas.microsoft.com/office/drawing/2014/main" id="{8E70EF4B-D632-4751-B9AB-991A593A1A6F}"/>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2" name="Freeform 11573">
                <a:extLst>
                  <a:ext uri="{FF2B5EF4-FFF2-40B4-BE49-F238E27FC236}">
                    <a16:creationId xmlns:a16="http://schemas.microsoft.com/office/drawing/2014/main" id="{E4203E08-8500-4FBD-BD51-383DEBCCEEE6}"/>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3" name="Freeform 11574">
                <a:extLst>
                  <a:ext uri="{FF2B5EF4-FFF2-40B4-BE49-F238E27FC236}">
                    <a16:creationId xmlns:a16="http://schemas.microsoft.com/office/drawing/2014/main" id="{D89BD6FB-97DA-48A5-8E23-2F18D8752057}"/>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4" name="Freeform 11575">
                <a:extLst>
                  <a:ext uri="{FF2B5EF4-FFF2-40B4-BE49-F238E27FC236}">
                    <a16:creationId xmlns:a16="http://schemas.microsoft.com/office/drawing/2014/main" id="{FA31B191-CA92-4317-9603-F571D89DEC51}"/>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5" name="Freeform 11576">
                <a:extLst>
                  <a:ext uri="{FF2B5EF4-FFF2-40B4-BE49-F238E27FC236}">
                    <a16:creationId xmlns:a16="http://schemas.microsoft.com/office/drawing/2014/main" id="{1C59C926-C60C-4063-8390-C6F2EB303869}"/>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6" name="Freeform 11577">
                <a:extLst>
                  <a:ext uri="{FF2B5EF4-FFF2-40B4-BE49-F238E27FC236}">
                    <a16:creationId xmlns:a16="http://schemas.microsoft.com/office/drawing/2014/main" id="{7AB97392-9743-4681-A741-8DAF000230C5}"/>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7" name="Freeform 11578">
                <a:extLst>
                  <a:ext uri="{FF2B5EF4-FFF2-40B4-BE49-F238E27FC236}">
                    <a16:creationId xmlns:a16="http://schemas.microsoft.com/office/drawing/2014/main" id="{B7FCC346-B769-4BC7-82F0-B80C3AFBACA1}"/>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8" name="Freeform 11579">
                <a:extLst>
                  <a:ext uri="{FF2B5EF4-FFF2-40B4-BE49-F238E27FC236}">
                    <a16:creationId xmlns:a16="http://schemas.microsoft.com/office/drawing/2014/main" id="{217C9D5C-F175-4235-9FFC-7BFC0B387210}"/>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9" name="Freeform 11580">
                <a:extLst>
                  <a:ext uri="{FF2B5EF4-FFF2-40B4-BE49-F238E27FC236}">
                    <a16:creationId xmlns:a16="http://schemas.microsoft.com/office/drawing/2014/main" id="{7391275F-C93E-4DEB-9F95-9ACEC8F2A78F}"/>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0" name="Freeform 11581">
                <a:extLst>
                  <a:ext uri="{FF2B5EF4-FFF2-40B4-BE49-F238E27FC236}">
                    <a16:creationId xmlns:a16="http://schemas.microsoft.com/office/drawing/2014/main" id="{72D76E10-7B02-410F-B2A7-30077129F7D4}"/>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1" name="Freeform 11582">
                <a:extLst>
                  <a:ext uri="{FF2B5EF4-FFF2-40B4-BE49-F238E27FC236}">
                    <a16:creationId xmlns:a16="http://schemas.microsoft.com/office/drawing/2014/main" id="{D4AF5571-F62C-46EA-BFE5-5C23AA0C5850}"/>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2" name="Freeform 11583">
                <a:extLst>
                  <a:ext uri="{FF2B5EF4-FFF2-40B4-BE49-F238E27FC236}">
                    <a16:creationId xmlns:a16="http://schemas.microsoft.com/office/drawing/2014/main" id="{AE49A55D-015C-425E-ABF2-909C88A093E3}"/>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3" name="Freeform 11584">
                <a:extLst>
                  <a:ext uri="{FF2B5EF4-FFF2-40B4-BE49-F238E27FC236}">
                    <a16:creationId xmlns:a16="http://schemas.microsoft.com/office/drawing/2014/main" id="{CB3DB087-205D-468B-AEAB-191E0013D7B7}"/>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4" name="Freeform 11585">
                <a:extLst>
                  <a:ext uri="{FF2B5EF4-FFF2-40B4-BE49-F238E27FC236}">
                    <a16:creationId xmlns:a16="http://schemas.microsoft.com/office/drawing/2014/main" id="{568B0A72-D9BF-425A-910D-5C92468CD896}"/>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5" name="Freeform 11586">
                <a:extLst>
                  <a:ext uri="{FF2B5EF4-FFF2-40B4-BE49-F238E27FC236}">
                    <a16:creationId xmlns:a16="http://schemas.microsoft.com/office/drawing/2014/main" id="{A9EC3982-A289-48FE-B472-686FA485CEAF}"/>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6" name="Freeform 11587">
                <a:extLst>
                  <a:ext uri="{FF2B5EF4-FFF2-40B4-BE49-F238E27FC236}">
                    <a16:creationId xmlns:a16="http://schemas.microsoft.com/office/drawing/2014/main" id="{9FD4E6FE-1DAA-491F-9DB8-14B3621D649D}"/>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7" name="Freeform 11588">
                <a:extLst>
                  <a:ext uri="{FF2B5EF4-FFF2-40B4-BE49-F238E27FC236}">
                    <a16:creationId xmlns:a16="http://schemas.microsoft.com/office/drawing/2014/main" id="{BB88AF44-BA71-4C25-B4CF-7BDAD9393E38}"/>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8" name="Freeform 11589">
                <a:extLst>
                  <a:ext uri="{FF2B5EF4-FFF2-40B4-BE49-F238E27FC236}">
                    <a16:creationId xmlns:a16="http://schemas.microsoft.com/office/drawing/2014/main" id="{26DC02BC-CEDD-47A5-BE9C-1FB97F1D2BD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9" name="Freeform 11590">
                <a:extLst>
                  <a:ext uri="{FF2B5EF4-FFF2-40B4-BE49-F238E27FC236}">
                    <a16:creationId xmlns:a16="http://schemas.microsoft.com/office/drawing/2014/main" id="{CF36B003-FE49-47DC-8A2A-19DAFE7308D3}"/>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0" name="Freeform 11591">
                <a:extLst>
                  <a:ext uri="{FF2B5EF4-FFF2-40B4-BE49-F238E27FC236}">
                    <a16:creationId xmlns:a16="http://schemas.microsoft.com/office/drawing/2014/main" id="{88FD6A84-C092-4EA1-AF03-E853780BA1C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1" name="Freeform 11592">
                <a:extLst>
                  <a:ext uri="{FF2B5EF4-FFF2-40B4-BE49-F238E27FC236}">
                    <a16:creationId xmlns:a16="http://schemas.microsoft.com/office/drawing/2014/main" id="{4DEF15AD-8722-498E-9F01-17B6E0B3215B}"/>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2" name="Freeform 11593">
                <a:extLst>
                  <a:ext uri="{FF2B5EF4-FFF2-40B4-BE49-F238E27FC236}">
                    <a16:creationId xmlns:a16="http://schemas.microsoft.com/office/drawing/2014/main" id="{61DD216A-5B18-4482-BD42-96829F421E5B}"/>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3" name="Freeform 11594">
                <a:extLst>
                  <a:ext uri="{FF2B5EF4-FFF2-40B4-BE49-F238E27FC236}">
                    <a16:creationId xmlns:a16="http://schemas.microsoft.com/office/drawing/2014/main" id="{6357A977-18B4-4DBF-BFF5-67F6DF156DD7}"/>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4" name="Freeform 11595">
                <a:extLst>
                  <a:ext uri="{FF2B5EF4-FFF2-40B4-BE49-F238E27FC236}">
                    <a16:creationId xmlns:a16="http://schemas.microsoft.com/office/drawing/2014/main" id="{13DD8296-5964-4F8C-A490-3954740F9876}"/>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5" name="Freeform 11596">
                <a:extLst>
                  <a:ext uri="{FF2B5EF4-FFF2-40B4-BE49-F238E27FC236}">
                    <a16:creationId xmlns:a16="http://schemas.microsoft.com/office/drawing/2014/main" id="{E5EC4C7B-2527-4483-99E7-63DEA1BC425A}"/>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6" name="Freeform 11597">
                <a:extLst>
                  <a:ext uri="{FF2B5EF4-FFF2-40B4-BE49-F238E27FC236}">
                    <a16:creationId xmlns:a16="http://schemas.microsoft.com/office/drawing/2014/main" id="{64EA10C6-E4F3-4880-A5EF-CECF8A1496BB}"/>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7" name="Freeform 11598">
                <a:extLst>
                  <a:ext uri="{FF2B5EF4-FFF2-40B4-BE49-F238E27FC236}">
                    <a16:creationId xmlns:a16="http://schemas.microsoft.com/office/drawing/2014/main" id="{70F0A42D-1327-481F-86FB-7428A21EC614}"/>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8" name="Freeform 11599">
                <a:extLst>
                  <a:ext uri="{FF2B5EF4-FFF2-40B4-BE49-F238E27FC236}">
                    <a16:creationId xmlns:a16="http://schemas.microsoft.com/office/drawing/2014/main" id="{0053B42F-A88E-4B34-9055-0D6677034E14}"/>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9" name="Freeform 11600">
                <a:extLst>
                  <a:ext uri="{FF2B5EF4-FFF2-40B4-BE49-F238E27FC236}">
                    <a16:creationId xmlns:a16="http://schemas.microsoft.com/office/drawing/2014/main" id="{7208ADBC-0CCA-4F1A-88AE-DB7C5CCBACCE}"/>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0" name="Freeform 11601">
                <a:extLst>
                  <a:ext uri="{FF2B5EF4-FFF2-40B4-BE49-F238E27FC236}">
                    <a16:creationId xmlns:a16="http://schemas.microsoft.com/office/drawing/2014/main" id="{FE4F7A9C-3DCA-43E1-A13D-D84FB25D9554}"/>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1" name="Freeform 11602">
                <a:extLst>
                  <a:ext uri="{FF2B5EF4-FFF2-40B4-BE49-F238E27FC236}">
                    <a16:creationId xmlns:a16="http://schemas.microsoft.com/office/drawing/2014/main" id="{DFB51C7B-7B10-46F5-BB27-D25574F61313}"/>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2" name="Freeform 11603">
                <a:extLst>
                  <a:ext uri="{FF2B5EF4-FFF2-40B4-BE49-F238E27FC236}">
                    <a16:creationId xmlns:a16="http://schemas.microsoft.com/office/drawing/2014/main" id="{BA2A5B08-26DB-40FA-A985-87269A3EB31E}"/>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3" name="Freeform 11604">
                <a:extLst>
                  <a:ext uri="{FF2B5EF4-FFF2-40B4-BE49-F238E27FC236}">
                    <a16:creationId xmlns:a16="http://schemas.microsoft.com/office/drawing/2014/main" id="{F684C6D5-B80E-4E9C-9BB6-5150DFC136C1}"/>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4" name="Freeform 11605">
                <a:extLst>
                  <a:ext uri="{FF2B5EF4-FFF2-40B4-BE49-F238E27FC236}">
                    <a16:creationId xmlns:a16="http://schemas.microsoft.com/office/drawing/2014/main" id="{CDA7E4C5-8384-41CF-BF8B-DBAA1BB01921}"/>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5" name="Freeform 11606">
                <a:extLst>
                  <a:ext uri="{FF2B5EF4-FFF2-40B4-BE49-F238E27FC236}">
                    <a16:creationId xmlns:a16="http://schemas.microsoft.com/office/drawing/2014/main" id="{90808EA6-A5A7-42F4-AC3D-FEB0B2C99E3F}"/>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6" name="Freeform 11607">
                <a:extLst>
                  <a:ext uri="{FF2B5EF4-FFF2-40B4-BE49-F238E27FC236}">
                    <a16:creationId xmlns:a16="http://schemas.microsoft.com/office/drawing/2014/main" id="{DFA81A2C-C736-4C38-B296-7B2ED4D815B5}"/>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7" name="Freeform 11608">
                <a:extLst>
                  <a:ext uri="{FF2B5EF4-FFF2-40B4-BE49-F238E27FC236}">
                    <a16:creationId xmlns:a16="http://schemas.microsoft.com/office/drawing/2014/main" id="{1C540985-A95C-4916-9F7E-7124D7877A2C}"/>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8" name="Freeform 11609">
                <a:extLst>
                  <a:ext uri="{FF2B5EF4-FFF2-40B4-BE49-F238E27FC236}">
                    <a16:creationId xmlns:a16="http://schemas.microsoft.com/office/drawing/2014/main" id="{BC599F88-6F2B-46EB-B25B-1D591147801F}"/>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9" name="Freeform 11610">
                <a:extLst>
                  <a:ext uri="{FF2B5EF4-FFF2-40B4-BE49-F238E27FC236}">
                    <a16:creationId xmlns:a16="http://schemas.microsoft.com/office/drawing/2014/main" id="{0CDF7259-5D9C-431A-A092-A72847ADAAC0}"/>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0" name="Freeform 11611">
                <a:extLst>
                  <a:ext uri="{FF2B5EF4-FFF2-40B4-BE49-F238E27FC236}">
                    <a16:creationId xmlns:a16="http://schemas.microsoft.com/office/drawing/2014/main" id="{14215577-C858-4D08-8C9F-0460E8458258}"/>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1" name="Freeform 11612">
                <a:extLst>
                  <a:ext uri="{FF2B5EF4-FFF2-40B4-BE49-F238E27FC236}">
                    <a16:creationId xmlns:a16="http://schemas.microsoft.com/office/drawing/2014/main" id="{E5EA22F6-9601-4184-B14F-B131770395A3}"/>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2" name="Freeform 11613">
                <a:extLst>
                  <a:ext uri="{FF2B5EF4-FFF2-40B4-BE49-F238E27FC236}">
                    <a16:creationId xmlns:a16="http://schemas.microsoft.com/office/drawing/2014/main" id="{C68D2A32-7272-483E-8570-7452B542800F}"/>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3" name="Freeform 11614">
                <a:extLst>
                  <a:ext uri="{FF2B5EF4-FFF2-40B4-BE49-F238E27FC236}">
                    <a16:creationId xmlns:a16="http://schemas.microsoft.com/office/drawing/2014/main" id="{4EDBA276-A5B5-4D9F-92C3-59193383EEA4}"/>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4" name="Freeform 11615">
                <a:extLst>
                  <a:ext uri="{FF2B5EF4-FFF2-40B4-BE49-F238E27FC236}">
                    <a16:creationId xmlns:a16="http://schemas.microsoft.com/office/drawing/2014/main" id="{CCE5FC89-CC2B-48D8-A3F6-7F4148CE21AD}"/>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5" name="Freeform 11616">
                <a:extLst>
                  <a:ext uri="{FF2B5EF4-FFF2-40B4-BE49-F238E27FC236}">
                    <a16:creationId xmlns:a16="http://schemas.microsoft.com/office/drawing/2014/main" id="{1F1D147C-19D8-4522-8DAB-FAC3147647F5}"/>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6" name="Freeform 11617">
                <a:extLst>
                  <a:ext uri="{FF2B5EF4-FFF2-40B4-BE49-F238E27FC236}">
                    <a16:creationId xmlns:a16="http://schemas.microsoft.com/office/drawing/2014/main" id="{B49F82FC-6975-4C4D-9A4D-7888B7075BB2}"/>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7" name="Freeform 11618">
                <a:extLst>
                  <a:ext uri="{FF2B5EF4-FFF2-40B4-BE49-F238E27FC236}">
                    <a16:creationId xmlns:a16="http://schemas.microsoft.com/office/drawing/2014/main" id="{E1000FA5-2882-4F8E-B733-2AE12E958A03}"/>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8" name="Freeform 11619">
                <a:extLst>
                  <a:ext uri="{FF2B5EF4-FFF2-40B4-BE49-F238E27FC236}">
                    <a16:creationId xmlns:a16="http://schemas.microsoft.com/office/drawing/2014/main" id="{ECDE5ADF-872D-484B-91D5-8FA59FF586C3}"/>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9" name="Freeform 11620">
                <a:extLst>
                  <a:ext uri="{FF2B5EF4-FFF2-40B4-BE49-F238E27FC236}">
                    <a16:creationId xmlns:a16="http://schemas.microsoft.com/office/drawing/2014/main" id="{D8E906BD-1991-4D69-9DA1-A2959A6CDFC2}"/>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0" name="Freeform 11621">
                <a:extLst>
                  <a:ext uri="{FF2B5EF4-FFF2-40B4-BE49-F238E27FC236}">
                    <a16:creationId xmlns:a16="http://schemas.microsoft.com/office/drawing/2014/main" id="{4B76D9E5-10CB-4EAD-A572-5093C1F5E148}"/>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1" name="Freeform 11622">
                <a:extLst>
                  <a:ext uri="{FF2B5EF4-FFF2-40B4-BE49-F238E27FC236}">
                    <a16:creationId xmlns:a16="http://schemas.microsoft.com/office/drawing/2014/main" id="{ED359F6A-451D-4807-8CD6-60272FFE6930}"/>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2" name="Freeform 11623">
                <a:extLst>
                  <a:ext uri="{FF2B5EF4-FFF2-40B4-BE49-F238E27FC236}">
                    <a16:creationId xmlns:a16="http://schemas.microsoft.com/office/drawing/2014/main" id="{C41F4117-9157-4D39-93F2-637228247252}"/>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3" name="Freeform 11624">
                <a:extLst>
                  <a:ext uri="{FF2B5EF4-FFF2-40B4-BE49-F238E27FC236}">
                    <a16:creationId xmlns:a16="http://schemas.microsoft.com/office/drawing/2014/main" id="{48B4E2EE-66A6-4E03-B013-A5E65D96FD9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4" name="Freeform 11625">
                <a:extLst>
                  <a:ext uri="{FF2B5EF4-FFF2-40B4-BE49-F238E27FC236}">
                    <a16:creationId xmlns:a16="http://schemas.microsoft.com/office/drawing/2014/main" id="{A45925AB-04D5-4D10-A99F-C7033D08831B}"/>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5" name="Freeform 11626">
                <a:extLst>
                  <a:ext uri="{FF2B5EF4-FFF2-40B4-BE49-F238E27FC236}">
                    <a16:creationId xmlns:a16="http://schemas.microsoft.com/office/drawing/2014/main" id="{9EA403D9-1357-4D4D-BB2D-93B3F632A2BD}"/>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6" name="Freeform 11627">
                <a:extLst>
                  <a:ext uri="{FF2B5EF4-FFF2-40B4-BE49-F238E27FC236}">
                    <a16:creationId xmlns:a16="http://schemas.microsoft.com/office/drawing/2014/main" id="{B678B502-E1CD-4DBA-A425-89056D624D39}"/>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7" name="Freeform 11628">
                <a:extLst>
                  <a:ext uri="{FF2B5EF4-FFF2-40B4-BE49-F238E27FC236}">
                    <a16:creationId xmlns:a16="http://schemas.microsoft.com/office/drawing/2014/main" id="{94C8F0A3-32CA-4635-A0F3-E55F6A91E958}"/>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8" name="Freeform 11629">
                <a:extLst>
                  <a:ext uri="{FF2B5EF4-FFF2-40B4-BE49-F238E27FC236}">
                    <a16:creationId xmlns:a16="http://schemas.microsoft.com/office/drawing/2014/main" id="{F321F198-C34B-4E05-BE84-A8E540D908A6}"/>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9" name="Freeform 11630">
                <a:extLst>
                  <a:ext uri="{FF2B5EF4-FFF2-40B4-BE49-F238E27FC236}">
                    <a16:creationId xmlns:a16="http://schemas.microsoft.com/office/drawing/2014/main" id="{8805BEE1-D323-4DB2-9755-D99F06E2D6EE}"/>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0" name="Freeform 11631">
                <a:extLst>
                  <a:ext uri="{FF2B5EF4-FFF2-40B4-BE49-F238E27FC236}">
                    <a16:creationId xmlns:a16="http://schemas.microsoft.com/office/drawing/2014/main" id="{77CA1099-382B-4082-9991-8C12A53C66F6}"/>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1" name="Freeform 11632">
                <a:extLst>
                  <a:ext uri="{FF2B5EF4-FFF2-40B4-BE49-F238E27FC236}">
                    <a16:creationId xmlns:a16="http://schemas.microsoft.com/office/drawing/2014/main" id="{CE1047D3-A80A-4A89-8AC0-46E0ABCA9564}"/>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2" name="Freeform 11633">
                <a:extLst>
                  <a:ext uri="{FF2B5EF4-FFF2-40B4-BE49-F238E27FC236}">
                    <a16:creationId xmlns:a16="http://schemas.microsoft.com/office/drawing/2014/main" id="{21F21FCE-42CA-439D-BC90-3734C9DFD513}"/>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3" name="Freeform 11634">
                <a:extLst>
                  <a:ext uri="{FF2B5EF4-FFF2-40B4-BE49-F238E27FC236}">
                    <a16:creationId xmlns:a16="http://schemas.microsoft.com/office/drawing/2014/main" id="{13335D73-2E0E-4836-9E34-BADDAFDC6532}"/>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4" name="Freeform 11635">
                <a:extLst>
                  <a:ext uri="{FF2B5EF4-FFF2-40B4-BE49-F238E27FC236}">
                    <a16:creationId xmlns:a16="http://schemas.microsoft.com/office/drawing/2014/main" id="{5D41425C-8193-4481-A981-016D0D3791C3}"/>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5" name="Freeform 11636">
                <a:extLst>
                  <a:ext uri="{FF2B5EF4-FFF2-40B4-BE49-F238E27FC236}">
                    <a16:creationId xmlns:a16="http://schemas.microsoft.com/office/drawing/2014/main" id="{B406C232-D3BB-4D8D-8CCD-9644BB4A0B17}"/>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6" name="Freeform 11637">
                <a:extLst>
                  <a:ext uri="{FF2B5EF4-FFF2-40B4-BE49-F238E27FC236}">
                    <a16:creationId xmlns:a16="http://schemas.microsoft.com/office/drawing/2014/main" id="{804CAADF-DEC4-4B4E-B350-0E55604862E1}"/>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7" name="Freeform 11638">
                <a:extLst>
                  <a:ext uri="{FF2B5EF4-FFF2-40B4-BE49-F238E27FC236}">
                    <a16:creationId xmlns:a16="http://schemas.microsoft.com/office/drawing/2014/main" id="{4DBB0319-5F73-4D75-9D21-8F3105B6AF4D}"/>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8" name="Freeform 11639">
                <a:extLst>
                  <a:ext uri="{FF2B5EF4-FFF2-40B4-BE49-F238E27FC236}">
                    <a16:creationId xmlns:a16="http://schemas.microsoft.com/office/drawing/2014/main" id="{F32BC034-AD94-46F2-97AE-290DF5EA5D28}"/>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9" name="Freeform 11640">
                <a:extLst>
                  <a:ext uri="{FF2B5EF4-FFF2-40B4-BE49-F238E27FC236}">
                    <a16:creationId xmlns:a16="http://schemas.microsoft.com/office/drawing/2014/main" id="{882C0854-D38B-4BB2-883D-AE2D3099A0E9}"/>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0" name="Freeform 11641">
                <a:extLst>
                  <a:ext uri="{FF2B5EF4-FFF2-40B4-BE49-F238E27FC236}">
                    <a16:creationId xmlns:a16="http://schemas.microsoft.com/office/drawing/2014/main" id="{0564C03E-BC31-4111-8F3E-745C88DEFC21}"/>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1" name="Freeform 11642">
                <a:extLst>
                  <a:ext uri="{FF2B5EF4-FFF2-40B4-BE49-F238E27FC236}">
                    <a16:creationId xmlns:a16="http://schemas.microsoft.com/office/drawing/2014/main" id="{C03EA5F9-1CA2-402A-89E5-C35A9CBCFEF1}"/>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2" name="Freeform 11643">
                <a:extLst>
                  <a:ext uri="{FF2B5EF4-FFF2-40B4-BE49-F238E27FC236}">
                    <a16:creationId xmlns:a16="http://schemas.microsoft.com/office/drawing/2014/main" id="{560D61C5-DD3F-4DB4-B463-003939412E3F}"/>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3" name="Freeform 11644">
                <a:extLst>
                  <a:ext uri="{FF2B5EF4-FFF2-40B4-BE49-F238E27FC236}">
                    <a16:creationId xmlns:a16="http://schemas.microsoft.com/office/drawing/2014/main" id="{555AC8AB-1EEE-420E-9E05-9016CA0EA6D7}"/>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4" name="Freeform 11645">
                <a:extLst>
                  <a:ext uri="{FF2B5EF4-FFF2-40B4-BE49-F238E27FC236}">
                    <a16:creationId xmlns:a16="http://schemas.microsoft.com/office/drawing/2014/main" id="{8C19067E-0E89-44D0-B9EE-1A051D712F8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5" name="Freeform 11646">
                <a:extLst>
                  <a:ext uri="{FF2B5EF4-FFF2-40B4-BE49-F238E27FC236}">
                    <a16:creationId xmlns:a16="http://schemas.microsoft.com/office/drawing/2014/main" id="{A858EEEB-59E6-4D2C-9A29-B13AE5921CFA}"/>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6" name="Freeform 11647">
                <a:extLst>
                  <a:ext uri="{FF2B5EF4-FFF2-40B4-BE49-F238E27FC236}">
                    <a16:creationId xmlns:a16="http://schemas.microsoft.com/office/drawing/2014/main" id="{0961CF03-7124-480B-932C-6B2D5732804D}"/>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7" name="Freeform 11648">
                <a:extLst>
                  <a:ext uri="{FF2B5EF4-FFF2-40B4-BE49-F238E27FC236}">
                    <a16:creationId xmlns:a16="http://schemas.microsoft.com/office/drawing/2014/main" id="{58682E64-A461-4AD6-971F-4045C5620A01}"/>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8" name="Freeform 11649">
                <a:extLst>
                  <a:ext uri="{FF2B5EF4-FFF2-40B4-BE49-F238E27FC236}">
                    <a16:creationId xmlns:a16="http://schemas.microsoft.com/office/drawing/2014/main" id="{E6AD25D4-D06A-42CF-A0EF-42884A54BEC1}"/>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9" name="Freeform 11650">
                <a:extLst>
                  <a:ext uri="{FF2B5EF4-FFF2-40B4-BE49-F238E27FC236}">
                    <a16:creationId xmlns:a16="http://schemas.microsoft.com/office/drawing/2014/main" id="{1D24F25C-DA24-48AE-8DA5-D742F69598AC}"/>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0" name="Freeform 11651">
                <a:extLst>
                  <a:ext uri="{FF2B5EF4-FFF2-40B4-BE49-F238E27FC236}">
                    <a16:creationId xmlns:a16="http://schemas.microsoft.com/office/drawing/2014/main" id="{AB0DC073-E852-442A-BC9A-71E69CEBF646}"/>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1" name="Freeform 11652">
                <a:extLst>
                  <a:ext uri="{FF2B5EF4-FFF2-40B4-BE49-F238E27FC236}">
                    <a16:creationId xmlns:a16="http://schemas.microsoft.com/office/drawing/2014/main" id="{FF61672E-0879-418A-86C2-E86CC8DCA1CE}"/>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2" name="Freeform 11653">
                <a:extLst>
                  <a:ext uri="{FF2B5EF4-FFF2-40B4-BE49-F238E27FC236}">
                    <a16:creationId xmlns:a16="http://schemas.microsoft.com/office/drawing/2014/main" id="{91FB3D4D-1A18-4DC4-B1A9-C99B1FDFEB15}"/>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3" name="Freeform 11654">
                <a:extLst>
                  <a:ext uri="{FF2B5EF4-FFF2-40B4-BE49-F238E27FC236}">
                    <a16:creationId xmlns:a16="http://schemas.microsoft.com/office/drawing/2014/main" id="{BD428C3C-8C32-4F7C-A6EC-CC47601843AE}"/>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4" name="Freeform 11655">
                <a:extLst>
                  <a:ext uri="{FF2B5EF4-FFF2-40B4-BE49-F238E27FC236}">
                    <a16:creationId xmlns:a16="http://schemas.microsoft.com/office/drawing/2014/main" id="{0EE35598-0BAA-4D54-9DEC-2A0E3A1974FB}"/>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5" name="Freeform 11656">
                <a:extLst>
                  <a:ext uri="{FF2B5EF4-FFF2-40B4-BE49-F238E27FC236}">
                    <a16:creationId xmlns:a16="http://schemas.microsoft.com/office/drawing/2014/main" id="{17F26052-02F3-440E-9CE0-B61EA343D9E2}"/>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6" name="Freeform 11657">
                <a:extLst>
                  <a:ext uri="{FF2B5EF4-FFF2-40B4-BE49-F238E27FC236}">
                    <a16:creationId xmlns:a16="http://schemas.microsoft.com/office/drawing/2014/main" id="{4D6F7316-82E5-4F8B-B111-8D03FF747DFD}"/>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7" name="Freeform 11658">
                <a:extLst>
                  <a:ext uri="{FF2B5EF4-FFF2-40B4-BE49-F238E27FC236}">
                    <a16:creationId xmlns:a16="http://schemas.microsoft.com/office/drawing/2014/main" id="{1DB717F8-EFF6-4412-896F-15F54D05CB3B}"/>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8" name="Freeform 11659">
                <a:extLst>
                  <a:ext uri="{FF2B5EF4-FFF2-40B4-BE49-F238E27FC236}">
                    <a16:creationId xmlns:a16="http://schemas.microsoft.com/office/drawing/2014/main" id="{6A5FA436-608E-4B51-A746-12BF65AE5803}"/>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9" name="Freeform 11660">
                <a:extLst>
                  <a:ext uri="{FF2B5EF4-FFF2-40B4-BE49-F238E27FC236}">
                    <a16:creationId xmlns:a16="http://schemas.microsoft.com/office/drawing/2014/main" id="{ADBFFEF1-51A7-47BC-A61F-D7C93CCEDE24}"/>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0" name="Freeform 11661">
                <a:extLst>
                  <a:ext uri="{FF2B5EF4-FFF2-40B4-BE49-F238E27FC236}">
                    <a16:creationId xmlns:a16="http://schemas.microsoft.com/office/drawing/2014/main" id="{D661AD5D-F4B7-4B76-AD44-32F0BBF6F91C}"/>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1" name="Freeform 11662">
                <a:extLst>
                  <a:ext uri="{FF2B5EF4-FFF2-40B4-BE49-F238E27FC236}">
                    <a16:creationId xmlns:a16="http://schemas.microsoft.com/office/drawing/2014/main" id="{955EF351-79B4-4BB0-8248-C20DF229A449}"/>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2" name="Freeform 11663">
                <a:extLst>
                  <a:ext uri="{FF2B5EF4-FFF2-40B4-BE49-F238E27FC236}">
                    <a16:creationId xmlns:a16="http://schemas.microsoft.com/office/drawing/2014/main" id="{FA287B80-1650-4BD2-AEFC-03F1CEB394B7}"/>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3" name="Freeform 11664">
                <a:extLst>
                  <a:ext uri="{FF2B5EF4-FFF2-40B4-BE49-F238E27FC236}">
                    <a16:creationId xmlns:a16="http://schemas.microsoft.com/office/drawing/2014/main" id="{0DA19D75-0F74-49D8-A872-43B3F0D11D00}"/>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4" name="Freeform 11665">
                <a:extLst>
                  <a:ext uri="{FF2B5EF4-FFF2-40B4-BE49-F238E27FC236}">
                    <a16:creationId xmlns:a16="http://schemas.microsoft.com/office/drawing/2014/main" id="{7952B932-A316-4362-A8F2-369F48139D23}"/>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5" name="Freeform 11666">
                <a:extLst>
                  <a:ext uri="{FF2B5EF4-FFF2-40B4-BE49-F238E27FC236}">
                    <a16:creationId xmlns:a16="http://schemas.microsoft.com/office/drawing/2014/main" id="{783B8AA3-0FE7-4591-9321-893C83C09927}"/>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6" name="Freeform 11667">
                <a:extLst>
                  <a:ext uri="{FF2B5EF4-FFF2-40B4-BE49-F238E27FC236}">
                    <a16:creationId xmlns:a16="http://schemas.microsoft.com/office/drawing/2014/main" id="{C7B9C7D5-38F3-4B33-86A9-27A67DAF0F44}"/>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7" name="Freeform 11668">
                <a:extLst>
                  <a:ext uri="{FF2B5EF4-FFF2-40B4-BE49-F238E27FC236}">
                    <a16:creationId xmlns:a16="http://schemas.microsoft.com/office/drawing/2014/main" id="{9023F657-8E4C-45EA-BCEA-9665F5324D6E}"/>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8" name="Freeform 11669">
                <a:extLst>
                  <a:ext uri="{FF2B5EF4-FFF2-40B4-BE49-F238E27FC236}">
                    <a16:creationId xmlns:a16="http://schemas.microsoft.com/office/drawing/2014/main" id="{D942FF40-D9DC-4D87-AF0A-AE4E86336591}"/>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9" name="Freeform 11670">
                <a:extLst>
                  <a:ext uri="{FF2B5EF4-FFF2-40B4-BE49-F238E27FC236}">
                    <a16:creationId xmlns:a16="http://schemas.microsoft.com/office/drawing/2014/main" id="{FAB95B24-C86A-4A66-BC06-24CC561C4EDC}"/>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0" name="Freeform 11671">
                <a:extLst>
                  <a:ext uri="{FF2B5EF4-FFF2-40B4-BE49-F238E27FC236}">
                    <a16:creationId xmlns:a16="http://schemas.microsoft.com/office/drawing/2014/main" id="{E3A774FB-5095-408A-B0DE-74B58443FC34}"/>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1" name="Freeform 11672">
                <a:extLst>
                  <a:ext uri="{FF2B5EF4-FFF2-40B4-BE49-F238E27FC236}">
                    <a16:creationId xmlns:a16="http://schemas.microsoft.com/office/drawing/2014/main" id="{C94F5623-46D9-479C-8CBD-F71F8FD183D8}"/>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2" name="Freeform 11673">
                <a:extLst>
                  <a:ext uri="{FF2B5EF4-FFF2-40B4-BE49-F238E27FC236}">
                    <a16:creationId xmlns:a16="http://schemas.microsoft.com/office/drawing/2014/main" id="{2B173287-643A-4AA5-82C2-345FCE16A927}"/>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3" name="Freeform 11674">
                <a:extLst>
                  <a:ext uri="{FF2B5EF4-FFF2-40B4-BE49-F238E27FC236}">
                    <a16:creationId xmlns:a16="http://schemas.microsoft.com/office/drawing/2014/main" id="{C34FF522-BEB5-4DD2-87DD-E99C199E974B}"/>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4" name="Freeform 11675">
                <a:extLst>
                  <a:ext uri="{FF2B5EF4-FFF2-40B4-BE49-F238E27FC236}">
                    <a16:creationId xmlns:a16="http://schemas.microsoft.com/office/drawing/2014/main" id="{1D77C8BC-AA80-4DA9-BA9C-BC53A86DB2A2}"/>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5" name="Freeform 11676">
                <a:extLst>
                  <a:ext uri="{FF2B5EF4-FFF2-40B4-BE49-F238E27FC236}">
                    <a16:creationId xmlns:a16="http://schemas.microsoft.com/office/drawing/2014/main" id="{96734A96-D92F-428F-8E4B-67A63FCF9C57}"/>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6" name="Freeform 11677">
                <a:extLst>
                  <a:ext uri="{FF2B5EF4-FFF2-40B4-BE49-F238E27FC236}">
                    <a16:creationId xmlns:a16="http://schemas.microsoft.com/office/drawing/2014/main" id="{14B24EB3-9218-4EE2-B6E1-A0CCB89BFC8A}"/>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7" name="Freeform 11678">
                <a:extLst>
                  <a:ext uri="{FF2B5EF4-FFF2-40B4-BE49-F238E27FC236}">
                    <a16:creationId xmlns:a16="http://schemas.microsoft.com/office/drawing/2014/main" id="{6C8D3CDA-2D54-4DD1-9C8D-30FB27E8CF7F}"/>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8" name="Freeform 11679">
                <a:extLst>
                  <a:ext uri="{FF2B5EF4-FFF2-40B4-BE49-F238E27FC236}">
                    <a16:creationId xmlns:a16="http://schemas.microsoft.com/office/drawing/2014/main" id="{67651C64-900B-4B06-B6FE-F869FC8A76E1}"/>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9" name="Freeform 11680">
                <a:extLst>
                  <a:ext uri="{FF2B5EF4-FFF2-40B4-BE49-F238E27FC236}">
                    <a16:creationId xmlns:a16="http://schemas.microsoft.com/office/drawing/2014/main" id="{1C50C969-11B6-4891-82AF-F34D9A1CBDAF}"/>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0" name="Freeform 11681">
                <a:extLst>
                  <a:ext uri="{FF2B5EF4-FFF2-40B4-BE49-F238E27FC236}">
                    <a16:creationId xmlns:a16="http://schemas.microsoft.com/office/drawing/2014/main" id="{751BEA57-1C79-49E1-9421-A4CF9D8B688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1" name="Freeform 11682">
                <a:extLst>
                  <a:ext uri="{FF2B5EF4-FFF2-40B4-BE49-F238E27FC236}">
                    <a16:creationId xmlns:a16="http://schemas.microsoft.com/office/drawing/2014/main" id="{7528F491-422E-454B-8ADF-0E603B719364}"/>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2" name="Freeform 11683">
                <a:extLst>
                  <a:ext uri="{FF2B5EF4-FFF2-40B4-BE49-F238E27FC236}">
                    <a16:creationId xmlns:a16="http://schemas.microsoft.com/office/drawing/2014/main" id="{6E47ECF0-F4F1-4D07-B9B2-33DEDEB95634}"/>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3" name="Freeform 11684">
                <a:extLst>
                  <a:ext uri="{FF2B5EF4-FFF2-40B4-BE49-F238E27FC236}">
                    <a16:creationId xmlns:a16="http://schemas.microsoft.com/office/drawing/2014/main" id="{5566F85C-4433-4A16-A462-694F6F9E0375}"/>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4" name="Freeform 11685">
                <a:extLst>
                  <a:ext uri="{FF2B5EF4-FFF2-40B4-BE49-F238E27FC236}">
                    <a16:creationId xmlns:a16="http://schemas.microsoft.com/office/drawing/2014/main" id="{6E7C74B3-C717-4B57-A773-82DC81A603B2}"/>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5" name="Freeform 11686">
                <a:extLst>
                  <a:ext uri="{FF2B5EF4-FFF2-40B4-BE49-F238E27FC236}">
                    <a16:creationId xmlns:a16="http://schemas.microsoft.com/office/drawing/2014/main" id="{5516ACD7-97ED-433A-924A-9CC9A394F2FA}"/>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6" name="Freeform 11687">
                <a:extLst>
                  <a:ext uri="{FF2B5EF4-FFF2-40B4-BE49-F238E27FC236}">
                    <a16:creationId xmlns:a16="http://schemas.microsoft.com/office/drawing/2014/main" id="{FBCAA052-87BA-4CFA-8304-E3C2F5BBF6BD}"/>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7" name="Freeform 11688">
                <a:extLst>
                  <a:ext uri="{FF2B5EF4-FFF2-40B4-BE49-F238E27FC236}">
                    <a16:creationId xmlns:a16="http://schemas.microsoft.com/office/drawing/2014/main" id="{76153DCB-B3B9-490E-89E7-B9A41482E2AA}"/>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8" name="Freeform 11689">
                <a:extLst>
                  <a:ext uri="{FF2B5EF4-FFF2-40B4-BE49-F238E27FC236}">
                    <a16:creationId xmlns:a16="http://schemas.microsoft.com/office/drawing/2014/main" id="{9D53A538-E655-4D05-B5FF-5BCC38B84048}"/>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9" name="Freeform 11690">
                <a:extLst>
                  <a:ext uri="{FF2B5EF4-FFF2-40B4-BE49-F238E27FC236}">
                    <a16:creationId xmlns:a16="http://schemas.microsoft.com/office/drawing/2014/main" id="{97EC50E0-7740-4579-9274-FD1264304CE3}"/>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0" name="Freeform 11691">
                <a:extLst>
                  <a:ext uri="{FF2B5EF4-FFF2-40B4-BE49-F238E27FC236}">
                    <a16:creationId xmlns:a16="http://schemas.microsoft.com/office/drawing/2014/main" id="{D1C65027-CF70-43EE-93A4-177B563F3250}"/>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1" name="Freeform 11692">
                <a:extLst>
                  <a:ext uri="{FF2B5EF4-FFF2-40B4-BE49-F238E27FC236}">
                    <a16:creationId xmlns:a16="http://schemas.microsoft.com/office/drawing/2014/main" id="{BB00B9B0-76ED-4776-9A30-7E1E1CD7D458}"/>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2" name="Freeform 11693">
                <a:extLst>
                  <a:ext uri="{FF2B5EF4-FFF2-40B4-BE49-F238E27FC236}">
                    <a16:creationId xmlns:a16="http://schemas.microsoft.com/office/drawing/2014/main" id="{7B838A74-B715-4376-9252-B05B1B1DEDBA}"/>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3" name="Freeform 11694">
                <a:extLst>
                  <a:ext uri="{FF2B5EF4-FFF2-40B4-BE49-F238E27FC236}">
                    <a16:creationId xmlns:a16="http://schemas.microsoft.com/office/drawing/2014/main" id="{29165BF3-008D-4EA5-A4ED-1B68CD455CE4}"/>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4" name="Freeform 11695">
                <a:extLst>
                  <a:ext uri="{FF2B5EF4-FFF2-40B4-BE49-F238E27FC236}">
                    <a16:creationId xmlns:a16="http://schemas.microsoft.com/office/drawing/2014/main" id="{E77DAF8C-B806-485E-A9A4-7D0B6F12D3CB}"/>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5" name="Freeform 11696">
                <a:extLst>
                  <a:ext uri="{FF2B5EF4-FFF2-40B4-BE49-F238E27FC236}">
                    <a16:creationId xmlns:a16="http://schemas.microsoft.com/office/drawing/2014/main" id="{358F0145-B87B-481F-8BFA-E0BB573F6610}"/>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6" name="Freeform 11697">
                <a:extLst>
                  <a:ext uri="{FF2B5EF4-FFF2-40B4-BE49-F238E27FC236}">
                    <a16:creationId xmlns:a16="http://schemas.microsoft.com/office/drawing/2014/main" id="{C6D2F42C-6D7E-4649-BF78-57E2B151FA91}"/>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7" name="Freeform 11698">
                <a:extLst>
                  <a:ext uri="{FF2B5EF4-FFF2-40B4-BE49-F238E27FC236}">
                    <a16:creationId xmlns:a16="http://schemas.microsoft.com/office/drawing/2014/main" id="{2CCEFEF5-0052-448A-B2B2-F9E38FE500F7}"/>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8" name="Freeform 11699">
                <a:extLst>
                  <a:ext uri="{FF2B5EF4-FFF2-40B4-BE49-F238E27FC236}">
                    <a16:creationId xmlns:a16="http://schemas.microsoft.com/office/drawing/2014/main" id="{5CBE7055-D913-48B4-9F1C-057064CF3064}"/>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9" name="Freeform 11700">
                <a:extLst>
                  <a:ext uri="{FF2B5EF4-FFF2-40B4-BE49-F238E27FC236}">
                    <a16:creationId xmlns:a16="http://schemas.microsoft.com/office/drawing/2014/main" id="{BA137A70-8018-473F-9305-9DE0404D3DFD}"/>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0" name="Freeform 11701">
                <a:extLst>
                  <a:ext uri="{FF2B5EF4-FFF2-40B4-BE49-F238E27FC236}">
                    <a16:creationId xmlns:a16="http://schemas.microsoft.com/office/drawing/2014/main" id="{050C7527-D91B-4733-B3DD-E9CA6A695569}"/>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1" name="Freeform 11702">
                <a:extLst>
                  <a:ext uri="{FF2B5EF4-FFF2-40B4-BE49-F238E27FC236}">
                    <a16:creationId xmlns:a16="http://schemas.microsoft.com/office/drawing/2014/main" id="{46138ED2-D874-449A-89B3-D10231945026}"/>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2" name="Freeform 11703">
                <a:extLst>
                  <a:ext uri="{FF2B5EF4-FFF2-40B4-BE49-F238E27FC236}">
                    <a16:creationId xmlns:a16="http://schemas.microsoft.com/office/drawing/2014/main" id="{51ACF299-02FA-4B96-B682-6F015EDACF99}"/>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3" name="Freeform 11704">
                <a:extLst>
                  <a:ext uri="{FF2B5EF4-FFF2-40B4-BE49-F238E27FC236}">
                    <a16:creationId xmlns:a16="http://schemas.microsoft.com/office/drawing/2014/main" id="{DAC2A635-BF67-4D65-832C-53918918D18F}"/>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4" name="Freeform 11705">
                <a:extLst>
                  <a:ext uri="{FF2B5EF4-FFF2-40B4-BE49-F238E27FC236}">
                    <a16:creationId xmlns:a16="http://schemas.microsoft.com/office/drawing/2014/main" id="{DCA8F3EF-B91C-4C6F-8CAF-CCAD831AFBDC}"/>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5" name="Freeform 11706">
                <a:extLst>
                  <a:ext uri="{FF2B5EF4-FFF2-40B4-BE49-F238E27FC236}">
                    <a16:creationId xmlns:a16="http://schemas.microsoft.com/office/drawing/2014/main" id="{39D9E5FE-82EF-45ED-AC90-248B64DA0FED}"/>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6" name="Freeform 11707">
                <a:extLst>
                  <a:ext uri="{FF2B5EF4-FFF2-40B4-BE49-F238E27FC236}">
                    <a16:creationId xmlns:a16="http://schemas.microsoft.com/office/drawing/2014/main" id="{BE5A39A4-CCA0-4DCD-A0BF-8B9F27A628BF}"/>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7" name="Freeform 11708">
                <a:extLst>
                  <a:ext uri="{FF2B5EF4-FFF2-40B4-BE49-F238E27FC236}">
                    <a16:creationId xmlns:a16="http://schemas.microsoft.com/office/drawing/2014/main" id="{FE625DC7-95DD-4562-B116-40FF10C482EE}"/>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8" name="Freeform 11709">
                <a:extLst>
                  <a:ext uri="{FF2B5EF4-FFF2-40B4-BE49-F238E27FC236}">
                    <a16:creationId xmlns:a16="http://schemas.microsoft.com/office/drawing/2014/main" id="{747EBDAB-4CDD-489F-9FA7-AD36C97C5E4E}"/>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9" name="Freeform 11710">
                <a:extLst>
                  <a:ext uri="{FF2B5EF4-FFF2-40B4-BE49-F238E27FC236}">
                    <a16:creationId xmlns:a16="http://schemas.microsoft.com/office/drawing/2014/main" id="{60269FEB-7AE3-4426-949F-5962E9C3181B}"/>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0" name="Freeform 11711">
                <a:extLst>
                  <a:ext uri="{FF2B5EF4-FFF2-40B4-BE49-F238E27FC236}">
                    <a16:creationId xmlns:a16="http://schemas.microsoft.com/office/drawing/2014/main" id="{B3F627A7-5963-4CB6-B5F8-9B657D64B7D8}"/>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1" name="Freeform 11712">
                <a:extLst>
                  <a:ext uri="{FF2B5EF4-FFF2-40B4-BE49-F238E27FC236}">
                    <a16:creationId xmlns:a16="http://schemas.microsoft.com/office/drawing/2014/main" id="{C849573F-B785-40EB-9D23-CEFB14EB751C}"/>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2" name="Freeform 11713">
                <a:extLst>
                  <a:ext uri="{FF2B5EF4-FFF2-40B4-BE49-F238E27FC236}">
                    <a16:creationId xmlns:a16="http://schemas.microsoft.com/office/drawing/2014/main" id="{06C35442-4388-43D0-ACA7-2170656E0198}"/>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3" name="Freeform 11714">
                <a:extLst>
                  <a:ext uri="{FF2B5EF4-FFF2-40B4-BE49-F238E27FC236}">
                    <a16:creationId xmlns:a16="http://schemas.microsoft.com/office/drawing/2014/main" id="{3E413E37-D01F-453C-B8BF-96FB27B4A24A}"/>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4" name="Freeform 11715">
                <a:extLst>
                  <a:ext uri="{FF2B5EF4-FFF2-40B4-BE49-F238E27FC236}">
                    <a16:creationId xmlns:a16="http://schemas.microsoft.com/office/drawing/2014/main" id="{B58859C2-3341-425C-AAAF-9DE1FFABD570}"/>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5" name="Freeform 11716">
                <a:extLst>
                  <a:ext uri="{FF2B5EF4-FFF2-40B4-BE49-F238E27FC236}">
                    <a16:creationId xmlns:a16="http://schemas.microsoft.com/office/drawing/2014/main" id="{1D11D458-3F21-43EA-85B2-60321827C332}"/>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6" name="Freeform 11717">
                <a:extLst>
                  <a:ext uri="{FF2B5EF4-FFF2-40B4-BE49-F238E27FC236}">
                    <a16:creationId xmlns:a16="http://schemas.microsoft.com/office/drawing/2014/main" id="{F47D8E4B-8B2E-44FC-8E99-6CF31FDFBE71}"/>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7" name="Freeform 11718">
                <a:extLst>
                  <a:ext uri="{FF2B5EF4-FFF2-40B4-BE49-F238E27FC236}">
                    <a16:creationId xmlns:a16="http://schemas.microsoft.com/office/drawing/2014/main" id="{C527F2A2-FD5A-442C-833A-50CAB4D2FD4C}"/>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8" name="Freeform 11719">
                <a:extLst>
                  <a:ext uri="{FF2B5EF4-FFF2-40B4-BE49-F238E27FC236}">
                    <a16:creationId xmlns:a16="http://schemas.microsoft.com/office/drawing/2014/main" id="{072B34F8-9A9C-481C-B480-23B90838F909}"/>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9" name="Freeform 11720">
                <a:extLst>
                  <a:ext uri="{FF2B5EF4-FFF2-40B4-BE49-F238E27FC236}">
                    <a16:creationId xmlns:a16="http://schemas.microsoft.com/office/drawing/2014/main" id="{9F46B41E-9529-4282-93C4-37467BC9002B}"/>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0" name="Freeform 11721">
                <a:extLst>
                  <a:ext uri="{FF2B5EF4-FFF2-40B4-BE49-F238E27FC236}">
                    <a16:creationId xmlns:a16="http://schemas.microsoft.com/office/drawing/2014/main" id="{5B8632C7-9A08-4251-86F2-D55A69DE7B97}"/>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1" name="Freeform 11722">
                <a:extLst>
                  <a:ext uri="{FF2B5EF4-FFF2-40B4-BE49-F238E27FC236}">
                    <a16:creationId xmlns:a16="http://schemas.microsoft.com/office/drawing/2014/main" id="{01968864-FC87-483A-8B75-A3F987DC5E0A}"/>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2" name="Freeform 11723">
                <a:extLst>
                  <a:ext uri="{FF2B5EF4-FFF2-40B4-BE49-F238E27FC236}">
                    <a16:creationId xmlns:a16="http://schemas.microsoft.com/office/drawing/2014/main" id="{C9EF51E1-DF95-4B78-87C0-A2F78389381A}"/>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3" name="Freeform 11724">
                <a:extLst>
                  <a:ext uri="{FF2B5EF4-FFF2-40B4-BE49-F238E27FC236}">
                    <a16:creationId xmlns:a16="http://schemas.microsoft.com/office/drawing/2014/main" id="{9E88338A-4E99-4A75-8F17-86C27BFAB40C}"/>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4" name="Freeform 11725">
                <a:extLst>
                  <a:ext uri="{FF2B5EF4-FFF2-40B4-BE49-F238E27FC236}">
                    <a16:creationId xmlns:a16="http://schemas.microsoft.com/office/drawing/2014/main" id="{7999E826-4C46-43FA-A62C-8E2F38E85645}"/>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5" name="Freeform 11726">
                <a:extLst>
                  <a:ext uri="{FF2B5EF4-FFF2-40B4-BE49-F238E27FC236}">
                    <a16:creationId xmlns:a16="http://schemas.microsoft.com/office/drawing/2014/main" id="{A9881322-4390-418B-B7CE-24757532FB3C}"/>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6" name="Freeform 11727">
                <a:extLst>
                  <a:ext uri="{FF2B5EF4-FFF2-40B4-BE49-F238E27FC236}">
                    <a16:creationId xmlns:a16="http://schemas.microsoft.com/office/drawing/2014/main" id="{AFAAD330-DA81-48F6-BD2B-7EDD8446BBA2}"/>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7" name="Freeform 11728">
                <a:extLst>
                  <a:ext uri="{FF2B5EF4-FFF2-40B4-BE49-F238E27FC236}">
                    <a16:creationId xmlns:a16="http://schemas.microsoft.com/office/drawing/2014/main" id="{E8940981-368D-47C0-9665-AC8401E13E3B}"/>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8" name="Freeform 11729">
                <a:extLst>
                  <a:ext uri="{FF2B5EF4-FFF2-40B4-BE49-F238E27FC236}">
                    <a16:creationId xmlns:a16="http://schemas.microsoft.com/office/drawing/2014/main" id="{EFDDF04E-30FC-428C-87F3-D2F693200548}"/>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9" name="Freeform 11730">
                <a:extLst>
                  <a:ext uri="{FF2B5EF4-FFF2-40B4-BE49-F238E27FC236}">
                    <a16:creationId xmlns:a16="http://schemas.microsoft.com/office/drawing/2014/main" id="{F60E3ED1-5F68-4AA8-B78B-A13D039F22ED}"/>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0" name="Freeform 11731">
                <a:extLst>
                  <a:ext uri="{FF2B5EF4-FFF2-40B4-BE49-F238E27FC236}">
                    <a16:creationId xmlns:a16="http://schemas.microsoft.com/office/drawing/2014/main" id="{C73DC8A9-80B6-42C5-9CB8-5F156D1FA566}"/>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1" name="Freeform 11732">
                <a:extLst>
                  <a:ext uri="{FF2B5EF4-FFF2-40B4-BE49-F238E27FC236}">
                    <a16:creationId xmlns:a16="http://schemas.microsoft.com/office/drawing/2014/main" id="{8737ED31-5F5B-4EE9-BCE6-8DF5DDFAE149}"/>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2" name="Freeform 11733">
                <a:extLst>
                  <a:ext uri="{FF2B5EF4-FFF2-40B4-BE49-F238E27FC236}">
                    <a16:creationId xmlns:a16="http://schemas.microsoft.com/office/drawing/2014/main" id="{58DA603F-08CE-4D11-BD18-37A181AC8619}"/>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3" name="Freeform 11734">
                <a:extLst>
                  <a:ext uri="{FF2B5EF4-FFF2-40B4-BE49-F238E27FC236}">
                    <a16:creationId xmlns:a16="http://schemas.microsoft.com/office/drawing/2014/main" id="{EA6A508A-B32E-4E5D-A772-D2A8F614126C}"/>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4" name="Freeform 11735">
                <a:extLst>
                  <a:ext uri="{FF2B5EF4-FFF2-40B4-BE49-F238E27FC236}">
                    <a16:creationId xmlns:a16="http://schemas.microsoft.com/office/drawing/2014/main" id="{AF5EAFFE-20D3-406B-BC5A-23548D028F50}"/>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5" name="Freeform 11736">
                <a:extLst>
                  <a:ext uri="{FF2B5EF4-FFF2-40B4-BE49-F238E27FC236}">
                    <a16:creationId xmlns:a16="http://schemas.microsoft.com/office/drawing/2014/main" id="{F9C7E143-1766-42F5-A312-74D2FABF300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6" name="Freeform 11737">
                <a:extLst>
                  <a:ext uri="{FF2B5EF4-FFF2-40B4-BE49-F238E27FC236}">
                    <a16:creationId xmlns:a16="http://schemas.microsoft.com/office/drawing/2014/main" id="{6789165C-119B-4B9F-9D96-E57FDBE65CA0}"/>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7" name="Freeform 11738">
                <a:extLst>
                  <a:ext uri="{FF2B5EF4-FFF2-40B4-BE49-F238E27FC236}">
                    <a16:creationId xmlns:a16="http://schemas.microsoft.com/office/drawing/2014/main" id="{815075BF-EFC4-4A50-BF16-275C477F201A}"/>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8" name="Freeform 11739">
                <a:extLst>
                  <a:ext uri="{FF2B5EF4-FFF2-40B4-BE49-F238E27FC236}">
                    <a16:creationId xmlns:a16="http://schemas.microsoft.com/office/drawing/2014/main" id="{03886E0C-5E54-47D9-888C-B2EF73C4FEA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9" name="Freeform 11740">
                <a:extLst>
                  <a:ext uri="{FF2B5EF4-FFF2-40B4-BE49-F238E27FC236}">
                    <a16:creationId xmlns:a16="http://schemas.microsoft.com/office/drawing/2014/main" id="{9064312D-D7B4-4CC3-A3B9-14B482F37F12}"/>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0" name="Freeform 11741">
                <a:extLst>
                  <a:ext uri="{FF2B5EF4-FFF2-40B4-BE49-F238E27FC236}">
                    <a16:creationId xmlns:a16="http://schemas.microsoft.com/office/drawing/2014/main" id="{8CD8384B-A438-4D92-8BFF-DFC62BB3D86A}"/>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1" name="Freeform 11742">
                <a:extLst>
                  <a:ext uri="{FF2B5EF4-FFF2-40B4-BE49-F238E27FC236}">
                    <a16:creationId xmlns:a16="http://schemas.microsoft.com/office/drawing/2014/main" id="{C803ECD6-5B1E-47BE-993B-1F961EE985B7}"/>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2" name="Freeform 11743">
                <a:extLst>
                  <a:ext uri="{FF2B5EF4-FFF2-40B4-BE49-F238E27FC236}">
                    <a16:creationId xmlns:a16="http://schemas.microsoft.com/office/drawing/2014/main" id="{76DA1FD8-769A-4B3E-B98B-81317874A127}"/>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3" name="Freeform 11744">
                <a:extLst>
                  <a:ext uri="{FF2B5EF4-FFF2-40B4-BE49-F238E27FC236}">
                    <a16:creationId xmlns:a16="http://schemas.microsoft.com/office/drawing/2014/main" id="{EB066E21-1335-4511-AFAE-A853E7B23D1D}"/>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4" name="Freeform 11745">
                <a:extLst>
                  <a:ext uri="{FF2B5EF4-FFF2-40B4-BE49-F238E27FC236}">
                    <a16:creationId xmlns:a16="http://schemas.microsoft.com/office/drawing/2014/main" id="{F4AA71BE-54A7-46AB-A45D-33169DCE46D8}"/>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5" name="Freeform 11746">
                <a:extLst>
                  <a:ext uri="{FF2B5EF4-FFF2-40B4-BE49-F238E27FC236}">
                    <a16:creationId xmlns:a16="http://schemas.microsoft.com/office/drawing/2014/main" id="{029F57B2-5B9A-4E7D-A0B2-761E16E73A07}"/>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6" name="Freeform 11747">
                <a:extLst>
                  <a:ext uri="{FF2B5EF4-FFF2-40B4-BE49-F238E27FC236}">
                    <a16:creationId xmlns:a16="http://schemas.microsoft.com/office/drawing/2014/main" id="{BDD6974A-9D38-42EF-BD6B-E72A16856FF8}"/>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7" name="Freeform 11748">
                <a:extLst>
                  <a:ext uri="{FF2B5EF4-FFF2-40B4-BE49-F238E27FC236}">
                    <a16:creationId xmlns:a16="http://schemas.microsoft.com/office/drawing/2014/main" id="{BEC600F4-7302-46ED-ABC8-2D640CBBFC57}"/>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8" name="Freeform 11749">
                <a:extLst>
                  <a:ext uri="{FF2B5EF4-FFF2-40B4-BE49-F238E27FC236}">
                    <a16:creationId xmlns:a16="http://schemas.microsoft.com/office/drawing/2014/main" id="{08FB341F-8980-4D9E-98CC-0072A3BBD216}"/>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9" name="Freeform 11750">
                <a:extLst>
                  <a:ext uri="{FF2B5EF4-FFF2-40B4-BE49-F238E27FC236}">
                    <a16:creationId xmlns:a16="http://schemas.microsoft.com/office/drawing/2014/main" id="{77EF80D6-A39C-42FC-A456-8A743DAEEC94}"/>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0" name="Freeform 11751">
                <a:extLst>
                  <a:ext uri="{FF2B5EF4-FFF2-40B4-BE49-F238E27FC236}">
                    <a16:creationId xmlns:a16="http://schemas.microsoft.com/office/drawing/2014/main" id="{D83D76A8-0878-440E-8DE0-CF47512883BE}"/>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1" name="Freeform 11752">
                <a:extLst>
                  <a:ext uri="{FF2B5EF4-FFF2-40B4-BE49-F238E27FC236}">
                    <a16:creationId xmlns:a16="http://schemas.microsoft.com/office/drawing/2014/main" id="{C70A8D6E-8E96-4654-8BE4-ED0EAC86332B}"/>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2" name="Freeform 11753">
                <a:extLst>
                  <a:ext uri="{FF2B5EF4-FFF2-40B4-BE49-F238E27FC236}">
                    <a16:creationId xmlns:a16="http://schemas.microsoft.com/office/drawing/2014/main" id="{B1555A3A-A0CF-4098-9924-196F90E63BF4}"/>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3" name="Freeform 11754">
                <a:extLst>
                  <a:ext uri="{FF2B5EF4-FFF2-40B4-BE49-F238E27FC236}">
                    <a16:creationId xmlns:a16="http://schemas.microsoft.com/office/drawing/2014/main" id="{0C7A0ACE-A84C-40B2-8CC3-2A25195CCCEE}"/>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4" name="Freeform 11755">
                <a:extLst>
                  <a:ext uri="{FF2B5EF4-FFF2-40B4-BE49-F238E27FC236}">
                    <a16:creationId xmlns:a16="http://schemas.microsoft.com/office/drawing/2014/main" id="{115747EE-5904-4427-89D2-1C9CB0755946}"/>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5" name="Freeform 11756">
                <a:extLst>
                  <a:ext uri="{FF2B5EF4-FFF2-40B4-BE49-F238E27FC236}">
                    <a16:creationId xmlns:a16="http://schemas.microsoft.com/office/drawing/2014/main" id="{F9843DB9-886B-4745-BD26-8F3CB22671D6}"/>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6" name="Freeform 11757">
                <a:extLst>
                  <a:ext uri="{FF2B5EF4-FFF2-40B4-BE49-F238E27FC236}">
                    <a16:creationId xmlns:a16="http://schemas.microsoft.com/office/drawing/2014/main" id="{A7C40562-5FED-416D-AFC0-53930C7B7881}"/>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7" name="Freeform 11758">
                <a:extLst>
                  <a:ext uri="{FF2B5EF4-FFF2-40B4-BE49-F238E27FC236}">
                    <a16:creationId xmlns:a16="http://schemas.microsoft.com/office/drawing/2014/main" id="{6A519AC2-7B4D-45EE-B089-51598C47383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8" name="Freeform 11759">
                <a:extLst>
                  <a:ext uri="{FF2B5EF4-FFF2-40B4-BE49-F238E27FC236}">
                    <a16:creationId xmlns:a16="http://schemas.microsoft.com/office/drawing/2014/main" id="{30FA9EB1-D662-401D-8971-E70A4CEC5C9E}"/>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9" name="Freeform 11760">
                <a:extLst>
                  <a:ext uri="{FF2B5EF4-FFF2-40B4-BE49-F238E27FC236}">
                    <a16:creationId xmlns:a16="http://schemas.microsoft.com/office/drawing/2014/main" id="{A4FA8F1A-3CEB-4532-BA41-9CEEE4BE5F4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0" name="Freeform 11761">
                <a:extLst>
                  <a:ext uri="{FF2B5EF4-FFF2-40B4-BE49-F238E27FC236}">
                    <a16:creationId xmlns:a16="http://schemas.microsoft.com/office/drawing/2014/main" id="{6B5543AF-395E-4868-8482-B4FD96A8F11C}"/>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1" name="Freeform 11762">
                <a:extLst>
                  <a:ext uri="{FF2B5EF4-FFF2-40B4-BE49-F238E27FC236}">
                    <a16:creationId xmlns:a16="http://schemas.microsoft.com/office/drawing/2014/main" id="{56427ABA-CF2E-482C-9EF6-2F834A3DB311}"/>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2" name="Freeform 11763">
                <a:extLst>
                  <a:ext uri="{FF2B5EF4-FFF2-40B4-BE49-F238E27FC236}">
                    <a16:creationId xmlns:a16="http://schemas.microsoft.com/office/drawing/2014/main" id="{08035278-495C-4E90-83BD-F7B44B8C6A4F}"/>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3" name="Freeform 11764">
                <a:extLst>
                  <a:ext uri="{FF2B5EF4-FFF2-40B4-BE49-F238E27FC236}">
                    <a16:creationId xmlns:a16="http://schemas.microsoft.com/office/drawing/2014/main" id="{D72CE227-2417-4AD4-8DA3-CD5F301BCEAE}"/>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4" name="Freeform 11765">
                <a:extLst>
                  <a:ext uri="{FF2B5EF4-FFF2-40B4-BE49-F238E27FC236}">
                    <a16:creationId xmlns:a16="http://schemas.microsoft.com/office/drawing/2014/main" id="{C7987E0D-73D8-405C-9836-496BA237FEB1}"/>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5" name="Freeform 11766">
                <a:extLst>
                  <a:ext uri="{FF2B5EF4-FFF2-40B4-BE49-F238E27FC236}">
                    <a16:creationId xmlns:a16="http://schemas.microsoft.com/office/drawing/2014/main" id="{5DF62340-6F9B-4DE4-AA04-DAC7135D683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6" name="Freeform 11767">
                <a:extLst>
                  <a:ext uri="{FF2B5EF4-FFF2-40B4-BE49-F238E27FC236}">
                    <a16:creationId xmlns:a16="http://schemas.microsoft.com/office/drawing/2014/main" id="{75FF4DA5-25AF-4FCD-B3CA-9B734FED417D}"/>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7" name="Freeform 11768">
                <a:extLst>
                  <a:ext uri="{FF2B5EF4-FFF2-40B4-BE49-F238E27FC236}">
                    <a16:creationId xmlns:a16="http://schemas.microsoft.com/office/drawing/2014/main" id="{47AF9C46-B315-46F2-9C57-BF0414C501DF}"/>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8" name="Freeform 11769">
                <a:extLst>
                  <a:ext uri="{FF2B5EF4-FFF2-40B4-BE49-F238E27FC236}">
                    <a16:creationId xmlns:a16="http://schemas.microsoft.com/office/drawing/2014/main" id="{E9A729C6-94BF-41FC-9551-7D40C97533DB}"/>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9" name="Freeform 11770">
                <a:extLst>
                  <a:ext uri="{FF2B5EF4-FFF2-40B4-BE49-F238E27FC236}">
                    <a16:creationId xmlns:a16="http://schemas.microsoft.com/office/drawing/2014/main" id="{B5860F7C-E4CB-45F2-9E78-8C45DBA8F270}"/>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0" name="Freeform 11771">
                <a:extLst>
                  <a:ext uri="{FF2B5EF4-FFF2-40B4-BE49-F238E27FC236}">
                    <a16:creationId xmlns:a16="http://schemas.microsoft.com/office/drawing/2014/main" id="{1B2D61DB-0EE5-4731-A082-E0664DCB66D3}"/>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1" name="Freeform 11772">
                <a:extLst>
                  <a:ext uri="{FF2B5EF4-FFF2-40B4-BE49-F238E27FC236}">
                    <a16:creationId xmlns:a16="http://schemas.microsoft.com/office/drawing/2014/main" id="{F1DBFFF8-871F-4E41-83E0-4C29FFDAEC36}"/>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2" name="Freeform 11773">
                <a:extLst>
                  <a:ext uri="{FF2B5EF4-FFF2-40B4-BE49-F238E27FC236}">
                    <a16:creationId xmlns:a16="http://schemas.microsoft.com/office/drawing/2014/main" id="{E93A6804-E64D-41CE-AF05-A03E19EFF33C}"/>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3" name="Freeform 11774">
                <a:extLst>
                  <a:ext uri="{FF2B5EF4-FFF2-40B4-BE49-F238E27FC236}">
                    <a16:creationId xmlns:a16="http://schemas.microsoft.com/office/drawing/2014/main" id="{E38FA84F-BCCA-4E8D-B7AB-EE521040CEB8}"/>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4" name="Freeform 11775">
                <a:extLst>
                  <a:ext uri="{FF2B5EF4-FFF2-40B4-BE49-F238E27FC236}">
                    <a16:creationId xmlns:a16="http://schemas.microsoft.com/office/drawing/2014/main" id="{DA8B4063-0EDF-4A96-B7F8-E5FDDDDD2899}"/>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5" name="Freeform 11776">
                <a:extLst>
                  <a:ext uri="{FF2B5EF4-FFF2-40B4-BE49-F238E27FC236}">
                    <a16:creationId xmlns:a16="http://schemas.microsoft.com/office/drawing/2014/main" id="{2126AD0F-2D24-412F-B74B-2810FA242C16}"/>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6" name="Freeform 11777">
                <a:extLst>
                  <a:ext uri="{FF2B5EF4-FFF2-40B4-BE49-F238E27FC236}">
                    <a16:creationId xmlns:a16="http://schemas.microsoft.com/office/drawing/2014/main" id="{F2AFBAAE-E7C7-4A98-92BF-5B748AF40CB8}"/>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7" name="Freeform 11778">
                <a:extLst>
                  <a:ext uri="{FF2B5EF4-FFF2-40B4-BE49-F238E27FC236}">
                    <a16:creationId xmlns:a16="http://schemas.microsoft.com/office/drawing/2014/main" id="{8C6690C9-2A73-4FFB-8B4E-7968BE41EDF3}"/>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8" name="Freeform 11779">
                <a:extLst>
                  <a:ext uri="{FF2B5EF4-FFF2-40B4-BE49-F238E27FC236}">
                    <a16:creationId xmlns:a16="http://schemas.microsoft.com/office/drawing/2014/main" id="{8D2FA81A-64CA-4064-873F-6B8EF2A3D068}"/>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9" name="Freeform 11780">
                <a:extLst>
                  <a:ext uri="{FF2B5EF4-FFF2-40B4-BE49-F238E27FC236}">
                    <a16:creationId xmlns:a16="http://schemas.microsoft.com/office/drawing/2014/main" id="{8192D37B-1837-4B38-9C99-E021BC4BDB8C}"/>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0" name="Freeform 11781">
                <a:extLst>
                  <a:ext uri="{FF2B5EF4-FFF2-40B4-BE49-F238E27FC236}">
                    <a16:creationId xmlns:a16="http://schemas.microsoft.com/office/drawing/2014/main" id="{BF33FC24-C114-442E-95D6-C936FEEADE98}"/>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1" name="Freeform 11782">
                <a:extLst>
                  <a:ext uri="{FF2B5EF4-FFF2-40B4-BE49-F238E27FC236}">
                    <a16:creationId xmlns:a16="http://schemas.microsoft.com/office/drawing/2014/main" id="{D9D9F639-5ACC-404C-98C0-D9E5F12BE8CA}"/>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2" name="Freeform 11783">
                <a:extLst>
                  <a:ext uri="{FF2B5EF4-FFF2-40B4-BE49-F238E27FC236}">
                    <a16:creationId xmlns:a16="http://schemas.microsoft.com/office/drawing/2014/main" id="{54ADCA54-F44F-4A43-A832-9C8F5F42DB08}"/>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3" name="Freeform 11784">
                <a:extLst>
                  <a:ext uri="{FF2B5EF4-FFF2-40B4-BE49-F238E27FC236}">
                    <a16:creationId xmlns:a16="http://schemas.microsoft.com/office/drawing/2014/main" id="{480206DB-112F-4FE5-B96F-A312171D2749}"/>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4" name="Freeform 11785">
                <a:extLst>
                  <a:ext uri="{FF2B5EF4-FFF2-40B4-BE49-F238E27FC236}">
                    <a16:creationId xmlns:a16="http://schemas.microsoft.com/office/drawing/2014/main" id="{999CDE88-F1F5-431D-A43C-DBF90C722E86}"/>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5" name="Freeform 11786">
                <a:extLst>
                  <a:ext uri="{FF2B5EF4-FFF2-40B4-BE49-F238E27FC236}">
                    <a16:creationId xmlns:a16="http://schemas.microsoft.com/office/drawing/2014/main" id="{217DC04D-65A1-42D1-B94A-C1852EF7F319}"/>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6" name="Freeform 11787">
                <a:extLst>
                  <a:ext uri="{FF2B5EF4-FFF2-40B4-BE49-F238E27FC236}">
                    <a16:creationId xmlns:a16="http://schemas.microsoft.com/office/drawing/2014/main" id="{B27717EA-B890-4A03-80B8-FEAC5D588918}"/>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7" name="Freeform 11788">
                <a:extLst>
                  <a:ext uri="{FF2B5EF4-FFF2-40B4-BE49-F238E27FC236}">
                    <a16:creationId xmlns:a16="http://schemas.microsoft.com/office/drawing/2014/main" id="{CDC284B8-D207-43FE-97E7-F4904D3DADE1}"/>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8" name="Freeform 11789">
                <a:extLst>
                  <a:ext uri="{FF2B5EF4-FFF2-40B4-BE49-F238E27FC236}">
                    <a16:creationId xmlns:a16="http://schemas.microsoft.com/office/drawing/2014/main" id="{AF5E0D5E-F8B6-4677-AF45-333A684D58FD}"/>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9" name="Freeform 11790">
                <a:extLst>
                  <a:ext uri="{FF2B5EF4-FFF2-40B4-BE49-F238E27FC236}">
                    <a16:creationId xmlns:a16="http://schemas.microsoft.com/office/drawing/2014/main" id="{8CCFD3B3-C924-4134-89D6-20CB2EE32FD1}"/>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0" name="Freeform 11791">
                <a:extLst>
                  <a:ext uri="{FF2B5EF4-FFF2-40B4-BE49-F238E27FC236}">
                    <a16:creationId xmlns:a16="http://schemas.microsoft.com/office/drawing/2014/main" id="{EC5E2595-37DE-4EA6-940B-6DAD2B725BCE}"/>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1" name="Freeform 11792">
                <a:extLst>
                  <a:ext uri="{FF2B5EF4-FFF2-40B4-BE49-F238E27FC236}">
                    <a16:creationId xmlns:a16="http://schemas.microsoft.com/office/drawing/2014/main" id="{37091D60-27A3-477D-8D1D-DF669640F26C}"/>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2" name="Freeform 11793">
                <a:extLst>
                  <a:ext uri="{FF2B5EF4-FFF2-40B4-BE49-F238E27FC236}">
                    <a16:creationId xmlns:a16="http://schemas.microsoft.com/office/drawing/2014/main" id="{1AD0B6E9-7DC5-45A8-BB01-F031CF0A8D2B}"/>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3" name="Freeform 11794">
                <a:extLst>
                  <a:ext uri="{FF2B5EF4-FFF2-40B4-BE49-F238E27FC236}">
                    <a16:creationId xmlns:a16="http://schemas.microsoft.com/office/drawing/2014/main" id="{1DA4C15A-0569-44B4-BE38-719EC4E6B8AC}"/>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4" name="Freeform 11795">
                <a:extLst>
                  <a:ext uri="{FF2B5EF4-FFF2-40B4-BE49-F238E27FC236}">
                    <a16:creationId xmlns:a16="http://schemas.microsoft.com/office/drawing/2014/main" id="{0BE03A1C-4C90-43F9-95A1-D3986850D1FE}"/>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5" name="Freeform 11796">
                <a:extLst>
                  <a:ext uri="{FF2B5EF4-FFF2-40B4-BE49-F238E27FC236}">
                    <a16:creationId xmlns:a16="http://schemas.microsoft.com/office/drawing/2014/main" id="{6AFD76E3-6AF0-44AD-B82C-7CD3DFB2ADA2}"/>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6" name="Freeform 11797">
                <a:extLst>
                  <a:ext uri="{FF2B5EF4-FFF2-40B4-BE49-F238E27FC236}">
                    <a16:creationId xmlns:a16="http://schemas.microsoft.com/office/drawing/2014/main" id="{E2D15B1F-DA6C-47AF-970B-A460EDC9C98D}"/>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7" name="Freeform 11798">
                <a:extLst>
                  <a:ext uri="{FF2B5EF4-FFF2-40B4-BE49-F238E27FC236}">
                    <a16:creationId xmlns:a16="http://schemas.microsoft.com/office/drawing/2014/main" id="{5B129304-0CE3-4060-9C50-64948F853F6A}"/>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8" name="Freeform 11799">
                <a:extLst>
                  <a:ext uri="{FF2B5EF4-FFF2-40B4-BE49-F238E27FC236}">
                    <a16:creationId xmlns:a16="http://schemas.microsoft.com/office/drawing/2014/main" id="{68768576-55D7-4075-8834-7909F9DA9465}"/>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9" name="Freeform 11800">
                <a:extLst>
                  <a:ext uri="{FF2B5EF4-FFF2-40B4-BE49-F238E27FC236}">
                    <a16:creationId xmlns:a16="http://schemas.microsoft.com/office/drawing/2014/main" id="{2E4E15A4-D539-4F94-8686-94700A0F5A91}"/>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0" name="Freeform 11801">
                <a:extLst>
                  <a:ext uri="{FF2B5EF4-FFF2-40B4-BE49-F238E27FC236}">
                    <a16:creationId xmlns:a16="http://schemas.microsoft.com/office/drawing/2014/main" id="{43E6DE49-31D5-482A-9FB6-8EA90992C158}"/>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1" name="Freeform 11802">
                <a:extLst>
                  <a:ext uri="{FF2B5EF4-FFF2-40B4-BE49-F238E27FC236}">
                    <a16:creationId xmlns:a16="http://schemas.microsoft.com/office/drawing/2014/main" id="{7DBF3CC6-FB3B-484F-9DC3-E6300046F400}"/>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2" name="Freeform 11803">
                <a:extLst>
                  <a:ext uri="{FF2B5EF4-FFF2-40B4-BE49-F238E27FC236}">
                    <a16:creationId xmlns:a16="http://schemas.microsoft.com/office/drawing/2014/main" id="{22870C99-7ED1-4F96-8334-69652597412B}"/>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3" name="Freeform 11804">
                <a:extLst>
                  <a:ext uri="{FF2B5EF4-FFF2-40B4-BE49-F238E27FC236}">
                    <a16:creationId xmlns:a16="http://schemas.microsoft.com/office/drawing/2014/main" id="{DC4708A5-B927-4FDB-9DB6-06D14B83CC2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4" name="Freeform 11805">
                <a:extLst>
                  <a:ext uri="{FF2B5EF4-FFF2-40B4-BE49-F238E27FC236}">
                    <a16:creationId xmlns:a16="http://schemas.microsoft.com/office/drawing/2014/main" id="{81D493CD-9C87-4DF2-B51F-3E6E82538CD1}"/>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5" name="Freeform 11806">
                <a:extLst>
                  <a:ext uri="{FF2B5EF4-FFF2-40B4-BE49-F238E27FC236}">
                    <a16:creationId xmlns:a16="http://schemas.microsoft.com/office/drawing/2014/main" id="{B2162ABB-DB0C-49F3-9624-24B06D97FB48}"/>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6" name="Freeform 11807">
                <a:extLst>
                  <a:ext uri="{FF2B5EF4-FFF2-40B4-BE49-F238E27FC236}">
                    <a16:creationId xmlns:a16="http://schemas.microsoft.com/office/drawing/2014/main" id="{C1CB5A7E-4385-44E5-AF07-510FFD62474E}"/>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7" name="Freeform 11808">
                <a:extLst>
                  <a:ext uri="{FF2B5EF4-FFF2-40B4-BE49-F238E27FC236}">
                    <a16:creationId xmlns:a16="http://schemas.microsoft.com/office/drawing/2014/main" id="{298C56D6-597F-435E-B60F-BACC60049E39}"/>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8" name="Freeform 11809">
                <a:extLst>
                  <a:ext uri="{FF2B5EF4-FFF2-40B4-BE49-F238E27FC236}">
                    <a16:creationId xmlns:a16="http://schemas.microsoft.com/office/drawing/2014/main" id="{719ACA80-A06B-4125-9B9C-4CD7C2958FB7}"/>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9" name="Freeform 11810">
                <a:extLst>
                  <a:ext uri="{FF2B5EF4-FFF2-40B4-BE49-F238E27FC236}">
                    <a16:creationId xmlns:a16="http://schemas.microsoft.com/office/drawing/2014/main" id="{184FDFFA-D96A-4F96-8BEB-A2AA0B8E27A2}"/>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0" name="Freeform 11811">
                <a:extLst>
                  <a:ext uri="{FF2B5EF4-FFF2-40B4-BE49-F238E27FC236}">
                    <a16:creationId xmlns:a16="http://schemas.microsoft.com/office/drawing/2014/main" id="{458F0024-EFB7-4810-A2B4-8F2BDE55E166}"/>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1" name="Freeform 11812">
                <a:extLst>
                  <a:ext uri="{FF2B5EF4-FFF2-40B4-BE49-F238E27FC236}">
                    <a16:creationId xmlns:a16="http://schemas.microsoft.com/office/drawing/2014/main" id="{0906A548-0760-4998-A687-C9B591E06547}"/>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2" name="Freeform 11813">
                <a:extLst>
                  <a:ext uri="{FF2B5EF4-FFF2-40B4-BE49-F238E27FC236}">
                    <a16:creationId xmlns:a16="http://schemas.microsoft.com/office/drawing/2014/main" id="{FA4511F8-D99E-4467-BC09-35FE8E3483EF}"/>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3" name="Freeform 11814">
                <a:extLst>
                  <a:ext uri="{FF2B5EF4-FFF2-40B4-BE49-F238E27FC236}">
                    <a16:creationId xmlns:a16="http://schemas.microsoft.com/office/drawing/2014/main" id="{4CA13858-F7F6-4D14-8B4B-881DA11D69CC}"/>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4" name="Freeform 11815">
                <a:extLst>
                  <a:ext uri="{FF2B5EF4-FFF2-40B4-BE49-F238E27FC236}">
                    <a16:creationId xmlns:a16="http://schemas.microsoft.com/office/drawing/2014/main" id="{CF2F5284-0A39-40D5-A894-DA099576FC12}"/>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5" name="Freeform 11816">
                <a:extLst>
                  <a:ext uri="{FF2B5EF4-FFF2-40B4-BE49-F238E27FC236}">
                    <a16:creationId xmlns:a16="http://schemas.microsoft.com/office/drawing/2014/main" id="{FC21AF70-6616-4750-B93C-CDA30BD0308E}"/>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6" name="Freeform 11817">
                <a:extLst>
                  <a:ext uri="{FF2B5EF4-FFF2-40B4-BE49-F238E27FC236}">
                    <a16:creationId xmlns:a16="http://schemas.microsoft.com/office/drawing/2014/main" id="{E54516AC-157B-4E52-82DC-833313C181A6}"/>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7" name="Freeform 11818">
                <a:extLst>
                  <a:ext uri="{FF2B5EF4-FFF2-40B4-BE49-F238E27FC236}">
                    <a16:creationId xmlns:a16="http://schemas.microsoft.com/office/drawing/2014/main" id="{2CD3E8A2-2F08-4FBE-B8B1-B8EF30A6BF85}"/>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8" name="Freeform 11819">
                <a:extLst>
                  <a:ext uri="{FF2B5EF4-FFF2-40B4-BE49-F238E27FC236}">
                    <a16:creationId xmlns:a16="http://schemas.microsoft.com/office/drawing/2014/main" id="{393F647D-93EA-4731-BB2C-7F579F1F30B1}"/>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9" name="Freeform 11820">
                <a:extLst>
                  <a:ext uri="{FF2B5EF4-FFF2-40B4-BE49-F238E27FC236}">
                    <a16:creationId xmlns:a16="http://schemas.microsoft.com/office/drawing/2014/main" id="{CA17EB1B-395E-4A87-9249-D8EC5AB26DA8}"/>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0" name="Freeform 11821">
                <a:extLst>
                  <a:ext uri="{FF2B5EF4-FFF2-40B4-BE49-F238E27FC236}">
                    <a16:creationId xmlns:a16="http://schemas.microsoft.com/office/drawing/2014/main" id="{8E87D811-2317-4219-831B-7F60380B2320}"/>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1" name="Freeform 11822">
                <a:extLst>
                  <a:ext uri="{FF2B5EF4-FFF2-40B4-BE49-F238E27FC236}">
                    <a16:creationId xmlns:a16="http://schemas.microsoft.com/office/drawing/2014/main" id="{CB76E0E5-C93C-4953-BC08-E3CDD95FF423}"/>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2" name="Freeform 11823">
                <a:extLst>
                  <a:ext uri="{FF2B5EF4-FFF2-40B4-BE49-F238E27FC236}">
                    <a16:creationId xmlns:a16="http://schemas.microsoft.com/office/drawing/2014/main" id="{BF10BF9B-F1EA-4E39-A4B2-58AC72DA9063}"/>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3" name="Freeform 11824">
                <a:extLst>
                  <a:ext uri="{FF2B5EF4-FFF2-40B4-BE49-F238E27FC236}">
                    <a16:creationId xmlns:a16="http://schemas.microsoft.com/office/drawing/2014/main" id="{7C839F78-B579-4132-9B3D-431E2910D0B4}"/>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4" name="Freeform 11825">
                <a:extLst>
                  <a:ext uri="{FF2B5EF4-FFF2-40B4-BE49-F238E27FC236}">
                    <a16:creationId xmlns:a16="http://schemas.microsoft.com/office/drawing/2014/main" id="{D3596279-1B91-4F36-8DDC-CD03BA10AE4C}"/>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5" name="Freeform 11826">
                <a:extLst>
                  <a:ext uri="{FF2B5EF4-FFF2-40B4-BE49-F238E27FC236}">
                    <a16:creationId xmlns:a16="http://schemas.microsoft.com/office/drawing/2014/main" id="{5BE03501-87D2-402E-BE2B-3195DE31D69A}"/>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6" name="Freeform 11827">
                <a:extLst>
                  <a:ext uri="{FF2B5EF4-FFF2-40B4-BE49-F238E27FC236}">
                    <a16:creationId xmlns:a16="http://schemas.microsoft.com/office/drawing/2014/main" id="{E9E9822B-B05A-43A8-94CF-96EC66ED80BC}"/>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7" name="Freeform 11828">
                <a:extLst>
                  <a:ext uri="{FF2B5EF4-FFF2-40B4-BE49-F238E27FC236}">
                    <a16:creationId xmlns:a16="http://schemas.microsoft.com/office/drawing/2014/main" id="{68E23F45-6DFC-48C2-8C9D-5CA6D26DFC00}"/>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8" name="Freeform 11829">
                <a:extLst>
                  <a:ext uri="{FF2B5EF4-FFF2-40B4-BE49-F238E27FC236}">
                    <a16:creationId xmlns:a16="http://schemas.microsoft.com/office/drawing/2014/main" id="{2E4AA4CA-8BF9-4CF2-A31F-ED7702B561F9}"/>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9" name="Freeform 11830">
                <a:extLst>
                  <a:ext uri="{FF2B5EF4-FFF2-40B4-BE49-F238E27FC236}">
                    <a16:creationId xmlns:a16="http://schemas.microsoft.com/office/drawing/2014/main" id="{4DF0BC49-86BC-4240-9800-64C95A9CB20A}"/>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0" name="Freeform 11831">
                <a:extLst>
                  <a:ext uri="{FF2B5EF4-FFF2-40B4-BE49-F238E27FC236}">
                    <a16:creationId xmlns:a16="http://schemas.microsoft.com/office/drawing/2014/main" id="{54A8CA5F-1CC2-4DFC-9537-2CD60BF79363}"/>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1" name="Freeform 11832">
                <a:extLst>
                  <a:ext uri="{FF2B5EF4-FFF2-40B4-BE49-F238E27FC236}">
                    <a16:creationId xmlns:a16="http://schemas.microsoft.com/office/drawing/2014/main" id="{C6DA2AD4-1F73-475D-BD8F-CDE15A555D5A}"/>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2" name="Freeform 11833">
                <a:extLst>
                  <a:ext uri="{FF2B5EF4-FFF2-40B4-BE49-F238E27FC236}">
                    <a16:creationId xmlns:a16="http://schemas.microsoft.com/office/drawing/2014/main" id="{09453B04-92E6-4798-BA57-C3FF8347A269}"/>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3" name="Freeform 11834">
                <a:extLst>
                  <a:ext uri="{FF2B5EF4-FFF2-40B4-BE49-F238E27FC236}">
                    <a16:creationId xmlns:a16="http://schemas.microsoft.com/office/drawing/2014/main" id="{7104B95B-C676-4C67-A6BD-014521C23F80}"/>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4" name="Freeform 11835">
                <a:extLst>
                  <a:ext uri="{FF2B5EF4-FFF2-40B4-BE49-F238E27FC236}">
                    <a16:creationId xmlns:a16="http://schemas.microsoft.com/office/drawing/2014/main" id="{30BC70AE-6A7D-4386-A236-F92CF8824F1B}"/>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5" name="Freeform 11836">
                <a:extLst>
                  <a:ext uri="{FF2B5EF4-FFF2-40B4-BE49-F238E27FC236}">
                    <a16:creationId xmlns:a16="http://schemas.microsoft.com/office/drawing/2014/main" id="{E1EC5B2E-DE7E-4E81-AE4C-44B973AC6AC3}"/>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6" name="Freeform 11837">
                <a:extLst>
                  <a:ext uri="{FF2B5EF4-FFF2-40B4-BE49-F238E27FC236}">
                    <a16:creationId xmlns:a16="http://schemas.microsoft.com/office/drawing/2014/main" id="{EF6737A4-611E-4B22-BD32-483B4A8185D1}"/>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7" name="Freeform 11838">
                <a:extLst>
                  <a:ext uri="{FF2B5EF4-FFF2-40B4-BE49-F238E27FC236}">
                    <a16:creationId xmlns:a16="http://schemas.microsoft.com/office/drawing/2014/main" id="{8D8C37EA-5B5A-4419-88B5-F9F029E350AE}"/>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8" name="Freeform 11839">
                <a:extLst>
                  <a:ext uri="{FF2B5EF4-FFF2-40B4-BE49-F238E27FC236}">
                    <a16:creationId xmlns:a16="http://schemas.microsoft.com/office/drawing/2014/main" id="{172C5711-1EB9-4DFC-BB13-BE449C176884}"/>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9" name="Freeform 11840">
                <a:extLst>
                  <a:ext uri="{FF2B5EF4-FFF2-40B4-BE49-F238E27FC236}">
                    <a16:creationId xmlns:a16="http://schemas.microsoft.com/office/drawing/2014/main" id="{C63459DA-7669-4310-9F66-D615BB80EFE3}"/>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0" name="Freeform 11841">
                <a:extLst>
                  <a:ext uri="{FF2B5EF4-FFF2-40B4-BE49-F238E27FC236}">
                    <a16:creationId xmlns:a16="http://schemas.microsoft.com/office/drawing/2014/main" id="{E1BB0E52-6D72-4262-97FF-5C586BDB1F39}"/>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1" name="Freeform 11842">
                <a:extLst>
                  <a:ext uri="{FF2B5EF4-FFF2-40B4-BE49-F238E27FC236}">
                    <a16:creationId xmlns:a16="http://schemas.microsoft.com/office/drawing/2014/main" id="{2FB11010-7250-49EC-BF4C-10DCD0F400B6}"/>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2" name="Freeform 11843">
                <a:extLst>
                  <a:ext uri="{FF2B5EF4-FFF2-40B4-BE49-F238E27FC236}">
                    <a16:creationId xmlns:a16="http://schemas.microsoft.com/office/drawing/2014/main" id="{8DEAF2B8-CEF3-45B2-AB33-F785534A729D}"/>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3" name="Freeform 11844">
                <a:extLst>
                  <a:ext uri="{FF2B5EF4-FFF2-40B4-BE49-F238E27FC236}">
                    <a16:creationId xmlns:a16="http://schemas.microsoft.com/office/drawing/2014/main" id="{202AD2AA-0041-41D5-B8C6-26317B40E3E6}"/>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4" name="Freeform 11845">
                <a:extLst>
                  <a:ext uri="{FF2B5EF4-FFF2-40B4-BE49-F238E27FC236}">
                    <a16:creationId xmlns:a16="http://schemas.microsoft.com/office/drawing/2014/main" id="{C3556FE9-4084-4B51-B81D-D25FBF7B1F46}"/>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5" name="Freeform 11846">
                <a:extLst>
                  <a:ext uri="{FF2B5EF4-FFF2-40B4-BE49-F238E27FC236}">
                    <a16:creationId xmlns:a16="http://schemas.microsoft.com/office/drawing/2014/main" id="{F4BF6FAB-623F-41DD-9D34-B4B7E9DCA33B}"/>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6" name="Freeform 11847">
                <a:extLst>
                  <a:ext uri="{FF2B5EF4-FFF2-40B4-BE49-F238E27FC236}">
                    <a16:creationId xmlns:a16="http://schemas.microsoft.com/office/drawing/2014/main" id="{458B4774-ED4F-4342-8F36-A439B998F0F9}"/>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7" name="Freeform 11848">
                <a:extLst>
                  <a:ext uri="{FF2B5EF4-FFF2-40B4-BE49-F238E27FC236}">
                    <a16:creationId xmlns:a16="http://schemas.microsoft.com/office/drawing/2014/main" id="{5836ED7B-16FA-41EE-BCFC-7BF03DDCE339}"/>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8" name="Freeform 11849">
                <a:extLst>
                  <a:ext uri="{FF2B5EF4-FFF2-40B4-BE49-F238E27FC236}">
                    <a16:creationId xmlns:a16="http://schemas.microsoft.com/office/drawing/2014/main" id="{20B01F1E-0A04-48D6-9AB7-63EBA920C232}"/>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9" name="Freeform 11850">
                <a:extLst>
                  <a:ext uri="{FF2B5EF4-FFF2-40B4-BE49-F238E27FC236}">
                    <a16:creationId xmlns:a16="http://schemas.microsoft.com/office/drawing/2014/main" id="{28E2F99B-18A3-4CDB-8222-C9FA9F8B0719}"/>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0" name="Freeform 11851">
                <a:extLst>
                  <a:ext uri="{FF2B5EF4-FFF2-40B4-BE49-F238E27FC236}">
                    <a16:creationId xmlns:a16="http://schemas.microsoft.com/office/drawing/2014/main" id="{57B09F45-22B2-4D97-9AB8-5DF7AEECAB84}"/>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1" name="Freeform 11852">
                <a:extLst>
                  <a:ext uri="{FF2B5EF4-FFF2-40B4-BE49-F238E27FC236}">
                    <a16:creationId xmlns:a16="http://schemas.microsoft.com/office/drawing/2014/main" id="{200AF8BF-4172-49EA-BC88-AA45C88AF2B1}"/>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2" name="Freeform 11853">
                <a:extLst>
                  <a:ext uri="{FF2B5EF4-FFF2-40B4-BE49-F238E27FC236}">
                    <a16:creationId xmlns:a16="http://schemas.microsoft.com/office/drawing/2014/main" id="{F9637CA3-410C-4BBE-B357-4A603B32D7AF}"/>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3" name="Freeform 11854">
                <a:extLst>
                  <a:ext uri="{FF2B5EF4-FFF2-40B4-BE49-F238E27FC236}">
                    <a16:creationId xmlns:a16="http://schemas.microsoft.com/office/drawing/2014/main" id="{507C0B37-857C-46C3-8585-7B01487F20C1}"/>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4" name="Freeform 11855">
                <a:extLst>
                  <a:ext uri="{FF2B5EF4-FFF2-40B4-BE49-F238E27FC236}">
                    <a16:creationId xmlns:a16="http://schemas.microsoft.com/office/drawing/2014/main" id="{0595065E-1FC5-442E-89FF-31EE53329203}"/>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5" name="Freeform 11856">
                <a:extLst>
                  <a:ext uri="{FF2B5EF4-FFF2-40B4-BE49-F238E27FC236}">
                    <a16:creationId xmlns:a16="http://schemas.microsoft.com/office/drawing/2014/main" id="{2803FA20-2481-4DEC-B0A4-3859BA722921}"/>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6" name="Freeform 11857">
                <a:extLst>
                  <a:ext uri="{FF2B5EF4-FFF2-40B4-BE49-F238E27FC236}">
                    <a16:creationId xmlns:a16="http://schemas.microsoft.com/office/drawing/2014/main" id="{087AD51E-4E53-45BB-9DE3-82B3808B577C}"/>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7" name="Freeform 11858">
                <a:extLst>
                  <a:ext uri="{FF2B5EF4-FFF2-40B4-BE49-F238E27FC236}">
                    <a16:creationId xmlns:a16="http://schemas.microsoft.com/office/drawing/2014/main" id="{E8D2AA46-4395-4E27-8780-8B9508C9296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8" name="Freeform 11859">
                <a:extLst>
                  <a:ext uri="{FF2B5EF4-FFF2-40B4-BE49-F238E27FC236}">
                    <a16:creationId xmlns:a16="http://schemas.microsoft.com/office/drawing/2014/main" id="{B470CC56-9A94-4A77-B353-8BCB78853C1E}"/>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9" name="Freeform 11860">
                <a:extLst>
                  <a:ext uri="{FF2B5EF4-FFF2-40B4-BE49-F238E27FC236}">
                    <a16:creationId xmlns:a16="http://schemas.microsoft.com/office/drawing/2014/main" id="{A495F9D7-2FA0-4F85-BC1A-3C974633A0E5}"/>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0" name="Freeform 11861">
                <a:extLst>
                  <a:ext uri="{FF2B5EF4-FFF2-40B4-BE49-F238E27FC236}">
                    <a16:creationId xmlns:a16="http://schemas.microsoft.com/office/drawing/2014/main" id="{82D7664E-725D-40A7-980D-E05A0E5DD619}"/>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1" name="Freeform 11862">
                <a:extLst>
                  <a:ext uri="{FF2B5EF4-FFF2-40B4-BE49-F238E27FC236}">
                    <a16:creationId xmlns:a16="http://schemas.microsoft.com/office/drawing/2014/main" id="{36C60571-355C-476C-8771-BE31956199A6}"/>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2" name="Freeform 11863">
                <a:extLst>
                  <a:ext uri="{FF2B5EF4-FFF2-40B4-BE49-F238E27FC236}">
                    <a16:creationId xmlns:a16="http://schemas.microsoft.com/office/drawing/2014/main" id="{DA29080D-E908-41BA-8F25-8AB8FDBC9960}"/>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3" name="Freeform 11864">
                <a:extLst>
                  <a:ext uri="{FF2B5EF4-FFF2-40B4-BE49-F238E27FC236}">
                    <a16:creationId xmlns:a16="http://schemas.microsoft.com/office/drawing/2014/main" id="{50092267-1421-4A6F-9860-75CFC0B64F24}"/>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4" name="Freeform 11865">
                <a:extLst>
                  <a:ext uri="{FF2B5EF4-FFF2-40B4-BE49-F238E27FC236}">
                    <a16:creationId xmlns:a16="http://schemas.microsoft.com/office/drawing/2014/main" id="{A34F2D33-3C0B-4CCA-AD37-5F7A99B59573}"/>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5" name="Freeform 11866">
                <a:extLst>
                  <a:ext uri="{FF2B5EF4-FFF2-40B4-BE49-F238E27FC236}">
                    <a16:creationId xmlns:a16="http://schemas.microsoft.com/office/drawing/2014/main" id="{09DCD95B-88D3-4A93-A55C-AE6586AE122B}"/>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6" name="Freeform 11867">
                <a:extLst>
                  <a:ext uri="{FF2B5EF4-FFF2-40B4-BE49-F238E27FC236}">
                    <a16:creationId xmlns:a16="http://schemas.microsoft.com/office/drawing/2014/main" id="{8D787545-8A14-4C40-8AA1-4516C4F491BE}"/>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7" name="Freeform 11868">
                <a:extLst>
                  <a:ext uri="{FF2B5EF4-FFF2-40B4-BE49-F238E27FC236}">
                    <a16:creationId xmlns:a16="http://schemas.microsoft.com/office/drawing/2014/main" id="{FF72A9C6-58BE-4B9A-A7E0-0E82C3942E46}"/>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8" name="Freeform 11869">
                <a:extLst>
                  <a:ext uri="{FF2B5EF4-FFF2-40B4-BE49-F238E27FC236}">
                    <a16:creationId xmlns:a16="http://schemas.microsoft.com/office/drawing/2014/main" id="{255ECCA5-C23A-47F7-A2C6-0211399CDD7E}"/>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9" name="Freeform 11870">
                <a:extLst>
                  <a:ext uri="{FF2B5EF4-FFF2-40B4-BE49-F238E27FC236}">
                    <a16:creationId xmlns:a16="http://schemas.microsoft.com/office/drawing/2014/main" id="{3CBCE0E2-4E8D-467F-8205-CD92F108EE5C}"/>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0" name="Freeform 11871">
                <a:extLst>
                  <a:ext uri="{FF2B5EF4-FFF2-40B4-BE49-F238E27FC236}">
                    <a16:creationId xmlns:a16="http://schemas.microsoft.com/office/drawing/2014/main" id="{62DA3142-F554-4E60-8E2F-7937D3A93589}"/>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1" name="Freeform 11872">
                <a:extLst>
                  <a:ext uri="{FF2B5EF4-FFF2-40B4-BE49-F238E27FC236}">
                    <a16:creationId xmlns:a16="http://schemas.microsoft.com/office/drawing/2014/main" id="{7C451A84-A6DB-4759-9AE5-21C369FE3804}"/>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2" name="Freeform 11873">
                <a:extLst>
                  <a:ext uri="{FF2B5EF4-FFF2-40B4-BE49-F238E27FC236}">
                    <a16:creationId xmlns:a16="http://schemas.microsoft.com/office/drawing/2014/main" id="{434CF8B9-C641-4308-B994-A73BB962D849}"/>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3" name="Freeform 11874">
                <a:extLst>
                  <a:ext uri="{FF2B5EF4-FFF2-40B4-BE49-F238E27FC236}">
                    <a16:creationId xmlns:a16="http://schemas.microsoft.com/office/drawing/2014/main" id="{FDA33AAE-D45B-4509-A816-4EE8D70F94F6}"/>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4" name="Freeform 11875">
                <a:extLst>
                  <a:ext uri="{FF2B5EF4-FFF2-40B4-BE49-F238E27FC236}">
                    <a16:creationId xmlns:a16="http://schemas.microsoft.com/office/drawing/2014/main" id="{733BFA36-2ADB-467C-8BD1-63056246DDAA}"/>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5" name="Freeform 11876">
                <a:extLst>
                  <a:ext uri="{FF2B5EF4-FFF2-40B4-BE49-F238E27FC236}">
                    <a16:creationId xmlns:a16="http://schemas.microsoft.com/office/drawing/2014/main" id="{946F1E12-9DD0-4120-AC1C-9AB81662DAD3}"/>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6" name="Freeform 11877">
                <a:extLst>
                  <a:ext uri="{FF2B5EF4-FFF2-40B4-BE49-F238E27FC236}">
                    <a16:creationId xmlns:a16="http://schemas.microsoft.com/office/drawing/2014/main" id="{03D90E5C-0BA0-4F6E-A9F5-AC952B2AED60}"/>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7" name="Freeform 11878">
                <a:extLst>
                  <a:ext uri="{FF2B5EF4-FFF2-40B4-BE49-F238E27FC236}">
                    <a16:creationId xmlns:a16="http://schemas.microsoft.com/office/drawing/2014/main" id="{5DC07C4F-4F1A-4B96-8E32-D195D26BFE86}"/>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8" name="Freeform 11879">
                <a:extLst>
                  <a:ext uri="{FF2B5EF4-FFF2-40B4-BE49-F238E27FC236}">
                    <a16:creationId xmlns:a16="http://schemas.microsoft.com/office/drawing/2014/main" id="{7E48F507-3718-4498-954F-1DD0445B8940}"/>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9" name="Freeform 11880">
                <a:extLst>
                  <a:ext uri="{FF2B5EF4-FFF2-40B4-BE49-F238E27FC236}">
                    <a16:creationId xmlns:a16="http://schemas.microsoft.com/office/drawing/2014/main" id="{27D07CAE-C1B2-4212-874F-9FAC67113713}"/>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0" name="Freeform 11881">
                <a:extLst>
                  <a:ext uri="{FF2B5EF4-FFF2-40B4-BE49-F238E27FC236}">
                    <a16:creationId xmlns:a16="http://schemas.microsoft.com/office/drawing/2014/main" id="{A4B68A89-3A96-4D0E-882E-01E95968E60B}"/>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1" name="Freeform 11882">
                <a:extLst>
                  <a:ext uri="{FF2B5EF4-FFF2-40B4-BE49-F238E27FC236}">
                    <a16:creationId xmlns:a16="http://schemas.microsoft.com/office/drawing/2014/main" id="{C4EBE758-2747-446E-A0BE-F1F9055E55A4}"/>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2" name="Freeform 11883">
                <a:extLst>
                  <a:ext uri="{FF2B5EF4-FFF2-40B4-BE49-F238E27FC236}">
                    <a16:creationId xmlns:a16="http://schemas.microsoft.com/office/drawing/2014/main" id="{648D0D07-4EBC-481B-9DC9-7A6BC8607A5C}"/>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3" name="Freeform 11884">
                <a:extLst>
                  <a:ext uri="{FF2B5EF4-FFF2-40B4-BE49-F238E27FC236}">
                    <a16:creationId xmlns:a16="http://schemas.microsoft.com/office/drawing/2014/main" id="{F551E02C-111D-4979-B9DB-CDEECAFA34B9}"/>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4" name="Freeform 11885">
                <a:extLst>
                  <a:ext uri="{FF2B5EF4-FFF2-40B4-BE49-F238E27FC236}">
                    <a16:creationId xmlns:a16="http://schemas.microsoft.com/office/drawing/2014/main" id="{AF513DFB-DDF2-4F95-97A7-0341FB589A02}"/>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5" name="Freeform 11886">
                <a:extLst>
                  <a:ext uri="{FF2B5EF4-FFF2-40B4-BE49-F238E27FC236}">
                    <a16:creationId xmlns:a16="http://schemas.microsoft.com/office/drawing/2014/main" id="{AB90E685-3B88-4769-BCD3-64E9FCF0B85B}"/>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6" name="Freeform 11887">
                <a:extLst>
                  <a:ext uri="{FF2B5EF4-FFF2-40B4-BE49-F238E27FC236}">
                    <a16:creationId xmlns:a16="http://schemas.microsoft.com/office/drawing/2014/main" id="{2FC714A8-B143-4A61-825C-96286ED2C29B}"/>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7" name="Freeform 11888">
                <a:extLst>
                  <a:ext uri="{FF2B5EF4-FFF2-40B4-BE49-F238E27FC236}">
                    <a16:creationId xmlns:a16="http://schemas.microsoft.com/office/drawing/2014/main" id="{C0D8AC93-AD2D-47C0-9E10-702F765BD9F9}"/>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8" name="Freeform 11889">
                <a:extLst>
                  <a:ext uri="{FF2B5EF4-FFF2-40B4-BE49-F238E27FC236}">
                    <a16:creationId xmlns:a16="http://schemas.microsoft.com/office/drawing/2014/main" id="{7313CD89-5598-4CC5-B9F8-6898D4B814B0}"/>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9" name="Freeform 11890">
                <a:extLst>
                  <a:ext uri="{FF2B5EF4-FFF2-40B4-BE49-F238E27FC236}">
                    <a16:creationId xmlns:a16="http://schemas.microsoft.com/office/drawing/2014/main" id="{F831D70D-6697-468E-B194-2EF291256D8B}"/>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0" name="Freeform 11891">
                <a:extLst>
                  <a:ext uri="{FF2B5EF4-FFF2-40B4-BE49-F238E27FC236}">
                    <a16:creationId xmlns:a16="http://schemas.microsoft.com/office/drawing/2014/main" id="{6E75DDD7-3240-498E-87FE-221C61092C5A}"/>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1" name="Freeform 11892">
                <a:extLst>
                  <a:ext uri="{FF2B5EF4-FFF2-40B4-BE49-F238E27FC236}">
                    <a16:creationId xmlns:a16="http://schemas.microsoft.com/office/drawing/2014/main" id="{8E60A2B2-81BC-4752-9DA2-5DDD20F78AEB}"/>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2" name="Freeform 11893">
                <a:extLst>
                  <a:ext uri="{FF2B5EF4-FFF2-40B4-BE49-F238E27FC236}">
                    <a16:creationId xmlns:a16="http://schemas.microsoft.com/office/drawing/2014/main" id="{A24725E3-9EF1-42A6-B981-B89BD8B9E499}"/>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3" name="Freeform 11894">
                <a:extLst>
                  <a:ext uri="{FF2B5EF4-FFF2-40B4-BE49-F238E27FC236}">
                    <a16:creationId xmlns:a16="http://schemas.microsoft.com/office/drawing/2014/main" id="{B0BB715E-D703-4CA4-9CA9-5432333C5016}"/>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4" name="Freeform 11895">
                <a:extLst>
                  <a:ext uri="{FF2B5EF4-FFF2-40B4-BE49-F238E27FC236}">
                    <a16:creationId xmlns:a16="http://schemas.microsoft.com/office/drawing/2014/main" id="{CBA88503-442E-4B3D-A27E-22F0D5A2CB44}"/>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5" name="Freeform 11896">
                <a:extLst>
                  <a:ext uri="{FF2B5EF4-FFF2-40B4-BE49-F238E27FC236}">
                    <a16:creationId xmlns:a16="http://schemas.microsoft.com/office/drawing/2014/main" id="{737BCCF2-66AE-4608-AA65-D884016E0450}"/>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6" name="Freeform 11897">
                <a:extLst>
                  <a:ext uri="{FF2B5EF4-FFF2-40B4-BE49-F238E27FC236}">
                    <a16:creationId xmlns:a16="http://schemas.microsoft.com/office/drawing/2014/main" id="{77F73E04-95B1-43EA-BE35-F4CF221F5AA4}"/>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7" name="Freeform 11898">
                <a:extLst>
                  <a:ext uri="{FF2B5EF4-FFF2-40B4-BE49-F238E27FC236}">
                    <a16:creationId xmlns:a16="http://schemas.microsoft.com/office/drawing/2014/main" id="{1C5E2726-EABC-4B90-A6E6-C4BDEA0305DD}"/>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8" name="Freeform 11899">
                <a:extLst>
                  <a:ext uri="{FF2B5EF4-FFF2-40B4-BE49-F238E27FC236}">
                    <a16:creationId xmlns:a16="http://schemas.microsoft.com/office/drawing/2014/main" id="{3A16051A-B6CD-4E69-A003-51213CE3A160}"/>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9" name="Freeform 11900">
                <a:extLst>
                  <a:ext uri="{FF2B5EF4-FFF2-40B4-BE49-F238E27FC236}">
                    <a16:creationId xmlns:a16="http://schemas.microsoft.com/office/drawing/2014/main" id="{952CD244-E25A-4166-A652-FC3504303AA3}"/>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0" name="Freeform 11901">
                <a:extLst>
                  <a:ext uri="{FF2B5EF4-FFF2-40B4-BE49-F238E27FC236}">
                    <a16:creationId xmlns:a16="http://schemas.microsoft.com/office/drawing/2014/main" id="{7FE2FCB5-978B-4D13-B52B-173A3408DB8D}"/>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1" name="Freeform 11902">
                <a:extLst>
                  <a:ext uri="{FF2B5EF4-FFF2-40B4-BE49-F238E27FC236}">
                    <a16:creationId xmlns:a16="http://schemas.microsoft.com/office/drawing/2014/main" id="{1E4D3485-CF0E-4370-B2E1-59781A9E1F3B}"/>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2" name="Freeform 11903">
                <a:extLst>
                  <a:ext uri="{FF2B5EF4-FFF2-40B4-BE49-F238E27FC236}">
                    <a16:creationId xmlns:a16="http://schemas.microsoft.com/office/drawing/2014/main" id="{BD82E2E4-B227-4733-829F-6AD78E84319B}"/>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3" name="Freeform 11904">
                <a:extLst>
                  <a:ext uri="{FF2B5EF4-FFF2-40B4-BE49-F238E27FC236}">
                    <a16:creationId xmlns:a16="http://schemas.microsoft.com/office/drawing/2014/main" id="{A756D7FE-54CC-4ADD-97E6-011F48409CA0}"/>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4" name="Freeform 11905">
                <a:extLst>
                  <a:ext uri="{FF2B5EF4-FFF2-40B4-BE49-F238E27FC236}">
                    <a16:creationId xmlns:a16="http://schemas.microsoft.com/office/drawing/2014/main" id="{F5E04D08-9F24-4242-B79B-4D0724585D36}"/>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5" name="Freeform 11906">
                <a:extLst>
                  <a:ext uri="{FF2B5EF4-FFF2-40B4-BE49-F238E27FC236}">
                    <a16:creationId xmlns:a16="http://schemas.microsoft.com/office/drawing/2014/main" id="{4AB418C5-260C-441A-83CC-4C8FAA992AC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6" name="Freeform 11907">
                <a:extLst>
                  <a:ext uri="{FF2B5EF4-FFF2-40B4-BE49-F238E27FC236}">
                    <a16:creationId xmlns:a16="http://schemas.microsoft.com/office/drawing/2014/main" id="{0DFC61C3-94EA-4C66-9A11-15FB29848CB7}"/>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7" name="Freeform 11908">
                <a:extLst>
                  <a:ext uri="{FF2B5EF4-FFF2-40B4-BE49-F238E27FC236}">
                    <a16:creationId xmlns:a16="http://schemas.microsoft.com/office/drawing/2014/main" id="{D7807BA6-6EB7-441F-B863-D87643E29733}"/>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8" name="Freeform 11909">
                <a:extLst>
                  <a:ext uri="{FF2B5EF4-FFF2-40B4-BE49-F238E27FC236}">
                    <a16:creationId xmlns:a16="http://schemas.microsoft.com/office/drawing/2014/main" id="{458D32B2-2133-4B79-B3F3-4B64255C737A}"/>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9" name="Freeform 11910">
                <a:extLst>
                  <a:ext uri="{FF2B5EF4-FFF2-40B4-BE49-F238E27FC236}">
                    <a16:creationId xmlns:a16="http://schemas.microsoft.com/office/drawing/2014/main" id="{6CC23FCB-73C3-49FD-864F-BF5398E7E51A}"/>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0" name="Freeform 11911">
                <a:extLst>
                  <a:ext uri="{FF2B5EF4-FFF2-40B4-BE49-F238E27FC236}">
                    <a16:creationId xmlns:a16="http://schemas.microsoft.com/office/drawing/2014/main" id="{92868546-FC21-4D8F-8BB1-E14D011ACCC8}"/>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1" name="Freeform 11912">
                <a:extLst>
                  <a:ext uri="{FF2B5EF4-FFF2-40B4-BE49-F238E27FC236}">
                    <a16:creationId xmlns:a16="http://schemas.microsoft.com/office/drawing/2014/main" id="{99FE183D-7AD0-4015-88ED-B2B7A9B9647B}"/>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2" name="Freeform 11913">
                <a:extLst>
                  <a:ext uri="{FF2B5EF4-FFF2-40B4-BE49-F238E27FC236}">
                    <a16:creationId xmlns:a16="http://schemas.microsoft.com/office/drawing/2014/main" id="{6E538018-F868-4B79-A9AD-ECF76E8D1732}"/>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3" name="Freeform 11914">
                <a:extLst>
                  <a:ext uri="{FF2B5EF4-FFF2-40B4-BE49-F238E27FC236}">
                    <a16:creationId xmlns:a16="http://schemas.microsoft.com/office/drawing/2014/main" id="{2AB5D318-EB0B-45DE-BDBD-1CD137918E61}"/>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4" name="Freeform 11915">
                <a:extLst>
                  <a:ext uri="{FF2B5EF4-FFF2-40B4-BE49-F238E27FC236}">
                    <a16:creationId xmlns:a16="http://schemas.microsoft.com/office/drawing/2014/main" id="{54AC1AE7-405E-4EFE-B019-164F473B56FD}"/>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5" name="Freeform 11916">
                <a:extLst>
                  <a:ext uri="{FF2B5EF4-FFF2-40B4-BE49-F238E27FC236}">
                    <a16:creationId xmlns:a16="http://schemas.microsoft.com/office/drawing/2014/main" id="{1C1CC1EE-9C4E-4D8D-996E-C18FA98A4600}"/>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6" name="Freeform 11917">
                <a:extLst>
                  <a:ext uri="{FF2B5EF4-FFF2-40B4-BE49-F238E27FC236}">
                    <a16:creationId xmlns:a16="http://schemas.microsoft.com/office/drawing/2014/main" id="{667A6F84-3A4A-4B7E-89EB-5BDE0BC262F8}"/>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7" name="Freeform 11918">
                <a:extLst>
                  <a:ext uri="{FF2B5EF4-FFF2-40B4-BE49-F238E27FC236}">
                    <a16:creationId xmlns:a16="http://schemas.microsoft.com/office/drawing/2014/main" id="{F1E987D0-F78C-49A3-B8E5-115A37306855}"/>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8" name="Freeform 11919">
                <a:extLst>
                  <a:ext uri="{FF2B5EF4-FFF2-40B4-BE49-F238E27FC236}">
                    <a16:creationId xmlns:a16="http://schemas.microsoft.com/office/drawing/2014/main" id="{4AA801AC-BD3E-4D98-B707-E20BB69E78F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9" name="Freeform 11920">
                <a:extLst>
                  <a:ext uri="{FF2B5EF4-FFF2-40B4-BE49-F238E27FC236}">
                    <a16:creationId xmlns:a16="http://schemas.microsoft.com/office/drawing/2014/main" id="{1260149E-0E9C-4118-96FA-57DBB0E58BC9}"/>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0" name="Freeform 11921">
                <a:extLst>
                  <a:ext uri="{FF2B5EF4-FFF2-40B4-BE49-F238E27FC236}">
                    <a16:creationId xmlns:a16="http://schemas.microsoft.com/office/drawing/2014/main" id="{C002F1C3-279A-4756-9A14-1B24E37735DF}"/>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1" name="Freeform 11922">
                <a:extLst>
                  <a:ext uri="{FF2B5EF4-FFF2-40B4-BE49-F238E27FC236}">
                    <a16:creationId xmlns:a16="http://schemas.microsoft.com/office/drawing/2014/main" id="{745C3889-DFE1-4F4D-83E4-60576EE1AFB8}"/>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2" name="Freeform 11923">
                <a:extLst>
                  <a:ext uri="{FF2B5EF4-FFF2-40B4-BE49-F238E27FC236}">
                    <a16:creationId xmlns:a16="http://schemas.microsoft.com/office/drawing/2014/main" id="{1C14B08A-322F-4B2C-90D5-B06BCC987E78}"/>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3" name="Freeform 11924">
                <a:extLst>
                  <a:ext uri="{FF2B5EF4-FFF2-40B4-BE49-F238E27FC236}">
                    <a16:creationId xmlns:a16="http://schemas.microsoft.com/office/drawing/2014/main" id="{448723FD-509B-44CF-AF10-AB087EE8646F}"/>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4" name="Freeform 11925">
                <a:extLst>
                  <a:ext uri="{FF2B5EF4-FFF2-40B4-BE49-F238E27FC236}">
                    <a16:creationId xmlns:a16="http://schemas.microsoft.com/office/drawing/2014/main" id="{1F4F3324-3C00-4C05-9FAA-154A1BCED59A}"/>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5" name="Freeform 11926">
                <a:extLst>
                  <a:ext uri="{FF2B5EF4-FFF2-40B4-BE49-F238E27FC236}">
                    <a16:creationId xmlns:a16="http://schemas.microsoft.com/office/drawing/2014/main" id="{D0DAD424-CFA9-46FD-8A63-3CA5EC9122C6}"/>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6" name="Freeform 11927">
                <a:extLst>
                  <a:ext uri="{FF2B5EF4-FFF2-40B4-BE49-F238E27FC236}">
                    <a16:creationId xmlns:a16="http://schemas.microsoft.com/office/drawing/2014/main" id="{8BAC93EC-1396-4814-936A-A15258B9B7BC}"/>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7" name="Freeform 11928">
                <a:extLst>
                  <a:ext uri="{FF2B5EF4-FFF2-40B4-BE49-F238E27FC236}">
                    <a16:creationId xmlns:a16="http://schemas.microsoft.com/office/drawing/2014/main" id="{B3670A1B-D30D-42EB-8298-DD90E9239515}"/>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8" name="Freeform 11929">
                <a:extLst>
                  <a:ext uri="{FF2B5EF4-FFF2-40B4-BE49-F238E27FC236}">
                    <a16:creationId xmlns:a16="http://schemas.microsoft.com/office/drawing/2014/main" id="{16C4CC69-E5E0-48BE-823C-534EC4C7391C}"/>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9" name="Freeform 11930">
                <a:extLst>
                  <a:ext uri="{FF2B5EF4-FFF2-40B4-BE49-F238E27FC236}">
                    <a16:creationId xmlns:a16="http://schemas.microsoft.com/office/drawing/2014/main" id="{9C73ED28-822E-4635-A042-18F1B561FE84}"/>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0" name="Freeform 11931">
                <a:extLst>
                  <a:ext uri="{FF2B5EF4-FFF2-40B4-BE49-F238E27FC236}">
                    <a16:creationId xmlns:a16="http://schemas.microsoft.com/office/drawing/2014/main" id="{5DAA1304-B17C-44B7-ACEF-0E8F0A1E9F1C}"/>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1" name="Freeform 11932">
                <a:extLst>
                  <a:ext uri="{FF2B5EF4-FFF2-40B4-BE49-F238E27FC236}">
                    <a16:creationId xmlns:a16="http://schemas.microsoft.com/office/drawing/2014/main" id="{94AFB9F5-D7B7-4304-9779-01117D12D967}"/>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2" name="Freeform 11933">
                <a:extLst>
                  <a:ext uri="{FF2B5EF4-FFF2-40B4-BE49-F238E27FC236}">
                    <a16:creationId xmlns:a16="http://schemas.microsoft.com/office/drawing/2014/main" id="{D39AC2B4-47BD-44E4-9631-296E6A0F71D2}"/>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3" name="Freeform 11934">
                <a:extLst>
                  <a:ext uri="{FF2B5EF4-FFF2-40B4-BE49-F238E27FC236}">
                    <a16:creationId xmlns:a16="http://schemas.microsoft.com/office/drawing/2014/main" id="{9DE33D1A-C217-4FD2-8419-05ACC404D8C1}"/>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4" name="Freeform 11935">
                <a:extLst>
                  <a:ext uri="{FF2B5EF4-FFF2-40B4-BE49-F238E27FC236}">
                    <a16:creationId xmlns:a16="http://schemas.microsoft.com/office/drawing/2014/main" id="{81A01551-886A-4ABC-9638-25CB3EB49039}"/>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5" name="Freeform 11936">
                <a:extLst>
                  <a:ext uri="{FF2B5EF4-FFF2-40B4-BE49-F238E27FC236}">
                    <a16:creationId xmlns:a16="http://schemas.microsoft.com/office/drawing/2014/main" id="{A0BDB60C-C9C0-4C56-A729-2F58F8B3EB8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6" name="Freeform 11937">
                <a:extLst>
                  <a:ext uri="{FF2B5EF4-FFF2-40B4-BE49-F238E27FC236}">
                    <a16:creationId xmlns:a16="http://schemas.microsoft.com/office/drawing/2014/main" id="{31E8ECE6-D3C4-4626-BAE9-C8698B1256EA}"/>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7" name="Freeform 11938">
                <a:extLst>
                  <a:ext uri="{FF2B5EF4-FFF2-40B4-BE49-F238E27FC236}">
                    <a16:creationId xmlns:a16="http://schemas.microsoft.com/office/drawing/2014/main" id="{9C4F4263-4801-44A7-83AD-BB0166314F55}"/>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8" name="Freeform 11939">
                <a:extLst>
                  <a:ext uri="{FF2B5EF4-FFF2-40B4-BE49-F238E27FC236}">
                    <a16:creationId xmlns:a16="http://schemas.microsoft.com/office/drawing/2014/main" id="{343A4EBB-3EA5-461A-B46E-D71C9F95F7ED}"/>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9" name="Freeform 11940">
                <a:extLst>
                  <a:ext uri="{FF2B5EF4-FFF2-40B4-BE49-F238E27FC236}">
                    <a16:creationId xmlns:a16="http://schemas.microsoft.com/office/drawing/2014/main" id="{BFED3D8A-4149-4B33-AE52-991AAFA15359}"/>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0" name="Freeform 11941">
                <a:extLst>
                  <a:ext uri="{FF2B5EF4-FFF2-40B4-BE49-F238E27FC236}">
                    <a16:creationId xmlns:a16="http://schemas.microsoft.com/office/drawing/2014/main" id="{68333CBA-9EE2-4D58-B459-61F931AB1E7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1" name="Freeform 11942">
                <a:extLst>
                  <a:ext uri="{FF2B5EF4-FFF2-40B4-BE49-F238E27FC236}">
                    <a16:creationId xmlns:a16="http://schemas.microsoft.com/office/drawing/2014/main" id="{5E4555D7-00C5-4AC6-B916-BFBDC424C74E}"/>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2" name="Freeform 11943">
                <a:extLst>
                  <a:ext uri="{FF2B5EF4-FFF2-40B4-BE49-F238E27FC236}">
                    <a16:creationId xmlns:a16="http://schemas.microsoft.com/office/drawing/2014/main" id="{A94C91EC-FC74-4A73-956F-065307F550C7}"/>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3" name="Freeform 11944">
                <a:extLst>
                  <a:ext uri="{FF2B5EF4-FFF2-40B4-BE49-F238E27FC236}">
                    <a16:creationId xmlns:a16="http://schemas.microsoft.com/office/drawing/2014/main" id="{A18385F4-EFED-4BE7-8894-504E1BF9C087}"/>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4" name="Freeform 11945">
                <a:extLst>
                  <a:ext uri="{FF2B5EF4-FFF2-40B4-BE49-F238E27FC236}">
                    <a16:creationId xmlns:a16="http://schemas.microsoft.com/office/drawing/2014/main" id="{6BD01713-5D2B-4DAC-94C3-77C0DB8A2947}"/>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5" name="Freeform 11946">
                <a:extLst>
                  <a:ext uri="{FF2B5EF4-FFF2-40B4-BE49-F238E27FC236}">
                    <a16:creationId xmlns:a16="http://schemas.microsoft.com/office/drawing/2014/main" id="{DD0FC3DF-2376-44D1-9239-FCF73A16EA40}"/>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6" name="Freeform 11947">
                <a:extLst>
                  <a:ext uri="{FF2B5EF4-FFF2-40B4-BE49-F238E27FC236}">
                    <a16:creationId xmlns:a16="http://schemas.microsoft.com/office/drawing/2014/main" id="{53C1B10B-2521-444A-8A09-89F362037F05}"/>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7" name="Freeform 11948">
                <a:extLst>
                  <a:ext uri="{FF2B5EF4-FFF2-40B4-BE49-F238E27FC236}">
                    <a16:creationId xmlns:a16="http://schemas.microsoft.com/office/drawing/2014/main" id="{7CF764EC-0CFE-495F-A639-15C3673F6C31}"/>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8" name="Freeform 11949">
                <a:extLst>
                  <a:ext uri="{FF2B5EF4-FFF2-40B4-BE49-F238E27FC236}">
                    <a16:creationId xmlns:a16="http://schemas.microsoft.com/office/drawing/2014/main" id="{7528D2C8-A33C-481B-8D66-97ED6EE18FF5}"/>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9" name="Freeform 11950">
                <a:extLst>
                  <a:ext uri="{FF2B5EF4-FFF2-40B4-BE49-F238E27FC236}">
                    <a16:creationId xmlns:a16="http://schemas.microsoft.com/office/drawing/2014/main" id="{10CB7940-7D5F-4C4D-9FA4-7291B641910C}"/>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0" name="Freeform 11951">
                <a:extLst>
                  <a:ext uri="{FF2B5EF4-FFF2-40B4-BE49-F238E27FC236}">
                    <a16:creationId xmlns:a16="http://schemas.microsoft.com/office/drawing/2014/main" id="{D0427BA6-0E9C-4B1B-BC8A-953F4AFC059B}"/>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1" name="Freeform 11952">
                <a:extLst>
                  <a:ext uri="{FF2B5EF4-FFF2-40B4-BE49-F238E27FC236}">
                    <a16:creationId xmlns:a16="http://schemas.microsoft.com/office/drawing/2014/main" id="{ECE50736-4B0F-4B30-A3A5-8CACAD04AAC5}"/>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2" name="Freeform 11953">
                <a:extLst>
                  <a:ext uri="{FF2B5EF4-FFF2-40B4-BE49-F238E27FC236}">
                    <a16:creationId xmlns:a16="http://schemas.microsoft.com/office/drawing/2014/main" id="{5F4509C3-9BD8-4661-B8C7-0DD92E17DBD8}"/>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3" name="Freeform 11954">
                <a:extLst>
                  <a:ext uri="{FF2B5EF4-FFF2-40B4-BE49-F238E27FC236}">
                    <a16:creationId xmlns:a16="http://schemas.microsoft.com/office/drawing/2014/main" id="{8ABB7A48-3BE9-44DB-8D13-4FA6E38417B8}"/>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4" name="Freeform 11955">
                <a:extLst>
                  <a:ext uri="{FF2B5EF4-FFF2-40B4-BE49-F238E27FC236}">
                    <a16:creationId xmlns:a16="http://schemas.microsoft.com/office/drawing/2014/main" id="{54E984E2-0431-4B46-85E0-D70258AA7BD3}"/>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5" name="Freeform 11956">
                <a:extLst>
                  <a:ext uri="{FF2B5EF4-FFF2-40B4-BE49-F238E27FC236}">
                    <a16:creationId xmlns:a16="http://schemas.microsoft.com/office/drawing/2014/main" id="{F5DBB74A-D707-4E2D-94A1-5B79F4860BFD}"/>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6" name="Freeform 11957">
                <a:extLst>
                  <a:ext uri="{FF2B5EF4-FFF2-40B4-BE49-F238E27FC236}">
                    <a16:creationId xmlns:a16="http://schemas.microsoft.com/office/drawing/2014/main" id="{EE518268-153E-463D-99BD-BA046181689C}"/>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7" name="Freeform 11958">
                <a:extLst>
                  <a:ext uri="{FF2B5EF4-FFF2-40B4-BE49-F238E27FC236}">
                    <a16:creationId xmlns:a16="http://schemas.microsoft.com/office/drawing/2014/main" id="{0522E0D2-FF9E-45EC-B92B-E00FF0D4AF99}"/>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8" name="Freeform 11959">
                <a:extLst>
                  <a:ext uri="{FF2B5EF4-FFF2-40B4-BE49-F238E27FC236}">
                    <a16:creationId xmlns:a16="http://schemas.microsoft.com/office/drawing/2014/main" id="{C4FDEB98-A762-4511-AD9C-17A9C1CAFC80}"/>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9" name="Freeform 11960">
                <a:extLst>
                  <a:ext uri="{FF2B5EF4-FFF2-40B4-BE49-F238E27FC236}">
                    <a16:creationId xmlns:a16="http://schemas.microsoft.com/office/drawing/2014/main" id="{4D643E77-6297-425E-940E-0ABBB2280967}"/>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0" name="Freeform 11961">
                <a:extLst>
                  <a:ext uri="{FF2B5EF4-FFF2-40B4-BE49-F238E27FC236}">
                    <a16:creationId xmlns:a16="http://schemas.microsoft.com/office/drawing/2014/main" id="{1F7EE7E0-9FF3-4C41-A19E-3A5163C334B4}"/>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1" name="Freeform 11962">
                <a:extLst>
                  <a:ext uri="{FF2B5EF4-FFF2-40B4-BE49-F238E27FC236}">
                    <a16:creationId xmlns:a16="http://schemas.microsoft.com/office/drawing/2014/main" id="{C2DE497E-AA18-4491-AE67-A8D4BDCA5D4E}"/>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2" name="Freeform 11963">
                <a:extLst>
                  <a:ext uri="{FF2B5EF4-FFF2-40B4-BE49-F238E27FC236}">
                    <a16:creationId xmlns:a16="http://schemas.microsoft.com/office/drawing/2014/main" id="{C61FFAA9-25CC-4B13-AC12-87BD56860B77}"/>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3" name="Freeform 11964">
                <a:extLst>
                  <a:ext uri="{FF2B5EF4-FFF2-40B4-BE49-F238E27FC236}">
                    <a16:creationId xmlns:a16="http://schemas.microsoft.com/office/drawing/2014/main" id="{11088928-79D1-4080-A93D-E6FDCD9D12FC}"/>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4" name="Freeform 11965">
                <a:extLst>
                  <a:ext uri="{FF2B5EF4-FFF2-40B4-BE49-F238E27FC236}">
                    <a16:creationId xmlns:a16="http://schemas.microsoft.com/office/drawing/2014/main" id="{DE24E386-5352-4BB5-8D07-5A659261AB60}"/>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5" name="Freeform 11966">
                <a:extLst>
                  <a:ext uri="{FF2B5EF4-FFF2-40B4-BE49-F238E27FC236}">
                    <a16:creationId xmlns:a16="http://schemas.microsoft.com/office/drawing/2014/main" id="{626D3ADB-47F6-4E5C-9D5D-9D96FB5D905A}"/>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6" name="Freeform 11967">
                <a:extLst>
                  <a:ext uri="{FF2B5EF4-FFF2-40B4-BE49-F238E27FC236}">
                    <a16:creationId xmlns:a16="http://schemas.microsoft.com/office/drawing/2014/main" id="{0A048276-19D5-4793-9A7B-6613704B42D7}"/>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7" name="Freeform 11968">
                <a:extLst>
                  <a:ext uri="{FF2B5EF4-FFF2-40B4-BE49-F238E27FC236}">
                    <a16:creationId xmlns:a16="http://schemas.microsoft.com/office/drawing/2014/main" id="{E0F1B3E1-4B8C-4845-A521-5946AB9F2DBF}"/>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8" name="Freeform 11969">
                <a:extLst>
                  <a:ext uri="{FF2B5EF4-FFF2-40B4-BE49-F238E27FC236}">
                    <a16:creationId xmlns:a16="http://schemas.microsoft.com/office/drawing/2014/main" id="{19DC67FD-765E-492A-9544-A2CE275590AF}"/>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9" name="Freeform 11970">
                <a:extLst>
                  <a:ext uri="{FF2B5EF4-FFF2-40B4-BE49-F238E27FC236}">
                    <a16:creationId xmlns:a16="http://schemas.microsoft.com/office/drawing/2014/main" id="{DFC92E0C-832D-4007-B9D3-99A7B13EF812}"/>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0" name="Freeform 11971">
                <a:extLst>
                  <a:ext uri="{FF2B5EF4-FFF2-40B4-BE49-F238E27FC236}">
                    <a16:creationId xmlns:a16="http://schemas.microsoft.com/office/drawing/2014/main" id="{74E07B73-2D93-4A91-8547-13FDFBA0A5C1}"/>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1" name="Freeform 11972">
                <a:extLst>
                  <a:ext uri="{FF2B5EF4-FFF2-40B4-BE49-F238E27FC236}">
                    <a16:creationId xmlns:a16="http://schemas.microsoft.com/office/drawing/2014/main" id="{2C6B27CD-D796-44F0-B8B3-8F7B3334B589}"/>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2" name="Freeform 11973">
                <a:extLst>
                  <a:ext uri="{FF2B5EF4-FFF2-40B4-BE49-F238E27FC236}">
                    <a16:creationId xmlns:a16="http://schemas.microsoft.com/office/drawing/2014/main" id="{9EEA270E-E7B1-4BB1-B1A2-71C9FDDCF153}"/>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3" name="Freeform 11974">
                <a:extLst>
                  <a:ext uri="{FF2B5EF4-FFF2-40B4-BE49-F238E27FC236}">
                    <a16:creationId xmlns:a16="http://schemas.microsoft.com/office/drawing/2014/main" id="{04B93861-4AB3-4892-BD3F-AAC95F7FFD91}"/>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4" name="Freeform 11975">
                <a:extLst>
                  <a:ext uri="{FF2B5EF4-FFF2-40B4-BE49-F238E27FC236}">
                    <a16:creationId xmlns:a16="http://schemas.microsoft.com/office/drawing/2014/main" id="{3A68C789-794E-4EB4-9C66-91B415314162}"/>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5" name="Freeform 11976">
                <a:extLst>
                  <a:ext uri="{FF2B5EF4-FFF2-40B4-BE49-F238E27FC236}">
                    <a16:creationId xmlns:a16="http://schemas.microsoft.com/office/drawing/2014/main" id="{52C4E735-C618-4CF2-B40A-5AEF5CD113F5}"/>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6" name="Freeform 11977">
                <a:extLst>
                  <a:ext uri="{FF2B5EF4-FFF2-40B4-BE49-F238E27FC236}">
                    <a16:creationId xmlns:a16="http://schemas.microsoft.com/office/drawing/2014/main" id="{22829949-E03B-4283-943C-69F5E481A344}"/>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7" name="Freeform 11978">
                <a:extLst>
                  <a:ext uri="{FF2B5EF4-FFF2-40B4-BE49-F238E27FC236}">
                    <a16:creationId xmlns:a16="http://schemas.microsoft.com/office/drawing/2014/main" id="{3D1026C8-887F-4BA3-99FB-94BDFF7DE338}"/>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8" name="Freeform 11979">
                <a:extLst>
                  <a:ext uri="{FF2B5EF4-FFF2-40B4-BE49-F238E27FC236}">
                    <a16:creationId xmlns:a16="http://schemas.microsoft.com/office/drawing/2014/main" id="{09E31768-E120-4300-ACCA-3BF18B5F09EF}"/>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9" name="Freeform 11980">
                <a:extLst>
                  <a:ext uri="{FF2B5EF4-FFF2-40B4-BE49-F238E27FC236}">
                    <a16:creationId xmlns:a16="http://schemas.microsoft.com/office/drawing/2014/main" id="{33B8582C-9DF0-4F93-BC03-5E2733412103}"/>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0" name="Freeform 11981">
                <a:extLst>
                  <a:ext uri="{FF2B5EF4-FFF2-40B4-BE49-F238E27FC236}">
                    <a16:creationId xmlns:a16="http://schemas.microsoft.com/office/drawing/2014/main" id="{BF5F37D0-954D-4053-A153-07716BC8B4C7}"/>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1" name="Freeform 11982">
                <a:extLst>
                  <a:ext uri="{FF2B5EF4-FFF2-40B4-BE49-F238E27FC236}">
                    <a16:creationId xmlns:a16="http://schemas.microsoft.com/office/drawing/2014/main" id="{DBBEF848-BFB5-4C26-8811-171339C0740D}"/>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2" name="Freeform 11983">
                <a:extLst>
                  <a:ext uri="{FF2B5EF4-FFF2-40B4-BE49-F238E27FC236}">
                    <a16:creationId xmlns:a16="http://schemas.microsoft.com/office/drawing/2014/main" id="{7A39C320-6279-4D9E-A573-426551DF8B4E}"/>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3" name="Freeform 11984">
                <a:extLst>
                  <a:ext uri="{FF2B5EF4-FFF2-40B4-BE49-F238E27FC236}">
                    <a16:creationId xmlns:a16="http://schemas.microsoft.com/office/drawing/2014/main" id="{E1F0F9AB-51CB-41AC-B34E-704690D35F5E}"/>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4" name="Freeform 11985">
                <a:extLst>
                  <a:ext uri="{FF2B5EF4-FFF2-40B4-BE49-F238E27FC236}">
                    <a16:creationId xmlns:a16="http://schemas.microsoft.com/office/drawing/2014/main" id="{545C00B0-1659-41C5-9A8D-2CC4AA6365A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5" name="Freeform 11986">
                <a:extLst>
                  <a:ext uri="{FF2B5EF4-FFF2-40B4-BE49-F238E27FC236}">
                    <a16:creationId xmlns:a16="http://schemas.microsoft.com/office/drawing/2014/main" id="{4F642EEA-F7D9-4E05-9AC6-A845614AA5F4}"/>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6" name="Freeform 11987">
                <a:extLst>
                  <a:ext uri="{FF2B5EF4-FFF2-40B4-BE49-F238E27FC236}">
                    <a16:creationId xmlns:a16="http://schemas.microsoft.com/office/drawing/2014/main" id="{1846593C-FF7A-4B63-B55F-CE8253F25161}"/>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7" name="Freeform 11988">
                <a:extLst>
                  <a:ext uri="{FF2B5EF4-FFF2-40B4-BE49-F238E27FC236}">
                    <a16:creationId xmlns:a16="http://schemas.microsoft.com/office/drawing/2014/main" id="{9AB8A75C-D8AA-452A-8E9C-D73623B7DE91}"/>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8" name="Freeform 11989">
                <a:extLst>
                  <a:ext uri="{FF2B5EF4-FFF2-40B4-BE49-F238E27FC236}">
                    <a16:creationId xmlns:a16="http://schemas.microsoft.com/office/drawing/2014/main" id="{63BC93DF-51E9-42AA-8260-DF8884E1483D}"/>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9" name="Freeform 11990">
                <a:extLst>
                  <a:ext uri="{FF2B5EF4-FFF2-40B4-BE49-F238E27FC236}">
                    <a16:creationId xmlns:a16="http://schemas.microsoft.com/office/drawing/2014/main" id="{742CDB24-9E4A-4FE5-938D-D96A59719805}"/>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0" name="Freeform 11991">
                <a:extLst>
                  <a:ext uri="{FF2B5EF4-FFF2-40B4-BE49-F238E27FC236}">
                    <a16:creationId xmlns:a16="http://schemas.microsoft.com/office/drawing/2014/main" id="{C4277596-1760-45A1-B909-F05F9350EE8C}"/>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1" name="Freeform 11992">
                <a:extLst>
                  <a:ext uri="{FF2B5EF4-FFF2-40B4-BE49-F238E27FC236}">
                    <a16:creationId xmlns:a16="http://schemas.microsoft.com/office/drawing/2014/main" id="{71D8CF3E-1BBF-4EC5-A067-8F9E6B0ECD0E}"/>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2" name="Freeform 11993">
                <a:extLst>
                  <a:ext uri="{FF2B5EF4-FFF2-40B4-BE49-F238E27FC236}">
                    <a16:creationId xmlns:a16="http://schemas.microsoft.com/office/drawing/2014/main" id="{E2A0E19C-A7DE-401D-9253-A6EFF2B365AE}"/>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3" name="Freeform 11994">
                <a:extLst>
                  <a:ext uri="{FF2B5EF4-FFF2-40B4-BE49-F238E27FC236}">
                    <a16:creationId xmlns:a16="http://schemas.microsoft.com/office/drawing/2014/main" id="{4BFA3882-86A4-44CB-B8E9-E41047D01853}"/>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4" name="Freeform 11995">
                <a:extLst>
                  <a:ext uri="{FF2B5EF4-FFF2-40B4-BE49-F238E27FC236}">
                    <a16:creationId xmlns:a16="http://schemas.microsoft.com/office/drawing/2014/main" id="{AB55CA50-4EEE-4F1F-A426-AA358703EB55}"/>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5" name="Freeform 11996">
                <a:extLst>
                  <a:ext uri="{FF2B5EF4-FFF2-40B4-BE49-F238E27FC236}">
                    <a16:creationId xmlns:a16="http://schemas.microsoft.com/office/drawing/2014/main" id="{215D7240-A209-4528-93AA-ACE420E453CD}"/>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6" name="Freeform 11997">
                <a:extLst>
                  <a:ext uri="{FF2B5EF4-FFF2-40B4-BE49-F238E27FC236}">
                    <a16:creationId xmlns:a16="http://schemas.microsoft.com/office/drawing/2014/main" id="{129C60FF-E63C-4470-BA4C-54561092FBA5}"/>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7" name="Freeform 11998">
                <a:extLst>
                  <a:ext uri="{FF2B5EF4-FFF2-40B4-BE49-F238E27FC236}">
                    <a16:creationId xmlns:a16="http://schemas.microsoft.com/office/drawing/2014/main" id="{1D128C49-9D49-43F5-A67C-B5A6E727B552}"/>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8" name="Freeform 11999">
                <a:extLst>
                  <a:ext uri="{FF2B5EF4-FFF2-40B4-BE49-F238E27FC236}">
                    <a16:creationId xmlns:a16="http://schemas.microsoft.com/office/drawing/2014/main" id="{75F1A8C7-A84C-455A-A2BD-4370EDBBA443}"/>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9" name="Freeform 12000">
                <a:extLst>
                  <a:ext uri="{FF2B5EF4-FFF2-40B4-BE49-F238E27FC236}">
                    <a16:creationId xmlns:a16="http://schemas.microsoft.com/office/drawing/2014/main" id="{085E7453-42F9-4B70-910E-AFF569C3E2EA}"/>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0" name="Freeform 12001">
                <a:extLst>
                  <a:ext uri="{FF2B5EF4-FFF2-40B4-BE49-F238E27FC236}">
                    <a16:creationId xmlns:a16="http://schemas.microsoft.com/office/drawing/2014/main" id="{FB8C2B80-EF73-4627-A7AE-D3CBBB187D78}"/>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1" name="Freeform 12002">
                <a:extLst>
                  <a:ext uri="{FF2B5EF4-FFF2-40B4-BE49-F238E27FC236}">
                    <a16:creationId xmlns:a16="http://schemas.microsoft.com/office/drawing/2014/main" id="{A7C74884-F912-40F7-91C1-9A789E96481E}"/>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2" name="Freeform 12003">
                <a:extLst>
                  <a:ext uri="{FF2B5EF4-FFF2-40B4-BE49-F238E27FC236}">
                    <a16:creationId xmlns:a16="http://schemas.microsoft.com/office/drawing/2014/main" id="{12308531-D8AE-4E2D-BE83-CF22E02E8FFF}"/>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3" name="Freeform 12004">
                <a:extLst>
                  <a:ext uri="{FF2B5EF4-FFF2-40B4-BE49-F238E27FC236}">
                    <a16:creationId xmlns:a16="http://schemas.microsoft.com/office/drawing/2014/main" id="{55780A7D-C571-4B35-8251-B4CFB7732CE0}"/>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4" name="Freeform 12005">
                <a:extLst>
                  <a:ext uri="{FF2B5EF4-FFF2-40B4-BE49-F238E27FC236}">
                    <a16:creationId xmlns:a16="http://schemas.microsoft.com/office/drawing/2014/main" id="{470A16D1-9DA7-40FB-AAF1-BDC8A2CFF37E}"/>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5" name="Freeform 12006">
                <a:extLst>
                  <a:ext uri="{FF2B5EF4-FFF2-40B4-BE49-F238E27FC236}">
                    <a16:creationId xmlns:a16="http://schemas.microsoft.com/office/drawing/2014/main" id="{9A284F4E-54D6-46B5-85A2-3F8BB117A7CB}"/>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6" name="Freeform 12007">
                <a:extLst>
                  <a:ext uri="{FF2B5EF4-FFF2-40B4-BE49-F238E27FC236}">
                    <a16:creationId xmlns:a16="http://schemas.microsoft.com/office/drawing/2014/main" id="{2216627E-604F-4AE2-8118-011935CC1FC7}"/>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7" name="Freeform 12008">
                <a:extLst>
                  <a:ext uri="{FF2B5EF4-FFF2-40B4-BE49-F238E27FC236}">
                    <a16:creationId xmlns:a16="http://schemas.microsoft.com/office/drawing/2014/main" id="{BCBEC602-47BF-4D44-9CA2-54FC02F76CE2}"/>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8" name="Freeform 12009">
                <a:extLst>
                  <a:ext uri="{FF2B5EF4-FFF2-40B4-BE49-F238E27FC236}">
                    <a16:creationId xmlns:a16="http://schemas.microsoft.com/office/drawing/2014/main" id="{900B29D2-A355-4605-91E2-CF3CFF343EEA}"/>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9" name="Freeform 12010">
                <a:extLst>
                  <a:ext uri="{FF2B5EF4-FFF2-40B4-BE49-F238E27FC236}">
                    <a16:creationId xmlns:a16="http://schemas.microsoft.com/office/drawing/2014/main" id="{F3FDE70D-6AAE-4A16-893F-5AC96BC0C127}"/>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0" name="Freeform 12011">
                <a:extLst>
                  <a:ext uri="{FF2B5EF4-FFF2-40B4-BE49-F238E27FC236}">
                    <a16:creationId xmlns:a16="http://schemas.microsoft.com/office/drawing/2014/main" id="{623844A1-9452-4D8F-ADF3-54C185CFE2FA}"/>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1" name="Freeform 12012">
                <a:extLst>
                  <a:ext uri="{FF2B5EF4-FFF2-40B4-BE49-F238E27FC236}">
                    <a16:creationId xmlns:a16="http://schemas.microsoft.com/office/drawing/2014/main" id="{CAD25A77-29E8-40A3-AB05-10AC8E52D3F4}"/>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2" name="Freeform 12013">
                <a:extLst>
                  <a:ext uri="{FF2B5EF4-FFF2-40B4-BE49-F238E27FC236}">
                    <a16:creationId xmlns:a16="http://schemas.microsoft.com/office/drawing/2014/main" id="{6FDBB4E0-9EAA-46B5-B9E2-D17E24F5FD06}"/>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3" name="Freeform 12014">
                <a:extLst>
                  <a:ext uri="{FF2B5EF4-FFF2-40B4-BE49-F238E27FC236}">
                    <a16:creationId xmlns:a16="http://schemas.microsoft.com/office/drawing/2014/main" id="{70EC241A-9A87-4D04-9E4B-76C1FFE2350A}"/>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4" name="Freeform 12015">
                <a:extLst>
                  <a:ext uri="{FF2B5EF4-FFF2-40B4-BE49-F238E27FC236}">
                    <a16:creationId xmlns:a16="http://schemas.microsoft.com/office/drawing/2014/main" id="{B0263664-3675-4B67-8799-9EBB48F7DD98}"/>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5" name="Freeform 12016">
                <a:extLst>
                  <a:ext uri="{FF2B5EF4-FFF2-40B4-BE49-F238E27FC236}">
                    <a16:creationId xmlns:a16="http://schemas.microsoft.com/office/drawing/2014/main" id="{2B4B1FDA-FB49-4213-B8E0-4B55440C5634}"/>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6" name="Freeform 12017">
                <a:extLst>
                  <a:ext uri="{FF2B5EF4-FFF2-40B4-BE49-F238E27FC236}">
                    <a16:creationId xmlns:a16="http://schemas.microsoft.com/office/drawing/2014/main" id="{41563F66-E1CB-4993-942C-8C38266A64C2}"/>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7" name="Freeform 12018">
                <a:extLst>
                  <a:ext uri="{FF2B5EF4-FFF2-40B4-BE49-F238E27FC236}">
                    <a16:creationId xmlns:a16="http://schemas.microsoft.com/office/drawing/2014/main" id="{E0AB0DDF-1222-4671-8044-2EEC21108863}"/>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8" name="Freeform 12019">
                <a:extLst>
                  <a:ext uri="{FF2B5EF4-FFF2-40B4-BE49-F238E27FC236}">
                    <a16:creationId xmlns:a16="http://schemas.microsoft.com/office/drawing/2014/main" id="{B4B9793B-8025-4C85-B4C5-B68EFBCADAC6}"/>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9" name="Freeform 12020">
                <a:extLst>
                  <a:ext uri="{FF2B5EF4-FFF2-40B4-BE49-F238E27FC236}">
                    <a16:creationId xmlns:a16="http://schemas.microsoft.com/office/drawing/2014/main" id="{54C8A2B4-DE80-48B4-AC65-765A5B683B20}"/>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0" name="Freeform 12021">
                <a:extLst>
                  <a:ext uri="{FF2B5EF4-FFF2-40B4-BE49-F238E27FC236}">
                    <a16:creationId xmlns:a16="http://schemas.microsoft.com/office/drawing/2014/main" id="{82A7323B-3885-481E-AAB0-86CC835178F0}"/>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1" name="Freeform 12022">
                <a:extLst>
                  <a:ext uri="{FF2B5EF4-FFF2-40B4-BE49-F238E27FC236}">
                    <a16:creationId xmlns:a16="http://schemas.microsoft.com/office/drawing/2014/main" id="{B6E95ACA-2A44-4084-AA2D-3C3A2F610008}"/>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2" name="Freeform 12023">
                <a:extLst>
                  <a:ext uri="{FF2B5EF4-FFF2-40B4-BE49-F238E27FC236}">
                    <a16:creationId xmlns:a16="http://schemas.microsoft.com/office/drawing/2014/main" id="{3AE0CC7A-3699-4DB4-AF17-8F9A5D975C25}"/>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3" name="Freeform 12024">
                <a:extLst>
                  <a:ext uri="{FF2B5EF4-FFF2-40B4-BE49-F238E27FC236}">
                    <a16:creationId xmlns:a16="http://schemas.microsoft.com/office/drawing/2014/main" id="{0C8838D8-C9F6-436C-AB52-902415DB9930}"/>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4" name="Freeform 12025">
                <a:extLst>
                  <a:ext uri="{FF2B5EF4-FFF2-40B4-BE49-F238E27FC236}">
                    <a16:creationId xmlns:a16="http://schemas.microsoft.com/office/drawing/2014/main" id="{DF61D46E-8C80-4169-A330-7EAF493A5BE8}"/>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5" name="Freeform 12026">
                <a:extLst>
                  <a:ext uri="{FF2B5EF4-FFF2-40B4-BE49-F238E27FC236}">
                    <a16:creationId xmlns:a16="http://schemas.microsoft.com/office/drawing/2014/main" id="{C381EF45-59F9-48E5-AF29-EE3C9BA9C486}"/>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6" name="Freeform 12027">
                <a:extLst>
                  <a:ext uri="{FF2B5EF4-FFF2-40B4-BE49-F238E27FC236}">
                    <a16:creationId xmlns:a16="http://schemas.microsoft.com/office/drawing/2014/main" id="{99C400B2-C950-47B0-8170-48644FB767AE}"/>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7" name="Freeform 12028">
                <a:extLst>
                  <a:ext uri="{FF2B5EF4-FFF2-40B4-BE49-F238E27FC236}">
                    <a16:creationId xmlns:a16="http://schemas.microsoft.com/office/drawing/2014/main" id="{1EA9B685-D343-4D90-ADB0-2F0F4016CCA4}"/>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8" name="Freeform 12029">
                <a:extLst>
                  <a:ext uri="{FF2B5EF4-FFF2-40B4-BE49-F238E27FC236}">
                    <a16:creationId xmlns:a16="http://schemas.microsoft.com/office/drawing/2014/main" id="{B8AD6659-3ED3-427C-B824-60A71C4DD435}"/>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9" name="Freeform 12030">
                <a:extLst>
                  <a:ext uri="{FF2B5EF4-FFF2-40B4-BE49-F238E27FC236}">
                    <a16:creationId xmlns:a16="http://schemas.microsoft.com/office/drawing/2014/main" id="{D973D23B-AC09-4460-81B3-37A9285D7480}"/>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0" name="Freeform 12031">
                <a:extLst>
                  <a:ext uri="{FF2B5EF4-FFF2-40B4-BE49-F238E27FC236}">
                    <a16:creationId xmlns:a16="http://schemas.microsoft.com/office/drawing/2014/main" id="{D81C69E4-6830-4969-8049-946D27990130}"/>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1" name="Freeform 12032">
                <a:extLst>
                  <a:ext uri="{FF2B5EF4-FFF2-40B4-BE49-F238E27FC236}">
                    <a16:creationId xmlns:a16="http://schemas.microsoft.com/office/drawing/2014/main" id="{CD66EE51-38F0-4A27-8825-882640CD67F3}"/>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2" name="Freeform 12033">
                <a:extLst>
                  <a:ext uri="{FF2B5EF4-FFF2-40B4-BE49-F238E27FC236}">
                    <a16:creationId xmlns:a16="http://schemas.microsoft.com/office/drawing/2014/main" id="{F558DA89-BC25-4B67-8C60-F85B48FD8DF3}"/>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3" name="Freeform 12034">
                <a:extLst>
                  <a:ext uri="{FF2B5EF4-FFF2-40B4-BE49-F238E27FC236}">
                    <a16:creationId xmlns:a16="http://schemas.microsoft.com/office/drawing/2014/main" id="{2AD23A9C-D221-4174-B46F-E54054E31202}"/>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4" name="Freeform 12035">
                <a:extLst>
                  <a:ext uri="{FF2B5EF4-FFF2-40B4-BE49-F238E27FC236}">
                    <a16:creationId xmlns:a16="http://schemas.microsoft.com/office/drawing/2014/main" id="{B5D780AB-42FF-4FB3-BE24-E5D627912C09}"/>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5" name="Freeform 12036">
                <a:extLst>
                  <a:ext uri="{FF2B5EF4-FFF2-40B4-BE49-F238E27FC236}">
                    <a16:creationId xmlns:a16="http://schemas.microsoft.com/office/drawing/2014/main" id="{5F27C4A8-FD79-473E-A5B1-0B7705E64CB9}"/>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6" name="Freeform 12037">
                <a:extLst>
                  <a:ext uri="{FF2B5EF4-FFF2-40B4-BE49-F238E27FC236}">
                    <a16:creationId xmlns:a16="http://schemas.microsoft.com/office/drawing/2014/main" id="{098534CB-C8FA-44A0-B83A-6AC4CD44DF64}"/>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7" name="Freeform 12038">
                <a:extLst>
                  <a:ext uri="{FF2B5EF4-FFF2-40B4-BE49-F238E27FC236}">
                    <a16:creationId xmlns:a16="http://schemas.microsoft.com/office/drawing/2014/main" id="{2A80862C-AC4C-4840-B743-1D6F58E657A0}"/>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8" name="Freeform 12039">
                <a:extLst>
                  <a:ext uri="{FF2B5EF4-FFF2-40B4-BE49-F238E27FC236}">
                    <a16:creationId xmlns:a16="http://schemas.microsoft.com/office/drawing/2014/main" id="{1C55C61E-366B-47EA-A791-CAF12ACC31CF}"/>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9" name="Freeform 12040">
                <a:extLst>
                  <a:ext uri="{FF2B5EF4-FFF2-40B4-BE49-F238E27FC236}">
                    <a16:creationId xmlns:a16="http://schemas.microsoft.com/office/drawing/2014/main" id="{1F76AA61-050B-4C5B-A20D-7B00DBC1A403}"/>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0" name="Freeform 12041">
                <a:extLst>
                  <a:ext uri="{FF2B5EF4-FFF2-40B4-BE49-F238E27FC236}">
                    <a16:creationId xmlns:a16="http://schemas.microsoft.com/office/drawing/2014/main" id="{B6CD3812-AF8A-43F3-8BD7-D1FAF1A86E4F}"/>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1" name="Freeform 12042">
                <a:extLst>
                  <a:ext uri="{FF2B5EF4-FFF2-40B4-BE49-F238E27FC236}">
                    <a16:creationId xmlns:a16="http://schemas.microsoft.com/office/drawing/2014/main" id="{6D9C614F-5D84-4E3F-A728-625754D61869}"/>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2" name="Freeform 12043">
                <a:extLst>
                  <a:ext uri="{FF2B5EF4-FFF2-40B4-BE49-F238E27FC236}">
                    <a16:creationId xmlns:a16="http://schemas.microsoft.com/office/drawing/2014/main" id="{C319DC28-F4B4-4C13-87C6-0B61215F82B4}"/>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3" name="Freeform 12044">
                <a:extLst>
                  <a:ext uri="{FF2B5EF4-FFF2-40B4-BE49-F238E27FC236}">
                    <a16:creationId xmlns:a16="http://schemas.microsoft.com/office/drawing/2014/main" id="{9241C813-36B7-499A-9D11-6AC883B8B048}"/>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4" name="Freeform 12045">
                <a:extLst>
                  <a:ext uri="{FF2B5EF4-FFF2-40B4-BE49-F238E27FC236}">
                    <a16:creationId xmlns:a16="http://schemas.microsoft.com/office/drawing/2014/main" id="{4444D3F8-495F-4476-9209-348FB038CA5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5" name="Freeform 12046">
                <a:extLst>
                  <a:ext uri="{FF2B5EF4-FFF2-40B4-BE49-F238E27FC236}">
                    <a16:creationId xmlns:a16="http://schemas.microsoft.com/office/drawing/2014/main" id="{28F22B45-A3B0-4184-B3EC-186E4D84AC11}"/>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6" name="Freeform 12047">
                <a:extLst>
                  <a:ext uri="{FF2B5EF4-FFF2-40B4-BE49-F238E27FC236}">
                    <a16:creationId xmlns:a16="http://schemas.microsoft.com/office/drawing/2014/main" id="{BF010940-E413-41CE-B795-182868715B2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7" name="Freeform 12048">
                <a:extLst>
                  <a:ext uri="{FF2B5EF4-FFF2-40B4-BE49-F238E27FC236}">
                    <a16:creationId xmlns:a16="http://schemas.microsoft.com/office/drawing/2014/main" id="{3F5C5810-A2D2-4C40-8E0E-63AD8A4FA98E}"/>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8" name="Freeform 12049">
                <a:extLst>
                  <a:ext uri="{FF2B5EF4-FFF2-40B4-BE49-F238E27FC236}">
                    <a16:creationId xmlns:a16="http://schemas.microsoft.com/office/drawing/2014/main" id="{7BCE14EB-6D92-4A61-90F9-AA7E50618508}"/>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9" name="Freeform 12050">
                <a:extLst>
                  <a:ext uri="{FF2B5EF4-FFF2-40B4-BE49-F238E27FC236}">
                    <a16:creationId xmlns:a16="http://schemas.microsoft.com/office/drawing/2014/main" id="{79247357-60F2-40F5-B7F5-7EE3111614E0}"/>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0" name="Freeform 12051">
                <a:extLst>
                  <a:ext uri="{FF2B5EF4-FFF2-40B4-BE49-F238E27FC236}">
                    <a16:creationId xmlns:a16="http://schemas.microsoft.com/office/drawing/2014/main" id="{FAC74C91-088F-4CE6-8D88-75F856F4150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1" name="Freeform 12052">
                <a:extLst>
                  <a:ext uri="{FF2B5EF4-FFF2-40B4-BE49-F238E27FC236}">
                    <a16:creationId xmlns:a16="http://schemas.microsoft.com/office/drawing/2014/main" id="{51F18377-F55D-4615-BD90-0B18AA52E66D}"/>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2" name="Freeform 12053">
                <a:extLst>
                  <a:ext uri="{FF2B5EF4-FFF2-40B4-BE49-F238E27FC236}">
                    <a16:creationId xmlns:a16="http://schemas.microsoft.com/office/drawing/2014/main" id="{11F1FA78-08F8-4FD0-A053-051D4A11A880}"/>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3" name="Freeform 12054">
                <a:extLst>
                  <a:ext uri="{FF2B5EF4-FFF2-40B4-BE49-F238E27FC236}">
                    <a16:creationId xmlns:a16="http://schemas.microsoft.com/office/drawing/2014/main" id="{BB119396-CC45-4EA3-959F-7A5C9A3F7636}"/>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4" name="Freeform 12055">
                <a:extLst>
                  <a:ext uri="{FF2B5EF4-FFF2-40B4-BE49-F238E27FC236}">
                    <a16:creationId xmlns:a16="http://schemas.microsoft.com/office/drawing/2014/main" id="{4155ADD5-86D9-4434-B2DA-3CCA83C0798B}"/>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5" name="Freeform 12056">
                <a:extLst>
                  <a:ext uri="{FF2B5EF4-FFF2-40B4-BE49-F238E27FC236}">
                    <a16:creationId xmlns:a16="http://schemas.microsoft.com/office/drawing/2014/main" id="{AAAF58A7-725D-48B8-9021-41ED8B0FFB1D}"/>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6" name="Freeform 12057">
                <a:extLst>
                  <a:ext uri="{FF2B5EF4-FFF2-40B4-BE49-F238E27FC236}">
                    <a16:creationId xmlns:a16="http://schemas.microsoft.com/office/drawing/2014/main" id="{318CDC1E-15FC-4854-B403-0EF241F0B5CE}"/>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7" name="Freeform 12058">
                <a:extLst>
                  <a:ext uri="{FF2B5EF4-FFF2-40B4-BE49-F238E27FC236}">
                    <a16:creationId xmlns:a16="http://schemas.microsoft.com/office/drawing/2014/main" id="{7887E5D0-7533-4945-89B9-A5F7699A342D}"/>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8" name="Freeform 12059">
                <a:extLst>
                  <a:ext uri="{FF2B5EF4-FFF2-40B4-BE49-F238E27FC236}">
                    <a16:creationId xmlns:a16="http://schemas.microsoft.com/office/drawing/2014/main" id="{6B39FFF1-AF4B-47FC-B877-CDAC5744EC47}"/>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9" name="Freeform 12060">
                <a:extLst>
                  <a:ext uri="{FF2B5EF4-FFF2-40B4-BE49-F238E27FC236}">
                    <a16:creationId xmlns:a16="http://schemas.microsoft.com/office/drawing/2014/main" id="{02833D8A-657B-48BC-A8FC-688C1C68FC22}"/>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0" name="Freeform 12061">
                <a:extLst>
                  <a:ext uri="{FF2B5EF4-FFF2-40B4-BE49-F238E27FC236}">
                    <a16:creationId xmlns:a16="http://schemas.microsoft.com/office/drawing/2014/main" id="{0D06BC78-3DD1-4DCE-984E-ECBB9EFB6195}"/>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1" name="Freeform 12062">
                <a:extLst>
                  <a:ext uri="{FF2B5EF4-FFF2-40B4-BE49-F238E27FC236}">
                    <a16:creationId xmlns:a16="http://schemas.microsoft.com/office/drawing/2014/main" id="{7F10798C-6370-4D65-9226-1A936037BE02}"/>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2" name="Freeform 12063">
                <a:extLst>
                  <a:ext uri="{FF2B5EF4-FFF2-40B4-BE49-F238E27FC236}">
                    <a16:creationId xmlns:a16="http://schemas.microsoft.com/office/drawing/2014/main" id="{DE005454-6D9D-42D0-800E-FE83C0D40B51}"/>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3" name="Freeform 12064">
                <a:extLst>
                  <a:ext uri="{FF2B5EF4-FFF2-40B4-BE49-F238E27FC236}">
                    <a16:creationId xmlns:a16="http://schemas.microsoft.com/office/drawing/2014/main" id="{B0097032-677A-4BA9-9B01-5253238CBEE5}"/>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4" name="Freeform 12065">
                <a:extLst>
                  <a:ext uri="{FF2B5EF4-FFF2-40B4-BE49-F238E27FC236}">
                    <a16:creationId xmlns:a16="http://schemas.microsoft.com/office/drawing/2014/main" id="{167FB964-B18E-4C0B-A4E6-A1F4A2045188}"/>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5" name="Freeform 12066">
                <a:extLst>
                  <a:ext uri="{FF2B5EF4-FFF2-40B4-BE49-F238E27FC236}">
                    <a16:creationId xmlns:a16="http://schemas.microsoft.com/office/drawing/2014/main" id="{F8E70AD9-05F9-4B37-813F-FC9ECD8416A0}"/>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6" name="Freeform 12067">
                <a:extLst>
                  <a:ext uri="{FF2B5EF4-FFF2-40B4-BE49-F238E27FC236}">
                    <a16:creationId xmlns:a16="http://schemas.microsoft.com/office/drawing/2014/main" id="{433B3FDA-FED9-4E47-9929-D8407710BE19}"/>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7" name="Freeform 12068">
                <a:extLst>
                  <a:ext uri="{FF2B5EF4-FFF2-40B4-BE49-F238E27FC236}">
                    <a16:creationId xmlns:a16="http://schemas.microsoft.com/office/drawing/2014/main" id="{1BCA0A61-4EC6-44B3-A074-BEDC6679733F}"/>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8" name="Freeform 12069">
                <a:extLst>
                  <a:ext uri="{FF2B5EF4-FFF2-40B4-BE49-F238E27FC236}">
                    <a16:creationId xmlns:a16="http://schemas.microsoft.com/office/drawing/2014/main" id="{F4D2F738-67AA-4484-AC42-C84A7975FD96}"/>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9" name="Freeform 12070">
                <a:extLst>
                  <a:ext uri="{FF2B5EF4-FFF2-40B4-BE49-F238E27FC236}">
                    <a16:creationId xmlns:a16="http://schemas.microsoft.com/office/drawing/2014/main" id="{06F98087-E32E-4B36-BF3A-D0D47D2A4ACB}"/>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0" name="Freeform 12071">
                <a:extLst>
                  <a:ext uri="{FF2B5EF4-FFF2-40B4-BE49-F238E27FC236}">
                    <a16:creationId xmlns:a16="http://schemas.microsoft.com/office/drawing/2014/main" id="{FF293931-AA15-428E-A1A8-14D2DDDC7F22}"/>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1" name="Freeform 12072">
                <a:extLst>
                  <a:ext uri="{FF2B5EF4-FFF2-40B4-BE49-F238E27FC236}">
                    <a16:creationId xmlns:a16="http://schemas.microsoft.com/office/drawing/2014/main" id="{546DC210-6703-4C28-8E71-9129773C31C4}"/>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2" name="Freeform 12073">
                <a:extLst>
                  <a:ext uri="{FF2B5EF4-FFF2-40B4-BE49-F238E27FC236}">
                    <a16:creationId xmlns:a16="http://schemas.microsoft.com/office/drawing/2014/main" id="{AA3405D1-2573-4469-9A90-41E0AF82A918}"/>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3" name="Freeform 12074">
                <a:extLst>
                  <a:ext uri="{FF2B5EF4-FFF2-40B4-BE49-F238E27FC236}">
                    <a16:creationId xmlns:a16="http://schemas.microsoft.com/office/drawing/2014/main" id="{0A214ECB-B846-4CF9-B2A2-439FFC7D010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4" name="Freeform 12075">
                <a:extLst>
                  <a:ext uri="{FF2B5EF4-FFF2-40B4-BE49-F238E27FC236}">
                    <a16:creationId xmlns:a16="http://schemas.microsoft.com/office/drawing/2014/main" id="{1634DC8F-92AC-4990-9C5F-E0DE8FE6FBC0}"/>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5" name="Freeform 12076">
                <a:extLst>
                  <a:ext uri="{FF2B5EF4-FFF2-40B4-BE49-F238E27FC236}">
                    <a16:creationId xmlns:a16="http://schemas.microsoft.com/office/drawing/2014/main" id="{AD4C39CF-08BD-4438-BE46-E4E109E0FCAB}"/>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6" name="Freeform 12077">
                <a:extLst>
                  <a:ext uri="{FF2B5EF4-FFF2-40B4-BE49-F238E27FC236}">
                    <a16:creationId xmlns:a16="http://schemas.microsoft.com/office/drawing/2014/main" id="{9B1C31B6-F9D9-4B9F-A226-B83E35AE17E1}"/>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7" name="Freeform 12078">
                <a:extLst>
                  <a:ext uri="{FF2B5EF4-FFF2-40B4-BE49-F238E27FC236}">
                    <a16:creationId xmlns:a16="http://schemas.microsoft.com/office/drawing/2014/main" id="{AAC4659B-F535-4652-AD04-A54E0B36AECB}"/>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8" name="Freeform 12079">
                <a:extLst>
                  <a:ext uri="{FF2B5EF4-FFF2-40B4-BE49-F238E27FC236}">
                    <a16:creationId xmlns:a16="http://schemas.microsoft.com/office/drawing/2014/main" id="{D95DECBB-0526-4434-ACE8-DC6F98BF216D}"/>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9" name="Freeform 12080">
                <a:extLst>
                  <a:ext uri="{FF2B5EF4-FFF2-40B4-BE49-F238E27FC236}">
                    <a16:creationId xmlns:a16="http://schemas.microsoft.com/office/drawing/2014/main" id="{BCE059A5-F5BF-4CFC-9CB3-2B4CA32BEC9F}"/>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0" name="Freeform 12081">
                <a:extLst>
                  <a:ext uri="{FF2B5EF4-FFF2-40B4-BE49-F238E27FC236}">
                    <a16:creationId xmlns:a16="http://schemas.microsoft.com/office/drawing/2014/main" id="{7586AC29-40A0-446D-9E6C-A202DEE03384}"/>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1" name="Freeform 12082">
                <a:extLst>
                  <a:ext uri="{FF2B5EF4-FFF2-40B4-BE49-F238E27FC236}">
                    <a16:creationId xmlns:a16="http://schemas.microsoft.com/office/drawing/2014/main" id="{F483375A-9A42-4315-AF1B-CD0B034EC11E}"/>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2" name="Freeform 12083">
                <a:extLst>
                  <a:ext uri="{FF2B5EF4-FFF2-40B4-BE49-F238E27FC236}">
                    <a16:creationId xmlns:a16="http://schemas.microsoft.com/office/drawing/2014/main" id="{22AA363E-2EBD-418F-A396-D8C0C26783C4}"/>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3" name="Freeform 12084">
                <a:extLst>
                  <a:ext uri="{FF2B5EF4-FFF2-40B4-BE49-F238E27FC236}">
                    <a16:creationId xmlns:a16="http://schemas.microsoft.com/office/drawing/2014/main" id="{6E630305-32E4-4B20-BC8B-642B2C04555E}"/>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4" name="Freeform 12085">
                <a:extLst>
                  <a:ext uri="{FF2B5EF4-FFF2-40B4-BE49-F238E27FC236}">
                    <a16:creationId xmlns:a16="http://schemas.microsoft.com/office/drawing/2014/main" id="{528B222A-73C8-4820-9A74-0817D0AFB734}"/>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5" name="Freeform 12086">
                <a:extLst>
                  <a:ext uri="{FF2B5EF4-FFF2-40B4-BE49-F238E27FC236}">
                    <a16:creationId xmlns:a16="http://schemas.microsoft.com/office/drawing/2014/main" id="{B8500B0D-5C05-4C72-8F2A-5A1A0863AE86}"/>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6" name="Freeform 12087">
                <a:extLst>
                  <a:ext uri="{FF2B5EF4-FFF2-40B4-BE49-F238E27FC236}">
                    <a16:creationId xmlns:a16="http://schemas.microsoft.com/office/drawing/2014/main" id="{EAA451FC-D739-4810-AC59-74146766329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7" name="Freeform 12088">
                <a:extLst>
                  <a:ext uri="{FF2B5EF4-FFF2-40B4-BE49-F238E27FC236}">
                    <a16:creationId xmlns:a16="http://schemas.microsoft.com/office/drawing/2014/main" id="{B78E9BC8-7F9B-4422-A45C-14275286E2B1}"/>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8" name="Freeform 12089">
                <a:extLst>
                  <a:ext uri="{FF2B5EF4-FFF2-40B4-BE49-F238E27FC236}">
                    <a16:creationId xmlns:a16="http://schemas.microsoft.com/office/drawing/2014/main" id="{D44592C2-AAC3-4CA0-83B5-08E15E952F13}"/>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9" name="Freeform 12090">
                <a:extLst>
                  <a:ext uri="{FF2B5EF4-FFF2-40B4-BE49-F238E27FC236}">
                    <a16:creationId xmlns:a16="http://schemas.microsoft.com/office/drawing/2014/main" id="{A276725B-48A4-45A6-8ECB-4CAA1045C537}"/>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0" name="Freeform 12091">
                <a:extLst>
                  <a:ext uri="{FF2B5EF4-FFF2-40B4-BE49-F238E27FC236}">
                    <a16:creationId xmlns:a16="http://schemas.microsoft.com/office/drawing/2014/main" id="{C539F21E-3BCC-4C3F-B794-E448B151F4A8}"/>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1" name="Freeform 12092">
                <a:extLst>
                  <a:ext uri="{FF2B5EF4-FFF2-40B4-BE49-F238E27FC236}">
                    <a16:creationId xmlns:a16="http://schemas.microsoft.com/office/drawing/2014/main" id="{565C6068-E5C7-424B-A271-2B603A901854}"/>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2" name="Freeform 12093">
                <a:extLst>
                  <a:ext uri="{FF2B5EF4-FFF2-40B4-BE49-F238E27FC236}">
                    <a16:creationId xmlns:a16="http://schemas.microsoft.com/office/drawing/2014/main" id="{2366647B-E78F-4919-980B-84CFF2F055A7}"/>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3" name="Freeform 12094">
                <a:extLst>
                  <a:ext uri="{FF2B5EF4-FFF2-40B4-BE49-F238E27FC236}">
                    <a16:creationId xmlns:a16="http://schemas.microsoft.com/office/drawing/2014/main" id="{4F03DD63-E8FC-430F-9E12-B7DA8D81273F}"/>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4" name="Freeform 12095">
                <a:extLst>
                  <a:ext uri="{FF2B5EF4-FFF2-40B4-BE49-F238E27FC236}">
                    <a16:creationId xmlns:a16="http://schemas.microsoft.com/office/drawing/2014/main" id="{22120C41-B236-48FF-8020-1DB43C6DFF65}"/>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5" name="Freeform 12096">
                <a:extLst>
                  <a:ext uri="{FF2B5EF4-FFF2-40B4-BE49-F238E27FC236}">
                    <a16:creationId xmlns:a16="http://schemas.microsoft.com/office/drawing/2014/main" id="{19DBE242-93AD-459B-8BEF-F66035C9EE28}"/>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6" name="Freeform 12097">
                <a:extLst>
                  <a:ext uri="{FF2B5EF4-FFF2-40B4-BE49-F238E27FC236}">
                    <a16:creationId xmlns:a16="http://schemas.microsoft.com/office/drawing/2014/main" id="{8A0FC73D-0810-4F66-AC50-5DB127F93037}"/>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7" name="Freeform 12098">
                <a:extLst>
                  <a:ext uri="{FF2B5EF4-FFF2-40B4-BE49-F238E27FC236}">
                    <a16:creationId xmlns:a16="http://schemas.microsoft.com/office/drawing/2014/main" id="{87D5AEC0-F2D6-4887-8855-BE910CABBCC7}"/>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8" name="Freeform 12099">
                <a:extLst>
                  <a:ext uri="{FF2B5EF4-FFF2-40B4-BE49-F238E27FC236}">
                    <a16:creationId xmlns:a16="http://schemas.microsoft.com/office/drawing/2014/main" id="{A6C4FF6A-62AA-4BF5-960A-635185347F1E}"/>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9" name="Freeform 12100">
                <a:extLst>
                  <a:ext uri="{FF2B5EF4-FFF2-40B4-BE49-F238E27FC236}">
                    <a16:creationId xmlns:a16="http://schemas.microsoft.com/office/drawing/2014/main" id="{27E44294-AE23-48C0-9F01-4983C0145CD1}"/>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0" name="Freeform 12101">
                <a:extLst>
                  <a:ext uri="{FF2B5EF4-FFF2-40B4-BE49-F238E27FC236}">
                    <a16:creationId xmlns:a16="http://schemas.microsoft.com/office/drawing/2014/main" id="{2EDEE5C8-B753-457E-B3BD-80DF70F60E20}"/>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1" name="Freeform 12102">
                <a:extLst>
                  <a:ext uri="{FF2B5EF4-FFF2-40B4-BE49-F238E27FC236}">
                    <a16:creationId xmlns:a16="http://schemas.microsoft.com/office/drawing/2014/main" id="{D649EAE2-47A4-4FC2-AB51-1595C6B16778}"/>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2" name="Freeform 12103">
                <a:extLst>
                  <a:ext uri="{FF2B5EF4-FFF2-40B4-BE49-F238E27FC236}">
                    <a16:creationId xmlns:a16="http://schemas.microsoft.com/office/drawing/2014/main" id="{74FFC288-5676-4F91-9DFB-FD68B96EFB3D}"/>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3" name="Freeform 12104">
                <a:extLst>
                  <a:ext uri="{FF2B5EF4-FFF2-40B4-BE49-F238E27FC236}">
                    <a16:creationId xmlns:a16="http://schemas.microsoft.com/office/drawing/2014/main" id="{0A441AA9-85D6-4C83-BBF2-990DA17C601B}"/>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4" name="Freeform 12105">
                <a:extLst>
                  <a:ext uri="{FF2B5EF4-FFF2-40B4-BE49-F238E27FC236}">
                    <a16:creationId xmlns:a16="http://schemas.microsoft.com/office/drawing/2014/main" id="{2F3A9A63-1190-48A6-A6C6-4F5528154A0E}"/>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5" name="Freeform 12106">
                <a:extLst>
                  <a:ext uri="{FF2B5EF4-FFF2-40B4-BE49-F238E27FC236}">
                    <a16:creationId xmlns:a16="http://schemas.microsoft.com/office/drawing/2014/main" id="{8E5D13A5-2E18-4B99-81EC-D13033397D24}"/>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6" name="Freeform 12107">
                <a:extLst>
                  <a:ext uri="{FF2B5EF4-FFF2-40B4-BE49-F238E27FC236}">
                    <a16:creationId xmlns:a16="http://schemas.microsoft.com/office/drawing/2014/main" id="{3DDD78A5-9F2C-4527-B80B-E103489B9A6A}"/>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7" name="Freeform 12108">
                <a:extLst>
                  <a:ext uri="{FF2B5EF4-FFF2-40B4-BE49-F238E27FC236}">
                    <a16:creationId xmlns:a16="http://schemas.microsoft.com/office/drawing/2014/main" id="{E58C7D12-45FB-4ED8-8B89-942DC1E9196C}"/>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8" name="Freeform 12109">
                <a:extLst>
                  <a:ext uri="{FF2B5EF4-FFF2-40B4-BE49-F238E27FC236}">
                    <a16:creationId xmlns:a16="http://schemas.microsoft.com/office/drawing/2014/main" id="{2B3EEC9F-5044-4A48-AFDE-C8CCBC9073A0}"/>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9" name="Freeform 12110">
                <a:extLst>
                  <a:ext uri="{FF2B5EF4-FFF2-40B4-BE49-F238E27FC236}">
                    <a16:creationId xmlns:a16="http://schemas.microsoft.com/office/drawing/2014/main" id="{4F7122D7-1639-47C5-94DA-55929BA67BC6}"/>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0" name="Freeform 12111">
                <a:extLst>
                  <a:ext uri="{FF2B5EF4-FFF2-40B4-BE49-F238E27FC236}">
                    <a16:creationId xmlns:a16="http://schemas.microsoft.com/office/drawing/2014/main" id="{E419494C-E7A9-4CBA-90BC-707EC5D2AA5C}"/>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1" name="Freeform 12112">
                <a:extLst>
                  <a:ext uri="{FF2B5EF4-FFF2-40B4-BE49-F238E27FC236}">
                    <a16:creationId xmlns:a16="http://schemas.microsoft.com/office/drawing/2014/main" id="{E000EC29-D54D-4A97-B83B-8055AF4450B0}"/>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2" name="Freeform 12113">
                <a:extLst>
                  <a:ext uri="{FF2B5EF4-FFF2-40B4-BE49-F238E27FC236}">
                    <a16:creationId xmlns:a16="http://schemas.microsoft.com/office/drawing/2014/main" id="{E427A93D-024A-4FA9-AB8B-8220F0C92228}"/>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3" name="Freeform 12114">
                <a:extLst>
                  <a:ext uri="{FF2B5EF4-FFF2-40B4-BE49-F238E27FC236}">
                    <a16:creationId xmlns:a16="http://schemas.microsoft.com/office/drawing/2014/main" id="{5395F5AF-D139-4F63-84D5-CE1DCC428F7B}"/>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4" name="Freeform 12115">
                <a:extLst>
                  <a:ext uri="{FF2B5EF4-FFF2-40B4-BE49-F238E27FC236}">
                    <a16:creationId xmlns:a16="http://schemas.microsoft.com/office/drawing/2014/main" id="{82C251DA-64A5-46CF-B6FE-819167D37655}"/>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5" name="Freeform 12116">
                <a:extLst>
                  <a:ext uri="{FF2B5EF4-FFF2-40B4-BE49-F238E27FC236}">
                    <a16:creationId xmlns:a16="http://schemas.microsoft.com/office/drawing/2014/main" id="{BB1452FF-249D-479C-841E-61266180B139}"/>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6" name="Freeform 12117">
                <a:extLst>
                  <a:ext uri="{FF2B5EF4-FFF2-40B4-BE49-F238E27FC236}">
                    <a16:creationId xmlns:a16="http://schemas.microsoft.com/office/drawing/2014/main" id="{31288284-14ED-46CB-8DAE-0981000BCDCA}"/>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7" name="Freeform 12118">
                <a:extLst>
                  <a:ext uri="{FF2B5EF4-FFF2-40B4-BE49-F238E27FC236}">
                    <a16:creationId xmlns:a16="http://schemas.microsoft.com/office/drawing/2014/main" id="{BC7C8340-40B4-4BB6-AF93-C3A5C35ECF5C}"/>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8" name="Freeform 12119">
                <a:extLst>
                  <a:ext uri="{FF2B5EF4-FFF2-40B4-BE49-F238E27FC236}">
                    <a16:creationId xmlns:a16="http://schemas.microsoft.com/office/drawing/2014/main" id="{9CB99FDD-351D-4D33-B0F5-FE89168386E9}"/>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9" name="Freeform 12120">
                <a:extLst>
                  <a:ext uri="{FF2B5EF4-FFF2-40B4-BE49-F238E27FC236}">
                    <a16:creationId xmlns:a16="http://schemas.microsoft.com/office/drawing/2014/main" id="{01900769-A6FF-442D-80FD-7CA99DC1ED3B}"/>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0" name="Freeform 12121">
                <a:extLst>
                  <a:ext uri="{FF2B5EF4-FFF2-40B4-BE49-F238E27FC236}">
                    <a16:creationId xmlns:a16="http://schemas.microsoft.com/office/drawing/2014/main" id="{ECE85BCA-8145-4D04-AEDC-DDD5D4B6F3F0}"/>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1" name="Freeform 12122">
                <a:extLst>
                  <a:ext uri="{FF2B5EF4-FFF2-40B4-BE49-F238E27FC236}">
                    <a16:creationId xmlns:a16="http://schemas.microsoft.com/office/drawing/2014/main" id="{68FDE2C2-C4C0-48E1-A8CE-C1C2953B4658}"/>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2" name="Freeform 12123">
                <a:extLst>
                  <a:ext uri="{FF2B5EF4-FFF2-40B4-BE49-F238E27FC236}">
                    <a16:creationId xmlns:a16="http://schemas.microsoft.com/office/drawing/2014/main" id="{BA5386EE-D40C-4E11-87CC-DFF90B12EDBC}"/>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3" name="Freeform 12124">
                <a:extLst>
                  <a:ext uri="{FF2B5EF4-FFF2-40B4-BE49-F238E27FC236}">
                    <a16:creationId xmlns:a16="http://schemas.microsoft.com/office/drawing/2014/main" id="{22D47142-1632-42D8-9A9E-0C6B748B248A}"/>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4" name="Freeform 12125">
                <a:extLst>
                  <a:ext uri="{FF2B5EF4-FFF2-40B4-BE49-F238E27FC236}">
                    <a16:creationId xmlns:a16="http://schemas.microsoft.com/office/drawing/2014/main" id="{88F2DB16-DAA1-4E55-96FE-4DD334368F1A}"/>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5" name="Freeform 12126">
                <a:extLst>
                  <a:ext uri="{FF2B5EF4-FFF2-40B4-BE49-F238E27FC236}">
                    <a16:creationId xmlns:a16="http://schemas.microsoft.com/office/drawing/2014/main" id="{6162724F-6010-4766-9489-F5BCBF76495F}"/>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6" name="Freeform 12127">
                <a:extLst>
                  <a:ext uri="{FF2B5EF4-FFF2-40B4-BE49-F238E27FC236}">
                    <a16:creationId xmlns:a16="http://schemas.microsoft.com/office/drawing/2014/main" id="{7BF593AD-0731-4224-BEEB-7E7969A6C61A}"/>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7" name="Freeform 12128">
                <a:extLst>
                  <a:ext uri="{FF2B5EF4-FFF2-40B4-BE49-F238E27FC236}">
                    <a16:creationId xmlns:a16="http://schemas.microsoft.com/office/drawing/2014/main" id="{94C9A0DA-FC26-44FB-8231-8B99A31EDDE6}"/>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8" name="Freeform 12129">
                <a:extLst>
                  <a:ext uri="{FF2B5EF4-FFF2-40B4-BE49-F238E27FC236}">
                    <a16:creationId xmlns:a16="http://schemas.microsoft.com/office/drawing/2014/main" id="{D86E8966-CE61-4F72-959A-19BFFC8922D9}"/>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9" name="Freeform 12130">
                <a:extLst>
                  <a:ext uri="{FF2B5EF4-FFF2-40B4-BE49-F238E27FC236}">
                    <a16:creationId xmlns:a16="http://schemas.microsoft.com/office/drawing/2014/main" id="{6E7A99E4-EE81-41A4-A65F-5EA366652151}"/>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0" name="Freeform 12131">
                <a:extLst>
                  <a:ext uri="{FF2B5EF4-FFF2-40B4-BE49-F238E27FC236}">
                    <a16:creationId xmlns:a16="http://schemas.microsoft.com/office/drawing/2014/main" id="{690E6B8A-4A4C-48A7-86DA-76AE9EB33E05}"/>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1" name="Freeform 12132">
                <a:extLst>
                  <a:ext uri="{FF2B5EF4-FFF2-40B4-BE49-F238E27FC236}">
                    <a16:creationId xmlns:a16="http://schemas.microsoft.com/office/drawing/2014/main" id="{BA764494-B60C-4C64-B126-E137956823E4}"/>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2" name="Freeform 12133">
                <a:extLst>
                  <a:ext uri="{FF2B5EF4-FFF2-40B4-BE49-F238E27FC236}">
                    <a16:creationId xmlns:a16="http://schemas.microsoft.com/office/drawing/2014/main" id="{1AA9A528-B574-4DEC-B818-AEBBAC896521}"/>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3" name="Freeform 12134">
                <a:extLst>
                  <a:ext uri="{FF2B5EF4-FFF2-40B4-BE49-F238E27FC236}">
                    <a16:creationId xmlns:a16="http://schemas.microsoft.com/office/drawing/2014/main" id="{BF70DB3E-070C-4F82-B2CA-C191456FD6C7}"/>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4" name="Freeform 12135">
                <a:extLst>
                  <a:ext uri="{FF2B5EF4-FFF2-40B4-BE49-F238E27FC236}">
                    <a16:creationId xmlns:a16="http://schemas.microsoft.com/office/drawing/2014/main" id="{5246C1A9-5960-4CD7-80D3-FD34C4B8C4C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5" name="Freeform 12136">
                <a:extLst>
                  <a:ext uri="{FF2B5EF4-FFF2-40B4-BE49-F238E27FC236}">
                    <a16:creationId xmlns:a16="http://schemas.microsoft.com/office/drawing/2014/main" id="{B85F5508-6BB1-42F0-9B73-D0DDD4195819}"/>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6" name="Freeform 12137">
                <a:extLst>
                  <a:ext uri="{FF2B5EF4-FFF2-40B4-BE49-F238E27FC236}">
                    <a16:creationId xmlns:a16="http://schemas.microsoft.com/office/drawing/2014/main" id="{F36E763B-BBE6-4D44-B12B-3311D9AB72D7}"/>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7" name="Freeform 12138">
                <a:extLst>
                  <a:ext uri="{FF2B5EF4-FFF2-40B4-BE49-F238E27FC236}">
                    <a16:creationId xmlns:a16="http://schemas.microsoft.com/office/drawing/2014/main" id="{6706D6AC-D45B-4502-BB47-9A8028F47311}"/>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8" name="Freeform 12139">
                <a:extLst>
                  <a:ext uri="{FF2B5EF4-FFF2-40B4-BE49-F238E27FC236}">
                    <a16:creationId xmlns:a16="http://schemas.microsoft.com/office/drawing/2014/main" id="{D9A64E13-03F6-4C8F-AE96-243226C92AC0}"/>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9" name="Freeform 12140">
                <a:extLst>
                  <a:ext uri="{FF2B5EF4-FFF2-40B4-BE49-F238E27FC236}">
                    <a16:creationId xmlns:a16="http://schemas.microsoft.com/office/drawing/2014/main" id="{795047C7-4FC9-41AF-9F70-36F6A7EC5A61}"/>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0" name="Freeform 12141">
                <a:extLst>
                  <a:ext uri="{FF2B5EF4-FFF2-40B4-BE49-F238E27FC236}">
                    <a16:creationId xmlns:a16="http://schemas.microsoft.com/office/drawing/2014/main" id="{C916104A-3D51-45B5-874C-08119739CAC6}"/>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1" name="Freeform 12142">
                <a:extLst>
                  <a:ext uri="{FF2B5EF4-FFF2-40B4-BE49-F238E27FC236}">
                    <a16:creationId xmlns:a16="http://schemas.microsoft.com/office/drawing/2014/main" id="{7F9F0A45-E0C8-42BC-BC1A-5817AF9EDE55}"/>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2" name="Freeform 12143">
                <a:extLst>
                  <a:ext uri="{FF2B5EF4-FFF2-40B4-BE49-F238E27FC236}">
                    <a16:creationId xmlns:a16="http://schemas.microsoft.com/office/drawing/2014/main" id="{F98B0E30-60F3-4DDC-B857-BD43581FCCA7}"/>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3" name="Freeform 12144">
                <a:extLst>
                  <a:ext uri="{FF2B5EF4-FFF2-40B4-BE49-F238E27FC236}">
                    <a16:creationId xmlns:a16="http://schemas.microsoft.com/office/drawing/2014/main" id="{9E7B5BFD-4D6D-4CC6-B65B-7641A3FA6AA7}"/>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4" name="Freeform 12145">
                <a:extLst>
                  <a:ext uri="{FF2B5EF4-FFF2-40B4-BE49-F238E27FC236}">
                    <a16:creationId xmlns:a16="http://schemas.microsoft.com/office/drawing/2014/main" id="{7F4A3359-F0CE-4702-AF54-DF2CDC23CF5C}"/>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5" name="Freeform 12146">
                <a:extLst>
                  <a:ext uri="{FF2B5EF4-FFF2-40B4-BE49-F238E27FC236}">
                    <a16:creationId xmlns:a16="http://schemas.microsoft.com/office/drawing/2014/main" id="{5515F3F4-CB3B-4329-9FB6-F19DDDBE75A4}"/>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6" name="Freeform 12147">
                <a:extLst>
                  <a:ext uri="{FF2B5EF4-FFF2-40B4-BE49-F238E27FC236}">
                    <a16:creationId xmlns:a16="http://schemas.microsoft.com/office/drawing/2014/main" id="{CC097930-D6DB-4EB4-BB95-D6F6E352B6DA}"/>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7" name="Freeform 12148">
                <a:extLst>
                  <a:ext uri="{FF2B5EF4-FFF2-40B4-BE49-F238E27FC236}">
                    <a16:creationId xmlns:a16="http://schemas.microsoft.com/office/drawing/2014/main" id="{F6152B68-993B-46E2-B186-2C64DDBF0D06}"/>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8" name="Freeform 12149">
                <a:extLst>
                  <a:ext uri="{FF2B5EF4-FFF2-40B4-BE49-F238E27FC236}">
                    <a16:creationId xmlns:a16="http://schemas.microsoft.com/office/drawing/2014/main" id="{74D0239B-7A19-4FF7-B175-E6432EAFF4E2}"/>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9" name="Freeform 12150">
                <a:extLst>
                  <a:ext uri="{FF2B5EF4-FFF2-40B4-BE49-F238E27FC236}">
                    <a16:creationId xmlns:a16="http://schemas.microsoft.com/office/drawing/2014/main" id="{3BF19221-229C-4150-8159-EE782A2405BA}"/>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0" name="Freeform 12151">
                <a:extLst>
                  <a:ext uri="{FF2B5EF4-FFF2-40B4-BE49-F238E27FC236}">
                    <a16:creationId xmlns:a16="http://schemas.microsoft.com/office/drawing/2014/main" id="{3383E996-6C46-4F87-8E02-792FEB00962E}"/>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1" name="Freeform 12152">
                <a:extLst>
                  <a:ext uri="{FF2B5EF4-FFF2-40B4-BE49-F238E27FC236}">
                    <a16:creationId xmlns:a16="http://schemas.microsoft.com/office/drawing/2014/main" id="{EBE92ACD-4D5A-41F6-9B0F-E5829835AF33}"/>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2" name="Freeform 12153">
                <a:extLst>
                  <a:ext uri="{FF2B5EF4-FFF2-40B4-BE49-F238E27FC236}">
                    <a16:creationId xmlns:a16="http://schemas.microsoft.com/office/drawing/2014/main" id="{69D02A1C-75C8-4AA3-9623-402E2DD052C3}"/>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3" name="Freeform 12154">
                <a:extLst>
                  <a:ext uri="{FF2B5EF4-FFF2-40B4-BE49-F238E27FC236}">
                    <a16:creationId xmlns:a16="http://schemas.microsoft.com/office/drawing/2014/main" id="{30950583-B2C7-48FD-9E4B-FE268DEEB7A7}"/>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4" name="Freeform 12155">
                <a:extLst>
                  <a:ext uri="{FF2B5EF4-FFF2-40B4-BE49-F238E27FC236}">
                    <a16:creationId xmlns:a16="http://schemas.microsoft.com/office/drawing/2014/main" id="{8F9442FF-4CCB-461D-B7D3-31B699DEC2D8}"/>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5" name="Freeform 12156">
                <a:extLst>
                  <a:ext uri="{FF2B5EF4-FFF2-40B4-BE49-F238E27FC236}">
                    <a16:creationId xmlns:a16="http://schemas.microsoft.com/office/drawing/2014/main" id="{B0B8B032-A1A2-4212-B660-8AC56AA8D9F3}"/>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6" name="Freeform 12157">
                <a:extLst>
                  <a:ext uri="{FF2B5EF4-FFF2-40B4-BE49-F238E27FC236}">
                    <a16:creationId xmlns:a16="http://schemas.microsoft.com/office/drawing/2014/main" id="{9D748F0C-AA06-4641-9ACA-3B91A1617A45}"/>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7" name="Freeform 12158">
                <a:extLst>
                  <a:ext uri="{FF2B5EF4-FFF2-40B4-BE49-F238E27FC236}">
                    <a16:creationId xmlns:a16="http://schemas.microsoft.com/office/drawing/2014/main" id="{F25CF760-1D46-4FE8-85A5-F5F111938273}"/>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8" name="Freeform 12159">
                <a:extLst>
                  <a:ext uri="{FF2B5EF4-FFF2-40B4-BE49-F238E27FC236}">
                    <a16:creationId xmlns:a16="http://schemas.microsoft.com/office/drawing/2014/main" id="{F0EFA15B-2C9F-4A05-ADB3-35227CF09D21}"/>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9" name="Freeform 12160">
                <a:extLst>
                  <a:ext uri="{FF2B5EF4-FFF2-40B4-BE49-F238E27FC236}">
                    <a16:creationId xmlns:a16="http://schemas.microsoft.com/office/drawing/2014/main" id="{107116CF-7FAE-43DD-9C45-9E749F330A9C}"/>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0" name="Freeform 12161">
                <a:extLst>
                  <a:ext uri="{FF2B5EF4-FFF2-40B4-BE49-F238E27FC236}">
                    <a16:creationId xmlns:a16="http://schemas.microsoft.com/office/drawing/2014/main" id="{AA60E80A-09C9-41B9-9AB2-FE61CBADD344}"/>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1" name="Freeform 12162">
                <a:extLst>
                  <a:ext uri="{FF2B5EF4-FFF2-40B4-BE49-F238E27FC236}">
                    <a16:creationId xmlns:a16="http://schemas.microsoft.com/office/drawing/2014/main" id="{12146F50-0927-40D6-84EC-CC5A8A14AFF1}"/>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2" name="Freeform 12163">
                <a:extLst>
                  <a:ext uri="{FF2B5EF4-FFF2-40B4-BE49-F238E27FC236}">
                    <a16:creationId xmlns:a16="http://schemas.microsoft.com/office/drawing/2014/main" id="{5A89D338-D62F-4954-B1FA-B73D4C102534}"/>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3" name="Freeform 12164">
                <a:extLst>
                  <a:ext uri="{FF2B5EF4-FFF2-40B4-BE49-F238E27FC236}">
                    <a16:creationId xmlns:a16="http://schemas.microsoft.com/office/drawing/2014/main" id="{DE2A9F83-BD38-4D4C-93A2-D903A2E67E0B}"/>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4" name="Freeform 12165">
                <a:extLst>
                  <a:ext uri="{FF2B5EF4-FFF2-40B4-BE49-F238E27FC236}">
                    <a16:creationId xmlns:a16="http://schemas.microsoft.com/office/drawing/2014/main" id="{34657E5B-1541-4599-B24F-5967E4FDF82F}"/>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5" name="Freeform 12166">
                <a:extLst>
                  <a:ext uri="{FF2B5EF4-FFF2-40B4-BE49-F238E27FC236}">
                    <a16:creationId xmlns:a16="http://schemas.microsoft.com/office/drawing/2014/main" id="{7FC54845-902E-4AAD-ADBB-F4A825CF76F1}"/>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6" name="Freeform 12167">
                <a:extLst>
                  <a:ext uri="{FF2B5EF4-FFF2-40B4-BE49-F238E27FC236}">
                    <a16:creationId xmlns:a16="http://schemas.microsoft.com/office/drawing/2014/main" id="{39AF687B-FEF5-4FD1-AEA0-73D71537D81E}"/>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7" name="Freeform 12168">
                <a:extLst>
                  <a:ext uri="{FF2B5EF4-FFF2-40B4-BE49-F238E27FC236}">
                    <a16:creationId xmlns:a16="http://schemas.microsoft.com/office/drawing/2014/main" id="{4728EB18-4E00-4135-A501-D7E17EFBDD87}"/>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8" name="Freeform 12169">
                <a:extLst>
                  <a:ext uri="{FF2B5EF4-FFF2-40B4-BE49-F238E27FC236}">
                    <a16:creationId xmlns:a16="http://schemas.microsoft.com/office/drawing/2014/main" id="{8A688F20-13D1-4C7E-A0BE-7E6DDE51EABA}"/>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9" name="Freeform 12170">
                <a:extLst>
                  <a:ext uri="{FF2B5EF4-FFF2-40B4-BE49-F238E27FC236}">
                    <a16:creationId xmlns:a16="http://schemas.microsoft.com/office/drawing/2014/main" id="{6D447821-86EF-447F-9724-8FFBB43CE053}"/>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0" name="Freeform 12171">
                <a:extLst>
                  <a:ext uri="{FF2B5EF4-FFF2-40B4-BE49-F238E27FC236}">
                    <a16:creationId xmlns:a16="http://schemas.microsoft.com/office/drawing/2014/main" id="{2D76C5D7-F4FD-4A90-BDDE-393A2ADD25EC}"/>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1" name="Freeform 12172">
                <a:extLst>
                  <a:ext uri="{FF2B5EF4-FFF2-40B4-BE49-F238E27FC236}">
                    <a16:creationId xmlns:a16="http://schemas.microsoft.com/office/drawing/2014/main" id="{98F40571-55D3-4FD1-8035-5F90628DD3A8}"/>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2" name="Freeform 12173">
                <a:extLst>
                  <a:ext uri="{FF2B5EF4-FFF2-40B4-BE49-F238E27FC236}">
                    <a16:creationId xmlns:a16="http://schemas.microsoft.com/office/drawing/2014/main" id="{1CFED5A1-6B04-4282-8C0D-46C5FDF4005D}"/>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3" name="Freeform 12174">
                <a:extLst>
                  <a:ext uri="{FF2B5EF4-FFF2-40B4-BE49-F238E27FC236}">
                    <a16:creationId xmlns:a16="http://schemas.microsoft.com/office/drawing/2014/main" id="{ADD64A48-9FB9-4B8D-B5E7-40D5B987A32A}"/>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4" name="Freeform 12175">
                <a:extLst>
                  <a:ext uri="{FF2B5EF4-FFF2-40B4-BE49-F238E27FC236}">
                    <a16:creationId xmlns:a16="http://schemas.microsoft.com/office/drawing/2014/main" id="{EE91FF8D-6CF1-4B97-9A8F-D9425490ED62}"/>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5" name="Freeform 12176">
                <a:extLst>
                  <a:ext uri="{FF2B5EF4-FFF2-40B4-BE49-F238E27FC236}">
                    <a16:creationId xmlns:a16="http://schemas.microsoft.com/office/drawing/2014/main" id="{39D3FC9E-F9A6-449A-ADD9-185A2C2BD899}"/>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6" name="Freeform 12177">
                <a:extLst>
                  <a:ext uri="{FF2B5EF4-FFF2-40B4-BE49-F238E27FC236}">
                    <a16:creationId xmlns:a16="http://schemas.microsoft.com/office/drawing/2014/main" id="{822EA7D7-701E-4486-BCEF-81BE8DAB6268}"/>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7" name="Freeform 12178">
                <a:extLst>
                  <a:ext uri="{FF2B5EF4-FFF2-40B4-BE49-F238E27FC236}">
                    <a16:creationId xmlns:a16="http://schemas.microsoft.com/office/drawing/2014/main" id="{2F822407-F62F-4681-A19D-164A15BE36D9}"/>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8" name="Freeform 12179">
                <a:extLst>
                  <a:ext uri="{FF2B5EF4-FFF2-40B4-BE49-F238E27FC236}">
                    <a16:creationId xmlns:a16="http://schemas.microsoft.com/office/drawing/2014/main" id="{A9C98330-EA60-47FD-AF2D-EB55C29F7F5C}"/>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9" name="Freeform 12180">
                <a:extLst>
                  <a:ext uri="{FF2B5EF4-FFF2-40B4-BE49-F238E27FC236}">
                    <a16:creationId xmlns:a16="http://schemas.microsoft.com/office/drawing/2014/main" id="{C7A8400E-31C1-4E8F-9A4D-3C8FABB68AAC}"/>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0" name="Freeform 12181">
                <a:extLst>
                  <a:ext uri="{FF2B5EF4-FFF2-40B4-BE49-F238E27FC236}">
                    <a16:creationId xmlns:a16="http://schemas.microsoft.com/office/drawing/2014/main" id="{45BAD9E7-DA31-4506-86EA-45803A032A0D}"/>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1" name="Freeform 12182">
                <a:extLst>
                  <a:ext uri="{FF2B5EF4-FFF2-40B4-BE49-F238E27FC236}">
                    <a16:creationId xmlns:a16="http://schemas.microsoft.com/office/drawing/2014/main" id="{67FF3AB3-7E06-47C0-A026-24BD48F03C84}"/>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2" name="Freeform 12183">
                <a:extLst>
                  <a:ext uri="{FF2B5EF4-FFF2-40B4-BE49-F238E27FC236}">
                    <a16:creationId xmlns:a16="http://schemas.microsoft.com/office/drawing/2014/main" id="{628FDDDE-B47D-4AEF-9E9B-F91CF923290C}"/>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3" name="Freeform 12184">
                <a:extLst>
                  <a:ext uri="{FF2B5EF4-FFF2-40B4-BE49-F238E27FC236}">
                    <a16:creationId xmlns:a16="http://schemas.microsoft.com/office/drawing/2014/main" id="{00432A76-B7B9-463C-807B-1B483F51F110}"/>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4" name="Freeform 12185">
                <a:extLst>
                  <a:ext uri="{FF2B5EF4-FFF2-40B4-BE49-F238E27FC236}">
                    <a16:creationId xmlns:a16="http://schemas.microsoft.com/office/drawing/2014/main" id="{22B4A43D-E3FF-4B18-B8CD-F283CFE41926}"/>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5" name="Freeform 12186">
                <a:extLst>
                  <a:ext uri="{FF2B5EF4-FFF2-40B4-BE49-F238E27FC236}">
                    <a16:creationId xmlns:a16="http://schemas.microsoft.com/office/drawing/2014/main" id="{1622683E-C127-40FA-AEC2-9CBE33CAEC5F}"/>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6" name="Freeform 12187">
                <a:extLst>
                  <a:ext uri="{FF2B5EF4-FFF2-40B4-BE49-F238E27FC236}">
                    <a16:creationId xmlns:a16="http://schemas.microsoft.com/office/drawing/2014/main" id="{6CF9BB08-8BD1-458E-AB1C-22191ACFBDD0}"/>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7" name="Freeform 12188">
                <a:extLst>
                  <a:ext uri="{FF2B5EF4-FFF2-40B4-BE49-F238E27FC236}">
                    <a16:creationId xmlns:a16="http://schemas.microsoft.com/office/drawing/2014/main" id="{F5B21018-5257-452D-A968-9D0F235571C3}"/>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8" name="Freeform 12189">
                <a:extLst>
                  <a:ext uri="{FF2B5EF4-FFF2-40B4-BE49-F238E27FC236}">
                    <a16:creationId xmlns:a16="http://schemas.microsoft.com/office/drawing/2014/main" id="{2FCA7B21-E87F-4635-A084-8937E6E84A16}"/>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9" name="Freeform 12190">
                <a:extLst>
                  <a:ext uri="{FF2B5EF4-FFF2-40B4-BE49-F238E27FC236}">
                    <a16:creationId xmlns:a16="http://schemas.microsoft.com/office/drawing/2014/main" id="{BE544F50-35F8-4F47-BD60-ECF9A78EC496}"/>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0" name="Freeform 12191">
                <a:extLst>
                  <a:ext uri="{FF2B5EF4-FFF2-40B4-BE49-F238E27FC236}">
                    <a16:creationId xmlns:a16="http://schemas.microsoft.com/office/drawing/2014/main" id="{C3BABB5B-AB93-4B35-AD35-FF6278D84E73}"/>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1" name="Freeform 12192">
                <a:extLst>
                  <a:ext uri="{FF2B5EF4-FFF2-40B4-BE49-F238E27FC236}">
                    <a16:creationId xmlns:a16="http://schemas.microsoft.com/office/drawing/2014/main" id="{FBA1BDC5-E390-43FC-A32C-6D9DA02FFA00}"/>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2" name="Freeform 12193">
                <a:extLst>
                  <a:ext uri="{FF2B5EF4-FFF2-40B4-BE49-F238E27FC236}">
                    <a16:creationId xmlns:a16="http://schemas.microsoft.com/office/drawing/2014/main" id="{74A896CF-F06E-4952-B4F2-7B4CA1B1CC68}"/>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3" name="Freeform 12194">
                <a:extLst>
                  <a:ext uri="{FF2B5EF4-FFF2-40B4-BE49-F238E27FC236}">
                    <a16:creationId xmlns:a16="http://schemas.microsoft.com/office/drawing/2014/main" id="{F62488FD-740D-4DB6-9584-B097861E4EE4}"/>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4" name="Freeform 12195">
                <a:extLst>
                  <a:ext uri="{FF2B5EF4-FFF2-40B4-BE49-F238E27FC236}">
                    <a16:creationId xmlns:a16="http://schemas.microsoft.com/office/drawing/2014/main" id="{6C2DDF5E-9360-43FA-9417-2BE0BE136DC7}"/>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5" name="Freeform 12196">
                <a:extLst>
                  <a:ext uri="{FF2B5EF4-FFF2-40B4-BE49-F238E27FC236}">
                    <a16:creationId xmlns:a16="http://schemas.microsoft.com/office/drawing/2014/main" id="{684F6C11-CF3C-4E33-B4A6-40231FD1F0BE}"/>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6" name="Freeform 12197">
                <a:extLst>
                  <a:ext uri="{FF2B5EF4-FFF2-40B4-BE49-F238E27FC236}">
                    <a16:creationId xmlns:a16="http://schemas.microsoft.com/office/drawing/2014/main" id="{6FCA1C9D-6E76-4702-9311-CF0A6E799864}"/>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7" name="Freeform 12198">
                <a:extLst>
                  <a:ext uri="{FF2B5EF4-FFF2-40B4-BE49-F238E27FC236}">
                    <a16:creationId xmlns:a16="http://schemas.microsoft.com/office/drawing/2014/main" id="{1EA06319-930D-4713-AFFA-86A7BA82D433}"/>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8" name="Freeform 12199">
                <a:extLst>
                  <a:ext uri="{FF2B5EF4-FFF2-40B4-BE49-F238E27FC236}">
                    <a16:creationId xmlns:a16="http://schemas.microsoft.com/office/drawing/2014/main" id="{08B6C33A-EC76-4671-8971-C002ECC3461D}"/>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9" name="Freeform 12200">
                <a:extLst>
                  <a:ext uri="{FF2B5EF4-FFF2-40B4-BE49-F238E27FC236}">
                    <a16:creationId xmlns:a16="http://schemas.microsoft.com/office/drawing/2014/main" id="{A06B4EFC-5D06-4F9C-90A6-4894F5F8A1B3}"/>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0" name="Freeform 12201">
                <a:extLst>
                  <a:ext uri="{FF2B5EF4-FFF2-40B4-BE49-F238E27FC236}">
                    <a16:creationId xmlns:a16="http://schemas.microsoft.com/office/drawing/2014/main" id="{A3EA66E5-5A2A-42E2-A9F7-3CCBF58E92E7}"/>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1" name="Freeform 12202">
                <a:extLst>
                  <a:ext uri="{FF2B5EF4-FFF2-40B4-BE49-F238E27FC236}">
                    <a16:creationId xmlns:a16="http://schemas.microsoft.com/office/drawing/2014/main" id="{42FD6C6A-85CA-4E01-9A78-11D3B9111014}"/>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2" name="Freeform 12203">
                <a:extLst>
                  <a:ext uri="{FF2B5EF4-FFF2-40B4-BE49-F238E27FC236}">
                    <a16:creationId xmlns:a16="http://schemas.microsoft.com/office/drawing/2014/main" id="{1FD0CFED-19AD-46F5-965A-E5E5B806AEBB}"/>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3" name="Freeform 12204">
                <a:extLst>
                  <a:ext uri="{FF2B5EF4-FFF2-40B4-BE49-F238E27FC236}">
                    <a16:creationId xmlns:a16="http://schemas.microsoft.com/office/drawing/2014/main" id="{1AF8B45A-9E5E-4946-9914-1CD29EEB824F}"/>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4" name="Freeform 12205">
                <a:extLst>
                  <a:ext uri="{FF2B5EF4-FFF2-40B4-BE49-F238E27FC236}">
                    <a16:creationId xmlns:a16="http://schemas.microsoft.com/office/drawing/2014/main" id="{4EB8204E-9ADA-4A6D-A8EE-384D19339E29}"/>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5" name="Freeform 12206">
                <a:extLst>
                  <a:ext uri="{FF2B5EF4-FFF2-40B4-BE49-F238E27FC236}">
                    <a16:creationId xmlns:a16="http://schemas.microsoft.com/office/drawing/2014/main" id="{6C4AA36E-45E2-4105-8F6B-054CA6926D03}"/>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6" name="Freeform 12207">
                <a:extLst>
                  <a:ext uri="{FF2B5EF4-FFF2-40B4-BE49-F238E27FC236}">
                    <a16:creationId xmlns:a16="http://schemas.microsoft.com/office/drawing/2014/main" id="{68E5FD02-3EBA-4903-AFC1-B492021615FE}"/>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7" name="Freeform 12208">
                <a:extLst>
                  <a:ext uri="{FF2B5EF4-FFF2-40B4-BE49-F238E27FC236}">
                    <a16:creationId xmlns:a16="http://schemas.microsoft.com/office/drawing/2014/main" id="{B9E58961-C36C-49A7-96EB-3BADE458CAED}"/>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8" name="Freeform 12209">
                <a:extLst>
                  <a:ext uri="{FF2B5EF4-FFF2-40B4-BE49-F238E27FC236}">
                    <a16:creationId xmlns:a16="http://schemas.microsoft.com/office/drawing/2014/main" id="{C630EFF0-499E-4102-B5A2-3A874B692866}"/>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9" name="Freeform 12210">
                <a:extLst>
                  <a:ext uri="{FF2B5EF4-FFF2-40B4-BE49-F238E27FC236}">
                    <a16:creationId xmlns:a16="http://schemas.microsoft.com/office/drawing/2014/main" id="{D2DA4B29-016D-46AC-8289-50AB5A45B170}"/>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0" name="Freeform 12211">
                <a:extLst>
                  <a:ext uri="{FF2B5EF4-FFF2-40B4-BE49-F238E27FC236}">
                    <a16:creationId xmlns:a16="http://schemas.microsoft.com/office/drawing/2014/main" id="{39659342-3AA1-491E-BB7A-D6EE63074D1E}"/>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1" name="Freeform 12212">
                <a:extLst>
                  <a:ext uri="{FF2B5EF4-FFF2-40B4-BE49-F238E27FC236}">
                    <a16:creationId xmlns:a16="http://schemas.microsoft.com/office/drawing/2014/main" id="{FEACBD28-8CF4-43FF-BCB1-1FAE16E53C44}"/>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2" name="Freeform 12213">
                <a:extLst>
                  <a:ext uri="{FF2B5EF4-FFF2-40B4-BE49-F238E27FC236}">
                    <a16:creationId xmlns:a16="http://schemas.microsoft.com/office/drawing/2014/main" id="{B04171C5-7543-4ABE-8C15-19B8820C1626}"/>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3" name="Freeform 12214">
                <a:extLst>
                  <a:ext uri="{FF2B5EF4-FFF2-40B4-BE49-F238E27FC236}">
                    <a16:creationId xmlns:a16="http://schemas.microsoft.com/office/drawing/2014/main" id="{076BF9ED-7A25-4112-8B1C-E438F0237B99}"/>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4" name="Freeform 12215">
                <a:extLst>
                  <a:ext uri="{FF2B5EF4-FFF2-40B4-BE49-F238E27FC236}">
                    <a16:creationId xmlns:a16="http://schemas.microsoft.com/office/drawing/2014/main" id="{EAED10CA-4846-4154-9934-AE293E9A4733}"/>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5" name="Freeform 12216">
                <a:extLst>
                  <a:ext uri="{FF2B5EF4-FFF2-40B4-BE49-F238E27FC236}">
                    <a16:creationId xmlns:a16="http://schemas.microsoft.com/office/drawing/2014/main" id="{CCA7898D-41D9-479B-B9D0-ED5508583E51}"/>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6" name="Freeform 12217">
                <a:extLst>
                  <a:ext uri="{FF2B5EF4-FFF2-40B4-BE49-F238E27FC236}">
                    <a16:creationId xmlns:a16="http://schemas.microsoft.com/office/drawing/2014/main" id="{BE51A5A1-563A-47A6-BA91-BF9780C271D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7" name="Freeform 12218">
                <a:extLst>
                  <a:ext uri="{FF2B5EF4-FFF2-40B4-BE49-F238E27FC236}">
                    <a16:creationId xmlns:a16="http://schemas.microsoft.com/office/drawing/2014/main" id="{83D8ED8F-50D4-4A36-805F-EA9A4FB45D15}"/>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8" name="Freeform 12219">
                <a:extLst>
                  <a:ext uri="{FF2B5EF4-FFF2-40B4-BE49-F238E27FC236}">
                    <a16:creationId xmlns:a16="http://schemas.microsoft.com/office/drawing/2014/main" id="{8D9E4027-7DCB-4CF0-8F58-B1180EB0D4BA}"/>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9" name="Freeform 12220">
                <a:extLst>
                  <a:ext uri="{FF2B5EF4-FFF2-40B4-BE49-F238E27FC236}">
                    <a16:creationId xmlns:a16="http://schemas.microsoft.com/office/drawing/2014/main" id="{AF2D5318-ECF0-4E1E-B3C5-3C4CCE4F617C}"/>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0" name="Freeform 12221">
                <a:extLst>
                  <a:ext uri="{FF2B5EF4-FFF2-40B4-BE49-F238E27FC236}">
                    <a16:creationId xmlns:a16="http://schemas.microsoft.com/office/drawing/2014/main" id="{E5BFA77F-E746-4FA7-B1AE-1C20E349BAFD}"/>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1" name="Freeform 12222">
                <a:extLst>
                  <a:ext uri="{FF2B5EF4-FFF2-40B4-BE49-F238E27FC236}">
                    <a16:creationId xmlns:a16="http://schemas.microsoft.com/office/drawing/2014/main" id="{07C9A791-DD44-455E-BEC9-CAE2D62DDD9B}"/>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2" name="Freeform 12223">
                <a:extLst>
                  <a:ext uri="{FF2B5EF4-FFF2-40B4-BE49-F238E27FC236}">
                    <a16:creationId xmlns:a16="http://schemas.microsoft.com/office/drawing/2014/main" id="{4CC4C155-BD4E-4BCE-8BCE-9191EC485F26}"/>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3" name="Freeform 12224">
                <a:extLst>
                  <a:ext uri="{FF2B5EF4-FFF2-40B4-BE49-F238E27FC236}">
                    <a16:creationId xmlns:a16="http://schemas.microsoft.com/office/drawing/2014/main" id="{898FB56D-951E-4805-AFEE-6E455FBBB1E6}"/>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4" name="Freeform 12225">
                <a:extLst>
                  <a:ext uri="{FF2B5EF4-FFF2-40B4-BE49-F238E27FC236}">
                    <a16:creationId xmlns:a16="http://schemas.microsoft.com/office/drawing/2014/main" id="{4C26ADCA-3D9F-42BF-84DA-39BF82674C4E}"/>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5" name="Freeform 12226">
                <a:extLst>
                  <a:ext uri="{FF2B5EF4-FFF2-40B4-BE49-F238E27FC236}">
                    <a16:creationId xmlns:a16="http://schemas.microsoft.com/office/drawing/2014/main" id="{2AE6C4D6-EDFC-48E1-96EC-56F5D05274C5}"/>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6" name="Freeform 12227">
                <a:extLst>
                  <a:ext uri="{FF2B5EF4-FFF2-40B4-BE49-F238E27FC236}">
                    <a16:creationId xmlns:a16="http://schemas.microsoft.com/office/drawing/2014/main" id="{17EB373A-0C38-4E33-AAC4-A94DE506A1D8}"/>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7" name="Freeform 12228">
                <a:extLst>
                  <a:ext uri="{FF2B5EF4-FFF2-40B4-BE49-F238E27FC236}">
                    <a16:creationId xmlns:a16="http://schemas.microsoft.com/office/drawing/2014/main" id="{D942F0E0-71C2-499F-B5AA-18B3CDCBEB06}"/>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8" name="Freeform 12229">
                <a:extLst>
                  <a:ext uri="{FF2B5EF4-FFF2-40B4-BE49-F238E27FC236}">
                    <a16:creationId xmlns:a16="http://schemas.microsoft.com/office/drawing/2014/main" id="{E24BF2C2-63F6-4BE1-B1A7-36EA1B1A885F}"/>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9" name="Freeform 12230">
                <a:extLst>
                  <a:ext uri="{FF2B5EF4-FFF2-40B4-BE49-F238E27FC236}">
                    <a16:creationId xmlns:a16="http://schemas.microsoft.com/office/drawing/2014/main" id="{9958C567-8236-49F7-8A05-A4377AF7FE42}"/>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0" name="Freeform 12231">
                <a:extLst>
                  <a:ext uri="{FF2B5EF4-FFF2-40B4-BE49-F238E27FC236}">
                    <a16:creationId xmlns:a16="http://schemas.microsoft.com/office/drawing/2014/main" id="{170EDABC-504E-403B-BA3F-146AD0E61C3A}"/>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1" name="Freeform 12232">
                <a:extLst>
                  <a:ext uri="{FF2B5EF4-FFF2-40B4-BE49-F238E27FC236}">
                    <a16:creationId xmlns:a16="http://schemas.microsoft.com/office/drawing/2014/main" id="{0949B40A-149C-4DE4-A882-68AC23A386D2}"/>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2" name="Freeform 12233">
                <a:extLst>
                  <a:ext uri="{FF2B5EF4-FFF2-40B4-BE49-F238E27FC236}">
                    <a16:creationId xmlns:a16="http://schemas.microsoft.com/office/drawing/2014/main" id="{1EBB31A7-1E50-4B13-8BA0-2715061B8899}"/>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3" name="Freeform 12234">
                <a:extLst>
                  <a:ext uri="{FF2B5EF4-FFF2-40B4-BE49-F238E27FC236}">
                    <a16:creationId xmlns:a16="http://schemas.microsoft.com/office/drawing/2014/main" id="{E4CC299B-9FD1-4457-B310-04C21914E4C3}"/>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4" name="Freeform 12235">
                <a:extLst>
                  <a:ext uri="{FF2B5EF4-FFF2-40B4-BE49-F238E27FC236}">
                    <a16:creationId xmlns:a16="http://schemas.microsoft.com/office/drawing/2014/main" id="{B65AB1BB-D9A6-4161-B864-2AB8943C0237}"/>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5" name="Freeform 12236">
                <a:extLst>
                  <a:ext uri="{FF2B5EF4-FFF2-40B4-BE49-F238E27FC236}">
                    <a16:creationId xmlns:a16="http://schemas.microsoft.com/office/drawing/2014/main" id="{B6B04D96-32D0-467E-840A-4881847CA455}"/>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6" name="Freeform 12237">
                <a:extLst>
                  <a:ext uri="{FF2B5EF4-FFF2-40B4-BE49-F238E27FC236}">
                    <a16:creationId xmlns:a16="http://schemas.microsoft.com/office/drawing/2014/main" id="{54352699-41DE-4FB0-B327-B0047BABCC8C}"/>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7" name="Freeform 12238">
                <a:extLst>
                  <a:ext uri="{FF2B5EF4-FFF2-40B4-BE49-F238E27FC236}">
                    <a16:creationId xmlns:a16="http://schemas.microsoft.com/office/drawing/2014/main" id="{DAF444EA-9D1B-458D-9B73-491E10767EC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8" name="Freeform 12239">
                <a:extLst>
                  <a:ext uri="{FF2B5EF4-FFF2-40B4-BE49-F238E27FC236}">
                    <a16:creationId xmlns:a16="http://schemas.microsoft.com/office/drawing/2014/main" id="{2C38851E-2AEE-4DEC-986F-D3112D26974F}"/>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9" name="Freeform 12240">
                <a:extLst>
                  <a:ext uri="{FF2B5EF4-FFF2-40B4-BE49-F238E27FC236}">
                    <a16:creationId xmlns:a16="http://schemas.microsoft.com/office/drawing/2014/main" id="{F0A48215-A25E-482A-9E99-A3D992DFDA8E}"/>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0" name="Freeform 12241">
                <a:extLst>
                  <a:ext uri="{FF2B5EF4-FFF2-40B4-BE49-F238E27FC236}">
                    <a16:creationId xmlns:a16="http://schemas.microsoft.com/office/drawing/2014/main" id="{0A5EDDCB-61DB-445B-BF32-952E5E12B298}"/>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1" name="Freeform 12242">
                <a:extLst>
                  <a:ext uri="{FF2B5EF4-FFF2-40B4-BE49-F238E27FC236}">
                    <a16:creationId xmlns:a16="http://schemas.microsoft.com/office/drawing/2014/main" id="{E1FFE727-A71A-4D29-ABC1-32ED19F4B9A4}"/>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2" name="Freeform 12243">
                <a:extLst>
                  <a:ext uri="{FF2B5EF4-FFF2-40B4-BE49-F238E27FC236}">
                    <a16:creationId xmlns:a16="http://schemas.microsoft.com/office/drawing/2014/main" id="{E8ADB6A5-B0E4-493F-B160-A19F5AA92334}"/>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3" name="Freeform 12244">
                <a:extLst>
                  <a:ext uri="{FF2B5EF4-FFF2-40B4-BE49-F238E27FC236}">
                    <a16:creationId xmlns:a16="http://schemas.microsoft.com/office/drawing/2014/main" id="{21F06BC6-8C99-4419-B8EE-B360FFF6F1F8}"/>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4" name="Freeform 12245">
                <a:extLst>
                  <a:ext uri="{FF2B5EF4-FFF2-40B4-BE49-F238E27FC236}">
                    <a16:creationId xmlns:a16="http://schemas.microsoft.com/office/drawing/2014/main" id="{3D32FCA7-0068-451D-BAB5-D1990C3CD771}"/>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5" name="Freeform 12246">
                <a:extLst>
                  <a:ext uri="{FF2B5EF4-FFF2-40B4-BE49-F238E27FC236}">
                    <a16:creationId xmlns:a16="http://schemas.microsoft.com/office/drawing/2014/main" id="{36EC42BB-8369-4317-B7B1-E5D8443ECDD1}"/>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6" name="Freeform 12247">
                <a:extLst>
                  <a:ext uri="{FF2B5EF4-FFF2-40B4-BE49-F238E27FC236}">
                    <a16:creationId xmlns:a16="http://schemas.microsoft.com/office/drawing/2014/main" id="{00FE7CE7-260B-41BD-B8A2-2F670D6A6B7D}"/>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7" name="Freeform 12248">
                <a:extLst>
                  <a:ext uri="{FF2B5EF4-FFF2-40B4-BE49-F238E27FC236}">
                    <a16:creationId xmlns:a16="http://schemas.microsoft.com/office/drawing/2014/main" id="{EDCCBB66-A9BF-471D-AD7D-623D975CB1C8}"/>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8" name="Freeform 12249">
                <a:extLst>
                  <a:ext uri="{FF2B5EF4-FFF2-40B4-BE49-F238E27FC236}">
                    <a16:creationId xmlns:a16="http://schemas.microsoft.com/office/drawing/2014/main" id="{915C53A1-8A06-4FCB-AD94-61A1A7133204}"/>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9" name="Freeform 12250">
                <a:extLst>
                  <a:ext uri="{FF2B5EF4-FFF2-40B4-BE49-F238E27FC236}">
                    <a16:creationId xmlns:a16="http://schemas.microsoft.com/office/drawing/2014/main" id="{F03C4826-FCA9-41BD-8024-7C2B390D8F16}"/>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0" name="Freeform 12251">
                <a:extLst>
                  <a:ext uri="{FF2B5EF4-FFF2-40B4-BE49-F238E27FC236}">
                    <a16:creationId xmlns:a16="http://schemas.microsoft.com/office/drawing/2014/main" id="{BF4F75B7-07F9-47E7-8FB6-BAA8AD3F966F}"/>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1" name="Freeform 12252">
                <a:extLst>
                  <a:ext uri="{FF2B5EF4-FFF2-40B4-BE49-F238E27FC236}">
                    <a16:creationId xmlns:a16="http://schemas.microsoft.com/office/drawing/2014/main" id="{47EC241C-F9FF-4612-8BF8-5BB50F9232FF}"/>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2" name="Freeform 12253">
                <a:extLst>
                  <a:ext uri="{FF2B5EF4-FFF2-40B4-BE49-F238E27FC236}">
                    <a16:creationId xmlns:a16="http://schemas.microsoft.com/office/drawing/2014/main" id="{12F0F687-03F9-43A4-BD0B-E804FEBFAE5E}"/>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3" name="Freeform 12254">
                <a:extLst>
                  <a:ext uri="{FF2B5EF4-FFF2-40B4-BE49-F238E27FC236}">
                    <a16:creationId xmlns:a16="http://schemas.microsoft.com/office/drawing/2014/main" id="{47730697-A231-4EC0-A76C-E0C6C4E3D448}"/>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4" name="Freeform 12255">
                <a:extLst>
                  <a:ext uri="{FF2B5EF4-FFF2-40B4-BE49-F238E27FC236}">
                    <a16:creationId xmlns:a16="http://schemas.microsoft.com/office/drawing/2014/main" id="{B27C8C45-1E2D-4338-AFFE-A3CB9633A563}"/>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5" name="Freeform 12256">
                <a:extLst>
                  <a:ext uri="{FF2B5EF4-FFF2-40B4-BE49-F238E27FC236}">
                    <a16:creationId xmlns:a16="http://schemas.microsoft.com/office/drawing/2014/main" id="{7E8F9807-4AE0-4858-9029-E41A6B1E68F6}"/>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6" name="Freeform 12257">
                <a:extLst>
                  <a:ext uri="{FF2B5EF4-FFF2-40B4-BE49-F238E27FC236}">
                    <a16:creationId xmlns:a16="http://schemas.microsoft.com/office/drawing/2014/main" id="{324D4142-AA39-43F9-95AA-7F9C65EB8320}"/>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7" name="Freeform 12258">
                <a:extLst>
                  <a:ext uri="{FF2B5EF4-FFF2-40B4-BE49-F238E27FC236}">
                    <a16:creationId xmlns:a16="http://schemas.microsoft.com/office/drawing/2014/main" id="{72694EAF-647E-4E9A-B7D5-1D517E0A618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8" name="Freeform 12259">
                <a:extLst>
                  <a:ext uri="{FF2B5EF4-FFF2-40B4-BE49-F238E27FC236}">
                    <a16:creationId xmlns:a16="http://schemas.microsoft.com/office/drawing/2014/main" id="{C9C79274-A43C-4062-8D6B-926E4B2B023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9" name="Freeform 12260">
                <a:extLst>
                  <a:ext uri="{FF2B5EF4-FFF2-40B4-BE49-F238E27FC236}">
                    <a16:creationId xmlns:a16="http://schemas.microsoft.com/office/drawing/2014/main" id="{299D42AC-9749-4EC7-990A-F072940DAFCC}"/>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0" name="Freeform 12261">
                <a:extLst>
                  <a:ext uri="{FF2B5EF4-FFF2-40B4-BE49-F238E27FC236}">
                    <a16:creationId xmlns:a16="http://schemas.microsoft.com/office/drawing/2014/main" id="{76248282-7541-427F-B2ED-8357867493B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1" name="Freeform 12262">
                <a:extLst>
                  <a:ext uri="{FF2B5EF4-FFF2-40B4-BE49-F238E27FC236}">
                    <a16:creationId xmlns:a16="http://schemas.microsoft.com/office/drawing/2014/main" id="{6B19E0E8-4031-43A6-883A-21ADD2C24EBD}"/>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2" name="Freeform 12263">
                <a:extLst>
                  <a:ext uri="{FF2B5EF4-FFF2-40B4-BE49-F238E27FC236}">
                    <a16:creationId xmlns:a16="http://schemas.microsoft.com/office/drawing/2014/main" id="{C930FE24-9C59-4097-8632-497A2B50BFA1}"/>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3" name="Freeform 12264">
                <a:extLst>
                  <a:ext uri="{FF2B5EF4-FFF2-40B4-BE49-F238E27FC236}">
                    <a16:creationId xmlns:a16="http://schemas.microsoft.com/office/drawing/2014/main" id="{C8ACFEEA-38A1-467A-B9C8-21DB8D50E4B9}"/>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4" name="Freeform 12265">
                <a:extLst>
                  <a:ext uri="{FF2B5EF4-FFF2-40B4-BE49-F238E27FC236}">
                    <a16:creationId xmlns:a16="http://schemas.microsoft.com/office/drawing/2014/main" id="{4ADBB3EE-23BC-43EB-856E-9657B7E08292}"/>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5" name="Freeform 12266">
                <a:extLst>
                  <a:ext uri="{FF2B5EF4-FFF2-40B4-BE49-F238E27FC236}">
                    <a16:creationId xmlns:a16="http://schemas.microsoft.com/office/drawing/2014/main" id="{D5D40565-1B08-4F24-9C43-BC0C0F26DA48}"/>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6" name="Freeform 12267">
                <a:extLst>
                  <a:ext uri="{FF2B5EF4-FFF2-40B4-BE49-F238E27FC236}">
                    <a16:creationId xmlns:a16="http://schemas.microsoft.com/office/drawing/2014/main" id="{CE3B1BC5-6C4A-4B33-BD17-00D17A43E661}"/>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7" name="Freeform 12268">
                <a:extLst>
                  <a:ext uri="{FF2B5EF4-FFF2-40B4-BE49-F238E27FC236}">
                    <a16:creationId xmlns:a16="http://schemas.microsoft.com/office/drawing/2014/main" id="{3193992A-C057-4736-99DB-0590E2F41C48}"/>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8" name="Freeform 12269">
                <a:extLst>
                  <a:ext uri="{FF2B5EF4-FFF2-40B4-BE49-F238E27FC236}">
                    <a16:creationId xmlns:a16="http://schemas.microsoft.com/office/drawing/2014/main" id="{4A4E2F96-A476-4F36-93FF-529CE15A01E5}"/>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9" name="Freeform 12270">
                <a:extLst>
                  <a:ext uri="{FF2B5EF4-FFF2-40B4-BE49-F238E27FC236}">
                    <a16:creationId xmlns:a16="http://schemas.microsoft.com/office/drawing/2014/main" id="{EE23EAC3-1926-4B94-B61F-9488C834C5E2}"/>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0" name="Freeform 12271">
                <a:extLst>
                  <a:ext uri="{FF2B5EF4-FFF2-40B4-BE49-F238E27FC236}">
                    <a16:creationId xmlns:a16="http://schemas.microsoft.com/office/drawing/2014/main" id="{37030BB4-97FD-4CAF-B077-C3D03728972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1" name="Freeform 12272">
                <a:extLst>
                  <a:ext uri="{FF2B5EF4-FFF2-40B4-BE49-F238E27FC236}">
                    <a16:creationId xmlns:a16="http://schemas.microsoft.com/office/drawing/2014/main" id="{8B8BD05D-0AB0-4B92-BBF1-43E568C5B6A0}"/>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2" name="Freeform 12273">
                <a:extLst>
                  <a:ext uri="{FF2B5EF4-FFF2-40B4-BE49-F238E27FC236}">
                    <a16:creationId xmlns:a16="http://schemas.microsoft.com/office/drawing/2014/main" id="{102EC83D-3EFF-45FC-94C5-6B823F856FD7}"/>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3" name="Freeform 12274">
                <a:extLst>
                  <a:ext uri="{FF2B5EF4-FFF2-40B4-BE49-F238E27FC236}">
                    <a16:creationId xmlns:a16="http://schemas.microsoft.com/office/drawing/2014/main" id="{74A14E01-1218-47A5-9EA6-7AC4E7B60002}"/>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4" name="Freeform 12275">
                <a:extLst>
                  <a:ext uri="{FF2B5EF4-FFF2-40B4-BE49-F238E27FC236}">
                    <a16:creationId xmlns:a16="http://schemas.microsoft.com/office/drawing/2014/main" id="{79C2FD1E-2FE8-47CF-B45C-2C89CDC8FF17}"/>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5" name="Freeform 12276">
                <a:extLst>
                  <a:ext uri="{FF2B5EF4-FFF2-40B4-BE49-F238E27FC236}">
                    <a16:creationId xmlns:a16="http://schemas.microsoft.com/office/drawing/2014/main" id="{899EAE3C-5983-459B-90BF-9380347EB7F6}"/>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6" name="Freeform 12277">
                <a:extLst>
                  <a:ext uri="{FF2B5EF4-FFF2-40B4-BE49-F238E27FC236}">
                    <a16:creationId xmlns:a16="http://schemas.microsoft.com/office/drawing/2014/main" id="{C2870024-7CD8-4950-BA3E-53CE698C12F4}"/>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7" name="Freeform 12278">
                <a:extLst>
                  <a:ext uri="{FF2B5EF4-FFF2-40B4-BE49-F238E27FC236}">
                    <a16:creationId xmlns:a16="http://schemas.microsoft.com/office/drawing/2014/main" id="{CAFCADB8-4265-4B7B-B3C0-B847D13881FF}"/>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8" name="Freeform 12279">
                <a:extLst>
                  <a:ext uri="{FF2B5EF4-FFF2-40B4-BE49-F238E27FC236}">
                    <a16:creationId xmlns:a16="http://schemas.microsoft.com/office/drawing/2014/main" id="{C523C6CF-E0CF-48A0-B83B-DFBE4F135DAF}"/>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9" name="Freeform 12280">
                <a:extLst>
                  <a:ext uri="{FF2B5EF4-FFF2-40B4-BE49-F238E27FC236}">
                    <a16:creationId xmlns:a16="http://schemas.microsoft.com/office/drawing/2014/main" id="{7363F485-0496-42EA-8C4E-0E228415B3C5}"/>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0" name="Freeform 12281">
                <a:extLst>
                  <a:ext uri="{FF2B5EF4-FFF2-40B4-BE49-F238E27FC236}">
                    <a16:creationId xmlns:a16="http://schemas.microsoft.com/office/drawing/2014/main" id="{0621B72C-D3F4-40BC-A6B7-EB775C89E671}"/>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1" name="Freeform 12282">
                <a:extLst>
                  <a:ext uri="{FF2B5EF4-FFF2-40B4-BE49-F238E27FC236}">
                    <a16:creationId xmlns:a16="http://schemas.microsoft.com/office/drawing/2014/main" id="{CC07088D-43EA-4C89-9044-E762752E8589}"/>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2" name="Freeform 12283">
                <a:extLst>
                  <a:ext uri="{FF2B5EF4-FFF2-40B4-BE49-F238E27FC236}">
                    <a16:creationId xmlns:a16="http://schemas.microsoft.com/office/drawing/2014/main" id="{CCB8332C-925A-4BF9-9D9E-DF39EA904835}"/>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3" name="Freeform 12284">
                <a:extLst>
                  <a:ext uri="{FF2B5EF4-FFF2-40B4-BE49-F238E27FC236}">
                    <a16:creationId xmlns:a16="http://schemas.microsoft.com/office/drawing/2014/main" id="{377A3F0E-37B6-4EE4-9CFC-A9715B82CE98}"/>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4" name="Freeform 12285">
                <a:extLst>
                  <a:ext uri="{FF2B5EF4-FFF2-40B4-BE49-F238E27FC236}">
                    <a16:creationId xmlns:a16="http://schemas.microsoft.com/office/drawing/2014/main" id="{18CD6293-8ED8-4381-B12B-D7D9D61601AB}"/>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5" name="Freeform 12286">
                <a:extLst>
                  <a:ext uri="{FF2B5EF4-FFF2-40B4-BE49-F238E27FC236}">
                    <a16:creationId xmlns:a16="http://schemas.microsoft.com/office/drawing/2014/main" id="{B6D724D7-5BF0-4083-888F-FAE1C847E684}"/>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6" name="Freeform 12287">
                <a:extLst>
                  <a:ext uri="{FF2B5EF4-FFF2-40B4-BE49-F238E27FC236}">
                    <a16:creationId xmlns:a16="http://schemas.microsoft.com/office/drawing/2014/main" id="{5A096C73-7CC4-4F78-8924-62EFFF0F2DF2}"/>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7" name="Freeform 12288">
                <a:extLst>
                  <a:ext uri="{FF2B5EF4-FFF2-40B4-BE49-F238E27FC236}">
                    <a16:creationId xmlns:a16="http://schemas.microsoft.com/office/drawing/2014/main" id="{2153F098-8284-4CA1-9853-CD0A6CB46F03}"/>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8" name="Freeform 12289">
                <a:extLst>
                  <a:ext uri="{FF2B5EF4-FFF2-40B4-BE49-F238E27FC236}">
                    <a16:creationId xmlns:a16="http://schemas.microsoft.com/office/drawing/2014/main" id="{86B0FCDB-8B09-4AC3-B49D-52E0F2B0A16D}"/>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9" name="Freeform 12290">
                <a:extLst>
                  <a:ext uri="{FF2B5EF4-FFF2-40B4-BE49-F238E27FC236}">
                    <a16:creationId xmlns:a16="http://schemas.microsoft.com/office/drawing/2014/main" id="{411AB17C-4E4E-4386-8AB5-6B49AD54B203}"/>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0" name="Freeform 12291">
                <a:extLst>
                  <a:ext uri="{FF2B5EF4-FFF2-40B4-BE49-F238E27FC236}">
                    <a16:creationId xmlns:a16="http://schemas.microsoft.com/office/drawing/2014/main" id="{6652AF42-7215-4C85-9710-E1078B8F820D}"/>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1" name="Freeform 12292">
                <a:extLst>
                  <a:ext uri="{FF2B5EF4-FFF2-40B4-BE49-F238E27FC236}">
                    <a16:creationId xmlns:a16="http://schemas.microsoft.com/office/drawing/2014/main" id="{F5D469A6-DE52-4EC3-8B27-58A128967AC7}"/>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2" name="Freeform 12293">
                <a:extLst>
                  <a:ext uri="{FF2B5EF4-FFF2-40B4-BE49-F238E27FC236}">
                    <a16:creationId xmlns:a16="http://schemas.microsoft.com/office/drawing/2014/main" id="{94478084-21CC-4C6E-8709-A4BB110D2973}"/>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3" name="Freeform 12294">
                <a:extLst>
                  <a:ext uri="{FF2B5EF4-FFF2-40B4-BE49-F238E27FC236}">
                    <a16:creationId xmlns:a16="http://schemas.microsoft.com/office/drawing/2014/main" id="{4FAA896E-1788-4062-BA4A-C610492B4AA0}"/>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4" name="Freeform 12295">
                <a:extLst>
                  <a:ext uri="{FF2B5EF4-FFF2-40B4-BE49-F238E27FC236}">
                    <a16:creationId xmlns:a16="http://schemas.microsoft.com/office/drawing/2014/main" id="{1F2FA02F-462E-4DF3-A3AD-2CB9C9AE95CA}"/>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5" name="Freeform 12296">
                <a:extLst>
                  <a:ext uri="{FF2B5EF4-FFF2-40B4-BE49-F238E27FC236}">
                    <a16:creationId xmlns:a16="http://schemas.microsoft.com/office/drawing/2014/main" id="{F5B43FB6-05F8-4A43-B14D-6B5B0809AEA9}"/>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6" name="Freeform 12297">
                <a:extLst>
                  <a:ext uri="{FF2B5EF4-FFF2-40B4-BE49-F238E27FC236}">
                    <a16:creationId xmlns:a16="http://schemas.microsoft.com/office/drawing/2014/main" id="{E92BD9AF-D119-4B3D-99B6-3FB6AC7C8827}"/>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7" name="Freeform 12298">
                <a:extLst>
                  <a:ext uri="{FF2B5EF4-FFF2-40B4-BE49-F238E27FC236}">
                    <a16:creationId xmlns:a16="http://schemas.microsoft.com/office/drawing/2014/main" id="{758CD62C-9B89-4F94-AC63-7FB7C8E8663F}"/>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8" name="Freeform 12299">
                <a:extLst>
                  <a:ext uri="{FF2B5EF4-FFF2-40B4-BE49-F238E27FC236}">
                    <a16:creationId xmlns:a16="http://schemas.microsoft.com/office/drawing/2014/main" id="{6D474E66-7F16-4269-AF4C-6F5A98FF081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9" name="Freeform 12300">
                <a:extLst>
                  <a:ext uri="{FF2B5EF4-FFF2-40B4-BE49-F238E27FC236}">
                    <a16:creationId xmlns:a16="http://schemas.microsoft.com/office/drawing/2014/main" id="{B849BF73-30A8-45C6-B4F8-967A4F576878}"/>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0" name="Freeform 12301">
                <a:extLst>
                  <a:ext uri="{FF2B5EF4-FFF2-40B4-BE49-F238E27FC236}">
                    <a16:creationId xmlns:a16="http://schemas.microsoft.com/office/drawing/2014/main" id="{5E306554-79C6-476F-92E8-89F7AEFE407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1" name="Freeform 12302">
                <a:extLst>
                  <a:ext uri="{FF2B5EF4-FFF2-40B4-BE49-F238E27FC236}">
                    <a16:creationId xmlns:a16="http://schemas.microsoft.com/office/drawing/2014/main" id="{82824B57-7B52-4C81-9066-D415A6078A8E}"/>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2" name="Freeform 12303">
                <a:extLst>
                  <a:ext uri="{FF2B5EF4-FFF2-40B4-BE49-F238E27FC236}">
                    <a16:creationId xmlns:a16="http://schemas.microsoft.com/office/drawing/2014/main" id="{8FDFECB7-7FB4-4DAA-BB80-E80652FD7EAE}"/>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3" name="Freeform 12304">
                <a:extLst>
                  <a:ext uri="{FF2B5EF4-FFF2-40B4-BE49-F238E27FC236}">
                    <a16:creationId xmlns:a16="http://schemas.microsoft.com/office/drawing/2014/main" id="{8E8C1516-FCAF-42EB-BABB-A32C198B594D}"/>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4" name="Freeform 12305">
                <a:extLst>
                  <a:ext uri="{FF2B5EF4-FFF2-40B4-BE49-F238E27FC236}">
                    <a16:creationId xmlns:a16="http://schemas.microsoft.com/office/drawing/2014/main" id="{936DB0B1-84CA-4D76-8FDC-A010FA3A095A}"/>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5" name="Freeform 12306">
                <a:extLst>
                  <a:ext uri="{FF2B5EF4-FFF2-40B4-BE49-F238E27FC236}">
                    <a16:creationId xmlns:a16="http://schemas.microsoft.com/office/drawing/2014/main" id="{FE51F7F5-3AB7-4324-8267-C3AB1B31E237}"/>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6" name="Freeform 12307">
                <a:extLst>
                  <a:ext uri="{FF2B5EF4-FFF2-40B4-BE49-F238E27FC236}">
                    <a16:creationId xmlns:a16="http://schemas.microsoft.com/office/drawing/2014/main" id="{85D68031-3196-4330-BA9E-BAAD8A6A3885}"/>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7" name="Freeform 12308">
                <a:extLst>
                  <a:ext uri="{FF2B5EF4-FFF2-40B4-BE49-F238E27FC236}">
                    <a16:creationId xmlns:a16="http://schemas.microsoft.com/office/drawing/2014/main" id="{6390857D-1C79-462D-97A8-6F4740A88492}"/>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8" name="Freeform 12309">
                <a:extLst>
                  <a:ext uri="{FF2B5EF4-FFF2-40B4-BE49-F238E27FC236}">
                    <a16:creationId xmlns:a16="http://schemas.microsoft.com/office/drawing/2014/main" id="{89CE13C3-70B4-4C0F-A732-B0B080382BEA}"/>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9" name="Freeform 12310">
                <a:extLst>
                  <a:ext uri="{FF2B5EF4-FFF2-40B4-BE49-F238E27FC236}">
                    <a16:creationId xmlns:a16="http://schemas.microsoft.com/office/drawing/2014/main" id="{F42E66A4-5F5F-41B9-95BB-C45B8FB8E575}"/>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0" name="Freeform 12311">
                <a:extLst>
                  <a:ext uri="{FF2B5EF4-FFF2-40B4-BE49-F238E27FC236}">
                    <a16:creationId xmlns:a16="http://schemas.microsoft.com/office/drawing/2014/main" id="{4DD8AFA4-A6A0-48B2-B7DB-A3B4073E5BA8}"/>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1" name="Freeform 12312">
                <a:extLst>
                  <a:ext uri="{FF2B5EF4-FFF2-40B4-BE49-F238E27FC236}">
                    <a16:creationId xmlns:a16="http://schemas.microsoft.com/office/drawing/2014/main" id="{454754F4-682F-45CF-9933-0F6808E3D1E2}"/>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2" name="Freeform 12313">
                <a:extLst>
                  <a:ext uri="{FF2B5EF4-FFF2-40B4-BE49-F238E27FC236}">
                    <a16:creationId xmlns:a16="http://schemas.microsoft.com/office/drawing/2014/main" id="{0962D29F-AAF3-4CE9-AC7B-C963B264F80F}"/>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3" name="Freeform 12314">
                <a:extLst>
                  <a:ext uri="{FF2B5EF4-FFF2-40B4-BE49-F238E27FC236}">
                    <a16:creationId xmlns:a16="http://schemas.microsoft.com/office/drawing/2014/main" id="{7BDED9F9-FD4C-4D3C-9D60-0CB6242E6A9C}"/>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4" name="Freeform 12315">
                <a:extLst>
                  <a:ext uri="{FF2B5EF4-FFF2-40B4-BE49-F238E27FC236}">
                    <a16:creationId xmlns:a16="http://schemas.microsoft.com/office/drawing/2014/main" id="{FE7B419B-D738-4F8E-B38D-390026C17979}"/>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5" name="Freeform 12316">
                <a:extLst>
                  <a:ext uri="{FF2B5EF4-FFF2-40B4-BE49-F238E27FC236}">
                    <a16:creationId xmlns:a16="http://schemas.microsoft.com/office/drawing/2014/main" id="{F48399BB-7EDF-45E8-BAE2-13FAE221A994}"/>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6" name="Freeform 12317">
                <a:extLst>
                  <a:ext uri="{FF2B5EF4-FFF2-40B4-BE49-F238E27FC236}">
                    <a16:creationId xmlns:a16="http://schemas.microsoft.com/office/drawing/2014/main" id="{CCB2B7FB-809E-4AF4-9DE3-5E4487D8BA70}"/>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7" name="Freeform 12318">
                <a:extLst>
                  <a:ext uri="{FF2B5EF4-FFF2-40B4-BE49-F238E27FC236}">
                    <a16:creationId xmlns:a16="http://schemas.microsoft.com/office/drawing/2014/main" id="{3836B625-AF12-43E3-B67A-8C181D2FA50A}"/>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8" name="Freeform 12319">
                <a:extLst>
                  <a:ext uri="{FF2B5EF4-FFF2-40B4-BE49-F238E27FC236}">
                    <a16:creationId xmlns:a16="http://schemas.microsoft.com/office/drawing/2014/main" id="{C426BC71-1994-4386-8641-7F011683CE71}"/>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9" name="Freeform 12320">
                <a:extLst>
                  <a:ext uri="{FF2B5EF4-FFF2-40B4-BE49-F238E27FC236}">
                    <a16:creationId xmlns:a16="http://schemas.microsoft.com/office/drawing/2014/main" id="{7920B8D7-A463-4800-A768-86611DA30EDC}"/>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0" name="Freeform 12321">
                <a:extLst>
                  <a:ext uri="{FF2B5EF4-FFF2-40B4-BE49-F238E27FC236}">
                    <a16:creationId xmlns:a16="http://schemas.microsoft.com/office/drawing/2014/main" id="{CB1E732D-560F-4052-8643-77DA9E554D75}"/>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1" name="Freeform 12322">
                <a:extLst>
                  <a:ext uri="{FF2B5EF4-FFF2-40B4-BE49-F238E27FC236}">
                    <a16:creationId xmlns:a16="http://schemas.microsoft.com/office/drawing/2014/main" id="{EF61D267-B12F-43E8-B2C8-7F0B92172B1F}"/>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2" name="Freeform 12323">
                <a:extLst>
                  <a:ext uri="{FF2B5EF4-FFF2-40B4-BE49-F238E27FC236}">
                    <a16:creationId xmlns:a16="http://schemas.microsoft.com/office/drawing/2014/main" id="{7D80A377-0E16-494C-A7C2-E90DB2C8262D}"/>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3" name="Freeform 12324">
                <a:extLst>
                  <a:ext uri="{FF2B5EF4-FFF2-40B4-BE49-F238E27FC236}">
                    <a16:creationId xmlns:a16="http://schemas.microsoft.com/office/drawing/2014/main" id="{222DC808-881D-4104-8EE3-2A245E155511}"/>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4" name="Freeform 12325">
                <a:extLst>
                  <a:ext uri="{FF2B5EF4-FFF2-40B4-BE49-F238E27FC236}">
                    <a16:creationId xmlns:a16="http://schemas.microsoft.com/office/drawing/2014/main" id="{CB7F322E-6DCD-4D5F-A0B9-35244A34DB2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5" name="Freeform 12326">
                <a:extLst>
                  <a:ext uri="{FF2B5EF4-FFF2-40B4-BE49-F238E27FC236}">
                    <a16:creationId xmlns:a16="http://schemas.microsoft.com/office/drawing/2014/main" id="{49046184-F5BD-4C5F-BFB5-072A88B57FCD}"/>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6" name="Freeform 12327">
                <a:extLst>
                  <a:ext uri="{FF2B5EF4-FFF2-40B4-BE49-F238E27FC236}">
                    <a16:creationId xmlns:a16="http://schemas.microsoft.com/office/drawing/2014/main" id="{618C2A21-86A6-4A07-BE1E-9F333D516E01}"/>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7" name="Freeform 12328">
                <a:extLst>
                  <a:ext uri="{FF2B5EF4-FFF2-40B4-BE49-F238E27FC236}">
                    <a16:creationId xmlns:a16="http://schemas.microsoft.com/office/drawing/2014/main" id="{09249120-0D43-49A5-BAA7-BEF397BC0ACA}"/>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8" name="Freeform 12329">
                <a:extLst>
                  <a:ext uri="{FF2B5EF4-FFF2-40B4-BE49-F238E27FC236}">
                    <a16:creationId xmlns:a16="http://schemas.microsoft.com/office/drawing/2014/main" id="{B849183F-CAED-4884-91A0-6EDAEE008721}"/>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9" name="Freeform 12330">
                <a:extLst>
                  <a:ext uri="{FF2B5EF4-FFF2-40B4-BE49-F238E27FC236}">
                    <a16:creationId xmlns:a16="http://schemas.microsoft.com/office/drawing/2014/main" id="{230EF1F8-7AAC-4612-A570-B1156EF55683}"/>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0" name="Freeform 12331">
                <a:extLst>
                  <a:ext uri="{FF2B5EF4-FFF2-40B4-BE49-F238E27FC236}">
                    <a16:creationId xmlns:a16="http://schemas.microsoft.com/office/drawing/2014/main" id="{B019A13B-86A7-4131-A7DF-BFB0CB4F4109}"/>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1" name="Freeform 12332">
                <a:extLst>
                  <a:ext uri="{FF2B5EF4-FFF2-40B4-BE49-F238E27FC236}">
                    <a16:creationId xmlns:a16="http://schemas.microsoft.com/office/drawing/2014/main" id="{D1710571-C824-4C23-8640-879E524536C7}"/>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2" name="Freeform 12333">
                <a:extLst>
                  <a:ext uri="{FF2B5EF4-FFF2-40B4-BE49-F238E27FC236}">
                    <a16:creationId xmlns:a16="http://schemas.microsoft.com/office/drawing/2014/main" id="{93E3A23F-56FB-46F5-BD62-759F389CFB2A}"/>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3" name="Freeform 12334">
                <a:extLst>
                  <a:ext uri="{FF2B5EF4-FFF2-40B4-BE49-F238E27FC236}">
                    <a16:creationId xmlns:a16="http://schemas.microsoft.com/office/drawing/2014/main" id="{1D88E032-E305-4F80-B9F5-B31308283DCB}"/>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4" name="Freeform 12335">
                <a:extLst>
                  <a:ext uri="{FF2B5EF4-FFF2-40B4-BE49-F238E27FC236}">
                    <a16:creationId xmlns:a16="http://schemas.microsoft.com/office/drawing/2014/main" id="{E0809881-C401-4052-9BC9-ADB04EE1ADDE}"/>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5" name="Freeform 12336">
                <a:extLst>
                  <a:ext uri="{FF2B5EF4-FFF2-40B4-BE49-F238E27FC236}">
                    <a16:creationId xmlns:a16="http://schemas.microsoft.com/office/drawing/2014/main" id="{5CACF159-6147-4AAB-9286-DD06925C7648}"/>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6" name="Freeform 12337">
                <a:extLst>
                  <a:ext uri="{FF2B5EF4-FFF2-40B4-BE49-F238E27FC236}">
                    <a16:creationId xmlns:a16="http://schemas.microsoft.com/office/drawing/2014/main" id="{ABC65551-3DE6-4356-8DC2-50C5DDDDD06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7" name="Freeform 12338">
                <a:extLst>
                  <a:ext uri="{FF2B5EF4-FFF2-40B4-BE49-F238E27FC236}">
                    <a16:creationId xmlns:a16="http://schemas.microsoft.com/office/drawing/2014/main" id="{E83C8085-E012-4ADE-803F-86E9CBCE473A}"/>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8" name="Freeform 12339">
                <a:extLst>
                  <a:ext uri="{FF2B5EF4-FFF2-40B4-BE49-F238E27FC236}">
                    <a16:creationId xmlns:a16="http://schemas.microsoft.com/office/drawing/2014/main" id="{9DAB6468-58AC-45E6-820B-1F8D9EE0898B}"/>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9" name="Freeform 12340">
                <a:extLst>
                  <a:ext uri="{FF2B5EF4-FFF2-40B4-BE49-F238E27FC236}">
                    <a16:creationId xmlns:a16="http://schemas.microsoft.com/office/drawing/2014/main" id="{075E9433-5A51-4610-92C4-C1E5579A2325}"/>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0" name="Freeform 12341">
                <a:extLst>
                  <a:ext uri="{FF2B5EF4-FFF2-40B4-BE49-F238E27FC236}">
                    <a16:creationId xmlns:a16="http://schemas.microsoft.com/office/drawing/2014/main" id="{7CE9421E-270F-47E5-A847-4F121430169C}"/>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1" name="Freeform 12342">
                <a:extLst>
                  <a:ext uri="{FF2B5EF4-FFF2-40B4-BE49-F238E27FC236}">
                    <a16:creationId xmlns:a16="http://schemas.microsoft.com/office/drawing/2014/main" id="{6ACA852E-CA9F-419C-96BB-985898C6F97E}"/>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2" name="Freeform 12343">
                <a:extLst>
                  <a:ext uri="{FF2B5EF4-FFF2-40B4-BE49-F238E27FC236}">
                    <a16:creationId xmlns:a16="http://schemas.microsoft.com/office/drawing/2014/main" id="{FCBED9B3-D246-4E71-9F5C-3E58C2CC614F}"/>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3" name="Freeform 12344">
                <a:extLst>
                  <a:ext uri="{FF2B5EF4-FFF2-40B4-BE49-F238E27FC236}">
                    <a16:creationId xmlns:a16="http://schemas.microsoft.com/office/drawing/2014/main" id="{75EA906A-27F4-486F-92F9-CEBD04072538}"/>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4" name="Freeform 12345">
                <a:extLst>
                  <a:ext uri="{FF2B5EF4-FFF2-40B4-BE49-F238E27FC236}">
                    <a16:creationId xmlns:a16="http://schemas.microsoft.com/office/drawing/2014/main" id="{AE52F0E8-295D-4482-9D9A-BCAE4BFC7B32}"/>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5" name="Freeform 12346">
                <a:extLst>
                  <a:ext uri="{FF2B5EF4-FFF2-40B4-BE49-F238E27FC236}">
                    <a16:creationId xmlns:a16="http://schemas.microsoft.com/office/drawing/2014/main" id="{2FD9EDBB-BA06-4675-BBB8-BCDC72F12760}"/>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6" name="Freeform 12347">
                <a:extLst>
                  <a:ext uri="{FF2B5EF4-FFF2-40B4-BE49-F238E27FC236}">
                    <a16:creationId xmlns:a16="http://schemas.microsoft.com/office/drawing/2014/main" id="{23B86014-4917-49DF-ABB6-6871FE056708}"/>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7" name="Freeform 12348">
                <a:extLst>
                  <a:ext uri="{FF2B5EF4-FFF2-40B4-BE49-F238E27FC236}">
                    <a16:creationId xmlns:a16="http://schemas.microsoft.com/office/drawing/2014/main" id="{BB740ECE-50BA-4F82-8049-9C3DECE8942D}"/>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8" name="Freeform 12349">
                <a:extLst>
                  <a:ext uri="{FF2B5EF4-FFF2-40B4-BE49-F238E27FC236}">
                    <a16:creationId xmlns:a16="http://schemas.microsoft.com/office/drawing/2014/main" id="{67635C56-39C3-4D05-AE6C-DCB70BCC2518}"/>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9" name="Freeform 12350">
                <a:extLst>
                  <a:ext uri="{FF2B5EF4-FFF2-40B4-BE49-F238E27FC236}">
                    <a16:creationId xmlns:a16="http://schemas.microsoft.com/office/drawing/2014/main" id="{431EA2CF-417D-418F-9F01-D2591929D139}"/>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0" name="Freeform 12351">
                <a:extLst>
                  <a:ext uri="{FF2B5EF4-FFF2-40B4-BE49-F238E27FC236}">
                    <a16:creationId xmlns:a16="http://schemas.microsoft.com/office/drawing/2014/main" id="{E0B1E829-175C-4785-8C5C-E006B079E235}"/>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1" name="Freeform 12352">
                <a:extLst>
                  <a:ext uri="{FF2B5EF4-FFF2-40B4-BE49-F238E27FC236}">
                    <a16:creationId xmlns:a16="http://schemas.microsoft.com/office/drawing/2014/main" id="{615FFF57-C28D-4255-8271-26796B1E46EB}"/>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2" name="Freeform 12353">
                <a:extLst>
                  <a:ext uri="{FF2B5EF4-FFF2-40B4-BE49-F238E27FC236}">
                    <a16:creationId xmlns:a16="http://schemas.microsoft.com/office/drawing/2014/main" id="{CC434E28-EC1C-4B43-A5EF-B4AF6EC9B008}"/>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3" name="Freeform 12354">
                <a:extLst>
                  <a:ext uri="{FF2B5EF4-FFF2-40B4-BE49-F238E27FC236}">
                    <a16:creationId xmlns:a16="http://schemas.microsoft.com/office/drawing/2014/main" id="{5633B0DB-5CC1-4E47-86AE-CDCD39733BE5}"/>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4" name="Freeform 12355">
                <a:extLst>
                  <a:ext uri="{FF2B5EF4-FFF2-40B4-BE49-F238E27FC236}">
                    <a16:creationId xmlns:a16="http://schemas.microsoft.com/office/drawing/2014/main" id="{ADAFFA73-554B-4580-9AA0-2EC9DB2CA40F}"/>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5" name="Freeform 12356">
                <a:extLst>
                  <a:ext uri="{FF2B5EF4-FFF2-40B4-BE49-F238E27FC236}">
                    <a16:creationId xmlns:a16="http://schemas.microsoft.com/office/drawing/2014/main" id="{23AF58BB-7223-4ACF-B750-A43A4C050062}"/>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6" name="Freeform 12357">
                <a:extLst>
                  <a:ext uri="{FF2B5EF4-FFF2-40B4-BE49-F238E27FC236}">
                    <a16:creationId xmlns:a16="http://schemas.microsoft.com/office/drawing/2014/main" id="{059F21A0-861F-4E03-A92B-9B09A244ACDF}"/>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7" name="Freeform 12358">
                <a:extLst>
                  <a:ext uri="{FF2B5EF4-FFF2-40B4-BE49-F238E27FC236}">
                    <a16:creationId xmlns:a16="http://schemas.microsoft.com/office/drawing/2014/main" id="{3D103219-E5BF-4270-BB23-E0B98DF0B10B}"/>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8" name="Freeform 12359">
                <a:extLst>
                  <a:ext uri="{FF2B5EF4-FFF2-40B4-BE49-F238E27FC236}">
                    <a16:creationId xmlns:a16="http://schemas.microsoft.com/office/drawing/2014/main" id="{F667B68A-1B33-49DB-89C3-97F6227845E4}"/>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9" name="Freeform 12360">
                <a:extLst>
                  <a:ext uri="{FF2B5EF4-FFF2-40B4-BE49-F238E27FC236}">
                    <a16:creationId xmlns:a16="http://schemas.microsoft.com/office/drawing/2014/main" id="{2E6F0DD1-4397-424B-9C6F-74CB6B3DA133}"/>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0" name="Freeform 12361">
                <a:extLst>
                  <a:ext uri="{FF2B5EF4-FFF2-40B4-BE49-F238E27FC236}">
                    <a16:creationId xmlns:a16="http://schemas.microsoft.com/office/drawing/2014/main" id="{85F3B958-A9D7-4D09-AC7D-86BF547A79DB}"/>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1" name="Freeform 12362">
                <a:extLst>
                  <a:ext uri="{FF2B5EF4-FFF2-40B4-BE49-F238E27FC236}">
                    <a16:creationId xmlns:a16="http://schemas.microsoft.com/office/drawing/2014/main" id="{FE0AD6C6-7B70-4C89-851E-07B96AE9E458}"/>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2" name="Freeform 12363">
                <a:extLst>
                  <a:ext uri="{FF2B5EF4-FFF2-40B4-BE49-F238E27FC236}">
                    <a16:creationId xmlns:a16="http://schemas.microsoft.com/office/drawing/2014/main" id="{8C0DFD3C-B962-4074-9C90-A729FCDEAC19}"/>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3" name="Freeform 12364">
                <a:extLst>
                  <a:ext uri="{FF2B5EF4-FFF2-40B4-BE49-F238E27FC236}">
                    <a16:creationId xmlns:a16="http://schemas.microsoft.com/office/drawing/2014/main" id="{9AA97B1F-0DEC-4EFA-9A10-0B567C914203}"/>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4" name="Freeform 12365">
                <a:extLst>
                  <a:ext uri="{FF2B5EF4-FFF2-40B4-BE49-F238E27FC236}">
                    <a16:creationId xmlns:a16="http://schemas.microsoft.com/office/drawing/2014/main" id="{ADD6E6A6-AB88-47FC-8589-2143E363A0AF}"/>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5" name="Freeform 12366">
                <a:extLst>
                  <a:ext uri="{FF2B5EF4-FFF2-40B4-BE49-F238E27FC236}">
                    <a16:creationId xmlns:a16="http://schemas.microsoft.com/office/drawing/2014/main" id="{2F35CE82-4724-4CD3-8757-7E518E78BD83}"/>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6" name="Freeform 12367">
                <a:extLst>
                  <a:ext uri="{FF2B5EF4-FFF2-40B4-BE49-F238E27FC236}">
                    <a16:creationId xmlns:a16="http://schemas.microsoft.com/office/drawing/2014/main" id="{B18CDA1F-95B5-45B6-8707-023E1E4FA2E9}"/>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7" name="Freeform 12368">
                <a:extLst>
                  <a:ext uri="{FF2B5EF4-FFF2-40B4-BE49-F238E27FC236}">
                    <a16:creationId xmlns:a16="http://schemas.microsoft.com/office/drawing/2014/main" id="{270B8628-BD71-446D-92A7-7CCB9DE5CD96}"/>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8" name="Freeform 12369">
                <a:extLst>
                  <a:ext uri="{FF2B5EF4-FFF2-40B4-BE49-F238E27FC236}">
                    <a16:creationId xmlns:a16="http://schemas.microsoft.com/office/drawing/2014/main" id="{22BFFD29-BDAD-42E4-87B7-91B74CD1C576}"/>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9" name="Freeform 12370">
                <a:extLst>
                  <a:ext uri="{FF2B5EF4-FFF2-40B4-BE49-F238E27FC236}">
                    <a16:creationId xmlns:a16="http://schemas.microsoft.com/office/drawing/2014/main" id="{CE7684C7-53C6-4EEF-A56D-64E192611218}"/>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0" name="Freeform 12371">
                <a:extLst>
                  <a:ext uri="{FF2B5EF4-FFF2-40B4-BE49-F238E27FC236}">
                    <a16:creationId xmlns:a16="http://schemas.microsoft.com/office/drawing/2014/main" id="{0D1EB8B3-E336-4B8F-A869-A60267CC2CD6}"/>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1" name="Freeform 12372">
                <a:extLst>
                  <a:ext uri="{FF2B5EF4-FFF2-40B4-BE49-F238E27FC236}">
                    <a16:creationId xmlns:a16="http://schemas.microsoft.com/office/drawing/2014/main" id="{58BB7490-A0CF-4621-80AE-E200C0045ABC}"/>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2" name="Freeform 12373">
                <a:extLst>
                  <a:ext uri="{FF2B5EF4-FFF2-40B4-BE49-F238E27FC236}">
                    <a16:creationId xmlns:a16="http://schemas.microsoft.com/office/drawing/2014/main" id="{A1B37FD6-7759-41CE-B43D-98361CB1253F}"/>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3" name="Freeform 12374">
                <a:extLst>
                  <a:ext uri="{FF2B5EF4-FFF2-40B4-BE49-F238E27FC236}">
                    <a16:creationId xmlns:a16="http://schemas.microsoft.com/office/drawing/2014/main" id="{6B8F5727-8A15-4E96-BFD0-F80F24B139FE}"/>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4" name="Freeform 12375">
                <a:extLst>
                  <a:ext uri="{FF2B5EF4-FFF2-40B4-BE49-F238E27FC236}">
                    <a16:creationId xmlns:a16="http://schemas.microsoft.com/office/drawing/2014/main" id="{1D252CC8-82D8-4450-9233-B6D98758ED3B}"/>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5" name="Freeform 12376">
                <a:extLst>
                  <a:ext uri="{FF2B5EF4-FFF2-40B4-BE49-F238E27FC236}">
                    <a16:creationId xmlns:a16="http://schemas.microsoft.com/office/drawing/2014/main" id="{B73BED9D-91FF-483D-8754-0FBF59E873BD}"/>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6" name="Freeform 12377">
                <a:extLst>
                  <a:ext uri="{FF2B5EF4-FFF2-40B4-BE49-F238E27FC236}">
                    <a16:creationId xmlns:a16="http://schemas.microsoft.com/office/drawing/2014/main" id="{38C8D9F7-63AC-478E-9B07-64F089EBC7EE}"/>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7" name="Freeform 12378">
                <a:extLst>
                  <a:ext uri="{FF2B5EF4-FFF2-40B4-BE49-F238E27FC236}">
                    <a16:creationId xmlns:a16="http://schemas.microsoft.com/office/drawing/2014/main" id="{BDC353AF-67FE-4ECE-B944-31130B51E0B7}"/>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8" name="Freeform 12379">
                <a:extLst>
                  <a:ext uri="{FF2B5EF4-FFF2-40B4-BE49-F238E27FC236}">
                    <a16:creationId xmlns:a16="http://schemas.microsoft.com/office/drawing/2014/main" id="{0AB15563-C79B-405D-92F2-AC7A80F6A3AE}"/>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9" name="Freeform 12380">
                <a:extLst>
                  <a:ext uri="{FF2B5EF4-FFF2-40B4-BE49-F238E27FC236}">
                    <a16:creationId xmlns:a16="http://schemas.microsoft.com/office/drawing/2014/main" id="{F10E2D11-E952-4EFA-A09E-C78EC44BC316}"/>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0" name="Freeform 12381">
                <a:extLst>
                  <a:ext uri="{FF2B5EF4-FFF2-40B4-BE49-F238E27FC236}">
                    <a16:creationId xmlns:a16="http://schemas.microsoft.com/office/drawing/2014/main" id="{2E00060B-7471-4C35-8847-419235165908}"/>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1" name="Freeform 12382">
                <a:extLst>
                  <a:ext uri="{FF2B5EF4-FFF2-40B4-BE49-F238E27FC236}">
                    <a16:creationId xmlns:a16="http://schemas.microsoft.com/office/drawing/2014/main" id="{C61E155B-B3A9-4F46-9331-78DCB13BD9C9}"/>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2" name="Freeform 12383">
                <a:extLst>
                  <a:ext uri="{FF2B5EF4-FFF2-40B4-BE49-F238E27FC236}">
                    <a16:creationId xmlns:a16="http://schemas.microsoft.com/office/drawing/2014/main" id="{00A95E6A-AAC2-460B-A83F-152DB77E45D5}"/>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3" name="Freeform 12384">
                <a:extLst>
                  <a:ext uri="{FF2B5EF4-FFF2-40B4-BE49-F238E27FC236}">
                    <a16:creationId xmlns:a16="http://schemas.microsoft.com/office/drawing/2014/main" id="{F75FEDD8-9469-40F7-8D92-98C1A7631C6D}"/>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4" name="Freeform 12385">
                <a:extLst>
                  <a:ext uri="{FF2B5EF4-FFF2-40B4-BE49-F238E27FC236}">
                    <a16:creationId xmlns:a16="http://schemas.microsoft.com/office/drawing/2014/main" id="{D707DA0F-C228-4B50-BE83-97D87D41C376}"/>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5" name="Freeform 12386">
                <a:extLst>
                  <a:ext uri="{FF2B5EF4-FFF2-40B4-BE49-F238E27FC236}">
                    <a16:creationId xmlns:a16="http://schemas.microsoft.com/office/drawing/2014/main" id="{9E9EF1B1-8AA9-4925-ABAD-E3B8A3A7104E}"/>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6" name="Freeform 12387">
                <a:extLst>
                  <a:ext uri="{FF2B5EF4-FFF2-40B4-BE49-F238E27FC236}">
                    <a16:creationId xmlns:a16="http://schemas.microsoft.com/office/drawing/2014/main" id="{9DA05C32-EC28-46D8-9AF2-3E83CEB7FE67}"/>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7" name="Freeform 12388">
                <a:extLst>
                  <a:ext uri="{FF2B5EF4-FFF2-40B4-BE49-F238E27FC236}">
                    <a16:creationId xmlns:a16="http://schemas.microsoft.com/office/drawing/2014/main" id="{3878812D-C3E9-4C13-A4B7-FE0DEA120F34}"/>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8" name="Freeform 12389">
                <a:extLst>
                  <a:ext uri="{FF2B5EF4-FFF2-40B4-BE49-F238E27FC236}">
                    <a16:creationId xmlns:a16="http://schemas.microsoft.com/office/drawing/2014/main" id="{4F9D0BC8-930B-498A-8020-FA144E0E5AD3}"/>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9" name="Freeform 12390">
                <a:extLst>
                  <a:ext uri="{FF2B5EF4-FFF2-40B4-BE49-F238E27FC236}">
                    <a16:creationId xmlns:a16="http://schemas.microsoft.com/office/drawing/2014/main" id="{29B5A46D-210D-43C5-9FA0-EB407D609AC3}"/>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0" name="Freeform 12391">
                <a:extLst>
                  <a:ext uri="{FF2B5EF4-FFF2-40B4-BE49-F238E27FC236}">
                    <a16:creationId xmlns:a16="http://schemas.microsoft.com/office/drawing/2014/main" id="{366A2D57-8AA9-4992-8DFD-A172158FEC6B}"/>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1" name="Freeform 12392">
                <a:extLst>
                  <a:ext uri="{FF2B5EF4-FFF2-40B4-BE49-F238E27FC236}">
                    <a16:creationId xmlns:a16="http://schemas.microsoft.com/office/drawing/2014/main" id="{2BB4D0BC-3140-4BAC-8095-3DD9C55AC98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2" name="Freeform 12393">
                <a:extLst>
                  <a:ext uri="{FF2B5EF4-FFF2-40B4-BE49-F238E27FC236}">
                    <a16:creationId xmlns:a16="http://schemas.microsoft.com/office/drawing/2014/main" id="{AAF7356E-0B39-47A3-88CA-CBA0D40449A7}"/>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3" name="Freeform 12394">
                <a:extLst>
                  <a:ext uri="{FF2B5EF4-FFF2-40B4-BE49-F238E27FC236}">
                    <a16:creationId xmlns:a16="http://schemas.microsoft.com/office/drawing/2014/main" id="{7A5A2140-1A3C-421B-A51C-5C5177B7E82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4" name="Freeform 12395">
                <a:extLst>
                  <a:ext uri="{FF2B5EF4-FFF2-40B4-BE49-F238E27FC236}">
                    <a16:creationId xmlns:a16="http://schemas.microsoft.com/office/drawing/2014/main" id="{563939F4-6916-407F-B558-CE210B88CE26}"/>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5" name="Freeform 12396">
                <a:extLst>
                  <a:ext uri="{FF2B5EF4-FFF2-40B4-BE49-F238E27FC236}">
                    <a16:creationId xmlns:a16="http://schemas.microsoft.com/office/drawing/2014/main" id="{7FC3A86A-333F-49B7-824E-7649AC425E57}"/>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6" name="Freeform 12397">
                <a:extLst>
                  <a:ext uri="{FF2B5EF4-FFF2-40B4-BE49-F238E27FC236}">
                    <a16:creationId xmlns:a16="http://schemas.microsoft.com/office/drawing/2014/main" id="{9A17115B-3BE4-4180-B5BB-5DDB25077584}"/>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7" name="Freeform 12398">
                <a:extLst>
                  <a:ext uri="{FF2B5EF4-FFF2-40B4-BE49-F238E27FC236}">
                    <a16:creationId xmlns:a16="http://schemas.microsoft.com/office/drawing/2014/main" id="{F9983613-85E8-4C8D-8627-EAF4C00846CF}"/>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8" name="Freeform 12399">
                <a:extLst>
                  <a:ext uri="{FF2B5EF4-FFF2-40B4-BE49-F238E27FC236}">
                    <a16:creationId xmlns:a16="http://schemas.microsoft.com/office/drawing/2014/main" id="{BE9373F3-1D72-4467-9406-59C6DB5DB0B6}"/>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9" name="Freeform 12400">
                <a:extLst>
                  <a:ext uri="{FF2B5EF4-FFF2-40B4-BE49-F238E27FC236}">
                    <a16:creationId xmlns:a16="http://schemas.microsoft.com/office/drawing/2014/main" id="{B37E0F75-0F87-430B-85C9-921D86BEE51C}"/>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0" name="Freeform 12401">
                <a:extLst>
                  <a:ext uri="{FF2B5EF4-FFF2-40B4-BE49-F238E27FC236}">
                    <a16:creationId xmlns:a16="http://schemas.microsoft.com/office/drawing/2014/main" id="{A7DF71EA-8883-434B-B85D-AC44C5FFD1E6}"/>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1" name="Freeform 12402">
                <a:extLst>
                  <a:ext uri="{FF2B5EF4-FFF2-40B4-BE49-F238E27FC236}">
                    <a16:creationId xmlns:a16="http://schemas.microsoft.com/office/drawing/2014/main" id="{C2F05FE7-2BF8-459F-9C9D-E1CFF3E69A49}"/>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2" name="Freeform 12403">
                <a:extLst>
                  <a:ext uri="{FF2B5EF4-FFF2-40B4-BE49-F238E27FC236}">
                    <a16:creationId xmlns:a16="http://schemas.microsoft.com/office/drawing/2014/main" id="{A718246B-754B-4ED1-8E58-DA4B19AB03A4}"/>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3" name="Freeform 12404">
                <a:extLst>
                  <a:ext uri="{FF2B5EF4-FFF2-40B4-BE49-F238E27FC236}">
                    <a16:creationId xmlns:a16="http://schemas.microsoft.com/office/drawing/2014/main" id="{F2420E89-4D29-4B96-822A-99BB31389D99}"/>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4" name="Freeform 12405">
                <a:extLst>
                  <a:ext uri="{FF2B5EF4-FFF2-40B4-BE49-F238E27FC236}">
                    <a16:creationId xmlns:a16="http://schemas.microsoft.com/office/drawing/2014/main" id="{49642356-0EFF-4341-A91C-4C6E081B70D0}"/>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5" name="Freeform 12406">
                <a:extLst>
                  <a:ext uri="{FF2B5EF4-FFF2-40B4-BE49-F238E27FC236}">
                    <a16:creationId xmlns:a16="http://schemas.microsoft.com/office/drawing/2014/main" id="{6A460E2E-F3D5-487B-B3BE-B6A99D205042}"/>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6" name="Freeform 12407">
                <a:extLst>
                  <a:ext uri="{FF2B5EF4-FFF2-40B4-BE49-F238E27FC236}">
                    <a16:creationId xmlns:a16="http://schemas.microsoft.com/office/drawing/2014/main" id="{2279A7EE-DBED-431E-8851-094215FD119F}"/>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7" name="Freeform 12408">
                <a:extLst>
                  <a:ext uri="{FF2B5EF4-FFF2-40B4-BE49-F238E27FC236}">
                    <a16:creationId xmlns:a16="http://schemas.microsoft.com/office/drawing/2014/main" id="{3F1FC924-DD2E-4E4B-9CDE-4EDF628D7963}"/>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8" name="Freeform 12409">
                <a:extLst>
                  <a:ext uri="{FF2B5EF4-FFF2-40B4-BE49-F238E27FC236}">
                    <a16:creationId xmlns:a16="http://schemas.microsoft.com/office/drawing/2014/main" id="{31CACEA1-90BC-407B-B3DA-132D94CC2C4A}"/>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9" name="Freeform 12410">
                <a:extLst>
                  <a:ext uri="{FF2B5EF4-FFF2-40B4-BE49-F238E27FC236}">
                    <a16:creationId xmlns:a16="http://schemas.microsoft.com/office/drawing/2014/main" id="{6279A919-6EAD-4F40-8249-59D374186C45}"/>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0" name="Freeform 12411">
                <a:extLst>
                  <a:ext uri="{FF2B5EF4-FFF2-40B4-BE49-F238E27FC236}">
                    <a16:creationId xmlns:a16="http://schemas.microsoft.com/office/drawing/2014/main" id="{7F4485E6-2058-4D88-A643-25EE389FAD8A}"/>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1" name="Freeform 12412">
                <a:extLst>
                  <a:ext uri="{FF2B5EF4-FFF2-40B4-BE49-F238E27FC236}">
                    <a16:creationId xmlns:a16="http://schemas.microsoft.com/office/drawing/2014/main" id="{CD619422-3C37-4950-AC11-A89DE5264B90}"/>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2" name="Freeform 12413">
                <a:extLst>
                  <a:ext uri="{FF2B5EF4-FFF2-40B4-BE49-F238E27FC236}">
                    <a16:creationId xmlns:a16="http://schemas.microsoft.com/office/drawing/2014/main" id="{34433D58-8131-4317-A977-F3EB9198F0CD}"/>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3" name="Freeform 12414">
                <a:extLst>
                  <a:ext uri="{FF2B5EF4-FFF2-40B4-BE49-F238E27FC236}">
                    <a16:creationId xmlns:a16="http://schemas.microsoft.com/office/drawing/2014/main" id="{71FD922F-BEF7-43FD-B86A-F10AA89F720E}"/>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4" name="Freeform 12415">
                <a:extLst>
                  <a:ext uri="{FF2B5EF4-FFF2-40B4-BE49-F238E27FC236}">
                    <a16:creationId xmlns:a16="http://schemas.microsoft.com/office/drawing/2014/main" id="{C74597B0-651E-4494-A770-74448FECA596}"/>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5" name="Freeform 12416">
                <a:extLst>
                  <a:ext uri="{FF2B5EF4-FFF2-40B4-BE49-F238E27FC236}">
                    <a16:creationId xmlns:a16="http://schemas.microsoft.com/office/drawing/2014/main" id="{C0E74E31-362B-4D93-B17D-5C902EE302AB}"/>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6" name="Freeform 12417">
                <a:extLst>
                  <a:ext uri="{FF2B5EF4-FFF2-40B4-BE49-F238E27FC236}">
                    <a16:creationId xmlns:a16="http://schemas.microsoft.com/office/drawing/2014/main" id="{295EED61-D22C-493C-BB1A-6077A53330DD}"/>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7" name="Freeform 12418">
                <a:extLst>
                  <a:ext uri="{FF2B5EF4-FFF2-40B4-BE49-F238E27FC236}">
                    <a16:creationId xmlns:a16="http://schemas.microsoft.com/office/drawing/2014/main" id="{E2F4007A-D084-4662-ACE7-AA8016FB85C8}"/>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8" name="Freeform 12419">
                <a:extLst>
                  <a:ext uri="{FF2B5EF4-FFF2-40B4-BE49-F238E27FC236}">
                    <a16:creationId xmlns:a16="http://schemas.microsoft.com/office/drawing/2014/main" id="{8CBDDF5F-69DC-4D88-9F6B-A8DA531FD69F}"/>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9" name="Freeform 12420">
                <a:extLst>
                  <a:ext uri="{FF2B5EF4-FFF2-40B4-BE49-F238E27FC236}">
                    <a16:creationId xmlns:a16="http://schemas.microsoft.com/office/drawing/2014/main" id="{59A07157-44C2-40DF-9F0F-56FCAC2DD73C}"/>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0" name="Freeform 12421">
                <a:extLst>
                  <a:ext uri="{FF2B5EF4-FFF2-40B4-BE49-F238E27FC236}">
                    <a16:creationId xmlns:a16="http://schemas.microsoft.com/office/drawing/2014/main" id="{8928A4E5-4831-4DCC-BD26-97A2E622A0FF}"/>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1" name="Freeform 12422">
                <a:extLst>
                  <a:ext uri="{FF2B5EF4-FFF2-40B4-BE49-F238E27FC236}">
                    <a16:creationId xmlns:a16="http://schemas.microsoft.com/office/drawing/2014/main" id="{AA166D0A-9808-48F3-8D2F-9DE2D4B590C8}"/>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2" name="Freeform 12423">
                <a:extLst>
                  <a:ext uri="{FF2B5EF4-FFF2-40B4-BE49-F238E27FC236}">
                    <a16:creationId xmlns:a16="http://schemas.microsoft.com/office/drawing/2014/main" id="{8609BE15-176C-49AC-BEF0-5BDE19BFF70E}"/>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3" name="Freeform 12424">
                <a:extLst>
                  <a:ext uri="{FF2B5EF4-FFF2-40B4-BE49-F238E27FC236}">
                    <a16:creationId xmlns:a16="http://schemas.microsoft.com/office/drawing/2014/main" id="{85A7FDEC-5F7D-4E00-AD57-2EC20C8AF80B}"/>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4" name="Freeform 12425">
                <a:extLst>
                  <a:ext uri="{FF2B5EF4-FFF2-40B4-BE49-F238E27FC236}">
                    <a16:creationId xmlns:a16="http://schemas.microsoft.com/office/drawing/2014/main" id="{D554B934-04E5-4E7C-BAAC-0FBDC535DF54}"/>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5" name="Freeform 12426">
                <a:extLst>
                  <a:ext uri="{FF2B5EF4-FFF2-40B4-BE49-F238E27FC236}">
                    <a16:creationId xmlns:a16="http://schemas.microsoft.com/office/drawing/2014/main" id="{74B4EF61-3A80-4498-9951-1BA3EBBFE890}"/>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6" name="Freeform 12427">
                <a:extLst>
                  <a:ext uri="{FF2B5EF4-FFF2-40B4-BE49-F238E27FC236}">
                    <a16:creationId xmlns:a16="http://schemas.microsoft.com/office/drawing/2014/main" id="{40BFD197-D4AE-456A-B146-C3579484AF05}"/>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7" name="Freeform 12428">
                <a:extLst>
                  <a:ext uri="{FF2B5EF4-FFF2-40B4-BE49-F238E27FC236}">
                    <a16:creationId xmlns:a16="http://schemas.microsoft.com/office/drawing/2014/main" id="{98BC3CC0-A1B0-4687-9CDC-67D409298DAF}"/>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8" name="Freeform 12429">
                <a:extLst>
                  <a:ext uri="{FF2B5EF4-FFF2-40B4-BE49-F238E27FC236}">
                    <a16:creationId xmlns:a16="http://schemas.microsoft.com/office/drawing/2014/main" id="{4DAE0F7F-FDCD-4763-8540-A5977D498FB4}"/>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9" name="Freeform 12430">
                <a:extLst>
                  <a:ext uri="{FF2B5EF4-FFF2-40B4-BE49-F238E27FC236}">
                    <a16:creationId xmlns:a16="http://schemas.microsoft.com/office/drawing/2014/main" id="{7B79E0A0-C8C2-4425-B7D5-1F2E94B61665}"/>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0" name="Freeform 12431">
                <a:extLst>
                  <a:ext uri="{FF2B5EF4-FFF2-40B4-BE49-F238E27FC236}">
                    <a16:creationId xmlns:a16="http://schemas.microsoft.com/office/drawing/2014/main" id="{CA63DC1B-BF99-497A-B632-86F01EA7EE6D}"/>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1" name="Freeform 12432">
                <a:extLst>
                  <a:ext uri="{FF2B5EF4-FFF2-40B4-BE49-F238E27FC236}">
                    <a16:creationId xmlns:a16="http://schemas.microsoft.com/office/drawing/2014/main" id="{4205483A-E605-4965-9BD5-F7EFD8C01DC5}"/>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2" name="Freeform 12433">
                <a:extLst>
                  <a:ext uri="{FF2B5EF4-FFF2-40B4-BE49-F238E27FC236}">
                    <a16:creationId xmlns:a16="http://schemas.microsoft.com/office/drawing/2014/main" id="{FAE74072-13DE-44E0-81FE-127C528556B1}"/>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3" name="Freeform 12434">
                <a:extLst>
                  <a:ext uri="{FF2B5EF4-FFF2-40B4-BE49-F238E27FC236}">
                    <a16:creationId xmlns:a16="http://schemas.microsoft.com/office/drawing/2014/main" id="{E5464ACD-2A37-42CB-BB4F-A40C3E51BA28}"/>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4" name="Freeform 12435">
                <a:extLst>
                  <a:ext uri="{FF2B5EF4-FFF2-40B4-BE49-F238E27FC236}">
                    <a16:creationId xmlns:a16="http://schemas.microsoft.com/office/drawing/2014/main" id="{F81E44BC-0A15-452F-9B44-97FA435CAFE7}"/>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5" name="Freeform 12436">
                <a:extLst>
                  <a:ext uri="{FF2B5EF4-FFF2-40B4-BE49-F238E27FC236}">
                    <a16:creationId xmlns:a16="http://schemas.microsoft.com/office/drawing/2014/main" id="{A966936B-0B21-4077-96D1-64328DBC85E7}"/>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6" name="Freeform 12437">
                <a:extLst>
                  <a:ext uri="{FF2B5EF4-FFF2-40B4-BE49-F238E27FC236}">
                    <a16:creationId xmlns:a16="http://schemas.microsoft.com/office/drawing/2014/main" id="{67F14D59-D7C3-4A0C-BEA2-660B356C94B6}"/>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7" name="Freeform 12438">
                <a:extLst>
                  <a:ext uri="{FF2B5EF4-FFF2-40B4-BE49-F238E27FC236}">
                    <a16:creationId xmlns:a16="http://schemas.microsoft.com/office/drawing/2014/main" id="{3DF36228-4BBC-4DD9-BDD7-A9C875415CAB}"/>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8" name="Freeform 12439">
                <a:extLst>
                  <a:ext uri="{FF2B5EF4-FFF2-40B4-BE49-F238E27FC236}">
                    <a16:creationId xmlns:a16="http://schemas.microsoft.com/office/drawing/2014/main" id="{AEB6C296-CEE1-4CEF-A53E-F9498AC99B85}"/>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9" name="Freeform 12440">
                <a:extLst>
                  <a:ext uri="{FF2B5EF4-FFF2-40B4-BE49-F238E27FC236}">
                    <a16:creationId xmlns:a16="http://schemas.microsoft.com/office/drawing/2014/main" id="{57AA9295-E0FB-42D8-A6F1-5743979E34B1}"/>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0" name="Freeform 12441">
                <a:extLst>
                  <a:ext uri="{FF2B5EF4-FFF2-40B4-BE49-F238E27FC236}">
                    <a16:creationId xmlns:a16="http://schemas.microsoft.com/office/drawing/2014/main" id="{3EB787D8-F710-4077-B8B8-E0841F352FBB}"/>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1" name="Freeform 12442">
                <a:extLst>
                  <a:ext uri="{FF2B5EF4-FFF2-40B4-BE49-F238E27FC236}">
                    <a16:creationId xmlns:a16="http://schemas.microsoft.com/office/drawing/2014/main" id="{FB66B5AF-870B-4BB3-A9C5-D7FF90C0584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2" name="Freeform 12443">
                <a:extLst>
                  <a:ext uri="{FF2B5EF4-FFF2-40B4-BE49-F238E27FC236}">
                    <a16:creationId xmlns:a16="http://schemas.microsoft.com/office/drawing/2014/main" id="{35D1F53A-151B-4E60-8112-463582EE756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3" name="Freeform 12444">
                <a:extLst>
                  <a:ext uri="{FF2B5EF4-FFF2-40B4-BE49-F238E27FC236}">
                    <a16:creationId xmlns:a16="http://schemas.microsoft.com/office/drawing/2014/main" id="{3758E852-DCC8-45AF-B0A3-FA2E7C54F20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4" name="Freeform 12445">
                <a:extLst>
                  <a:ext uri="{FF2B5EF4-FFF2-40B4-BE49-F238E27FC236}">
                    <a16:creationId xmlns:a16="http://schemas.microsoft.com/office/drawing/2014/main" id="{212C51E8-21AF-4539-BC5F-6A31B26B55D1}"/>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5" name="Freeform 12446">
                <a:extLst>
                  <a:ext uri="{FF2B5EF4-FFF2-40B4-BE49-F238E27FC236}">
                    <a16:creationId xmlns:a16="http://schemas.microsoft.com/office/drawing/2014/main" id="{E40C02A8-7EDF-4556-B846-21321559CDAA}"/>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6" name="Freeform 12447">
                <a:extLst>
                  <a:ext uri="{FF2B5EF4-FFF2-40B4-BE49-F238E27FC236}">
                    <a16:creationId xmlns:a16="http://schemas.microsoft.com/office/drawing/2014/main" id="{B29D77E9-E10C-491A-B4DA-A5887A200592}"/>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7" name="Freeform 12448">
                <a:extLst>
                  <a:ext uri="{FF2B5EF4-FFF2-40B4-BE49-F238E27FC236}">
                    <a16:creationId xmlns:a16="http://schemas.microsoft.com/office/drawing/2014/main" id="{D6C14D9C-020A-448C-903A-0EF81F19158A}"/>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8" name="Freeform 12449">
                <a:extLst>
                  <a:ext uri="{FF2B5EF4-FFF2-40B4-BE49-F238E27FC236}">
                    <a16:creationId xmlns:a16="http://schemas.microsoft.com/office/drawing/2014/main" id="{41C9B74A-0904-46CA-A053-7ED4B52569ED}"/>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9" name="Freeform 12450">
                <a:extLst>
                  <a:ext uri="{FF2B5EF4-FFF2-40B4-BE49-F238E27FC236}">
                    <a16:creationId xmlns:a16="http://schemas.microsoft.com/office/drawing/2014/main" id="{C1FAF499-3DC7-4CA7-8999-A1213A238E47}"/>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0" name="Freeform 12451">
                <a:extLst>
                  <a:ext uri="{FF2B5EF4-FFF2-40B4-BE49-F238E27FC236}">
                    <a16:creationId xmlns:a16="http://schemas.microsoft.com/office/drawing/2014/main" id="{9CE59263-F787-4968-B58F-9CD99E06DA12}"/>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1" name="Freeform 12452">
                <a:extLst>
                  <a:ext uri="{FF2B5EF4-FFF2-40B4-BE49-F238E27FC236}">
                    <a16:creationId xmlns:a16="http://schemas.microsoft.com/office/drawing/2014/main" id="{D1308BB2-2564-461D-83A2-F730516DA32C}"/>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2" name="Freeform 12453">
                <a:extLst>
                  <a:ext uri="{FF2B5EF4-FFF2-40B4-BE49-F238E27FC236}">
                    <a16:creationId xmlns:a16="http://schemas.microsoft.com/office/drawing/2014/main" id="{74389871-C661-4A9A-BD11-44BE644D5EC5}"/>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3" name="Freeform 12454">
                <a:extLst>
                  <a:ext uri="{FF2B5EF4-FFF2-40B4-BE49-F238E27FC236}">
                    <a16:creationId xmlns:a16="http://schemas.microsoft.com/office/drawing/2014/main" id="{3654A11F-2D54-4CF0-B149-A391C1947A39}"/>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4" name="Freeform 12455">
                <a:extLst>
                  <a:ext uri="{FF2B5EF4-FFF2-40B4-BE49-F238E27FC236}">
                    <a16:creationId xmlns:a16="http://schemas.microsoft.com/office/drawing/2014/main" id="{2F5E8565-A226-42C2-9CCE-E520B270F8BE}"/>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5" name="Freeform 12456">
                <a:extLst>
                  <a:ext uri="{FF2B5EF4-FFF2-40B4-BE49-F238E27FC236}">
                    <a16:creationId xmlns:a16="http://schemas.microsoft.com/office/drawing/2014/main" id="{3382706C-92F0-48BE-9D9B-63ED600D7E5C}"/>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6" name="Freeform 12457">
                <a:extLst>
                  <a:ext uri="{FF2B5EF4-FFF2-40B4-BE49-F238E27FC236}">
                    <a16:creationId xmlns:a16="http://schemas.microsoft.com/office/drawing/2014/main" id="{723A8614-D6E8-4E3A-AF01-57F588DFFD64}"/>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7" name="Freeform 12458">
                <a:extLst>
                  <a:ext uri="{FF2B5EF4-FFF2-40B4-BE49-F238E27FC236}">
                    <a16:creationId xmlns:a16="http://schemas.microsoft.com/office/drawing/2014/main" id="{9C865B6B-75A9-4311-8416-74994828EBA7}"/>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8" name="Freeform 12459">
                <a:extLst>
                  <a:ext uri="{FF2B5EF4-FFF2-40B4-BE49-F238E27FC236}">
                    <a16:creationId xmlns:a16="http://schemas.microsoft.com/office/drawing/2014/main" id="{E1F565AA-CC7C-4CF8-9E14-14A2747F8E2D}"/>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9" name="Freeform 12460">
                <a:extLst>
                  <a:ext uri="{FF2B5EF4-FFF2-40B4-BE49-F238E27FC236}">
                    <a16:creationId xmlns:a16="http://schemas.microsoft.com/office/drawing/2014/main" id="{63CE7E41-2BDC-4F25-8F06-2BDCE27E18CC}"/>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0" name="Freeform 12461">
                <a:extLst>
                  <a:ext uri="{FF2B5EF4-FFF2-40B4-BE49-F238E27FC236}">
                    <a16:creationId xmlns:a16="http://schemas.microsoft.com/office/drawing/2014/main" id="{04EFB2CE-3B4D-4659-ADDE-58922717D5AA}"/>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1" name="Freeform 12462">
                <a:extLst>
                  <a:ext uri="{FF2B5EF4-FFF2-40B4-BE49-F238E27FC236}">
                    <a16:creationId xmlns:a16="http://schemas.microsoft.com/office/drawing/2014/main" id="{75B0CD05-B417-4811-8BA0-A7A168757F7E}"/>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2" name="Freeform 12463">
                <a:extLst>
                  <a:ext uri="{FF2B5EF4-FFF2-40B4-BE49-F238E27FC236}">
                    <a16:creationId xmlns:a16="http://schemas.microsoft.com/office/drawing/2014/main" id="{6982BCEB-CFB7-4B70-BEEE-2DFCB6521FD7}"/>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3" name="Freeform 12464">
                <a:extLst>
                  <a:ext uri="{FF2B5EF4-FFF2-40B4-BE49-F238E27FC236}">
                    <a16:creationId xmlns:a16="http://schemas.microsoft.com/office/drawing/2014/main" id="{616B1CAC-4C80-41F4-AED1-F66646CCC39A}"/>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4" name="Freeform 12465">
                <a:extLst>
                  <a:ext uri="{FF2B5EF4-FFF2-40B4-BE49-F238E27FC236}">
                    <a16:creationId xmlns:a16="http://schemas.microsoft.com/office/drawing/2014/main" id="{152AA878-1710-4D9A-926A-32E7D577A925}"/>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5" name="Freeform 12466">
                <a:extLst>
                  <a:ext uri="{FF2B5EF4-FFF2-40B4-BE49-F238E27FC236}">
                    <a16:creationId xmlns:a16="http://schemas.microsoft.com/office/drawing/2014/main" id="{77A83B19-3E03-4DB5-B27B-5577AF7ED3CB}"/>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6" name="Freeform 12467">
                <a:extLst>
                  <a:ext uri="{FF2B5EF4-FFF2-40B4-BE49-F238E27FC236}">
                    <a16:creationId xmlns:a16="http://schemas.microsoft.com/office/drawing/2014/main" id="{ED1098A1-C20A-49EF-AE38-1FA81E099E2E}"/>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7" name="Freeform 12468">
                <a:extLst>
                  <a:ext uri="{FF2B5EF4-FFF2-40B4-BE49-F238E27FC236}">
                    <a16:creationId xmlns:a16="http://schemas.microsoft.com/office/drawing/2014/main" id="{78ABD46D-133D-45B0-8D32-D60CFCBCB57D}"/>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8" name="Freeform 12469">
                <a:extLst>
                  <a:ext uri="{FF2B5EF4-FFF2-40B4-BE49-F238E27FC236}">
                    <a16:creationId xmlns:a16="http://schemas.microsoft.com/office/drawing/2014/main" id="{56E57B2F-AC05-4B70-B529-87D0AA421C5D}"/>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9" name="Freeform 12470">
                <a:extLst>
                  <a:ext uri="{FF2B5EF4-FFF2-40B4-BE49-F238E27FC236}">
                    <a16:creationId xmlns:a16="http://schemas.microsoft.com/office/drawing/2014/main" id="{663BFC8B-7EEA-473E-A69D-BEDA73B80667}"/>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0" name="Freeform 12471">
                <a:extLst>
                  <a:ext uri="{FF2B5EF4-FFF2-40B4-BE49-F238E27FC236}">
                    <a16:creationId xmlns:a16="http://schemas.microsoft.com/office/drawing/2014/main" id="{ACD0876D-ABBE-4D68-9068-A98A0E018711}"/>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1" name="Freeform 12472">
                <a:extLst>
                  <a:ext uri="{FF2B5EF4-FFF2-40B4-BE49-F238E27FC236}">
                    <a16:creationId xmlns:a16="http://schemas.microsoft.com/office/drawing/2014/main" id="{20B5CDD7-2610-4A6A-877E-C2493E7E1FD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2" name="Freeform 12473">
                <a:extLst>
                  <a:ext uri="{FF2B5EF4-FFF2-40B4-BE49-F238E27FC236}">
                    <a16:creationId xmlns:a16="http://schemas.microsoft.com/office/drawing/2014/main" id="{2F1911C5-DBA8-4D54-9ED1-43F39A456942}"/>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3" name="Freeform 12474">
                <a:extLst>
                  <a:ext uri="{FF2B5EF4-FFF2-40B4-BE49-F238E27FC236}">
                    <a16:creationId xmlns:a16="http://schemas.microsoft.com/office/drawing/2014/main" id="{5DECB8EA-3C28-4C13-9EF9-6792CC278D9C}"/>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4" name="Freeform 12475">
                <a:extLst>
                  <a:ext uri="{FF2B5EF4-FFF2-40B4-BE49-F238E27FC236}">
                    <a16:creationId xmlns:a16="http://schemas.microsoft.com/office/drawing/2014/main" id="{391DC147-2BA2-4277-AC8D-5DDC0C013401}"/>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5" name="Freeform 12476">
                <a:extLst>
                  <a:ext uri="{FF2B5EF4-FFF2-40B4-BE49-F238E27FC236}">
                    <a16:creationId xmlns:a16="http://schemas.microsoft.com/office/drawing/2014/main" id="{51DC9A67-BF9C-46E0-A142-5AAEAE8CC67C}"/>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6" name="Freeform 12477">
                <a:extLst>
                  <a:ext uri="{FF2B5EF4-FFF2-40B4-BE49-F238E27FC236}">
                    <a16:creationId xmlns:a16="http://schemas.microsoft.com/office/drawing/2014/main" id="{870718C8-EC60-471E-82DB-87643040F407}"/>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7" name="Freeform 12478">
                <a:extLst>
                  <a:ext uri="{FF2B5EF4-FFF2-40B4-BE49-F238E27FC236}">
                    <a16:creationId xmlns:a16="http://schemas.microsoft.com/office/drawing/2014/main" id="{A441F2B2-5D38-4130-8E5D-6761981D9EE7}"/>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8" name="Freeform 12479">
                <a:extLst>
                  <a:ext uri="{FF2B5EF4-FFF2-40B4-BE49-F238E27FC236}">
                    <a16:creationId xmlns:a16="http://schemas.microsoft.com/office/drawing/2014/main" id="{EF28B977-DD50-4145-AAD4-61B106838DE2}"/>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9" name="Freeform 12480">
                <a:extLst>
                  <a:ext uri="{FF2B5EF4-FFF2-40B4-BE49-F238E27FC236}">
                    <a16:creationId xmlns:a16="http://schemas.microsoft.com/office/drawing/2014/main" id="{6E60F951-9691-41AC-9191-2CC7F24DFC82}"/>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0" name="Freeform 12481">
                <a:extLst>
                  <a:ext uri="{FF2B5EF4-FFF2-40B4-BE49-F238E27FC236}">
                    <a16:creationId xmlns:a16="http://schemas.microsoft.com/office/drawing/2014/main" id="{B8BDD4F2-868A-40EF-9AD8-7323A6F629BC}"/>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1" name="Freeform 12482">
                <a:extLst>
                  <a:ext uri="{FF2B5EF4-FFF2-40B4-BE49-F238E27FC236}">
                    <a16:creationId xmlns:a16="http://schemas.microsoft.com/office/drawing/2014/main" id="{93424A54-B540-49DB-8330-168BB948E7C7}"/>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2" name="Freeform 12483">
                <a:extLst>
                  <a:ext uri="{FF2B5EF4-FFF2-40B4-BE49-F238E27FC236}">
                    <a16:creationId xmlns:a16="http://schemas.microsoft.com/office/drawing/2014/main" id="{97244137-CAB3-48C4-9163-08B63196F2D3}"/>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3" name="Freeform 12484">
                <a:extLst>
                  <a:ext uri="{FF2B5EF4-FFF2-40B4-BE49-F238E27FC236}">
                    <a16:creationId xmlns:a16="http://schemas.microsoft.com/office/drawing/2014/main" id="{CFB15B28-6AA4-4C0B-9F8B-32CB00E6E383}"/>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4" name="Freeform 12485">
                <a:extLst>
                  <a:ext uri="{FF2B5EF4-FFF2-40B4-BE49-F238E27FC236}">
                    <a16:creationId xmlns:a16="http://schemas.microsoft.com/office/drawing/2014/main" id="{D986BD92-8B03-4589-96D7-41BB797888A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5" name="Freeform 12486">
                <a:extLst>
                  <a:ext uri="{FF2B5EF4-FFF2-40B4-BE49-F238E27FC236}">
                    <a16:creationId xmlns:a16="http://schemas.microsoft.com/office/drawing/2014/main" id="{7E39DC57-9141-4EB2-93CA-A3974A26B61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6" name="Freeform 12487">
                <a:extLst>
                  <a:ext uri="{FF2B5EF4-FFF2-40B4-BE49-F238E27FC236}">
                    <a16:creationId xmlns:a16="http://schemas.microsoft.com/office/drawing/2014/main" id="{9F991EE6-10C9-4531-840A-217B47A7B8F0}"/>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7" name="Freeform 12488">
                <a:extLst>
                  <a:ext uri="{FF2B5EF4-FFF2-40B4-BE49-F238E27FC236}">
                    <a16:creationId xmlns:a16="http://schemas.microsoft.com/office/drawing/2014/main" id="{0C94FBAA-C777-410B-B367-AD003A1A5C8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8" name="Freeform 12489">
                <a:extLst>
                  <a:ext uri="{FF2B5EF4-FFF2-40B4-BE49-F238E27FC236}">
                    <a16:creationId xmlns:a16="http://schemas.microsoft.com/office/drawing/2014/main" id="{C089205C-69FE-4E0A-8CF5-E71F00E10AD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9" name="Freeform 12490">
                <a:extLst>
                  <a:ext uri="{FF2B5EF4-FFF2-40B4-BE49-F238E27FC236}">
                    <a16:creationId xmlns:a16="http://schemas.microsoft.com/office/drawing/2014/main" id="{D4DBC547-7F9A-4E57-9A5A-1C7C31FE80F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0" name="Freeform 12491">
                <a:extLst>
                  <a:ext uri="{FF2B5EF4-FFF2-40B4-BE49-F238E27FC236}">
                    <a16:creationId xmlns:a16="http://schemas.microsoft.com/office/drawing/2014/main" id="{4C535E64-72E4-4140-B199-2A81E60CC076}"/>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1" name="Freeform 12492">
                <a:extLst>
                  <a:ext uri="{FF2B5EF4-FFF2-40B4-BE49-F238E27FC236}">
                    <a16:creationId xmlns:a16="http://schemas.microsoft.com/office/drawing/2014/main" id="{FFDDCE50-20CB-46FC-B714-084246804EDB}"/>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2" name="Freeform 12493">
                <a:extLst>
                  <a:ext uri="{FF2B5EF4-FFF2-40B4-BE49-F238E27FC236}">
                    <a16:creationId xmlns:a16="http://schemas.microsoft.com/office/drawing/2014/main" id="{7F9F5681-A3F5-4511-84FC-682D67931809}"/>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3" name="Freeform 12494">
                <a:extLst>
                  <a:ext uri="{FF2B5EF4-FFF2-40B4-BE49-F238E27FC236}">
                    <a16:creationId xmlns:a16="http://schemas.microsoft.com/office/drawing/2014/main" id="{14339609-D69A-4A67-9A67-2C279C965C17}"/>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4" name="Freeform 12495">
                <a:extLst>
                  <a:ext uri="{FF2B5EF4-FFF2-40B4-BE49-F238E27FC236}">
                    <a16:creationId xmlns:a16="http://schemas.microsoft.com/office/drawing/2014/main" id="{77D71F2E-F4A3-49BC-AFAB-1678D5182DAC}"/>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5" name="Freeform 12496">
                <a:extLst>
                  <a:ext uri="{FF2B5EF4-FFF2-40B4-BE49-F238E27FC236}">
                    <a16:creationId xmlns:a16="http://schemas.microsoft.com/office/drawing/2014/main" id="{4E510CB5-DFC1-4347-9261-6FDE5944CD1F}"/>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6" name="Freeform 12497">
                <a:extLst>
                  <a:ext uri="{FF2B5EF4-FFF2-40B4-BE49-F238E27FC236}">
                    <a16:creationId xmlns:a16="http://schemas.microsoft.com/office/drawing/2014/main" id="{73F5BBB8-7EDB-4BA9-BA48-F1E0EBE0E339}"/>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7" name="Freeform 12498">
                <a:extLst>
                  <a:ext uri="{FF2B5EF4-FFF2-40B4-BE49-F238E27FC236}">
                    <a16:creationId xmlns:a16="http://schemas.microsoft.com/office/drawing/2014/main" id="{6CEF679B-31F8-4AA3-AC26-CDE8C5ED4838}"/>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8" name="Freeform 12499">
                <a:extLst>
                  <a:ext uri="{FF2B5EF4-FFF2-40B4-BE49-F238E27FC236}">
                    <a16:creationId xmlns:a16="http://schemas.microsoft.com/office/drawing/2014/main" id="{C5835DE7-F7C9-4C05-9C4F-81B2CE603E9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9" name="Freeform 12500">
                <a:extLst>
                  <a:ext uri="{FF2B5EF4-FFF2-40B4-BE49-F238E27FC236}">
                    <a16:creationId xmlns:a16="http://schemas.microsoft.com/office/drawing/2014/main" id="{B2E4EC7C-1C76-43A8-B99B-19649BCAE367}"/>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0" name="Freeform 12501">
                <a:extLst>
                  <a:ext uri="{FF2B5EF4-FFF2-40B4-BE49-F238E27FC236}">
                    <a16:creationId xmlns:a16="http://schemas.microsoft.com/office/drawing/2014/main" id="{5147D538-76A1-4B2B-B163-07D1F4D41260}"/>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1" name="Freeform 12502">
                <a:extLst>
                  <a:ext uri="{FF2B5EF4-FFF2-40B4-BE49-F238E27FC236}">
                    <a16:creationId xmlns:a16="http://schemas.microsoft.com/office/drawing/2014/main" id="{BAB89284-7520-495D-BABE-97637F5F9DB3}"/>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2" name="Freeform 12503">
                <a:extLst>
                  <a:ext uri="{FF2B5EF4-FFF2-40B4-BE49-F238E27FC236}">
                    <a16:creationId xmlns:a16="http://schemas.microsoft.com/office/drawing/2014/main" id="{2F6FA181-4E4B-4C13-BB6A-9843BA26E2C9}"/>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3" name="Freeform 12504">
                <a:extLst>
                  <a:ext uri="{FF2B5EF4-FFF2-40B4-BE49-F238E27FC236}">
                    <a16:creationId xmlns:a16="http://schemas.microsoft.com/office/drawing/2014/main" id="{39AC04CF-3341-4951-86EE-121D10953912}"/>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4" name="Freeform 12505">
                <a:extLst>
                  <a:ext uri="{FF2B5EF4-FFF2-40B4-BE49-F238E27FC236}">
                    <a16:creationId xmlns:a16="http://schemas.microsoft.com/office/drawing/2014/main" id="{EB1F8960-F771-4D5C-889D-99FF650FB944}"/>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5" name="Freeform 12506">
                <a:extLst>
                  <a:ext uri="{FF2B5EF4-FFF2-40B4-BE49-F238E27FC236}">
                    <a16:creationId xmlns:a16="http://schemas.microsoft.com/office/drawing/2014/main" id="{9440749C-1249-448F-ACC0-ED1EBDE18DC7}"/>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6" name="Freeform 12507">
                <a:extLst>
                  <a:ext uri="{FF2B5EF4-FFF2-40B4-BE49-F238E27FC236}">
                    <a16:creationId xmlns:a16="http://schemas.microsoft.com/office/drawing/2014/main" id="{72A6FDDC-5D16-4B9F-B892-37B4E1AC03C0}"/>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7" name="Freeform 12508">
                <a:extLst>
                  <a:ext uri="{FF2B5EF4-FFF2-40B4-BE49-F238E27FC236}">
                    <a16:creationId xmlns:a16="http://schemas.microsoft.com/office/drawing/2014/main" id="{A1B71D47-FF8A-4BC7-BB0C-56DCE4314C76}"/>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8" name="Freeform 12509">
                <a:extLst>
                  <a:ext uri="{FF2B5EF4-FFF2-40B4-BE49-F238E27FC236}">
                    <a16:creationId xmlns:a16="http://schemas.microsoft.com/office/drawing/2014/main" id="{4FD22BFB-B0FE-475A-816F-B4DFA9827E63}"/>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9" name="Freeform 12510">
                <a:extLst>
                  <a:ext uri="{FF2B5EF4-FFF2-40B4-BE49-F238E27FC236}">
                    <a16:creationId xmlns:a16="http://schemas.microsoft.com/office/drawing/2014/main" id="{027260C9-9DAD-4744-9135-788867606140}"/>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0" name="Freeform 12511">
                <a:extLst>
                  <a:ext uri="{FF2B5EF4-FFF2-40B4-BE49-F238E27FC236}">
                    <a16:creationId xmlns:a16="http://schemas.microsoft.com/office/drawing/2014/main" id="{2802B547-2FC9-4814-982F-8C8FA28FBD1D}"/>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1" name="Freeform 12512">
                <a:extLst>
                  <a:ext uri="{FF2B5EF4-FFF2-40B4-BE49-F238E27FC236}">
                    <a16:creationId xmlns:a16="http://schemas.microsoft.com/office/drawing/2014/main" id="{A5BAB55A-1CC1-4C00-8833-EA50DF757D5B}"/>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2" name="Freeform 12513">
                <a:extLst>
                  <a:ext uri="{FF2B5EF4-FFF2-40B4-BE49-F238E27FC236}">
                    <a16:creationId xmlns:a16="http://schemas.microsoft.com/office/drawing/2014/main" id="{541B0324-AD8E-49C9-9CE8-4D6F08F4E79F}"/>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3" name="Freeform 12514">
                <a:extLst>
                  <a:ext uri="{FF2B5EF4-FFF2-40B4-BE49-F238E27FC236}">
                    <a16:creationId xmlns:a16="http://schemas.microsoft.com/office/drawing/2014/main" id="{C7E21DC3-01A0-4B80-BDCB-C08C074D79C6}"/>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4" name="Freeform 12515">
                <a:extLst>
                  <a:ext uri="{FF2B5EF4-FFF2-40B4-BE49-F238E27FC236}">
                    <a16:creationId xmlns:a16="http://schemas.microsoft.com/office/drawing/2014/main" id="{C5690E53-15AC-4DB0-B4A1-8B4AD429FBC3}"/>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5" name="Freeform 12516">
                <a:extLst>
                  <a:ext uri="{FF2B5EF4-FFF2-40B4-BE49-F238E27FC236}">
                    <a16:creationId xmlns:a16="http://schemas.microsoft.com/office/drawing/2014/main" id="{2A2E9498-2660-44E9-BD14-E3F15A9171CA}"/>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6" name="Freeform 12517">
                <a:extLst>
                  <a:ext uri="{FF2B5EF4-FFF2-40B4-BE49-F238E27FC236}">
                    <a16:creationId xmlns:a16="http://schemas.microsoft.com/office/drawing/2014/main" id="{1E20B8A5-1861-43DB-A530-A15380F4E10F}"/>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7" name="Freeform 12518">
                <a:extLst>
                  <a:ext uri="{FF2B5EF4-FFF2-40B4-BE49-F238E27FC236}">
                    <a16:creationId xmlns:a16="http://schemas.microsoft.com/office/drawing/2014/main" id="{84EFC989-EE2D-4A6A-BFF0-B9F547E43A98}"/>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8" name="Freeform 12519">
                <a:extLst>
                  <a:ext uri="{FF2B5EF4-FFF2-40B4-BE49-F238E27FC236}">
                    <a16:creationId xmlns:a16="http://schemas.microsoft.com/office/drawing/2014/main" id="{5F1DD509-F4EC-4C7F-8986-140088FF41AB}"/>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9" name="Freeform 12520">
                <a:extLst>
                  <a:ext uri="{FF2B5EF4-FFF2-40B4-BE49-F238E27FC236}">
                    <a16:creationId xmlns:a16="http://schemas.microsoft.com/office/drawing/2014/main" id="{F7749B28-D9D7-417B-A6E3-08972A6C1F66}"/>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0" name="Freeform 12521">
                <a:extLst>
                  <a:ext uri="{FF2B5EF4-FFF2-40B4-BE49-F238E27FC236}">
                    <a16:creationId xmlns:a16="http://schemas.microsoft.com/office/drawing/2014/main" id="{796DBEC9-63B1-41FE-ABD5-F36AF8A52AB2}"/>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1" name="Freeform 12522">
                <a:extLst>
                  <a:ext uri="{FF2B5EF4-FFF2-40B4-BE49-F238E27FC236}">
                    <a16:creationId xmlns:a16="http://schemas.microsoft.com/office/drawing/2014/main" id="{1CD0EC25-01F0-41C3-BD84-F38AC9C33CD1}"/>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2" name="Freeform 12523">
                <a:extLst>
                  <a:ext uri="{FF2B5EF4-FFF2-40B4-BE49-F238E27FC236}">
                    <a16:creationId xmlns:a16="http://schemas.microsoft.com/office/drawing/2014/main" id="{E67AEC91-EA2A-4E69-8A45-D1D83EA73CD3}"/>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3" name="Freeform 12524">
                <a:extLst>
                  <a:ext uri="{FF2B5EF4-FFF2-40B4-BE49-F238E27FC236}">
                    <a16:creationId xmlns:a16="http://schemas.microsoft.com/office/drawing/2014/main" id="{052DE5ED-0F39-4A31-B4B9-A094421A4538}"/>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4" name="Freeform 12525">
                <a:extLst>
                  <a:ext uri="{FF2B5EF4-FFF2-40B4-BE49-F238E27FC236}">
                    <a16:creationId xmlns:a16="http://schemas.microsoft.com/office/drawing/2014/main" id="{6807C78E-A5D5-48CC-B630-5E8706E28CA4}"/>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5" name="Freeform 12526">
                <a:extLst>
                  <a:ext uri="{FF2B5EF4-FFF2-40B4-BE49-F238E27FC236}">
                    <a16:creationId xmlns:a16="http://schemas.microsoft.com/office/drawing/2014/main" id="{70AC0910-5FE8-4EB9-86FC-E1185A1779CA}"/>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6" name="Freeform 12527">
                <a:extLst>
                  <a:ext uri="{FF2B5EF4-FFF2-40B4-BE49-F238E27FC236}">
                    <a16:creationId xmlns:a16="http://schemas.microsoft.com/office/drawing/2014/main" id="{5C245C3B-33BC-4588-9B94-5B9791D62393}"/>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7" name="Freeform 12528">
                <a:extLst>
                  <a:ext uri="{FF2B5EF4-FFF2-40B4-BE49-F238E27FC236}">
                    <a16:creationId xmlns:a16="http://schemas.microsoft.com/office/drawing/2014/main" id="{C50FF1FF-797F-4BD8-B8CF-3DDB2270496E}"/>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8" name="Freeform 12529">
                <a:extLst>
                  <a:ext uri="{FF2B5EF4-FFF2-40B4-BE49-F238E27FC236}">
                    <a16:creationId xmlns:a16="http://schemas.microsoft.com/office/drawing/2014/main" id="{ECD1F869-1E33-4656-8020-1B1394D7E26A}"/>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9" name="Freeform 12530">
                <a:extLst>
                  <a:ext uri="{FF2B5EF4-FFF2-40B4-BE49-F238E27FC236}">
                    <a16:creationId xmlns:a16="http://schemas.microsoft.com/office/drawing/2014/main" id="{5DBDCB72-C460-480A-A5D8-985904D7E48F}"/>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0" name="Freeform 12531">
                <a:extLst>
                  <a:ext uri="{FF2B5EF4-FFF2-40B4-BE49-F238E27FC236}">
                    <a16:creationId xmlns:a16="http://schemas.microsoft.com/office/drawing/2014/main" id="{FDF25D69-2CD3-4365-B575-C7E77768C16C}"/>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1" name="Freeform 12532">
                <a:extLst>
                  <a:ext uri="{FF2B5EF4-FFF2-40B4-BE49-F238E27FC236}">
                    <a16:creationId xmlns:a16="http://schemas.microsoft.com/office/drawing/2014/main" id="{26E0D90E-62BB-4AD8-8895-A7C38CCDF3A4}"/>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2" name="Freeform 12533">
                <a:extLst>
                  <a:ext uri="{FF2B5EF4-FFF2-40B4-BE49-F238E27FC236}">
                    <a16:creationId xmlns:a16="http://schemas.microsoft.com/office/drawing/2014/main" id="{6D0F0EAA-4946-46CC-AC28-7C3B0B996DD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3" name="Freeform 12534">
                <a:extLst>
                  <a:ext uri="{FF2B5EF4-FFF2-40B4-BE49-F238E27FC236}">
                    <a16:creationId xmlns:a16="http://schemas.microsoft.com/office/drawing/2014/main" id="{7BA3E4CB-5592-41FA-BF98-6E354A2BB649}"/>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4" name="Freeform 12535">
                <a:extLst>
                  <a:ext uri="{FF2B5EF4-FFF2-40B4-BE49-F238E27FC236}">
                    <a16:creationId xmlns:a16="http://schemas.microsoft.com/office/drawing/2014/main" id="{9C8BD131-EB0E-402F-8BC0-D9D5A20203D8}"/>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5" name="Freeform 12536">
                <a:extLst>
                  <a:ext uri="{FF2B5EF4-FFF2-40B4-BE49-F238E27FC236}">
                    <a16:creationId xmlns:a16="http://schemas.microsoft.com/office/drawing/2014/main" id="{078B893F-82B4-4329-803D-7EF8A74D394E}"/>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6" name="Freeform 12537">
                <a:extLst>
                  <a:ext uri="{FF2B5EF4-FFF2-40B4-BE49-F238E27FC236}">
                    <a16:creationId xmlns:a16="http://schemas.microsoft.com/office/drawing/2014/main" id="{C6B36E72-F9C7-479E-ACAA-9E5A847DA4BB}"/>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7" name="Freeform 12538">
                <a:extLst>
                  <a:ext uri="{FF2B5EF4-FFF2-40B4-BE49-F238E27FC236}">
                    <a16:creationId xmlns:a16="http://schemas.microsoft.com/office/drawing/2014/main" id="{1EB0732D-27A4-4098-8EA9-A31299BC8C5C}"/>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8" name="Freeform 12539">
                <a:extLst>
                  <a:ext uri="{FF2B5EF4-FFF2-40B4-BE49-F238E27FC236}">
                    <a16:creationId xmlns:a16="http://schemas.microsoft.com/office/drawing/2014/main" id="{E221D7E2-7F45-4F12-8FA4-628ABFE59997}"/>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9" name="Freeform 12540">
                <a:extLst>
                  <a:ext uri="{FF2B5EF4-FFF2-40B4-BE49-F238E27FC236}">
                    <a16:creationId xmlns:a16="http://schemas.microsoft.com/office/drawing/2014/main" id="{A7573E1F-88E5-4616-B8D1-DB54CF038DAE}"/>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0" name="Freeform 12541">
                <a:extLst>
                  <a:ext uri="{FF2B5EF4-FFF2-40B4-BE49-F238E27FC236}">
                    <a16:creationId xmlns:a16="http://schemas.microsoft.com/office/drawing/2014/main" id="{D3D4C688-2F25-4657-9D4C-9C4F99A67140}"/>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1" name="Freeform 12542">
                <a:extLst>
                  <a:ext uri="{FF2B5EF4-FFF2-40B4-BE49-F238E27FC236}">
                    <a16:creationId xmlns:a16="http://schemas.microsoft.com/office/drawing/2014/main" id="{6A85E455-9B15-46A8-A05C-25BDAC866B15}"/>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2" name="Freeform 12543">
                <a:extLst>
                  <a:ext uri="{FF2B5EF4-FFF2-40B4-BE49-F238E27FC236}">
                    <a16:creationId xmlns:a16="http://schemas.microsoft.com/office/drawing/2014/main" id="{6DE8880A-2663-41F1-8A05-09FED3984CE8}"/>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3" name="Freeform 12544">
                <a:extLst>
                  <a:ext uri="{FF2B5EF4-FFF2-40B4-BE49-F238E27FC236}">
                    <a16:creationId xmlns:a16="http://schemas.microsoft.com/office/drawing/2014/main" id="{9F4A7CAC-5A44-4F7B-BBBA-1C557B397665}"/>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4" name="Freeform 12545">
                <a:extLst>
                  <a:ext uri="{FF2B5EF4-FFF2-40B4-BE49-F238E27FC236}">
                    <a16:creationId xmlns:a16="http://schemas.microsoft.com/office/drawing/2014/main" id="{39C3565E-D151-47F1-A51E-84E629FBA759}"/>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5" name="Freeform 12546">
                <a:extLst>
                  <a:ext uri="{FF2B5EF4-FFF2-40B4-BE49-F238E27FC236}">
                    <a16:creationId xmlns:a16="http://schemas.microsoft.com/office/drawing/2014/main" id="{7FC87893-4401-4D41-8B36-22142938FB4A}"/>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6" name="Freeform 12547">
                <a:extLst>
                  <a:ext uri="{FF2B5EF4-FFF2-40B4-BE49-F238E27FC236}">
                    <a16:creationId xmlns:a16="http://schemas.microsoft.com/office/drawing/2014/main" id="{2D375577-A1A0-4147-8998-D236D22D6795}"/>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7" name="Freeform 12548">
                <a:extLst>
                  <a:ext uri="{FF2B5EF4-FFF2-40B4-BE49-F238E27FC236}">
                    <a16:creationId xmlns:a16="http://schemas.microsoft.com/office/drawing/2014/main" id="{91267AA7-7C28-410D-ADF8-AF66CDC9A990}"/>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8" name="Freeform 12549">
                <a:extLst>
                  <a:ext uri="{FF2B5EF4-FFF2-40B4-BE49-F238E27FC236}">
                    <a16:creationId xmlns:a16="http://schemas.microsoft.com/office/drawing/2014/main" id="{8B9C12A4-5496-4EBE-B931-130DCA874511}"/>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9" name="Freeform 12550">
                <a:extLst>
                  <a:ext uri="{FF2B5EF4-FFF2-40B4-BE49-F238E27FC236}">
                    <a16:creationId xmlns:a16="http://schemas.microsoft.com/office/drawing/2014/main" id="{1695E13E-81A8-49FC-9705-4257E1E199E2}"/>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0" name="Freeform 12551">
                <a:extLst>
                  <a:ext uri="{FF2B5EF4-FFF2-40B4-BE49-F238E27FC236}">
                    <a16:creationId xmlns:a16="http://schemas.microsoft.com/office/drawing/2014/main" id="{4D359534-49AF-4970-8F4C-D3492FD8E08E}"/>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1" name="Freeform 12552">
                <a:extLst>
                  <a:ext uri="{FF2B5EF4-FFF2-40B4-BE49-F238E27FC236}">
                    <a16:creationId xmlns:a16="http://schemas.microsoft.com/office/drawing/2014/main" id="{BE82F0F5-CE54-4D17-9C7D-268B8BBA4A43}"/>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2" name="Freeform 12553">
                <a:extLst>
                  <a:ext uri="{FF2B5EF4-FFF2-40B4-BE49-F238E27FC236}">
                    <a16:creationId xmlns:a16="http://schemas.microsoft.com/office/drawing/2014/main" id="{52B81924-DBB7-4E18-A540-ACD0FF13F28E}"/>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3" name="Freeform 12554">
                <a:extLst>
                  <a:ext uri="{FF2B5EF4-FFF2-40B4-BE49-F238E27FC236}">
                    <a16:creationId xmlns:a16="http://schemas.microsoft.com/office/drawing/2014/main" id="{6F2791D1-3532-43ED-9E09-D34E7D49DBCF}"/>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4" name="Freeform 12555">
                <a:extLst>
                  <a:ext uri="{FF2B5EF4-FFF2-40B4-BE49-F238E27FC236}">
                    <a16:creationId xmlns:a16="http://schemas.microsoft.com/office/drawing/2014/main" id="{7D3F1D7A-5BE7-4FA7-A37B-39A89CD5B75D}"/>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5" name="Freeform 12556">
                <a:extLst>
                  <a:ext uri="{FF2B5EF4-FFF2-40B4-BE49-F238E27FC236}">
                    <a16:creationId xmlns:a16="http://schemas.microsoft.com/office/drawing/2014/main" id="{E565EAA0-300C-439C-9E9E-084CF3799B47}"/>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6" name="Freeform 12557">
                <a:extLst>
                  <a:ext uri="{FF2B5EF4-FFF2-40B4-BE49-F238E27FC236}">
                    <a16:creationId xmlns:a16="http://schemas.microsoft.com/office/drawing/2014/main" id="{71B11E6A-A9C9-4D06-9745-5725026951AE}"/>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7" name="Freeform 12558">
                <a:extLst>
                  <a:ext uri="{FF2B5EF4-FFF2-40B4-BE49-F238E27FC236}">
                    <a16:creationId xmlns:a16="http://schemas.microsoft.com/office/drawing/2014/main" id="{3040865A-B9D8-4532-A3C4-66532CFDC66E}"/>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8" name="Freeform 12559">
                <a:extLst>
                  <a:ext uri="{FF2B5EF4-FFF2-40B4-BE49-F238E27FC236}">
                    <a16:creationId xmlns:a16="http://schemas.microsoft.com/office/drawing/2014/main" id="{3D329CB9-9649-4CD8-A139-03592241B51E}"/>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9" name="Freeform 12560">
                <a:extLst>
                  <a:ext uri="{FF2B5EF4-FFF2-40B4-BE49-F238E27FC236}">
                    <a16:creationId xmlns:a16="http://schemas.microsoft.com/office/drawing/2014/main" id="{CE134FBE-2CD4-481E-8AC8-37159431A00E}"/>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0" name="Freeform 12561">
                <a:extLst>
                  <a:ext uri="{FF2B5EF4-FFF2-40B4-BE49-F238E27FC236}">
                    <a16:creationId xmlns:a16="http://schemas.microsoft.com/office/drawing/2014/main" id="{9E465615-34F0-409B-A096-3B62FACC8F2A}"/>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1" name="Freeform 12562">
                <a:extLst>
                  <a:ext uri="{FF2B5EF4-FFF2-40B4-BE49-F238E27FC236}">
                    <a16:creationId xmlns:a16="http://schemas.microsoft.com/office/drawing/2014/main" id="{C155EA95-35AE-4BE0-8995-881DDF7F0413}"/>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2" name="Freeform 12563">
                <a:extLst>
                  <a:ext uri="{FF2B5EF4-FFF2-40B4-BE49-F238E27FC236}">
                    <a16:creationId xmlns:a16="http://schemas.microsoft.com/office/drawing/2014/main" id="{4BDA83A9-7A96-4467-96E7-FC1DA152D2F4}"/>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3" name="Freeform 12564">
                <a:extLst>
                  <a:ext uri="{FF2B5EF4-FFF2-40B4-BE49-F238E27FC236}">
                    <a16:creationId xmlns:a16="http://schemas.microsoft.com/office/drawing/2014/main" id="{6AF501F8-2AF6-4484-9575-C7A4EC62311F}"/>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4" name="Freeform 12565">
                <a:extLst>
                  <a:ext uri="{FF2B5EF4-FFF2-40B4-BE49-F238E27FC236}">
                    <a16:creationId xmlns:a16="http://schemas.microsoft.com/office/drawing/2014/main" id="{375342B9-08E0-469A-BAE4-23E863DECB96}"/>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5" name="Freeform 12566">
                <a:extLst>
                  <a:ext uri="{FF2B5EF4-FFF2-40B4-BE49-F238E27FC236}">
                    <a16:creationId xmlns:a16="http://schemas.microsoft.com/office/drawing/2014/main" id="{2E321F1B-0E52-4E03-82F4-69E80FB5BE9F}"/>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6" name="Freeform 12567">
                <a:extLst>
                  <a:ext uri="{FF2B5EF4-FFF2-40B4-BE49-F238E27FC236}">
                    <a16:creationId xmlns:a16="http://schemas.microsoft.com/office/drawing/2014/main" id="{24421D1F-6B05-4816-BD68-C85B3771A189}"/>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7" name="Freeform 12568">
                <a:extLst>
                  <a:ext uri="{FF2B5EF4-FFF2-40B4-BE49-F238E27FC236}">
                    <a16:creationId xmlns:a16="http://schemas.microsoft.com/office/drawing/2014/main" id="{CE84F0D5-C002-4A43-B033-0C27E20ED630}"/>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8" name="Freeform 12569">
                <a:extLst>
                  <a:ext uri="{FF2B5EF4-FFF2-40B4-BE49-F238E27FC236}">
                    <a16:creationId xmlns:a16="http://schemas.microsoft.com/office/drawing/2014/main" id="{53371F65-8712-4A98-83C5-0345171B6E0A}"/>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9" name="Freeform 12570">
                <a:extLst>
                  <a:ext uri="{FF2B5EF4-FFF2-40B4-BE49-F238E27FC236}">
                    <a16:creationId xmlns:a16="http://schemas.microsoft.com/office/drawing/2014/main" id="{C200E020-F447-46E3-862D-D7E3FF0AAF80}"/>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0" name="Freeform 12571">
                <a:extLst>
                  <a:ext uri="{FF2B5EF4-FFF2-40B4-BE49-F238E27FC236}">
                    <a16:creationId xmlns:a16="http://schemas.microsoft.com/office/drawing/2014/main" id="{8CF67810-0756-4C9E-BAA0-E712A4DE0B5C}"/>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1" name="Freeform 12572">
                <a:extLst>
                  <a:ext uri="{FF2B5EF4-FFF2-40B4-BE49-F238E27FC236}">
                    <a16:creationId xmlns:a16="http://schemas.microsoft.com/office/drawing/2014/main" id="{33C523C8-A699-4403-8E39-F7D79347D192}"/>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2" name="Freeform 12573">
                <a:extLst>
                  <a:ext uri="{FF2B5EF4-FFF2-40B4-BE49-F238E27FC236}">
                    <a16:creationId xmlns:a16="http://schemas.microsoft.com/office/drawing/2014/main" id="{2730DA02-3AE0-4DED-8436-1A149A483311}"/>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3" name="Freeform 12574">
                <a:extLst>
                  <a:ext uri="{FF2B5EF4-FFF2-40B4-BE49-F238E27FC236}">
                    <a16:creationId xmlns:a16="http://schemas.microsoft.com/office/drawing/2014/main" id="{75DF92B2-252B-4F1B-B223-9F27AFD581B5}"/>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4" name="Freeform 12575">
                <a:extLst>
                  <a:ext uri="{FF2B5EF4-FFF2-40B4-BE49-F238E27FC236}">
                    <a16:creationId xmlns:a16="http://schemas.microsoft.com/office/drawing/2014/main" id="{FC6BD7F6-E418-40B3-9C5C-3C69533FB157}"/>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5" name="Freeform 12576">
                <a:extLst>
                  <a:ext uri="{FF2B5EF4-FFF2-40B4-BE49-F238E27FC236}">
                    <a16:creationId xmlns:a16="http://schemas.microsoft.com/office/drawing/2014/main" id="{1EABC37A-8256-491B-B983-0352A250D56F}"/>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6" name="Freeform 12577">
                <a:extLst>
                  <a:ext uri="{FF2B5EF4-FFF2-40B4-BE49-F238E27FC236}">
                    <a16:creationId xmlns:a16="http://schemas.microsoft.com/office/drawing/2014/main" id="{15D591F8-D4E7-467D-8C2E-DD84FBBCD7C9}"/>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7" name="Freeform 12578">
                <a:extLst>
                  <a:ext uri="{FF2B5EF4-FFF2-40B4-BE49-F238E27FC236}">
                    <a16:creationId xmlns:a16="http://schemas.microsoft.com/office/drawing/2014/main" id="{7DF10B7C-D84B-4A96-9F62-777F1A706A90}"/>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8" name="Freeform 12579">
                <a:extLst>
                  <a:ext uri="{FF2B5EF4-FFF2-40B4-BE49-F238E27FC236}">
                    <a16:creationId xmlns:a16="http://schemas.microsoft.com/office/drawing/2014/main" id="{990EBB08-4D73-4802-8462-28AE16106B56}"/>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9" name="Freeform 12580">
                <a:extLst>
                  <a:ext uri="{FF2B5EF4-FFF2-40B4-BE49-F238E27FC236}">
                    <a16:creationId xmlns:a16="http://schemas.microsoft.com/office/drawing/2014/main" id="{D5FA5AC7-4443-4F09-AACA-3B8AD9C7C95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0" name="Freeform 12581">
                <a:extLst>
                  <a:ext uri="{FF2B5EF4-FFF2-40B4-BE49-F238E27FC236}">
                    <a16:creationId xmlns:a16="http://schemas.microsoft.com/office/drawing/2014/main" id="{1F937503-3ED6-4929-A239-F59EC80084E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1" name="Freeform 12582">
                <a:extLst>
                  <a:ext uri="{FF2B5EF4-FFF2-40B4-BE49-F238E27FC236}">
                    <a16:creationId xmlns:a16="http://schemas.microsoft.com/office/drawing/2014/main" id="{D810174A-7E2F-412B-9FEE-088A587768D3}"/>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2" name="Freeform 12583">
                <a:extLst>
                  <a:ext uri="{FF2B5EF4-FFF2-40B4-BE49-F238E27FC236}">
                    <a16:creationId xmlns:a16="http://schemas.microsoft.com/office/drawing/2014/main" id="{F847CE3D-90CF-4675-AD79-AB921FA31C95}"/>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3" name="Freeform 12584">
                <a:extLst>
                  <a:ext uri="{FF2B5EF4-FFF2-40B4-BE49-F238E27FC236}">
                    <a16:creationId xmlns:a16="http://schemas.microsoft.com/office/drawing/2014/main" id="{D7FDDCF5-CF91-4334-AEBB-9B4C027A9671}"/>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4" name="Freeform 12585">
                <a:extLst>
                  <a:ext uri="{FF2B5EF4-FFF2-40B4-BE49-F238E27FC236}">
                    <a16:creationId xmlns:a16="http://schemas.microsoft.com/office/drawing/2014/main" id="{EB82EA9F-B5E9-402D-97A4-B9FC7A9D2221}"/>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5" name="Freeform 12586">
                <a:extLst>
                  <a:ext uri="{FF2B5EF4-FFF2-40B4-BE49-F238E27FC236}">
                    <a16:creationId xmlns:a16="http://schemas.microsoft.com/office/drawing/2014/main" id="{602311D6-3284-4809-9F59-6F55FEB54DD1}"/>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6" name="Freeform 12587">
                <a:extLst>
                  <a:ext uri="{FF2B5EF4-FFF2-40B4-BE49-F238E27FC236}">
                    <a16:creationId xmlns:a16="http://schemas.microsoft.com/office/drawing/2014/main" id="{E6FE7DCF-771E-40A6-841A-29F8BBFF5699}"/>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7" name="Freeform 12588">
                <a:extLst>
                  <a:ext uri="{FF2B5EF4-FFF2-40B4-BE49-F238E27FC236}">
                    <a16:creationId xmlns:a16="http://schemas.microsoft.com/office/drawing/2014/main" id="{0F1B98FD-98FD-428C-80A5-2FA5F80C2012}"/>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8" name="Freeform 12589">
                <a:extLst>
                  <a:ext uri="{FF2B5EF4-FFF2-40B4-BE49-F238E27FC236}">
                    <a16:creationId xmlns:a16="http://schemas.microsoft.com/office/drawing/2014/main" id="{54E81722-DE63-4260-BB69-936072DD170F}"/>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9" name="Freeform 12590">
                <a:extLst>
                  <a:ext uri="{FF2B5EF4-FFF2-40B4-BE49-F238E27FC236}">
                    <a16:creationId xmlns:a16="http://schemas.microsoft.com/office/drawing/2014/main" id="{963E7005-8F89-4C3E-BEAF-A2096FB9EA1A}"/>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0" name="Freeform 12591">
                <a:extLst>
                  <a:ext uri="{FF2B5EF4-FFF2-40B4-BE49-F238E27FC236}">
                    <a16:creationId xmlns:a16="http://schemas.microsoft.com/office/drawing/2014/main" id="{7D7BC490-C07A-4CEB-A5F6-8286CA73F631}"/>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1" name="Freeform 12592">
                <a:extLst>
                  <a:ext uri="{FF2B5EF4-FFF2-40B4-BE49-F238E27FC236}">
                    <a16:creationId xmlns:a16="http://schemas.microsoft.com/office/drawing/2014/main" id="{226580B7-21A2-4861-B350-3DB842381C60}"/>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2" name="Freeform 12593">
                <a:extLst>
                  <a:ext uri="{FF2B5EF4-FFF2-40B4-BE49-F238E27FC236}">
                    <a16:creationId xmlns:a16="http://schemas.microsoft.com/office/drawing/2014/main" id="{0503FC5D-441D-43F1-83BB-E3BD09C5DCA0}"/>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3" name="Freeform 12594">
                <a:extLst>
                  <a:ext uri="{FF2B5EF4-FFF2-40B4-BE49-F238E27FC236}">
                    <a16:creationId xmlns:a16="http://schemas.microsoft.com/office/drawing/2014/main" id="{74C98754-52AC-4715-B6B5-CB9535339801}"/>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4" name="Freeform 12595">
                <a:extLst>
                  <a:ext uri="{FF2B5EF4-FFF2-40B4-BE49-F238E27FC236}">
                    <a16:creationId xmlns:a16="http://schemas.microsoft.com/office/drawing/2014/main" id="{3C3BE943-017D-4B9E-94B5-6F0E2C8F5A71}"/>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5" name="Freeform 12596">
                <a:extLst>
                  <a:ext uri="{FF2B5EF4-FFF2-40B4-BE49-F238E27FC236}">
                    <a16:creationId xmlns:a16="http://schemas.microsoft.com/office/drawing/2014/main" id="{B4E54375-1B72-44E9-A2E0-814530976FD1}"/>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6" name="Freeform 12597">
                <a:extLst>
                  <a:ext uri="{FF2B5EF4-FFF2-40B4-BE49-F238E27FC236}">
                    <a16:creationId xmlns:a16="http://schemas.microsoft.com/office/drawing/2014/main" id="{D9962B2D-F5F4-403E-81DA-19355CB0162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7" name="Freeform 12598">
                <a:extLst>
                  <a:ext uri="{FF2B5EF4-FFF2-40B4-BE49-F238E27FC236}">
                    <a16:creationId xmlns:a16="http://schemas.microsoft.com/office/drawing/2014/main" id="{B04615B5-EDD9-4B60-8738-83DC70F08834}"/>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8" name="Freeform 12599">
                <a:extLst>
                  <a:ext uri="{FF2B5EF4-FFF2-40B4-BE49-F238E27FC236}">
                    <a16:creationId xmlns:a16="http://schemas.microsoft.com/office/drawing/2014/main" id="{CC4DA863-72DE-46D3-AE0E-C16D3FF759AF}"/>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9" name="Freeform 12600">
                <a:extLst>
                  <a:ext uri="{FF2B5EF4-FFF2-40B4-BE49-F238E27FC236}">
                    <a16:creationId xmlns:a16="http://schemas.microsoft.com/office/drawing/2014/main" id="{38DB409B-C0B1-4E3A-B1F7-3081416C23B0}"/>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0" name="Freeform 12601">
                <a:extLst>
                  <a:ext uri="{FF2B5EF4-FFF2-40B4-BE49-F238E27FC236}">
                    <a16:creationId xmlns:a16="http://schemas.microsoft.com/office/drawing/2014/main" id="{E79ADBB5-0C6D-46CA-9258-A3ECF70A0F3F}"/>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1" name="Freeform 12602">
                <a:extLst>
                  <a:ext uri="{FF2B5EF4-FFF2-40B4-BE49-F238E27FC236}">
                    <a16:creationId xmlns:a16="http://schemas.microsoft.com/office/drawing/2014/main" id="{DA2BD4E0-0994-4972-A6C2-1AADB3759815}"/>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2" name="Freeform 12603">
                <a:extLst>
                  <a:ext uri="{FF2B5EF4-FFF2-40B4-BE49-F238E27FC236}">
                    <a16:creationId xmlns:a16="http://schemas.microsoft.com/office/drawing/2014/main" id="{00198669-83D2-421F-8BB1-3268CFD5251B}"/>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3" name="Freeform 12604">
                <a:extLst>
                  <a:ext uri="{FF2B5EF4-FFF2-40B4-BE49-F238E27FC236}">
                    <a16:creationId xmlns:a16="http://schemas.microsoft.com/office/drawing/2014/main" id="{001B3723-A98F-4556-B254-D10505E5FA1D}"/>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4" name="Freeform 12605">
                <a:extLst>
                  <a:ext uri="{FF2B5EF4-FFF2-40B4-BE49-F238E27FC236}">
                    <a16:creationId xmlns:a16="http://schemas.microsoft.com/office/drawing/2014/main" id="{0DAF70C1-706B-4E9B-9282-B637E7F825C6}"/>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5" name="Freeform 12606">
                <a:extLst>
                  <a:ext uri="{FF2B5EF4-FFF2-40B4-BE49-F238E27FC236}">
                    <a16:creationId xmlns:a16="http://schemas.microsoft.com/office/drawing/2014/main" id="{276CCF99-DFCA-41C4-A585-5699C8F0B1EF}"/>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6" name="Freeform 12607">
                <a:extLst>
                  <a:ext uri="{FF2B5EF4-FFF2-40B4-BE49-F238E27FC236}">
                    <a16:creationId xmlns:a16="http://schemas.microsoft.com/office/drawing/2014/main" id="{2B4E85D7-C657-4CA7-80DC-B4ABA6CEA1B3}"/>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7" name="Freeform 12608">
                <a:extLst>
                  <a:ext uri="{FF2B5EF4-FFF2-40B4-BE49-F238E27FC236}">
                    <a16:creationId xmlns:a16="http://schemas.microsoft.com/office/drawing/2014/main" id="{BF3EDF49-992B-4B94-8B33-EE5A5B03689A}"/>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8" name="Freeform 12609">
                <a:extLst>
                  <a:ext uri="{FF2B5EF4-FFF2-40B4-BE49-F238E27FC236}">
                    <a16:creationId xmlns:a16="http://schemas.microsoft.com/office/drawing/2014/main" id="{6CAB4175-DA65-451B-B44A-A392F77A22E1}"/>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9" name="Freeform 12610">
                <a:extLst>
                  <a:ext uri="{FF2B5EF4-FFF2-40B4-BE49-F238E27FC236}">
                    <a16:creationId xmlns:a16="http://schemas.microsoft.com/office/drawing/2014/main" id="{7235D50E-7D5B-44E6-9014-43EB6EE2D681}"/>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0" name="Freeform 12611">
                <a:extLst>
                  <a:ext uri="{FF2B5EF4-FFF2-40B4-BE49-F238E27FC236}">
                    <a16:creationId xmlns:a16="http://schemas.microsoft.com/office/drawing/2014/main" id="{F1CAE193-715C-46ED-A49A-AC171AD5EFEF}"/>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1" name="Freeform 12612">
                <a:extLst>
                  <a:ext uri="{FF2B5EF4-FFF2-40B4-BE49-F238E27FC236}">
                    <a16:creationId xmlns:a16="http://schemas.microsoft.com/office/drawing/2014/main" id="{8E354081-8E4E-4BBB-A0B8-A352336EF44B}"/>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2" name="Freeform 12613">
                <a:extLst>
                  <a:ext uri="{FF2B5EF4-FFF2-40B4-BE49-F238E27FC236}">
                    <a16:creationId xmlns:a16="http://schemas.microsoft.com/office/drawing/2014/main" id="{9027B845-85BD-4B41-B069-F7981AB35BF9}"/>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3" name="Freeform 12614">
                <a:extLst>
                  <a:ext uri="{FF2B5EF4-FFF2-40B4-BE49-F238E27FC236}">
                    <a16:creationId xmlns:a16="http://schemas.microsoft.com/office/drawing/2014/main" id="{312678B3-0784-4F31-B250-D250F4DFD8F3}"/>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4" name="Freeform 12615">
                <a:extLst>
                  <a:ext uri="{FF2B5EF4-FFF2-40B4-BE49-F238E27FC236}">
                    <a16:creationId xmlns:a16="http://schemas.microsoft.com/office/drawing/2014/main" id="{F66422D3-BBBD-4A9C-B0C6-72810930B372}"/>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5" name="Freeform 12616">
                <a:extLst>
                  <a:ext uri="{FF2B5EF4-FFF2-40B4-BE49-F238E27FC236}">
                    <a16:creationId xmlns:a16="http://schemas.microsoft.com/office/drawing/2014/main" id="{82535429-F835-4210-B820-D4FD1812703E}"/>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6" name="Freeform 12617">
                <a:extLst>
                  <a:ext uri="{FF2B5EF4-FFF2-40B4-BE49-F238E27FC236}">
                    <a16:creationId xmlns:a16="http://schemas.microsoft.com/office/drawing/2014/main" id="{7B37E50A-1E9E-4E6F-9DC3-AC13144D4F6B}"/>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7" name="Freeform 12618">
                <a:extLst>
                  <a:ext uri="{FF2B5EF4-FFF2-40B4-BE49-F238E27FC236}">
                    <a16:creationId xmlns:a16="http://schemas.microsoft.com/office/drawing/2014/main" id="{776CD042-03DD-4B88-9FD7-7E332107CD30}"/>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8" name="Freeform 12619">
                <a:extLst>
                  <a:ext uri="{FF2B5EF4-FFF2-40B4-BE49-F238E27FC236}">
                    <a16:creationId xmlns:a16="http://schemas.microsoft.com/office/drawing/2014/main" id="{57AC7A26-E10A-41D6-BA3D-3A6E210B986E}"/>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9" name="Freeform 12620">
                <a:extLst>
                  <a:ext uri="{FF2B5EF4-FFF2-40B4-BE49-F238E27FC236}">
                    <a16:creationId xmlns:a16="http://schemas.microsoft.com/office/drawing/2014/main" id="{10C25E65-2049-4190-BF34-C1442619A0E9}"/>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0" name="Freeform 12621">
                <a:extLst>
                  <a:ext uri="{FF2B5EF4-FFF2-40B4-BE49-F238E27FC236}">
                    <a16:creationId xmlns:a16="http://schemas.microsoft.com/office/drawing/2014/main" id="{0F5F75C1-9C52-4CB9-9877-16DB447B0689}"/>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1" name="Freeform 12622">
                <a:extLst>
                  <a:ext uri="{FF2B5EF4-FFF2-40B4-BE49-F238E27FC236}">
                    <a16:creationId xmlns:a16="http://schemas.microsoft.com/office/drawing/2014/main" id="{10581CD1-B421-4D94-9CB7-9CE7E7C50933}"/>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2" name="Freeform 12623">
                <a:extLst>
                  <a:ext uri="{FF2B5EF4-FFF2-40B4-BE49-F238E27FC236}">
                    <a16:creationId xmlns:a16="http://schemas.microsoft.com/office/drawing/2014/main" id="{5F1E8396-61D0-436F-B8BE-457954F71637}"/>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3" name="Freeform 12624">
                <a:extLst>
                  <a:ext uri="{FF2B5EF4-FFF2-40B4-BE49-F238E27FC236}">
                    <a16:creationId xmlns:a16="http://schemas.microsoft.com/office/drawing/2014/main" id="{3CBF9FBB-DC7B-4AAB-B313-1A5FD227C90D}"/>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4" name="Freeform 12625">
                <a:extLst>
                  <a:ext uri="{FF2B5EF4-FFF2-40B4-BE49-F238E27FC236}">
                    <a16:creationId xmlns:a16="http://schemas.microsoft.com/office/drawing/2014/main" id="{CCC14184-6455-4866-B28B-14F2348AA8CA}"/>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5" name="Freeform 12626">
                <a:extLst>
                  <a:ext uri="{FF2B5EF4-FFF2-40B4-BE49-F238E27FC236}">
                    <a16:creationId xmlns:a16="http://schemas.microsoft.com/office/drawing/2014/main" id="{12C0EAA1-1DD7-4E92-AC19-99664307D349}"/>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6" name="Freeform 12627">
                <a:extLst>
                  <a:ext uri="{FF2B5EF4-FFF2-40B4-BE49-F238E27FC236}">
                    <a16:creationId xmlns:a16="http://schemas.microsoft.com/office/drawing/2014/main" id="{161CB1B4-795C-4F89-8811-C99B72C988FB}"/>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7" name="Freeform 12628">
                <a:extLst>
                  <a:ext uri="{FF2B5EF4-FFF2-40B4-BE49-F238E27FC236}">
                    <a16:creationId xmlns:a16="http://schemas.microsoft.com/office/drawing/2014/main" id="{8BA22C2B-BB5B-4AC5-8436-03BDDD16006B}"/>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8" name="Freeform 12629">
                <a:extLst>
                  <a:ext uri="{FF2B5EF4-FFF2-40B4-BE49-F238E27FC236}">
                    <a16:creationId xmlns:a16="http://schemas.microsoft.com/office/drawing/2014/main" id="{63A1398F-ED81-449B-91CA-F1C4EB91B6D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9" name="Freeform 12630">
                <a:extLst>
                  <a:ext uri="{FF2B5EF4-FFF2-40B4-BE49-F238E27FC236}">
                    <a16:creationId xmlns:a16="http://schemas.microsoft.com/office/drawing/2014/main" id="{A975D1BB-7C56-4519-BB97-5F4FF4AB2391}"/>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0" name="Freeform 12631">
                <a:extLst>
                  <a:ext uri="{FF2B5EF4-FFF2-40B4-BE49-F238E27FC236}">
                    <a16:creationId xmlns:a16="http://schemas.microsoft.com/office/drawing/2014/main" id="{DDBC7329-C3BF-4314-BA4D-08881EB4651F}"/>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1" name="Freeform 12632">
                <a:extLst>
                  <a:ext uri="{FF2B5EF4-FFF2-40B4-BE49-F238E27FC236}">
                    <a16:creationId xmlns:a16="http://schemas.microsoft.com/office/drawing/2014/main" id="{BFF058DF-C7D7-49EE-8DB0-F19B5A2354A3}"/>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2" name="Freeform 12633">
                <a:extLst>
                  <a:ext uri="{FF2B5EF4-FFF2-40B4-BE49-F238E27FC236}">
                    <a16:creationId xmlns:a16="http://schemas.microsoft.com/office/drawing/2014/main" id="{1A192406-835B-45F1-85CC-F48B11F560B9}"/>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3" name="Freeform 12634">
                <a:extLst>
                  <a:ext uri="{FF2B5EF4-FFF2-40B4-BE49-F238E27FC236}">
                    <a16:creationId xmlns:a16="http://schemas.microsoft.com/office/drawing/2014/main" id="{6DE50E7B-8996-4734-9E30-698CD63B26A7}"/>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4" name="Freeform 12635">
                <a:extLst>
                  <a:ext uri="{FF2B5EF4-FFF2-40B4-BE49-F238E27FC236}">
                    <a16:creationId xmlns:a16="http://schemas.microsoft.com/office/drawing/2014/main" id="{16FBF320-9A96-482F-9FA3-2C433C549FE8}"/>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5" name="Freeform 12636">
                <a:extLst>
                  <a:ext uri="{FF2B5EF4-FFF2-40B4-BE49-F238E27FC236}">
                    <a16:creationId xmlns:a16="http://schemas.microsoft.com/office/drawing/2014/main" id="{F5DCCFF7-4538-4A6B-AD6F-CA078CD680E0}"/>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6" name="Freeform 12637">
                <a:extLst>
                  <a:ext uri="{FF2B5EF4-FFF2-40B4-BE49-F238E27FC236}">
                    <a16:creationId xmlns:a16="http://schemas.microsoft.com/office/drawing/2014/main" id="{A0A0B5C0-843B-4201-AD7C-04AB6B0BA3D6}"/>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7" name="Freeform 12638">
                <a:extLst>
                  <a:ext uri="{FF2B5EF4-FFF2-40B4-BE49-F238E27FC236}">
                    <a16:creationId xmlns:a16="http://schemas.microsoft.com/office/drawing/2014/main" id="{71E494E4-EC1F-4B53-A068-53E3F578ECC0}"/>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8" name="Freeform 12639">
                <a:extLst>
                  <a:ext uri="{FF2B5EF4-FFF2-40B4-BE49-F238E27FC236}">
                    <a16:creationId xmlns:a16="http://schemas.microsoft.com/office/drawing/2014/main" id="{928F86B6-8E05-4293-BB87-FCFFCF188FA3}"/>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9" name="Freeform 12640">
                <a:extLst>
                  <a:ext uri="{FF2B5EF4-FFF2-40B4-BE49-F238E27FC236}">
                    <a16:creationId xmlns:a16="http://schemas.microsoft.com/office/drawing/2014/main" id="{52F332A6-51DA-46F7-8E7F-32A5F0A97648}"/>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0" name="Freeform 12641">
                <a:extLst>
                  <a:ext uri="{FF2B5EF4-FFF2-40B4-BE49-F238E27FC236}">
                    <a16:creationId xmlns:a16="http://schemas.microsoft.com/office/drawing/2014/main" id="{144EA02D-8891-46B5-9FE6-6427C26021FB}"/>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1" name="Freeform 12642">
                <a:extLst>
                  <a:ext uri="{FF2B5EF4-FFF2-40B4-BE49-F238E27FC236}">
                    <a16:creationId xmlns:a16="http://schemas.microsoft.com/office/drawing/2014/main" id="{5D99ACB8-AB97-4485-93A7-F583C4BAA38D}"/>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2" name="Freeform 12643">
                <a:extLst>
                  <a:ext uri="{FF2B5EF4-FFF2-40B4-BE49-F238E27FC236}">
                    <a16:creationId xmlns:a16="http://schemas.microsoft.com/office/drawing/2014/main" id="{4592CD89-2D98-4609-9E11-5971AEBDD636}"/>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3" name="Freeform 12644">
                <a:extLst>
                  <a:ext uri="{FF2B5EF4-FFF2-40B4-BE49-F238E27FC236}">
                    <a16:creationId xmlns:a16="http://schemas.microsoft.com/office/drawing/2014/main" id="{9DC8CA12-F6E2-45FB-A7BA-F2BBFB43A0FD}"/>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4" name="Freeform 12645">
                <a:extLst>
                  <a:ext uri="{FF2B5EF4-FFF2-40B4-BE49-F238E27FC236}">
                    <a16:creationId xmlns:a16="http://schemas.microsoft.com/office/drawing/2014/main" id="{DC8C3021-22DB-4B36-9B62-34427CAAB357}"/>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5" name="Freeform 12646">
                <a:extLst>
                  <a:ext uri="{FF2B5EF4-FFF2-40B4-BE49-F238E27FC236}">
                    <a16:creationId xmlns:a16="http://schemas.microsoft.com/office/drawing/2014/main" id="{800082D7-B555-45ED-804E-8C7E0F416284}"/>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6" name="Freeform 12647">
                <a:extLst>
                  <a:ext uri="{FF2B5EF4-FFF2-40B4-BE49-F238E27FC236}">
                    <a16:creationId xmlns:a16="http://schemas.microsoft.com/office/drawing/2014/main" id="{06BFCAB1-1443-4605-94C4-4D5900C206AE}"/>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7" name="Freeform 12648">
                <a:extLst>
                  <a:ext uri="{FF2B5EF4-FFF2-40B4-BE49-F238E27FC236}">
                    <a16:creationId xmlns:a16="http://schemas.microsoft.com/office/drawing/2014/main" id="{F0973448-EBEA-41DE-A12A-3F961BEDF8EA}"/>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8" name="Freeform 12649">
                <a:extLst>
                  <a:ext uri="{FF2B5EF4-FFF2-40B4-BE49-F238E27FC236}">
                    <a16:creationId xmlns:a16="http://schemas.microsoft.com/office/drawing/2014/main" id="{799DAA77-E451-46D4-AE12-D9DA6484D3BE}"/>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9" name="Freeform 12650">
                <a:extLst>
                  <a:ext uri="{FF2B5EF4-FFF2-40B4-BE49-F238E27FC236}">
                    <a16:creationId xmlns:a16="http://schemas.microsoft.com/office/drawing/2014/main" id="{C8E8DE14-735A-4D6E-866E-5D52BEECD44C}"/>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0" name="Freeform 12651">
                <a:extLst>
                  <a:ext uri="{FF2B5EF4-FFF2-40B4-BE49-F238E27FC236}">
                    <a16:creationId xmlns:a16="http://schemas.microsoft.com/office/drawing/2014/main" id="{974BEE0F-7C1C-4A5B-B034-C1821CDBB616}"/>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1" name="Freeform 12652">
                <a:extLst>
                  <a:ext uri="{FF2B5EF4-FFF2-40B4-BE49-F238E27FC236}">
                    <a16:creationId xmlns:a16="http://schemas.microsoft.com/office/drawing/2014/main" id="{BBB61579-E58E-4A7E-8E1A-7A7BDB460A14}"/>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2" name="Freeform 12653">
                <a:extLst>
                  <a:ext uri="{FF2B5EF4-FFF2-40B4-BE49-F238E27FC236}">
                    <a16:creationId xmlns:a16="http://schemas.microsoft.com/office/drawing/2014/main" id="{C9372602-716D-4BE7-B076-344005E45664}"/>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3" name="Freeform 12654">
                <a:extLst>
                  <a:ext uri="{FF2B5EF4-FFF2-40B4-BE49-F238E27FC236}">
                    <a16:creationId xmlns:a16="http://schemas.microsoft.com/office/drawing/2014/main" id="{F2825112-129F-4AA2-9448-C90563352D2B}"/>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4" name="Freeform 12655">
                <a:extLst>
                  <a:ext uri="{FF2B5EF4-FFF2-40B4-BE49-F238E27FC236}">
                    <a16:creationId xmlns:a16="http://schemas.microsoft.com/office/drawing/2014/main" id="{A4A3D99B-DDCE-471D-AB1C-C49CAD5DC24C}"/>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5" name="Freeform 12656">
                <a:extLst>
                  <a:ext uri="{FF2B5EF4-FFF2-40B4-BE49-F238E27FC236}">
                    <a16:creationId xmlns:a16="http://schemas.microsoft.com/office/drawing/2014/main" id="{643BED61-274D-4322-8F1A-B3AD51FAB3C6}"/>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6" name="Freeform 12657">
                <a:extLst>
                  <a:ext uri="{FF2B5EF4-FFF2-40B4-BE49-F238E27FC236}">
                    <a16:creationId xmlns:a16="http://schemas.microsoft.com/office/drawing/2014/main" id="{EC107822-C806-4C2C-9E7C-15E65E2F80D6}"/>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7" name="Freeform 12658">
                <a:extLst>
                  <a:ext uri="{FF2B5EF4-FFF2-40B4-BE49-F238E27FC236}">
                    <a16:creationId xmlns:a16="http://schemas.microsoft.com/office/drawing/2014/main" id="{E3AC9783-DEF3-46BD-BF3A-637523143BD2}"/>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8" name="Freeform 12659">
                <a:extLst>
                  <a:ext uri="{FF2B5EF4-FFF2-40B4-BE49-F238E27FC236}">
                    <a16:creationId xmlns:a16="http://schemas.microsoft.com/office/drawing/2014/main" id="{F49EBB81-CAED-42A7-9D65-E9886F1809E8}"/>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9" name="Freeform 12660">
                <a:extLst>
                  <a:ext uri="{FF2B5EF4-FFF2-40B4-BE49-F238E27FC236}">
                    <a16:creationId xmlns:a16="http://schemas.microsoft.com/office/drawing/2014/main" id="{4B995A85-9DB5-4204-9930-D223D641D986}"/>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0" name="Freeform 12661">
                <a:extLst>
                  <a:ext uri="{FF2B5EF4-FFF2-40B4-BE49-F238E27FC236}">
                    <a16:creationId xmlns:a16="http://schemas.microsoft.com/office/drawing/2014/main" id="{075FA8F8-EA9F-479F-8656-911E95B36D2C}"/>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1" name="Freeform 12662">
                <a:extLst>
                  <a:ext uri="{FF2B5EF4-FFF2-40B4-BE49-F238E27FC236}">
                    <a16:creationId xmlns:a16="http://schemas.microsoft.com/office/drawing/2014/main" id="{DCCDB9B8-7B6D-4B75-94DB-5894588AAF4C}"/>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2" name="Freeform 12663">
                <a:extLst>
                  <a:ext uri="{FF2B5EF4-FFF2-40B4-BE49-F238E27FC236}">
                    <a16:creationId xmlns:a16="http://schemas.microsoft.com/office/drawing/2014/main" id="{C4743EAB-23C4-4B4D-8335-A88E4F5B7BAC}"/>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3" name="Freeform 12664">
                <a:extLst>
                  <a:ext uri="{FF2B5EF4-FFF2-40B4-BE49-F238E27FC236}">
                    <a16:creationId xmlns:a16="http://schemas.microsoft.com/office/drawing/2014/main" id="{5DDD258F-62CA-4F28-BA09-CBB7F5D1A5CA}"/>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4" name="Freeform 12665">
                <a:extLst>
                  <a:ext uri="{FF2B5EF4-FFF2-40B4-BE49-F238E27FC236}">
                    <a16:creationId xmlns:a16="http://schemas.microsoft.com/office/drawing/2014/main" id="{13398063-C896-4C71-83B9-FED59CF2CEC8}"/>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5" name="Freeform 12666">
                <a:extLst>
                  <a:ext uri="{FF2B5EF4-FFF2-40B4-BE49-F238E27FC236}">
                    <a16:creationId xmlns:a16="http://schemas.microsoft.com/office/drawing/2014/main" id="{961C6788-C690-4456-AC00-37363168A12C}"/>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6" name="Freeform 12667">
                <a:extLst>
                  <a:ext uri="{FF2B5EF4-FFF2-40B4-BE49-F238E27FC236}">
                    <a16:creationId xmlns:a16="http://schemas.microsoft.com/office/drawing/2014/main" id="{D53B37DD-C36B-4A46-B159-1D90A0153AD9}"/>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7" name="Freeform 12668">
                <a:extLst>
                  <a:ext uri="{FF2B5EF4-FFF2-40B4-BE49-F238E27FC236}">
                    <a16:creationId xmlns:a16="http://schemas.microsoft.com/office/drawing/2014/main" id="{74EA2226-5643-4F99-A9DB-C240EDDD5581}"/>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8" name="Freeform 12669">
                <a:extLst>
                  <a:ext uri="{FF2B5EF4-FFF2-40B4-BE49-F238E27FC236}">
                    <a16:creationId xmlns:a16="http://schemas.microsoft.com/office/drawing/2014/main" id="{700099EB-6232-4FFA-8C7B-D254D3EF0285}"/>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9" name="Freeform 12670">
                <a:extLst>
                  <a:ext uri="{FF2B5EF4-FFF2-40B4-BE49-F238E27FC236}">
                    <a16:creationId xmlns:a16="http://schemas.microsoft.com/office/drawing/2014/main" id="{65E1DD33-0B3D-4F9B-809F-56522E5F6DEA}"/>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0" name="Freeform 12671">
                <a:extLst>
                  <a:ext uri="{FF2B5EF4-FFF2-40B4-BE49-F238E27FC236}">
                    <a16:creationId xmlns:a16="http://schemas.microsoft.com/office/drawing/2014/main" id="{5DF722E3-5CB5-4EA4-884B-6FE80C94E3EF}"/>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1" name="Freeform 12672">
                <a:extLst>
                  <a:ext uri="{FF2B5EF4-FFF2-40B4-BE49-F238E27FC236}">
                    <a16:creationId xmlns:a16="http://schemas.microsoft.com/office/drawing/2014/main" id="{16E2F24B-9DAC-493E-8CDA-3086E426A277}"/>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2" name="Freeform 12673">
                <a:extLst>
                  <a:ext uri="{FF2B5EF4-FFF2-40B4-BE49-F238E27FC236}">
                    <a16:creationId xmlns:a16="http://schemas.microsoft.com/office/drawing/2014/main" id="{6F009851-9592-4E33-B96F-B92043342B98}"/>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3" name="Freeform 12674">
                <a:extLst>
                  <a:ext uri="{FF2B5EF4-FFF2-40B4-BE49-F238E27FC236}">
                    <a16:creationId xmlns:a16="http://schemas.microsoft.com/office/drawing/2014/main" id="{4ADFD30B-6595-4FAA-A3B2-89DEED232DAD}"/>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4" name="Freeform 12675">
                <a:extLst>
                  <a:ext uri="{FF2B5EF4-FFF2-40B4-BE49-F238E27FC236}">
                    <a16:creationId xmlns:a16="http://schemas.microsoft.com/office/drawing/2014/main" id="{3718638B-4A7A-435D-9A9F-48E862961AED}"/>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5" name="Freeform 12676">
                <a:extLst>
                  <a:ext uri="{FF2B5EF4-FFF2-40B4-BE49-F238E27FC236}">
                    <a16:creationId xmlns:a16="http://schemas.microsoft.com/office/drawing/2014/main" id="{633F0433-96FD-4CA3-83B0-E70204CA5D2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6" name="Freeform 12677">
                <a:extLst>
                  <a:ext uri="{FF2B5EF4-FFF2-40B4-BE49-F238E27FC236}">
                    <a16:creationId xmlns:a16="http://schemas.microsoft.com/office/drawing/2014/main" id="{957F82A7-81C0-4A4B-A372-DB1976B6D366}"/>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7" name="Freeform 12678">
                <a:extLst>
                  <a:ext uri="{FF2B5EF4-FFF2-40B4-BE49-F238E27FC236}">
                    <a16:creationId xmlns:a16="http://schemas.microsoft.com/office/drawing/2014/main" id="{F00CDB0E-58C3-4B84-BECD-C492F775FB12}"/>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8" name="Freeform 12679">
                <a:extLst>
                  <a:ext uri="{FF2B5EF4-FFF2-40B4-BE49-F238E27FC236}">
                    <a16:creationId xmlns:a16="http://schemas.microsoft.com/office/drawing/2014/main" id="{E988A91E-DBB9-4378-8EEE-ABA7909C9873}"/>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9" name="Freeform 12680">
                <a:extLst>
                  <a:ext uri="{FF2B5EF4-FFF2-40B4-BE49-F238E27FC236}">
                    <a16:creationId xmlns:a16="http://schemas.microsoft.com/office/drawing/2014/main" id="{849DB46F-4B5A-434C-AA0D-05C6A1C6DBA7}"/>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0" name="Freeform 12681">
                <a:extLst>
                  <a:ext uri="{FF2B5EF4-FFF2-40B4-BE49-F238E27FC236}">
                    <a16:creationId xmlns:a16="http://schemas.microsoft.com/office/drawing/2014/main" id="{57662B0E-337D-4ED4-9B12-52730D5B0C47}"/>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1" name="Freeform 12682">
                <a:extLst>
                  <a:ext uri="{FF2B5EF4-FFF2-40B4-BE49-F238E27FC236}">
                    <a16:creationId xmlns:a16="http://schemas.microsoft.com/office/drawing/2014/main" id="{A8B44686-B0A1-41F2-AD99-03F4495AD5B3}"/>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2" name="Freeform 12683">
                <a:extLst>
                  <a:ext uri="{FF2B5EF4-FFF2-40B4-BE49-F238E27FC236}">
                    <a16:creationId xmlns:a16="http://schemas.microsoft.com/office/drawing/2014/main" id="{6705A585-44A7-4571-8313-5B2E6B52F0E3}"/>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3" name="Freeform 12684">
                <a:extLst>
                  <a:ext uri="{FF2B5EF4-FFF2-40B4-BE49-F238E27FC236}">
                    <a16:creationId xmlns:a16="http://schemas.microsoft.com/office/drawing/2014/main" id="{F8D807D3-1CCF-472D-AA3A-A353DE0DA98B}"/>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4" name="Freeform 12685">
                <a:extLst>
                  <a:ext uri="{FF2B5EF4-FFF2-40B4-BE49-F238E27FC236}">
                    <a16:creationId xmlns:a16="http://schemas.microsoft.com/office/drawing/2014/main" id="{4AB9CB1D-A382-477C-8ED9-AA5FE9E821C3}"/>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5" name="Freeform 12686">
                <a:extLst>
                  <a:ext uri="{FF2B5EF4-FFF2-40B4-BE49-F238E27FC236}">
                    <a16:creationId xmlns:a16="http://schemas.microsoft.com/office/drawing/2014/main" id="{8C13C330-EF27-4E19-9716-9C9D12CC76DB}"/>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6" name="Freeform 12687">
                <a:extLst>
                  <a:ext uri="{FF2B5EF4-FFF2-40B4-BE49-F238E27FC236}">
                    <a16:creationId xmlns:a16="http://schemas.microsoft.com/office/drawing/2014/main" id="{3ABAC734-7F9D-4165-AD0D-A73C605E38F2}"/>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7" name="Freeform 12688">
                <a:extLst>
                  <a:ext uri="{FF2B5EF4-FFF2-40B4-BE49-F238E27FC236}">
                    <a16:creationId xmlns:a16="http://schemas.microsoft.com/office/drawing/2014/main" id="{5CC2740E-E9B8-41C7-B337-F8C07295C143}"/>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8" name="Freeform 12689">
                <a:extLst>
                  <a:ext uri="{FF2B5EF4-FFF2-40B4-BE49-F238E27FC236}">
                    <a16:creationId xmlns:a16="http://schemas.microsoft.com/office/drawing/2014/main" id="{765F82E3-2980-46F8-8EB7-F1FBC2C4088E}"/>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9" name="Freeform 12690">
                <a:extLst>
                  <a:ext uri="{FF2B5EF4-FFF2-40B4-BE49-F238E27FC236}">
                    <a16:creationId xmlns:a16="http://schemas.microsoft.com/office/drawing/2014/main" id="{FAE440FB-3737-469F-BA39-C1EBBF4A5CDD}"/>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0" name="Freeform 12691">
                <a:extLst>
                  <a:ext uri="{FF2B5EF4-FFF2-40B4-BE49-F238E27FC236}">
                    <a16:creationId xmlns:a16="http://schemas.microsoft.com/office/drawing/2014/main" id="{95910399-1558-4290-8F35-12BC7D8D9C3A}"/>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1" name="Freeform 12692">
                <a:extLst>
                  <a:ext uri="{FF2B5EF4-FFF2-40B4-BE49-F238E27FC236}">
                    <a16:creationId xmlns:a16="http://schemas.microsoft.com/office/drawing/2014/main" id="{DC33321F-3634-4FBF-83CC-3522EFCFBEE9}"/>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2" name="Freeform 12693">
                <a:extLst>
                  <a:ext uri="{FF2B5EF4-FFF2-40B4-BE49-F238E27FC236}">
                    <a16:creationId xmlns:a16="http://schemas.microsoft.com/office/drawing/2014/main" id="{6D32182F-54C6-4032-9061-11505200AB5E}"/>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3" name="Freeform 12694">
                <a:extLst>
                  <a:ext uri="{FF2B5EF4-FFF2-40B4-BE49-F238E27FC236}">
                    <a16:creationId xmlns:a16="http://schemas.microsoft.com/office/drawing/2014/main" id="{72090B9E-38AD-4845-A28B-086A15831CD2}"/>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4" name="Freeform 12695">
                <a:extLst>
                  <a:ext uri="{FF2B5EF4-FFF2-40B4-BE49-F238E27FC236}">
                    <a16:creationId xmlns:a16="http://schemas.microsoft.com/office/drawing/2014/main" id="{E3A98BC4-E9E0-4663-94A7-056D9ED1D856}"/>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5" name="Freeform 12696">
                <a:extLst>
                  <a:ext uri="{FF2B5EF4-FFF2-40B4-BE49-F238E27FC236}">
                    <a16:creationId xmlns:a16="http://schemas.microsoft.com/office/drawing/2014/main" id="{C45FF286-4D81-4A47-AB87-11F2E663801E}"/>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6" name="Freeform 12697">
                <a:extLst>
                  <a:ext uri="{FF2B5EF4-FFF2-40B4-BE49-F238E27FC236}">
                    <a16:creationId xmlns:a16="http://schemas.microsoft.com/office/drawing/2014/main" id="{CB6683C9-82A4-480D-8031-A1B57ABABA40}"/>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7" name="Freeform 12698">
                <a:extLst>
                  <a:ext uri="{FF2B5EF4-FFF2-40B4-BE49-F238E27FC236}">
                    <a16:creationId xmlns:a16="http://schemas.microsoft.com/office/drawing/2014/main" id="{44553CD3-3641-4A25-AE65-CD38E486C6ED}"/>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8" name="Freeform 12699">
                <a:extLst>
                  <a:ext uri="{FF2B5EF4-FFF2-40B4-BE49-F238E27FC236}">
                    <a16:creationId xmlns:a16="http://schemas.microsoft.com/office/drawing/2014/main" id="{28706278-93E7-44D9-8C69-65C969EB9C27}"/>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9" name="Freeform 12700">
                <a:extLst>
                  <a:ext uri="{FF2B5EF4-FFF2-40B4-BE49-F238E27FC236}">
                    <a16:creationId xmlns:a16="http://schemas.microsoft.com/office/drawing/2014/main" id="{D54ECB2F-B51A-4D1F-B76D-75E830283113}"/>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0" name="Freeform 12701">
                <a:extLst>
                  <a:ext uri="{FF2B5EF4-FFF2-40B4-BE49-F238E27FC236}">
                    <a16:creationId xmlns:a16="http://schemas.microsoft.com/office/drawing/2014/main" id="{B7884C25-5C80-446E-A675-4DE49F1E0A3D}"/>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1" name="Freeform 12702">
                <a:extLst>
                  <a:ext uri="{FF2B5EF4-FFF2-40B4-BE49-F238E27FC236}">
                    <a16:creationId xmlns:a16="http://schemas.microsoft.com/office/drawing/2014/main" id="{38160F49-F870-4A21-B105-1E1ECD70B46C}"/>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2" name="Freeform 12703">
                <a:extLst>
                  <a:ext uri="{FF2B5EF4-FFF2-40B4-BE49-F238E27FC236}">
                    <a16:creationId xmlns:a16="http://schemas.microsoft.com/office/drawing/2014/main" id="{9F3B95B1-BA7C-4368-8285-397CDF6CE2C1}"/>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3" name="Freeform 12704">
                <a:extLst>
                  <a:ext uri="{FF2B5EF4-FFF2-40B4-BE49-F238E27FC236}">
                    <a16:creationId xmlns:a16="http://schemas.microsoft.com/office/drawing/2014/main" id="{64F56E5E-3293-41E4-87D1-9620FB65123B}"/>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4" name="Freeform 12705">
                <a:extLst>
                  <a:ext uri="{FF2B5EF4-FFF2-40B4-BE49-F238E27FC236}">
                    <a16:creationId xmlns:a16="http://schemas.microsoft.com/office/drawing/2014/main" id="{40230108-1F00-45C4-AB0F-BFCBD0E93A8C}"/>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5" name="Freeform 12706">
                <a:extLst>
                  <a:ext uri="{FF2B5EF4-FFF2-40B4-BE49-F238E27FC236}">
                    <a16:creationId xmlns:a16="http://schemas.microsoft.com/office/drawing/2014/main" id="{CC9E1E06-FE69-41B1-A96E-EF7629BDB607}"/>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6" name="Freeform 12707">
                <a:extLst>
                  <a:ext uri="{FF2B5EF4-FFF2-40B4-BE49-F238E27FC236}">
                    <a16:creationId xmlns:a16="http://schemas.microsoft.com/office/drawing/2014/main" id="{9FBAF218-9D24-4653-A34C-78E32A94560A}"/>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7" name="Freeform 12708">
                <a:extLst>
                  <a:ext uri="{FF2B5EF4-FFF2-40B4-BE49-F238E27FC236}">
                    <a16:creationId xmlns:a16="http://schemas.microsoft.com/office/drawing/2014/main" id="{2B0AAA4D-3701-4B87-8041-54ABB08C61F3}"/>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8" name="Freeform 12709">
                <a:extLst>
                  <a:ext uri="{FF2B5EF4-FFF2-40B4-BE49-F238E27FC236}">
                    <a16:creationId xmlns:a16="http://schemas.microsoft.com/office/drawing/2014/main" id="{6ECAE262-0EB5-4EED-8F0E-7BEF23FE7B54}"/>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9" name="Freeform 12710">
                <a:extLst>
                  <a:ext uri="{FF2B5EF4-FFF2-40B4-BE49-F238E27FC236}">
                    <a16:creationId xmlns:a16="http://schemas.microsoft.com/office/drawing/2014/main" id="{93A7191D-335B-4F4D-AD0D-3D0776059BFA}"/>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0" name="Freeform 12711">
                <a:extLst>
                  <a:ext uri="{FF2B5EF4-FFF2-40B4-BE49-F238E27FC236}">
                    <a16:creationId xmlns:a16="http://schemas.microsoft.com/office/drawing/2014/main" id="{ABDA2E0C-E8A8-42DF-B967-7E2BBE393577}"/>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1" name="Freeform 12712">
                <a:extLst>
                  <a:ext uri="{FF2B5EF4-FFF2-40B4-BE49-F238E27FC236}">
                    <a16:creationId xmlns:a16="http://schemas.microsoft.com/office/drawing/2014/main" id="{56910852-9E87-4816-8D4E-7FBEC77474A6}"/>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2" name="Freeform 12713">
                <a:extLst>
                  <a:ext uri="{FF2B5EF4-FFF2-40B4-BE49-F238E27FC236}">
                    <a16:creationId xmlns:a16="http://schemas.microsoft.com/office/drawing/2014/main" id="{8DFA0CC9-D0BB-420B-AA96-75DA5806175C}"/>
                  </a:ext>
                </a:extLst>
              </p:cNvPr>
              <p:cNvSpPr/>
              <p:nvPr/>
            </p:nvSpPr>
            <p:spPr>
              <a:xfrm>
                <a:off x="1046873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3" name="Freeform 12714">
                <a:extLst>
                  <a:ext uri="{FF2B5EF4-FFF2-40B4-BE49-F238E27FC236}">
                    <a16:creationId xmlns:a16="http://schemas.microsoft.com/office/drawing/2014/main" id="{5BB2FDF2-A088-4971-95AF-930734608E2C}"/>
                  </a:ext>
                </a:extLst>
              </p:cNvPr>
              <p:cNvSpPr/>
              <p:nvPr/>
            </p:nvSpPr>
            <p:spPr>
              <a:xfrm>
                <a:off x="104956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nvGrpSpPr>
            <p:cNvPr id="4470" name="Graphic 3">
              <a:extLst>
                <a:ext uri="{FF2B5EF4-FFF2-40B4-BE49-F238E27FC236}">
                  <a16:creationId xmlns:a16="http://schemas.microsoft.com/office/drawing/2014/main" id="{9A623C3B-74C4-4938-864D-73DC23ED0FC7}"/>
                </a:ext>
              </a:extLst>
            </p:cNvPr>
            <p:cNvGrpSpPr/>
            <p:nvPr/>
          </p:nvGrpSpPr>
          <p:grpSpPr>
            <a:xfrm>
              <a:off x="9695688" y="4338828"/>
              <a:ext cx="72135" cy="72136"/>
              <a:chOff x="9695688" y="4338828"/>
              <a:chExt cx="72135" cy="72136"/>
            </a:xfrm>
            <a:solidFill>
              <a:srgbClr val="000000"/>
            </a:solidFill>
          </p:grpSpPr>
          <p:sp>
            <p:nvSpPr>
              <p:cNvPr id="4471" name="Freeform 12716">
                <a:extLst>
                  <a:ext uri="{FF2B5EF4-FFF2-40B4-BE49-F238E27FC236}">
                    <a16:creationId xmlns:a16="http://schemas.microsoft.com/office/drawing/2014/main" id="{DC398E5C-830A-4B31-B245-83C3B1DE37AC}"/>
                  </a:ext>
                </a:extLst>
              </p:cNvPr>
              <p:cNvSpPr/>
              <p:nvPr/>
            </p:nvSpPr>
            <p:spPr>
              <a:xfrm>
                <a:off x="9695688" y="43658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2" name="Freeform 12717">
                <a:extLst>
                  <a:ext uri="{FF2B5EF4-FFF2-40B4-BE49-F238E27FC236}">
                    <a16:creationId xmlns:a16="http://schemas.microsoft.com/office/drawing/2014/main" id="{30E96AD1-8F9D-4564-8A64-3564567EFEAF}"/>
                  </a:ext>
                </a:extLst>
              </p:cNvPr>
              <p:cNvSpPr/>
              <p:nvPr/>
            </p:nvSpPr>
            <p:spPr>
              <a:xfrm>
                <a:off x="9722612" y="433882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sp>
        <p:nvSpPr>
          <p:cNvPr id="4" name="Text Box 5">
            <a:extLst>
              <a:ext uri="{FF2B5EF4-FFF2-40B4-BE49-F238E27FC236}">
                <a16:creationId xmlns:a16="http://schemas.microsoft.com/office/drawing/2014/main" id="{D26C7477-527E-22AC-9C45-AAD8B47A7888}"/>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57423671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1676B-A69F-43A0-8939-E5CD2723F39F}"/>
              </a:ext>
            </a:extLst>
          </p:cNvPr>
          <p:cNvSpPr>
            <a:spLocks noGrp="1"/>
          </p:cNvSpPr>
          <p:nvPr>
            <p:ph type="title"/>
          </p:nvPr>
        </p:nvSpPr>
        <p:spPr>
          <a:xfrm>
            <a:off x="640080" y="-3176"/>
            <a:ext cx="10972800" cy="1371600"/>
          </a:xfrm>
        </p:spPr>
        <p:txBody>
          <a:bodyPr>
            <a:normAutofit/>
          </a:bodyPr>
          <a:lstStyle/>
          <a:p>
            <a:pPr algn="ctr"/>
            <a:r>
              <a:rPr lang="en-US" dirty="0"/>
              <a:t>OS significantly favored A+AVD vs ABVD corresponding to a 41% risk reduction</a:t>
            </a:r>
          </a:p>
        </p:txBody>
      </p:sp>
      <p:sp>
        <p:nvSpPr>
          <p:cNvPr id="3" name="Slide Number Placeholder 2">
            <a:extLst>
              <a:ext uri="{FF2B5EF4-FFF2-40B4-BE49-F238E27FC236}">
                <a16:creationId xmlns:a16="http://schemas.microsoft.com/office/drawing/2014/main" id="{C723C0BF-C718-4373-841C-5C097ACE2D6E}"/>
              </a:ext>
            </a:extLst>
          </p:cNvPr>
          <p:cNvSpPr>
            <a:spLocks noGrp="1"/>
          </p:cNvSpPr>
          <p:nvPr>
            <p:ph type="sldNum" sz="quarter" idx="12"/>
          </p:nvPr>
        </p:nvSpPr>
        <p:spPr/>
        <p:txBody>
          <a:bodyPr/>
          <a:lstStyle/>
          <a:p>
            <a:pPr defTabSz="914364" fontAlgn="auto">
              <a:spcBef>
                <a:spcPts val="0"/>
              </a:spcBef>
              <a:spcAft>
                <a:spcPts val="0"/>
              </a:spcAft>
            </a:pPr>
            <a:fld id="{BE33F7A0-71F0-446B-9DE8-6D75BE64EE0F}" type="slidenum">
              <a:rPr lang="en-US"/>
              <a:pPr defTabSz="914364" fontAlgn="auto">
                <a:spcBef>
                  <a:spcPts val="0"/>
                </a:spcBef>
                <a:spcAft>
                  <a:spcPts val="0"/>
                </a:spcAft>
              </a:pPr>
              <a:t>31</a:t>
            </a:fld>
            <a:endParaRPr lang="en-US"/>
          </a:p>
        </p:txBody>
      </p:sp>
      <p:sp>
        <p:nvSpPr>
          <p:cNvPr id="15" name="Text Placeholder 14">
            <a:extLst>
              <a:ext uri="{FF2B5EF4-FFF2-40B4-BE49-F238E27FC236}">
                <a16:creationId xmlns:a16="http://schemas.microsoft.com/office/drawing/2014/main" id="{0DA55942-8140-4527-95C2-769A1698BF03}"/>
              </a:ext>
            </a:extLst>
          </p:cNvPr>
          <p:cNvSpPr>
            <a:spLocks noGrp="1"/>
          </p:cNvSpPr>
          <p:nvPr>
            <p:ph type="body" sz="quarter" idx="15"/>
          </p:nvPr>
        </p:nvSpPr>
        <p:spPr/>
        <p:txBody>
          <a:bodyPr/>
          <a:lstStyle/>
          <a:p>
            <a:r>
              <a:rPr lang="en-US" dirty="0"/>
              <a:t>Dr Stephen M. Ansell</a:t>
            </a:r>
          </a:p>
          <a:p>
            <a:endParaRPr lang="en-US" dirty="0"/>
          </a:p>
        </p:txBody>
      </p:sp>
      <p:sp>
        <p:nvSpPr>
          <p:cNvPr id="8" name="TextBox 7">
            <a:extLst>
              <a:ext uri="{FF2B5EF4-FFF2-40B4-BE49-F238E27FC236}">
                <a16:creationId xmlns:a16="http://schemas.microsoft.com/office/drawing/2014/main" id="{4BEC9FF8-851D-416C-B4ED-8C21693DEF30}"/>
              </a:ext>
            </a:extLst>
          </p:cNvPr>
          <p:cNvSpPr txBox="1"/>
          <p:nvPr/>
        </p:nvSpPr>
        <p:spPr>
          <a:xfrm>
            <a:off x="639763" y="5890283"/>
            <a:ext cx="11318287" cy="313932"/>
          </a:xfrm>
          <a:prstGeom prst="rect">
            <a:avLst/>
          </a:prstGeom>
          <a:noFill/>
        </p:spPr>
        <p:txBody>
          <a:bodyPr wrap="square" rtlCol="0" anchor="b">
            <a:spAutoFit/>
          </a:bodyPr>
          <a:lstStyle/>
          <a:p>
            <a:pPr defTabSz="914364" fontAlgn="auto">
              <a:spcBef>
                <a:spcPts val="0"/>
              </a:spcBef>
              <a:spcAft>
                <a:spcPts val="0"/>
              </a:spcAft>
            </a:pPr>
            <a:r>
              <a:rPr lang="en-GB" sz="1440" b="1" dirty="0"/>
              <a:t>Fewer patients died from HL and disease- or treatment-related complications with A+AVD vs ABVD</a:t>
            </a:r>
            <a:endParaRPr lang="en-US" sz="900" b="1" dirty="0">
              <a:solidFill>
                <a:srgbClr val="002557"/>
              </a:solidFill>
              <a:latin typeface="Arial"/>
              <a:cs typeface="+mn-cs"/>
            </a:endParaRPr>
          </a:p>
        </p:txBody>
      </p:sp>
      <p:grpSp>
        <p:nvGrpSpPr>
          <p:cNvPr id="5037" name="Group 5036">
            <a:extLst>
              <a:ext uri="{FF2B5EF4-FFF2-40B4-BE49-F238E27FC236}">
                <a16:creationId xmlns:a16="http://schemas.microsoft.com/office/drawing/2014/main" id="{4C81B32D-E728-4747-9B2C-B7CB680F527D}"/>
              </a:ext>
            </a:extLst>
          </p:cNvPr>
          <p:cNvGrpSpPr/>
          <p:nvPr/>
        </p:nvGrpSpPr>
        <p:grpSpPr>
          <a:xfrm>
            <a:off x="1396169" y="1335686"/>
            <a:ext cx="9460622" cy="4476176"/>
            <a:chOff x="1432559" y="1180532"/>
            <a:chExt cx="9460622" cy="4476175"/>
          </a:xfrm>
        </p:grpSpPr>
        <p:sp>
          <p:nvSpPr>
            <p:cNvPr id="5038" name="Freeform 7">
              <a:extLst>
                <a:ext uri="{FF2B5EF4-FFF2-40B4-BE49-F238E27FC236}">
                  <a16:creationId xmlns:a16="http://schemas.microsoft.com/office/drawing/2014/main" id="{1FE0C283-2AE8-4A60-AD22-7E63B3E861D1}"/>
                </a:ext>
              </a:extLst>
            </p:cNvPr>
            <p:cNvSpPr/>
            <p:nvPr/>
          </p:nvSpPr>
          <p:spPr>
            <a:xfrm>
              <a:off x="2215743" y="4511435"/>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9" name="Freeform 8">
              <a:extLst>
                <a:ext uri="{FF2B5EF4-FFF2-40B4-BE49-F238E27FC236}">
                  <a16:creationId xmlns:a16="http://schemas.microsoft.com/office/drawing/2014/main" id="{2031566D-86EA-48AD-A4C9-8D73B92E40A4}"/>
                </a:ext>
              </a:extLst>
            </p:cNvPr>
            <p:cNvSpPr/>
            <p:nvPr/>
          </p:nvSpPr>
          <p:spPr>
            <a:xfrm>
              <a:off x="2215743" y="386990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0" name="Freeform 9">
              <a:extLst>
                <a:ext uri="{FF2B5EF4-FFF2-40B4-BE49-F238E27FC236}">
                  <a16:creationId xmlns:a16="http://schemas.microsoft.com/office/drawing/2014/main" id="{56EF8183-52F3-471D-88D3-17BF5AD88059}"/>
                </a:ext>
              </a:extLst>
            </p:cNvPr>
            <p:cNvSpPr/>
            <p:nvPr/>
          </p:nvSpPr>
          <p:spPr>
            <a:xfrm>
              <a:off x="2215743" y="3228574"/>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1" name="Freeform 10">
              <a:extLst>
                <a:ext uri="{FF2B5EF4-FFF2-40B4-BE49-F238E27FC236}">
                  <a16:creationId xmlns:a16="http://schemas.microsoft.com/office/drawing/2014/main" id="{45AE1E44-B069-4DF5-A3D2-395FA7291D0E}"/>
                </a:ext>
              </a:extLst>
            </p:cNvPr>
            <p:cNvSpPr/>
            <p:nvPr/>
          </p:nvSpPr>
          <p:spPr>
            <a:xfrm>
              <a:off x="2215743" y="2587042"/>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2" name="Freeform 11">
              <a:extLst>
                <a:ext uri="{FF2B5EF4-FFF2-40B4-BE49-F238E27FC236}">
                  <a16:creationId xmlns:a16="http://schemas.microsoft.com/office/drawing/2014/main" id="{CE534633-90FC-4BD8-B760-EF6973211FAB}"/>
                </a:ext>
              </a:extLst>
            </p:cNvPr>
            <p:cNvSpPr/>
            <p:nvPr/>
          </p:nvSpPr>
          <p:spPr>
            <a:xfrm>
              <a:off x="2215743" y="194571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3" name="Freeform 12">
              <a:extLst>
                <a:ext uri="{FF2B5EF4-FFF2-40B4-BE49-F238E27FC236}">
                  <a16:creationId xmlns:a16="http://schemas.microsoft.com/office/drawing/2014/main" id="{E5F2BEE4-A3E8-4D20-A966-91B4307290D6}"/>
                </a:ext>
              </a:extLst>
            </p:cNvPr>
            <p:cNvSpPr/>
            <p:nvPr/>
          </p:nvSpPr>
          <p:spPr>
            <a:xfrm>
              <a:off x="2215743" y="1304180"/>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4" name="Freeform 13">
              <a:extLst>
                <a:ext uri="{FF2B5EF4-FFF2-40B4-BE49-F238E27FC236}">
                  <a16:creationId xmlns:a16="http://schemas.microsoft.com/office/drawing/2014/main" id="{E6BD8B76-3B59-4853-AFD4-8F2965BEFBFD}"/>
                </a:ext>
              </a:extLst>
            </p:cNvPr>
            <p:cNvSpPr/>
            <p:nvPr/>
          </p:nvSpPr>
          <p:spPr>
            <a:xfrm>
              <a:off x="2302491" y="1304180"/>
              <a:ext cx="8365689" cy="3207255"/>
            </a:xfrm>
            <a:custGeom>
              <a:avLst/>
              <a:gdLst>
                <a:gd name="connsiteX0" fmla="*/ 0 w 8365689"/>
                <a:gd name="connsiteY0" fmla="*/ 0 h 3207255"/>
                <a:gd name="connsiteX1" fmla="*/ 0 w 8365689"/>
                <a:gd name="connsiteY1" fmla="*/ 3207255 h 3207255"/>
                <a:gd name="connsiteX2" fmla="*/ 8365690 w 8365689"/>
                <a:gd name="connsiteY2" fmla="*/ 3207255 h 3207255"/>
              </a:gdLst>
              <a:ahLst/>
              <a:cxnLst>
                <a:cxn ang="0">
                  <a:pos x="connsiteX0" y="connsiteY0"/>
                </a:cxn>
                <a:cxn ang="0">
                  <a:pos x="connsiteX1" y="connsiteY1"/>
                </a:cxn>
                <a:cxn ang="0">
                  <a:pos x="connsiteX2" y="connsiteY2"/>
                </a:cxn>
              </a:cxnLst>
              <a:rect l="l" t="t" r="r" b="b"/>
              <a:pathLst>
                <a:path w="8365689" h="3207255">
                  <a:moveTo>
                    <a:pt x="0" y="0"/>
                  </a:moveTo>
                  <a:lnTo>
                    <a:pt x="0" y="3207255"/>
                  </a:lnTo>
                  <a:lnTo>
                    <a:pt x="8365690" y="3207255"/>
                  </a:lnTo>
                </a:path>
              </a:pathLst>
            </a:custGeom>
            <a:noFill/>
            <a:ln w="20348" cap="sq">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5" name="Freeform 1226">
              <a:extLst>
                <a:ext uri="{FF2B5EF4-FFF2-40B4-BE49-F238E27FC236}">
                  <a16:creationId xmlns:a16="http://schemas.microsoft.com/office/drawing/2014/main" id="{EFDF4F83-7C2F-499D-9E5C-D018E7F2C3F3}"/>
                </a:ext>
              </a:extLst>
            </p:cNvPr>
            <p:cNvSpPr/>
            <p:nvPr/>
          </p:nvSpPr>
          <p:spPr>
            <a:xfrm>
              <a:off x="230249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6" name="Freeform 1227">
              <a:extLst>
                <a:ext uri="{FF2B5EF4-FFF2-40B4-BE49-F238E27FC236}">
                  <a16:creationId xmlns:a16="http://schemas.microsoft.com/office/drawing/2014/main" id="{68DF7F18-66EC-43E0-B388-F8D8B9ACFFDE}"/>
                </a:ext>
              </a:extLst>
            </p:cNvPr>
            <p:cNvSpPr/>
            <p:nvPr/>
          </p:nvSpPr>
          <p:spPr>
            <a:xfrm>
              <a:off x="279447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7" name="Freeform 1228">
              <a:extLst>
                <a:ext uri="{FF2B5EF4-FFF2-40B4-BE49-F238E27FC236}">
                  <a16:creationId xmlns:a16="http://schemas.microsoft.com/office/drawing/2014/main" id="{91B80A38-35EC-4DB4-8591-29C30080767F}"/>
                </a:ext>
              </a:extLst>
            </p:cNvPr>
            <p:cNvSpPr/>
            <p:nvPr/>
          </p:nvSpPr>
          <p:spPr>
            <a:xfrm>
              <a:off x="328665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8" name="Freeform 1229">
              <a:extLst>
                <a:ext uri="{FF2B5EF4-FFF2-40B4-BE49-F238E27FC236}">
                  <a16:creationId xmlns:a16="http://schemas.microsoft.com/office/drawing/2014/main" id="{52854DA3-B1FD-4B19-A2F2-18BDF5C67483}"/>
                </a:ext>
              </a:extLst>
            </p:cNvPr>
            <p:cNvSpPr/>
            <p:nvPr/>
          </p:nvSpPr>
          <p:spPr>
            <a:xfrm>
              <a:off x="377863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9" name="Freeform 1230">
              <a:extLst>
                <a:ext uri="{FF2B5EF4-FFF2-40B4-BE49-F238E27FC236}">
                  <a16:creationId xmlns:a16="http://schemas.microsoft.com/office/drawing/2014/main" id="{B1D49F6A-03A2-47F6-A3B8-5DA05F9584FA}"/>
                </a:ext>
              </a:extLst>
            </p:cNvPr>
            <p:cNvSpPr/>
            <p:nvPr/>
          </p:nvSpPr>
          <p:spPr>
            <a:xfrm>
              <a:off x="4270817"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0" name="Freeform 1231">
              <a:extLst>
                <a:ext uri="{FF2B5EF4-FFF2-40B4-BE49-F238E27FC236}">
                  <a16:creationId xmlns:a16="http://schemas.microsoft.com/office/drawing/2014/main" id="{64930F0D-7AFB-4C70-8F50-976439A776AB}"/>
                </a:ext>
              </a:extLst>
            </p:cNvPr>
            <p:cNvSpPr/>
            <p:nvPr/>
          </p:nvSpPr>
          <p:spPr>
            <a:xfrm>
              <a:off x="476300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000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1" name="Freeform 1232">
              <a:extLst>
                <a:ext uri="{FF2B5EF4-FFF2-40B4-BE49-F238E27FC236}">
                  <a16:creationId xmlns:a16="http://schemas.microsoft.com/office/drawing/2014/main" id="{A097FF69-9A2E-4685-9341-B2079A4F7E96}"/>
                </a:ext>
              </a:extLst>
            </p:cNvPr>
            <p:cNvSpPr/>
            <p:nvPr/>
          </p:nvSpPr>
          <p:spPr>
            <a:xfrm>
              <a:off x="525498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2" name="Freeform 1233">
              <a:extLst>
                <a:ext uri="{FF2B5EF4-FFF2-40B4-BE49-F238E27FC236}">
                  <a16:creationId xmlns:a16="http://schemas.microsoft.com/office/drawing/2014/main" id="{73F40AA8-1A1B-4BFC-9F0E-CDE348D53AD5}"/>
                </a:ext>
              </a:extLst>
            </p:cNvPr>
            <p:cNvSpPr/>
            <p:nvPr/>
          </p:nvSpPr>
          <p:spPr>
            <a:xfrm>
              <a:off x="574716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3" name="Freeform 1234">
              <a:extLst>
                <a:ext uri="{FF2B5EF4-FFF2-40B4-BE49-F238E27FC236}">
                  <a16:creationId xmlns:a16="http://schemas.microsoft.com/office/drawing/2014/main" id="{5533012B-19E0-4ABF-B099-1EA1E17E68DE}"/>
                </a:ext>
              </a:extLst>
            </p:cNvPr>
            <p:cNvSpPr/>
            <p:nvPr/>
          </p:nvSpPr>
          <p:spPr>
            <a:xfrm>
              <a:off x="623914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4" name="Freeform 1235">
              <a:extLst>
                <a:ext uri="{FF2B5EF4-FFF2-40B4-BE49-F238E27FC236}">
                  <a16:creationId xmlns:a16="http://schemas.microsoft.com/office/drawing/2014/main" id="{16582511-F874-4546-B3B7-94A939C67537}"/>
                </a:ext>
              </a:extLst>
            </p:cNvPr>
            <p:cNvSpPr/>
            <p:nvPr/>
          </p:nvSpPr>
          <p:spPr>
            <a:xfrm>
              <a:off x="6731326"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5" name="Freeform 1236">
              <a:extLst>
                <a:ext uri="{FF2B5EF4-FFF2-40B4-BE49-F238E27FC236}">
                  <a16:creationId xmlns:a16="http://schemas.microsoft.com/office/drawing/2014/main" id="{51DE9E22-91E9-4F86-AE8D-B63226409BC1}"/>
                </a:ext>
              </a:extLst>
            </p:cNvPr>
            <p:cNvSpPr/>
            <p:nvPr/>
          </p:nvSpPr>
          <p:spPr>
            <a:xfrm>
              <a:off x="722350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6" name="Freeform 1237">
              <a:extLst>
                <a:ext uri="{FF2B5EF4-FFF2-40B4-BE49-F238E27FC236}">
                  <a16:creationId xmlns:a16="http://schemas.microsoft.com/office/drawing/2014/main" id="{71B25B22-FF85-40B2-BDB3-20E8327A63B4}"/>
                </a:ext>
              </a:extLst>
            </p:cNvPr>
            <p:cNvSpPr/>
            <p:nvPr/>
          </p:nvSpPr>
          <p:spPr>
            <a:xfrm>
              <a:off x="771548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7" name="Freeform 1238">
              <a:extLst>
                <a:ext uri="{FF2B5EF4-FFF2-40B4-BE49-F238E27FC236}">
                  <a16:creationId xmlns:a16="http://schemas.microsoft.com/office/drawing/2014/main" id="{3D6657BE-88C3-4BFF-996C-5DBB1F3CD8E8}"/>
                </a:ext>
              </a:extLst>
            </p:cNvPr>
            <p:cNvSpPr/>
            <p:nvPr/>
          </p:nvSpPr>
          <p:spPr>
            <a:xfrm>
              <a:off x="820767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8" name="Freeform 1239">
              <a:extLst>
                <a:ext uri="{FF2B5EF4-FFF2-40B4-BE49-F238E27FC236}">
                  <a16:creationId xmlns:a16="http://schemas.microsoft.com/office/drawing/2014/main" id="{C5A7AB8E-12E2-4C70-A62A-27FB3B908B77}"/>
                </a:ext>
              </a:extLst>
            </p:cNvPr>
            <p:cNvSpPr/>
            <p:nvPr/>
          </p:nvSpPr>
          <p:spPr>
            <a:xfrm>
              <a:off x="869965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9" name="Freeform 1240">
              <a:extLst>
                <a:ext uri="{FF2B5EF4-FFF2-40B4-BE49-F238E27FC236}">
                  <a16:creationId xmlns:a16="http://schemas.microsoft.com/office/drawing/2014/main" id="{27BB94E7-59D1-4B81-8344-6D7628E5E6FD}"/>
                </a:ext>
              </a:extLst>
            </p:cNvPr>
            <p:cNvSpPr/>
            <p:nvPr/>
          </p:nvSpPr>
          <p:spPr>
            <a:xfrm>
              <a:off x="919183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0" name="Freeform 1241">
              <a:extLst>
                <a:ext uri="{FF2B5EF4-FFF2-40B4-BE49-F238E27FC236}">
                  <a16:creationId xmlns:a16="http://schemas.microsoft.com/office/drawing/2014/main" id="{4CCAE88A-D0BE-4657-AD03-5505FC6F0779}"/>
                </a:ext>
              </a:extLst>
            </p:cNvPr>
            <p:cNvSpPr/>
            <p:nvPr/>
          </p:nvSpPr>
          <p:spPr>
            <a:xfrm>
              <a:off x="968381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1" name="Freeform 1242">
              <a:extLst>
                <a:ext uri="{FF2B5EF4-FFF2-40B4-BE49-F238E27FC236}">
                  <a16:creationId xmlns:a16="http://schemas.microsoft.com/office/drawing/2014/main" id="{FDD774FC-E88D-4A00-9466-734128079F2D}"/>
                </a:ext>
              </a:extLst>
            </p:cNvPr>
            <p:cNvSpPr/>
            <p:nvPr/>
          </p:nvSpPr>
          <p:spPr>
            <a:xfrm>
              <a:off x="10175998"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2" name="Freeform 1243">
              <a:extLst>
                <a:ext uri="{FF2B5EF4-FFF2-40B4-BE49-F238E27FC236}">
                  <a16:creationId xmlns:a16="http://schemas.microsoft.com/office/drawing/2014/main" id="{0D10C728-2E6D-4345-B5FF-40EB26484A94}"/>
                </a:ext>
              </a:extLst>
            </p:cNvPr>
            <p:cNvSpPr/>
            <p:nvPr/>
          </p:nvSpPr>
          <p:spPr>
            <a:xfrm>
              <a:off x="1066818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3" name="Freeform 2455">
              <a:extLst>
                <a:ext uri="{FF2B5EF4-FFF2-40B4-BE49-F238E27FC236}">
                  <a16:creationId xmlns:a16="http://schemas.microsoft.com/office/drawing/2014/main" id="{2B086CF4-251D-4124-8E0A-146B84837B86}"/>
                </a:ext>
              </a:extLst>
            </p:cNvPr>
            <p:cNvSpPr/>
            <p:nvPr/>
          </p:nvSpPr>
          <p:spPr>
            <a:xfrm>
              <a:off x="9630055" y="4171442"/>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00549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4" name="Freeform 2456">
              <a:extLst>
                <a:ext uri="{FF2B5EF4-FFF2-40B4-BE49-F238E27FC236}">
                  <a16:creationId xmlns:a16="http://schemas.microsoft.com/office/drawing/2014/main" id="{4322606C-43C4-4722-A5D4-3189E99C66EA}"/>
                </a:ext>
              </a:extLst>
            </p:cNvPr>
            <p:cNvSpPr/>
            <p:nvPr/>
          </p:nvSpPr>
          <p:spPr>
            <a:xfrm>
              <a:off x="9630055" y="3975299"/>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92D05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5" name="TextBox 5064">
              <a:extLst>
                <a:ext uri="{FF2B5EF4-FFF2-40B4-BE49-F238E27FC236}">
                  <a16:creationId xmlns:a16="http://schemas.microsoft.com/office/drawing/2014/main" id="{244FE895-F283-4A78-B68D-61CC0C035035}"/>
                </a:ext>
              </a:extLst>
            </p:cNvPr>
            <p:cNvSpPr txBox="1"/>
            <p:nvPr/>
          </p:nvSpPr>
          <p:spPr>
            <a:xfrm>
              <a:off x="1432559" y="4853931"/>
              <a:ext cx="2209259"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Number of patients at risk</a:t>
              </a:r>
            </a:p>
          </p:txBody>
        </p:sp>
        <p:sp>
          <p:nvSpPr>
            <p:cNvPr id="5066" name="TextBox 5065">
              <a:extLst>
                <a:ext uri="{FF2B5EF4-FFF2-40B4-BE49-F238E27FC236}">
                  <a16:creationId xmlns:a16="http://schemas.microsoft.com/office/drawing/2014/main" id="{A8FB4F31-318C-4E17-B04C-229566AEBD34}"/>
                </a:ext>
              </a:extLst>
            </p:cNvPr>
            <p:cNvSpPr txBox="1"/>
            <p:nvPr/>
          </p:nvSpPr>
          <p:spPr>
            <a:xfrm>
              <a:off x="2075023"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664</a:t>
              </a:r>
            </a:p>
          </p:txBody>
        </p:sp>
        <p:sp>
          <p:nvSpPr>
            <p:cNvPr id="5067" name="TextBox 5066">
              <a:extLst>
                <a:ext uri="{FF2B5EF4-FFF2-40B4-BE49-F238E27FC236}">
                  <a16:creationId xmlns:a16="http://schemas.microsoft.com/office/drawing/2014/main" id="{6E175C5B-4A70-4ADF-8AF4-FE90AEEDA66E}"/>
                </a:ext>
              </a:extLst>
            </p:cNvPr>
            <p:cNvSpPr txBox="1"/>
            <p:nvPr/>
          </p:nvSpPr>
          <p:spPr>
            <a:xfrm>
              <a:off x="25668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638</a:t>
              </a:r>
            </a:p>
          </p:txBody>
        </p:sp>
        <p:sp>
          <p:nvSpPr>
            <p:cNvPr id="5068" name="TextBox 5067">
              <a:extLst>
                <a:ext uri="{FF2B5EF4-FFF2-40B4-BE49-F238E27FC236}">
                  <a16:creationId xmlns:a16="http://schemas.microsoft.com/office/drawing/2014/main" id="{869FDF59-98CF-4E9F-A2F5-AE04DFB47089}"/>
                </a:ext>
              </a:extLst>
            </p:cNvPr>
            <p:cNvSpPr txBox="1"/>
            <p:nvPr/>
          </p:nvSpPr>
          <p:spPr>
            <a:xfrm>
              <a:off x="30585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626</a:t>
              </a:r>
            </a:p>
          </p:txBody>
        </p:sp>
        <p:sp>
          <p:nvSpPr>
            <p:cNvPr id="5069" name="TextBox 5068">
              <a:extLst>
                <a:ext uri="{FF2B5EF4-FFF2-40B4-BE49-F238E27FC236}">
                  <a16:creationId xmlns:a16="http://schemas.microsoft.com/office/drawing/2014/main" id="{AC5AC62D-E827-4F53-A0CE-42A09D8CD834}"/>
                </a:ext>
              </a:extLst>
            </p:cNvPr>
            <p:cNvSpPr txBox="1"/>
            <p:nvPr/>
          </p:nvSpPr>
          <p:spPr>
            <a:xfrm>
              <a:off x="3550147"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612</a:t>
              </a:r>
            </a:p>
          </p:txBody>
        </p:sp>
        <p:sp>
          <p:nvSpPr>
            <p:cNvPr id="5070" name="TextBox 5069">
              <a:extLst>
                <a:ext uri="{FF2B5EF4-FFF2-40B4-BE49-F238E27FC236}">
                  <a16:creationId xmlns:a16="http://schemas.microsoft.com/office/drawing/2014/main" id="{8BBCBB25-BF9A-4FCC-90C6-906A04D6BEBE}"/>
                </a:ext>
              </a:extLst>
            </p:cNvPr>
            <p:cNvSpPr txBox="1"/>
            <p:nvPr/>
          </p:nvSpPr>
          <p:spPr>
            <a:xfrm>
              <a:off x="4041924"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598</a:t>
              </a:r>
            </a:p>
          </p:txBody>
        </p:sp>
        <p:sp>
          <p:nvSpPr>
            <p:cNvPr id="5071" name="TextBox 5070">
              <a:extLst>
                <a:ext uri="{FF2B5EF4-FFF2-40B4-BE49-F238E27FC236}">
                  <a16:creationId xmlns:a16="http://schemas.microsoft.com/office/drawing/2014/main" id="{25063614-93FB-4E83-9203-ABAB91CD0401}"/>
                </a:ext>
              </a:extLst>
            </p:cNvPr>
            <p:cNvSpPr txBox="1"/>
            <p:nvPr/>
          </p:nvSpPr>
          <p:spPr>
            <a:xfrm>
              <a:off x="45337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584</a:t>
              </a:r>
            </a:p>
          </p:txBody>
        </p:sp>
        <p:sp>
          <p:nvSpPr>
            <p:cNvPr id="5072" name="TextBox 5071">
              <a:extLst>
                <a:ext uri="{FF2B5EF4-FFF2-40B4-BE49-F238E27FC236}">
                  <a16:creationId xmlns:a16="http://schemas.microsoft.com/office/drawing/2014/main" id="{F2074875-8D49-44B8-9235-AE59BEBEA672}"/>
                </a:ext>
              </a:extLst>
            </p:cNvPr>
            <p:cNvSpPr txBox="1"/>
            <p:nvPr/>
          </p:nvSpPr>
          <p:spPr>
            <a:xfrm>
              <a:off x="50254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572</a:t>
              </a:r>
            </a:p>
          </p:txBody>
        </p:sp>
        <p:sp>
          <p:nvSpPr>
            <p:cNvPr id="5073" name="TextBox 5072">
              <a:extLst>
                <a:ext uri="{FF2B5EF4-FFF2-40B4-BE49-F238E27FC236}">
                  <a16:creationId xmlns:a16="http://schemas.microsoft.com/office/drawing/2014/main" id="{42C950D7-AFCA-496B-AA27-AA258C652FB1}"/>
                </a:ext>
              </a:extLst>
            </p:cNvPr>
            <p:cNvSpPr txBox="1"/>
            <p:nvPr/>
          </p:nvSpPr>
          <p:spPr>
            <a:xfrm>
              <a:off x="5517252"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557</a:t>
              </a:r>
            </a:p>
          </p:txBody>
        </p:sp>
        <p:sp>
          <p:nvSpPr>
            <p:cNvPr id="5074" name="TextBox 5073">
              <a:extLst>
                <a:ext uri="{FF2B5EF4-FFF2-40B4-BE49-F238E27FC236}">
                  <a16:creationId xmlns:a16="http://schemas.microsoft.com/office/drawing/2014/main" id="{4DBAB14F-AAED-4CDB-9B96-41AD0D4B19F8}"/>
                </a:ext>
              </a:extLst>
            </p:cNvPr>
            <p:cNvSpPr txBox="1"/>
            <p:nvPr/>
          </p:nvSpPr>
          <p:spPr>
            <a:xfrm>
              <a:off x="6008824"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538</a:t>
              </a:r>
            </a:p>
          </p:txBody>
        </p:sp>
        <p:sp>
          <p:nvSpPr>
            <p:cNvPr id="5075" name="TextBox 5074">
              <a:extLst>
                <a:ext uri="{FF2B5EF4-FFF2-40B4-BE49-F238E27FC236}">
                  <a16:creationId xmlns:a16="http://schemas.microsoft.com/office/drawing/2014/main" id="{2E080C91-0322-4419-88D2-860445B4431B}"/>
                </a:ext>
              </a:extLst>
            </p:cNvPr>
            <p:cNvSpPr txBox="1"/>
            <p:nvPr/>
          </p:nvSpPr>
          <p:spPr>
            <a:xfrm>
              <a:off x="65006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517</a:t>
              </a:r>
            </a:p>
          </p:txBody>
        </p:sp>
        <p:sp>
          <p:nvSpPr>
            <p:cNvPr id="5076" name="TextBox 5075">
              <a:extLst>
                <a:ext uri="{FF2B5EF4-FFF2-40B4-BE49-F238E27FC236}">
                  <a16:creationId xmlns:a16="http://schemas.microsoft.com/office/drawing/2014/main" id="{EA4B2C2F-5D5B-488D-96E3-21EE391A04E8}"/>
                </a:ext>
              </a:extLst>
            </p:cNvPr>
            <p:cNvSpPr txBox="1"/>
            <p:nvPr/>
          </p:nvSpPr>
          <p:spPr>
            <a:xfrm>
              <a:off x="69923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494</a:t>
              </a:r>
            </a:p>
          </p:txBody>
        </p:sp>
        <p:sp>
          <p:nvSpPr>
            <p:cNvPr id="5077" name="TextBox 5076">
              <a:extLst>
                <a:ext uri="{FF2B5EF4-FFF2-40B4-BE49-F238E27FC236}">
                  <a16:creationId xmlns:a16="http://schemas.microsoft.com/office/drawing/2014/main" id="{4DADD715-4556-4203-9EF9-758BF91699C0}"/>
                </a:ext>
              </a:extLst>
            </p:cNvPr>
            <p:cNvSpPr txBox="1"/>
            <p:nvPr/>
          </p:nvSpPr>
          <p:spPr>
            <a:xfrm>
              <a:off x="7484152"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461</a:t>
              </a:r>
            </a:p>
          </p:txBody>
        </p:sp>
        <p:sp>
          <p:nvSpPr>
            <p:cNvPr id="5078" name="TextBox 5077">
              <a:extLst>
                <a:ext uri="{FF2B5EF4-FFF2-40B4-BE49-F238E27FC236}">
                  <a16:creationId xmlns:a16="http://schemas.microsoft.com/office/drawing/2014/main" id="{575B8373-13DD-4EF8-96EB-8346F0FCF0B0}"/>
                </a:ext>
              </a:extLst>
            </p:cNvPr>
            <p:cNvSpPr txBox="1"/>
            <p:nvPr/>
          </p:nvSpPr>
          <p:spPr>
            <a:xfrm>
              <a:off x="7975725"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350</a:t>
              </a:r>
            </a:p>
          </p:txBody>
        </p:sp>
        <p:sp>
          <p:nvSpPr>
            <p:cNvPr id="5079" name="TextBox 5078">
              <a:extLst>
                <a:ext uri="{FF2B5EF4-FFF2-40B4-BE49-F238E27FC236}">
                  <a16:creationId xmlns:a16="http://schemas.microsoft.com/office/drawing/2014/main" id="{D8EB124D-7451-410B-BEDA-F20A6DB631C9}"/>
                </a:ext>
              </a:extLst>
            </p:cNvPr>
            <p:cNvSpPr txBox="1"/>
            <p:nvPr/>
          </p:nvSpPr>
          <p:spPr>
            <a:xfrm>
              <a:off x="84675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209</a:t>
              </a:r>
            </a:p>
          </p:txBody>
        </p:sp>
        <p:sp>
          <p:nvSpPr>
            <p:cNvPr id="5080" name="TextBox 5079">
              <a:extLst>
                <a:ext uri="{FF2B5EF4-FFF2-40B4-BE49-F238E27FC236}">
                  <a16:creationId xmlns:a16="http://schemas.microsoft.com/office/drawing/2014/main" id="{982F7A91-8B79-4A8A-A76A-80EEED323243}"/>
                </a:ext>
              </a:extLst>
            </p:cNvPr>
            <p:cNvSpPr txBox="1"/>
            <p:nvPr/>
          </p:nvSpPr>
          <p:spPr>
            <a:xfrm>
              <a:off x="9004484" y="5112742"/>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97</a:t>
              </a:r>
            </a:p>
          </p:txBody>
        </p:sp>
        <p:sp>
          <p:nvSpPr>
            <p:cNvPr id="5081" name="TextBox 5080">
              <a:extLst>
                <a:ext uri="{FF2B5EF4-FFF2-40B4-BE49-F238E27FC236}">
                  <a16:creationId xmlns:a16="http://schemas.microsoft.com/office/drawing/2014/main" id="{D7644B3F-D86E-47FC-97EA-5F28438B2A24}"/>
                </a:ext>
              </a:extLst>
            </p:cNvPr>
            <p:cNvSpPr txBox="1"/>
            <p:nvPr/>
          </p:nvSpPr>
          <p:spPr>
            <a:xfrm>
              <a:off x="9496261" y="5112742"/>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27</a:t>
              </a:r>
            </a:p>
          </p:txBody>
        </p:sp>
        <p:sp>
          <p:nvSpPr>
            <p:cNvPr id="5082" name="TextBox 5081">
              <a:extLst>
                <a:ext uri="{FF2B5EF4-FFF2-40B4-BE49-F238E27FC236}">
                  <a16:creationId xmlns:a16="http://schemas.microsoft.com/office/drawing/2014/main" id="{D8568B82-955F-4793-A865-29D21DB27121}"/>
                </a:ext>
              </a:extLst>
            </p:cNvPr>
            <p:cNvSpPr txBox="1"/>
            <p:nvPr/>
          </p:nvSpPr>
          <p:spPr>
            <a:xfrm>
              <a:off x="10033243" y="5112742"/>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a:t>
              </a:r>
            </a:p>
          </p:txBody>
        </p:sp>
        <p:sp>
          <p:nvSpPr>
            <p:cNvPr id="5083" name="TextBox 5082">
              <a:extLst>
                <a:ext uri="{FF2B5EF4-FFF2-40B4-BE49-F238E27FC236}">
                  <a16:creationId xmlns:a16="http://schemas.microsoft.com/office/drawing/2014/main" id="{12190CD2-B9F3-43CF-9963-744484F11D1C}"/>
                </a:ext>
              </a:extLst>
            </p:cNvPr>
            <p:cNvSpPr txBox="1"/>
            <p:nvPr/>
          </p:nvSpPr>
          <p:spPr>
            <a:xfrm>
              <a:off x="10525018" y="5112742"/>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0</a:t>
              </a:r>
            </a:p>
          </p:txBody>
        </p:sp>
        <p:sp>
          <p:nvSpPr>
            <p:cNvPr id="5084" name="TextBox 5083">
              <a:extLst>
                <a:ext uri="{FF2B5EF4-FFF2-40B4-BE49-F238E27FC236}">
                  <a16:creationId xmlns:a16="http://schemas.microsoft.com/office/drawing/2014/main" id="{91F720C2-E370-4F4E-93D8-8D70A7B61BE6}"/>
                </a:ext>
              </a:extLst>
            </p:cNvPr>
            <p:cNvSpPr txBox="1"/>
            <p:nvPr/>
          </p:nvSpPr>
          <p:spPr>
            <a:xfrm>
              <a:off x="2075023" y="5367076"/>
              <a:ext cx="458780"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5490"/>
                  </a:solidFill>
                  <a:latin typeface="Arial"/>
                  <a:cs typeface="Arial"/>
                  <a:sym typeface="Arial"/>
                  <a:rtl val="0"/>
                </a:rPr>
                <a:t>670</a:t>
              </a:r>
            </a:p>
          </p:txBody>
        </p:sp>
        <p:sp>
          <p:nvSpPr>
            <p:cNvPr id="5085" name="TextBox 5084">
              <a:extLst>
                <a:ext uri="{FF2B5EF4-FFF2-40B4-BE49-F238E27FC236}">
                  <a16:creationId xmlns:a16="http://schemas.microsoft.com/office/drawing/2014/main" id="{59D014FF-D5CF-4A9E-BADF-E0A9B90FD70B}"/>
                </a:ext>
              </a:extLst>
            </p:cNvPr>
            <p:cNvSpPr txBox="1"/>
            <p:nvPr/>
          </p:nvSpPr>
          <p:spPr>
            <a:xfrm>
              <a:off x="25668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634</a:t>
              </a:r>
            </a:p>
          </p:txBody>
        </p:sp>
        <p:sp>
          <p:nvSpPr>
            <p:cNvPr id="5086" name="TextBox 5085">
              <a:extLst>
                <a:ext uri="{FF2B5EF4-FFF2-40B4-BE49-F238E27FC236}">
                  <a16:creationId xmlns:a16="http://schemas.microsoft.com/office/drawing/2014/main" id="{BA7AA2BD-1CC8-43A4-8324-BD9FB737B7E1}"/>
                </a:ext>
              </a:extLst>
            </p:cNvPr>
            <p:cNvSpPr txBox="1"/>
            <p:nvPr/>
          </p:nvSpPr>
          <p:spPr>
            <a:xfrm>
              <a:off x="30585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614</a:t>
              </a:r>
            </a:p>
          </p:txBody>
        </p:sp>
        <p:sp>
          <p:nvSpPr>
            <p:cNvPr id="5087" name="TextBox 5086">
              <a:extLst>
                <a:ext uri="{FF2B5EF4-FFF2-40B4-BE49-F238E27FC236}">
                  <a16:creationId xmlns:a16="http://schemas.microsoft.com/office/drawing/2014/main" id="{2F0E6AF1-B32F-4905-9A56-9398DBB9251F}"/>
                </a:ext>
              </a:extLst>
            </p:cNvPr>
            <p:cNvSpPr txBox="1"/>
            <p:nvPr/>
          </p:nvSpPr>
          <p:spPr>
            <a:xfrm>
              <a:off x="3550147"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604</a:t>
              </a:r>
            </a:p>
          </p:txBody>
        </p:sp>
        <p:sp>
          <p:nvSpPr>
            <p:cNvPr id="5088" name="TextBox 5087">
              <a:extLst>
                <a:ext uri="{FF2B5EF4-FFF2-40B4-BE49-F238E27FC236}">
                  <a16:creationId xmlns:a16="http://schemas.microsoft.com/office/drawing/2014/main" id="{38001C64-A1E2-49CB-80F4-1B726C474216}"/>
                </a:ext>
              </a:extLst>
            </p:cNvPr>
            <p:cNvSpPr txBox="1"/>
            <p:nvPr/>
          </p:nvSpPr>
          <p:spPr>
            <a:xfrm>
              <a:off x="4041924"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587</a:t>
              </a:r>
            </a:p>
          </p:txBody>
        </p:sp>
        <p:sp>
          <p:nvSpPr>
            <p:cNvPr id="5089" name="TextBox 5088">
              <a:extLst>
                <a:ext uri="{FF2B5EF4-FFF2-40B4-BE49-F238E27FC236}">
                  <a16:creationId xmlns:a16="http://schemas.microsoft.com/office/drawing/2014/main" id="{AD482369-C1FF-4C4B-888A-5FEF6F783589}"/>
                </a:ext>
              </a:extLst>
            </p:cNvPr>
            <p:cNvSpPr txBox="1"/>
            <p:nvPr/>
          </p:nvSpPr>
          <p:spPr>
            <a:xfrm>
              <a:off x="45337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567</a:t>
              </a:r>
            </a:p>
          </p:txBody>
        </p:sp>
        <p:sp>
          <p:nvSpPr>
            <p:cNvPr id="5090" name="TextBox 5089">
              <a:extLst>
                <a:ext uri="{FF2B5EF4-FFF2-40B4-BE49-F238E27FC236}">
                  <a16:creationId xmlns:a16="http://schemas.microsoft.com/office/drawing/2014/main" id="{B89459E7-91C3-4B3C-A773-CC21032A1C2E}"/>
                </a:ext>
              </a:extLst>
            </p:cNvPr>
            <p:cNvSpPr txBox="1"/>
            <p:nvPr/>
          </p:nvSpPr>
          <p:spPr>
            <a:xfrm>
              <a:off x="50254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545</a:t>
              </a:r>
            </a:p>
          </p:txBody>
        </p:sp>
        <p:sp>
          <p:nvSpPr>
            <p:cNvPr id="5091" name="TextBox 5090">
              <a:extLst>
                <a:ext uri="{FF2B5EF4-FFF2-40B4-BE49-F238E27FC236}">
                  <a16:creationId xmlns:a16="http://schemas.microsoft.com/office/drawing/2014/main" id="{229F2616-4843-4906-8AC9-B63F1CD0B36F}"/>
                </a:ext>
              </a:extLst>
            </p:cNvPr>
            <p:cNvSpPr txBox="1"/>
            <p:nvPr/>
          </p:nvSpPr>
          <p:spPr>
            <a:xfrm>
              <a:off x="5517252"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527</a:t>
              </a:r>
            </a:p>
          </p:txBody>
        </p:sp>
        <p:sp>
          <p:nvSpPr>
            <p:cNvPr id="5092" name="TextBox 5091">
              <a:extLst>
                <a:ext uri="{FF2B5EF4-FFF2-40B4-BE49-F238E27FC236}">
                  <a16:creationId xmlns:a16="http://schemas.microsoft.com/office/drawing/2014/main" id="{DBAAB2B0-99CD-4D1D-B67D-5678F769F405}"/>
                </a:ext>
              </a:extLst>
            </p:cNvPr>
            <p:cNvSpPr txBox="1"/>
            <p:nvPr/>
          </p:nvSpPr>
          <p:spPr>
            <a:xfrm>
              <a:off x="6008824"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505</a:t>
              </a:r>
            </a:p>
          </p:txBody>
        </p:sp>
        <p:sp>
          <p:nvSpPr>
            <p:cNvPr id="5093" name="TextBox 5092">
              <a:extLst>
                <a:ext uri="{FF2B5EF4-FFF2-40B4-BE49-F238E27FC236}">
                  <a16:creationId xmlns:a16="http://schemas.microsoft.com/office/drawing/2014/main" id="{1DC5B553-3661-43BE-AF81-16B83C1BF47A}"/>
                </a:ext>
              </a:extLst>
            </p:cNvPr>
            <p:cNvSpPr txBox="1"/>
            <p:nvPr/>
          </p:nvSpPr>
          <p:spPr>
            <a:xfrm>
              <a:off x="65006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479</a:t>
              </a:r>
            </a:p>
          </p:txBody>
        </p:sp>
        <p:sp>
          <p:nvSpPr>
            <p:cNvPr id="5094" name="TextBox 5093">
              <a:extLst>
                <a:ext uri="{FF2B5EF4-FFF2-40B4-BE49-F238E27FC236}">
                  <a16:creationId xmlns:a16="http://schemas.microsoft.com/office/drawing/2014/main" id="{A611EA75-1DB4-447A-886F-6A3B1A9FD8FF}"/>
                </a:ext>
              </a:extLst>
            </p:cNvPr>
            <p:cNvSpPr txBox="1"/>
            <p:nvPr/>
          </p:nvSpPr>
          <p:spPr>
            <a:xfrm>
              <a:off x="69923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454</a:t>
              </a:r>
            </a:p>
          </p:txBody>
        </p:sp>
        <p:sp>
          <p:nvSpPr>
            <p:cNvPr id="5095" name="TextBox 5094">
              <a:extLst>
                <a:ext uri="{FF2B5EF4-FFF2-40B4-BE49-F238E27FC236}">
                  <a16:creationId xmlns:a16="http://schemas.microsoft.com/office/drawing/2014/main" id="{823CD03D-BBE2-40EE-91AC-763762638F78}"/>
                </a:ext>
              </a:extLst>
            </p:cNvPr>
            <p:cNvSpPr txBox="1"/>
            <p:nvPr/>
          </p:nvSpPr>
          <p:spPr>
            <a:xfrm>
              <a:off x="7484152" y="5367076"/>
              <a:ext cx="446597"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411</a:t>
              </a:r>
            </a:p>
          </p:txBody>
        </p:sp>
        <p:sp>
          <p:nvSpPr>
            <p:cNvPr id="5096" name="TextBox 5095">
              <a:extLst>
                <a:ext uri="{FF2B5EF4-FFF2-40B4-BE49-F238E27FC236}">
                  <a16:creationId xmlns:a16="http://schemas.microsoft.com/office/drawing/2014/main" id="{55A7E170-F7EE-4FF6-9BA7-2E9BAC06B2FA}"/>
                </a:ext>
              </a:extLst>
            </p:cNvPr>
            <p:cNvSpPr txBox="1"/>
            <p:nvPr/>
          </p:nvSpPr>
          <p:spPr>
            <a:xfrm>
              <a:off x="7975725"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308</a:t>
              </a:r>
            </a:p>
          </p:txBody>
        </p:sp>
        <p:sp>
          <p:nvSpPr>
            <p:cNvPr id="5097" name="TextBox 5096">
              <a:extLst>
                <a:ext uri="{FF2B5EF4-FFF2-40B4-BE49-F238E27FC236}">
                  <a16:creationId xmlns:a16="http://schemas.microsoft.com/office/drawing/2014/main" id="{73EA362B-238F-4509-9F90-ED96512EB26C}"/>
                </a:ext>
              </a:extLst>
            </p:cNvPr>
            <p:cNvSpPr txBox="1"/>
            <p:nvPr/>
          </p:nvSpPr>
          <p:spPr>
            <a:xfrm>
              <a:off x="84675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191</a:t>
              </a:r>
            </a:p>
          </p:txBody>
        </p:sp>
        <p:sp>
          <p:nvSpPr>
            <p:cNvPr id="5098" name="TextBox 5097">
              <a:extLst>
                <a:ext uri="{FF2B5EF4-FFF2-40B4-BE49-F238E27FC236}">
                  <a16:creationId xmlns:a16="http://schemas.microsoft.com/office/drawing/2014/main" id="{61F086D2-CDD7-4E7F-9E1F-F1CFF65D8A0C}"/>
                </a:ext>
              </a:extLst>
            </p:cNvPr>
            <p:cNvSpPr txBox="1"/>
            <p:nvPr/>
          </p:nvSpPr>
          <p:spPr>
            <a:xfrm>
              <a:off x="9004484" y="536707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84</a:t>
              </a:r>
            </a:p>
          </p:txBody>
        </p:sp>
        <p:sp>
          <p:nvSpPr>
            <p:cNvPr id="5099" name="TextBox 5098">
              <a:extLst>
                <a:ext uri="{FF2B5EF4-FFF2-40B4-BE49-F238E27FC236}">
                  <a16:creationId xmlns:a16="http://schemas.microsoft.com/office/drawing/2014/main" id="{9B20941E-78B0-4B05-A3EC-4EEC4974D10C}"/>
                </a:ext>
              </a:extLst>
            </p:cNvPr>
            <p:cNvSpPr txBox="1"/>
            <p:nvPr/>
          </p:nvSpPr>
          <p:spPr>
            <a:xfrm>
              <a:off x="9496261" y="5367076"/>
              <a:ext cx="355225"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11</a:t>
              </a:r>
            </a:p>
          </p:txBody>
        </p:sp>
        <p:sp>
          <p:nvSpPr>
            <p:cNvPr id="5100" name="TextBox 5099">
              <a:extLst>
                <a:ext uri="{FF2B5EF4-FFF2-40B4-BE49-F238E27FC236}">
                  <a16:creationId xmlns:a16="http://schemas.microsoft.com/office/drawing/2014/main" id="{DB91D0C3-2B3C-4B81-9A92-399C8CC2CCF3}"/>
                </a:ext>
              </a:extLst>
            </p:cNvPr>
            <p:cNvSpPr txBox="1"/>
            <p:nvPr/>
          </p:nvSpPr>
          <p:spPr>
            <a:xfrm>
              <a:off x="10033243" y="536707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a:t>
              </a:r>
            </a:p>
          </p:txBody>
        </p:sp>
        <p:sp>
          <p:nvSpPr>
            <p:cNvPr id="5101" name="TextBox 5100">
              <a:extLst>
                <a:ext uri="{FF2B5EF4-FFF2-40B4-BE49-F238E27FC236}">
                  <a16:creationId xmlns:a16="http://schemas.microsoft.com/office/drawing/2014/main" id="{377E0A9D-CFC9-43A0-9CED-3A26A4E9CF2F}"/>
                </a:ext>
              </a:extLst>
            </p:cNvPr>
            <p:cNvSpPr txBox="1"/>
            <p:nvPr/>
          </p:nvSpPr>
          <p:spPr>
            <a:xfrm>
              <a:off x="10525018" y="536707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0</a:t>
              </a:r>
            </a:p>
          </p:txBody>
        </p:sp>
        <p:sp>
          <p:nvSpPr>
            <p:cNvPr id="5102" name="TextBox 5101">
              <a:extLst>
                <a:ext uri="{FF2B5EF4-FFF2-40B4-BE49-F238E27FC236}">
                  <a16:creationId xmlns:a16="http://schemas.microsoft.com/office/drawing/2014/main" id="{70DC4EE5-1410-4BA3-AE74-1A490501FB2F}"/>
                </a:ext>
              </a:extLst>
            </p:cNvPr>
            <p:cNvSpPr txBox="1"/>
            <p:nvPr/>
          </p:nvSpPr>
          <p:spPr>
            <a:xfrm>
              <a:off x="1527859" y="5367076"/>
              <a:ext cx="630301"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5490"/>
                  </a:solidFill>
                  <a:latin typeface="Arial"/>
                  <a:cs typeface="Arial"/>
                  <a:sym typeface="Arial"/>
                  <a:rtl val="0"/>
                </a:rPr>
                <a:t>ABVD</a:t>
              </a:r>
            </a:p>
          </p:txBody>
        </p:sp>
        <p:sp>
          <p:nvSpPr>
            <p:cNvPr id="5103" name="TextBox 5102">
              <a:extLst>
                <a:ext uri="{FF2B5EF4-FFF2-40B4-BE49-F238E27FC236}">
                  <a16:creationId xmlns:a16="http://schemas.microsoft.com/office/drawing/2014/main" id="{2B4BF662-D748-4216-B383-81B82B69D2A3}"/>
                </a:ext>
              </a:extLst>
            </p:cNvPr>
            <p:cNvSpPr txBox="1"/>
            <p:nvPr/>
          </p:nvSpPr>
          <p:spPr>
            <a:xfrm>
              <a:off x="1432762" y="5112742"/>
              <a:ext cx="714298"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92D050"/>
                  </a:solidFill>
                  <a:latin typeface="Arial"/>
                  <a:cs typeface="Arial"/>
                  <a:sym typeface="Arial"/>
                  <a:rtl val="0"/>
                </a:rPr>
                <a:t>A+AVD</a:t>
              </a:r>
            </a:p>
          </p:txBody>
        </p:sp>
        <p:sp>
          <p:nvSpPr>
            <p:cNvPr id="5104" name="TextBox 5103">
              <a:extLst>
                <a:ext uri="{FF2B5EF4-FFF2-40B4-BE49-F238E27FC236}">
                  <a16:creationId xmlns:a16="http://schemas.microsoft.com/office/drawing/2014/main" id="{95D83142-A0E6-4409-8401-E3B71AE32D0B}"/>
                </a:ext>
              </a:extLst>
            </p:cNvPr>
            <p:cNvSpPr txBox="1"/>
            <p:nvPr/>
          </p:nvSpPr>
          <p:spPr>
            <a:xfrm>
              <a:off x="2165641" y="460366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a:t>
              </a:r>
            </a:p>
          </p:txBody>
        </p:sp>
        <p:sp>
          <p:nvSpPr>
            <p:cNvPr id="5105" name="TextBox 5104">
              <a:extLst>
                <a:ext uri="{FF2B5EF4-FFF2-40B4-BE49-F238E27FC236}">
                  <a16:creationId xmlns:a16="http://schemas.microsoft.com/office/drawing/2014/main" id="{B3A60A37-E5C4-4470-8DC8-B82CDFA48616}"/>
                </a:ext>
              </a:extLst>
            </p:cNvPr>
            <p:cNvSpPr txBox="1"/>
            <p:nvPr/>
          </p:nvSpPr>
          <p:spPr>
            <a:xfrm>
              <a:off x="2657417" y="460366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a:t>
              </a:r>
            </a:p>
          </p:txBody>
        </p:sp>
        <p:sp>
          <p:nvSpPr>
            <p:cNvPr id="5106" name="TextBox 5105">
              <a:extLst>
                <a:ext uri="{FF2B5EF4-FFF2-40B4-BE49-F238E27FC236}">
                  <a16:creationId xmlns:a16="http://schemas.microsoft.com/office/drawing/2014/main" id="{04D29503-3AD1-496E-9E3A-0A64D95D9F14}"/>
                </a:ext>
              </a:extLst>
            </p:cNvPr>
            <p:cNvSpPr txBox="1"/>
            <p:nvPr/>
          </p:nvSpPr>
          <p:spPr>
            <a:xfrm>
              <a:off x="3103782"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12</a:t>
              </a:r>
            </a:p>
          </p:txBody>
        </p:sp>
        <p:sp>
          <p:nvSpPr>
            <p:cNvPr id="5107" name="TextBox 5106">
              <a:extLst>
                <a:ext uri="{FF2B5EF4-FFF2-40B4-BE49-F238E27FC236}">
                  <a16:creationId xmlns:a16="http://schemas.microsoft.com/office/drawing/2014/main" id="{C2ECAE9F-3151-4321-A9CF-AEDC300C9736}"/>
                </a:ext>
              </a:extLst>
            </p:cNvPr>
            <p:cNvSpPr txBox="1"/>
            <p:nvPr/>
          </p:nvSpPr>
          <p:spPr>
            <a:xfrm>
              <a:off x="359555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18</a:t>
              </a:r>
            </a:p>
          </p:txBody>
        </p:sp>
        <p:sp>
          <p:nvSpPr>
            <p:cNvPr id="5108" name="TextBox 5107">
              <a:extLst>
                <a:ext uri="{FF2B5EF4-FFF2-40B4-BE49-F238E27FC236}">
                  <a16:creationId xmlns:a16="http://schemas.microsoft.com/office/drawing/2014/main" id="{278AB533-7E13-44C2-BD5C-FBC9F2C90193}"/>
                </a:ext>
              </a:extLst>
            </p:cNvPr>
            <p:cNvSpPr txBox="1"/>
            <p:nvPr/>
          </p:nvSpPr>
          <p:spPr>
            <a:xfrm>
              <a:off x="4087334"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24</a:t>
              </a:r>
            </a:p>
          </p:txBody>
        </p:sp>
        <p:sp>
          <p:nvSpPr>
            <p:cNvPr id="5109" name="TextBox 5108">
              <a:extLst>
                <a:ext uri="{FF2B5EF4-FFF2-40B4-BE49-F238E27FC236}">
                  <a16:creationId xmlns:a16="http://schemas.microsoft.com/office/drawing/2014/main" id="{CCA6878B-C376-4B0A-9D59-14CC8E3A3378}"/>
                </a:ext>
              </a:extLst>
            </p:cNvPr>
            <p:cNvSpPr txBox="1"/>
            <p:nvPr/>
          </p:nvSpPr>
          <p:spPr>
            <a:xfrm>
              <a:off x="457890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30</a:t>
              </a:r>
            </a:p>
          </p:txBody>
        </p:sp>
        <p:sp>
          <p:nvSpPr>
            <p:cNvPr id="5110" name="TextBox 5109">
              <a:extLst>
                <a:ext uri="{FF2B5EF4-FFF2-40B4-BE49-F238E27FC236}">
                  <a16:creationId xmlns:a16="http://schemas.microsoft.com/office/drawing/2014/main" id="{9621255A-F116-41C4-AE5F-89E22A21AB7B}"/>
                </a:ext>
              </a:extLst>
            </p:cNvPr>
            <p:cNvSpPr txBox="1"/>
            <p:nvPr/>
          </p:nvSpPr>
          <p:spPr>
            <a:xfrm>
              <a:off x="5070683"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36</a:t>
              </a:r>
            </a:p>
          </p:txBody>
        </p:sp>
        <p:sp>
          <p:nvSpPr>
            <p:cNvPr id="5111" name="TextBox 5110">
              <a:extLst>
                <a:ext uri="{FF2B5EF4-FFF2-40B4-BE49-F238E27FC236}">
                  <a16:creationId xmlns:a16="http://schemas.microsoft.com/office/drawing/2014/main" id="{C7C1E38F-0E48-4C3C-A3C8-8D156F91747C}"/>
                </a:ext>
              </a:extLst>
            </p:cNvPr>
            <p:cNvSpPr txBox="1"/>
            <p:nvPr/>
          </p:nvSpPr>
          <p:spPr>
            <a:xfrm>
              <a:off x="5562459"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42</a:t>
              </a:r>
            </a:p>
          </p:txBody>
        </p:sp>
        <p:sp>
          <p:nvSpPr>
            <p:cNvPr id="5112" name="TextBox 5111">
              <a:extLst>
                <a:ext uri="{FF2B5EF4-FFF2-40B4-BE49-F238E27FC236}">
                  <a16:creationId xmlns:a16="http://schemas.microsoft.com/office/drawing/2014/main" id="{6B686F19-2988-4B8C-9F77-34963816A6B2}"/>
                </a:ext>
              </a:extLst>
            </p:cNvPr>
            <p:cNvSpPr txBox="1"/>
            <p:nvPr/>
          </p:nvSpPr>
          <p:spPr>
            <a:xfrm>
              <a:off x="6054236"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48</a:t>
              </a:r>
            </a:p>
          </p:txBody>
        </p:sp>
        <p:sp>
          <p:nvSpPr>
            <p:cNvPr id="5113" name="TextBox 5112">
              <a:extLst>
                <a:ext uri="{FF2B5EF4-FFF2-40B4-BE49-F238E27FC236}">
                  <a16:creationId xmlns:a16="http://schemas.microsoft.com/office/drawing/2014/main" id="{27B7C708-C80C-48DA-A0B7-01CBE205489C}"/>
                </a:ext>
              </a:extLst>
            </p:cNvPr>
            <p:cNvSpPr txBox="1"/>
            <p:nvPr/>
          </p:nvSpPr>
          <p:spPr>
            <a:xfrm>
              <a:off x="654601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54</a:t>
              </a:r>
            </a:p>
          </p:txBody>
        </p:sp>
        <p:sp>
          <p:nvSpPr>
            <p:cNvPr id="5114" name="TextBox 5113">
              <a:extLst>
                <a:ext uri="{FF2B5EF4-FFF2-40B4-BE49-F238E27FC236}">
                  <a16:creationId xmlns:a16="http://schemas.microsoft.com/office/drawing/2014/main" id="{28C6822A-9187-46EE-8DC7-B51C391A8744}"/>
                </a:ext>
              </a:extLst>
            </p:cNvPr>
            <p:cNvSpPr txBox="1"/>
            <p:nvPr/>
          </p:nvSpPr>
          <p:spPr>
            <a:xfrm>
              <a:off x="7037583"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60</a:t>
              </a:r>
            </a:p>
          </p:txBody>
        </p:sp>
        <p:sp>
          <p:nvSpPr>
            <p:cNvPr id="5115" name="TextBox 5114">
              <a:extLst>
                <a:ext uri="{FF2B5EF4-FFF2-40B4-BE49-F238E27FC236}">
                  <a16:creationId xmlns:a16="http://schemas.microsoft.com/office/drawing/2014/main" id="{E350D70F-FD7A-4204-8986-D6EA0DF7769A}"/>
                </a:ext>
              </a:extLst>
            </p:cNvPr>
            <p:cNvSpPr txBox="1"/>
            <p:nvPr/>
          </p:nvSpPr>
          <p:spPr>
            <a:xfrm>
              <a:off x="752935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66</a:t>
              </a:r>
            </a:p>
          </p:txBody>
        </p:sp>
        <p:sp>
          <p:nvSpPr>
            <p:cNvPr id="5116" name="TextBox 5115">
              <a:extLst>
                <a:ext uri="{FF2B5EF4-FFF2-40B4-BE49-F238E27FC236}">
                  <a16:creationId xmlns:a16="http://schemas.microsoft.com/office/drawing/2014/main" id="{15022820-10EC-4147-9965-71F04940B5EF}"/>
                </a:ext>
              </a:extLst>
            </p:cNvPr>
            <p:cNvSpPr txBox="1"/>
            <p:nvPr/>
          </p:nvSpPr>
          <p:spPr>
            <a:xfrm>
              <a:off x="8021135"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72</a:t>
              </a:r>
            </a:p>
          </p:txBody>
        </p:sp>
        <p:sp>
          <p:nvSpPr>
            <p:cNvPr id="5117" name="TextBox 5116">
              <a:extLst>
                <a:ext uri="{FF2B5EF4-FFF2-40B4-BE49-F238E27FC236}">
                  <a16:creationId xmlns:a16="http://schemas.microsoft.com/office/drawing/2014/main" id="{0189E7B1-9FDB-4C2F-9BE2-A84778C83F82}"/>
                </a:ext>
              </a:extLst>
            </p:cNvPr>
            <p:cNvSpPr txBox="1"/>
            <p:nvPr/>
          </p:nvSpPr>
          <p:spPr>
            <a:xfrm>
              <a:off x="851291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78</a:t>
              </a:r>
            </a:p>
          </p:txBody>
        </p:sp>
        <p:sp>
          <p:nvSpPr>
            <p:cNvPr id="5118" name="TextBox 5117">
              <a:extLst>
                <a:ext uri="{FF2B5EF4-FFF2-40B4-BE49-F238E27FC236}">
                  <a16:creationId xmlns:a16="http://schemas.microsoft.com/office/drawing/2014/main" id="{FC12574F-2F86-42DB-9661-118F9851B3D2}"/>
                </a:ext>
              </a:extLst>
            </p:cNvPr>
            <p:cNvSpPr txBox="1"/>
            <p:nvPr/>
          </p:nvSpPr>
          <p:spPr>
            <a:xfrm>
              <a:off x="9004484"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84</a:t>
              </a:r>
            </a:p>
          </p:txBody>
        </p:sp>
        <p:sp>
          <p:nvSpPr>
            <p:cNvPr id="5119" name="TextBox 5118">
              <a:extLst>
                <a:ext uri="{FF2B5EF4-FFF2-40B4-BE49-F238E27FC236}">
                  <a16:creationId xmlns:a16="http://schemas.microsoft.com/office/drawing/2014/main" id="{3CDCDCA8-27CD-4265-9807-6BEF3C733DAD}"/>
                </a:ext>
              </a:extLst>
            </p:cNvPr>
            <p:cNvSpPr txBox="1"/>
            <p:nvPr/>
          </p:nvSpPr>
          <p:spPr>
            <a:xfrm>
              <a:off x="949626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90</a:t>
              </a:r>
            </a:p>
          </p:txBody>
        </p:sp>
        <p:sp>
          <p:nvSpPr>
            <p:cNvPr id="5120" name="TextBox 5119">
              <a:extLst>
                <a:ext uri="{FF2B5EF4-FFF2-40B4-BE49-F238E27FC236}">
                  <a16:creationId xmlns:a16="http://schemas.microsoft.com/office/drawing/2014/main" id="{848C51F8-E426-45A9-A721-983A05BB75A6}"/>
                </a:ext>
              </a:extLst>
            </p:cNvPr>
            <p:cNvSpPr txBox="1"/>
            <p:nvPr/>
          </p:nvSpPr>
          <p:spPr>
            <a:xfrm>
              <a:off x="9988036" y="4603666"/>
              <a:ext cx="367408"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96</a:t>
              </a:r>
            </a:p>
          </p:txBody>
        </p:sp>
        <p:sp>
          <p:nvSpPr>
            <p:cNvPr id="5121" name="TextBox 5120">
              <a:extLst>
                <a:ext uri="{FF2B5EF4-FFF2-40B4-BE49-F238E27FC236}">
                  <a16:creationId xmlns:a16="http://schemas.microsoft.com/office/drawing/2014/main" id="{CF75EDAA-AA29-45FC-A239-D36C807C6650}"/>
                </a:ext>
              </a:extLst>
            </p:cNvPr>
            <p:cNvSpPr txBox="1"/>
            <p:nvPr/>
          </p:nvSpPr>
          <p:spPr>
            <a:xfrm>
              <a:off x="10434401" y="4603666"/>
              <a:ext cx="458780"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102</a:t>
              </a:r>
            </a:p>
          </p:txBody>
        </p:sp>
        <p:sp>
          <p:nvSpPr>
            <p:cNvPr id="5122" name="TextBox 5121">
              <a:extLst>
                <a:ext uri="{FF2B5EF4-FFF2-40B4-BE49-F238E27FC236}">
                  <a16:creationId xmlns:a16="http://schemas.microsoft.com/office/drawing/2014/main" id="{DA72DD6B-02E3-429E-9435-AFAD7AC0F0C4}"/>
                </a:ext>
              </a:extLst>
            </p:cNvPr>
            <p:cNvSpPr txBox="1"/>
            <p:nvPr/>
          </p:nvSpPr>
          <p:spPr>
            <a:xfrm>
              <a:off x="5027309" y="4853931"/>
              <a:ext cx="2892395"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Time (months) from randomization</a:t>
              </a:r>
            </a:p>
          </p:txBody>
        </p:sp>
        <p:sp>
          <p:nvSpPr>
            <p:cNvPr id="5123" name="TextBox 5122">
              <a:extLst>
                <a:ext uri="{FF2B5EF4-FFF2-40B4-BE49-F238E27FC236}">
                  <a16:creationId xmlns:a16="http://schemas.microsoft.com/office/drawing/2014/main" id="{8B1E31FB-AF21-44AC-B362-B61DAE1E845C}"/>
                </a:ext>
              </a:extLst>
            </p:cNvPr>
            <p:cNvSpPr txBox="1"/>
            <p:nvPr/>
          </p:nvSpPr>
          <p:spPr>
            <a:xfrm>
              <a:off x="1835957" y="4387584"/>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0.0</a:t>
              </a:r>
            </a:p>
          </p:txBody>
        </p:sp>
        <p:sp>
          <p:nvSpPr>
            <p:cNvPr id="5124" name="TextBox 5123">
              <a:extLst>
                <a:ext uri="{FF2B5EF4-FFF2-40B4-BE49-F238E27FC236}">
                  <a16:creationId xmlns:a16="http://schemas.microsoft.com/office/drawing/2014/main" id="{91CC35F6-FE23-4881-A4E0-07A4EA92E5B4}"/>
                </a:ext>
              </a:extLst>
            </p:cNvPr>
            <p:cNvSpPr txBox="1"/>
            <p:nvPr/>
          </p:nvSpPr>
          <p:spPr>
            <a:xfrm>
              <a:off x="1835957" y="374605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0.2</a:t>
              </a:r>
            </a:p>
          </p:txBody>
        </p:sp>
        <p:sp>
          <p:nvSpPr>
            <p:cNvPr id="5125" name="TextBox 5124">
              <a:extLst>
                <a:ext uri="{FF2B5EF4-FFF2-40B4-BE49-F238E27FC236}">
                  <a16:creationId xmlns:a16="http://schemas.microsoft.com/office/drawing/2014/main" id="{5FD94D7B-E0BC-472C-8B7A-E440834901C1}"/>
                </a:ext>
              </a:extLst>
            </p:cNvPr>
            <p:cNvSpPr txBox="1"/>
            <p:nvPr/>
          </p:nvSpPr>
          <p:spPr>
            <a:xfrm>
              <a:off x="1835957" y="310472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0.4</a:t>
              </a:r>
            </a:p>
          </p:txBody>
        </p:sp>
        <p:sp>
          <p:nvSpPr>
            <p:cNvPr id="5126" name="TextBox 5125">
              <a:extLst>
                <a:ext uri="{FF2B5EF4-FFF2-40B4-BE49-F238E27FC236}">
                  <a16:creationId xmlns:a16="http://schemas.microsoft.com/office/drawing/2014/main" id="{96BCDA77-B3B2-4D82-8C4F-7021E74FC2A6}"/>
                </a:ext>
              </a:extLst>
            </p:cNvPr>
            <p:cNvSpPr txBox="1"/>
            <p:nvPr/>
          </p:nvSpPr>
          <p:spPr>
            <a:xfrm>
              <a:off x="1835957" y="2463190"/>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0.6</a:t>
              </a:r>
            </a:p>
          </p:txBody>
        </p:sp>
        <p:sp>
          <p:nvSpPr>
            <p:cNvPr id="5127" name="TextBox 5126">
              <a:extLst>
                <a:ext uri="{FF2B5EF4-FFF2-40B4-BE49-F238E27FC236}">
                  <a16:creationId xmlns:a16="http://schemas.microsoft.com/office/drawing/2014/main" id="{80B1226B-D852-4512-890D-274F791FCA9C}"/>
                </a:ext>
              </a:extLst>
            </p:cNvPr>
            <p:cNvSpPr txBox="1"/>
            <p:nvPr/>
          </p:nvSpPr>
          <p:spPr>
            <a:xfrm>
              <a:off x="1835957" y="1821861"/>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0.8</a:t>
              </a:r>
            </a:p>
          </p:txBody>
        </p:sp>
        <p:sp>
          <p:nvSpPr>
            <p:cNvPr id="5128" name="TextBox 5127">
              <a:extLst>
                <a:ext uri="{FF2B5EF4-FFF2-40B4-BE49-F238E27FC236}">
                  <a16:creationId xmlns:a16="http://schemas.microsoft.com/office/drawing/2014/main" id="{3D39F3C0-3BB1-401C-ADBD-30E731416720}"/>
                </a:ext>
              </a:extLst>
            </p:cNvPr>
            <p:cNvSpPr txBox="1"/>
            <p:nvPr/>
          </p:nvSpPr>
          <p:spPr>
            <a:xfrm>
              <a:off x="1835957" y="118053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1.0</a:t>
              </a:r>
            </a:p>
          </p:txBody>
        </p:sp>
        <p:sp>
          <p:nvSpPr>
            <p:cNvPr id="5129" name="TextBox 5128">
              <a:extLst>
                <a:ext uri="{FF2B5EF4-FFF2-40B4-BE49-F238E27FC236}">
                  <a16:creationId xmlns:a16="http://schemas.microsoft.com/office/drawing/2014/main" id="{98464ECB-6223-4D62-A454-10A48AA7A05E}"/>
                </a:ext>
              </a:extLst>
            </p:cNvPr>
            <p:cNvSpPr txBox="1"/>
            <p:nvPr/>
          </p:nvSpPr>
          <p:spPr>
            <a:xfrm rot="16200000">
              <a:off x="473433" y="2761059"/>
              <a:ext cx="2472151"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Probability of overall survival</a:t>
              </a:r>
            </a:p>
          </p:txBody>
        </p:sp>
        <p:sp>
          <p:nvSpPr>
            <p:cNvPr id="5130" name="TextBox 5129">
              <a:extLst>
                <a:ext uri="{FF2B5EF4-FFF2-40B4-BE49-F238E27FC236}">
                  <a16:creationId xmlns:a16="http://schemas.microsoft.com/office/drawing/2014/main" id="{B5C2CE77-FA57-497D-8653-618FF43BE4D2}"/>
                </a:ext>
              </a:extLst>
            </p:cNvPr>
            <p:cNvSpPr txBox="1"/>
            <p:nvPr/>
          </p:nvSpPr>
          <p:spPr>
            <a:xfrm>
              <a:off x="9870335" y="4216264"/>
              <a:ext cx="896399"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Censored</a:t>
              </a:r>
            </a:p>
          </p:txBody>
        </p:sp>
        <p:sp>
          <p:nvSpPr>
            <p:cNvPr id="5131" name="TextBox 5130">
              <a:extLst>
                <a:ext uri="{FF2B5EF4-FFF2-40B4-BE49-F238E27FC236}">
                  <a16:creationId xmlns:a16="http://schemas.microsoft.com/office/drawing/2014/main" id="{9FA250D9-97EF-490D-ABF0-15714C05E41D}"/>
                </a:ext>
              </a:extLst>
            </p:cNvPr>
            <p:cNvSpPr txBox="1"/>
            <p:nvPr/>
          </p:nvSpPr>
          <p:spPr>
            <a:xfrm>
              <a:off x="9870539" y="4026633"/>
              <a:ext cx="630301"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ABVD</a:t>
              </a:r>
            </a:p>
          </p:txBody>
        </p:sp>
        <p:sp>
          <p:nvSpPr>
            <p:cNvPr id="5132" name="TextBox 5131">
              <a:extLst>
                <a:ext uri="{FF2B5EF4-FFF2-40B4-BE49-F238E27FC236}">
                  <a16:creationId xmlns:a16="http://schemas.microsoft.com/office/drawing/2014/main" id="{05137767-177E-4EA6-8775-76CE3C6DE4D6}"/>
                </a:ext>
              </a:extLst>
            </p:cNvPr>
            <p:cNvSpPr txBox="1"/>
            <p:nvPr/>
          </p:nvSpPr>
          <p:spPr>
            <a:xfrm>
              <a:off x="9870539" y="3830490"/>
              <a:ext cx="71429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A+AVD</a:t>
              </a:r>
            </a:p>
          </p:txBody>
        </p:sp>
        <p:sp>
          <p:nvSpPr>
            <p:cNvPr id="5133" name="TextBox 5132">
              <a:extLst>
                <a:ext uri="{FF2B5EF4-FFF2-40B4-BE49-F238E27FC236}">
                  <a16:creationId xmlns:a16="http://schemas.microsoft.com/office/drawing/2014/main" id="{6B359E0A-4092-4E71-BF94-62DEC00482D3}"/>
                </a:ext>
              </a:extLst>
            </p:cNvPr>
            <p:cNvSpPr txBox="1"/>
            <p:nvPr/>
          </p:nvSpPr>
          <p:spPr>
            <a:xfrm>
              <a:off x="2301057" y="4017332"/>
              <a:ext cx="2241319"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Log-rank test P-value: 0.009</a:t>
              </a:r>
            </a:p>
          </p:txBody>
        </p:sp>
        <p:sp>
          <p:nvSpPr>
            <p:cNvPr id="5134" name="TextBox 5133">
              <a:extLst>
                <a:ext uri="{FF2B5EF4-FFF2-40B4-BE49-F238E27FC236}">
                  <a16:creationId xmlns:a16="http://schemas.microsoft.com/office/drawing/2014/main" id="{AA61C206-09CB-411C-9911-5734ED46E113}"/>
                </a:ext>
              </a:extLst>
            </p:cNvPr>
            <p:cNvSpPr txBox="1"/>
            <p:nvPr/>
          </p:nvSpPr>
          <p:spPr>
            <a:xfrm>
              <a:off x="2301057" y="4212662"/>
              <a:ext cx="3270447"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Hazard ratio, 0.590 (95% CI, 0.396–0.879)</a:t>
              </a:r>
            </a:p>
          </p:txBody>
        </p:sp>
        <p:sp>
          <p:nvSpPr>
            <p:cNvPr id="5136" name="Content Placeholder 9">
              <a:extLst>
                <a:ext uri="{FF2B5EF4-FFF2-40B4-BE49-F238E27FC236}">
                  <a16:creationId xmlns:a16="http://schemas.microsoft.com/office/drawing/2014/main" id="{3C145FF7-2F17-4B5F-8F0B-2ADEB15061ED}"/>
                </a:ext>
              </a:extLst>
            </p:cNvPr>
            <p:cNvSpPr txBox="1">
              <a:spLocks/>
            </p:cNvSpPr>
            <p:nvPr/>
          </p:nvSpPr>
          <p:spPr>
            <a:xfrm>
              <a:off x="7404991" y="2177593"/>
              <a:ext cx="3317431" cy="1477102"/>
            </a:xfrm>
            <a:prstGeom prst="rect">
              <a:avLst/>
            </a:prstGeom>
            <a:solidFill>
              <a:srgbClr val="BDE9ED"/>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364" fontAlgn="auto">
                <a:spcBef>
                  <a:spcPts val="0"/>
                </a:spcBef>
                <a:spcAft>
                  <a:spcPts val="600"/>
                </a:spcAft>
                <a:buNone/>
              </a:pPr>
              <a:r>
                <a:rPr lang="en-US" sz="1280" b="1" dirty="0">
                  <a:solidFill>
                    <a:srgbClr val="002557"/>
                  </a:solidFill>
                  <a:latin typeface="Arial" panose="020B0604020202020204" pitchFamily="34" charset="0"/>
                  <a:cs typeface="Arial" panose="020B0604020202020204" pitchFamily="34" charset="0"/>
                </a:rPr>
                <a:t>Estimated 6-year OS rates:</a:t>
              </a:r>
            </a:p>
            <a:p>
              <a:pPr marL="177793" indent="-177793" defTabSz="914364" fontAlgn="auto">
                <a:spcBef>
                  <a:spcPts val="0"/>
                </a:spcBef>
                <a:spcAft>
                  <a:spcPts val="600"/>
                </a:spcAft>
              </a:pPr>
              <a:r>
                <a:rPr lang="en-US" sz="1280" dirty="0">
                  <a:solidFill>
                    <a:srgbClr val="002557"/>
                  </a:solidFill>
                  <a:latin typeface="Arial" panose="020B0604020202020204" pitchFamily="34" charset="0"/>
                  <a:cs typeface="Arial" panose="020B0604020202020204" pitchFamily="34" charset="0"/>
                </a:rPr>
                <a:t>A+AVD: 93.9% (95% CI 91.6–95.5) </a:t>
              </a:r>
            </a:p>
            <a:p>
              <a:pPr marL="177793" indent="-177793" defTabSz="914364" fontAlgn="auto">
                <a:spcBef>
                  <a:spcPts val="0"/>
                </a:spcBef>
                <a:spcAft>
                  <a:spcPts val="600"/>
                </a:spcAft>
              </a:pPr>
              <a:r>
                <a:rPr lang="en-US" sz="1280" dirty="0">
                  <a:solidFill>
                    <a:srgbClr val="002557"/>
                  </a:solidFill>
                  <a:latin typeface="Arial" panose="020B0604020202020204" pitchFamily="34" charset="0"/>
                  <a:cs typeface="Arial" panose="020B0604020202020204" pitchFamily="34" charset="0"/>
                </a:rPr>
                <a:t>ABVD: 89.4% (95% CI 86.6–91.7)</a:t>
              </a:r>
            </a:p>
            <a:p>
              <a:pPr marL="177793" indent="-177793" defTabSz="914364" fontAlgn="auto">
                <a:spcBef>
                  <a:spcPts val="0"/>
                </a:spcBef>
                <a:spcAft>
                  <a:spcPts val="600"/>
                </a:spcAft>
              </a:pPr>
              <a:r>
                <a:rPr lang="en-US" sz="1282" dirty="0">
                  <a:solidFill>
                    <a:srgbClr val="002557"/>
                  </a:solidFill>
                  <a:latin typeface="Arial"/>
                  <a:cs typeface="Arial"/>
                  <a:sym typeface="Arial"/>
                  <a:rtl val="0"/>
                </a:rPr>
                <a:t>Number of events: A+AVD: 39; ABVD: 64</a:t>
              </a:r>
            </a:p>
            <a:p>
              <a:pPr marL="0" indent="0" defTabSz="914364" fontAlgn="auto">
                <a:spcBef>
                  <a:spcPts val="0"/>
                </a:spcBef>
                <a:spcAft>
                  <a:spcPts val="600"/>
                </a:spcAft>
                <a:buNone/>
              </a:pPr>
              <a:r>
                <a:rPr lang="en-US" sz="1280" b="1" dirty="0">
                  <a:solidFill>
                    <a:srgbClr val="002557"/>
                  </a:solidFill>
                  <a:latin typeface="Arial" panose="020B0604020202020204" pitchFamily="34" charset="0"/>
                  <a:cs typeface="Arial" panose="020B0604020202020204" pitchFamily="34" charset="0"/>
                </a:rPr>
                <a:t>Median OS was not reached</a:t>
              </a:r>
              <a:br>
                <a:rPr lang="en-US" sz="1280" b="1" dirty="0">
                  <a:solidFill>
                    <a:srgbClr val="002557"/>
                  </a:solidFill>
                  <a:latin typeface="Arial" panose="020B0604020202020204" pitchFamily="34" charset="0"/>
                  <a:cs typeface="Arial" panose="020B0604020202020204" pitchFamily="34" charset="0"/>
                </a:rPr>
              </a:br>
              <a:r>
                <a:rPr lang="en-US" sz="1280" b="1" dirty="0">
                  <a:solidFill>
                    <a:srgbClr val="002557"/>
                  </a:solidFill>
                  <a:latin typeface="Arial" panose="020B0604020202020204" pitchFamily="34" charset="0"/>
                  <a:cs typeface="Arial" panose="020B0604020202020204" pitchFamily="34" charset="0"/>
                </a:rPr>
                <a:t>Median follow-up 73 months</a:t>
              </a:r>
            </a:p>
          </p:txBody>
        </p:sp>
        <p:grpSp>
          <p:nvGrpSpPr>
            <p:cNvPr id="5137" name="Graphic 5032">
              <a:extLst>
                <a:ext uri="{FF2B5EF4-FFF2-40B4-BE49-F238E27FC236}">
                  <a16:creationId xmlns:a16="http://schemas.microsoft.com/office/drawing/2014/main" id="{2FE1C605-30BA-408F-AF9C-A77A8ACA9786}"/>
                </a:ext>
              </a:extLst>
            </p:cNvPr>
            <p:cNvGrpSpPr/>
            <p:nvPr/>
          </p:nvGrpSpPr>
          <p:grpSpPr>
            <a:xfrm>
              <a:off x="2269109" y="1272753"/>
              <a:ext cx="8096504" cy="3134995"/>
              <a:chOff x="2269109" y="1272753"/>
              <a:chExt cx="8096504" cy="3134995"/>
            </a:xfrm>
          </p:grpSpPr>
          <p:sp>
            <p:nvSpPr>
              <p:cNvPr id="10138" name="Freeform 4958">
                <a:extLst>
                  <a:ext uri="{FF2B5EF4-FFF2-40B4-BE49-F238E27FC236}">
                    <a16:creationId xmlns:a16="http://schemas.microsoft.com/office/drawing/2014/main" id="{D3BC3F2E-F225-4CD5-B505-090F0082AD5E}"/>
                  </a:ext>
                </a:extLst>
              </p:cNvPr>
              <p:cNvSpPr/>
              <p:nvPr/>
            </p:nvSpPr>
            <p:spPr>
              <a:xfrm>
                <a:off x="9736709" y="436266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9" name="Freeform 5033">
                <a:extLst>
                  <a:ext uri="{FF2B5EF4-FFF2-40B4-BE49-F238E27FC236}">
                    <a16:creationId xmlns:a16="http://schemas.microsoft.com/office/drawing/2014/main" id="{04649A1C-FB75-4D81-A10A-670F77B8A1A5}"/>
                  </a:ext>
                </a:extLst>
              </p:cNvPr>
              <p:cNvSpPr/>
              <p:nvPr/>
            </p:nvSpPr>
            <p:spPr>
              <a:xfrm>
                <a:off x="9763760" y="433561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nvGrpSpPr>
              <p:cNvPr id="10140" name="Graphic 5032">
                <a:extLst>
                  <a:ext uri="{FF2B5EF4-FFF2-40B4-BE49-F238E27FC236}">
                    <a16:creationId xmlns:a16="http://schemas.microsoft.com/office/drawing/2014/main" id="{EE0E08AA-BF12-4EE4-809C-51705563B9C8}"/>
                  </a:ext>
                </a:extLst>
              </p:cNvPr>
              <p:cNvGrpSpPr/>
              <p:nvPr/>
            </p:nvGrpSpPr>
            <p:grpSpPr>
              <a:xfrm>
                <a:off x="2269109" y="1272753"/>
                <a:ext cx="8096504" cy="435737"/>
                <a:chOff x="2269109" y="1272753"/>
                <a:chExt cx="8096504" cy="435737"/>
              </a:xfrm>
              <a:solidFill>
                <a:srgbClr val="30558C"/>
              </a:solidFill>
            </p:grpSpPr>
            <p:sp>
              <p:nvSpPr>
                <p:cNvPr id="10141" name="Freeform 5035">
                  <a:extLst>
                    <a:ext uri="{FF2B5EF4-FFF2-40B4-BE49-F238E27FC236}">
                      <a16:creationId xmlns:a16="http://schemas.microsoft.com/office/drawing/2014/main" id="{92E68A89-2694-4BD3-A699-8C1D659B8E0D}"/>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2" name="Freeform 5036">
                  <a:extLst>
                    <a:ext uri="{FF2B5EF4-FFF2-40B4-BE49-F238E27FC236}">
                      <a16:creationId xmlns:a16="http://schemas.microsoft.com/office/drawing/2014/main" id="{DFBA92AD-80A3-4519-8AEC-FFF83D0C67A5}"/>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3" name="Freeform 5037">
                  <a:extLst>
                    <a:ext uri="{FF2B5EF4-FFF2-40B4-BE49-F238E27FC236}">
                      <a16:creationId xmlns:a16="http://schemas.microsoft.com/office/drawing/2014/main" id="{DEA45383-7058-4651-BB41-2E8734FA6F6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4" name="Freeform 5038">
                  <a:extLst>
                    <a:ext uri="{FF2B5EF4-FFF2-40B4-BE49-F238E27FC236}">
                      <a16:creationId xmlns:a16="http://schemas.microsoft.com/office/drawing/2014/main" id="{E0C2D855-F151-47B6-8624-18D6864D9667}"/>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5" name="Freeform 5039">
                  <a:extLst>
                    <a:ext uri="{FF2B5EF4-FFF2-40B4-BE49-F238E27FC236}">
                      <a16:creationId xmlns:a16="http://schemas.microsoft.com/office/drawing/2014/main" id="{68EE3CB3-F7EA-4CEC-BD5D-6C6C96E355CE}"/>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6" name="Freeform 5040">
                  <a:extLst>
                    <a:ext uri="{FF2B5EF4-FFF2-40B4-BE49-F238E27FC236}">
                      <a16:creationId xmlns:a16="http://schemas.microsoft.com/office/drawing/2014/main" id="{348AF615-6435-41CE-B3E9-0FE3581E2F7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7" name="Freeform 5041">
                  <a:extLst>
                    <a:ext uri="{FF2B5EF4-FFF2-40B4-BE49-F238E27FC236}">
                      <a16:creationId xmlns:a16="http://schemas.microsoft.com/office/drawing/2014/main" id="{2CDA4C28-D506-43E1-9FBE-BA84CAC2D5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8" name="Freeform 5042">
                  <a:extLst>
                    <a:ext uri="{FF2B5EF4-FFF2-40B4-BE49-F238E27FC236}">
                      <a16:creationId xmlns:a16="http://schemas.microsoft.com/office/drawing/2014/main" id="{42968983-272D-4385-8B06-714F6EE54C8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9" name="Freeform 5043">
                  <a:extLst>
                    <a:ext uri="{FF2B5EF4-FFF2-40B4-BE49-F238E27FC236}">
                      <a16:creationId xmlns:a16="http://schemas.microsoft.com/office/drawing/2014/main" id="{B7D35E8C-9736-4089-9F06-B6CACC655D3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0" name="Freeform 5044">
                  <a:extLst>
                    <a:ext uri="{FF2B5EF4-FFF2-40B4-BE49-F238E27FC236}">
                      <a16:creationId xmlns:a16="http://schemas.microsoft.com/office/drawing/2014/main" id="{01713A68-E56C-4E13-B01C-F21F31A6E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1" name="Freeform 5045">
                  <a:extLst>
                    <a:ext uri="{FF2B5EF4-FFF2-40B4-BE49-F238E27FC236}">
                      <a16:creationId xmlns:a16="http://schemas.microsoft.com/office/drawing/2014/main" id="{976D0106-2EA4-4698-9228-89377FC0E96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2" name="Freeform 5046">
                  <a:extLst>
                    <a:ext uri="{FF2B5EF4-FFF2-40B4-BE49-F238E27FC236}">
                      <a16:creationId xmlns:a16="http://schemas.microsoft.com/office/drawing/2014/main" id="{1B91777C-5AE6-45BF-892A-BE357562358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3" name="Freeform 5047">
                  <a:extLst>
                    <a:ext uri="{FF2B5EF4-FFF2-40B4-BE49-F238E27FC236}">
                      <a16:creationId xmlns:a16="http://schemas.microsoft.com/office/drawing/2014/main" id="{5FA0F732-BA41-4B5A-BEE8-13A3C1B2627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4" name="Freeform 5048">
                  <a:extLst>
                    <a:ext uri="{FF2B5EF4-FFF2-40B4-BE49-F238E27FC236}">
                      <a16:creationId xmlns:a16="http://schemas.microsoft.com/office/drawing/2014/main" id="{3B6A4BCD-C804-4563-8A68-77A26225C4C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5" name="Freeform 5049">
                  <a:extLst>
                    <a:ext uri="{FF2B5EF4-FFF2-40B4-BE49-F238E27FC236}">
                      <a16:creationId xmlns:a16="http://schemas.microsoft.com/office/drawing/2014/main" id="{14557E26-57B3-49E2-ABCE-941C35402DA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6" name="Freeform 5050">
                  <a:extLst>
                    <a:ext uri="{FF2B5EF4-FFF2-40B4-BE49-F238E27FC236}">
                      <a16:creationId xmlns:a16="http://schemas.microsoft.com/office/drawing/2014/main" id="{889B80D2-2AF2-43E1-A22F-334AE847B60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7" name="Freeform 5051">
                  <a:extLst>
                    <a:ext uri="{FF2B5EF4-FFF2-40B4-BE49-F238E27FC236}">
                      <a16:creationId xmlns:a16="http://schemas.microsoft.com/office/drawing/2014/main" id="{8B345DD2-D3DC-470D-B964-6952B8D41C4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8" name="Freeform 5052">
                  <a:extLst>
                    <a:ext uri="{FF2B5EF4-FFF2-40B4-BE49-F238E27FC236}">
                      <a16:creationId xmlns:a16="http://schemas.microsoft.com/office/drawing/2014/main" id="{A8E3803F-4C68-448A-9011-8DF14D7D943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9" name="Freeform 5053">
                  <a:extLst>
                    <a:ext uri="{FF2B5EF4-FFF2-40B4-BE49-F238E27FC236}">
                      <a16:creationId xmlns:a16="http://schemas.microsoft.com/office/drawing/2014/main" id="{64A20CF1-7B2D-48F4-8EE8-86538AEF156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0" name="Freeform 5054">
                  <a:extLst>
                    <a:ext uri="{FF2B5EF4-FFF2-40B4-BE49-F238E27FC236}">
                      <a16:creationId xmlns:a16="http://schemas.microsoft.com/office/drawing/2014/main" id="{5CE269A0-EBCF-4078-93DE-2F9C72981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1" name="Freeform 5055">
                  <a:extLst>
                    <a:ext uri="{FF2B5EF4-FFF2-40B4-BE49-F238E27FC236}">
                      <a16:creationId xmlns:a16="http://schemas.microsoft.com/office/drawing/2014/main" id="{E95902D6-A532-45AC-B5AD-112E40466772}"/>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2" name="Freeform 5056">
                  <a:extLst>
                    <a:ext uri="{FF2B5EF4-FFF2-40B4-BE49-F238E27FC236}">
                      <a16:creationId xmlns:a16="http://schemas.microsoft.com/office/drawing/2014/main" id="{07B0E609-9B92-456E-95D0-5F053958B0FC}"/>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3" name="Freeform 5057">
                  <a:extLst>
                    <a:ext uri="{FF2B5EF4-FFF2-40B4-BE49-F238E27FC236}">
                      <a16:creationId xmlns:a16="http://schemas.microsoft.com/office/drawing/2014/main" id="{FE9D246D-B57D-4219-A1F7-A15AAE46A0D8}"/>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4" name="Freeform 5058">
                  <a:extLst>
                    <a:ext uri="{FF2B5EF4-FFF2-40B4-BE49-F238E27FC236}">
                      <a16:creationId xmlns:a16="http://schemas.microsoft.com/office/drawing/2014/main" id="{CE20389E-0639-4A0F-B84A-5FA402C05FE9}"/>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5" name="Freeform 5059">
                  <a:extLst>
                    <a:ext uri="{FF2B5EF4-FFF2-40B4-BE49-F238E27FC236}">
                      <a16:creationId xmlns:a16="http://schemas.microsoft.com/office/drawing/2014/main" id="{76658486-8A54-47AD-8D4C-B58A92A8572A}"/>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6" name="Freeform 5060">
                  <a:extLst>
                    <a:ext uri="{FF2B5EF4-FFF2-40B4-BE49-F238E27FC236}">
                      <a16:creationId xmlns:a16="http://schemas.microsoft.com/office/drawing/2014/main" id="{BC120CE7-3900-4A04-A1A5-3893A2B7839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7" name="Freeform 5061">
                  <a:extLst>
                    <a:ext uri="{FF2B5EF4-FFF2-40B4-BE49-F238E27FC236}">
                      <a16:creationId xmlns:a16="http://schemas.microsoft.com/office/drawing/2014/main" id="{78D3B61F-AF78-4661-8171-D8A4A958BB9E}"/>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8" name="Freeform 5062">
                  <a:extLst>
                    <a:ext uri="{FF2B5EF4-FFF2-40B4-BE49-F238E27FC236}">
                      <a16:creationId xmlns:a16="http://schemas.microsoft.com/office/drawing/2014/main" id="{0CAE8C73-1F57-493D-AC0E-13DB71B8C72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9" name="Freeform 5063">
                  <a:extLst>
                    <a:ext uri="{FF2B5EF4-FFF2-40B4-BE49-F238E27FC236}">
                      <a16:creationId xmlns:a16="http://schemas.microsoft.com/office/drawing/2014/main" id="{7BBD52AD-88BD-406D-8D42-25630B4FE980}"/>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0" name="Freeform 5064">
                  <a:extLst>
                    <a:ext uri="{FF2B5EF4-FFF2-40B4-BE49-F238E27FC236}">
                      <a16:creationId xmlns:a16="http://schemas.microsoft.com/office/drawing/2014/main" id="{3B03E38E-9F2B-462A-87D6-3696EDF198D5}"/>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1" name="Freeform 5065">
                  <a:extLst>
                    <a:ext uri="{FF2B5EF4-FFF2-40B4-BE49-F238E27FC236}">
                      <a16:creationId xmlns:a16="http://schemas.microsoft.com/office/drawing/2014/main" id="{45A23A17-B3AE-4CC8-91BA-D9E8C75DA60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2" name="Freeform 5066">
                  <a:extLst>
                    <a:ext uri="{FF2B5EF4-FFF2-40B4-BE49-F238E27FC236}">
                      <a16:creationId xmlns:a16="http://schemas.microsoft.com/office/drawing/2014/main" id="{55D8219D-E804-4C01-9714-00E59C2A04F4}"/>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3" name="Freeform 5067">
                  <a:extLst>
                    <a:ext uri="{FF2B5EF4-FFF2-40B4-BE49-F238E27FC236}">
                      <a16:creationId xmlns:a16="http://schemas.microsoft.com/office/drawing/2014/main" id="{4AD5498C-ABE9-4901-BF2A-DEBB458C2B55}"/>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4" name="Freeform 5068">
                  <a:extLst>
                    <a:ext uri="{FF2B5EF4-FFF2-40B4-BE49-F238E27FC236}">
                      <a16:creationId xmlns:a16="http://schemas.microsoft.com/office/drawing/2014/main" id="{0296495B-383B-46BD-A475-DA002264AAFE}"/>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5" name="Freeform 5069">
                  <a:extLst>
                    <a:ext uri="{FF2B5EF4-FFF2-40B4-BE49-F238E27FC236}">
                      <a16:creationId xmlns:a16="http://schemas.microsoft.com/office/drawing/2014/main" id="{EB5F16BF-C0CC-42BB-BE7C-B34C311FB966}"/>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6" name="Freeform 5070">
                  <a:extLst>
                    <a:ext uri="{FF2B5EF4-FFF2-40B4-BE49-F238E27FC236}">
                      <a16:creationId xmlns:a16="http://schemas.microsoft.com/office/drawing/2014/main" id="{C6765225-E70C-45FB-87B4-FFE7C4ACBB5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7" name="Freeform 5071">
                  <a:extLst>
                    <a:ext uri="{FF2B5EF4-FFF2-40B4-BE49-F238E27FC236}">
                      <a16:creationId xmlns:a16="http://schemas.microsoft.com/office/drawing/2014/main" id="{3037FD98-1AF3-405D-854A-3F8523AC28C8}"/>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8" name="Freeform 5072">
                  <a:extLst>
                    <a:ext uri="{FF2B5EF4-FFF2-40B4-BE49-F238E27FC236}">
                      <a16:creationId xmlns:a16="http://schemas.microsoft.com/office/drawing/2014/main" id="{0DAF153E-D4F0-403E-9940-1659D86A6E3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9" name="Freeform 5073">
                  <a:extLst>
                    <a:ext uri="{FF2B5EF4-FFF2-40B4-BE49-F238E27FC236}">
                      <a16:creationId xmlns:a16="http://schemas.microsoft.com/office/drawing/2014/main" id="{D85B13FE-F622-40E2-911B-C65FE79C6A26}"/>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0" name="Freeform 5074">
                  <a:extLst>
                    <a:ext uri="{FF2B5EF4-FFF2-40B4-BE49-F238E27FC236}">
                      <a16:creationId xmlns:a16="http://schemas.microsoft.com/office/drawing/2014/main" id="{8B6DCC5C-D690-455C-8868-3D61FFCD08D9}"/>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1" name="Freeform 5075">
                  <a:extLst>
                    <a:ext uri="{FF2B5EF4-FFF2-40B4-BE49-F238E27FC236}">
                      <a16:creationId xmlns:a16="http://schemas.microsoft.com/office/drawing/2014/main" id="{2E036190-8E0B-44AB-882A-A40E98E2EC23}"/>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2" name="Freeform 5076">
                  <a:extLst>
                    <a:ext uri="{FF2B5EF4-FFF2-40B4-BE49-F238E27FC236}">
                      <a16:creationId xmlns:a16="http://schemas.microsoft.com/office/drawing/2014/main" id="{A7932D3D-E0C1-403A-AB9F-A532ACB8DDF4}"/>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3" name="Freeform 5077">
                  <a:extLst>
                    <a:ext uri="{FF2B5EF4-FFF2-40B4-BE49-F238E27FC236}">
                      <a16:creationId xmlns:a16="http://schemas.microsoft.com/office/drawing/2014/main" id="{6A147A00-8113-499F-8E9A-75AD70086F35}"/>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4" name="Freeform 5078">
                  <a:extLst>
                    <a:ext uri="{FF2B5EF4-FFF2-40B4-BE49-F238E27FC236}">
                      <a16:creationId xmlns:a16="http://schemas.microsoft.com/office/drawing/2014/main" id="{58649010-D858-4D6A-BD7D-EE1E10046F3C}"/>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5" name="Freeform 5079">
                  <a:extLst>
                    <a:ext uri="{FF2B5EF4-FFF2-40B4-BE49-F238E27FC236}">
                      <a16:creationId xmlns:a16="http://schemas.microsoft.com/office/drawing/2014/main" id="{DB70A152-BEF0-415B-99BE-5E097E7B664C}"/>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6" name="Freeform 5080">
                  <a:extLst>
                    <a:ext uri="{FF2B5EF4-FFF2-40B4-BE49-F238E27FC236}">
                      <a16:creationId xmlns:a16="http://schemas.microsoft.com/office/drawing/2014/main" id="{A66832C1-B88E-4ED9-8D3C-18494740EA9B}"/>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7" name="Freeform 5081">
                  <a:extLst>
                    <a:ext uri="{FF2B5EF4-FFF2-40B4-BE49-F238E27FC236}">
                      <a16:creationId xmlns:a16="http://schemas.microsoft.com/office/drawing/2014/main" id="{F334DFBF-90E8-464E-80A2-35A37C2D1FC7}"/>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8" name="Freeform 5082">
                  <a:extLst>
                    <a:ext uri="{FF2B5EF4-FFF2-40B4-BE49-F238E27FC236}">
                      <a16:creationId xmlns:a16="http://schemas.microsoft.com/office/drawing/2014/main" id="{5C61A4B3-02AC-4D6D-8BD3-03983AD3C1BB}"/>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9" name="Freeform 5083">
                  <a:extLst>
                    <a:ext uri="{FF2B5EF4-FFF2-40B4-BE49-F238E27FC236}">
                      <a16:creationId xmlns:a16="http://schemas.microsoft.com/office/drawing/2014/main" id="{55E3048A-CB6C-4A82-AA15-5CB7FD3AE249}"/>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0" name="Freeform 5084">
                  <a:extLst>
                    <a:ext uri="{FF2B5EF4-FFF2-40B4-BE49-F238E27FC236}">
                      <a16:creationId xmlns:a16="http://schemas.microsoft.com/office/drawing/2014/main" id="{89AB1BD4-93CC-4AAB-A3EA-84E2DBE0F93B}"/>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1" name="Freeform 5085">
                  <a:extLst>
                    <a:ext uri="{FF2B5EF4-FFF2-40B4-BE49-F238E27FC236}">
                      <a16:creationId xmlns:a16="http://schemas.microsoft.com/office/drawing/2014/main" id="{467095A4-F82B-490B-A4E2-6F1EA34C8669}"/>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2" name="Freeform 5086">
                  <a:extLst>
                    <a:ext uri="{FF2B5EF4-FFF2-40B4-BE49-F238E27FC236}">
                      <a16:creationId xmlns:a16="http://schemas.microsoft.com/office/drawing/2014/main" id="{25896870-14E5-44E4-8229-D1DCAF1E547E}"/>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3" name="Freeform 5087">
                  <a:extLst>
                    <a:ext uri="{FF2B5EF4-FFF2-40B4-BE49-F238E27FC236}">
                      <a16:creationId xmlns:a16="http://schemas.microsoft.com/office/drawing/2014/main" id="{49A643CE-85EF-4CB5-B44B-D2648FDC3D43}"/>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4" name="Freeform 5088">
                  <a:extLst>
                    <a:ext uri="{FF2B5EF4-FFF2-40B4-BE49-F238E27FC236}">
                      <a16:creationId xmlns:a16="http://schemas.microsoft.com/office/drawing/2014/main" id="{8D320575-DA7D-4192-86CA-745C088D27B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5" name="Freeform 5089">
                  <a:extLst>
                    <a:ext uri="{FF2B5EF4-FFF2-40B4-BE49-F238E27FC236}">
                      <a16:creationId xmlns:a16="http://schemas.microsoft.com/office/drawing/2014/main" id="{AB5A4390-43EA-49FB-8BAC-7B11ECD30C1B}"/>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6" name="Freeform 5090">
                  <a:extLst>
                    <a:ext uri="{FF2B5EF4-FFF2-40B4-BE49-F238E27FC236}">
                      <a16:creationId xmlns:a16="http://schemas.microsoft.com/office/drawing/2014/main" id="{5342B827-1485-4EF9-9CEE-ED7F50EEAFEB}"/>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7" name="Freeform 5091">
                  <a:extLst>
                    <a:ext uri="{FF2B5EF4-FFF2-40B4-BE49-F238E27FC236}">
                      <a16:creationId xmlns:a16="http://schemas.microsoft.com/office/drawing/2014/main" id="{37A79016-1C6B-4B99-BF3D-51667F64EFE3}"/>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8" name="Freeform 5092">
                  <a:extLst>
                    <a:ext uri="{FF2B5EF4-FFF2-40B4-BE49-F238E27FC236}">
                      <a16:creationId xmlns:a16="http://schemas.microsoft.com/office/drawing/2014/main" id="{8C9A2C56-5876-4997-8523-6A69F2F629F9}"/>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9" name="Freeform 5093">
                  <a:extLst>
                    <a:ext uri="{FF2B5EF4-FFF2-40B4-BE49-F238E27FC236}">
                      <a16:creationId xmlns:a16="http://schemas.microsoft.com/office/drawing/2014/main" id="{0AE3BC3B-C42E-4821-A92F-CDC8C4A6C7F6}"/>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0" name="Freeform 5094">
                  <a:extLst>
                    <a:ext uri="{FF2B5EF4-FFF2-40B4-BE49-F238E27FC236}">
                      <a16:creationId xmlns:a16="http://schemas.microsoft.com/office/drawing/2014/main" id="{37A562B8-4500-4AD2-98B7-A7648389881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1" name="Freeform 5095">
                  <a:extLst>
                    <a:ext uri="{FF2B5EF4-FFF2-40B4-BE49-F238E27FC236}">
                      <a16:creationId xmlns:a16="http://schemas.microsoft.com/office/drawing/2014/main" id="{595F67A0-C5BF-4257-A6A2-3F7C35DB856D}"/>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2" name="Freeform 5096">
                  <a:extLst>
                    <a:ext uri="{FF2B5EF4-FFF2-40B4-BE49-F238E27FC236}">
                      <a16:creationId xmlns:a16="http://schemas.microsoft.com/office/drawing/2014/main" id="{C7F8C8DF-14DE-4CC3-A205-DE836A8FD55A}"/>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3" name="Freeform 5097">
                  <a:extLst>
                    <a:ext uri="{FF2B5EF4-FFF2-40B4-BE49-F238E27FC236}">
                      <a16:creationId xmlns:a16="http://schemas.microsoft.com/office/drawing/2014/main" id="{66647DFB-4A7E-4739-A7EC-E146ADE4AF85}"/>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4" name="Freeform 5098">
                  <a:extLst>
                    <a:ext uri="{FF2B5EF4-FFF2-40B4-BE49-F238E27FC236}">
                      <a16:creationId xmlns:a16="http://schemas.microsoft.com/office/drawing/2014/main" id="{4DE26B43-C903-4779-AE96-D13B5AA8AA08}"/>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5" name="Freeform 5099">
                  <a:extLst>
                    <a:ext uri="{FF2B5EF4-FFF2-40B4-BE49-F238E27FC236}">
                      <a16:creationId xmlns:a16="http://schemas.microsoft.com/office/drawing/2014/main" id="{54208798-6099-4865-9B12-33A9E97372F5}"/>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6" name="Freeform 5100">
                  <a:extLst>
                    <a:ext uri="{FF2B5EF4-FFF2-40B4-BE49-F238E27FC236}">
                      <a16:creationId xmlns:a16="http://schemas.microsoft.com/office/drawing/2014/main" id="{406F8E5A-A811-4600-8119-5441B93A2D74}"/>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7" name="Freeform 5101">
                  <a:extLst>
                    <a:ext uri="{FF2B5EF4-FFF2-40B4-BE49-F238E27FC236}">
                      <a16:creationId xmlns:a16="http://schemas.microsoft.com/office/drawing/2014/main" id="{163A337B-6807-4700-A2AB-3B1B73EFD72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8" name="Freeform 5102">
                  <a:extLst>
                    <a:ext uri="{FF2B5EF4-FFF2-40B4-BE49-F238E27FC236}">
                      <a16:creationId xmlns:a16="http://schemas.microsoft.com/office/drawing/2014/main" id="{D71D0FFF-5127-45DE-8E7B-982963A955F7}"/>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9" name="Freeform 5103">
                  <a:extLst>
                    <a:ext uri="{FF2B5EF4-FFF2-40B4-BE49-F238E27FC236}">
                      <a16:creationId xmlns:a16="http://schemas.microsoft.com/office/drawing/2014/main" id="{F7183513-2085-4B33-8640-9ADC7A694E1A}"/>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0" name="Freeform 5104">
                  <a:extLst>
                    <a:ext uri="{FF2B5EF4-FFF2-40B4-BE49-F238E27FC236}">
                      <a16:creationId xmlns:a16="http://schemas.microsoft.com/office/drawing/2014/main" id="{F43315E5-7D51-4202-BB0C-DF60035F172C}"/>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1" name="Freeform 5105">
                  <a:extLst>
                    <a:ext uri="{FF2B5EF4-FFF2-40B4-BE49-F238E27FC236}">
                      <a16:creationId xmlns:a16="http://schemas.microsoft.com/office/drawing/2014/main" id="{E8A2100B-461F-478D-917E-6D7456EDBBA2}"/>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2" name="Freeform 5106">
                  <a:extLst>
                    <a:ext uri="{FF2B5EF4-FFF2-40B4-BE49-F238E27FC236}">
                      <a16:creationId xmlns:a16="http://schemas.microsoft.com/office/drawing/2014/main" id="{5A06ED23-B6C9-40FB-97DB-E5F2B399233E}"/>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3" name="Freeform 5107">
                  <a:extLst>
                    <a:ext uri="{FF2B5EF4-FFF2-40B4-BE49-F238E27FC236}">
                      <a16:creationId xmlns:a16="http://schemas.microsoft.com/office/drawing/2014/main" id="{515055CA-AB45-45F7-9B98-1B0EFBE6D76F}"/>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4" name="Freeform 5108">
                  <a:extLst>
                    <a:ext uri="{FF2B5EF4-FFF2-40B4-BE49-F238E27FC236}">
                      <a16:creationId xmlns:a16="http://schemas.microsoft.com/office/drawing/2014/main" id="{4DF30205-28BC-4C7E-8741-EE2689FAF7A8}"/>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5" name="Freeform 5109">
                  <a:extLst>
                    <a:ext uri="{FF2B5EF4-FFF2-40B4-BE49-F238E27FC236}">
                      <a16:creationId xmlns:a16="http://schemas.microsoft.com/office/drawing/2014/main" id="{71486A88-A16A-4BD2-BA59-43F5D3616BB8}"/>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6" name="Freeform 5110">
                  <a:extLst>
                    <a:ext uri="{FF2B5EF4-FFF2-40B4-BE49-F238E27FC236}">
                      <a16:creationId xmlns:a16="http://schemas.microsoft.com/office/drawing/2014/main" id="{510AEEEC-D921-4DE3-B277-8E6C1DEC92EC}"/>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7" name="Freeform 5111">
                  <a:extLst>
                    <a:ext uri="{FF2B5EF4-FFF2-40B4-BE49-F238E27FC236}">
                      <a16:creationId xmlns:a16="http://schemas.microsoft.com/office/drawing/2014/main" id="{F40DF429-3379-4075-8A7C-B47EEF1E6E5D}"/>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8" name="Freeform 5112">
                  <a:extLst>
                    <a:ext uri="{FF2B5EF4-FFF2-40B4-BE49-F238E27FC236}">
                      <a16:creationId xmlns:a16="http://schemas.microsoft.com/office/drawing/2014/main" id="{75AC64F8-0C0E-48C6-B9E6-BBD1595D575E}"/>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9" name="Freeform 5113">
                  <a:extLst>
                    <a:ext uri="{FF2B5EF4-FFF2-40B4-BE49-F238E27FC236}">
                      <a16:creationId xmlns:a16="http://schemas.microsoft.com/office/drawing/2014/main" id="{08E350A3-57F7-4C1B-A9C8-18EC3B5077AD}"/>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0" name="Freeform 5114">
                  <a:extLst>
                    <a:ext uri="{FF2B5EF4-FFF2-40B4-BE49-F238E27FC236}">
                      <a16:creationId xmlns:a16="http://schemas.microsoft.com/office/drawing/2014/main" id="{CE112DA4-71F6-412B-B555-343DDE628BCF}"/>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1" name="Freeform 5115">
                  <a:extLst>
                    <a:ext uri="{FF2B5EF4-FFF2-40B4-BE49-F238E27FC236}">
                      <a16:creationId xmlns:a16="http://schemas.microsoft.com/office/drawing/2014/main" id="{BA94C93E-1A66-4B1F-B193-A93A5F5B4ED2}"/>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2" name="Freeform 5116">
                  <a:extLst>
                    <a:ext uri="{FF2B5EF4-FFF2-40B4-BE49-F238E27FC236}">
                      <a16:creationId xmlns:a16="http://schemas.microsoft.com/office/drawing/2014/main" id="{41F82AD8-8C36-486E-B013-8494994249D6}"/>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3" name="Freeform 5117">
                  <a:extLst>
                    <a:ext uri="{FF2B5EF4-FFF2-40B4-BE49-F238E27FC236}">
                      <a16:creationId xmlns:a16="http://schemas.microsoft.com/office/drawing/2014/main" id="{BF2438A1-13AB-452A-8C94-27AD662EC13A}"/>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4" name="Freeform 5118">
                  <a:extLst>
                    <a:ext uri="{FF2B5EF4-FFF2-40B4-BE49-F238E27FC236}">
                      <a16:creationId xmlns:a16="http://schemas.microsoft.com/office/drawing/2014/main" id="{A1A42A1C-FF1E-41F2-9BFE-5B634A89C5A7}"/>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5" name="Freeform 5119">
                  <a:extLst>
                    <a:ext uri="{FF2B5EF4-FFF2-40B4-BE49-F238E27FC236}">
                      <a16:creationId xmlns:a16="http://schemas.microsoft.com/office/drawing/2014/main" id="{D1A03BEF-94C1-475C-AD18-0481D46AAC4C}"/>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6" name="Freeform 5120">
                  <a:extLst>
                    <a:ext uri="{FF2B5EF4-FFF2-40B4-BE49-F238E27FC236}">
                      <a16:creationId xmlns:a16="http://schemas.microsoft.com/office/drawing/2014/main" id="{B6122BB1-D698-49E5-A1AD-140C90EA144C}"/>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7" name="Freeform 5121">
                  <a:extLst>
                    <a:ext uri="{FF2B5EF4-FFF2-40B4-BE49-F238E27FC236}">
                      <a16:creationId xmlns:a16="http://schemas.microsoft.com/office/drawing/2014/main" id="{D84AABA7-A71B-46D1-BD89-67F024019380}"/>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8" name="Freeform 5122">
                  <a:extLst>
                    <a:ext uri="{FF2B5EF4-FFF2-40B4-BE49-F238E27FC236}">
                      <a16:creationId xmlns:a16="http://schemas.microsoft.com/office/drawing/2014/main" id="{B946F9B0-8A15-4163-A9FA-079E9B3DEAA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9" name="Freeform 5123">
                  <a:extLst>
                    <a:ext uri="{FF2B5EF4-FFF2-40B4-BE49-F238E27FC236}">
                      <a16:creationId xmlns:a16="http://schemas.microsoft.com/office/drawing/2014/main" id="{C27B4319-B12E-4E42-A1DC-97CCF2BF210E}"/>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0" name="Freeform 5124">
                  <a:extLst>
                    <a:ext uri="{FF2B5EF4-FFF2-40B4-BE49-F238E27FC236}">
                      <a16:creationId xmlns:a16="http://schemas.microsoft.com/office/drawing/2014/main" id="{09DFB3C6-849F-46FD-A667-83409861B30F}"/>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1" name="Freeform 5125">
                  <a:extLst>
                    <a:ext uri="{FF2B5EF4-FFF2-40B4-BE49-F238E27FC236}">
                      <a16:creationId xmlns:a16="http://schemas.microsoft.com/office/drawing/2014/main" id="{91DB4E92-410B-47F2-B460-9632D5E9F8F3}"/>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2" name="Freeform 5126">
                  <a:extLst>
                    <a:ext uri="{FF2B5EF4-FFF2-40B4-BE49-F238E27FC236}">
                      <a16:creationId xmlns:a16="http://schemas.microsoft.com/office/drawing/2014/main" id="{7044C9AE-2D7A-4DE4-8519-8237D4258E96}"/>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3" name="Freeform 5127">
                  <a:extLst>
                    <a:ext uri="{FF2B5EF4-FFF2-40B4-BE49-F238E27FC236}">
                      <a16:creationId xmlns:a16="http://schemas.microsoft.com/office/drawing/2014/main" id="{D652A9F7-E2BC-4C35-B6BC-6A84E5269D14}"/>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4" name="Freeform 5128">
                  <a:extLst>
                    <a:ext uri="{FF2B5EF4-FFF2-40B4-BE49-F238E27FC236}">
                      <a16:creationId xmlns:a16="http://schemas.microsoft.com/office/drawing/2014/main" id="{373CB74C-003A-40D4-8EFD-D6D8685F7550}"/>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5" name="Freeform 5129">
                  <a:extLst>
                    <a:ext uri="{FF2B5EF4-FFF2-40B4-BE49-F238E27FC236}">
                      <a16:creationId xmlns:a16="http://schemas.microsoft.com/office/drawing/2014/main" id="{21FA6518-D4CA-467E-AEC5-3EC213114A0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6" name="Freeform 5130">
                  <a:extLst>
                    <a:ext uri="{FF2B5EF4-FFF2-40B4-BE49-F238E27FC236}">
                      <a16:creationId xmlns:a16="http://schemas.microsoft.com/office/drawing/2014/main" id="{89FCE65C-6F0C-4305-8AD9-596A3730A6BA}"/>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7" name="Freeform 5131">
                  <a:extLst>
                    <a:ext uri="{FF2B5EF4-FFF2-40B4-BE49-F238E27FC236}">
                      <a16:creationId xmlns:a16="http://schemas.microsoft.com/office/drawing/2014/main" id="{D63F2366-FF2B-41F1-86F6-A9E4767EBA52}"/>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8" name="Freeform 5132">
                  <a:extLst>
                    <a:ext uri="{FF2B5EF4-FFF2-40B4-BE49-F238E27FC236}">
                      <a16:creationId xmlns:a16="http://schemas.microsoft.com/office/drawing/2014/main" id="{6595E03E-3C80-4550-9303-9D2882F635FC}"/>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9" name="Freeform 5133">
                  <a:extLst>
                    <a:ext uri="{FF2B5EF4-FFF2-40B4-BE49-F238E27FC236}">
                      <a16:creationId xmlns:a16="http://schemas.microsoft.com/office/drawing/2014/main" id="{138B109A-D154-4A27-A369-CEA0DA04BFDC}"/>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0" name="Freeform 5134">
                  <a:extLst>
                    <a:ext uri="{FF2B5EF4-FFF2-40B4-BE49-F238E27FC236}">
                      <a16:creationId xmlns:a16="http://schemas.microsoft.com/office/drawing/2014/main" id="{BFBE7C11-C52B-467B-82D4-12A9BE8EB77E}"/>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1" name="Freeform 5135">
                  <a:extLst>
                    <a:ext uri="{FF2B5EF4-FFF2-40B4-BE49-F238E27FC236}">
                      <a16:creationId xmlns:a16="http://schemas.microsoft.com/office/drawing/2014/main" id="{3CFF9028-A244-4ADA-9B12-E4B6F4D216E1}"/>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2" name="Freeform 5136">
                  <a:extLst>
                    <a:ext uri="{FF2B5EF4-FFF2-40B4-BE49-F238E27FC236}">
                      <a16:creationId xmlns:a16="http://schemas.microsoft.com/office/drawing/2014/main" id="{A898BAEA-0DD0-49EA-AA7B-808CB0176DE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3" name="Freeform 5137">
                  <a:extLst>
                    <a:ext uri="{FF2B5EF4-FFF2-40B4-BE49-F238E27FC236}">
                      <a16:creationId xmlns:a16="http://schemas.microsoft.com/office/drawing/2014/main" id="{44974450-26E7-49EE-9FCB-862B75BB236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4" name="Freeform 5138">
                  <a:extLst>
                    <a:ext uri="{FF2B5EF4-FFF2-40B4-BE49-F238E27FC236}">
                      <a16:creationId xmlns:a16="http://schemas.microsoft.com/office/drawing/2014/main" id="{58C08DF1-EF5A-4BC6-8306-EE859E75248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5" name="Freeform 5139">
                  <a:extLst>
                    <a:ext uri="{FF2B5EF4-FFF2-40B4-BE49-F238E27FC236}">
                      <a16:creationId xmlns:a16="http://schemas.microsoft.com/office/drawing/2014/main" id="{1D314CF8-2826-4685-A2E3-C3F9234489DD}"/>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6" name="Freeform 5140">
                  <a:extLst>
                    <a:ext uri="{FF2B5EF4-FFF2-40B4-BE49-F238E27FC236}">
                      <a16:creationId xmlns:a16="http://schemas.microsoft.com/office/drawing/2014/main" id="{99671CD1-22DB-462C-BF40-AE29626CEE64}"/>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7" name="Freeform 5141">
                  <a:extLst>
                    <a:ext uri="{FF2B5EF4-FFF2-40B4-BE49-F238E27FC236}">
                      <a16:creationId xmlns:a16="http://schemas.microsoft.com/office/drawing/2014/main" id="{3A6C2333-0A1E-48B9-8D1B-B3381B456E4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8" name="Freeform 5142">
                  <a:extLst>
                    <a:ext uri="{FF2B5EF4-FFF2-40B4-BE49-F238E27FC236}">
                      <a16:creationId xmlns:a16="http://schemas.microsoft.com/office/drawing/2014/main" id="{C5F9CA16-5C77-4DB0-A6C3-05D6F4AAEFF3}"/>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9" name="Freeform 5143">
                  <a:extLst>
                    <a:ext uri="{FF2B5EF4-FFF2-40B4-BE49-F238E27FC236}">
                      <a16:creationId xmlns:a16="http://schemas.microsoft.com/office/drawing/2014/main" id="{CA61DD7E-1B55-46A0-84BA-0A3E75D61B80}"/>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0" name="Freeform 5144">
                  <a:extLst>
                    <a:ext uri="{FF2B5EF4-FFF2-40B4-BE49-F238E27FC236}">
                      <a16:creationId xmlns:a16="http://schemas.microsoft.com/office/drawing/2014/main" id="{AACE51D6-B212-48E7-A850-0AA17F6CFC49}"/>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1" name="Freeform 5145">
                  <a:extLst>
                    <a:ext uri="{FF2B5EF4-FFF2-40B4-BE49-F238E27FC236}">
                      <a16:creationId xmlns:a16="http://schemas.microsoft.com/office/drawing/2014/main" id="{64D928F1-C2D1-4232-B514-0E71ECEDCEBD}"/>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2" name="Freeform 5146">
                  <a:extLst>
                    <a:ext uri="{FF2B5EF4-FFF2-40B4-BE49-F238E27FC236}">
                      <a16:creationId xmlns:a16="http://schemas.microsoft.com/office/drawing/2014/main" id="{AE90DA79-F380-4202-9D82-D19F0A689F75}"/>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3" name="Freeform 5147">
                  <a:extLst>
                    <a:ext uri="{FF2B5EF4-FFF2-40B4-BE49-F238E27FC236}">
                      <a16:creationId xmlns:a16="http://schemas.microsoft.com/office/drawing/2014/main" id="{9AA2EF09-DDFF-4507-9D06-CE93DE4B96DD}"/>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4" name="Freeform 5148">
                  <a:extLst>
                    <a:ext uri="{FF2B5EF4-FFF2-40B4-BE49-F238E27FC236}">
                      <a16:creationId xmlns:a16="http://schemas.microsoft.com/office/drawing/2014/main" id="{DC5FD075-F204-48DA-A0A3-5B08E83A9C47}"/>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5" name="Freeform 5149">
                  <a:extLst>
                    <a:ext uri="{FF2B5EF4-FFF2-40B4-BE49-F238E27FC236}">
                      <a16:creationId xmlns:a16="http://schemas.microsoft.com/office/drawing/2014/main" id="{EC447B4A-11D5-4A01-A4D4-F45526FBEBB7}"/>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6" name="Freeform 5150">
                  <a:extLst>
                    <a:ext uri="{FF2B5EF4-FFF2-40B4-BE49-F238E27FC236}">
                      <a16:creationId xmlns:a16="http://schemas.microsoft.com/office/drawing/2014/main" id="{79B2D16A-D520-4420-8B86-528834616FE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7" name="Freeform 5151">
                  <a:extLst>
                    <a:ext uri="{FF2B5EF4-FFF2-40B4-BE49-F238E27FC236}">
                      <a16:creationId xmlns:a16="http://schemas.microsoft.com/office/drawing/2014/main" id="{523BA88F-8E0F-4D3D-B2F2-CB08A337D6CD}"/>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8" name="Freeform 5152">
                  <a:extLst>
                    <a:ext uri="{FF2B5EF4-FFF2-40B4-BE49-F238E27FC236}">
                      <a16:creationId xmlns:a16="http://schemas.microsoft.com/office/drawing/2014/main" id="{612E5E07-327A-49A1-95F1-72EB34A843ED}"/>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9" name="Freeform 5153">
                  <a:extLst>
                    <a:ext uri="{FF2B5EF4-FFF2-40B4-BE49-F238E27FC236}">
                      <a16:creationId xmlns:a16="http://schemas.microsoft.com/office/drawing/2014/main" id="{830F7783-4168-449A-BC9D-2B8A827BE07E}"/>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0" name="Freeform 5154">
                  <a:extLst>
                    <a:ext uri="{FF2B5EF4-FFF2-40B4-BE49-F238E27FC236}">
                      <a16:creationId xmlns:a16="http://schemas.microsoft.com/office/drawing/2014/main" id="{161F5044-1FC3-46D4-B083-E6336885B3A5}"/>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1" name="Freeform 5155">
                  <a:extLst>
                    <a:ext uri="{FF2B5EF4-FFF2-40B4-BE49-F238E27FC236}">
                      <a16:creationId xmlns:a16="http://schemas.microsoft.com/office/drawing/2014/main" id="{1E046DD0-429A-4DDF-9C3D-2800852BD8C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2" name="Freeform 5156">
                  <a:extLst>
                    <a:ext uri="{FF2B5EF4-FFF2-40B4-BE49-F238E27FC236}">
                      <a16:creationId xmlns:a16="http://schemas.microsoft.com/office/drawing/2014/main" id="{013BC90D-FBFB-4C80-BA07-42BE8CB93C2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3" name="Freeform 5157">
                  <a:extLst>
                    <a:ext uri="{FF2B5EF4-FFF2-40B4-BE49-F238E27FC236}">
                      <a16:creationId xmlns:a16="http://schemas.microsoft.com/office/drawing/2014/main" id="{D6E99863-1F2F-4608-BF5A-F8EEF242844A}"/>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4" name="Freeform 5158">
                  <a:extLst>
                    <a:ext uri="{FF2B5EF4-FFF2-40B4-BE49-F238E27FC236}">
                      <a16:creationId xmlns:a16="http://schemas.microsoft.com/office/drawing/2014/main" id="{01563A22-2D5E-4F77-9E8A-ACD2BB09288A}"/>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5" name="Freeform 5159">
                  <a:extLst>
                    <a:ext uri="{FF2B5EF4-FFF2-40B4-BE49-F238E27FC236}">
                      <a16:creationId xmlns:a16="http://schemas.microsoft.com/office/drawing/2014/main" id="{1EC9AE42-D337-447E-A9FB-9446408A10BC}"/>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6" name="Freeform 5160">
                  <a:extLst>
                    <a:ext uri="{FF2B5EF4-FFF2-40B4-BE49-F238E27FC236}">
                      <a16:creationId xmlns:a16="http://schemas.microsoft.com/office/drawing/2014/main" id="{5DB0BE64-9450-4E25-B802-0248B06AE991}"/>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7" name="Freeform 5161">
                  <a:extLst>
                    <a:ext uri="{FF2B5EF4-FFF2-40B4-BE49-F238E27FC236}">
                      <a16:creationId xmlns:a16="http://schemas.microsoft.com/office/drawing/2014/main" id="{6628C223-C573-439B-84AE-6E2F08441A80}"/>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8" name="Freeform 5162">
                  <a:extLst>
                    <a:ext uri="{FF2B5EF4-FFF2-40B4-BE49-F238E27FC236}">
                      <a16:creationId xmlns:a16="http://schemas.microsoft.com/office/drawing/2014/main" id="{C7A7B972-905A-4C84-AEAD-AB72D5FEC697}"/>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9" name="Freeform 5163">
                  <a:extLst>
                    <a:ext uri="{FF2B5EF4-FFF2-40B4-BE49-F238E27FC236}">
                      <a16:creationId xmlns:a16="http://schemas.microsoft.com/office/drawing/2014/main" id="{E90AE9A3-21A7-450E-BB46-D8EA0DEDB1B1}"/>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0" name="Freeform 5164">
                  <a:extLst>
                    <a:ext uri="{FF2B5EF4-FFF2-40B4-BE49-F238E27FC236}">
                      <a16:creationId xmlns:a16="http://schemas.microsoft.com/office/drawing/2014/main" id="{BB9243EA-8C65-4C03-BA88-0243D214CB7B}"/>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1" name="Freeform 5165">
                  <a:extLst>
                    <a:ext uri="{FF2B5EF4-FFF2-40B4-BE49-F238E27FC236}">
                      <a16:creationId xmlns:a16="http://schemas.microsoft.com/office/drawing/2014/main" id="{1B02C262-1DB3-4DF9-8FE8-436B8F90CC72}"/>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2" name="Freeform 5166">
                  <a:extLst>
                    <a:ext uri="{FF2B5EF4-FFF2-40B4-BE49-F238E27FC236}">
                      <a16:creationId xmlns:a16="http://schemas.microsoft.com/office/drawing/2014/main" id="{91392428-83F3-48B2-8287-3C17C909D467}"/>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3" name="Freeform 5167">
                  <a:extLst>
                    <a:ext uri="{FF2B5EF4-FFF2-40B4-BE49-F238E27FC236}">
                      <a16:creationId xmlns:a16="http://schemas.microsoft.com/office/drawing/2014/main" id="{3A8DFEFD-1C73-4131-A939-7FF6944DE9EC}"/>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4" name="Freeform 5168">
                  <a:extLst>
                    <a:ext uri="{FF2B5EF4-FFF2-40B4-BE49-F238E27FC236}">
                      <a16:creationId xmlns:a16="http://schemas.microsoft.com/office/drawing/2014/main" id="{70A0FA2E-8E4A-4770-BEED-C543B4CF6539}"/>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5" name="Freeform 5169">
                  <a:extLst>
                    <a:ext uri="{FF2B5EF4-FFF2-40B4-BE49-F238E27FC236}">
                      <a16:creationId xmlns:a16="http://schemas.microsoft.com/office/drawing/2014/main" id="{ECA94951-BABF-4A8A-956B-D7D75B4BCE9E}"/>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6" name="Freeform 5170">
                  <a:extLst>
                    <a:ext uri="{FF2B5EF4-FFF2-40B4-BE49-F238E27FC236}">
                      <a16:creationId xmlns:a16="http://schemas.microsoft.com/office/drawing/2014/main" id="{9C311ECE-09E6-4DFA-9757-E135105D2960}"/>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7" name="Freeform 5171">
                  <a:extLst>
                    <a:ext uri="{FF2B5EF4-FFF2-40B4-BE49-F238E27FC236}">
                      <a16:creationId xmlns:a16="http://schemas.microsoft.com/office/drawing/2014/main" id="{FFAD6694-41BA-40CB-808F-28D67FAF7829}"/>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8" name="Freeform 5172">
                  <a:extLst>
                    <a:ext uri="{FF2B5EF4-FFF2-40B4-BE49-F238E27FC236}">
                      <a16:creationId xmlns:a16="http://schemas.microsoft.com/office/drawing/2014/main" id="{6AF339C5-C292-4428-A51A-B720515F2331}"/>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9" name="Freeform 5173">
                  <a:extLst>
                    <a:ext uri="{FF2B5EF4-FFF2-40B4-BE49-F238E27FC236}">
                      <a16:creationId xmlns:a16="http://schemas.microsoft.com/office/drawing/2014/main" id="{5236120C-9928-42B9-8BAA-7D3B81BF0717}"/>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0" name="Freeform 5174">
                  <a:extLst>
                    <a:ext uri="{FF2B5EF4-FFF2-40B4-BE49-F238E27FC236}">
                      <a16:creationId xmlns:a16="http://schemas.microsoft.com/office/drawing/2014/main" id="{7B0A9293-511D-4B28-9481-704E8CDD7D1E}"/>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1" name="Freeform 5175">
                  <a:extLst>
                    <a:ext uri="{FF2B5EF4-FFF2-40B4-BE49-F238E27FC236}">
                      <a16:creationId xmlns:a16="http://schemas.microsoft.com/office/drawing/2014/main" id="{A4E8DC99-2D33-4147-B793-B4DA3CA888AE}"/>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2" name="Freeform 5176">
                  <a:extLst>
                    <a:ext uri="{FF2B5EF4-FFF2-40B4-BE49-F238E27FC236}">
                      <a16:creationId xmlns:a16="http://schemas.microsoft.com/office/drawing/2014/main" id="{BC55752A-2865-4750-A8A5-2CE8CEEC08D0}"/>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3" name="Freeform 5177">
                  <a:extLst>
                    <a:ext uri="{FF2B5EF4-FFF2-40B4-BE49-F238E27FC236}">
                      <a16:creationId xmlns:a16="http://schemas.microsoft.com/office/drawing/2014/main" id="{4BF2A324-8ED7-4DF1-9AB5-2200B1497E28}"/>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4" name="Freeform 5178">
                  <a:extLst>
                    <a:ext uri="{FF2B5EF4-FFF2-40B4-BE49-F238E27FC236}">
                      <a16:creationId xmlns:a16="http://schemas.microsoft.com/office/drawing/2014/main" id="{84978FB2-B961-4AD8-802A-5E4002CF6E81}"/>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5" name="Freeform 5179">
                  <a:extLst>
                    <a:ext uri="{FF2B5EF4-FFF2-40B4-BE49-F238E27FC236}">
                      <a16:creationId xmlns:a16="http://schemas.microsoft.com/office/drawing/2014/main" id="{58A1B776-9FCC-4CFD-BEC3-CC7D7124B310}"/>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6" name="Freeform 5180">
                  <a:extLst>
                    <a:ext uri="{FF2B5EF4-FFF2-40B4-BE49-F238E27FC236}">
                      <a16:creationId xmlns:a16="http://schemas.microsoft.com/office/drawing/2014/main" id="{BAC650E8-9C19-4681-96AA-193C389575E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7" name="Freeform 5181">
                  <a:extLst>
                    <a:ext uri="{FF2B5EF4-FFF2-40B4-BE49-F238E27FC236}">
                      <a16:creationId xmlns:a16="http://schemas.microsoft.com/office/drawing/2014/main" id="{B7541402-589E-4039-A5FD-FEFD021CADAD}"/>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8" name="Freeform 5182">
                  <a:extLst>
                    <a:ext uri="{FF2B5EF4-FFF2-40B4-BE49-F238E27FC236}">
                      <a16:creationId xmlns:a16="http://schemas.microsoft.com/office/drawing/2014/main" id="{DFA69927-E045-4D63-A263-776588F87AFE}"/>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9" name="Freeform 5183">
                  <a:extLst>
                    <a:ext uri="{FF2B5EF4-FFF2-40B4-BE49-F238E27FC236}">
                      <a16:creationId xmlns:a16="http://schemas.microsoft.com/office/drawing/2014/main" id="{670ECF82-891E-4018-9909-D22CE570C65C}"/>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0" name="Freeform 5184">
                  <a:extLst>
                    <a:ext uri="{FF2B5EF4-FFF2-40B4-BE49-F238E27FC236}">
                      <a16:creationId xmlns:a16="http://schemas.microsoft.com/office/drawing/2014/main" id="{0CFF8D88-BEF9-4081-B94E-6CF1D1A9A494}"/>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1" name="Freeform 5185">
                  <a:extLst>
                    <a:ext uri="{FF2B5EF4-FFF2-40B4-BE49-F238E27FC236}">
                      <a16:creationId xmlns:a16="http://schemas.microsoft.com/office/drawing/2014/main" id="{357F802A-DA17-446D-8FB1-42011029D07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2" name="Freeform 5186">
                  <a:extLst>
                    <a:ext uri="{FF2B5EF4-FFF2-40B4-BE49-F238E27FC236}">
                      <a16:creationId xmlns:a16="http://schemas.microsoft.com/office/drawing/2014/main" id="{D4F1285E-74EE-45F7-8166-018397FBE22A}"/>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3" name="Freeform 5187">
                  <a:extLst>
                    <a:ext uri="{FF2B5EF4-FFF2-40B4-BE49-F238E27FC236}">
                      <a16:creationId xmlns:a16="http://schemas.microsoft.com/office/drawing/2014/main" id="{09E84443-3D1D-4C60-BAAB-F3D568C75B4D}"/>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4" name="Freeform 5188">
                  <a:extLst>
                    <a:ext uri="{FF2B5EF4-FFF2-40B4-BE49-F238E27FC236}">
                      <a16:creationId xmlns:a16="http://schemas.microsoft.com/office/drawing/2014/main" id="{3160FF37-E623-40FE-AD2F-6CE102A0690A}"/>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5" name="Freeform 5189">
                  <a:extLst>
                    <a:ext uri="{FF2B5EF4-FFF2-40B4-BE49-F238E27FC236}">
                      <a16:creationId xmlns:a16="http://schemas.microsoft.com/office/drawing/2014/main" id="{8B313D9B-4F34-429D-8B1C-6F676F4BB90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6" name="Freeform 5190">
                  <a:extLst>
                    <a:ext uri="{FF2B5EF4-FFF2-40B4-BE49-F238E27FC236}">
                      <a16:creationId xmlns:a16="http://schemas.microsoft.com/office/drawing/2014/main" id="{46693764-7833-49DD-8D58-95B246F6D588}"/>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7" name="Freeform 5191">
                  <a:extLst>
                    <a:ext uri="{FF2B5EF4-FFF2-40B4-BE49-F238E27FC236}">
                      <a16:creationId xmlns:a16="http://schemas.microsoft.com/office/drawing/2014/main" id="{6903D81E-8804-437D-8DDC-1B68C041AFE7}"/>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8" name="Freeform 5192">
                  <a:extLst>
                    <a:ext uri="{FF2B5EF4-FFF2-40B4-BE49-F238E27FC236}">
                      <a16:creationId xmlns:a16="http://schemas.microsoft.com/office/drawing/2014/main" id="{5DAAD220-D83A-447B-8142-9697997CCA4D}"/>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9" name="Freeform 5193">
                  <a:extLst>
                    <a:ext uri="{FF2B5EF4-FFF2-40B4-BE49-F238E27FC236}">
                      <a16:creationId xmlns:a16="http://schemas.microsoft.com/office/drawing/2014/main" id="{C78EB599-C19A-4358-A2A9-F747BFAA3885}"/>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0" name="Freeform 5194">
                  <a:extLst>
                    <a:ext uri="{FF2B5EF4-FFF2-40B4-BE49-F238E27FC236}">
                      <a16:creationId xmlns:a16="http://schemas.microsoft.com/office/drawing/2014/main" id="{1C70C4FC-392F-432E-BABB-79428C6BB3D1}"/>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1" name="Freeform 5195">
                  <a:extLst>
                    <a:ext uri="{FF2B5EF4-FFF2-40B4-BE49-F238E27FC236}">
                      <a16:creationId xmlns:a16="http://schemas.microsoft.com/office/drawing/2014/main" id="{A9E82CA8-7783-4532-B9A2-91B2B3A78F6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2" name="Freeform 5196">
                  <a:extLst>
                    <a:ext uri="{FF2B5EF4-FFF2-40B4-BE49-F238E27FC236}">
                      <a16:creationId xmlns:a16="http://schemas.microsoft.com/office/drawing/2014/main" id="{24BDABFA-8056-47A4-AD13-1E463395657B}"/>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3" name="Freeform 5197">
                  <a:extLst>
                    <a:ext uri="{FF2B5EF4-FFF2-40B4-BE49-F238E27FC236}">
                      <a16:creationId xmlns:a16="http://schemas.microsoft.com/office/drawing/2014/main" id="{E9C0B59A-81C9-4E85-9140-FEF1F44FB1D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4" name="Freeform 5198">
                  <a:extLst>
                    <a:ext uri="{FF2B5EF4-FFF2-40B4-BE49-F238E27FC236}">
                      <a16:creationId xmlns:a16="http://schemas.microsoft.com/office/drawing/2014/main" id="{C80BD30F-5464-4849-BACB-E5BCAB599E4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5" name="Freeform 5199">
                  <a:extLst>
                    <a:ext uri="{FF2B5EF4-FFF2-40B4-BE49-F238E27FC236}">
                      <a16:creationId xmlns:a16="http://schemas.microsoft.com/office/drawing/2014/main" id="{65AA707A-3BF0-416E-8647-27E2EA3E0518}"/>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6" name="Freeform 5200">
                  <a:extLst>
                    <a:ext uri="{FF2B5EF4-FFF2-40B4-BE49-F238E27FC236}">
                      <a16:creationId xmlns:a16="http://schemas.microsoft.com/office/drawing/2014/main" id="{1B295ACB-57AC-4D3B-AA78-B0259CBBCADF}"/>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7" name="Freeform 5201">
                  <a:extLst>
                    <a:ext uri="{FF2B5EF4-FFF2-40B4-BE49-F238E27FC236}">
                      <a16:creationId xmlns:a16="http://schemas.microsoft.com/office/drawing/2014/main" id="{12BC6108-3165-4E76-861D-A977B419AD59}"/>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8" name="Freeform 5202">
                  <a:extLst>
                    <a:ext uri="{FF2B5EF4-FFF2-40B4-BE49-F238E27FC236}">
                      <a16:creationId xmlns:a16="http://schemas.microsoft.com/office/drawing/2014/main" id="{50D3C599-2C8A-4284-806E-70034EDEE7C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9" name="Freeform 5203">
                  <a:extLst>
                    <a:ext uri="{FF2B5EF4-FFF2-40B4-BE49-F238E27FC236}">
                      <a16:creationId xmlns:a16="http://schemas.microsoft.com/office/drawing/2014/main" id="{9507A68D-711D-4AA5-8109-CA635ADD57E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0" name="Freeform 5204">
                  <a:extLst>
                    <a:ext uri="{FF2B5EF4-FFF2-40B4-BE49-F238E27FC236}">
                      <a16:creationId xmlns:a16="http://schemas.microsoft.com/office/drawing/2014/main" id="{95DB9CA3-4568-43E9-AABD-BCD14CD65B7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1" name="Freeform 5205">
                  <a:extLst>
                    <a:ext uri="{FF2B5EF4-FFF2-40B4-BE49-F238E27FC236}">
                      <a16:creationId xmlns:a16="http://schemas.microsoft.com/office/drawing/2014/main" id="{822586F2-3D66-4239-AA6D-5915DB4AFC3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2" name="Freeform 5206">
                  <a:extLst>
                    <a:ext uri="{FF2B5EF4-FFF2-40B4-BE49-F238E27FC236}">
                      <a16:creationId xmlns:a16="http://schemas.microsoft.com/office/drawing/2014/main" id="{219DFED1-DA47-4493-A430-C51BE0369ACA}"/>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3" name="Freeform 5207">
                  <a:extLst>
                    <a:ext uri="{FF2B5EF4-FFF2-40B4-BE49-F238E27FC236}">
                      <a16:creationId xmlns:a16="http://schemas.microsoft.com/office/drawing/2014/main" id="{04B9A582-227B-418A-8501-594035ABB9FA}"/>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4" name="Freeform 5208">
                  <a:extLst>
                    <a:ext uri="{FF2B5EF4-FFF2-40B4-BE49-F238E27FC236}">
                      <a16:creationId xmlns:a16="http://schemas.microsoft.com/office/drawing/2014/main" id="{F3C44273-AFB0-49A2-91F1-8BC92D423EC6}"/>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5" name="Freeform 5209">
                  <a:extLst>
                    <a:ext uri="{FF2B5EF4-FFF2-40B4-BE49-F238E27FC236}">
                      <a16:creationId xmlns:a16="http://schemas.microsoft.com/office/drawing/2014/main" id="{84763507-2A7A-4E0D-B0CB-117E67BF4A13}"/>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6" name="Freeform 5210">
                  <a:extLst>
                    <a:ext uri="{FF2B5EF4-FFF2-40B4-BE49-F238E27FC236}">
                      <a16:creationId xmlns:a16="http://schemas.microsoft.com/office/drawing/2014/main" id="{20A11ADB-45F9-469D-B6C8-6B42B8698FD2}"/>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7" name="Freeform 5211">
                  <a:extLst>
                    <a:ext uri="{FF2B5EF4-FFF2-40B4-BE49-F238E27FC236}">
                      <a16:creationId xmlns:a16="http://schemas.microsoft.com/office/drawing/2014/main" id="{62AF270A-8449-4098-A5F7-87036972B464}"/>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8" name="Freeform 5212">
                  <a:extLst>
                    <a:ext uri="{FF2B5EF4-FFF2-40B4-BE49-F238E27FC236}">
                      <a16:creationId xmlns:a16="http://schemas.microsoft.com/office/drawing/2014/main" id="{5721C572-651B-4305-A92D-A433CD2752F4}"/>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9" name="Freeform 5213">
                  <a:extLst>
                    <a:ext uri="{FF2B5EF4-FFF2-40B4-BE49-F238E27FC236}">
                      <a16:creationId xmlns:a16="http://schemas.microsoft.com/office/drawing/2014/main" id="{64755714-77BA-4762-9C2A-0E58062C12EC}"/>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0" name="Freeform 5214">
                  <a:extLst>
                    <a:ext uri="{FF2B5EF4-FFF2-40B4-BE49-F238E27FC236}">
                      <a16:creationId xmlns:a16="http://schemas.microsoft.com/office/drawing/2014/main" id="{4F7038A2-A459-482D-B27B-671376EC21F8}"/>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1" name="Freeform 5215">
                  <a:extLst>
                    <a:ext uri="{FF2B5EF4-FFF2-40B4-BE49-F238E27FC236}">
                      <a16:creationId xmlns:a16="http://schemas.microsoft.com/office/drawing/2014/main" id="{956964D7-798C-4817-8402-BA896E9D0C32}"/>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2" name="Freeform 5216">
                  <a:extLst>
                    <a:ext uri="{FF2B5EF4-FFF2-40B4-BE49-F238E27FC236}">
                      <a16:creationId xmlns:a16="http://schemas.microsoft.com/office/drawing/2014/main" id="{A20DF6D6-3F68-4A71-AA84-611D5075117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3" name="Freeform 5217">
                  <a:extLst>
                    <a:ext uri="{FF2B5EF4-FFF2-40B4-BE49-F238E27FC236}">
                      <a16:creationId xmlns:a16="http://schemas.microsoft.com/office/drawing/2014/main" id="{695F5964-AD0E-4FA4-A4C8-7D7DE254D70C}"/>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4" name="Freeform 5218">
                  <a:extLst>
                    <a:ext uri="{FF2B5EF4-FFF2-40B4-BE49-F238E27FC236}">
                      <a16:creationId xmlns:a16="http://schemas.microsoft.com/office/drawing/2014/main" id="{178FBA38-1003-4692-8F1B-501F2DD8AB0F}"/>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5" name="Freeform 5219">
                  <a:extLst>
                    <a:ext uri="{FF2B5EF4-FFF2-40B4-BE49-F238E27FC236}">
                      <a16:creationId xmlns:a16="http://schemas.microsoft.com/office/drawing/2014/main" id="{8CDBAFEA-3AEF-46CE-9F8E-2B6F504CDECE}"/>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6" name="Freeform 5220">
                  <a:extLst>
                    <a:ext uri="{FF2B5EF4-FFF2-40B4-BE49-F238E27FC236}">
                      <a16:creationId xmlns:a16="http://schemas.microsoft.com/office/drawing/2014/main" id="{1B786229-7BF3-4E2A-BF0E-7D94F4FEF4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7" name="Freeform 5221">
                  <a:extLst>
                    <a:ext uri="{FF2B5EF4-FFF2-40B4-BE49-F238E27FC236}">
                      <a16:creationId xmlns:a16="http://schemas.microsoft.com/office/drawing/2014/main" id="{C928833B-AF4E-4982-A14E-9A897F127594}"/>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8" name="Freeform 5222">
                  <a:extLst>
                    <a:ext uri="{FF2B5EF4-FFF2-40B4-BE49-F238E27FC236}">
                      <a16:creationId xmlns:a16="http://schemas.microsoft.com/office/drawing/2014/main" id="{68E11F57-85B6-40ED-A9CA-A9C275043F4D}"/>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9" name="Freeform 5223">
                  <a:extLst>
                    <a:ext uri="{FF2B5EF4-FFF2-40B4-BE49-F238E27FC236}">
                      <a16:creationId xmlns:a16="http://schemas.microsoft.com/office/drawing/2014/main" id="{9ABEF072-CC95-46F1-AD44-18B82FAAF4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0" name="Freeform 5224">
                  <a:extLst>
                    <a:ext uri="{FF2B5EF4-FFF2-40B4-BE49-F238E27FC236}">
                      <a16:creationId xmlns:a16="http://schemas.microsoft.com/office/drawing/2014/main" id="{570EC22E-A8FD-474E-9E4B-1E4B1440F1EB}"/>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1" name="Freeform 5225">
                  <a:extLst>
                    <a:ext uri="{FF2B5EF4-FFF2-40B4-BE49-F238E27FC236}">
                      <a16:creationId xmlns:a16="http://schemas.microsoft.com/office/drawing/2014/main" id="{09F9381B-BD3A-4E30-B4DF-C5A9B82CA55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2" name="Freeform 5226">
                  <a:extLst>
                    <a:ext uri="{FF2B5EF4-FFF2-40B4-BE49-F238E27FC236}">
                      <a16:creationId xmlns:a16="http://schemas.microsoft.com/office/drawing/2014/main" id="{4434251B-6A08-4DF0-83BA-F60880EA245E}"/>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3" name="Freeform 5227">
                  <a:extLst>
                    <a:ext uri="{FF2B5EF4-FFF2-40B4-BE49-F238E27FC236}">
                      <a16:creationId xmlns:a16="http://schemas.microsoft.com/office/drawing/2014/main" id="{924C4FA9-DC9D-4DFC-B3E0-5ABCCAB3B71E}"/>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4" name="Freeform 5228">
                  <a:extLst>
                    <a:ext uri="{FF2B5EF4-FFF2-40B4-BE49-F238E27FC236}">
                      <a16:creationId xmlns:a16="http://schemas.microsoft.com/office/drawing/2014/main" id="{EA70951C-F265-4714-BF4E-5AFD2544A0C8}"/>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5" name="Freeform 5229">
                  <a:extLst>
                    <a:ext uri="{FF2B5EF4-FFF2-40B4-BE49-F238E27FC236}">
                      <a16:creationId xmlns:a16="http://schemas.microsoft.com/office/drawing/2014/main" id="{4E40EAB9-E97C-42DB-AF47-C0AE00D0AC6A}"/>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6" name="Freeform 5230">
                  <a:extLst>
                    <a:ext uri="{FF2B5EF4-FFF2-40B4-BE49-F238E27FC236}">
                      <a16:creationId xmlns:a16="http://schemas.microsoft.com/office/drawing/2014/main" id="{B715EC67-7305-4722-87D9-843B977D29A9}"/>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7" name="Freeform 5231">
                  <a:extLst>
                    <a:ext uri="{FF2B5EF4-FFF2-40B4-BE49-F238E27FC236}">
                      <a16:creationId xmlns:a16="http://schemas.microsoft.com/office/drawing/2014/main" id="{1FE2BFD2-FE31-4E4F-809D-91035FE0958B}"/>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8" name="Freeform 5232">
                  <a:extLst>
                    <a:ext uri="{FF2B5EF4-FFF2-40B4-BE49-F238E27FC236}">
                      <a16:creationId xmlns:a16="http://schemas.microsoft.com/office/drawing/2014/main" id="{0C9075B7-803C-4A49-8381-99F75AD1455F}"/>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9" name="Freeform 5233">
                  <a:extLst>
                    <a:ext uri="{FF2B5EF4-FFF2-40B4-BE49-F238E27FC236}">
                      <a16:creationId xmlns:a16="http://schemas.microsoft.com/office/drawing/2014/main" id="{97C13D89-8E02-400C-9E92-FBF21DCCEFF0}"/>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0" name="Freeform 5234">
                  <a:extLst>
                    <a:ext uri="{FF2B5EF4-FFF2-40B4-BE49-F238E27FC236}">
                      <a16:creationId xmlns:a16="http://schemas.microsoft.com/office/drawing/2014/main" id="{93AA04B3-13F6-47F9-957F-ED03454DE81A}"/>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1" name="Freeform 5235">
                  <a:extLst>
                    <a:ext uri="{FF2B5EF4-FFF2-40B4-BE49-F238E27FC236}">
                      <a16:creationId xmlns:a16="http://schemas.microsoft.com/office/drawing/2014/main" id="{6539AA94-BE12-47CB-B66B-3EECB278CDD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2" name="Freeform 5236">
                  <a:extLst>
                    <a:ext uri="{FF2B5EF4-FFF2-40B4-BE49-F238E27FC236}">
                      <a16:creationId xmlns:a16="http://schemas.microsoft.com/office/drawing/2014/main" id="{E763258E-FA9F-4A9E-AA4D-9D6349982C3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3" name="Freeform 5237">
                  <a:extLst>
                    <a:ext uri="{FF2B5EF4-FFF2-40B4-BE49-F238E27FC236}">
                      <a16:creationId xmlns:a16="http://schemas.microsoft.com/office/drawing/2014/main" id="{C05E7C22-C8A0-413E-BF20-5E49508AA58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4" name="Freeform 5238">
                  <a:extLst>
                    <a:ext uri="{FF2B5EF4-FFF2-40B4-BE49-F238E27FC236}">
                      <a16:creationId xmlns:a16="http://schemas.microsoft.com/office/drawing/2014/main" id="{C4C001D8-98FA-4326-ACE6-03E98137141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5" name="Freeform 5239">
                  <a:extLst>
                    <a:ext uri="{FF2B5EF4-FFF2-40B4-BE49-F238E27FC236}">
                      <a16:creationId xmlns:a16="http://schemas.microsoft.com/office/drawing/2014/main" id="{B41A145E-9872-462B-942E-A444630DF1DA}"/>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6" name="Freeform 5240">
                  <a:extLst>
                    <a:ext uri="{FF2B5EF4-FFF2-40B4-BE49-F238E27FC236}">
                      <a16:creationId xmlns:a16="http://schemas.microsoft.com/office/drawing/2014/main" id="{17D8FD9B-E3D2-4132-9A40-1088B99AE7CD}"/>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7" name="Freeform 5241">
                  <a:extLst>
                    <a:ext uri="{FF2B5EF4-FFF2-40B4-BE49-F238E27FC236}">
                      <a16:creationId xmlns:a16="http://schemas.microsoft.com/office/drawing/2014/main" id="{873DA84A-CAC3-4849-8C04-D6FF2BA1C2D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8" name="Freeform 5242">
                  <a:extLst>
                    <a:ext uri="{FF2B5EF4-FFF2-40B4-BE49-F238E27FC236}">
                      <a16:creationId xmlns:a16="http://schemas.microsoft.com/office/drawing/2014/main" id="{98A14C95-AE67-4B72-BE2F-B4EDAFCEF480}"/>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9" name="Freeform 5243">
                  <a:extLst>
                    <a:ext uri="{FF2B5EF4-FFF2-40B4-BE49-F238E27FC236}">
                      <a16:creationId xmlns:a16="http://schemas.microsoft.com/office/drawing/2014/main" id="{136AD1D9-0303-43DC-87BA-108846F3B67D}"/>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0" name="Freeform 5244">
                  <a:extLst>
                    <a:ext uri="{FF2B5EF4-FFF2-40B4-BE49-F238E27FC236}">
                      <a16:creationId xmlns:a16="http://schemas.microsoft.com/office/drawing/2014/main" id="{0C5D1642-2E6D-49E2-BA54-00BB7C4F0242}"/>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1" name="Freeform 5245">
                  <a:extLst>
                    <a:ext uri="{FF2B5EF4-FFF2-40B4-BE49-F238E27FC236}">
                      <a16:creationId xmlns:a16="http://schemas.microsoft.com/office/drawing/2014/main" id="{CC032558-5A36-4CB4-85D8-69A70D4086C4}"/>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2" name="Freeform 5246">
                  <a:extLst>
                    <a:ext uri="{FF2B5EF4-FFF2-40B4-BE49-F238E27FC236}">
                      <a16:creationId xmlns:a16="http://schemas.microsoft.com/office/drawing/2014/main" id="{46FD23E9-2A8F-4AEF-ADCB-604B815BB6DE}"/>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3" name="Freeform 5247">
                  <a:extLst>
                    <a:ext uri="{FF2B5EF4-FFF2-40B4-BE49-F238E27FC236}">
                      <a16:creationId xmlns:a16="http://schemas.microsoft.com/office/drawing/2014/main" id="{5DE4CF99-F037-4A76-A31A-FF5322310E83}"/>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4" name="Freeform 5248">
                  <a:extLst>
                    <a:ext uri="{FF2B5EF4-FFF2-40B4-BE49-F238E27FC236}">
                      <a16:creationId xmlns:a16="http://schemas.microsoft.com/office/drawing/2014/main" id="{2E3DBAF8-E747-43E8-88B9-E7E06ECC1D69}"/>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5" name="Freeform 5249">
                  <a:extLst>
                    <a:ext uri="{FF2B5EF4-FFF2-40B4-BE49-F238E27FC236}">
                      <a16:creationId xmlns:a16="http://schemas.microsoft.com/office/drawing/2014/main" id="{F7A4830D-EF2C-4DDB-9185-F83819CD44ED}"/>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6" name="Freeform 5250">
                  <a:extLst>
                    <a:ext uri="{FF2B5EF4-FFF2-40B4-BE49-F238E27FC236}">
                      <a16:creationId xmlns:a16="http://schemas.microsoft.com/office/drawing/2014/main" id="{C63DB3FF-2ACA-4613-BE9F-34EF6B42DDC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7" name="Freeform 5251">
                  <a:extLst>
                    <a:ext uri="{FF2B5EF4-FFF2-40B4-BE49-F238E27FC236}">
                      <a16:creationId xmlns:a16="http://schemas.microsoft.com/office/drawing/2014/main" id="{AC13BB6B-A8DD-4A0A-BDF1-4DD1C60C2685}"/>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8" name="Freeform 5252">
                  <a:extLst>
                    <a:ext uri="{FF2B5EF4-FFF2-40B4-BE49-F238E27FC236}">
                      <a16:creationId xmlns:a16="http://schemas.microsoft.com/office/drawing/2014/main" id="{06986E43-EF41-4FA9-9F34-E9A41E1EFDAD}"/>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9" name="Freeform 5253">
                  <a:extLst>
                    <a:ext uri="{FF2B5EF4-FFF2-40B4-BE49-F238E27FC236}">
                      <a16:creationId xmlns:a16="http://schemas.microsoft.com/office/drawing/2014/main" id="{E2CBC526-B733-459B-AB24-CA9909891DAE}"/>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0" name="Freeform 5254">
                  <a:extLst>
                    <a:ext uri="{FF2B5EF4-FFF2-40B4-BE49-F238E27FC236}">
                      <a16:creationId xmlns:a16="http://schemas.microsoft.com/office/drawing/2014/main" id="{06E36AA5-076C-4805-8140-5C8E6DDC6CA7}"/>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1" name="Freeform 5255">
                  <a:extLst>
                    <a:ext uri="{FF2B5EF4-FFF2-40B4-BE49-F238E27FC236}">
                      <a16:creationId xmlns:a16="http://schemas.microsoft.com/office/drawing/2014/main" id="{E6BB377A-ECDA-4B75-956A-258FC3E59DC4}"/>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2" name="Freeform 5256">
                  <a:extLst>
                    <a:ext uri="{FF2B5EF4-FFF2-40B4-BE49-F238E27FC236}">
                      <a16:creationId xmlns:a16="http://schemas.microsoft.com/office/drawing/2014/main" id="{6AD88F0C-68C1-4483-BBFA-17EC95117E5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3" name="Freeform 5257">
                  <a:extLst>
                    <a:ext uri="{FF2B5EF4-FFF2-40B4-BE49-F238E27FC236}">
                      <a16:creationId xmlns:a16="http://schemas.microsoft.com/office/drawing/2014/main" id="{AD5359DF-FC61-44A3-B83A-E44AD39DFC58}"/>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4" name="Freeform 5258">
                  <a:extLst>
                    <a:ext uri="{FF2B5EF4-FFF2-40B4-BE49-F238E27FC236}">
                      <a16:creationId xmlns:a16="http://schemas.microsoft.com/office/drawing/2014/main" id="{2E0EF18F-3116-478D-B201-8E8BD45D39B8}"/>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5" name="Freeform 5259">
                  <a:extLst>
                    <a:ext uri="{FF2B5EF4-FFF2-40B4-BE49-F238E27FC236}">
                      <a16:creationId xmlns:a16="http://schemas.microsoft.com/office/drawing/2014/main" id="{BD4613E9-EBBA-42D1-8C77-A3D07BF65E04}"/>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6" name="Freeform 5260">
                  <a:extLst>
                    <a:ext uri="{FF2B5EF4-FFF2-40B4-BE49-F238E27FC236}">
                      <a16:creationId xmlns:a16="http://schemas.microsoft.com/office/drawing/2014/main" id="{63675250-FAD4-40B0-A75B-6608600869B1}"/>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7" name="Freeform 5261">
                  <a:extLst>
                    <a:ext uri="{FF2B5EF4-FFF2-40B4-BE49-F238E27FC236}">
                      <a16:creationId xmlns:a16="http://schemas.microsoft.com/office/drawing/2014/main" id="{D6CA0020-6C97-47DC-8A0D-34DB0992CA14}"/>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8" name="Freeform 5262">
                  <a:extLst>
                    <a:ext uri="{FF2B5EF4-FFF2-40B4-BE49-F238E27FC236}">
                      <a16:creationId xmlns:a16="http://schemas.microsoft.com/office/drawing/2014/main" id="{D74997A5-ACB4-4CEE-90FB-A87206030CC5}"/>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9" name="Freeform 5263">
                  <a:extLst>
                    <a:ext uri="{FF2B5EF4-FFF2-40B4-BE49-F238E27FC236}">
                      <a16:creationId xmlns:a16="http://schemas.microsoft.com/office/drawing/2014/main" id="{D7BEB97B-0844-4C6A-99E6-28848DAD980F}"/>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0" name="Freeform 5264">
                  <a:extLst>
                    <a:ext uri="{FF2B5EF4-FFF2-40B4-BE49-F238E27FC236}">
                      <a16:creationId xmlns:a16="http://schemas.microsoft.com/office/drawing/2014/main" id="{5C4C14E7-D3F4-4767-A7C5-2BB846B96C03}"/>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1" name="Freeform 5265">
                  <a:extLst>
                    <a:ext uri="{FF2B5EF4-FFF2-40B4-BE49-F238E27FC236}">
                      <a16:creationId xmlns:a16="http://schemas.microsoft.com/office/drawing/2014/main" id="{03EB2CB0-566A-48CD-BF75-598DFF26256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2" name="Freeform 5266">
                  <a:extLst>
                    <a:ext uri="{FF2B5EF4-FFF2-40B4-BE49-F238E27FC236}">
                      <a16:creationId xmlns:a16="http://schemas.microsoft.com/office/drawing/2014/main" id="{2A7D48E2-7CCB-45A9-BFB8-73E61AB0F28B}"/>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3" name="Freeform 5267">
                  <a:extLst>
                    <a:ext uri="{FF2B5EF4-FFF2-40B4-BE49-F238E27FC236}">
                      <a16:creationId xmlns:a16="http://schemas.microsoft.com/office/drawing/2014/main" id="{64E02A18-900F-462A-AB33-26A61D781BCA}"/>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4" name="Freeform 5268">
                  <a:extLst>
                    <a:ext uri="{FF2B5EF4-FFF2-40B4-BE49-F238E27FC236}">
                      <a16:creationId xmlns:a16="http://schemas.microsoft.com/office/drawing/2014/main" id="{40FBDE57-76AC-44FF-BB47-68F8C559B44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5" name="Freeform 5269">
                  <a:extLst>
                    <a:ext uri="{FF2B5EF4-FFF2-40B4-BE49-F238E27FC236}">
                      <a16:creationId xmlns:a16="http://schemas.microsoft.com/office/drawing/2014/main" id="{C77572A8-53E9-4F64-BF18-113EA5BBDAF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6" name="Freeform 5270">
                  <a:extLst>
                    <a:ext uri="{FF2B5EF4-FFF2-40B4-BE49-F238E27FC236}">
                      <a16:creationId xmlns:a16="http://schemas.microsoft.com/office/drawing/2014/main" id="{B31187FB-B770-4A9A-A17C-680D32C9E24B}"/>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7" name="Freeform 5271">
                  <a:extLst>
                    <a:ext uri="{FF2B5EF4-FFF2-40B4-BE49-F238E27FC236}">
                      <a16:creationId xmlns:a16="http://schemas.microsoft.com/office/drawing/2014/main" id="{265E88F7-6CD8-45A8-B207-0188D178713C}"/>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8" name="Freeform 5272">
                  <a:extLst>
                    <a:ext uri="{FF2B5EF4-FFF2-40B4-BE49-F238E27FC236}">
                      <a16:creationId xmlns:a16="http://schemas.microsoft.com/office/drawing/2014/main" id="{9C17E655-153B-4CEF-988B-B67D8E1A4A05}"/>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9" name="Freeform 5273">
                  <a:extLst>
                    <a:ext uri="{FF2B5EF4-FFF2-40B4-BE49-F238E27FC236}">
                      <a16:creationId xmlns:a16="http://schemas.microsoft.com/office/drawing/2014/main" id="{E915E525-4A00-43F1-8B4D-5CF1BB783A72}"/>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0" name="Freeform 5274">
                  <a:extLst>
                    <a:ext uri="{FF2B5EF4-FFF2-40B4-BE49-F238E27FC236}">
                      <a16:creationId xmlns:a16="http://schemas.microsoft.com/office/drawing/2014/main" id="{43B6D69C-8A98-42F3-B4A3-4C362CE3A587}"/>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1" name="Freeform 5275">
                  <a:extLst>
                    <a:ext uri="{FF2B5EF4-FFF2-40B4-BE49-F238E27FC236}">
                      <a16:creationId xmlns:a16="http://schemas.microsoft.com/office/drawing/2014/main" id="{5A9F483C-7908-47F5-9507-C4AD7A7A7E98}"/>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2" name="Freeform 5276">
                  <a:extLst>
                    <a:ext uri="{FF2B5EF4-FFF2-40B4-BE49-F238E27FC236}">
                      <a16:creationId xmlns:a16="http://schemas.microsoft.com/office/drawing/2014/main" id="{031BD24C-65C6-41A2-872C-AF1D5A18FE7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3" name="Freeform 5277">
                  <a:extLst>
                    <a:ext uri="{FF2B5EF4-FFF2-40B4-BE49-F238E27FC236}">
                      <a16:creationId xmlns:a16="http://schemas.microsoft.com/office/drawing/2014/main" id="{E48EAB0C-8682-4DDA-8FFB-BFBBB37F369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4" name="Freeform 5278">
                  <a:extLst>
                    <a:ext uri="{FF2B5EF4-FFF2-40B4-BE49-F238E27FC236}">
                      <a16:creationId xmlns:a16="http://schemas.microsoft.com/office/drawing/2014/main" id="{892DCCC6-6563-474B-8D40-BB49782B55F5}"/>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5" name="Freeform 5279">
                  <a:extLst>
                    <a:ext uri="{FF2B5EF4-FFF2-40B4-BE49-F238E27FC236}">
                      <a16:creationId xmlns:a16="http://schemas.microsoft.com/office/drawing/2014/main" id="{0EAD7EA5-6285-4480-82CD-B12D0F2C2FF5}"/>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6" name="Freeform 5280">
                  <a:extLst>
                    <a:ext uri="{FF2B5EF4-FFF2-40B4-BE49-F238E27FC236}">
                      <a16:creationId xmlns:a16="http://schemas.microsoft.com/office/drawing/2014/main" id="{BF3943A9-56D9-4143-9184-B0A848EAFB4C}"/>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7" name="Freeform 5281">
                  <a:extLst>
                    <a:ext uri="{FF2B5EF4-FFF2-40B4-BE49-F238E27FC236}">
                      <a16:creationId xmlns:a16="http://schemas.microsoft.com/office/drawing/2014/main" id="{D81ED54C-ABC0-436E-854E-76828C2167B2}"/>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8" name="Freeform 5282">
                  <a:extLst>
                    <a:ext uri="{FF2B5EF4-FFF2-40B4-BE49-F238E27FC236}">
                      <a16:creationId xmlns:a16="http://schemas.microsoft.com/office/drawing/2014/main" id="{8DCB722F-9B29-463C-A399-75D1A9B7C18A}"/>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9" name="Freeform 5283">
                  <a:extLst>
                    <a:ext uri="{FF2B5EF4-FFF2-40B4-BE49-F238E27FC236}">
                      <a16:creationId xmlns:a16="http://schemas.microsoft.com/office/drawing/2014/main" id="{54355E68-9C7F-4596-8B3B-42EAD013F184}"/>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0" name="Freeform 5284">
                  <a:extLst>
                    <a:ext uri="{FF2B5EF4-FFF2-40B4-BE49-F238E27FC236}">
                      <a16:creationId xmlns:a16="http://schemas.microsoft.com/office/drawing/2014/main" id="{90FAFF89-FD12-4E51-8069-2245B36D6BFF}"/>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1" name="Freeform 5285">
                  <a:extLst>
                    <a:ext uri="{FF2B5EF4-FFF2-40B4-BE49-F238E27FC236}">
                      <a16:creationId xmlns:a16="http://schemas.microsoft.com/office/drawing/2014/main" id="{2ABA3DD1-5694-4A75-AF23-02AB6866A678}"/>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2" name="Freeform 5286">
                  <a:extLst>
                    <a:ext uri="{FF2B5EF4-FFF2-40B4-BE49-F238E27FC236}">
                      <a16:creationId xmlns:a16="http://schemas.microsoft.com/office/drawing/2014/main" id="{34990E3C-B6F5-4A23-9757-D2EDBBD790DF}"/>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3" name="Freeform 5287">
                  <a:extLst>
                    <a:ext uri="{FF2B5EF4-FFF2-40B4-BE49-F238E27FC236}">
                      <a16:creationId xmlns:a16="http://schemas.microsoft.com/office/drawing/2014/main" id="{E82BE862-E959-461D-8271-ED152ABA391D}"/>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4" name="Freeform 5288">
                  <a:extLst>
                    <a:ext uri="{FF2B5EF4-FFF2-40B4-BE49-F238E27FC236}">
                      <a16:creationId xmlns:a16="http://schemas.microsoft.com/office/drawing/2014/main" id="{0FCAD905-C0E1-4FF7-BF61-5CFD8A077351}"/>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5" name="Freeform 5289">
                  <a:extLst>
                    <a:ext uri="{FF2B5EF4-FFF2-40B4-BE49-F238E27FC236}">
                      <a16:creationId xmlns:a16="http://schemas.microsoft.com/office/drawing/2014/main" id="{9EFA3EC7-6A32-43E6-A63E-ECA089A6B33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6" name="Freeform 5290">
                  <a:extLst>
                    <a:ext uri="{FF2B5EF4-FFF2-40B4-BE49-F238E27FC236}">
                      <a16:creationId xmlns:a16="http://schemas.microsoft.com/office/drawing/2014/main" id="{2409DA6D-052C-44F3-BCB6-B10E6EF083E8}"/>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7" name="Freeform 5291">
                  <a:extLst>
                    <a:ext uri="{FF2B5EF4-FFF2-40B4-BE49-F238E27FC236}">
                      <a16:creationId xmlns:a16="http://schemas.microsoft.com/office/drawing/2014/main" id="{EC189AE9-775E-46F0-BA21-312FFD477FA5}"/>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8" name="Freeform 5292">
                  <a:extLst>
                    <a:ext uri="{FF2B5EF4-FFF2-40B4-BE49-F238E27FC236}">
                      <a16:creationId xmlns:a16="http://schemas.microsoft.com/office/drawing/2014/main" id="{1B3C0181-2FFA-49C7-AF76-F3E0692F71B9}"/>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9" name="Freeform 5293">
                  <a:extLst>
                    <a:ext uri="{FF2B5EF4-FFF2-40B4-BE49-F238E27FC236}">
                      <a16:creationId xmlns:a16="http://schemas.microsoft.com/office/drawing/2014/main" id="{9E6A3E03-69B5-431B-BD87-DB6287F7BE5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0" name="Freeform 5294">
                  <a:extLst>
                    <a:ext uri="{FF2B5EF4-FFF2-40B4-BE49-F238E27FC236}">
                      <a16:creationId xmlns:a16="http://schemas.microsoft.com/office/drawing/2014/main" id="{1A791899-BCC4-4994-9EFB-A21ECB6B14C1}"/>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1" name="Freeform 5295">
                  <a:extLst>
                    <a:ext uri="{FF2B5EF4-FFF2-40B4-BE49-F238E27FC236}">
                      <a16:creationId xmlns:a16="http://schemas.microsoft.com/office/drawing/2014/main" id="{A37C3B5A-56C9-4ADA-BF9B-338BF631A895}"/>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2" name="Freeform 5296">
                  <a:extLst>
                    <a:ext uri="{FF2B5EF4-FFF2-40B4-BE49-F238E27FC236}">
                      <a16:creationId xmlns:a16="http://schemas.microsoft.com/office/drawing/2014/main" id="{A8D51A08-AF73-4E24-B37D-78925123CEAB}"/>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3" name="Freeform 5297">
                  <a:extLst>
                    <a:ext uri="{FF2B5EF4-FFF2-40B4-BE49-F238E27FC236}">
                      <a16:creationId xmlns:a16="http://schemas.microsoft.com/office/drawing/2014/main" id="{FBBEBD5B-EBD8-4D11-9C1E-0638E38C3E3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4" name="Freeform 5298">
                  <a:extLst>
                    <a:ext uri="{FF2B5EF4-FFF2-40B4-BE49-F238E27FC236}">
                      <a16:creationId xmlns:a16="http://schemas.microsoft.com/office/drawing/2014/main" id="{F0BF72A2-3DC1-40D4-BD01-DBF380EC2E9C}"/>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5" name="Freeform 5299">
                  <a:extLst>
                    <a:ext uri="{FF2B5EF4-FFF2-40B4-BE49-F238E27FC236}">
                      <a16:creationId xmlns:a16="http://schemas.microsoft.com/office/drawing/2014/main" id="{0A750B5F-FB3D-407A-9863-9AC04ACFB041}"/>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6" name="Freeform 5300">
                  <a:extLst>
                    <a:ext uri="{FF2B5EF4-FFF2-40B4-BE49-F238E27FC236}">
                      <a16:creationId xmlns:a16="http://schemas.microsoft.com/office/drawing/2014/main" id="{BFE311BF-B604-41F7-AA86-BE3241B3F689}"/>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7" name="Freeform 5301">
                  <a:extLst>
                    <a:ext uri="{FF2B5EF4-FFF2-40B4-BE49-F238E27FC236}">
                      <a16:creationId xmlns:a16="http://schemas.microsoft.com/office/drawing/2014/main" id="{2F159BA0-28C3-4C1A-82C8-7BDF5B8D4640}"/>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8" name="Freeform 5302">
                  <a:extLst>
                    <a:ext uri="{FF2B5EF4-FFF2-40B4-BE49-F238E27FC236}">
                      <a16:creationId xmlns:a16="http://schemas.microsoft.com/office/drawing/2014/main" id="{F37AFCCE-50C0-4C79-B47D-1C642692D811}"/>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9" name="Freeform 5303">
                  <a:extLst>
                    <a:ext uri="{FF2B5EF4-FFF2-40B4-BE49-F238E27FC236}">
                      <a16:creationId xmlns:a16="http://schemas.microsoft.com/office/drawing/2014/main" id="{B4C45042-8B72-40C8-8F09-A43B3C589188}"/>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0" name="Freeform 5304">
                  <a:extLst>
                    <a:ext uri="{FF2B5EF4-FFF2-40B4-BE49-F238E27FC236}">
                      <a16:creationId xmlns:a16="http://schemas.microsoft.com/office/drawing/2014/main" id="{217E8D91-35CD-446E-9015-5B8995D9531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1" name="Freeform 5305">
                  <a:extLst>
                    <a:ext uri="{FF2B5EF4-FFF2-40B4-BE49-F238E27FC236}">
                      <a16:creationId xmlns:a16="http://schemas.microsoft.com/office/drawing/2014/main" id="{ABD025A9-8DBB-4538-879C-BFD03AD49768}"/>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2" name="Freeform 5306">
                  <a:extLst>
                    <a:ext uri="{FF2B5EF4-FFF2-40B4-BE49-F238E27FC236}">
                      <a16:creationId xmlns:a16="http://schemas.microsoft.com/office/drawing/2014/main" id="{FD154277-BB54-4E83-97B6-8494C5BCAB50}"/>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3" name="Freeform 5307">
                  <a:extLst>
                    <a:ext uri="{FF2B5EF4-FFF2-40B4-BE49-F238E27FC236}">
                      <a16:creationId xmlns:a16="http://schemas.microsoft.com/office/drawing/2014/main" id="{E9008A80-1D08-46A3-A5CB-59EEC5F0B505}"/>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4" name="Freeform 5308">
                  <a:extLst>
                    <a:ext uri="{FF2B5EF4-FFF2-40B4-BE49-F238E27FC236}">
                      <a16:creationId xmlns:a16="http://schemas.microsoft.com/office/drawing/2014/main" id="{9CF60D1D-72DC-4FE9-A3B4-D7D988506F46}"/>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5" name="Freeform 5309">
                  <a:extLst>
                    <a:ext uri="{FF2B5EF4-FFF2-40B4-BE49-F238E27FC236}">
                      <a16:creationId xmlns:a16="http://schemas.microsoft.com/office/drawing/2014/main" id="{2604E9FE-7880-45A8-91D1-B0B2E5EDC89E}"/>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6" name="Freeform 5310">
                  <a:extLst>
                    <a:ext uri="{FF2B5EF4-FFF2-40B4-BE49-F238E27FC236}">
                      <a16:creationId xmlns:a16="http://schemas.microsoft.com/office/drawing/2014/main" id="{34F02492-D64A-4FB4-BF83-A3084E92419E}"/>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7" name="Freeform 5311">
                  <a:extLst>
                    <a:ext uri="{FF2B5EF4-FFF2-40B4-BE49-F238E27FC236}">
                      <a16:creationId xmlns:a16="http://schemas.microsoft.com/office/drawing/2014/main" id="{4B3538EC-354D-4AEB-A7FD-965FD74B245F}"/>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8" name="Freeform 5312">
                  <a:extLst>
                    <a:ext uri="{FF2B5EF4-FFF2-40B4-BE49-F238E27FC236}">
                      <a16:creationId xmlns:a16="http://schemas.microsoft.com/office/drawing/2014/main" id="{74D8E731-5147-482B-808D-7EED6846AAAC}"/>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9" name="Freeform 5313">
                  <a:extLst>
                    <a:ext uri="{FF2B5EF4-FFF2-40B4-BE49-F238E27FC236}">
                      <a16:creationId xmlns:a16="http://schemas.microsoft.com/office/drawing/2014/main" id="{6ABE7902-D4B8-4606-8389-0C310A352D19}"/>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0" name="Freeform 5314">
                  <a:extLst>
                    <a:ext uri="{FF2B5EF4-FFF2-40B4-BE49-F238E27FC236}">
                      <a16:creationId xmlns:a16="http://schemas.microsoft.com/office/drawing/2014/main" id="{FB5FB8CD-71D0-4507-8077-8A394956004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1" name="Freeform 5315">
                  <a:extLst>
                    <a:ext uri="{FF2B5EF4-FFF2-40B4-BE49-F238E27FC236}">
                      <a16:creationId xmlns:a16="http://schemas.microsoft.com/office/drawing/2014/main" id="{B7F57E6A-D155-4E2E-B7F5-A2F3809CC3BE}"/>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2" name="Freeform 5316">
                  <a:extLst>
                    <a:ext uri="{FF2B5EF4-FFF2-40B4-BE49-F238E27FC236}">
                      <a16:creationId xmlns:a16="http://schemas.microsoft.com/office/drawing/2014/main" id="{0EA98A1B-2AE3-41EF-A4F7-1A5CC86EF151}"/>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3" name="Freeform 5317">
                  <a:extLst>
                    <a:ext uri="{FF2B5EF4-FFF2-40B4-BE49-F238E27FC236}">
                      <a16:creationId xmlns:a16="http://schemas.microsoft.com/office/drawing/2014/main" id="{CB288901-17E8-4E1F-9B1C-22D44CF9ED64}"/>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4" name="Freeform 5318">
                  <a:extLst>
                    <a:ext uri="{FF2B5EF4-FFF2-40B4-BE49-F238E27FC236}">
                      <a16:creationId xmlns:a16="http://schemas.microsoft.com/office/drawing/2014/main" id="{A56853F7-5D73-4A7F-9A2E-DCC390B9C2F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5" name="Freeform 5319">
                  <a:extLst>
                    <a:ext uri="{FF2B5EF4-FFF2-40B4-BE49-F238E27FC236}">
                      <a16:creationId xmlns:a16="http://schemas.microsoft.com/office/drawing/2014/main" id="{AE1AD027-B38F-4913-8A4A-83F9E4DA42C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6" name="Freeform 5320">
                  <a:extLst>
                    <a:ext uri="{FF2B5EF4-FFF2-40B4-BE49-F238E27FC236}">
                      <a16:creationId xmlns:a16="http://schemas.microsoft.com/office/drawing/2014/main" id="{FA0D4587-F1BD-4F4B-8440-4BA34147E1DC}"/>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7" name="Freeform 5321">
                  <a:extLst>
                    <a:ext uri="{FF2B5EF4-FFF2-40B4-BE49-F238E27FC236}">
                      <a16:creationId xmlns:a16="http://schemas.microsoft.com/office/drawing/2014/main" id="{A0743E4B-7089-4E83-BC0F-8C4E69A9176D}"/>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8" name="Freeform 5322">
                  <a:extLst>
                    <a:ext uri="{FF2B5EF4-FFF2-40B4-BE49-F238E27FC236}">
                      <a16:creationId xmlns:a16="http://schemas.microsoft.com/office/drawing/2014/main" id="{85DF1AEE-894F-451A-B30E-A646776CCAD2}"/>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9" name="Freeform 5323">
                  <a:extLst>
                    <a:ext uri="{FF2B5EF4-FFF2-40B4-BE49-F238E27FC236}">
                      <a16:creationId xmlns:a16="http://schemas.microsoft.com/office/drawing/2014/main" id="{9A997F46-1C81-416A-9ABB-31A519AF8CBC}"/>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0" name="Freeform 5324">
                  <a:extLst>
                    <a:ext uri="{FF2B5EF4-FFF2-40B4-BE49-F238E27FC236}">
                      <a16:creationId xmlns:a16="http://schemas.microsoft.com/office/drawing/2014/main" id="{484E637B-49C8-4081-86D1-8E61FDCCF789}"/>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1" name="Freeform 5325">
                  <a:extLst>
                    <a:ext uri="{FF2B5EF4-FFF2-40B4-BE49-F238E27FC236}">
                      <a16:creationId xmlns:a16="http://schemas.microsoft.com/office/drawing/2014/main" id="{26D1708F-0C97-4A3E-A341-700B1E123B4E}"/>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2" name="Freeform 5326">
                  <a:extLst>
                    <a:ext uri="{FF2B5EF4-FFF2-40B4-BE49-F238E27FC236}">
                      <a16:creationId xmlns:a16="http://schemas.microsoft.com/office/drawing/2014/main" id="{F4F6E94D-883B-407B-A562-F7BBBE283A68}"/>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3" name="Freeform 5327">
                  <a:extLst>
                    <a:ext uri="{FF2B5EF4-FFF2-40B4-BE49-F238E27FC236}">
                      <a16:creationId xmlns:a16="http://schemas.microsoft.com/office/drawing/2014/main" id="{152E0A9A-FEB9-45C2-944C-3CC3CF8EC392}"/>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4" name="Freeform 5328">
                  <a:extLst>
                    <a:ext uri="{FF2B5EF4-FFF2-40B4-BE49-F238E27FC236}">
                      <a16:creationId xmlns:a16="http://schemas.microsoft.com/office/drawing/2014/main" id="{3C88EC11-6F19-4429-A6A7-533913F6CE9F}"/>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5" name="Freeform 5329">
                  <a:extLst>
                    <a:ext uri="{FF2B5EF4-FFF2-40B4-BE49-F238E27FC236}">
                      <a16:creationId xmlns:a16="http://schemas.microsoft.com/office/drawing/2014/main" id="{F1524DE3-B3C1-4EBD-BF87-1477CEBB6CDD}"/>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6" name="Freeform 5330">
                  <a:extLst>
                    <a:ext uri="{FF2B5EF4-FFF2-40B4-BE49-F238E27FC236}">
                      <a16:creationId xmlns:a16="http://schemas.microsoft.com/office/drawing/2014/main" id="{0C9C409B-8381-4156-8672-F3226042619F}"/>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7" name="Freeform 5331">
                  <a:extLst>
                    <a:ext uri="{FF2B5EF4-FFF2-40B4-BE49-F238E27FC236}">
                      <a16:creationId xmlns:a16="http://schemas.microsoft.com/office/drawing/2014/main" id="{ADCC91CE-9DA9-4B86-8C82-9C50FE4CD5CE}"/>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8" name="Freeform 5332">
                  <a:extLst>
                    <a:ext uri="{FF2B5EF4-FFF2-40B4-BE49-F238E27FC236}">
                      <a16:creationId xmlns:a16="http://schemas.microsoft.com/office/drawing/2014/main" id="{22693062-3AD9-4E86-A065-F9B86051C86A}"/>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9" name="Freeform 5333">
                  <a:extLst>
                    <a:ext uri="{FF2B5EF4-FFF2-40B4-BE49-F238E27FC236}">
                      <a16:creationId xmlns:a16="http://schemas.microsoft.com/office/drawing/2014/main" id="{7E1FF2BE-74F8-41F7-A7C3-A2F962EA4B2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0" name="Freeform 5334">
                  <a:extLst>
                    <a:ext uri="{FF2B5EF4-FFF2-40B4-BE49-F238E27FC236}">
                      <a16:creationId xmlns:a16="http://schemas.microsoft.com/office/drawing/2014/main" id="{DD084B06-ABDC-4E06-8EFD-06E02EF6996B}"/>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1" name="Freeform 5335">
                  <a:extLst>
                    <a:ext uri="{FF2B5EF4-FFF2-40B4-BE49-F238E27FC236}">
                      <a16:creationId xmlns:a16="http://schemas.microsoft.com/office/drawing/2014/main" id="{20812248-524A-48D5-8141-EA364BA88312}"/>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2" name="Freeform 5336">
                  <a:extLst>
                    <a:ext uri="{FF2B5EF4-FFF2-40B4-BE49-F238E27FC236}">
                      <a16:creationId xmlns:a16="http://schemas.microsoft.com/office/drawing/2014/main" id="{212EBECB-E564-4918-A661-BCE4220844E7}"/>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3" name="Freeform 5337">
                  <a:extLst>
                    <a:ext uri="{FF2B5EF4-FFF2-40B4-BE49-F238E27FC236}">
                      <a16:creationId xmlns:a16="http://schemas.microsoft.com/office/drawing/2014/main" id="{65339C98-9528-4D1D-A5B2-5775D179174B}"/>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4" name="Freeform 5338">
                  <a:extLst>
                    <a:ext uri="{FF2B5EF4-FFF2-40B4-BE49-F238E27FC236}">
                      <a16:creationId xmlns:a16="http://schemas.microsoft.com/office/drawing/2014/main" id="{F09C7F3F-F4AE-4A39-B678-E6369B4B1A63}"/>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5" name="Freeform 5339">
                  <a:extLst>
                    <a:ext uri="{FF2B5EF4-FFF2-40B4-BE49-F238E27FC236}">
                      <a16:creationId xmlns:a16="http://schemas.microsoft.com/office/drawing/2014/main" id="{FA6022C4-F5C1-4108-A0C2-7A4A06A80964}"/>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6" name="Freeform 5340">
                  <a:extLst>
                    <a:ext uri="{FF2B5EF4-FFF2-40B4-BE49-F238E27FC236}">
                      <a16:creationId xmlns:a16="http://schemas.microsoft.com/office/drawing/2014/main" id="{55105193-EE33-4362-9132-2A5F6ED083B8}"/>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7" name="Freeform 5341">
                  <a:extLst>
                    <a:ext uri="{FF2B5EF4-FFF2-40B4-BE49-F238E27FC236}">
                      <a16:creationId xmlns:a16="http://schemas.microsoft.com/office/drawing/2014/main" id="{8D9A9065-4E2E-4F47-B9C2-3F398B430B27}"/>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8" name="Freeform 5342">
                  <a:extLst>
                    <a:ext uri="{FF2B5EF4-FFF2-40B4-BE49-F238E27FC236}">
                      <a16:creationId xmlns:a16="http://schemas.microsoft.com/office/drawing/2014/main" id="{278DFD2D-60C4-47CF-AE87-40C606E3DDC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9" name="Freeform 5343">
                  <a:extLst>
                    <a:ext uri="{FF2B5EF4-FFF2-40B4-BE49-F238E27FC236}">
                      <a16:creationId xmlns:a16="http://schemas.microsoft.com/office/drawing/2014/main" id="{BA11809C-7A8D-4FEB-8E92-42FC6EFD2C7F}"/>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0" name="Freeform 5344">
                  <a:extLst>
                    <a:ext uri="{FF2B5EF4-FFF2-40B4-BE49-F238E27FC236}">
                      <a16:creationId xmlns:a16="http://schemas.microsoft.com/office/drawing/2014/main" id="{AE7261D9-894B-4C42-AC3F-BCCC219AB719}"/>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1" name="Freeform 5345">
                  <a:extLst>
                    <a:ext uri="{FF2B5EF4-FFF2-40B4-BE49-F238E27FC236}">
                      <a16:creationId xmlns:a16="http://schemas.microsoft.com/office/drawing/2014/main" id="{DCC0A4E5-F71E-4405-80E6-6BA1D5E83BB9}"/>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2" name="Freeform 5346">
                  <a:extLst>
                    <a:ext uri="{FF2B5EF4-FFF2-40B4-BE49-F238E27FC236}">
                      <a16:creationId xmlns:a16="http://schemas.microsoft.com/office/drawing/2014/main" id="{30044619-19EC-4321-903E-178DA2D2D34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3" name="Freeform 5347">
                  <a:extLst>
                    <a:ext uri="{FF2B5EF4-FFF2-40B4-BE49-F238E27FC236}">
                      <a16:creationId xmlns:a16="http://schemas.microsoft.com/office/drawing/2014/main" id="{82D82AC0-CA8D-4FD7-A394-FC695E6388C3}"/>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4" name="Freeform 5348">
                  <a:extLst>
                    <a:ext uri="{FF2B5EF4-FFF2-40B4-BE49-F238E27FC236}">
                      <a16:creationId xmlns:a16="http://schemas.microsoft.com/office/drawing/2014/main" id="{9158FD70-C4A2-48DC-B775-40604D477800}"/>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5" name="Freeform 5349">
                  <a:extLst>
                    <a:ext uri="{FF2B5EF4-FFF2-40B4-BE49-F238E27FC236}">
                      <a16:creationId xmlns:a16="http://schemas.microsoft.com/office/drawing/2014/main" id="{16888324-0C84-4612-A40E-D83202A3254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6" name="Freeform 5350">
                  <a:extLst>
                    <a:ext uri="{FF2B5EF4-FFF2-40B4-BE49-F238E27FC236}">
                      <a16:creationId xmlns:a16="http://schemas.microsoft.com/office/drawing/2014/main" id="{BFFEA0FF-213F-4A73-9D8C-C2A6991BF969}"/>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7" name="Freeform 5351">
                  <a:extLst>
                    <a:ext uri="{FF2B5EF4-FFF2-40B4-BE49-F238E27FC236}">
                      <a16:creationId xmlns:a16="http://schemas.microsoft.com/office/drawing/2014/main" id="{A4841CC6-9D0A-42C2-86D4-D81B9CBA6CEA}"/>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8" name="Freeform 5352">
                  <a:extLst>
                    <a:ext uri="{FF2B5EF4-FFF2-40B4-BE49-F238E27FC236}">
                      <a16:creationId xmlns:a16="http://schemas.microsoft.com/office/drawing/2014/main" id="{0A09DF7E-378A-4442-A6F2-E68B7859B4B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9" name="Freeform 5353">
                  <a:extLst>
                    <a:ext uri="{FF2B5EF4-FFF2-40B4-BE49-F238E27FC236}">
                      <a16:creationId xmlns:a16="http://schemas.microsoft.com/office/drawing/2014/main" id="{839D58DD-FC35-44E3-BBE4-879A6148C23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0" name="Freeform 5354">
                  <a:extLst>
                    <a:ext uri="{FF2B5EF4-FFF2-40B4-BE49-F238E27FC236}">
                      <a16:creationId xmlns:a16="http://schemas.microsoft.com/office/drawing/2014/main" id="{5C0B163C-7274-4B80-A00D-2B1B4E94300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1" name="Freeform 5355">
                  <a:extLst>
                    <a:ext uri="{FF2B5EF4-FFF2-40B4-BE49-F238E27FC236}">
                      <a16:creationId xmlns:a16="http://schemas.microsoft.com/office/drawing/2014/main" id="{EA2C69B9-525B-4F8D-A69A-7DC52C7ED6CF}"/>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2" name="Freeform 5356">
                  <a:extLst>
                    <a:ext uri="{FF2B5EF4-FFF2-40B4-BE49-F238E27FC236}">
                      <a16:creationId xmlns:a16="http://schemas.microsoft.com/office/drawing/2014/main" id="{177F2475-2C8D-4A34-9D11-CBC6F7508A74}"/>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3" name="Freeform 5357">
                  <a:extLst>
                    <a:ext uri="{FF2B5EF4-FFF2-40B4-BE49-F238E27FC236}">
                      <a16:creationId xmlns:a16="http://schemas.microsoft.com/office/drawing/2014/main" id="{B3CCD663-4CAB-4B78-A3F2-C51F393B924B}"/>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4" name="Freeform 5358">
                  <a:extLst>
                    <a:ext uri="{FF2B5EF4-FFF2-40B4-BE49-F238E27FC236}">
                      <a16:creationId xmlns:a16="http://schemas.microsoft.com/office/drawing/2014/main" id="{4304CE27-25FF-4505-B06E-7C3555B1453B}"/>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5" name="Freeform 5359">
                  <a:extLst>
                    <a:ext uri="{FF2B5EF4-FFF2-40B4-BE49-F238E27FC236}">
                      <a16:creationId xmlns:a16="http://schemas.microsoft.com/office/drawing/2014/main" id="{662340AB-5349-46BC-A1CE-01723AB89C6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6" name="Freeform 5360">
                  <a:extLst>
                    <a:ext uri="{FF2B5EF4-FFF2-40B4-BE49-F238E27FC236}">
                      <a16:creationId xmlns:a16="http://schemas.microsoft.com/office/drawing/2014/main" id="{EF8F4B55-A0E7-4141-A11E-A7542614DE8C}"/>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7" name="Freeform 5361">
                  <a:extLst>
                    <a:ext uri="{FF2B5EF4-FFF2-40B4-BE49-F238E27FC236}">
                      <a16:creationId xmlns:a16="http://schemas.microsoft.com/office/drawing/2014/main" id="{2A13B554-7FFC-4C62-9C6E-FBA5ACCE604F}"/>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8" name="Freeform 5362">
                  <a:extLst>
                    <a:ext uri="{FF2B5EF4-FFF2-40B4-BE49-F238E27FC236}">
                      <a16:creationId xmlns:a16="http://schemas.microsoft.com/office/drawing/2014/main" id="{4A3486E6-EBAF-4F1C-85DF-01D79CA667BF}"/>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9" name="Freeform 5363">
                  <a:extLst>
                    <a:ext uri="{FF2B5EF4-FFF2-40B4-BE49-F238E27FC236}">
                      <a16:creationId xmlns:a16="http://schemas.microsoft.com/office/drawing/2014/main" id="{E379AB0B-EB6C-4D03-8DFF-53B915D92AB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0" name="Freeform 5364">
                  <a:extLst>
                    <a:ext uri="{FF2B5EF4-FFF2-40B4-BE49-F238E27FC236}">
                      <a16:creationId xmlns:a16="http://schemas.microsoft.com/office/drawing/2014/main" id="{FE33708C-C247-4615-B71C-F846B0A6C2A9}"/>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1" name="Freeform 5365">
                  <a:extLst>
                    <a:ext uri="{FF2B5EF4-FFF2-40B4-BE49-F238E27FC236}">
                      <a16:creationId xmlns:a16="http://schemas.microsoft.com/office/drawing/2014/main" id="{CDCFCAEF-26F2-4BF0-9030-C9576ACB5E40}"/>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2" name="Freeform 5366">
                  <a:extLst>
                    <a:ext uri="{FF2B5EF4-FFF2-40B4-BE49-F238E27FC236}">
                      <a16:creationId xmlns:a16="http://schemas.microsoft.com/office/drawing/2014/main" id="{E5871524-C9D7-44A2-A12F-137310834E2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3" name="Freeform 5367">
                  <a:extLst>
                    <a:ext uri="{FF2B5EF4-FFF2-40B4-BE49-F238E27FC236}">
                      <a16:creationId xmlns:a16="http://schemas.microsoft.com/office/drawing/2014/main" id="{45379271-7383-424B-9804-C805936C85BD}"/>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4" name="Freeform 5368">
                  <a:extLst>
                    <a:ext uri="{FF2B5EF4-FFF2-40B4-BE49-F238E27FC236}">
                      <a16:creationId xmlns:a16="http://schemas.microsoft.com/office/drawing/2014/main" id="{269437D3-8C3F-49D3-A598-CFF366CF808A}"/>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5" name="Freeform 5369">
                  <a:extLst>
                    <a:ext uri="{FF2B5EF4-FFF2-40B4-BE49-F238E27FC236}">
                      <a16:creationId xmlns:a16="http://schemas.microsoft.com/office/drawing/2014/main" id="{2C717BAE-479F-46D6-AC11-54E567BA6514}"/>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6" name="Freeform 5370">
                  <a:extLst>
                    <a:ext uri="{FF2B5EF4-FFF2-40B4-BE49-F238E27FC236}">
                      <a16:creationId xmlns:a16="http://schemas.microsoft.com/office/drawing/2014/main" id="{7F0118AF-9A39-4AFE-BC1D-D1ACD4C538EF}"/>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7" name="Freeform 5371">
                  <a:extLst>
                    <a:ext uri="{FF2B5EF4-FFF2-40B4-BE49-F238E27FC236}">
                      <a16:creationId xmlns:a16="http://schemas.microsoft.com/office/drawing/2014/main" id="{723E4A5B-6FD7-415F-8E53-4CDC4DACB3C5}"/>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8" name="Freeform 5372">
                  <a:extLst>
                    <a:ext uri="{FF2B5EF4-FFF2-40B4-BE49-F238E27FC236}">
                      <a16:creationId xmlns:a16="http://schemas.microsoft.com/office/drawing/2014/main" id="{72EC48EA-68DF-4001-9646-F8CEFA2474A7}"/>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9" name="Freeform 5373">
                  <a:extLst>
                    <a:ext uri="{FF2B5EF4-FFF2-40B4-BE49-F238E27FC236}">
                      <a16:creationId xmlns:a16="http://schemas.microsoft.com/office/drawing/2014/main" id="{5BFDF1EE-656D-48D2-8722-9AACD561F0B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0" name="Freeform 5374">
                  <a:extLst>
                    <a:ext uri="{FF2B5EF4-FFF2-40B4-BE49-F238E27FC236}">
                      <a16:creationId xmlns:a16="http://schemas.microsoft.com/office/drawing/2014/main" id="{B6BCEBED-9223-41BA-A62B-21B6733CB668}"/>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1" name="Freeform 5375">
                  <a:extLst>
                    <a:ext uri="{FF2B5EF4-FFF2-40B4-BE49-F238E27FC236}">
                      <a16:creationId xmlns:a16="http://schemas.microsoft.com/office/drawing/2014/main" id="{725AEB1B-3525-4DF2-A907-E73FC2B079FF}"/>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2" name="Freeform 5376">
                  <a:extLst>
                    <a:ext uri="{FF2B5EF4-FFF2-40B4-BE49-F238E27FC236}">
                      <a16:creationId xmlns:a16="http://schemas.microsoft.com/office/drawing/2014/main" id="{824EEF66-6332-4BC8-BDA8-F5F50DC950A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3" name="Freeform 5377">
                  <a:extLst>
                    <a:ext uri="{FF2B5EF4-FFF2-40B4-BE49-F238E27FC236}">
                      <a16:creationId xmlns:a16="http://schemas.microsoft.com/office/drawing/2014/main" id="{B4F693BF-2F44-4BE9-90A1-D0142D234B6E}"/>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4" name="Freeform 5378">
                  <a:extLst>
                    <a:ext uri="{FF2B5EF4-FFF2-40B4-BE49-F238E27FC236}">
                      <a16:creationId xmlns:a16="http://schemas.microsoft.com/office/drawing/2014/main" id="{F52B64D7-BEF1-4709-B0F3-CAD95C522E7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5" name="Freeform 5379">
                  <a:extLst>
                    <a:ext uri="{FF2B5EF4-FFF2-40B4-BE49-F238E27FC236}">
                      <a16:creationId xmlns:a16="http://schemas.microsoft.com/office/drawing/2014/main" id="{2AFFD3FB-6089-49CA-B4E3-E6F2EBFEBDC9}"/>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6" name="Freeform 5380">
                  <a:extLst>
                    <a:ext uri="{FF2B5EF4-FFF2-40B4-BE49-F238E27FC236}">
                      <a16:creationId xmlns:a16="http://schemas.microsoft.com/office/drawing/2014/main" id="{0983D1BA-1332-47C8-863B-D6993E20FF29}"/>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7" name="Freeform 5381">
                  <a:extLst>
                    <a:ext uri="{FF2B5EF4-FFF2-40B4-BE49-F238E27FC236}">
                      <a16:creationId xmlns:a16="http://schemas.microsoft.com/office/drawing/2014/main" id="{12EFB47B-6710-4A63-9002-F60AA1A67138}"/>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8" name="Freeform 5382">
                  <a:extLst>
                    <a:ext uri="{FF2B5EF4-FFF2-40B4-BE49-F238E27FC236}">
                      <a16:creationId xmlns:a16="http://schemas.microsoft.com/office/drawing/2014/main" id="{6FE70986-E605-40CD-BC76-BA9D35BD142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9" name="Freeform 5383">
                  <a:extLst>
                    <a:ext uri="{FF2B5EF4-FFF2-40B4-BE49-F238E27FC236}">
                      <a16:creationId xmlns:a16="http://schemas.microsoft.com/office/drawing/2014/main" id="{FAB87EAE-DD24-4EFB-B3FD-1F76AC6BD90B}"/>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0" name="Freeform 5384">
                  <a:extLst>
                    <a:ext uri="{FF2B5EF4-FFF2-40B4-BE49-F238E27FC236}">
                      <a16:creationId xmlns:a16="http://schemas.microsoft.com/office/drawing/2014/main" id="{9FEC4B18-BE2E-49F3-90F7-2495B4FA6305}"/>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1" name="Freeform 5385">
                  <a:extLst>
                    <a:ext uri="{FF2B5EF4-FFF2-40B4-BE49-F238E27FC236}">
                      <a16:creationId xmlns:a16="http://schemas.microsoft.com/office/drawing/2014/main" id="{F07B8060-950F-49DC-B4E0-A2C7687B4A99}"/>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2" name="Freeform 5386">
                  <a:extLst>
                    <a:ext uri="{FF2B5EF4-FFF2-40B4-BE49-F238E27FC236}">
                      <a16:creationId xmlns:a16="http://schemas.microsoft.com/office/drawing/2014/main" id="{962A88C0-5358-474A-BDCC-D3E4794DBFF7}"/>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3" name="Freeform 5387">
                  <a:extLst>
                    <a:ext uri="{FF2B5EF4-FFF2-40B4-BE49-F238E27FC236}">
                      <a16:creationId xmlns:a16="http://schemas.microsoft.com/office/drawing/2014/main" id="{71674977-8F66-408A-830A-DAE62B0968C1}"/>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4" name="Freeform 5388">
                  <a:extLst>
                    <a:ext uri="{FF2B5EF4-FFF2-40B4-BE49-F238E27FC236}">
                      <a16:creationId xmlns:a16="http://schemas.microsoft.com/office/drawing/2014/main" id="{7B34FA12-62C6-47A0-AFED-DACF6E84B803}"/>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5" name="Freeform 5389">
                  <a:extLst>
                    <a:ext uri="{FF2B5EF4-FFF2-40B4-BE49-F238E27FC236}">
                      <a16:creationId xmlns:a16="http://schemas.microsoft.com/office/drawing/2014/main" id="{6DCCB529-73D5-47E7-B477-AB673223EA19}"/>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6" name="Freeform 5390">
                  <a:extLst>
                    <a:ext uri="{FF2B5EF4-FFF2-40B4-BE49-F238E27FC236}">
                      <a16:creationId xmlns:a16="http://schemas.microsoft.com/office/drawing/2014/main" id="{8E0F935D-5315-4305-B24B-50D7C1C07A36}"/>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7" name="Freeform 5391">
                  <a:extLst>
                    <a:ext uri="{FF2B5EF4-FFF2-40B4-BE49-F238E27FC236}">
                      <a16:creationId xmlns:a16="http://schemas.microsoft.com/office/drawing/2014/main" id="{7465325E-3F69-42C1-A53D-225696735DC2}"/>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8" name="Freeform 5392">
                  <a:extLst>
                    <a:ext uri="{FF2B5EF4-FFF2-40B4-BE49-F238E27FC236}">
                      <a16:creationId xmlns:a16="http://schemas.microsoft.com/office/drawing/2014/main" id="{3E1C3D9F-C158-41EE-B823-AB9F895036EA}"/>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9" name="Freeform 5393">
                  <a:extLst>
                    <a:ext uri="{FF2B5EF4-FFF2-40B4-BE49-F238E27FC236}">
                      <a16:creationId xmlns:a16="http://schemas.microsoft.com/office/drawing/2014/main" id="{2F06D585-18F1-443A-A501-95A73A8EE0C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0" name="Freeform 5394">
                  <a:extLst>
                    <a:ext uri="{FF2B5EF4-FFF2-40B4-BE49-F238E27FC236}">
                      <a16:creationId xmlns:a16="http://schemas.microsoft.com/office/drawing/2014/main" id="{B581A729-699C-4135-84B0-68AE8E69C34D}"/>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1" name="Freeform 5395">
                  <a:extLst>
                    <a:ext uri="{FF2B5EF4-FFF2-40B4-BE49-F238E27FC236}">
                      <a16:creationId xmlns:a16="http://schemas.microsoft.com/office/drawing/2014/main" id="{E355D1BF-C16E-4C4D-BFFB-1CD2446BC08C}"/>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2" name="Freeform 5396">
                  <a:extLst>
                    <a:ext uri="{FF2B5EF4-FFF2-40B4-BE49-F238E27FC236}">
                      <a16:creationId xmlns:a16="http://schemas.microsoft.com/office/drawing/2014/main" id="{8AE8E702-AF31-4F03-9933-0A10128B7F4C}"/>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3" name="Freeform 5397">
                  <a:extLst>
                    <a:ext uri="{FF2B5EF4-FFF2-40B4-BE49-F238E27FC236}">
                      <a16:creationId xmlns:a16="http://schemas.microsoft.com/office/drawing/2014/main" id="{7EE63EE2-8D0A-4E27-A4B5-BD059CFFCF2F}"/>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4" name="Freeform 5398">
                  <a:extLst>
                    <a:ext uri="{FF2B5EF4-FFF2-40B4-BE49-F238E27FC236}">
                      <a16:creationId xmlns:a16="http://schemas.microsoft.com/office/drawing/2014/main" id="{5A0BE0BD-3E5E-4D6C-A452-645FC3CCD6A9}"/>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5" name="Freeform 5399">
                  <a:extLst>
                    <a:ext uri="{FF2B5EF4-FFF2-40B4-BE49-F238E27FC236}">
                      <a16:creationId xmlns:a16="http://schemas.microsoft.com/office/drawing/2014/main" id="{5E25061C-BCF2-42B0-8810-03B99233D68F}"/>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6" name="Freeform 5400">
                  <a:extLst>
                    <a:ext uri="{FF2B5EF4-FFF2-40B4-BE49-F238E27FC236}">
                      <a16:creationId xmlns:a16="http://schemas.microsoft.com/office/drawing/2014/main" id="{9603D7CD-ED55-436D-8ABA-00C26778C86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7" name="Freeform 5401">
                  <a:extLst>
                    <a:ext uri="{FF2B5EF4-FFF2-40B4-BE49-F238E27FC236}">
                      <a16:creationId xmlns:a16="http://schemas.microsoft.com/office/drawing/2014/main" id="{945537A1-7B86-458B-BED2-5F17490C565A}"/>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8" name="Freeform 5402">
                  <a:extLst>
                    <a:ext uri="{FF2B5EF4-FFF2-40B4-BE49-F238E27FC236}">
                      <a16:creationId xmlns:a16="http://schemas.microsoft.com/office/drawing/2014/main" id="{7135B24A-0558-4EFE-A8E1-A7FFF4430DE0}"/>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9" name="Freeform 5403">
                  <a:extLst>
                    <a:ext uri="{FF2B5EF4-FFF2-40B4-BE49-F238E27FC236}">
                      <a16:creationId xmlns:a16="http://schemas.microsoft.com/office/drawing/2014/main" id="{BA81B77A-1488-42F9-BE4B-277C6C2B9BD4}"/>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0" name="Freeform 5404">
                  <a:extLst>
                    <a:ext uri="{FF2B5EF4-FFF2-40B4-BE49-F238E27FC236}">
                      <a16:creationId xmlns:a16="http://schemas.microsoft.com/office/drawing/2014/main" id="{489BFDD4-9917-415E-81FC-00A8E2724DFE}"/>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1" name="Freeform 5405">
                  <a:extLst>
                    <a:ext uri="{FF2B5EF4-FFF2-40B4-BE49-F238E27FC236}">
                      <a16:creationId xmlns:a16="http://schemas.microsoft.com/office/drawing/2014/main" id="{9A12880A-A914-4AC8-B183-326802FDC51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2" name="Freeform 5406">
                  <a:extLst>
                    <a:ext uri="{FF2B5EF4-FFF2-40B4-BE49-F238E27FC236}">
                      <a16:creationId xmlns:a16="http://schemas.microsoft.com/office/drawing/2014/main" id="{FEEFCDF8-AAE4-43A9-B606-1F9326575D5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3" name="Freeform 5407">
                  <a:extLst>
                    <a:ext uri="{FF2B5EF4-FFF2-40B4-BE49-F238E27FC236}">
                      <a16:creationId xmlns:a16="http://schemas.microsoft.com/office/drawing/2014/main" id="{E2BBD2EF-CCE5-4F34-9C46-5139E19FEAC0}"/>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4" name="Freeform 5408">
                  <a:extLst>
                    <a:ext uri="{FF2B5EF4-FFF2-40B4-BE49-F238E27FC236}">
                      <a16:creationId xmlns:a16="http://schemas.microsoft.com/office/drawing/2014/main" id="{74BD28A5-7593-468B-BF6F-CBBED436AB3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5" name="Freeform 5409">
                  <a:extLst>
                    <a:ext uri="{FF2B5EF4-FFF2-40B4-BE49-F238E27FC236}">
                      <a16:creationId xmlns:a16="http://schemas.microsoft.com/office/drawing/2014/main" id="{A6B2CC49-0F70-4AB8-B26E-218E467E49F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6" name="Freeform 5410">
                  <a:extLst>
                    <a:ext uri="{FF2B5EF4-FFF2-40B4-BE49-F238E27FC236}">
                      <a16:creationId xmlns:a16="http://schemas.microsoft.com/office/drawing/2014/main" id="{CD4D12BE-788E-4023-9A3D-D5011669499C}"/>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7" name="Freeform 5411">
                  <a:extLst>
                    <a:ext uri="{FF2B5EF4-FFF2-40B4-BE49-F238E27FC236}">
                      <a16:creationId xmlns:a16="http://schemas.microsoft.com/office/drawing/2014/main" id="{CFCD1FA2-E104-4DF6-A37A-0755EB41C7F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8" name="Freeform 5412">
                  <a:extLst>
                    <a:ext uri="{FF2B5EF4-FFF2-40B4-BE49-F238E27FC236}">
                      <a16:creationId xmlns:a16="http://schemas.microsoft.com/office/drawing/2014/main" id="{33BE8506-F880-490D-970F-984EF7A3E1F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9" name="Freeform 5413">
                  <a:extLst>
                    <a:ext uri="{FF2B5EF4-FFF2-40B4-BE49-F238E27FC236}">
                      <a16:creationId xmlns:a16="http://schemas.microsoft.com/office/drawing/2014/main" id="{599DF628-788C-4973-9B4C-B6E90FC0FA02}"/>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0" name="Freeform 5414">
                  <a:extLst>
                    <a:ext uri="{FF2B5EF4-FFF2-40B4-BE49-F238E27FC236}">
                      <a16:creationId xmlns:a16="http://schemas.microsoft.com/office/drawing/2014/main" id="{880CD8B6-CD8A-44AE-A47D-52A2FE4658D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1" name="Freeform 5415">
                  <a:extLst>
                    <a:ext uri="{FF2B5EF4-FFF2-40B4-BE49-F238E27FC236}">
                      <a16:creationId xmlns:a16="http://schemas.microsoft.com/office/drawing/2014/main" id="{A96C9C09-BF04-4185-A413-4364226AD216}"/>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2" name="Freeform 5416">
                  <a:extLst>
                    <a:ext uri="{FF2B5EF4-FFF2-40B4-BE49-F238E27FC236}">
                      <a16:creationId xmlns:a16="http://schemas.microsoft.com/office/drawing/2014/main" id="{615E2B41-7897-4BDF-ABD2-0E1EC35A3E08}"/>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3" name="Freeform 5417">
                  <a:extLst>
                    <a:ext uri="{FF2B5EF4-FFF2-40B4-BE49-F238E27FC236}">
                      <a16:creationId xmlns:a16="http://schemas.microsoft.com/office/drawing/2014/main" id="{6C8B56CF-3A0E-48EE-ABD0-15FD983C943A}"/>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4" name="Freeform 5418">
                  <a:extLst>
                    <a:ext uri="{FF2B5EF4-FFF2-40B4-BE49-F238E27FC236}">
                      <a16:creationId xmlns:a16="http://schemas.microsoft.com/office/drawing/2014/main" id="{AE818C90-90AF-42FE-AB38-DE94A8770A6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5" name="Freeform 5419">
                  <a:extLst>
                    <a:ext uri="{FF2B5EF4-FFF2-40B4-BE49-F238E27FC236}">
                      <a16:creationId xmlns:a16="http://schemas.microsoft.com/office/drawing/2014/main" id="{B7A2CFD8-B17D-4941-A592-1EDDD381B471}"/>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6" name="Freeform 5420">
                  <a:extLst>
                    <a:ext uri="{FF2B5EF4-FFF2-40B4-BE49-F238E27FC236}">
                      <a16:creationId xmlns:a16="http://schemas.microsoft.com/office/drawing/2014/main" id="{833BB5C5-2420-45F4-AE55-72938C443DF6}"/>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7" name="Freeform 5421">
                  <a:extLst>
                    <a:ext uri="{FF2B5EF4-FFF2-40B4-BE49-F238E27FC236}">
                      <a16:creationId xmlns:a16="http://schemas.microsoft.com/office/drawing/2014/main" id="{3AA87EEF-1B3F-4B48-8CB0-C9AE369293A4}"/>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8" name="Freeform 5422">
                  <a:extLst>
                    <a:ext uri="{FF2B5EF4-FFF2-40B4-BE49-F238E27FC236}">
                      <a16:creationId xmlns:a16="http://schemas.microsoft.com/office/drawing/2014/main" id="{94EC1F2C-5A3A-48AE-BD11-03E78E4FC3A3}"/>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9" name="Freeform 5423">
                  <a:extLst>
                    <a:ext uri="{FF2B5EF4-FFF2-40B4-BE49-F238E27FC236}">
                      <a16:creationId xmlns:a16="http://schemas.microsoft.com/office/drawing/2014/main" id="{3A0F1778-69BE-4B47-A9DC-DBC785C89F60}"/>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0" name="Freeform 5424">
                  <a:extLst>
                    <a:ext uri="{FF2B5EF4-FFF2-40B4-BE49-F238E27FC236}">
                      <a16:creationId xmlns:a16="http://schemas.microsoft.com/office/drawing/2014/main" id="{3747A046-93DE-4EF4-A996-BAF81C5510AF}"/>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1" name="Freeform 5425">
                  <a:extLst>
                    <a:ext uri="{FF2B5EF4-FFF2-40B4-BE49-F238E27FC236}">
                      <a16:creationId xmlns:a16="http://schemas.microsoft.com/office/drawing/2014/main" id="{C91C2314-98C1-44D8-8C7B-A4F6CB78DBE0}"/>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2" name="Freeform 5426">
                  <a:extLst>
                    <a:ext uri="{FF2B5EF4-FFF2-40B4-BE49-F238E27FC236}">
                      <a16:creationId xmlns:a16="http://schemas.microsoft.com/office/drawing/2014/main" id="{D97E6D20-E08B-4ABA-8348-525E3256E565}"/>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3" name="Freeform 5427">
                  <a:extLst>
                    <a:ext uri="{FF2B5EF4-FFF2-40B4-BE49-F238E27FC236}">
                      <a16:creationId xmlns:a16="http://schemas.microsoft.com/office/drawing/2014/main" id="{A9514D6F-1FA7-47A1-9D5A-7A880DAE1A9F}"/>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4" name="Freeform 5428">
                  <a:extLst>
                    <a:ext uri="{FF2B5EF4-FFF2-40B4-BE49-F238E27FC236}">
                      <a16:creationId xmlns:a16="http://schemas.microsoft.com/office/drawing/2014/main" id="{95652537-3F0C-4886-9286-B3462E2981A3}"/>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5" name="Freeform 5429">
                  <a:extLst>
                    <a:ext uri="{FF2B5EF4-FFF2-40B4-BE49-F238E27FC236}">
                      <a16:creationId xmlns:a16="http://schemas.microsoft.com/office/drawing/2014/main" id="{174FA5E0-7221-4269-ABF2-4ADC698E7E2B}"/>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6" name="Freeform 5430">
                  <a:extLst>
                    <a:ext uri="{FF2B5EF4-FFF2-40B4-BE49-F238E27FC236}">
                      <a16:creationId xmlns:a16="http://schemas.microsoft.com/office/drawing/2014/main" id="{DB41F8F3-18C1-4F5F-B375-3C89E346691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7" name="Freeform 5431">
                  <a:extLst>
                    <a:ext uri="{FF2B5EF4-FFF2-40B4-BE49-F238E27FC236}">
                      <a16:creationId xmlns:a16="http://schemas.microsoft.com/office/drawing/2014/main" id="{80D6BDE9-4F03-42F9-A3BB-D98DF8260EBC}"/>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8" name="Freeform 5432">
                  <a:extLst>
                    <a:ext uri="{FF2B5EF4-FFF2-40B4-BE49-F238E27FC236}">
                      <a16:creationId xmlns:a16="http://schemas.microsoft.com/office/drawing/2014/main" id="{D52F6613-3410-4C3B-8FF0-2BCA75F787A5}"/>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9" name="Freeform 5433">
                  <a:extLst>
                    <a:ext uri="{FF2B5EF4-FFF2-40B4-BE49-F238E27FC236}">
                      <a16:creationId xmlns:a16="http://schemas.microsoft.com/office/drawing/2014/main" id="{6EE9B35E-380F-4110-9AE5-3183C30B440C}"/>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0" name="Freeform 5434">
                  <a:extLst>
                    <a:ext uri="{FF2B5EF4-FFF2-40B4-BE49-F238E27FC236}">
                      <a16:creationId xmlns:a16="http://schemas.microsoft.com/office/drawing/2014/main" id="{4B6D3B2D-3634-42D9-B1E0-7EE68F70A802}"/>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1" name="Freeform 5435">
                  <a:extLst>
                    <a:ext uri="{FF2B5EF4-FFF2-40B4-BE49-F238E27FC236}">
                      <a16:creationId xmlns:a16="http://schemas.microsoft.com/office/drawing/2014/main" id="{DF3A1062-93DB-4E49-A12E-16496DC67C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2" name="Freeform 5436">
                  <a:extLst>
                    <a:ext uri="{FF2B5EF4-FFF2-40B4-BE49-F238E27FC236}">
                      <a16:creationId xmlns:a16="http://schemas.microsoft.com/office/drawing/2014/main" id="{5A906146-A507-4D2D-9039-0005581F853F}"/>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3" name="Freeform 5437">
                  <a:extLst>
                    <a:ext uri="{FF2B5EF4-FFF2-40B4-BE49-F238E27FC236}">
                      <a16:creationId xmlns:a16="http://schemas.microsoft.com/office/drawing/2014/main" id="{02376434-F6AD-48F4-BC3D-8FC54AFDD603}"/>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4" name="Freeform 5438">
                  <a:extLst>
                    <a:ext uri="{FF2B5EF4-FFF2-40B4-BE49-F238E27FC236}">
                      <a16:creationId xmlns:a16="http://schemas.microsoft.com/office/drawing/2014/main" id="{52AEA8F9-AA8B-4B53-837E-6DD27045E5FA}"/>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5" name="Freeform 5439">
                  <a:extLst>
                    <a:ext uri="{FF2B5EF4-FFF2-40B4-BE49-F238E27FC236}">
                      <a16:creationId xmlns:a16="http://schemas.microsoft.com/office/drawing/2014/main" id="{E5B90273-E344-400E-AE29-D52C269D18B1}"/>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6" name="Freeform 5440">
                  <a:extLst>
                    <a:ext uri="{FF2B5EF4-FFF2-40B4-BE49-F238E27FC236}">
                      <a16:creationId xmlns:a16="http://schemas.microsoft.com/office/drawing/2014/main" id="{75FDA283-DD0A-42E8-8790-D10F237936F7}"/>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7" name="Freeform 5441">
                  <a:extLst>
                    <a:ext uri="{FF2B5EF4-FFF2-40B4-BE49-F238E27FC236}">
                      <a16:creationId xmlns:a16="http://schemas.microsoft.com/office/drawing/2014/main" id="{65F6BE26-9615-4A53-A083-575F0E5EA994}"/>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8" name="Freeform 5442">
                  <a:extLst>
                    <a:ext uri="{FF2B5EF4-FFF2-40B4-BE49-F238E27FC236}">
                      <a16:creationId xmlns:a16="http://schemas.microsoft.com/office/drawing/2014/main" id="{74C3102E-57EF-4538-9E1A-EE9910054F7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9" name="Freeform 5443">
                  <a:extLst>
                    <a:ext uri="{FF2B5EF4-FFF2-40B4-BE49-F238E27FC236}">
                      <a16:creationId xmlns:a16="http://schemas.microsoft.com/office/drawing/2014/main" id="{D700C92A-7084-42A3-8E6E-F63EE70016A8}"/>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0" name="Freeform 5444">
                  <a:extLst>
                    <a:ext uri="{FF2B5EF4-FFF2-40B4-BE49-F238E27FC236}">
                      <a16:creationId xmlns:a16="http://schemas.microsoft.com/office/drawing/2014/main" id="{235E3D10-78C1-4336-B0F2-61096A5338EB}"/>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1" name="Freeform 5445">
                  <a:extLst>
                    <a:ext uri="{FF2B5EF4-FFF2-40B4-BE49-F238E27FC236}">
                      <a16:creationId xmlns:a16="http://schemas.microsoft.com/office/drawing/2014/main" id="{334753B5-4099-45EC-AF39-5C42ECF8FE2D}"/>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2" name="Freeform 5446">
                  <a:extLst>
                    <a:ext uri="{FF2B5EF4-FFF2-40B4-BE49-F238E27FC236}">
                      <a16:creationId xmlns:a16="http://schemas.microsoft.com/office/drawing/2014/main" id="{06CB62E7-3A71-46CE-B57F-F756B08A90E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3" name="Freeform 5447">
                  <a:extLst>
                    <a:ext uri="{FF2B5EF4-FFF2-40B4-BE49-F238E27FC236}">
                      <a16:creationId xmlns:a16="http://schemas.microsoft.com/office/drawing/2014/main" id="{188B76B6-AED0-437D-8578-1B43D6696977}"/>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4" name="Freeform 5448">
                  <a:extLst>
                    <a:ext uri="{FF2B5EF4-FFF2-40B4-BE49-F238E27FC236}">
                      <a16:creationId xmlns:a16="http://schemas.microsoft.com/office/drawing/2014/main" id="{6F210CEA-5504-495D-B82D-06ACBE8B18D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5" name="Freeform 5449">
                  <a:extLst>
                    <a:ext uri="{FF2B5EF4-FFF2-40B4-BE49-F238E27FC236}">
                      <a16:creationId xmlns:a16="http://schemas.microsoft.com/office/drawing/2014/main" id="{D5C6B333-4C68-4DD2-A349-74B3074B03E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6" name="Freeform 5450">
                  <a:extLst>
                    <a:ext uri="{FF2B5EF4-FFF2-40B4-BE49-F238E27FC236}">
                      <a16:creationId xmlns:a16="http://schemas.microsoft.com/office/drawing/2014/main" id="{2A2E5132-91CF-4CE2-8841-AAF34CA53815}"/>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7" name="Freeform 5451">
                  <a:extLst>
                    <a:ext uri="{FF2B5EF4-FFF2-40B4-BE49-F238E27FC236}">
                      <a16:creationId xmlns:a16="http://schemas.microsoft.com/office/drawing/2014/main" id="{999EBA33-A0F3-441D-8BCC-006D16D07DA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8" name="Freeform 5452">
                  <a:extLst>
                    <a:ext uri="{FF2B5EF4-FFF2-40B4-BE49-F238E27FC236}">
                      <a16:creationId xmlns:a16="http://schemas.microsoft.com/office/drawing/2014/main" id="{386D3A88-BDC8-4888-821E-040D40B9A83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9" name="Freeform 5453">
                  <a:extLst>
                    <a:ext uri="{FF2B5EF4-FFF2-40B4-BE49-F238E27FC236}">
                      <a16:creationId xmlns:a16="http://schemas.microsoft.com/office/drawing/2014/main" id="{3A1302F7-DA58-4511-B613-7ACAB823B41A}"/>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0" name="Freeform 5454">
                  <a:extLst>
                    <a:ext uri="{FF2B5EF4-FFF2-40B4-BE49-F238E27FC236}">
                      <a16:creationId xmlns:a16="http://schemas.microsoft.com/office/drawing/2014/main" id="{B16E75FF-A25F-4F81-8D2D-664A55065119}"/>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1" name="Freeform 5455">
                  <a:extLst>
                    <a:ext uri="{FF2B5EF4-FFF2-40B4-BE49-F238E27FC236}">
                      <a16:creationId xmlns:a16="http://schemas.microsoft.com/office/drawing/2014/main" id="{E749B5B0-E4CF-4E80-ADD9-37A0964CB7AC}"/>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2" name="Freeform 5456">
                  <a:extLst>
                    <a:ext uri="{FF2B5EF4-FFF2-40B4-BE49-F238E27FC236}">
                      <a16:creationId xmlns:a16="http://schemas.microsoft.com/office/drawing/2014/main" id="{3E98F1A3-7349-477F-8DA5-A12B7039D59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3" name="Freeform 5457">
                  <a:extLst>
                    <a:ext uri="{FF2B5EF4-FFF2-40B4-BE49-F238E27FC236}">
                      <a16:creationId xmlns:a16="http://schemas.microsoft.com/office/drawing/2014/main" id="{2487ACEF-2FEC-4DFF-9A44-8A3242C3C578}"/>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4" name="Freeform 5458">
                  <a:extLst>
                    <a:ext uri="{FF2B5EF4-FFF2-40B4-BE49-F238E27FC236}">
                      <a16:creationId xmlns:a16="http://schemas.microsoft.com/office/drawing/2014/main" id="{59FD1F3C-E443-4A20-9624-1C027AA482B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5" name="Freeform 5459">
                  <a:extLst>
                    <a:ext uri="{FF2B5EF4-FFF2-40B4-BE49-F238E27FC236}">
                      <a16:creationId xmlns:a16="http://schemas.microsoft.com/office/drawing/2014/main" id="{6AFFA483-0058-4076-95CC-C5ECEF022C9A}"/>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6" name="Freeform 5460">
                  <a:extLst>
                    <a:ext uri="{FF2B5EF4-FFF2-40B4-BE49-F238E27FC236}">
                      <a16:creationId xmlns:a16="http://schemas.microsoft.com/office/drawing/2014/main" id="{4810FD1E-2F3C-4B87-BFDA-FA391FAC4483}"/>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7" name="Freeform 5461">
                  <a:extLst>
                    <a:ext uri="{FF2B5EF4-FFF2-40B4-BE49-F238E27FC236}">
                      <a16:creationId xmlns:a16="http://schemas.microsoft.com/office/drawing/2014/main" id="{EE70F879-9F8D-41AA-AD74-8E593B49BC3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8" name="Freeform 5462">
                  <a:extLst>
                    <a:ext uri="{FF2B5EF4-FFF2-40B4-BE49-F238E27FC236}">
                      <a16:creationId xmlns:a16="http://schemas.microsoft.com/office/drawing/2014/main" id="{59DDF611-F76A-4209-8BA8-C9486679CA90}"/>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9" name="Freeform 5463">
                  <a:extLst>
                    <a:ext uri="{FF2B5EF4-FFF2-40B4-BE49-F238E27FC236}">
                      <a16:creationId xmlns:a16="http://schemas.microsoft.com/office/drawing/2014/main" id="{010946FE-52FA-42D6-B8E5-49A8264B7469}"/>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0" name="Freeform 5464">
                  <a:extLst>
                    <a:ext uri="{FF2B5EF4-FFF2-40B4-BE49-F238E27FC236}">
                      <a16:creationId xmlns:a16="http://schemas.microsoft.com/office/drawing/2014/main" id="{9B462BA5-FF3A-4565-966A-0571A74395B3}"/>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1" name="Freeform 5465">
                  <a:extLst>
                    <a:ext uri="{FF2B5EF4-FFF2-40B4-BE49-F238E27FC236}">
                      <a16:creationId xmlns:a16="http://schemas.microsoft.com/office/drawing/2014/main" id="{E3876196-6510-46EF-BF08-32FA11DDB758}"/>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2" name="Freeform 5466">
                  <a:extLst>
                    <a:ext uri="{FF2B5EF4-FFF2-40B4-BE49-F238E27FC236}">
                      <a16:creationId xmlns:a16="http://schemas.microsoft.com/office/drawing/2014/main" id="{D619E9E0-2822-4D03-8E23-3529EC60DF6B}"/>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3" name="Freeform 5467">
                  <a:extLst>
                    <a:ext uri="{FF2B5EF4-FFF2-40B4-BE49-F238E27FC236}">
                      <a16:creationId xmlns:a16="http://schemas.microsoft.com/office/drawing/2014/main" id="{1878676E-07E2-413F-8EE1-04C8696B242D}"/>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4" name="Freeform 5468">
                  <a:extLst>
                    <a:ext uri="{FF2B5EF4-FFF2-40B4-BE49-F238E27FC236}">
                      <a16:creationId xmlns:a16="http://schemas.microsoft.com/office/drawing/2014/main" id="{965090E6-EDFF-45CD-B58A-E29CF7434D31}"/>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5" name="Freeform 5469">
                  <a:extLst>
                    <a:ext uri="{FF2B5EF4-FFF2-40B4-BE49-F238E27FC236}">
                      <a16:creationId xmlns:a16="http://schemas.microsoft.com/office/drawing/2014/main" id="{B3E58EF7-31F4-4621-A280-DED1C9DE4FB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6" name="Freeform 5470">
                  <a:extLst>
                    <a:ext uri="{FF2B5EF4-FFF2-40B4-BE49-F238E27FC236}">
                      <a16:creationId xmlns:a16="http://schemas.microsoft.com/office/drawing/2014/main" id="{09D4D9BD-E310-4DDF-BA17-7A01A2C25D6A}"/>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7" name="Freeform 5471">
                  <a:extLst>
                    <a:ext uri="{FF2B5EF4-FFF2-40B4-BE49-F238E27FC236}">
                      <a16:creationId xmlns:a16="http://schemas.microsoft.com/office/drawing/2014/main" id="{F5E6C721-E4AA-4866-B277-ED73A7DEDFEC}"/>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8" name="Freeform 5472">
                  <a:extLst>
                    <a:ext uri="{FF2B5EF4-FFF2-40B4-BE49-F238E27FC236}">
                      <a16:creationId xmlns:a16="http://schemas.microsoft.com/office/drawing/2014/main" id="{AF028697-FDF1-41D3-81CB-C8C8DFD64B0C}"/>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9" name="Freeform 5473">
                  <a:extLst>
                    <a:ext uri="{FF2B5EF4-FFF2-40B4-BE49-F238E27FC236}">
                      <a16:creationId xmlns:a16="http://schemas.microsoft.com/office/drawing/2014/main" id="{F03718A2-4701-4ADC-AAC8-9CCAA50027F8}"/>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0" name="Freeform 5474">
                  <a:extLst>
                    <a:ext uri="{FF2B5EF4-FFF2-40B4-BE49-F238E27FC236}">
                      <a16:creationId xmlns:a16="http://schemas.microsoft.com/office/drawing/2014/main" id="{DE8A2611-87BE-47C7-8F4C-C51E204162A6}"/>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1" name="Freeform 5475">
                  <a:extLst>
                    <a:ext uri="{FF2B5EF4-FFF2-40B4-BE49-F238E27FC236}">
                      <a16:creationId xmlns:a16="http://schemas.microsoft.com/office/drawing/2014/main" id="{292F3410-0637-44AF-800A-AB725F7DCDC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2" name="Freeform 5476">
                  <a:extLst>
                    <a:ext uri="{FF2B5EF4-FFF2-40B4-BE49-F238E27FC236}">
                      <a16:creationId xmlns:a16="http://schemas.microsoft.com/office/drawing/2014/main" id="{93E8189E-01C9-4EB3-A81F-8EE785EE278A}"/>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3" name="Freeform 5477">
                  <a:extLst>
                    <a:ext uri="{FF2B5EF4-FFF2-40B4-BE49-F238E27FC236}">
                      <a16:creationId xmlns:a16="http://schemas.microsoft.com/office/drawing/2014/main" id="{BB139436-43BE-4204-96AE-157BA06A7D5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4" name="Freeform 5478">
                  <a:extLst>
                    <a:ext uri="{FF2B5EF4-FFF2-40B4-BE49-F238E27FC236}">
                      <a16:creationId xmlns:a16="http://schemas.microsoft.com/office/drawing/2014/main" id="{971E761C-937E-4715-95E7-AA3ABC8892D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5" name="Freeform 5479">
                  <a:extLst>
                    <a:ext uri="{FF2B5EF4-FFF2-40B4-BE49-F238E27FC236}">
                      <a16:creationId xmlns:a16="http://schemas.microsoft.com/office/drawing/2014/main" id="{4BB92063-A38F-47BD-B017-94F3FC00B8B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6" name="Freeform 5480">
                  <a:extLst>
                    <a:ext uri="{FF2B5EF4-FFF2-40B4-BE49-F238E27FC236}">
                      <a16:creationId xmlns:a16="http://schemas.microsoft.com/office/drawing/2014/main" id="{2267F70E-3EE5-4A99-8594-B59CAAAC7C99}"/>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7" name="Freeform 5481">
                  <a:extLst>
                    <a:ext uri="{FF2B5EF4-FFF2-40B4-BE49-F238E27FC236}">
                      <a16:creationId xmlns:a16="http://schemas.microsoft.com/office/drawing/2014/main" id="{275467DB-AA3A-4495-B6D2-B9365B673143}"/>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8" name="Freeform 5482">
                  <a:extLst>
                    <a:ext uri="{FF2B5EF4-FFF2-40B4-BE49-F238E27FC236}">
                      <a16:creationId xmlns:a16="http://schemas.microsoft.com/office/drawing/2014/main" id="{79D1A297-F3A3-4D5D-B938-DB7B970EB62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9" name="Freeform 5483">
                  <a:extLst>
                    <a:ext uri="{FF2B5EF4-FFF2-40B4-BE49-F238E27FC236}">
                      <a16:creationId xmlns:a16="http://schemas.microsoft.com/office/drawing/2014/main" id="{C366B0EA-8FDA-4D46-BDAB-DAC2BC0A04A4}"/>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0" name="Freeform 5484">
                  <a:extLst>
                    <a:ext uri="{FF2B5EF4-FFF2-40B4-BE49-F238E27FC236}">
                      <a16:creationId xmlns:a16="http://schemas.microsoft.com/office/drawing/2014/main" id="{C17DEEAF-D5D6-4E2D-957F-6D77EFFF8896}"/>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1" name="Freeform 5485">
                  <a:extLst>
                    <a:ext uri="{FF2B5EF4-FFF2-40B4-BE49-F238E27FC236}">
                      <a16:creationId xmlns:a16="http://schemas.microsoft.com/office/drawing/2014/main" id="{7A2C4075-3AD4-4E6D-B179-26FE3E6319A6}"/>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2" name="Freeform 5486">
                  <a:extLst>
                    <a:ext uri="{FF2B5EF4-FFF2-40B4-BE49-F238E27FC236}">
                      <a16:creationId xmlns:a16="http://schemas.microsoft.com/office/drawing/2014/main" id="{42A6A7C4-498C-425D-B319-467C7096872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3" name="Freeform 5487">
                  <a:extLst>
                    <a:ext uri="{FF2B5EF4-FFF2-40B4-BE49-F238E27FC236}">
                      <a16:creationId xmlns:a16="http://schemas.microsoft.com/office/drawing/2014/main" id="{9F2A544C-84A6-4ED1-9671-4C4E14A74E82}"/>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4" name="Freeform 5488">
                  <a:extLst>
                    <a:ext uri="{FF2B5EF4-FFF2-40B4-BE49-F238E27FC236}">
                      <a16:creationId xmlns:a16="http://schemas.microsoft.com/office/drawing/2014/main" id="{7D574BB5-0C9E-4ACE-8C02-61F8E48E8258}"/>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5" name="Freeform 5489">
                  <a:extLst>
                    <a:ext uri="{FF2B5EF4-FFF2-40B4-BE49-F238E27FC236}">
                      <a16:creationId xmlns:a16="http://schemas.microsoft.com/office/drawing/2014/main" id="{94FA6FBB-C35D-460B-8793-5E9D2C9F3F67}"/>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6" name="Freeform 5490">
                  <a:extLst>
                    <a:ext uri="{FF2B5EF4-FFF2-40B4-BE49-F238E27FC236}">
                      <a16:creationId xmlns:a16="http://schemas.microsoft.com/office/drawing/2014/main" id="{4545325E-A957-4187-B5B8-CDF36EB7A3A1}"/>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7" name="Freeform 5491">
                  <a:extLst>
                    <a:ext uri="{FF2B5EF4-FFF2-40B4-BE49-F238E27FC236}">
                      <a16:creationId xmlns:a16="http://schemas.microsoft.com/office/drawing/2014/main" id="{26FA5937-6369-46B6-9BE5-53F704C8E796}"/>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8" name="Freeform 5492">
                  <a:extLst>
                    <a:ext uri="{FF2B5EF4-FFF2-40B4-BE49-F238E27FC236}">
                      <a16:creationId xmlns:a16="http://schemas.microsoft.com/office/drawing/2014/main" id="{4F97E2FC-C021-4461-BF0A-3E05E1818102}"/>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9" name="Freeform 5493">
                  <a:extLst>
                    <a:ext uri="{FF2B5EF4-FFF2-40B4-BE49-F238E27FC236}">
                      <a16:creationId xmlns:a16="http://schemas.microsoft.com/office/drawing/2014/main" id="{E4072DDA-D388-4B60-9E1D-35401C166026}"/>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0" name="Freeform 5494">
                  <a:extLst>
                    <a:ext uri="{FF2B5EF4-FFF2-40B4-BE49-F238E27FC236}">
                      <a16:creationId xmlns:a16="http://schemas.microsoft.com/office/drawing/2014/main" id="{7E21C1F2-E3F9-4D35-9A02-5F3F009B520C}"/>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1" name="Freeform 5495">
                  <a:extLst>
                    <a:ext uri="{FF2B5EF4-FFF2-40B4-BE49-F238E27FC236}">
                      <a16:creationId xmlns:a16="http://schemas.microsoft.com/office/drawing/2014/main" id="{6672DA63-EC98-4069-8F56-097A270AB63F}"/>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2" name="Freeform 5496">
                  <a:extLst>
                    <a:ext uri="{FF2B5EF4-FFF2-40B4-BE49-F238E27FC236}">
                      <a16:creationId xmlns:a16="http://schemas.microsoft.com/office/drawing/2014/main" id="{213549E8-FB00-4173-BB82-E0DB0773C6EF}"/>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3" name="Freeform 5497">
                  <a:extLst>
                    <a:ext uri="{FF2B5EF4-FFF2-40B4-BE49-F238E27FC236}">
                      <a16:creationId xmlns:a16="http://schemas.microsoft.com/office/drawing/2014/main" id="{08705A1D-977F-4367-BC27-117565CB02F1}"/>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4" name="Freeform 5498">
                  <a:extLst>
                    <a:ext uri="{FF2B5EF4-FFF2-40B4-BE49-F238E27FC236}">
                      <a16:creationId xmlns:a16="http://schemas.microsoft.com/office/drawing/2014/main" id="{582C3B33-2086-4F2D-9240-AB24CB6CD886}"/>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5" name="Freeform 5499">
                  <a:extLst>
                    <a:ext uri="{FF2B5EF4-FFF2-40B4-BE49-F238E27FC236}">
                      <a16:creationId xmlns:a16="http://schemas.microsoft.com/office/drawing/2014/main" id="{0E85C8D5-C799-44BA-8642-16CFC34978E1}"/>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6" name="Freeform 5500">
                  <a:extLst>
                    <a:ext uri="{FF2B5EF4-FFF2-40B4-BE49-F238E27FC236}">
                      <a16:creationId xmlns:a16="http://schemas.microsoft.com/office/drawing/2014/main" id="{AD451E19-4236-4832-8038-A0F37B6F92C2}"/>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7" name="Freeform 5501">
                  <a:extLst>
                    <a:ext uri="{FF2B5EF4-FFF2-40B4-BE49-F238E27FC236}">
                      <a16:creationId xmlns:a16="http://schemas.microsoft.com/office/drawing/2014/main" id="{63CDEB9D-8734-4BA9-860E-2D3234523C3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8" name="Freeform 5502">
                  <a:extLst>
                    <a:ext uri="{FF2B5EF4-FFF2-40B4-BE49-F238E27FC236}">
                      <a16:creationId xmlns:a16="http://schemas.microsoft.com/office/drawing/2014/main" id="{AEAB5AEE-BB0F-4146-A8BA-AE468A16DF1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9" name="Freeform 5503">
                  <a:extLst>
                    <a:ext uri="{FF2B5EF4-FFF2-40B4-BE49-F238E27FC236}">
                      <a16:creationId xmlns:a16="http://schemas.microsoft.com/office/drawing/2014/main" id="{4EE5AAC8-A5D7-4B2D-B022-237E9D3EB7C0}"/>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0" name="Freeform 5504">
                  <a:extLst>
                    <a:ext uri="{FF2B5EF4-FFF2-40B4-BE49-F238E27FC236}">
                      <a16:creationId xmlns:a16="http://schemas.microsoft.com/office/drawing/2014/main" id="{1F36BB6B-89EB-460C-A093-A3EF5D909832}"/>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1" name="Freeform 5505">
                  <a:extLst>
                    <a:ext uri="{FF2B5EF4-FFF2-40B4-BE49-F238E27FC236}">
                      <a16:creationId xmlns:a16="http://schemas.microsoft.com/office/drawing/2014/main" id="{880F19CA-6058-424E-AFF8-1DC5ECE7E788}"/>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2" name="Freeform 5506">
                  <a:extLst>
                    <a:ext uri="{FF2B5EF4-FFF2-40B4-BE49-F238E27FC236}">
                      <a16:creationId xmlns:a16="http://schemas.microsoft.com/office/drawing/2014/main" id="{D2C9FA66-33CC-4C2E-94E9-D22C5AF3A64C}"/>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3" name="Freeform 5507">
                  <a:extLst>
                    <a:ext uri="{FF2B5EF4-FFF2-40B4-BE49-F238E27FC236}">
                      <a16:creationId xmlns:a16="http://schemas.microsoft.com/office/drawing/2014/main" id="{A71119C7-8ED9-4128-B757-73F6C2CB14AD}"/>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4" name="Freeform 5508">
                  <a:extLst>
                    <a:ext uri="{FF2B5EF4-FFF2-40B4-BE49-F238E27FC236}">
                      <a16:creationId xmlns:a16="http://schemas.microsoft.com/office/drawing/2014/main" id="{904C9331-8365-4176-8DC7-E1F378A52CA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5" name="Freeform 5509">
                  <a:extLst>
                    <a:ext uri="{FF2B5EF4-FFF2-40B4-BE49-F238E27FC236}">
                      <a16:creationId xmlns:a16="http://schemas.microsoft.com/office/drawing/2014/main" id="{FDE53D0E-A16D-47F5-83B1-87CF14593AF8}"/>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6" name="Freeform 5510">
                  <a:extLst>
                    <a:ext uri="{FF2B5EF4-FFF2-40B4-BE49-F238E27FC236}">
                      <a16:creationId xmlns:a16="http://schemas.microsoft.com/office/drawing/2014/main" id="{4DCA33E0-DB81-4D57-AFAB-20E48399576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7" name="Freeform 5511">
                  <a:extLst>
                    <a:ext uri="{FF2B5EF4-FFF2-40B4-BE49-F238E27FC236}">
                      <a16:creationId xmlns:a16="http://schemas.microsoft.com/office/drawing/2014/main" id="{D4E2BE55-63CA-41B7-866C-B6F7E49AAC18}"/>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8" name="Freeform 5512">
                  <a:extLst>
                    <a:ext uri="{FF2B5EF4-FFF2-40B4-BE49-F238E27FC236}">
                      <a16:creationId xmlns:a16="http://schemas.microsoft.com/office/drawing/2014/main" id="{D46A8D0F-0071-4C99-B689-77CE352DA875}"/>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9" name="Freeform 5513">
                  <a:extLst>
                    <a:ext uri="{FF2B5EF4-FFF2-40B4-BE49-F238E27FC236}">
                      <a16:creationId xmlns:a16="http://schemas.microsoft.com/office/drawing/2014/main" id="{DAAE477B-4427-4FFD-B18B-7DD8FB8E2D8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0" name="Freeform 5514">
                  <a:extLst>
                    <a:ext uri="{FF2B5EF4-FFF2-40B4-BE49-F238E27FC236}">
                      <a16:creationId xmlns:a16="http://schemas.microsoft.com/office/drawing/2014/main" id="{7B290DB8-290C-4D36-B09E-E172C9BE481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1" name="Freeform 5515">
                  <a:extLst>
                    <a:ext uri="{FF2B5EF4-FFF2-40B4-BE49-F238E27FC236}">
                      <a16:creationId xmlns:a16="http://schemas.microsoft.com/office/drawing/2014/main" id="{C49BE695-0428-4602-BBD1-395B20E022A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2" name="Freeform 5516">
                  <a:extLst>
                    <a:ext uri="{FF2B5EF4-FFF2-40B4-BE49-F238E27FC236}">
                      <a16:creationId xmlns:a16="http://schemas.microsoft.com/office/drawing/2014/main" id="{A14BC9A2-4DF6-47F9-9E8D-CDB921FCAA82}"/>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3" name="Freeform 5517">
                  <a:extLst>
                    <a:ext uri="{FF2B5EF4-FFF2-40B4-BE49-F238E27FC236}">
                      <a16:creationId xmlns:a16="http://schemas.microsoft.com/office/drawing/2014/main" id="{859BF1EC-CAFA-49FA-9CAA-8E39F64A074B}"/>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4" name="Freeform 5518">
                  <a:extLst>
                    <a:ext uri="{FF2B5EF4-FFF2-40B4-BE49-F238E27FC236}">
                      <a16:creationId xmlns:a16="http://schemas.microsoft.com/office/drawing/2014/main" id="{CC67F09F-0E03-483B-9F6F-3F9842DA37E5}"/>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5" name="Freeform 5519">
                  <a:extLst>
                    <a:ext uri="{FF2B5EF4-FFF2-40B4-BE49-F238E27FC236}">
                      <a16:creationId xmlns:a16="http://schemas.microsoft.com/office/drawing/2014/main" id="{0F807A09-2E79-49A9-8FC9-18EE15B96B0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6" name="Freeform 5520">
                  <a:extLst>
                    <a:ext uri="{FF2B5EF4-FFF2-40B4-BE49-F238E27FC236}">
                      <a16:creationId xmlns:a16="http://schemas.microsoft.com/office/drawing/2014/main" id="{980E1E2D-B565-43C8-99D0-F34D0645FF5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7" name="Freeform 5521">
                  <a:extLst>
                    <a:ext uri="{FF2B5EF4-FFF2-40B4-BE49-F238E27FC236}">
                      <a16:creationId xmlns:a16="http://schemas.microsoft.com/office/drawing/2014/main" id="{C4C85BFA-CB00-4EE9-A1AF-1A481E50070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8" name="Freeform 5522">
                  <a:extLst>
                    <a:ext uri="{FF2B5EF4-FFF2-40B4-BE49-F238E27FC236}">
                      <a16:creationId xmlns:a16="http://schemas.microsoft.com/office/drawing/2014/main" id="{B596D648-8E9B-4CCA-806C-BAA1D88E9AD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9" name="Freeform 5523">
                  <a:extLst>
                    <a:ext uri="{FF2B5EF4-FFF2-40B4-BE49-F238E27FC236}">
                      <a16:creationId xmlns:a16="http://schemas.microsoft.com/office/drawing/2014/main" id="{FB92E490-E09F-4CC4-AF98-C8D74FBC9FB5}"/>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0" name="Freeform 5524">
                  <a:extLst>
                    <a:ext uri="{FF2B5EF4-FFF2-40B4-BE49-F238E27FC236}">
                      <a16:creationId xmlns:a16="http://schemas.microsoft.com/office/drawing/2014/main" id="{706B7750-564E-49A9-BCAE-73E228ECE22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1" name="Freeform 5525">
                  <a:extLst>
                    <a:ext uri="{FF2B5EF4-FFF2-40B4-BE49-F238E27FC236}">
                      <a16:creationId xmlns:a16="http://schemas.microsoft.com/office/drawing/2014/main" id="{17259CE2-8F9C-4668-BE0D-4A5C81A2CFBA}"/>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2" name="Freeform 5526">
                  <a:extLst>
                    <a:ext uri="{FF2B5EF4-FFF2-40B4-BE49-F238E27FC236}">
                      <a16:creationId xmlns:a16="http://schemas.microsoft.com/office/drawing/2014/main" id="{DCFEDF28-9924-4C58-89A8-74AC600FA342}"/>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3" name="Freeform 5527">
                  <a:extLst>
                    <a:ext uri="{FF2B5EF4-FFF2-40B4-BE49-F238E27FC236}">
                      <a16:creationId xmlns:a16="http://schemas.microsoft.com/office/drawing/2014/main" id="{348F128B-5565-43E8-81DE-A39D14CE0A86}"/>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4" name="Freeform 5528">
                  <a:extLst>
                    <a:ext uri="{FF2B5EF4-FFF2-40B4-BE49-F238E27FC236}">
                      <a16:creationId xmlns:a16="http://schemas.microsoft.com/office/drawing/2014/main" id="{2A97603C-D83A-490C-BE00-E4A2E00F8945}"/>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5" name="Freeform 5529">
                  <a:extLst>
                    <a:ext uri="{FF2B5EF4-FFF2-40B4-BE49-F238E27FC236}">
                      <a16:creationId xmlns:a16="http://schemas.microsoft.com/office/drawing/2014/main" id="{41421A76-CCCB-4ADE-98E1-BA06F026D1FE}"/>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6" name="Freeform 5530">
                  <a:extLst>
                    <a:ext uri="{FF2B5EF4-FFF2-40B4-BE49-F238E27FC236}">
                      <a16:creationId xmlns:a16="http://schemas.microsoft.com/office/drawing/2014/main" id="{CCC581D1-2B1F-4D8F-91BE-89C49419FB41}"/>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7" name="Freeform 5531">
                  <a:extLst>
                    <a:ext uri="{FF2B5EF4-FFF2-40B4-BE49-F238E27FC236}">
                      <a16:creationId xmlns:a16="http://schemas.microsoft.com/office/drawing/2014/main" id="{F7F0E4D2-FCB8-43A9-AFCF-B8BB636475F1}"/>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8" name="Freeform 5532">
                  <a:extLst>
                    <a:ext uri="{FF2B5EF4-FFF2-40B4-BE49-F238E27FC236}">
                      <a16:creationId xmlns:a16="http://schemas.microsoft.com/office/drawing/2014/main" id="{FA46DAAF-40E4-4CD2-880D-162CB0539754}"/>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9" name="Freeform 5533">
                  <a:extLst>
                    <a:ext uri="{FF2B5EF4-FFF2-40B4-BE49-F238E27FC236}">
                      <a16:creationId xmlns:a16="http://schemas.microsoft.com/office/drawing/2014/main" id="{103195D2-B4DD-4D15-833F-F908AD128DA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0" name="Freeform 5534">
                  <a:extLst>
                    <a:ext uri="{FF2B5EF4-FFF2-40B4-BE49-F238E27FC236}">
                      <a16:creationId xmlns:a16="http://schemas.microsoft.com/office/drawing/2014/main" id="{8E6351EA-14D8-42B6-B680-92C31CE87B9C}"/>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1" name="Freeform 5535">
                  <a:extLst>
                    <a:ext uri="{FF2B5EF4-FFF2-40B4-BE49-F238E27FC236}">
                      <a16:creationId xmlns:a16="http://schemas.microsoft.com/office/drawing/2014/main" id="{5DC1258F-3A35-4259-8CF2-5829EA3463A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2" name="Freeform 5536">
                  <a:extLst>
                    <a:ext uri="{FF2B5EF4-FFF2-40B4-BE49-F238E27FC236}">
                      <a16:creationId xmlns:a16="http://schemas.microsoft.com/office/drawing/2014/main" id="{DE67D341-8C66-42DD-9077-3F9189E550E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3" name="Freeform 5537">
                  <a:extLst>
                    <a:ext uri="{FF2B5EF4-FFF2-40B4-BE49-F238E27FC236}">
                      <a16:creationId xmlns:a16="http://schemas.microsoft.com/office/drawing/2014/main" id="{F1EDDB64-8A74-488E-B215-8AD44840BA1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4" name="Freeform 5538">
                  <a:extLst>
                    <a:ext uri="{FF2B5EF4-FFF2-40B4-BE49-F238E27FC236}">
                      <a16:creationId xmlns:a16="http://schemas.microsoft.com/office/drawing/2014/main" id="{86F5B36E-9866-4E3E-909A-6919C1EA765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5" name="Freeform 5539">
                  <a:extLst>
                    <a:ext uri="{FF2B5EF4-FFF2-40B4-BE49-F238E27FC236}">
                      <a16:creationId xmlns:a16="http://schemas.microsoft.com/office/drawing/2014/main" id="{71EA3909-0078-4F0B-84C7-09EC30EE37E8}"/>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6" name="Freeform 5540">
                  <a:extLst>
                    <a:ext uri="{FF2B5EF4-FFF2-40B4-BE49-F238E27FC236}">
                      <a16:creationId xmlns:a16="http://schemas.microsoft.com/office/drawing/2014/main" id="{C6A8D217-1BF6-47D5-9769-E5BE78D0B3C7}"/>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7" name="Freeform 5541">
                  <a:extLst>
                    <a:ext uri="{FF2B5EF4-FFF2-40B4-BE49-F238E27FC236}">
                      <a16:creationId xmlns:a16="http://schemas.microsoft.com/office/drawing/2014/main" id="{41BA722B-D802-4657-9545-D71F1409F721}"/>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8" name="Freeform 5542">
                  <a:extLst>
                    <a:ext uri="{FF2B5EF4-FFF2-40B4-BE49-F238E27FC236}">
                      <a16:creationId xmlns:a16="http://schemas.microsoft.com/office/drawing/2014/main" id="{0F5B05A5-6D81-4BEA-8F5D-B791B5177F1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9" name="Freeform 5543">
                  <a:extLst>
                    <a:ext uri="{FF2B5EF4-FFF2-40B4-BE49-F238E27FC236}">
                      <a16:creationId xmlns:a16="http://schemas.microsoft.com/office/drawing/2014/main" id="{72D0F2C0-ECD1-4F01-9F47-4FF029902A7D}"/>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0" name="Freeform 5544">
                  <a:extLst>
                    <a:ext uri="{FF2B5EF4-FFF2-40B4-BE49-F238E27FC236}">
                      <a16:creationId xmlns:a16="http://schemas.microsoft.com/office/drawing/2014/main" id="{4CBF5514-3C77-4BFB-8133-C303304F1EA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1" name="Freeform 5545">
                  <a:extLst>
                    <a:ext uri="{FF2B5EF4-FFF2-40B4-BE49-F238E27FC236}">
                      <a16:creationId xmlns:a16="http://schemas.microsoft.com/office/drawing/2014/main" id="{2B72DD58-37D4-483C-8DFB-74BE541125AC}"/>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2" name="Freeform 5546">
                  <a:extLst>
                    <a:ext uri="{FF2B5EF4-FFF2-40B4-BE49-F238E27FC236}">
                      <a16:creationId xmlns:a16="http://schemas.microsoft.com/office/drawing/2014/main" id="{BC913C53-30DF-450C-B3A8-A3ABB47DF8D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3" name="Freeform 5547">
                  <a:extLst>
                    <a:ext uri="{FF2B5EF4-FFF2-40B4-BE49-F238E27FC236}">
                      <a16:creationId xmlns:a16="http://schemas.microsoft.com/office/drawing/2014/main" id="{9D4AD79B-D36C-47EA-98D5-166F802FC907}"/>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4" name="Freeform 5548">
                  <a:extLst>
                    <a:ext uri="{FF2B5EF4-FFF2-40B4-BE49-F238E27FC236}">
                      <a16:creationId xmlns:a16="http://schemas.microsoft.com/office/drawing/2014/main" id="{01731B3C-252A-41EA-8F7C-2D01E8FC001B}"/>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5" name="Freeform 5549">
                  <a:extLst>
                    <a:ext uri="{FF2B5EF4-FFF2-40B4-BE49-F238E27FC236}">
                      <a16:creationId xmlns:a16="http://schemas.microsoft.com/office/drawing/2014/main" id="{74C89786-281F-4FB3-93E0-75575269B1B1}"/>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6" name="Freeform 5550">
                  <a:extLst>
                    <a:ext uri="{FF2B5EF4-FFF2-40B4-BE49-F238E27FC236}">
                      <a16:creationId xmlns:a16="http://schemas.microsoft.com/office/drawing/2014/main" id="{06913A55-0E6C-4244-9CAE-DF2CB77310FC}"/>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7" name="Freeform 5551">
                  <a:extLst>
                    <a:ext uri="{FF2B5EF4-FFF2-40B4-BE49-F238E27FC236}">
                      <a16:creationId xmlns:a16="http://schemas.microsoft.com/office/drawing/2014/main" id="{A6ACFE63-7527-45B2-A3B3-EF355D300AF1}"/>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8" name="Freeform 5552">
                  <a:extLst>
                    <a:ext uri="{FF2B5EF4-FFF2-40B4-BE49-F238E27FC236}">
                      <a16:creationId xmlns:a16="http://schemas.microsoft.com/office/drawing/2014/main" id="{1BEDEA41-80F7-48F3-B294-0DBAEEC164D2}"/>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9" name="Freeform 5553">
                  <a:extLst>
                    <a:ext uri="{FF2B5EF4-FFF2-40B4-BE49-F238E27FC236}">
                      <a16:creationId xmlns:a16="http://schemas.microsoft.com/office/drawing/2014/main" id="{69BDE85D-96BA-4824-AF6A-2C634963124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0" name="Freeform 5554">
                  <a:extLst>
                    <a:ext uri="{FF2B5EF4-FFF2-40B4-BE49-F238E27FC236}">
                      <a16:creationId xmlns:a16="http://schemas.microsoft.com/office/drawing/2014/main" id="{28E168B5-3F14-465C-8214-812EA40776A8}"/>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1" name="Freeform 5555">
                  <a:extLst>
                    <a:ext uri="{FF2B5EF4-FFF2-40B4-BE49-F238E27FC236}">
                      <a16:creationId xmlns:a16="http://schemas.microsoft.com/office/drawing/2014/main" id="{487254D0-F8E7-4950-89B3-71EB9DA41B44}"/>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2" name="Freeform 5556">
                  <a:extLst>
                    <a:ext uri="{FF2B5EF4-FFF2-40B4-BE49-F238E27FC236}">
                      <a16:creationId xmlns:a16="http://schemas.microsoft.com/office/drawing/2014/main" id="{C38BFF43-A163-4903-B88F-0C3286F5C937}"/>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3" name="Freeform 5557">
                  <a:extLst>
                    <a:ext uri="{FF2B5EF4-FFF2-40B4-BE49-F238E27FC236}">
                      <a16:creationId xmlns:a16="http://schemas.microsoft.com/office/drawing/2014/main" id="{8478A567-DBCA-478A-829C-DD2AF19BCB02}"/>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4" name="Freeform 5558">
                  <a:extLst>
                    <a:ext uri="{FF2B5EF4-FFF2-40B4-BE49-F238E27FC236}">
                      <a16:creationId xmlns:a16="http://schemas.microsoft.com/office/drawing/2014/main" id="{A0293A36-7ADD-4B4B-9BA0-B3A525E8E6AB}"/>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5" name="Freeform 5559">
                  <a:extLst>
                    <a:ext uri="{FF2B5EF4-FFF2-40B4-BE49-F238E27FC236}">
                      <a16:creationId xmlns:a16="http://schemas.microsoft.com/office/drawing/2014/main" id="{B02572B4-287E-4AE7-BDA1-002507FB098C}"/>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6" name="Freeform 5560">
                  <a:extLst>
                    <a:ext uri="{FF2B5EF4-FFF2-40B4-BE49-F238E27FC236}">
                      <a16:creationId xmlns:a16="http://schemas.microsoft.com/office/drawing/2014/main" id="{C7994348-C8FB-4C8F-A772-D1A26164F6D6}"/>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7" name="Freeform 5561">
                  <a:extLst>
                    <a:ext uri="{FF2B5EF4-FFF2-40B4-BE49-F238E27FC236}">
                      <a16:creationId xmlns:a16="http://schemas.microsoft.com/office/drawing/2014/main" id="{463283F1-7361-461C-BBCF-FE064C18DFF0}"/>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8" name="Freeform 5562">
                  <a:extLst>
                    <a:ext uri="{FF2B5EF4-FFF2-40B4-BE49-F238E27FC236}">
                      <a16:creationId xmlns:a16="http://schemas.microsoft.com/office/drawing/2014/main" id="{9EE9145B-CE4D-4C7B-A722-A0046F516FA2}"/>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9" name="Freeform 5563">
                  <a:extLst>
                    <a:ext uri="{FF2B5EF4-FFF2-40B4-BE49-F238E27FC236}">
                      <a16:creationId xmlns:a16="http://schemas.microsoft.com/office/drawing/2014/main" id="{5F96D72E-305D-48AE-803B-31BD1C10A270}"/>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0" name="Freeform 5564">
                  <a:extLst>
                    <a:ext uri="{FF2B5EF4-FFF2-40B4-BE49-F238E27FC236}">
                      <a16:creationId xmlns:a16="http://schemas.microsoft.com/office/drawing/2014/main" id="{27EDD19B-40AF-40DD-BF4B-06F830BCD4AC}"/>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1" name="Freeform 5565">
                  <a:extLst>
                    <a:ext uri="{FF2B5EF4-FFF2-40B4-BE49-F238E27FC236}">
                      <a16:creationId xmlns:a16="http://schemas.microsoft.com/office/drawing/2014/main" id="{660518D0-8663-4211-BE09-BF89971B8636}"/>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2" name="Freeform 5566">
                  <a:extLst>
                    <a:ext uri="{FF2B5EF4-FFF2-40B4-BE49-F238E27FC236}">
                      <a16:creationId xmlns:a16="http://schemas.microsoft.com/office/drawing/2014/main" id="{D40ACE65-05F1-4218-A377-23C1C1828669}"/>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3" name="Freeform 5567">
                  <a:extLst>
                    <a:ext uri="{FF2B5EF4-FFF2-40B4-BE49-F238E27FC236}">
                      <a16:creationId xmlns:a16="http://schemas.microsoft.com/office/drawing/2014/main" id="{9DE68758-8F67-476C-8849-28BA55437E8E}"/>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4" name="Freeform 5568">
                  <a:extLst>
                    <a:ext uri="{FF2B5EF4-FFF2-40B4-BE49-F238E27FC236}">
                      <a16:creationId xmlns:a16="http://schemas.microsoft.com/office/drawing/2014/main" id="{82577B03-B171-4EE1-9288-55FB3F8B4807}"/>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5" name="Freeform 5569">
                  <a:extLst>
                    <a:ext uri="{FF2B5EF4-FFF2-40B4-BE49-F238E27FC236}">
                      <a16:creationId xmlns:a16="http://schemas.microsoft.com/office/drawing/2014/main" id="{22F5C7F8-E15E-4028-A10D-721286F7D08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6" name="Freeform 5570">
                  <a:extLst>
                    <a:ext uri="{FF2B5EF4-FFF2-40B4-BE49-F238E27FC236}">
                      <a16:creationId xmlns:a16="http://schemas.microsoft.com/office/drawing/2014/main" id="{CCA76DF9-13E8-42BD-805B-B91B956A3B7D}"/>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7" name="Freeform 5571">
                  <a:extLst>
                    <a:ext uri="{FF2B5EF4-FFF2-40B4-BE49-F238E27FC236}">
                      <a16:creationId xmlns:a16="http://schemas.microsoft.com/office/drawing/2014/main" id="{19F40E4F-4A60-4286-95AE-4DAD09C4EE8E}"/>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8" name="Freeform 5572">
                  <a:extLst>
                    <a:ext uri="{FF2B5EF4-FFF2-40B4-BE49-F238E27FC236}">
                      <a16:creationId xmlns:a16="http://schemas.microsoft.com/office/drawing/2014/main" id="{31B05774-1FB2-4DDC-9DAF-9979CF562C2D}"/>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9" name="Freeform 5573">
                  <a:extLst>
                    <a:ext uri="{FF2B5EF4-FFF2-40B4-BE49-F238E27FC236}">
                      <a16:creationId xmlns:a16="http://schemas.microsoft.com/office/drawing/2014/main" id="{75DFC15B-AFD1-4404-B745-C869AB66DEDF}"/>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0" name="Freeform 5574">
                  <a:extLst>
                    <a:ext uri="{FF2B5EF4-FFF2-40B4-BE49-F238E27FC236}">
                      <a16:creationId xmlns:a16="http://schemas.microsoft.com/office/drawing/2014/main" id="{1C768C67-82F5-41CF-B425-5C1A01866AB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1" name="Freeform 5575">
                  <a:extLst>
                    <a:ext uri="{FF2B5EF4-FFF2-40B4-BE49-F238E27FC236}">
                      <a16:creationId xmlns:a16="http://schemas.microsoft.com/office/drawing/2014/main" id="{E385F32C-A4CF-4225-ACE7-DA031F1DB3DA}"/>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2" name="Freeform 5576">
                  <a:extLst>
                    <a:ext uri="{FF2B5EF4-FFF2-40B4-BE49-F238E27FC236}">
                      <a16:creationId xmlns:a16="http://schemas.microsoft.com/office/drawing/2014/main" id="{C086F4E5-37B0-458A-8649-F59708B426E1}"/>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3" name="Freeform 5577">
                  <a:extLst>
                    <a:ext uri="{FF2B5EF4-FFF2-40B4-BE49-F238E27FC236}">
                      <a16:creationId xmlns:a16="http://schemas.microsoft.com/office/drawing/2014/main" id="{41FBB0B6-0EC3-429F-9483-9C18AAB619E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4" name="Freeform 5578">
                  <a:extLst>
                    <a:ext uri="{FF2B5EF4-FFF2-40B4-BE49-F238E27FC236}">
                      <a16:creationId xmlns:a16="http://schemas.microsoft.com/office/drawing/2014/main" id="{378B4276-336E-42C4-96C6-D1924FACCDC7}"/>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5" name="Freeform 5579">
                  <a:extLst>
                    <a:ext uri="{FF2B5EF4-FFF2-40B4-BE49-F238E27FC236}">
                      <a16:creationId xmlns:a16="http://schemas.microsoft.com/office/drawing/2014/main" id="{98287FA5-8003-4305-8E1E-DBC7D86133B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6" name="Freeform 5580">
                  <a:extLst>
                    <a:ext uri="{FF2B5EF4-FFF2-40B4-BE49-F238E27FC236}">
                      <a16:creationId xmlns:a16="http://schemas.microsoft.com/office/drawing/2014/main" id="{CF9CF6A8-0094-4DB1-85A6-8A46EE3B7A4A}"/>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7" name="Freeform 5581">
                  <a:extLst>
                    <a:ext uri="{FF2B5EF4-FFF2-40B4-BE49-F238E27FC236}">
                      <a16:creationId xmlns:a16="http://schemas.microsoft.com/office/drawing/2014/main" id="{CF3074F0-09EB-4B1F-8FAF-ADA133C78DE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8" name="Freeform 5582">
                  <a:extLst>
                    <a:ext uri="{FF2B5EF4-FFF2-40B4-BE49-F238E27FC236}">
                      <a16:creationId xmlns:a16="http://schemas.microsoft.com/office/drawing/2014/main" id="{1EC3E13C-E06D-471B-86BA-CD2506390F67}"/>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9" name="Freeform 5583">
                  <a:extLst>
                    <a:ext uri="{FF2B5EF4-FFF2-40B4-BE49-F238E27FC236}">
                      <a16:creationId xmlns:a16="http://schemas.microsoft.com/office/drawing/2014/main" id="{287601E2-9A68-4DC4-9A55-92C722B0A55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0" name="Freeform 5584">
                  <a:extLst>
                    <a:ext uri="{FF2B5EF4-FFF2-40B4-BE49-F238E27FC236}">
                      <a16:creationId xmlns:a16="http://schemas.microsoft.com/office/drawing/2014/main" id="{745FDD39-1FD1-43D6-886B-A24E5154E468}"/>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1" name="Freeform 5585">
                  <a:extLst>
                    <a:ext uri="{FF2B5EF4-FFF2-40B4-BE49-F238E27FC236}">
                      <a16:creationId xmlns:a16="http://schemas.microsoft.com/office/drawing/2014/main" id="{2F78E0E8-6DAC-4DFC-B963-45802B5F2154}"/>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2" name="Freeform 5586">
                  <a:extLst>
                    <a:ext uri="{FF2B5EF4-FFF2-40B4-BE49-F238E27FC236}">
                      <a16:creationId xmlns:a16="http://schemas.microsoft.com/office/drawing/2014/main" id="{B5564C8B-CF92-4BB8-8E91-C28A77BA3C30}"/>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3" name="Freeform 5587">
                  <a:extLst>
                    <a:ext uri="{FF2B5EF4-FFF2-40B4-BE49-F238E27FC236}">
                      <a16:creationId xmlns:a16="http://schemas.microsoft.com/office/drawing/2014/main" id="{D6A81DF7-C3E6-4D0B-BCED-EB9B0E5066DE}"/>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4" name="Freeform 5588">
                  <a:extLst>
                    <a:ext uri="{FF2B5EF4-FFF2-40B4-BE49-F238E27FC236}">
                      <a16:creationId xmlns:a16="http://schemas.microsoft.com/office/drawing/2014/main" id="{8EB80B23-EC91-47B6-80C2-2F1399ED5563}"/>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5" name="Freeform 5589">
                  <a:extLst>
                    <a:ext uri="{FF2B5EF4-FFF2-40B4-BE49-F238E27FC236}">
                      <a16:creationId xmlns:a16="http://schemas.microsoft.com/office/drawing/2014/main" id="{854875F7-5AB6-41E9-A305-C26B7A4C63C9}"/>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6" name="Freeform 5590">
                  <a:extLst>
                    <a:ext uri="{FF2B5EF4-FFF2-40B4-BE49-F238E27FC236}">
                      <a16:creationId xmlns:a16="http://schemas.microsoft.com/office/drawing/2014/main" id="{42C773FD-BDFC-4039-9134-3C0D1797F6EC}"/>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7" name="Freeform 5591">
                  <a:extLst>
                    <a:ext uri="{FF2B5EF4-FFF2-40B4-BE49-F238E27FC236}">
                      <a16:creationId xmlns:a16="http://schemas.microsoft.com/office/drawing/2014/main" id="{0A059725-180C-49D9-8F3F-4EA63B6FB32D}"/>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8" name="Freeform 5592">
                  <a:extLst>
                    <a:ext uri="{FF2B5EF4-FFF2-40B4-BE49-F238E27FC236}">
                      <a16:creationId xmlns:a16="http://schemas.microsoft.com/office/drawing/2014/main" id="{BDD5CCD6-C39C-48A3-B3AA-2CBF6AF81CC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9" name="Freeform 5593">
                  <a:extLst>
                    <a:ext uri="{FF2B5EF4-FFF2-40B4-BE49-F238E27FC236}">
                      <a16:creationId xmlns:a16="http://schemas.microsoft.com/office/drawing/2014/main" id="{06949977-6E4B-4CF9-BF1F-C0F1ACC25C4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0" name="Freeform 5594">
                  <a:extLst>
                    <a:ext uri="{FF2B5EF4-FFF2-40B4-BE49-F238E27FC236}">
                      <a16:creationId xmlns:a16="http://schemas.microsoft.com/office/drawing/2014/main" id="{19D86EDD-DBDE-4D35-AEBB-50E1ED0C07E1}"/>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1" name="Freeform 5595">
                  <a:extLst>
                    <a:ext uri="{FF2B5EF4-FFF2-40B4-BE49-F238E27FC236}">
                      <a16:creationId xmlns:a16="http://schemas.microsoft.com/office/drawing/2014/main" id="{EFB6084A-FE5E-4F13-AACF-E44E23BD0DF7}"/>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2" name="Freeform 5596">
                  <a:extLst>
                    <a:ext uri="{FF2B5EF4-FFF2-40B4-BE49-F238E27FC236}">
                      <a16:creationId xmlns:a16="http://schemas.microsoft.com/office/drawing/2014/main" id="{021B4DA2-4B04-45D1-8031-AA96A3706ECE}"/>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3" name="Freeform 5597">
                  <a:extLst>
                    <a:ext uri="{FF2B5EF4-FFF2-40B4-BE49-F238E27FC236}">
                      <a16:creationId xmlns:a16="http://schemas.microsoft.com/office/drawing/2014/main" id="{2927511E-B108-4BF1-ABA6-F3C59DE4D770}"/>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4" name="Freeform 5598">
                  <a:extLst>
                    <a:ext uri="{FF2B5EF4-FFF2-40B4-BE49-F238E27FC236}">
                      <a16:creationId xmlns:a16="http://schemas.microsoft.com/office/drawing/2014/main" id="{5AA5398B-F7AA-4175-A3B2-D9AA4CAFD71C}"/>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5" name="Freeform 5599">
                  <a:extLst>
                    <a:ext uri="{FF2B5EF4-FFF2-40B4-BE49-F238E27FC236}">
                      <a16:creationId xmlns:a16="http://schemas.microsoft.com/office/drawing/2014/main" id="{523A6A5A-C5D2-4B8B-8725-D9AE46C310E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6" name="Freeform 5600">
                  <a:extLst>
                    <a:ext uri="{FF2B5EF4-FFF2-40B4-BE49-F238E27FC236}">
                      <a16:creationId xmlns:a16="http://schemas.microsoft.com/office/drawing/2014/main" id="{CCF578BE-6B23-4F87-A233-9841644D330B}"/>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7" name="Freeform 5601">
                  <a:extLst>
                    <a:ext uri="{FF2B5EF4-FFF2-40B4-BE49-F238E27FC236}">
                      <a16:creationId xmlns:a16="http://schemas.microsoft.com/office/drawing/2014/main" id="{C683DEA1-6CAE-4BF7-8C3F-46EA751EF8B3}"/>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8" name="Freeform 5602">
                  <a:extLst>
                    <a:ext uri="{FF2B5EF4-FFF2-40B4-BE49-F238E27FC236}">
                      <a16:creationId xmlns:a16="http://schemas.microsoft.com/office/drawing/2014/main" id="{C4F731E2-CE77-4580-8597-A3C85262698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9" name="Freeform 5603">
                  <a:extLst>
                    <a:ext uri="{FF2B5EF4-FFF2-40B4-BE49-F238E27FC236}">
                      <a16:creationId xmlns:a16="http://schemas.microsoft.com/office/drawing/2014/main" id="{CE882C2B-C78D-498A-964D-C589716F28F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0" name="Freeform 5604">
                  <a:extLst>
                    <a:ext uri="{FF2B5EF4-FFF2-40B4-BE49-F238E27FC236}">
                      <a16:creationId xmlns:a16="http://schemas.microsoft.com/office/drawing/2014/main" id="{74A38C3F-E47F-4003-A5AC-A155AB530FA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1" name="Freeform 5605">
                  <a:extLst>
                    <a:ext uri="{FF2B5EF4-FFF2-40B4-BE49-F238E27FC236}">
                      <a16:creationId xmlns:a16="http://schemas.microsoft.com/office/drawing/2014/main" id="{7E11D997-48A3-4643-A62D-EA2083A4288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2" name="Freeform 5606">
                  <a:extLst>
                    <a:ext uri="{FF2B5EF4-FFF2-40B4-BE49-F238E27FC236}">
                      <a16:creationId xmlns:a16="http://schemas.microsoft.com/office/drawing/2014/main" id="{D4DDD6FF-3989-4209-95ED-5F8CCBF0BF5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3" name="Freeform 5607">
                  <a:extLst>
                    <a:ext uri="{FF2B5EF4-FFF2-40B4-BE49-F238E27FC236}">
                      <a16:creationId xmlns:a16="http://schemas.microsoft.com/office/drawing/2014/main" id="{CC13DC83-5DEA-4D24-934A-73CB28E23E0A}"/>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4" name="Freeform 5608">
                  <a:extLst>
                    <a:ext uri="{FF2B5EF4-FFF2-40B4-BE49-F238E27FC236}">
                      <a16:creationId xmlns:a16="http://schemas.microsoft.com/office/drawing/2014/main" id="{2CA7FA08-4670-4F34-8562-574166D3CD11}"/>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5" name="Freeform 5609">
                  <a:extLst>
                    <a:ext uri="{FF2B5EF4-FFF2-40B4-BE49-F238E27FC236}">
                      <a16:creationId xmlns:a16="http://schemas.microsoft.com/office/drawing/2014/main" id="{2025453C-F9EF-4631-9220-442C84701C14}"/>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6" name="Freeform 5610">
                  <a:extLst>
                    <a:ext uri="{FF2B5EF4-FFF2-40B4-BE49-F238E27FC236}">
                      <a16:creationId xmlns:a16="http://schemas.microsoft.com/office/drawing/2014/main" id="{3273139B-4CBC-4DEF-84F7-59581B9796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7" name="Freeform 5611">
                  <a:extLst>
                    <a:ext uri="{FF2B5EF4-FFF2-40B4-BE49-F238E27FC236}">
                      <a16:creationId xmlns:a16="http://schemas.microsoft.com/office/drawing/2014/main" id="{C11B3BEB-69CA-4DFE-96AD-849E6833F607}"/>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8" name="Freeform 5612">
                  <a:extLst>
                    <a:ext uri="{FF2B5EF4-FFF2-40B4-BE49-F238E27FC236}">
                      <a16:creationId xmlns:a16="http://schemas.microsoft.com/office/drawing/2014/main" id="{E11C76D2-9E8E-4E93-AF20-8895E13A4D1E}"/>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9" name="Freeform 5613">
                  <a:extLst>
                    <a:ext uri="{FF2B5EF4-FFF2-40B4-BE49-F238E27FC236}">
                      <a16:creationId xmlns:a16="http://schemas.microsoft.com/office/drawing/2014/main" id="{B0480FEA-1540-4A4F-931E-8DB72E52231E}"/>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0" name="Freeform 5614">
                  <a:extLst>
                    <a:ext uri="{FF2B5EF4-FFF2-40B4-BE49-F238E27FC236}">
                      <a16:creationId xmlns:a16="http://schemas.microsoft.com/office/drawing/2014/main" id="{3A1A4775-A666-4201-AEC2-E063E868009B}"/>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1" name="Freeform 5615">
                  <a:extLst>
                    <a:ext uri="{FF2B5EF4-FFF2-40B4-BE49-F238E27FC236}">
                      <a16:creationId xmlns:a16="http://schemas.microsoft.com/office/drawing/2014/main" id="{6B6FEFB7-70AA-4535-A836-13F6495426F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2" name="Freeform 5616">
                  <a:extLst>
                    <a:ext uri="{FF2B5EF4-FFF2-40B4-BE49-F238E27FC236}">
                      <a16:creationId xmlns:a16="http://schemas.microsoft.com/office/drawing/2014/main" id="{A8DA2FD1-01E1-46B3-AA1D-AD1C451A045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3" name="Freeform 5617">
                  <a:extLst>
                    <a:ext uri="{FF2B5EF4-FFF2-40B4-BE49-F238E27FC236}">
                      <a16:creationId xmlns:a16="http://schemas.microsoft.com/office/drawing/2014/main" id="{792B0B57-B0DD-4173-A054-DEC9D63C427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4" name="Freeform 5618">
                  <a:extLst>
                    <a:ext uri="{FF2B5EF4-FFF2-40B4-BE49-F238E27FC236}">
                      <a16:creationId xmlns:a16="http://schemas.microsoft.com/office/drawing/2014/main" id="{315FB8FD-F258-4812-A1C7-84C17C837044}"/>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5" name="Freeform 5619">
                  <a:extLst>
                    <a:ext uri="{FF2B5EF4-FFF2-40B4-BE49-F238E27FC236}">
                      <a16:creationId xmlns:a16="http://schemas.microsoft.com/office/drawing/2014/main" id="{8B5305CF-1DD6-4BF2-AA4E-A36457C0C0D5}"/>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6" name="Freeform 5620">
                  <a:extLst>
                    <a:ext uri="{FF2B5EF4-FFF2-40B4-BE49-F238E27FC236}">
                      <a16:creationId xmlns:a16="http://schemas.microsoft.com/office/drawing/2014/main" id="{A2D622F5-A1A0-4297-AEEA-1FDD7E0E5A95}"/>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7" name="Freeform 5621">
                  <a:extLst>
                    <a:ext uri="{FF2B5EF4-FFF2-40B4-BE49-F238E27FC236}">
                      <a16:creationId xmlns:a16="http://schemas.microsoft.com/office/drawing/2014/main" id="{56F6D442-1118-4F0E-B2E1-2A14F1021E44}"/>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8" name="Freeform 5622">
                  <a:extLst>
                    <a:ext uri="{FF2B5EF4-FFF2-40B4-BE49-F238E27FC236}">
                      <a16:creationId xmlns:a16="http://schemas.microsoft.com/office/drawing/2014/main" id="{B01D6416-C167-4BCE-AD2E-15703DC9001D}"/>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9" name="Freeform 5623">
                  <a:extLst>
                    <a:ext uri="{FF2B5EF4-FFF2-40B4-BE49-F238E27FC236}">
                      <a16:creationId xmlns:a16="http://schemas.microsoft.com/office/drawing/2014/main" id="{DFA92D0D-C8FD-421C-855D-627DCC4D719A}"/>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0" name="Freeform 5624">
                  <a:extLst>
                    <a:ext uri="{FF2B5EF4-FFF2-40B4-BE49-F238E27FC236}">
                      <a16:creationId xmlns:a16="http://schemas.microsoft.com/office/drawing/2014/main" id="{0FF60AC7-DE3D-4BC7-860D-A6AABB88EE82}"/>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1" name="Freeform 5625">
                  <a:extLst>
                    <a:ext uri="{FF2B5EF4-FFF2-40B4-BE49-F238E27FC236}">
                      <a16:creationId xmlns:a16="http://schemas.microsoft.com/office/drawing/2014/main" id="{790E4A97-721A-4B04-98C2-38CFCBE3408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2" name="Freeform 5626">
                  <a:extLst>
                    <a:ext uri="{FF2B5EF4-FFF2-40B4-BE49-F238E27FC236}">
                      <a16:creationId xmlns:a16="http://schemas.microsoft.com/office/drawing/2014/main" id="{1334135D-4B24-4C94-AB84-2F87D8F53C4B}"/>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3" name="Freeform 5627">
                  <a:extLst>
                    <a:ext uri="{FF2B5EF4-FFF2-40B4-BE49-F238E27FC236}">
                      <a16:creationId xmlns:a16="http://schemas.microsoft.com/office/drawing/2014/main" id="{38C47074-7A35-448A-91B1-1DBDB4C72CF0}"/>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4" name="Freeform 5628">
                  <a:extLst>
                    <a:ext uri="{FF2B5EF4-FFF2-40B4-BE49-F238E27FC236}">
                      <a16:creationId xmlns:a16="http://schemas.microsoft.com/office/drawing/2014/main" id="{18B188CA-7DAE-460B-97D9-83F32A78708A}"/>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5" name="Freeform 5629">
                  <a:extLst>
                    <a:ext uri="{FF2B5EF4-FFF2-40B4-BE49-F238E27FC236}">
                      <a16:creationId xmlns:a16="http://schemas.microsoft.com/office/drawing/2014/main" id="{02708B65-AB22-4F0F-8B38-57CAACB5C4BA}"/>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6" name="Freeform 5630">
                  <a:extLst>
                    <a:ext uri="{FF2B5EF4-FFF2-40B4-BE49-F238E27FC236}">
                      <a16:creationId xmlns:a16="http://schemas.microsoft.com/office/drawing/2014/main" id="{D2522AE8-4BCE-4DC1-B148-4CC178850A2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7" name="Freeform 5631">
                  <a:extLst>
                    <a:ext uri="{FF2B5EF4-FFF2-40B4-BE49-F238E27FC236}">
                      <a16:creationId xmlns:a16="http://schemas.microsoft.com/office/drawing/2014/main" id="{1FA67573-AD12-4B0E-8949-9BB9187B5DA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8" name="Freeform 5632">
                  <a:extLst>
                    <a:ext uri="{FF2B5EF4-FFF2-40B4-BE49-F238E27FC236}">
                      <a16:creationId xmlns:a16="http://schemas.microsoft.com/office/drawing/2014/main" id="{72219BCF-54FF-463D-9F53-15A0774AE35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9" name="Freeform 5633">
                  <a:extLst>
                    <a:ext uri="{FF2B5EF4-FFF2-40B4-BE49-F238E27FC236}">
                      <a16:creationId xmlns:a16="http://schemas.microsoft.com/office/drawing/2014/main" id="{883E622F-97E7-4475-8393-7AD044FA4C01}"/>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0" name="Freeform 5634">
                  <a:extLst>
                    <a:ext uri="{FF2B5EF4-FFF2-40B4-BE49-F238E27FC236}">
                      <a16:creationId xmlns:a16="http://schemas.microsoft.com/office/drawing/2014/main" id="{2AE3C6DF-63E1-4079-98F5-344CFC8C1E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1" name="Freeform 5635">
                  <a:extLst>
                    <a:ext uri="{FF2B5EF4-FFF2-40B4-BE49-F238E27FC236}">
                      <a16:creationId xmlns:a16="http://schemas.microsoft.com/office/drawing/2014/main" id="{F6EF295A-CB8D-4119-BDF8-7A27CDC8CFE8}"/>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2" name="Freeform 5636">
                  <a:extLst>
                    <a:ext uri="{FF2B5EF4-FFF2-40B4-BE49-F238E27FC236}">
                      <a16:creationId xmlns:a16="http://schemas.microsoft.com/office/drawing/2014/main" id="{7C6043A8-1CDC-4D76-89FC-E69F809CE20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3" name="Freeform 5637">
                  <a:extLst>
                    <a:ext uri="{FF2B5EF4-FFF2-40B4-BE49-F238E27FC236}">
                      <a16:creationId xmlns:a16="http://schemas.microsoft.com/office/drawing/2014/main" id="{60E537F7-3E2D-4B02-A9B0-CC0274B4AB20}"/>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4" name="Freeform 5638">
                  <a:extLst>
                    <a:ext uri="{FF2B5EF4-FFF2-40B4-BE49-F238E27FC236}">
                      <a16:creationId xmlns:a16="http://schemas.microsoft.com/office/drawing/2014/main" id="{479D6D26-1EBA-42F7-A834-1ED01E83404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5" name="Freeform 5639">
                  <a:extLst>
                    <a:ext uri="{FF2B5EF4-FFF2-40B4-BE49-F238E27FC236}">
                      <a16:creationId xmlns:a16="http://schemas.microsoft.com/office/drawing/2014/main" id="{23C70802-E679-4F00-BA06-BDCFF2D4C66D}"/>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6" name="Freeform 5640">
                  <a:extLst>
                    <a:ext uri="{FF2B5EF4-FFF2-40B4-BE49-F238E27FC236}">
                      <a16:creationId xmlns:a16="http://schemas.microsoft.com/office/drawing/2014/main" id="{C342339A-3729-4DC9-9709-BC777D1C6C9D}"/>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7" name="Freeform 5641">
                  <a:extLst>
                    <a:ext uri="{FF2B5EF4-FFF2-40B4-BE49-F238E27FC236}">
                      <a16:creationId xmlns:a16="http://schemas.microsoft.com/office/drawing/2014/main" id="{F83895C5-2214-4328-9EB9-7CA746ACDE38}"/>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8" name="Freeform 5642">
                  <a:extLst>
                    <a:ext uri="{FF2B5EF4-FFF2-40B4-BE49-F238E27FC236}">
                      <a16:creationId xmlns:a16="http://schemas.microsoft.com/office/drawing/2014/main" id="{E9232D2B-05AA-49D4-99C9-8C67D9432103}"/>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9" name="Freeform 5643">
                  <a:extLst>
                    <a:ext uri="{FF2B5EF4-FFF2-40B4-BE49-F238E27FC236}">
                      <a16:creationId xmlns:a16="http://schemas.microsoft.com/office/drawing/2014/main" id="{CFF5295F-52A6-436B-9B5F-62C88F2539D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0" name="Freeform 5644">
                  <a:extLst>
                    <a:ext uri="{FF2B5EF4-FFF2-40B4-BE49-F238E27FC236}">
                      <a16:creationId xmlns:a16="http://schemas.microsoft.com/office/drawing/2014/main" id="{9943192F-3DE3-4DB8-9D27-A86957D36D67}"/>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1" name="Freeform 5645">
                  <a:extLst>
                    <a:ext uri="{FF2B5EF4-FFF2-40B4-BE49-F238E27FC236}">
                      <a16:creationId xmlns:a16="http://schemas.microsoft.com/office/drawing/2014/main" id="{867B7FB3-4D58-4360-819F-1F76C3556C3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2" name="Freeform 5646">
                  <a:extLst>
                    <a:ext uri="{FF2B5EF4-FFF2-40B4-BE49-F238E27FC236}">
                      <a16:creationId xmlns:a16="http://schemas.microsoft.com/office/drawing/2014/main" id="{7CC0C07A-75F3-4663-986A-68C4AAC1F9C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3" name="Freeform 5647">
                  <a:extLst>
                    <a:ext uri="{FF2B5EF4-FFF2-40B4-BE49-F238E27FC236}">
                      <a16:creationId xmlns:a16="http://schemas.microsoft.com/office/drawing/2014/main" id="{08B3AFE5-273B-47D5-BB51-3B93183D092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4" name="Freeform 5648">
                  <a:extLst>
                    <a:ext uri="{FF2B5EF4-FFF2-40B4-BE49-F238E27FC236}">
                      <a16:creationId xmlns:a16="http://schemas.microsoft.com/office/drawing/2014/main" id="{7A7F1983-AC57-4004-9D19-CF9C34AF702E}"/>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5" name="Freeform 5649">
                  <a:extLst>
                    <a:ext uri="{FF2B5EF4-FFF2-40B4-BE49-F238E27FC236}">
                      <a16:creationId xmlns:a16="http://schemas.microsoft.com/office/drawing/2014/main" id="{0A9C9DB8-5EEA-4688-BD7B-1CEB3F1BB17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6" name="Freeform 5650">
                  <a:extLst>
                    <a:ext uri="{FF2B5EF4-FFF2-40B4-BE49-F238E27FC236}">
                      <a16:creationId xmlns:a16="http://schemas.microsoft.com/office/drawing/2014/main" id="{3536A644-8A7E-4CD9-B755-4ADE29F3468D}"/>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7" name="Freeform 5651">
                  <a:extLst>
                    <a:ext uri="{FF2B5EF4-FFF2-40B4-BE49-F238E27FC236}">
                      <a16:creationId xmlns:a16="http://schemas.microsoft.com/office/drawing/2014/main" id="{C12E2EC2-2D1C-4C3D-A548-4BBD06F234D3}"/>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8" name="Freeform 5652">
                  <a:extLst>
                    <a:ext uri="{FF2B5EF4-FFF2-40B4-BE49-F238E27FC236}">
                      <a16:creationId xmlns:a16="http://schemas.microsoft.com/office/drawing/2014/main" id="{5454C8A7-E276-4764-BB2F-9B52887EAD55}"/>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9" name="Freeform 5653">
                  <a:extLst>
                    <a:ext uri="{FF2B5EF4-FFF2-40B4-BE49-F238E27FC236}">
                      <a16:creationId xmlns:a16="http://schemas.microsoft.com/office/drawing/2014/main" id="{EFD5019B-442B-4BEE-8A4D-172251E3BCC2}"/>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0" name="Freeform 5654">
                  <a:extLst>
                    <a:ext uri="{FF2B5EF4-FFF2-40B4-BE49-F238E27FC236}">
                      <a16:creationId xmlns:a16="http://schemas.microsoft.com/office/drawing/2014/main" id="{77CC70AB-837D-447C-9394-57AD8C11305D}"/>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1" name="Freeform 5655">
                  <a:extLst>
                    <a:ext uri="{FF2B5EF4-FFF2-40B4-BE49-F238E27FC236}">
                      <a16:creationId xmlns:a16="http://schemas.microsoft.com/office/drawing/2014/main" id="{478B8BE8-EE67-4B5D-82F4-39F156073B21}"/>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2" name="Freeform 5656">
                  <a:extLst>
                    <a:ext uri="{FF2B5EF4-FFF2-40B4-BE49-F238E27FC236}">
                      <a16:creationId xmlns:a16="http://schemas.microsoft.com/office/drawing/2014/main" id="{3AB87EFE-6053-4B8F-BAFA-3370FA00984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3" name="Freeform 5657">
                  <a:extLst>
                    <a:ext uri="{FF2B5EF4-FFF2-40B4-BE49-F238E27FC236}">
                      <a16:creationId xmlns:a16="http://schemas.microsoft.com/office/drawing/2014/main" id="{6FBB0602-96E7-442B-B98E-60087076F2E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4" name="Freeform 5658">
                  <a:extLst>
                    <a:ext uri="{FF2B5EF4-FFF2-40B4-BE49-F238E27FC236}">
                      <a16:creationId xmlns:a16="http://schemas.microsoft.com/office/drawing/2014/main" id="{3BE8EA58-9A84-4A5A-AC38-8F6EC210F01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5" name="Freeform 5659">
                  <a:extLst>
                    <a:ext uri="{FF2B5EF4-FFF2-40B4-BE49-F238E27FC236}">
                      <a16:creationId xmlns:a16="http://schemas.microsoft.com/office/drawing/2014/main" id="{1D3B31E9-AE0B-4874-BAD2-08EE4C9EACAE}"/>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6" name="Freeform 5660">
                  <a:extLst>
                    <a:ext uri="{FF2B5EF4-FFF2-40B4-BE49-F238E27FC236}">
                      <a16:creationId xmlns:a16="http://schemas.microsoft.com/office/drawing/2014/main" id="{C96EEE82-498A-45D5-B72D-E30AD6216AFB}"/>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7" name="Freeform 5661">
                  <a:extLst>
                    <a:ext uri="{FF2B5EF4-FFF2-40B4-BE49-F238E27FC236}">
                      <a16:creationId xmlns:a16="http://schemas.microsoft.com/office/drawing/2014/main" id="{0FC8B1DB-EC75-4D5D-B5A4-16E72FD61024}"/>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8" name="Freeform 5662">
                  <a:extLst>
                    <a:ext uri="{FF2B5EF4-FFF2-40B4-BE49-F238E27FC236}">
                      <a16:creationId xmlns:a16="http://schemas.microsoft.com/office/drawing/2014/main" id="{94DF5600-FF6F-49BC-95B6-CB1AC841F90B}"/>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9" name="Freeform 5663">
                  <a:extLst>
                    <a:ext uri="{FF2B5EF4-FFF2-40B4-BE49-F238E27FC236}">
                      <a16:creationId xmlns:a16="http://schemas.microsoft.com/office/drawing/2014/main" id="{1FB6D7B5-A41B-48B3-96DC-9969357C7A16}"/>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0" name="Freeform 5664">
                  <a:extLst>
                    <a:ext uri="{FF2B5EF4-FFF2-40B4-BE49-F238E27FC236}">
                      <a16:creationId xmlns:a16="http://schemas.microsoft.com/office/drawing/2014/main" id="{605DD32E-FC1B-4BE2-AF57-6740DBD51BE4}"/>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1" name="Freeform 5665">
                  <a:extLst>
                    <a:ext uri="{FF2B5EF4-FFF2-40B4-BE49-F238E27FC236}">
                      <a16:creationId xmlns:a16="http://schemas.microsoft.com/office/drawing/2014/main" id="{692BE2D3-F3B5-419E-B503-99A2AE5BB7E1}"/>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2" name="Freeform 5666">
                  <a:extLst>
                    <a:ext uri="{FF2B5EF4-FFF2-40B4-BE49-F238E27FC236}">
                      <a16:creationId xmlns:a16="http://schemas.microsoft.com/office/drawing/2014/main" id="{637E4140-916B-4684-BB77-78DED76113B7}"/>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3" name="Freeform 5667">
                  <a:extLst>
                    <a:ext uri="{FF2B5EF4-FFF2-40B4-BE49-F238E27FC236}">
                      <a16:creationId xmlns:a16="http://schemas.microsoft.com/office/drawing/2014/main" id="{8A7E3964-DE13-4EF6-9C55-FDC7A0609C56}"/>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4" name="Freeform 5668">
                  <a:extLst>
                    <a:ext uri="{FF2B5EF4-FFF2-40B4-BE49-F238E27FC236}">
                      <a16:creationId xmlns:a16="http://schemas.microsoft.com/office/drawing/2014/main" id="{0D927D46-C131-4944-985A-ED1E67CE173B}"/>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5" name="Freeform 5669">
                  <a:extLst>
                    <a:ext uri="{FF2B5EF4-FFF2-40B4-BE49-F238E27FC236}">
                      <a16:creationId xmlns:a16="http://schemas.microsoft.com/office/drawing/2014/main" id="{C10CEABE-DDCC-41E4-9B14-1234612AE872}"/>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6" name="Freeform 5670">
                  <a:extLst>
                    <a:ext uri="{FF2B5EF4-FFF2-40B4-BE49-F238E27FC236}">
                      <a16:creationId xmlns:a16="http://schemas.microsoft.com/office/drawing/2014/main" id="{F23DF777-3F06-46D6-B0FF-670AE176557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7" name="Freeform 5671">
                  <a:extLst>
                    <a:ext uri="{FF2B5EF4-FFF2-40B4-BE49-F238E27FC236}">
                      <a16:creationId xmlns:a16="http://schemas.microsoft.com/office/drawing/2014/main" id="{FDA3CB26-1B43-4253-991F-44F7F24C024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8" name="Freeform 5672">
                  <a:extLst>
                    <a:ext uri="{FF2B5EF4-FFF2-40B4-BE49-F238E27FC236}">
                      <a16:creationId xmlns:a16="http://schemas.microsoft.com/office/drawing/2014/main" id="{929675BD-B659-4F13-9F47-0F28F5233574}"/>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9" name="Freeform 5673">
                  <a:extLst>
                    <a:ext uri="{FF2B5EF4-FFF2-40B4-BE49-F238E27FC236}">
                      <a16:creationId xmlns:a16="http://schemas.microsoft.com/office/drawing/2014/main" id="{2F976678-0A42-483D-8491-B4043CE0785F}"/>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0" name="Freeform 5674">
                  <a:extLst>
                    <a:ext uri="{FF2B5EF4-FFF2-40B4-BE49-F238E27FC236}">
                      <a16:creationId xmlns:a16="http://schemas.microsoft.com/office/drawing/2014/main" id="{485565C6-5B0D-4531-8432-F269EC7A194A}"/>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1" name="Freeform 5675">
                  <a:extLst>
                    <a:ext uri="{FF2B5EF4-FFF2-40B4-BE49-F238E27FC236}">
                      <a16:creationId xmlns:a16="http://schemas.microsoft.com/office/drawing/2014/main" id="{181B3A6A-7CED-4D84-8576-9C4A461BDB12}"/>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2" name="Freeform 5676">
                  <a:extLst>
                    <a:ext uri="{FF2B5EF4-FFF2-40B4-BE49-F238E27FC236}">
                      <a16:creationId xmlns:a16="http://schemas.microsoft.com/office/drawing/2014/main" id="{E5646F96-3839-4D5B-84BF-103321EB17E5}"/>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3" name="Freeform 5677">
                  <a:extLst>
                    <a:ext uri="{FF2B5EF4-FFF2-40B4-BE49-F238E27FC236}">
                      <a16:creationId xmlns:a16="http://schemas.microsoft.com/office/drawing/2014/main" id="{531F1948-AAEE-4C2C-AB8F-27385E2900BF}"/>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4" name="Freeform 5678">
                  <a:extLst>
                    <a:ext uri="{FF2B5EF4-FFF2-40B4-BE49-F238E27FC236}">
                      <a16:creationId xmlns:a16="http://schemas.microsoft.com/office/drawing/2014/main" id="{612ADAD1-EC73-4597-9145-529086F35C93}"/>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5" name="Freeform 5679">
                  <a:extLst>
                    <a:ext uri="{FF2B5EF4-FFF2-40B4-BE49-F238E27FC236}">
                      <a16:creationId xmlns:a16="http://schemas.microsoft.com/office/drawing/2014/main" id="{EAA5ABD5-E65B-4E22-B446-4AE70D15FB0E}"/>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6" name="Freeform 5680">
                  <a:extLst>
                    <a:ext uri="{FF2B5EF4-FFF2-40B4-BE49-F238E27FC236}">
                      <a16:creationId xmlns:a16="http://schemas.microsoft.com/office/drawing/2014/main" id="{B22A5CB1-5A86-49C9-B835-EDC871965B7C}"/>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7" name="Freeform 5681">
                  <a:extLst>
                    <a:ext uri="{FF2B5EF4-FFF2-40B4-BE49-F238E27FC236}">
                      <a16:creationId xmlns:a16="http://schemas.microsoft.com/office/drawing/2014/main" id="{9CD40AE0-4CA6-47C1-BF3A-2825699EBD26}"/>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8" name="Freeform 5682">
                  <a:extLst>
                    <a:ext uri="{FF2B5EF4-FFF2-40B4-BE49-F238E27FC236}">
                      <a16:creationId xmlns:a16="http://schemas.microsoft.com/office/drawing/2014/main" id="{6AA01C31-C2B5-4C9B-AE3D-2DFB005A5D3E}"/>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9" name="Freeform 5683">
                  <a:extLst>
                    <a:ext uri="{FF2B5EF4-FFF2-40B4-BE49-F238E27FC236}">
                      <a16:creationId xmlns:a16="http://schemas.microsoft.com/office/drawing/2014/main" id="{10D7C5E1-ACBE-4134-A730-4757EF099C3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0" name="Freeform 5684">
                  <a:extLst>
                    <a:ext uri="{FF2B5EF4-FFF2-40B4-BE49-F238E27FC236}">
                      <a16:creationId xmlns:a16="http://schemas.microsoft.com/office/drawing/2014/main" id="{D4E0104B-E148-4210-AD86-613B8FEDBEE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1" name="Freeform 5685">
                  <a:extLst>
                    <a:ext uri="{FF2B5EF4-FFF2-40B4-BE49-F238E27FC236}">
                      <a16:creationId xmlns:a16="http://schemas.microsoft.com/office/drawing/2014/main" id="{346C334F-B44E-464F-B430-89D0D8C33CE7}"/>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2" name="Freeform 5686">
                  <a:extLst>
                    <a:ext uri="{FF2B5EF4-FFF2-40B4-BE49-F238E27FC236}">
                      <a16:creationId xmlns:a16="http://schemas.microsoft.com/office/drawing/2014/main" id="{6377404F-E667-42A5-9933-FDDD0CFF617D}"/>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3" name="Freeform 5687">
                  <a:extLst>
                    <a:ext uri="{FF2B5EF4-FFF2-40B4-BE49-F238E27FC236}">
                      <a16:creationId xmlns:a16="http://schemas.microsoft.com/office/drawing/2014/main" id="{BC5818A2-1C9B-4DCA-828F-E851B43B6E0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4" name="Freeform 5688">
                  <a:extLst>
                    <a:ext uri="{FF2B5EF4-FFF2-40B4-BE49-F238E27FC236}">
                      <a16:creationId xmlns:a16="http://schemas.microsoft.com/office/drawing/2014/main" id="{1E7D8E0A-CD62-43CE-ACFF-730BAD54EAC9}"/>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5" name="Freeform 5689">
                  <a:extLst>
                    <a:ext uri="{FF2B5EF4-FFF2-40B4-BE49-F238E27FC236}">
                      <a16:creationId xmlns:a16="http://schemas.microsoft.com/office/drawing/2014/main" id="{32DDAC67-567E-4544-9A3F-BCE3F3AF4C38}"/>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6" name="Freeform 5690">
                  <a:extLst>
                    <a:ext uri="{FF2B5EF4-FFF2-40B4-BE49-F238E27FC236}">
                      <a16:creationId xmlns:a16="http://schemas.microsoft.com/office/drawing/2014/main" id="{BBDBB75B-D516-4827-9440-6EB179CC7544}"/>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7" name="Freeform 5691">
                  <a:extLst>
                    <a:ext uri="{FF2B5EF4-FFF2-40B4-BE49-F238E27FC236}">
                      <a16:creationId xmlns:a16="http://schemas.microsoft.com/office/drawing/2014/main" id="{9D777EA3-7CA1-45B0-82ED-4BD12917E8BB}"/>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8" name="Freeform 5692">
                  <a:extLst>
                    <a:ext uri="{FF2B5EF4-FFF2-40B4-BE49-F238E27FC236}">
                      <a16:creationId xmlns:a16="http://schemas.microsoft.com/office/drawing/2014/main" id="{AA48504F-1CCE-4CB4-A7E0-742D84E1BE97}"/>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9" name="Freeform 5693">
                  <a:extLst>
                    <a:ext uri="{FF2B5EF4-FFF2-40B4-BE49-F238E27FC236}">
                      <a16:creationId xmlns:a16="http://schemas.microsoft.com/office/drawing/2014/main" id="{AC437679-7EE8-4263-B6AA-213C17DF967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0" name="Freeform 5694">
                  <a:extLst>
                    <a:ext uri="{FF2B5EF4-FFF2-40B4-BE49-F238E27FC236}">
                      <a16:creationId xmlns:a16="http://schemas.microsoft.com/office/drawing/2014/main" id="{70549E73-9D9A-4E72-9E61-DDAC9A4E3E7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1" name="Freeform 5695">
                  <a:extLst>
                    <a:ext uri="{FF2B5EF4-FFF2-40B4-BE49-F238E27FC236}">
                      <a16:creationId xmlns:a16="http://schemas.microsoft.com/office/drawing/2014/main" id="{70A4B5CD-1DFB-41AA-A93F-93EC153F204B}"/>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2" name="Freeform 5696">
                  <a:extLst>
                    <a:ext uri="{FF2B5EF4-FFF2-40B4-BE49-F238E27FC236}">
                      <a16:creationId xmlns:a16="http://schemas.microsoft.com/office/drawing/2014/main" id="{8C8EEA3A-7674-4683-9D96-49C91AD7200E}"/>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3" name="Freeform 5697">
                  <a:extLst>
                    <a:ext uri="{FF2B5EF4-FFF2-40B4-BE49-F238E27FC236}">
                      <a16:creationId xmlns:a16="http://schemas.microsoft.com/office/drawing/2014/main" id="{D0A3B8AA-4ABD-4CE5-AF8C-1505D90FF03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4" name="Freeform 5698">
                  <a:extLst>
                    <a:ext uri="{FF2B5EF4-FFF2-40B4-BE49-F238E27FC236}">
                      <a16:creationId xmlns:a16="http://schemas.microsoft.com/office/drawing/2014/main" id="{3A7BFD7D-3A63-4376-8BD1-E2806A494FD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5" name="Freeform 5699">
                  <a:extLst>
                    <a:ext uri="{FF2B5EF4-FFF2-40B4-BE49-F238E27FC236}">
                      <a16:creationId xmlns:a16="http://schemas.microsoft.com/office/drawing/2014/main" id="{F47CEB0B-C6D8-4A20-A3DF-5D4ED2160C71}"/>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6" name="Freeform 5700">
                  <a:extLst>
                    <a:ext uri="{FF2B5EF4-FFF2-40B4-BE49-F238E27FC236}">
                      <a16:creationId xmlns:a16="http://schemas.microsoft.com/office/drawing/2014/main" id="{095104C7-DE60-4F39-AFB4-E7A2F51E75F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7" name="Freeform 5701">
                  <a:extLst>
                    <a:ext uri="{FF2B5EF4-FFF2-40B4-BE49-F238E27FC236}">
                      <a16:creationId xmlns:a16="http://schemas.microsoft.com/office/drawing/2014/main" id="{7BC1A3AF-D516-472F-B87B-F7DD8A95BCF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8" name="Freeform 5702">
                  <a:extLst>
                    <a:ext uri="{FF2B5EF4-FFF2-40B4-BE49-F238E27FC236}">
                      <a16:creationId xmlns:a16="http://schemas.microsoft.com/office/drawing/2014/main" id="{EDA41A74-5B2C-4503-A4DC-CD14CA94E9B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9" name="Freeform 5703">
                  <a:extLst>
                    <a:ext uri="{FF2B5EF4-FFF2-40B4-BE49-F238E27FC236}">
                      <a16:creationId xmlns:a16="http://schemas.microsoft.com/office/drawing/2014/main" id="{05EB0DAA-5441-4AB1-A40E-8560C7823CC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0" name="Freeform 5704">
                  <a:extLst>
                    <a:ext uri="{FF2B5EF4-FFF2-40B4-BE49-F238E27FC236}">
                      <a16:creationId xmlns:a16="http://schemas.microsoft.com/office/drawing/2014/main" id="{69FB7B52-8C36-484B-8961-E902A9863B4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1" name="Freeform 5705">
                  <a:extLst>
                    <a:ext uri="{FF2B5EF4-FFF2-40B4-BE49-F238E27FC236}">
                      <a16:creationId xmlns:a16="http://schemas.microsoft.com/office/drawing/2014/main" id="{E655A6A5-2119-446C-AACA-5AE31F735EB2}"/>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2" name="Freeform 5706">
                  <a:extLst>
                    <a:ext uri="{FF2B5EF4-FFF2-40B4-BE49-F238E27FC236}">
                      <a16:creationId xmlns:a16="http://schemas.microsoft.com/office/drawing/2014/main" id="{0698E70A-44E6-4CBB-95B6-CA6ACFAE2FA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3" name="Freeform 5707">
                  <a:extLst>
                    <a:ext uri="{FF2B5EF4-FFF2-40B4-BE49-F238E27FC236}">
                      <a16:creationId xmlns:a16="http://schemas.microsoft.com/office/drawing/2014/main" id="{66E70CB2-88BB-462D-B14E-764252FD27A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4" name="Freeform 5708">
                  <a:extLst>
                    <a:ext uri="{FF2B5EF4-FFF2-40B4-BE49-F238E27FC236}">
                      <a16:creationId xmlns:a16="http://schemas.microsoft.com/office/drawing/2014/main" id="{091C6EE8-C728-4BC8-93AA-C9CEDFABD2D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5" name="Freeform 5709">
                  <a:extLst>
                    <a:ext uri="{FF2B5EF4-FFF2-40B4-BE49-F238E27FC236}">
                      <a16:creationId xmlns:a16="http://schemas.microsoft.com/office/drawing/2014/main" id="{2E490316-B1BA-42D1-A793-912B1B3CA2CF}"/>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6" name="Freeform 5710">
                  <a:extLst>
                    <a:ext uri="{FF2B5EF4-FFF2-40B4-BE49-F238E27FC236}">
                      <a16:creationId xmlns:a16="http://schemas.microsoft.com/office/drawing/2014/main" id="{AF33C2AA-53BC-4E51-8EAD-34795C86AA8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7" name="Freeform 5711">
                  <a:extLst>
                    <a:ext uri="{FF2B5EF4-FFF2-40B4-BE49-F238E27FC236}">
                      <a16:creationId xmlns:a16="http://schemas.microsoft.com/office/drawing/2014/main" id="{F6E486A2-8697-4600-9D98-87E5E9ED03F4}"/>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8" name="Freeform 5712">
                  <a:extLst>
                    <a:ext uri="{FF2B5EF4-FFF2-40B4-BE49-F238E27FC236}">
                      <a16:creationId xmlns:a16="http://schemas.microsoft.com/office/drawing/2014/main" id="{707CC55D-5327-474B-A54F-C0FBA343788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9" name="Freeform 5713">
                  <a:extLst>
                    <a:ext uri="{FF2B5EF4-FFF2-40B4-BE49-F238E27FC236}">
                      <a16:creationId xmlns:a16="http://schemas.microsoft.com/office/drawing/2014/main" id="{99B0DDED-D77B-4AD3-BED2-495F091520D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0" name="Freeform 5714">
                  <a:extLst>
                    <a:ext uri="{FF2B5EF4-FFF2-40B4-BE49-F238E27FC236}">
                      <a16:creationId xmlns:a16="http://schemas.microsoft.com/office/drawing/2014/main" id="{CCDDE16B-0A08-49B3-BFB1-9E236A5D4F8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1" name="Freeform 5715">
                  <a:extLst>
                    <a:ext uri="{FF2B5EF4-FFF2-40B4-BE49-F238E27FC236}">
                      <a16:creationId xmlns:a16="http://schemas.microsoft.com/office/drawing/2014/main" id="{C6D9E4A6-C472-48A1-BF9F-85998A7CCCA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2" name="Freeform 5716">
                  <a:extLst>
                    <a:ext uri="{FF2B5EF4-FFF2-40B4-BE49-F238E27FC236}">
                      <a16:creationId xmlns:a16="http://schemas.microsoft.com/office/drawing/2014/main" id="{500C0D95-FC9F-41F1-98D7-F910D4F5047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3" name="Freeform 5717">
                  <a:extLst>
                    <a:ext uri="{FF2B5EF4-FFF2-40B4-BE49-F238E27FC236}">
                      <a16:creationId xmlns:a16="http://schemas.microsoft.com/office/drawing/2014/main" id="{12631115-0940-45D7-BB4B-A791311B54F0}"/>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4" name="Freeform 5718">
                  <a:extLst>
                    <a:ext uri="{FF2B5EF4-FFF2-40B4-BE49-F238E27FC236}">
                      <a16:creationId xmlns:a16="http://schemas.microsoft.com/office/drawing/2014/main" id="{A6C5128A-3A06-424D-994B-3786030369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5" name="Freeform 5719">
                  <a:extLst>
                    <a:ext uri="{FF2B5EF4-FFF2-40B4-BE49-F238E27FC236}">
                      <a16:creationId xmlns:a16="http://schemas.microsoft.com/office/drawing/2014/main" id="{6F4031A7-9CDD-4FD6-AB48-09AC6AD11B09}"/>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6" name="Freeform 5720">
                  <a:extLst>
                    <a:ext uri="{FF2B5EF4-FFF2-40B4-BE49-F238E27FC236}">
                      <a16:creationId xmlns:a16="http://schemas.microsoft.com/office/drawing/2014/main" id="{B3DA6DB6-C559-465B-9382-9E5739BAACE1}"/>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7" name="Freeform 5721">
                  <a:extLst>
                    <a:ext uri="{FF2B5EF4-FFF2-40B4-BE49-F238E27FC236}">
                      <a16:creationId xmlns:a16="http://schemas.microsoft.com/office/drawing/2014/main" id="{089A1668-3646-40A1-B15B-B8AF6B2E3E1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8" name="Freeform 5722">
                  <a:extLst>
                    <a:ext uri="{FF2B5EF4-FFF2-40B4-BE49-F238E27FC236}">
                      <a16:creationId xmlns:a16="http://schemas.microsoft.com/office/drawing/2014/main" id="{6934A7EF-4959-42D5-A80E-A38DDE8794D5}"/>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9" name="Freeform 5723">
                  <a:extLst>
                    <a:ext uri="{FF2B5EF4-FFF2-40B4-BE49-F238E27FC236}">
                      <a16:creationId xmlns:a16="http://schemas.microsoft.com/office/drawing/2014/main" id="{CF801F62-44F2-4539-8D99-11B79C02DB07}"/>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0" name="Freeform 5724">
                  <a:extLst>
                    <a:ext uri="{FF2B5EF4-FFF2-40B4-BE49-F238E27FC236}">
                      <a16:creationId xmlns:a16="http://schemas.microsoft.com/office/drawing/2014/main" id="{9BE792AC-595E-4CFF-A6CF-E3EF9BA277E5}"/>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1" name="Freeform 5725">
                  <a:extLst>
                    <a:ext uri="{FF2B5EF4-FFF2-40B4-BE49-F238E27FC236}">
                      <a16:creationId xmlns:a16="http://schemas.microsoft.com/office/drawing/2014/main" id="{5BACF089-7E5B-4A57-8A8F-378D65CF34E0}"/>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2" name="Freeform 5726">
                  <a:extLst>
                    <a:ext uri="{FF2B5EF4-FFF2-40B4-BE49-F238E27FC236}">
                      <a16:creationId xmlns:a16="http://schemas.microsoft.com/office/drawing/2014/main" id="{9C479B15-7A40-4CFB-8AC7-9352D13D7B7D}"/>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3" name="Freeform 5727">
                  <a:extLst>
                    <a:ext uri="{FF2B5EF4-FFF2-40B4-BE49-F238E27FC236}">
                      <a16:creationId xmlns:a16="http://schemas.microsoft.com/office/drawing/2014/main" id="{3F151429-05CC-48F0-967F-1173643C7417}"/>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4" name="Freeform 5728">
                  <a:extLst>
                    <a:ext uri="{FF2B5EF4-FFF2-40B4-BE49-F238E27FC236}">
                      <a16:creationId xmlns:a16="http://schemas.microsoft.com/office/drawing/2014/main" id="{2A96E88E-2B74-4B5F-8420-1DEF70534D4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5" name="Freeform 5729">
                  <a:extLst>
                    <a:ext uri="{FF2B5EF4-FFF2-40B4-BE49-F238E27FC236}">
                      <a16:creationId xmlns:a16="http://schemas.microsoft.com/office/drawing/2014/main" id="{97AA7BF3-B578-4F21-9637-57E13E84A8A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6" name="Freeform 5730">
                  <a:extLst>
                    <a:ext uri="{FF2B5EF4-FFF2-40B4-BE49-F238E27FC236}">
                      <a16:creationId xmlns:a16="http://schemas.microsoft.com/office/drawing/2014/main" id="{62EFA545-6696-46FF-BDA3-1EF53F9280F9}"/>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7" name="Freeform 5731">
                  <a:extLst>
                    <a:ext uri="{FF2B5EF4-FFF2-40B4-BE49-F238E27FC236}">
                      <a16:creationId xmlns:a16="http://schemas.microsoft.com/office/drawing/2014/main" id="{FA76D782-F47A-4AB1-8C01-BE13970BC06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8" name="Freeform 5732">
                  <a:extLst>
                    <a:ext uri="{FF2B5EF4-FFF2-40B4-BE49-F238E27FC236}">
                      <a16:creationId xmlns:a16="http://schemas.microsoft.com/office/drawing/2014/main" id="{B18F4259-792B-4F8A-8EA4-4F5B22B425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9" name="Freeform 5733">
                  <a:extLst>
                    <a:ext uri="{FF2B5EF4-FFF2-40B4-BE49-F238E27FC236}">
                      <a16:creationId xmlns:a16="http://schemas.microsoft.com/office/drawing/2014/main" id="{BC3F1A6E-D9E5-4A56-8418-029303F6A234}"/>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0" name="Freeform 5734">
                  <a:extLst>
                    <a:ext uri="{FF2B5EF4-FFF2-40B4-BE49-F238E27FC236}">
                      <a16:creationId xmlns:a16="http://schemas.microsoft.com/office/drawing/2014/main" id="{4DFC8769-3DE5-424C-8201-307288E705B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1" name="Freeform 5735">
                  <a:extLst>
                    <a:ext uri="{FF2B5EF4-FFF2-40B4-BE49-F238E27FC236}">
                      <a16:creationId xmlns:a16="http://schemas.microsoft.com/office/drawing/2014/main" id="{600969A4-6394-4756-BFBE-356A3EC7922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2" name="Freeform 5736">
                  <a:extLst>
                    <a:ext uri="{FF2B5EF4-FFF2-40B4-BE49-F238E27FC236}">
                      <a16:creationId xmlns:a16="http://schemas.microsoft.com/office/drawing/2014/main" id="{CD6C52AD-85AC-4139-A4F3-6488F70DC76D}"/>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3" name="Freeform 5737">
                  <a:extLst>
                    <a:ext uri="{FF2B5EF4-FFF2-40B4-BE49-F238E27FC236}">
                      <a16:creationId xmlns:a16="http://schemas.microsoft.com/office/drawing/2014/main" id="{171C3842-EDAD-4A10-8D02-BA80EAFBBC94}"/>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4" name="Freeform 5738">
                  <a:extLst>
                    <a:ext uri="{FF2B5EF4-FFF2-40B4-BE49-F238E27FC236}">
                      <a16:creationId xmlns:a16="http://schemas.microsoft.com/office/drawing/2014/main" id="{E59ED0D0-5BF3-4FDD-9500-820555395D7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5" name="Freeform 5739">
                  <a:extLst>
                    <a:ext uri="{FF2B5EF4-FFF2-40B4-BE49-F238E27FC236}">
                      <a16:creationId xmlns:a16="http://schemas.microsoft.com/office/drawing/2014/main" id="{817FB2C1-898A-47D7-AD42-0CF26D3C70DA}"/>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6" name="Freeform 5740">
                  <a:extLst>
                    <a:ext uri="{FF2B5EF4-FFF2-40B4-BE49-F238E27FC236}">
                      <a16:creationId xmlns:a16="http://schemas.microsoft.com/office/drawing/2014/main" id="{2EC2CCDC-D407-49CA-A29B-455A60601D35}"/>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7" name="Freeform 5741">
                  <a:extLst>
                    <a:ext uri="{FF2B5EF4-FFF2-40B4-BE49-F238E27FC236}">
                      <a16:creationId xmlns:a16="http://schemas.microsoft.com/office/drawing/2014/main" id="{D5D741DC-7D49-403E-A890-24CC8CCFAC9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8" name="Freeform 5742">
                  <a:extLst>
                    <a:ext uri="{FF2B5EF4-FFF2-40B4-BE49-F238E27FC236}">
                      <a16:creationId xmlns:a16="http://schemas.microsoft.com/office/drawing/2014/main" id="{202BCCA0-A5A9-4BFD-AA72-D70C9920DFA6}"/>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9" name="Freeform 5743">
                  <a:extLst>
                    <a:ext uri="{FF2B5EF4-FFF2-40B4-BE49-F238E27FC236}">
                      <a16:creationId xmlns:a16="http://schemas.microsoft.com/office/drawing/2014/main" id="{7ADB2AE2-D0C5-47C4-8BEF-4A4E860A65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0" name="Freeform 5744">
                  <a:extLst>
                    <a:ext uri="{FF2B5EF4-FFF2-40B4-BE49-F238E27FC236}">
                      <a16:creationId xmlns:a16="http://schemas.microsoft.com/office/drawing/2014/main" id="{5FFBE342-9457-45A5-B84A-7A8BF976C007}"/>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1" name="Freeform 5745">
                  <a:extLst>
                    <a:ext uri="{FF2B5EF4-FFF2-40B4-BE49-F238E27FC236}">
                      <a16:creationId xmlns:a16="http://schemas.microsoft.com/office/drawing/2014/main" id="{852AA8FC-8701-4211-A8D8-F8F60EEFE8E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2" name="Freeform 5746">
                  <a:extLst>
                    <a:ext uri="{FF2B5EF4-FFF2-40B4-BE49-F238E27FC236}">
                      <a16:creationId xmlns:a16="http://schemas.microsoft.com/office/drawing/2014/main" id="{64115F2B-31E8-44A7-B2E0-79E9CCEFAC8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3" name="Freeform 5747">
                  <a:extLst>
                    <a:ext uri="{FF2B5EF4-FFF2-40B4-BE49-F238E27FC236}">
                      <a16:creationId xmlns:a16="http://schemas.microsoft.com/office/drawing/2014/main" id="{484D5415-70AA-4CC7-95B4-775B07891C19}"/>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4" name="Freeform 5748">
                  <a:extLst>
                    <a:ext uri="{FF2B5EF4-FFF2-40B4-BE49-F238E27FC236}">
                      <a16:creationId xmlns:a16="http://schemas.microsoft.com/office/drawing/2014/main" id="{AA1F383C-A805-4C30-B918-14C5E798D7E8}"/>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5" name="Freeform 5749">
                  <a:extLst>
                    <a:ext uri="{FF2B5EF4-FFF2-40B4-BE49-F238E27FC236}">
                      <a16:creationId xmlns:a16="http://schemas.microsoft.com/office/drawing/2014/main" id="{40F3C2D6-A20F-4ED4-9796-B1E4A13B6D59}"/>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6" name="Freeform 5750">
                  <a:extLst>
                    <a:ext uri="{FF2B5EF4-FFF2-40B4-BE49-F238E27FC236}">
                      <a16:creationId xmlns:a16="http://schemas.microsoft.com/office/drawing/2014/main" id="{F29F89A5-8C8B-4997-9C1D-6E001F123B97}"/>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7" name="Freeform 5751">
                  <a:extLst>
                    <a:ext uri="{FF2B5EF4-FFF2-40B4-BE49-F238E27FC236}">
                      <a16:creationId xmlns:a16="http://schemas.microsoft.com/office/drawing/2014/main" id="{FC25DF71-162B-4BB3-8C30-14A6FE62D907}"/>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8" name="Freeform 5752">
                  <a:extLst>
                    <a:ext uri="{FF2B5EF4-FFF2-40B4-BE49-F238E27FC236}">
                      <a16:creationId xmlns:a16="http://schemas.microsoft.com/office/drawing/2014/main" id="{F84D767B-6FB1-4DE2-9724-8A2D81E13B7B}"/>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9" name="Freeform 5753">
                  <a:extLst>
                    <a:ext uri="{FF2B5EF4-FFF2-40B4-BE49-F238E27FC236}">
                      <a16:creationId xmlns:a16="http://schemas.microsoft.com/office/drawing/2014/main" id="{501A333A-A389-44B8-97EA-0814A51EB46F}"/>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0" name="Freeform 5754">
                  <a:extLst>
                    <a:ext uri="{FF2B5EF4-FFF2-40B4-BE49-F238E27FC236}">
                      <a16:creationId xmlns:a16="http://schemas.microsoft.com/office/drawing/2014/main" id="{AAEC2298-88E7-4E47-A3D6-8151DA9D34E7}"/>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1" name="Freeform 5755">
                  <a:extLst>
                    <a:ext uri="{FF2B5EF4-FFF2-40B4-BE49-F238E27FC236}">
                      <a16:creationId xmlns:a16="http://schemas.microsoft.com/office/drawing/2014/main" id="{1D7AEB42-8D6B-4B22-A913-7DC4C2A1E44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2" name="Freeform 5756">
                  <a:extLst>
                    <a:ext uri="{FF2B5EF4-FFF2-40B4-BE49-F238E27FC236}">
                      <a16:creationId xmlns:a16="http://schemas.microsoft.com/office/drawing/2014/main" id="{72563BAD-4C2C-4E7C-9C4A-308B4C8DCB0F}"/>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3" name="Freeform 5757">
                  <a:extLst>
                    <a:ext uri="{FF2B5EF4-FFF2-40B4-BE49-F238E27FC236}">
                      <a16:creationId xmlns:a16="http://schemas.microsoft.com/office/drawing/2014/main" id="{95C0611E-6660-4E0E-9D4A-0B9AF2368348}"/>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4" name="Freeform 5758">
                  <a:extLst>
                    <a:ext uri="{FF2B5EF4-FFF2-40B4-BE49-F238E27FC236}">
                      <a16:creationId xmlns:a16="http://schemas.microsoft.com/office/drawing/2014/main" id="{E084F2A5-CB96-46B4-8C67-9FF3162A6F2D}"/>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5" name="Freeform 5759">
                  <a:extLst>
                    <a:ext uri="{FF2B5EF4-FFF2-40B4-BE49-F238E27FC236}">
                      <a16:creationId xmlns:a16="http://schemas.microsoft.com/office/drawing/2014/main" id="{2925A1B9-401D-4CA3-A933-F4A2A21835B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6" name="Freeform 5760">
                  <a:extLst>
                    <a:ext uri="{FF2B5EF4-FFF2-40B4-BE49-F238E27FC236}">
                      <a16:creationId xmlns:a16="http://schemas.microsoft.com/office/drawing/2014/main" id="{8837A92B-4FFC-4BB4-A732-C00F498C82E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7" name="Freeform 5761">
                  <a:extLst>
                    <a:ext uri="{FF2B5EF4-FFF2-40B4-BE49-F238E27FC236}">
                      <a16:creationId xmlns:a16="http://schemas.microsoft.com/office/drawing/2014/main" id="{337D27A7-DECA-4987-B2FF-E904130C13A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8" name="Freeform 5762">
                  <a:extLst>
                    <a:ext uri="{FF2B5EF4-FFF2-40B4-BE49-F238E27FC236}">
                      <a16:creationId xmlns:a16="http://schemas.microsoft.com/office/drawing/2014/main" id="{8F645606-1129-48DE-BCC2-46B0AD0EE04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9" name="Freeform 5763">
                  <a:extLst>
                    <a:ext uri="{FF2B5EF4-FFF2-40B4-BE49-F238E27FC236}">
                      <a16:creationId xmlns:a16="http://schemas.microsoft.com/office/drawing/2014/main" id="{91DD7127-A2AE-4873-B437-15E7807677D6}"/>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0" name="Freeform 5764">
                  <a:extLst>
                    <a:ext uri="{FF2B5EF4-FFF2-40B4-BE49-F238E27FC236}">
                      <a16:creationId xmlns:a16="http://schemas.microsoft.com/office/drawing/2014/main" id="{9E202580-1466-42F4-904A-86CD6C9DA6C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1" name="Freeform 5765">
                  <a:extLst>
                    <a:ext uri="{FF2B5EF4-FFF2-40B4-BE49-F238E27FC236}">
                      <a16:creationId xmlns:a16="http://schemas.microsoft.com/office/drawing/2014/main" id="{5132BF96-06D2-4EED-8E9A-E79415DBC67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2" name="Freeform 5766">
                  <a:extLst>
                    <a:ext uri="{FF2B5EF4-FFF2-40B4-BE49-F238E27FC236}">
                      <a16:creationId xmlns:a16="http://schemas.microsoft.com/office/drawing/2014/main" id="{87B45203-0BB4-4DE8-BDEE-55923A5E9533}"/>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3" name="Freeform 5767">
                  <a:extLst>
                    <a:ext uri="{FF2B5EF4-FFF2-40B4-BE49-F238E27FC236}">
                      <a16:creationId xmlns:a16="http://schemas.microsoft.com/office/drawing/2014/main" id="{46D495E3-783E-4B07-A42C-D15530BA482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4" name="Freeform 5768">
                  <a:extLst>
                    <a:ext uri="{FF2B5EF4-FFF2-40B4-BE49-F238E27FC236}">
                      <a16:creationId xmlns:a16="http://schemas.microsoft.com/office/drawing/2014/main" id="{7A854CE3-C3A5-4553-8AD0-4AB94EA8E9F6}"/>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5" name="Freeform 5769">
                  <a:extLst>
                    <a:ext uri="{FF2B5EF4-FFF2-40B4-BE49-F238E27FC236}">
                      <a16:creationId xmlns:a16="http://schemas.microsoft.com/office/drawing/2014/main" id="{F3BB616F-2EB0-4DB7-BC82-D618D3D1C54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6" name="Freeform 5770">
                  <a:extLst>
                    <a:ext uri="{FF2B5EF4-FFF2-40B4-BE49-F238E27FC236}">
                      <a16:creationId xmlns:a16="http://schemas.microsoft.com/office/drawing/2014/main" id="{6D0FCBF8-010A-488A-BAD6-3A5D35DB84D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7" name="Freeform 5771">
                  <a:extLst>
                    <a:ext uri="{FF2B5EF4-FFF2-40B4-BE49-F238E27FC236}">
                      <a16:creationId xmlns:a16="http://schemas.microsoft.com/office/drawing/2014/main" id="{4E66F746-45D2-4AF1-A6CF-2701953642B4}"/>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8" name="Freeform 5772">
                  <a:extLst>
                    <a:ext uri="{FF2B5EF4-FFF2-40B4-BE49-F238E27FC236}">
                      <a16:creationId xmlns:a16="http://schemas.microsoft.com/office/drawing/2014/main" id="{977998AD-296F-41EA-82E2-3A9039C9051D}"/>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9" name="Freeform 5773">
                  <a:extLst>
                    <a:ext uri="{FF2B5EF4-FFF2-40B4-BE49-F238E27FC236}">
                      <a16:creationId xmlns:a16="http://schemas.microsoft.com/office/drawing/2014/main" id="{2B33677F-4F8E-4A0A-8719-B84764F79A7E}"/>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0" name="Freeform 5774">
                  <a:extLst>
                    <a:ext uri="{FF2B5EF4-FFF2-40B4-BE49-F238E27FC236}">
                      <a16:creationId xmlns:a16="http://schemas.microsoft.com/office/drawing/2014/main" id="{D9709920-014F-4E8F-802C-4150576BE738}"/>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1" name="Freeform 5775">
                  <a:extLst>
                    <a:ext uri="{FF2B5EF4-FFF2-40B4-BE49-F238E27FC236}">
                      <a16:creationId xmlns:a16="http://schemas.microsoft.com/office/drawing/2014/main" id="{42D7FDB6-237D-4EC5-BBFD-3A6C146CACC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2" name="Freeform 5776">
                  <a:extLst>
                    <a:ext uri="{FF2B5EF4-FFF2-40B4-BE49-F238E27FC236}">
                      <a16:creationId xmlns:a16="http://schemas.microsoft.com/office/drawing/2014/main" id="{64516922-8785-4AD2-A8F0-B5F03E814B6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3" name="Freeform 5777">
                  <a:extLst>
                    <a:ext uri="{FF2B5EF4-FFF2-40B4-BE49-F238E27FC236}">
                      <a16:creationId xmlns:a16="http://schemas.microsoft.com/office/drawing/2014/main" id="{FCFCE7B6-5B1B-4843-931A-08CEDB6E0FE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4" name="Freeform 5778">
                  <a:extLst>
                    <a:ext uri="{FF2B5EF4-FFF2-40B4-BE49-F238E27FC236}">
                      <a16:creationId xmlns:a16="http://schemas.microsoft.com/office/drawing/2014/main" id="{8E748A48-5704-4D8F-B5DF-654E1AA1E7C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5" name="Freeform 5779">
                  <a:extLst>
                    <a:ext uri="{FF2B5EF4-FFF2-40B4-BE49-F238E27FC236}">
                      <a16:creationId xmlns:a16="http://schemas.microsoft.com/office/drawing/2014/main" id="{C51856A9-DDCB-4AF8-BB09-AE0A23ABCE12}"/>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6" name="Freeform 5780">
                  <a:extLst>
                    <a:ext uri="{FF2B5EF4-FFF2-40B4-BE49-F238E27FC236}">
                      <a16:creationId xmlns:a16="http://schemas.microsoft.com/office/drawing/2014/main" id="{EB4E7EA6-7D4B-4B65-ADE5-3E854E58D459}"/>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7" name="Freeform 5781">
                  <a:extLst>
                    <a:ext uri="{FF2B5EF4-FFF2-40B4-BE49-F238E27FC236}">
                      <a16:creationId xmlns:a16="http://schemas.microsoft.com/office/drawing/2014/main" id="{5CDB5778-0128-46F0-8D97-DA5197B73EB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8" name="Freeform 5782">
                  <a:extLst>
                    <a:ext uri="{FF2B5EF4-FFF2-40B4-BE49-F238E27FC236}">
                      <a16:creationId xmlns:a16="http://schemas.microsoft.com/office/drawing/2014/main" id="{D8FF95B6-686F-4817-9D5D-D088F9C0F03A}"/>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9" name="Freeform 5783">
                  <a:extLst>
                    <a:ext uri="{FF2B5EF4-FFF2-40B4-BE49-F238E27FC236}">
                      <a16:creationId xmlns:a16="http://schemas.microsoft.com/office/drawing/2014/main" id="{BAE832FD-9909-410F-A002-CC4EB8ED08CE}"/>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0" name="Freeform 5784">
                  <a:extLst>
                    <a:ext uri="{FF2B5EF4-FFF2-40B4-BE49-F238E27FC236}">
                      <a16:creationId xmlns:a16="http://schemas.microsoft.com/office/drawing/2014/main" id="{93D1C560-2D68-4283-9399-D9D292426A89}"/>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1" name="Freeform 5785">
                  <a:extLst>
                    <a:ext uri="{FF2B5EF4-FFF2-40B4-BE49-F238E27FC236}">
                      <a16:creationId xmlns:a16="http://schemas.microsoft.com/office/drawing/2014/main" id="{48F9AE21-F5F3-49BC-AE81-1990BD4ED85F}"/>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2" name="Freeform 5786">
                  <a:extLst>
                    <a:ext uri="{FF2B5EF4-FFF2-40B4-BE49-F238E27FC236}">
                      <a16:creationId xmlns:a16="http://schemas.microsoft.com/office/drawing/2014/main" id="{67A82A9D-7FB3-4390-9687-9AD2C31BF762}"/>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3" name="Freeform 5787">
                  <a:extLst>
                    <a:ext uri="{FF2B5EF4-FFF2-40B4-BE49-F238E27FC236}">
                      <a16:creationId xmlns:a16="http://schemas.microsoft.com/office/drawing/2014/main" id="{5CF06CAF-3A83-4C5B-A0AB-10AEC72E05B1}"/>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4" name="Freeform 5788">
                  <a:extLst>
                    <a:ext uri="{FF2B5EF4-FFF2-40B4-BE49-F238E27FC236}">
                      <a16:creationId xmlns:a16="http://schemas.microsoft.com/office/drawing/2014/main" id="{FACB5176-7B47-407C-96DE-A47826D8FBC2}"/>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5" name="Freeform 5789">
                  <a:extLst>
                    <a:ext uri="{FF2B5EF4-FFF2-40B4-BE49-F238E27FC236}">
                      <a16:creationId xmlns:a16="http://schemas.microsoft.com/office/drawing/2014/main" id="{9C4033DC-EE0C-48B7-B865-1BEB068B624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6" name="Freeform 5790">
                  <a:extLst>
                    <a:ext uri="{FF2B5EF4-FFF2-40B4-BE49-F238E27FC236}">
                      <a16:creationId xmlns:a16="http://schemas.microsoft.com/office/drawing/2014/main" id="{0DB8A9FB-DFAD-44DE-8458-5321A2FC66F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7" name="Freeform 5791">
                  <a:extLst>
                    <a:ext uri="{FF2B5EF4-FFF2-40B4-BE49-F238E27FC236}">
                      <a16:creationId xmlns:a16="http://schemas.microsoft.com/office/drawing/2014/main" id="{582ECE9A-8BD2-417D-B0D9-EEE41F8E2E3D}"/>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8" name="Freeform 5792">
                  <a:extLst>
                    <a:ext uri="{FF2B5EF4-FFF2-40B4-BE49-F238E27FC236}">
                      <a16:creationId xmlns:a16="http://schemas.microsoft.com/office/drawing/2014/main" id="{CE242FFF-CBB1-4D19-8155-7A4F72FC8338}"/>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9" name="Freeform 5793">
                  <a:extLst>
                    <a:ext uri="{FF2B5EF4-FFF2-40B4-BE49-F238E27FC236}">
                      <a16:creationId xmlns:a16="http://schemas.microsoft.com/office/drawing/2014/main" id="{765AEA36-D979-4577-81EE-57D769A05F07}"/>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0" name="Freeform 5794">
                  <a:extLst>
                    <a:ext uri="{FF2B5EF4-FFF2-40B4-BE49-F238E27FC236}">
                      <a16:creationId xmlns:a16="http://schemas.microsoft.com/office/drawing/2014/main" id="{5FDB137B-C831-4DBD-B538-FB30D47B4906}"/>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1" name="Freeform 5795">
                  <a:extLst>
                    <a:ext uri="{FF2B5EF4-FFF2-40B4-BE49-F238E27FC236}">
                      <a16:creationId xmlns:a16="http://schemas.microsoft.com/office/drawing/2014/main" id="{EF8DAA5A-9AD7-4FCF-BA4D-4D91495585D1}"/>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2" name="Freeform 5796">
                  <a:extLst>
                    <a:ext uri="{FF2B5EF4-FFF2-40B4-BE49-F238E27FC236}">
                      <a16:creationId xmlns:a16="http://schemas.microsoft.com/office/drawing/2014/main" id="{A2DF2067-97D5-490C-A5E1-F85C10A6AF1A}"/>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3" name="Freeform 5797">
                  <a:extLst>
                    <a:ext uri="{FF2B5EF4-FFF2-40B4-BE49-F238E27FC236}">
                      <a16:creationId xmlns:a16="http://schemas.microsoft.com/office/drawing/2014/main" id="{26325DCB-5548-43CF-91A9-405608A1169E}"/>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4" name="Freeform 5798">
                  <a:extLst>
                    <a:ext uri="{FF2B5EF4-FFF2-40B4-BE49-F238E27FC236}">
                      <a16:creationId xmlns:a16="http://schemas.microsoft.com/office/drawing/2014/main" id="{F20EBE70-B07A-4205-AB2A-E3878F516D13}"/>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5" name="Freeform 5799">
                  <a:extLst>
                    <a:ext uri="{FF2B5EF4-FFF2-40B4-BE49-F238E27FC236}">
                      <a16:creationId xmlns:a16="http://schemas.microsoft.com/office/drawing/2014/main" id="{AB5FF492-78F6-40BB-9E34-D12277162FC4}"/>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6" name="Freeform 5800">
                  <a:extLst>
                    <a:ext uri="{FF2B5EF4-FFF2-40B4-BE49-F238E27FC236}">
                      <a16:creationId xmlns:a16="http://schemas.microsoft.com/office/drawing/2014/main" id="{0D3863D8-A4C4-4DDC-AE04-5406F6BB6ED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7" name="Freeform 5801">
                  <a:extLst>
                    <a:ext uri="{FF2B5EF4-FFF2-40B4-BE49-F238E27FC236}">
                      <a16:creationId xmlns:a16="http://schemas.microsoft.com/office/drawing/2014/main" id="{DE9C1D3C-5E89-4069-A458-E8114A0CB990}"/>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8" name="Freeform 5802">
                  <a:extLst>
                    <a:ext uri="{FF2B5EF4-FFF2-40B4-BE49-F238E27FC236}">
                      <a16:creationId xmlns:a16="http://schemas.microsoft.com/office/drawing/2014/main" id="{B965DB76-CD6C-414D-ACA9-5BA29F7F6300}"/>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9" name="Freeform 5803">
                  <a:extLst>
                    <a:ext uri="{FF2B5EF4-FFF2-40B4-BE49-F238E27FC236}">
                      <a16:creationId xmlns:a16="http://schemas.microsoft.com/office/drawing/2014/main" id="{878E50F6-2EEF-4D5A-AAB4-87D069D6838C}"/>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0" name="Freeform 5804">
                  <a:extLst>
                    <a:ext uri="{FF2B5EF4-FFF2-40B4-BE49-F238E27FC236}">
                      <a16:creationId xmlns:a16="http://schemas.microsoft.com/office/drawing/2014/main" id="{04243FBC-4D1D-46BE-9696-7DB6E1AFCD94}"/>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1" name="Freeform 5805">
                  <a:extLst>
                    <a:ext uri="{FF2B5EF4-FFF2-40B4-BE49-F238E27FC236}">
                      <a16:creationId xmlns:a16="http://schemas.microsoft.com/office/drawing/2014/main" id="{BEE4DE8E-76A7-4934-BAD9-0DB63ADD50E1}"/>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2" name="Freeform 5806">
                  <a:extLst>
                    <a:ext uri="{FF2B5EF4-FFF2-40B4-BE49-F238E27FC236}">
                      <a16:creationId xmlns:a16="http://schemas.microsoft.com/office/drawing/2014/main" id="{280375DC-23FD-4146-9288-24C1646C758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3" name="Freeform 5807">
                  <a:extLst>
                    <a:ext uri="{FF2B5EF4-FFF2-40B4-BE49-F238E27FC236}">
                      <a16:creationId xmlns:a16="http://schemas.microsoft.com/office/drawing/2014/main" id="{6B86AC01-98B1-4D39-92EA-71FCFB1698F6}"/>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4" name="Freeform 5808">
                  <a:extLst>
                    <a:ext uri="{FF2B5EF4-FFF2-40B4-BE49-F238E27FC236}">
                      <a16:creationId xmlns:a16="http://schemas.microsoft.com/office/drawing/2014/main" id="{ACCA466D-03AF-4F7B-97F6-92999EDDDBEB}"/>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5" name="Freeform 5809">
                  <a:extLst>
                    <a:ext uri="{FF2B5EF4-FFF2-40B4-BE49-F238E27FC236}">
                      <a16:creationId xmlns:a16="http://schemas.microsoft.com/office/drawing/2014/main" id="{D116391F-E49F-4E87-B3E7-8B402C732A7A}"/>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6" name="Freeform 5810">
                  <a:extLst>
                    <a:ext uri="{FF2B5EF4-FFF2-40B4-BE49-F238E27FC236}">
                      <a16:creationId xmlns:a16="http://schemas.microsoft.com/office/drawing/2014/main" id="{0D94F806-813C-4743-8E43-3874D097FE9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7" name="Freeform 5811">
                  <a:extLst>
                    <a:ext uri="{FF2B5EF4-FFF2-40B4-BE49-F238E27FC236}">
                      <a16:creationId xmlns:a16="http://schemas.microsoft.com/office/drawing/2014/main" id="{A6CB06F1-07D9-412A-AF23-87B99A13B211}"/>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8" name="Freeform 5812">
                  <a:extLst>
                    <a:ext uri="{FF2B5EF4-FFF2-40B4-BE49-F238E27FC236}">
                      <a16:creationId xmlns:a16="http://schemas.microsoft.com/office/drawing/2014/main" id="{11D0CA67-7346-4EC3-9EA4-A01299E15C07}"/>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9" name="Freeform 5813">
                  <a:extLst>
                    <a:ext uri="{FF2B5EF4-FFF2-40B4-BE49-F238E27FC236}">
                      <a16:creationId xmlns:a16="http://schemas.microsoft.com/office/drawing/2014/main" id="{E14294F2-8353-4E3B-9D4B-218DBC4A9C91}"/>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0" name="Freeform 5814">
                  <a:extLst>
                    <a:ext uri="{FF2B5EF4-FFF2-40B4-BE49-F238E27FC236}">
                      <a16:creationId xmlns:a16="http://schemas.microsoft.com/office/drawing/2014/main" id="{7AA1E4F5-3447-4AFA-9F11-4FF310C31BE3}"/>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1" name="Freeform 5815">
                  <a:extLst>
                    <a:ext uri="{FF2B5EF4-FFF2-40B4-BE49-F238E27FC236}">
                      <a16:creationId xmlns:a16="http://schemas.microsoft.com/office/drawing/2014/main" id="{CD758A17-D127-4832-BA26-9DABAC4927D0}"/>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2" name="Freeform 5816">
                  <a:extLst>
                    <a:ext uri="{FF2B5EF4-FFF2-40B4-BE49-F238E27FC236}">
                      <a16:creationId xmlns:a16="http://schemas.microsoft.com/office/drawing/2014/main" id="{EA24A64A-5708-4946-8B50-4C0EA6D8679F}"/>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3" name="Freeform 5817">
                  <a:extLst>
                    <a:ext uri="{FF2B5EF4-FFF2-40B4-BE49-F238E27FC236}">
                      <a16:creationId xmlns:a16="http://schemas.microsoft.com/office/drawing/2014/main" id="{3AE762E0-C55A-4FDD-B955-A9E6FC432843}"/>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4" name="Freeform 5818">
                  <a:extLst>
                    <a:ext uri="{FF2B5EF4-FFF2-40B4-BE49-F238E27FC236}">
                      <a16:creationId xmlns:a16="http://schemas.microsoft.com/office/drawing/2014/main" id="{2983E749-7941-4BE7-A51B-E2B8C539DBFF}"/>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5" name="Freeform 5819">
                  <a:extLst>
                    <a:ext uri="{FF2B5EF4-FFF2-40B4-BE49-F238E27FC236}">
                      <a16:creationId xmlns:a16="http://schemas.microsoft.com/office/drawing/2014/main" id="{4ABB4CA6-D038-47DD-AFA0-31C7DF0ED438}"/>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6" name="Freeform 5820">
                  <a:extLst>
                    <a:ext uri="{FF2B5EF4-FFF2-40B4-BE49-F238E27FC236}">
                      <a16:creationId xmlns:a16="http://schemas.microsoft.com/office/drawing/2014/main" id="{FB916B43-BF6A-436B-AF8B-7CC2148B128C}"/>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7" name="Freeform 5821">
                  <a:extLst>
                    <a:ext uri="{FF2B5EF4-FFF2-40B4-BE49-F238E27FC236}">
                      <a16:creationId xmlns:a16="http://schemas.microsoft.com/office/drawing/2014/main" id="{906F22A6-4A56-48D5-8FA2-A6884C533576}"/>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8" name="Freeform 5822">
                  <a:extLst>
                    <a:ext uri="{FF2B5EF4-FFF2-40B4-BE49-F238E27FC236}">
                      <a16:creationId xmlns:a16="http://schemas.microsoft.com/office/drawing/2014/main" id="{720ECE70-96E6-4BD3-97DE-B409392FAE24}"/>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9" name="Freeform 5823">
                  <a:extLst>
                    <a:ext uri="{FF2B5EF4-FFF2-40B4-BE49-F238E27FC236}">
                      <a16:creationId xmlns:a16="http://schemas.microsoft.com/office/drawing/2014/main" id="{891CC8ED-C5A7-4AFB-ADEB-5DAF50A3491D}"/>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0" name="Freeform 5824">
                  <a:extLst>
                    <a:ext uri="{FF2B5EF4-FFF2-40B4-BE49-F238E27FC236}">
                      <a16:creationId xmlns:a16="http://schemas.microsoft.com/office/drawing/2014/main" id="{68E2886C-31C2-4834-AA20-C47ACE846452}"/>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1" name="Freeform 5825">
                  <a:extLst>
                    <a:ext uri="{FF2B5EF4-FFF2-40B4-BE49-F238E27FC236}">
                      <a16:creationId xmlns:a16="http://schemas.microsoft.com/office/drawing/2014/main" id="{8D0CE90D-D8C7-4175-A11A-AC6B3744775D}"/>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2" name="Freeform 5826">
                  <a:extLst>
                    <a:ext uri="{FF2B5EF4-FFF2-40B4-BE49-F238E27FC236}">
                      <a16:creationId xmlns:a16="http://schemas.microsoft.com/office/drawing/2014/main" id="{9F46B16D-A607-4EA9-94A1-616298654D22}"/>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3" name="Freeform 5827">
                  <a:extLst>
                    <a:ext uri="{FF2B5EF4-FFF2-40B4-BE49-F238E27FC236}">
                      <a16:creationId xmlns:a16="http://schemas.microsoft.com/office/drawing/2014/main" id="{A0F6032B-634E-4B72-AECB-347C0FF9AC81}"/>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4" name="Freeform 5828">
                  <a:extLst>
                    <a:ext uri="{FF2B5EF4-FFF2-40B4-BE49-F238E27FC236}">
                      <a16:creationId xmlns:a16="http://schemas.microsoft.com/office/drawing/2014/main" id="{5C7C98E9-88CB-406A-A83E-9A14344B9C64}"/>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5" name="Freeform 5829">
                  <a:extLst>
                    <a:ext uri="{FF2B5EF4-FFF2-40B4-BE49-F238E27FC236}">
                      <a16:creationId xmlns:a16="http://schemas.microsoft.com/office/drawing/2014/main" id="{25842D84-2350-409B-BA4B-E541AEFC4C82}"/>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6" name="Freeform 5830">
                  <a:extLst>
                    <a:ext uri="{FF2B5EF4-FFF2-40B4-BE49-F238E27FC236}">
                      <a16:creationId xmlns:a16="http://schemas.microsoft.com/office/drawing/2014/main" id="{AB42B3B5-AA86-4B66-B01B-D4BC55AA24F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7" name="Freeform 5831">
                  <a:extLst>
                    <a:ext uri="{FF2B5EF4-FFF2-40B4-BE49-F238E27FC236}">
                      <a16:creationId xmlns:a16="http://schemas.microsoft.com/office/drawing/2014/main" id="{02EA0E96-1B3F-4626-9405-2A39EBD1C5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8" name="Freeform 5832">
                  <a:extLst>
                    <a:ext uri="{FF2B5EF4-FFF2-40B4-BE49-F238E27FC236}">
                      <a16:creationId xmlns:a16="http://schemas.microsoft.com/office/drawing/2014/main" id="{FDC3612C-CB88-465E-A567-AD0B46AF5478}"/>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9" name="Freeform 5833">
                  <a:extLst>
                    <a:ext uri="{FF2B5EF4-FFF2-40B4-BE49-F238E27FC236}">
                      <a16:creationId xmlns:a16="http://schemas.microsoft.com/office/drawing/2014/main" id="{91E43D3D-8DF1-4DDA-9EA7-3B080351A70D}"/>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0" name="Freeform 5834">
                  <a:extLst>
                    <a:ext uri="{FF2B5EF4-FFF2-40B4-BE49-F238E27FC236}">
                      <a16:creationId xmlns:a16="http://schemas.microsoft.com/office/drawing/2014/main" id="{E702313F-773D-4E7D-9D76-D7F16D325E8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1" name="Freeform 5835">
                  <a:extLst>
                    <a:ext uri="{FF2B5EF4-FFF2-40B4-BE49-F238E27FC236}">
                      <a16:creationId xmlns:a16="http://schemas.microsoft.com/office/drawing/2014/main" id="{A4F671CA-D930-457E-B4FB-1C0197A28778}"/>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2" name="Freeform 5836">
                  <a:extLst>
                    <a:ext uri="{FF2B5EF4-FFF2-40B4-BE49-F238E27FC236}">
                      <a16:creationId xmlns:a16="http://schemas.microsoft.com/office/drawing/2014/main" id="{6A083C3D-C96A-4480-BAC8-69B1745BD7A6}"/>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3" name="Freeform 5837">
                  <a:extLst>
                    <a:ext uri="{FF2B5EF4-FFF2-40B4-BE49-F238E27FC236}">
                      <a16:creationId xmlns:a16="http://schemas.microsoft.com/office/drawing/2014/main" id="{3D5BF206-946B-411A-B875-1D341C0E644D}"/>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4" name="Freeform 5838">
                  <a:extLst>
                    <a:ext uri="{FF2B5EF4-FFF2-40B4-BE49-F238E27FC236}">
                      <a16:creationId xmlns:a16="http://schemas.microsoft.com/office/drawing/2014/main" id="{3787DA62-DB96-4EB4-B1CB-9405A554B78D}"/>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5" name="Freeform 5839">
                  <a:extLst>
                    <a:ext uri="{FF2B5EF4-FFF2-40B4-BE49-F238E27FC236}">
                      <a16:creationId xmlns:a16="http://schemas.microsoft.com/office/drawing/2014/main" id="{286A91F6-3618-41B1-92B0-6CDB7BEA6100}"/>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6" name="Freeform 5840">
                  <a:extLst>
                    <a:ext uri="{FF2B5EF4-FFF2-40B4-BE49-F238E27FC236}">
                      <a16:creationId xmlns:a16="http://schemas.microsoft.com/office/drawing/2014/main" id="{7572D429-FEE7-4F64-8A26-9393771B07D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7" name="Freeform 5841">
                  <a:extLst>
                    <a:ext uri="{FF2B5EF4-FFF2-40B4-BE49-F238E27FC236}">
                      <a16:creationId xmlns:a16="http://schemas.microsoft.com/office/drawing/2014/main" id="{B826C5CE-507F-4ABA-A9B1-5AC6BC0E203E}"/>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8" name="Freeform 5842">
                  <a:extLst>
                    <a:ext uri="{FF2B5EF4-FFF2-40B4-BE49-F238E27FC236}">
                      <a16:creationId xmlns:a16="http://schemas.microsoft.com/office/drawing/2014/main" id="{FE3159FC-B399-4079-8B11-0C4EE1F011ED}"/>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9" name="Freeform 5843">
                  <a:extLst>
                    <a:ext uri="{FF2B5EF4-FFF2-40B4-BE49-F238E27FC236}">
                      <a16:creationId xmlns:a16="http://schemas.microsoft.com/office/drawing/2014/main" id="{CD3389BE-B9BB-4992-B9CC-9EFD09F65C4D}"/>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0" name="Freeform 5844">
                  <a:extLst>
                    <a:ext uri="{FF2B5EF4-FFF2-40B4-BE49-F238E27FC236}">
                      <a16:creationId xmlns:a16="http://schemas.microsoft.com/office/drawing/2014/main" id="{B10CED26-3007-4002-BDAD-414E274D899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1" name="Freeform 5845">
                  <a:extLst>
                    <a:ext uri="{FF2B5EF4-FFF2-40B4-BE49-F238E27FC236}">
                      <a16:creationId xmlns:a16="http://schemas.microsoft.com/office/drawing/2014/main" id="{04C14FB1-3845-46E1-B0D8-412620CAE690}"/>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2" name="Freeform 5846">
                  <a:extLst>
                    <a:ext uri="{FF2B5EF4-FFF2-40B4-BE49-F238E27FC236}">
                      <a16:creationId xmlns:a16="http://schemas.microsoft.com/office/drawing/2014/main" id="{53B9470D-9AEF-4260-819B-5E1404424651}"/>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3" name="Freeform 5847">
                  <a:extLst>
                    <a:ext uri="{FF2B5EF4-FFF2-40B4-BE49-F238E27FC236}">
                      <a16:creationId xmlns:a16="http://schemas.microsoft.com/office/drawing/2014/main" id="{7E072D89-704D-457F-B4E4-45D3845C59AF}"/>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4" name="Freeform 5848">
                  <a:extLst>
                    <a:ext uri="{FF2B5EF4-FFF2-40B4-BE49-F238E27FC236}">
                      <a16:creationId xmlns:a16="http://schemas.microsoft.com/office/drawing/2014/main" id="{0B228815-287D-4C28-B787-15A6C213B5B1}"/>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5" name="Freeform 5849">
                  <a:extLst>
                    <a:ext uri="{FF2B5EF4-FFF2-40B4-BE49-F238E27FC236}">
                      <a16:creationId xmlns:a16="http://schemas.microsoft.com/office/drawing/2014/main" id="{28EE39D5-C682-4520-8B97-7B0E20CC4F7F}"/>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6" name="Freeform 5850">
                  <a:extLst>
                    <a:ext uri="{FF2B5EF4-FFF2-40B4-BE49-F238E27FC236}">
                      <a16:creationId xmlns:a16="http://schemas.microsoft.com/office/drawing/2014/main" id="{9A7943B9-A374-4503-961C-4334A8966AA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7" name="Freeform 5851">
                  <a:extLst>
                    <a:ext uri="{FF2B5EF4-FFF2-40B4-BE49-F238E27FC236}">
                      <a16:creationId xmlns:a16="http://schemas.microsoft.com/office/drawing/2014/main" id="{CCFDD029-9965-45C8-804A-0FFC01A13DF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8" name="Freeform 5852">
                  <a:extLst>
                    <a:ext uri="{FF2B5EF4-FFF2-40B4-BE49-F238E27FC236}">
                      <a16:creationId xmlns:a16="http://schemas.microsoft.com/office/drawing/2014/main" id="{82138C16-F743-44C2-8FAB-1DFE9169A2FA}"/>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9" name="Freeform 5853">
                  <a:extLst>
                    <a:ext uri="{FF2B5EF4-FFF2-40B4-BE49-F238E27FC236}">
                      <a16:creationId xmlns:a16="http://schemas.microsoft.com/office/drawing/2014/main" id="{B930C3D0-7281-4835-9B2E-C22304418564}"/>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0" name="Freeform 5854">
                  <a:extLst>
                    <a:ext uri="{FF2B5EF4-FFF2-40B4-BE49-F238E27FC236}">
                      <a16:creationId xmlns:a16="http://schemas.microsoft.com/office/drawing/2014/main" id="{8E1964C6-7950-4423-A932-6B67CA89040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1" name="Freeform 5855">
                  <a:extLst>
                    <a:ext uri="{FF2B5EF4-FFF2-40B4-BE49-F238E27FC236}">
                      <a16:creationId xmlns:a16="http://schemas.microsoft.com/office/drawing/2014/main" id="{E0A21190-0E18-4EE8-B784-B4E144AC2EAB}"/>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2" name="Freeform 5856">
                  <a:extLst>
                    <a:ext uri="{FF2B5EF4-FFF2-40B4-BE49-F238E27FC236}">
                      <a16:creationId xmlns:a16="http://schemas.microsoft.com/office/drawing/2014/main" id="{BC72ED2D-FD64-4C55-ADF0-3EFF70B75A73}"/>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3" name="Freeform 5857">
                  <a:extLst>
                    <a:ext uri="{FF2B5EF4-FFF2-40B4-BE49-F238E27FC236}">
                      <a16:creationId xmlns:a16="http://schemas.microsoft.com/office/drawing/2014/main" id="{CFE973C4-4E03-47FE-B76E-59AF810731A6}"/>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4" name="Freeform 5858">
                  <a:extLst>
                    <a:ext uri="{FF2B5EF4-FFF2-40B4-BE49-F238E27FC236}">
                      <a16:creationId xmlns:a16="http://schemas.microsoft.com/office/drawing/2014/main" id="{4865ECEE-D8EE-4A07-9289-DFB12613400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5" name="Freeform 5859">
                  <a:extLst>
                    <a:ext uri="{FF2B5EF4-FFF2-40B4-BE49-F238E27FC236}">
                      <a16:creationId xmlns:a16="http://schemas.microsoft.com/office/drawing/2014/main" id="{F52EEA65-BFC4-4EA7-94B1-C63E10131F16}"/>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6" name="Freeform 5860">
                  <a:extLst>
                    <a:ext uri="{FF2B5EF4-FFF2-40B4-BE49-F238E27FC236}">
                      <a16:creationId xmlns:a16="http://schemas.microsoft.com/office/drawing/2014/main" id="{6121F4AC-643A-49BE-85A6-A2190A4CE835}"/>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7" name="Freeform 5861">
                  <a:extLst>
                    <a:ext uri="{FF2B5EF4-FFF2-40B4-BE49-F238E27FC236}">
                      <a16:creationId xmlns:a16="http://schemas.microsoft.com/office/drawing/2014/main" id="{C2FF1F11-A3F6-45E6-AA50-5F1913C76D0F}"/>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8" name="Freeform 5862">
                  <a:extLst>
                    <a:ext uri="{FF2B5EF4-FFF2-40B4-BE49-F238E27FC236}">
                      <a16:creationId xmlns:a16="http://schemas.microsoft.com/office/drawing/2014/main" id="{843D9963-6393-48A3-A597-6D40C9A0217B}"/>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9" name="Freeform 5863">
                  <a:extLst>
                    <a:ext uri="{FF2B5EF4-FFF2-40B4-BE49-F238E27FC236}">
                      <a16:creationId xmlns:a16="http://schemas.microsoft.com/office/drawing/2014/main" id="{83DD1933-76E6-4AF4-84B1-D89E465EDD70}"/>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0" name="Freeform 5864">
                  <a:extLst>
                    <a:ext uri="{FF2B5EF4-FFF2-40B4-BE49-F238E27FC236}">
                      <a16:creationId xmlns:a16="http://schemas.microsoft.com/office/drawing/2014/main" id="{C0412310-EB77-4BDD-BC05-D90FCA1EAF34}"/>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1" name="Freeform 5865">
                  <a:extLst>
                    <a:ext uri="{FF2B5EF4-FFF2-40B4-BE49-F238E27FC236}">
                      <a16:creationId xmlns:a16="http://schemas.microsoft.com/office/drawing/2014/main" id="{5C9ECEF3-E481-4F58-AC58-FF72189E9891}"/>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2" name="Freeform 5866">
                  <a:extLst>
                    <a:ext uri="{FF2B5EF4-FFF2-40B4-BE49-F238E27FC236}">
                      <a16:creationId xmlns:a16="http://schemas.microsoft.com/office/drawing/2014/main" id="{D351D1B9-6A41-440D-9201-7CFF828AA51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3" name="Freeform 5867">
                  <a:extLst>
                    <a:ext uri="{FF2B5EF4-FFF2-40B4-BE49-F238E27FC236}">
                      <a16:creationId xmlns:a16="http://schemas.microsoft.com/office/drawing/2014/main" id="{567CE9BD-4A3F-42C2-A6F7-C71942A3E8AF}"/>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4" name="Freeform 5868">
                  <a:extLst>
                    <a:ext uri="{FF2B5EF4-FFF2-40B4-BE49-F238E27FC236}">
                      <a16:creationId xmlns:a16="http://schemas.microsoft.com/office/drawing/2014/main" id="{0562A5CD-A35E-4EA4-8C26-9E785D60ED55}"/>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5" name="Freeform 5869">
                  <a:extLst>
                    <a:ext uri="{FF2B5EF4-FFF2-40B4-BE49-F238E27FC236}">
                      <a16:creationId xmlns:a16="http://schemas.microsoft.com/office/drawing/2014/main" id="{F716F45C-675E-44B4-A0BE-F1FD3117616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6" name="Freeform 5870">
                  <a:extLst>
                    <a:ext uri="{FF2B5EF4-FFF2-40B4-BE49-F238E27FC236}">
                      <a16:creationId xmlns:a16="http://schemas.microsoft.com/office/drawing/2014/main" id="{0DE775B9-B442-4333-9A2B-DD884A1CB34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7" name="Freeform 5871">
                  <a:extLst>
                    <a:ext uri="{FF2B5EF4-FFF2-40B4-BE49-F238E27FC236}">
                      <a16:creationId xmlns:a16="http://schemas.microsoft.com/office/drawing/2014/main" id="{F3895A2C-4D3E-4C0B-8DFD-C6884BC0B2C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8" name="Freeform 5872">
                  <a:extLst>
                    <a:ext uri="{FF2B5EF4-FFF2-40B4-BE49-F238E27FC236}">
                      <a16:creationId xmlns:a16="http://schemas.microsoft.com/office/drawing/2014/main" id="{7CE681F3-DFAD-4390-9BF7-4053E5D8B13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9" name="Freeform 5873">
                  <a:extLst>
                    <a:ext uri="{FF2B5EF4-FFF2-40B4-BE49-F238E27FC236}">
                      <a16:creationId xmlns:a16="http://schemas.microsoft.com/office/drawing/2014/main" id="{6C510E66-134F-4200-BFB6-7A567F1B379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0" name="Freeform 5874">
                  <a:extLst>
                    <a:ext uri="{FF2B5EF4-FFF2-40B4-BE49-F238E27FC236}">
                      <a16:creationId xmlns:a16="http://schemas.microsoft.com/office/drawing/2014/main" id="{83CDC117-361F-4003-867F-BF9AE289D95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1" name="Freeform 5875">
                  <a:extLst>
                    <a:ext uri="{FF2B5EF4-FFF2-40B4-BE49-F238E27FC236}">
                      <a16:creationId xmlns:a16="http://schemas.microsoft.com/office/drawing/2014/main" id="{1AA422E1-BC8D-4425-AF19-959FFC5FF98F}"/>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2" name="Freeform 5876">
                  <a:extLst>
                    <a:ext uri="{FF2B5EF4-FFF2-40B4-BE49-F238E27FC236}">
                      <a16:creationId xmlns:a16="http://schemas.microsoft.com/office/drawing/2014/main" id="{7276E1F5-85C1-45BE-A281-09A797E8BF8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3" name="Freeform 5877">
                  <a:extLst>
                    <a:ext uri="{FF2B5EF4-FFF2-40B4-BE49-F238E27FC236}">
                      <a16:creationId xmlns:a16="http://schemas.microsoft.com/office/drawing/2014/main" id="{A78AAFE8-2ECD-4929-84DB-3FB87EEADC4C}"/>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4" name="Freeform 5878">
                  <a:extLst>
                    <a:ext uri="{FF2B5EF4-FFF2-40B4-BE49-F238E27FC236}">
                      <a16:creationId xmlns:a16="http://schemas.microsoft.com/office/drawing/2014/main" id="{CB32B068-FF0D-48C7-800F-C7F5E3278D88}"/>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5" name="Freeform 5879">
                  <a:extLst>
                    <a:ext uri="{FF2B5EF4-FFF2-40B4-BE49-F238E27FC236}">
                      <a16:creationId xmlns:a16="http://schemas.microsoft.com/office/drawing/2014/main" id="{87742330-0506-4643-9723-3EF67C84B6F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6" name="Freeform 5880">
                  <a:extLst>
                    <a:ext uri="{FF2B5EF4-FFF2-40B4-BE49-F238E27FC236}">
                      <a16:creationId xmlns:a16="http://schemas.microsoft.com/office/drawing/2014/main" id="{6B2A46BC-8325-4DDB-9147-EB5583CB389D}"/>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7" name="Freeform 5881">
                  <a:extLst>
                    <a:ext uri="{FF2B5EF4-FFF2-40B4-BE49-F238E27FC236}">
                      <a16:creationId xmlns:a16="http://schemas.microsoft.com/office/drawing/2014/main" id="{E5B4ACF3-3900-49DE-910A-3D9716370F64}"/>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8" name="Freeform 5882">
                  <a:extLst>
                    <a:ext uri="{FF2B5EF4-FFF2-40B4-BE49-F238E27FC236}">
                      <a16:creationId xmlns:a16="http://schemas.microsoft.com/office/drawing/2014/main" id="{75A18EC9-A5CE-42D8-B4E8-D9916F5AAB6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9" name="Freeform 5883">
                  <a:extLst>
                    <a:ext uri="{FF2B5EF4-FFF2-40B4-BE49-F238E27FC236}">
                      <a16:creationId xmlns:a16="http://schemas.microsoft.com/office/drawing/2014/main" id="{EB8B4725-BCC0-4C3C-8DDA-C49FE3ECDF96}"/>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0" name="Freeform 5884">
                  <a:extLst>
                    <a:ext uri="{FF2B5EF4-FFF2-40B4-BE49-F238E27FC236}">
                      <a16:creationId xmlns:a16="http://schemas.microsoft.com/office/drawing/2014/main" id="{0E729F4E-3E7D-4386-8C3E-9C30B08F6450}"/>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1" name="Freeform 5885">
                  <a:extLst>
                    <a:ext uri="{FF2B5EF4-FFF2-40B4-BE49-F238E27FC236}">
                      <a16:creationId xmlns:a16="http://schemas.microsoft.com/office/drawing/2014/main" id="{28CBB8A5-501B-4CCC-93AD-02011AA4A1AB}"/>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2" name="Freeform 5886">
                  <a:extLst>
                    <a:ext uri="{FF2B5EF4-FFF2-40B4-BE49-F238E27FC236}">
                      <a16:creationId xmlns:a16="http://schemas.microsoft.com/office/drawing/2014/main" id="{AFFF9E74-F640-4587-B2BB-6799488B6B28}"/>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3" name="Freeform 5887">
                  <a:extLst>
                    <a:ext uri="{FF2B5EF4-FFF2-40B4-BE49-F238E27FC236}">
                      <a16:creationId xmlns:a16="http://schemas.microsoft.com/office/drawing/2014/main" id="{DFCDE64F-D3B3-4A1B-99EC-38356D6232F9}"/>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4" name="Freeform 5888">
                  <a:extLst>
                    <a:ext uri="{FF2B5EF4-FFF2-40B4-BE49-F238E27FC236}">
                      <a16:creationId xmlns:a16="http://schemas.microsoft.com/office/drawing/2014/main" id="{7E6D3E05-0618-465F-9DEC-8A9138D8D793}"/>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5" name="Freeform 5889">
                  <a:extLst>
                    <a:ext uri="{FF2B5EF4-FFF2-40B4-BE49-F238E27FC236}">
                      <a16:creationId xmlns:a16="http://schemas.microsoft.com/office/drawing/2014/main" id="{EE97B870-9486-42B3-867B-34DC7775FD39}"/>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6" name="Freeform 5890">
                  <a:extLst>
                    <a:ext uri="{FF2B5EF4-FFF2-40B4-BE49-F238E27FC236}">
                      <a16:creationId xmlns:a16="http://schemas.microsoft.com/office/drawing/2014/main" id="{B9A40265-A5E6-40DB-8CB9-1EF4946DB614}"/>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7" name="Freeform 5891">
                  <a:extLst>
                    <a:ext uri="{FF2B5EF4-FFF2-40B4-BE49-F238E27FC236}">
                      <a16:creationId xmlns:a16="http://schemas.microsoft.com/office/drawing/2014/main" id="{60BBAB88-6D49-4B68-913E-EFEAE75ACB1A}"/>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8" name="Freeform 5892">
                  <a:extLst>
                    <a:ext uri="{FF2B5EF4-FFF2-40B4-BE49-F238E27FC236}">
                      <a16:creationId xmlns:a16="http://schemas.microsoft.com/office/drawing/2014/main" id="{0FD4AC60-3579-478A-BDBD-8016603A0C93}"/>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9" name="Freeform 5893">
                  <a:extLst>
                    <a:ext uri="{FF2B5EF4-FFF2-40B4-BE49-F238E27FC236}">
                      <a16:creationId xmlns:a16="http://schemas.microsoft.com/office/drawing/2014/main" id="{988EC3AF-D689-44EC-A3B0-ACC7888A1FD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0" name="Freeform 5894">
                  <a:extLst>
                    <a:ext uri="{FF2B5EF4-FFF2-40B4-BE49-F238E27FC236}">
                      <a16:creationId xmlns:a16="http://schemas.microsoft.com/office/drawing/2014/main" id="{CDDBFB87-50E8-47D2-A30D-0A24E396A416}"/>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1" name="Freeform 5895">
                  <a:extLst>
                    <a:ext uri="{FF2B5EF4-FFF2-40B4-BE49-F238E27FC236}">
                      <a16:creationId xmlns:a16="http://schemas.microsoft.com/office/drawing/2014/main" id="{0765F16D-23CF-41B3-B7CE-06BB83646133}"/>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2" name="Freeform 5896">
                  <a:extLst>
                    <a:ext uri="{FF2B5EF4-FFF2-40B4-BE49-F238E27FC236}">
                      <a16:creationId xmlns:a16="http://schemas.microsoft.com/office/drawing/2014/main" id="{E6B76012-9EE7-4A54-9AAD-604D21A6A5D1}"/>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3" name="Freeform 5897">
                  <a:extLst>
                    <a:ext uri="{FF2B5EF4-FFF2-40B4-BE49-F238E27FC236}">
                      <a16:creationId xmlns:a16="http://schemas.microsoft.com/office/drawing/2014/main" id="{4F3374DE-39B4-483C-BBED-DF239E236139}"/>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4" name="Freeform 5898">
                  <a:extLst>
                    <a:ext uri="{FF2B5EF4-FFF2-40B4-BE49-F238E27FC236}">
                      <a16:creationId xmlns:a16="http://schemas.microsoft.com/office/drawing/2014/main" id="{9E1E0B4A-002D-42DF-9D77-9E39DC4F462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5" name="Freeform 5899">
                  <a:extLst>
                    <a:ext uri="{FF2B5EF4-FFF2-40B4-BE49-F238E27FC236}">
                      <a16:creationId xmlns:a16="http://schemas.microsoft.com/office/drawing/2014/main" id="{2D609C2D-B55C-4050-99A9-4BA18E08F300}"/>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6" name="Freeform 5900">
                  <a:extLst>
                    <a:ext uri="{FF2B5EF4-FFF2-40B4-BE49-F238E27FC236}">
                      <a16:creationId xmlns:a16="http://schemas.microsoft.com/office/drawing/2014/main" id="{B26D75BB-3247-46E3-A8B2-8EDBEE1AD66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7" name="Freeform 5901">
                  <a:extLst>
                    <a:ext uri="{FF2B5EF4-FFF2-40B4-BE49-F238E27FC236}">
                      <a16:creationId xmlns:a16="http://schemas.microsoft.com/office/drawing/2014/main" id="{2ED7493C-F669-413D-A286-274AF0071CF6}"/>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8" name="Freeform 5902">
                  <a:extLst>
                    <a:ext uri="{FF2B5EF4-FFF2-40B4-BE49-F238E27FC236}">
                      <a16:creationId xmlns:a16="http://schemas.microsoft.com/office/drawing/2014/main" id="{F8D0AFCA-D0D7-467E-8F44-592AA7660CE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9" name="Freeform 5903">
                  <a:extLst>
                    <a:ext uri="{FF2B5EF4-FFF2-40B4-BE49-F238E27FC236}">
                      <a16:creationId xmlns:a16="http://schemas.microsoft.com/office/drawing/2014/main" id="{744860C5-3CD3-4D0B-BA9E-31E3DA6EEFFA}"/>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0" name="Freeform 5904">
                  <a:extLst>
                    <a:ext uri="{FF2B5EF4-FFF2-40B4-BE49-F238E27FC236}">
                      <a16:creationId xmlns:a16="http://schemas.microsoft.com/office/drawing/2014/main" id="{4B2A7F8C-4DB7-497A-A6D2-4DEB146CC90E}"/>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1" name="Freeform 5905">
                  <a:extLst>
                    <a:ext uri="{FF2B5EF4-FFF2-40B4-BE49-F238E27FC236}">
                      <a16:creationId xmlns:a16="http://schemas.microsoft.com/office/drawing/2014/main" id="{81C8B29F-318E-4514-843B-9A02E7089775}"/>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2" name="Freeform 5906">
                  <a:extLst>
                    <a:ext uri="{FF2B5EF4-FFF2-40B4-BE49-F238E27FC236}">
                      <a16:creationId xmlns:a16="http://schemas.microsoft.com/office/drawing/2014/main" id="{46D74299-1E54-4E5E-A9A3-B47F265C2BD4}"/>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3" name="Freeform 5907">
                  <a:extLst>
                    <a:ext uri="{FF2B5EF4-FFF2-40B4-BE49-F238E27FC236}">
                      <a16:creationId xmlns:a16="http://schemas.microsoft.com/office/drawing/2014/main" id="{7DE54C8B-8270-4BB4-9E21-FC02312930B1}"/>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4" name="Freeform 5908">
                  <a:extLst>
                    <a:ext uri="{FF2B5EF4-FFF2-40B4-BE49-F238E27FC236}">
                      <a16:creationId xmlns:a16="http://schemas.microsoft.com/office/drawing/2014/main" id="{0D6A6828-D6DB-4485-971B-01C5E215285A}"/>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5" name="Freeform 5909">
                  <a:extLst>
                    <a:ext uri="{FF2B5EF4-FFF2-40B4-BE49-F238E27FC236}">
                      <a16:creationId xmlns:a16="http://schemas.microsoft.com/office/drawing/2014/main" id="{9830CD8E-77B2-4011-9F0B-734617DCA07A}"/>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6" name="Freeform 5910">
                  <a:extLst>
                    <a:ext uri="{FF2B5EF4-FFF2-40B4-BE49-F238E27FC236}">
                      <a16:creationId xmlns:a16="http://schemas.microsoft.com/office/drawing/2014/main" id="{9D1C778C-2903-4811-9192-99399E81B8A8}"/>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7" name="Freeform 5911">
                  <a:extLst>
                    <a:ext uri="{FF2B5EF4-FFF2-40B4-BE49-F238E27FC236}">
                      <a16:creationId xmlns:a16="http://schemas.microsoft.com/office/drawing/2014/main" id="{355DA124-15D2-4E57-B5AA-300B422B6274}"/>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8" name="Freeform 5912">
                  <a:extLst>
                    <a:ext uri="{FF2B5EF4-FFF2-40B4-BE49-F238E27FC236}">
                      <a16:creationId xmlns:a16="http://schemas.microsoft.com/office/drawing/2014/main" id="{66757358-4A41-4193-9B4C-300B1156C894}"/>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9" name="Freeform 5913">
                  <a:extLst>
                    <a:ext uri="{FF2B5EF4-FFF2-40B4-BE49-F238E27FC236}">
                      <a16:creationId xmlns:a16="http://schemas.microsoft.com/office/drawing/2014/main" id="{15D27493-EBEE-4AD4-BD3E-F05DB26AD7F3}"/>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0" name="Freeform 5914">
                  <a:extLst>
                    <a:ext uri="{FF2B5EF4-FFF2-40B4-BE49-F238E27FC236}">
                      <a16:creationId xmlns:a16="http://schemas.microsoft.com/office/drawing/2014/main" id="{B266E27B-0851-4F6D-B174-B4C87FF5DBA3}"/>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1" name="Freeform 5915">
                  <a:extLst>
                    <a:ext uri="{FF2B5EF4-FFF2-40B4-BE49-F238E27FC236}">
                      <a16:creationId xmlns:a16="http://schemas.microsoft.com/office/drawing/2014/main" id="{9A2F61BD-2CE8-4B2F-B9D0-0EBB7110F7BD}"/>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2" name="Freeform 5916">
                  <a:extLst>
                    <a:ext uri="{FF2B5EF4-FFF2-40B4-BE49-F238E27FC236}">
                      <a16:creationId xmlns:a16="http://schemas.microsoft.com/office/drawing/2014/main" id="{2929E178-73E9-4CBB-BE9F-566CFCEA561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3" name="Freeform 5917">
                  <a:extLst>
                    <a:ext uri="{FF2B5EF4-FFF2-40B4-BE49-F238E27FC236}">
                      <a16:creationId xmlns:a16="http://schemas.microsoft.com/office/drawing/2014/main" id="{C4A16AED-3679-4E56-956F-41DAD29F128E}"/>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4" name="Freeform 5918">
                  <a:extLst>
                    <a:ext uri="{FF2B5EF4-FFF2-40B4-BE49-F238E27FC236}">
                      <a16:creationId xmlns:a16="http://schemas.microsoft.com/office/drawing/2014/main" id="{E3A2FB38-7B91-4125-BA7B-ADC54750FF9F}"/>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5" name="Freeform 5919">
                  <a:extLst>
                    <a:ext uri="{FF2B5EF4-FFF2-40B4-BE49-F238E27FC236}">
                      <a16:creationId xmlns:a16="http://schemas.microsoft.com/office/drawing/2014/main" id="{3BBEF9CF-4105-4DE6-8220-29E0B123B719}"/>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6" name="Freeform 5920">
                  <a:extLst>
                    <a:ext uri="{FF2B5EF4-FFF2-40B4-BE49-F238E27FC236}">
                      <a16:creationId xmlns:a16="http://schemas.microsoft.com/office/drawing/2014/main" id="{5C7670E7-2574-4933-ADF0-C39AE3C2167D}"/>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7" name="Freeform 5921">
                  <a:extLst>
                    <a:ext uri="{FF2B5EF4-FFF2-40B4-BE49-F238E27FC236}">
                      <a16:creationId xmlns:a16="http://schemas.microsoft.com/office/drawing/2014/main" id="{AEF8EC61-E494-418A-A4DF-3BA466893A35}"/>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8" name="Freeform 5922">
                  <a:extLst>
                    <a:ext uri="{FF2B5EF4-FFF2-40B4-BE49-F238E27FC236}">
                      <a16:creationId xmlns:a16="http://schemas.microsoft.com/office/drawing/2014/main" id="{9253979F-C4F1-488C-8704-13953E017FFD}"/>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9" name="Freeform 5923">
                  <a:extLst>
                    <a:ext uri="{FF2B5EF4-FFF2-40B4-BE49-F238E27FC236}">
                      <a16:creationId xmlns:a16="http://schemas.microsoft.com/office/drawing/2014/main" id="{22F7F15D-85E6-44D6-88B0-C945338F61D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0" name="Freeform 5924">
                  <a:extLst>
                    <a:ext uri="{FF2B5EF4-FFF2-40B4-BE49-F238E27FC236}">
                      <a16:creationId xmlns:a16="http://schemas.microsoft.com/office/drawing/2014/main" id="{B4D9F4DE-52F5-48C2-B638-5B530339874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1" name="Freeform 5925">
                  <a:extLst>
                    <a:ext uri="{FF2B5EF4-FFF2-40B4-BE49-F238E27FC236}">
                      <a16:creationId xmlns:a16="http://schemas.microsoft.com/office/drawing/2014/main" id="{2563929E-6864-4F72-9257-C7C566C6DEA6}"/>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2" name="Freeform 5926">
                  <a:extLst>
                    <a:ext uri="{FF2B5EF4-FFF2-40B4-BE49-F238E27FC236}">
                      <a16:creationId xmlns:a16="http://schemas.microsoft.com/office/drawing/2014/main" id="{9C5D5FB1-D3D9-4C58-B841-03D9A0AF5190}"/>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3" name="Freeform 5927">
                  <a:extLst>
                    <a:ext uri="{FF2B5EF4-FFF2-40B4-BE49-F238E27FC236}">
                      <a16:creationId xmlns:a16="http://schemas.microsoft.com/office/drawing/2014/main" id="{32F5948C-D789-4D23-A98E-1E81F86545F6}"/>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4" name="Freeform 5928">
                  <a:extLst>
                    <a:ext uri="{FF2B5EF4-FFF2-40B4-BE49-F238E27FC236}">
                      <a16:creationId xmlns:a16="http://schemas.microsoft.com/office/drawing/2014/main" id="{A238F36A-5E18-443A-A19F-687D1143C1FD}"/>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5" name="Freeform 5929">
                  <a:extLst>
                    <a:ext uri="{FF2B5EF4-FFF2-40B4-BE49-F238E27FC236}">
                      <a16:creationId xmlns:a16="http://schemas.microsoft.com/office/drawing/2014/main" id="{9C06C3E9-1D4B-4F72-AD4A-33B085F8059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6" name="Freeform 5930">
                  <a:extLst>
                    <a:ext uri="{FF2B5EF4-FFF2-40B4-BE49-F238E27FC236}">
                      <a16:creationId xmlns:a16="http://schemas.microsoft.com/office/drawing/2014/main" id="{DF0DD1AE-EE97-4556-930F-E58B66510C05}"/>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7" name="Freeform 5931">
                  <a:extLst>
                    <a:ext uri="{FF2B5EF4-FFF2-40B4-BE49-F238E27FC236}">
                      <a16:creationId xmlns:a16="http://schemas.microsoft.com/office/drawing/2014/main" id="{983362E4-C207-4E27-8974-95788D9E65E8}"/>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8" name="Freeform 5932">
                  <a:extLst>
                    <a:ext uri="{FF2B5EF4-FFF2-40B4-BE49-F238E27FC236}">
                      <a16:creationId xmlns:a16="http://schemas.microsoft.com/office/drawing/2014/main" id="{4D6BA492-CC76-4720-8D1D-8B67149F7002}"/>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9" name="Freeform 5933">
                  <a:extLst>
                    <a:ext uri="{FF2B5EF4-FFF2-40B4-BE49-F238E27FC236}">
                      <a16:creationId xmlns:a16="http://schemas.microsoft.com/office/drawing/2014/main" id="{E54080C6-2030-4FDE-8E10-C7C6FC915B60}"/>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0" name="Freeform 5934">
                  <a:extLst>
                    <a:ext uri="{FF2B5EF4-FFF2-40B4-BE49-F238E27FC236}">
                      <a16:creationId xmlns:a16="http://schemas.microsoft.com/office/drawing/2014/main" id="{E41F8BAE-F89D-4831-B913-C11995FBB82A}"/>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1" name="Freeform 5935">
                  <a:extLst>
                    <a:ext uri="{FF2B5EF4-FFF2-40B4-BE49-F238E27FC236}">
                      <a16:creationId xmlns:a16="http://schemas.microsoft.com/office/drawing/2014/main" id="{B3D67EC9-A6E2-4C01-B676-3CC8276BDEEF}"/>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2" name="Freeform 5936">
                  <a:extLst>
                    <a:ext uri="{FF2B5EF4-FFF2-40B4-BE49-F238E27FC236}">
                      <a16:creationId xmlns:a16="http://schemas.microsoft.com/office/drawing/2014/main" id="{5780F379-8E58-47B0-A4C6-1BBD591619C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3" name="Freeform 5937">
                  <a:extLst>
                    <a:ext uri="{FF2B5EF4-FFF2-40B4-BE49-F238E27FC236}">
                      <a16:creationId xmlns:a16="http://schemas.microsoft.com/office/drawing/2014/main" id="{FC2530C9-B88B-4A3D-94A5-A680144F113D}"/>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4" name="Freeform 5938">
                  <a:extLst>
                    <a:ext uri="{FF2B5EF4-FFF2-40B4-BE49-F238E27FC236}">
                      <a16:creationId xmlns:a16="http://schemas.microsoft.com/office/drawing/2014/main" id="{6A48F4CD-2A9B-411C-ACD4-5B2235E6EF5C}"/>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5" name="Freeform 5939">
                  <a:extLst>
                    <a:ext uri="{FF2B5EF4-FFF2-40B4-BE49-F238E27FC236}">
                      <a16:creationId xmlns:a16="http://schemas.microsoft.com/office/drawing/2014/main" id="{366F9E9A-B4E2-4091-BC02-3254B1B70F85}"/>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6" name="Freeform 5940">
                  <a:extLst>
                    <a:ext uri="{FF2B5EF4-FFF2-40B4-BE49-F238E27FC236}">
                      <a16:creationId xmlns:a16="http://schemas.microsoft.com/office/drawing/2014/main" id="{AE651977-59DD-400C-86CF-76B9B4E35272}"/>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7" name="Freeform 5941">
                  <a:extLst>
                    <a:ext uri="{FF2B5EF4-FFF2-40B4-BE49-F238E27FC236}">
                      <a16:creationId xmlns:a16="http://schemas.microsoft.com/office/drawing/2014/main" id="{EF297D42-E99E-4792-900A-0E76C6A7565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8" name="Freeform 5942">
                  <a:extLst>
                    <a:ext uri="{FF2B5EF4-FFF2-40B4-BE49-F238E27FC236}">
                      <a16:creationId xmlns:a16="http://schemas.microsoft.com/office/drawing/2014/main" id="{F2437E6C-6914-4D74-AFBF-D94FC1882CDA}"/>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9" name="Freeform 5943">
                  <a:extLst>
                    <a:ext uri="{FF2B5EF4-FFF2-40B4-BE49-F238E27FC236}">
                      <a16:creationId xmlns:a16="http://schemas.microsoft.com/office/drawing/2014/main" id="{6CBB5B67-1C9F-4AB6-9D00-E604804193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0" name="Freeform 5944">
                  <a:extLst>
                    <a:ext uri="{FF2B5EF4-FFF2-40B4-BE49-F238E27FC236}">
                      <a16:creationId xmlns:a16="http://schemas.microsoft.com/office/drawing/2014/main" id="{54D70708-8366-40D2-8B47-B74443E7C30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1" name="Freeform 5945">
                  <a:extLst>
                    <a:ext uri="{FF2B5EF4-FFF2-40B4-BE49-F238E27FC236}">
                      <a16:creationId xmlns:a16="http://schemas.microsoft.com/office/drawing/2014/main" id="{57B69114-FFC4-4177-9D46-0F2B2626356F}"/>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2" name="Freeform 5946">
                  <a:extLst>
                    <a:ext uri="{FF2B5EF4-FFF2-40B4-BE49-F238E27FC236}">
                      <a16:creationId xmlns:a16="http://schemas.microsoft.com/office/drawing/2014/main" id="{B739353E-BBCF-4D5C-8852-460A403DA744}"/>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3" name="Freeform 5947">
                  <a:extLst>
                    <a:ext uri="{FF2B5EF4-FFF2-40B4-BE49-F238E27FC236}">
                      <a16:creationId xmlns:a16="http://schemas.microsoft.com/office/drawing/2014/main" id="{C500B05C-F567-40C2-A21E-A3E374F93128}"/>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4" name="Freeform 5948">
                  <a:extLst>
                    <a:ext uri="{FF2B5EF4-FFF2-40B4-BE49-F238E27FC236}">
                      <a16:creationId xmlns:a16="http://schemas.microsoft.com/office/drawing/2014/main" id="{F02144AB-9778-42FA-8722-AD5CECF48785}"/>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5" name="Freeform 5949">
                  <a:extLst>
                    <a:ext uri="{FF2B5EF4-FFF2-40B4-BE49-F238E27FC236}">
                      <a16:creationId xmlns:a16="http://schemas.microsoft.com/office/drawing/2014/main" id="{555F04F9-6325-40E9-8962-7FEB8E0CA2A9}"/>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6" name="Freeform 5950">
                  <a:extLst>
                    <a:ext uri="{FF2B5EF4-FFF2-40B4-BE49-F238E27FC236}">
                      <a16:creationId xmlns:a16="http://schemas.microsoft.com/office/drawing/2014/main" id="{B822FE2D-BF67-458A-90F1-B2D307DD015A}"/>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7" name="Freeform 5951">
                  <a:extLst>
                    <a:ext uri="{FF2B5EF4-FFF2-40B4-BE49-F238E27FC236}">
                      <a16:creationId xmlns:a16="http://schemas.microsoft.com/office/drawing/2014/main" id="{3CF0344E-5A95-40CC-879D-1455EA6ACCB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8" name="Freeform 5952">
                  <a:extLst>
                    <a:ext uri="{FF2B5EF4-FFF2-40B4-BE49-F238E27FC236}">
                      <a16:creationId xmlns:a16="http://schemas.microsoft.com/office/drawing/2014/main" id="{D4357646-2D81-4A76-A65C-8BFF4F547F35}"/>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9" name="Freeform 5953">
                  <a:extLst>
                    <a:ext uri="{FF2B5EF4-FFF2-40B4-BE49-F238E27FC236}">
                      <a16:creationId xmlns:a16="http://schemas.microsoft.com/office/drawing/2014/main" id="{D21C0BE7-FFAA-4676-AFF9-6C487F9DB391}"/>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0" name="Freeform 5954">
                  <a:extLst>
                    <a:ext uri="{FF2B5EF4-FFF2-40B4-BE49-F238E27FC236}">
                      <a16:creationId xmlns:a16="http://schemas.microsoft.com/office/drawing/2014/main" id="{ABA23000-B725-48AF-9045-AEA0DE8484D0}"/>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1" name="Freeform 5955">
                  <a:extLst>
                    <a:ext uri="{FF2B5EF4-FFF2-40B4-BE49-F238E27FC236}">
                      <a16:creationId xmlns:a16="http://schemas.microsoft.com/office/drawing/2014/main" id="{39D715EF-50E7-4D64-8467-BC92F36D7E72}"/>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2" name="Freeform 5956">
                  <a:extLst>
                    <a:ext uri="{FF2B5EF4-FFF2-40B4-BE49-F238E27FC236}">
                      <a16:creationId xmlns:a16="http://schemas.microsoft.com/office/drawing/2014/main" id="{BE5E4EA9-B339-4371-BC59-80F0A7901123}"/>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3" name="Freeform 5957">
                  <a:extLst>
                    <a:ext uri="{FF2B5EF4-FFF2-40B4-BE49-F238E27FC236}">
                      <a16:creationId xmlns:a16="http://schemas.microsoft.com/office/drawing/2014/main" id="{193E90FF-96FD-488A-914D-735ED2B753A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4" name="Freeform 5958">
                  <a:extLst>
                    <a:ext uri="{FF2B5EF4-FFF2-40B4-BE49-F238E27FC236}">
                      <a16:creationId xmlns:a16="http://schemas.microsoft.com/office/drawing/2014/main" id="{ADA6845F-7EC8-41B5-93AA-71896AB4A03F}"/>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5" name="Freeform 5959">
                  <a:extLst>
                    <a:ext uri="{FF2B5EF4-FFF2-40B4-BE49-F238E27FC236}">
                      <a16:creationId xmlns:a16="http://schemas.microsoft.com/office/drawing/2014/main" id="{FE3778C9-E113-4F85-B665-E0A48860C999}"/>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6" name="Freeform 5960">
                  <a:extLst>
                    <a:ext uri="{FF2B5EF4-FFF2-40B4-BE49-F238E27FC236}">
                      <a16:creationId xmlns:a16="http://schemas.microsoft.com/office/drawing/2014/main" id="{528FD048-D66C-4DE1-ACE4-37AF10F52F4C}"/>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7" name="Freeform 5961">
                  <a:extLst>
                    <a:ext uri="{FF2B5EF4-FFF2-40B4-BE49-F238E27FC236}">
                      <a16:creationId xmlns:a16="http://schemas.microsoft.com/office/drawing/2014/main" id="{719C5502-EAB1-4054-B3E2-C56123AED2E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8" name="Freeform 5962">
                  <a:extLst>
                    <a:ext uri="{FF2B5EF4-FFF2-40B4-BE49-F238E27FC236}">
                      <a16:creationId xmlns:a16="http://schemas.microsoft.com/office/drawing/2014/main" id="{E644E47A-2CB8-44A0-8B83-D6A86E14EB4D}"/>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9" name="Freeform 5963">
                  <a:extLst>
                    <a:ext uri="{FF2B5EF4-FFF2-40B4-BE49-F238E27FC236}">
                      <a16:creationId xmlns:a16="http://schemas.microsoft.com/office/drawing/2014/main" id="{43C6D2A5-4788-4275-9B0C-BF4E340C8A73}"/>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0" name="Freeform 5964">
                  <a:extLst>
                    <a:ext uri="{FF2B5EF4-FFF2-40B4-BE49-F238E27FC236}">
                      <a16:creationId xmlns:a16="http://schemas.microsoft.com/office/drawing/2014/main" id="{3E5A69BA-FAFC-4826-8AC6-CF9AEF8D876A}"/>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1" name="Freeform 5965">
                  <a:extLst>
                    <a:ext uri="{FF2B5EF4-FFF2-40B4-BE49-F238E27FC236}">
                      <a16:creationId xmlns:a16="http://schemas.microsoft.com/office/drawing/2014/main" id="{41BB7843-A07A-4843-9EA6-89DABF7C53BB}"/>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2" name="Freeform 5966">
                  <a:extLst>
                    <a:ext uri="{FF2B5EF4-FFF2-40B4-BE49-F238E27FC236}">
                      <a16:creationId xmlns:a16="http://schemas.microsoft.com/office/drawing/2014/main" id="{F80052E2-7776-42E1-A01F-3D3108FF41EB}"/>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3" name="Freeform 5967">
                  <a:extLst>
                    <a:ext uri="{FF2B5EF4-FFF2-40B4-BE49-F238E27FC236}">
                      <a16:creationId xmlns:a16="http://schemas.microsoft.com/office/drawing/2014/main" id="{24DBFAA3-3F9E-4D5F-B6F3-0C3B0377428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4" name="Freeform 5968">
                  <a:extLst>
                    <a:ext uri="{FF2B5EF4-FFF2-40B4-BE49-F238E27FC236}">
                      <a16:creationId xmlns:a16="http://schemas.microsoft.com/office/drawing/2014/main" id="{F9BFA0AE-9D93-4936-BCE9-19087CEA5C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5" name="Freeform 5969">
                  <a:extLst>
                    <a:ext uri="{FF2B5EF4-FFF2-40B4-BE49-F238E27FC236}">
                      <a16:creationId xmlns:a16="http://schemas.microsoft.com/office/drawing/2014/main" id="{282EB418-B201-4DC1-9033-B7BCF7CB19FA}"/>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6" name="Freeform 5970">
                  <a:extLst>
                    <a:ext uri="{FF2B5EF4-FFF2-40B4-BE49-F238E27FC236}">
                      <a16:creationId xmlns:a16="http://schemas.microsoft.com/office/drawing/2014/main" id="{92E3EFC9-06E5-40B1-8CCB-A85A8A4861C4}"/>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7" name="Freeform 5971">
                  <a:extLst>
                    <a:ext uri="{FF2B5EF4-FFF2-40B4-BE49-F238E27FC236}">
                      <a16:creationId xmlns:a16="http://schemas.microsoft.com/office/drawing/2014/main" id="{4167CA9D-FCF5-481A-9987-B95E0A9195F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8" name="Freeform 5972">
                  <a:extLst>
                    <a:ext uri="{FF2B5EF4-FFF2-40B4-BE49-F238E27FC236}">
                      <a16:creationId xmlns:a16="http://schemas.microsoft.com/office/drawing/2014/main" id="{3A0FB145-BB82-4491-B53A-D8E3F3FCCFF8}"/>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9" name="Freeform 5973">
                  <a:extLst>
                    <a:ext uri="{FF2B5EF4-FFF2-40B4-BE49-F238E27FC236}">
                      <a16:creationId xmlns:a16="http://schemas.microsoft.com/office/drawing/2014/main" id="{E13D21A2-C863-4761-B46F-7D6A3BC9A22D}"/>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0" name="Freeform 5974">
                  <a:extLst>
                    <a:ext uri="{FF2B5EF4-FFF2-40B4-BE49-F238E27FC236}">
                      <a16:creationId xmlns:a16="http://schemas.microsoft.com/office/drawing/2014/main" id="{F7043875-9CED-4672-BAFA-03B78F07317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1" name="Freeform 5975">
                  <a:extLst>
                    <a:ext uri="{FF2B5EF4-FFF2-40B4-BE49-F238E27FC236}">
                      <a16:creationId xmlns:a16="http://schemas.microsoft.com/office/drawing/2014/main" id="{C6B4C954-7359-481C-8EBA-559494A31BE7}"/>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2" name="Freeform 5976">
                  <a:extLst>
                    <a:ext uri="{FF2B5EF4-FFF2-40B4-BE49-F238E27FC236}">
                      <a16:creationId xmlns:a16="http://schemas.microsoft.com/office/drawing/2014/main" id="{8314B2EA-076E-4257-8C9F-B4A9D4C40A6D}"/>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3" name="Freeform 5977">
                  <a:extLst>
                    <a:ext uri="{FF2B5EF4-FFF2-40B4-BE49-F238E27FC236}">
                      <a16:creationId xmlns:a16="http://schemas.microsoft.com/office/drawing/2014/main" id="{B6617586-28BD-459E-BE56-52E3CE46D0B3}"/>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4" name="Freeform 5978">
                  <a:extLst>
                    <a:ext uri="{FF2B5EF4-FFF2-40B4-BE49-F238E27FC236}">
                      <a16:creationId xmlns:a16="http://schemas.microsoft.com/office/drawing/2014/main" id="{7D4EBE79-0D31-49B7-8C35-9687008D36E8}"/>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5" name="Freeform 5979">
                  <a:extLst>
                    <a:ext uri="{FF2B5EF4-FFF2-40B4-BE49-F238E27FC236}">
                      <a16:creationId xmlns:a16="http://schemas.microsoft.com/office/drawing/2014/main" id="{3509060C-567E-424B-A440-3B5145E8D25D}"/>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6" name="Freeform 5980">
                  <a:extLst>
                    <a:ext uri="{FF2B5EF4-FFF2-40B4-BE49-F238E27FC236}">
                      <a16:creationId xmlns:a16="http://schemas.microsoft.com/office/drawing/2014/main" id="{7008B5FC-2C6D-4FDD-AAD9-280812727E7B}"/>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7" name="Freeform 5981">
                  <a:extLst>
                    <a:ext uri="{FF2B5EF4-FFF2-40B4-BE49-F238E27FC236}">
                      <a16:creationId xmlns:a16="http://schemas.microsoft.com/office/drawing/2014/main" id="{3945C0D6-DD21-4FF7-95DB-04966D8C1E41}"/>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8" name="Freeform 5982">
                  <a:extLst>
                    <a:ext uri="{FF2B5EF4-FFF2-40B4-BE49-F238E27FC236}">
                      <a16:creationId xmlns:a16="http://schemas.microsoft.com/office/drawing/2014/main" id="{1409BAF6-43DA-4663-B588-7218F9C3424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9" name="Freeform 5983">
                  <a:extLst>
                    <a:ext uri="{FF2B5EF4-FFF2-40B4-BE49-F238E27FC236}">
                      <a16:creationId xmlns:a16="http://schemas.microsoft.com/office/drawing/2014/main" id="{6CD0BE54-A7E3-4C72-B1E4-8B526BA4C91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0" name="Freeform 5984">
                  <a:extLst>
                    <a:ext uri="{FF2B5EF4-FFF2-40B4-BE49-F238E27FC236}">
                      <a16:creationId xmlns:a16="http://schemas.microsoft.com/office/drawing/2014/main" id="{17FCBA27-584A-4C70-91B9-5775168DF10F}"/>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1" name="Freeform 5985">
                  <a:extLst>
                    <a:ext uri="{FF2B5EF4-FFF2-40B4-BE49-F238E27FC236}">
                      <a16:creationId xmlns:a16="http://schemas.microsoft.com/office/drawing/2014/main" id="{B0C32581-7BD9-49B9-B457-6E6396AE4647}"/>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2" name="Freeform 5986">
                  <a:extLst>
                    <a:ext uri="{FF2B5EF4-FFF2-40B4-BE49-F238E27FC236}">
                      <a16:creationId xmlns:a16="http://schemas.microsoft.com/office/drawing/2014/main" id="{341F8C52-913C-406F-8678-E9ECBAD3430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3" name="Freeform 5987">
                  <a:extLst>
                    <a:ext uri="{FF2B5EF4-FFF2-40B4-BE49-F238E27FC236}">
                      <a16:creationId xmlns:a16="http://schemas.microsoft.com/office/drawing/2014/main" id="{19138CA8-AF00-4BF2-A420-E41323E6625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4" name="Freeform 5988">
                  <a:extLst>
                    <a:ext uri="{FF2B5EF4-FFF2-40B4-BE49-F238E27FC236}">
                      <a16:creationId xmlns:a16="http://schemas.microsoft.com/office/drawing/2014/main" id="{F92DD65D-E019-4ECB-BDF1-7EF60B7A05E5}"/>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5" name="Freeform 5989">
                  <a:extLst>
                    <a:ext uri="{FF2B5EF4-FFF2-40B4-BE49-F238E27FC236}">
                      <a16:creationId xmlns:a16="http://schemas.microsoft.com/office/drawing/2014/main" id="{42DA440B-5B11-4EBB-9DF9-74360209456F}"/>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6" name="Freeform 5990">
                  <a:extLst>
                    <a:ext uri="{FF2B5EF4-FFF2-40B4-BE49-F238E27FC236}">
                      <a16:creationId xmlns:a16="http://schemas.microsoft.com/office/drawing/2014/main" id="{9CE7553A-BE4A-492C-9F12-015490412629}"/>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7" name="Freeform 5991">
                  <a:extLst>
                    <a:ext uri="{FF2B5EF4-FFF2-40B4-BE49-F238E27FC236}">
                      <a16:creationId xmlns:a16="http://schemas.microsoft.com/office/drawing/2014/main" id="{69A5C0A5-1AC0-467D-8B33-53B6FE0D948B}"/>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8" name="Freeform 5992">
                  <a:extLst>
                    <a:ext uri="{FF2B5EF4-FFF2-40B4-BE49-F238E27FC236}">
                      <a16:creationId xmlns:a16="http://schemas.microsoft.com/office/drawing/2014/main" id="{453BDD08-C212-40BB-88FA-1107254B27B3}"/>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9" name="Freeform 5993">
                  <a:extLst>
                    <a:ext uri="{FF2B5EF4-FFF2-40B4-BE49-F238E27FC236}">
                      <a16:creationId xmlns:a16="http://schemas.microsoft.com/office/drawing/2014/main" id="{02ECD0D3-66D4-471C-B4D3-FD07C90C456D}"/>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0" name="Freeform 5994">
                  <a:extLst>
                    <a:ext uri="{FF2B5EF4-FFF2-40B4-BE49-F238E27FC236}">
                      <a16:creationId xmlns:a16="http://schemas.microsoft.com/office/drawing/2014/main" id="{704500A2-F2E9-46D6-83F5-6810582ED683}"/>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1" name="Freeform 5995">
                  <a:extLst>
                    <a:ext uri="{FF2B5EF4-FFF2-40B4-BE49-F238E27FC236}">
                      <a16:creationId xmlns:a16="http://schemas.microsoft.com/office/drawing/2014/main" id="{920E18EA-76E6-42FD-BBF3-F5F56B05BF8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2" name="Freeform 5996">
                  <a:extLst>
                    <a:ext uri="{FF2B5EF4-FFF2-40B4-BE49-F238E27FC236}">
                      <a16:creationId xmlns:a16="http://schemas.microsoft.com/office/drawing/2014/main" id="{766014FE-6322-4C43-97BB-0F7015698812}"/>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3" name="Freeform 5997">
                  <a:extLst>
                    <a:ext uri="{FF2B5EF4-FFF2-40B4-BE49-F238E27FC236}">
                      <a16:creationId xmlns:a16="http://schemas.microsoft.com/office/drawing/2014/main" id="{5BDE68AD-C797-435B-BF14-65DB28094615}"/>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4" name="Freeform 5998">
                  <a:extLst>
                    <a:ext uri="{FF2B5EF4-FFF2-40B4-BE49-F238E27FC236}">
                      <a16:creationId xmlns:a16="http://schemas.microsoft.com/office/drawing/2014/main" id="{2EC1D637-F3C0-467C-8999-72826653612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5" name="Freeform 5999">
                  <a:extLst>
                    <a:ext uri="{FF2B5EF4-FFF2-40B4-BE49-F238E27FC236}">
                      <a16:creationId xmlns:a16="http://schemas.microsoft.com/office/drawing/2014/main" id="{9340F59D-81B8-4039-88EF-929CDBB3EE33}"/>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6" name="Freeform 6000">
                  <a:extLst>
                    <a:ext uri="{FF2B5EF4-FFF2-40B4-BE49-F238E27FC236}">
                      <a16:creationId xmlns:a16="http://schemas.microsoft.com/office/drawing/2014/main" id="{E19C98CE-1DA3-4799-8D20-66B6AE582A0A}"/>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7" name="Freeform 6001">
                  <a:extLst>
                    <a:ext uri="{FF2B5EF4-FFF2-40B4-BE49-F238E27FC236}">
                      <a16:creationId xmlns:a16="http://schemas.microsoft.com/office/drawing/2014/main" id="{E4004B3C-16D1-4249-8593-B4310BBD50B4}"/>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8" name="Freeform 6002">
                  <a:extLst>
                    <a:ext uri="{FF2B5EF4-FFF2-40B4-BE49-F238E27FC236}">
                      <a16:creationId xmlns:a16="http://schemas.microsoft.com/office/drawing/2014/main" id="{868B409D-68E5-4F14-988E-6B15A4FAE42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9" name="Freeform 6003">
                  <a:extLst>
                    <a:ext uri="{FF2B5EF4-FFF2-40B4-BE49-F238E27FC236}">
                      <a16:creationId xmlns:a16="http://schemas.microsoft.com/office/drawing/2014/main" id="{6FF6A146-3B89-4AA0-8F80-ACA737FDE35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0" name="Freeform 6004">
                  <a:extLst>
                    <a:ext uri="{FF2B5EF4-FFF2-40B4-BE49-F238E27FC236}">
                      <a16:creationId xmlns:a16="http://schemas.microsoft.com/office/drawing/2014/main" id="{C5E2F50A-B2D3-4902-9C81-09562841FAF4}"/>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1" name="Freeform 6005">
                  <a:extLst>
                    <a:ext uri="{FF2B5EF4-FFF2-40B4-BE49-F238E27FC236}">
                      <a16:creationId xmlns:a16="http://schemas.microsoft.com/office/drawing/2014/main" id="{3F48C9D6-9269-47C6-8BF8-E6906746D31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2" name="Freeform 6006">
                  <a:extLst>
                    <a:ext uri="{FF2B5EF4-FFF2-40B4-BE49-F238E27FC236}">
                      <a16:creationId xmlns:a16="http://schemas.microsoft.com/office/drawing/2014/main" id="{9A674F37-F4FC-4C30-9072-D55405C840E1}"/>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3" name="Freeform 6007">
                  <a:extLst>
                    <a:ext uri="{FF2B5EF4-FFF2-40B4-BE49-F238E27FC236}">
                      <a16:creationId xmlns:a16="http://schemas.microsoft.com/office/drawing/2014/main" id="{254521D2-86C3-4E07-AF06-AD60BBED0C40}"/>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4" name="Freeform 6008">
                  <a:extLst>
                    <a:ext uri="{FF2B5EF4-FFF2-40B4-BE49-F238E27FC236}">
                      <a16:creationId xmlns:a16="http://schemas.microsoft.com/office/drawing/2014/main" id="{73AFB2DE-20E2-47CB-9326-EB189DAA4061}"/>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5" name="Freeform 6009">
                  <a:extLst>
                    <a:ext uri="{FF2B5EF4-FFF2-40B4-BE49-F238E27FC236}">
                      <a16:creationId xmlns:a16="http://schemas.microsoft.com/office/drawing/2014/main" id="{20C7A8AA-61E5-464B-BA9C-750967163D7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6" name="Freeform 6010">
                  <a:extLst>
                    <a:ext uri="{FF2B5EF4-FFF2-40B4-BE49-F238E27FC236}">
                      <a16:creationId xmlns:a16="http://schemas.microsoft.com/office/drawing/2014/main" id="{D254F18F-DCA1-47A2-A281-069B42FA6E52}"/>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7" name="Freeform 6011">
                  <a:extLst>
                    <a:ext uri="{FF2B5EF4-FFF2-40B4-BE49-F238E27FC236}">
                      <a16:creationId xmlns:a16="http://schemas.microsoft.com/office/drawing/2014/main" id="{E92AE883-169E-4663-9899-829B32D157BC}"/>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8" name="Freeform 6012">
                  <a:extLst>
                    <a:ext uri="{FF2B5EF4-FFF2-40B4-BE49-F238E27FC236}">
                      <a16:creationId xmlns:a16="http://schemas.microsoft.com/office/drawing/2014/main" id="{74ACB5BB-9120-4D11-9AB4-4AF37D91D048}"/>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9" name="Freeform 6013">
                  <a:extLst>
                    <a:ext uri="{FF2B5EF4-FFF2-40B4-BE49-F238E27FC236}">
                      <a16:creationId xmlns:a16="http://schemas.microsoft.com/office/drawing/2014/main" id="{0FFFFC7A-728C-4FC9-A664-E4305515DFD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0" name="Freeform 6014">
                  <a:extLst>
                    <a:ext uri="{FF2B5EF4-FFF2-40B4-BE49-F238E27FC236}">
                      <a16:creationId xmlns:a16="http://schemas.microsoft.com/office/drawing/2014/main" id="{C0579D4F-2EEA-4C47-9B65-6A2410D6469D}"/>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1" name="Freeform 6015">
                  <a:extLst>
                    <a:ext uri="{FF2B5EF4-FFF2-40B4-BE49-F238E27FC236}">
                      <a16:creationId xmlns:a16="http://schemas.microsoft.com/office/drawing/2014/main" id="{3A134DA6-B188-4881-AF83-A508C5D565DA}"/>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2" name="Freeform 6016">
                  <a:extLst>
                    <a:ext uri="{FF2B5EF4-FFF2-40B4-BE49-F238E27FC236}">
                      <a16:creationId xmlns:a16="http://schemas.microsoft.com/office/drawing/2014/main" id="{DE9D2CC9-4C66-4F2D-9F47-7EE87A0F80E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3" name="Freeform 6017">
                  <a:extLst>
                    <a:ext uri="{FF2B5EF4-FFF2-40B4-BE49-F238E27FC236}">
                      <a16:creationId xmlns:a16="http://schemas.microsoft.com/office/drawing/2014/main" id="{86D5C908-99AC-4FA6-823F-2D9CE3F63EA9}"/>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4" name="Freeform 6018">
                  <a:extLst>
                    <a:ext uri="{FF2B5EF4-FFF2-40B4-BE49-F238E27FC236}">
                      <a16:creationId xmlns:a16="http://schemas.microsoft.com/office/drawing/2014/main" id="{3B7159F4-E96A-495A-8721-27AB7C09E6E5}"/>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5" name="Freeform 6019">
                  <a:extLst>
                    <a:ext uri="{FF2B5EF4-FFF2-40B4-BE49-F238E27FC236}">
                      <a16:creationId xmlns:a16="http://schemas.microsoft.com/office/drawing/2014/main" id="{0CDA24E6-3A8A-4D8F-B046-748DA81E3495}"/>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6" name="Freeform 6020">
                  <a:extLst>
                    <a:ext uri="{FF2B5EF4-FFF2-40B4-BE49-F238E27FC236}">
                      <a16:creationId xmlns:a16="http://schemas.microsoft.com/office/drawing/2014/main" id="{4A77044E-CFA9-4D18-B442-0E12B5007B1F}"/>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7" name="Freeform 6021">
                  <a:extLst>
                    <a:ext uri="{FF2B5EF4-FFF2-40B4-BE49-F238E27FC236}">
                      <a16:creationId xmlns:a16="http://schemas.microsoft.com/office/drawing/2014/main" id="{553660EA-8707-40ED-B6B6-7307550FC1DD}"/>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8" name="Freeform 6022">
                  <a:extLst>
                    <a:ext uri="{FF2B5EF4-FFF2-40B4-BE49-F238E27FC236}">
                      <a16:creationId xmlns:a16="http://schemas.microsoft.com/office/drawing/2014/main" id="{568529BC-A9AC-4856-BB2D-96BF0F9AF5D5}"/>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9" name="Freeform 6023">
                  <a:extLst>
                    <a:ext uri="{FF2B5EF4-FFF2-40B4-BE49-F238E27FC236}">
                      <a16:creationId xmlns:a16="http://schemas.microsoft.com/office/drawing/2014/main" id="{937AC4C8-D2DA-45CC-9FB1-197CBE78236D}"/>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0" name="Freeform 6024">
                  <a:extLst>
                    <a:ext uri="{FF2B5EF4-FFF2-40B4-BE49-F238E27FC236}">
                      <a16:creationId xmlns:a16="http://schemas.microsoft.com/office/drawing/2014/main" id="{4D4D61AF-B1DA-4AD6-82CD-AF1EA2001F34}"/>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1" name="Freeform 6025">
                  <a:extLst>
                    <a:ext uri="{FF2B5EF4-FFF2-40B4-BE49-F238E27FC236}">
                      <a16:creationId xmlns:a16="http://schemas.microsoft.com/office/drawing/2014/main" id="{DA1971F4-2035-4D05-BD76-DA2809B4733A}"/>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2" name="Freeform 6026">
                  <a:extLst>
                    <a:ext uri="{FF2B5EF4-FFF2-40B4-BE49-F238E27FC236}">
                      <a16:creationId xmlns:a16="http://schemas.microsoft.com/office/drawing/2014/main" id="{35ABB2B1-878B-412C-A6BD-29BEAF6ABD6B}"/>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3" name="Freeform 6027">
                  <a:extLst>
                    <a:ext uri="{FF2B5EF4-FFF2-40B4-BE49-F238E27FC236}">
                      <a16:creationId xmlns:a16="http://schemas.microsoft.com/office/drawing/2014/main" id="{F7645158-558A-45F2-94E6-E108402ADC2A}"/>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4" name="Freeform 6028">
                  <a:extLst>
                    <a:ext uri="{FF2B5EF4-FFF2-40B4-BE49-F238E27FC236}">
                      <a16:creationId xmlns:a16="http://schemas.microsoft.com/office/drawing/2014/main" id="{260DB51B-3B87-4201-B962-6F0FE8A4B8A3}"/>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5" name="Freeform 6029">
                  <a:extLst>
                    <a:ext uri="{FF2B5EF4-FFF2-40B4-BE49-F238E27FC236}">
                      <a16:creationId xmlns:a16="http://schemas.microsoft.com/office/drawing/2014/main" id="{A3845D08-EE73-4BD4-98F3-046536BB7336}"/>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6" name="Freeform 6030">
                  <a:extLst>
                    <a:ext uri="{FF2B5EF4-FFF2-40B4-BE49-F238E27FC236}">
                      <a16:creationId xmlns:a16="http://schemas.microsoft.com/office/drawing/2014/main" id="{0B1037EB-8F71-4C2A-87DA-99A7D0FFCEDB}"/>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7" name="Freeform 6031">
                  <a:extLst>
                    <a:ext uri="{FF2B5EF4-FFF2-40B4-BE49-F238E27FC236}">
                      <a16:creationId xmlns:a16="http://schemas.microsoft.com/office/drawing/2014/main" id="{1CB41A1E-5CC1-4915-A69E-E2A73DAC28C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8" name="Freeform 6032">
                  <a:extLst>
                    <a:ext uri="{FF2B5EF4-FFF2-40B4-BE49-F238E27FC236}">
                      <a16:creationId xmlns:a16="http://schemas.microsoft.com/office/drawing/2014/main" id="{30FD209A-78C2-4075-850C-E61B063B1D46}"/>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9" name="Freeform 6033">
                  <a:extLst>
                    <a:ext uri="{FF2B5EF4-FFF2-40B4-BE49-F238E27FC236}">
                      <a16:creationId xmlns:a16="http://schemas.microsoft.com/office/drawing/2014/main" id="{3154DC00-BC29-4686-A970-DE989020603F}"/>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0" name="Freeform 6034">
                  <a:extLst>
                    <a:ext uri="{FF2B5EF4-FFF2-40B4-BE49-F238E27FC236}">
                      <a16:creationId xmlns:a16="http://schemas.microsoft.com/office/drawing/2014/main" id="{323157BE-43CC-4097-9B9F-D6482858567C}"/>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1" name="Freeform 6035">
                  <a:extLst>
                    <a:ext uri="{FF2B5EF4-FFF2-40B4-BE49-F238E27FC236}">
                      <a16:creationId xmlns:a16="http://schemas.microsoft.com/office/drawing/2014/main" id="{1E886724-891C-4E32-8A4C-FDD0B50BC8F6}"/>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2" name="Freeform 6036">
                  <a:extLst>
                    <a:ext uri="{FF2B5EF4-FFF2-40B4-BE49-F238E27FC236}">
                      <a16:creationId xmlns:a16="http://schemas.microsoft.com/office/drawing/2014/main" id="{8F5C2ABC-B749-4AA9-82E0-97A8B7498E1E}"/>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3" name="Freeform 6037">
                  <a:extLst>
                    <a:ext uri="{FF2B5EF4-FFF2-40B4-BE49-F238E27FC236}">
                      <a16:creationId xmlns:a16="http://schemas.microsoft.com/office/drawing/2014/main" id="{A832E2DE-40C3-4A47-807F-AF80DC54D646}"/>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4" name="Freeform 6038">
                  <a:extLst>
                    <a:ext uri="{FF2B5EF4-FFF2-40B4-BE49-F238E27FC236}">
                      <a16:creationId xmlns:a16="http://schemas.microsoft.com/office/drawing/2014/main" id="{664BA413-F5F2-4C1D-AA5D-C6EA630F0CA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5" name="Freeform 6039">
                  <a:extLst>
                    <a:ext uri="{FF2B5EF4-FFF2-40B4-BE49-F238E27FC236}">
                      <a16:creationId xmlns:a16="http://schemas.microsoft.com/office/drawing/2014/main" id="{7E7E2693-A4CC-4D10-AFE6-7664F53D07DD}"/>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6" name="Freeform 6040">
                  <a:extLst>
                    <a:ext uri="{FF2B5EF4-FFF2-40B4-BE49-F238E27FC236}">
                      <a16:creationId xmlns:a16="http://schemas.microsoft.com/office/drawing/2014/main" id="{8059115F-C92B-4A39-BBFA-07752ED6DCB0}"/>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7" name="Freeform 6041">
                  <a:extLst>
                    <a:ext uri="{FF2B5EF4-FFF2-40B4-BE49-F238E27FC236}">
                      <a16:creationId xmlns:a16="http://schemas.microsoft.com/office/drawing/2014/main" id="{B7128460-3C4C-48E9-9404-F2E85633F168}"/>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8" name="Freeform 6042">
                  <a:extLst>
                    <a:ext uri="{FF2B5EF4-FFF2-40B4-BE49-F238E27FC236}">
                      <a16:creationId xmlns:a16="http://schemas.microsoft.com/office/drawing/2014/main" id="{4C2C8C20-7FF2-422E-BCDD-A762EAE053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9" name="Freeform 6043">
                  <a:extLst>
                    <a:ext uri="{FF2B5EF4-FFF2-40B4-BE49-F238E27FC236}">
                      <a16:creationId xmlns:a16="http://schemas.microsoft.com/office/drawing/2014/main" id="{86DDC502-E226-4D85-966E-05B435738BC2}"/>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0" name="Freeform 6044">
                  <a:extLst>
                    <a:ext uri="{FF2B5EF4-FFF2-40B4-BE49-F238E27FC236}">
                      <a16:creationId xmlns:a16="http://schemas.microsoft.com/office/drawing/2014/main" id="{54DD1FC6-BE9F-4DE7-AA94-60FC7E373627}"/>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1" name="Freeform 6045">
                  <a:extLst>
                    <a:ext uri="{FF2B5EF4-FFF2-40B4-BE49-F238E27FC236}">
                      <a16:creationId xmlns:a16="http://schemas.microsoft.com/office/drawing/2014/main" id="{2FB17627-B738-49B1-BB6D-5800FFA7FC83}"/>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2" name="Freeform 6046">
                  <a:extLst>
                    <a:ext uri="{FF2B5EF4-FFF2-40B4-BE49-F238E27FC236}">
                      <a16:creationId xmlns:a16="http://schemas.microsoft.com/office/drawing/2014/main" id="{634CEEC9-2E9E-4E96-A612-9F96BCA290B0}"/>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3" name="Freeform 6047">
                  <a:extLst>
                    <a:ext uri="{FF2B5EF4-FFF2-40B4-BE49-F238E27FC236}">
                      <a16:creationId xmlns:a16="http://schemas.microsoft.com/office/drawing/2014/main" id="{B4EC6A31-5D61-4DC5-B971-DE2FE7C2EF14}"/>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4" name="Freeform 6048">
                  <a:extLst>
                    <a:ext uri="{FF2B5EF4-FFF2-40B4-BE49-F238E27FC236}">
                      <a16:creationId xmlns:a16="http://schemas.microsoft.com/office/drawing/2014/main" id="{E40B2DC4-C2AC-4844-92F6-67F1D49EE46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5" name="Freeform 6049">
                  <a:extLst>
                    <a:ext uri="{FF2B5EF4-FFF2-40B4-BE49-F238E27FC236}">
                      <a16:creationId xmlns:a16="http://schemas.microsoft.com/office/drawing/2014/main" id="{3A66F248-7ED1-4117-A4C0-6A09783B6DD5}"/>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6" name="Freeform 6050">
                  <a:extLst>
                    <a:ext uri="{FF2B5EF4-FFF2-40B4-BE49-F238E27FC236}">
                      <a16:creationId xmlns:a16="http://schemas.microsoft.com/office/drawing/2014/main" id="{D58074D7-2F70-40C0-BA9F-326400B79E1C}"/>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7" name="Freeform 6051">
                  <a:extLst>
                    <a:ext uri="{FF2B5EF4-FFF2-40B4-BE49-F238E27FC236}">
                      <a16:creationId xmlns:a16="http://schemas.microsoft.com/office/drawing/2014/main" id="{CD704350-B13E-4E1C-B016-324EE30E2E6B}"/>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8" name="Freeform 6052">
                  <a:extLst>
                    <a:ext uri="{FF2B5EF4-FFF2-40B4-BE49-F238E27FC236}">
                      <a16:creationId xmlns:a16="http://schemas.microsoft.com/office/drawing/2014/main" id="{1778AEEC-5D82-4EB9-B068-27F25B14DF57}"/>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9" name="Freeform 6053">
                  <a:extLst>
                    <a:ext uri="{FF2B5EF4-FFF2-40B4-BE49-F238E27FC236}">
                      <a16:creationId xmlns:a16="http://schemas.microsoft.com/office/drawing/2014/main" id="{E6F655F9-60A4-4D39-8130-2EE59152D30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0" name="Freeform 6054">
                  <a:extLst>
                    <a:ext uri="{FF2B5EF4-FFF2-40B4-BE49-F238E27FC236}">
                      <a16:creationId xmlns:a16="http://schemas.microsoft.com/office/drawing/2014/main" id="{12749E83-214A-41C9-8878-C3835F78DA9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1" name="Freeform 6055">
                  <a:extLst>
                    <a:ext uri="{FF2B5EF4-FFF2-40B4-BE49-F238E27FC236}">
                      <a16:creationId xmlns:a16="http://schemas.microsoft.com/office/drawing/2014/main" id="{E014DD0C-E26B-4D98-939E-EDC0F9AD33A5}"/>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2" name="Freeform 6056">
                  <a:extLst>
                    <a:ext uri="{FF2B5EF4-FFF2-40B4-BE49-F238E27FC236}">
                      <a16:creationId xmlns:a16="http://schemas.microsoft.com/office/drawing/2014/main" id="{CCC51AFA-20F0-4A78-B4F9-890274CDF730}"/>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3" name="Freeform 6057">
                  <a:extLst>
                    <a:ext uri="{FF2B5EF4-FFF2-40B4-BE49-F238E27FC236}">
                      <a16:creationId xmlns:a16="http://schemas.microsoft.com/office/drawing/2014/main" id="{5FAEA934-431C-440A-B252-7AEEA1EC6CF4}"/>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4" name="Freeform 6058">
                  <a:extLst>
                    <a:ext uri="{FF2B5EF4-FFF2-40B4-BE49-F238E27FC236}">
                      <a16:creationId xmlns:a16="http://schemas.microsoft.com/office/drawing/2014/main" id="{8294C76C-E098-4CA2-947D-5703DFCDAE17}"/>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5" name="Freeform 6059">
                  <a:extLst>
                    <a:ext uri="{FF2B5EF4-FFF2-40B4-BE49-F238E27FC236}">
                      <a16:creationId xmlns:a16="http://schemas.microsoft.com/office/drawing/2014/main" id="{FA005B1C-A73F-41C3-BD23-A2EE5877E536}"/>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6" name="Freeform 6060">
                  <a:extLst>
                    <a:ext uri="{FF2B5EF4-FFF2-40B4-BE49-F238E27FC236}">
                      <a16:creationId xmlns:a16="http://schemas.microsoft.com/office/drawing/2014/main" id="{1932DCF5-4F0E-4D49-AB2B-577F22A0146E}"/>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7" name="Freeform 6061">
                  <a:extLst>
                    <a:ext uri="{FF2B5EF4-FFF2-40B4-BE49-F238E27FC236}">
                      <a16:creationId xmlns:a16="http://schemas.microsoft.com/office/drawing/2014/main" id="{1A59EAE8-E039-4783-81B1-74AB686DB965}"/>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8" name="Freeform 6062">
                  <a:extLst>
                    <a:ext uri="{FF2B5EF4-FFF2-40B4-BE49-F238E27FC236}">
                      <a16:creationId xmlns:a16="http://schemas.microsoft.com/office/drawing/2014/main" id="{C2B4C200-9127-4A16-9F1B-EAFF89517588}"/>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9" name="Freeform 6063">
                  <a:extLst>
                    <a:ext uri="{FF2B5EF4-FFF2-40B4-BE49-F238E27FC236}">
                      <a16:creationId xmlns:a16="http://schemas.microsoft.com/office/drawing/2014/main" id="{E97ECE7F-3B24-4B14-B883-7170061C5DD9}"/>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0" name="Freeform 6064">
                  <a:extLst>
                    <a:ext uri="{FF2B5EF4-FFF2-40B4-BE49-F238E27FC236}">
                      <a16:creationId xmlns:a16="http://schemas.microsoft.com/office/drawing/2014/main" id="{9B045B5E-A904-4239-AEEB-8C894FC3B73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1" name="Freeform 6065">
                  <a:extLst>
                    <a:ext uri="{FF2B5EF4-FFF2-40B4-BE49-F238E27FC236}">
                      <a16:creationId xmlns:a16="http://schemas.microsoft.com/office/drawing/2014/main" id="{AC3BF22D-F74B-47D6-92E0-0EBFBB1B5D4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2" name="Freeform 6066">
                  <a:extLst>
                    <a:ext uri="{FF2B5EF4-FFF2-40B4-BE49-F238E27FC236}">
                      <a16:creationId xmlns:a16="http://schemas.microsoft.com/office/drawing/2014/main" id="{92F4DBEA-A786-4578-8D6D-C7DC7155327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3" name="Freeform 6067">
                  <a:extLst>
                    <a:ext uri="{FF2B5EF4-FFF2-40B4-BE49-F238E27FC236}">
                      <a16:creationId xmlns:a16="http://schemas.microsoft.com/office/drawing/2014/main" id="{24270D28-E81C-42CA-ACE9-FFB079477848}"/>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4" name="Freeform 6068">
                  <a:extLst>
                    <a:ext uri="{FF2B5EF4-FFF2-40B4-BE49-F238E27FC236}">
                      <a16:creationId xmlns:a16="http://schemas.microsoft.com/office/drawing/2014/main" id="{B1FC2B53-1C2B-414E-9BF9-750FE690783A}"/>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5" name="Freeform 6069">
                  <a:extLst>
                    <a:ext uri="{FF2B5EF4-FFF2-40B4-BE49-F238E27FC236}">
                      <a16:creationId xmlns:a16="http://schemas.microsoft.com/office/drawing/2014/main" id="{00CBFFD6-281E-4E5C-B662-2C8079AF9965}"/>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6" name="Freeform 6070">
                  <a:extLst>
                    <a:ext uri="{FF2B5EF4-FFF2-40B4-BE49-F238E27FC236}">
                      <a16:creationId xmlns:a16="http://schemas.microsoft.com/office/drawing/2014/main" id="{9E0D2727-BA53-4406-A30D-FE2A53950EB9}"/>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7" name="Freeform 6071">
                  <a:extLst>
                    <a:ext uri="{FF2B5EF4-FFF2-40B4-BE49-F238E27FC236}">
                      <a16:creationId xmlns:a16="http://schemas.microsoft.com/office/drawing/2014/main" id="{F4D51C39-81FA-40F5-A746-702D44256ACE}"/>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8" name="Freeform 6072">
                  <a:extLst>
                    <a:ext uri="{FF2B5EF4-FFF2-40B4-BE49-F238E27FC236}">
                      <a16:creationId xmlns:a16="http://schemas.microsoft.com/office/drawing/2014/main" id="{D18DD159-BB3B-42BD-8722-3873C51AF3AC}"/>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9" name="Freeform 6073">
                  <a:extLst>
                    <a:ext uri="{FF2B5EF4-FFF2-40B4-BE49-F238E27FC236}">
                      <a16:creationId xmlns:a16="http://schemas.microsoft.com/office/drawing/2014/main" id="{ED148D1D-9295-4ADA-B906-DDB9529DB466}"/>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0" name="Freeform 6074">
                  <a:extLst>
                    <a:ext uri="{FF2B5EF4-FFF2-40B4-BE49-F238E27FC236}">
                      <a16:creationId xmlns:a16="http://schemas.microsoft.com/office/drawing/2014/main" id="{FDF2E71D-A397-406C-8F5D-71EEA0AA67F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1" name="Freeform 6075">
                  <a:extLst>
                    <a:ext uri="{FF2B5EF4-FFF2-40B4-BE49-F238E27FC236}">
                      <a16:creationId xmlns:a16="http://schemas.microsoft.com/office/drawing/2014/main" id="{D5B6601F-E356-4241-BA8A-C79C57C7534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2" name="Freeform 6076">
                  <a:extLst>
                    <a:ext uri="{FF2B5EF4-FFF2-40B4-BE49-F238E27FC236}">
                      <a16:creationId xmlns:a16="http://schemas.microsoft.com/office/drawing/2014/main" id="{967EFE85-2B7A-48A9-A176-379B648F1885}"/>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3" name="Freeform 6077">
                  <a:extLst>
                    <a:ext uri="{FF2B5EF4-FFF2-40B4-BE49-F238E27FC236}">
                      <a16:creationId xmlns:a16="http://schemas.microsoft.com/office/drawing/2014/main" id="{1C6B11C4-8F73-4BEA-9AD9-8BDCF2DCB43C}"/>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4" name="Freeform 6078">
                  <a:extLst>
                    <a:ext uri="{FF2B5EF4-FFF2-40B4-BE49-F238E27FC236}">
                      <a16:creationId xmlns:a16="http://schemas.microsoft.com/office/drawing/2014/main" id="{5FB64308-D8A3-4183-8F76-C5C2A87D0A6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5" name="Freeform 6079">
                  <a:extLst>
                    <a:ext uri="{FF2B5EF4-FFF2-40B4-BE49-F238E27FC236}">
                      <a16:creationId xmlns:a16="http://schemas.microsoft.com/office/drawing/2014/main" id="{13304985-0ACE-4549-BF26-84DEEB68A74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6" name="Freeform 6080">
                  <a:extLst>
                    <a:ext uri="{FF2B5EF4-FFF2-40B4-BE49-F238E27FC236}">
                      <a16:creationId xmlns:a16="http://schemas.microsoft.com/office/drawing/2014/main" id="{0AD89AE8-B7C2-4D1A-9450-1AA19BFAD67E}"/>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7" name="Freeform 6081">
                  <a:extLst>
                    <a:ext uri="{FF2B5EF4-FFF2-40B4-BE49-F238E27FC236}">
                      <a16:creationId xmlns:a16="http://schemas.microsoft.com/office/drawing/2014/main" id="{ECF34278-46AF-4E2E-9C88-DD30C03985D1}"/>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8" name="Freeform 6082">
                  <a:extLst>
                    <a:ext uri="{FF2B5EF4-FFF2-40B4-BE49-F238E27FC236}">
                      <a16:creationId xmlns:a16="http://schemas.microsoft.com/office/drawing/2014/main" id="{D47DC50F-2CD0-4129-BC01-16C3A6CF1EF4}"/>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9" name="Freeform 6083">
                  <a:extLst>
                    <a:ext uri="{FF2B5EF4-FFF2-40B4-BE49-F238E27FC236}">
                      <a16:creationId xmlns:a16="http://schemas.microsoft.com/office/drawing/2014/main" id="{A7AA857B-F228-4326-8D9A-5435CE3924F7}"/>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0" name="Freeform 6084">
                  <a:extLst>
                    <a:ext uri="{FF2B5EF4-FFF2-40B4-BE49-F238E27FC236}">
                      <a16:creationId xmlns:a16="http://schemas.microsoft.com/office/drawing/2014/main" id="{FF046741-8B14-41D1-8E18-123BC5994919}"/>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1" name="Freeform 6085">
                  <a:extLst>
                    <a:ext uri="{FF2B5EF4-FFF2-40B4-BE49-F238E27FC236}">
                      <a16:creationId xmlns:a16="http://schemas.microsoft.com/office/drawing/2014/main" id="{EF85AC36-66F0-4544-B674-D79D0511841E}"/>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2" name="Freeform 6086">
                  <a:extLst>
                    <a:ext uri="{FF2B5EF4-FFF2-40B4-BE49-F238E27FC236}">
                      <a16:creationId xmlns:a16="http://schemas.microsoft.com/office/drawing/2014/main" id="{DFECFF48-9641-4358-A5F9-BA2C1F1DB68B}"/>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3" name="Freeform 6087">
                  <a:extLst>
                    <a:ext uri="{FF2B5EF4-FFF2-40B4-BE49-F238E27FC236}">
                      <a16:creationId xmlns:a16="http://schemas.microsoft.com/office/drawing/2014/main" id="{C96F5F43-5E38-4908-9037-9E965A2E2BBE}"/>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4" name="Freeform 6088">
                  <a:extLst>
                    <a:ext uri="{FF2B5EF4-FFF2-40B4-BE49-F238E27FC236}">
                      <a16:creationId xmlns:a16="http://schemas.microsoft.com/office/drawing/2014/main" id="{11F3EDFF-0952-4992-A9AB-51E2BDC1BC2C}"/>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5" name="Freeform 6089">
                  <a:extLst>
                    <a:ext uri="{FF2B5EF4-FFF2-40B4-BE49-F238E27FC236}">
                      <a16:creationId xmlns:a16="http://schemas.microsoft.com/office/drawing/2014/main" id="{E88BD932-1BF5-41BA-A7D7-F02623610A82}"/>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6" name="Freeform 6090">
                  <a:extLst>
                    <a:ext uri="{FF2B5EF4-FFF2-40B4-BE49-F238E27FC236}">
                      <a16:creationId xmlns:a16="http://schemas.microsoft.com/office/drawing/2014/main" id="{2058DFCF-0EE0-4BB9-9645-65736C2E743D}"/>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7" name="Freeform 6091">
                  <a:extLst>
                    <a:ext uri="{FF2B5EF4-FFF2-40B4-BE49-F238E27FC236}">
                      <a16:creationId xmlns:a16="http://schemas.microsoft.com/office/drawing/2014/main" id="{D7D4A2A6-3A8F-4C51-9648-779CE3270F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8" name="Freeform 6092">
                  <a:extLst>
                    <a:ext uri="{FF2B5EF4-FFF2-40B4-BE49-F238E27FC236}">
                      <a16:creationId xmlns:a16="http://schemas.microsoft.com/office/drawing/2014/main" id="{46915565-EEBD-43B7-AB05-A884E8A33324}"/>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9" name="Freeform 6093">
                  <a:extLst>
                    <a:ext uri="{FF2B5EF4-FFF2-40B4-BE49-F238E27FC236}">
                      <a16:creationId xmlns:a16="http://schemas.microsoft.com/office/drawing/2014/main" id="{4EA99D23-4857-42DE-8998-1E8F1EF48840}"/>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0" name="Freeform 6094">
                  <a:extLst>
                    <a:ext uri="{FF2B5EF4-FFF2-40B4-BE49-F238E27FC236}">
                      <a16:creationId xmlns:a16="http://schemas.microsoft.com/office/drawing/2014/main" id="{E87D3F83-B11A-4B69-A024-8D53FA754C4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1" name="Freeform 6095">
                  <a:extLst>
                    <a:ext uri="{FF2B5EF4-FFF2-40B4-BE49-F238E27FC236}">
                      <a16:creationId xmlns:a16="http://schemas.microsoft.com/office/drawing/2014/main" id="{4A96493E-633D-4E95-BB26-0FA8E8B84964}"/>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2" name="Freeform 6096">
                  <a:extLst>
                    <a:ext uri="{FF2B5EF4-FFF2-40B4-BE49-F238E27FC236}">
                      <a16:creationId xmlns:a16="http://schemas.microsoft.com/office/drawing/2014/main" id="{DB3614EC-EFEE-4BA5-8C68-307532309F59}"/>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3" name="Freeform 6097">
                  <a:extLst>
                    <a:ext uri="{FF2B5EF4-FFF2-40B4-BE49-F238E27FC236}">
                      <a16:creationId xmlns:a16="http://schemas.microsoft.com/office/drawing/2014/main" id="{3514FD8B-F983-4692-BD3A-6AA8AF43CB5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4" name="Freeform 6098">
                  <a:extLst>
                    <a:ext uri="{FF2B5EF4-FFF2-40B4-BE49-F238E27FC236}">
                      <a16:creationId xmlns:a16="http://schemas.microsoft.com/office/drawing/2014/main" id="{7B1590F6-3B7E-466E-B7E3-A4131935BB72}"/>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5" name="Freeform 6099">
                  <a:extLst>
                    <a:ext uri="{FF2B5EF4-FFF2-40B4-BE49-F238E27FC236}">
                      <a16:creationId xmlns:a16="http://schemas.microsoft.com/office/drawing/2014/main" id="{E4C13CAF-C262-40D4-9E25-76327CBB71C7}"/>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6" name="Freeform 6100">
                  <a:extLst>
                    <a:ext uri="{FF2B5EF4-FFF2-40B4-BE49-F238E27FC236}">
                      <a16:creationId xmlns:a16="http://schemas.microsoft.com/office/drawing/2014/main" id="{EBF983EA-44D6-48C3-894B-A1753DC77BE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7" name="Freeform 6101">
                  <a:extLst>
                    <a:ext uri="{FF2B5EF4-FFF2-40B4-BE49-F238E27FC236}">
                      <a16:creationId xmlns:a16="http://schemas.microsoft.com/office/drawing/2014/main" id="{686412C8-AEDC-46F4-9934-3993C4AE0383}"/>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8" name="Freeform 6102">
                  <a:extLst>
                    <a:ext uri="{FF2B5EF4-FFF2-40B4-BE49-F238E27FC236}">
                      <a16:creationId xmlns:a16="http://schemas.microsoft.com/office/drawing/2014/main" id="{2D1DE563-53B5-4C3D-9C25-7F68800D04E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9" name="Freeform 6103">
                  <a:extLst>
                    <a:ext uri="{FF2B5EF4-FFF2-40B4-BE49-F238E27FC236}">
                      <a16:creationId xmlns:a16="http://schemas.microsoft.com/office/drawing/2014/main" id="{14CE4442-5221-4BCC-8B1A-A3E47005A43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0" name="Freeform 6104">
                  <a:extLst>
                    <a:ext uri="{FF2B5EF4-FFF2-40B4-BE49-F238E27FC236}">
                      <a16:creationId xmlns:a16="http://schemas.microsoft.com/office/drawing/2014/main" id="{2941D5B1-E9ED-49A1-9CC8-EFB7D3DA3F96}"/>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1" name="Freeform 6105">
                  <a:extLst>
                    <a:ext uri="{FF2B5EF4-FFF2-40B4-BE49-F238E27FC236}">
                      <a16:creationId xmlns:a16="http://schemas.microsoft.com/office/drawing/2014/main" id="{C736A686-2D0B-41D2-A450-DCD406D2311A}"/>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2" name="Freeform 6106">
                  <a:extLst>
                    <a:ext uri="{FF2B5EF4-FFF2-40B4-BE49-F238E27FC236}">
                      <a16:creationId xmlns:a16="http://schemas.microsoft.com/office/drawing/2014/main" id="{DF199A88-FE02-4E04-BBE3-58B7B1B2E57D}"/>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3" name="Freeform 6107">
                  <a:extLst>
                    <a:ext uri="{FF2B5EF4-FFF2-40B4-BE49-F238E27FC236}">
                      <a16:creationId xmlns:a16="http://schemas.microsoft.com/office/drawing/2014/main" id="{696D3EAC-0800-4CAF-954D-3FC61BABFE69}"/>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4" name="Freeform 6108">
                  <a:extLst>
                    <a:ext uri="{FF2B5EF4-FFF2-40B4-BE49-F238E27FC236}">
                      <a16:creationId xmlns:a16="http://schemas.microsoft.com/office/drawing/2014/main" id="{B1104975-519F-4924-A485-7EBB472580F6}"/>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5" name="Freeform 6109">
                  <a:extLst>
                    <a:ext uri="{FF2B5EF4-FFF2-40B4-BE49-F238E27FC236}">
                      <a16:creationId xmlns:a16="http://schemas.microsoft.com/office/drawing/2014/main" id="{5A90D890-0038-4700-865B-6874C0BBC47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6" name="Freeform 6110">
                  <a:extLst>
                    <a:ext uri="{FF2B5EF4-FFF2-40B4-BE49-F238E27FC236}">
                      <a16:creationId xmlns:a16="http://schemas.microsoft.com/office/drawing/2014/main" id="{CC3AE6DF-8A1B-40FE-BD1D-8645F5FC668E}"/>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7" name="Freeform 6111">
                  <a:extLst>
                    <a:ext uri="{FF2B5EF4-FFF2-40B4-BE49-F238E27FC236}">
                      <a16:creationId xmlns:a16="http://schemas.microsoft.com/office/drawing/2014/main" id="{0E3F5E0B-E9E7-485A-B744-81F8ED7298E7}"/>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8" name="Freeform 6112">
                  <a:extLst>
                    <a:ext uri="{FF2B5EF4-FFF2-40B4-BE49-F238E27FC236}">
                      <a16:creationId xmlns:a16="http://schemas.microsoft.com/office/drawing/2014/main" id="{A174AE90-22BF-4106-B293-C4AE7D3DF1F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9" name="Freeform 6113">
                  <a:extLst>
                    <a:ext uri="{FF2B5EF4-FFF2-40B4-BE49-F238E27FC236}">
                      <a16:creationId xmlns:a16="http://schemas.microsoft.com/office/drawing/2014/main" id="{7008C796-6087-4F22-BBF6-A63EB9EDBEE5}"/>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0" name="Freeform 6114">
                  <a:extLst>
                    <a:ext uri="{FF2B5EF4-FFF2-40B4-BE49-F238E27FC236}">
                      <a16:creationId xmlns:a16="http://schemas.microsoft.com/office/drawing/2014/main" id="{EF51C2E8-8794-483C-A3D8-6F47152800DC}"/>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1" name="Freeform 6115">
                  <a:extLst>
                    <a:ext uri="{FF2B5EF4-FFF2-40B4-BE49-F238E27FC236}">
                      <a16:creationId xmlns:a16="http://schemas.microsoft.com/office/drawing/2014/main" id="{4A789F7E-D02C-443D-9B03-70CE7597C0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2" name="Freeform 6116">
                  <a:extLst>
                    <a:ext uri="{FF2B5EF4-FFF2-40B4-BE49-F238E27FC236}">
                      <a16:creationId xmlns:a16="http://schemas.microsoft.com/office/drawing/2014/main" id="{EA40566A-8177-420D-B6FE-0F4AA61640D2}"/>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3" name="Freeform 6117">
                  <a:extLst>
                    <a:ext uri="{FF2B5EF4-FFF2-40B4-BE49-F238E27FC236}">
                      <a16:creationId xmlns:a16="http://schemas.microsoft.com/office/drawing/2014/main" id="{AE694831-2B06-4F46-84D8-7FDF83B29422}"/>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4" name="Freeform 6118">
                  <a:extLst>
                    <a:ext uri="{FF2B5EF4-FFF2-40B4-BE49-F238E27FC236}">
                      <a16:creationId xmlns:a16="http://schemas.microsoft.com/office/drawing/2014/main" id="{5C508461-2387-4E39-9922-45B146BC1CE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5" name="Freeform 6119">
                  <a:extLst>
                    <a:ext uri="{FF2B5EF4-FFF2-40B4-BE49-F238E27FC236}">
                      <a16:creationId xmlns:a16="http://schemas.microsoft.com/office/drawing/2014/main" id="{238EFDFB-0314-46F9-B983-A66EE4D81104}"/>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6" name="Freeform 6120">
                  <a:extLst>
                    <a:ext uri="{FF2B5EF4-FFF2-40B4-BE49-F238E27FC236}">
                      <a16:creationId xmlns:a16="http://schemas.microsoft.com/office/drawing/2014/main" id="{6743516F-0933-4C95-B318-7CC422764703}"/>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7" name="Freeform 6121">
                  <a:extLst>
                    <a:ext uri="{FF2B5EF4-FFF2-40B4-BE49-F238E27FC236}">
                      <a16:creationId xmlns:a16="http://schemas.microsoft.com/office/drawing/2014/main" id="{B2FDA0AF-9D17-455A-81B6-D9CEA0E2A679}"/>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8" name="Freeform 6122">
                  <a:extLst>
                    <a:ext uri="{FF2B5EF4-FFF2-40B4-BE49-F238E27FC236}">
                      <a16:creationId xmlns:a16="http://schemas.microsoft.com/office/drawing/2014/main" id="{DD7BF2BD-9ADB-4C87-9FB0-B62CAB6A03C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9" name="Freeform 6123">
                  <a:extLst>
                    <a:ext uri="{FF2B5EF4-FFF2-40B4-BE49-F238E27FC236}">
                      <a16:creationId xmlns:a16="http://schemas.microsoft.com/office/drawing/2014/main" id="{2F10E3CF-54F1-45AF-8547-4F65856D761B}"/>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0" name="Freeform 6124">
                  <a:extLst>
                    <a:ext uri="{FF2B5EF4-FFF2-40B4-BE49-F238E27FC236}">
                      <a16:creationId xmlns:a16="http://schemas.microsoft.com/office/drawing/2014/main" id="{814ABFC1-89EE-4255-8D78-2339EA6DEB9B}"/>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1" name="Freeform 6125">
                  <a:extLst>
                    <a:ext uri="{FF2B5EF4-FFF2-40B4-BE49-F238E27FC236}">
                      <a16:creationId xmlns:a16="http://schemas.microsoft.com/office/drawing/2014/main" id="{03FED445-E77E-4D09-8B8A-4C3B586C83F4}"/>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2" name="Freeform 6126">
                  <a:extLst>
                    <a:ext uri="{FF2B5EF4-FFF2-40B4-BE49-F238E27FC236}">
                      <a16:creationId xmlns:a16="http://schemas.microsoft.com/office/drawing/2014/main" id="{D634AC9A-E15D-4F97-81DC-CF8B4C76F2F6}"/>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3" name="Freeform 6127">
                  <a:extLst>
                    <a:ext uri="{FF2B5EF4-FFF2-40B4-BE49-F238E27FC236}">
                      <a16:creationId xmlns:a16="http://schemas.microsoft.com/office/drawing/2014/main" id="{AAFD051D-DCD9-4AB2-BCFD-66792C35FA3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4" name="Freeform 6128">
                  <a:extLst>
                    <a:ext uri="{FF2B5EF4-FFF2-40B4-BE49-F238E27FC236}">
                      <a16:creationId xmlns:a16="http://schemas.microsoft.com/office/drawing/2014/main" id="{DB5FBA09-F5D7-4E1D-9C39-90BDEC168412}"/>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5" name="Freeform 6129">
                  <a:extLst>
                    <a:ext uri="{FF2B5EF4-FFF2-40B4-BE49-F238E27FC236}">
                      <a16:creationId xmlns:a16="http://schemas.microsoft.com/office/drawing/2014/main" id="{CC1008D6-93CD-44EC-9229-EA90E267D5A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6" name="Freeform 6130">
                  <a:extLst>
                    <a:ext uri="{FF2B5EF4-FFF2-40B4-BE49-F238E27FC236}">
                      <a16:creationId xmlns:a16="http://schemas.microsoft.com/office/drawing/2014/main" id="{F0F8AD12-A310-4160-9DB2-E08BF5FAC30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7" name="Freeform 6131">
                  <a:extLst>
                    <a:ext uri="{FF2B5EF4-FFF2-40B4-BE49-F238E27FC236}">
                      <a16:creationId xmlns:a16="http://schemas.microsoft.com/office/drawing/2014/main" id="{DC7385E1-F6DB-4EF2-926E-F760BD06BF9B}"/>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8" name="Freeform 6132">
                  <a:extLst>
                    <a:ext uri="{FF2B5EF4-FFF2-40B4-BE49-F238E27FC236}">
                      <a16:creationId xmlns:a16="http://schemas.microsoft.com/office/drawing/2014/main" id="{03E06245-F544-4BA2-9C5F-61C139A87BFF}"/>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9" name="Freeform 6133">
                  <a:extLst>
                    <a:ext uri="{FF2B5EF4-FFF2-40B4-BE49-F238E27FC236}">
                      <a16:creationId xmlns:a16="http://schemas.microsoft.com/office/drawing/2014/main" id="{5E243114-F5C1-4AC1-93A1-12AC328BD7B1}"/>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0" name="Freeform 6134">
                  <a:extLst>
                    <a:ext uri="{FF2B5EF4-FFF2-40B4-BE49-F238E27FC236}">
                      <a16:creationId xmlns:a16="http://schemas.microsoft.com/office/drawing/2014/main" id="{C5C4F03F-F864-4307-8F5E-0CF89CCB2606}"/>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1" name="Freeform 6135">
                  <a:extLst>
                    <a:ext uri="{FF2B5EF4-FFF2-40B4-BE49-F238E27FC236}">
                      <a16:creationId xmlns:a16="http://schemas.microsoft.com/office/drawing/2014/main" id="{159BB722-8DD8-4D0F-8F24-38589A0C6EF2}"/>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2" name="Freeform 6136">
                  <a:extLst>
                    <a:ext uri="{FF2B5EF4-FFF2-40B4-BE49-F238E27FC236}">
                      <a16:creationId xmlns:a16="http://schemas.microsoft.com/office/drawing/2014/main" id="{C2C0A2CF-8F4C-470C-A1B0-0382EE2981DF}"/>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3" name="Freeform 6137">
                  <a:extLst>
                    <a:ext uri="{FF2B5EF4-FFF2-40B4-BE49-F238E27FC236}">
                      <a16:creationId xmlns:a16="http://schemas.microsoft.com/office/drawing/2014/main" id="{5A69C58D-993B-4448-A077-847CE193919B}"/>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4" name="Freeform 6138">
                  <a:extLst>
                    <a:ext uri="{FF2B5EF4-FFF2-40B4-BE49-F238E27FC236}">
                      <a16:creationId xmlns:a16="http://schemas.microsoft.com/office/drawing/2014/main" id="{8B95946E-448E-47D0-A453-1467CD06330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5" name="Freeform 6139">
                  <a:extLst>
                    <a:ext uri="{FF2B5EF4-FFF2-40B4-BE49-F238E27FC236}">
                      <a16:creationId xmlns:a16="http://schemas.microsoft.com/office/drawing/2014/main" id="{11BDD177-6A1A-4392-AE78-6586BD10BC8F}"/>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6" name="Freeform 6140">
                  <a:extLst>
                    <a:ext uri="{FF2B5EF4-FFF2-40B4-BE49-F238E27FC236}">
                      <a16:creationId xmlns:a16="http://schemas.microsoft.com/office/drawing/2014/main" id="{1B2FE603-C51F-4E48-902E-AE38C02780F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7" name="Freeform 6141">
                  <a:extLst>
                    <a:ext uri="{FF2B5EF4-FFF2-40B4-BE49-F238E27FC236}">
                      <a16:creationId xmlns:a16="http://schemas.microsoft.com/office/drawing/2014/main" id="{52E2EBD8-A64E-46D3-9C9C-FDB73EE82603}"/>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8" name="Freeform 6142">
                  <a:extLst>
                    <a:ext uri="{FF2B5EF4-FFF2-40B4-BE49-F238E27FC236}">
                      <a16:creationId xmlns:a16="http://schemas.microsoft.com/office/drawing/2014/main" id="{6DA9EEFF-9FE9-4C6D-A969-AE4AFBF417C7}"/>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9" name="Freeform 6143">
                  <a:extLst>
                    <a:ext uri="{FF2B5EF4-FFF2-40B4-BE49-F238E27FC236}">
                      <a16:creationId xmlns:a16="http://schemas.microsoft.com/office/drawing/2014/main" id="{2E190B62-B2DA-445D-A9E8-409DCE8B1F44}"/>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0" name="Freeform 6144">
                  <a:extLst>
                    <a:ext uri="{FF2B5EF4-FFF2-40B4-BE49-F238E27FC236}">
                      <a16:creationId xmlns:a16="http://schemas.microsoft.com/office/drawing/2014/main" id="{D5E452B1-BFFC-443E-B3B7-69F96107D5A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1" name="Freeform 6145">
                  <a:extLst>
                    <a:ext uri="{FF2B5EF4-FFF2-40B4-BE49-F238E27FC236}">
                      <a16:creationId xmlns:a16="http://schemas.microsoft.com/office/drawing/2014/main" id="{349BB701-3D38-4AFC-925F-F5834E60F06E}"/>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2" name="Freeform 6146">
                  <a:extLst>
                    <a:ext uri="{FF2B5EF4-FFF2-40B4-BE49-F238E27FC236}">
                      <a16:creationId xmlns:a16="http://schemas.microsoft.com/office/drawing/2014/main" id="{C8B3A605-C5FD-4AD4-A4FA-A4D28157BAF5}"/>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3" name="Freeform 6147">
                  <a:extLst>
                    <a:ext uri="{FF2B5EF4-FFF2-40B4-BE49-F238E27FC236}">
                      <a16:creationId xmlns:a16="http://schemas.microsoft.com/office/drawing/2014/main" id="{0DB94169-6757-4ACF-B72C-D477A2480DD3}"/>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4" name="Freeform 6148">
                  <a:extLst>
                    <a:ext uri="{FF2B5EF4-FFF2-40B4-BE49-F238E27FC236}">
                      <a16:creationId xmlns:a16="http://schemas.microsoft.com/office/drawing/2014/main" id="{8FAFF913-11AF-4175-BFCC-B0A0247FE2E1}"/>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5" name="Freeform 6149">
                  <a:extLst>
                    <a:ext uri="{FF2B5EF4-FFF2-40B4-BE49-F238E27FC236}">
                      <a16:creationId xmlns:a16="http://schemas.microsoft.com/office/drawing/2014/main" id="{CD9C1E97-1DD9-47D3-AA8B-F93096ECCFA4}"/>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6" name="Freeform 6150">
                  <a:extLst>
                    <a:ext uri="{FF2B5EF4-FFF2-40B4-BE49-F238E27FC236}">
                      <a16:creationId xmlns:a16="http://schemas.microsoft.com/office/drawing/2014/main" id="{7BE270E5-C444-44F9-B86A-101090EB391F}"/>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7" name="Freeform 6151">
                  <a:extLst>
                    <a:ext uri="{FF2B5EF4-FFF2-40B4-BE49-F238E27FC236}">
                      <a16:creationId xmlns:a16="http://schemas.microsoft.com/office/drawing/2014/main" id="{051752DF-E285-4F6A-BFFC-27282B342790}"/>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8" name="Freeform 6152">
                  <a:extLst>
                    <a:ext uri="{FF2B5EF4-FFF2-40B4-BE49-F238E27FC236}">
                      <a16:creationId xmlns:a16="http://schemas.microsoft.com/office/drawing/2014/main" id="{2BF6959E-43F7-4B12-9A05-2B14C209F1B4}"/>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9" name="Freeform 6153">
                  <a:extLst>
                    <a:ext uri="{FF2B5EF4-FFF2-40B4-BE49-F238E27FC236}">
                      <a16:creationId xmlns:a16="http://schemas.microsoft.com/office/drawing/2014/main" id="{78BC2CBF-C275-476C-8E34-A90B819556DB}"/>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0" name="Freeform 6154">
                  <a:extLst>
                    <a:ext uri="{FF2B5EF4-FFF2-40B4-BE49-F238E27FC236}">
                      <a16:creationId xmlns:a16="http://schemas.microsoft.com/office/drawing/2014/main" id="{9815B3D1-E004-46EF-9CB4-CE28D2467C86}"/>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1" name="Freeform 6155">
                  <a:extLst>
                    <a:ext uri="{FF2B5EF4-FFF2-40B4-BE49-F238E27FC236}">
                      <a16:creationId xmlns:a16="http://schemas.microsoft.com/office/drawing/2014/main" id="{305B6A61-F4AF-4C0D-A6BC-C17BE8354790}"/>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2" name="Freeform 6156">
                  <a:extLst>
                    <a:ext uri="{FF2B5EF4-FFF2-40B4-BE49-F238E27FC236}">
                      <a16:creationId xmlns:a16="http://schemas.microsoft.com/office/drawing/2014/main" id="{0AC95568-DC95-4AAD-BD34-CB6AB9C87AA5}"/>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3" name="Freeform 6157">
                  <a:extLst>
                    <a:ext uri="{FF2B5EF4-FFF2-40B4-BE49-F238E27FC236}">
                      <a16:creationId xmlns:a16="http://schemas.microsoft.com/office/drawing/2014/main" id="{8B8F6251-B3D0-461C-B37D-7BEF1D938A9D}"/>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4" name="Freeform 6158">
                  <a:extLst>
                    <a:ext uri="{FF2B5EF4-FFF2-40B4-BE49-F238E27FC236}">
                      <a16:creationId xmlns:a16="http://schemas.microsoft.com/office/drawing/2014/main" id="{9C9FBDEE-9F83-4783-8F9E-F569AF0CB389}"/>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5" name="Freeform 6159">
                  <a:extLst>
                    <a:ext uri="{FF2B5EF4-FFF2-40B4-BE49-F238E27FC236}">
                      <a16:creationId xmlns:a16="http://schemas.microsoft.com/office/drawing/2014/main" id="{1B4D3420-46E4-4511-B22A-D2E0151A85C4}"/>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6" name="Freeform 6160">
                  <a:extLst>
                    <a:ext uri="{FF2B5EF4-FFF2-40B4-BE49-F238E27FC236}">
                      <a16:creationId xmlns:a16="http://schemas.microsoft.com/office/drawing/2014/main" id="{555D6D9E-EAAD-482E-B990-9EFCD6E21482}"/>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7" name="Freeform 6161">
                  <a:extLst>
                    <a:ext uri="{FF2B5EF4-FFF2-40B4-BE49-F238E27FC236}">
                      <a16:creationId xmlns:a16="http://schemas.microsoft.com/office/drawing/2014/main" id="{6C072D33-CA0D-4AA3-81BF-E7FFA130DCD0}"/>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8" name="Freeform 6162">
                  <a:extLst>
                    <a:ext uri="{FF2B5EF4-FFF2-40B4-BE49-F238E27FC236}">
                      <a16:creationId xmlns:a16="http://schemas.microsoft.com/office/drawing/2014/main" id="{F74EE251-A84F-478A-B9B4-D7871C2BABED}"/>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9" name="Freeform 6163">
                  <a:extLst>
                    <a:ext uri="{FF2B5EF4-FFF2-40B4-BE49-F238E27FC236}">
                      <a16:creationId xmlns:a16="http://schemas.microsoft.com/office/drawing/2014/main" id="{A7633388-1B65-4559-8197-B7DD64D8BAA0}"/>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0" name="Freeform 6164">
                  <a:extLst>
                    <a:ext uri="{FF2B5EF4-FFF2-40B4-BE49-F238E27FC236}">
                      <a16:creationId xmlns:a16="http://schemas.microsoft.com/office/drawing/2014/main" id="{54126F41-2717-4366-ABFD-468A04586F0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1" name="Freeform 6165">
                  <a:extLst>
                    <a:ext uri="{FF2B5EF4-FFF2-40B4-BE49-F238E27FC236}">
                      <a16:creationId xmlns:a16="http://schemas.microsoft.com/office/drawing/2014/main" id="{162D28FA-AEA0-4AC6-883A-AB8B1FDF555F}"/>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2" name="Freeform 6166">
                  <a:extLst>
                    <a:ext uri="{FF2B5EF4-FFF2-40B4-BE49-F238E27FC236}">
                      <a16:creationId xmlns:a16="http://schemas.microsoft.com/office/drawing/2014/main" id="{42FF2591-6CD6-4782-8F85-8AE45F813354}"/>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3" name="Freeform 6167">
                  <a:extLst>
                    <a:ext uri="{FF2B5EF4-FFF2-40B4-BE49-F238E27FC236}">
                      <a16:creationId xmlns:a16="http://schemas.microsoft.com/office/drawing/2014/main" id="{8D5736F1-49A2-47A8-B611-ABBE2E617AB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4" name="Freeform 6168">
                  <a:extLst>
                    <a:ext uri="{FF2B5EF4-FFF2-40B4-BE49-F238E27FC236}">
                      <a16:creationId xmlns:a16="http://schemas.microsoft.com/office/drawing/2014/main" id="{BAF3DABB-E76C-4667-988F-4F5EBA37D82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5" name="Freeform 6169">
                  <a:extLst>
                    <a:ext uri="{FF2B5EF4-FFF2-40B4-BE49-F238E27FC236}">
                      <a16:creationId xmlns:a16="http://schemas.microsoft.com/office/drawing/2014/main" id="{5F840891-FDB9-40CB-997D-D5D2E5BACD1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6" name="Freeform 6170">
                  <a:extLst>
                    <a:ext uri="{FF2B5EF4-FFF2-40B4-BE49-F238E27FC236}">
                      <a16:creationId xmlns:a16="http://schemas.microsoft.com/office/drawing/2014/main" id="{DF6D94DF-1DE4-4467-A1BF-0A0B31F535F2}"/>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7" name="Freeform 6171">
                  <a:extLst>
                    <a:ext uri="{FF2B5EF4-FFF2-40B4-BE49-F238E27FC236}">
                      <a16:creationId xmlns:a16="http://schemas.microsoft.com/office/drawing/2014/main" id="{4A210B9A-95F9-45D3-BB2E-84E1BDC14A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8" name="Freeform 6172">
                  <a:extLst>
                    <a:ext uri="{FF2B5EF4-FFF2-40B4-BE49-F238E27FC236}">
                      <a16:creationId xmlns:a16="http://schemas.microsoft.com/office/drawing/2014/main" id="{6C67179C-1CCA-44B3-90AD-037AB1140C86}"/>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9" name="Freeform 6173">
                  <a:extLst>
                    <a:ext uri="{FF2B5EF4-FFF2-40B4-BE49-F238E27FC236}">
                      <a16:creationId xmlns:a16="http://schemas.microsoft.com/office/drawing/2014/main" id="{5BEAB25E-523F-4289-B838-F29E6B79ED6F}"/>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0" name="Freeform 6174">
                  <a:extLst>
                    <a:ext uri="{FF2B5EF4-FFF2-40B4-BE49-F238E27FC236}">
                      <a16:creationId xmlns:a16="http://schemas.microsoft.com/office/drawing/2014/main" id="{3947525E-786A-461C-A73D-E569DC40197B}"/>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1" name="Freeform 6175">
                  <a:extLst>
                    <a:ext uri="{FF2B5EF4-FFF2-40B4-BE49-F238E27FC236}">
                      <a16:creationId xmlns:a16="http://schemas.microsoft.com/office/drawing/2014/main" id="{20EF6186-9F19-4705-B0AA-E8F292731222}"/>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2" name="Freeform 6176">
                  <a:extLst>
                    <a:ext uri="{FF2B5EF4-FFF2-40B4-BE49-F238E27FC236}">
                      <a16:creationId xmlns:a16="http://schemas.microsoft.com/office/drawing/2014/main" id="{7C0F2F40-0E52-4E7B-8723-E6C484693311}"/>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3" name="Freeform 6177">
                  <a:extLst>
                    <a:ext uri="{FF2B5EF4-FFF2-40B4-BE49-F238E27FC236}">
                      <a16:creationId xmlns:a16="http://schemas.microsoft.com/office/drawing/2014/main" id="{5DE2AE1E-7034-463B-AB35-76BB897AAF9B}"/>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4" name="Freeform 6178">
                  <a:extLst>
                    <a:ext uri="{FF2B5EF4-FFF2-40B4-BE49-F238E27FC236}">
                      <a16:creationId xmlns:a16="http://schemas.microsoft.com/office/drawing/2014/main" id="{25B20690-8EF6-475E-96B4-E48D255D8996}"/>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5" name="Freeform 6179">
                  <a:extLst>
                    <a:ext uri="{FF2B5EF4-FFF2-40B4-BE49-F238E27FC236}">
                      <a16:creationId xmlns:a16="http://schemas.microsoft.com/office/drawing/2014/main" id="{7F2833B3-D6BA-41EC-9FFD-7012370CE7FA}"/>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6" name="Freeform 6180">
                  <a:extLst>
                    <a:ext uri="{FF2B5EF4-FFF2-40B4-BE49-F238E27FC236}">
                      <a16:creationId xmlns:a16="http://schemas.microsoft.com/office/drawing/2014/main" id="{7FD11013-311C-4DC0-9FCA-C94AA5CB837A}"/>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7" name="Freeform 6181">
                  <a:extLst>
                    <a:ext uri="{FF2B5EF4-FFF2-40B4-BE49-F238E27FC236}">
                      <a16:creationId xmlns:a16="http://schemas.microsoft.com/office/drawing/2014/main" id="{23FF9290-615F-40AD-9456-C0AA7309709F}"/>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8" name="Freeform 6182">
                  <a:extLst>
                    <a:ext uri="{FF2B5EF4-FFF2-40B4-BE49-F238E27FC236}">
                      <a16:creationId xmlns:a16="http://schemas.microsoft.com/office/drawing/2014/main" id="{F5879D20-8E18-4D85-A1DF-38607641570A}"/>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9" name="Freeform 6183">
                  <a:extLst>
                    <a:ext uri="{FF2B5EF4-FFF2-40B4-BE49-F238E27FC236}">
                      <a16:creationId xmlns:a16="http://schemas.microsoft.com/office/drawing/2014/main" id="{3D195A20-8C5C-4A4E-B2C2-E5EB6F330CFD}"/>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0" name="Freeform 6184">
                  <a:extLst>
                    <a:ext uri="{FF2B5EF4-FFF2-40B4-BE49-F238E27FC236}">
                      <a16:creationId xmlns:a16="http://schemas.microsoft.com/office/drawing/2014/main" id="{5A6FD182-09AE-4F2C-AD58-A156EEA583AF}"/>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1" name="Freeform 6185">
                  <a:extLst>
                    <a:ext uri="{FF2B5EF4-FFF2-40B4-BE49-F238E27FC236}">
                      <a16:creationId xmlns:a16="http://schemas.microsoft.com/office/drawing/2014/main" id="{D53EAA89-7559-4661-A5C1-9B702ED7EAD4}"/>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2" name="Freeform 6186">
                  <a:extLst>
                    <a:ext uri="{FF2B5EF4-FFF2-40B4-BE49-F238E27FC236}">
                      <a16:creationId xmlns:a16="http://schemas.microsoft.com/office/drawing/2014/main" id="{942832F4-E6AF-446B-B4D3-647DE6ABD48B}"/>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3" name="Freeform 6187">
                  <a:extLst>
                    <a:ext uri="{FF2B5EF4-FFF2-40B4-BE49-F238E27FC236}">
                      <a16:creationId xmlns:a16="http://schemas.microsoft.com/office/drawing/2014/main" id="{7C146920-EBED-495F-852C-F22C448B8B50}"/>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4" name="Freeform 6188">
                  <a:extLst>
                    <a:ext uri="{FF2B5EF4-FFF2-40B4-BE49-F238E27FC236}">
                      <a16:creationId xmlns:a16="http://schemas.microsoft.com/office/drawing/2014/main" id="{978E716F-3000-430F-A59B-DFDD72BEB5D7}"/>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5" name="Freeform 6189">
                  <a:extLst>
                    <a:ext uri="{FF2B5EF4-FFF2-40B4-BE49-F238E27FC236}">
                      <a16:creationId xmlns:a16="http://schemas.microsoft.com/office/drawing/2014/main" id="{46075DB6-69FF-437E-951D-6947FB6B0EA8}"/>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6" name="Freeform 6190">
                  <a:extLst>
                    <a:ext uri="{FF2B5EF4-FFF2-40B4-BE49-F238E27FC236}">
                      <a16:creationId xmlns:a16="http://schemas.microsoft.com/office/drawing/2014/main" id="{7F29E8E9-CC6E-4172-A7CF-9886D2CDCDF6}"/>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7" name="Freeform 6191">
                  <a:extLst>
                    <a:ext uri="{FF2B5EF4-FFF2-40B4-BE49-F238E27FC236}">
                      <a16:creationId xmlns:a16="http://schemas.microsoft.com/office/drawing/2014/main" id="{722E4BBF-6ACF-4755-B27C-1763D8E132A4}"/>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8" name="Freeform 6192">
                  <a:extLst>
                    <a:ext uri="{FF2B5EF4-FFF2-40B4-BE49-F238E27FC236}">
                      <a16:creationId xmlns:a16="http://schemas.microsoft.com/office/drawing/2014/main" id="{519CCDC3-74C5-4DBE-B328-1212AAD45726}"/>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9" name="Freeform 6193">
                  <a:extLst>
                    <a:ext uri="{FF2B5EF4-FFF2-40B4-BE49-F238E27FC236}">
                      <a16:creationId xmlns:a16="http://schemas.microsoft.com/office/drawing/2014/main" id="{9BF55FF4-F01E-44B3-838C-193CE7212284}"/>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0" name="Freeform 6194">
                  <a:extLst>
                    <a:ext uri="{FF2B5EF4-FFF2-40B4-BE49-F238E27FC236}">
                      <a16:creationId xmlns:a16="http://schemas.microsoft.com/office/drawing/2014/main" id="{6F6D0D8A-1C76-4D62-A6E9-09654BFA2536}"/>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1" name="Freeform 6195">
                  <a:extLst>
                    <a:ext uri="{FF2B5EF4-FFF2-40B4-BE49-F238E27FC236}">
                      <a16:creationId xmlns:a16="http://schemas.microsoft.com/office/drawing/2014/main" id="{0688B48D-0357-490C-BBF2-B0AFE02CA6C6}"/>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2" name="Freeform 6196">
                  <a:extLst>
                    <a:ext uri="{FF2B5EF4-FFF2-40B4-BE49-F238E27FC236}">
                      <a16:creationId xmlns:a16="http://schemas.microsoft.com/office/drawing/2014/main" id="{E4E08F0C-0D1F-4837-8508-D631249191C9}"/>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3" name="Freeform 6197">
                  <a:extLst>
                    <a:ext uri="{FF2B5EF4-FFF2-40B4-BE49-F238E27FC236}">
                      <a16:creationId xmlns:a16="http://schemas.microsoft.com/office/drawing/2014/main" id="{D4706AB0-402A-4177-9AEF-F27FE4EDD52C}"/>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4" name="Freeform 6198">
                  <a:extLst>
                    <a:ext uri="{FF2B5EF4-FFF2-40B4-BE49-F238E27FC236}">
                      <a16:creationId xmlns:a16="http://schemas.microsoft.com/office/drawing/2014/main" id="{E6C077CD-397B-4F24-B6ED-D8B092262EB3}"/>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5" name="Freeform 6199">
                  <a:extLst>
                    <a:ext uri="{FF2B5EF4-FFF2-40B4-BE49-F238E27FC236}">
                      <a16:creationId xmlns:a16="http://schemas.microsoft.com/office/drawing/2014/main" id="{B7733A5D-E7C1-4975-BC67-FE8CE645465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6" name="Freeform 6200">
                  <a:extLst>
                    <a:ext uri="{FF2B5EF4-FFF2-40B4-BE49-F238E27FC236}">
                      <a16:creationId xmlns:a16="http://schemas.microsoft.com/office/drawing/2014/main" id="{46F3601B-0133-4924-BC69-80AFE89CCE4D}"/>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7" name="Freeform 6201">
                  <a:extLst>
                    <a:ext uri="{FF2B5EF4-FFF2-40B4-BE49-F238E27FC236}">
                      <a16:creationId xmlns:a16="http://schemas.microsoft.com/office/drawing/2014/main" id="{19358DA1-C76B-4BB0-90FA-D4EFC51BFEC6}"/>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8" name="Freeform 6202">
                  <a:extLst>
                    <a:ext uri="{FF2B5EF4-FFF2-40B4-BE49-F238E27FC236}">
                      <a16:creationId xmlns:a16="http://schemas.microsoft.com/office/drawing/2014/main" id="{ACEA2A82-06C1-4CF3-B815-A043A92FE16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9" name="Freeform 6203">
                  <a:extLst>
                    <a:ext uri="{FF2B5EF4-FFF2-40B4-BE49-F238E27FC236}">
                      <a16:creationId xmlns:a16="http://schemas.microsoft.com/office/drawing/2014/main" id="{F6967E30-B6E6-4566-8E95-2F5EC607FB49}"/>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0" name="Freeform 6204">
                  <a:extLst>
                    <a:ext uri="{FF2B5EF4-FFF2-40B4-BE49-F238E27FC236}">
                      <a16:creationId xmlns:a16="http://schemas.microsoft.com/office/drawing/2014/main" id="{F7DEA645-552F-4069-8566-52210F550B5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1" name="Freeform 6205">
                  <a:extLst>
                    <a:ext uri="{FF2B5EF4-FFF2-40B4-BE49-F238E27FC236}">
                      <a16:creationId xmlns:a16="http://schemas.microsoft.com/office/drawing/2014/main" id="{CEF1F88C-B546-4F15-9ABA-99A1206DAA34}"/>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2" name="Freeform 6206">
                  <a:extLst>
                    <a:ext uri="{FF2B5EF4-FFF2-40B4-BE49-F238E27FC236}">
                      <a16:creationId xmlns:a16="http://schemas.microsoft.com/office/drawing/2014/main" id="{D0A26D71-6215-413A-BD94-F768068D6986}"/>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3" name="Freeform 6207">
                  <a:extLst>
                    <a:ext uri="{FF2B5EF4-FFF2-40B4-BE49-F238E27FC236}">
                      <a16:creationId xmlns:a16="http://schemas.microsoft.com/office/drawing/2014/main" id="{8A31EFDE-5F42-46A1-8490-DF70D5A5466B}"/>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4" name="Freeform 6208">
                  <a:extLst>
                    <a:ext uri="{FF2B5EF4-FFF2-40B4-BE49-F238E27FC236}">
                      <a16:creationId xmlns:a16="http://schemas.microsoft.com/office/drawing/2014/main" id="{EB310978-0C5D-4671-94C4-70F4C703D07F}"/>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5" name="Freeform 6209">
                  <a:extLst>
                    <a:ext uri="{FF2B5EF4-FFF2-40B4-BE49-F238E27FC236}">
                      <a16:creationId xmlns:a16="http://schemas.microsoft.com/office/drawing/2014/main" id="{5E635630-BDDE-4E56-8C1F-B07CBF1E427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6" name="Freeform 6210">
                  <a:extLst>
                    <a:ext uri="{FF2B5EF4-FFF2-40B4-BE49-F238E27FC236}">
                      <a16:creationId xmlns:a16="http://schemas.microsoft.com/office/drawing/2014/main" id="{1E8191C8-8404-48DB-A438-7FDB9302D97C}"/>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7" name="Freeform 6211">
                  <a:extLst>
                    <a:ext uri="{FF2B5EF4-FFF2-40B4-BE49-F238E27FC236}">
                      <a16:creationId xmlns:a16="http://schemas.microsoft.com/office/drawing/2014/main" id="{80493B66-AC27-4472-9681-9858493228FB}"/>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8" name="Freeform 6212">
                  <a:extLst>
                    <a:ext uri="{FF2B5EF4-FFF2-40B4-BE49-F238E27FC236}">
                      <a16:creationId xmlns:a16="http://schemas.microsoft.com/office/drawing/2014/main" id="{B6B18FC5-A6D7-42BC-A2EB-90163FD3635D}"/>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9" name="Freeform 6213">
                  <a:extLst>
                    <a:ext uri="{FF2B5EF4-FFF2-40B4-BE49-F238E27FC236}">
                      <a16:creationId xmlns:a16="http://schemas.microsoft.com/office/drawing/2014/main" id="{617A23AA-A02E-4C03-853B-FD235A287C1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0" name="Freeform 6214">
                  <a:extLst>
                    <a:ext uri="{FF2B5EF4-FFF2-40B4-BE49-F238E27FC236}">
                      <a16:creationId xmlns:a16="http://schemas.microsoft.com/office/drawing/2014/main" id="{B1BEDFC4-5094-4659-85E2-EECBBA07CFA9}"/>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1" name="Freeform 6215">
                  <a:extLst>
                    <a:ext uri="{FF2B5EF4-FFF2-40B4-BE49-F238E27FC236}">
                      <a16:creationId xmlns:a16="http://schemas.microsoft.com/office/drawing/2014/main" id="{CCFB5E1B-8795-4F82-B0E7-6F85E36A7F1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2" name="Freeform 6216">
                  <a:extLst>
                    <a:ext uri="{FF2B5EF4-FFF2-40B4-BE49-F238E27FC236}">
                      <a16:creationId xmlns:a16="http://schemas.microsoft.com/office/drawing/2014/main" id="{672BE7FC-06B5-466A-A52E-822F88B94641}"/>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3" name="Freeform 6217">
                  <a:extLst>
                    <a:ext uri="{FF2B5EF4-FFF2-40B4-BE49-F238E27FC236}">
                      <a16:creationId xmlns:a16="http://schemas.microsoft.com/office/drawing/2014/main" id="{FC61F8A8-10C4-4CAB-9A9F-22AE87D9DB03}"/>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4" name="Freeform 6218">
                  <a:extLst>
                    <a:ext uri="{FF2B5EF4-FFF2-40B4-BE49-F238E27FC236}">
                      <a16:creationId xmlns:a16="http://schemas.microsoft.com/office/drawing/2014/main" id="{412D8B2F-9FE1-4F78-BCE2-B2F967428C2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5" name="Freeform 6219">
                  <a:extLst>
                    <a:ext uri="{FF2B5EF4-FFF2-40B4-BE49-F238E27FC236}">
                      <a16:creationId xmlns:a16="http://schemas.microsoft.com/office/drawing/2014/main" id="{6B429DF7-84A6-4BAD-8CF7-FAECD19A7F53}"/>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6" name="Freeform 6220">
                  <a:extLst>
                    <a:ext uri="{FF2B5EF4-FFF2-40B4-BE49-F238E27FC236}">
                      <a16:creationId xmlns:a16="http://schemas.microsoft.com/office/drawing/2014/main" id="{D577B2AE-43B8-4869-8290-AB4411DB626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7" name="Freeform 6221">
                  <a:extLst>
                    <a:ext uri="{FF2B5EF4-FFF2-40B4-BE49-F238E27FC236}">
                      <a16:creationId xmlns:a16="http://schemas.microsoft.com/office/drawing/2014/main" id="{132C917C-DDC9-49F4-ABFA-AC863D28492F}"/>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8" name="Freeform 6222">
                  <a:extLst>
                    <a:ext uri="{FF2B5EF4-FFF2-40B4-BE49-F238E27FC236}">
                      <a16:creationId xmlns:a16="http://schemas.microsoft.com/office/drawing/2014/main" id="{8B2505A8-822E-4D60-8E38-1037D4241BC7}"/>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9" name="Freeform 6223">
                  <a:extLst>
                    <a:ext uri="{FF2B5EF4-FFF2-40B4-BE49-F238E27FC236}">
                      <a16:creationId xmlns:a16="http://schemas.microsoft.com/office/drawing/2014/main" id="{EC5BF7FD-304D-4169-B7D9-242037CB0039}"/>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0" name="Freeform 6224">
                  <a:extLst>
                    <a:ext uri="{FF2B5EF4-FFF2-40B4-BE49-F238E27FC236}">
                      <a16:creationId xmlns:a16="http://schemas.microsoft.com/office/drawing/2014/main" id="{35CACC59-C8EC-48D0-98E1-F2CDD02872A9}"/>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1" name="Freeform 6225">
                  <a:extLst>
                    <a:ext uri="{FF2B5EF4-FFF2-40B4-BE49-F238E27FC236}">
                      <a16:creationId xmlns:a16="http://schemas.microsoft.com/office/drawing/2014/main" id="{741EA5AF-C08F-43D2-827C-BAFE86CA10F3}"/>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2" name="Freeform 6226">
                  <a:extLst>
                    <a:ext uri="{FF2B5EF4-FFF2-40B4-BE49-F238E27FC236}">
                      <a16:creationId xmlns:a16="http://schemas.microsoft.com/office/drawing/2014/main" id="{C6E66D8C-0B8C-4BCC-AD88-0E1BCB299552}"/>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3" name="Freeform 6227">
                  <a:extLst>
                    <a:ext uri="{FF2B5EF4-FFF2-40B4-BE49-F238E27FC236}">
                      <a16:creationId xmlns:a16="http://schemas.microsoft.com/office/drawing/2014/main" id="{CEFCD538-4F37-47A0-8A16-2306C37BCAC6}"/>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4" name="Freeform 6228">
                  <a:extLst>
                    <a:ext uri="{FF2B5EF4-FFF2-40B4-BE49-F238E27FC236}">
                      <a16:creationId xmlns:a16="http://schemas.microsoft.com/office/drawing/2014/main" id="{6F68D073-CC88-4870-9D80-17A50059F748}"/>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5" name="Freeform 6229">
                  <a:extLst>
                    <a:ext uri="{FF2B5EF4-FFF2-40B4-BE49-F238E27FC236}">
                      <a16:creationId xmlns:a16="http://schemas.microsoft.com/office/drawing/2014/main" id="{1E9A61CF-869E-4227-962A-D2188EED2ECB}"/>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6" name="Freeform 6230">
                  <a:extLst>
                    <a:ext uri="{FF2B5EF4-FFF2-40B4-BE49-F238E27FC236}">
                      <a16:creationId xmlns:a16="http://schemas.microsoft.com/office/drawing/2014/main" id="{446B921D-02CF-4AF4-957F-DEAD2894CC38}"/>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7" name="Freeform 6231">
                  <a:extLst>
                    <a:ext uri="{FF2B5EF4-FFF2-40B4-BE49-F238E27FC236}">
                      <a16:creationId xmlns:a16="http://schemas.microsoft.com/office/drawing/2014/main" id="{654D5E17-7A87-4F37-A43B-A6CF75C3202A}"/>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8" name="Freeform 6232">
                  <a:extLst>
                    <a:ext uri="{FF2B5EF4-FFF2-40B4-BE49-F238E27FC236}">
                      <a16:creationId xmlns:a16="http://schemas.microsoft.com/office/drawing/2014/main" id="{472F56B9-BFEA-40D9-866A-04C2F449A8C1}"/>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9" name="Freeform 6233">
                  <a:extLst>
                    <a:ext uri="{FF2B5EF4-FFF2-40B4-BE49-F238E27FC236}">
                      <a16:creationId xmlns:a16="http://schemas.microsoft.com/office/drawing/2014/main" id="{4C49012A-B45E-4681-A345-CEE7ED98EB1B}"/>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0" name="Freeform 6234">
                  <a:extLst>
                    <a:ext uri="{FF2B5EF4-FFF2-40B4-BE49-F238E27FC236}">
                      <a16:creationId xmlns:a16="http://schemas.microsoft.com/office/drawing/2014/main" id="{34372729-087F-47D6-88E4-F6489EC30D0F}"/>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1" name="Freeform 6235">
                  <a:extLst>
                    <a:ext uri="{FF2B5EF4-FFF2-40B4-BE49-F238E27FC236}">
                      <a16:creationId xmlns:a16="http://schemas.microsoft.com/office/drawing/2014/main" id="{747AB123-E00D-49B9-84CC-C26A1EAC2E24}"/>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2" name="Freeform 6236">
                  <a:extLst>
                    <a:ext uri="{FF2B5EF4-FFF2-40B4-BE49-F238E27FC236}">
                      <a16:creationId xmlns:a16="http://schemas.microsoft.com/office/drawing/2014/main" id="{C93818A6-4F6B-406D-B329-B1B720BA4E37}"/>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3" name="Freeform 6237">
                  <a:extLst>
                    <a:ext uri="{FF2B5EF4-FFF2-40B4-BE49-F238E27FC236}">
                      <a16:creationId xmlns:a16="http://schemas.microsoft.com/office/drawing/2014/main" id="{32BD5CEC-4BF3-40AD-8641-58829B27D21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4" name="Freeform 6238">
                  <a:extLst>
                    <a:ext uri="{FF2B5EF4-FFF2-40B4-BE49-F238E27FC236}">
                      <a16:creationId xmlns:a16="http://schemas.microsoft.com/office/drawing/2014/main" id="{EB6BE45B-75D3-4FE2-9499-4B5BC036655B}"/>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5" name="Freeform 6239">
                  <a:extLst>
                    <a:ext uri="{FF2B5EF4-FFF2-40B4-BE49-F238E27FC236}">
                      <a16:creationId xmlns:a16="http://schemas.microsoft.com/office/drawing/2014/main" id="{6251242E-CBED-4E0B-A4DA-223B5B3A55C0}"/>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6" name="Freeform 6240">
                  <a:extLst>
                    <a:ext uri="{FF2B5EF4-FFF2-40B4-BE49-F238E27FC236}">
                      <a16:creationId xmlns:a16="http://schemas.microsoft.com/office/drawing/2014/main" id="{2FCA8AAB-7FE7-405D-9EA5-A2D52E69C9AD}"/>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7" name="Freeform 6241">
                  <a:extLst>
                    <a:ext uri="{FF2B5EF4-FFF2-40B4-BE49-F238E27FC236}">
                      <a16:creationId xmlns:a16="http://schemas.microsoft.com/office/drawing/2014/main" id="{71D4494A-DA1C-48D4-B4F7-BA8E9CFDABD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8" name="Freeform 6242">
                  <a:extLst>
                    <a:ext uri="{FF2B5EF4-FFF2-40B4-BE49-F238E27FC236}">
                      <a16:creationId xmlns:a16="http://schemas.microsoft.com/office/drawing/2014/main" id="{AA79BE44-31BC-4939-A17A-FB1C974F87BF}"/>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9" name="Freeform 6243">
                  <a:extLst>
                    <a:ext uri="{FF2B5EF4-FFF2-40B4-BE49-F238E27FC236}">
                      <a16:creationId xmlns:a16="http://schemas.microsoft.com/office/drawing/2014/main" id="{C1058426-8FA8-4A98-BBD2-20556C8173A4}"/>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0" name="Freeform 6244">
                  <a:extLst>
                    <a:ext uri="{FF2B5EF4-FFF2-40B4-BE49-F238E27FC236}">
                      <a16:creationId xmlns:a16="http://schemas.microsoft.com/office/drawing/2014/main" id="{98B15023-AE50-45B1-B9C7-0543C0384C4F}"/>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1" name="Freeform 6245">
                  <a:extLst>
                    <a:ext uri="{FF2B5EF4-FFF2-40B4-BE49-F238E27FC236}">
                      <a16:creationId xmlns:a16="http://schemas.microsoft.com/office/drawing/2014/main" id="{40768934-9F98-4EEA-8C2F-0734A6596769}"/>
                    </a:ext>
                  </a:extLst>
                </p:cNvPr>
                <p:cNvSpPr/>
                <p:nvPr/>
              </p:nvSpPr>
              <p:spPr>
                <a:xfrm>
                  <a:off x="102934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2" name="Freeform 6246">
                  <a:extLst>
                    <a:ext uri="{FF2B5EF4-FFF2-40B4-BE49-F238E27FC236}">
                      <a16:creationId xmlns:a16="http://schemas.microsoft.com/office/drawing/2014/main" id="{0F3E194A-860C-4D47-B66C-BF30BE967B17}"/>
                    </a:ext>
                  </a:extLst>
                </p:cNvPr>
                <p:cNvSpPr/>
                <p:nvPr/>
              </p:nvSpPr>
              <p:spPr>
                <a:xfrm>
                  <a:off x="103205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3" name="Freeform 6247">
                  <a:extLst>
                    <a:ext uri="{FF2B5EF4-FFF2-40B4-BE49-F238E27FC236}">
                      <a16:creationId xmlns:a16="http://schemas.microsoft.com/office/drawing/2014/main" id="{46CA2B27-A0C7-4096-A661-3992865EE94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4" name="Freeform 6248">
                  <a:extLst>
                    <a:ext uri="{FF2B5EF4-FFF2-40B4-BE49-F238E27FC236}">
                      <a16:creationId xmlns:a16="http://schemas.microsoft.com/office/drawing/2014/main" id="{B112353A-353E-445A-B584-B6C30F5F9058}"/>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5" name="Freeform 6249">
                  <a:extLst>
                    <a:ext uri="{FF2B5EF4-FFF2-40B4-BE49-F238E27FC236}">
                      <a16:creationId xmlns:a16="http://schemas.microsoft.com/office/drawing/2014/main" id="{844A08B9-2569-4FC4-B963-48F96B3ECF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6" name="Freeform 6250">
                  <a:extLst>
                    <a:ext uri="{FF2B5EF4-FFF2-40B4-BE49-F238E27FC236}">
                      <a16:creationId xmlns:a16="http://schemas.microsoft.com/office/drawing/2014/main" id="{1FAB7AF3-9889-471C-B472-53CACDB49142}"/>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7" name="Freeform 6251">
                  <a:extLst>
                    <a:ext uri="{FF2B5EF4-FFF2-40B4-BE49-F238E27FC236}">
                      <a16:creationId xmlns:a16="http://schemas.microsoft.com/office/drawing/2014/main" id="{96969641-F3B7-446F-ADA3-C651A6867C3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8" name="Freeform 6252">
                  <a:extLst>
                    <a:ext uri="{FF2B5EF4-FFF2-40B4-BE49-F238E27FC236}">
                      <a16:creationId xmlns:a16="http://schemas.microsoft.com/office/drawing/2014/main" id="{389CEF85-7F63-47D5-9991-D09D112F844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9" name="Freeform 6253">
                  <a:extLst>
                    <a:ext uri="{FF2B5EF4-FFF2-40B4-BE49-F238E27FC236}">
                      <a16:creationId xmlns:a16="http://schemas.microsoft.com/office/drawing/2014/main" id="{96B86539-E9DD-4966-B15F-96F21459BF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0" name="Freeform 6254">
                  <a:extLst>
                    <a:ext uri="{FF2B5EF4-FFF2-40B4-BE49-F238E27FC236}">
                      <a16:creationId xmlns:a16="http://schemas.microsoft.com/office/drawing/2014/main" id="{B38B56D4-930A-4EF0-9A0A-43A5BD7FBBC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1" name="Freeform 6255">
                  <a:extLst>
                    <a:ext uri="{FF2B5EF4-FFF2-40B4-BE49-F238E27FC236}">
                      <a16:creationId xmlns:a16="http://schemas.microsoft.com/office/drawing/2014/main" id="{22EDF707-6701-42A5-B701-26F449AC844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2" name="Freeform 6256">
                  <a:extLst>
                    <a:ext uri="{FF2B5EF4-FFF2-40B4-BE49-F238E27FC236}">
                      <a16:creationId xmlns:a16="http://schemas.microsoft.com/office/drawing/2014/main" id="{999C0178-4DFA-49BE-A3B1-DE6378076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3" name="Freeform 6257">
                  <a:extLst>
                    <a:ext uri="{FF2B5EF4-FFF2-40B4-BE49-F238E27FC236}">
                      <a16:creationId xmlns:a16="http://schemas.microsoft.com/office/drawing/2014/main" id="{5A4A0215-221B-4385-B81B-0C3F38FC1168}"/>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4" name="Freeform 6258">
                  <a:extLst>
                    <a:ext uri="{FF2B5EF4-FFF2-40B4-BE49-F238E27FC236}">
                      <a16:creationId xmlns:a16="http://schemas.microsoft.com/office/drawing/2014/main" id="{4AA8FB49-E502-4F61-B87E-C442C59D4F4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5" name="Freeform 6259">
                  <a:extLst>
                    <a:ext uri="{FF2B5EF4-FFF2-40B4-BE49-F238E27FC236}">
                      <a16:creationId xmlns:a16="http://schemas.microsoft.com/office/drawing/2014/main" id="{469680AD-87A9-4D88-8983-082DA26136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6" name="Freeform 6260">
                  <a:extLst>
                    <a:ext uri="{FF2B5EF4-FFF2-40B4-BE49-F238E27FC236}">
                      <a16:creationId xmlns:a16="http://schemas.microsoft.com/office/drawing/2014/main" id="{5114BA09-2BC1-4D7A-88ED-B3E01316695D}"/>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7" name="Freeform 6261">
                  <a:extLst>
                    <a:ext uri="{FF2B5EF4-FFF2-40B4-BE49-F238E27FC236}">
                      <a16:creationId xmlns:a16="http://schemas.microsoft.com/office/drawing/2014/main" id="{264FD02A-20AB-45CD-BD15-9D4F7C91D442}"/>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8" name="Freeform 6262">
                  <a:extLst>
                    <a:ext uri="{FF2B5EF4-FFF2-40B4-BE49-F238E27FC236}">
                      <a16:creationId xmlns:a16="http://schemas.microsoft.com/office/drawing/2014/main" id="{B8FAAE09-2FCE-44D9-922D-D344D0768538}"/>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9" name="Freeform 6263">
                  <a:extLst>
                    <a:ext uri="{FF2B5EF4-FFF2-40B4-BE49-F238E27FC236}">
                      <a16:creationId xmlns:a16="http://schemas.microsoft.com/office/drawing/2014/main" id="{B31B8929-71D4-42D0-94B9-631F9960CE0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0" name="Freeform 6264">
                  <a:extLst>
                    <a:ext uri="{FF2B5EF4-FFF2-40B4-BE49-F238E27FC236}">
                      <a16:creationId xmlns:a16="http://schemas.microsoft.com/office/drawing/2014/main" id="{BF1B74AE-CB26-4DF9-AB57-0FD7757A842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1" name="Freeform 6265">
                  <a:extLst>
                    <a:ext uri="{FF2B5EF4-FFF2-40B4-BE49-F238E27FC236}">
                      <a16:creationId xmlns:a16="http://schemas.microsoft.com/office/drawing/2014/main" id="{13187EC9-C606-44EB-99DE-A3F2EFE2A2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2" name="Freeform 6266">
                  <a:extLst>
                    <a:ext uri="{FF2B5EF4-FFF2-40B4-BE49-F238E27FC236}">
                      <a16:creationId xmlns:a16="http://schemas.microsoft.com/office/drawing/2014/main" id="{096141BB-5539-4CD4-BB39-CDCE63778FB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3" name="Freeform 6267">
                  <a:extLst>
                    <a:ext uri="{FF2B5EF4-FFF2-40B4-BE49-F238E27FC236}">
                      <a16:creationId xmlns:a16="http://schemas.microsoft.com/office/drawing/2014/main" id="{EAA452D0-0BD1-4A15-B8ED-A53E5C745B14}"/>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4" name="Freeform 6268">
                  <a:extLst>
                    <a:ext uri="{FF2B5EF4-FFF2-40B4-BE49-F238E27FC236}">
                      <a16:creationId xmlns:a16="http://schemas.microsoft.com/office/drawing/2014/main" id="{61F9CFF9-9C82-4A80-BB7C-43B25674F41D}"/>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5" name="Freeform 6269">
                  <a:extLst>
                    <a:ext uri="{FF2B5EF4-FFF2-40B4-BE49-F238E27FC236}">
                      <a16:creationId xmlns:a16="http://schemas.microsoft.com/office/drawing/2014/main" id="{F86D2675-E546-46A0-99ED-0EBD08854155}"/>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6" name="Freeform 6270">
                  <a:extLst>
                    <a:ext uri="{FF2B5EF4-FFF2-40B4-BE49-F238E27FC236}">
                      <a16:creationId xmlns:a16="http://schemas.microsoft.com/office/drawing/2014/main" id="{E75AD734-0040-48FE-84EB-5C75608CAABA}"/>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7" name="Freeform 6271">
                  <a:extLst>
                    <a:ext uri="{FF2B5EF4-FFF2-40B4-BE49-F238E27FC236}">
                      <a16:creationId xmlns:a16="http://schemas.microsoft.com/office/drawing/2014/main" id="{9DD8DFD4-EF8D-4909-8AB7-6256132711B3}"/>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8" name="Freeform 6272">
                  <a:extLst>
                    <a:ext uri="{FF2B5EF4-FFF2-40B4-BE49-F238E27FC236}">
                      <a16:creationId xmlns:a16="http://schemas.microsoft.com/office/drawing/2014/main" id="{93B3CDF1-40A0-48B1-A25F-A54C4546DC4C}"/>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9" name="Freeform 6273">
                  <a:extLst>
                    <a:ext uri="{FF2B5EF4-FFF2-40B4-BE49-F238E27FC236}">
                      <a16:creationId xmlns:a16="http://schemas.microsoft.com/office/drawing/2014/main" id="{4A11F842-F548-4E0E-9AC1-1806766C84B6}"/>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0" name="Freeform 6274">
                  <a:extLst>
                    <a:ext uri="{FF2B5EF4-FFF2-40B4-BE49-F238E27FC236}">
                      <a16:creationId xmlns:a16="http://schemas.microsoft.com/office/drawing/2014/main" id="{F54B8753-AD83-4AB5-BFF3-0DEE0AC37BC5}"/>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1" name="Freeform 6275">
                  <a:extLst>
                    <a:ext uri="{FF2B5EF4-FFF2-40B4-BE49-F238E27FC236}">
                      <a16:creationId xmlns:a16="http://schemas.microsoft.com/office/drawing/2014/main" id="{85C773B1-5162-405D-B1FF-CA09170DEDDB}"/>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2" name="Freeform 6276">
                  <a:extLst>
                    <a:ext uri="{FF2B5EF4-FFF2-40B4-BE49-F238E27FC236}">
                      <a16:creationId xmlns:a16="http://schemas.microsoft.com/office/drawing/2014/main" id="{3F54CE27-E8EE-4432-A018-013F4BBA9513}"/>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3" name="Freeform 6277">
                  <a:extLst>
                    <a:ext uri="{FF2B5EF4-FFF2-40B4-BE49-F238E27FC236}">
                      <a16:creationId xmlns:a16="http://schemas.microsoft.com/office/drawing/2014/main" id="{63B4EADB-00FC-4BDB-AE2C-F8DFAF085F8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4" name="Freeform 6278">
                  <a:extLst>
                    <a:ext uri="{FF2B5EF4-FFF2-40B4-BE49-F238E27FC236}">
                      <a16:creationId xmlns:a16="http://schemas.microsoft.com/office/drawing/2014/main" id="{2D402F8D-77F1-47A0-8348-8469B0544460}"/>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5" name="Freeform 6279">
                  <a:extLst>
                    <a:ext uri="{FF2B5EF4-FFF2-40B4-BE49-F238E27FC236}">
                      <a16:creationId xmlns:a16="http://schemas.microsoft.com/office/drawing/2014/main" id="{2C104E47-B101-4CDD-8EFA-86764AF05E6B}"/>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6" name="Freeform 6280">
                  <a:extLst>
                    <a:ext uri="{FF2B5EF4-FFF2-40B4-BE49-F238E27FC236}">
                      <a16:creationId xmlns:a16="http://schemas.microsoft.com/office/drawing/2014/main" id="{94FC854B-5FC3-449B-B6AA-BC6CCB3C647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7" name="Freeform 6281">
                  <a:extLst>
                    <a:ext uri="{FF2B5EF4-FFF2-40B4-BE49-F238E27FC236}">
                      <a16:creationId xmlns:a16="http://schemas.microsoft.com/office/drawing/2014/main" id="{DB6B2169-3B45-492A-AC2A-478054D109A1}"/>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8" name="Freeform 6282">
                  <a:extLst>
                    <a:ext uri="{FF2B5EF4-FFF2-40B4-BE49-F238E27FC236}">
                      <a16:creationId xmlns:a16="http://schemas.microsoft.com/office/drawing/2014/main" id="{0FC65091-4F09-4BAA-914A-1E69ED7973E5}"/>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9" name="Freeform 6283">
                  <a:extLst>
                    <a:ext uri="{FF2B5EF4-FFF2-40B4-BE49-F238E27FC236}">
                      <a16:creationId xmlns:a16="http://schemas.microsoft.com/office/drawing/2014/main" id="{3B679330-1EEE-4A93-80BF-C0C7831C692F}"/>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0" name="Freeform 6284">
                  <a:extLst>
                    <a:ext uri="{FF2B5EF4-FFF2-40B4-BE49-F238E27FC236}">
                      <a16:creationId xmlns:a16="http://schemas.microsoft.com/office/drawing/2014/main" id="{D9C4FE3C-C59B-4B2F-9EE2-5A59F6C0856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1" name="Freeform 6285">
                  <a:extLst>
                    <a:ext uri="{FF2B5EF4-FFF2-40B4-BE49-F238E27FC236}">
                      <a16:creationId xmlns:a16="http://schemas.microsoft.com/office/drawing/2014/main" id="{1EE141D1-FABF-4351-80B2-212F65592027}"/>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2" name="Freeform 6286">
                  <a:extLst>
                    <a:ext uri="{FF2B5EF4-FFF2-40B4-BE49-F238E27FC236}">
                      <a16:creationId xmlns:a16="http://schemas.microsoft.com/office/drawing/2014/main" id="{FB8B0C80-713A-49D4-9C46-3BA211A0D455}"/>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3" name="Freeform 6287">
                  <a:extLst>
                    <a:ext uri="{FF2B5EF4-FFF2-40B4-BE49-F238E27FC236}">
                      <a16:creationId xmlns:a16="http://schemas.microsoft.com/office/drawing/2014/main" id="{8807867F-33B2-4718-91AD-8F4864F07632}"/>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4" name="Freeform 6288">
                  <a:extLst>
                    <a:ext uri="{FF2B5EF4-FFF2-40B4-BE49-F238E27FC236}">
                      <a16:creationId xmlns:a16="http://schemas.microsoft.com/office/drawing/2014/main" id="{96DA7EE6-9656-4568-A0DB-4FDBCBA2EAD2}"/>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5" name="Freeform 6289">
                  <a:extLst>
                    <a:ext uri="{FF2B5EF4-FFF2-40B4-BE49-F238E27FC236}">
                      <a16:creationId xmlns:a16="http://schemas.microsoft.com/office/drawing/2014/main" id="{F9F0B208-845B-4E77-9D02-101F34400C5A}"/>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6" name="Freeform 6290">
                  <a:extLst>
                    <a:ext uri="{FF2B5EF4-FFF2-40B4-BE49-F238E27FC236}">
                      <a16:creationId xmlns:a16="http://schemas.microsoft.com/office/drawing/2014/main" id="{E2A99774-72B4-4834-93B5-7622D930C690}"/>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7" name="Freeform 6291">
                  <a:extLst>
                    <a:ext uri="{FF2B5EF4-FFF2-40B4-BE49-F238E27FC236}">
                      <a16:creationId xmlns:a16="http://schemas.microsoft.com/office/drawing/2014/main" id="{48EE7747-F5B0-4CE4-A5C9-E558DE71A083}"/>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8" name="Freeform 6292">
                  <a:extLst>
                    <a:ext uri="{FF2B5EF4-FFF2-40B4-BE49-F238E27FC236}">
                      <a16:creationId xmlns:a16="http://schemas.microsoft.com/office/drawing/2014/main" id="{1CB0BF3D-0175-413A-A52D-32F4613737EC}"/>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9" name="Freeform 6293">
                  <a:extLst>
                    <a:ext uri="{FF2B5EF4-FFF2-40B4-BE49-F238E27FC236}">
                      <a16:creationId xmlns:a16="http://schemas.microsoft.com/office/drawing/2014/main" id="{346D2247-73BB-41B6-B367-61FF215F848F}"/>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0" name="Freeform 6294">
                  <a:extLst>
                    <a:ext uri="{FF2B5EF4-FFF2-40B4-BE49-F238E27FC236}">
                      <a16:creationId xmlns:a16="http://schemas.microsoft.com/office/drawing/2014/main" id="{86085C4B-8ADE-4E8E-A953-19F555AAD92D}"/>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1" name="Freeform 6295">
                  <a:extLst>
                    <a:ext uri="{FF2B5EF4-FFF2-40B4-BE49-F238E27FC236}">
                      <a16:creationId xmlns:a16="http://schemas.microsoft.com/office/drawing/2014/main" id="{2D9513AC-3A2C-4F4D-AB31-BF739E29529B}"/>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2" name="Freeform 6296">
                  <a:extLst>
                    <a:ext uri="{FF2B5EF4-FFF2-40B4-BE49-F238E27FC236}">
                      <a16:creationId xmlns:a16="http://schemas.microsoft.com/office/drawing/2014/main" id="{1FDC5D83-FC54-4867-94BD-97D40B268873}"/>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3" name="Freeform 6297">
                  <a:extLst>
                    <a:ext uri="{FF2B5EF4-FFF2-40B4-BE49-F238E27FC236}">
                      <a16:creationId xmlns:a16="http://schemas.microsoft.com/office/drawing/2014/main" id="{7AE6FCBE-D789-4C7D-B280-DF07019242FE}"/>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4" name="Freeform 6298">
                  <a:extLst>
                    <a:ext uri="{FF2B5EF4-FFF2-40B4-BE49-F238E27FC236}">
                      <a16:creationId xmlns:a16="http://schemas.microsoft.com/office/drawing/2014/main" id="{E7B985EB-3BFC-4AD1-8186-E5FB1248A303}"/>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5" name="Freeform 6299">
                  <a:extLst>
                    <a:ext uri="{FF2B5EF4-FFF2-40B4-BE49-F238E27FC236}">
                      <a16:creationId xmlns:a16="http://schemas.microsoft.com/office/drawing/2014/main" id="{1C9DAB8C-7AE9-4D67-8692-7ABC5C164481}"/>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6" name="Freeform 6300">
                  <a:extLst>
                    <a:ext uri="{FF2B5EF4-FFF2-40B4-BE49-F238E27FC236}">
                      <a16:creationId xmlns:a16="http://schemas.microsoft.com/office/drawing/2014/main" id="{49013F65-8A6E-481D-9ECC-D6F69519BD5F}"/>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7" name="Freeform 6301">
                  <a:extLst>
                    <a:ext uri="{FF2B5EF4-FFF2-40B4-BE49-F238E27FC236}">
                      <a16:creationId xmlns:a16="http://schemas.microsoft.com/office/drawing/2014/main" id="{2E4E1F86-ACF3-4538-B68E-F3B49B14F52A}"/>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8" name="Freeform 6302">
                  <a:extLst>
                    <a:ext uri="{FF2B5EF4-FFF2-40B4-BE49-F238E27FC236}">
                      <a16:creationId xmlns:a16="http://schemas.microsoft.com/office/drawing/2014/main" id="{1814A59D-3741-47CA-9378-A480042787FD}"/>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9" name="Freeform 6303">
                  <a:extLst>
                    <a:ext uri="{FF2B5EF4-FFF2-40B4-BE49-F238E27FC236}">
                      <a16:creationId xmlns:a16="http://schemas.microsoft.com/office/drawing/2014/main" id="{483419C8-E913-4EAB-8A42-0EB34BA315DD}"/>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0" name="Freeform 6304">
                  <a:extLst>
                    <a:ext uri="{FF2B5EF4-FFF2-40B4-BE49-F238E27FC236}">
                      <a16:creationId xmlns:a16="http://schemas.microsoft.com/office/drawing/2014/main" id="{9022FEAC-49D4-49CB-BB85-0629065CB24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1" name="Freeform 6305">
                  <a:extLst>
                    <a:ext uri="{FF2B5EF4-FFF2-40B4-BE49-F238E27FC236}">
                      <a16:creationId xmlns:a16="http://schemas.microsoft.com/office/drawing/2014/main" id="{82BEA0CF-A32E-4755-9B89-301571922778}"/>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2" name="Freeform 6306">
                  <a:extLst>
                    <a:ext uri="{FF2B5EF4-FFF2-40B4-BE49-F238E27FC236}">
                      <a16:creationId xmlns:a16="http://schemas.microsoft.com/office/drawing/2014/main" id="{E6733269-7DAA-4DBF-9D1E-344E4EA41075}"/>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3" name="Freeform 6307">
                  <a:extLst>
                    <a:ext uri="{FF2B5EF4-FFF2-40B4-BE49-F238E27FC236}">
                      <a16:creationId xmlns:a16="http://schemas.microsoft.com/office/drawing/2014/main" id="{F445EE2B-6D07-4345-A477-9DD6E8FB027E}"/>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4" name="Freeform 6308">
                  <a:extLst>
                    <a:ext uri="{FF2B5EF4-FFF2-40B4-BE49-F238E27FC236}">
                      <a16:creationId xmlns:a16="http://schemas.microsoft.com/office/drawing/2014/main" id="{3CC01878-6646-4472-9048-BDE4DB081007}"/>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5" name="Freeform 6309">
                  <a:extLst>
                    <a:ext uri="{FF2B5EF4-FFF2-40B4-BE49-F238E27FC236}">
                      <a16:creationId xmlns:a16="http://schemas.microsoft.com/office/drawing/2014/main" id="{71042623-D722-456D-9EC6-DFDDA6AE2F62}"/>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6" name="Freeform 6310">
                  <a:extLst>
                    <a:ext uri="{FF2B5EF4-FFF2-40B4-BE49-F238E27FC236}">
                      <a16:creationId xmlns:a16="http://schemas.microsoft.com/office/drawing/2014/main" id="{5A7782C8-F7D7-48EE-AA85-768F2DD1E34E}"/>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7" name="Freeform 6311">
                  <a:extLst>
                    <a:ext uri="{FF2B5EF4-FFF2-40B4-BE49-F238E27FC236}">
                      <a16:creationId xmlns:a16="http://schemas.microsoft.com/office/drawing/2014/main" id="{E61265D4-E612-4F5A-91E9-9C5DEF8898F7}"/>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8" name="Freeform 6312">
                  <a:extLst>
                    <a:ext uri="{FF2B5EF4-FFF2-40B4-BE49-F238E27FC236}">
                      <a16:creationId xmlns:a16="http://schemas.microsoft.com/office/drawing/2014/main" id="{7450C5B0-7A8C-4FF6-A2E7-868EEA33DE3F}"/>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9" name="Freeform 6313">
                  <a:extLst>
                    <a:ext uri="{FF2B5EF4-FFF2-40B4-BE49-F238E27FC236}">
                      <a16:creationId xmlns:a16="http://schemas.microsoft.com/office/drawing/2014/main" id="{3AD819A7-2A4A-4007-AE4D-56FC15D9C55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0" name="Freeform 6314">
                  <a:extLst>
                    <a:ext uri="{FF2B5EF4-FFF2-40B4-BE49-F238E27FC236}">
                      <a16:creationId xmlns:a16="http://schemas.microsoft.com/office/drawing/2014/main" id="{6A204E5A-D8A8-4F66-A909-21FC47D36FE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1" name="Freeform 6315">
                  <a:extLst>
                    <a:ext uri="{FF2B5EF4-FFF2-40B4-BE49-F238E27FC236}">
                      <a16:creationId xmlns:a16="http://schemas.microsoft.com/office/drawing/2014/main" id="{DB397F42-F2D2-4EED-BBE9-B7A2B0FC204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2" name="Freeform 6316">
                  <a:extLst>
                    <a:ext uri="{FF2B5EF4-FFF2-40B4-BE49-F238E27FC236}">
                      <a16:creationId xmlns:a16="http://schemas.microsoft.com/office/drawing/2014/main" id="{2D268E55-CEBF-41CF-87B5-AB15B5D064AE}"/>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3" name="Freeform 6317">
                  <a:extLst>
                    <a:ext uri="{FF2B5EF4-FFF2-40B4-BE49-F238E27FC236}">
                      <a16:creationId xmlns:a16="http://schemas.microsoft.com/office/drawing/2014/main" id="{C144486F-9559-4D2D-B96F-1B26D2B7FD86}"/>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4" name="Freeform 6318">
                  <a:extLst>
                    <a:ext uri="{FF2B5EF4-FFF2-40B4-BE49-F238E27FC236}">
                      <a16:creationId xmlns:a16="http://schemas.microsoft.com/office/drawing/2014/main" id="{916811AE-E1C5-4BCA-A311-61E685C8974C}"/>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5" name="Freeform 6319">
                  <a:extLst>
                    <a:ext uri="{FF2B5EF4-FFF2-40B4-BE49-F238E27FC236}">
                      <a16:creationId xmlns:a16="http://schemas.microsoft.com/office/drawing/2014/main" id="{09138EB2-0ED8-4D82-9A49-0C069963D4A6}"/>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6" name="Freeform 6320">
                  <a:extLst>
                    <a:ext uri="{FF2B5EF4-FFF2-40B4-BE49-F238E27FC236}">
                      <a16:creationId xmlns:a16="http://schemas.microsoft.com/office/drawing/2014/main" id="{30C17120-186D-4E21-8747-D1064F1B419B}"/>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7" name="Freeform 6321">
                  <a:extLst>
                    <a:ext uri="{FF2B5EF4-FFF2-40B4-BE49-F238E27FC236}">
                      <a16:creationId xmlns:a16="http://schemas.microsoft.com/office/drawing/2014/main" id="{3A8F1F24-2A53-42B0-9321-BE76D86BFCD5}"/>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8" name="Freeform 6322">
                  <a:extLst>
                    <a:ext uri="{FF2B5EF4-FFF2-40B4-BE49-F238E27FC236}">
                      <a16:creationId xmlns:a16="http://schemas.microsoft.com/office/drawing/2014/main" id="{DF902663-68DC-447A-932B-5D7B2B5825EB}"/>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9" name="Freeform 6323">
                  <a:extLst>
                    <a:ext uri="{FF2B5EF4-FFF2-40B4-BE49-F238E27FC236}">
                      <a16:creationId xmlns:a16="http://schemas.microsoft.com/office/drawing/2014/main" id="{59CF0B88-B836-4E0F-B5C5-F8162925EB3B}"/>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0" name="Freeform 6324">
                  <a:extLst>
                    <a:ext uri="{FF2B5EF4-FFF2-40B4-BE49-F238E27FC236}">
                      <a16:creationId xmlns:a16="http://schemas.microsoft.com/office/drawing/2014/main" id="{2C9D3697-B298-4DAD-91F8-ABDC82199109}"/>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1" name="Freeform 6325">
                  <a:extLst>
                    <a:ext uri="{FF2B5EF4-FFF2-40B4-BE49-F238E27FC236}">
                      <a16:creationId xmlns:a16="http://schemas.microsoft.com/office/drawing/2014/main" id="{367E10AE-55A5-41DA-BE3A-9DE675EC5C29}"/>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2" name="Freeform 6326">
                  <a:extLst>
                    <a:ext uri="{FF2B5EF4-FFF2-40B4-BE49-F238E27FC236}">
                      <a16:creationId xmlns:a16="http://schemas.microsoft.com/office/drawing/2014/main" id="{9C418881-6F2C-4DE6-AE59-C178562672E1}"/>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3" name="Freeform 6327">
                  <a:extLst>
                    <a:ext uri="{FF2B5EF4-FFF2-40B4-BE49-F238E27FC236}">
                      <a16:creationId xmlns:a16="http://schemas.microsoft.com/office/drawing/2014/main" id="{86A0CFDD-2BA1-4FE9-A662-15EF37409791}"/>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4" name="Freeform 6328">
                  <a:extLst>
                    <a:ext uri="{FF2B5EF4-FFF2-40B4-BE49-F238E27FC236}">
                      <a16:creationId xmlns:a16="http://schemas.microsoft.com/office/drawing/2014/main" id="{B8E4A0BE-A4D8-4DBF-89D0-292232CDC910}"/>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5" name="Freeform 6329">
                  <a:extLst>
                    <a:ext uri="{FF2B5EF4-FFF2-40B4-BE49-F238E27FC236}">
                      <a16:creationId xmlns:a16="http://schemas.microsoft.com/office/drawing/2014/main" id="{2AD16763-1F38-453D-976C-75D5CFAD24AE}"/>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6" name="Freeform 6330">
                  <a:extLst>
                    <a:ext uri="{FF2B5EF4-FFF2-40B4-BE49-F238E27FC236}">
                      <a16:creationId xmlns:a16="http://schemas.microsoft.com/office/drawing/2014/main" id="{DA9F5192-ACD7-4045-B20C-F4CED0FBC798}"/>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7" name="Freeform 6331">
                  <a:extLst>
                    <a:ext uri="{FF2B5EF4-FFF2-40B4-BE49-F238E27FC236}">
                      <a16:creationId xmlns:a16="http://schemas.microsoft.com/office/drawing/2014/main" id="{F5225C38-BE8B-407D-A18F-DE0E9D891F13}"/>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8" name="Freeform 6332">
                  <a:extLst>
                    <a:ext uri="{FF2B5EF4-FFF2-40B4-BE49-F238E27FC236}">
                      <a16:creationId xmlns:a16="http://schemas.microsoft.com/office/drawing/2014/main" id="{5A1B0912-637F-4357-B408-F4E9E48EF614}"/>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9" name="Freeform 6333">
                  <a:extLst>
                    <a:ext uri="{FF2B5EF4-FFF2-40B4-BE49-F238E27FC236}">
                      <a16:creationId xmlns:a16="http://schemas.microsoft.com/office/drawing/2014/main" id="{E4048855-27A2-4EA4-A175-6AB29C02D95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0" name="Freeform 6334">
                  <a:extLst>
                    <a:ext uri="{FF2B5EF4-FFF2-40B4-BE49-F238E27FC236}">
                      <a16:creationId xmlns:a16="http://schemas.microsoft.com/office/drawing/2014/main" id="{35A024A2-BBF8-44B8-9E0B-969F6E1854A0}"/>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1" name="Freeform 6335">
                  <a:extLst>
                    <a:ext uri="{FF2B5EF4-FFF2-40B4-BE49-F238E27FC236}">
                      <a16:creationId xmlns:a16="http://schemas.microsoft.com/office/drawing/2014/main" id="{DE544CC8-3EC1-4532-B381-2D3BF3F3B2EF}"/>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2" name="Freeform 6336">
                  <a:extLst>
                    <a:ext uri="{FF2B5EF4-FFF2-40B4-BE49-F238E27FC236}">
                      <a16:creationId xmlns:a16="http://schemas.microsoft.com/office/drawing/2014/main" id="{1CC3BCA0-99BE-4007-8802-6EDEF91EB142}"/>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3" name="Freeform 6337">
                  <a:extLst>
                    <a:ext uri="{FF2B5EF4-FFF2-40B4-BE49-F238E27FC236}">
                      <a16:creationId xmlns:a16="http://schemas.microsoft.com/office/drawing/2014/main" id="{E9C28031-4C72-4422-B541-03B64F6B3404}"/>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4" name="Freeform 6338">
                  <a:extLst>
                    <a:ext uri="{FF2B5EF4-FFF2-40B4-BE49-F238E27FC236}">
                      <a16:creationId xmlns:a16="http://schemas.microsoft.com/office/drawing/2014/main" id="{C1AA6874-C095-418C-9B35-F0B16A7588FA}"/>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5" name="Freeform 6339">
                  <a:extLst>
                    <a:ext uri="{FF2B5EF4-FFF2-40B4-BE49-F238E27FC236}">
                      <a16:creationId xmlns:a16="http://schemas.microsoft.com/office/drawing/2014/main" id="{977912C0-942A-441D-9890-FE72A8EDA3CC}"/>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6" name="Freeform 6340">
                  <a:extLst>
                    <a:ext uri="{FF2B5EF4-FFF2-40B4-BE49-F238E27FC236}">
                      <a16:creationId xmlns:a16="http://schemas.microsoft.com/office/drawing/2014/main" id="{6EE5904C-2F22-479A-855B-A02737D3034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7" name="Freeform 6341">
                  <a:extLst>
                    <a:ext uri="{FF2B5EF4-FFF2-40B4-BE49-F238E27FC236}">
                      <a16:creationId xmlns:a16="http://schemas.microsoft.com/office/drawing/2014/main" id="{35CEABD5-C49A-4EF3-935A-21E27F3AD916}"/>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8" name="Freeform 6342">
                  <a:extLst>
                    <a:ext uri="{FF2B5EF4-FFF2-40B4-BE49-F238E27FC236}">
                      <a16:creationId xmlns:a16="http://schemas.microsoft.com/office/drawing/2014/main" id="{56AF9703-FB27-4922-8E00-2496EB8EA968}"/>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9" name="Freeform 6343">
                  <a:extLst>
                    <a:ext uri="{FF2B5EF4-FFF2-40B4-BE49-F238E27FC236}">
                      <a16:creationId xmlns:a16="http://schemas.microsoft.com/office/drawing/2014/main" id="{4CC9FD7E-3588-49EE-A552-AE5D9D1D0EC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0" name="Freeform 6344">
                  <a:extLst>
                    <a:ext uri="{FF2B5EF4-FFF2-40B4-BE49-F238E27FC236}">
                      <a16:creationId xmlns:a16="http://schemas.microsoft.com/office/drawing/2014/main" id="{F05A7EB0-F9EB-402C-AB29-C30BB873ADF6}"/>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1" name="Freeform 6345">
                  <a:extLst>
                    <a:ext uri="{FF2B5EF4-FFF2-40B4-BE49-F238E27FC236}">
                      <a16:creationId xmlns:a16="http://schemas.microsoft.com/office/drawing/2014/main" id="{7CE19617-B36C-467A-AFAE-DEE92FE5D37F}"/>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2" name="Freeform 6346">
                  <a:extLst>
                    <a:ext uri="{FF2B5EF4-FFF2-40B4-BE49-F238E27FC236}">
                      <a16:creationId xmlns:a16="http://schemas.microsoft.com/office/drawing/2014/main" id="{4E7801EC-824B-4264-8A1C-A2E9B1AD1604}"/>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3" name="Freeform 6347">
                  <a:extLst>
                    <a:ext uri="{FF2B5EF4-FFF2-40B4-BE49-F238E27FC236}">
                      <a16:creationId xmlns:a16="http://schemas.microsoft.com/office/drawing/2014/main" id="{65ABD0F1-4D91-4D0C-A4F5-CC85623C7324}"/>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4" name="Freeform 6348">
                  <a:extLst>
                    <a:ext uri="{FF2B5EF4-FFF2-40B4-BE49-F238E27FC236}">
                      <a16:creationId xmlns:a16="http://schemas.microsoft.com/office/drawing/2014/main" id="{4E4770E7-944E-4AB1-ABEE-9662F22707B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5" name="Freeform 6349">
                  <a:extLst>
                    <a:ext uri="{FF2B5EF4-FFF2-40B4-BE49-F238E27FC236}">
                      <a16:creationId xmlns:a16="http://schemas.microsoft.com/office/drawing/2014/main" id="{7A0FEB71-564A-410F-BAE2-209DBD89C4B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6" name="Freeform 6350">
                  <a:extLst>
                    <a:ext uri="{FF2B5EF4-FFF2-40B4-BE49-F238E27FC236}">
                      <a16:creationId xmlns:a16="http://schemas.microsoft.com/office/drawing/2014/main" id="{3AFA565A-695F-4C76-9ECF-A67A48064CA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7" name="Freeform 6351">
                  <a:extLst>
                    <a:ext uri="{FF2B5EF4-FFF2-40B4-BE49-F238E27FC236}">
                      <a16:creationId xmlns:a16="http://schemas.microsoft.com/office/drawing/2014/main" id="{F3CADB18-9737-45CB-AE19-4B904A66E5CF}"/>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8" name="Freeform 6352">
                  <a:extLst>
                    <a:ext uri="{FF2B5EF4-FFF2-40B4-BE49-F238E27FC236}">
                      <a16:creationId xmlns:a16="http://schemas.microsoft.com/office/drawing/2014/main" id="{F2495610-BFDB-422A-AC86-A56AD6D5715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9" name="Freeform 6353">
                  <a:extLst>
                    <a:ext uri="{FF2B5EF4-FFF2-40B4-BE49-F238E27FC236}">
                      <a16:creationId xmlns:a16="http://schemas.microsoft.com/office/drawing/2014/main" id="{23ABD662-A7DC-479A-B79B-49E0856C56A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0" name="Freeform 6354">
                  <a:extLst>
                    <a:ext uri="{FF2B5EF4-FFF2-40B4-BE49-F238E27FC236}">
                      <a16:creationId xmlns:a16="http://schemas.microsoft.com/office/drawing/2014/main" id="{1D2F0B24-27BE-4AC7-B009-FC08A036C8D1}"/>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1" name="Freeform 6355">
                  <a:extLst>
                    <a:ext uri="{FF2B5EF4-FFF2-40B4-BE49-F238E27FC236}">
                      <a16:creationId xmlns:a16="http://schemas.microsoft.com/office/drawing/2014/main" id="{C2E75B8F-C0BC-4960-90A8-CAE66CDCB36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2" name="Freeform 6356">
                  <a:extLst>
                    <a:ext uri="{FF2B5EF4-FFF2-40B4-BE49-F238E27FC236}">
                      <a16:creationId xmlns:a16="http://schemas.microsoft.com/office/drawing/2014/main" id="{92252005-0528-428B-9F46-31CEC073EA14}"/>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3" name="Freeform 6357">
                  <a:extLst>
                    <a:ext uri="{FF2B5EF4-FFF2-40B4-BE49-F238E27FC236}">
                      <a16:creationId xmlns:a16="http://schemas.microsoft.com/office/drawing/2014/main" id="{4D913BFB-0DC2-40B7-807F-103BAB2E6137}"/>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4" name="Freeform 6358">
                  <a:extLst>
                    <a:ext uri="{FF2B5EF4-FFF2-40B4-BE49-F238E27FC236}">
                      <a16:creationId xmlns:a16="http://schemas.microsoft.com/office/drawing/2014/main" id="{246B8255-32AE-4A03-9F75-68E81F90707A}"/>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5" name="Freeform 6359">
                  <a:extLst>
                    <a:ext uri="{FF2B5EF4-FFF2-40B4-BE49-F238E27FC236}">
                      <a16:creationId xmlns:a16="http://schemas.microsoft.com/office/drawing/2014/main" id="{C81B297D-7288-4173-9674-F09BE824CF8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6" name="Freeform 6360">
                  <a:extLst>
                    <a:ext uri="{FF2B5EF4-FFF2-40B4-BE49-F238E27FC236}">
                      <a16:creationId xmlns:a16="http://schemas.microsoft.com/office/drawing/2014/main" id="{C25C9A5D-BD4A-40E9-8154-0039E75FF79C}"/>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7" name="Freeform 6361">
                  <a:extLst>
                    <a:ext uri="{FF2B5EF4-FFF2-40B4-BE49-F238E27FC236}">
                      <a16:creationId xmlns:a16="http://schemas.microsoft.com/office/drawing/2014/main" id="{81D019A4-18AB-4D7C-925B-5D4C7CFB7790}"/>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8" name="Freeform 6362">
                  <a:extLst>
                    <a:ext uri="{FF2B5EF4-FFF2-40B4-BE49-F238E27FC236}">
                      <a16:creationId xmlns:a16="http://schemas.microsoft.com/office/drawing/2014/main" id="{D74DBD7C-02F4-4BBB-88AA-F91101CC2656}"/>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9" name="Freeform 6363">
                  <a:extLst>
                    <a:ext uri="{FF2B5EF4-FFF2-40B4-BE49-F238E27FC236}">
                      <a16:creationId xmlns:a16="http://schemas.microsoft.com/office/drawing/2014/main" id="{7B80D5CA-EBE2-4971-A003-F6A288118321}"/>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0" name="Freeform 6364">
                  <a:extLst>
                    <a:ext uri="{FF2B5EF4-FFF2-40B4-BE49-F238E27FC236}">
                      <a16:creationId xmlns:a16="http://schemas.microsoft.com/office/drawing/2014/main" id="{DC35D76D-E19F-4127-8F6C-42A3D4DC876F}"/>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1" name="Freeform 6365">
                  <a:extLst>
                    <a:ext uri="{FF2B5EF4-FFF2-40B4-BE49-F238E27FC236}">
                      <a16:creationId xmlns:a16="http://schemas.microsoft.com/office/drawing/2014/main" id="{48E1E34A-E5A8-42DF-A9CA-45A9D7C68A0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2" name="Freeform 6366">
                  <a:extLst>
                    <a:ext uri="{FF2B5EF4-FFF2-40B4-BE49-F238E27FC236}">
                      <a16:creationId xmlns:a16="http://schemas.microsoft.com/office/drawing/2014/main" id="{37235159-02B6-4796-8C88-87945C0FFE0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3" name="Freeform 6367">
                  <a:extLst>
                    <a:ext uri="{FF2B5EF4-FFF2-40B4-BE49-F238E27FC236}">
                      <a16:creationId xmlns:a16="http://schemas.microsoft.com/office/drawing/2014/main" id="{A3E4D467-55B2-4C21-964B-CEB2C70E4B8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4" name="Freeform 6368">
                  <a:extLst>
                    <a:ext uri="{FF2B5EF4-FFF2-40B4-BE49-F238E27FC236}">
                      <a16:creationId xmlns:a16="http://schemas.microsoft.com/office/drawing/2014/main" id="{57241BA2-1394-4332-AC9A-2929C287395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5" name="Freeform 6369">
                  <a:extLst>
                    <a:ext uri="{FF2B5EF4-FFF2-40B4-BE49-F238E27FC236}">
                      <a16:creationId xmlns:a16="http://schemas.microsoft.com/office/drawing/2014/main" id="{B0BE58D6-EB87-4962-9B3F-E547453482C2}"/>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6" name="Freeform 6370">
                  <a:extLst>
                    <a:ext uri="{FF2B5EF4-FFF2-40B4-BE49-F238E27FC236}">
                      <a16:creationId xmlns:a16="http://schemas.microsoft.com/office/drawing/2014/main" id="{0BDDA19C-8E70-461A-B6F2-762BB1C25589}"/>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7" name="Freeform 6371">
                  <a:extLst>
                    <a:ext uri="{FF2B5EF4-FFF2-40B4-BE49-F238E27FC236}">
                      <a16:creationId xmlns:a16="http://schemas.microsoft.com/office/drawing/2014/main" id="{FA95E31A-1433-48FA-BC98-936B92FA56F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8" name="Freeform 6372">
                  <a:extLst>
                    <a:ext uri="{FF2B5EF4-FFF2-40B4-BE49-F238E27FC236}">
                      <a16:creationId xmlns:a16="http://schemas.microsoft.com/office/drawing/2014/main" id="{7F8B0F7B-F7E7-4821-B3AF-B8BC15FCCD8A}"/>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9" name="Freeform 6373">
                  <a:extLst>
                    <a:ext uri="{FF2B5EF4-FFF2-40B4-BE49-F238E27FC236}">
                      <a16:creationId xmlns:a16="http://schemas.microsoft.com/office/drawing/2014/main" id="{5CAA267B-BCB5-4659-8884-3B6C94344901}"/>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0" name="Freeform 6374">
                  <a:extLst>
                    <a:ext uri="{FF2B5EF4-FFF2-40B4-BE49-F238E27FC236}">
                      <a16:creationId xmlns:a16="http://schemas.microsoft.com/office/drawing/2014/main" id="{9BB8864D-5C00-4DBF-A1A6-D41767BBD00B}"/>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1" name="Freeform 6375">
                  <a:extLst>
                    <a:ext uri="{FF2B5EF4-FFF2-40B4-BE49-F238E27FC236}">
                      <a16:creationId xmlns:a16="http://schemas.microsoft.com/office/drawing/2014/main" id="{03C00DDB-9B9B-4BB8-8F86-C5E66C68223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2" name="Freeform 6376">
                  <a:extLst>
                    <a:ext uri="{FF2B5EF4-FFF2-40B4-BE49-F238E27FC236}">
                      <a16:creationId xmlns:a16="http://schemas.microsoft.com/office/drawing/2014/main" id="{3AF355EE-B065-4F75-B174-36B70F8D3705}"/>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3" name="Freeform 6377">
                  <a:extLst>
                    <a:ext uri="{FF2B5EF4-FFF2-40B4-BE49-F238E27FC236}">
                      <a16:creationId xmlns:a16="http://schemas.microsoft.com/office/drawing/2014/main" id="{3F84F806-D72B-4E73-886E-B0B264A75253}"/>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4" name="Freeform 6378">
                  <a:extLst>
                    <a:ext uri="{FF2B5EF4-FFF2-40B4-BE49-F238E27FC236}">
                      <a16:creationId xmlns:a16="http://schemas.microsoft.com/office/drawing/2014/main" id="{498169A6-B3CD-4BD0-AFEC-33EBC660DE9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5" name="Freeform 6379">
                  <a:extLst>
                    <a:ext uri="{FF2B5EF4-FFF2-40B4-BE49-F238E27FC236}">
                      <a16:creationId xmlns:a16="http://schemas.microsoft.com/office/drawing/2014/main" id="{8602EC43-DC47-4F28-8047-F6F1033CDF73}"/>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6" name="Freeform 6380">
                  <a:extLst>
                    <a:ext uri="{FF2B5EF4-FFF2-40B4-BE49-F238E27FC236}">
                      <a16:creationId xmlns:a16="http://schemas.microsoft.com/office/drawing/2014/main" id="{33D44CBC-7F95-45BD-B18F-8B102423881A}"/>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7" name="Freeform 6381">
                  <a:extLst>
                    <a:ext uri="{FF2B5EF4-FFF2-40B4-BE49-F238E27FC236}">
                      <a16:creationId xmlns:a16="http://schemas.microsoft.com/office/drawing/2014/main" id="{F0AC08F5-DF73-4344-AD6C-948694B5525A}"/>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8" name="Freeform 6382">
                  <a:extLst>
                    <a:ext uri="{FF2B5EF4-FFF2-40B4-BE49-F238E27FC236}">
                      <a16:creationId xmlns:a16="http://schemas.microsoft.com/office/drawing/2014/main" id="{38A6FF35-5004-4E0A-A7B4-8EB5DE5E9665}"/>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9" name="Freeform 6383">
                  <a:extLst>
                    <a:ext uri="{FF2B5EF4-FFF2-40B4-BE49-F238E27FC236}">
                      <a16:creationId xmlns:a16="http://schemas.microsoft.com/office/drawing/2014/main" id="{62DBCDF0-3B61-4B6E-A328-147672A9BC68}"/>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0" name="Freeform 6384">
                  <a:extLst>
                    <a:ext uri="{FF2B5EF4-FFF2-40B4-BE49-F238E27FC236}">
                      <a16:creationId xmlns:a16="http://schemas.microsoft.com/office/drawing/2014/main" id="{32E5F30F-EAF1-4CC1-9CDC-62FF961E832B}"/>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1" name="Freeform 6385">
                  <a:extLst>
                    <a:ext uri="{FF2B5EF4-FFF2-40B4-BE49-F238E27FC236}">
                      <a16:creationId xmlns:a16="http://schemas.microsoft.com/office/drawing/2014/main" id="{B38F6E2C-67F1-49CB-A48C-FC94A1F073EF}"/>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2" name="Freeform 6386">
                  <a:extLst>
                    <a:ext uri="{FF2B5EF4-FFF2-40B4-BE49-F238E27FC236}">
                      <a16:creationId xmlns:a16="http://schemas.microsoft.com/office/drawing/2014/main" id="{CE1629D7-7B42-4B07-A502-81F030396A00}"/>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3" name="Freeform 6387">
                  <a:extLst>
                    <a:ext uri="{FF2B5EF4-FFF2-40B4-BE49-F238E27FC236}">
                      <a16:creationId xmlns:a16="http://schemas.microsoft.com/office/drawing/2014/main" id="{BD04D10F-098D-4681-B54B-2E40CF6FA09F}"/>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4" name="Freeform 6388">
                  <a:extLst>
                    <a:ext uri="{FF2B5EF4-FFF2-40B4-BE49-F238E27FC236}">
                      <a16:creationId xmlns:a16="http://schemas.microsoft.com/office/drawing/2014/main" id="{CAAF27E3-6A85-4205-84D7-28650F65087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5" name="Freeform 6389">
                  <a:extLst>
                    <a:ext uri="{FF2B5EF4-FFF2-40B4-BE49-F238E27FC236}">
                      <a16:creationId xmlns:a16="http://schemas.microsoft.com/office/drawing/2014/main" id="{DD12E76A-747A-4945-B3A8-CEDA1374CE8C}"/>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6" name="Freeform 6390">
                  <a:extLst>
                    <a:ext uri="{FF2B5EF4-FFF2-40B4-BE49-F238E27FC236}">
                      <a16:creationId xmlns:a16="http://schemas.microsoft.com/office/drawing/2014/main" id="{7C4DDA1F-B7B6-4FFC-96F8-664A3BF72006}"/>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7" name="Freeform 6391">
                  <a:extLst>
                    <a:ext uri="{FF2B5EF4-FFF2-40B4-BE49-F238E27FC236}">
                      <a16:creationId xmlns:a16="http://schemas.microsoft.com/office/drawing/2014/main" id="{33AE39B6-3FBA-48EC-A4A7-566F537E386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8" name="Freeform 6392">
                  <a:extLst>
                    <a:ext uri="{FF2B5EF4-FFF2-40B4-BE49-F238E27FC236}">
                      <a16:creationId xmlns:a16="http://schemas.microsoft.com/office/drawing/2014/main" id="{CDA3D101-E0B7-4350-B66C-E85E13062072}"/>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9" name="Freeform 6393">
                  <a:extLst>
                    <a:ext uri="{FF2B5EF4-FFF2-40B4-BE49-F238E27FC236}">
                      <a16:creationId xmlns:a16="http://schemas.microsoft.com/office/drawing/2014/main" id="{55A333A7-8AF4-4EA5-B34F-F56A11B127F6}"/>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0" name="Freeform 6394">
                  <a:extLst>
                    <a:ext uri="{FF2B5EF4-FFF2-40B4-BE49-F238E27FC236}">
                      <a16:creationId xmlns:a16="http://schemas.microsoft.com/office/drawing/2014/main" id="{C2716207-941A-4396-8681-CBF541C529A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1" name="Freeform 6395">
                  <a:extLst>
                    <a:ext uri="{FF2B5EF4-FFF2-40B4-BE49-F238E27FC236}">
                      <a16:creationId xmlns:a16="http://schemas.microsoft.com/office/drawing/2014/main" id="{C46096EC-E8D2-4CD8-8D49-6EC64B42126F}"/>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2" name="Freeform 6396">
                  <a:extLst>
                    <a:ext uri="{FF2B5EF4-FFF2-40B4-BE49-F238E27FC236}">
                      <a16:creationId xmlns:a16="http://schemas.microsoft.com/office/drawing/2014/main" id="{AFDF98AE-E716-4E6B-AFF8-E1B5513942E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3" name="Freeform 6397">
                  <a:extLst>
                    <a:ext uri="{FF2B5EF4-FFF2-40B4-BE49-F238E27FC236}">
                      <a16:creationId xmlns:a16="http://schemas.microsoft.com/office/drawing/2014/main" id="{22720D6F-7CD0-4ED6-9F18-5BE257541DCB}"/>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4" name="Freeform 6398">
                  <a:extLst>
                    <a:ext uri="{FF2B5EF4-FFF2-40B4-BE49-F238E27FC236}">
                      <a16:creationId xmlns:a16="http://schemas.microsoft.com/office/drawing/2014/main" id="{37256C89-8BFA-4EFE-B541-6E90911E6934}"/>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5" name="Freeform 6399">
                  <a:extLst>
                    <a:ext uri="{FF2B5EF4-FFF2-40B4-BE49-F238E27FC236}">
                      <a16:creationId xmlns:a16="http://schemas.microsoft.com/office/drawing/2014/main" id="{D064D267-B0DA-46F2-9967-C4AEEB8DC7E9}"/>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6" name="Freeform 6400">
                  <a:extLst>
                    <a:ext uri="{FF2B5EF4-FFF2-40B4-BE49-F238E27FC236}">
                      <a16:creationId xmlns:a16="http://schemas.microsoft.com/office/drawing/2014/main" id="{A53A9D01-F1CB-45CB-866A-C3B6B4584F69}"/>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7" name="Freeform 6401">
                  <a:extLst>
                    <a:ext uri="{FF2B5EF4-FFF2-40B4-BE49-F238E27FC236}">
                      <a16:creationId xmlns:a16="http://schemas.microsoft.com/office/drawing/2014/main" id="{80E5F3D8-EBF4-4688-82C2-0D6193B846F7}"/>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8" name="Freeform 6402">
                  <a:extLst>
                    <a:ext uri="{FF2B5EF4-FFF2-40B4-BE49-F238E27FC236}">
                      <a16:creationId xmlns:a16="http://schemas.microsoft.com/office/drawing/2014/main" id="{DF6298CA-10E9-4FDC-8ECF-425B78A6DEB4}"/>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9" name="Freeform 6403">
                  <a:extLst>
                    <a:ext uri="{FF2B5EF4-FFF2-40B4-BE49-F238E27FC236}">
                      <a16:creationId xmlns:a16="http://schemas.microsoft.com/office/drawing/2014/main" id="{C2C72FB2-EB55-4A1D-9835-41EBF9371448}"/>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0" name="Freeform 6404">
                  <a:extLst>
                    <a:ext uri="{FF2B5EF4-FFF2-40B4-BE49-F238E27FC236}">
                      <a16:creationId xmlns:a16="http://schemas.microsoft.com/office/drawing/2014/main" id="{C5C0F6C9-29BB-45B4-8812-9BA95E4AD878}"/>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1" name="Freeform 6405">
                  <a:extLst>
                    <a:ext uri="{FF2B5EF4-FFF2-40B4-BE49-F238E27FC236}">
                      <a16:creationId xmlns:a16="http://schemas.microsoft.com/office/drawing/2014/main" id="{21C19B3F-9980-4DCE-9621-CBF57227CFB6}"/>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2" name="Freeform 6406">
                  <a:extLst>
                    <a:ext uri="{FF2B5EF4-FFF2-40B4-BE49-F238E27FC236}">
                      <a16:creationId xmlns:a16="http://schemas.microsoft.com/office/drawing/2014/main" id="{CAE408AA-FC98-4CAF-BE9C-61D53CB585ED}"/>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3" name="Freeform 6407">
                  <a:extLst>
                    <a:ext uri="{FF2B5EF4-FFF2-40B4-BE49-F238E27FC236}">
                      <a16:creationId xmlns:a16="http://schemas.microsoft.com/office/drawing/2014/main" id="{623A400F-2908-4974-9D3F-73B8ACC298D2}"/>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4" name="Freeform 6408">
                  <a:extLst>
                    <a:ext uri="{FF2B5EF4-FFF2-40B4-BE49-F238E27FC236}">
                      <a16:creationId xmlns:a16="http://schemas.microsoft.com/office/drawing/2014/main" id="{E116769D-6BFB-4E35-8915-290A198B2DA4}"/>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5" name="Freeform 6409">
                  <a:extLst>
                    <a:ext uri="{FF2B5EF4-FFF2-40B4-BE49-F238E27FC236}">
                      <a16:creationId xmlns:a16="http://schemas.microsoft.com/office/drawing/2014/main" id="{882FB1BB-55BA-4DEE-9465-BA9127F01BF8}"/>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6" name="Freeform 6410">
                  <a:extLst>
                    <a:ext uri="{FF2B5EF4-FFF2-40B4-BE49-F238E27FC236}">
                      <a16:creationId xmlns:a16="http://schemas.microsoft.com/office/drawing/2014/main" id="{D6B7A216-CD35-4B59-BD72-3EAD1837E358}"/>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7" name="Freeform 6411">
                  <a:extLst>
                    <a:ext uri="{FF2B5EF4-FFF2-40B4-BE49-F238E27FC236}">
                      <a16:creationId xmlns:a16="http://schemas.microsoft.com/office/drawing/2014/main" id="{108F576D-9B9E-4E64-9452-218B58F56F5E}"/>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8" name="Freeform 6412">
                  <a:extLst>
                    <a:ext uri="{FF2B5EF4-FFF2-40B4-BE49-F238E27FC236}">
                      <a16:creationId xmlns:a16="http://schemas.microsoft.com/office/drawing/2014/main" id="{BEA01017-CC76-4DC1-A36D-6AF8080F4EC7}"/>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9" name="Freeform 6413">
                  <a:extLst>
                    <a:ext uri="{FF2B5EF4-FFF2-40B4-BE49-F238E27FC236}">
                      <a16:creationId xmlns:a16="http://schemas.microsoft.com/office/drawing/2014/main" id="{EC12371A-9B6F-4317-A9AB-D647106B5373}"/>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0" name="Freeform 6414">
                  <a:extLst>
                    <a:ext uri="{FF2B5EF4-FFF2-40B4-BE49-F238E27FC236}">
                      <a16:creationId xmlns:a16="http://schemas.microsoft.com/office/drawing/2014/main" id="{E16842F4-4338-46C9-ABBA-24D39615668B}"/>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1" name="Freeform 6415">
                  <a:extLst>
                    <a:ext uri="{FF2B5EF4-FFF2-40B4-BE49-F238E27FC236}">
                      <a16:creationId xmlns:a16="http://schemas.microsoft.com/office/drawing/2014/main" id="{05550A10-A7DC-4519-98E2-EFFE15BD2F8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2" name="Freeform 6416">
                  <a:extLst>
                    <a:ext uri="{FF2B5EF4-FFF2-40B4-BE49-F238E27FC236}">
                      <a16:creationId xmlns:a16="http://schemas.microsoft.com/office/drawing/2014/main" id="{53F9A272-3F74-4A7C-917B-568C634FB6B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3" name="Freeform 6417">
                  <a:extLst>
                    <a:ext uri="{FF2B5EF4-FFF2-40B4-BE49-F238E27FC236}">
                      <a16:creationId xmlns:a16="http://schemas.microsoft.com/office/drawing/2014/main" id="{7C4A47D5-4BA1-4AC2-96DB-D68871F698B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4" name="Freeform 6418">
                  <a:extLst>
                    <a:ext uri="{FF2B5EF4-FFF2-40B4-BE49-F238E27FC236}">
                      <a16:creationId xmlns:a16="http://schemas.microsoft.com/office/drawing/2014/main" id="{8E489820-F5E4-4FB7-BD8F-BA9B649ECDBF}"/>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5" name="Freeform 6419">
                  <a:extLst>
                    <a:ext uri="{FF2B5EF4-FFF2-40B4-BE49-F238E27FC236}">
                      <a16:creationId xmlns:a16="http://schemas.microsoft.com/office/drawing/2014/main" id="{D500DA6E-369D-4591-A6C4-86B62914C277}"/>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6" name="Freeform 6420">
                  <a:extLst>
                    <a:ext uri="{FF2B5EF4-FFF2-40B4-BE49-F238E27FC236}">
                      <a16:creationId xmlns:a16="http://schemas.microsoft.com/office/drawing/2014/main" id="{346BED3F-2C70-4AF5-AA98-8D206D4EDB5D}"/>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7" name="Freeform 6421">
                  <a:extLst>
                    <a:ext uri="{FF2B5EF4-FFF2-40B4-BE49-F238E27FC236}">
                      <a16:creationId xmlns:a16="http://schemas.microsoft.com/office/drawing/2014/main" id="{0C56F998-D1B9-41CA-82BE-7336D1750FBC}"/>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8" name="Freeform 6422">
                  <a:extLst>
                    <a:ext uri="{FF2B5EF4-FFF2-40B4-BE49-F238E27FC236}">
                      <a16:creationId xmlns:a16="http://schemas.microsoft.com/office/drawing/2014/main" id="{9D8F8A0A-6AD2-4898-9945-F39068B0D906}"/>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9" name="Freeform 6423">
                  <a:extLst>
                    <a:ext uri="{FF2B5EF4-FFF2-40B4-BE49-F238E27FC236}">
                      <a16:creationId xmlns:a16="http://schemas.microsoft.com/office/drawing/2014/main" id="{8610B916-2413-4B86-9A8A-D0F99E847A0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0" name="Freeform 6424">
                  <a:extLst>
                    <a:ext uri="{FF2B5EF4-FFF2-40B4-BE49-F238E27FC236}">
                      <a16:creationId xmlns:a16="http://schemas.microsoft.com/office/drawing/2014/main" id="{DFCD1B31-A5DD-4960-A7D9-F607C8F4C7D6}"/>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1" name="Freeform 6425">
                  <a:extLst>
                    <a:ext uri="{FF2B5EF4-FFF2-40B4-BE49-F238E27FC236}">
                      <a16:creationId xmlns:a16="http://schemas.microsoft.com/office/drawing/2014/main" id="{4E31B011-1A70-4AD1-AED6-A5DD50761330}"/>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2" name="Freeform 6426">
                  <a:extLst>
                    <a:ext uri="{FF2B5EF4-FFF2-40B4-BE49-F238E27FC236}">
                      <a16:creationId xmlns:a16="http://schemas.microsoft.com/office/drawing/2014/main" id="{A494EC40-E204-4D19-AB13-653981FF529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3" name="Freeform 6427">
                  <a:extLst>
                    <a:ext uri="{FF2B5EF4-FFF2-40B4-BE49-F238E27FC236}">
                      <a16:creationId xmlns:a16="http://schemas.microsoft.com/office/drawing/2014/main" id="{A08EDC75-5A8B-4B09-A694-20733DCA5D53}"/>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4" name="Freeform 6428">
                  <a:extLst>
                    <a:ext uri="{FF2B5EF4-FFF2-40B4-BE49-F238E27FC236}">
                      <a16:creationId xmlns:a16="http://schemas.microsoft.com/office/drawing/2014/main" id="{327543C5-F241-47F1-9ADB-EBA875D7028B}"/>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5" name="Freeform 6429">
                  <a:extLst>
                    <a:ext uri="{FF2B5EF4-FFF2-40B4-BE49-F238E27FC236}">
                      <a16:creationId xmlns:a16="http://schemas.microsoft.com/office/drawing/2014/main" id="{55629026-0C10-41D4-BB6A-DF11A4A76C3E}"/>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6" name="Freeform 6430">
                  <a:extLst>
                    <a:ext uri="{FF2B5EF4-FFF2-40B4-BE49-F238E27FC236}">
                      <a16:creationId xmlns:a16="http://schemas.microsoft.com/office/drawing/2014/main" id="{0253F64C-6161-4C38-AE66-8D7597C8BCAE}"/>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7" name="Freeform 6431">
                  <a:extLst>
                    <a:ext uri="{FF2B5EF4-FFF2-40B4-BE49-F238E27FC236}">
                      <a16:creationId xmlns:a16="http://schemas.microsoft.com/office/drawing/2014/main" id="{B5805F9C-2BAD-4EF7-ABE2-9757AAE1FB6A}"/>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8" name="Freeform 6432">
                  <a:extLst>
                    <a:ext uri="{FF2B5EF4-FFF2-40B4-BE49-F238E27FC236}">
                      <a16:creationId xmlns:a16="http://schemas.microsoft.com/office/drawing/2014/main" id="{EA254178-672E-4A9D-B3CC-974C69563FA0}"/>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9" name="Freeform 6433">
                  <a:extLst>
                    <a:ext uri="{FF2B5EF4-FFF2-40B4-BE49-F238E27FC236}">
                      <a16:creationId xmlns:a16="http://schemas.microsoft.com/office/drawing/2014/main" id="{936B076D-9A21-439A-BC6E-FF48C33E105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0" name="Freeform 6434">
                  <a:extLst>
                    <a:ext uri="{FF2B5EF4-FFF2-40B4-BE49-F238E27FC236}">
                      <a16:creationId xmlns:a16="http://schemas.microsoft.com/office/drawing/2014/main" id="{36DB5518-3809-4ECF-AA5A-2331837B66BC}"/>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1" name="Freeform 6435">
                  <a:extLst>
                    <a:ext uri="{FF2B5EF4-FFF2-40B4-BE49-F238E27FC236}">
                      <a16:creationId xmlns:a16="http://schemas.microsoft.com/office/drawing/2014/main" id="{DDCEBD04-57B4-46B8-AD82-74F34545C211}"/>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2" name="Freeform 6436">
                  <a:extLst>
                    <a:ext uri="{FF2B5EF4-FFF2-40B4-BE49-F238E27FC236}">
                      <a16:creationId xmlns:a16="http://schemas.microsoft.com/office/drawing/2014/main" id="{DA25ED5C-E35F-41EB-96AA-8A46DBA83EC1}"/>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3" name="Freeform 6437">
                  <a:extLst>
                    <a:ext uri="{FF2B5EF4-FFF2-40B4-BE49-F238E27FC236}">
                      <a16:creationId xmlns:a16="http://schemas.microsoft.com/office/drawing/2014/main" id="{96D67062-E49E-4298-ADF5-A2D1E28D4139}"/>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4" name="Freeform 6438">
                  <a:extLst>
                    <a:ext uri="{FF2B5EF4-FFF2-40B4-BE49-F238E27FC236}">
                      <a16:creationId xmlns:a16="http://schemas.microsoft.com/office/drawing/2014/main" id="{8E7783B0-93B4-4F3B-9F02-E4931971600F}"/>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5" name="Freeform 6439">
                  <a:extLst>
                    <a:ext uri="{FF2B5EF4-FFF2-40B4-BE49-F238E27FC236}">
                      <a16:creationId xmlns:a16="http://schemas.microsoft.com/office/drawing/2014/main" id="{58CC391C-1391-4904-9963-623C3704676D}"/>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6" name="Freeform 6440">
                  <a:extLst>
                    <a:ext uri="{FF2B5EF4-FFF2-40B4-BE49-F238E27FC236}">
                      <a16:creationId xmlns:a16="http://schemas.microsoft.com/office/drawing/2014/main" id="{AC9E0611-B9C7-4505-8294-8173F29161E3}"/>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7" name="Freeform 6441">
                  <a:extLst>
                    <a:ext uri="{FF2B5EF4-FFF2-40B4-BE49-F238E27FC236}">
                      <a16:creationId xmlns:a16="http://schemas.microsoft.com/office/drawing/2014/main" id="{B0E2BC76-1147-45D1-8C86-AEC6AB186CCE}"/>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8" name="Freeform 6442">
                  <a:extLst>
                    <a:ext uri="{FF2B5EF4-FFF2-40B4-BE49-F238E27FC236}">
                      <a16:creationId xmlns:a16="http://schemas.microsoft.com/office/drawing/2014/main" id="{37AEEC8D-9CAF-44A4-8013-5AD3C596F558}"/>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9" name="Freeform 6443">
                  <a:extLst>
                    <a:ext uri="{FF2B5EF4-FFF2-40B4-BE49-F238E27FC236}">
                      <a16:creationId xmlns:a16="http://schemas.microsoft.com/office/drawing/2014/main" id="{A76258F7-5B4E-4D30-A3EC-857F087658AC}"/>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0" name="Freeform 6444">
                  <a:extLst>
                    <a:ext uri="{FF2B5EF4-FFF2-40B4-BE49-F238E27FC236}">
                      <a16:creationId xmlns:a16="http://schemas.microsoft.com/office/drawing/2014/main" id="{C7C255F4-FF01-45FA-8184-248CD349128E}"/>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1" name="Freeform 6445">
                  <a:extLst>
                    <a:ext uri="{FF2B5EF4-FFF2-40B4-BE49-F238E27FC236}">
                      <a16:creationId xmlns:a16="http://schemas.microsoft.com/office/drawing/2014/main" id="{13B21BA0-2A1F-47F0-9481-048A081318F7}"/>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2" name="Freeform 6446">
                  <a:extLst>
                    <a:ext uri="{FF2B5EF4-FFF2-40B4-BE49-F238E27FC236}">
                      <a16:creationId xmlns:a16="http://schemas.microsoft.com/office/drawing/2014/main" id="{0E451602-4832-4A2B-B960-C6B2DDE5BE7B}"/>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3" name="Freeform 6447">
                  <a:extLst>
                    <a:ext uri="{FF2B5EF4-FFF2-40B4-BE49-F238E27FC236}">
                      <a16:creationId xmlns:a16="http://schemas.microsoft.com/office/drawing/2014/main" id="{F8E91A2E-176B-48CE-9981-CABE4B65C486}"/>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4" name="Freeform 6448">
                  <a:extLst>
                    <a:ext uri="{FF2B5EF4-FFF2-40B4-BE49-F238E27FC236}">
                      <a16:creationId xmlns:a16="http://schemas.microsoft.com/office/drawing/2014/main" id="{454E43CD-3E6B-4DFC-A189-1F623A670CA5}"/>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5" name="Freeform 6449">
                  <a:extLst>
                    <a:ext uri="{FF2B5EF4-FFF2-40B4-BE49-F238E27FC236}">
                      <a16:creationId xmlns:a16="http://schemas.microsoft.com/office/drawing/2014/main" id="{C5DE31F7-B435-4FC9-A774-8B7EB9B04446}"/>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6" name="Freeform 6450">
                  <a:extLst>
                    <a:ext uri="{FF2B5EF4-FFF2-40B4-BE49-F238E27FC236}">
                      <a16:creationId xmlns:a16="http://schemas.microsoft.com/office/drawing/2014/main" id="{CD5EBCD5-EF8F-4046-97AC-E503FB15BFD0}"/>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7" name="Freeform 6451">
                  <a:extLst>
                    <a:ext uri="{FF2B5EF4-FFF2-40B4-BE49-F238E27FC236}">
                      <a16:creationId xmlns:a16="http://schemas.microsoft.com/office/drawing/2014/main" id="{2D981B9C-D044-43C2-A082-4694DE201EC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8" name="Freeform 6452">
                  <a:extLst>
                    <a:ext uri="{FF2B5EF4-FFF2-40B4-BE49-F238E27FC236}">
                      <a16:creationId xmlns:a16="http://schemas.microsoft.com/office/drawing/2014/main" id="{A21E3408-B08C-4128-ACEE-221CF66C7A8C}"/>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9" name="Freeform 6453">
                  <a:extLst>
                    <a:ext uri="{FF2B5EF4-FFF2-40B4-BE49-F238E27FC236}">
                      <a16:creationId xmlns:a16="http://schemas.microsoft.com/office/drawing/2014/main" id="{80166FA9-5E9A-4FD7-BA5F-C4F8F32D3FD2}"/>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0" name="Freeform 6454">
                  <a:extLst>
                    <a:ext uri="{FF2B5EF4-FFF2-40B4-BE49-F238E27FC236}">
                      <a16:creationId xmlns:a16="http://schemas.microsoft.com/office/drawing/2014/main" id="{72E6F95B-4AFC-4F30-86D2-788D364CF577}"/>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1" name="Freeform 6455">
                  <a:extLst>
                    <a:ext uri="{FF2B5EF4-FFF2-40B4-BE49-F238E27FC236}">
                      <a16:creationId xmlns:a16="http://schemas.microsoft.com/office/drawing/2014/main" id="{1167C6D8-4429-4368-BD5C-D950346FD922}"/>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2" name="Freeform 6456">
                  <a:extLst>
                    <a:ext uri="{FF2B5EF4-FFF2-40B4-BE49-F238E27FC236}">
                      <a16:creationId xmlns:a16="http://schemas.microsoft.com/office/drawing/2014/main" id="{0AAAB9C5-9074-4E25-988B-FE3CB82ECFF1}"/>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3" name="Freeform 6457">
                  <a:extLst>
                    <a:ext uri="{FF2B5EF4-FFF2-40B4-BE49-F238E27FC236}">
                      <a16:creationId xmlns:a16="http://schemas.microsoft.com/office/drawing/2014/main" id="{D06802F1-E50A-4571-B598-EC29BB193D4D}"/>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4" name="Freeform 6458">
                  <a:extLst>
                    <a:ext uri="{FF2B5EF4-FFF2-40B4-BE49-F238E27FC236}">
                      <a16:creationId xmlns:a16="http://schemas.microsoft.com/office/drawing/2014/main" id="{DD2D2ECE-8D6A-4E8E-9DEB-139A2B6F6AC1}"/>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5" name="Freeform 6459">
                  <a:extLst>
                    <a:ext uri="{FF2B5EF4-FFF2-40B4-BE49-F238E27FC236}">
                      <a16:creationId xmlns:a16="http://schemas.microsoft.com/office/drawing/2014/main" id="{3AC8411F-E975-4691-ABDE-0877960FBF05}"/>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6" name="Freeform 6460">
                  <a:extLst>
                    <a:ext uri="{FF2B5EF4-FFF2-40B4-BE49-F238E27FC236}">
                      <a16:creationId xmlns:a16="http://schemas.microsoft.com/office/drawing/2014/main" id="{94E6B880-ADCF-475A-BED6-6FD16ED52523}"/>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7" name="Freeform 6461">
                  <a:extLst>
                    <a:ext uri="{FF2B5EF4-FFF2-40B4-BE49-F238E27FC236}">
                      <a16:creationId xmlns:a16="http://schemas.microsoft.com/office/drawing/2014/main" id="{9A2BE038-7672-41C0-BE57-E45A5A5D027A}"/>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8" name="Freeform 6462">
                  <a:extLst>
                    <a:ext uri="{FF2B5EF4-FFF2-40B4-BE49-F238E27FC236}">
                      <a16:creationId xmlns:a16="http://schemas.microsoft.com/office/drawing/2014/main" id="{F0428AEE-3EEE-43A9-A303-DFDF52B7F3CE}"/>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9" name="Freeform 6463">
                  <a:extLst>
                    <a:ext uri="{FF2B5EF4-FFF2-40B4-BE49-F238E27FC236}">
                      <a16:creationId xmlns:a16="http://schemas.microsoft.com/office/drawing/2014/main" id="{9292867C-B4DF-4D0B-82A7-68F6BD61D69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0" name="Freeform 6464">
                  <a:extLst>
                    <a:ext uri="{FF2B5EF4-FFF2-40B4-BE49-F238E27FC236}">
                      <a16:creationId xmlns:a16="http://schemas.microsoft.com/office/drawing/2014/main" id="{309789FE-5A09-4B83-8D9C-C62D4EDDF4AA}"/>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1" name="Freeform 6465">
                  <a:extLst>
                    <a:ext uri="{FF2B5EF4-FFF2-40B4-BE49-F238E27FC236}">
                      <a16:creationId xmlns:a16="http://schemas.microsoft.com/office/drawing/2014/main" id="{90CC6BD2-7099-4C27-9A2A-EDB8B94F7799}"/>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2" name="Freeform 6466">
                  <a:extLst>
                    <a:ext uri="{FF2B5EF4-FFF2-40B4-BE49-F238E27FC236}">
                      <a16:creationId xmlns:a16="http://schemas.microsoft.com/office/drawing/2014/main" id="{40C373A9-274D-48B8-8539-6AEA1CBD980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3" name="Freeform 6467">
                  <a:extLst>
                    <a:ext uri="{FF2B5EF4-FFF2-40B4-BE49-F238E27FC236}">
                      <a16:creationId xmlns:a16="http://schemas.microsoft.com/office/drawing/2014/main" id="{BEC649A4-A257-4314-9E1D-C14E43A893C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4" name="Freeform 6468">
                  <a:extLst>
                    <a:ext uri="{FF2B5EF4-FFF2-40B4-BE49-F238E27FC236}">
                      <a16:creationId xmlns:a16="http://schemas.microsoft.com/office/drawing/2014/main" id="{39420283-56BE-4574-8BE4-F4C64F5F3A65}"/>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5" name="Freeform 6469">
                  <a:extLst>
                    <a:ext uri="{FF2B5EF4-FFF2-40B4-BE49-F238E27FC236}">
                      <a16:creationId xmlns:a16="http://schemas.microsoft.com/office/drawing/2014/main" id="{F60291AF-E9BB-4F46-842A-6B37A8172E44}"/>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6" name="Freeform 6470">
                  <a:extLst>
                    <a:ext uri="{FF2B5EF4-FFF2-40B4-BE49-F238E27FC236}">
                      <a16:creationId xmlns:a16="http://schemas.microsoft.com/office/drawing/2014/main" id="{5F5DACB7-7CE1-449E-A12F-BE4D37EF28C6}"/>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7" name="Freeform 6471">
                  <a:extLst>
                    <a:ext uri="{FF2B5EF4-FFF2-40B4-BE49-F238E27FC236}">
                      <a16:creationId xmlns:a16="http://schemas.microsoft.com/office/drawing/2014/main" id="{CF94FF41-6501-46E3-86C1-52ED492D87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8" name="Freeform 6472">
                  <a:extLst>
                    <a:ext uri="{FF2B5EF4-FFF2-40B4-BE49-F238E27FC236}">
                      <a16:creationId xmlns:a16="http://schemas.microsoft.com/office/drawing/2014/main" id="{D6CD3946-69C5-474F-A863-66A208E96FE3}"/>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9" name="Freeform 6473">
                  <a:extLst>
                    <a:ext uri="{FF2B5EF4-FFF2-40B4-BE49-F238E27FC236}">
                      <a16:creationId xmlns:a16="http://schemas.microsoft.com/office/drawing/2014/main" id="{8384ADC5-0812-44F8-97D9-B631282B2133}"/>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0" name="Freeform 6474">
                  <a:extLst>
                    <a:ext uri="{FF2B5EF4-FFF2-40B4-BE49-F238E27FC236}">
                      <a16:creationId xmlns:a16="http://schemas.microsoft.com/office/drawing/2014/main" id="{C2824E26-C968-4FED-8A2C-4F9ED00D48DE}"/>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1" name="Freeform 6475">
                  <a:extLst>
                    <a:ext uri="{FF2B5EF4-FFF2-40B4-BE49-F238E27FC236}">
                      <a16:creationId xmlns:a16="http://schemas.microsoft.com/office/drawing/2014/main" id="{6C503F0E-E965-423A-B321-FA82E1D4E868}"/>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2" name="Freeform 6476">
                  <a:extLst>
                    <a:ext uri="{FF2B5EF4-FFF2-40B4-BE49-F238E27FC236}">
                      <a16:creationId xmlns:a16="http://schemas.microsoft.com/office/drawing/2014/main" id="{06545121-04BA-40BE-AA26-221B061067D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3" name="Freeform 6477">
                  <a:extLst>
                    <a:ext uri="{FF2B5EF4-FFF2-40B4-BE49-F238E27FC236}">
                      <a16:creationId xmlns:a16="http://schemas.microsoft.com/office/drawing/2014/main" id="{C06B35F7-9D21-49CB-929F-D4230C8CA7D0}"/>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4" name="Freeform 6478">
                  <a:extLst>
                    <a:ext uri="{FF2B5EF4-FFF2-40B4-BE49-F238E27FC236}">
                      <a16:creationId xmlns:a16="http://schemas.microsoft.com/office/drawing/2014/main" id="{5D445F0F-22E6-451B-A6FA-6DF53F8B345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5" name="Freeform 6479">
                  <a:extLst>
                    <a:ext uri="{FF2B5EF4-FFF2-40B4-BE49-F238E27FC236}">
                      <a16:creationId xmlns:a16="http://schemas.microsoft.com/office/drawing/2014/main" id="{44260D4B-03F3-4D1F-998A-65421F9B4F9D}"/>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6" name="Freeform 6480">
                  <a:extLst>
                    <a:ext uri="{FF2B5EF4-FFF2-40B4-BE49-F238E27FC236}">
                      <a16:creationId xmlns:a16="http://schemas.microsoft.com/office/drawing/2014/main" id="{6D8BF72E-9736-41B5-A0F5-9C1134893A3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7" name="Freeform 6481">
                  <a:extLst>
                    <a:ext uri="{FF2B5EF4-FFF2-40B4-BE49-F238E27FC236}">
                      <a16:creationId xmlns:a16="http://schemas.microsoft.com/office/drawing/2014/main" id="{A4C5624D-66F9-4701-878E-48B8C6D32A2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8" name="Freeform 6482">
                  <a:extLst>
                    <a:ext uri="{FF2B5EF4-FFF2-40B4-BE49-F238E27FC236}">
                      <a16:creationId xmlns:a16="http://schemas.microsoft.com/office/drawing/2014/main" id="{6BFE76F1-C941-44CA-8D07-9CDD69907B0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9" name="Freeform 6483">
                  <a:extLst>
                    <a:ext uri="{FF2B5EF4-FFF2-40B4-BE49-F238E27FC236}">
                      <a16:creationId xmlns:a16="http://schemas.microsoft.com/office/drawing/2014/main" id="{D1446F0D-1464-48E1-8C06-EFCECBF806B8}"/>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0" name="Freeform 6484">
                  <a:extLst>
                    <a:ext uri="{FF2B5EF4-FFF2-40B4-BE49-F238E27FC236}">
                      <a16:creationId xmlns:a16="http://schemas.microsoft.com/office/drawing/2014/main" id="{39556FE9-16C6-4063-85F5-D975656ACC6D}"/>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1" name="Freeform 6485">
                  <a:extLst>
                    <a:ext uri="{FF2B5EF4-FFF2-40B4-BE49-F238E27FC236}">
                      <a16:creationId xmlns:a16="http://schemas.microsoft.com/office/drawing/2014/main" id="{ED5BED0C-D0ED-417C-B9CA-198CE9935DEC}"/>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2" name="Freeform 6486">
                  <a:extLst>
                    <a:ext uri="{FF2B5EF4-FFF2-40B4-BE49-F238E27FC236}">
                      <a16:creationId xmlns:a16="http://schemas.microsoft.com/office/drawing/2014/main" id="{6468A03C-C912-40ED-9F2D-5DA17CD54F44}"/>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3" name="Freeform 6487">
                  <a:extLst>
                    <a:ext uri="{FF2B5EF4-FFF2-40B4-BE49-F238E27FC236}">
                      <a16:creationId xmlns:a16="http://schemas.microsoft.com/office/drawing/2014/main" id="{46851A48-58CE-40F6-BDCD-09EDF06F39BF}"/>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4" name="Freeform 6488">
                  <a:extLst>
                    <a:ext uri="{FF2B5EF4-FFF2-40B4-BE49-F238E27FC236}">
                      <a16:creationId xmlns:a16="http://schemas.microsoft.com/office/drawing/2014/main" id="{590F4EA1-DC82-4773-BB19-F01EE8809FA3}"/>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5" name="Freeform 6489">
                  <a:extLst>
                    <a:ext uri="{FF2B5EF4-FFF2-40B4-BE49-F238E27FC236}">
                      <a16:creationId xmlns:a16="http://schemas.microsoft.com/office/drawing/2014/main" id="{89343540-A040-4DF7-B564-455C5CBC28AF}"/>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6" name="Freeform 6490">
                  <a:extLst>
                    <a:ext uri="{FF2B5EF4-FFF2-40B4-BE49-F238E27FC236}">
                      <a16:creationId xmlns:a16="http://schemas.microsoft.com/office/drawing/2014/main" id="{B0D75741-C743-403F-954D-E113EF8BED18}"/>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7" name="Freeform 6491">
                  <a:extLst>
                    <a:ext uri="{FF2B5EF4-FFF2-40B4-BE49-F238E27FC236}">
                      <a16:creationId xmlns:a16="http://schemas.microsoft.com/office/drawing/2014/main" id="{D0831C65-D1A1-4CDD-93D2-AA6EA20B72C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8" name="Freeform 6492">
                  <a:extLst>
                    <a:ext uri="{FF2B5EF4-FFF2-40B4-BE49-F238E27FC236}">
                      <a16:creationId xmlns:a16="http://schemas.microsoft.com/office/drawing/2014/main" id="{7747165F-A283-42E7-B91B-86BB515A0717}"/>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9" name="Freeform 6493">
                  <a:extLst>
                    <a:ext uri="{FF2B5EF4-FFF2-40B4-BE49-F238E27FC236}">
                      <a16:creationId xmlns:a16="http://schemas.microsoft.com/office/drawing/2014/main" id="{87410CF6-0D7F-484A-BD68-BC4E08DE7107}"/>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0" name="Freeform 6494">
                  <a:extLst>
                    <a:ext uri="{FF2B5EF4-FFF2-40B4-BE49-F238E27FC236}">
                      <a16:creationId xmlns:a16="http://schemas.microsoft.com/office/drawing/2014/main" id="{79C377E8-DF93-477F-AF0D-28613D7793D9}"/>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1" name="Freeform 6495">
                  <a:extLst>
                    <a:ext uri="{FF2B5EF4-FFF2-40B4-BE49-F238E27FC236}">
                      <a16:creationId xmlns:a16="http://schemas.microsoft.com/office/drawing/2014/main" id="{12307C4B-E20B-4ABB-83DE-7192D549A0CD}"/>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2" name="Freeform 6496">
                  <a:extLst>
                    <a:ext uri="{FF2B5EF4-FFF2-40B4-BE49-F238E27FC236}">
                      <a16:creationId xmlns:a16="http://schemas.microsoft.com/office/drawing/2014/main" id="{6E380E1E-AFF8-4A74-90D3-310D60037D12}"/>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3" name="Freeform 6497">
                  <a:extLst>
                    <a:ext uri="{FF2B5EF4-FFF2-40B4-BE49-F238E27FC236}">
                      <a16:creationId xmlns:a16="http://schemas.microsoft.com/office/drawing/2014/main" id="{64FE448F-5488-43A7-9FD4-654A9DD680CB}"/>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4" name="Freeform 6498">
                  <a:extLst>
                    <a:ext uri="{FF2B5EF4-FFF2-40B4-BE49-F238E27FC236}">
                      <a16:creationId xmlns:a16="http://schemas.microsoft.com/office/drawing/2014/main" id="{5FCFC0CA-72CD-4328-81A1-7F37262E89C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5" name="Freeform 6499">
                  <a:extLst>
                    <a:ext uri="{FF2B5EF4-FFF2-40B4-BE49-F238E27FC236}">
                      <a16:creationId xmlns:a16="http://schemas.microsoft.com/office/drawing/2014/main" id="{4CB7D5E7-5DBD-4987-99DF-E499EF2C01B8}"/>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6" name="Freeform 6500">
                  <a:extLst>
                    <a:ext uri="{FF2B5EF4-FFF2-40B4-BE49-F238E27FC236}">
                      <a16:creationId xmlns:a16="http://schemas.microsoft.com/office/drawing/2014/main" id="{F8D0A47F-0B99-4CE7-85FF-DA911D94F679}"/>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7" name="Freeform 6501">
                  <a:extLst>
                    <a:ext uri="{FF2B5EF4-FFF2-40B4-BE49-F238E27FC236}">
                      <a16:creationId xmlns:a16="http://schemas.microsoft.com/office/drawing/2014/main" id="{4D328EF1-A6FB-4967-AD60-8A33C3F8A810}"/>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8" name="Freeform 6502">
                  <a:extLst>
                    <a:ext uri="{FF2B5EF4-FFF2-40B4-BE49-F238E27FC236}">
                      <a16:creationId xmlns:a16="http://schemas.microsoft.com/office/drawing/2014/main" id="{940D72FB-2C3E-4095-B5F8-587357263206}"/>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9" name="Freeform 6503">
                  <a:extLst>
                    <a:ext uri="{FF2B5EF4-FFF2-40B4-BE49-F238E27FC236}">
                      <a16:creationId xmlns:a16="http://schemas.microsoft.com/office/drawing/2014/main" id="{3312F5E4-798E-488E-8E6F-809FE5C1912F}"/>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0" name="Freeform 6504">
                  <a:extLst>
                    <a:ext uri="{FF2B5EF4-FFF2-40B4-BE49-F238E27FC236}">
                      <a16:creationId xmlns:a16="http://schemas.microsoft.com/office/drawing/2014/main" id="{A7A94433-E50B-45BE-9CBA-7BB92B1FA5F4}"/>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1" name="Freeform 6505">
                  <a:extLst>
                    <a:ext uri="{FF2B5EF4-FFF2-40B4-BE49-F238E27FC236}">
                      <a16:creationId xmlns:a16="http://schemas.microsoft.com/office/drawing/2014/main" id="{36D32711-3CC6-4B31-90B4-D10E193E73C2}"/>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2" name="Freeform 6506">
                  <a:extLst>
                    <a:ext uri="{FF2B5EF4-FFF2-40B4-BE49-F238E27FC236}">
                      <a16:creationId xmlns:a16="http://schemas.microsoft.com/office/drawing/2014/main" id="{AC51EB9F-AC5E-4226-A107-6A3674612A65}"/>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3" name="Freeform 6507">
                  <a:extLst>
                    <a:ext uri="{FF2B5EF4-FFF2-40B4-BE49-F238E27FC236}">
                      <a16:creationId xmlns:a16="http://schemas.microsoft.com/office/drawing/2014/main" id="{FE6EB998-AE75-4EC4-A316-0A96BBB47787}"/>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4" name="Freeform 6508">
                  <a:extLst>
                    <a:ext uri="{FF2B5EF4-FFF2-40B4-BE49-F238E27FC236}">
                      <a16:creationId xmlns:a16="http://schemas.microsoft.com/office/drawing/2014/main" id="{8AA2E2DF-A3F5-468B-93A4-97BF229FBEB7}"/>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5" name="Freeform 6509">
                  <a:extLst>
                    <a:ext uri="{FF2B5EF4-FFF2-40B4-BE49-F238E27FC236}">
                      <a16:creationId xmlns:a16="http://schemas.microsoft.com/office/drawing/2014/main" id="{0A252B42-5772-41C1-8A44-EB921CE15AFC}"/>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6" name="Freeform 6510">
                  <a:extLst>
                    <a:ext uri="{FF2B5EF4-FFF2-40B4-BE49-F238E27FC236}">
                      <a16:creationId xmlns:a16="http://schemas.microsoft.com/office/drawing/2014/main" id="{BF153BC5-42BC-4FA7-9A52-4582DFE1BE68}"/>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7" name="Freeform 6511">
                  <a:extLst>
                    <a:ext uri="{FF2B5EF4-FFF2-40B4-BE49-F238E27FC236}">
                      <a16:creationId xmlns:a16="http://schemas.microsoft.com/office/drawing/2014/main" id="{F94D8436-4EE4-4647-9E1D-3CF841FEBE2E}"/>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8" name="Freeform 6512">
                  <a:extLst>
                    <a:ext uri="{FF2B5EF4-FFF2-40B4-BE49-F238E27FC236}">
                      <a16:creationId xmlns:a16="http://schemas.microsoft.com/office/drawing/2014/main" id="{A570AAD0-C0E8-46E9-BA13-BAD2B88CF1B5}"/>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9" name="Freeform 6513">
                  <a:extLst>
                    <a:ext uri="{FF2B5EF4-FFF2-40B4-BE49-F238E27FC236}">
                      <a16:creationId xmlns:a16="http://schemas.microsoft.com/office/drawing/2014/main" id="{9348C968-A8AA-4266-AB28-24AACBD6B0AE}"/>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0" name="Freeform 6514">
                  <a:extLst>
                    <a:ext uri="{FF2B5EF4-FFF2-40B4-BE49-F238E27FC236}">
                      <a16:creationId xmlns:a16="http://schemas.microsoft.com/office/drawing/2014/main" id="{BB80C388-AB1B-47C3-AFD5-3A80AF793C1B}"/>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1" name="Freeform 6515">
                  <a:extLst>
                    <a:ext uri="{FF2B5EF4-FFF2-40B4-BE49-F238E27FC236}">
                      <a16:creationId xmlns:a16="http://schemas.microsoft.com/office/drawing/2014/main" id="{B720760F-EA0A-4752-BE16-0BF2CD119BF4}"/>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2" name="Freeform 6516">
                  <a:extLst>
                    <a:ext uri="{FF2B5EF4-FFF2-40B4-BE49-F238E27FC236}">
                      <a16:creationId xmlns:a16="http://schemas.microsoft.com/office/drawing/2014/main" id="{3325B239-F83C-483B-9C87-84A48F7EAD9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3" name="Freeform 6517">
                  <a:extLst>
                    <a:ext uri="{FF2B5EF4-FFF2-40B4-BE49-F238E27FC236}">
                      <a16:creationId xmlns:a16="http://schemas.microsoft.com/office/drawing/2014/main" id="{D058338E-AB0A-48D4-BB73-E1656C48815E}"/>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4" name="Freeform 6518">
                  <a:extLst>
                    <a:ext uri="{FF2B5EF4-FFF2-40B4-BE49-F238E27FC236}">
                      <a16:creationId xmlns:a16="http://schemas.microsoft.com/office/drawing/2014/main" id="{75392B73-775F-4CCA-9E0C-63CFB3D1CCF2}"/>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5" name="Freeform 6519">
                  <a:extLst>
                    <a:ext uri="{FF2B5EF4-FFF2-40B4-BE49-F238E27FC236}">
                      <a16:creationId xmlns:a16="http://schemas.microsoft.com/office/drawing/2014/main" id="{FA1A3DC8-31CF-49E7-A6A8-EB774D4113E6}"/>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6" name="Freeform 6520">
                  <a:extLst>
                    <a:ext uri="{FF2B5EF4-FFF2-40B4-BE49-F238E27FC236}">
                      <a16:creationId xmlns:a16="http://schemas.microsoft.com/office/drawing/2014/main" id="{C21D5847-EBB1-44C7-9610-B486B56EEC53}"/>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7" name="Freeform 6521">
                  <a:extLst>
                    <a:ext uri="{FF2B5EF4-FFF2-40B4-BE49-F238E27FC236}">
                      <a16:creationId xmlns:a16="http://schemas.microsoft.com/office/drawing/2014/main" id="{381FDCAD-A901-4465-AD0D-22F1F3EC766A}"/>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8" name="Freeform 6522">
                  <a:extLst>
                    <a:ext uri="{FF2B5EF4-FFF2-40B4-BE49-F238E27FC236}">
                      <a16:creationId xmlns:a16="http://schemas.microsoft.com/office/drawing/2014/main" id="{4B0BFCEF-D44C-456C-B8A3-6B5CF8DCAD0D}"/>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9" name="Freeform 6523">
                  <a:extLst>
                    <a:ext uri="{FF2B5EF4-FFF2-40B4-BE49-F238E27FC236}">
                      <a16:creationId xmlns:a16="http://schemas.microsoft.com/office/drawing/2014/main" id="{470B6D5E-766B-45E6-B37C-F52C9D970982}"/>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0" name="Freeform 6524">
                  <a:extLst>
                    <a:ext uri="{FF2B5EF4-FFF2-40B4-BE49-F238E27FC236}">
                      <a16:creationId xmlns:a16="http://schemas.microsoft.com/office/drawing/2014/main" id="{AFAC4611-8D19-4900-8F45-E78B8BA22E99}"/>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1" name="Freeform 6525">
                  <a:extLst>
                    <a:ext uri="{FF2B5EF4-FFF2-40B4-BE49-F238E27FC236}">
                      <a16:creationId xmlns:a16="http://schemas.microsoft.com/office/drawing/2014/main" id="{58B5F563-2F07-4377-88F0-47D52E0BA93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2" name="Freeform 6526">
                  <a:extLst>
                    <a:ext uri="{FF2B5EF4-FFF2-40B4-BE49-F238E27FC236}">
                      <a16:creationId xmlns:a16="http://schemas.microsoft.com/office/drawing/2014/main" id="{A45A3DB2-34D7-4426-B59F-207C354F25B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3" name="Freeform 6527">
                  <a:extLst>
                    <a:ext uri="{FF2B5EF4-FFF2-40B4-BE49-F238E27FC236}">
                      <a16:creationId xmlns:a16="http://schemas.microsoft.com/office/drawing/2014/main" id="{97CF3692-1B10-411A-8C8A-EF272DFDA0A0}"/>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4" name="Freeform 6528">
                  <a:extLst>
                    <a:ext uri="{FF2B5EF4-FFF2-40B4-BE49-F238E27FC236}">
                      <a16:creationId xmlns:a16="http://schemas.microsoft.com/office/drawing/2014/main" id="{851F48E8-4A6C-499D-9547-7ACC477A2234}"/>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5" name="Freeform 6529">
                  <a:extLst>
                    <a:ext uri="{FF2B5EF4-FFF2-40B4-BE49-F238E27FC236}">
                      <a16:creationId xmlns:a16="http://schemas.microsoft.com/office/drawing/2014/main" id="{6F74E221-5980-4A7C-A3F9-890463E559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6" name="Freeform 6530">
                  <a:extLst>
                    <a:ext uri="{FF2B5EF4-FFF2-40B4-BE49-F238E27FC236}">
                      <a16:creationId xmlns:a16="http://schemas.microsoft.com/office/drawing/2014/main" id="{A836F5C4-2710-4AF9-88B2-CBAAD1B21221}"/>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7" name="Freeform 6531">
                  <a:extLst>
                    <a:ext uri="{FF2B5EF4-FFF2-40B4-BE49-F238E27FC236}">
                      <a16:creationId xmlns:a16="http://schemas.microsoft.com/office/drawing/2014/main" id="{EE6C4DC5-8350-4AAF-8487-181754269866}"/>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8" name="Freeform 6532">
                  <a:extLst>
                    <a:ext uri="{FF2B5EF4-FFF2-40B4-BE49-F238E27FC236}">
                      <a16:creationId xmlns:a16="http://schemas.microsoft.com/office/drawing/2014/main" id="{ED33A7FD-8C88-41B2-927B-4945C61CCDAD}"/>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9" name="Freeform 6533">
                  <a:extLst>
                    <a:ext uri="{FF2B5EF4-FFF2-40B4-BE49-F238E27FC236}">
                      <a16:creationId xmlns:a16="http://schemas.microsoft.com/office/drawing/2014/main" id="{63D9B556-7CFC-4ED8-BD0B-815D2EE86056}"/>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0" name="Freeform 6534">
                  <a:extLst>
                    <a:ext uri="{FF2B5EF4-FFF2-40B4-BE49-F238E27FC236}">
                      <a16:creationId xmlns:a16="http://schemas.microsoft.com/office/drawing/2014/main" id="{3A934F5B-7DF8-4405-A7E5-51A9E7774073}"/>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1" name="Freeform 6535">
                  <a:extLst>
                    <a:ext uri="{FF2B5EF4-FFF2-40B4-BE49-F238E27FC236}">
                      <a16:creationId xmlns:a16="http://schemas.microsoft.com/office/drawing/2014/main" id="{1B252552-0DDE-4AE0-9872-DB590C04F55B}"/>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2" name="Freeform 6536">
                  <a:extLst>
                    <a:ext uri="{FF2B5EF4-FFF2-40B4-BE49-F238E27FC236}">
                      <a16:creationId xmlns:a16="http://schemas.microsoft.com/office/drawing/2014/main" id="{B5C87BCC-FD52-4C9F-9713-1C0EE5D44D9D}"/>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3" name="Freeform 6537">
                  <a:extLst>
                    <a:ext uri="{FF2B5EF4-FFF2-40B4-BE49-F238E27FC236}">
                      <a16:creationId xmlns:a16="http://schemas.microsoft.com/office/drawing/2014/main" id="{934C9002-1C53-4744-817E-677B0237AC48}"/>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4" name="Freeform 6538">
                  <a:extLst>
                    <a:ext uri="{FF2B5EF4-FFF2-40B4-BE49-F238E27FC236}">
                      <a16:creationId xmlns:a16="http://schemas.microsoft.com/office/drawing/2014/main" id="{C9644614-7959-4C95-9405-803336FCF429}"/>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5" name="Freeform 6539">
                  <a:extLst>
                    <a:ext uri="{FF2B5EF4-FFF2-40B4-BE49-F238E27FC236}">
                      <a16:creationId xmlns:a16="http://schemas.microsoft.com/office/drawing/2014/main" id="{614101F7-0013-4532-AD81-7C62DDC8449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6" name="Freeform 6540">
                  <a:extLst>
                    <a:ext uri="{FF2B5EF4-FFF2-40B4-BE49-F238E27FC236}">
                      <a16:creationId xmlns:a16="http://schemas.microsoft.com/office/drawing/2014/main" id="{86C42AE6-5DEC-48AB-93AF-BC954F9E0588}"/>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7" name="Freeform 6541">
                  <a:extLst>
                    <a:ext uri="{FF2B5EF4-FFF2-40B4-BE49-F238E27FC236}">
                      <a16:creationId xmlns:a16="http://schemas.microsoft.com/office/drawing/2014/main" id="{2610F9E9-9E16-4771-B737-7CF4495C0443}"/>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8" name="Freeform 6542">
                  <a:extLst>
                    <a:ext uri="{FF2B5EF4-FFF2-40B4-BE49-F238E27FC236}">
                      <a16:creationId xmlns:a16="http://schemas.microsoft.com/office/drawing/2014/main" id="{0E112FD4-C2AB-4EF6-81D4-EEAC54DCEFA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9" name="Freeform 6543">
                  <a:extLst>
                    <a:ext uri="{FF2B5EF4-FFF2-40B4-BE49-F238E27FC236}">
                      <a16:creationId xmlns:a16="http://schemas.microsoft.com/office/drawing/2014/main" id="{3D7EE66B-2422-4406-9A72-AD262A328687}"/>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0" name="Freeform 6544">
                  <a:extLst>
                    <a:ext uri="{FF2B5EF4-FFF2-40B4-BE49-F238E27FC236}">
                      <a16:creationId xmlns:a16="http://schemas.microsoft.com/office/drawing/2014/main" id="{18509197-9E65-4444-99FD-EBA49A606B15}"/>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1" name="Freeform 6545">
                  <a:extLst>
                    <a:ext uri="{FF2B5EF4-FFF2-40B4-BE49-F238E27FC236}">
                      <a16:creationId xmlns:a16="http://schemas.microsoft.com/office/drawing/2014/main" id="{AFF0D391-0CAA-4BC3-9BD2-6DEB1B8C7AF4}"/>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2" name="Freeform 6546">
                  <a:extLst>
                    <a:ext uri="{FF2B5EF4-FFF2-40B4-BE49-F238E27FC236}">
                      <a16:creationId xmlns:a16="http://schemas.microsoft.com/office/drawing/2014/main" id="{2F440BA1-A973-48C5-B3C5-0B84188F1B2F}"/>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3" name="Freeform 6547">
                  <a:extLst>
                    <a:ext uri="{FF2B5EF4-FFF2-40B4-BE49-F238E27FC236}">
                      <a16:creationId xmlns:a16="http://schemas.microsoft.com/office/drawing/2014/main" id="{1A1B6871-099E-45DA-8951-5E2E6BBC3E2B}"/>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4" name="Freeform 6548">
                  <a:extLst>
                    <a:ext uri="{FF2B5EF4-FFF2-40B4-BE49-F238E27FC236}">
                      <a16:creationId xmlns:a16="http://schemas.microsoft.com/office/drawing/2014/main" id="{1A9CF791-5432-4F00-8B64-BC90CA56A96A}"/>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5" name="Freeform 6549">
                  <a:extLst>
                    <a:ext uri="{FF2B5EF4-FFF2-40B4-BE49-F238E27FC236}">
                      <a16:creationId xmlns:a16="http://schemas.microsoft.com/office/drawing/2014/main" id="{306F03A8-48D3-4FDD-A063-EF37DBDBC91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6" name="Freeform 6550">
                  <a:extLst>
                    <a:ext uri="{FF2B5EF4-FFF2-40B4-BE49-F238E27FC236}">
                      <a16:creationId xmlns:a16="http://schemas.microsoft.com/office/drawing/2014/main" id="{F76CBBFE-3802-4FCB-9862-287BCCF55FA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7" name="Freeform 6551">
                  <a:extLst>
                    <a:ext uri="{FF2B5EF4-FFF2-40B4-BE49-F238E27FC236}">
                      <a16:creationId xmlns:a16="http://schemas.microsoft.com/office/drawing/2014/main" id="{A5814CF1-8835-4138-BCBA-147E5AD9618D}"/>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8" name="Freeform 6552">
                  <a:extLst>
                    <a:ext uri="{FF2B5EF4-FFF2-40B4-BE49-F238E27FC236}">
                      <a16:creationId xmlns:a16="http://schemas.microsoft.com/office/drawing/2014/main" id="{2F6318E0-23A7-4C0C-90A5-B183E9165570}"/>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9" name="Freeform 6553">
                  <a:extLst>
                    <a:ext uri="{FF2B5EF4-FFF2-40B4-BE49-F238E27FC236}">
                      <a16:creationId xmlns:a16="http://schemas.microsoft.com/office/drawing/2014/main" id="{390F4D87-38A9-4609-B0DA-CE501F0E617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0" name="Freeform 6554">
                  <a:extLst>
                    <a:ext uri="{FF2B5EF4-FFF2-40B4-BE49-F238E27FC236}">
                      <a16:creationId xmlns:a16="http://schemas.microsoft.com/office/drawing/2014/main" id="{3B62A1AF-AEFF-4957-84D4-794D5A0966CA}"/>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1" name="Freeform 6555">
                  <a:extLst>
                    <a:ext uri="{FF2B5EF4-FFF2-40B4-BE49-F238E27FC236}">
                      <a16:creationId xmlns:a16="http://schemas.microsoft.com/office/drawing/2014/main" id="{A1125B68-FBD2-490F-AC98-ACE3A2A194B3}"/>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2" name="Freeform 6556">
                  <a:extLst>
                    <a:ext uri="{FF2B5EF4-FFF2-40B4-BE49-F238E27FC236}">
                      <a16:creationId xmlns:a16="http://schemas.microsoft.com/office/drawing/2014/main" id="{B0015C7D-DD89-4DCC-9E8D-C4E09CE70DB0}"/>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3" name="Freeform 6557">
                  <a:extLst>
                    <a:ext uri="{FF2B5EF4-FFF2-40B4-BE49-F238E27FC236}">
                      <a16:creationId xmlns:a16="http://schemas.microsoft.com/office/drawing/2014/main" id="{9F60EC06-3E3E-4C3D-B13E-60D4C64E571E}"/>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4" name="Freeform 6558">
                  <a:extLst>
                    <a:ext uri="{FF2B5EF4-FFF2-40B4-BE49-F238E27FC236}">
                      <a16:creationId xmlns:a16="http://schemas.microsoft.com/office/drawing/2014/main" id="{3887B18E-11C0-40C9-85C5-FE8FCCB4ECA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5" name="Freeform 6559">
                  <a:extLst>
                    <a:ext uri="{FF2B5EF4-FFF2-40B4-BE49-F238E27FC236}">
                      <a16:creationId xmlns:a16="http://schemas.microsoft.com/office/drawing/2014/main" id="{354C8887-DB1C-4FEB-8E70-93CD04D6233A}"/>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6" name="Freeform 6560">
                  <a:extLst>
                    <a:ext uri="{FF2B5EF4-FFF2-40B4-BE49-F238E27FC236}">
                      <a16:creationId xmlns:a16="http://schemas.microsoft.com/office/drawing/2014/main" id="{3806EDC7-4490-4742-9678-7CC6E6F529F1}"/>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7" name="Freeform 6561">
                  <a:extLst>
                    <a:ext uri="{FF2B5EF4-FFF2-40B4-BE49-F238E27FC236}">
                      <a16:creationId xmlns:a16="http://schemas.microsoft.com/office/drawing/2014/main" id="{9AF158E6-F66B-46F5-8256-0874053D26A0}"/>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8" name="Freeform 6562">
                  <a:extLst>
                    <a:ext uri="{FF2B5EF4-FFF2-40B4-BE49-F238E27FC236}">
                      <a16:creationId xmlns:a16="http://schemas.microsoft.com/office/drawing/2014/main" id="{DAF5E66E-FE55-4413-9CAB-0B793BF3B06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9" name="Freeform 6563">
                  <a:extLst>
                    <a:ext uri="{FF2B5EF4-FFF2-40B4-BE49-F238E27FC236}">
                      <a16:creationId xmlns:a16="http://schemas.microsoft.com/office/drawing/2014/main" id="{6781D3CF-CD91-4921-9027-7DDCA88B0B64}"/>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0" name="Freeform 6564">
                  <a:extLst>
                    <a:ext uri="{FF2B5EF4-FFF2-40B4-BE49-F238E27FC236}">
                      <a16:creationId xmlns:a16="http://schemas.microsoft.com/office/drawing/2014/main" id="{BE5DCA76-5FCD-4FC8-873D-F7BE7E14EC26}"/>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1" name="Freeform 6565">
                  <a:extLst>
                    <a:ext uri="{FF2B5EF4-FFF2-40B4-BE49-F238E27FC236}">
                      <a16:creationId xmlns:a16="http://schemas.microsoft.com/office/drawing/2014/main" id="{C15A7066-C2E0-4781-988B-1BB86BA3DF81}"/>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2" name="Freeform 6566">
                  <a:extLst>
                    <a:ext uri="{FF2B5EF4-FFF2-40B4-BE49-F238E27FC236}">
                      <a16:creationId xmlns:a16="http://schemas.microsoft.com/office/drawing/2014/main" id="{2804E89D-ECD8-4AAB-BF2E-187EF2436CA3}"/>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3" name="Freeform 6567">
                  <a:extLst>
                    <a:ext uri="{FF2B5EF4-FFF2-40B4-BE49-F238E27FC236}">
                      <a16:creationId xmlns:a16="http://schemas.microsoft.com/office/drawing/2014/main" id="{2966C690-1292-45D2-AEB1-CB25FC5DB25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4" name="Freeform 6568">
                  <a:extLst>
                    <a:ext uri="{FF2B5EF4-FFF2-40B4-BE49-F238E27FC236}">
                      <a16:creationId xmlns:a16="http://schemas.microsoft.com/office/drawing/2014/main" id="{A507DE20-2F1E-49C6-AEF7-C12B4D8DDAA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5" name="Freeform 6569">
                  <a:extLst>
                    <a:ext uri="{FF2B5EF4-FFF2-40B4-BE49-F238E27FC236}">
                      <a16:creationId xmlns:a16="http://schemas.microsoft.com/office/drawing/2014/main" id="{D0B476D5-C52E-4545-98EF-604AFAA300D9}"/>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6" name="Freeform 6570">
                  <a:extLst>
                    <a:ext uri="{FF2B5EF4-FFF2-40B4-BE49-F238E27FC236}">
                      <a16:creationId xmlns:a16="http://schemas.microsoft.com/office/drawing/2014/main" id="{26F94ED4-7B22-465B-B9ED-EEF4D8C70DB1}"/>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7" name="Freeform 6571">
                  <a:extLst>
                    <a:ext uri="{FF2B5EF4-FFF2-40B4-BE49-F238E27FC236}">
                      <a16:creationId xmlns:a16="http://schemas.microsoft.com/office/drawing/2014/main" id="{E27A0DC1-D5AC-46BE-A496-C8C2A69D9AC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8" name="Freeform 6572">
                  <a:extLst>
                    <a:ext uri="{FF2B5EF4-FFF2-40B4-BE49-F238E27FC236}">
                      <a16:creationId xmlns:a16="http://schemas.microsoft.com/office/drawing/2014/main" id="{344D874C-2794-45F4-B6E4-DF5B65FA6322}"/>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9" name="Freeform 6573">
                  <a:extLst>
                    <a:ext uri="{FF2B5EF4-FFF2-40B4-BE49-F238E27FC236}">
                      <a16:creationId xmlns:a16="http://schemas.microsoft.com/office/drawing/2014/main" id="{576D35F8-DF61-4F9F-880A-B3EE6A5C7544}"/>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0" name="Freeform 6574">
                  <a:extLst>
                    <a:ext uri="{FF2B5EF4-FFF2-40B4-BE49-F238E27FC236}">
                      <a16:creationId xmlns:a16="http://schemas.microsoft.com/office/drawing/2014/main" id="{3F4173D1-973C-47DA-8BC6-3A3C2BE7F312}"/>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1" name="Freeform 6575">
                  <a:extLst>
                    <a:ext uri="{FF2B5EF4-FFF2-40B4-BE49-F238E27FC236}">
                      <a16:creationId xmlns:a16="http://schemas.microsoft.com/office/drawing/2014/main" id="{6805A14F-6C38-4AC8-8C26-232EE3E0164E}"/>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2" name="Freeform 6576">
                  <a:extLst>
                    <a:ext uri="{FF2B5EF4-FFF2-40B4-BE49-F238E27FC236}">
                      <a16:creationId xmlns:a16="http://schemas.microsoft.com/office/drawing/2014/main" id="{C9E8B706-A26F-4412-8CA3-A057BC0AEB38}"/>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3" name="Freeform 6577">
                  <a:extLst>
                    <a:ext uri="{FF2B5EF4-FFF2-40B4-BE49-F238E27FC236}">
                      <a16:creationId xmlns:a16="http://schemas.microsoft.com/office/drawing/2014/main" id="{B371E209-3E11-4F27-9548-60EA884C10D9}"/>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4" name="Freeform 6578">
                  <a:extLst>
                    <a:ext uri="{FF2B5EF4-FFF2-40B4-BE49-F238E27FC236}">
                      <a16:creationId xmlns:a16="http://schemas.microsoft.com/office/drawing/2014/main" id="{2C87854A-FC5D-4D58-B2ED-6849490BB99A}"/>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5" name="Freeform 6579">
                  <a:extLst>
                    <a:ext uri="{FF2B5EF4-FFF2-40B4-BE49-F238E27FC236}">
                      <a16:creationId xmlns:a16="http://schemas.microsoft.com/office/drawing/2014/main" id="{DEE29CDF-3FDF-4977-8525-8D3FC73FF05F}"/>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6" name="Freeform 6580">
                  <a:extLst>
                    <a:ext uri="{FF2B5EF4-FFF2-40B4-BE49-F238E27FC236}">
                      <a16:creationId xmlns:a16="http://schemas.microsoft.com/office/drawing/2014/main" id="{AC9243AD-1795-4587-AE34-B5FE9CD50941}"/>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7" name="Freeform 6581">
                  <a:extLst>
                    <a:ext uri="{FF2B5EF4-FFF2-40B4-BE49-F238E27FC236}">
                      <a16:creationId xmlns:a16="http://schemas.microsoft.com/office/drawing/2014/main" id="{9134CEA8-F897-4644-B314-0408EC2DF5C7}"/>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8" name="Freeform 6582">
                  <a:extLst>
                    <a:ext uri="{FF2B5EF4-FFF2-40B4-BE49-F238E27FC236}">
                      <a16:creationId xmlns:a16="http://schemas.microsoft.com/office/drawing/2014/main" id="{9DD8D9E8-077A-4553-93E1-E7282A699467}"/>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9" name="Freeform 6583">
                  <a:extLst>
                    <a:ext uri="{FF2B5EF4-FFF2-40B4-BE49-F238E27FC236}">
                      <a16:creationId xmlns:a16="http://schemas.microsoft.com/office/drawing/2014/main" id="{5B6159E9-8A9B-4385-A19C-E57E2866D51D}"/>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0" name="Freeform 6584">
                  <a:extLst>
                    <a:ext uri="{FF2B5EF4-FFF2-40B4-BE49-F238E27FC236}">
                      <a16:creationId xmlns:a16="http://schemas.microsoft.com/office/drawing/2014/main" id="{5F14EE2A-CBF6-4F99-A996-8A7D19011BAA}"/>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1" name="Freeform 6585">
                  <a:extLst>
                    <a:ext uri="{FF2B5EF4-FFF2-40B4-BE49-F238E27FC236}">
                      <a16:creationId xmlns:a16="http://schemas.microsoft.com/office/drawing/2014/main" id="{38221466-70CA-4855-8EB9-C0AE034B92C0}"/>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2" name="Freeform 6586">
                  <a:extLst>
                    <a:ext uri="{FF2B5EF4-FFF2-40B4-BE49-F238E27FC236}">
                      <a16:creationId xmlns:a16="http://schemas.microsoft.com/office/drawing/2014/main" id="{C59525DD-DFAE-4D22-8A0A-21B0297DAEF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3" name="Freeform 6587">
                  <a:extLst>
                    <a:ext uri="{FF2B5EF4-FFF2-40B4-BE49-F238E27FC236}">
                      <a16:creationId xmlns:a16="http://schemas.microsoft.com/office/drawing/2014/main" id="{BFA4F068-3047-45CF-AF73-ECE31ADDC0D5}"/>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4" name="Freeform 6588">
                  <a:extLst>
                    <a:ext uri="{FF2B5EF4-FFF2-40B4-BE49-F238E27FC236}">
                      <a16:creationId xmlns:a16="http://schemas.microsoft.com/office/drawing/2014/main" id="{C1D85553-C163-42A2-8E2E-FA87E9A25244}"/>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5" name="Freeform 6589">
                  <a:extLst>
                    <a:ext uri="{FF2B5EF4-FFF2-40B4-BE49-F238E27FC236}">
                      <a16:creationId xmlns:a16="http://schemas.microsoft.com/office/drawing/2014/main" id="{A98E175C-5883-4373-B560-E19AA58076F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6" name="Freeform 6590">
                  <a:extLst>
                    <a:ext uri="{FF2B5EF4-FFF2-40B4-BE49-F238E27FC236}">
                      <a16:creationId xmlns:a16="http://schemas.microsoft.com/office/drawing/2014/main" id="{CB30BAB4-852E-4C06-BB67-DB6EF3BE7D70}"/>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7" name="Freeform 6591">
                  <a:extLst>
                    <a:ext uri="{FF2B5EF4-FFF2-40B4-BE49-F238E27FC236}">
                      <a16:creationId xmlns:a16="http://schemas.microsoft.com/office/drawing/2014/main" id="{E57ABB71-798A-44FF-AC3E-B0F7C8C6A4E1}"/>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8" name="Freeform 6592">
                  <a:extLst>
                    <a:ext uri="{FF2B5EF4-FFF2-40B4-BE49-F238E27FC236}">
                      <a16:creationId xmlns:a16="http://schemas.microsoft.com/office/drawing/2014/main" id="{F506498E-81A6-4D71-B30E-5A41A51FA4B6}"/>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9" name="Freeform 6593">
                  <a:extLst>
                    <a:ext uri="{FF2B5EF4-FFF2-40B4-BE49-F238E27FC236}">
                      <a16:creationId xmlns:a16="http://schemas.microsoft.com/office/drawing/2014/main" id="{1EEF0E6C-2009-43E1-8A6E-0DD240F6F644}"/>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0" name="Freeform 6594">
                  <a:extLst>
                    <a:ext uri="{FF2B5EF4-FFF2-40B4-BE49-F238E27FC236}">
                      <a16:creationId xmlns:a16="http://schemas.microsoft.com/office/drawing/2014/main" id="{85CD30FB-A986-4AF6-B355-673F6F64D263}"/>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1" name="Freeform 6595">
                  <a:extLst>
                    <a:ext uri="{FF2B5EF4-FFF2-40B4-BE49-F238E27FC236}">
                      <a16:creationId xmlns:a16="http://schemas.microsoft.com/office/drawing/2014/main" id="{52A60591-7722-48A9-9A72-41C9D059A47C}"/>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2" name="Freeform 6596">
                  <a:extLst>
                    <a:ext uri="{FF2B5EF4-FFF2-40B4-BE49-F238E27FC236}">
                      <a16:creationId xmlns:a16="http://schemas.microsoft.com/office/drawing/2014/main" id="{C184F615-7C04-43AB-932D-8807FE0E960B}"/>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3" name="Freeform 6597">
                  <a:extLst>
                    <a:ext uri="{FF2B5EF4-FFF2-40B4-BE49-F238E27FC236}">
                      <a16:creationId xmlns:a16="http://schemas.microsoft.com/office/drawing/2014/main" id="{2E9DD020-B465-4AD5-B977-C2D4D297FF5F}"/>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4" name="Freeform 6598">
                  <a:extLst>
                    <a:ext uri="{FF2B5EF4-FFF2-40B4-BE49-F238E27FC236}">
                      <a16:creationId xmlns:a16="http://schemas.microsoft.com/office/drawing/2014/main" id="{A9B18049-730A-4B25-A353-4D9DCD21EA63}"/>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5" name="Freeform 6599">
                  <a:extLst>
                    <a:ext uri="{FF2B5EF4-FFF2-40B4-BE49-F238E27FC236}">
                      <a16:creationId xmlns:a16="http://schemas.microsoft.com/office/drawing/2014/main" id="{CCE04978-45EF-49AF-8E94-685CA87209C7}"/>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6" name="Freeform 6600">
                  <a:extLst>
                    <a:ext uri="{FF2B5EF4-FFF2-40B4-BE49-F238E27FC236}">
                      <a16:creationId xmlns:a16="http://schemas.microsoft.com/office/drawing/2014/main" id="{153FDB02-AE34-4AA0-847A-2212060A5D31}"/>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7" name="Freeform 6601">
                  <a:extLst>
                    <a:ext uri="{FF2B5EF4-FFF2-40B4-BE49-F238E27FC236}">
                      <a16:creationId xmlns:a16="http://schemas.microsoft.com/office/drawing/2014/main" id="{CF3B87B8-7351-47BC-86B3-F68C385ACDC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8" name="Freeform 6602">
                  <a:extLst>
                    <a:ext uri="{FF2B5EF4-FFF2-40B4-BE49-F238E27FC236}">
                      <a16:creationId xmlns:a16="http://schemas.microsoft.com/office/drawing/2014/main" id="{A2EBC1F1-28C4-4242-96D0-62112AD8DA34}"/>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9" name="Freeform 6603">
                  <a:extLst>
                    <a:ext uri="{FF2B5EF4-FFF2-40B4-BE49-F238E27FC236}">
                      <a16:creationId xmlns:a16="http://schemas.microsoft.com/office/drawing/2014/main" id="{5B0352FA-8552-45D7-97C1-67ED8352A00A}"/>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0" name="Freeform 6604">
                  <a:extLst>
                    <a:ext uri="{FF2B5EF4-FFF2-40B4-BE49-F238E27FC236}">
                      <a16:creationId xmlns:a16="http://schemas.microsoft.com/office/drawing/2014/main" id="{0E80F4A1-C550-4F11-A346-D6C842DA3CC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1" name="Freeform 6605">
                  <a:extLst>
                    <a:ext uri="{FF2B5EF4-FFF2-40B4-BE49-F238E27FC236}">
                      <a16:creationId xmlns:a16="http://schemas.microsoft.com/office/drawing/2014/main" id="{2AB8251B-CD89-4F02-87B8-AA35061A2624}"/>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2" name="Freeform 6606">
                  <a:extLst>
                    <a:ext uri="{FF2B5EF4-FFF2-40B4-BE49-F238E27FC236}">
                      <a16:creationId xmlns:a16="http://schemas.microsoft.com/office/drawing/2014/main" id="{C91CE091-29CB-47C3-8DBD-D066A197FB79}"/>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3" name="Freeform 6607">
                  <a:extLst>
                    <a:ext uri="{FF2B5EF4-FFF2-40B4-BE49-F238E27FC236}">
                      <a16:creationId xmlns:a16="http://schemas.microsoft.com/office/drawing/2014/main" id="{1D965DC9-2894-415F-86FF-E4C08B97B372}"/>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4" name="Freeform 6608">
                  <a:extLst>
                    <a:ext uri="{FF2B5EF4-FFF2-40B4-BE49-F238E27FC236}">
                      <a16:creationId xmlns:a16="http://schemas.microsoft.com/office/drawing/2014/main" id="{2EE547C3-1D67-478B-8787-115C6F1FFAFA}"/>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5" name="Freeform 6609">
                  <a:extLst>
                    <a:ext uri="{FF2B5EF4-FFF2-40B4-BE49-F238E27FC236}">
                      <a16:creationId xmlns:a16="http://schemas.microsoft.com/office/drawing/2014/main" id="{58FE8BCF-3B1C-4123-AAEA-4EB4A151D159}"/>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6" name="Freeform 6610">
                  <a:extLst>
                    <a:ext uri="{FF2B5EF4-FFF2-40B4-BE49-F238E27FC236}">
                      <a16:creationId xmlns:a16="http://schemas.microsoft.com/office/drawing/2014/main" id="{D3CA2A16-1E3A-46FA-B073-3363539C4AB6}"/>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7" name="Freeform 6611">
                  <a:extLst>
                    <a:ext uri="{FF2B5EF4-FFF2-40B4-BE49-F238E27FC236}">
                      <a16:creationId xmlns:a16="http://schemas.microsoft.com/office/drawing/2014/main" id="{DC3161C0-BF2B-4863-83F7-1B325B967715}"/>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8" name="Freeform 6612">
                  <a:extLst>
                    <a:ext uri="{FF2B5EF4-FFF2-40B4-BE49-F238E27FC236}">
                      <a16:creationId xmlns:a16="http://schemas.microsoft.com/office/drawing/2014/main" id="{0710DC1F-C694-4C61-A08D-609AEDEC3110}"/>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9" name="Freeform 6613">
                  <a:extLst>
                    <a:ext uri="{FF2B5EF4-FFF2-40B4-BE49-F238E27FC236}">
                      <a16:creationId xmlns:a16="http://schemas.microsoft.com/office/drawing/2014/main" id="{D6210E68-926D-4506-A161-D8E74C9C272E}"/>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0" name="Freeform 6614">
                  <a:extLst>
                    <a:ext uri="{FF2B5EF4-FFF2-40B4-BE49-F238E27FC236}">
                      <a16:creationId xmlns:a16="http://schemas.microsoft.com/office/drawing/2014/main" id="{A6D4E3AC-E071-44E6-8D33-C2E2204BB461}"/>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1" name="Freeform 6615">
                  <a:extLst>
                    <a:ext uri="{FF2B5EF4-FFF2-40B4-BE49-F238E27FC236}">
                      <a16:creationId xmlns:a16="http://schemas.microsoft.com/office/drawing/2014/main" id="{A6241F2A-5DC8-43E3-A9CA-F789E4DCCED3}"/>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2" name="Freeform 6616">
                  <a:extLst>
                    <a:ext uri="{FF2B5EF4-FFF2-40B4-BE49-F238E27FC236}">
                      <a16:creationId xmlns:a16="http://schemas.microsoft.com/office/drawing/2014/main" id="{6EFC3938-31B9-425B-ACFB-B92EC820A8FA}"/>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3" name="Freeform 6617">
                  <a:extLst>
                    <a:ext uri="{FF2B5EF4-FFF2-40B4-BE49-F238E27FC236}">
                      <a16:creationId xmlns:a16="http://schemas.microsoft.com/office/drawing/2014/main" id="{172B624D-B8FB-41F3-889A-851B685485F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4" name="Freeform 6618">
                  <a:extLst>
                    <a:ext uri="{FF2B5EF4-FFF2-40B4-BE49-F238E27FC236}">
                      <a16:creationId xmlns:a16="http://schemas.microsoft.com/office/drawing/2014/main" id="{BF5710DA-1E02-4CC6-9AEF-B5C85DF0AEC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5" name="Freeform 6619">
                  <a:extLst>
                    <a:ext uri="{FF2B5EF4-FFF2-40B4-BE49-F238E27FC236}">
                      <a16:creationId xmlns:a16="http://schemas.microsoft.com/office/drawing/2014/main" id="{BEECFC56-4ACE-41A3-9ABF-65D31A8BC8CA}"/>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6" name="Freeform 6620">
                  <a:extLst>
                    <a:ext uri="{FF2B5EF4-FFF2-40B4-BE49-F238E27FC236}">
                      <a16:creationId xmlns:a16="http://schemas.microsoft.com/office/drawing/2014/main" id="{0F6FAD2A-2054-490A-8092-59C72B489D8F}"/>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7" name="Freeform 6621">
                  <a:extLst>
                    <a:ext uri="{FF2B5EF4-FFF2-40B4-BE49-F238E27FC236}">
                      <a16:creationId xmlns:a16="http://schemas.microsoft.com/office/drawing/2014/main" id="{55BF3DC9-FE37-437C-9DA2-444B9E1E4BD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8" name="Freeform 6622">
                  <a:extLst>
                    <a:ext uri="{FF2B5EF4-FFF2-40B4-BE49-F238E27FC236}">
                      <a16:creationId xmlns:a16="http://schemas.microsoft.com/office/drawing/2014/main" id="{44AD2BF1-AC49-4661-BEB3-620FECFB5DA4}"/>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9" name="Freeform 6623">
                  <a:extLst>
                    <a:ext uri="{FF2B5EF4-FFF2-40B4-BE49-F238E27FC236}">
                      <a16:creationId xmlns:a16="http://schemas.microsoft.com/office/drawing/2014/main" id="{EFD5C9B8-E165-42A3-8671-636F9BFD29CB}"/>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0" name="Freeform 6624">
                  <a:extLst>
                    <a:ext uri="{FF2B5EF4-FFF2-40B4-BE49-F238E27FC236}">
                      <a16:creationId xmlns:a16="http://schemas.microsoft.com/office/drawing/2014/main" id="{491ED6F3-1B4F-4A7F-A641-6F1119F2827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1" name="Freeform 6625">
                  <a:extLst>
                    <a:ext uri="{FF2B5EF4-FFF2-40B4-BE49-F238E27FC236}">
                      <a16:creationId xmlns:a16="http://schemas.microsoft.com/office/drawing/2014/main" id="{8F44C565-764F-4E6A-BE41-B1CC22156CB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2" name="Freeform 6626">
                  <a:extLst>
                    <a:ext uri="{FF2B5EF4-FFF2-40B4-BE49-F238E27FC236}">
                      <a16:creationId xmlns:a16="http://schemas.microsoft.com/office/drawing/2014/main" id="{D9FC25C6-A385-4E5B-A54C-96753833835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3" name="Freeform 6627">
                  <a:extLst>
                    <a:ext uri="{FF2B5EF4-FFF2-40B4-BE49-F238E27FC236}">
                      <a16:creationId xmlns:a16="http://schemas.microsoft.com/office/drawing/2014/main" id="{4D12F94D-B84A-4114-AC72-7918D68E7A33}"/>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4" name="Freeform 6628">
                  <a:extLst>
                    <a:ext uri="{FF2B5EF4-FFF2-40B4-BE49-F238E27FC236}">
                      <a16:creationId xmlns:a16="http://schemas.microsoft.com/office/drawing/2014/main" id="{0E7D9111-4D42-4190-BB5F-CEF12EC38967}"/>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5" name="Freeform 6629">
                  <a:extLst>
                    <a:ext uri="{FF2B5EF4-FFF2-40B4-BE49-F238E27FC236}">
                      <a16:creationId xmlns:a16="http://schemas.microsoft.com/office/drawing/2014/main" id="{A5FCCF92-68E3-472C-94CC-E7977110A514}"/>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6" name="Freeform 6630">
                  <a:extLst>
                    <a:ext uri="{FF2B5EF4-FFF2-40B4-BE49-F238E27FC236}">
                      <a16:creationId xmlns:a16="http://schemas.microsoft.com/office/drawing/2014/main" id="{1EE6A78C-8C0D-4F5A-A13E-98B02A14FB39}"/>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7" name="Freeform 6631">
                  <a:extLst>
                    <a:ext uri="{FF2B5EF4-FFF2-40B4-BE49-F238E27FC236}">
                      <a16:creationId xmlns:a16="http://schemas.microsoft.com/office/drawing/2014/main" id="{C1BCAD5F-DB00-4C31-B321-5D19AFA16A0B}"/>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8" name="Freeform 6632">
                  <a:extLst>
                    <a:ext uri="{FF2B5EF4-FFF2-40B4-BE49-F238E27FC236}">
                      <a16:creationId xmlns:a16="http://schemas.microsoft.com/office/drawing/2014/main" id="{25C50EC3-C0BA-47F9-BE04-D001033AB313}"/>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9" name="Freeform 6633">
                  <a:extLst>
                    <a:ext uri="{FF2B5EF4-FFF2-40B4-BE49-F238E27FC236}">
                      <a16:creationId xmlns:a16="http://schemas.microsoft.com/office/drawing/2014/main" id="{5BA3405D-DF0C-48CD-8ED7-BF6FFFD2EEDE}"/>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0" name="Freeform 6634">
                  <a:extLst>
                    <a:ext uri="{FF2B5EF4-FFF2-40B4-BE49-F238E27FC236}">
                      <a16:creationId xmlns:a16="http://schemas.microsoft.com/office/drawing/2014/main" id="{AAC4EF3C-D1F5-48A3-973F-FE7C0826B5D2}"/>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1" name="Freeform 6635">
                  <a:extLst>
                    <a:ext uri="{FF2B5EF4-FFF2-40B4-BE49-F238E27FC236}">
                      <a16:creationId xmlns:a16="http://schemas.microsoft.com/office/drawing/2014/main" id="{AE81AE5F-756C-4C96-8C22-2E4277AF1A3C}"/>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2" name="Freeform 6636">
                  <a:extLst>
                    <a:ext uri="{FF2B5EF4-FFF2-40B4-BE49-F238E27FC236}">
                      <a16:creationId xmlns:a16="http://schemas.microsoft.com/office/drawing/2014/main" id="{6BCF32DD-79DF-4AE4-A790-81E6477C9461}"/>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3" name="Freeform 6637">
                  <a:extLst>
                    <a:ext uri="{FF2B5EF4-FFF2-40B4-BE49-F238E27FC236}">
                      <a16:creationId xmlns:a16="http://schemas.microsoft.com/office/drawing/2014/main" id="{B774C008-468C-426C-AB76-85502E624F45}"/>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4" name="Freeform 6638">
                  <a:extLst>
                    <a:ext uri="{FF2B5EF4-FFF2-40B4-BE49-F238E27FC236}">
                      <a16:creationId xmlns:a16="http://schemas.microsoft.com/office/drawing/2014/main" id="{A3C4DDE7-AB6C-462E-85C3-9EB800627533}"/>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5" name="Freeform 6639">
                  <a:extLst>
                    <a:ext uri="{FF2B5EF4-FFF2-40B4-BE49-F238E27FC236}">
                      <a16:creationId xmlns:a16="http://schemas.microsoft.com/office/drawing/2014/main" id="{BEE3CB65-BB08-4898-A675-E89B23C73DDD}"/>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6" name="Freeform 6640">
                  <a:extLst>
                    <a:ext uri="{FF2B5EF4-FFF2-40B4-BE49-F238E27FC236}">
                      <a16:creationId xmlns:a16="http://schemas.microsoft.com/office/drawing/2014/main" id="{8E959E0E-F578-42F8-BB0D-77452FE425CD}"/>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7" name="Freeform 6641">
                  <a:extLst>
                    <a:ext uri="{FF2B5EF4-FFF2-40B4-BE49-F238E27FC236}">
                      <a16:creationId xmlns:a16="http://schemas.microsoft.com/office/drawing/2014/main" id="{598BFCDD-7891-44CD-9687-071B9EC6A95A}"/>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8" name="Freeform 6642">
                  <a:extLst>
                    <a:ext uri="{FF2B5EF4-FFF2-40B4-BE49-F238E27FC236}">
                      <a16:creationId xmlns:a16="http://schemas.microsoft.com/office/drawing/2014/main" id="{23D4A705-F1BD-414D-A3C6-07FDD66EA3E9}"/>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9" name="Freeform 6643">
                  <a:extLst>
                    <a:ext uri="{FF2B5EF4-FFF2-40B4-BE49-F238E27FC236}">
                      <a16:creationId xmlns:a16="http://schemas.microsoft.com/office/drawing/2014/main" id="{A9ED8269-686E-416E-B89C-295BE6788A56}"/>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0" name="Freeform 6644">
                  <a:extLst>
                    <a:ext uri="{FF2B5EF4-FFF2-40B4-BE49-F238E27FC236}">
                      <a16:creationId xmlns:a16="http://schemas.microsoft.com/office/drawing/2014/main" id="{8A73E2B6-2B4D-45CF-A8FB-784C1F85B9B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1" name="Freeform 6645">
                  <a:extLst>
                    <a:ext uri="{FF2B5EF4-FFF2-40B4-BE49-F238E27FC236}">
                      <a16:creationId xmlns:a16="http://schemas.microsoft.com/office/drawing/2014/main" id="{C7FF9BD1-C0C6-4C5F-9CB3-B251EC8B8D60}"/>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2" name="Freeform 6646">
                  <a:extLst>
                    <a:ext uri="{FF2B5EF4-FFF2-40B4-BE49-F238E27FC236}">
                      <a16:creationId xmlns:a16="http://schemas.microsoft.com/office/drawing/2014/main" id="{CAB6EF28-2862-4F78-A062-C9B62B813097}"/>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3" name="Freeform 6647">
                  <a:extLst>
                    <a:ext uri="{FF2B5EF4-FFF2-40B4-BE49-F238E27FC236}">
                      <a16:creationId xmlns:a16="http://schemas.microsoft.com/office/drawing/2014/main" id="{B4CFCE1E-ECBA-4C62-8E75-2039032B2C78}"/>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4" name="Freeform 6648">
                  <a:extLst>
                    <a:ext uri="{FF2B5EF4-FFF2-40B4-BE49-F238E27FC236}">
                      <a16:creationId xmlns:a16="http://schemas.microsoft.com/office/drawing/2014/main" id="{5BCDD864-F778-40BA-9928-2DFA8F0E5523}"/>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5" name="Freeform 6649">
                  <a:extLst>
                    <a:ext uri="{FF2B5EF4-FFF2-40B4-BE49-F238E27FC236}">
                      <a16:creationId xmlns:a16="http://schemas.microsoft.com/office/drawing/2014/main" id="{E9105523-D306-4C71-AD8D-307F0DC4242C}"/>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6" name="Freeform 6650">
                  <a:extLst>
                    <a:ext uri="{FF2B5EF4-FFF2-40B4-BE49-F238E27FC236}">
                      <a16:creationId xmlns:a16="http://schemas.microsoft.com/office/drawing/2014/main" id="{CC2E4DB2-17D3-4FE1-A2DD-AD79622C8EE3}"/>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7" name="Freeform 6651">
                  <a:extLst>
                    <a:ext uri="{FF2B5EF4-FFF2-40B4-BE49-F238E27FC236}">
                      <a16:creationId xmlns:a16="http://schemas.microsoft.com/office/drawing/2014/main" id="{EC9856D1-031D-4ED2-9139-49AE43B76A3C}"/>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8" name="Freeform 6652">
                  <a:extLst>
                    <a:ext uri="{FF2B5EF4-FFF2-40B4-BE49-F238E27FC236}">
                      <a16:creationId xmlns:a16="http://schemas.microsoft.com/office/drawing/2014/main" id="{7943B509-DC41-440C-B66C-1EA38615C585}"/>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9" name="Freeform 6653">
                  <a:extLst>
                    <a:ext uri="{FF2B5EF4-FFF2-40B4-BE49-F238E27FC236}">
                      <a16:creationId xmlns:a16="http://schemas.microsoft.com/office/drawing/2014/main" id="{E929B23D-6C71-4AA0-BEDC-E5BC30CCA67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0" name="Freeform 6654">
                  <a:extLst>
                    <a:ext uri="{FF2B5EF4-FFF2-40B4-BE49-F238E27FC236}">
                      <a16:creationId xmlns:a16="http://schemas.microsoft.com/office/drawing/2014/main" id="{8AB08A70-1035-4AD8-837B-9EFDE240D762}"/>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1" name="Freeform 6655">
                  <a:extLst>
                    <a:ext uri="{FF2B5EF4-FFF2-40B4-BE49-F238E27FC236}">
                      <a16:creationId xmlns:a16="http://schemas.microsoft.com/office/drawing/2014/main" id="{0033255D-3B78-4968-A5C7-6E8907ED71A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2" name="Freeform 6656">
                  <a:extLst>
                    <a:ext uri="{FF2B5EF4-FFF2-40B4-BE49-F238E27FC236}">
                      <a16:creationId xmlns:a16="http://schemas.microsoft.com/office/drawing/2014/main" id="{DBC64B93-B16E-412A-B8A5-277E1DDC3956}"/>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3" name="Freeform 6657">
                  <a:extLst>
                    <a:ext uri="{FF2B5EF4-FFF2-40B4-BE49-F238E27FC236}">
                      <a16:creationId xmlns:a16="http://schemas.microsoft.com/office/drawing/2014/main" id="{BD50C270-7686-4827-ACD6-2E68FCD32E73}"/>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4" name="Freeform 6658">
                  <a:extLst>
                    <a:ext uri="{FF2B5EF4-FFF2-40B4-BE49-F238E27FC236}">
                      <a16:creationId xmlns:a16="http://schemas.microsoft.com/office/drawing/2014/main" id="{8E18F093-B28F-487E-88AD-0BEC6EF94BB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5" name="Freeform 6659">
                  <a:extLst>
                    <a:ext uri="{FF2B5EF4-FFF2-40B4-BE49-F238E27FC236}">
                      <a16:creationId xmlns:a16="http://schemas.microsoft.com/office/drawing/2014/main" id="{BA460454-E051-4B61-AEC9-23A444563FA0}"/>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6" name="Freeform 6660">
                  <a:extLst>
                    <a:ext uri="{FF2B5EF4-FFF2-40B4-BE49-F238E27FC236}">
                      <a16:creationId xmlns:a16="http://schemas.microsoft.com/office/drawing/2014/main" id="{0A98A954-C72D-4D04-8AF0-8916F19A4886}"/>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7" name="Freeform 6661">
                  <a:extLst>
                    <a:ext uri="{FF2B5EF4-FFF2-40B4-BE49-F238E27FC236}">
                      <a16:creationId xmlns:a16="http://schemas.microsoft.com/office/drawing/2014/main" id="{66FB0F70-1366-4E8F-8B8A-8682F5EB737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8" name="Freeform 6662">
                  <a:extLst>
                    <a:ext uri="{FF2B5EF4-FFF2-40B4-BE49-F238E27FC236}">
                      <a16:creationId xmlns:a16="http://schemas.microsoft.com/office/drawing/2014/main" id="{D0C9E074-77A5-4AEF-9C85-2747BAD0A3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9" name="Freeform 6663">
                  <a:extLst>
                    <a:ext uri="{FF2B5EF4-FFF2-40B4-BE49-F238E27FC236}">
                      <a16:creationId xmlns:a16="http://schemas.microsoft.com/office/drawing/2014/main" id="{CAE42979-C388-4CE3-96D2-57943316F8FC}"/>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0" name="Freeform 6664">
                  <a:extLst>
                    <a:ext uri="{FF2B5EF4-FFF2-40B4-BE49-F238E27FC236}">
                      <a16:creationId xmlns:a16="http://schemas.microsoft.com/office/drawing/2014/main" id="{019C37A9-4141-4883-A9F9-EECD3322AE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1" name="Freeform 6665">
                  <a:extLst>
                    <a:ext uri="{FF2B5EF4-FFF2-40B4-BE49-F238E27FC236}">
                      <a16:creationId xmlns:a16="http://schemas.microsoft.com/office/drawing/2014/main" id="{0986AD01-EC59-4FF5-ACD0-31660C441D96}"/>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2" name="Freeform 6666">
                  <a:extLst>
                    <a:ext uri="{FF2B5EF4-FFF2-40B4-BE49-F238E27FC236}">
                      <a16:creationId xmlns:a16="http://schemas.microsoft.com/office/drawing/2014/main" id="{F686906B-867E-4D2D-B9BB-830DBCAB388F}"/>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3" name="Freeform 6667">
                  <a:extLst>
                    <a:ext uri="{FF2B5EF4-FFF2-40B4-BE49-F238E27FC236}">
                      <a16:creationId xmlns:a16="http://schemas.microsoft.com/office/drawing/2014/main" id="{E0A053B2-9FAF-4A12-B2AD-135D2B8B239E}"/>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4" name="Freeform 6668">
                  <a:extLst>
                    <a:ext uri="{FF2B5EF4-FFF2-40B4-BE49-F238E27FC236}">
                      <a16:creationId xmlns:a16="http://schemas.microsoft.com/office/drawing/2014/main" id="{2BA31AFC-0953-4B09-84B8-44DFBF81C6AE}"/>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5" name="Freeform 6669">
                  <a:extLst>
                    <a:ext uri="{FF2B5EF4-FFF2-40B4-BE49-F238E27FC236}">
                      <a16:creationId xmlns:a16="http://schemas.microsoft.com/office/drawing/2014/main" id="{01E89020-58C7-4DBF-AB71-2C6FC715A28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6" name="Freeform 6670">
                  <a:extLst>
                    <a:ext uri="{FF2B5EF4-FFF2-40B4-BE49-F238E27FC236}">
                      <a16:creationId xmlns:a16="http://schemas.microsoft.com/office/drawing/2014/main" id="{72F33660-DB41-4704-954B-C4FDBD5FA82B}"/>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7" name="Freeform 6671">
                  <a:extLst>
                    <a:ext uri="{FF2B5EF4-FFF2-40B4-BE49-F238E27FC236}">
                      <a16:creationId xmlns:a16="http://schemas.microsoft.com/office/drawing/2014/main" id="{89E9DDA5-CCE9-480A-97A7-27E96F75F07E}"/>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8" name="Freeform 6672">
                  <a:extLst>
                    <a:ext uri="{FF2B5EF4-FFF2-40B4-BE49-F238E27FC236}">
                      <a16:creationId xmlns:a16="http://schemas.microsoft.com/office/drawing/2014/main" id="{5A3F9398-E35D-4B43-97AC-9179397739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9" name="Freeform 6673">
                  <a:extLst>
                    <a:ext uri="{FF2B5EF4-FFF2-40B4-BE49-F238E27FC236}">
                      <a16:creationId xmlns:a16="http://schemas.microsoft.com/office/drawing/2014/main" id="{62B5D64C-C0EB-4AFB-B43B-290956B1688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0" name="Freeform 6674">
                  <a:extLst>
                    <a:ext uri="{FF2B5EF4-FFF2-40B4-BE49-F238E27FC236}">
                      <a16:creationId xmlns:a16="http://schemas.microsoft.com/office/drawing/2014/main" id="{6E536541-1F0A-4CDA-8211-539825616C95}"/>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1" name="Freeform 6675">
                  <a:extLst>
                    <a:ext uri="{FF2B5EF4-FFF2-40B4-BE49-F238E27FC236}">
                      <a16:creationId xmlns:a16="http://schemas.microsoft.com/office/drawing/2014/main" id="{EDA582B3-7078-48B7-9CDE-C9ECC29EC698}"/>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2" name="Freeform 6676">
                  <a:extLst>
                    <a:ext uri="{FF2B5EF4-FFF2-40B4-BE49-F238E27FC236}">
                      <a16:creationId xmlns:a16="http://schemas.microsoft.com/office/drawing/2014/main" id="{8BBC7208-F6D0-443B-9BB9-A5191917B45D}"/>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3" name="Freeform 6677">
                  <a:extLst>
                    <a:ext uri="{FF2B5EF4-FFF2-40B4-BE49-F238E27FC236}">
                      <a16:creationId xmlns:a16="http://schemas.microsoft.com/office/drawing/2014/main" id="{20D527CD-EB1C-4C23-87EA-4B010F3822A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4" name="Freeform 6678">
                  <a:extLst>
                    <a:ext uri="{FF2B5EF4-FFF2-40B4-BE49-F238E27FC236}">
                      <a16:creationId xmlns:a16="http://schemas.microsoft.com/office/drawing/2014/main" id="{050ABC4E-520C-4F73-B78F-D84DDF925340}"/>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5" name="Freeform 6679">
                  <a:extLst>
                    <a:ext uri="{FF2B5EF4-FFF2-40B4-BE49-F238E27FC236}">
                      <a16:creationId xmlns:a16="http://schemas.microsoft.com/office/drawing/2014/main" id="{5979C9F8-E8D6-45A0-BA1E-CC8544CFBB73}"/>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6" name="Freeform 6680">
                  <a:extLst>
                    <a:ext uri="{FF2B5EF4-FFF2-40B4-BE49-F238E27FC236}">
                      <a16:creationId xmlns:a16="http://schemas.microsoft.com/office/drawing/2014/main" id="{BC72B7BF-022A-4A82-A06F-4A5BB8B019CF}"/>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7" name="Freeform 6681">
                  <a:extLst>
                    <a:ext uri="{FF2B5EF4-FFF2-40B4-BE49-F238E27FC236}">
                      <a16:creationId xmlns:a16="http://schemas.microsoft.com/office/drawing/2014/main" id="{07617505-13BE-40F6-9B7E-6EC26DA50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8" name="Freeform 6682">
                  <a:extLst>
                    <a:ext uri="{FF2B5EF4-FFF2-40B4-BE49-F238E27FC236}">
                      <a16:creationId xmlns:a16="http://schemas.microsoft.com/office/drawing/2014/main" id="{4581F186-C572-4E63-A219-BC43845BAD55}"/>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9" name="Freeform 6683">
                  <a:extLst>
                    <a:ext uri="{FF2B5EF4-FFF2-40B4-BE49-F238E27FC236}">
                      <a16:creationId xmlns:a16="http://schemas.microsoft.com/office/drawing/2014/main" id="{38FF5EFF-4E9F-427A-BA7E-95863D8DEC04}"/>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0" name="Freeform 6684">
                  <a:extLst>
                    <a:ext uri="{FF2B5EF4-FFF2-40B4-BE49-F238E27FC236}">
                      <a16:creationId xmlns:a16="http://schemas.microsoft.com/office/drawing/2014/main" id="{C2EE9DA4-96FB-4710-8244-C7812777839B}"/>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1" name="Freeform 6685">
                  <a:extLst>
                    <a:ext uri="{FF2B5EF4-FFF2-40B4-BE49-F238E27FC236}">
                      <a16:creationId xmlns:a16="http://schemas.microsoft.com/office/drawing/2014/main" id="{BFA5860B-2842-4A11-8510-61CF6E4D0D9F}"/>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2" name="Freeform 6686">
                  <a:extLst>
                    <a:ext uri="{FF2B5EF4-FFF2-40B4-BE49-F238E27FC236}">
                      <a16:creationId xmlns:a16="http://schemas.microsoft.com/office/drawing/2014/main" id="{3EA34D03-3996-4DE3-A65A-5851955645CD}"/>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3" name="Freeform 6687">
                  <a:extLst>
                    <a:ext uri="{FF2B5EF4-FFF2-40B4-BE49-F238E27FC236}">
                      <a16:creationId xmlns:a16="http://schemas.microsoft.com/office/drawing/2014/main" id="{31B26700-E5BF-4499-B406-8A4B601D777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4" name="Freeform 6688">
                  <a:extLst>
                    <a:ext uri="{FF2B5EF4-FFF2-40B4-BE49-F238E27FC236}">
                      <a16:creationId xmlns:a16="http://schemas.microsoft.com/office/drawing/2014/main" id="{43CB782F-3344-4E68-982B-532192EF57B4}"/>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5" name="Freeform 6689">
                  <a:extLst>
                    <a:ext uri="{FF2B5EF4-FFF2-40B4-BE49-F238E27FC236}">
                      <a16:creationId xmlns:a16="http://schemas.microsoft.com/office/drawing/2014/main" id="{CB8375EF-923A-4AA4-A5A4-4829D706618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6" name="Freeform 6690">
                  <a:extLst>
                    <a:ext uri="{FF2B5EF4-FFF2-40B4-BE49-F238E27FC236}">
                      <a16:creationId xmlns:a16="http://schemas.microsoft.com/office/drawing/2014/main" id="{BD39EAD7-AF31-464A-A71B-843EFD65C1A8}"/>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7" name="Freeform 6691">
                  <a:extLst>
                    <a:ext uri="{FF2B5EF4-FFF2-40B4-BE49-F238E27FC236}">
                      <a16:creationId xmlns:a16="http://schemas.microsoft.com/office/drawing/2014/main" id="{FD5B95B9-20BB-406D-B895-7746940C659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8" name="Freeform 6692">
                  <a:extLst>
                    <a:ext uri="{FF2B5EF4-FFF2-40B4-BE49-F238E27FC236}">
                      <a16:creationId xmlns:a16="http://schemas.microsoft.com/office/drawing/2014/main" id="{CD569096-6E2E-4783-AFB7-76C67CC6E2BC}"/>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9" name="Freeform 6693">
                  <a:extLst>
                    <a:ext uri="{FF2B5EF4-FFF2-40B4-BE49-F238E27FC236}">
                      <a16:creationId xmlns:a16="http://schemas.microsoft.com/office/drawing/2014/main" id="{099B5F26-2576-4BB8-ADEA-818420C118E2}"/>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0" name="Freeform 6694">
                  <a:extLst>
                    <a:ext uri="{FF2B5EF4-FFF2-40B4-BE49-F238E27FC236}">
                      <a16:creationId xmlns:a16="http://schemas.microsoft.com/office/drawing/2014/main" id="{EF09A0AC-334A-4FE3-988E-D9E39FDE32FA}"/>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1" name="Freeform 6695">
                  <a:extLst>
                    <a:ext uri="{FF2B5EF4-FFF2-40B4-BE49-F238E27FC236}">
                      <a16:creationId xmlns:a16="http://schemas.microsoft.com/office/drawing/2014/main" id="{DAE1B38D-5866-48B1-8043-6E021E4FBB88}"/>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2" name="Freeform 6696">
                  <a:extLst>
                    <a:ext uri="{FF2B5EF4-FFF2-40B4-BE49-F238E27FC236}">
                      <a16:creationId xmlns:a16="http://schemas.microsoft.com/office/drawing/2014/main" id="{0AEC3240-ADEC-40E8-93B3-D47091997DD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3" name="Freeform 6697">
                  <a:extLst>
                    <a:ext uri="{FF2B5EF4-FFF2-40B4-BE49-F238E27FC236}">
                      <a16:creationId xmlns:a16="http://schemas.microsoft.com/office/drawing/2014/main" id="{A9CD0397-9A79-4420-8B84-8B3BB4314C7F}"/>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4" name="Freeform 6698">
                  <a:extLst>
                    <a:ext uri="{FF2B5EF4-FFF2-40B4-BE49-F238E27FC236}">
                      <a16:creationId xmlns:a16="http://schemas.microsoft.com/office/drawing/2014/main" id="{530313F9-C95E-4BAB-9609-96F4D7B3087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5" name="Freeform 6699">
                  <a:extLst>
                    <a:ext uri="{FF2B5EF4-FFF2-40B4-BE49-F238E27FC236}">
                      <a16:creationId xmlns:a16="http://schemas.microsoft.com/office/drawing/2014/main" id="{CF5B8703-27EA-445B-9408-FEDC7F25DBF1}"/>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6" name="Freeform 6700">
                  <a:extLst>
                    <a:ext uri="{FF2B5EF4-FFF2-40B4-BE49-F238E27FC236}">
                      <a16:creationId xmlns:a16="http://schemas.microsoft.com/office/drawing/2014/main" id="{C235C312-1BF3-48FE-A041-13BF493B6E0B}"/>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7" name="Freeform 6701">
                  <a:extLst>
                    <a:ext uri="{FF2B5EF4-FFF2-40B4-BE49-F238E27FC236}">
                      <a16:creationId xmlns:a16="http://schemas.microsoft.com/office/drawing/2014/main" id="{CDDA7DB2-8725-4C08-918A-E34F17D9698D}"/>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8" name="Freeform 6702">
                  <a:extLst>
                    <a:ext uri="{FF2B5EF4-FFF2-40B4-BE49-F238E27FC236}">
                      <a16:creationId xmlns:a16="http://schemas.microsoft.com/office/drawing/2014/main" id="{28DB9B5C-FFDF-45B7-94A6-BDC587117A2A}"/>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9" name="Freeform 6703">
                  <a:extLst>
                    <a:ext uri="{FF2B5EF4-FFF2-40B4-BE49-F238E27FC236}">
                      <a16:creationId xmlns:a16="http://schemas.microsoft.com/office/drawing/2014/main" id="{C3055FDA-C9E0-4AF6-AE29-05F51B61D874}"/>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0" name="Freeform 6704">
                  <a:extLst>
                    <a:ext uri="{FF2B5EF4-FFF2-40B4-BE49-F238E27FC236}">
                      <a16:creationId xmlns:a16="http://schemas.microsoft.com/office/drawing/2014/main" id="{76BAF374-59F9-467E-A007-A000699B5867}"/>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1" name="Freeform 6705">
                  <a:extLst>
                    <a:ext uri="{FF2B5EF4-FFF2-40B4-BE49-F238E27FC236}">
                      <a16:creationId xmlns:a16="http://schemas.microsoft.com/office/drawing/2014/main" id="{D9D14EBC-D683-4EA8-813E-A1F4159DFC42}"/>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2" name="Freeform 6706">
                  <a:extLst>
                    <a:ext uri="{FF2B5EF4-FFF2-40B4-BE49-F238E27FC236}">
                      <a16:creationId xmlns:a16="http://schemas.microsoft.com/office/drawing/2014/main" id="{0D63A674-25FE-4A96-948B-35D0241724BB}"/>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3" name="Freeform 6707">
                  <a:extLst>
                    <a:ext uri="{FF2B5EF4-FFF2-40B4-BE49-F238E27FC236}">
                      <a16:creationId xmlns:a16="http://schemas.microsoft.com/office/drawing/2014/main" id="{AB4C9351-2632-43DF-AA8A-4EFF03039C0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4" name="Freeform 6708">
                  <a:extLst>
                    <a:ext uri="{FF2B5EF4-FFF2-40B4-BE49-F238E27FC236}">
                      <a16:creationId xmlns:a16="http://schemas.microsoft.com/office/drawing/2014/main" id="{D17EDD3E-0A9C-4F65-B3F0-363A7D14DC9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5" name="Freeform 6709">
                  <a:extLst>
                    <a:ext uri="{FF2B5EF4-FFF2-40B4-BE49-F238E27FC236}">
                      <a16:creationId xmlns:a16="http://schemas.microsoft.com/office/drawing/2014/main" id="{B85B82F3-D92A-434D-BFFB-4D3E0A671289}"/>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6" name="Freeform 6710">
                  <a:extLst>
                    <a:ext uri="{FF2B5EF4-FFF2-40B4-BE49-F238E27FC236}">
                      <a16:creationId xmlns:a16="http://schemas.microsoft.com/office/drawing/2014/main" id="{547D4EDC-FA86-45FC-A672-AB52852BFD5E}"/>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7" name="Freeform 6711">
                  <a:extLst>
                    <a:ext uri="{FF2B5EF4-FFF2-40B4-BE49-F238E27FC236}">
                      <a16:creationId xmlns:a16="http://schemas.microsoft.com/office/drawing/2014/main" id="{F6D1A8FF-03A2-4AC6-B094-685EF2717EB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8" name="Freeform 6712">
                  <a:extLst>
                    <a:ext uri="{FF2B5EF4-FFF2-40B4-BE49-F238E27FC236}">
                      <a16:creationId xmlns:a16="http://schemas.microsoft.com/office/drawing/2014/main" id="{7890858B-BC5B-4483-97CD-66C2BC015A6B}"/>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9" name="Freeform 6713">
                  <a:extLst>
                    <a:ext uri="{FF2B5EF4-FFF2-40B4-BE49-F238E27FC236}">
                      <a16:creationId xmlns:a16="http://schemas.microsoft.com/office/drawing/2014/main" id="{1F873E7C-93D5-42A1-B7FB-46D0FFEC6235}"/>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0" name="Freeform 6714">
                  <a:extLst>
                    <a:ext uri="{FF2B5EF4-FFF2-40B4-BE49-F238E27FC236}">
                      <a16:creationId xmlns:a16="http://schemas.microsoft.com/office/drawing/2014/main" id="{CCDBD08C-3CF2-4F3E-B763-925DD08A5FDF}"/>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1" name="Freeform 6715">
                  <a:extLst>
                    <a:ext uri="{FF2B5EF4-FFF2-40B4-BE49-F238E27FC236}">
                      <a16:creationId xmlns:a16="http://schemas.microsoft.com/office/drawing/2014/main" id="{87C56277-03D8-406F-BADE-BC3FA24C3DA8}"/>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2" name="Freeform 6716">
                  <a:extLst>
                    <a:ext uri="{FF2B5EF4-FFF2-40B4-BE49-F238E27FC236}">
                      <a16:creationId xmlns:a16="http://schemas.microsoft.com/office/drawing/2014/main" id="{AE130E2B-9392-4597-89DC-169803E319C4}"/>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3" name="Freeform 6717">
                  <a:extLst>
                    <a:ext uri="{FF2B5EF4-FFF2-40B4-BE49-F238E27FC236}">
                      <a16:creationId xmlns:a16="http://schemas.microsoft.com/office/drawing/2014/main" id="{0D3C0E8C-A706-42F7-9981-0F9B664F89D5}"/>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4" name="Freeform 6718">
                  <a:extLst>
                    <a:ext uri="{FF2B5EF4-FFF2-40B4-BE49-F238E27FC236}">
                      <a16:creationId xmlns:a16="http://schemas.microsoft.com/office/drawing/2014/main" id="{6D4A4215-C623-4660-90FA-DD0F07027495}"/>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5" name="Freeform 6719">
                  <a:extLst>
                    <a:ext uri="{FF2B5EF4-FFF2-40B4-BE49-F238E27FC236}">
                      <a16:creationId xmlns:a16="http://schemas.microsoft.com/office/drawing/2014/main" id="{6FEA986E-D68E-4F82-818E-ED84D11A1F86}"/>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6" name="Freeform 6720">
                  <a:extLst>
                    <a:ext uri="{FF2B5EF4-FFF2-40B4-BE49-F238E27FC236}">
                      <a16:creationId xmlns:a16="http://schemas.microsoft.com/office/drawing/2014/main" id="{92D91F78-6D10-4B54-915F-235844CFC47F}"/>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7" name="Freeform 6721">
                  <a:extLst>
                    <a:ext uri="{FF2B5EF4-FFF2-40B4-BE49-F238E27FC236}">
                      <a16:creationId xmlns:a16="http://schemas.microsoft.com/office/drawing/2014/main" id="{B85FB24B-EB93-479F-B626-55A0BB14EE3B}"/>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8" name="Freeform 6722">
                  <a:extLst>
                    <a:ext uri="{FF2B5EF4-FFF2-40B4-BE49-F238E27FC236}">
                      <a16:creationId xmlns:a16="http://schemas.microsoft.com/office/drawing/2014/main" id="{747D471E-8A1D-4A75-B70E-E8D2580E0E5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9" name="Freeform 6723">
                  <a:extLst>
                    <a:ext uri="{FF2B5EF4-FFF2-40B4-BE49-F238E27FC236}">
                      <a16:creationId xmlns:a16="http://schemas.microsoft.com/office/drawing/2014/main" id="{A3032907-2ABA-4DA2-A7D8-CEA078BCBF24}"/>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0" name="Freeform 6724">
                  <a:extLst>
                    <a:ext uri="{FF2B5EF4-FFF2-40B4-BE49-F238E27FC236}">
                      <a16:creationId xmlns:a16="http://schemas.microsoft.com/office/drawing/2014/main" id="{6C999A14-47E0-4B8D-897E-BD3C834A95E3}"/>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1" name="Freeform 6725">
                  <a:extLst>
                    <a:ext uri="{FF2B5EF4-FFF2-40B4-BE49-F238E27FC236}">
                      <a16:creationId xmlns:a16="http://schemas.microsoft.com/office/drawing/2014/main" id="{29EA9F4E-6D3E-4278-BECB-793DB49D5E26}"/>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2" name="Freeform 6726">
                  <a:extLst>
                    <a:ext uri="{FF2B5EF4-FFF2-40B4-BE49-F238E27FC236}">
                      <a16:creationId xmlns:a16="http://schemas.microsoft.com/office/drawing/2014/main" id="{E6F6E4C3-2769-4EFA-9D1E-AD970EB3AB3A}"/>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3" name="Freeform 6727">
                  <a:extLst>
                    <a:ext uri="{FF2B5EF4-FFF2-40B4-BE49-F238E27FC236}">
                      <a16:creationId xmlns:a16="http://schemas.microsoft.com/office/drawing/2014/main" id="{D09A8A19-98BF-4DB5-A67D-80D76C33C70F}"/>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4" name="Freeform 6728">
                  <a:extLst>
                    <a:ext uri="{FF2B5EF4-FFF2-40B4-BE49-F238E27FC236}">
                      <a16:creationId xmlns:a16="http://schemas.microsoft.com/office/drawing/2014/main" id="{3EAC01BB-BC3D-4907-9B7F-5B034B42115E}"/>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5" name="Freeform 6729">
                  <a:extLst>
                    <a:ext uri="{FF2B5EF4-FFF2-40B4-BE49-F238E27FC236}">
                      <a16:creationId xmlns:a16="http://schemas.microsoft.com/office/drawing/2014/main" id="{BE58D2BF-4D06-43F3-955A-6CA711BA3395}"/>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6" name="Freeform 6730">
                  <a:extLst>
                    <a:ext uri="{FF2B5EF4-FFF2-40B4-BE49-F238E27FC236}">
                      <a16:creationId xmlns:a16="http://schemas.microsoft.com/office/drawing/2014/main" id="{735E7EB3-6DEA-41A8-ABF5-6B04ED1FC7C7}"/>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7" name="Freeform 6731">
                  <a:extLst>
                    <a:ext uri="{FF2B5EF4-FFF2-40B4-BE49-F238E27FC236}">
                      <a16:creationId xmlns:a16="http://schemas.microsoft.com/office/drawing/2014/main" id="{C2869921-194D-454F-B4A6-A7C6EBA5DFD7}"/>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8" name="Freeform 6732">
                  <a:extLst>
                    <a:ext uri="{FF2B5EF4-FFF2-40B4-BE49-F238E27FC236}">
                      <a16:creationId xmlns:a16="http://schemas.microsoft.com/office/drawing/2014/main" id="{EE670834-0B1B-492E-8DB0-FFC5E3BCD79D}"/>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9" name="Freeform 6733">
                  <a:extLst>
                    <a:ext uri="{FF2B5EF4-FFF2-40B4-BE49-F238E27FC236}">
                      <a16:creationId xmlns:a16="http://schemas.microsoft.com/office/drawing/2014/main" id="{BB1615B1-E5FF-4E15-80BD-A4CFCE4EF302}"/>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0" name="Freeform 6734">
                  <a:extLst>
                    <a:ext uri="{FF2B5EF4-FFF2-40B4-BE49-F238E27FC236}">
                      <a16:creationId xmlns:a16="http://schemas.microsoft.com/office/drawing/2014/main" id="{DB914F47-9D51-4020-B99D-349A4D849B9C}"/>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1" name="Freeform 6735">
                  <a:extLst>
                    <a:ext uri="{FF2B5EF4-FFF2-40B4-BE49-F238E27FC236}">
                      <a16:creationId xmlns:a16="http://schemas.microsoft.com/office/drawing/2014/main" id="{8CECD523-5C1B-4988-A11F-0EFC693DC2A1}"/>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2" name="Freeform 6736">
                  <a:extLst>
                    <a:ext uri="{FF2B5EF4-FFF2-40B4-BE49-F238E27FC236}">
                      <a16:creationId xmlns:a16="http://schemas.microsoft.com/office/drawing/2014/main" id="{336E73CD-8F75-4554-AD3D-ED115DDCB71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3" name="Freeform 6737">
                  <a:extLst>
                    <a:ext uri="{FF2B5EF4-FFF2-40B4-BE49-F238E27FC236}">
                      <a16:creationId xmlns:a16="http://schemas.microsoft.com/office/drawing/2014/main" id="{4BEEC06A-F410-4922-8085-3EFAAE1B5B3E}"/>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4" name="Freeform 6738">
                  <a:extLst>
                    <a:ext uri="{FF2B5EF4-FFF2-40B4-BE49-F238E27FC236}">
                      <a16:creationId xmlns:a16="http://schemas.microsoft.com/office/drawing/2014/main" id="{C6334280-64C2-43DC-9D99-456C93C37923}"/>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5" name="Freeform 6739">
                  <a:extLst>
                    <a:ext uri="{FF2B5EF4-FFF2-40B4-BE49-F238E27FC236}">
                      <a16:creationId xmlns:a16="http://schemas.microsoft.com/office/drawing/2014/main" id="{1845859B-9AC1-429F-8580-E94235CD382D}"/>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6" name="Freeform 6740">
                  <a:extLst>
                    <a:ext uri="{FF2B5EF4-FFF2-40B4-BE49-F238E27FC236}">
                      <a16:creationId xmlns:a16="http://schemas.microsoft.com/office/drawing/2014/main" id="{82459EEE-6D7B-4249-BA45-5D5E0F7825A9}"/>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7" name="Freeform 6741">
                  <a:extLst>
                    <a:ext uri="{FF2B5EF4-FFF2-40B4-BE49-F238E27FC236}">
                      <a16:creationId xmlns:a16="http://schemas.microsoft.com/office/drawing/2014/main" id="{81AEE643-47D5-4452-9456-52ECCFCF755A}"/>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8" name="Freeform 6742">
                  <a:extLst>
                    <a:ext uri="{FF2B5EF4-FFF2-40B4-BE49-F238E27FC236}">
                      <a16:creationId xmlns:a16="http://schemas.microsoft.com/office/drawing/2014/main" id="{55E66FF3-BA36-4EBE-B2DA-BEE0E3DC6E2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9" name="Freeform 6743">
                  <a:extLst>
                    <a:ext uri="{FF2B5EF4-FFF2-40B4-BE49-F238E27FC236}">
                      <a16:creationId xmlns:a16="http://schemas.microsoft.com/office/drawing/2014/main" id="{798AC5E7-3F7E-4DE1-8CA0-3016ADB4AA2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0" name="Freeform 6744">
                  <a:extLst>
                    <a:ext uri="{FF2B5EF4-FFF2-40B4-BE49-F238E27FC236}">
                      <a16:creationId xmlns:a16="http://schemas.microsoft.com/office/drawing/2014/main" id="{29DAE62E-4135-4FA8-A59E-24DB224CFD2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1" name="Freeform 6745">
                  <a:extLst>
                    <a:ext uri="{FF2B5EF4-FFF2-40B4-BE49-F238E27FC236}">
                      <a16:creationId xmlns:a16="http://schemas.microsoft.com/office/drawing/2014/main" id="{5631920B-D69B-4501-9509-C1F3FF8C706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2" name="Freeform 6746">
                  <a:extLst>
                    <a:ext uri="{FF2B5EF4-FFF2-40B4-BE49-F238E27FC236}">
                      <a16:creationId xmlns:a16="http://schemas.microsoft.com/office/drawing/2014/main" id="{3947C251-A7F2-46A9-9B3C-D08B9C1CAD35}"/>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3" name="Freeform 6747">
                  <a:extLst>
                    <a:ext uri="{FF2B5EF4-FFF2-40B4-BE49-F238E27FC236}">
                      <a16:creationId xmlns:a16="http://schemas.microsoft.com/office/drawing/2014/main" id="{92030972-A7BA-40B4-B234-7378497C29E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4" name="Freeform 6748">
                  <a:extLst>
                    <a:ext uri="{FF2B5EF4-FFF2-40B4-BE49-F238E27FC236}">
                      <a16:creationId xmlns:a16="http://schemas.microsoft.com/office/drawing/2014/main" id="{6DBF4269-7568-44AA-8B60-D510BE0B007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5" name="Freeform 6749">
                  <a:extLst>
                    <a:ext uri="{FF2B5EF4-FFF2-40B4-BE49-F238E27FC236}">
                      <a16:creationId xmlns:a16="http://schemas.microsoft.com/office/drawing/2014/main" id="{54F95CE9-C390-431A-8186-4C546547F46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6" name="Freeform 6750">
                  <a:extLst>
                    <a:ext uri="{FF2B5EF4-FFF2-40B4-BE49-F238E27FC236}">
                      <a16:creationId xmlns:a16="http://schemas.microsoft.com/office/drawing/2014/main" id="{ECA291B7-B06B-4490-BDDF-8D7C78D8BBE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7" name="Freeform 6751">
                  <a:extLst>
                    <a:ext uri="{FF2B5EF4-FFF2-40B4-BE49-F238E27FC236}">
                      <a16:creationId xmlns:a16="http://schemas.microsoft.com/office/drawing/2014/main" id="{355D97EE-28D5-4D30-ACD0-70C87DEFE86F}"/>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8" name="Freeform 6752">
                  <a:extLst>
                    <a:ext uri="{FF2B5EF4-FFF2-40B4-BE49-F238E27FC236}">
                      <a16:creationId xmlns:a16="http://schemas.microsoft.com/office/drawing/2014/main" id="{5F07C409-4FCC-4542-BC00-10B9AEB357D3}"/>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9" name="Freeform 6753">
                  <a:extLst>
                    <a:ext uri="{FF2B5EF4-FFF2-40B4-BE49-F238E27FC236}">
                      <a16:creationId xmlns:a16="http://schemas.microsoft.com/office/drawing/2014/main" id="{294E2217-E086-43E3-8B83-CB3431D59F1A}"/>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0" name="Freeform 6754">
                  <a:extLst>
                    <a:ext uri="{FF2B5EF4-FFF2-40B4-BE49-F238E27FC236}">
                      <a16:creationId xmlns:a16="http://schemas.microsoft.com/office/drawing/2014/main" id="{79BA109E-DA7F-4F2C-AFC7-CB14ECBC367A}"/>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1" name="Freeform 6755">
                  <a:extLst>
                    <a:ext uri="{FF2B5EF4-FFF2-40B4-BE49-F238E27FC236}">
                      <a16:creationId xmlns:a16="http://schemas.microsoft.com/office/drawing/2014/main" id="{C5119A08-A627-478C-BEBC-332042776FD9}"/>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2" name="Freeform 6756">
                  <a:extLst>
                    <a:ext uri="{FF2B5EF4-FFF2-40B4-BE49-F238E27FC236}">
                      <a16:creationId xmlns:a16="http://schemas.microsoft.com/office/drawing/2014/main" id="{4791F9E5-6787-432C-B91C-FB35650E6A8E}"/>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3" name="Freeform 6757">
                  <a:extLst>
                    <a:ext uri="{FF2B5EF4-FFF2-40B4-BE49-F238E27FC236}">
                      <a16:creationId xmlns:a16="http://schemas.microsoft.com/office/drawing/2014/main" id="{1958AB2B-B689-4934-8C19-98CDEF7239B1}"/>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4" name="Freeform 6758">
                  <a:extLst>
                    <a:ext uri="{FF2B5EF4-FFF2-40B4-BE49-F238E27FC236}">
                      <a16:creationId xmlns:a16="http://schemas.microsoft.com/office/drawing/2014/main" id="{A128411A-B058-4BE0-BBFC-1C3BB6F2576E}"/>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5" name="Freeform 6759">
                  <a:extLst>
                    <a:ext uri="{FF2B5EF4-FFF2-40B4-BE49-F238E27FC236}">
                      <a16:creationId xmlns:a16="http://schemas.microsoft.com/office/drawing/2014/main" id="{CF65394C-D261-47DC-9F71-66C64D085072}"/>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6" name="Freeform 6760">
                  <a:extLst>
                    <a:ext uri="{FF2B5EF4-FFF2-40B4-BE49-F238E27FC236}">
                      <a16:creationId xmlns:a16="http://schemas.microsoft.com/office/drawing/2014/main" id="{CC37A399-86CE-4B5A-B5B7-1815C5FBD29E}"/>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7" name="Freeform 6761">
                  <a:extLst>
                    <a:ext uri="{FF2B5EF4-FFF2-40B4-BE49-F238E27FC236}">
                      <a16:creationId xmlns:a16="http://schemas.microsoft.com/office/drawing/2014/main" id="{98C6DB08-6002-481C-8E57-E65B6758B90F}"/>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8" name="Freeform 6762">
                  <a:extLst>
                    <a:ext uri="{FF2B5EF4-FFF2-40B4-BE49-F238E27FC236}">
                      <a16:creationId xmlns:a16="http://schemas.microsoft.com/office/drawing/2014/main" id="{F19C1620-A693-4E09-AA72-CC4A97D7B240}"/>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9" name="Freeform 6763">
                  <a:extLst>
                    <a:ext uri="{FF2B5EF4-FFF2-40B4-BE49-F238E27FC236}">
                      <a16:creationId xmlns:a16="http://schemas.microsoft.com/office/drawing/2014/main" id="{A7583333-B7FC-4A44-8D1F-55A68CEC826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0" name="Freeform 6764">
                  <a:extLst>
                    <a:ext uri="{FF2B5EF4-FFF2-40B4-BE49-F238E27FC236}">
                      <a16:creationId xmlns:a16="http://schemas.microsoft.com/office/drawing/2014/main" id="{F62C12DF-2527-4AA7-90F5-5208ED1074C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1" name="Freeform 6765">
                  <a:extLst>
                    <a:ext uri="{FF2B5EF4-FFF2-40B4-BE49-F238E27FC236}">
                      <a16:creationId xmlns:a16="http://schemas.microsoft.com/office/drawing/2014/main" id="{FE63305A-FF25-4628-B0F7-390179F7616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2" name="Freeform 6766">
                  <a:extLst>
                    <a:ext uri="{FF2B5EF4-FFF2-40B4-BE49-F238E27FC236}">
                      <a16:creationId xmlns:a16="http://schemas.microsoft.com/office/drawing/2014/main" id="{FB916363-56F1-4B7C-84C4-2B00D9188613}"/>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3" name="Freeform 6767">
                  <a:extLst>
                    <a:ext uri="{FF2B5EF4-FFF2-40B4-BE49-F238E27FC236}">
                      <a16:creationId xmlns:a16="http://schemas.microsoft.com/office/drawing/2014/main" id="{FFD8659C-7FF2-48EF-A60C-3AA751149ADB}"/>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4" name="Freeform 6768">
                  <a:extLst>
                    <a:ext uri="{FF2B5EF4-FFF2-40B4-BE49-F238E27FC236}">
                      <a16:creationId xmlns:a16="http://schemas.microsoft.com/office/drawing/2014/main" id="{C9028D63-C9DC-47BF-B805-8DAED27F44EE}"/>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5" name="Freeform 6769">
                  <a:extLst>
                    <a:ext uri="{FF2B5EF4-FFF2-40B4-BE49-F238E27FC236}">
                      <a16:creationId xmlns:a16="http://schemas.microsoft.com/office/drawing/2014/main" id="{E29AF9AA-BECF-49A2-B122-F9489D32975D}"/>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6" name="Freeform 6770">
                  <a:extLst>
                    <a:ext uri="{FF2B5EF4-FFF2-40B4-BE49-F238E27FC236}">
                      <a16:creationId xmlns:a16="http://schemas.microsoft.com/office/drawing/2014/main" id="{CDC4B00B-B717-4DEC-BDF4-7E262D5F52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7" name="Freeform 6771">
                  <a:extLst>
                    <a:ext uri="{FF2B5EF4-FFF2-40B4-BE49-F238E27FC236}">
                      <a16:creationId xmlns:a16="http://schemas.microsoft.com/office/drawing/2014/main" id="{B9BCD583-DB42-4CAF-BEFD-19C4B907FDA9}"/>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8" name="Freeform 6772">
                  <a:extLst>
                    <a:ext uri="{FF2B5EF4-FFF2-40B4-BE49-F238E27FC236}">
                      <a16:creationId xmlns:a16="http://schemas.microsoft.com/office/drawing/2014/main" id="{20D823B1-CD72-4F01-AD46-A2EA55681710}"/>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9" name="Freeform 6773">
                  <a:extLst>
                    <a:ext uri="{FF2B5EF4-FFF2-40B4-BE49-F238E27FC236}">
                      <a16:creationId xmlns:a16="http://schemas.microsoft.com/office/drawing/2014/main" id="{C9FA3B2E-35FE-4D93-956F-9E981C1B8262}"/>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0" name="Freeform 6774">
                  <a:extLst>
                    <a:ext uri="{FF2B5EF4-FFF2-40B4-BE49-F238E27FC236}">
                      <a16:creationId xmlns:a16="http://schemas.microsoft.com/office/drawing/2014/main" id="{A77E4619-CC50-456F-A692-F3924DCD1C9D}"/>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1" name="Freeform 6775">
                  <a:extLst>
                    <a:ext uri="{FF2B5EF4-FFF2-40B4-BE49-F238E27FC236}">
                      <a16:creationId xmlns:a16="http://schemas.microsoft.com/office/drawing/2014/main" id="{0C54E4DD-F43E-445A-8664-0D9345D701A7}"/>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2" name="Freeform 6776">
                  <a:extLst>
                    <a:ext uri="{FF2B5EF4-FFF2-40B4-BE49-F238E27FC236}">
                      <a16:creationId xmlns:a16="http://schemas.microsoft.com/office/drawing/2014/main" id="{D3AD95A7-A718-49E8-96FC-F11D798B4C0A}"/>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3" name="Freeform 6777">
                  <a:extLst>
                    <a:ext uri="{FF2B5EF4-FFF2-40B4-BE49-F238E27FC236}">
                      <a16:creationId xmlns:a16="http://schemas.microsoft.com/office/drawing/2014/main" id="{B283D1FA-8F06-4AAD-99F3-3BAB39D0D113}"/>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4" name="Freeform 6778">
                  <a:extLst>
                    <a:ext uri="{FF2B5EF4-FFF2-40B4-BE49-F238E27FC236}">
                      <a16:creationId xmlns:a16="http://schemas.microsoft.com/office/drawing/2014/main" id="{1CA4AECF-63E9-4C8E-A8CE-97C90E8A645E}"/>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5" name="Freeform 6779">
                  <a:extLst>
                    <a:ext uri="{FF2B5EF4-FFF2-40B4-BE49-F238E27FC236}">
                      <a16:creationId xmlns:a16="http://schemas.microsoft.com/office/drawing/2014/main" id="{B0C7D80F-DDEE-4423-A9FE-AE0C6AC72CA0}"/>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6" name="Freeform 6780">
                  <a:extLst>
                    <a:ext uri="{FF2B5EF4-FFF2-40B4-BE49-F238E27FC236}">
                      <a16:creationId xmlns:a16="http://schemas.microsoft.com/office/drawing/2014/main" id="{ACD98983-F85D-4BDD-8B7D-FB9F731B5B1A}"/>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7" name="Freeform 6781">
                  <a:extLst>
                    <a:ext uri="{FF2B5EF4-FFF2-40B4-BE49-F238E27FC236}">
                      <a16:creationId xmlns:a16="http://schemas.microsoft.com/office/drawing/2014/main" id="{73ED0D34-6871-41A9-8203-3B040E5B13D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8" name="Freeform 6782">
                  <a:extLst>
                    <a:ext uri="{FF2B5EF4-FFF2-40B4-BE49-F238E27FC236}">
                      <a16:creationId xmlns:a16="http://schemas.microsoft.com/office/drawing/2014/main" id="{86D573D5-BD46-4301-BAF3-8B20870EBDF1}"/>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9" name="Freeform 6783">
                  <a:extLst>
                    <a:ext uri="{FF2B5EF4-FFF2-40B4-BE49-F238E27FC236}">
                      <a16:creationId xmlns:a16="http://schemas.microsoft.com/office/drawing/2014/main" id="{2A03EE54-2265-457A-B012-2E2ED20DDBF1}"/>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0" name="Freeform 6784">
                  <a:extLst>
                    <a:ext uri="{FF2B5EF4-FFF2-40B4-BE49-F238E27FC236}">
                      <a16:creationId xmlns:a16="http://schemas.microsoft.com/office/drawing/2014/main" id="{F33C5C33-ED15-42D9-8EE3-A0B6BC2EEF44}"/>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1" name="Freeform 6785">
                  <a:extLst>
                    <a:ext uri="{FF2B5EF4-FFF2-40B4-BE49-F238E27FC236}">
                      <a16:creationId xmlns:a16="http://schemas.microsoft.com/office/drawing/2014/main" id="{D712C61F-8012-4825-9648-631C1FDC68E9}"/>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2" name="Freeform 6786">
                  <a:extLst>
                    <a:ext uri="{FF2B5EF4-FFF2-40B4-BE49-F238E27FC236}">
                      <a16:creationId xmlns:a16="http://schemas.microsoft.com/office/drawing/2014/main" id="{1445958C-404A-43BD-BA62-040BADB46933}"/>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3" name="Freeform 6787">
                  <a:extLst>
                    <a:ext uri="{FF2B5EF4-FFF2-40B4-BE49-F238E27FC236}">
                      <a16:creationId xmlns:a16="http://schemas.microsoft.com/office/drawing/2014/main" id="{E9E82BB7-E140-480A-AA96-366988C325CF}"/>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4" name="Freeform 6788">
                  <a:extLst>
                    <a:ext uri="{FF2B5EF4-FFF2-40B4-BE49-F238E27FC236}">
                      <a16:creationId xmlns:a16="http://schemas.microsoft.com/office/drawing/2014/main" id="{3020C2E6-0AFF-4D43-8CF0-9B9610CCA497}"/>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5" name="Freeform 6789">
                  <a:extLst>
                    <a:ext uri="{FF2B5EF4-FFF2-40B4-BE49-F238E27FC236}">
                      <a16:creationId xmlns:a16="http://schemas.microsoft.com/office/drawing/2014/main" id="{D9C3D189-9C57-43DF-9D10-E034E5E02B85}"/>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6" name="Freeform 6790">
                  <a:extLst>
                    <a:ext uri="{FF2B5EF4-FFF2-40B4-BE49-F238E27FC236}">
                      <a16:creationId xmlns:a16="http://schemas.microsoft.com/office/drawing/2014/main" id="{707566E3-48B3-4A8F-A747-968B6871202A}"/>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7" name="Freeform 6791">
                  <a:extLst>
                    <a:ext uri="{FF2B5EF4-FFF2-40B4-BE49-F238E27FC236}">
                      <a16:creationId xmlns:a16="http://schemas.microsoft.com/office/drawing/2014/main" id="{5541E0FC-15E8-43B3-9F07-17DAE8D666A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8" name="Freeform 6792">
                  <a:extLst>
                    <a:ext uri="{FF2B5EF4-FFF2-40B4-BE49-F238E27FC236}">
                      <a16:creationId xmlns:a16="http://schemas.microsoft.com/office/drawing/2014/main" id="{9E36365B-3753-47B7-9D0A-2F01BC3782D8}"/>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9" name="Freeform 6793">
                  <a:extLst>
                    <a:ext uri="{FF2B5EF4-FFF2-40B4-BE49-F238E27FC236}">
                      <a16:creationId xmlns:a16="http://schemas.microsoft.com/office/drawing/2014/main" id="{5EA522D6-4E59-4A4C-911E-6AB869ACBBF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0" name="Freeform 6794">
                  <a:extLst>
                    <a:ext uri="{FF2B5EF4-FFF2-40B4-BE49-F238E27FC236}">
                      <a16:creationId xmlns:a16="http://schemas.microsoft.com/office/drawing/2014/main" id="{12D01D20-8F6B-47A8-B516-14464D20D27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1" name="Freeform 6795">
                  <a:extLst>
                    <a:ext uri="{FF2B5EF4-FFF2-40B4-BE49-F238E27FC236}">
                      <a16:creationId xmlns:a16="http://schemas.microsoft.com/office/drawing/2014/main" id="{53A0E621-E254-4D74-BE2B-A526952FFBF8}"/>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2" name="Freeform 6796">
                  <a:extLst>
                    <a:ext uri="{FF2B5EF4-FFF2-40B4-BE49-F238E27FC236}">
                      <a16:creationId xmlns:a16="http://schemas.microsoft.com/office/drawing/2014/main" id="{E0C481BF-54CE-46BE-BBD5-E9BA57B4FEDB}"/>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3" name="Freeform 6797">
                  <a:extLst>
                    <a:ext uri="{FF2B5EF4-FFF2-40B4-BE49-F238E27FC236}">
                      <a16:creationId xmlns:a16="http://schemas.microsoft.com/office/drawing/2014/main" id="{13ADA43E-62C4-4F7A-B117-9261B10F7119}"/>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4" name="Freeform 6798">
                  <a:extLst>
                    <a:ext uri="{FF2B5EF4-FFF2-40B4-BE49-F238E27FC236}">
                      <a16:creationId xmlns:a16="http://schemas.microsoft.com/office/drawing/2014/main" id="{B6EFEB15-579D-488C-B5CF-7DBE79DB74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5" name="Freeform 6799">
                  <a:extLst>
                    <a:ext uri="{FF2B5EF4-FFF2-40B4-BE49-F238E27FC236}">
                      <a16:creationId xmlns:a16="http://schemas.microsoft.com/office/drawing/2014/main" id="{2CE03B90-BC4F-4896-BF09-2C8E0BAB5B52}"/>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6" name="Freeform 6800">
                  <a:extLst>
                    <a:ext uri="{FF2B5EF4-FFF2-40B4-BE49-F238E27FC236}">
                      <a16:creationId xmlns:a16="http://schemas.microsoft.com/office/drawing/2014/main" id="{881B8F90-FF9A-4B4E-8B87-55E29D4EC7E7}"/>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7" name="Freeform 6801">
                  <a:extLst>
                    <a:ext uri="{FF2B5EF4-FFF2-40B4-BE49-F238E27FC236}">
                      <a16:creationId xmlns:a16="http://schemas.microsoft.com/office/drawing/2014/main" id="{E6204E2C-83BC-4B92-9B9B-DBE73C132D5A}"/>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8" name="Freeform 6802">
                  <a:extLst>
                    <a:ext uri="{FF2B5EF4-FFF2-40B4-BE49-F238E27FC236}">
                      <a16:creationId xmlns:a16="http://schemas.microsoft.com/office/drawing/2014/main" id="{22A83BEC-3DD0-430B-9210-08B569B50C60}"/>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9" name="Freeform 6803">
                  <a:extLst>
                    <a:ext uri="{FF2B5EF4-FFF2-40B4-BE49-F238E27FC236}">
                      <a16:creationId xmlns:a16="http://schemas.microsoft.com/office/drawing/2014/main" id="{93C7A9F4-FCE9-4B0F-98D1-F290C37B46C4}"/>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0" name="Freeform 6804">
                  <a:extLst>
                    <a:ext uri="{FF2B5EF4-FFF2-40B4-BE49-F238E27FC236}">
                      <a16:creationId xmlns:a16="http://schemas.microsoft.com/office/drawing/2014/main" id="{65C52828-69D2-46BF-8169-9B1B831FEEE9}"/>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1" name="Freeform 6805">
                  <a:extLst>
                    <a:ext uri="{FF2B5EF4-FFF2-40B4-BE49-F238E27FC236}">
                      <a16:creationId xmlns:a16="http://schemas.microsoft.com/office/drawing/2014/main" id="{F6FD2997-D483-4CFF-85E5-AE2132AB4D2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2" name="Freeform 6806">
                  <a:extLst>
                    <a:ext uri="{FF2B5EF4-FFF2-40B4-BE49-F238E27FC236}">
                      <a16:creationId xmlns:a16="http://schemas.microsoft.com/office/drawing/2014/main" id="{8FF78CB7-45A3-479F-81E4-63691F26EEB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3" name="Freeform 6807">
                  <a:extLst>
                    <a:ext uri="{FF2B5EF4-FFF2-40B4-BE49-F238E27FC236}">
                      <a16:creationId xmlns:a16="http://schemas.microsoft.com/office/drawing/2014/main" id="{49E6EBC5-DF8A-49CB-A37C-9A1A58F8A3A2}"/>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4" name="Freeform 6808">
                  <a:extLst>
                    <a:ext uri="{FF2B5EF4-FFF2-40B4-BE49-F238E27FC236}">
                      <a16:creationId xmlns:a16="http://schemas.microsoft.com/office/drawing/2014/main" id="{E0BDF3C4-D280-417A-B712-A3A10D18750B}"/>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5" name="Freeform 6809">
                  <a:extLst>
                    <a:ext uri="{FF2B5EF4-FFF2-40B4-BE49-F238E27FC236}">
                      <a16:creationId xmlns:a16="http://schemas.microsoft.com/office/drawing/2014/main" id="{CCC9B189-7898-460C-A227-ADDBDB9FCF11}"/>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6" name="Freeform 6810">
                  <a:extLst>
                    <a:ext uri="{FF2B5EF4-FFF2-40B4-BE49-F238E27FC236}">
                      <a16:creationId xmlns:a16="http://schemas.microsoft.com/office/drawing/2014/main" id="{BC1192EC-55AC-4F4D-85E8-EAC385A0DA2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7" name="Freeform 6811">
                  <a:extLst>
                    <a:ext uri="{FF2B5EF4-FFF2-40B4-BE49-F238E27FC236}">
                      <a16:creationId xmlns:a16="http://schemas.microsoft.com/office/drawing/2014/main" id="{9D1B59A1-2584-4667-8836-37395872A1DF}"/>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8" name="Freeform 6812">
                  <a:extLst>
                    <a:ext uri="{FF2B5EF4-FFF2-40B4-BE49-F238E27FC236}">
                      <a16:creationId xmlns:a16="http://schemas.microsoft.com/office/drawing/2014/main" id="{E7F8E81F-60F9-43D7-9CA0-424CDDAEE99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9" name="Freeform 6813">
                  <a:extLst>
                    <a:ext uri="{FF2B5EF4-FFF2-40B4-BE49-F238E27FC236}">
                      <a16:creationId xmlns:a16="http://schemas.microsoft.com/office/drawing/2014/main" id="{F9E75F63-1D05-4C52-BB17-65110395488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0" name="Freeform 6814">
                  <a:extLst>
                    <a:ext uri="{FF2B5EF4-FFF2-40B4-BE49-F238E27FC236}">
                      <a16:creationId xmlns:a16="http://schemas.microsoft.com/office/drawing/2014/main" id="{3008B3BD-F636-4640-99C7-7E42C2FE6F46}"/>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1" name="Freeform 6815">
                  <a:extLst>
                    <a:ext uri="{FF2B5EF4-FFF2-40B4-BE49-F238E27FC236}">
                      <a16:creationId xmlns:a16="http://schemas.microsoft.com/office/drawing/2014/main" id="{D241622F-BCC3-4E4B-8B44-8336A16EDA5B}"/>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2" name="Freeform 6816">
                  <a:extLst>
                    <a:ext uri="{FF2B5EF4-FFF2-40B4-BE49-F238E27FC236}">
                      <a16:creationId xmlns:a16="http://schemas.microsoft.com/office/drawing/2014/main" id="{EFC3F104-2E0D-4A07-9250-A38DB0DCE797}"/>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3" name="Freeform 6817">
                  <a:extLst>
                    <a:ext uri="{FF2B5EF4-FFF2-40B4-BE49-F238E27FC236}">
                      <a16:creationId xmlns:a16="http://schemas.microsoft.com/office/drawing/2014/main" id="{ABCADADD-03A5-4AA5-9174-9AF9D7A1651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4" name="Freeform 6818">
                  <a:extLst>
                    <a:ext uri="{FF2B5EF4-FFF2-40B4-BE49-F238E27FC236}">
                      <a16:creationId xmlns:a16="http://schemas.microsoft.com/office/drawing/2014/main" id="{8E04D0B9-7407-4EAD-8539-E6BE2D431241}"/>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5" name="Freeform 6819">
                  <a:extLst>
                    <a:ext uri="{FF2B5EF4-FFF2-40B4-BE49-F238E27FC236}">
                      <a16:creationId xmlns:a16="http://schemas.microsoft.com/office/drawing/2014/main" id="{24469E10-3D0D-4CA1-8A55-E260A5761B8E}"/>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6" name="Freeform 6820">
                  <a:extLst>
                    <a:ext uri="{FF2B5EF4-FFF2-40B4-BE49-F238E27FC236}">
                      <a16:creationId xmlns:a16="http://schemas.microsoft.com/office/drawing/2014/main" id="{EC06FFAE-41D0-47B0-8910-26857A4E15B5}"/>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7" name="Freeform 6821">
                  <a:extLst>
                    <a:ext uri="{FF2B5EF4-FFF2-40B4-BE49-F238E27FC236}">
                      <a16:creationId xmlns:a16="http://schemas.microsoft.com/office/drawing/2014/main" id="{5A661AE2-5C25-426A-B341-B28177E16CB7}"/>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8" name="Freeform 6822">
                  <a:extLst>
                    <a:ext uri="{FF2B5EF4-FFF2-40B4-BE49-F238E27FC236}">
                      <a16:creationId xmlns:a16="http://schemas.microsoft.com/office/drawing/2014/main" id="{6BD1D070-56BA-4E86-8ED6-7737DA6B37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9" name="Freeform 6823">
                  <a:extLst>
                    <a:ext uri="{FF2B5EF4-FFF2-40B4-BE49-F238E27FC236}">
                      <a16:creationId xmlns:a16="http://schemas.microsoft.com/office/drawing/2014/main" id="{B60DFB5F-4B5E-47C9-9337-4A7BBAD325F3}"/>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0" name="Freeform 6824">
                  <a:extLst>
                    <a:ext uri="{FF2B5EF4-FFF2-40B4-BE49-F238E27FC236}">
                      <a16:creationId xmlns:a16="http://schemas.microsoft.com/office/drawing/2014/main" id="{63954307-A8D3-455A-BD4D-BF157861FEE0}"/>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1" name="Freeform 6825">
                  <a:extLst>
                    <a:ext uri="{FF2B5EF4-FFF2-40B4-BE49-F238E27FC236}">
                      <a16:creationId xmlns:a16="http://schemas.microsoft.com/office/drawing/2014/main" id="{E8E3F1D6-3677-4488-9950-4A02904BBDA8}"/>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2" name="Freeform 6826">
                  <a:extLst>
                    <a:ext uri="{FF2B5EF4-FFF2-40B4-BE49-F238E27FC236}">
                      <a16:creationId xmlns:a16="http://schemas.microsoft.com/office/drawing/2014/main" id="{CA8FFB3A-F09B-4936-97B0-2BEA26147C5A}"/>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3" name="Freeform 6827">
                  <a:extLst>
                    <a:ext uri="{FF2B5EF4-FFF2-40B4-BE49-F238E27FC236}">
                      <a16:creationId xmlns:a16="http://schemas.microsoft.com/office/drawing/2014/main" id="{6E5ABF3A-B9D3-4E05-8A2B-736C8E3014AC}"/>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4" name="Freeform 6828">
                  <a:extLst>
                    <a:ext uri="{FF2B5EF4-FFF2-40B4-BE49-F238E27FC236}">
                      <a16:creationId xmlns:a16="http://schemas.microsoft.com/office/drawing/2014/main" id="{0678212E-B027-4309-A705-75343DA762E1}"/>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5" name="Freeform 6829">
                  <a:extLst>
                    <a:ext uri="{FF2B5EF4-FFF2-40B4-BE49-F238E27FC236}">
                      <a16:creationId xmlns:a16="http://schemas.microsoft.com/office/drawing/2014/main" id="{32F295B8-4342-4BEE-9C63-8F3F7FC26259}"/>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6" name="Freeform 6830">
                  <a:extLst>
                    <a:ext uri="{FF2B5EF4-FFF2-40B4-BE49-F238E27FC236}">
                      <a16:creationId xmlns:a16="http://schemas.microsoft.com/office/drawing/2014/main" id="{60787828-A799-4272-BD45-33A57B1BADAC}"/>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7" name="Freeform 6831">
                  <a:extLst>
                    <a:ext uri="{FF2B5EF4-FFF2-40B4-BE49-F238E27FC236}">
                      <a16:creationId xmlns:a16="http://schemas.microsoft.com/office/drawing/2014/main" id="{64FCF176-323C-437D-9F8C-DD7911247CF7}"/>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8" name="Freeform 6832">
                  <a:extLst>
                    <a:ext uri="{FF2B5EF4-FFF2-40B4-BE49-F238E27FC236}">
                      <a16:creationId xmlns:a16="http://schemas.microsoft.com/office/drawing/2014/main" id="{89CFEB15-F6C9-4D54-BAFF-D4B21F28FDB9}"/>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9" name="Freeform 6833">
                  <a:extLst>
                    <a:ext uri="{FF2B5EF4-FFF2-40B4-BE49-F238E27FC236}">
                      <a16:creationId xmlns:a16="http://schemas.microsoft.com/office/drawing/2014/main" id="{B2546DDF-B72A-4F02-9025-EE62922B521F}"/>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0" name="Freeform 6834">
                  <a:extLst>
                    <a:ext uri="{FF2B5EF4-FFF2-40B4-BE49-F238E27FC236}">
                      <a16:creationId xmlns:a16="http://schemas.microsoft.com/office/drawing/2014/main" id="{A1F1295B-15E3-44B4-85BF-48837098B08E}"/>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1" name="Freeform 6835">
                  <a:extLst>
                    <a:ext uri="{FF2B5EF4-FFF2-40B4-BE49-F238E27FC236}">
                      <a16:creationId xmlns:a16="http://schemas.microsoft.com/office/drawing/2014/main" id="{95C1DEA5-266E-4147-813B-B0B3C76B947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2" name="Freeform 6836">
                  <a:extLst>
                    <a:ext uri="{FF2B5EF4-FFF2-40B4-BE49-F238E27FC236}">
                      <a16:creationId xmlns:a16="http://schemas.microsoft.com/office/drawing/2014/main" id="{DFB75FB5-A169-4447-A616-FDA68BD79CBD}"/>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3" name="Freeform 6837">
                  <a:extLst>
                    <a:ext uri="{FF2B5EF4-FFF2-40B4-BE49-F238E27FC236}">
                      <a16:creationId xmlns:a16="http://schemas.microsoft.com/office/drawing/2014/main" id="{B13C06A1-94CA-4644-964A-69084B7CAA19}"/>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4" name="Freeform 6838">
                  <a:extLst>
                    <a:ext uri="{FF2B5EF4-FFF2-40B4-BE49-F238E27FC236}">
                      <a16:creationId xmlns:a16="http://schemas.microsoft.com/office/drawing/2014/main" id="{A2CF9E12-D37B-40D1-B3A8-138AB1E30B2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5" name="Freeform 6839">
                  <a:extLst>
                    <a:ext uri="{FF2B5EF4-FFF2-40B4-BE49-F238E27FC236}">
                      <a16:creationId xmlns:a16="http://schemas.microsoft.com/office/drawing/2014/main" id="{2B05A52B-56E5-4B7B-ADD4-7F4A341ABBBB}"/>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6" name="Freeform 6840">
                  <a:extLst>
                    <a:ext uri="{FF2B5EF4-FFF2-40B4-BE49-F238E27FC236}">
                      <a16:creationId xmlns:a16="http://schemas.microsoft.com/office/drawing/2014/main" id="{CBB8EAA6-6532-4CD9-B7EE-042A812B6140}"/>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7" name="Freeform 6841">
                  <a:extLst>
                    <a:ext uri="{FF2B5EF4-FFF2-40B4-BE49-F238E27FC236}">
                      <a16:creationId xmlns:a16="http://schemas.microsoft.com/office/drawing/2014/main" id="{F3FD3889-EA78-4463-9A96-886ADB577867}"/>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8" name="Freeform 6842">
                  <a:extLst>
                    <a:ext uri="{FF2B5EF4-FFF2-40B4-BE49-F238E27FC236}">
                      <a16:creationId xmlns:a16="http://schemas.microsoft.com/office/drawing/2014/main" id="{C68B756F-CE64-49A2-8367-54E150666E7A}"/>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9" name="Freeform 6843">
                  <a:extLst>
                    <a:ext uri="{FF2B5EF4-FFF2-40B4-BE49-F238E27FC236}">
                      <a16:creationId xmlns:a16="http://schemas.microsoft.com/office/drawing/2014/main" id="{61C7EA7E-05CA-4141-936A-6100A742E63F}"/>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0" name="Freeform 6844">
                  <a:extLst>
                    <a:ext uri="{FF2B5EF4-FFF2-40B4-BE49-F238E27FC236}">
                      <a16:creationId xmlns:a16="http://schemas.microsoft.com/office/drawing/2014/main" id="{054479B3-0C36-4CED-AE1E-D8F087566DAB}"/>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1" name="Freeform 6845">
                  <a:extLst>
                    <a:ext uri="{FF2B5EF4-FFF2-40B4-BE49-F238E27FC236}">
                      <a16:creationId xmlns:a16="http://schemas.microsoft.com/office/drawing/2014/main" id="{3FA5CDC4-39A7-40EA-8BAC-22C5CED96F1B}"/>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2" name="Freeform 6846">
                  <a:extLst>
                    <a:ext uri="{FF2B5EF4-FFF2-40B4-BE49-F238E27FC236}">
                      <a16:creationId xmlns:a16="http://schemas.microsoft.com/office/drawing/2014/main" id="{3FEED32F-C456-4625-B90A-E965ABE803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3" name="Freeform 6847">
                  <a:extLst>
                    <a:ext uri="{FF2B5EF4-FFF2-40B4-BE49-F238E27FC236}">
                      <a16:creationId xmlns:a16="http://schemas.microsoft.com/office/drawing/2014/main" id="{A909BD9C-5A2B-4267-A1FB-5D232113ED07}"/>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4" name="Freeform 6848">
                  <a:extLst>
                    <a:ext uri="{FF2B5EF4-FFF2-40B4-BE49-F238E27FC236}">
                      <a16:creationId xmlns:a16="http://schemas.microsoft.com/office/drawing/2014/main" id="{D26D4B1B-C955-4843-A62E-79F91F488566}"/>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5" name="Freeform 6849">
                  <a:extLst>
                    <a:ext uri="{FF2B5EF4-FFF2-40B4-BE49-F238E27FC236}">
                      <a16:creationId xmlns:a16="http://schemas.microsoft.com/office/drawing/2014/main" id="{55032CE1-3A6B-410A-8571-31D0C777C40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6" name="Freeform 6850">
                  <a:extLst>
                    <a:ext uri="{FF2B5EF4-FFF2-40B4-BE49-F238E27FC236}">
                      <a16:creationId xmlns:a16="http://schemas.microsoft.com/office/drawing/2014/main" id="{9F307F94-78C7-457A-A8B8-3527C7C5C969}"/>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7" name="Freeform 6851">
                  <a:extLst>
                    <a:ext uri="{FF2B5EF4-FFF2-40B4-BE49-F238E27FC236}">
                      <a16:creationId xmlns:a16="http://schemas.microsoft.com/office/drawing/2014/main" id="{EE14CA85-FBD2-45E9-9BEA-E98E60126447}"/>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8" name="Freeform 6852">
                  <a:extLst>
                    <a:ext uri="{FF2B5EF4-FFF2-40B4-BE49-F238E27FC236}">
                      <a16:creationId xmlns:a16="http://schemas.microsoft.com/office/drawing/2014/main" id="{97884EC2-7EAD-4F43-AA5A-65DFD844C97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9" name="Freeform 6853">
                  <a:extLst>
                    <a:ext uri="{FF2B5EF4-FFF2-40B4-BE49-F238E27FC236}">
                      <a16:creationId xmlns:a16="http://schemas.microsoft.com/office/drawing/2014/main" id="{B13435DD-4A52-4E6F-975C-2FFA5C23456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0" name="Freeform 6854">
                  <a:extLst>
                    <a:ext uri="{FF2B5EF4-FFF2-40B4-BE49-F238E27FC236}">
                      <a16:creationId xmlns:a16="http://schemas.microsoft.com/office/drawing/2014/main" id="{E8990734-6148-46E4-B3B2-549ECFF24975}"/>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1" name="Freeform 6855">
                  <a:extLst>
                    <a:ext uri="{FF2B5EF4-FFF2-40B4-BE49-F238E27FC236}">
                      <a16:creationId xmlns:a16="http://schemas.microsoft.com/office/drawing/2014/main" id="{57B4D2DB-5208-4993-BC68-88CBBD47366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2" name="Freeform 6856">
                  <a:extLst>
                    <a:ext uri="{FF2B5EF4-FFF2-40B4-BE49-F238E27FC236}">
                      <a16:creationId xmlns:a16="http://schemas.microsoft.com/office/drawing/2014/main" id="{2F69D1CE-BE92-4755-A895-C5F78DDB7C46}"/>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3" name="Freeform 6857">
                  <a:extLst>
                    <a:ext uri="{FF2B5EF4-FFF2-40B4-BE49-F238E27FC236}">
                      <a16:creationId xmlns:a16="http://schemas.microsoft.com/office/drawing/2014/main" id="{EB2451AF-8C86-4077-BFC8-47486FFF4EB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4" name="Freeform 6858">
                  <a:extLst>
                    <a:ext uri="{FF2B5EF4-FFF2-40B4-BE49-F238E27FC236}">
                      <a16:creationId xmlns:a16="http://schemas.microsoft.com/office/drawing/2014/main" id="{5D623E3C-9604-4698-9E71-7E2FF6C0993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5" name="Freeform 6859">
                  <a:extLst>
                    <a:ext uri="{FF2B5EF4-FFF2-40B4-BE49-F238E27FC236}">
                      <a16:creationId xmlns:a16="http://schemas.microsoft.com/office/drawing/2014/main" id="{70455799-9CA2-4975-8D71-734E96A8F2C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6" name="Freeform 6860">
                  <a:extLst>
                    <a:ext uri="{FF2B5EF4-FFF2-40B4-BE49-F238E27FC236}">
                      <a16:creationId xmlns:a16="http://schemas.microsoft.com/office/drawing/2014/main" id="{42AE7ECE-A237-4EF2-91A5-C4E1552EB1A5}"/>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7" name="Freeform 6861">
                  <a:extLst>
                    <a:ext uri="{FF2B5EF4-FFF2-40B4-BE49-F238E27FC236}">
                      <a16:creationId xmlns:a16="http://schemas.microsoft.com/office/drawing/2014/main" id="{218ABE63-3406-4386-AAE7-C80D30514F88}"/>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8" name="Freeform 6862">
                  <a:extLst>
                    <a:ext uri="{FF2B5EF4-FFF2-40B4-BE49-F238E27FC236}">
                      <a16:creationId xmlns:a16="http://schemas.microsoft.com/office/drawing/2014/main" id="{A1C3BCD4-96B4-489D-9618-11894B6BDD8A}"/>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9" name="Freeform 6863">
                  <a:extLst>
                    <a:ext uri="{FF2B5EF4-FFF2-40B4-BE49-F238E27FC236}">
                      <a16:creationId xmlns:a16="http://schemas.microsoft.com/office/drawing/2014/main" id="{121F02EA-9C44-486B-A55B-47F420314914}"/>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0" name="Freeform 6864">
                  <a:extLst>
                    <a:ext uri="{FF2B5EF4-FFF2-40B4-BE49-F238E27FC236}">
                      <a16:creationId xmlns:a16="http://schemas.microsoft.com/office/drawing/2014/main" id="{A82820EA-36DC-4CBE-BA87-5F37389D7ADF}"/>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1" name="Freeform 6865">
                  <a:extLst>
                    <a:ext uri="{FF2B5EF4-FFF2-40B4-BE49-F238E27FC236}">
                      <a16:creationId xmlns:a16="http://schemas.microsoft.com/office/drawing/2014/main" id="{F53DF59D-3F02-4AAF-AC0C-A758C88339C6}"/>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2" name="Freeform 6866">
                  <a:extLst>
                    <a:ext uri="{FF2B5EF4-FFF2-40B4-BE49-F238E27FC236}">
                      <a16:creationId xmlns:a16="http://schemas.microsoft.com/office/drawing/2014/main" id="{2CE6650E-6C67-43B9-9612-87A29EF8E8B5}"/>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3" name="Freeform 6867">
                  <a:extLst>
                    <a:ext uri="{FF2B5EF4-FFF2-40B4-BE49-F238E27FC236}">
                      <a16:creationId xmlns:a16="http://schemas.microsoft.com/office/drawing/2014/main" id="{B817EC93-84D7-4107-B8B9-DD47B77063B4}"/>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4" name="Freeform 6868">
                  <a:extLst>
                    <a:ext uri="{FF2B5EF4-FFF2-40B4-BE49-F238E27FC236}">
                      <a16:creationId xmlns:a16="http://schemas.microsoft.com/office/drawing/2014/main" id="{DA0E4279-4FDD-4B5B-B835-8A1345324C9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5" name="Freeform 6869">
                  <a:extLst>
                    <a:ext uri="{FF2B5EF4-FFF2-40B4-BE49-F238E27FC236}">
                      <a16:creationId xmlns:a16="http://schemas.microsoft.com/office/drawing/2014/main" id="{CDD5DE8F-1C22-4AF8-90CE-EFA89C6C749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6" name="Freeform 6870">
                  <a:extLst>
                    <a:ext uri="{FF2B5EF4-FFF2-40B4-BE49-F238E27FC236}">
                      <a16:creationId xmlns:a16="http://schemas.microsoft.com/office/drawing/2014/main" id="{751A62E5-D96D-47CF-8F77-BF9D0D758D21}"/>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7" name="Freeform 6871">
                  <a:extLst>
                    <a:ext uri="{FF2B5EF4-FFF2-40B4-BE49-F238E27FC236}">
                      <a16:creationId xmlns:a16="http://schemas.microsoft.com/office/drawing/2014/main" id="{4D24388F-C418-417A-9603-BF1B17D541FC}"/>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8" name="Freeform 6872">
                  <a:extLst>
                    <a:ext uri="{FF2B5EF4-FFF2-40B4-BE49-F238E27FC236}">
                      <a16:creationId xmlns:a16="http://schemas.microsoft.com/office/drawing/2014/main" id="{48882E29-8C0B-452B-B8A7-4986EA20E37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9" name="Freeform 6873">
                  <a:extLst>
                    <a:ext uri="{FF2B5EF4-FFF2-40B4-BE49-F238E27FC236}">
                      <a16:creationId xmlns:a16="http://schemas.microsoft.com/office/drawing/2014/main" id="{38BAD205-F5D3-42D0-8F88-942943AAB675}"/>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0" name="Freeform 6874">
                  <a:extLst>
                    <a:ext uri="{FF2B5EF4-FFF2-40B4-BE49-F238E27FC236}">
                      <a16:creationId xmlns:a16="http://schemas.microsoft.com/office/drawing/2014/main" id="{1A5A8B43-EC0E-4783-9376-DFD65EF89EC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1" name="Freeform 6875">
                  <a:extLst>
                    <a:ext uri="{FF2B5EF4-FFF2-40B4-BE49-F238E27FC236}">
                      <a16:creationId xmlns:a16="http://schemas.microsoft.com/office/drawing/2014/main" id="{8AE91FE5-70F8-4794-AB3C-B33274882FB8}"/>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2" name="Freeform 6876">
                  <a:extLst>
                    <a:ext uri="{FF2B5EF4-FFF2-40B4-BE49-F238E27FC236}">
                      <a16:creationId xmlns:a16="http://schemas.microsoft.com/office/drawing/2014/main" id="{FB99E4CF-25BD-46DC-9FFC-9C9A5AD6A99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3" name="Freeform 6877">
                  <a:extLst>
                    <a:ext uri="{FF2B5EF4-FFF2-40B4-BE49-F238E27FC236}">
                      <a16:creationId xmlns:a16="http://schemas.microsoft.com/office/drawing/2014/main" id="{3FD60465-B300-49BB-9982-8D4E01CF5677}"/>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4" name="Freeform 6878">
                  <a:extLst>
                    <a:ext uri="{FF2B5EF4-FFF2-40B4-BE49-F238E27FC236}">
                      <a16:creationId xmlns:a16="http://schemas.microsoft.com/office/drawing/2014/main" id="{683B45BD-60FF-4AB9-BEDE-6EE298190871}"/>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5" name="Freeform 6879">
                  <a:extLst>
                    <a:ext uri="{FF2B5EF4-FFF2-40B4-BE49-F238E27FC236}">
                      <a16:creationId xmlns:a16="http://schemas.microsoft.com/office/drawing/2014/main" id="{2304F4CD-CCB2-4CB6-9B9C-8F6F4E47A752}"/>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6" name="Freeform 6880">
                  <a:extLst>
                    <a:ext uri="{FF2B5EF4-FFF2-40B4-BE49-F238E27FC236}">
                      <a16:creationId xmlns:a16="http://schemas.microsoft.com/office/drawing/2014/main" id="{E1B62A10-440E-408E-B012-EB586C0E8326}"/>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7" name="Freeform 6881">
                  <a:extLst>
                    <a:ext uri="{FF2B5EF4-FFF2-40B4-BE49-F238E27FC236}">
                      <a16:creationId xmlns:a16="http://schemas.microsoft.com/office/drawing/2014/main" id="{62F99AD5-C126-494A-B536-7FA5AEB2227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8" name="Freeform 6882">
                  <a:extLst>
                    <a:ext uri="{FF2B5EF4-FFF2-40B4-BE49-F238E27FC236}">
                      <a16:creationId xmlns:a16="http://schemas.microsoft.com/office/drawing/2014/main" id="{D52A0F72-C6A2-4724-842F-F2D8E549323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9" name="Freeform 6883">
                  <a:extLst>
                    <a:ext uri="{FF2B5EF4-FFF2-40B4-BE49-F238E27FC236}">
                      <a16:creationId xmlns:a16="http://schemas.microsoft.com/office/drawing/2014/main" id="{C0685DF4-934E-4FAE-A4D1-936C394E235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0" name="Freeform 6884">
                  <a:extLst>
                    <a:ext uri="{FF2B5EF4-FFF2-40B4-BE49-F238E27FC236}">
                      <a16:creationId xmlns:a16="http://schemas.microsoft.com/office/drawing/2014/main" id="{04D5100B-082B-4604-A7D0-0E46113E220B}"/>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1" name="Freeform 6885">
                  <a:extLst>
                    <a:ext uri="{FF2B5EF4-FFF2-40B4-BE49-F238E27FC236}">
                      <a16:creationId xmlns:a16="http://schemas.microsoft.com/office/drawing/2014/main" id="{D8BCC6D3-98DA-40E9-BBCA-AE27382B2BD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2" name="Freeform 6886">
                  <a:extLst>
                    <a:ext uri="{FF2B5EF4-FFF2-40B4-BE49-F238E27FC236}">
                      <a16:creationId xmlns:a16="http://schemas.microsoft.com/office/drawing/2014/main" id="{365F1C47-76AF-4804-B1AF-58BAAE8C00B3}"/>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3" name="Freeform 6887">
                  <a:extLst>
                    <a:ext uri="{FF2B5EF4-FFF2-40B4-BE49-F238E27FC236}">
                      <a16:creationId xmlns:a16="http://schemas.microsoft.com/office/drawing/2014/main" id="{CD080EF6-F05F-44FB-A296-16EFE35EA7ED}"/>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4" name="Freeform 6888">
                  <a:extLst>
                    <a:ext uri="{FF2B5EF4-FFF2-40B4-BE49-F238E27FC236}">
                      <a16:creationId xmlns:a16="http://schemas.microsoft.com/office/drawing/2014/main" id="{2C5230B6-F633-4521-9517-74E771535784}"/>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5" name="Freeform 6889">
                  <a:extLst>
                    <a:ext uri="{FF2B5EF4-FFF2-40B4-BE49-F238E27FC236}">
                      <a16:creationId xmlns:a16="http://schemas.microsoft.com/office/drawing/2014/main" id="{28C43E27-07DA-4551-8DA3-7E2450F7F3FA}"/>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6" name="Freeform 6890">
                  <a:extLst>
                    <a:ext uri="{FF2B5EF4-FFF2-40B4-BE49-F238E27FC236}">
                      <a16:creationId xmlns:a16="http://schemas.microsoft.com/office/drawing/2014/main" id="{1BB0CB6E-74CB-4DC5-BA7A-529400723566}"/>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7" name="Freeform 6891">
                  <a:extLst>
                    <a:ext uri="{FF2B5EF4-FFF2-40B4-BE49-F238E27FC236}">
                      <a16:creationId xmlns:a16="http://schemas.microsoft.com/office/drawing/2014/main" id="{4D1D067C-769A-41B1-97DF-00827E3448DB}"/>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8" name="Freeform 6892">
                  <a:extLst>
                    <a:ext uri="{FF2B5EF4-FFF2-40B4-BE49-F238E27FC236}">
                      <a16:creationId xmlns:a16="http://schemas.microsoft.com/office/drawing/2014/main" id="{3857136F-9FBF-4D0A-B4D0-ADA723878EE0}"/>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9" name="Freeform 6893">
                  <a:extLst>
                    <a:ext uri="{FF2B5EF4-FFF2-40B4-BE49-F238E27FC236}">
                      <a16:creationId xmlns:a16="http://schemas.microsoft.com/office/drawing/2014/main" id="{1B15D197-0720-4E68-B2A7-88BE20579A93}"/>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0" name="Freeform 6894">
                  <a:extLst>
                    <a:ext uri="{FF2B5EF4-FFF2-40B4-BE49-F238E27FC236}">
                      <a16:creationId xmlns:a16="http://schemas.microsoft.com/office/drawing/2014/main" id="{7B221A6F-9A89-40C9-ADE3-4F31402E4CB2}"/>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1" name="Freeform 6895">
                  <a:extLst>
                    <a:ext uri="{FF2B5EF4-FFF2-40B4-BE49-F238E27FC236}">
                      <a16:creationId xmlns:a16="http://schemas.microsoft.com/office/drawing/2014/main" id="{BD2EFC5E-CD77-42FE-A1BD-D845471F6E6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2" name="Freeform 6896">
                  <a:extLst>
                    <a:ext uri="{FF2B5EF4-FFF2-40B4-BE49-F238E27FC236}">
                      <a16:creationId xmlns:a16="http://schemas.microsoft.com/office/drawing/2014/main" id="{48E6B69B-4715-4035-913E-8E1783AB3923}"/>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3" name="Freeform 6897">
                  <a:extLst>
                    <a:ext uri="{FF2B5EF4-FFF2-40B4-BE49-F238E27FC236}">
                      <a16:creationId xmlns:a16="http://schemas.microsoft.com/office/drawing/2014/main" id="{03DCB6D6-E614-4387-AD78-D7C18CF1AF32}"/>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4" name="Freeform 6898">
                  <a:extLst>
                    <a:ext uri="{FF2B5EF4-FFF2-40B4-BE49-F238E27FC236}">
                      <a16:creationId xmlns:a16="http://schemas.microsoft.com/office/drawing/2014/main" id="{330E3C2E-BC82-42B7-B642-A8F5748CB26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5" name="Freeform 6899">
                  <a:extLst>
                    <a:ext uri="{FF2B5EF4-FFF2-40B4-BE49-F238E27FC236}">
                      <a16:creationId xmlns:a16="http://schemas.microsoft.com/office/drawing/2014/main" id="{16ED0647-D28C-445A-AE3E-F268339EA13F}"/>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6" name="Freeform 6900">
                  <a:extLst>
                    <a:ext uri="{FF2B5EF4-FFF2-40B4-BE49-F238E27FC236}">
                      <a16:creationId xmlns:a16="http://schemas.microsoft.com/office/drawing/2014/main" id="{CC147269-627F-4EB1-BA01-B282E70F63F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7" name="Freeform 6901">
                  <a:extLst>
                    <a:ext uri="{FF2B5EF4-FFF2-40B4-BE49-F238E27FC236}">
                      <a16:creationId xmlns:a16="http://schemas.microsoft.com/office/drawing/2014/main" id="{D9C81AD8-28D5-4D75-8420-037CD10525B4}"/>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8" name="Freeform 6902">
                  <a:extLst>
                    <a:ext uri="{FF2B5EF4-FFF2-40B4-BE49-F238E27FC236}">
                      <a16:creationId xmlns:a16="http://schemas.microsoft.com/office/drawing/2014/main" id="{4807799C-29BB-4E4F-B992-580AB105A336}"/>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9" name="Freeform 6903">
                  <a:extLst>
                    <a:ext uri="{FF2B5EF4-FFF2-40B4-BE49-F238E27FC236}">
                      <a16:creationId xmlns:a16="http://schemas.microsoft.com/office/drawing/2014/main" id="{7B3931D0-EB72-4418-83D8-CF070E968ED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0" name="Freeform 6904">
                  <a:extLst>
                    <a:ext uri="{FF2B5EF4-FFF2-40B4-BE49-F238E27FC236}">
                      <a16:creationId xmlns:a16="http://schemas.microsoft.com/office/drawing/2014/main" id="{3230C1D0-5E61-4EBE-B02E-B3840C46C6E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1" name="Freeform 6905">
                  <a:extLst>
                    <a:ext uri="{FF2B5EF4-FFF2-40B4-BE49-F238E27FC236}">
                      <a16:creationId xmlns:a16="http://schemas.microsoft.com/office/drawing/2014/main" id="{70F0A2B4-29D5-487A-A0BF-B881052B9E18}"/>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2" name="Freeform 6906">
                  <a:extLst>
                    <a:ext uri="{FF2B5EF4-FFF2-40B4-BE49-F238E27FC236}">
                      <a16:creationId xmlns:a16="http://schemas.microsoft.com/office/drawing/2014/main" id="{08710EC3-B5B5-43D6-9DAB-0232A20BDD1C}"/>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3" name="Freeform 6907">
                  <a:extLst>
                    <a:ext uri="{FF2B5EF4-FFF2-40B4-BE49-F238E27FC236}">
                      <a16:creationId xmlns:a16="http://schemas.microsoft.com/office/drawing/2014/main" id="{A36823D6-2CD8-46DF-A8D0-B191710F9DBF}"/>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4" name="Freeform 6908">
                  <a:extLst>
                    <a:ext uri="{FF2B5EF4-FFF2-40B4-BE49-F238E27FC236}">
                      <a16:creationId xmlns:a16="http://schemas.microsoft.com/office/drawing/2014/main" id="{0306C897-472D-4F2D-8DF9-3F592460ACB5}"/>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5" name="Freeform 6909">
                  <a:extLst>
                    <a:ext uri="{FF2B5EF4-FFF2-40B4-BE49-F238E27FC236}">
                      <a16:creationId xmlns:a16="http://schemas.microsoft.com/office/drawing/2014/main" id="{A15F9FF5-D097-4D06-A2E0-CD56190142F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6" name="Freeform 6910">
                  <a:extLst>
                    <a:ext uri="{FF2B5EF4-FFF2-40B4-BE49-F238E27FC236}">
                      <a16:creationId xmlns:a16="http://schemas.microsoft.com/office/drawing/2014/main" id="{3DDD3F64-B939-4105-A90B-C81541FEE92C}"/>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7" name="Freeform 6911">
                  <a:extLst>
                    <a:ext uri="{FF2B5EF4-FFF2-40B4-BE49-F238E27FC236}">
                      <a16:creationId xmlns:a16="http://schemas.microsoft.com/office/drawing/2014/main" id="{76207792-A541-4ACE-8E98-10C703A8F5A8}"/>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8" name="Freeform 6912">
                  <a:extLst>
                    <a:ext uri="{FF2B5EF4-FFF2-40B4-BE49-F238E27FC236}">
                      <a16:creationId xmlns:a16="http://schemas.microsoft.com/office/drawing/2014/main" id="{C90E6406-DB38-49B2-B8BF-274A458F238F}"/>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9" name="Freeform 6913">
                  <a:extLst>
                    <a:ext uri="{FF2B5EF4-FFF2-40B4-BE49-F238E27FC236}">
                      <a16:creationId xmlns:a16="http://schemas.microsoft.com/office/drawing/2014/main" id="{B6568C8D-4EFE-48C3-ABB7-5A7ACC26DBB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0" name="Freeform 6914">
                  <a:extLst>
                    <a:ext uri="{FF2B5EF4-FFF2-40B4-BE49-F238E27FC236}">
                      <a16:creationId xmlns:a16="http://schemas.microsoft.com/office/drawing/2014/main" id="{A5CE7E9F-B880-4CDF-A813-81D5EC9E089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1" name="Freeform 6915">
                  <a:extLst>
                    <a:ext uri="{FF2B5EF4-FFF2-40B4-BE49-F238E27FC236}">
                      <a16:creationId xmlns:a16="http://schemas.microsoft.com/office/drawing/2014/main" id="{29646020-36CF-4883-BA66-837531DF04D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2" name="Freeform 6916">
                  <a:extLst>
                    <a:ext uri="{FF2B5EF4-FFF2-40B4-BE49-F238E27FC236}">
                      <a16:creationId xmlns:a16="http://schemas.microsoft.com/office/drawing/2014/main" id="{BA668AAF-8015-4FA5-90B9-0362DE2A7E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3" name="Freeform 6917">
                  <a:extLst>
                    <a:ext uri="{FF2B5EF4-FFF2-40B4-BE49-F238E27FC236}">
                      <a16:creationId xmlns:a16="http://schemas.microsoft.com/office/drawing/2014/main" id="{92FEA55E-E95E-4D5A-A546-F04E501731E0}"/>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4" name="Freeform 6918">
                  <a:extLst>
                    <a:ext uri="{FF2B5EF4-FFF2-40B4-BE49-F238E27FC236}">
                      <a16:creationId xmlns:a16="http://schemas.microsoft.com/office/drawing/2014/main" id="{2C6BE9DC-8D51-4370-ADDB-4EE46C9AADD1}"/>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5" name="Freeform 6919">
                  <a:extLst>
                    <a:ext uri="{FF2B5EF4-FFF2-40B4-BE49-F238E27FC236}">
                      <a16:creationId xmlns:a16="http://schemas.microsoft.com/office/drawing/2014/main" id="{4DAB02DE-F24C-4D4C-A07D-0C19167652AC}"/>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6" name="Freeform 6920">
                  <a:extLst>
                    <a:ext uri="{FF2B5EF4-FFF2-40B4-BE49-F238E27FC236}">
                      <a16:creationId xmlns:a16="http://schemas.microsoft.com/office/drawing/2014/main" id="{34476582-ECB1-49FD-9BAA-17AAF4056F3D}"/>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7" name="Freeform 6921">
                  <a:extLst>
                    <a:ext uri="{FF2B5EF4-FFF2-40B4-BE49-F238E27FC236}">
                      <a16:creationId xmlns:a16="http://schemas.microsoft.com/office/drawing/2014/main" id="{2D836E7D-603B-4420-9E88-880C99815042}"/>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8" name="Freeform 6922">
                  <a:extLst>
                    <a:ext uri="{FF2B5EF4-FFF2-40B4-BE49-F238E27FC236}">
                      <a16:creationId xmlns:a16="http://schemas.microsoft.com/office/drawing/2014/main" id="{54BE963B-AB18-4156-9DC2-4DD15023A8C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9" name="Freeform 6923">
                  <a:extLst>
                    <a:ext uri="{FF2B5EF4-FFF2-40B4-BE49-F238E27FC236}">
                      <a16:creationId xmlns:a16="http://schemas.microsoft.com/office/drawing/2014/main" id="{372BB0A3-90A1-4A5B-BFF1-0F1C2E0469AE}"/>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0" name="Freeform 6924">
                  <a:extLst>
                    <a:ext uri="{FF2B5EF4-FFF2-40B4-BE49-F238E27FC236}">
                      <a16:creationId xmlns:a16="http://schemas.microsoft.com/office/drawing/2014/main" id="{2AB62E29-B389-425A-AB0E-F43C4654503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1" name="Freeform 6925">
                  <a:extLst>
                    <a:ext uri="{FF2B5EF4-FFF2-40B4-BE49-F238E27FC236}">
                      <a16:creationId xmlns:a16="http://schemas.microsoft.com/office/drawing/2014/main" id="{021D9DA9-C405-4007-ADF0-6A998D8D0FCA}"/>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2" name="Freeform 6926">
                  <a:extLst>
                    <a:ext uri="{FF2B5EF4-FFF2-40B4-BE49-F238E27FC236}">
                      <a16:creationId xmlns:a16="http://schemas.microsoft.com/office/drawing/2014/main" id="{43D40768-FF7E-4216-8D82-FA1963BF6093}"/>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3" name="Freeform 6927">
                  <a:extLst>
                    <a:ext uri="{FF2B5EF4-FFF2-40B4-BE49-F238E27FC236}">
                      <a16:creationId xmlns:a16="http://schemas.microsoft.com/office/drawing/2014/main" id="{C9637C7B-9877-4F45-A70C-42BE5C8DB72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4" name="Freeform 6928">
                  <a:extLst>
                    <a:ext uri="{FF2B5EF4-FFF2-40B4-BE49-F238E27FC236}">
                      <a16:creationId xmlns:a16="http://schemas.microsoft.com/office/drawing/2014/main" id="{8B0859AB-FB17-456C-B716-63FABC740851}"/>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5" name="Freeform 6929">
                  <a:extLst>
                    <a:ext uri="{FF2B5EF4-FFF2-40B4-BE49-F238E27FC236}">
                      <a16:creationId xmlns:a16="http://schemas.microsoft.com/office/drawing/2014/main" id="{457F7373-2D50-493D-9FF7-34F2E34E48C2}"/>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6" name="Freeform 6930">
                  <a:extLst>
                    <a:ext uri="{FF2B5EF4-FFF2-40B4-BE49-F238E27FC236}">
                      <a16:creationId xmlns:a16="http://schemas.microsoft.com/office/drawing/2014/main" id="{318F9338-0D29-46B0-9CD8-87596D1762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7" name="Freeform 6931">
                  <a:extLst>
                    <a:ext uri="{FF2B5EF4-FFF2-40B4-BE49-F238E27FC236}">
                      <a16:creationId xmlns:a16="http://schemas.microsoft.com/office/drawing/2014/main" id="{BEF59596-AC5F-4AF3-B734-F9BF53B76AC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8" name="Freeform 6932">
                  <a:extLst>
                    <a:ext uri="{FF2B5EF4-FFF2-40B4-BE49-F238E27FC236}">
                      <a16:creationId xmlns:a16="http://schemas.microsoft.com/office/drawing/2014/main" id="{D31EDBBC-D63A-4C5D-9C04-0587B46FF65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9" name="Freeform 6933">
                  <a:extLst>
                    <a:ext uri="{FF2B5EF4-FFF2-40B4-BE49-F238E27FC236}">
                      <a16:creationId xmlns:a16="http://schemas.microsoft.com/office/drawing/2014/main" id="{2798E8EF-7DCE-4821-8FA5-473062E8C88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0" name="Freeform 6934">
                  <a:extLst>
                    <a:ext uri="{FF2B5EF4-FFF2-40B4-BE49-F238E27FC236}">
                      <a16:creationId xmlns:a16="http://schemas.microsoft.com/office/drawing/2014/main" id="{DD683057-F93B-48ED-B7A7-F2740E258D52}"/>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1" name="Freeform 6935">
                  <a:extLst>
                    <a:ext uri="{FF2B5EF4-FFF2-40B4-BE49-F238E27FC236}">
                      <a16:creationId xmlns:a16="http://schemas.microsoft.com/office/drawing/2014/main" id="{767EAF56-23DB-482E-92CC-DCC5D1C6C822}"/>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2" name="Freeform 6936">
                  <a:extLst>
                    <a:ext uri="{FF2B5EF4-FFF2-40B4-BE49-F238E27FC236}">
                      <a16:creationId xmlns:a16="http://schemas.microsoft.com/office/drawing/2014/main" id="{B4AE5C16-B897-4B0B-8DFD-BA3B7AA94218}"/>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3" name="Freeform 6937">
                  <a:extLst>
                    <a:ext uri="{FF2B5EF4-FFF2-40B4-BE49-F238E27FC236}">
                      <a16:creationId xmlns:a16="http://schemas.microsoft.com/office/drawing/2014/main" id="{9AE5EA3D-2FE5-476D-8A51-E5EBEB192B45}"/>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4" name="Freeform 6938">
                  <a:extLst>
                    <a:ext uri="{FF2B5EF4-FFF2-40B4-BE49-F238E27FC236}">
                      <a16:creationId xmlns:a16="http://schemas.microsoft.com/office/drawing/2014/main" id="{9BECF8A3-0750-4483-A6D4-6D38DA1B9A8F}"/>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5" name="Freeform 6939">
                  <a:extLst>
                    <a:ext uri="{FF2B5EF4-FFF2-40B4-BE49-F238E27FC236}">
                      <a16:creationId xmlns:a16="http://schemas.microsoft.com/office/drawing/2014/main" id="{F3738B96-9CAE-4DDE-982C-D5A3463C1742}"/>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6" name="Freeform 6940">
                  <a:extLst>
                    <a:ext uri="{FF2B5EF4-FFF2-40B4-BE49-F238E27FC236}">
                      <a16:creationId xmlns:a16="http://schemas.microsoft.com/office/drawing/2014/main" id="{4D5705F8-A92A-43BD-AAEE-D4779D6A910C}"/>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7" name="Freeform 6941">
                  <a:extLst>
                    <a:ext uri="{FF2B5EF4-FFF2-40B4-BE49-F238E27FC236}">
                      <a16:creationId xmlns:a16="http://schemas.microsoft.com/office/drawing/2014/main" id="{F66423A1-E7AE-440E-9712-0A20CE98841B}"/>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8" name="Freeform 6942">
                  <a:extLst>
                    <a:ext uri="{FF2B5EF4-FFF2-40B4-BE49-F238E27FC236}">
                      <a16:creationId xmlns:a16="http://schemas.microsoft.com/office/drawing/2014/main" id="{478B51E2-E36B-4BDC-A955-F0F4498444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9" name="Freeform 6943">
                  <a:extLst>
                    <a:ext uri="{FF2B5EF4-FFF2-40B4-BE49-F238E27FC236}">
                      <a16:creationId xmlns:a16="http://schemas.microsoft.com/office/drawing/2014/main" id="{B8ABE821-F54F-4943-80A4-05E5F28D022F}"/>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0" name="Freeform 6944">
                  <a:extLst>
                    <a:ext uri="{FF2B5EF4-FFF2-40B4-BE49-F238E27FC236}">
                      <a16:creationId xmlns:a16="http://schemas.microsoft.com/office/drawing/2014/main" id="{DD2D94C3-34A1-4CAE-9294-DE4E97625496}"/>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1" name="Freeform 6945">
                  <a:extLst>
                    <a:ext uri="{FF2B5EF4-FFF2-40B4-BE49-F238E27FC236}">
                      <a16:creationId xmlns:a16="http://schemas.microsoft.com/office/drawing/2014/main" id="{3483BF8B-672A-444E-95F9-6DCD4C6CD6C8}"/>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2" name="Freeform 6946">
                  <a:extLst>
                    <a:ext uri="{FF2B5EF4-FFF2-40B4-BE49-F238E27FC236}">
                      <a16:creationId xmlns:a16="http://schemas.microsoft.com/office/drawing/2014/main" id="{9914B28D-E387-40CC-9FF6-591658C36546}"/>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3" name="Freeform 6947">
                  <a:extLst>
                    <a:ext uri="{FF2B5EF4-FFF2-40B4-BE49-F238E27FC236}">
                      <a16:creationId xmlns:a16="http://schemas.microsoft.com/office/drawing/2014/main" id="{A32C7B21-F220-4609-8740-0512576227A4}"/>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4" name="Freeform 6948">
                  <a:extLst>
                    <a:ext uri="{FF2B5EF4-FFF2-40B4-BE49-F238E27FC236}">
                      <a16:creationId xmlns:a16="http://schemas.microsoft.com/office/drawing/2014/main" id="{FB3B94F4-EF2D-428D-9AC2-F75C88C17D24}"/>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5" name="Freeform 6949">
                  <a:extLst>
                    <a:ext uri="{FF2B5EF4-FFF2-40B4-BE49-F238E27FC236}">
                      <a16:creationId xmlns:a16="http://schemas.microsoft.com/office/drawing/2014/main" id="{5350BF78-D897-4FB3-AE5C-585E83FBE88B}"/>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6" name="Freeform 6950">
                  <a:extLst>
                    <a:ext uri="{FF2B5EF4-FFF2-40B4-BE49-F238E27FC236}">
                      <a16:creationId xmlns:a16="http://schemas.microsoft.com/office/drawing/2014/main" id="{88E5C58D-547D-473B-AD1D-8FB66D31BDD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7" name="Freeform 6951">
                  <a:extLst>
                    <a:ext uri="{FF2B5EF4-FFF2-40B4-BE49-F238E27FC236}">
                      <a16:creationId xmlns:a16="http://schemas.microsoft.com/office/drawing/2014/main" id="{1E66D5ED-EDC5-46EA-8242-C7D49A4CB8E1}"/>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8" name="Freeform 6952">
                  <a:extLst>
                    <a:ext uri="{FF2B5EF4-FFF2-40B4-BE49-F238E27FC236}">
                      <a16:creationId xmlns:a16="http://schemas.microsoft.com/office/drawing/2014/main" id="{4D51C0CA-CBB3-4179-96E9-80BADF344389}"/>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9" name="Freeform 6953">
                  <a:extLst>
                    <a:ext uri="{FF2B5EF4-FFF2-40B4-BE49-F238E27FC236}">
                      <a16:creationId xmlns:a16="http://schemas.microsoft.com/office/drawing/2014/main" id="{3CA81084-B865-4CFB-AD5B-3FEA1B60574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0" name="Freeform 6954">
                  <a:extLst>
                    <a:ext uri="{FF2B5EF4-FFF2-40B4-BE49-F238E27FC236}">
                      <a16:creationId xmlns:a16="http://schemas.microsoft.com/office/drawing/2014/main" id="{1FF17FE7-F439-4214-8901-3949656B289D}"/>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1" name="Freeform 6955">
                  <a:extLst>
                    <a:ext uri="{FF2B5EF4-FFF2-40B4-BE49-F238E27FC236}">
                      <a16:creationId xmlns:a16="http://schemas.microsoft.com/office/drawing/2014/main" id="{114F51E7-99A4-4FA7-AE4B-D1449048128D}"/>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2" name="Freeform 6956">
                  <a:extLst>
                    <a:ext uri="{FF2B5EF4-FFF2-40B4-BE49-F238E27FC236}">
                      <a16:creationId xmlns:a16="http://schemas.microsoft.com/office/drawing/2014/main" id="{37522BD8-DD3E-45CA-ADE8-FF901E99C86D}"/>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3" name="Freeform 6957">
                  <a:extLst>
                    <a:ext uri="{FF2B5EF4-FFF2-40B4-BE49-F238E27FC236}">
                      <a16:creationId xmlns:a16="http://schemas.microsoft.com/office/drawing/2014/main" id="{4002CD3D-3DB5-4A56-8B07-18111105F92F}"/>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4" name="Freeform 6958">
                  <a:extLst>
                    <a:ext uri="{FF2B5EF4-FFF2-40B4-BE49-F238E27FC236}">
                      <a16:creationId xmlns:a16="http://schemas.microsoft.com/office/drawing/2014/main" id="{D2FA2CBA-8522-4D55-953C-838D60A16C89}"/>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5" name="Freeform 6959">
                  <a:extLst>
                    <a:ext uri="{FF2B5EF4-FFF2-40B4-BE49-F238E27FC236}">
                      <a16:creationId xmlns:a16="http://schemas.microsoft.com/office/drawing/2014/main" id="{33B65DBE-5417-4BED-B977-7255FC5A7A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6" name="Freeform 6960">
                  <a:extLst>
                    <a:ext uri="{FF2B5EF4-FFF2-40B4-BE49-F238E27FC236}">
                      <a16:creationId xmlns:a16="http://schemas.microsoft.com/office/drawing/2014/main" id="{A4193125-1B5A-4163-9E37-D923024F24E3}"/>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7" name="Freeform 6961">
                  <a:extLst>
                    <a:ext uri="{FF2B5EF4-FFF2-40B4-BE49-F238E27FC236}">
                      <a16:creationId xmlns:a16="http://schemas.microsoft.com/office/drawing/2014/main" id="{72016BC3-E776-45B7-9FC8-46076166FBE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8" name="Freeform 6962">
                  <a:extLst>
                    <a:ext uri="{FF2B5EF4-FFF2-40B4-BE49-F238E27FC236}">
                      <a16:creationId xmlns:a16="http://schemas.microsoft.com/office/drawing/2014/main" id="{79F14E30-4FB5-4E18-9A03-DDEBEE32138E}"/>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9" name="Freeform 6963">
                  <a:extLst>
                    <a:ext uri="{FF2B5EF4-FFF2-40B4-BE49-F238E27FC236}">
                      <a16:creationId xmlns:a16="http://schemas.microsoft.com/office/drawing/2014/main" id="{A8E7A1DB-B0C1-4C02-9B27-290B0D2CE8D5}"/>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0" name="Freeform 6964">
                  <a:extLst>
                    <a:ext uri="{FF2B5EF4-FFF2-40B4-BE49-F238E27FC236}">
                      <a16:creationId xmlns:a16="http://schemas.microsoft.com/office/drawing/2014/main" id="{2BD8F678-32FC-40A8-A4EA-58DD23363581}"/>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1" name="Freeform 6965">
                  <a:extLst>
                    <a:ext uri="{FF2B5EF4-FFF2-40B4-BE49-F238E27FC236}">
                      <a16:creationId xmlns:a16="http://schemas.microsoft.com/office/drawing/2014/main" id="{CBFCF7B3-2BD6-4544-B701-665F94A6A05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2" name="Freeform 6966">
                  <a:extLst>
                    <a:ext uri="{FF2B5EF4-FFF2-40B4-BE49-F238E27FC236}">
                      <a16:creationId xmlns:a16="http://schemas.microsoft.com/office/drawing/2014/main" id="{D855A0EF-2D32-4C41-A9DF-DB78183F9CE0}"/>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3" name="Freeform 6967">
                  <a:extLst>
                    <a:ext uri="{FF2B5EF4-FFF2-40B4-BE49-F238E27FC236}">
                      <a16:creationId xmlns:a16="http://schemas.microsoft.com/office/drawing/2014/main" id="{D669659D-2FA0-44C4-8209-5A4CAB39CEF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4" name="Freeform 6968">
                  <a:extLst>
                    <a:ext uri="{FF2B5EF4-FFF2-40B4-BE49-F238E27FC236}">
                      <a16:creationId xmlns:a16="http://schemas.microsoft.com/office/drawing/2014/main" id="{B3B20CE1-DAA3-4DDE-B317-F7F819FB60A1}"/>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5" name="Freeform 6969">
                  <a:extLst>
                    <a:ext uri="{FF2B5EF4-FFF2-40B4-BE49-F238E27FC236}">
                      <a16:creationId xmlns:a16="http://schemas.microsoft.com/office/drawing/2014/main" id="{80C5BCAE-1A29-49EA-A241-19F0C699620F}"/>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6" name="Freeform 6970">
                  <a:extLst>
                    <a:ext uri="{FF2B5EF4-FFF2-40B4-BE49-F238E27FC236}">
                      <a16:creationId xmlns:a16="http://schemas.microsoft.com/office/drawing/2014/main" id="{D4592EFB-B2D8-4EC6-BA73-4268C7F3960F}"/>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7" name="Freeform 6971">
                  <a:extLst>
                    <a:ext uri="{FF2B5EF4-FFF2-40B4-BE49-F238E27FC236}">
                      <a16:creationId xmlns:a16="http://schemas.microsoft.com/office/drawing/2014/main" id="{AB55AD61-DF4B-4D28-8041-FCFD8B7425EA}"/>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8" name="Freeform 6972">
                  <a:extLst>
                    <a:ext uri="{FF2B5EF4-FFF2-40B4-BE49-F238E27FC236}">
                      <a16:creationId xmlns:a16="http://schemas.microsoft.com/office/drawing/2014/main" id="{6372BBCB-895F-435E-B250-5F4B48B51C4B}"/>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9" name="Freeform 6973">
                  <a:extLst>
                    <a:ext uri="{FF2B5EF4-FFF2-40B4-BE49-F238E27FC236}">
                      <a16:creationId xmlns:a16="http://schemas.microsoft.com/office/drawing/2014/main" id="{5D91495E-344D-4C22-8D80-26E35249CA02}"/>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0" name="Freeform 6974">
                  <a:extLst>
                    <a:ext uri="{FF2B5EF4-FFF2-40B4-BE49-F238E27FC236}">
                      <a16:creationId xmlns:a16="http://schemas.microsoft.com/office/drawing/2014/main" id="{C76A01A3-8E48-4BA2-9C8F-13FBFC126F89}"/>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1" name="Freeform 6975">
                  <a:extLst>
                    <a:ext uri="{FF2B5EF4-FFF2-40B4-BE49-F238E27FC236}">
                      <a16:creationId xmlns:a16="http://schemas.microsoft.com/office/drawing/2014/main" id="{8D461EAB-843A-4B9C-AB74-D589AD396F58}"/>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2" name="Freeform 6976">
                  <a:extLst>
                    <a:ext uri="{FF2B5EF4-FFF2-40B4-BE49-F238E27FC236}">
                      <a16:creationId xmlns:a16="http://schemas.microsoft.com/office/drawing/2014/main" id="{401FFCCA-0486-4B9A-86DC-3D4C881C9F1F}"/>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3" name="Freeform 6977">
                  <a:extLst>
                    <a:ext uri="{FF2B5EF4-FFF2-40B4-BE49-F238E27FC236}">
                      <a16:creationId xmlns:a16="http://schemas.microsoft.com/office/drawing/2014/main" id="{31041E06-18F3-4B29-A81B-C510362E950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4" name="Freeform 6978">
                  <a:extLst>
                    <a:ext uri="{FF2B5EF4-FFF2-40B4-BE49-F238E27FC236}">
                      <a16:creationId xmlns:a16="http://schemas.microsoft.com/office/drawing/2014/main" id="{CA30F1A5-F0E0-40B6-843A-E23E853F2F9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5" name="Freeform 6979">
                  <a:extLst>
                    <a:ext uri="{FF2B5EF4-FFF2-40B4-BE49-F238E27FC236}">
                      <a16:creationId xmlns:a16="http://schemas.microsoft.com/office/drawing/2014/main" id="{34B34CD7-141C-4BC6-B7C5-24799B4F459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6" name="Freeform 6980">
                  <a:extLst>
                    <a:ext uri="{FF2B5EF4-FFF2-40B4-BE49-F238E27FC236}">
                      <a16:creationId xmlns:a16="http://schemas.microsoft.com/office/drawing/2014/main" id="{882C5B76-A079-4C98-88B7-8ED28167E5F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7" name="Freeform 6981">
                  <a:extLst>
                    <a:ext uri="{FF2B5EF4-FFF2-40B4-BE49-F238E27FC236}">
                      <a16:creationId xmlns:a16="http://schemas.microsoft.com/office/drawing/2014/main" id="{6A386749-109B-4A05-843D-CDBC8E57348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8" name="Freeform 6982">
                  <a:extLst>
                    <a:ext uri="{FF2B5EF4-FFF2-40B4-BE49-F238E27FC236}">
                      <a16:creationId xmlns:a16="http://schemas.microsoft.com/office/drawing/2014/main" id="{FC7A23C7-339A-4BDE-9EA6-E39667573874}"/>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9" name="Freeform 6983">
                  <a:extLst>
                    <a:ext uri="{FF2B5EF4-FFF2-40B4-BE49-F238E27FC236}">
                      <a16:creationId xmlns:a16="http://schemas.microsoft.com/office/drawing/2014/main" id="{B6799ABB-3F05-4C97-A0A9-688EE3432060}"/>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0" name="Freeform 6984">
                  <a:extLst>
                    <a:ext uri="{FF2B5EF4-FFF2-40B4-BE49-F238E27FC236}">
                      <a16:creationId xmlns:a16="http://schemas.microsoft.com/office/drawing/2014/main" id="{F8B40B9C-CF5B-4175-BBD1-3B4B64EE5E1E}"/>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1" name="Freeform 6985">
                  <a:extLst>
                    <a:ext uri="{FF2B5EF4-FFF2-40B4-BE49-F238E27FC236}">
                      <a16:creationId xmlns:a16="http://schemas.microsoft.com/office/drawing/2014/main" id="{956317D0-2DDE-4497-B9DC-D74072A134C7}"/>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2" name="Freeform 6986">
                  <a:extLst>
                    <a:ext uri="{FF2B5EF4-FFF2-40B4-BE49-F238E27FC236}">
                      <a16:creationId xmlns:a16="http://schemas.microsoft.com/office/drawing/2014/main" id="{E7FB35B9-F22A-4C5D-BBE0-FE527B52812D}"/>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3" name="Freeform 6987">
                  <a:extLst>
                    <a:ext uri="{FF2B5EF4-FFF2-40B4-BE49-F238E27FC236}">
                      <a16:creationId xmlns:a16="http://schemas.microsoft.com/office/drawing/2014/main" id="{68EC39D1-EB50-4526-B26B-668BB0114FA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4" name="Freeform 6988">
                  <a:extLst>
                    <a:ext uri="{FF2B5EF4-FFF2-40B4-BE49-F238E27FC236}">
                      <a16:creationId xmlns:a16="http://schemas.microsoft.com/office/drawing/2014/main" id="{70E5DC87-D98D-4EF9-95F1-9A070F22A4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5" name="Freeform 6989">
                  <a:extLst>
                    <a:ext uri="{FF2B5EF4-FFF2-40B4-BE49-F238E27FC236}">
                      <a16:creationId xmlns:a16="http://schemas.microsoft.com/office/drawing/2014/main" id="{CC22F8FF-3934-4A18-8B8C-6B8F5CDE7E1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6" name="Freeform 6990">
                  <a:extLst>
                    <a:ext uri="{FF2B5EF4-FFF2-40B4-BE49-F238E27FC236}">
                      <a16:creationId xmlns:a16="http://schemas.microsoft.com/office/drawing/2014/main" id="{F1837F5E-9051-41F5-9109-E2ED720DDC7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7" name="Freeform 6991">
                  <a:extLst>
                    <a:ext uri="{FF2B5EF4-FFF2-40B4-BE49-F238E27FC236}">
                      <a16:creationId xmlns:a16="http://schemas.microsoft.com/office/drawing/2014/main" id="{91793606-6B1B-47D2-95C0-82B33C90A92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8" name="Freeform 6992">
                  <a:extLst>
                    <a:ext uri="{FF2B5EF4-FFF2-40B4-BE49-F238E27FC236}">
                      <a16:creationId xmlns:a16="http://schemas.microsoft.com/office/drawing/2014/main" id="{167F09A4-8835-4522-AF71-9817ED99BE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9" name="Freeform 6993">
                  <a:extLst>
                    <a:ext uri="{FF2B5EF4-FFF2-40B4-BE49-F238E27FC236}">
                      <a16:creationId xmlns:a16="http://schemas.microsoft.com/office/drawing/2014/main" id="{2245714C-654B-440B-92B6-53EB2730B0B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0" name="Freeform 6994">
                  <a:extLst>
                    <a:ext uri="{FF2B5EF4-FFF2-40B4-BE49-F238E27FC236}">
                      <a16:creationId xmlns:a16="http://schemas.microsoft.com/office/drawing/2014/main" id="{E7C9BE8A-506D-45B9-B10C-58DE97AA204F}"/>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1" name="Freeform 6995">
                  <a:extLst>
                    <a:ext uri="{FF2B5EF4-FFF2-40B4-BE49-F238E27FC236}">
                      <a16:creationId xmlns:a16="http://schemas.microsoft.com/office/drawing/2014/main" id="{7F853D51-D7B0-425B-A8EB-69155CA32432}"/>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2" name="Freeform 6996">
                  <a:extLst>
                    <a:ext uri="{FF2B5EF4-FFF2-40B4-BE49-F238E27FC236}">
                      <a16:creationId xmlns:a16="http://schemas.microsoft.com/office/drawing/2014/main" id="{9A681381-FB3B-4DFE-826F-67AE3E80F428}"/>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3" name="Freeform 6997">
                  <a:extLst>
                    <a:ext uri="{FF2B5EF4-FFF2-40B4-BE49-F238E27FC236}">
                      <a16:creationId xmlns:a16="http://schemas.microsoft.com/office/drawing/2014/main" id="{8C2D3D02-8F6F-426A-AD24-5E90B6587D15}"/>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4" name="Freeform 6998">
                  <a:extLst>
                    <a:ext uri="{FF2B5EF4-FFF2-40B4-BE49-F238E27FC236}">
                      <a16:creationId xmlns:a16="http://schemas.microsoft.com/office/drawing/2014/main" id="{FFACD44B-CDDD-4758-A2A2-5DF7FA786974}"/>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5" name="Freeform 6999">
                  <a:extLst>
                    <a:ext uri="{FF2B5EF4-FFF2-40B4-BE49-F238E27FC236}">
                      <a16:creationId xmlns:a16="http://schemas.microsoft.com/office/drawing/2014/main" id="{DD2276E2-210E-4374-9A2F-6344FD6F75DB}"/>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6" name="Freeform 7000">
                  <a:extLst>
                    <a:ext uri="{FF2B5EF4-FFF2-40B4-BE49-F238E27FC236}">
                      <a16:creationId xmlns:a16="http://schemas.microsoft.com/office/drawing/2014/main" id="{3726F1E8-0E11-496D-AF0C-83B5734BB3B8}"/>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7" name="Freeform 7001">
                  <a:extLst>
                    <a:ext uri="{FF2B5EF4-FFF2-40B4-BE49-F238E27FC236}">
                      <a16:creationId xmlns:a16="http://schemas.microsoft.com/office/drawing/2014/main" id="{1F4C766D-DEFE-4177-A889-9F550C0B971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8" name="Freeform 7002">
                  <a:extLst>
                    <a:ext uri="{FF2B5EF4-FFF2-40B4-BE49-F238E27FC236}">
                      <a16:creationId xmlns:a16="http://schemas.microsoft.com/office/drawing/2014/main" id="{D7E4260F-FCF2-4895-B5D7-4E2F2587F62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9" name="Freeform 7003">
                  <a:extLst>
                    <a:ext uri="{FF2B5EF4-FFF2-40B4-BE49-F238E27FC236}">
                      <a16:creationId xmlns:a16="http://schemas.microsoft.com/office/drawing/2014/main" id="{2A58359C-4110-4B97-8B92-8B2BBAA8BB98}"/>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0" name="Freeform 7004">
                  <a:extLst>
                    <a:ext uri="{FF2B5EF4-FFF2-40B4-BE49-F238E27FC236}">
                      <a16:creationId xmlns:a16="http://schemas.microsoft.com/office/drawing/2014/main" id="{79CBAD63-8246-4480-8655-6E4C94D2B4E2}"/>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1" name="Freeform 7005">
                  <a:extLst>
                    <a:ext uri="{FF2B5EF4-FFF2-40B4-BE49-F238E27FC236}">
                      <a16:creationId xmlns:a16="http://schemas.microsoft.com/office/drawing/2014/main" id="{26613166-31A5-4110-BE7F-9F36AAC2C8CC}"/>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2" name="Freeform 7006">
                  <a:extLst>
                    <a:ext uri="{FF2B5EF4-FFF2-40B4-BE49-F238E27FC236}">
                      <a16:creationId xmlns:a16="http://schemas.microsoft.com/office/drawing/2014/main" id="{F5EC1AD3-D823-4818-8D53-34EF8FFD70E0}"/>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3" name="Freeform 7007">
                  <a:extLst>
                    <a:ext uri="{FF2B5EF4-FFF2-40B4-BE49-F238E27FC236}">
                      <a16:creationId xmlns:a16="http://schemas.microsoft.com/office/drawing/2014/main" id="{35AEDABB-27C6-4C98-AE92-F86C9B3FC987}"/>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4" name="Freeform 7008">
                  <a:extLst>
                    <a:ext uri="{FF2B5EF4-FFF2-40B4-BE49-F238E27FC236}">
                      <a16:creationId xmlns:a16="http://schemas.microsoft.com/office/drawing/2014/main" id="{6B68B7E2-EE6A-453B-B2B2-F26ED2233950}"/>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5" name="Freeform 7009">
                  <a:extLst>
                    <a:ext uri="{FF2B5EF4-FFF2-40B4-BE49-F238E27FC236}">
                      <a16:creationId xmlns:a16="http://schemas.microsoft.com/office/drawing/2014/main" id="{1035F224-177D-404C-A652-EF82DE2272E2}"/>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6" name="Freeform 7010">
                  <a:extLst>
                    <a:ext uri="{FF2B5EF4-FFF2-40B4-BE49-F238E27FC236}">
                      <a16:creationId xmlns:a16="http://schemas.microsoft.com/office/drawing/2014/main" id="{9BA5FE8B-A42C-400B-AB21-DF6B01479E05}"/>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7" name="Freeform 7011">
                  <a:extLst>
                    <a:ext uri="{FF2B5EF4-FFF2-40B4-BE49-F238E27FC236}">
                      <a16:creationId xmlns:a16="http://schemas.microsoft.com/office/drawing/2014/main" id="{F4E64C1E-A919-4BDB-9FBF-5EE33C658ACF}"/>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8" name="Freeform 7012">
                  <a:extLst>
                    <a:ext uri="{FF2B5EF4-FFF2-40B4-BE49-F238E27FC236}">
                      <a16:creationId xmlns:a16="http://schemas.microsoft.com/office/drawing/2014/main" id="{93040928-342D-44D0-BC9F-2D5D4C325210}"/>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9" name="Freeform 7013">
                  <a:extLst>
                    <a:ext uri="{FF2B5EF4-FFF2-40B4-BE49-F238E27FC236}">
                      <a16:creationId xmlns:a16="http://schemas.microsoft.com/office/drawing/2014/main" id="{BB339F99-B7A1-435C-985B-EB27640EF9B6}"/>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0" name="Freeform 7014">
                  <a:extLst>
                    <a:ext uri="{FF2B5EF4-FFF2-40B4-BE49-F238E27FC236}">
                      <a16:creationId xmlns:a16="http://schemas.microsoft.com/office/drawing/2014/main" id="{E8DF221C-A721-4A28-B50C-64C602E69961}"/>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1" name="Freeform 7015">
                  <a:extLst>
                    <a:ext uri="{FF2B5EF4-FFF2-40B4-BE49-F238E27FC236}">
                      <a16:creationId xmlns:a16="http://schemas.microsoft.com/office/drawing/2014/main" id="{74A156CE-3BC6-44B0-BADB-D28110AA3230}"/>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2" name="Freeform 7016">
                  <a:extLst>
                    <a:ext uri="{FF2B5EF4-FFF2-40B4-BE49-F238E27FC236}">
                      <a16:creationId xmlns:a16="http://schemas.microsoft.com/office/drawing/2014/main" id="{40BE0090-B87B-4DEF-8BAE-C69666CCA459}"/>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3" name="Freeform 7017">
                  <a:extLst>
                    <a:ext uri="{FF2B5EF4-FFF2-40B4-BE49-F238E27FC236}">
                      <a16:creationId xmlns:a16="http://schemas.microsoft.com/office/drawing/2014/main" id="{AB21F6C4-004D-48A3-A6CC-14B8B5E0AB9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4" name="Freeform 7018">
                  <a:extLst>
                    <a:ext uri="{FF2B5EF4-FFF2-40B4-BE49-F238E27FC236}">
                      <a16:creationId xmlns:a16="http://schemas.microsoft.com/office/drawing/2014/main" id="{DA919171-C054-421E-8A64-2F8F6F7F9B11}"/>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5" name="Freeform 7019">
                  <a:extLst>
                    <a:ext uri="{FF2B5EF4-FFF2-40B4-BE49-F238E27FC236}">
                      <a16:creationId xmlns:a16="http://schemas.microsoft.com/office/drawing/2014/main" id="{8A7E02E5-8354-496B-9D59-982142CBA4B1}"/>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6" name="Freeform 7020">
                  <a:extLst>
                    <a:ext uri="{FF2B5EF4-FFF2-40B4-BE49-F238E27FC236}">
                      <a16:creationId xmlns:a16="http://schemas.microsoft.com/office/drawing/2014/main" id="{33102D61-3828-419B-A511-5D179D957204}"/>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7" name="Freeform 7021">
                  <a:extLst>
                    <a:ext uri="{FF2B5EF4-FFF2-40B4-BE49-F238E27FC236}">
                      <a16:creationId xmlns:a16="http://schemas.microsoft.com/office/drawing/2014/main" id="{09A8DDD1-4FC4-45E1-9DAF-E839DFB805E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8" name="Freeform 7022">
                  <a:extLst>
                    <a:ext uri="{FF2B5EF4-FFF2-40B4-BE49-F238E27FC236}">
                      <a16:creationId xmlns:a16="http://schemas.microsoft.com/office/drawing/2014/main" id="{211D347E-8961-4872-9AF8-0C32F30AE5F1}"/>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9" name="Freeform 7023">
                  <a:extLst>
                    <a:ext uri="{FF2B5EF4-FFF2-40B4-BE49-F238E27FC236}">
                      <a16:creationId xmlns:a16="http://schemas.microsoft.com/office/drawing/2014/main" id="{F6C5B510-1DC2-4A9F-84DB-ECDB3329A749}"/>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0" name="Freeform 7024">
                  <a:extLst>
                    <a:ext uri="{FF2B5EF4-FFF2-40B4-BE49-F238E27FC236}">
                      <a16:creationId xmlns:a16="http://schemas.microsoft.com/office/drawing/2014/main" id="{AC4DD2F3-E560-4FE9-9129-352777515383}"/>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1" name="Freeform 7025">
                  <a:extLst>
                    <a:ext uri="{FF2B5EF4-FFF2-40B4-BE49-F238E27FC236}">
                      <a16:creationId xmlns:a16="http://schemas.microsoft.com/office/drawing/2014/main" id="{86B35DDF-5C82-4FEB-8055-B59409DE604C}"/>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2" name="Freeform 7026">
                  <a:extLst>
                    <a:ext uri="{FF2B5EF4-FFF2-40B4-BE49-F238E27FC236}">
                      <a16:creationId xmlns:a16="http://schemas.microsoft.com/office/drawing/2014/main" id="{3039F2E5-3B86-4BDA-BFFD-86629B7A77C6}"/>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3" name="Freeform 7027">
                  <a:extLst>
                    <a:ext uri="{FF2B5EF4-FFF2-40B4-BE49-F238E27FC236}">
                      <a16:creationId xmlns:a16="http://schemas.microsoft.com/office/drawing/2014/main" id="{67FCE55B-4DA7-44E3-A850-221768768DD4}"/>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4" name="Freeform 7028">
                  <a:extLst>
                    <a:ext uri="{FF2B5EF4-FFF2-40B4-BE49-F238E27FC236}">
                      <a16:creationId xmlns:a16="http://schemas.microsoft.com/office/drawing/2014/main" id="{79A7727F-1B63-4ED2-B471-7EA43709AF8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5" name="Freeform 7029">
                  <a:extLst>
                    <a:ext uri="{FF2B5EF4-FFF2-40B4-BE49-F238E27FC236}">
                      <a16:creationId xmlns:a16="http://schemas.microsoft.com/office/drawing/2014/main" id="{DCE0A2B5-E3F3-41F5-BD1A-06B51FFF56D8}"/>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6" name="Freeform 7030">
                  <a:extLst>
                    <a:ext uri="{FF2B5EF4-FFF2-40B4-BE49-F238E27FC236}">
                      <a16:creationId xmlns:a16="http://schemas.microsoft.com/office/drawing/2014/main" id="{D623151E-AD6B-4E23-83D1-F35F9ADFB6F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7" name="Freeform 7031">
                  <a:extLst>
                    <a:ext uri="{FF2B5EF4-FFF2-40B4-BE49-F238E27FC236}">
                      <a16:creationId xmlns:a16="http://schemas.microsoft.com/office/drawing/2014/main" id="{24AEA7DD-1D1D-406D-96BB-E533C7934B9F}"/>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8" name="Freeform 7032">
                  <a:extLst>
                    <a:ext uri="{FF2B5EF4-FFF2-40B4-BE49-F238E27FC236}">
                      <a16:creationId xmlns:a16="http://schemas.microsoft.com/office/drawing/2014/main" id="{26E1E286-2CE9-481D-BF12-7CE21653AD18}"/>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9" name="Freeform 7033">
                  <a:extLst>
                    <a:ext uri="{FF2B5EF4-FFF2-40B4-BE49-F238E27FC236}">
                      <a16:creationId xmlns:a16="http://schemas.microsoft.com/office/drawing/2014/main" id="{C17FC9AD-980B-46F5-B21D-7FD28D02D8D9}"/>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0" name="Freeform 7034">
                  <a:extLst>
                    <a:ext uri="{FF2B5EF4-FFF2-40B4-BE49-F238E27FC236}">
                      <a16:creationId xmlns:a16="http://schemas.microsoft.com/office/drawing/2014/main" id="{B6435A0B-8592-40DD-8C5F-817D46C95FD8}"/>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1" name="Freeform 7035">
                  <a:extLst>
                    <a:ext uri="{FF2B5EF4-FFF2-40B4-BE49-F238E27FC236}">
                      <a16:creationId xmlns:a16="http://schemas.microsoft.com/office/drawing/2014/main" id="{21825C1E-EF84-4FDE-A9B0-1A5317F0AAAA}"/>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2" name="Freeform 7036">
                  <a:extLst>
                    <a:ext uri="{FF2B5EF4-FFF2-40B4-BE49-F238E27FC236}">
                      <a16:creationId xmlns:a16="http://schemas.microsoft.com/office/drawing/2014/main" id="{12679D69-A117-4DF5-8836-48EFABE74D18}"/>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3" name="Freeform 7037">
                  <a:extLst>
                    <a:ext uri="{FF2B5EF4-FFF2-40B4-BE49-F238E27FC236}">
                      <a16:creationId xmlns:a16="http://schemas.microsoft.com/office/drawing/2014/main" id="{2052A74D-06D7-4ECE-A4A9-716EC73DCBC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4" name="Freeform 7038">
                  <a:extLst>
                    <a:ext uri="{FF2B5EF4-FFF2-40B4-BE49-F238E27FC236}">
                      <a16:creationId xmlns:a16="http://schemas.microsoft.com/office/drawing/2014/main" id="{86147594-3D05-4EEE-BFC9-0E21AD8A6B98}"/>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5" name="Freeform 7039">
                  <a:extLst>
                    <a:ext uri="{FF2B5EF4-FFF2-40B4-BE49-F238E27FC236}">
                      <a16:creationId xmlns:a16="http://schemas.microsoft.com/office/drawing/2014/main" id="{69555F44-1F9B-4CD4-9FFA-078E76B4A0BC}"/>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6" name="Freeform 7040">
                  <a:extLst>
                    <a:ext uri="{FF2B5EF4-FFF2-40B4-BE49-F238E27FC236}">
                      <a16:creationId xmlns:a16="http://schemas.microsoft.com/office/drawing/2014/main" id="{9576009E-6CEF-4180-90E2-85BDD4F6BE38}"/>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7" name="Freeform 7041">
                  <a:extLst>
                    <a:ext uri="{FF2B5EF4-FFF2-40B4-BE49-F238E27FC236}">
                      <a16:creationId xmlns:a16="http://schemas.microsoft.com/office/drawing/2014/main" id="{A805211C-7348-48A1-8477-980C37F94B2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8" name="Freeform 7042">
                  <a:extLst>
                    <a:ext uri="{FF2B5EF4-FFF2-40B4-BE49-F238E27FC236}">
                      <a16:creationId xmlns:a16="http://schemas.microsoft.com/office/drawing/2014/main" id="{484AC678-6F30-4B18-8246-EB1545EC8FB6}"/>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9" name="Freeform 7043">
                  <a:extLst>
                    <a:ext uri="{FF2B5EF4-FFF2-40B4-BE49-F238E27FC236}">
                      <a16:creationId xmlns:a16="http://schemas.microsoft.com/office/drawing/2014/main" id="{A4DD13F4-A5C2-46A2-8122-166F1F1AB748}"/>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0" name="Freeform 7044">
                  <a:extLst>
                    <a:ext uri="{FF2B5EF4-FFF2-40B4-BE49-F238E27FC236}">
                      <a16:creationId xmlns:a16="http://schemas.microsoft.com/office/drawing/2014/main" id="{1B4F5F59-BE41-49A7-9E51-6F6E86815CB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1" name="Freeform 7045">
                  <a:extLst>
                    <a:ext uri="{FF2B5EF4-FFF2-40B4-BE49-F238E27FC236}">
                      <a16:creationId xmlns:a16="http://schemas.microsoft.com/office/drawing/2014/main" id="{37B0CD49-9497-4538-A660-7A823038513B}"/>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2" name="Freeform 7046">
                  <a:extLst>
                    <a:ext uri="{FF2B5EF4-FFF2-40B4-BE49-F238E27FC236}">
                      <a16:creationId xmlns:a16="http://schemas.microsoft.com/office/drawing/2014/main" id="{DCEB0EBC-80A7-4BCC-9412-7DD4F6DA0C9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3" name="Freeform 7047">
                  <a:extLst>
                    <a:ext uri="{FF2B5EF4-FFF2-40B4-BE49-F238E27FC236}">
                      <a16:creationId xmlns:a16="http://schemas.microsoft.com/office/drawing/2014/main" id="{0238D7C5-CE17-4C81-AE82-7CF54AC12723}"/>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4" name="Freeform 7048">
                  <a:extLst>
                    <a:ext uri="{FF2B5EF4-FFF2-40B4-BE49-F238E27FC236}">
                      <a16:creationId xmlns:a16="http://schemas.microsoft.com/office/drawing/2014/main" id="{35A88468-6659-46D6-A9A1-9370A129032B}"/>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5" name="Freeform 7049">
                  <a:extLst>
                    <a:ext uri="{FF2B5EF4-FFF2-40B4-BE49-F238E27FC236}">
                      <a16:creationId xmlns:a16="http://schemas.microsoft.com/office/drawing/2014/main" id="{8C4726D1-6AAA-4400-B727-ACF896F54431}"/>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6" name="Freeform 7050">
                  <a:extLst>
                    <a:ext uri="{FF2B5EF4-FFF2-40B4-BE49-F238E27FC236}">
                      <a16:creationId xmlns:a16="http://schemas.microsoft.com/office/drawing/2014/main" id="{963333A1-46ED-4CD5-8C25-8524FDF589E2}"/>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7" name="Freeform 7051">
                  <a:extLst>
                    <a:ext uri="{FF2B5EF4-FFF2-40B4-BE49-F238E27FC236}">
                      <a16:creationId xmlns:a16="http://schemas.microsoft.com/office/drawing/2014/main" id="{7802F0EA-B97C-43A3-9F85-F7A576C6E809}"/>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8" name="Freeform 7052">
                  <a:extLst>
                    <a:ext uri="{FF2B5EF4-FFF2-40B4-BE49-F238E27FC236}">
                      <a16:creationId xmlns:a16="http://schemas.microsoft.com/office/drawing/2014/main" id="{6DD8ECB9-2551-4F72-8F10-A9CEF7F174EC}"/>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9" name="Freeform 7053">
                  <a:extLst>
                    <a:ext uri="{FF2B5EF4-FFF2-40B4-BE49-F238E27FC236}">
                      <a16:creationId xmlns:a16="http://schemas.microsoft.com/office/drawing/2014/main" id="{9A796A28-90E0-4C17-AF48-965FC7F31368}"/>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0" name="Freeform 7054">
                  <a:extLst>
                    <a:ext uri="{FF2B5EF4-FFF2-40B4-BE49-F238E27FC236}">
                      <a16:creationId xmlns:a16="http://schemas.microsoft.com/office/drawing/2014/main" id="{FE78202B-734F-4880-8DCC-EB183CBB7630}"/>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1" name="Freeform 7055">
                  <a:extLst>
                    <a:ext uri="{FF2B5EF4-FFF2-40B4-BE49-F238E27FC236}">
                      <a16:creationId xmlns:a16="http://schemas.microsoft.com/office/drawing/2014/main" id="{34CB3518-2E08-4780-A161-F39C500180C9}"/>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2" name="Freeform 7056">
                  <a:extLst>
                    <a:ext uri="{FF2B5EF4-FFF2-40B4-BE49-F238E27FC236}">
                      <a16:creationId xmlns:a16="http://schemas.microsoft.com/office/drawing/2014/main" id="{92351DE2-C40F-4C28-A45E-ACB9D52120A1}"/>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3" name="Freeform 7057">
                  <a:extLst>
                    <a:ext uri="{FF2B5EF4-FFF2-40B4-BE49-F238E27FC236}">
                      <a16:creationId xmlns:a16="http://schemas.microsoft.com/office/drawing/2014/main" id="{2EFFCB6F-8D7B-4D7B-B079-B72616F2535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4" name="Freeform 7058">
                  <a:extLst>
                    <a:ext uri="{FF2B5EF4-FFF2-40B4-BE49-F238E27FC236}">
                      <a16:creationId xmlns:a16="http://schemas.microsoft.com/office/drawing/2014/main" id="{53406301-12C9-4C7B-80CF-557D1B4BEDC6}"/>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5" name="Freeform 7059">
                  <a:extLst>
                    <a:ext uri="{FF2B5EF4-FFF2-40B4-BE49-F238E27FC236}">
                      <a16:creationId xmlns:a16="http://schemas.microsoft.com/office/drawing/2014/main" id="{4BC59B20-C7B1-4D1A-BD41-F14DF0D8F586}"/>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6" name="Freeform 7060">
                  <a:extLst>
                    <a:ext uri="{FF2B5EF4-FFF2-40B4-BE49-F238E27FC236}">
                      <a16:creationId xmlns:a16="http://schemas.microsoft.com/office/drawing/2014/main" id="{B2605D13-7160-4642-A0C8-27F5CF97A9C2}"/>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7" name="Freeform 7061">
                  <a:extLst>
                    <a:ext uri="{FF2B5EF4-FFF2-40B4-BE49-F238E27FC236}">
                      <a16:creationId xmlns:a16="http://schemas.microsoft.com/office/drawing/2014/main" id="{416C7DE3-2548-4055-8DFC-2948457C5456}"/>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8" name="Freeform 7062">
                  <a:extLst>
                    <a:ext uri="{FF2B5EF4-FFF2-40B4-BE49-F238E27FC236}">
                      <a16:creationId xmlns:a16="http://schemas.microsoft.com/office/drawing/2014/main" id="{DACA15BB-7AAB-4F41-95B6-7ED06C17F659}"/>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9" name="Freeform 7063">
                  <a:extLst>
                    <a:ext uri="{FF2B5EF4-FFF2-40B4-BE49-F238E27FC236}">
                      <a16:creationId xmlns:a16="http://schemas.microsoft.com/office/drawing/2014/main" id="{898669EB-9432-42DE-90EB-D1BEFFEB274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0" name="Freeform 7064">
                  <a:extLst>
                    <a:ext uri="{FF2B5EF4-FFF2-40B4-BE49-F238E27FC236}">
                      <a16:creationId xmlns:a16="http://schemas.microsoft.com/office/drawing/2014/main" id="{497411C1-80E2-40FB-B667-81B9214CBE81}"/>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1" name="Freeform 7065">
                  <a:extLst>
                    <a:ext uri="{FF2B5EF4-FFF2-40B4-BE49-F238E27FC236}">
                      <a16:creationId xmlns:a16="http://schemas.microsoft.com/office/drawing/2014/main" id="{6CCDF46D-3B1B-4BA1-98F0-BC2E56ABAD37}"/>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2" name="Freeform 7066">
                  <a:extLst>
                    <a:ext uri="{FF2B5EF4-FFF2-40B4-BE49-F238E27FC236}">
                      <a16:creationId xmlns:a16="http://schemas.microsoft.com/office/drawing/2014/main" id="{E45D2639-07C5-4B8B-B3E1-3BC0E0384E9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3" name="Freeform 7067">
                  <a:extLst>
                    <a:ext uri="{FF2B5EF4-FFF2-40B4-BE49-F238E27FC236}">
                      <a16:creationId xmlns:a16="http://schemas.microsoft.com/office/drawing/2014/main" id="{A1B8DD4A-BCAA-45DA-90A7-FE4D9A8640B8}"/>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4" name="Freeform 7068">
                  <a:extLst>
                    <a:ext uri="{FF2B5EF4-FFF2-40B4-BE49-F238E27FC236}">
                      <a16:creationId xmlns:a16="http://schemas.microsoft.com/office/drawing/2014/main" id="{905BCE8F-3A79-440E-94BB-83C6D94B5F5E}"/>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5" name="Freeform 7069">
                  <a:extLst>
                    <a:ext uri="{FF2B5EF4-FFF2-40B4-BE49-F238E27FC236}">
                      <a16:creationId xmlns:a16="http://schemas.microsoft.com/office/drawing/2014/main" id="{5124FC17-0EF0-4A82-BD60-5A39E27029E3}"/>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6" name="Freeform 7070">
                  <a:extLst>
                    <a:ext uri="{FF2B5EF4-FFF2-40B4-BE49-F238E27FC236}">
                      <a16:creationId xmlns:a16="http://schemas.microsoft.com/office/drawing/2014/main" id="{3385C921-ABBF-4564-8EBE-CAEB8CB04628}"/>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7" name="Freeform 7071">
                  <a:extLst>
                    <a:ext uri="{FF2B5EF4-FFF2-40B4-BE49-F238E27FC236}">
                      <a16:creationId xmlns:a16="http://schemas.microsoft.com/office/drawing/2014/main" id="{47D18C9C-74DB-4A91-8ED4-B041B07B5DA0}"/>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8" name="Freeform 7072">
                  <a:extLst>
                    <a:ext uri="{FF2B5EF4-FFF2-40B4-BE49-F238E27FC236}">
                      <a16:creationId xmlns:a16="http://schemas.microsoft.com/office/drawing/2014/main" id="{A8D9F8AD-1246-451B-9DBC-C34477FC30C0}"/>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9" name="Freeform 7073">
                  <a:extLst>
                    <a:ext uri="{FF2B5EF4-FFF2-40B4-BE49-F238E27FC236}">
                      <a16:creationId xmlns:a16="http://schemas.microsoft.com/office/drawing/2014/main" id="{9F04A4B2-DB0D-4A84-B9D3-0F4CAE17DEC8}"/>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0" name="Freeform 7074">
                  <a:extLst>
                    <a:ext uri="{FF2B5EF4-FFF2-40B4-BE49-F238E27FC236}">
                      <a16:creationId xmlns:a16="http://schemas.microsoft.com/office/drawing/2014/main" id="{7AC60BA9-4388-4B0D-875E-A3C0D63F36A8}"/>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1" name="Freeform 7075">
                  <a:extLst>
                    <a:ext uri="{FF2B5EF4-FFF2-40B4-BE49-F238E27FC236}">
                      <a16:creationId xmlns:a16="http://schemas.microsoft.com/office/drawing/2014/main" id="{7343CE8E-AB4E-4D24-BE05-B4BAAFBD77B8}"/>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2" name="Freeform 7076">
                  <a:extLst>
                    <a:ext uri="{FF2B5EF4-FFF2-40B4-BE49-F238E27FC236}">
                      <a16:creationId xmlns:a16="http://schemas.microsoft.com/office/drawing/2014/main" id="{0F34E1CF-F5B8-4080-AB3B-22AEFBC08F7F}"/>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3" name="Freeform 7077">
                  <a:extLst>
                    <a:ext uri="{FF2B5EF4-FFF2-40B4-BE49-F238E27FC236}">
                      <a16:creationId xmlns:a16="http://schemas.microsoft.com/office/drawing/2014/main" id="{DAF174CA-1B58-4DEB-B8E7-7F484C0F14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4" name="Freeform 7078">
                  <a:extLst>
                    <a:ext uri="{FF2B5EF4-FFF2-40B4-BE49-F238E27FC236}">
                      <a16:creationId xmlns:a16="http://schemas.microsoft.com/office/drawing/2014/main" id="{9791E906-464B-497B-B763-2838979E3AD1}"/>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5" name="Freeform 7079">
                  <a:extLst>
                    <a:ext uri="{FF2B5EF4-FFF2-40B4-BE49-F238E27FC236}">
                      <a16:creationId xmlns:a16="http://schemas.microsoft.com/office/drawing/2014/main" id="{2D062C7C-46CD-4A7F-A0E4-BFA25219E7C7}"/>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6" name="Freeform 7080">
                  <a:extLst>
                    <a:ext uri="{FF2B5EF4-FFF2-40B4-BE49-F238E27FC236}">
                      <a16:creationId xmlns:a16="http://schemas.microsoft.com/office/drawing/2014/main" id="{1E0A6EDD-5FA5-490A-A826-EEA3241CCB5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7" name="Freeform 7081">
                  <a:extLst>
                    <a:ext uri="{FF2B5EF4-FFF2-40B4-BE49-F238E27FC236}">
                      <a16:creationId xmlns:a16="http://schemas.microsoft.com/office/drawing/2014/main" id="{CBE94002-F167-4AB2-B900-51FBDABB562A}"/>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8" name="Freeform 7082">
                  <a:extLst>
                    <a:ext uri="{FF2B5EF4-FFF2-40B4-BE49-F238E27FC236}">
                      <a16:creationId xmlns:a16="http://schemas.microsoft.com/office/drawing/2014/main" id="{E67A9BED-FCA1-4D4A-9C30-CA7B0E32932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9" name="Freeform 7083">
                  <a:extLst>
                    <a:ext uri="{FF2B5EF4-FFF2-40B4-BE49-F238E27FC236}">
                      <a16:creationId xmlns:a16="http://schemas.microsoft.com/office/drawing/2014/main" id="{1B1A5DD7-159F-4248-A9E0-22880B9E98B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0" name="Freeform 7084">
                  <a:extLst>
                    <a:ext uri="{FF2B5EF4-FFF2-40B4-BE49-F238E27FC236}">
                      <a16:creationId xmlns:a16="http://schemas.microsoft.com/office/drawing/2014/main" id="{5D69EFA7-EFB8-4550-81BF-45B04F806E11}"/>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1" name="Freeform 7085">
                  <a:extLst>
                    <a:ext uri="{FF2B5EF4-FFF2-40B4-BE49-F238E27FC236}">
                      <a16:creationId xmlns:a16="http://schemas.microsoft.com/office/drawing/2014/main" id="{433AD599-CD4B-45D1-BC9F-45A6D66C9D5C}"/>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2" name="Freeform 7086">
                  <a:extLst>
                    <a:ext uri="{FF2B5EF4-FFF2-40B4-BE49-F238E27FC236}">
                      <a16:creationId xmlns:a16="http://schemas.microsoft.com/office/drawing/2014/main" id="{A696F29F-3DB4-4C16-AEC9-7CA2F477F147}"/>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3" name="Freeform 7087">
                  <a:extLst>
                    <a:ext uri="{FF2B5EF4-FFF2-40B4-BE49-F238E27FC236}">
                      <a16:creationId xmlns:a16="http://schemas.microsoft.com/office/drawing/2014/main" id="{C96227E2-3110-464D-B533-42EFA847DCD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4" name="Freeform 7088">
                  <a:extLst>
                    <a:ext uri="{FF2B5EF4-FFF2-40B4-BE49-F238E27FC236}">
                      <a16:creationId xmlns:a16="http://schemas.microsoft.com/office/drawing/2014/main" id="{708DC633-C5C4-426C-B4B1-0D5EACAD2EF6}"/>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5" name="Freeform 7089">
                  <a:extLst>
                    <a:ext uri="{FF2B5EF4-FFF2-40B4-BE49-F238E27FC236}">
                      <a16:creationId xmlns:a16="http://schemas.microsoft.com/office/drawing/2014/main" id="{B811F0F3-A438-46C9-AC6C-3BF6236D93D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6" name="Freeform 7090">
                  <a:extLst>
                    <a:ext uri="{FF2B5EF4-FFF2-40B4-BE49-F238E27FC236}">
                      <a16:creationId xmlns:a16="http://schemas.microsoft.com/office/drawing/2014/main" id="{B4299286-BEF1-4CB6-8C64-CDFB8A6A29D1}"/>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7" name="Freeform 7091">
                  <a:extLst>
                    <a:ext uri="{FF2B5EF4-FFF2-40B4-BE49-F238E27FC236}">
                      <a16:creationId xmlns:a16="http://schemas.microsoft.com/office/drawing/2014/main" id="{C8759580-0795-4B12-88C2-08F207FCFF18}"/>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8" name="Freeform 7092">
                  <a:extLst>
                    <a:ext uri="{FF2B5EF4-FFF2-40B4-BE49-F238E27FC236}">
                      <a16:creationId xmlns:a16="http://schemas.microsoft.com/office/drawing/2014/main" id="{A3475DF2-2951-4BAD-AE72-122F14526FE9}"/>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9" name="Freeform 7093">
                  <a:extLst>
                    <a:ext uri="{FF2B5EF4-FFF2-40B4-BE49-F238E27FC236}">
                      <a16:creationId xmlns:a16="http://schemas.microsoft.com/office/drawing/2014/main" id="{9E70B069-55D5-470B-AECB-A76CE66A7533}"/>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0" name="Freeform 7094">
                  <a:extLst>
                    <a:ext uri="{FF2B5EF4-FFF2-40B4-BE49-F238E27FC236}">
                      <a16:creationId xmlns:a16="http://schemas.microsoft.com/office/drawing/2014/main" id="{CF6521B4-3F9D-40D8-A801-39712E72257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1" name="Freeform 7095">
                  <a:extLst>
                    <a:ext uri="{FF2B5EF4-FFF2-40B4-BE49-F238E27FC236}">
                      <a16:creationId xmlns:a16="http://schemas.microsoft.com/office/drawing/2014/main" id="{45913F2E-CCF0-4D29-AC2B-5017AFAA4E4C}"/>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2" name="Freeform 7096">
                  <a:extLst>
                    <a:ext uri="{FF2B5EF4-FFF2-40B4-BE49-F238E27FC236}">
                      <a16:creationId xmlns:a16="http://schemas.microsoft.com/office/drawing/2014/main" id="{84433FC7-8C4B-4900-81B5-9606C36C58C4}"/>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3" name="Freeform 7097">
                  <a:extLst>
                    <a:ext uri="{FF2B5EF4-FFF2-40B4-BE49-F238E27FC236}">
                      <a16:creationId xmlns:a16="http://schemas.microsoft.com/office/drawing/2014/main" id="{AEE86077-8E7F-462E-8213-12E19A61769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4" name="Freeform 7098">
                  <a:extLst>
                    <a:ext uri="{FF2B5EF4-FFF2-40B4-BE49-F238E27FC236}">
                      <a16:creationId xmlns:a16="http://schemas.microsoft.com/office/drawing/2014/main" id="{307DA820-22A7-449A-8F4A-C17954E1B6AD}"/>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5" name="Freeform 7099">
                  <a:extLst>
                    <a:ext uri="{FF2B5EF4-FFF2-40B4-BE49-F238E27FC236}">
                      <a16:creationId xmlns:a16="http://schemas.microsoft.com/office/drawing/2014/main" id="{179C83A6-BBA7-4520-8846-F3A6A368DB3D}"/>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6" name="Freeform 7100">
                  <a:extLst>
                    <a:ext uri="{FF2B5EF4-FFF2-40B4-BE49-F238E27FC236}">
                      <a16:creationId xmlns:a16="http://schemas.microsoft.com/office/drawing/2014/main" id="{33ED31C1-5C24-416C-9D73-14CAD8ED1A34}"/>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7" name="Freeform 7101">
                  <a:extLst>
                    <a:ext uri="{FF2B5EF4-FFF2-40B4-BE49-F238E27FC236}">
                      <a16:creationId xmlns:a16="http://schemas.microsoft.com/office/drawing/2014/main" id="{1D888159-B448-45B8-B06B-B99CF3FE1F8B}"/>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8" name="Freeform 7102">
                  <a:extLst>
                    <a:ext uri="{FF2B5EF4-FFF2-40B4-BE49-F238E27FC236}">
                      <a16:creationId xmlns:a16="http://schemas.microsoft.com/office/drawing/2014/main" id="{68E7B524-3E9B-4F66-A883-EEE21CE7ED99}"/>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9" name="Freeform 7103">
                  <a:extLst>
                    <a:ext uri="{FF2B5EF4-FFF2-40B4-BE49-F238E27FC236}">
                      <a16:creationId xmlns:a16="http://schemas.microsoft.com/office/drawing/2014/main" id="{70473382-C719-4597-993D-A2DB6C50C6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0" name="Freeform 7104">
                  <a:extLst>
                    <a:ext uri="{FF2B5EF4-FFF2-40B4-BE49-F238E27FC236}">
                      <a16:creationId xmlns:a16="http://schemas.microsoft.com/office/drawing/2014/main" id="{2FA38E02-0391-46BE-9347-0A1EDD8FA53C}"/>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1" name="Freeform 7105">
                  <a:extLst>
                    <a:ext uri="{FF2B5EF4-FFF2-40B4-BE49-F238E27FC236}">
                      <a16:creationId xmlns:a16="http://schemas.microsoft.com/office/drawing/2014/main" id="{52CDA68D-B8C6-4C71-81A0-F9A7EBAB5D41}"/>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2" name="Freeform 7106">
                  <a:extLst>
                    <a:ext uri="{FF2B5EF4-FFF2-40B4-BE49-F238E27FC236}">
                      <a16:creationId xmlns:a16="http://schemas.microsoft.com/office/drawing/2014/main" id="{7336A8BF-1C58-4A7C-A1DC-520F96C7789E}"/>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3" name="Freeform 7107">
                  <a:extLst>
                    <a:ext uri="{FF2B5EF4-FFF2-40B4-BE49-F238E27FC236}">
                      <a16:creationId xmlns:a16="http://schemas.microsoft.com/office/drawing/2014/main" id="{A793FC9F-8A81-41E8-BA95-C664405E4EEB}"/>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4" name="Freeform 7108">
                  <a:extLst>
                    <a:ext uri="{FF2B5EF4-FFF2-40B4-BE49-F238E27FC236}">
                      <a16:creationId xmlns:a16="http://schemas.microsoft.com/office/drawing/2014/main" id="{D2239FA7-0F16-4FF1-B354-C183B74DE886}"/>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5" name="Freeform 7109">
                  <a:extLst>
                    <a:ext uri="{FF2B5EF4-FFF2-40B4-BE49-F238E27FC236}">
                      <a16:creationId xmlns:a16="http://schemas.microsoft.com/office/drawing/2014/main" id="{B1483C9C-FA13-4459-9C1C-34AE372D705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6" name="Freeform 7110">
                  <a:extLst>
                    <a:ext uri="{FF2B5EF4-FFF2-40B4-BE49-F238E27FC236}">
                      <a16:creationId xmlns:a16="http://schemas.microsoft.com/office/drawing/2014/main" id="{FC077707-A5BC-430A-A43F-6A0F76A9B3C4}"/>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7" name="Freeform 7111">
                  <a:extLst>
                    <a:ext uri="{FF2B5EF4-FFF2-40B4-BE49-F238E27FC236}">
                      <a16:creationId xmlns:a16="http://schemas.microsoft.com/office/drawing/2014/main" id="{49F6ECCE-88C9-4E2D-9FCE-2962D296B0B1}"/>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8" name="Freeform 7112">
                  <a:extLst>
                    <a:ext uri="{FF2B5EF4-FFF2-40B4-BE49-F238E27FC236}">
                      <a16:creationId xmlns:a16="http://schemas.microsoft.com/office/drawing/2014/main" id="{C6915250-CE3D-441E-8896-D0BF933A9C2E}"/>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9" name="Freeform 7113">
                  <a:extLst>
                    <a:ext uri="{FF2B5EF4-FFF2-40B4-BE49-F238E27FC236}">
                      <a16:creationId xmlns:a16="http://schemas.microsoft.com/office/drawing/2014/main" id="{FC4E1E06-D3FF-4175-B133-630FEB2FE3F8}"/>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0" name="Freeform 7114">
                  <a:extLst>
                    <a:ext uri="{FF2B5EF4-FFF2-40B4-BE49-F238E27FC236}">
                      <a16:creationId xmlns:a16="http://schemas.microsoft.com/office/drawing/2014/main" id="{2697FCEF-2B70-4F10-9B6B-35397950AEB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1" name="Freeform 7115">
                  <a:extLst>
                    <a:ext uri="{FF2B5EF4-FFF2-40B4-BE49-F238E27FC236}">
                      <a16:creationId xmlns:a16="http://schemas.microsoft.com/office/drawing/2014/main" id="{8A9BE867-7E7A-472D-B82D-6E3D358C3107}"/>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2" name="Freeform 7116">
                  <a:extLst>
                    <a:ext uri="{FF2B5EF4-FFF2-40B4-BE49-F238E27FC236}">
                      <a16:creationId xmlns:a16="http://schemas.microsoft.com/office/drawing/2014/main" id="{8FAD80FD-F50F-4F72-B33B-057D8B440102}"/>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3" name="Freeform 7117">
                  <a:extLst>
                    <a:ext uri="{FF2B5EF4-FFF2-40B4-BE49-F238E27FC236}">
                      <a16:creationId xmlns:a16="http://schemas.microsoft.com/office/drawing/2014/main" id="{8486C044-C4D5-405C-B570-50479D3464FC}"/>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4" name="Freeform 7118">
                  <a:extLst>
                    <a:ext uri="{FF2B5EF4-FFF2-40B4-BE49-F238E27FC236}">
                      <a16:creationId xmlns:a16="http://schemas.microsoft.com/office/drawing/2014/main" id="{70A5D4A9-BF0B-48D2-887E-1D33417416A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5" name="Freeform 7119">
                  <a:extLst>
                    <a:ext uri="{FF2B5EF4-FFF2-40B4-BE49-F238E27FC236}">
                      <a16:creationId xmlns:a16="http://schemas.microsoft.com/office/drawing/2014/main" id="{FCE5EFC9-6404-4B55-B5EF-133576653870}"/>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6" name="Freeform 7120">
                  <a:extLst>
                    <a:ext uri="{FF2B5EF4-FFF2-40B4-BE49-F238E27FC236}">
                      <a16:creationId xmlns:a16="http://schemas.microsoft.com/office/drawing/2014/main" id="{2DB024D1-F54C-47FF-8252-F826C7AC51A1}"/>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7" name="Freeform 7121">
                  <a:extLst>
                    <a:ext uri="{FF2B5EF4-FFF2-40B4-BE49-F238E27FC236}">
                      <a16:creationId xmlns:a16="http://schemas.microsoft.com/office/drawing/2014/main" id="{6D238403-D34D-484C-AC19-525BEBB05963}"/>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8" name="Freeform 7122">
                  <a:extLst>
                    <a:ext uri="{FF2B5EF4-FFF2-40B4-BE49-F238E27FC236}">
                      <a16:creationId xmlns:a16="http://schemas.microsoft.com/office/drawing/2014/main" id="{A916FD21-7083-469A-ADD5-E10AF2C1B14F}"/>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9" name="Freeform 7123">
                  <a:extLst>
                    <a:ext uri="{FF2B5EF4-FFF2-40B4-BE49-F238E27FC236}">
                      <a16:creationId xmlns:a16="http://schemas.microsoft.com/office/drawing/2014/main" id="{059CEFF9-ED23-4B9C-B056-B78FE0D6BC8F}"/>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0" name="Freeform 7124">
                  <a:extLst>
                    <a:ext uri="{FF2B5EF4-FFF2-40B4-BE49-F238E27FC236}">
                      <a16:creationId xmlns:a16="http://schemas.microsoft.com/office/drawing/2014/main" id="{783C2D5B-5787-4F54-8A01-66E24BBA062A}"/>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1" name="Freeform 7125">
                  <a:extLst>
                    <a:ext uri="{FF2B5EF4-FFF2-40B4-BE49-F238E27FC236}">
                      <a16:creationId xmlns:a16="http://schemas.microsoft.com/office/drawing/2014/main" id="{A27E534D-CEA6-4779-BC08-4B97E5F1E9CD}"/>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2" name="Freeform 7126">
                  <a:extLst>
                    <a:ext uri="{FF2B5EF4-FFF2-40B4-BE49-F238E27FC236}">
                      <a16:creationId xmlns:a16="http://schemas.microsoft.com/office/drawing/2014/main" id="{CAB2B384-06E1-437D-BF1F-35584379DCE9}"/>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3" name="Freeform 7127">
                  <a:extLst>
                    <a:ext uri="{FF2B5EF4-FFF2-40B4-BE49-F238E27FC236}">
                      <a16:creationId xmlns:a16="http://schemas.microsoft.com/office/drawing/2014/main" id="{1FDA3042-6C2A-4514-8352-ADC777CA9567}"/>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4" name="Freeform 7128">
                  <a:extLst>
                    <a:ext uri="{FF2B5EF4-FFF2-40B4-BE49-F238E27FC236}">
                      <a16:creationId xmlns:a16="http://schemas.microsoft.com/office/drawing/2014/main" id="{26E9CB34-F49C-47CE-BFF9-F2B9E01E043A}"/>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5" name="Freeform 7129">
                  <a:extLst>
                    <a:ext uri="{FF2B5EF4-FFF2-40B4-BE49-F238E27FC236}">
                      <a16:creationId xmlns:a16="http://schemas.microsoft.com/office/drawing/2014/main" id="{605EE290-319E-4D7B-9BC3-8CE260E11905}"/>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6" name="Freeform 7130">
                  <a:extLst>
                    <a:ext uri="{FF2B5EF4-FFF2-40B4-BE49-F238E27FC236}">
                      <a16:creationId xmlns:a16="http://schemas.microsoft.com/office/drawing/2014/main" id="{C514E449-1344-4191-AB86-F334763EA23D}"/>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7" name="Freeform 7131">
                  <a:extLst>
                    <a:ext uri="{FF2B5EF4-FFF2-40B4-BE49-F238E27FC236}">
                      <a16:creationId xmlns:a16="http://schemas.microsoft.com/office/drawing/2014/main" id="{16839F8B-A74D-4E17-AE6D-79C7630AD64D}"/>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8" name="Freeform 7132">
                  <a:extLst>
                    <a:ext uri="{FF2B5EF4-FFF2-40B4-BE49-F238E27FC236}">
                      <a16:creationId xmlns:a16="http://schemas.microsoft.com/office/drawing/2014/main" id="{6284A126-9583-4550-8F95-1043A32B5A37}"/>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9" name="Freeform 7133">
                  <a:extLst>
                    <a:ext uri="{FF2B5EF4-FFF2-40B4-BE49-F238E27FC236}">
                      <a16:creationId xmlns:a16="http://schemas.microsoft.com/office/drawing/2014/main" id="{42DBC7BA-87AE-4163-9D39-5F2E3DCF5D9C}"/>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0" name="Freeform 7134">
                  <a:extLst>
                    <a:ext uri="{FF2B5EF4-FFF2-40B4-BE49-F238E27FC236}">
                      <a16:creationId xmlns:a16="http://schemas.microsoft.com/office/drawing/2014/main" id="{54CAA26A-F228-46EE-A3F6-69191AE4A364}"/>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1" name="Freeform 7135">
                  <a:extLst>
                    <a:ext uri="{FF2B5EF4-FFF2-40B4-BE49-F238E27FC236}">
                      <a16:creationId xmlns:a16="http://schemas.microsoft.com/office/drawing/2014/main" id="{DB56F048-3EC4-4197-9224-FF8966D2108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2" name="Freeform 7136">
                  <a:extLst>
                    <a:ext uri="{FF2B5EF4-FFF2-40B4-BE49-F238E27FC236}">
                      <a16:creationId xmlns:a16="http://schemas.microsoft.com/office/drawing/2014/main" id="{D7589FFD-36A3-43C7-904A-990A0CC3B53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3" name="Freeform 7137">
                  <a:extLst>
                    <a:ext uri="{FF2B5EF4-FFF2-40B4-BE49-F238E27FC236}">
                      <a16:creationId xmlns:a16="http://schemas.microsoft.com/office/drawing/2014/main" id="{0AC52E4B-118D-4765-B828-7B5EAEA41779}"/>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4" name="Freeform 7138">
                  <a:extLst>
                    <a:ext uri="{FF2B5EF4-FFF2-40B4-BE49-F238E27FC236}">
                      <a16:creationId xmlns:a16="http://schemas.microsoft.com/office/drawing/2014/main" id="{2AB67B0C-5A2C-491D-898D-F80502DDFB75}"/>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5" name="Freeform 7139">
                  <a:extLst>
                    <a:ext uri="{FF2B5EF4-FFF2-40B4-BE49-F238E27FC236}">
                      <a16:creationId xmlns:a16="http://schemas.microsoft.com/office/drawing/2014/main" id="{22D81574-C225-4C6F-B070-D602294176AB}"/>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6" name="Freeform 7140">
                  <a:extLst>
                    <a:ext uri="{FF2B5EF4-FFF2-40B4-BE49-F238E27FC236}">
                      <a16:creationId xmlns:a16="http://schemas.microsoft.com/office/drawing/2014/main" id="{4EB801AD-861B-4633-A697-9FB57EA56796}"/>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7" name="Freeform 7141">
                  <a:extLst>
                    <a:ext uri="{FF2B5EF4-FFF2-40B4-BE49-F238E27FC236}">
                      <a16:creationId xmlns:a16="http://schemas.microsoft.com/office/drawing/2014/main" id="{7A661A3D-F01B-4ACD-B51A-BA443337517B}"/>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8" name="Freeform 7142">
                  <a:extLst>
                    <a:ext uri="{FF2B5EF4-FFF2-40B4-BE49-F238E27FC236}">
                      <a16:creationId xmlns:a16="http://schemas.microsoft.com/office/drawing/2014/main" id="{AC508443-350B-4CC7-BBF4-90EE4C293DE9}"/>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9" name="Freeform 7143">
                  <a:extLst>
                    <a:ext uri="{FF2B5EF4-FFF2-40B4-BE49-F238E27FC236}">
                      <a16:creationId xmlns:a16="http://schemas.microsoft.com/office/drawing/2014/main" id="{D5E07771-3C6E-49BA-B976-723406FF4CF7}"/>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0" name="Freeform 7144">
                  <a:extLst>
                    <a:ext uri="{FF2B5EF4-FFF2-40B4-BE49-F238E27FC236}">
                      <a16:creationId xmlns:a16="http://schemas.microsoft.com/office/drawing/2014/main" id="{A62BC0E6-24E6-44AD-A997-471867FA9AB8}"/>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1" name="Freeform 7145">
                  <a:extLst>
                    <a:ext uri="{FF2B5EF4-FFF2-40B4-BE49-F238E27FC236}">
                      <a16:creationId xmlns:a16="http://schemas.microsoft.com/office/drawing/2014/main" id="{20442A14-C0B7-40D2-AB95-6109814D4D3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2" name="Freeform 7146">
                  <a:extLst>
                    <a:ext uri="{FF2B5EF4-FFF2-40B4-BE49-F238E27FC236}">
                      <a16:creationId xmlns:a16="http://schemas.microsoft.com/office/drawing/2014/main" id="{7DDE6F0A-0A93-4A47-94E9-6E39E0EF555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3" name="Freeform 7147">
                  <a:extLst>
                    <a:ext uri="{FF2B5EF4-FFF2-40B4-BE49-F238E27FC236}">
                      <a16:creationId xmlns:a16="http://schemas.microsoft.com/office/drawing/2014/main" id="{436DC450-8C4F-4A68-8A20-EE5A20B0E497}"/>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4" name="Freeform 7148">
                  <a:extLst>
                    <a:ext uri="{FF2B5EF4-FFF2-40B4-BE49-F238E27FC236}">
                      <a16:creationId xmlns:a16="http://schemas.microsoft.com/office/drawing/2014/main" id="{3BECFBA4-F7D5-4851-A1D9-905F0725772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5" name="Freeform 7149">
                  <a:extLst>
                    <a:ext uri="{FF2B5EF4-FFF2-40B4-BE49-F238E27FC236}">
                      <a16:creationId xmlns:a16="http://schemas.microsoft.com/office/drawing/2014/main" id="{59B4AAFC-3A81-430D-9CBB-A063FEA61D53}"/>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6" name="Freeform 7150">
                  <a:extLst>
                    <a:ext uri="{FF2B5EF4-FFF2-40B4-BE49-F238E27FC236}">
                      <a16:creationId xmlns:a16="http://schemas.microsoft.com/office/drawing/2014/main" id="{9A9C8FCE-8C5A-4EA6-935F-AEC570A564C0}"/>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7" name="Freeform 7151">
                  <a:extLst>
                    <a:ext uri="{FF2B5EF4-FFF2-40B4-BE49-F238E27FC236}">
                      <a16:creationId xmlns:a16="http://schemas.microsoft.com/office/drawing/2014/main" id="{78877CDB-B866-49C5-A445-49B8B3C0F3A7}"/>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8" name="Freeform 7152">
                  <a:extLst>
                    <a:ext uri="{FF2B5EF4-FFF2-40B4-BE49-F238E27FC236}">
                      <a16:creationId xmlns:a16="http://schemas.microsoft.com/office/drawing/2014/main" id="{4B195214-B4E4-41E6-ABA0-8BD35AAE5EF0}"/>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9" name="Freeform 7153">
                  <a:extLst>
                    <a:ext uri="{FF2B5EF4-FFF2-40B4-BE49-F238E27FC236}">
                      <a16:creationId xmlns:a16="http://schemas.microsoft.com/office/drawing/2014/main" id="{BC3F53E8-61B5-4051-A6EB-CF259E2BABF0}"/>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0" name="Freeform 7154">
                  <a:extLst>
                    <a:ext uri="{FF2B5EF4-FFF2-40B4-BE49-F238E27FC236}">
                      <a16:creationId xmlns:a16="http://schemas.microsoft.com/office/drawing/2014/main" id="{C120DA1C-C4DB-4E8C-97B3-0817455A5758}"/>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1" name="Freeform 7155">
                  <a:extLst>
                    <a:ext uri="{FF2B5EF4-FFF2-40B4-BE49-F238E27FC236}">
                      <a16:creationId xmlns:a16="http://schemas.microsoft.com/office/drawing/2014/main" id="{FE59AB9E-2421-49C1-B438-B25430F200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2" name="Freeform 7156">
                  <a:extLst>
                    <a:ext uri="{FF2B5EF4-FFF2-40B4-BE49-F238E27FC236}">
                      <a16:creationId xmlns:a16="http://schemas.microsoft.com/office/drawing/2014/main" id="{70B68F7E-7715-4BC3-B8F9-93D28D6DBB26}"/>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3" name="Freeform 7157">
                  <a:extLst>
                    <a:ext uri="{FF2B5EF4-FFF2-40B4-BE49-F238E27FC236}">
                      <a16:creationId xmlns:a16="http://schemas.microsoft.com/office/drawing/2014/main" id="{9C280026-420D-4A1D-958B-0D3FF94EE728}"/>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4" name="Freeform 7158">
                  <a:extLst>
                    <a:ext uri="{FF2B5EF4-FFF2-40B4-BE49-F238E27FC236}">
                      <a16:creationId xmlns:a16="http://schemas.microsoft.com/office/drawing/2014/main" id="{AFDFA4AC-01A3-4D7C-94E6-73B00BC6534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5" name="Freeform 7159">
                  <a:extLst>
                    <a:ext uri="{FF2B5EF4-FFF2-40B4-BE49-F238E27FC236}">
                      <a16:creationId xmlns:a16="http://schemas.microsoft.com/office/drawing/2014/main" id="{0B59F193-D098-429E-9F5E-59F16D29E6C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6" name="Freeform 7160">
                  <a:extLst>
                    <a:ext uri="{FF2B5EF4-FFF2-40B4-BE49-F238E27FC236}">
                      <a16:creationId xmlns:a16="http://schemas.microsoft.com/office/drawing/2014/main" id="{ABD6A53C-4493-4830-8C85-70223F1ECFF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7" name="Freeform 7161">
                  <a:extLst>
                    <a:ext uri="{FF2B5EF4-FFF2-40B4-BE49-F238E27FC236}">
                      <a16:creationId xmlns:a16="http://schemas.microsoft.com/office/drawing/2014/main" id="{F875D324-1B19-4C44-88A9-D6A553BC1C1E}"/>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8" name="Freeform 7162">
                  <a:extLst>
                    <a:ext uri="{FF2B5EF4-FFF2-40B4-BE49-F238E27FC236}">
                      <a16:creationId xmlns:a16="http://schemas.microsoft.com/office/drawing/2014/main" id="{D299E1FC-D6E6-439B-893C-2053FC6D63CB}"/>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9" name="Freeform 7163">
                  <a:extLst>
                    <a:ext uri="{FF2B5EF4-FFF2-40B4-BE49-F238E27FC236}">
                      <a16:creationId xmlns:a16="http://schemas.microsoft.com/office/drawing/2014/main" id="{F065D3CF-AF86-4762-A8CC-EFB1F0B0DA5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0" name="Freeform 7164">
                  <a:extLst>
                    <a:ext uri="{FF2B5EF4-FFF2-40B4-BE49-F238E27FC236}">
                      <a16:creationId xmlns:a16="http://schemas.microsoft.com/office/drawing/2014/main" id="{EDD56281-120F-45B7-AB3F-E76353195DFD}"/>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1" name="Freeform 7165">
                  <a:extLst>
                    <a:ext uri="{FF2B5EF4-FFF2-40B4-BE49-F238E27FC236}">
                      <a16:creationId xmlns:a16="http://schemas.microsoft.com/office/drawing/2014/main" id="{E0092018-99F7-41A4-908B-31044501BD4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2" name="Freeform 7166">
                  <a:extLst>
                    <a:ext uri="{FF2B5EF4-FFF2-40B4-BE49-F238E27FC236}">
                      <a16:creationId xmlns:a16="http://schemas.microsoft.com/office/drawing/2014/main" id="{24C180D0-9DCA-4667-A8E4-40D5FF4C8E19}"/>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3" name="Freeform 7167">
                  <a:extLst>
                    <a:ext uri="{FF2B5EF4-FFF2-40B4-BE49-F238E27FC236}">
                      <a16:creationId xmlns:a16="http://schemas.microsoft.com/office/drawing/2014/main" id="{8D2A79E7-993E-4E66-A4E3-B92E8F205EB5}"/>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4" name="Freeform 7168">
                  <a:extLst>
                    <a:ext uri="{FF2B5EF4-FFF2-40B4-BE49-F238E27FC236}">
                      <a16:creationId xmlns:a16="http://schemas.microsoft.com/office/drawing/2014/main" id="{BB0D83CD-EB8B-4A00-8C7E-8932A3A04CEE}"/>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5" name="Freeform 7169">
                  <a:extLst>
                    <a:ext uri="{FF2B5EF4-FFF2-40B4-BE49-F238E27FC236}">
                      <a16:creationId xmlns:a16="http://schemas.microsoft.com/office/drawing/2014/main" id="{CEDC3F77-41A2-4BE4-9513-46D08AF574B7}"/>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6" name="Freeform 7170">
                  <a:extLst>
                    <a:ext uri="{FF2B5EF4-FFF2-40B4-BE49-F238E27FC236}">
                      <a16:creationId xmlns:a16="http://schemas.microsoft.com/office/drawing/2014/main" id="{ADFC72A7-1DA9-4687-B1DC-8C7E19B45B8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7" name="Freeform 7171">
                  <a:extLst>
                    <a:ext uri="{FF2B5EF4-FFF2-40B4-BE49-F238E27FC236}">
                      <a16:creationId xmlns:a16="http://schemas.microsoft.com/office/drawing/2014/main" id="{8692333C-B123-42B4-959C-E44187ECFA1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8" name="Freeform 7172">
                  <a:extLst>
                    <a:ext uri="{FF2B5EF4-FFF2-40B4-BE49-F238E27FC236}">
                      <a16:creationId xmlns:a16="http://schemas.microsoft.com/office/drawing/2014/main" id="{3C4C00E4-4B22-4AED-A6D5-B658E95BD01D}"/>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9" name="Freeform 7173">
                  <a:extLst>
                    <a:ext uri="{FF2B5EF4-FFF2-40B4-BE49-F238E27FC236}">
                      <a16:creationId xmlns:a16="http://schemas.microsoft.com/office/drawing/2014/main" id="{014FE8C7-9549-4D9F-86CB-789C7AC9A78A}"/>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0" name="Freeform 7174">
                  <a:extLst>
                    <a:ext uri="{FF2B5EF4-FFF2-40B4-BE49-F238E27FC236}">
                      <a16:creationId xmlns:a16="http://schemas.microsoft.com/office/drawing/2014/main" id="{BD80CDE2-6DC0-4ECC-A611-05450B9624C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1" name="Freeform 7175">
                  <a:extLst>
                    <a:ext uri="{FF2B5EF4-FFF2-40B4-BE49-F238E27FC236}">
                      <a16:creationId xmlns:a16="http://schemas.microsoft.com/office/drawing/2014/main" id="{C14BCFB1-13DF-4551-8228-283C2A9D7D76}"/>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2" name="Freeform 7176">
                  <a:extLst>
                    <a:ext uri="{FF2B5EF4-FFF2-40B4-BE49-F238E27FC236}">
                      <a16:creationId xmlns:a16="http://schemas.microsoft.com/office/drawing/2014/main" id="{4A9E2129-1F1B-40DB-B236-0B7B5237A6E0}"/>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3" name="Freeform 7177">
                  <a:extLst>
                    <a:ext uri="{FF2B5EF4-FFF2-40B4-BE49-F238E27FC236}">
                      <a16:creationId xmlns:a16="http://schemas.microsoft.com/office/drawing/2014/main" id="{D684B391-897D-4A95-AA1F-461FA508D28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4" name="Freeform 7178">
                  <a:extLst>
                    <a:ext uri="{FF2B5EF4-FFF2-40B4-BE49-F238E27FC236}">
                      <a16:creationId xmlns:a16="http://schemas.microsoft.com/office/drawing/2014/main" id="{07C1969E-CEDC-4331-AB79-864D316003AD}"/>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5" name="Freeform 7179">
                  <a:extLst>
                    <a:ext uri="{FF2B5EF4-FFF2-40B4-BE49-F238E27FC236}">
                      <a16:creationId xmlns:a16="http://schemas.microsoft.com/office/drawing/2014/main" id="{8772D6D4-D699-41A7-A05B-BAF53790DB5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6" name="Freeform 7180">
                  <a:extLst>
                    <a:ext uri="{FF2B5EF4-FFF2-40B4-BE49-F238E27FC236}">
                      <a16:creationId xmlns:a16="http://schemas.microsoft.com/office/drawing/2014/main" id="{644166E9-B18A-46FC-A3CA-E673604168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7" name="Freeform 7181">
                  <a:extLst>
                    <a:ext uri="{FF2B5EF4-FFF2-40B4-BE49-F238E27FC236}">
                      <a16:creationId xmlns:a16="http://schemas.microsoft.com/office/drawing/2014/main" id="{7BA75E5E-907E-4DCF-8D72-14405BE0B9D2}"/>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8" name="Freeform 7182">
                  <a:extLst>
                    <a:ext uri="{FF2B5EF4-FFF2-40B4-BE49-F238E27FC236}">
                      <a16:creationId xmlns:a16="http://schemas.microsoft.com/office/drawing/2014/main" id="{791DABDB-0A06-4B82-81C2-A53D62A1CFAB}"/>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9" name="Freeform 7183">
                  <a:extLst>
                    <a:ext uri="{FF2B5EF4-FFF2-40B4-BE49-F238E27FC236}">
                      <a16:creationId xmlns:a16="http://schemas.microsoft.com/office/drawing/2014/main" id="{2D582530-12C4-406E-8942-B9FE71E3FDA4}"/>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0" name="Freeform 7184">
                  <a:extLst>
                    <a:ext uri="{FF2B5EF4-FFF2-40B4-BE49-F238E27FC236}">
                      <a16:creationId xmlns:a16="http://schemas.microsoft.com/office/drawing/2014/main" id="{13A2E6E6-1FDC-436D-AD21-2FC0F189696D}"/>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1" name="Freeform 7185">
                  <a:extLst>
                    <a:ext uri="{FF2B5EF4-FFF2-40B4-BE49-F238E27FC236}">
                      <a16:creationId xmlns:a16="http://schemas.microsoft.com/office/drawing/2014/main" id="{85F4C4C3-FF3A-4017-A699-7F7437F25210}"/>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2" name="Freeform 7186">
                  <a:extLst>
                    <a:ext uri="{FF2B5EF4-FFF2-40B4-BE49-F238E27FC236}">
                      <a16:creationId xmlns:a16="http://schemas.microsoft.com/office/drawing/2014/main" id="{E6790E9C-7E18-408E-85D7-CDA2C77F8A5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3" name="Freeform 7187">
                  <a:extLst>
                    <a:ext uri="{FF2B5EF4-FFF2-40B4-BE49-F238E27FC236}">
                      <a16:creationId xmlns:a16="http://schemas.microsoft.com/office/drawing/2014/main" id="{34580671-FBF0-4B9B-B0B1-9F000DE17B6C}"/>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4" name="Freeform 7188">
                  <a:extLst>
                    <a:ext uri="{FF2B5EF4-FFF2-40B4-BE49-F238E27FC236}">
                      <a16:creationId xmlns:a16="http://schemas.microsoft.com/office/drawing/2014/main" id="{2B300AB2-AA0C-44AE-BCC9-6DF3FCF6AD4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5" name="Freeform 7189">
                  <a:extLst>
                    <a:ext uri="{FF2B5EF4-FFF2-40B4-BE49-F238E27FC236}">
                      <a16:creationId xmlns:a16="http://schemas.microsoft.com/office/drawing/2014/main" id="{722C4F82-3E76-4C13-8FCA-AD736612128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6" name="Freeform 7190">
                  <a:extLst>
                    <a:ext uri="{FF2B5EF4-FFF2-40B4-BE49-F238E27FC236}">
                      <a16:creationId xmlns:a16="http://schemas.microsoft.com/office/drawing/2014/main" id="{1E5E305F-2AA1-4CEB-8B89-8DAB8CE21AF7}"/>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7" name="Freeform 7191">
                  <a:extLst>
                    <a:ext uri="{FF2B5EF4-FFF2-40B4-BE49-F238E27FC236}">
                      <a16:creationId xmlns:a16="http://schemas.microsoft.com/office/drawing/2014/main" id="{EBD95ECD-0AA2-42BB-A37F-88349104E5D3}"/>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8" name="Freeform 7192">
                  <a:extLst>
                    <a:ext uri="{FF2B5EF4-FFF2-40B4-BE49-F238E27FC236}">
                      <a16:creationId xmlns:a16="http://schemas.microsoft.com/office/drawing/2014/main" id="{8F9841E6-17CE-45BB-82A1-58FE619AAC21}"/>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9" name="Freeform 7193">
                  <a:extLst>
                    <a:ext uri="{FF2B5EF4-FFF2-40B4-BE49-F238E27FC236}">
                      <a16:creationId xmlns:a16="http://schemas.microsoft.com/office/drawing/2014/main" id="{6B11452C-ACF2-45EC-9354-ED69B5610633}"/>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0" name="Freeform 7194">
                  <a:extLst>
                    <a:ext uri="{FF2B5EF4-FFF2-40B4-BE49-F238E27FC236}">
                      <a16:creationId xmlns:a16="http://schemas.microsoft.com/office/drawing/2014/main" id="{989D9EB0-CFA6-436E-AC14-F78587C27477}"/>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1" name="Freeform 7195">
                  <a:extLst>
                    <a:ext uri="{FF2B5EF4-FFF2-40B4-BE49-F238E27FC236}">
                      <a16:creationId xmlns:a16="http://schemas.microsoft.com/office/drawing/2014/main" id="{26E5A3A8-7563-4F60-BF48-8E8C620148CC}"/>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2" name="Freeform 7196">
                  <a:extLst>
                    <a:ext uri="{FF2B5EF4-FFF2-40B4-BE49-F238E27FC236}">
                      <a16:creationId xmlns:a16="http://schemas.microsoft.com/office/drawing/2014/main" id="{F5741EEC-220A-4AB3-87C3-BB5BD4DF98C4}"/>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3" name="Freeform 7197">
                  <a:extLst>
                    <a:ext uri="{FF2B5EF4-FFF2-40B4-BE49-F238E27FC236}">
                      <a16:creationId xmlns:a16="http://schemas.microsoft.com/office/drawing/2014/main" id="{033D3B08-5A51-409C-AB52-E1955FA7D106}"/>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4" name="Freeform 7198">
                  <a:extLst>
                    <a:ext uri="{FF2B5EF4-FFF2-40B4-BE49-F238E27FC236}">
                      <a16:creationId xmlns:a16="http://schemas.microsoft.com/office/drawing/2014/main" id="{48974103-37E7-4904-97C4-6F3836FA15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5" name="Freeform 7199">
                  <a:extLst>
                    <a:ext uri="{FF2B5EF4-FFF2-40B4-BE49-F238E27FC236}">
                      <a16:creationId xmlns:a16="http://schemas.microsoft.com/office/drawing/2014/main" id="{57206CF2-442E-4AEC-A766-BB05F9253A44}"/>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6" name="Freeform 7200">
                  <a:extLst>
                    <a:ext uri="{FF2B5EF4-FFF2-40B4-BE49-F238E27FC236}">
                      <a16:creationId xmlns:a16="http://schemas.microsoft.com/office/drawing/2014/main" id="{76C65C83-F7E3-4993-9DB0-1B8A82819A20}"/>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7" name="Freeform 7201">
                  <a:extLst>
                    <a:ext uri="{FF2B5EF4-FFF2-40B4-BE49-F238E27FC236}">
                      <a16:creationId xmlns:a16="http://schemas.microsoft.com/office/drawing/2014/main" id="{9A99FD4F-6C30-4FDA-97F3-7F21EAC18B84}"/>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8" name="Freeform 7202">
                  <a:extLst>
                    <a:ext uri="{FF2B5EF4-FFF2-40B4-BE49-F238E27FC236}">
                      <a16:creationId xmlns:a16="http://schemas.microsoft.com/office/drawing/2014/main" id="{0AB522D5-C52A-4AF8-A515-2D8DE4BAA7B1}"/>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9" name="Freeform 7203">
                  <a:extLst>
                    <a:ext uri="{FF2B5EF4-FFF2-40B4-BE49-F238E27FC236}">
                      <a16:creationId xmlns:a16="http://schemas.microsoft.com/office/drawing/2014/main" id="{1877D837-49E4-41E6-9CCC-FE9AAE24D77E}"/>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0" name="Freeform 7204">
                  <a:extLst>
                    <a:ext uri="{FF2B5EF4-FFF2-40B4-BE49-F238E27FC236}">
                      <a16:creationId xmlns:a16="http://schemas.microsoft.com/office/drawing/2014/main" id="{18C2836B-20B6-4930-BD3D-88DC023DEC0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1" name="Freeform 7205">
                  <a:extLst>
                    <a:ext uri="{FF2B5EF4-FFF2-40B4-BE49-F238E27FC236}">
                      <a16:creationId xmlns:a16="http://schemas.microsoft.com/office/drawing/2014/main" id="{EBDACAA9-EDB5-41D0-97DF-05AE16F6E8A5}"/>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2" name="Freeform 7206">
                  <a:extLst>
                    <a:ext uri="{FF2B5EF4-FFF2-40B4-BE49-F238E27FC236}">
                      <a16:creationId xmlns:a16="http://schemas.microsoft.com/office/drawing/2014/main" id="{202DCB69-402F-4ED6-A020-CD8AB191162F}"/>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3" name="Freeform 7207">
                  <a:extLst>
                    <a:ext uri="{FF2B5EF4-FFF2-40B4-BE49-F238E27FC236}">
                      <a16:creationId xmlns:a16="http://schemas.microsoft.com/office/drawing/2014/main" id="{2DF6EC63-4B19-4E32-B045-60CD11CA5FF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4" name="Freeform 7208">
                  <a:extLst>
                    <a:ext uri="{FF2B5EF4-FFF2-40B4-BE49-F238E27FC236}">
                      <a16:creationId xmlns:a16="http://schemas.microsoft.com/office/drawing/2014/main" id="{59CC27A4-0685-4C25-A5AA-E725FAFFA45A}"/>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5" name="Freeform 7209">
                  <a:extLst>
                    <a:ext uri="{FF2B5EF4-FFF2-40B4-BE49-F238E27FC236}">
                      <a16:creationId xmlns:a16="http://schemas.microsoft.com/office/drawing/2014/main" id="{48E8CDA8-C98C-4057-B619-69772E6E693A}"/>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6" name="Freeform 7210">
                  <a:extLst>
                    <a:ext uri="{FF2B5EF4-FFF2-40B4-BE49-F238E27FC236}">
                      <a16:creationId xmlns:a16="http://schemas.microsoft.com/office/drawing/2014/main" id="{5C39CAFF-CFCF-45DD-A290-D1BCB97A8EA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7" name="Freeform 7211">
                  <a:extLst>
                    <a:ext uri="{FF2B5EF4-FFF2-40B4-BE49-F238E27FC236}">
                      <a16:creationId xmlns:a16="http://schemas.microsoft.com/office/drawing/2014/main" id="{104C45BA-F14A-4DF5-8C0A-694F56701567}"/>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8" name="Freeform 7212">
                  <a:extLst>
                    <a:ext uri="{FF2B5EF4-FFF2-40B4-BE49-F238E27FC236}">
                      <a16:creationId xmlns:a16="http://schemas.microsoft.com/office/drawing/2014/main" id="{03B1D22F-0C56-498A-BEB3-C573F7E0ED81}"/>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9" name="Freeform 7213">
                  <a:extLst>
                    <a:ext uri="{FF2B5EF4-FFF2-40B4-BE49-F238E27FC236}">
                      <a16:creationId xmlns:a16="http://schemas.microsoft.com/office/drawing/2014/main" id="{DB85026B-212A-4ED1-9DE6-576D7EAEEF53}"/>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0" name="Freeform 7214">
                  <a:extLst>
                    <a:ext uri="{FF2B5EF4-FFF2-40B4-BE49-F238E27FC236}">
                      <a16:creationId xmlns:a16="http://schemas.microsoft.com/office/drawing/2014/main" id="{93B6CA4A-6746-47B8-9D89-798147CC021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1" name="Freeform 7215">
                  <a:extLst>
                    <a:ext uri="{FF2B5EF4-FFF2-40B4-BE49-F238E27FC236}">
                      <a16:creationId xmlns:a16="http://schemas.microsoft.com/office/drawing/2014/main" id="{CA419667-DC18-45B1-9724-5CB83209A80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2" name="Freeform 7216">
                  <a:extLst>
                    <a:ext uri="{FF2B5EF4-FFF2-40B4-BE49-F238E27FC236}">
                      <a16:creationId xmlns:a16="http://schemas.microsoft.com/office/drawing/2014/main" id="{B83F4703-C51C-4722-AD27-EFB7E2FF0AE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3" name="Freeform 7217">
                  <a:extLst>
                    <a:ext uri="{FF2B5EF4-FFF2-40B4-BE49-F238E27FC236}">
                      <a16:creationId xmlns:a16="http://schemas.microsoft.com/office/drawing/2014/main" id="{EB2CAB7D-02E0-4112-8CC5-FA57420B409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4" name="Freeform 7218">
                  <a:extLst>
                    <a:ext uri="{FF2B5EF4-FFF2-40B4-BE49-F238E27FC236}">
                      <a16:creationId xmlns:a16="http://schemas.microsoft.com/office/drawing/2014/main" id="{08A562C0-B179-4E1B-BAD6-0DDF2F23C3C7}"/>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5" name="Freeform 7219">
                  <a:extLst>
                    <a:ext uri="{FF2B5EF4-FFF2-40B4-BE49-F238E27FC236}">
                      <a16:creationId xmlns:a16="http://schemas.microsoft.com/office/drawing/2014/main" id="{6947001B-FEF6-4E16-B819-0C46E1BA0E6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6" name="Freeform 7220">
                  <a:extLst>
                    <a:ext uri="{FF2B5EF4-FFF2-40B4-BE49-F238E27FC236}">
                      <a16:creationId xmlns:a16="http://schemas.microsoft.com/office/drawing/2014/main" id="{54965432-E104-498F-AA59-CDEA05095EA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7" name="Freeform 7221">
                  <a:extLst>
                    <a:ext uri="{FF2B5EF4-FFF2-40B4-BE49-F238E27FC236}">
                      <a16:creationId xmlns:a16="http://schemas.microsoft.com/office/drawing/2014/main" id="{4E6633BF-4F9B-46B8-9181-CD161E1046C5}"/>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8" name="Freeform 7222">
                  <a:extLst>
                    <a:ext uri="{FF2B5EF4-FFF2-40B4-BE49-F238E27FC236}">
                      <a16:creationId xmlns:a16="http://schemas.microsoft.com/office/drawing/2014/main" id="{12A492D1-986C-4FCC-8496-A18EE3506C9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9" name="Freeform 7223">
                  <a:extLst>
                    <a:ext uri="{FF2B5EF4-FFF2-40B4-BE49-F238E27FC236}">
                      <a16:creationId xmlns:a16="http://schemas.microsoft.com/office/drawing/2014/main" id="{A00C14C9-9542-42CA-8960-C7A924F5EA50}"/>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0" name="Freeform 7224">
                  <a:extLst>
                    <a:ext uri="{FF2B5EF4-FFF2-40B4-BE49-F238E27FC236}">
                      <a16:creationId xmlns:a16="http://schemas.microsoft.com/office/drawing/2014/main" id="{BF79C289-6E8D-46CE-A91C-29CBBA341A0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1" name="Freeform 7225">
                  <a:extLst>
                    <a:ext uri="{FF2B5EF4-FFF2-40B4-BE49-F238E27FC236}">
                      <a16:creationId xmlns:a16="http://schemas.microsoft.com/office/drawing/2014/main" id="{9A0F54A9-895C-485C-95F6-B0D60CF59930}"/>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2" name="Freeform 7226">
                  <a:extLst>
                    <a:ext uri="{FF2B5EF4-FFF2-40B4-BE49-F238E27FC236}">
                      <a16:creationId xmlns:a16="http://schemas.microsoft.com/office/drawing/2014/main" id="{0E4215D8-9816-4B6D-A54C-5FD249B238E4}"/>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3" name="Freeform 7227">
                  <a:extLst>
                    <a:ext uri="{FF2B5EF4-FFF2-40B4-BE49-F238E27FC236}">
                      <a16:creationId xmlns:a16="http://schemas.microsoft.com/office/drawing/2014/main" id="{ED0C58D5-6E1E-44F6-9A59-09394C5A39A1}"/>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4" name="Freeform 7228">
                  <a:extLst>
                    <a:ext uri="{FF2B5EF4-FFF2-40B4-BE49-F238E27FC236}">
                      <a16:creationId xmlns:a16="http://schemas.microsoft.com/office/drawing/2014/main" id="{94FF7B73-2F4C-4197-B92B-2EFB8C52966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5" name="Freeform 7229">
                  <a:extLst>
                    <a:ext uri="{FF2B5EF4-FFF2-40B4-BE49-F238E27FC236}">
                      <a16:creationId xmlns:a16="http://schemas.microsoft.com/office/drawing/2014/main" id="{33B83EB9-1270-44EB-9552-9F62D9798ED1}"/>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6" name="Freeform 7230">
                  <a:extLst>
                    <a:ext uri="{FF2B5EF4-FFF2-40B4-BE49-F238E27FC236}">
                      <a16:creationId xmlns:a16="http://schemas.microsoft.com/office/drawing/2014/main" id="{3ECB2739-DBEB-4074-B58B-BF1441E56AF9}"/>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7" name="Freeform 7231">
                  <a:extLst>
                    <a:ext uri="{FF2B5EF4-FFF2-40B4-BE49-F238E27FC236}">
                      <a16:creationId xmlns:a16="http://schemas.microsoft.com/office/drawing/2014/main" id="{39237966-EABF-40B6-A5CC-271550F2B9A2}"/>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8" name="Freeform 7232">
                  <a:extLst>
                    <a:ext uri="{FF2B5EF4-FFF2-40B4-BE49-F238E27FC236}">
                      <a16:creationId xmlns:a16="http://schemas.microsoft.com/office/drawing/2014/main" id="{6DF09DC0-EA24-4C7B-AB68-1787FA988C38}"/>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9" name="Freeform 7233">
                  <a:extLst>
                    <a:ext uri="{FF2B5EF4-FFF2-40B4-BE49-F238E27FC236}">
                      <a16:creationId xmlns:a16="http://schemas.microsoft.com/office/drawing/2014/main" id="{E8FFADE3-B33D-4270-A568-D86E7B2D84F9}"/>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0" name="Freeform 7234">
                  <a:extLst>
                    <a:ext uri="{FF2B5EF4-FFF2-40B4-BE49-F238E27FC236}">
                      <a16:creationId xmlns:a16="http://schemas.microsoft.com/office/drawing/2014/main" id="{CA9307F8-1BB1-4AFE-BBC1-4BBC7681380A}"/>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1" name="Freeform 7235">
                  <a:extLst>
                    <a:ext uri="{FF2B5EF4-FFF2-40B4-BE49-F238E27FC236}">
                      <a16:creationId xmlns:a16="http://schemas.microsoft.com/office/drawing/2014/main" id="{962BBA7E-85E6-489B-B45E-AB6CE98A89E5}"/>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2" name="Freeform 7236">
                  <a:extLst>
                    <a:ext uri="{FF2B5EF4-FFF2-40B4-BE49-F238E27FC236}">
                      <a16:creationId xmlns:a16="http://schemas.microsoft.com/office/drawing/2014/main" id="{9C560DF7-4B48-4CBD-A54D-C27F309634D8}"/>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3" name="Freeform 7237">
                  <a:extLst>
                    <a:ext uri="{FF2B5EF4-FFF2-40B4-BE49-F238E27FC236}">
                      <a16:creationId xmlns:a16="http://schemas.microsoft.com/office/drawing/2014/main" id="{EBE80A65-DF6A-4CB8-8016-6DD5900D5671}"/>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4" name="Freeform 7238">
                  <a:extLst>
                    <a:ext uri="{FF2B5EF4-FFF2-40B4-BE49-F238E27FC236}">
                      <a16:creationId xmlns:a16="http://schemas.microsoft.com/office/drawing/2014/main" id="{0A361B1E-6818-4BDA-8B15-BAB360F73071}"/>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5" name="Freeform 7239">
                  <a:extLst>
                    <a:ext uri="{FF2B5EF4-FFF2-40B4-BE49-F238E27FC236}">
                      <a16:creationId xmlns:a16="http://schemas.microsoft.com/office/drawing/2014/main" id="{B561C082-88FA-4494-8C98-0589F6D42A45}"/>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6" name="Freeform 7240">
                  <a:extLst>
                    <a:ext uri="{FF2B5EF4-FFF2-40B4-BE49-F238E27FC236}">
                      <a16:creationId xmlns:a16="http://schemas.microsoft.com/office/drawing/2014/main" id="{DC7F4135-33EB-4A64-BC03-2CAA8A6CF2DA}"/>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7" name="Freeform 7241">
                  <a:extLst>
                    <a:ext uri="{FF2B5EF4-FFF2-40B4-BE49-F238E27FC236}">
                      <a16:creationId xmlns:a16="http://schemas.microsoft.com/office/drawing/2014/main" id="{0CF4B4B2-B032-4483-A14B-E21FA27B2E73}"/>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8" name="Freeform 7242">
                  <a:extLst>
                    <a:ext uri="{FF2B5EF4-FFF2-40B4-BE49-F238E27FC236}">
                      <a16:creationId xmlns:a16="http://schemas.microsoft.com/office/drawing/2014/main" id="{28FBAE8F-94D1-4371-9ECD-83E4B5FE70FF}"/>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9" name="Freeform 7243">
                  <a:extLst>
                    <a:ext uri="{FF2B5EF4-FFF2-40B4-BE49-F238E27FC236}">
                      <a16:creationId xmlns:a16="http://schemas.microsoft.com/office/drawing/2014/main" id="{8872C85F-A83B-4D20-BFEE-553724250F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0" name="Freeform 7244">
                  <a:extLst>
                    <a:ext uri="{FF2B5EF4-FFF2-40B4-BE49-F238E27FC236}">
                      <a16:creationId xmlns:a16="http://schemas.microsoft.com/office/drawing/2014/main" id="{322DDD8C-79D3-449A-A368-BA5F9BA672F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1" name="Freeform 7245">
                  <a:extLst>
                    <a:ext uri="{FF2B5EF4-FFF2-40B4-BE49-F238E27FC236}">
                      <a16:creationId xmlns:a16="http://schemas.microsoft.com/office/drawing/2014/main" id="{118C1C3D-40D4-4345-896C-B985F1E37AF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2" name="Freeform 7246">
                  <a:extLst>
                    <a:ext uri="{FF2B5EF4-FFF2-40B4-BE49-F238E27FC236}">
                      <a16:creationId xmlns:a16="http://schemas.microsoft.com/office/drawing/2014/main" id="{AAF51776-628B-4D0E-ACCA-3FD902B05F31}"/>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3" name="Freeform 7247">
                  <a:extLst>
                    <a:ext uri="{FF2B5EF4-FFF2-40B4-BE49-F238E27FC236}">
                      <a16:creationId xmlns:a16="http://schemas.microsoft.com/office/drawing/2014/main" id="{C98CC0E8-BE0E-4A85-A9D6-DA6CD7B3C842}"/>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4" name="Freeform 7248">
                  <a:extLst>
                    <a:ext uri="{FF2B5EF4-FFF2-40B4-BE49-F238E27FC236}">
                      <a16:creationId xmlns:a16="http://schemas.microsoft.com/office/drawing/2014/main" id="{266D1D29-CC79-4A3A-91EB-053724880B5F}"/>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5" name="Freeform 7249">
                  <a:extLst>
                    <a:ext uri="{FF2B5EF4-FFF2-40B4-BE49-F238E27FC236}">
                      <a16:creationId xmlns:a16="http://schemas.microsoft.com/office/drawing/2014/main" id="{02E100C3-5DE3-4002-9011-0872C8C3E9B7}"/>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6" name="Freeform 7250">
                  <a:extLst>
                    <a:ext uri="{FF2B5EF4-FFF2-40B4-BE49-F238E27FC236}">
                      <a16:creationId xmlns:a16="http://schemas.microsoft.com/office/drawing/2014/main" id="{609FD987-4035-4B19-981D-AA6F6E5C2EE7}"/>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7" name="Freeform 7251">
                  <a:extLst>
                    <a:ext uri="{FF2B5EF4-FFF2-40B4-BE49-F238E27FC236}">
                      <a16:creationId xmlns:a16="http://schemas.microsoft.com/office/drawing/2014/main" id="{C7C52416-1E62-43BC-A32B-1E36BBEACC32}"/>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8" name="Freeform 7252">
                  <a:extLst>
                    <a:ext uri="{FF2B5EF4-FFF2-40B4-BE49-F238E27FC236}">
                      <a16:creationId xmlns:a16="http://schemas.microsoft.com/office/drawing/2014/main" id="{54F9A7A3-E9C8-447C-81BE-5298361D6829}"/>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9" name="Freeform 7253">
                  <a:extLst>
                    <a:ext uri="{FF2B5EF4-FFF2-40B4-BE49-F238E27FC236}">
                      <a16:creationId xmlns:a16="http://schemas.microsoft.com/office/drawing/2014/main" id="{B9F6258C-BF79-4A93-9AF0-ED7AB1C124F0}"/>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0" name="Freeform 7254">
                  <a:extLst>
                    <a:ext uri="{FF2B5EF4-FFF2-40B4-BE49-F238E27FC236}">
                      <a16:creationId xmlns:a16="http://schemas.microsoft.com/office/drawing/2014/main" id="{C7BC0F70-DDB8-4DB2-A99D-4435040D3BB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1" name="Freeform 7255">
                  <a:extLst>
                    <a:ext uri="{FF2B5EF4-FFF2-40B4-BE49-F238E27FC236}">
                      <a16:creationId xmlns:a16="http://schemas.microsoft.com/office/drawing/2014/main" id="{9C72ECBE-FB8B-48EC-9777-93A7C384C60E}"/>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2" name="Freeform 7256">
                  <a:extLst>
                    <a:ext uri="{FF2B5EF4-FFF2-40B4-BE49-F238E27FC236}">
                      <a16:creationId xmlns:a16="http://schemas.microsoft.com/office/drawing/2014/main" id="{53E1D2CF-DBD2-4269-AE47-94D1B5DD52B5}"/>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3" name="Freeform 7257">
                  <a:extLst>
                    <a:ext uri="{FF2B5EF4-FFF2-40B4-BE49-F238E27FC236}">
                      <a16:creationId xmlns:a16="http://schemas.microsoft.com/office/drawing/2014/main" id="{D284193F-66FB-465C-AB2B-6A363681550C}"/>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4" name="Freeform 7258">
                  <a:extLst>
                    <a:ext uri="{FF2B5EF4-FFF2-40B4-BE49-F238E27FC236}">
                      <a16:creationId xmlns:a16="http://schemas.microsoft.com/office/drawing/2014/main" id="{86876C88-24A6-47EF-BC55-4920B911F2DD}"/>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5" name="Freeform 7259">
                  <a:extLst>
                    <a:ext uri="{FF2B5EF4-FFF2-40B4-BE49-F238E27FC236}">
                      <a16:creationId xmlns:a16="http://schemas.microsoft.com/office/drawing/2014/main" id="{3BFEA50C-C6DC-4D23-9780-F78846B403FA}"/>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6" name="Freeform 7260">
                  <a:extLst>
                    <a:ext uri="{FF2B5EF4-FFF2-40B4-BE49-F238E27FC236}">
                      <a16:creationId xmlns:a16="http://schemas.microsoft.com/office/drawing/2014/main" id="{335010F9-A81A-420E-A6D7-78BBCD592D4D}"/>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7" name="Freeform 7261">
                  <a:extLst>
                    <a:ext uri="{FF2B5EF4-FFF2-40B4-BE49-F238E27FC236}">
                      <a16:creationId xmlns:a16="http://schemas.microsoft.com/office/drawing/2014/main" id="{23F335D0-BC8A-4D5E-9D6D-DE80BC0580FA}"/>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8" name="Freeform 7262">
                  <a:extLst>
                    <a:ext uri="{FF2B5EF4-FFF2-40B4-BE49-F238E27FC236}">
                      <a16:creationId xmlns:a16="http://schemas.microsoft.com/office/drawing/2014/main" id="{2268DD9B-C513-4C4C-AB86-B32BF706D485}"/>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9" name="Freeform 7263">
                  <a:extLst>
                    <a:ext uri="{FF2B5EF4-FFF2-40B4-BE49-F238E27FC236}">
                      <a16:creationId xmlns:a16="http://schemas.microsoft.com/office/drawing/2014/main" id="{333C5139-9126-4467-8B39-06C9935A59C7}"/>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0" name="Freeform 7264">
                  <a:extLst>
                    <a:ext uri="{FF2B5EF4-FFF2-40B4-BE49-F238E27FC236}">
                      <a16:creationId xmlns:a16="http://schemas.microsoft.com/office/drawing/2014/main" id="{3B78DFA9-2802-47BC-976F-D608BC145681}"/>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1" name="Freeform 7265">
                  <a:extLst>
                    <a:ext uri="{FF2B5EF4-FFF2-40B4-BE49-F238E27FC236}">
                      <a16:creationId xmlns:a16="http://schemas.microsoft.com/office/drawing/2014/main" id="{B226D6D7-F6B0-4EB3-A51F-AF1B5C217EFA}"/>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2" name="Freeform 7266">
                  <a:extLst>
                    <a:ext uri="{FF2B5EF4-FFF2-40B4-BE49-F238E27FC236}">
                      <a16:creationId xmlns:a16="http://schemas.microsoft.com/office/drawing/2014/main" id="{6ADCF6BD-E8C5-4928-9035-0D6EE4811C0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3" name="Freeform 7267">
                  <a:extLst>
                    <a:ext uri="{FF2B5EF4-FFF2-40B4-BE49-F238E27FC236}">
                      <a16:creationId xmlns:a16="http://schemas.microsoft.com/office/drawing/2014/main" id="{32D93D53-6314-4556-B911-EB0A2194A8FD}"/>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4" name="Freeform 7268">
                  <a:extLst>
                    <a:ext uri="{FF2B5EF4-FFF2-40B4-BE49-F238E27FC236}">
                      <a16:creationId xmlns:a16="http://schemas.microsoft.com/office/drawing/2014/main" id="{8F6F0DA2-7E07-447E-A912-48165624EE4D}"/>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5" name="Freeform 7269">
                  <a:extLst>
                    <a:ext uri="{FF2B5EF4-FFF2-40B4-BE49-F238E27FC236}">
                      <a16:creationId xmlns:a16="http://schemas.microsoft.com/office/drawing/2014/main" id="{322E3952-E113-456A-93AA-42F72E6568D1}"/>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6" name="Freeform 7270">
                  <a:extLst>
                    <a:ext uri="{FF2B5EF4-FFF2-40B4-BE49-F238E27FC236}">
                      <a16:creationId xmlns:a16="http://schemas.microsoft.com/office/drawing/2014/main" id="{A3A2F1DF-9005-4335-8971-DD835BAA1301}"/>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7" name="Freeform 7271">
                  <a:extLst>
                    <a:ext uri="{FF2B5EF4-FFF2-40B4-BE49-F238E27FC236}">
                      <a16:creationId xmlns:a16="http://schemas.microsoft.com/office/drawing/2014/main" id="{F823CE72-5A54-4FD5-B407-0210D846223A}"/>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8" name="Freeform 7272">
                  <a:extLst>
                    <a:ext uri="{FF2B5EF4-FFF2-40B4-BE49-F238E27FC236}">
                      <a16:creationId xmlns:a16="http://schemas.microsoft.com/office/drawing/2014/main" id="{A458C040-9ED3-4A0D-BCEC-4C4938F9CF0F}"/>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9" name="Freeform 7273">
                  <a:extLst>
                    <a:ext uri="{FF2B5EF4-FFF2-40B4-BE49-F238E27FC236}">
                      <a16:creationId xmlns:a16="http://schemas.microsoft.com/office/drawing/2014/main" id="{01067787-E9FE-4B33-B4BE-E11E3D4BA2D0}"/>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0" name="Freeform 7274">
                  <a:extLst>
                    <a:ext uri="{FF2B5EF4-FFF2-40B4-BE49-F238E27FC236}">
                      <a16:creationId xmlns:a16="http://schemas.microsoft.com/office/drawing/2014/main" id="{09A44F90-0547-421C-9F83-22353BC3271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1" name="Freeform 7275">
                  <a:extLst>
                    <a:ext uri="{FF2B5EF4-FFF2-40B4-BE49-F238E27FC236}">
                      <a16:creationId xmlns:a16="http://schemas.microsoft.com/office/drawing/2014/main" id="{21AC8EA8-7B55-46D0-B9B3-53ED5A5FC8B0}"/>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2" name="Freeform 7276">
                  <a:extLst>
                    <a:ext uri="{FF2B5EF4-FFF2-40B4-BE49-F238E27FC236}">
                      <a16:creationId xmlns:a16="http://schemas.microsoft.com/office/drawing/2014/main" id="{D93A70DE-25B6-4F1C-98BC-66F9E4E9FC3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3" name="Freeform 7277">
                  <a:extLst>
                    <a:ext uri="{FF2B5EF4-FFF2-40B4-BE49-F238E27FC236}">
                      <a16:creationId xmlns:a16="http://schemas.microsoft.com/office/drawing/2014/main" id="{087F70E7-31DF-4EA5-A7BD-13B5AD1B073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4" name="Freeform 7278">
                  <a:extLst>
                    <a:ext uri="{FF2B5EF4-FFF2-40B4-BE49-F238E27FC236}">
                      <a16:creationId xmlns:a16="http://schemas.microsoft.com/office/drawing/2014/main" id="{8323A302-9579-414C-8394-F704AB32B32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5" name="Freeform 7279">
                  <a:extLst>
                    <a:ext uri="{FF2B5EF4-FFF2-40B4-BE49-F238E27FC236}">
                      <a16:creationId xmlns:a16="http://schemas.microsoft.com/office/drawing/2014/main" id="{564A8B20-DBD9-418D-B712-8A6BF430D7AE}"/>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6" name="Freeform 7280">
                  <a:extLst>
                    <a:ext uri="{FF2B5EF4-FFF2-40B4-BE49-F238E27FC236}">
                      <a16:creationId xmlns:a16="http://schemas.microsoft.com/office/drawing/2014/main" id="{9412D7DC-FE52-4C8E-A047-FB304B274230}"/>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7" name="Freeform 7281">
                  <a:extLst>
                    <a:ext uri="{FF2B5EF4-FFF2-40B4-BE49-F238E27FC236}">
                      <a16:creationId xmlns:a16="http://schemas.microsoft.com/office/drawing/2014/main" id="{219F0D1C-3DEB-4A81-BCD2-5081FA09D0F1}"/>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8" name="Freeform 7282">
                  <a:extLst>
                    <a:ext uri="{FF2B5EF4-FFF2-40B4-BE49-F238E27FC236}">
                      <a16:creationId xmlns:a16="http://schemas.microsoft.com/office/drawing/2014/main" id="{DAF815ED-0487-439C-9CFD-F5A130EACBE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9" name="Freeform 7283">
                  <a:extLst>
                    <a:ext uri="{FF2B5EF4-FFF2-40B4-BE49-F238E27FC236}">
                      <a16:creationId xmlns:a16="http://schemas.microsoft.com/office/drawing/2014/main" id="{4E3A93C3-CC3D-4E6E-9925-C87C153C1CE3}"/>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0" name="Freeform 7284">
                  <a:extLst>
                    <a:ext uri="{FF2B5EF4-FFF2-40B4-BE49-F238E27FC236}">
                      <a16:creationId xmlns:a16="http://schemas.microsoft.com/office/drawing/2014/main" id="{DA5EF613-3383-44A1-AB0A-C7D62A745C2D}"/>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1" name="Freeform 7285">
                  <a:extLst>
                    <a:ext uri="{FF2B5EF4-FFF2-40B4-BE49-F238E27FC236}">
                      <a16:creationId xmlns:a16="http://schemas.microsoft.com/office/drawing/2014/main" id="{AE40732B-B213-4399-8CC7-BE09B6B49A6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2" name="Freeform 7286">
                  <a:extLst>
                    <a:ext uri="{FF2B5EF4-FFF2-40B4-BE49-F238E27FC236}">
                      <a16:creationId xmlns:a16="http://schemas.microsoft.com/office/drawing/2014/main" id="{4F1ADEE2-28E2-482B-9ADE-BB445390C439}"/>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3" name="Freeform 7287">
                  <a:extLst>
                    <a:ext uri="{FF2B5EF4-FFF2-40B4-BE49-F238E27FC236}">
                      <a16:creationId xmlns:a16="http://schemas.microsoft.com/office/drawing/2014/main" id="{CD78B0D1-3099-490D-B5EB-EFDE502FC90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4" name="Freeform 7288">
                  <a:extLst>
                    <a:ext uri="{FF2B5EF4-FFF2-40B4-BE49-F238E27FC236}">
                      <a16:creationId xmlns:a16="http://schemas.microsoft.com/office/drawing/2014/main" id="{13027B40-CE99-4086-8A4A-11D837B3FAAD}"/>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5" name="Freeform 7289">
                  <a:extLst>
                    <a:ext uri="{FF2B5EF4-FFF2-40B4-BE49-F238E27FC236}">
                      <a16:creationId xmlns:a16="http://schemas.microsoft.com/office/drawing/2014/main" id="{332428A9-479B-49B0-8251-F6D9BB4057C7}"/>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6" name="Freeform 7290">
                  <a:extLst>
                    <a:ext uri="{FF2B5EF4-FFF2-40B4-BE49-F238E27FC236}">
                      <a16:creationId xmlns:a16="http://schemas.microsoft.com/office/drawing/2014/main" id="{1EC793F8-885C-450B-BDD7-1389B2411174}"/>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7" name="Freeform 7291">
                  <a:extLst>
                    <a:ext uri="{FF2B5EF4-FFF2-40B4-BE49-F238E27FC236}">
                      <a16:creationId xmlns:a16="http://schemas.microsoft.com/office/drawing/2014/main" id="{2236B852-5D4E-408E-BFFB-57CBA757A40B}"/>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8" name="Freeform 7292">
                  <a:extLst>
                    <a:ext uri="{FF2B5EF4-FFF2-40B4-BE49-F238E27FC236}">
                      <a16:creationId xmlns:a16="http://schemas.microsoft.com/office/drawing/2014/main" id="{1D12E9AD-9504-4192-A0AF-24CFBE009A4F}"/>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9" name="Freeform 7293">
                  <a:extLst>
                    <a:ext uri="{FF2B5EF4-FFF2-40B4-BE49-F238E27FC236}">
                      <a16:creationId xmlns:a16="http://schemas.microsoft.com/office/drawing/2014/main" id="{CF09ACE3-73E9-4E42-B4A3-FFD26BADCEC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0" name="Freeform 7294">
                  <a:extLst>
                    <a:ext uri="{FF2B5EF4-FFF2-40B4-BE49-F238E27FC236}">
                      <a16:creationId xmlns:a16="http://schemas.microsoft.com/office/drawing/2014/main" id="{9772169B-D94C-428E-B454-F7842E586289}"/>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1" name="Freeform 7295">
                  <a:extLst>
                    <a:ext uri="{FF2B5EF4-FFF2-40B4-BE49-F238E27FC236}">
                      <a16:creationId xmlns:a16="http://schemas.microsoft.com/office/drawing/2014/main" id="{C3FD6DDF-2336-4922-9189-C9B09BD05673}"/>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2" name="Freeform 7296">
                  <a:extLst>
                    <a:ext uri="{FF2B5EF4-FFF2-40B4-BE49-F238E27FC236}">
                      <a16:creationId xmlns:a16="http://schemas.microsoft.com/office/drawing/2014/main" id="{11A3548E-58F8-47FF-BCA6-B3E95894D540}"/>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3" name="Freeform 7297">
                  <a:extLst>
                    <a:ext uri="{FF2B5EF4-FFF2-40B4-BE49-F238E27FC236}">
                      <a16:creationId xmlns:a16="http://schemas.microsoft.com/office/drawing/2014/main" id="{45F9AC11-2F90-4D1B-BF72-597D08DBDD62}"/>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4" name="Freeform 7298">
                  <a:extLst>
                    <a:ext uri="{FF2B5EF4-FFF2-40B4-BE49-F238E27FC236}">
                      <a16:creationId xmlns:a16="http://schemas.microsoft.com/office/drawing/2014/main" id="{B5E992B3-799C-4EFF-AD68-B763321CB46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5" name="Freeform 7299">
                  <a:extLst>
                    <a:ext uri="{FF2B5EF4-FFF2-40B4-BE49-F238E27FC236}">
                      <a16:creationId xmlns:a16="http://schemas.microsoft.com/office/drawing/2014/main" id="{BF186763-DD3E-4140-82F9-473016BA0A6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6" name="Freeform 7300">
                  <a:extLst>
                    <a:ext uri="{FF2B5EF4-FFF2-40B4-BE49-F238E27FC236}">
                      <a16:creationId xmlns:a16="http://schemas.microsoft.com/office/drawing/2014/main" id="{02D8BF79-5FB5-4574-A338-B15F921A65B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7" name="Freeform 7301">
                  <a:extLst>
                    <a:ext uri="{FF2B5EF4-FFF2-40B4-BE49-F238E27FC236}">
                      <a16:creationId xmlns:a16="http://schemas.microsoft.com/office/drawing/2014/main" id="{2A423690-0DE1-4A98-BDAA-DFF878F9AAAE}"/>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8" name="Freeform 7302">
                  <a:extLst>
                    <a:ext uri="{FF2B5EF4-FFF2-40B4-BE49-F238E27FC236}">
                      <a16:creationId xmlns:a16="http://schemas.microsoft.com/office/drawing/2014/main" id="{83428C5C-F749-4A88-AB6F-50B4E66B658B}"/>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9" name="Freeform 7303">
                  <a:extLst>
                    <a:ext uri="{FF2B5EF4-FFF2-40B4-BE49-F238E27FC236}">
                      <a16:creationId xmlns:a16="http://schemas.microsoft.com/office/drawing/2014/main" id="{268C3123-D112-4506-9FC4-D2BCC25BE0DC}"/>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0" name="Freeform 7304">
                  <a:extLst>
                    <a:ext uri="{FF2B5EF4-FFF2-40B4-BE49-F238E27FC236}">
                      <a16:creationId xmlns:a16="http://schemas.microsoft.com/office/drawing/2014/main" id="{C4559EFF-46CD-4490-AC90-0732B0CFC907}"/>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1" name="Freeform 7305">
                  <a:extLst>
                    <a:ext uri="{FF2B5EF4-FFF2-40B4-BE49-F238E27FC236}">
                      <a16:creationId xmlns:a16="http://schemas.microsoft.com/office/drawing/2014/main" id="{54EDDAB3-2793-4E72-AB15-50CFD2E5FE2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2" name="Freeform 7306">
                  <a:extLst>
                    <a:ext uri="{FF2B5EF4-FFF2-40B4-BE49-F238E27FC236}">
                      <a16:creationId xmlns:a16="http://schemas.microsoft.com/office/drawing/2014/main" id="{F838000B-3BE1-4708-8718-2D91954EDA24}"/>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3" name="Freeform 7307">
                  <a:extLst>
                    <a:ext uri="{FF2B5EF4-FFF2-40B4-BE49-F238E27FC236}">
                      <a16:creationId xmlns:a16="http://schemas.microsoft.com/office/drawing/2014/main" id="{BD7C135E-2258-4196-895C-3CFF258C4CA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4" name="Freeform 7308">
                  <a:extLst>
                    <a:ext uri="{FF2B5EF4-FFF2-40B4-BE49-F238E27FC236}">
                      <a16:creationId xmlns:a16="http://schemas.microsoft.com/office/drawing/2014/main" id="{B3C3CEA6-E9F8-4C9D-8F22-FB6717C24F8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5" name="Freeform 7309">
                  <a:extLst>
                    <a:ext uri="{FF2B5EF4-FFF2-40B4-BE49-F238E27FC236}">
                      <a16:creationId xmlns:a16="http://schemas.microsoft.com/office/drawing/2014/main" id="{C845F267-D744-42CA-AF78-13B6140D422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6" name="Freeform 7310">
                  <a:extLst>
                    <a:ext uri="{FF2B5EF4-FFF2-40B4-BE49-F238E27FC236}">
                      <a16:creationId xmlns:a16="http://schemas.microsoft.com/office/drawing/2014/main" id="{E5ECBD6A-29A4-494D-8372-12F311BBD77D}"/>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7" name="Freeform 7311">
                  <a:extLst>
                    <a:ext uri="{FF2B5EF4-FFF2-40B4-BE49-F238E27FC236}">
                      <a16:creationId xmlns:a16="http://schemas.microsoft.com/office/drawing/2014/main" id="{1AF9ACE6-B7BC-449C-B6C5-19F902E9C81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8" name="Freeform 7312">
                  <a:extLst>
                    <a:ext uri="{FF2B5EF4-FFF2-40B4-BE49-F238E27FC236}">
                      <a16:creationId xmlns:a16="http://schemas.microsoft.com/office/drawing/2014/main" id="{2A557E5E-C039-4D08-902C-4FE9574F9C89}"/>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9" name="Freeform 7313">
                  <a:extLst>
                    <a:ext uri="{FF2B5EF4-FFF2-40B4-BE49-F238E27FC236}">
                      <a16:creationId xmlns:a16="http://schemas.microsoft.com/office/drawing/2014/main" id="{FCD8408B-4046-4AE5-9A95-40A2F436A6D7}"/>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0" name="Freeform 7314">
                  <a:extLst>
                    <a:ext uri="{FF2B5EF4-FFF2-40B4-BE49-F238E27FC236}">
                      <a16:creationId xmlns:a16="http://schemas.microsoft.com/office/drawing/2014/main" id="{27A03319-708C-4CF0-BEBA-F607ED721A44}"/>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1" name="Freeform 7315">
                  <a:extLst>
                    <a:ext uri="{FF2B5EF4-FFF2-40B4-BE49-F238E27FC236}">
                      <a16:creationId xmlns:a16="http://schemas.microsoft.com/office/drawing/2014/main" id="{C5B23E2E-1CF0-4BD0-B71C-23DE941DE5A1}"/>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2" name="Freeform 7316">
                  <a:extLst>
                    <a:ext uri="{FF2B5EF4-FFF2-40B4-BE49-F238E27FC236}">
                      <a16:creationId xmlns:a16="http://schemas.microsoft.com/office/drawing/2014/main" id="{87A9548A-6B23-4D75-984F-1F4664812EC9}"/>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3" name="Freeform 7317">
                  <a:extLst>
                    <a:ext uri="{FF2B5EF4-FFF2-40B4-BE49-F238E27FC236}">
                      <a16:creationId xmlns:a16="http://schemas.microsoft.com/office/drawing/2014/main" id="{8CC74E3D-ECDF-42F2-8E20-805F84E4A470}"/>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4" name="Freeform 7318">
                  <a:extLst>
                    <a:ext uri="{FF2B5EF4-FFF2-40B4-BE49-F238E27FC236}">
                      <a16:creationId xmlns:a16="http://schemas.microsoft.com/office/drawing/2014/main" id="{5BFE756F-94B7-4918-B05F-829B671FFC2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5" name="Freeform 7319">
                  <a:extLst>
                    <a:ext uri="{FF2B5EF4-FFF2-40B4-BE49-F238E27FC236}">
                      <a16:creationId xmlns:a16="http://schemas.microsoft.com/office/drawing/2014/main" id="{C1C377E4-77FD-4848-8D02-56538C455F22}"/>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6" name="Freeform 7320">
                  <a:extLst>
                    <a:ext uri="{FF2B5EF4-FFF2-40B4-BE49-F238E27FC236}">
                      <a16:creationId xmlns:a16="http://schemas.microsoft.com/office/drawing/2014/main" id="{484FD0BB-D332-4253-BD46-BD3A6A6E620F}"/>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7" name="Freeform 7321">
                  <a:extLst>
                    <a:ext uri="{FF2B5EF4-FFF2-40B4-BE49-F238E27FC236}">
                      <a16:creationId xmlns:a16="http://schemas.microsoft.com/office/drawing/2014/main" id="{5D5AFACC-9881-4A4E-88B3-D3D0D226F603}"/>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8" name="Freeform 7322">
                  <a:extLst>
                    <a:ext uri="{FF2B5EF4-FFF2-40B4-BE49-F238E27FC236}">
                      <a16:creationId xmlns:a16="http://schemas.microsoft.com/office/drawing/2014/main" id="{7DD833EC-AB28-4542-BEF5-2C32126938C3}"/>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9" name="Freeform 7323">
                  <a:extLst>
                    <a:ext uri="{FF2B5EF4-FFF2-40B4-BE49-F238E27FC236}">
                      <a16:creationId xmlns:a16="http://schemas.microsoft.com/office/drawing/2014/main" id="{8CB4FB0E-BBE6-4462-BA63-6891B09E7751}"/>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0" name="Freeform 7324">
                  <a:extLst>
                    <a:ext uri="{FF2B5EF4-FFF2-40B4-BE49-F238E27FC236}">
                      <a16:creationId xmlns:a16="http://schemas.microsoft.com/office/drawing/2014/main" id="{AFC5F354-8CBA-46D4-A95B-B05C5CD72F8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1" name="Freeform 7325">
                  <a:extLst>
                    <a:ext uri="{FF2B5EF4-FFF2-40B4-BE49-F238E27FC236}">
                      <a16:creationId xmlns:a16="http://schemas.microsoft.com/office/drawing/2014/main" id="{063584A2-6AC0-4759-A19A-CBA8656F68F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2" name="Freeform 7326">
                  <a:extLst>
                    <a:ext uri="{FF2B5EF4-FFF2-40B4-BE49-F238E27FC236}">
                      <a16:creationId xmlns:a16="http://schemas.microsoft.com/office/drawing/2014/main" id="{5DFDD77B-055D-4E9B-A0E7-0341D5483681}"/>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3" name="Freeform 7327">
                  <a:extLst>
                    <a:ext uri="{FF2B5EF4-FFF2-40B4-BE49-F238E27FC236}">
                      <a16:creationId xmlns:a16="http://schemas.microsoft.com/office/drawing/2014/main" id="{7595E570-C84B-464D-BD78-154199ED6A37}"/>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4" name="Freeform 7328">
                  <a:extLst>
                    <a:ext uri="{FF2B5EF4-FFF2-40B4-BE49-F238E27FC236}">
                      <a16:creationId xmlns:a16="http://schemas.microsoft.com/office/drawing/2014/main" id="{53662DCF-3953-467D-A71F-6FE00899F6B8}"/>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5" name="Freeform 7329">
                  <a:extLst>
                    <a:ext uri="{FF2B5EF4-FFF2-40B4-BE49-F238E27FC236}">
                      <a16:creationId xmlns:a16="http://schemas.microsoft.com/office/drawing/2014/main" id="{FE6DD301-5299-4AB1-AA07-6292930B62AE}"/>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6" name="Freeform 7330">
                  <a:extLst>
                    <a:ext uri="{FF2B5EF4-FFF2-40B4-BE49-F238E27FC236}">
                      <a16:creationId xmlns:a16="http://schemas.microsoft.com/office/drawing/2014/main" id="{DF41F388-517F-42E4-A447-02B4874EF405}"/>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7" name="Freeform 7331">
                  <a:extLst>
                    <a:ext uri="{FF2B5EF4-FFF2-40B4-BE49-F238E27FC236}">
                      <a16:creationId xmlns:a16="http://schemas.microsoft.com/office/drawing/2014/main" id="{1429C4BE-BD69-442C-A509-7B0B3068FEDC}"/>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8" name="Freeform 7332">
                  <a:extLst>
                    <a:ext uri="{FF2B5EF4-FFF2-40B4-BE49-F238E27FC236}">
                      <a16:creationId xmlns:a16="http://schemas.microsoft.com/office/drawing/2014/main" id="{0C523793-915A-4981-93BF-18EF4541AABA}"/>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9" name="Freeform 7333">
                  <a:extLst>
                    <a:ext uri="{FF2B5EF4-FFF2-40B4-BE49-F238E27FC236}">
                      <a16:creationId xmlns:a16="http://schemas.microsoft.com/office/drawing/2014/main" id="{BBD23C75-C182-48DB-967B-40A9B4D13533}"/>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0" name="Freeform 7334">
                  <a:extLst>
                    <a:ext uri="{FF2B5EF4-FFF2-40B4-BE49-F238E27FC236}">
                      <a16:creationId xmlns:a16="http://schemas.microsoft.com/office/drawing/2014/main" id="{05DB0B09-9AA3-4877-AF95-F9C7840C168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1" name="Freeform 7335">
                  <a:extLst>
                    <a:ext uri="{FF2B5EF4-FFF2-40B4-BE49-F238E27FC236}">
                      <a16:creationId xmlns:a16="http://schemas.microsoft.com/office/drawing/2014/main" id="{D01C17E1-42ED-47DC-9F5D-524B007D024F}"/>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2" name="Freeform 7336">
                  <a:extLst>
                    <a:ext uri="{FF2B5EF4-FFF2-40B4-BE49-F238E27FC236}">
                      <a16:creationId xmlns:a16="http://schemas.microsoft.com/office/drawing/2014/main" id="{1926C048-FDA0-43B0-B780-8622BE999B5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3" name="Freeform 7337">
                  <a:extLst>
                    <a:ext uri="{FF2B5EF4-FFF2-40B4-BE49-F238E27FC236}">
                      <a16:creationId xmlns:a16="http://schemas.microsoft.com/office/drawing/2014/main" id="{B8CD7781-3F3F-446E-AA5A-64383DB5189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4" name="Freeform 7338">
                  <a:extLst>
                    <a:ext uri="{FF2B5EF4-FFF2-40B4-BE49-F238E27FC236}">
                      <a16:creationId xmlns:a16="http://schemas.microsoft.com/office/drawing/2014/main" id="{9E71071A-3012-427A-99FE-0C840D3810AF}"/>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5" name="Freeform 7339">
                  <a:extLst>
                    <a:ext uri="{FF2B5EF4-FFF2-40B4-BE49-F238E27FC236}">
                      <a16:creationId xmlns:a16="http://schemas.microsoft.com/office/drawing/2014/main" id="{40184DD2-B977-4494-B898-548B7B28F132}"/>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6" name="Freeform 7340">
                  <a:extLst>
                    <a:ext uri="{FF2B5EF4-FFF2-40B4-BE49-F238E27FC236}">
                      <a16:creationId xmlns:a16="http://schemas.microsoft.com/office/drawing/2014/main" id="{2E8E00C2-2FDA-4D87-B84B-3BC2DD9649AD}"/>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7" name="Freeform 7341">
                  <a:extLst>
                    <a:ext uri="{FF2B5EF4-FFF2-40B4-BE49-F238E27FC236}">
                      <a16:creationId xmlns:a16="http://schemas.microsoft.com/office/drawing/2014/main" id="{CFB64E9D-C642-4CDA-9A26-1040FC2F453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8" name="Freeform 7342">
                  <a:extLst>
                    <a:ext uri="{FF2B5EF4-FFF2-40B4-BE49-F238E27FC236}">
                      <a16:creationId xmlns:a16="http://schemas.microsoft.com/office/drawing/2014/main" id="{87674DE1-A388-4F23-8759-3AF5927156B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9" name="Freeform 7343">
                  <a:extLst>
                    <a:ext uri="{FF2B5EF4-FFF2-40B4-BE49-F238E27FC236}">
                      <a16:creationId xmlns:a16="http://schemas.microsoft.com/office/drawing/2014/main" id="{C28515C3-3F7F-4394-B2CB-7399E33A37D7}"/>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0" name="Freeform 7344">
                  <a:extLst>
                    <a:ext uri="{FF2B5EF4-FFF2-40B4-BE49-F238E27FC236}">
                      <a16:creationId xmlns:a16="http://schemas.microsoft.com/office/drawing/2014/main" id="{54EE59CC-B60C-4628-9467-B2B5CBB63CC7}"/>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1" name="Freeform 7345">
                  <a:extLst>
                    <a:ext uri="{FF2B5EF4-FFF2-40B4-BE49-F238E27FC236}">
                      <a16:creationId xmlns:a16="http://schemas.microsoft.com/office/drawing/2014/main" id="{738245CF-6F0D-4684-9A85-967246036093}"/>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2" name="Freeform 7346">
                  <a:extLst>
                    <a:ext uri="{FF2B5EF4-FFF2-40B4-BE49-F238E27FC236}">
                      <a16:creationId xmlns:a16="http://schemas.microsoft.com/office/drawing/2014/main" id="{C30AE3AE-468E-49F2-9FED-5D4009993FEE}"/>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3" name="Freeform 7347">
                  <a:extLst>
                    <a:ext uri="{FF2B5EF4-FFF2-40B4-BE49-F238E27FC236}">
                      <a16:creationId xmlns:a16="http://schemas.microsoft.com/office/drawing/2014/main" id="{B2179C68-CA11-4605-AE89-4BB6699192EF}"/>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4" name="Freeform 7348">
                  <a:extLst>
                    <a:ext uri="{FF2B5EF4-FFF2-40B4-BE49-F238E27FC236}">
                      <a16:creationId xmlns:a16="http://schemas.microsoft.com/office/drawing/2014/main" id="{03D65DE2-3A24-4279-BAE2-8E2F9DD7372D}"/>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5" name="Freeform 7349">
                  <a:extLst>
                    <a:ext uri="{FF2B5EF4-FFF2-40B4-BE49-F238E27FC236}">
                      <a16:creationId xmlns:a16="http://schemas.microsoft.com/office/drawing/2014/main" id="{36A6BBF0-5A26-4E35-875C-71F453AB56C8}"/>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6" name="Freeform 7350">
                  <a:extLst>
                    <a:ext uri="{FF2B5EF4-FFF2-40B4-BE49-F238E27FC236}">
                      <a16:creationId xmlns:a16="http://schemas.microsoft.com/office/drawing/2014/main" id="{063316A2-55A6-488C-B9BB-F5F4B573BF0E}"/>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7" name="Freeform 7351">
                  <a:extLst>
                    <a:ext uri="{FF2B5EF4-FFF2-40B4-BE49-F238E27FC236}">
                      <a16:creationId xmlns:a16="http://schemas.microsoft.com/office/drawing/2014/main" id="{877927B7-5A6A-4536-8314-1EA8A036A670}"/>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8" name="Freeform 7352">
                  <a:extLst>
                    <a:ext uri="{FF2B5EF4-FFF2-40B4-BE49-F238E27FC236}">
                      <a16:creationId xmlns:a16="http://schemas.microsoft.com/office/drawing/2014/main" id="{92F879DC-B442-425D-94D7-05E3D716BCD1}"/>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9" name="Freeform 7353">
                  <a:extLst>
                    <a:ext uri="{FF2B5EF4-FFF2-40B4-BE49-F238E27FC236}">
                      <a16:creationId xmlns:a16="http://schemas.microsoft.com/office/drawing/2014/main" id="{DEE564DC-2173-4493-98B8-6108CD236E7F}"/>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0" name="Freeform 7354">
                  <a:extLst>
                    <a:ext uri="{FF2B5EF4-FFF2-40B4-BE49-F238E27FC236}">
                      <a16:creationId xmlns:a16="http://schemas.microsoft.com/office/drawing/2014/main" id="{006C3028-550E-4741-83B3-CC3BF4721E61}"/>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1" name="Freeform 7355">
                  <a:extLst>
                    <a:ext uri="{FF2B5EF4-FFF2-40B4-BE49-F238E27FC236}">
                      <a16:creationId xmlns:a16="http://schemas.microsoft.com/office/drawing/2014/main" id="{6C53CB16-E693-417F-AB40-377CD8DD8752}"/>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2" name="Freeform 7356">
                  <a:extLst>
                    <a:ext uri="{FF2B5EF4-FFF2-40B4-BE49-F238E27FC236}">
                      <a16:creationId xmlns:a16="http://schemas.microsoft.com/office/drawing/2014/main" id="{41E4302B-B39A-421C-846E-CE273BBF1589}"/>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3" name="Freeform 7357">
                  <a:extLst>
                    <a:ext uri="{FF2B5EF4-FFF2-40B4-BE49-F238E27FC236}">
                      <a16:creationId xmlns:a16="http://schemas.microsoft.com/office/drawing/2014/main" id="{5E2CAB66-12D0-41AC-A107-0CB87E4F6D3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4" name="Freeform 7358">
                  <a:extLst>
                    <a:ext uri="{FF2B5EF4-FFF2-40B4-BE49-F238E27FC236}">
                      <a16:creationId xmlns:a16="http://schemas.microsoft.com/office/drawing/2014/main" id="{530B4519-9A37-4C60-B607-FD94906AE27E}"/>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5" name="Freeform 7359">
                  <a:extLst>
                    <a:ext uri="{FF2B5EF4-FFF2-40B4-BE49-F238E27FC236}">
                      <a16:creationId xmlns:a16="http://schemas.microsoft.com/office/drawing/2014/main" id="{A2CD3143-613D-479D-A116-FE12A0E0CF97}"/>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6" name="Freeform 7360">
                  <a:extLst>
                    <a:ext uri="{FF2B5EF4-FFF2-40B4-BE49-F238E27FC236}">
                      <a16:creationId xmlns:a16="http://schemas.microsoft.com/office/drawing/2014/main" id="{846BA622-799D-426A-A868-0380980C558C}"/>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7" name="Freeform 7361">
                  <a:extLst>
                    <a:ext uri="{FF2B5EF4-FFF2-40B4-BE49-F238E27FC236}">
                      <a16:creationId xmlns:a16="http://schemas.microsoft.com/office/drawing/2014/main" id="{B4C31773-F6D8-4254-A971-D23DC514DD46}"/>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8" name="Freeform 7362">
                  <a:extLst>
                    <a:ext uri="{FF2B5EF4-FFF2-40B4-BE49-F238E27FC236}">
                      <a16:creationId xmlns:a16="http://schemas.microsoft.com/office/drawing/2014/main" id="{2BF27861-0853-4C0C-B530-DDCA59C788BB}"/>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9" name="Freeform 7363">
                  <a:extLst>
                    <a:ext uri="{FF2B5EF4-FFF2-40B4-BE49-F238E27FC236}">
                      <a16:creationId xmlns:a16="http://schemas.microsoft.com/office/drawing/2014/main" id="{4E21CD1D-C922-4322-8253-E926ECBDB9C3}"/>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0" name="Freeform 7364">
                  <a:extLst>
                    <a:ext uri="{FF2B5EF4-FFF2-40B4-BE49-F238E27FC236}">
                      <a16:creationId xmlns:a16="http://schemas.microsoft.com/office/drawing/2014/main" id="{80679ECC-9696-4814-85C8-0C5DF649D2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1" name="Freeform 7365">
                  <a:extLst>
                    <a:ext uri="{FF2B5EF4-FFF2-40B4-BE49-F238E27FC236}">
                      <a16:creationId xmlns:a16="http://schemas.microsoft.com/office/drawing/2014/main" id="{B05B48D3-AD7C-46EC-8EBC-55803CFB9B69}"/>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2" name="Freeform 7366">
                  <a:extLst>
                    <a:ext uri="{FF2B5EF4-FFF2-40B4-BE49-F238E27FC236}">
                      <a16:creationId xmlns:a16="http://schemas.microsoft.com/office/drawing/2014/main" id="{239411F0-F2E8-4745-9DF0-11FC0B38508A}"/>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3" name="Freeform 7367">
                  <a:extLst>
                    <a:ext uri="{FF2B5EF4-FFF2-40B4-BE49-F238E27FC236}">
                      <a16:creationId xmlns:a16="http://schemas.microsoft.com/office/drawing/2014/main" id="{C6369D9A-4627-41FE-A42A-16C4894D065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4" name="Freeform 7368">
                  <a:extLst>
                    <a:ext uri="{FF2B5EF4-FFF2-40B4-BE49-F238E27FC236}">
                      <a16:creationId xmlns:a16="http://schemas.microsoft.com/office/drawing/2014/main" id="{BCBC5C09-FA58-4A2F-B40E-70D05C479F7C}"/>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5" name="Freeform 7369">
                  <a:extLst>
                    <a:ext uri="{FF2B5EF4-FFF2-40B4-BE49-F238E27FC236}">
                      <a16:creationId xmlns:a16="http://schemas.microsoft.com/office/drawing/2014/main" id="{09B12193-3C23-45A7-9CB9-48AC9C1001D9}"/>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6" name="Freeform 7370">
                  <a:extLst>
                    <a:ext uri="{FF2B5EF4-FFF2-40B4-BE49-F238E27FC236}">
                      <a16:creationId xmlns:a16="http://schemas.microsoft.com/office/drawing/2014/main" id="{78580197-410B-4B28-A0B4-B6B3AD1D77AF}"/>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7" name="Freeform 7371">
                  <a:extLst>
                    <a:ext uri="{FF2B5EF4-FFF2-40B4-BE49-F238E27FC236}">
                      <a16:creationId xmlns:a16="http://schemas.microsoft.com/office/drawing/2014/main" id="{BD514D09-AADA-4F3B-B879-BE0721704FDE}"/>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8" name="Freeform 7372">
                  <a:extLst>
                    <a:ext uri="{FF2B5EF4-FFF2-40B4-BE49-F238E27FC236}">
                      <a16:creationId xmlns:a16="http://schemas.microsoft.com/office/drawing/2014/main" id="{F929FDC2-59CD-4ECA-9C2A-95910C5F5244}"/>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9" name="Freeform 7373">
                  <a:extLst>
                    <a:ext uri="{FF2B5EF4-FFF2-40B4-BE49-F238E27FC236}">
                      <a16:creationId xmlns:a16="http://schemas.microsoft.com/office/drawing/2014/main" id="{16ECDC86-C1C1-46C0-B1FB-F4518CE6D9E9}"/>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0" name="Freeform 7374">
                  <a:extLst>
                    <a:ext uri="{FF2B5EF4-FFF2-40B4-BE49-F238E27FC236}">
                      <a16:creationId xmlns:a16="http://schemas.microsoft.com/office/drawing/2014/main" id="{496F465D-50A2-4FDC-B492-022A8F00225B}"/>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1" name="Freeform 7375">
                  <a:extLst>
                    <a:ext uri="{FF2B5EF4-FFF2-40B4-BE49-F238E27FC236}">
                      <a16:creationId xmlns:a16="http://schemas.microsoft.com/office/drawing/2014/main" id="{15424E23-EE22-4BB3-B604-02D33AC80628}"/>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2" name="Freeform 7376">
                  <a:extLst>
                    <a:ext uri="{FF2B5EF4-FFF2-40B4-BE49-F238E27FC236}">
                      <a16:creationId xmlns:a16="http://schemas.microsoft.com/office/drawing/2014/main" id="{BC984779-B667-42FE-BC2A-F4A0880A492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3" name="Freeform 7377">
                  <a:extLst>
                    <a:ext uri="{FF2B5EF4-FFF2-40B4-BE49-F238E27FC236}">
                      <a16:creationId xmlns:a16="http://schemas.microsoft.com/office/drawing/2014/main" id="{6683D506-4468-4DA9-B61A-52EE7571347E}"/>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4" name="Freeform 7378">
                  <a:extLst>
                    <a:ext uri="{FF2B5EF4-FFF2-40B4-BE49-F238E27FC236}">
                      <a16:creationId xmlns:a16="http://schemas.microsoft.com/office/drawing/2014/main" id="{ADEE0959-C7F8-4596-8C1A-DB4B8CC1186B}"/>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5" name="Freeform 7379">
                  <a:extLst>
                    <a:ext uri="{FF2B5EF4-FFF2-40B4-BE49-F238E27FC236}">
                      <a16:creationId xmlns:a16="http://schemas.microsoft.com/office/drawing/2014/main" id="{555F6BA5-9051-42FA-A9F0-98E9B985E048}"/>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6" name="Freeform 7380">
                  <a:extLst>
                    <a:ext uri="{FF2B5EF4-FFF2-40B4-BE49-F238E27FC236}">
                      <a16:creationId xmlns:a16="http://schemas.microsoft.com/office/drawing/2014/main" id="{CFA34A4D-2817-4F02-AE09-0E27018EABA8}"/>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7" name="Freeform 7381">
                  <a:extLst>
                    <a:ext uri="{FF2B5EF4-FFF2-40B4-BE49-F238E27FC236}">
                      <a16:creationId xmlns:a16="http://schemas.microsoft.com/office/drawing/2014/main" id="{2063F232-117C-446D-8C0C-A853E0F06EA5}"/>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8" name="Freeform 7382">
                  <a:extLst>
                    <a:ext uri="{FF2B5EF4-FFF2-40B4-BE49-F238E27FC236}">
                      <a16:creationId xmlns:a16="http://schemas.microsoft.com/office/drawing/2014/main" id="{F3B84C15-D3D5-487F-8C62-0F1C8C7539CF}"/>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9" name="Freeform 7383">
                  <a:extLst>
                    <a:ext uri="{FF2B5EF4-FFF2-40B4-BE49-F238E27FC236}">
                      <a16:creationId xmlns:a16="http://schemas.microsoft.com/office/drawing/2014/main" id="{11F1D68E-920C-4123-B083-FFE8D5F333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0" name="Freeform 7384">
                  <a:extLst>
                    <a:ext uri="{FF2B5EF4-FFF2-40B4-BE49-F238E27FC236}">
                      <a16:creationId xmlns:a16="http://schemas.microsoft.com/office/drawing/2014/main" id="{2CE515BB-6107-4518-A8D3-B933C1568B00}"/>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1" name="Freeform 7385">
                  <a:extLst>
                    <a:ext uri="{FF2B5EF4-FFF2-40B4-BE49-F238E27FC236}">
                      <a16:creationId xmlns:a16="http://schemas.microsoft.com/office/drawing/2014/main" id="{6CC9D5F2-B279-48A6-822C-B82D4331CE7C}"/>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2" name="Freeform 7386">
                  <a:extLst>
                    <a:ext uri="{FF2B5EF4-FFF2-40B4-BE49-F238E27FC236}">
                      <a16:creationId xmlns:a16="http://schemas.microsoft.com/office/drawing/2014/main" id="{0AB11010-C1FA-4230-8E15-DCBAF933A6A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3" name="Freeform 7387">
                  <a:extLst>
                    <a:ext uri="{FF2B5EF4-FFF2-40B4-BE49-F238E27FC236}">
                      <a16:creationId xmlns:a16="http://schemas.microsoft.com/office/drawing/2014/main" id="{B4046D60-50B2-4363-BBFE-D08347188AD7}"/>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4" name="Freeform 7388">
                  <a:extLst>
                    <a:ext uri="{FF2B5EF4-FFF2-40B4-BE49-F238E27FC236}">
                      <a16:creationId xmlns:a16="http://schemas.microsoft.com/office/drawing/2014/main" id="{D107854C-E4FC-4273-B9D8-4BEB39ABEC03}"/>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5" name="Freeform 7389">
                  <a:extLst>
                    <a:ext uri="{FF2B5EF4-FFF2-40B4-BE49-F238E27FC236}">
                      <a16:creationId xmlns:a16="http://schemas.microsoft.com/office/drawing/2014/main" id="{6F4626C6-9BD2-48B5-9704-49630B5A5297}"/>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6" name="Freeform 7390">
                  <a:extLst>
                    <a:ext uri="{FF2B5EF4-FFF2-40B4-BE49-F238E27FC236}">
                      <a16:creationId xmlns:a16="http://schemas.microsoft.com/office/drawing/2014/main" id="{A22D9C80-3B6D-4D94-ACFD-17BC203BFA13}"/>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7" name="Freeform 7391">
                  <a:extLst>
                    <a:ext uri="{FF2B5EF4-FFF2-40B4-BE49-F238E27FC236}">
                      <a16:creationId xmlns:a16="http://schemas.microsoft.com/office/drawing/2014/main" id="{3458BE2C-F565-479E-BA5D-B60B0854F8E8}"/>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8" name="Freeform 7392">
                  <a:extLst>
                    <a:ext uri="{FF2B5EF4-FFF2-40B4-BE49-F238E27FC236}">
                      <a16:creationId xmlns:a16="http://schemas.microsoft.com/office/drawing/2014/main" id="{447D4649-1586-4EA4-B46D-62722CC3CF6E}"/>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9" name="Freeform 7393">
                  <a:extLst>
                    <a:ext uri="{FF2B5EF4-FFF2-40B4-BE49-F238E27FC236}">
                      <a16:creationId xmlns:a16="http://schemas.microsoft.com/office/drawing/2014/main" id="{478713A8-ABDC-4F1A-A0BF-46F2970B95F1}"/>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0" name="Freeform 7394">
                  <a:extLst>
                    <a:ext uri="{FF2B5EF4-FFF2-40B4-BE49-F238E27FC236}">
                      <a16:creationId xmlns:a16="http://schemas.microsoft.com/office/drawing/2014/main" id="{415F69AA-454C-4365-937D-46A8CE56A66C}"/>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1" name="Freeform 7395">
                  <a:extLst>
                    <a:ext uri="{FF2B5EF4-FFF2-40B4-BE49-F238E27FC236}">
                      <a16:creationId xmlns:a16="http://schemas.microsoft.com/office/drawing/2014/main" id="{D878A5E0-F771-4E65-B1EA-E9D83982ECD6}"/>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2" name="Freeform 7396">
                  <a:extLst>
                    <a:ext uri="{FF2B5EF4-FFF2-40B4-BE49-F238E27FC236}">
                      <a16:creationId xmlns:a16="http://schemas.microsoft.com/office/drawing/2014/main" id="{1162C4B1-BB7B-4F39-92A2-D5B4E1009577}"/>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3" name="Freeform 7397">
                  <a:extLst>
                    <a:ext uri="{FF2B5EF4-FFF2-40B4-BE49-F238E27FC236}">
                      <a16:creationId xmlns:a16="http://schemas.microsoft.com/office/drawing/2014/main" id="{2FF57806-E8B0-4513-BDD2-0828C251DBB9}"/>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4" name="Freeform 7398">
                  <a:extLst>
                    <a:ext uri="{FF2B5EF4-FFF2-40B4-BE49-F238E27FC236}">
                      <a16:creationId xmlns:a16="http://schemas.microsoft.com/office/drawing/2014/main" id="{FDE22B80-340A-40F0-9DCD-11C410221407}"/>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5" name="Freeform 7399">
                  <a:extLst>
                    <a:ext uri="{FF2B5EF4-FFF2-40B4-BE49-F238E27FC236}">
                      <a16:creationId xmlns:a16="http://schemas.microsoft.com/office/drawing/2014/main" id="{CAF53C89-B3C3-471F-8705-449B9D38CF5D}"/>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6" name="Freeform 7400">
                  <a:extLst>
                    <a:ext uri="{FF2B5EF4-FFF2-40B4-BE49-F238E27FC236}">
                      <a16:creationId xmlns:a16="http://schemas.microsoft.com/office/drawing/2014/main" id="{E6CC2B33-45D5-41B7-B227-EB925679BB46}"/>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7" name="Freeform 7401">
                  <a:extLst>
                    <a:ext uri="{FF2B5EF4-FFF2-40B4-BE49-F238E27FC236}">
                      <a16:creationId xmlns:a16="http://schemas.microsoft.com/office/drawing/2014/main" id="{1E035F20-E7E2-4873-BD94-22EB9AEBA1FF}"/>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8" name="Freeform 7402">
                  <a:extLst>
                    <a:ext uri="{FF2B5EF4-FFF2-40B4-BE49-F238E27FC236}">
                      <a16:creationId xmlns:a16="http://schemas.microsoft.com/office/drawing/2014/main" id="{E77E83D3-5FE6-4B0C-A9B9-2CF09A17EB1A}"/>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9" name="Freeform 7403">
                  <a:extLst>
                    <a:ext uri="{FF2B5EF4-FFF2-40B4-BE49-F238E27FC236}">
                      <a16:creationId xmlns:a16="http://schemas.microsoft.com/office/drawing/2014/main" id="{5D8E4B32-B37A-4DC7-BCC5-AF924DC6DC62}"/>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0" name="Freeform 7404">
                  <a:extLst>
                    <a:ext uri="{FF2B5EF4-FFF2-40B4-BE49-F238E27FC236}">
                      <a16:creationId xmlns:a16="http://schemas.microsoft.com/office/drawing/2014/main" id="{87D7A5C5-AD13-4162-B3A6-425550886A70}"/>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1" name="Freeform 7405">
                  <a:extLst>
                    <a:ext uri="{FF2B5EF4-FFF2-40B4-BE49-F238E27FC236}">
                      <a16:creationId xmlns:a16="http://schemas.microsoft.com/office/drawing/2014/main" id="{D598EBCA-EA0B-4F3A-A019-257D463E29E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2" name="Freeform 7406">
                  <a:extLst>
                    <a:ext uri="{FF2B5EF4-FFF2-40B4-BE49-F238E27FC236}">
                      <a16:creationId xmlns:a16="http://schemas.microsoft.com/office/drawing/2014/main" id="{73FFE178-DF69-4D8C-BDC3-BA88ED78E5E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3" name="Freeform 7407">
                  <a:extLst>
                    <a:ext uri="{FF2B5EF4-FFF2-40B4-BE49-F238E27FC236}">
                      <a16:creationId xmlns:a16="http://schemas.microsoft.com/office/drawing/2014/main" id="{EA4B1DDF-91F4-4CB7-98E0-C74B52CFB57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4" name="Freeform 7408">
                  <a:extLst>
                    <a:ext uri="{FF2B5EF4-FFF2-40B4-BE49-F238E27FC236}">
                      <a16:creationId xmlns:a16="http://schemas.microsoft.com/office/drawing/2014/main" id="{F6E1C632-944E-456B-9B90-B9DBFEFF499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5" name="Freeform 7409">
                  <a:extLst>
                    <a:ext uri="{FF2B5EF4-FFF2-40B4-BE49-F238E27FC236}">
                      <a16:creationId xmlns:a16="http://schemas.microsoft.com/office/drawing/2014/main" id="{F39A7C21-993A-40B4-BEB1-AFB53B27E7C2}"/>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6" name="Freeform 7410">
                  <a:extLst>
                    <a:ext uri="{FF2B5EF4-FFF2-40B4-BE49-F238E27FC236}">
                      <a16:creationId xmlns:a16="http://schemas.microsoft.com/office/drawing/2014/main" id="{84FCF3A0-AC77-4A02-BC08-EA0180527F1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7" name="Freeform 7411">
                  <a:extLst>
                    <a:ext uri="{FF2B5EF4-FFF2-40B4-BE49-F238E27FC236}">
                      <a16:creationId xmlns:a16="http://schemas.microsoft.com/office/drawing/2014/main" id="{135D5011-3994-47C0-9129-0A4F9664BBE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8" name="Freeform 7412">
                  <a:extLst>
                    <a:ext uri="{FF2B5EF4-FFF2-40B4-BE49-F238E27FC236}">
                      <a16:creationId xmlns:a16="http://schemas.microsoft.com/office/drawing/2014/main" id="{41B1371C-997E-4E89-99FD-E04BD5B66D8F}"/>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9" name="Freeform 7413">
                  <a:extLst>
                    <a:ext uri="{FF2B5EF4-FFF2-40B4-BE49-F238E27FC236}">
                      <a16:creationId xmlns:a16="http://schemas.microsoft.com/office/drawing/2014/main" id="{E24F88DF-0182-482D-8CB2-762FAC3D9B41}"/>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0" name="Freeform 7414">
                  <a:extLst>
                    <a:ext uri="{FF2B5EF4-FFF2-40B4-BE49-F238E27FC236}">
                      <a16:creationId xmlns:a16="http://schemas.microsoft.com/office/drawing/2014/main" id="{A287ECEB-DBA1-4625-B1B2-934A084A30F1}"/>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1" name="Freeform 7415">
                  <a:extLst>
                    <a:ext uri="{FF2B5EF4-FFF2-40B4-BE49-F238E27FC236}">
                      <a16:creationId xmlns:a16="http://schemas.microsoft.com/office/drawing/2014/main" id="{97EEBFBC-D700-43A2-9C59-612C83AA02E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2" name="Freeform 7416">
                  <a:extLst>
                    <a:ext uri="{FF2B5EF4-FFF2-40B4-BE49-F238E27FC236}">
                      <a16:creationId xmlns:a16="http://schemas.microsoft.com/office/drawing/2014/main" id="{8ECB9654-C125-445A-8919-67624BD0819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3" name="Freeform 7417">
                  <a:extLst>
                    <a:ext uri="{FF2B5EF4-FFF2-40B4-BE49-F238E27FC236}">
                      <a16:creationId xmlns:a16="http://schemas.microsoft.com/office/drawing/2014/main" id="{9E1A4E05-3688-4D3C-9ADC-49B092A3F57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4" name="Freeform 7418">
                  <a:extLst>
                    <a:ext uri="{FF2B5EF4-FFF2-40B4-BE49-F238E27FC236}">
                      <a16:creationId xmlns:a16="http://schemas.microsoft.com/office/drawing/2014/main" id="{9FACE8E7-CAE3-4C16-8284-91AAA0B6ED4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5" name="Freeform 7419">
                  <a:extLst>
                    <a:ext uri="{FF2B5EF4-FFF2-40B4-BE49-F238E27FC236}">
                      <a16:creationId xmlns:a16="http://schemas.microsoft.com/office/drawing/2014/main" id="{0102A5C6-D78E-4E8D-A8AC-07A92F9A7837}"/>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6" name="Freeform 7420">
                  <a:extLst>
                    <a:ext uri="{FF2B5EF4-FFF2-40B4-BE49-F238E27FC236}">
                      <a16:creationId xmlns:a16="http://schemas.microsoft.com/office/drawing/2014/main" id="{2DE6D9A8-AB26-45F8-9FAE-E6881C71A742}"/>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7" name="Freeform 7421">
                  <a:extLst>
                    <a:ext uri="{FF2B5EF4-FFF2-40B4-BE49-F238E27FC236}">
                      <a16:creationId xmlns:a16="http://schemas.microsoft.com/office/drawing/2014/main" id="{2D5B281D-8C0A-470E-A105-564A78913546}"/>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8" name="Freeform 7422">
                  <a:extLst>
                    <a:ext uri="{FF2B5EF4-FFF2-40B4-BE49-F238E27FC236}">
                      <a16:creationId xmlns:a16="http://schemas.microsoft.com/office/drawing/2014/main" id="{681B7363-7C7C-44AF-9965-E5CA4D0DB8D1}"/>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9" name="Freeform 7423">
                  <a:extLst>
                    <a:ext uri="{FF2B5EF4-FFF2-40B4-BE49-F238E27FC236}">
                      <a16:creationId xmlns:a16="http://schemas.microsoft.com/office/drawing/2014/main" id="{91D72E01-25F6-4CA6-A2F7-2377776D5A5E}"/>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0" name="Freeform 7424">
                  <a:extLst>
                    <a:ext uri="{FF2B5EF4-FFF2-40B4-BE49-F238E27FC236}">
                      <a16:creationId xmlns:a16="http://schemas.microsoft.com/office/drawing/2014/main" id="{1437BBA1-BE2A-41E3-98FE-94F1DEAB3E64}"/>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1" name="Freeform 7425">
                  <a:extLst>
                    <a:ext uri="{FF2B5EF4-FFF2-40B4-BE49-F238E27FC236}">
                      <a16:creationId xmlns:a16="http://schemas.microsoft.com/office/drawing/2014/main" id="{70D077E6-C3CB-4C1D-8529-5EF41A89227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2" name="Freeform 7426">
                  <a:extLst>
                    <a:ext uri="{FF2B5EF4-FFF2-40B4-BE49-F238E27FC236}">
                      <a16:creationId xmlns:a16="http://schemas.microsoft.com/office/drawing/2014/main" id="{A1D74C5D-C6D0-4D8D-B1CD-52ED714D6AA5}"/>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3" name="Freeform 7427">
                  <a:extLst>
                    <a:ext uri="{FF2B5EF4-FFF2-40B4-BE49-F238E27FC236}">
                      <a16:creationId xmlns:a16="http://schemas.microsoft.com/office/drawing/2014/main" id="{32B6D63A-4DDD-4F35-BE02-1414584B740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4" name="Freeform 7428">
                  <a:extLst>
                    <a:ext uri="{FF2B5EF4-FFF2-40B4-BE49-F238E27FC236}">
                      <a16:creationId xmlns:a16="http://schemas.microsoft.com/office/drawing/2014/main" id="{2919AEBE-B094-4056-9657-6D4AE96BB72D}"/>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5" name="Freeform 7429">
                  <a:extLst>
                    <a:ext uri="{FF2B5EF4-FFF2-40B4-BE49-F238E27FC236}">
                      <a16:creationId xmlns:a16="http://schemas.microsoft.com/office/drawing/2014/main" id="{FF81F9F7-E3E3-40C5-B4DE-B23D3413DF75}"/>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6" name="Freeform 7430">
                  <a:extLst>
                    <a:ext uri="{FF2B5EF4-FFF2-40B4-BE49-F238E27FC236}">
                      <a16:creationId xmlns:a16="http://schemas.microsoft.com/office/drawing/2014/main" id="{AA3A0E13-09C1-4109-B972-DECA9E6D036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7" name="Freeform 7431">
                  <a:extLst>
                    <a:ext uri="{FF2B5EF4-FFF2-40B4-BE49-F238E27FC236}">
                      <a16:creationId xmlns:a16="http://schemas.microsoft.com/office/drawing/2014/main" id="{46F2AF8B-F004-4532-A76C-52C80338B291}"/>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8" name="Freeform 7432">
                  <a:extLst>
                    <a:ext uri="{FF2B5EF4-FFF2-40B4-BE49-F238E27FC236}">
                      <a16:creationId xmlns:a16="http://schemas.microsoft.com/office/drawing/2014/main" id="{D666A6A2-BE02-4C77-A800-2C28BFA40A9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9" name="Freeform 7433">
                  <a:extLst>
                    <a:ext uri="{FF2B5EF4-FFF2-40B4-BE49-F238E27FC236}">
                      <a16:creationId xmlns:a16="http://schemas.microsoft.com/office/drawing/2014/main" id="{A1A9177B-0514-4B91-9828-F769802746D4}"/>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0" name="Freeform 7434">
                  <a:extLst>
                    <a:ext uri="{FF2B5EF4-FFF2-40B4-BE49-F238E27FC236}">
                      <a16:creationId xmlns:a16="http://schemas.microsoft.com/office/drawing/2014/main" id="{3730FCB2-760A-4B87-AE8A-EFB3D070C323}"/>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1" name="Freeform 7435">
                  <a:extLst>
                    <a:ext uri="{FF2B5EF4-FFF2-40B4-BE49-F238E27FC236}">
                      <a16:creationId xmlns:a16="http://schemas.microsoft.com/office/drawing/2014/main" id="{21FE8972-81EE-4923-8239-3174F4A87AE0}"/>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2" name="Freeform 7436">
                  <a:extLst>
                    <a:ext uri="{FF2B5EF4-FFF2-40B4-BE49-F238E27FC236}">
                      <a16:creationId xmlns:a16="http://schemas.microsoft.com/office/drawing/2014/main" id="{36A34E17-DF42-4733-BE9A-E5741C53C22B}"/>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3" name="Freeform 7437">
                  <a:extLst>
                    <a:ext uri="{FF2B5EF4-FFF2-40B4-BE49-F238E27FC236}">
                      <a16:creationId xmlns:a16="http://schemas.microsoft.com/office/drawing/2014/main" id="{BFC2D6AD-38F5-408D-BA63-08F1C869A568}"/>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4" name="Freeform 7438">
                  <a:extLst>
                    <a:ext uri="{FF2B5EF4-FFF2-40B4-BE49-F238E27FC236}">
                      <a16:creationId xmlns:a16="http://schemas.microsoft.com/office/drawing/2014/main" id="{4386D85D-F729-422C-A7B4-C7D82AE90A7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5" name="Freeform 7439">
                  <a:extLst>
                    <a:ext uri="{FF2B5EF4-FFF2-40B4-BE49-F238E27FC236}">
                      <a16:creationId xmlns:a16="http://schemas.microsoft.com/office/drawing/2014/main" id="{C934C13D-DC2C-4915-9DE5-45BB3ECA6BE2}"/>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6" name="Freeform 7440">
                  <a:extLst>
                    <a:ext uri="{FF2B5EF4-FFF2-40B4-BE49-F238E27FC236}">
                      <a16:creationId xmlns:a16="http://schemas.microsoft.com/office/drawing/2014/main" id="{23A13771-BA2C-42A7-B6A7-8A61AD4B7F4C}"/>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7" name="Freeform 7441">
                  <a:extLst>
                    <a:ext uri="{FF2B5EF4-FFF2-40B4-BE49-F238E27FC236}">
                      <a16:creationId xmlns:a16="http://schemas.microsoft.com/office/drawing/2014/main" id="{06946D45-40E7-48A1-BF63-E2EF7F6111E1}"/>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8" name="Freeform 7442">
                  <a:extLst>
                    <a:ext uri="{FF2B5EF4-FFF2-40B4-BE49-F238E27FC236}">
                      <a16:creationId xmlns:a16="http://schemas.microsoft.com/office/drawing/2014/main" id="{68A720C0-5D2D-41F9-9C8D-731F31AFB2E0}"/>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9" name="Freeform 7443">
                  <a:extLst>
                    <a:ext uri="{FF2B5EF4-FFF2-40B4-BE49-F238E27FC236}">
                      <a16:creationId xmlns:a16="http://schemas.microsoft.com/office/drawing/2014/main" id="{72B5D058-D441-4C8D-AB99-0811FCCD5948}"/>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0" name="Freeform 7444">
                  <a:extLst>
                    <a:ext uri="{FF2B5EF4-FFF2-40B4-BE49-F238E27FC236}">
                      <a16:creationId xmlns:a16="http://schemas.microsoft.com/office/drawing/2014/main" id="{33B62992-5734-4523-BEE3-B434CB0D1270}"/>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1" name="Freeform 7445">
                  <a:extLst>
                    <a:ext uri="{FF2B5EF4-FFF2-40B4-BE49-F238E27FC236}">
                      <a16:creationId xmlns:a16="http://schemas.microsoft.com/office/drawing/2014/main" id="{115871B3-1A42-404D-AD03-DB9DC354E8EE}"/>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2" name="Freeform 7446">
                  <a:extLst>
                    <a:ext uri="{FF2B5EF4-FFF2-40B4-BE49-F238E27FC236}">
                      <a16:creationId xmlns:a16="http://schemas.microsoft.com/office/drawing/2014/main" id="{F1E78A8B-043F-4197-88E1-50A3728404CB}"/>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3" name="Freeform 7447">
                  <a:extLst>
                    <a:ext uri="{FF2B5EF4-FFF2-40B4-BE49-F238E27FC236}">
                      <a16:creationId xmlns:a16="http://schemas.microsoft.com/office/drawing/2014/main" id="{4A7E1106-F049-4604-AD0A-A55DB1F4015D}"/>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4" name="Freeform 7448">
                  <a:extLst>
                    <a:ext uri="{FF2B5EF4-FFF2-40B4-BE49-F238E27FC236}">
                      <a16:creationId xmlns:a16="http://schemas.microsoft.com/office/drawing/2014/main" id="{F11D0410-0A61-4AF6-9372-135AB260EB5A}"/>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5" name="Freeform 7449">
                  <a:extLst>
                    <a:ext uri="{FF2B5EF4-FFF2-40B4-BE49-F238E27FC236}">
                      <a16:creationId xmlns:a16="http://schemas.microsoft.com/office/drawing/2014/main" id="{5F502C35-AA26-4AE9-8BE4-273F94807F77}"/>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6" name="Freeform 7450">
                  <a:extLst>
                    <a:ext uri="{FF2B5EF4-FFF2-40B4-BE49-F238E27FC236}">
                      <a16:creationId xmlns:a16="http://schemas.microsoft.com/office/drawing/2014/main" id="{1F48D52D-A219-49FF-9F58-C271C0B648F2}"/>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7" name="Freeform 7451">
                  <a:extLst>
                    <a:ext uri="{FF2B5EF4-FFF2-40B4-BE49-F238E27FC236}">
                      <a16:creationId xmlns:a16="http://schemas.microsoft.com/office/drawing/2014/main" id="{65A3C495-9813-411B-8E17-C32981AB9338}"/>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8" name="Freeform 7452">
                  <a:extLst>
                    <a:ext uri="{FF2B5EF4-FFF2-40B4-BE49-F238E27FC236}">
                      <a16:creationId xmlns:a16="http://schemas.microsoft.com/office/drawing/2014/main" id="{4987881B-6C7B-49D5-B321-8B9C5BA2C21E}"/>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9" name="Freeform 7453">
                  <a:extLst>
                    <a:ext uri="{FF2B5EF4-FFF2-40B4-BE49-F238E27FC236}">
                      <a16:creationId xmlns:a16="http://schemas.microsoft.com/office/drawing/2014/main" id="{9DFD15D0-75E3-45C7-9E93-C424C3AD438D}"/>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0" name="Freeform 7454">
                  <a:extLst>
                    <a:ext uri="{FF2B5EF4-FFF2-40B4-BE49-F238E27FC236}">
                      <a16:creationId xmlns:a16="http://schemas.microsoft.com/office/drawing/2014/main" id="{680FB277-8C23-4FE8-ABB1-3A33F4C6C45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1" name="Freeform 7455">
                  <a:extLst>
                    <a:ext uri="{FF2B5EF4-FFF2-40B4-BE49-F238E27FC236}">
                      <a16:creationId xmlns:a16="http://schemas.microsoft.com/office/drawing/2014/main" id="{D47B94BB-D451-4C97-949D-F14CF62514B5}"/>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2" name="Freeform 7456">
                  <a:extLst>
                    <a:ext uri="{FF2B5EF4-FFF2-40B4-BE49-F238E27FC236}">
                      <a16:creationId xmlns:a16="http://schemas.microsoft.com/office/drawing/2014/main" id="{0166F1EA-3496-4E69-AFF6-673BFAD5A044}"/>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3" name="Freeform 7457">
                  <a:extLst>
                    <a:ext uri="{FF2B5EF4-FFF2-40B4-BE49-F238E27FC236}">
                      <a16:creationId xmlns:a16="http://schemas.microsoft.com/office/drawing/2014/main" id="{9E0FB170-2A0A-449C-86F0-586EB282048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4" name="Freeform 7458">
                  <a:extLst>
                    <a:ext uri="{FF2B5EF4-FFF2-40B4-BE49-F238E27FC236}">
                      <a16:creationId xmlns:a16="http://schemas.microsoft.com/office/drawing/2014/main" id="{A55A416B-19EE-45DC-A71B-299457445CB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5" name="Freeform 7459">
                  <a:extLst>
                    <a:ext uri="{FF2B5EF4-FFF2-40B4-BE49-F238E27FC236}">
                      <a16:creationId xmlns:a16="http://schemas.microsoft.com/office/drawing/2014/main" id="{2F85246F-CDB2-4324-81C2-719E14F03F47}"/>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6" name="Freeform 7460">
                  <a:extLst>
                    <a:ext uri="{FF2B5EF4-FFF2-40B4-BE49-F238E27FC236}">
                      <a16:creationId xmlns:a16="http://schemas.microsoft.com/office/drawing/2014/main" id="{34497BDC-956E-4210-A810-8C49F5D2B0F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7" name="Freeform 7461">
                  <a:extLst>
                    <a:ext uri="{FF2B5EF4-FFF2-40B4-BE49-F238E27FC236}">
                      <a16:creationId xmlns:a16="http://schemas.microsoft.com/office/drawing/2014/main" id="{F5D21B81-C49B-404F-BCF0-F23288633D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8" name="Freeform 7462">
                  <a:extLst>
                    <a:ext uri="{FF2B5EF4-FFF2-40B4-BE49-F238E27FC236}">
                      <a16:creationId xmlns:a16="http://schemas.microsoft.com/office/drawing/2014/main" id="{D325AC82-55D2-4B88-A93A-B0E1006A46E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9" name="Freeform 7463">
                  <a:extLst>
                    <a:ext uri="{FF2B5EF4-FFF2-40B4-BE49-F238E27FC236}">
                      <a16:creationId xmlns:a16="http://schemas.microsoft.com/office/drawing/2014/main" id="{924102C0-BE17-4048-9AF9-53A77B1969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0" name="Freeform 7464">
                  <a:extLst>
                    <a:ext uri="{FF2B5EF4-FFF2-40B4-BE49-F238E27FC236}">
                      <a16:creationId xmlns:a16="http://schemas.microsoft.com/office/drawing/2014/main" id="{1AB03CE5-73D8-427B-92E3-84609A58F13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1" name="Freeform 7465">
                  <a:extLst>
                    <a:ext uri="{FF2B5EF4-FFF2-40B4-BE49-F238E27FC236}">
                      <a16:creationId xmlns:a16="http://schemas.microsoft.com/office/drawing/2014/main" id="{3377BFD4-C762-402F-937A-18CB8B80F09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2" name="Freeform 7466">
                  <a:extLst>
                    <a:ext uri="{FF2B5EF4-FFF2-40B4-BE49-F238E27FC236}">
                      <a16:creationId xmlns:a16="http://schemas.microsoft.com/office/drawing/2014/main" id="{5BDEFFAE-768B-47AB-A8FA-BE691390851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3" name="Freeform 7467">
                  <a:extLst>
                    <a:ext uri="{FF2B5EF4-FFF2-40B4-BE49-F238E27FC236}">
                      <a16:creationId xmlns:a16="http://schemas.microsoft.com/office/drawing/2014/main" id="{EAD28D80-BA3D-4126-A273-A23273D0B4D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4" name="Freeform 7468">
                  <a:extLst>
                    <a:ext uri="{FF2B5EF4-FFF2-40B4-BE49-F238E27FC236}">
                      <a16:creationId xmlns:a16="http://schemas.microsoft.com/office/drawing/2014/main" id="{5AEE74DF-D1BA-4987-A9FF-B973BF2BD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5" name="Freeform 7469">
                  <a:extLst>
                    <a:ext uri="{FF2B5EF4-FFF2-40B4-BE49-F238E27FC236}">
                      <a16:creationId xmlns:a16="http://schemas.microsoft.com/office/drawing/2014/main" id="{2E3AB96D-DFD7-4102-A730-EE1C984C8D8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6" name="Freeform 7470">
                  <a:extLst>
                    <a:ext uri="{FF2B5EF4-FFF2-40B4-BE49-F238E27FC236}">
                      <a16:creationId xmlns:a16="http://schemas.microsoft.com/office/drawing/2014/main" id="{6A0ED753-D5E3-4B7B-914C-566AF344F2A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7" name="Freeform 7471">
                  <a:extLst>
                    <a:ext uri="{FF2B5EF4-FFF2-40B4-BE49-F238E27FC236}">
                      <a16:creationId xmlns:a16="http://schemas.microsoft.com/office/drawing/2014/main" id="{2CDE2011-0A79-41BF-9C39-705CBD7655E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8" name="Freeform 7472">
                  <a:extLst>
                    <a:ext uri="{FF2B5EF4-FFF2-40B4-BE49-F238E27FC236}">
                      <a16:creationId xmlns:a16="http://schemas.microsoft.com/office/drawing/2014/main" id="{D691BBD6-7611-4175-ADD7-314A0AC4865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9" name="Freeform 7473">
                  <a:extLst>
                    <a:ext uri="{FF2B5EF4-FFF2-40B4-BE49-F238E27FC236}">
                      <a16:creationId xmlns:a16="http://schemas.microsoft.com/office/drawing/2014/main" id="{AA8ECADF-2EA6-4A19-BAD9-606E4E50687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0" name="Freeform 7474">
                  <a:extLst>
                    <a:ext uri="{FF2B5EF4-FFF2-40B4-BE49-F238E27FC236}">
                      <a16:creationId xmlns:a16="http://schemas.microsoft.com/office/drawing/2014/main" id="{D98F1FED-379C-4D0B-8886-5A634EE7AA2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1" name="Freeform 7475">
                  <a:extLst>
                    <a:ext uri="{FF2B5EF4-FFF2-40B4-BE49-F238E27FC236}">
                      <a16:creationId xmlns:a16="http://schemas.microsoft.com/office/drawing/2014/main" id="{3176F06A-84D3-4B1E-8FA4-AC0DA4585523}"/>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2" name="Freeform 7476">
                  <a:extLst>
                    <a:ext uri="{FF2B5EF4-FFF2-40B4-BE49-F238E27FC236}">
                      <a16:creationId xmlns:a16="http://schemas.microsoft.com/office/drawing/2014/main" id="{16D5F7E0-1D2E-459E-BEE7-081D72A102FF}"/>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3" name="Freeform 7477">
                  <a:extLst>
                    <a:ext uri="{FF2B5EF4-FFF2-40B4-BE49-F238E27FC236}">
                      <a16:creationId xmlns:a16="http://schemas.microsoft.com/office/drawing/2014/main" id="{834B8FE4-BBA8-4658-A90E-B7EBF67AAF83}"/>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4" name="Freeform 7478">
                  <a:extLst>
                    <a:ext uri="{FF2B5EF4-FFF2-40B4-BE49-F238E27FC236}">
                      <a16:creationId xmlns:a16="http://schemas.microsoft.com/office/drawing/2014/main" id="{D7C8E24B-55BE-468A-9F4F-21F71F76071B}"/>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5" name="Freeform 7479">
                  <a:extLst>
                    <a:ext uri="{FF2B5EF4-FFF2-40B4-BE49-F238E27FC236}">
                      <a16:creationId xmlns:a16="http://schemas.microsoft.com/office/drawing/2014/main" id="{1B17D6B3-9599-4643-B582-A1CBBA7F305C}"/>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6" name="Freeform 7480">
                  <a:extLst>
                    <a:ext uri="{FF2B5EF4-FFF2-40B4-BE49-F238E27FC236}">
                      <a16:creationId xmlns:a16="http://schemas.microsoft.com/office/drawing/2014/main" id="{C00B5FB0-EB1E-45E3-BCCB-E7494C626D7D}"/>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7" name="Freeform 7481">
                  <a:extLst>
                    <a:ext uri="{FF2B5EF4-FFF2-40B4-BE49-F238E27FC236}">
                      <a16:creationId xmlns:a16="http://schemas.microsoft.com/office/drawing/2014/main" id="{AD0E65ED-7962-4D24-8E06-812038F84482}"/>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8" name="Freeform 7482">
                  <a:extLst>
                    <a:ext uri="{FF2B5EF4-FFF2-40B4-BE49-F238E27FC236}">
                      <a16:creationId xmlns:a16="http://schemas.microsoft.com/office/drawing/2014/main" id="{23AEE18B-ECD9-4896-8D25-B42D0A777A21}"/>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9" name="Freeform 7483">
                  <a:extLst>
                    <a:ext uri="{FF2B5EF4-FFF2-40B4-BE49-F238E27FC236}">
                      <a16:creationId xmlns:a16="http://schemas.microsoft.com/office/drawing/2014/main" id="{89A104CC-4260-4B43-B941-A1B7A2B5033A}"/>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0" name="Freeform 7484">
                  <a:extLst>
                    <a:ext uri="{FF2B5EF4-FFF2-40B4-BE49-F238E27FC236}">
                      <a16:creationId xmlns:a16="http://schemas.microsoft.com/office/drawing/2014/main" id="{24DFB8C3-E0D0-4626-8AC1-51A9BADEEFF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1" name="Freeform 7485">
                  <a:extLst>
                    <a:ext uri="{FF2B5EF4-FFF2-40B4-BE49-F238E27FC236}">
                      <a16:creationId xmlns:a16="http://schemas.microsoft.com/office/drawing/2014/main" id="{DADC6025-B304-4649-B36E-661065056D05}"/>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2" name="Freeform 7486">
                  <a:extLst>
                    <a:ext uri="{FF2B5EF4-FFF2-40B4-BE49-F238E27FC236}">
                      <a16:creationId xmlns:a16="http://schemas.microsoft.com/office/drawing/2014/main" id="{0C396AA3-DFEC-4E49-A362-0521050902DE}"/>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3" name="Freeform 7487">
                  <a:extLst>
                    <a:ext uri="{FF2B5EF4-FFF2-40B4-BE49-F238E27FC236}">
                      <a16:creationId xmlns:a16="http://schemas.microsoft.com/office/drawing/2014/main" id="{7871B691-54D2-4FDF-AC84-29C6F74FC658}"/>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4" name="Freeform 7488">
                  <a:extLst>
                    <a:ext uri="{FF2B5EF4-FFF2-40B4-BE49-F238E27FC236}">
                      <a16:creationId xmlns:a16="http://schemas.microsoft.com/office/drawing/2014/main" id="{8AF1ABC1-DEB0-4014-81EF-27A39AFD0FF8}"/>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5" name="Freeform 7489">
                  <a:extLst>
                    <a:ext uri="{FF2B5EF4-FFF2-40B4-BE49-F238E27FC236}">
                      <a16:creationId xmlns:a16="http://schemas.microsoft.com/office/drawing/2014/main" id="{AF98B687-A72E-412A-A744-C26B3E880E28}"/>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6" name="Freeform 7490">
                  <a:extLst>
                    <a:ext uri="{FF2B5EF4-FFF2-40B4-BE49-F238E27FC236}">
                      <a16:creationId xmlns:a16="http://schemas.microsoft.com/office/drawing/2014/main" id="{FA09BD8D-06E1-4DC9-8286-390847B27B62}"/>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7" name="Freeform 7491">
                  <a:extLst>
                    <a:ext uri="{FF2B5EF4-FFF2-40B4-BE49-F238E27FC236}">
                      <a16:creationId xmlns:a16="http://schemas.microsoft.com/office/drawing/2014/main" id="{CBABCE1A-FB3C-4AF4-92D7-002237BDDF2B}"/>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8" name="Freeform 7492">
                  <a:extLst>
                    <a:ext uri="{FF2B5EF4-FFF2-40B4-BE49-F238E27FC236}">
                      <a16:creationId xmlns:a16="http://schemas.microsoft.com/office/drawing/2014/main" id="{287CFF63-9628-4098-8BE4-74232AC16FCE}"/>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9" name="Freeform 7493">
                  <a:extLst>
                    <a:ext uri="{FF2B5EF4-FFF2-40B4-BE49-F238E27FC236}">
                      <a16:creationId xmlns:a16="http://schemas.microsoft.com/office/drawing/2014/main" id="{1973E136-2E3F-4C43-AAB1-D499D2D9788B}"/>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0" name="Freeform 7494">
                  <a:extLst>
                    <a:ext uri="{FF2B5EF4-FFF2-40B4-BE49-F238E27FC236}">
                      <a16:creationId xmlns:a16="http://schemas.microsoft.com/office/drawing/2014/main" id="{B06C46E1-314A-43C8-9DBF-731D6848B5B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1" name="Freeform 7495">
                  <a:extLst>
                    <a:ext uri="{FF2B5EF4-FFF2-40B4-BE49-F238E27FC236}">
                      <a16:creationId xmlns:a16="http://schemas.microsoft.com/office/drawing/2014/main" id="{18B52C8E-C683-470C-BD4B-AF8FC33E4CF1}"/>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2" name="Freeform 7496">
                  <a:extLst>
                    <a:ext uri="{FF2B5EF4-FFF2-40B4-BE49-F238E27FC236}">
                      <a16:creationId xmlns:a16="http://schemas.microsoft.com/office/drawing/2014/main" id="{3B75BA60-2F45-427D-8B3C-5D1A6472EBCE}"/>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3" name="Freeform 7497">
                  <a:extLst>
                    <a:ext uri="{FF2B5EF4-FFF2-40B4-BE49-F238E27FC236}">
                      <a16:creationId xmlns:a16="http://schemas.microsoft.com/office/drawing/2014/main" id="{E1DE2A6B-DE5F-4DBC-816E-0B40CDF3437A}"/>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4" name="Freeform 7498">
                  <a:extLst>
                    <a:ext uri="{FF2B5EF4-FFF2-40B4-BE49-F238E27FC236}">
                      <a16:creationId xmlns:a16="http://schemas.microsoft.com/office/drawing/2014/main" id="{74661E18-3D6A-4123-BB69-416508B840FE}"/>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5" name="Freeform 7499">
                  <a:extLst>
                    <a:ext uri="{FF2B5EF4-FFF2-40B4-BE49-F238E27FC236}">
                      <a16:creationId xmlns:a16="http://schemas.microsoft.com/office/drawing/2014/main" id="{FD759DA6-565E-48DC-A7DE-D01C866729F1}"/>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6" name="Freeform 7500">
                  <a:extLst>
                    <a:ext uri="{FF2B5EF4-FFF2-40B4-BE49-F238E27FC236}">
                      <a16:creationId xmlns:a16="http://schemas.microsoft.com/office/drawing/2014/main" id="{CC76AD89-0423-4642-BE97-0F22117221C3}"/>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7" name="Freeform 7501">
                  <a:extLst>
                    <a:ext uri="{FF2B5EF4-FFF2-40B4-BE49-F238E27FC236}">
                      <a16:creationId xmlns:a16="http://schemas.microsoft.com/office/drawing/2014/main" id="{F14A4781-A835-4074-A94C-4F6DE7CA253F}"/>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8" name="Freeform 7502">
                  <a:extLst>
                    <a:ext uri="{FF2B5EF4-FFF2-40B4-BE49-F238E27FC236}">
                      <a16:creationId xmlns:a16="http://schemas.microsoft.com/office/drawing/2014/main" id="{2C32C649-0908-4EF2-AA39-43EABC151035}"/>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9" name="Freeform 7503">
                  <a:extLst>
                    <a:ext uri="{FF2B5EF4-FFF2-40B4-BE49-F238E27FC236}">
                      <a16:creationId xmlns:a16="http://schemas.microsoft.com/office/drawing/2014/main" id="{E685F756-613D-4BB4-9E4B-F2DB53EBE731}"/>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0" name="Freeform 7504">
                  <a:extLst>
                    <a:ext uri="{FF2B5EF4-FFF2-40B4-BE49-F238E27FC236}">
                      <a16:creationId xmlns:a16="http://schemas.microsoft.com/office/drawing/2014/main" id="{A44BB030-B972-48C3-8B01-2CF550AF848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1" name="Freeform 7505">
                  <a:extLst>
                    <a:ext uri="{FF2B5EF4-FFF2-40B4-BE49-F238E27FC236}">
                      <a16:creationId xmlns:a16="http://schemas.microsoft.com/office/drawing/2014/main" id="{D3E8F46C-1C80-4928-872D-0C4057A10FF2}"/>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2" name="Freeform 7506">
                  <a:extLst>
                    <a:ext uri="{FF2B5EF4-FFF2-40B4-BE49-F238E27FC236}">
                      <a16:creationId xmlns:a16="http://schemas.microsoft.com/office/drawing/2014/main" id="{4B03A7CC-2E63-474A-8EDF-E58FF2A644A0}"/>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3" name="Freeform 7507">
                  <a:extLst>
                    <a:ext uri="{FF2B5EF4-FFF2-40B4-BE49-F238E27FC236}">
                      <a16:creationId xmlns:a16="http://schemas.microsoft.com/office/drawing/2014/main" id="{19CFA57F-9B08-4122-A4FD-C65F509640C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4" name="Freeform 7508">
                  <a:extLst>
                    <a:ext uri="{FF2B5EF4-FFF2-40B4-BE49-F238E27FC236}">
                      <a16:creationId xmlns:a16="http://schemas.microsoft.com/office/drawing/2014/main" id="{C634B92A-8655-47C3-8A85-A9EE287C7E37}"/>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5" name="Freeform 7509">
                  <a:extLst>
                    <a:ext uri="{FF2B5EF4-FFF2-40B4-BE49-F238E27FC236}">
                      <a16:creationId xmlns:a16="http://schemas.microsoft.com/office/drawing/2014/main" id="{63E12FA8-D50C-4DBE-859C-342A1625CAEC}"/>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6" name="Freeform 7510">
                  <a:extLst>
                    <a:ext uri="{FF2B5EF4-FFF2-40B4-BE49-F238E27FC236}">
                      <a16:creationId xmlns:a16="http://schemas.microsoft.com/office/drawing/2014/main" id="{50E9579F-951F-4E3F-9894-BC7A3F51996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7" name="Freeform 7511">
                  <a:extLst>
                    <a:ext uri="{FF2B5EF4-FFF2-40B4-BE49-F238E27FC236}">
                      <a16:creationId xmlns:a16="http://schemas.microsoft.com/office/drawing/2014/main" id="{C3A4FB49-24EA-42C9-B3D9-A47E9BD833B1}"/>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8" name="Freeform 7512">
                  <a:extLst>
                    <a:ext uri="{FF2B5EF4-FFF2-40B4-BE49-F238E27FC236}">
                      <a16:creationId xmlns:a16="http://schemas.microsoft.com/office/drawing/2014/main" id="{F455D5CC-0241-4993-A63D-ACA201107D0E}"/>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9" name="Freeform 7513">
                  <a:extLst>
                    <a:ext uri="{FF2B5EF4-FFF2-40B4-BE49-F238E27FC236}">
                      <a16:creationId xmlns:a16="http://schemas.microsoft.com/office/drawing/2014/main" id="{F2B63402-72D5-465A-B654-8EE49A8718CC}"/>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0" name="Freeform 7514">
                  <a:extLst>
                    <a:ext uri="{FF2B5EF4-FFF2-40B4-BE49-F238E27FC236}">
                      <a16:creationId xmlns:a16="http://schemas.microsoft.com/office/drawing/2014/main" id="{F55D4B2C-EB35-4F72-A4A7-8B9B842E7B3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1" name="Freeform 7515">
                  <a:extLst>
                    <a:ext uri="{FF2B5EF4-FFF2-40B4-BE49-F238E27FC236}">
                      <a16:creationId xmlns:a16="http://schemas.microsoft.com/office/drawing/2014/main" id="{8DAC1619-4DA0-4A22-BFB4-F46F80DF36EA}"/>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2" name="Freeform 7516">
                  <a:extLst>
                    <a:ext uri="{FF2B5EF4-FFF2-40B4-BE49-F238E27FC236}">
                      <a16:creationId xmlns:a16="http://schemas.microsoft.com/office/drawing/2014/main" id="{572E3780-5C7C-4F22-ACAE-5A859E0CDA30}"/>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3" name="Freeform 7517">
                  <a:extLst>
                    <a:ext uri="{FF2B5EF4-FFF2-40B4-BE49-F238E27FC236}">
                      <a16:creationId xmlns:a16="http://schemas.microsoft.com/office/drawing/2014/main" id="{37F02545-6E4F-4426-9C7B-14AC162F5E95}"/>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4" name="Freeform 7518">
                  <a:extLst>
                    <a:ext uri="{FF2B5EF4-FFF2-40B4-BE49-F238E27FC236}">
                      <a16:creationId xmlns:a16="http://schemas.microsoft.com/office/drawing/2014/main" id="{00C26293-24EB-4951-BACE-ACF1732300BF}"/>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5" name="Freeform 7519">
                  <a:extLst>
                    <a:ext uri="{FF2B5EF4-FFF2-40B4-BE49-F238E27FC236}">
                      <a16:creationId xmlns:a16="http://schemas.microsoft.com/office/drawing/2014/main" id="{36D77E2B-9C43-4732-8826-BE681563ED5E}"/>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6" name="Freeform 7520">
                  <a:extLst>
                    <a:ext uri="{FF2B5EF4-FFF2-40B4-BE49-F238E27FC236}">
                      <a16:creationId xmlns:a16="http://schemas.microsoft.com/office/drawing/2014/main" id="{33BBCB2C-32AA-4EDE-B755-CDC211878B2A}"/>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7" name="Freeform 7521">
                  <a:extLst>
                    <a:ext uri="{FF2B5EF4-FFF2-40B4-BE49-F238E27FC236}">
                      <a16:creationId xmlns:a16="http://schemas.microsoft.com/office/drawing/2014/main" id="{6DDA2F63-3CB5-4801-9284-BDD1965F6B4E}"/>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8" name="Freeform 7522">
                  <a:extLst>
                    <a:ext uri="{FF2B5EF4-FFF2-40B4-BE49-F238E27FC236}">
                      <a16:creationId xmlns:a16="http://schemas.microsoft.com/office/drawing/2014/main" id="{B9E6F07C-77B4-437E-8CAA-6EA9C91C43B8}"/>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9" name="Freeform 7523">
                  <a:extLst>
                    <a:ext uri="{FF2B5EF4-FFF2-40B4-BE49-F238E27FC236}">
                      <a16:creationId xmlns:a16="http://schemas.microsoft.com/office/drawing/2014/main" id="{AA2940ED-3745-4D81-8B06-4A2717BEEA03}"/>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0" name="Freeform 7524">
                  <a:extLst>
                    <a:ext uri="{FF2B5EF4-FFF2-40B4-BE49-F238E27FC236}">
                      <a16:creationId xmlns:a16="http://schemas.microsoft.com/office/drawing/2014/main" id="{BA53784D-0F14-4BCA-9E6C-ED7D9E6D1D7A}"/>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1" name="Freeform 7525">
                  <a:extLst>
                    <a:ext uri="{FF2B5EF4-FFF2-40B4-BE49-F238E27FC236}">
                      <a16:creationId xmlns:a16="http://schemas.microsoft.com/office/drawing/2014/main" id="{58B0E8D8-12CC-4AA8-82AF-B5FDCC65901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2" name="Freeform 7526">
                  <a:extLst>
                    <a:ext uri="{FF2B5EF4-FFF2-40B4-BE49-F238E27FC236}">
                      <a16:creationId xmlns:a16="http://schemas.microsoft.com/office/drawing/2014/main" id="{30100934-AB31-4CE8-824C-99AD08770756}"/>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3" name="Freeform 7527">
                  <a:extLst>
                    <a:ext uri="{FF2B5EF4-FFF2-40B4-BE49-F238E27FC236}">
                      <a16:creationId xmlns:a16="http://schemas.microsoft.com/office/drawing/2014/main" id="{3ED08B37-CD20-4124-8BD4-4C5370CE2167}"/>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4" name="Freeform 7528">
                  <a:extLst>
                    <a:ext uri="{FF2B5EF4-FFF2-40B4-BE49-F238E27FC236}">
                      <a16:creationId xmlns:a16="http://schemas.microsoft.com/office/drawing/2014/main" id="{FF3534C4-D3A9-432C-BE22-76089ADA43F9}"/>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5" name="Freeform 7529">
                  <a:extLst>
                    <a:ext uri="{FF2B5EF4-FFF2-40B4-BE49-F238E27FC236}">
                      <a16:creationId xmlns:a16="http://schemas.microsoft.com/office/drawing/2014/main" id="{53FE0144-A0E4-414A-A9C2-157B51F4748D}"/>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6" name="Freeform 7530">
                  <a:extLst>
                    <a:ext uri="{FF2B5EF4-FFF2-40B4-BE49-F238E27FC236}">
                      <a16:creationId xmlns:a16="http://schemas.microsoft.com/office/drawing/2014/main" id="{DD4E2BF3-0AFB-49B0-ADD4-B8B1C31E473D}"/>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7" name="Freeform 7531">
                  <a:extLst>
                    <a:ext uri="{FF2B5EF4-FFF2-40B4-BE49-F238E27FC236}">
                      <a16:creationId xmlns:a16="http://schemas.microsoft.com/office/drawing/2014/main" id="{5231C605-2D42-43AE-9815-1E5068C20EAA}"/>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8" name="Freeform 7532">
                  <a:extLst>
                    <a:ext uri="{FF2B5EF4-FFF2-40B4-BE49-F238E27FC236}">
                      <a16:creationId xmlns:a16="http://schemas.microsoft.com/office/drawing/2014/main" id="{D4838500-8479-495D-9F11-C36FE506AED2}"/>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9" name="Freeform 7533">
                  <a:extLst>
                    <a:ext uri="{FF2B5EF4-FFF2-40B4-BE49-F238E27FC236}">
                      <a16:creationId xmlns:a16="http://schemas.microsoft.com/office/drawing/2014/main" id="{7B24F949-1006-44B8-B4E4-C89BE9E79935}"/>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0" name="Freeform 7534">
                  <a:extLst>
                    <a:ext uri="{FF2B5EF4-FFF2-40B4-BE49-F238E27FC236}">
                      <a16:creationId xmlns:a16="http://schemas.microsoft.com/office/drawing/2014/main" id="{0461CE07-4665-43A6-BA83-8CBBF30052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1" name="Freeform 7535">
                  <a:extLst>
                    <a:ext uri="{FF2B5EF4-FFF2-40B4-BE49-F238E27FC236}">
                      <a16:creationId xmlns:a16="http://schemas.microsoft.com/office/drawing/2014/main" id="{D2B91281-6D85-4473-AD36-FEB5FB6EC012}"/>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2" name="Freeform 7536">
                  <a:extLst>
                    <a:ext uri="{FF2B5EF4-FFF2-40B4-BE49-F238E27FC236}">
                      <a16:creationId xmlns:a16="http://schemas.microsoft.com/office/drawing/2014/main" id="{2C6D2F36-D9F0-4894-A43B-60004F7BE576}"/>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3" name="Freeform 7537">
                  <a:extLst>
                    <a:ext uri="{FF2B5EF4-FFF2-40B4-BE49-F238E27FC236}">
                      <a16:creationId xmlns:a16="http://schemas.microsoft.com/office/drawing/2014/main" id="{49506DC8-F1BE-420E-BC0A-D4ED05467933}"/>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4" name="Freeform 7538">
                  <a:extLst>
                    <a:ext uri="{FF2B5EF4-FFF2-40B4-BE49-F238E27FC236}">
                      <a16:creationId xmlns:a16="http://schemas.microsoft.com/office/drawing/2014/main" id="{AAAADAB0-DBC8-4A76-807F-0661A78EFDBC}"/>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5" name="Freeform 7539">
                  <a:extLst>
                    <a:ext uri="{FF2B5EF4-FFF2-40B4-BE49-F238E27FC236}">
                      <a16:creationId xmlns:a16="http://schemas.microsoft.com/office/drawing/2014/main" id="{B993C8A0-6619-44AC-AF1D-BFEFB7559923}"/>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6" name="Freeform 7540">
                  <a:extLst>
                    <a:ext uri="{FF2B5EF4-FFF2-40B4-BE49-F238E27FC236}">
                      <a16:creationId xmlns:a16="http://schemas.microsoft.com/office/drawing/2014/main" id="{B31DBE45-235A-4BD2-9D56-2627BD3BB6B3}"/>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7" name="Freeform 7541">
                  <a:extLst>
                    <a:ext uri="{FF2B5EF4-FFF2-40B4-BE49-F238E27FC236}">
                      <a16:creationId xmlns:a16="http://schemas.microsoft.com/office/drawing/2014/main" id="{4F46E968-2810-4113-A1AD-E731D9476471}"/>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8" name="Freeform 7542">
                  <a:extLst>
                    <a:ext uri="{FF2B5EF4-FFF2-40B4-BE49-F238E27FC236}">
                      <a16:creationId xmlns:a16="http://schemas.microsoft.com/office/drawing/2014/main" id="{0873419A-0F34-4E62-B57A-3594AF4BD4F5}"/>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9" name="Freeform 7543">
                  <a:extLst>
                    <a:ext uri="{FF2B5EF4-FFF2-40B4-BE49-F238E27FC236}">
                      <a16:creationId xmlns:a16="http://schemas.microsoft.com/office/drawing/2014/main" id="{8892F48E-0E3D-48AE-BDF9-B7AD3A4455D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0" name="Freeform 7544">
                  <a:extLst>
                    <a:ext uri="{FF2B5EF4-FFF2-40B4-BE49-F238E27FC236}">
                      <a16:creationId xmlns:a16="http://schemas.microsoft.com/office/drawing/2014/main" id="{B2153FA7-40BC-48CC-BE7B-EC8A115492DE}"/>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1" name="Freeform 7545">
                  <a:extLst>
                    <a:ext uri="{FF2B5EF4-FFF2-40B4-BE49-F238E27FC236}">
                      <a16:creationId xmlns:a16="http://schemas.microsoft.com/office/drawing/2014/main" id="{1742F414-BDF6-480E-9E89-CFC44BE52583}"/>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2" name="Freeform 7546">
                  <a:extLst>
                    <a:ext uri="{FF2B5EF4-FFF2-40B4-BE49-F238E27FC236}">
                      <a16:creationId xmlns:a16="http://schemas.microsoft.com/office/drawing/2014/main" id="{DE4B2C65-A83D-45B6-9628-03A5A9BC1C6B}"/>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3" name="Freeform 7547">
                  <a:extLst>
                    <a:ext uri="{FF2B5EF4-FFF2-40B4-BE49-F238E27FC236}">
                      <a16:creationId xmlns:a16="http://schemas.microsoft.com/office/drawing/2014/main" id="{E40E90F3-9580-446E-88C6-64D34AA4B918}"/>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4" name="Freeform 7548">
                  <a:extLst>
                    <a:ext uri="{FF2B5EF4-FFF2-40B4-BE49-F238E27FC236}">
                      <a16:creationId xmlns:a16="http://schemas.microsoft.com/office/drawing/2014/main" id="{067A222A-36A5-4AD6-B3D9-05DCFCA86C27}"/>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5" name="Freeform 7549">
                  <a:extLst>
                    <a:ext uri="{FF2B5EF4-FFF2-40B4-BE49-F238E27FC236}">
                      <a16:creationId xmlns:a16="http://schemas.microsoft.com/office/drawing/2014/main" id="{C8F9CF16-0B21-405A-8873-67632345AD79}"/>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6" name="Freeform 7550">
                  <a:extLst>
                    <a:ext uri="{FF2B5EF4-FFF2-40B4-BE49-F238E27FC236}">
                      <a16:creationId xmlns:a16="http://schemas.microsoft.com/office/drawing/2014/main" id="{2EDBC05C-9C9D-48FE-9E56-2C66CFF095B2}"/>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7" name="Freeform 7551">
                  <a:extLst>
                    <a:ext uri="{FF2B5EF4-FFF2-40B4-BE49-F238E27FC236}">
                      <a16:creationId xmlns:a16="http://schemas.microsoft.com/office/drawing/2014/main" id="{E20E4097-2D6A-4A16-AEC4-F6F81C42042E}"/>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8" name="Freeform 7552">
                  <a:extLst>
                    <a:ext uri="{FF2B5EF4-FFF2-40B4-BE49-F238E27FC236}">
                      <a16:creationId xmlns:a16="http://schemas.microsoft.com/office/drawing/2014/main" id="{A5122D64-E2EB-4E64-86F3-F4C2453CD34F}"/>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9" name="Freeform 7553">
                  <a:extLst>
                    <a:ext uri="{FF2B5EF4-FFF2-40B4-BE49-F238E27FC236}">
                      <a16:creationId xmlns:a16="http://schemas.microsoft.com/office/drawing/2014/main" id="{1AA6A745-B3AE-4F7C-A447-57C24B3EBC4B}"/>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0" name="Freeform 7554">
                  <a:extLst>
                    <a:ext uri="{FF2B5EF4-FFF2-40B4-BE49-F238E27FC236}">
                      <a16:creationId xmlns:a16="http://schemas.microsoft.com/office/drawing/2014/main" id="{A79E5664-BFE5-4110-9C31-16C3862E3225}"/>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1" name="Freeform 7555">
                  <a:extLst>
                    <a:ext uri="{FF2B5EF4-FFF2-40B4-BE49-F238E27FC236}">
                      <a16:creationId xmlns:a16="http://schemas.microsoft.com/office/drawing/2014/main" id="{959E2960-347D-40B6-A749-26A01C8EA1D4}"/>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2" name="Freeform 7556">
                  <a:extLst>
                    <a:ext uri="{FF2B5EF4-FFF2-40B4-BE49-F238E27FC236}">
                      <a16:creationId xmlns:a16="http://schemas.microsoft.com/office/drawing/2014/main" id="{D3E00C24-EEF0-45E9-8CD5-AD73F8E919E7}"/>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3" name="Freeform 7557">
                  <a:extLst>
                    <a:ext uri="{FF2B5EF4-FFF2-40B4-BE49-F238E27FC236}">
                      <a16:creationId xmlns:a16="http://schemas.microsoft.com/office/drawing/2014/main" id="{420E5E6A-F8E4-44C3-A90F-D012C4DF8EE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4" name="Freeform 7558">
                  <a:extLst>
                    <a:ext uri="{FF2B5EF4-FFF2-40B4-BE49-F238E27FC236}">
                      <a16:creationId xmlns:a16="http://schemas.microsoft.com/office/drawing/2014/main" id="{49A42A31-9120-471F-AD58-CA126E547DC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5" name="Freeform 7559">
                  <a:extLst>
                    <a:ext uri="{FF2B5EF4-FFF2-40B4-BE49-F238E27FC236}">
                      <a16:creationId xmlns:a16="http://schemas.microsoft.com/office/drawing/2014/main" id="{A2BEA103-85EE-4C73-90DB-19E4C6CBC822}"/>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6" name="Freeform 7560">
                  <a:extLst>
                    <a:ext uri="{FF2B5EF4-FFF2-40B4-BE49-F238E27FC236}">
                      <a16:creationId xmlns:a16="http://schemas.microsoft.com/office/drawing/2014/main" id="{16905D00-4926-4578-9C7A-71BA2870A44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7" name="Freeform 7561">
                  <a:extLst>
                    <a:ext uri="{FF2B5EF4-FFF2-40B4-BE49-F238E27FC236}">
                      <a16:creationId xmlns:a16="http://schemas.microsoft.com/office/drawing/2014/main" id="{0BAFAF98-1D07-4112-9B9A-E526E4A4697E}"/>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8" name="Freeform 7562">
                  <a:extLst>
                    <a:ext uri="{FF2B5EF4-FFF2-40B4-BE49-F238E27FC236}">
                      <a16:creationId xmlns:a16="http://schemas.microsoft.com/office/drawing/2014/main" id="{EEC53802-B289-4657-A702-8B4A767F1B6A}"/>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9" name="Freeform 7563">
                  <a:extLst>
                    <a:ext uri="{FF2B5EF4-FFF2-40B4-BE49-F238E27FC236}">
                      <a16:creationId xmlns:a16="http://schemas.microsoft.com/office/drawing/2014/main" id="{5B273F68-A380-41CD-B165-29C414F36BB8}"/>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0" name="Freeform 7564">
                  <a:extLst>
                    <a:ext uri="{FF2B5EF4-FFF2-40B4-BE49-F238E27FC236}">
                      <a16:creationId xmlns:a16="http://schemas.microsoft.com/office/drawing/2014/main" id="{B04407C2-0349-4421-9DAB-3B0119BE92C2}"/>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1" name="Freeform 7565">
                  <a:extLst>
                    <a:ext uri="{FF2B5EF4-FFF2-40B4-BE49-F238E27FC236}">
                      <a16:creationId xmlns:a16="http://schemas.microsoft.com/office/drawing/2014/main" id="{76499F84-C44D-4565-9D48-06D803C25F4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2" name="Freeform 7566">
                  <a:extLst>
                    <a:ext uri="{FF2B5EF4-FFF2-40B4-BE49-F238E27FC236}">
                      <a16:creationId xmlns:a16="http://schemas.microsoft.com/office/drawing/2014/main" id="{D65B98D9-DCD2-4983-B17D-865E12501EFE}"/>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3" name="Freeform 7567">
                  <a:extLst>
                    <a:ext uri="{FF2B5EF4-FFF2-40B4-BE49-F238E27FC236}">
                      <a16:creationId xmlns:a16="http://schemas.microsoft.com/office/drawing/2014/main" id="{72E1CAE1-4654-4B09-8319-B88225910CD1}"/>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4" name="Freeform 7568">
                  <a:extLst>
                    <a:ext uri="{FF2B5EF4-FFF2-40B4-BE49-F238E27FC236}">
                      <a16:creationId xmlns:a16="http://schemas.microsoft.com/office/drawing/2014/main" id="{3E83BFD6-42C5-4D25-BFF5-61A3B4DFADB3}"/>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5" name="Freeform 7569">
                  <a:extLst>
                    <a:ext uri="{FF2B5EF4-FFF2-40B4-BE49-F238E27FC236}">
                      <a16:creationId xmlns:a16="http://schemas.microsoft.com/office/drawing/2014/main" id="{C27E8574-DE78-46DD-BE61-19555803F1E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6" name="Freeform 7570">
                  <a:extLst>
                    <a:ext uri="{FF2B5EF4-FFF2-40B4-BE49-F238E27FC236}">
                      <a16:creationId xmlns:a16="http://schemas.microsoft.com/office/drawing/2014/main" id="{63024E6C-E9B6-4AD7-88FA-0AC38F868468}"/>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7" name="Freeform 7571">
                  <a:extLst>
                    <a:ext uri="{FF2B5EF4-FFF2-40B4-BE49-F238E27FC236}">
                      <a16:creationId xmlns:a16="http://schemas.microsoft.com/office/drawing/2014/main" id="{49F66AAD-3BE7-47B8-930F-D01D46B7F81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8" name="Freeform 7572">
                  <a:extLst>
                    <a:ext uri="{FF2B5EF4-FFF2-40B4-BE49-F238E27FC236}">
                      <a16:creationId xmlns:a16="http://schemas.microsoft.com/office/drawing/2014/main" id="{9067A1D0-C3D3-4524-A2D9-C162A98E9E8E}"/>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9" name="Freeform 7573">
                  <a:extLst>
                    <a:ext uri="{FF2B5EF4-FFF2-40B4-BE49-F238E27FC236}">
                      <a16:creationId xmlns:a16="http://schemas.microsoft.com/office/drawing/2014/main" id="{DF002B55-D50B-4254-AE4A-53AF87CF50BF}"/>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0" name="Freeform 7574">
                  <a:extLst>
                    <a:ext uri="{FF2B5EF4-FFF2-40B4-BE49-F238E27FC236}">
                      <a16:creationId xmlns:a16="http://schemas.microsoft.com/office/drawing/2014/main" id="{18118F36-B7C5-43FC-90CB-9C0C7990808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1" name="Freeform 7575">
                  <a:extLst>
                    <a:ext uri="{FF2B5EF4-FFF2-40B4-BE49-F238E27FC236}">
                      <a16:creationId xmlns:a16="http://schemas.microsoft.com/office/drawing/2014/main" id="{3EA90763-1418-4A2D-9C16-78156284CB8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2" name="Freeform 7576">
                  <a:extLst>
                    <a:ext uri="{FF2B5EF4-FFF2-40B4-BE49-F238E27FC236}">
                      <a16:creationId xmlns:a16="http://schemas.microsoft.com/office/drawing/2014/main" id="{E49232AD-C268-4964-A2E5-DDEB0DD6E287}"/>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3" name="Freeform 7577">
                  <a:extLst>
                    <a:ext uri="{FF2B5EF4-FFF2-40B4-BE49-F238E27FC236}">
                      <a16:creationId xmlns:a16="http://schemas.microsoft.com/office/drawing/2014/main" id="{3B31B043-AA2A-4B82-8D47-C7FDB7E79271}"/>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4" name="Freeform 7578">
                  <a:extLst>
                    <a:ext uri="{FF2B5EF4-FFF2-40B4-BE49-F238E27FC236}">
                      <a16:creationId xmlns:a16="http://schemas.microsoft.com/office/drawing/2014/main" id="{2760B84F-4DF9-407F-8C0F-05DC4942E72C}"/>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5" name="Freeform 7579">
                  <a:extLst>
                    <a:ext uri="{FF2B5EF4-FFF2-40B4-BE49-F238E27FC236}">
                      <a16:creationId xmlns:a16="http://schemas.microsoft.com/office/drawing/2014/main" id="{CE23B39F-234B-4DDC-BC66-43904CB53ABE}"/>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6" name="Freeform 7580">
                  <a:extLst>
                    <a:ext uri="{FF2B5EF4-FFF2-40B4-BE49-F238E27FC236}">
                      <a16:creationId xmlns:a16="http://schemas.microsoft.com/office/drawing/2014/main" id="{68CC6A69-FE6C-4A1C-BC18-A21BFD41F9AB}"/>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7" name="Freeform 7581">
                  <a:extLst>
                    <a:ext uri="{FF2B5EF4-FFF2-40B4-BE49-F238E27FC236}">
                      <a16:creationId xmlns:a16="http://schemas.microsoft.com/office/drawing/2014/main" id="{6411FB5C-860F-4176-BAB1-9EF9E63231E0}"/>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8" name="Freeform 7582">
                  <a:extLst>
                    <a:ext uri="{FF2B5EF4-FFF2-40B4-BE49-F238E27FC236}">
                      <a16:creationId xmlns:a16="http://schemas.microsoft.com/office/drawing/2014/main" id="{6BBE8B7C-BBEA-464A-9C5F-F5FAE2284200}"/>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9" name="Freeform 7583">
                  <a:extLst>
                    <a:ext uri="{FF2B5EF4-FFF2-40B4-BE49-F238E27FC236}">
                      <a16:creationId xmlns:a16="http://schemas.microsoft.com/office/drawing/2014/main" id="{691197FA-FBD2-4228-82CA-2A7EB31C68C7}"/>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0" name="Freeform 7584">
                  <a:extLst>
                    <a:ext uri="{FF2B5EF4-FFF2-40B4-BE49-F238E27FC236}">
                      <a16:creationId xmlns:a16="http://schemas.microsoft.com/office/drawing/2014/main" id="{9DC53510-3AF8-4F23-A71D-F6C643FEDA12}"/>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1" name="Freeform 7585">
                  <a:extLst>
                    <a:ext uri="{FF2B5EF4-FFF2-40B4-BE49-F238E27FC236}">
                      <a16:creationId xmlns:a16="http://schemas.microsoft.com/office/drawing/2014/main" id="{C48C8E62-55B3-4626-AA15-6547325F1019}"/>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2" name="Freeform 7586">
                  <a:extLst>
                    <a:ext uri="{FF2B5EF4-FFF2-40B4-BE49-F238E27FC236}">
                      <a16:creationId xmlns:a16="http://schemas.microsoft.com/office/drawing/2014/main" id="{2431799A-2EDE-4E40-8DF8-87729667FF21}"/>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3" name="Freeform 7587">
                  <a:extLst>
                    <a:ext uri="{FF2B5EF4-FFF2-40B4-BE49-F238E27FC236}">
                      <a16:creationId xmlns:a16="http://schemas.microsoft.com/office/drawing/2014/main" id="{CC06C6D5-62B9-40D4-BA7F-E03EA537724A}"/>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4" name="Freeform 7588">
                  <a:extLst>
                    <a:ext uri="{FF2B5EF4-FFF2-40B4-BE49-F238E27FC236}">
                      <a16:creationId xmlns:a16="http://schemas.microsoft.com/office/drawing/2014/main" id="{C05CACB5-DA9C-4D5C-B3EB-353AC74F6ABB}"/>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5" name="Freeform 7589">
                  <a:extLst>
                    <a:ext uri="{FF2B5EF4-FFF2-40B4-BE49-F238E27FC236}">
                      <a16:creationId xmlns:a16="http://schemas.microsoft.com/office/drawing/2014/main" id="{ABC76AE9-82F7-4086-97C5-3B2355249691}"/>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6" name="Freeform 7590">
                  <a:extLst>
                    <a:ext uri="{FF2B5EF4-FFF2-40B4-BE49-F238E27FC236}">
                      <a16:creationId xmlns:a16="http://schemas.microsoft.com/office/drawing/2014/main" id="{BCCD8783-0E7C-493A-874D-BE684285E1A8}"/>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7" name="Freeform 7591">
                  <a:extLst>
                    <a:ext uri="{FF2B5EF4-FFF2-40B4-BE49-F238E27FC236}">
                      <a16:creationId xmlns:a16="http://schemas.microsoft.com/office/drawing/2014/main" id="{B81DC2EF-B631-4C18-AB4F-A182175B349D}"/>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8" name="Freeform 7592">
                  <a:extLst>
                    <a:ext uri="{FF2B5EF4-FFF2-40B4-BE49-F238E27FC236}">
                      <a16:creationId xmlns:a16="http://schemas.microsoft.com/office/drawing/2014/main" id="{CDF6317A-51C8-4C7B-BD5C-BCE10200EF19}"/>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9" name="Freeform 7593">
                  <a:extLst>
                    <a:ext uri="{FF2B5EF4-FFF2-40B4-BE49-F238E27FC236}">
                      <a16:creationId xmlns:a16="http://schemas.microsoft.com/office/drawing/2014/main" id="{30038114-CA32-42EB-81DF-C0AB93637D0C}"/>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0" name="Freeform 7594">
                  <a:extLst>
                    <a:ext uri="{FF2B5EF4-FFF2-40B4-BE49-F238E27FC236}">
                      <a16:creationId xmlns:a16="http://schemas.microsoft.com/office/drawing/2014/main" id="{B7F915E0-7651-4C08-96A5-ED259B56BA72}"/>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1" name="Freeform 7595">
                  <a:extLst>
                    <a:ext uri="{FF2B5EF4-FFF2-40B4-BE49-F238E27FC236}">
                      <a16:creationId xmlns:a16="http://schemas.microsoft.com/office/drawing/2014/main" id="{636EF6C5-5D2C-4676-AF02-48FA8D731F41}"/>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2" name="Freeform 7596">
                  <a:extLst>
                    <a:ext uri="{FF2B5EF4-FFF2-40B4-BE49-F238E27FC236}">
                      <a16:creationId xmlns:a16="http://schemas.microsoft.com/office/drawing/2014/main" id="{EE1EFE0F-624E-4B06-87AE-B5976CD08101}"/>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3" name="Freeform 7597">
                  <a:extLst>
                    <a:ext uri="{FF2B5EF4-FFF2-40B4-BE49-F238E27FC236}">
                      <a16:creationId xmlns:a16="http://schemas.microsoft.com/office/drawing/2014/main" id="{5AE78331-4265-41F1-9A2B-F0C647B68791}"/>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4" name="Freeform 7598">
                  <a:extLst>
                    <a:ext uri="{FF2B5EF4-FFF2-40B4-BE49-F238E27FC236}">
                      <a16:creationId xmlns:a16="http://schemas.microsoft.com/office/drawing/2014/main" id="{C99AEBB8-BFD4-4224-B936-5D0AAD69E0E4}"/>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5" name="Freeform 7599">
                  <a:extLst>
                    <a:ext uri="{FF2B5EF4-FFF2-40B4-BE49-F238E27FC236}">
                      <a16:creationId xmlns:a16="http://schemas.microsoft.com/office/drawing/2014/main" id="{06572314-C2D6-4A5F-9714-501254EC666F}"/>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6" name="Freeform 7600">
                  <a:extLst>
                    <a:ext uri="{FF2B5EF4-FFF2-40B4-BE49-F238E27FC236}">
                      <a16:creationId xmlns:a16="http://schemas.microsoft.com/office/drawing/2014/main" id="{35F58E81-4BD8-4905-AE14-A92991B973EB}"/>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7" name="Freeform 7601">
                  <a:extLst>
                    <a:ext uri="{FF2B5EF4-FFF2-40B4-BE49-F238E27FC236}">
                      <a16:creationId xmlns:a16="http://schemas.microsoft.com/office/drawing/2014/main" id="{136DB7C9-554B-497D-A693-1B6B6748AEC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8" name="Freeform 7602">
                  <a:extLst>
                    <a:ext uri="{FF2B5EF4-FFF2-40B4-BE49-F238E27FC236}">
                      <a16:creationId xmlns:a16="http://schemas.microsoft.com/office/drawing/2014/main" id="{46538E1B-3E98-4A61-81FB-0C25B26D604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9" name="Freeform 7603">
                  <a:extLst>
                    <a:ext uri="{FF2B5EF4-FFF2-40B4-BE49-F238E27FC236}">
                      <a16:creationId xmlns:a16="http://schemas.microsoft.com/office/drawing/2014/main" id="{84A21A5E-6D74-46C5-A3F2-B86E467740E0}"/>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0" name="Freeform 7604">
                  <a:extLst>
                    <a:ext uri="{FF2B5EF4-FFF2-40B4-BE49-F238E27FC236}">
                      <a16:creationId xmlns:a16="http://schemas.microsoft.com/office/drawing/2014/main" id="{EAE05F5D-79FF-477C-80E9-71D7A8EAD69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1" name="Freeform 7605">
                  <a:extLst>
                    <a:ext uri="{FF2B5EF4-FFF2-40B4-BE49-F238E27FC236}">
                      <a16:creationId xmlns:a16="http://schemas.microsoft.com/office/drawing/2014/main" id="{4D2BE8F7-67E8-4D7D-AAC8-11509FD0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2" name="Freeform 7606">
                  <a:extLst>
                    <a:ext uri="{FF2B5EF4-FFF2-40B4-BE49-F238E27FC236}">
                      <a16:creationId xmlns:a16="http://schemas.microsoft.com/office/drawing/2014/main" id="{A4731628-C4A3-4D4E-ADFA-F086599F3CF6}"/>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3" name="Freeform 7607">
                  <a:extLst>
                    <a:ext uri="{FF2B5EF4-FFF2-40B4-BE49-F238E27FC236}">
                      <a16:creationId xmlns:a16="http://schemas.microsoft.com/office/drawing/2014/main" id="{8BB9B9F7-D872-4E9E-B19C-061546E4DA6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4" name="Freeform 7608">
                  <a:extLst>
                    <a:ext uri="{FF2B5EF4-FFF2-40B4-BE49-F238E27FC236}">
                      <a16:creationId xmlns:a16="http://schemas.microsoft.com/office/drawing/2014/main" id="{4E0CF3AE-6A79-440D-BDCD-18903667FA9B}"/>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5" name="Freeform 7609">
                  <a:extLst>
                    <a:ext uri="{FF2B5EF4-FFF2-40B4-BE49-F238E27FC236}">
                      <a16:creationId xmlns:a16="http://schemas.microsoft.com/office/drawing/2014/main" id="{9AD7B6E6-CE09-42D6-B8B7-29A31CE0C336}"/>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6" name="Freeform 7610">
                  <a:extLst>
                    <a:ext uri="{FF2B5EF4-FFF2-40B4-BE49-F238E27FC236}">
                      <a16:creationId xmlns:a16="http://schemas.microsoft.com/office/drawing/2014/main" id="{F47C158D-0471-4EBA-9819-5D061B8FAE28}"/>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7" name="Freeform 7611">
                  <a:extLst>
                    <a:ext uri="{FF2B5EF4-FFF2-40B4-BE49-F238E27FC236}">
                      <a16:creationId xmlns:a16="http://schemas.microsoft.com/office/drawing/2014/main" id="{0D65DB05-3C20-4DA6-969B-49D00778C78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8" name="Freeform 7612">
                  <a:extLst>
                    <a:ext uri="{FF2B5EF4-FFF2-40B4-BE49-F238E27FC236}">
                      <a16:creationId xmlns:a16="http://schemas.microsoft.com/office/drawing/2014/main" id="{DA14580A-0F2F-48A6-AD25-05148D0F3EEE}"/>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9" name="Freeform 7613">
                  <a:extLst>
                    <a:ext uri="{FF2B5EF4-FFF2-40B4-BE49-F238E27FC236}">
                      <a16:creationId xmlns:a16="http://schemas.microsoft.com/office/drawing/2014/main" id="{0CB6190B-7E46-4AFD-B6C7-196F8062968C}"/>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0" name="Freeform 7614">
                  <a:extLst>
                    <a:ext uri="{FF2B5EF4-FFF2-40B4-BE49-F238E27FC236}">
                      <a16:creationId xmlns:a16="http://schemas.microsoft.com/office/drawing/2014/main" id="{AE37C3E1-56B1-4D23-A09F-B2AF99206D0A}"/>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1" name="Freeform 7615">
                  <a:extLst>
                    <a:ext uri="{FF2B5EF4-FFF2-40B4-BE49-F238E27FC236}">
                      <a16:creationId xmlns:a16="http://schemas.microsoft.com/office/drawing/2014/main" id="{2CD6A092-F2B9-42AD-99B9-CBA3A0F7E639}"/>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2" name="Freeform 7616">
                  <a:extLst>
                    <a:ext uri="{FF2B5EF4-FFF2-40B4-BE49-F238E27FC236}">
                      <a16:creationId xmlns:a16="http://schemas.microsoft.com/office/drawing/2014/main" id="{03DAE1B5-7353-4F0B-8645-EC0534B04E43}"/>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3" name="Freeform 7617">
                  <a:extLst>
                    <a:ext uri="{FF2B5EF4-FFF2-40B4-BE49-F238E27FC236}">
                      <a16:creationId xmlns:a16="http://schemas.microsoft.com/office/drawing/2014/main" id="{8A43E518-8158-49D3-906E-627A9C2C2E0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4" name="Freeform 7618">
                  <a:extLst>
                    <a:ext uri="{FF2B5EF4-FFF2-40B4-BE49-F238E27FC236}">
                      <a16:creationId xmlns:a16="http://schemas.microsoft.com/office/drawing/2014/main" id="{AA326F2F-68DE-4719-B8F5-8997FFB64759}"/>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5" name="Freeform 7619">
                  <a:extLst>
                    <a:ext uri="{FF2B5EF4-FFF2-40B4-BE49-F238E27FC236}">
                      <a16:creationId xmlns:a16="http://schemas.microsoft.com/office/drawing/2014/main" id="{CBBFEE66-876B-4C0F-B1A4-74629CFBA71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6" name="Freeform 7620">
                  <a:extLst>
                    <a:ext uri="{FF2B5EF4-FFF2-40B4-BE49-F238E27FC236}">
                      <a16:creationId xmlns:a16="http://schemas.microsoft.com/office/drawing/2014/main" id="{997691C3-CF26-40EF-A65B-86ECEA09DFED}"/>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7" name="Freeform 7621">
                  <a:extLst>
                    <a:ext uri="{FF2B5EF4-FFF2-40B4-BE49-F238E27FC236}">
                      <a16:creationId xmlns:a16="http://schemas.microsoft.com/office/drawing/2014/main" id="{3BA54734-6FD5-406E-BC3E-D4D509079591}"/>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8" name="Freeform 7622">
                  <a:extLst>
                    <a:ext uri="{FF2B5EF4-FFF2-40B4-BE49-F238E27FC236}">
                      <a16:creationId xmlns:a16="http://schemas.microsoft.com/office/drawing/2014/main" id="{53C33225-A945-47A5-8CB5-BA89DA1F8BD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9" name="Freeform 7623">
                  <a:extLst>
                    <a:ext uri="{FF2B5EF4-FFF2-40B4-BE49-F238E27FC236}">
                      <a16:creationId xmlns:a16="http://schemas.microsoft.com/office/drawing/2014/main" id="{75596E0F-24BF-4839-A01C-65A0CCC48FEE}"/>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0" name="Freeform 7624">
                  <a:extLst>
                    <a:ext uri="{FF2B5EF4-FFF2-40B4-BE49-F238E27FC236}">
                      <a16:creationId xmlns:a16="http://schemas.microsoft.com/office/drawing/2014/main" id="{0357AF9F-0C0A-48ED-8A2A-18DB211BEF8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1" name="Freeform 7625">
                  <a:extLst>
                    <a:ext uri="{FF2B5EF4-FFF2-40B4-BE49-F238E27FC236}">
                      <a16:creationId xmlns:a16="http://schemas.microsoft.com/office/drawing/2014/main" id="{157D34F3-0982-4727-AC01-70034B27A22B}"/>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2" name="Freeform 7626">
                  <a:extLst>
                    <a:ext uri="{FF2B5EF4-FFF2-40B4-BE49-F238E27FC236}">
                      <a16:creationId xmlns:a16="http://schemas.microsoft.com/office/drawing/2014/main" id="{3D28E699-7567-4926-BC2B-3A130325AE25}"/>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3" name="Freeform 7627">
                  <a:extLst>
                    <a:ext uri="{FF2B5EF4-FFF2-40B4-BE49-F238E27FC236}">
                      <a16:creationId xmlns:a16="http://schemas.microsoft.com/office/drawing/2014/main" id="{2FDA8DD1-2C29-4566-A638-FA0235C8226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4" name="Freeform 7628">
                  <a:extLst>
                    <a:ext uri="{FF2B5EF4-FFF2-40B4-BE49-F238E27FC236}">
                      <a16:creationId xmlns:a16="http://schemas.microsoft.com/office/drawing/2014/main" id="{78E0382A-812C-4DF3-A27F-6BDC81029431}"/>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5" name="Freeform 7629">
                  <a:extLst>
                    <a:ext uri="{FF2B5EF4-FFF2-40B4-BE49-F238E27FC236}">
                      <a16:creationId xmlns:a16="http://schemas.microsoft.com/office/drawing/2014/main" id="{C9865E5A-D219-4118-A57F-40632567BD3D}"/>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6" name="Freeform 7630">
                  <a:extLst>
                    <a:ext uri="{FF2B5EF4-FFF2-40B4-BE49-F238E27FC236}">
                      <a16:creationId xmlns:a16="http://schemas.microsoft.com/office/drawing/2014/main" id="{0E4620C8-BA5A-48C9-98A7-65E3119142DA}"/>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7" name="Freeform 7631">
                  <a:extLst>
                    <a:ext uri="{FF2B5EF4-FFF2-40B4-BE49-F238E27FC236}">
                      <a16:creationId xmlns:a16="http://schemas.microsoft.com/office/drawing/2014/main" id="{E72E8982-CE78-48D6-A1CD-6AFDE1DD7E02}"/>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8" name="Freeform 7632">
                  <a:extLst>
                    <a:ext uri="{FF2B5EF4-FFF2-40B4-BE49-F238E27FC236}">
                      <a16:creationId xmlns:a16="http://schemas.microsoft.com/office/drawing/2014/main" id="{B27FF2BC-2740-439C-ADC7-43678D7629DC}"/>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9" name="Freeform 7633">
                  <a:extLst>
                    <a:ext uri="{FF2B5EF4-FFF2-40B4-BE49-F238E27FC236}">
                      <a16:creationId xmlns:a16="http://schemas.microsoft.com/office/drawing/2014/main" id="{4CB7FBE0-19B0-4540-8028-211A0D1470D2}"/>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0" name="Freeform 7634">
                  <a:extLst>
                    <a:ext uri="{FF2B5EF4-FFF2-40B4-BE49-F238E27FC236}">
                      <a16:creationId xmlns:a16="http://schemas.microsoft.com/office/drawing/2014/main" id="{DE431401-6D0C-41C0-818C-C3B837E55C48}"/>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1" name="Freeform 7635">
                  <a:extLst>
                    <a:ext uri="{FF2B5EF4-FFF2-40B4-BE49-F238E27FC236}">
                      <a16:creationId xmlns:a16="http://schemas.microsoft.com/office/drawing/2014/main" id="{C9D7F53F-1D07-478F-8F1A-E46BA9FD8C1E}"/>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2" name="Freeform 7636">
                  <a:extLst>
                    <a:ext uri="{FF2B5EF4-FFF2-40B4-BE49-F238E27FC236}">
                      <a16:creationId xmlns:a16="http://schemas.microsoft.com/office/drawing/2014/main" id="{C7C27B10-FE5C-48C5-B1D9-F3AE75ECF91E}"/>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3" name="Freeform 7637">
                  <a:extLst>
                    <a:ext uri="{FF2B5EF4-FFF2-40B4-BE49-F238E27FC236}">
                      <a16:creationId xmlns:a16="http://schemas.microsoft.com/office/drawing/2014/main" id="{EECED09E-2EF1-4400-B4B8-3D43F562ABE1}"/>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4" name="Freeform 7638">
                  <a:extLst>
                    <a:ext uri="{FF2B5EF4-FFF2-40B4-BE49-F238E27FC236}">
                      <a16:creationId xmlns:a16="http://schemas.microsoft.com/office/drawing/2014/main" id="{F2BEBD63-4F33-418A-B76E-62940FF4FFA3}"/>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5" name="Freeform 7639">
                  <a:extLst>
                    <a:ext uri="{FF2B5EF4-FFF2-40B4-BE49-F238E27FC236}">
                      <a16:creationId xmlns:a16="http://schemas.microsoft.com/office/drawing/2014/main" id="{545861F6-273E-42F2-AAF3-61FEE11C3F5F}"/>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6" name="Freeform 7640">
                  <a:extLst>
                    <a:ext uri="{FF2B5EF4-FFF2-40B4-BE49-F238E27FC236}">
                      <a16:creationId xmlns:a16="http://schemas.microsoft.com/office/drawing/2014/main" id="{EDEC7C56-9547-42B6-A025-08985EE7A6CA}"/>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7" name="Freeform 7641">
                  <a:extLst>
                    <a:ext uri="{FF2B5EF4-FFF2-40B4-BE49-F238E27FC236}">
                      <a16:creationId xmlns:a16="http://schemas.microsoft.com/office/drawing/2014/main" id="{EAF6DBE3-AC49-426A-AA2E-028A9E849011}"/>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8" name="Freeform 7642">
                  <a:extLst>
                    <a:ext uri="{FF2B5EF4-FFF2-40B4-BE49-F238E27FC236}">
                      <a16:creationId xmlns:a16="http://schemas.microsoft.com/office/drawing/2014/main" id="{BB07F51B-7738-4067-B77D-AE042412D7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9" name="Freeform 7643">
                  <a:extLst>
                    <a:ext uri="{FF2B5EF4-FFF2-40B4-BE49-F238E27FC236}">
                      <a16:creationId xmlns:a16="http://schemas.microsoft.com/office/drawing/2014/main" id="{DB445453-B300-423C-920F-005D92AE27D3}"/>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0" name="Freeform 7644">
                  <a:extLst>
                    <a:ext uri="{FF2B5EF4-FFF2-40B4-BE49-F238E27FC236}">
                      <a16:creationId xmlns:a16="http://schemas.microsoft.com/office/drawing/2014/main" id="{C2833070-C73C-4301-A2E9-ADD383A6481B}"/>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1" name="Freeform 7645">
                  <a:extLst>
                    <a:ext uri="{FF2B5EF4-FFF2-40B4-BE49-F238E27FC236}">
                      <a16:creationId xmlns:a16="http://schemas.microsoft.com/office/drawing/2014/main" id="{C8CF0B20-AE1F-4790-B284-6F22C74462C8}"/>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2" name="Freeform 7646">
                  <a:extLst>
                    <a:ext uri="{FF2B5EF4-FFF2-40B4-BE49-F238E27FC236}">
                      <a16:creationId xmlns:a16="http://schemas.microsoft.com/office/drawing/2014/main" id="{DE53A5A0-43E6-45C6-B744-B5BB97C798E7}"/>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3" name="Freeform 7647">
                  <a:extLst>
                    <a:ext uri="{FF2B5EF4-FFF2-40B4-BE49-F238E27FC236}">
                      <a16:creationId xmlns:a16="http://schemas.microsoft.com/office/drawing/2014/main" id="{D8D699F5-5E89-4B27-920E-9D0235505511}"/>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4" name="Freeform 7648">
                  <a:extLst>
                    <a:ext uri="{FF2B5EF4-FFF2-40B4-BE49-F238E27FC236}">
                      <a16:creationId xmlns:a16="http://schemas.microsoft.com/office/drawing/2014/main" id="{20EEB7CD-1933-4C7D-A4B2-63928B41AB82}"/>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5" name="Freeform 7649">
                  <a:extLst>
                    <a:ext uri="{FF2B5EF4-FFF2-40B4-BE49-F238E27FC236}">
                      <a16:creationId xmlns:a16="http://schemas.microsoft.com/office/drawing/2014/main" id="{6A235EA8-EC97-4500-B6DA-2BEA5FAB00A5}"/>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6" name="Freeform 7650">
                  <a:extLst>
                    <a:ext uri="{FF2B5EF4-FFF2-40B4-BE49-F238E27FC236}">
                      <a16:creationId xmlns:a16="http://schemas.microsoft.com/office/drawing/2014/main" id="{943E9B95-7933-4635-A6C5-017F7D90C8F7}"/>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7" name="Freeform 7651">
                  <a:extLst>
                    <a:ext uri="{FF2B5EF4-FFF2-40B4-BE49-F238E27FC236}">
                      <a16:creationId xmlns:a16="http://schemas.microsoft.com/office/drawing/2014/main" id="{728B2C02-CA99-4700-8B1C-53209AE13536}"/>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8" name="Freeform 7652">
                  <a:extLst>
                    <a:ext uri="{FF2B5EF4-FFF2-40B4-BE49-F238E27FC236}">
                      <a16:creationId xmlns:a16="http://schemas.microsoft.com/office/drawing/2014/main" id="{6265A3B4-55EC-4B50-AFBD-0D7618AA401E}"/>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9" name="Freeform 7653">
                  <a:extLst>
                    <a:ext uri="{FF2B5EF4-FFF2-40B4-BE49-F238E27FC236}">
                      <a16:creationId xmlns:a16="http://schemas.microsoft.com/office/drawing/2014/main" id="{F5F935C1-97EF-4F82-BF95-E10C7EF76517}"/>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0" name="Freeform 7654">
                  <a:extLst>
                    <a:ext uri="{FF2B5EF4-FFF2-40B4-BE49-F238E27FC236}">
                      <a16:creationId xmlns:a16="http://schemas.microsoft.com/office/drawing/2014/main" id="{860E18F1-BAE7-4665-8DC0-B21CCF2CC7B0}"/>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1" name="Freeform 7655">
                  <a:extLst>
                    <a:ext uri="{FF2B5EF4-FFF2-40B4-BE49-F238E27FC236}">
                      <a16:creationId xmlns:a16="http://schemas.microsoft.com/office/drawing/2014/main" id="{65692021-8F15-49C1-B224-29544780E141}"/>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2" name="Freeform 7656">
                  <a:extLst>
                    <a:ext uri="{FF2B5EF4-FFF2-40B4-BE49-F238E27FC236}">
                      <a16:creationId xmlns:a16="http://schemas.microsoft.com/office/drawing/2014/main" id="{0FC25DBC-C4D3-4612-9E11-8EC707BF005D}"/>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3" name="Freeform 7657">
                  <a:extLst>
                    <a:ext uri="{FF2B5EF4-FFF2-40B4-BE49-F238E27FC236}">
                      <a16:creationId xmlns:a16="http://schemas.microsoft.com/office/drawing/2014/main" id="{15E6B3EF-4FAA-4152-B6D1-0C754BB81D67}"/>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4" name="Freeform 7658">
                  <a:extLst>
                    <a:ext uri="{FF2B5EF4-FFF2-40B4-BE49-F238E27FC236}">
                      <a16:creationId xmlns:a16="http://schemas.microsoft.com/office/drawing/2014/main" id="{578E0F96-BEAF-4E45-B7B8-E521E5CFB6E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5" name="Freeform 7659">
                  <a:extLst>
                    <a:ext uri="{FF2B5EF4-FFF2-40B4-BE49-F238E27FC236}">
                      <a16:creationId xmlns:a16="http://schemas.microsoft.com/office/drawing/2014/main" id="{A7545FE0-9364-4675-AEA2-5FB2E60E8222}"/>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6" name="Freeform 7660">
                  <a:extLst>
                    <a:ext uri="{FF2B5EF4-FFF2-40B4-BE49-F238E27FC236}">
                      <a16:creationId xmlns:a16="http://schemas.microsoft.com/office/drawing/2014/main" id="{B747C0E4-6826-42D8-B5EB-27A589EAE64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7" name="Freeform 7661">
                  <a:extLst>
                    <a:ext uri="{FF2B5EF4-FFF2-40B4-BE49-F238E27FC236}">
                      <a16:creationId xmlns:a16="http://schemas.microsoft.com/office/drawing/2014/main" id="{DF212EAE-E2DE-48E6-BB23-7E23D7931F8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8" name="Freeform 7662">
                  <a:extLst>
                    <a:ext uri="{FF2B5EF4-FFF2-40B4-BE49-F238E27FC236}">
                      <a16:creationId xmlns:a16="http://schemas.microsoft.com/office/drawing/2014/main" id="{DFB0DF75-FB52-4C6B-8E10-750BAD4133F2}"/>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9" name="Freeform 7663">
                  <a:extLst>
                    <a:ext uri="{FF2B5EF4-FFF2-40B4-BE49-F238E27FC236}">
                      <a16:creationId xmlns:a16="http://schemas.microsoft.com/office/drawing/2014/main" id="{BF8E5CB0-E3F4-45BA-A5B3-F893985C7A8D}"/>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0" name="Freeform 7664">
                  <a:extLst>
                    <a:ext uri="{FF2B5EF4-FFF2-40B4-BE49-F238E27FC236}">
                      <a16:creationId xmlns:a16="http://schemas.microsoft.com/office/drawing/2014/main" id="{A919F579-040A-4036-BA81-4863880E4346}"/>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1" name="Freeform 7665">
                  <a:extLst>
                    <a:ext uri="{FF2B5EF4-FFF2-40B4-BE49-F238E27FC236}">
                      <a16:creationId xmlns:a16="http://schemas.microsoft.com/office/drawing/2014/main" id="{03B85963-BD23-4A78-A80A-B409542084FA}"/>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2" name="Freeform 7666">
                  <a:extLst>
                    <a:ext uri="{FF2B5EF4-FFF2-40B4-BE49-F238E27FC236}">
                      <a16:creationId xmlns:a16="http://schemas.microsoft.com/office/drawing/2014/main" id="{82F6315E-A5FC-4566-A214-71315EBA3A5B}"/>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3" name="Freeform 7667">
                  <a:extLst>
                    <a:ext uri="{FF2B5EF4-FFF2-40B4-BE49-F238E27FC236}">
                      <a16:creationId xmlns:a16="http://schemas.microsoft.com/office/drawing/2014/main" id="{B235CE52-9BA6-48CA-BC1B-34B0F7BAC5EE}"/>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4" name="Freeform 7668">
                  <a:extLst>
                    <a:ext uri="{FF2B5EF4-FFF2-40B4-BE49-F238E27FC236}">
                      <a16:creationId xmlns:a16="http://schemas.microsoft.com/office/drawing/2014/main" id="{622081F0-B62C-4DE1-A358-A985CA94CBCB}"/>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5" name="Freeform 7669">
                  <a:extLst>
                    <a:ext uri="{FF2B5EF4-FFF2-40B4-BE49-F238E27FC236}">
                      <a16:creationId xmlns:a16="http://schemas.microsoft.com/office/drawing/2014/main" id="{799D2DB2-A91E-45D9-843F-F300975DBC44}"/>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6" name="Freeform 7670">
                  <a:extLst>
                    <a:ext uri="{FF2B5EF4-FFF2-40B4-BE49-F238E27FC236}">
                      <a16:creationId xmlns:a16="http://schemas.microsoft.com/office/drawing/2014/main" id="{D06B0322-C58E-4CB5-92AF-B8F433241D86}"/>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7" name="Freeform 7671">
                  <a:extLst>
                    <a:ext uri="{FF2B5EF4-FFF2-40B4-BE49-F238E27FC236}">
                      <a16:creationId xmlns:a16="http://schemas.microsoft.com/office/drawing/2014/main" id="{16D0FB5C-FE6F-459D-BE8C-01639E181A54}"/>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8" name="Freeform 7672">
                  <a:extLst>
                    <a:ext uri="{FF2B5EF4-FFF2-40B4-BE49-F238E27FC236}">
                      <a16:creationId xmlns:a16="http://schemas.microsoft.com/office/drawing/2014/main" id="{4E71A25C-BAEA-4AA7-BB62-D88FA4DDA8A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9" name="Freeform 7673">
                  <a:extLst>
                    <a:ext uri="{FF2B5EF4-FFF2-40B4-BE49-F238E27FC236}">
                      <a16:creationId xmlns:a16="http://schemas.microsoft.com/office/drawing/2014/main" id="{B1165D67-C87C-427F-971B-3B19AE180B1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0" name="Freeform 7674">
                  <a:extLst>
                    <a:ext uri="{FF2B5EF4-FFF2-40B4-BE49-F238E27FC236}">
                      <a16:creationId xmlns:a16="http://schemas.microsoft.com/office/drawing/2014/main" id="{1A9A8CCF-CDD2-435D-A25B-FE5B4D918C50}"/>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1" name="Freeform 7675">
                  <a:extLst>
                    <a:ext uri="{FF2B5EF4-FFF2-40B4-BE49-F238E27FC236}">
                      <a16:creationId xmlns:a16="http://schemas.microsoft.com/office/drawing/2014/main" id="{4C64A7D3-A769-4397-9715-707570A0FCA5}"/>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2" name="Freeform 7676">
                  <a:extLst>
                    <a:ext uri="{FF2B5EF4-FFF2-40B4-BE49-F238E27FC236}">
                      <a16:creationId xmlns:a16="http://schemas.microsoft.com/office/drawing/2014/main" id="{77F93712-9813-4FD1-B1A0-4B4611FA79F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3" name="Freeform 7677">
                  <a:extLst>
                    <a:ext uri="{FF2B5EF4-FFF2-40B4-BE49-F238E27FC236}">
                      <a16:creationId xmlns:a16="http://schemas.microsoft.com/office/drawing/2014/main" id="{0B9EEECF-25DC-4436-88B5-A5B084CACC87}"/>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4" name="Freeform 7678">
                  <a:extLst>
                    <a:ext uri="{FF2B5EF4-FFF2-40B4-BE49-F238E27FC236}">
                      <a16:creationId xmlns:a16="http://schemas.microsoft.com/office/drawing/2014/main" id="{0F66C9D9-7D8C-4F9B-8D4C-3903EED9C41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5" name="Freeform 7679">
                  <a:extLst>
                    <a:ext uri="{FF2B5EF4-FFF2-40B4-BE49-F238E27FC236}">
                      <a16:creationId xmlns:a16="http://schemas.microsoft.com/office/drawing/2014/main" id="{58302129-F00A-4265-8AF9-547DF9A9AAAE}"/>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6" name="Freeform 7680">
                  <a:extLst>
                    <a:ext uri="{FF2B5EF4-FFF2-40B4-BE49-F238E27FC236}">
                      <a16:creationId xmlns:a16="http://schemas.microsoft.com/office/drawing/2014/main" id="{9C1E9067-6A6A-4D80-82DA-46A56C0FC64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7" name="Freeform 7681">
                  <a:extLst>
                    <a:ext uri="{FF2B5EF4-FFF2-40B4-BE49-F238E27FC236}">
                      <a16:creationId xmlns:a16="http://schemas.microsoft.com/office/drawing/2014/main" id="{DBAEA653-B102-43C4-9310-8A96AE202038}"/>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8" name="Freeform 7682">
                  <a:extLst>
                    <a:ext uri="{FF2B5EF4-FFF2-40B4-BE49-F238E27FC236}">
                      <a16:creationId xmlns:a16="http://schemas.microsoft.com/office/drawing/2014/main" id="{301B52FE-B192-4073-B734-121ACC9C859E}"/>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9" name="Freeform 7683">
                  <a:extLst>
                    <a:ext uri="{FF2B5EF4-FFF2-40B4-BE49-F238E27FC236}">
                      <a16:creationId xmlns:a16="http://schemas.microsoft.com/office/drawing/2014/main" id="{62B4B3F5-3BFA-4638-A5F5-3C7E80ACB577}"/>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0" name="Freeform 7684">
                  <a:extLst>
                    <a:ext uri="{FF2B5EF4-FFF2-40B4-BE49-F238E27FC236}">
                      <a16:creationId xmlns:a16="http://schemas.microsoft.com/office/drawing/2014/main" id="{4AFC3F41-FA81-47D1-BD7B-D756F8F3B3EF}"/>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1" name="Freeform 7685">
                  <a:extLst>
                    <a:ext uri="{FF2B5EF4-FFF2-40B4-BE49-F238E27FC236}">
                      <a16:creationId xmlns:a16="http://schemas.microsoft.com/office/drawing/2014/main" id="{E451451B-DCD5-4700-B9FB-FAC6B7AFAEC1}"/>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2" name="Freeform 7686">
                  <a:extLst>
                    <a:ext uri="{FF2B5EF4-FFF2-40B4-BE49-F238E27FC236}">
                      <a16:creationId xmlns:a16="http://schemas.microsoft.com/office/drawing/2014/main" id="{46E210DA-09C9-42F6-8D28-888ACEA7D3BF}"/>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3" name="Freeform 7687">
                  <a:extLst>
                    <a:ext uri="{FF2B5EF4-FFF2-40B4-BE49-F238E27FC236}">
                      <a16:creationId xmlns:a16="http://schemas.microsoft.com/office/drawing/2014/main" id="{7E75A185-22F9-4EBF-8E6D-0D1DC34394D4}"/>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4" name="Freeform 7688">
                  <a:extLst>
                    <a:ext uri="{FF2B5EF4-FFF2-40B4-BE49-F238E27FC236}">
                      <a16:creationId xmlns:a16="http://schemas.microsoft.com/office/drawing/2014/main" id="{59B0C99F-5906-4409-942E-976F2A8CB360}"/>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5" name="Freeform 7689">
                  <a:extLst>
                    <a:ext uri="{FF2B5EF4-FFF2-40B4-BE49-F238E27FC236}">
                      <a16:creationId xmlns:a16="http://schemas.microsoft.com/office/drawing/2014/main" id="{07C07F22-627D-40AA-BE30-9A7DAEEE42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6" name="Freeform 7690">
                  <a:extLst>
                    <a:ext uri="{FF2B5EF4-FFF2-40B4-BE49-F238E27FC236}">
                      <a16:creationId xmlns:a16="http://schemas.microsoft.com/office/drawing/2014/main" id="{41BF58BB-BB1D-475A-A80D-35952AC10E47}"/>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7" name="Freeform 7691">
                  <a:extLst>
                    <a:ext uri="{FF2B5EF4-FFF2-40B4-BE49-F238E27FC236}">
                      <a16:creationId xmlns:a16="http://schemas.microsoft.com/office/drawing/2014/main" id="{0639DC5A-BF1A-434F-B154-2449367CB798}"/>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8" name="Freeform 7692">
                  <a:extLst>
                    <a:ext uri="{FF2B5EF4-FFF2-40B4-BE49-F238E27FC236}">
                      <a16:creationId xmlns:a16="http://schemas.microsoft.com/office/drawing/2014/main" id="{778823D5-5893-4758-BEFE-E9BFC816501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9" name="Freeform 7693">
                  <a:extLst>
                    <a:ext uri="{FF2B5EF4-FFF2-40B4-BE49-F238E27FC236}">
                      <a16:creationId xmlns:a16="http://schemas.microsoft.com/office/drawing/2014/main" id="{A1133213-18BB-4EC4-AB45-F90ADAFA6FFF}"/>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0" name="Freeform 7694">
                  <a:extLst>
                    <a:ext uri="{FF2B5EF4-FFF2-40B4-BE49-F238E27FC236}">
                      <a16:creationId xmlns:a16="http://schemas.microsoft.com/office/drawing/2014/main" id="{A2002E4B-F2D8-4548-B35F-A14AD35DCFE6}"/>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1" name="Freeform 7695">
                  <a:extLst>
                    <a:ext uri="{FF2B5EF4-FFF2-40B4-BE49-F238E27FC236}">
                      <a16:creationId xmlns:a16="http://schemas.microsoft.com/office/drawing/2014/main" id="{6788CE1D-AD05-40E0-98A1-C116825AEE19}"/>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2" name="Freeform 7696">
                  <a:extLst>
                    <a:ext uri="{FF2B5EF4-FFF2-40B4-BE49-F238E27FC236}">
                      <a16:creationId xmlns:a16="http://schemas.microsoft.com/office/drawing/2014/main" id="{8B45BAE4-C49A-4024-A2F3-C857F1188311}"/>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3" name="Freeform 7697">
                  <a:extLst>
                    <a:ext uri="{FF2B5EF4-FFF2-40B4-BE49-F238E27FC236}">
                      <a16:creationId xmlns:a16="http://schemas.microsoft.com/office/drawing/2014/main" id="{52AF08F4-76D1-4F9D-A788-DC9F0C44F563}"/>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4" name="Freeform 7698">
                  <a:extLst>
                    <a:ext uri="{FF2B5EF4-FFF2-40B4-BE49-F238E27FC236}">
                      <a16:creationId xmlns:a16="http://schemas.microsoft.com/office/drawing/2014/main" id="{E4BAAAAC-691F-46A7-902C-F8D6BF1F3DD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5" name="Freeform 7699">
                  <a:extLst>
                    <a:ext uri="{FF2B5EF4-FFF2-40B4-BE49-F238E27FC236}">
                      <a16:creationId xmlns:a16="http://schemas.microsoft.com/office/drawing/2014/main" id="{BD8D652E-8B11-45D0-A30B-396354511BC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6" name="Freeform 7700">
                  <a:extLst>
                    <a:ext uri="{FF2B5EF4-FFF2-40B4-BE49-F238E27FC236}">
                      <a16:creationId xmlns:a16="http://schemas.microsoft.com/office/drawing/2014/main" id="{9E144823-4818-4230-82FE-72A35FC966BD}"/>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7" name="Freeform 7701">
                  <a:extLst>
                    <a:ext uri="{FF2B5EF4-FFF2-40B4-BE49-F238E27FC236}">
                      <a16:creationId xmlns:a16="http://schemas.microsoft.com/office/drawing/2014/main" id="{0A275FDC-0780-4DEE-A434-664638B021A1}"/>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8" name="Freeform 7702">
                  <a:extLst>
                    <a:ext uri="{FF2B5EF4-FFF2-40B4-BE49-F238E27FC236}">
                      <a16:creationId xmlns:a16="http://schemas.microsoft.com/office/drawing/2014/main" id="{865B47F7-2FE5-48F5-9E73-75939297C9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9" name="Freeform 7703">
                  <a:extLst>
                    <a:ext uri="{FF2B5EF4-FFF2-40B4-BE49-F238E27FC236}">
                      <a16:creationId xmlns:a16="http://schemas.microsoft.com/office/drawing/2014/main" id="{656709FA-E12A-4E0E-B4B1-18F81474109D}"/>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0" name="Freeform 7704">
                  <a:extLst>
                    <a:ext uri="{FF2B5EF4-FFF2-40B4-BE49-F238E27FC236}">
                      <a16:creationId xmlns:a16="http://schemas.microsoft.com/office/drawing/2014/main" id="{34B0DA3F-D704-464E-AD57-7D5A8042E585}"/>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1" name="Freeform 7705">
                  <a:extLst>
                    <a:ext uri="{FF2B5EF4-FFF2-40B4-BE49-F238E27FC236}">
                      <a16:creationId xmlns:a16="http://schemas.microsoft.com/office/drawing/2014/main" id="{6CA7E062-D1A6-476A-A8D2-547BC08D17DB}"/>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2" name="Freeform 7706">
                  <a:extLst>
                    <a:ext uri="{FF2B5EF4-FFF2-40B4-BE49-F238E27FC236}">
                      <a16:creationId xmlns:a16="http://schemas.microsoft.com/office/drawing/2014/main" id="{6AD11A7D-45FA-4FE7-8D0B-C30B0E750B41}"/>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3" name="Freeform 7707">
                  <a:extLst>
                    <a:ext uri="{FF2B5EF4-FFF2-40B4-BE49-F238E27FC236}">
                      <a16:creationId xmlns:a16="http://schemas.microsoft.com/office/drawing/2014/main" id="{D29009EE-71A6-47EE-AC4D-322E961377B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4" name="Freeform 7708">
                  <a:extLst>
                    <a:ext uri="{FF2B5EF4-FFF2-40B4-BE49-F238E27FC236}">
                      <a16:creationId xmlns:a16="http://schemas.microsoft.com/office/drawing/2014/main" id="{8EC370B5-844C-4947-8B92-13D2CBEB8E56}"/>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5" name="Freeform 7709">
                  <a:extLst>
                    <a:ext uri="{FF2B5EF4-FFF2-40B4-BE49-F238E27FC236}">
                      <a16:creationId xmlns:a16="http://schemas.microsoft.com/office/drawing/2014/main" id="{C98B2053-F861-4D1D-B1AF-4C9E55965920}"/>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6" name="Freeform 7710">
                  <a:extLst>
                    <a:ext uri="{FF2B5EF4-FFF2-40B4-BE49-F238E27FC236}">
                      <a16:creationId xmlns:a16="http://schemas.microsoft.com/office/drawing/2014/main" id="{71D37D28-834E-49A6-9D7F-79D38F008EC8}"/>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7" name="Freeform 7711">
                  <a:extLst>
                    <a:ext uri="{FF2B5EF4-FFF2-40B4-BE49-F238E27FC236}">
                      <a16:creationId xmlns:a16="http://schemas.microsoft.com/office/drawing/2014/main" id="{1F0EAC04-804A-47BC-977C-BD9FB5ACFAD6}"/>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8" name="Freeform 7712">
                  <a:extLst>
                    <a:ext uri="{FF2B5EF4-FFF2-40B4-BE49-F238E27FC236}">
                      <a16:creationId xmlns:a16="http://schemas.microsoft.com/office/drawing/2014/main" id="{A5207F67-3038-47F9-A2FF-B68A22509DFB}"/>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9" name="Freeform 7713">
                  <a:extLst>
                    <a:ext uri="{FF2B5EF4-FFF2-40B4-BE49-F238E27FC236}">
                      <a16:creationId xmlns:a16="http://schemas.microsoft.com/office/drawing/2014/main" id="{B65DEE47-CA8E-4220-9749-A2C02843807A}"/>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0" name="Freeform 7714">
                  <a:extLst>
                    <a:ext uri="{FF2B5EF4-FFF2-40B4-BE49-F238E27FC236}">
                      <a16:creationId xmlns:a16="http://schemas.microsoft.com/office/drawing/2014/main" id="{BDE5C1CA-E13C-462C-878C-0ABC63ACF1C0}"/>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1" name="Freeform 7715">
                  <a:extLst>
                    <a:ext uri="{FF2B5EF4-FFF2-40B4-BE49-F238E27FC236}">
                      <a16:creationId xmlns:a16="http://schemas.microsoft.com/office/drawing/2014/main" id="{51133ABE-5971-4370-A1EA-53FED3EB2BD7}"/>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2" name="Freeform 7716">
                  <a:extLst>
                    <a:ext uri="{FF2B5EF4-FFF2-40B4-BE49-F238E27FC236}">
                      <a16:creationId xmlns:a16="http://schemas.microsoft.com/office/drawing/2014/main" id="{74F0DE45-8743-45BD-B0B1-E41D9725253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3" name="Freeform 7717">
                  <a:extLst>
                    <a:ext uri="{FF2B5EF4-FFF2-40B4-BE49-F238E27FC236}">
                      <a16:creationId xmlns:a16="http://schemas.microsoft.com/office/drawing/2014/main" id="{F9C80272-AC9E-4B68-9520-CE5D296ADA8F}"/>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4" name="Freeform 7718">
                  <a:extLst>
                    <a:ext uri="{FF2B5EF4-FFF2-40B4-BE49-F238E27FC236}">
                      <a16:creationId xmlns:a16="http://schemas.microsoft.com/office/drawing/2014/main" id="{A5B07CE5-7131-40B6-87FE-9950DA195D83}"/>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5" name="Freeform 7719">
                  <a:extLst>
                    <a:ext uri="{FF2B5EF4-FFF2-40B4-BE49-F238E27FC236}">
                      <a16:creationId xmlns:a16="http://schemas.microsoft.com/office/drawing/2014/main" id="{5CBA0B44-CEEC-40F0-9C13-3DCCD39743D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6" name="Freeform 7720">
                  <a:extLst>
                    <a:ext uri="{FF2B5EF4-FFF2-40B4-BE49-F238E27FC236}">
                      <a16:creationId xmlns:a16="http://schemas.microsoft.com/office/drawing/2014/main" id="{BFE73B0C-B6B9-4925-B450-D02EA4205049}"/>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7" name="Freeform 7721">
                  <a:extLst>
                    <a:ext uri="{FF2B5EF4-FFF2-40B4-BE49-F238E27FC236}">
                      <a16:creationId xmlns:a16="http://schemas.microsoft.com/office/drawing/2014/main" id="{3F61C2C7-91EC-4A8B-86DB-A8B9D4E911BA}"/>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8" name="Freeform 7722">
                  <a:extLst>
                    <a:ext uri="{FF2B5EF4-FFF2-40B4-BE49-F238E27FC236}">
                      <a16:creationId xmlns:a16="http://schemas.microsoft.com/office/drawing/2014/main" id="{6C84F3B3-1630-4B9A-AC28-C2D94535B7A7}"/>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9" name="Freeform 7723">
                  <a:extLst>
                    <a:ext uri="{FF2B5EF4-FFF2-40B4-BE49-F238E27FC236}">
                      <a16:creationId xmlns:a16="http://schemas.microsoft.com/office/drawing/2014/main" id="{F413F636-6F8D-4330-9150-5DDAF83F8B1F}"/>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0" name="Freeform 7724">
                  <a:extLst>
                    <a:ext uri="{FF2B5EF4-FFF2-40B4-BE49-F238E27FC236}">
                      <a16:creationId xmlns:a16="http://schemas.microsoft.com/office/drawing/2014/main" id="{3EB511D9-9BFA-4EF1-B2B4-EF9BBCF98AE4}"/>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1" name="Freeform 7725">
                  <a:extLst>
                    <a:ext uri="{FF2B5EF4-FFF2-40B4-BE49-F238E27FC236}">
                      <a16:creationId xmlns:a16="http://schemas.microsoft.com/office/drawing/2014/main" id="{2A04F43B-7E1F-42F9-B782-5A69CEED6D95}"/>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2" name="Freeform 7726">
                  <a:extLst>
                    <a:ext uri="{FF2B5EF4-FFF2-40B4-BE49-F238E27FC236}">
                      <a16:creationId xmlns:a16="http://schemas.microsoft.com/office/drawing/2014/main" id="{E30B5F95-B3D3-4A68-A91B-3188B14BD592}"/>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3" name="Freeform 7727">
                  <a:extLst>
                    <a:ext uri="{FF2B5EF4-FFF2-40B4-BE49-F238E27FC236}">
                      <a16:creationId xmlns:a16="http://schemas.microsoft.com/office/drawing/2014/main" id="{9843C781-05EC-4B0A-9CF1-9337ED83E795}"/>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4" name="Freeform 7728">
                  <a:extLst>
                    <a:ext uri="{FF2B5EF4-FFF2-40B4-BE49-F238E27FC236}">
                      <a16:creationId xmlns:a16="http://schemas.microsoft.com/office/drawing/2014/main" id="{AC1C0B4D-C27C-4C29-9415-65C9222A4A1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5" name="Freeform 7729">
                  <a:extLst>
                    <a:ext uri="{FF2B5EF4-FFF2-40B4-BE49-F238E27FC236}">
                      <a16:creationId xmlns:a16="http://schemas.microsoft.com/office/drawing/2014/main" id="{D866881C-381F-469B-AB44-DC4D4A44131B}"/>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6" name="Freeform 7730">
                  <a:extLst>
                    <a:ext uri="{FF2B5EF4-FFF2-40B4-BE49-F238E27FC236}">
                      <a16:creationId xmlns:a16="http://schemas.microsoft.com/office/drawing/2014/main" id="{FF6FA952-9A0A-464C-BA95-D64B4387EF54}"/>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7" name="Freeform 7731">
                  <a:extLst>
                    <a:ext uri="{FF2B5EF4-FFF2-40B4-BE49-F238E27FC236}">
                      <a16:creationId xmlns:a16="http://schemas.microsoft.com/office/drawing/2014/main" id="{A64715B2-D011-4ACA-8BE1-B5DCB6F71FE4}"/>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8" name="Freeform 7732">
                  <a:extLst>
                    <a:ext uri="{FF2B5EF4-FFF2-40B4-BE49-F238E27FC236}">
                      <a16:creationId xmlns:a16="http://schemas.microsoft.com/office/drawing/2014/main" id="{DBB31785-02DA-4E6B-9673-7CD4B455C424}"/>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9" name="Freeform 7733">
                  <a:extLst>
                    <a:ext uri="{FF2B5EF4-FFF2-40B4-BE49-F238E27FC236}">
                      <a16:creationId xmlns:a16="http://schemas.microsoft.com/office/drawing/2014/main" id="{10F1A6D6-D099-4F8C-8BE7-72EE58B6DCA7}"/>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0" name="Freeform 7734">
                  <a:extLst>
                    <a:ext uri="{FF2B5EF4-FFF2-40B4-BE49-F238E27FC236}">
                      <a16:creationId xmlns:a16="http://schemas.microsoft.com/office/drawing/2014/main" id="{03F19A08-CA7E-49CF-AE8F-4820CAB5E16B}"/>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1" name="Freeform 7735">
                  <a:extLst>
                    <a:ext uri="{FF2B5EF4-FFF2-40B4-BE49-F238E27FC236}">
                      <a16:creationId xmlns:a16="http://schemas.microsoft.com/office/drawing/2014/main" id="{15C6236B-0CF5-4CA6-A348-69B473A6B24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2" name="Freeform 7736">
                  <a:extLst>
                    <a:ext uri="{FF2B5EF4-FFF2-40B4-BE49-F238E27FC236}">
                      <a16:creationId xmlns:a16="http://schemas.microsoft.com/office/drawing/2014/main" id="{B8EA31B8-8B87-433B-917B-98FA17F7B60F}"/>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3" name="Freeform 7737">
                  <a:extLst>
                    <a:ext uri="{FF2B5EF4-FFF2-40B4-BE49-F238E27FC236}">
                      <a16:creationId xmlns:a16="http://schemas.microsoft.com/office/drawing/2014/main" id="{CEBEBE24-51A8-4907-ADDD-2542B0C268D7}"/>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4" name="Freeform 7738">
                  <a:extLst>
                    <a:ext uri="{FF2B5EF4-FFF2-40B4-BE49-F238E27FC236}">
                      <a16:creationId xmlns:a16="http://schemas.microsoft.com/office/drawing/2014/main" id="{70BD57C1-E853-4C8E-99B6-A65E167A3C8F}"/>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5" name="Freeform 7739">
                  <a:extLst>
                    <a:ext uri="{FF2B5EF4-FFF2-40B4-BE49-F238E27FC236}">
                      <a16:creationId xmlns:a16="http://schemas.microsoft.com/office/drawing/2014/main" id="{826B1661-5D55-4D67-B992-6266BBFF800E}"/>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6" name="Freeform 7740">
                  <a:extLst>
                    <a:ext uri="{FF2B5EF4-FFF2-40B4-BE49-F238E27FC236}">
                      <a16:creationId xmlns:a16="http://schemas.microsoft.com/office/drawing/2014/main" id="{4C59A551-C422-49F8-B2EF-9B19C5774183}"/>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7" name="Freeform 7741">
                  <a:extLst>
                    <a:ext uri="{FF2B5EF4-FFF2-40B4-BE49-F238E27FC236}">
                      <a16:creationId xmlns:a16="http://schemas.microsoft.com/office/drawing/2014/main" id="{1CF706B7-8827-4D10-93BC-BBA53248325F}"/>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8" name="Freeform 7742">
                  <a:extLst>
                    <a:ext uri="{FF2B5EF4-FFF2-40B4-BE49-F238E27FC236}">
                      <a16:creationId xmlns:a16="http://schemas.microsoft.com/office/drawing/2014/main" id="{51776FBD-EC7C-48BC-AA36-F0E461845046}"/>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9" name="Freeform 7743">
                  <a:extLst>
                    <a:ext uri="{FF2B5EF4-FFF2-40B4-BE49-F238E27FC236}">
                      <a16:creationId xmlns:a16="http://schemas.microsoft.com/office/drawing/2014/main" id="{F277673D-CB31-4EBA-8245-C89B64B3B8F7}"/>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0" name="Freeform 7744">
                  <a:extLst>
                    <a:ext uri="{FF2B5EF4-FFF2-40B4-BE49-F238E27FC236}">
                      <a16:creationId xmlns:a16="http://schemas.microsoft.com/office/drawing/2014/main" id="{25FE4885-4C07-4B95-89FB-D69FE468C788}"/>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1" name="Freeform 7745">
                  <a:extLst>
                    <a:ext uri="{FF2B5EF4-FFF2-40B4-BE49-F238E27FC236}">
                      <a16:creationId xmlns:a16="http://schemas.microsoft.com/office/drawing/2014/main" id="{88A91C3E-0A4D-4132-9146-39933E454211}"/>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2" name="Freeform 7746">
                  <a:extLst>
                    <a:ext uri="{FF2B5EF4-FFF2-40B4-BE49-F238E27FC236}">
                      <a16:creationId xmlns:a16="http://schemas.microsoft.com/office/drawing/2014/main" id="{B60554C2-C6B7-4A88-BE7E-B77FABF0DA4F}"/>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3" name="Freeform 7747">
                  <a:extLst>
                    <a:ext uri="{FF2B5EF4-FFF2-40B4-BE49-F238E27FC236}">
                      <a16:creationId xmlns:a16="http://schemas.microsoft.com/office/drawing/2014/main" id="{E74A6FE5-BECC-4A15-B866-956E08158332}"/>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4" name="Freeform 7748">
                  <a:extLst>
                    <a:ext uri="{FF2B5EF4-FFF2-40B4-BE49-F238E27FC236}">
                      <a16:creationId xmlns:a16="http://schemas.microsoft.com/office/drawing/2014/main" id="{82BFF719-4D03-40A3-97C6-04BF9527B4FF}"/>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5" name="Freeform 7749">
                  <a:extLst>
                    <a:ext uri="{FF2B5EF4-FFF2-40B4-BE49-F238E27FC236}">
                      <a16:creationId xmlns:a16="http://schemas.microsoft.com/office/drawing/2014/main" id="{438ED9DB-EDC0-4AB7-92D3-C6EE7436C76B}"/>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6" name="Freeform 7750">
                  <a:extLst>
                    <a:ext uri="{FF2B5EF4-FFF2-40B4-BE49-F238E27FC236}">
                      <a16:creationId xmlns:a16="http://schemas.microsoft.com/office/drawing/2014/main" id="{CAC47E6F-F55A-4383-AB2E-59516E36F8E9}"/>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7" name="Freeform 7751">
                  <a:extLst>
                    <a:ext uri="{FF2B5EF4-FFF2-40B4-BE49-F238E27FC236}">
                      <a16:creationId xmlns:a16="http://schemas.microsoft.com/office/drawing/2014/main" id="{0DF0CC12-4E86-47CF-B7DE-7B8D836F7BC4}"/>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8" name="Freeform 7752">
                  <a:extLst>
                    <a:ext uri="{FF2B5EF4-FFF2-40B4-BE49-F238E27FC236}">
                      <a16:creationId xmlns:a16="http://schemas.microsoft.com/office/drawing/2014/main" id="{5FE56B4A-491D-45D7-9354-0DCA04DEBE20}"/>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9" name="Freeform 7753">
                  <a:extLst>
                    <a:ext uri="{FF2B5EF4-FFF2-40B4-BE49-F238E27FC236}">
                      <a16:creationId xmlns:a16="http://schemas.microsoft.com/office/drawing/2014/main" id="{F51449B3-9015-4FB4-B3F4-3F1B3406D168}"/>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0" name="Freeform 7754">
                  <a:extLst>
                    <a:ext uri="{FF2B5EF4-FFF2-40B4-BE49-F238E27FC236}">
                      <a16:creationId xmlns:a16="http://schemas.microsoft.com/office/drawing/2014/main" id="{49791A8A-29A1-44F7-AF9C-BA15301BF379}"/>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1" name="Freeform 7755">
                  <a:extLst>
                    <a:ext uri="{FF2B5EF4-FFF2-40B4-BE49-F238E27FC236}">
                      <a16:creationId xmlns:a16="http://schemas.microsoft.com/office/drawing/2014/main" id="{A8A2F3B0-41F2-4871-9519-02B4AFBA9C4B}"/>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2" name="Freeform 7756">
                  <a:extLst>
                    <a:ext uri="{FF2B5EF4-FFF2-40B4-BE49-F238E27FC236}">
                      <a16:creationId xmlns:a16="http://schemas.microsoft.com/office/drawing/2014/main" id="{1A789793-D26E-4A83-8001-A2E16F0E64CA}"/>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3" name="Freeform 7757">
                  <a:extLst>
                    <a:ext uri="{FF2B5EF4-FFF2-40B4-BE49-F238E27FC236}">
                      <a16:creationId xmlns:a16="http://schemas.microsoft.com/office/drawing/2014/main" id="{87EBBD3E-370A-44A9-8FFE-3D0269F4A77E}"/>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4" name="Freeform 7758">
                  <a:extLst>
                    <a:ext uri="{FF2B5EF4-FFF2-40B4-BE49-F238E27FC236}">
                      <a16:creationId xmlns:a16="http://schemas.microsoft.com/office/drawing/2014/main" id="{5A9445E5-E8F1-41A5-AA67-3C03EE49CACE}"/>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5" name="Freeform 7759">
                  <a:extLst>
                    <a:ext uri="{FF2B5EF4-FFF2-40B4-BE49-F238E27FC236}">
                      <a16:creationId xmlns:a16="http://schemas.microsoft.com/office/drawing/2014/main" id="{A94C925F-ADB5-440E-9010-3F70A61DB6D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6" name="Freeform 7760">
                  <a:extLst>
                    <a:ext uri="{FF2B5EF4-FFF2-40B4-BE49-F238E27FC236}">
                      <a16:creationId xmlns:a16="http://schemas.microsoft.com/office/drawing/2014/main" id="{65B9916F-6A86-4AF7-9151-30DA3B727D4F}"/>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7" name="Freeform 7761">
                  <a:extLst>
                    <a:ext uri="{FF2B5EF4-FFF2-40B4-BE49-F238E27FC236}">
                      <a16:creationId xmlns:a16="http://schemas.microsoft.com/office/drawing/2014/main" id="{CE4B4F9F-904E-4C64-BE2B-4F5B93E0C040}"/>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8" name="Freeform 7762">
                  <a:extLst>
                    <a:ext uri="{FF2B5EF4-FFF2-40B4-BE49-F238E27FC236}">
                      <a16:creationId xmlns:a16="http://schemas.microsoft.com/office/drawing/2014/main" id="{61526852-C944-4CAC-9EA1-651C06FF6F55}"/>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9" name="Freeform 7763">
                  <a:extLst>
                    <a:ext uri="{FF2B5EF4-FFF2-40B4-BE49-F238E27FC236}">
                      <a16:creationId xmlns:a16="http://schemas.microsoft.com/office/drawing/2014/main" id="{F2D701F0-3F67-4F03-81A1-E3435D74048D}"/>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0" name="Freeform 7764">
                  <a:extLst>
                    <a:ext uri="{FF2B5EF4-FFF2-40B4-BE49-F238E27FC236}">
                      <a16:creationId xmlns:a16="http://schemas.microsoft.com/office/drawing/2014/main" id="{BC9FC78F-258E-4512-B462-61D73F8D58FB}"/>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1" name="Freeform 7765">
                  <a:extLst>
                    <a:ext uri="{FF2B5EF4-FFF2-40B4-BE49-F238E27FC236}">
                      <a16:creationId xmlns:a16="http://schemas.microsoft.com/office/drawing/2014/main" id="{DC954A97-5B1D-406E-9C95-EC7A9F55355C}"/>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2" name="Freeform 7766">
                  <a:extLst>
                    <a:ext uri="{FF2B5EF4-FFF2-40B4-BE49-F238E27FC236}">
                      <a16:creationId xmlns:a16="http://schemas.microsoft.com/office/drawing/2014/main" id="{E150A3EB-3997-4EAF-A42F-FE450956C9D1}"/>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3" name="Freeform 7767">
                  <a:extLst>
                    <a:ext uri="{FF2B5EF4-FFF2-40B4-BE49-F238E27FC236}">
                      <a16:creationId xmlns:a16="http://schemas.microsoft.com/office/drawing/2014/main" id="{E149B920-FAA8-400D-8CF6-9D5346FD7C9F}"/>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4" name="Freeform 7768">
                  <a:extLst>
                    <a:ext uri="{FF2B5EF4-FFF2-40B4-BE49-F238E27FC236}">
                      <a16:creationId xmlns:a16="http://schemas.microsoft.com/office/drawing/2014/main" id="{FEEC7C91-2934-415C-963C-118AAE5A324B}"/>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5" name="Freeform 7769">
                  <a:extLst>
                    <a:ext uri="{FF2B5EF4-FFF2-40B4-BE49-F238E27FC236}">
                      <a16:creationId xmlns:a16="http://schemas.microsoft.com/office/drawing/2014/main" id="{EE464F06-B2AF-4928-8351-B8FB75C3AACF}"/>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6" name="Freeform 7770">
                  <a:extLst>
                    <a:ext uri="{FF2B5EF4-FFF2-40B4-BE49-F238E27FC236}">
                      <a16:creationId xmlns:a16="http://schemas.microsoft.com/office/drawing/2014/main" id="{6D6AE578-12E2-498B-82A6-587C50A91415}"/>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7" name="Freeform 7771">
                  <a:extLst>
                    <a:ext uri="{FF2B5EF4-FFF2-40B4-BE49-F238E27FC236}">
                      <a16:creationId xmlns:a16="http://schemas.microsoft.com/office/drawing/2014/main" id="{86D75CF4-71D6-4CE1-AFCB-A0EB2C0CA61B}"/>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8" name="Freeform 7772">
                  <a:extLst>
                    <a:ext uri="{FF2B5EF4-FFF2-40B4-BE49-F238E27FC236}">
                      <a16:creationId xmlns:a16="http://schemas.microsoft.com/office/drawing/2014/main" id="{BDEB0D0C-3F23-409D-8246-7C8F37ADF067}"/>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9" name="Freeform 7773">
                  <a:extLst>
                    <a:ext uri="{FF2B5EF4-FFF2-40B4-BE49-F238E27FC236}">
                      <a16:creationId xmlns:a16="http://schemas.microsoft.com/office/drawing/2014/main" id="{D787BF5F-E275-45C5-8392-6E9235505381}"/>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0" name="Freeform 7774">
                  <a:extLst>
                    <a:ext uri="{FF2B5EF4-FFF2-40B4-BE49-F238E27FC236}">
                      <a16:creationId xmlns:a16="http://schemas.microsoft.com/office/drawing/2014/main" id="{802DADA7-93E2-4C5A-8735-E9CEE7785D67}"/>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1" name="Freeform 7775">
                  <a:extLst>
                    <a:ext uri="{FF2B5EF4-FFF2-40B4-BE49-F238E27FC236}">
                      <a16:creationId xmlns:a16="http://schemas.microsoft.com/office/drawing/2014/main" id="{97887F61-CC4A-47E8-984C-0FC1BEFC637B}"/>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2" name="Freeform 7776">
                  <a:extLst>
                    <a:ext uri="{FF2B5EF4-FFF2-40B4-BE49-F238E27FC236}">
                      <a16:creationId xmlns:a16="http://schemas.microsoft.com/office/drawing/2014/main" id="{A9208C24-6272-4AF9-90ED-63811EFEF34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3" name="Freeform 7777">
                  <a:extLst>
                    <a:ext uri="{FF2B5EF4-FFF2-40B4-BE49-F238E27FC236}">
                      <a16:creationId xmlns:a16="http://schemas.microsoft.com/office/drawing/2014/main" id="{B2959928-2A01-4B9D-B740-0CB2A5136B9C}"/>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4" name="Freeform 7778">
                  <a:extLst>
                    <a:ext uri="{FF2B5EF4-FFF2-40B4-BE49-F238E27FC236}">
                      <a16:creationId xmlns:a16="http://schemas.microsoft.com/office/drawing/2014/main" id="{3B680B75-BD3B-4BC9-ABC1-087F7E5A4B96}"/>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5" name="Freeform 7779">
                  <a:extLst>
                    <a:ext uri="{FF2B5EF4-FFF2-40B4-BE49-F238E27FC236}">
                      <a16:creationId xmlns:a16="http://schemas.microsoft.com/office/drawing/2014/main" id="{F9490C77-268F-40C9-971C-7E8AA75FD15D}"/>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6" name="Freeform 7780">
                  <a:extLst>
                    <a:ext uri="{FF2B5EF4-FFF2-40B4-BE49-F238E27FC236}">
                      <a16:creationId xmlns:a16="http://schemas.microsoft.com/office/drawing/2014/main" id="{0414AF7A-0244-4662-9956-F2EE756588F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7" name="Freeform 7781">
                  <a:extLst>
                    <a:ext uri="{FF2B5EF4-FFF2-40B4-BE49-F238E27FC236}">
                      <a16:creationId xmlns:a16="http://schemas.microsoft.com/office/drawing/2014/main" id="{D936E8C6-FA3E-41BC-9767-29E7A1576540}"/>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8" name="Freeform 7782">
                  <a:extLst>
                    <a:ext uri="{FF2B5EF4-FFF2-40B4-BE49-F238E27FC236}">
                      <a16:creationId xmlns:a16="http://schemas.microsoft.com/office/drawing/2014/main" id="{0A7D8B63-A95E-46DA-A754-32EE3DE5232A}"/>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9" name="Freeform 7783">
                  <a:extLst>
                    <a:ext uri="{FF2B5EF4-FFF2-40B4-BE49-F238E27FC236}">
                      <a16:creationId xmlns:a16="http://schemas.microsoft.com/office/drawing/2014/main" id="{2FE00269-5692-4059-82EE-DD05630C743C}"/>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0" name="Freeform 7784">
                  <a:extLst>
                    <a:ext uri="{FF2B5EF4-FFF2-40B4-BE49-F238E27FC236}">
                      <a16:creationId xmlns:a16="http://schemas.microsoft.com/office/drawing/2014/main" id="{3EBACB43-BE90-4A8C-B4B4-F2DE7744F060}"/>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1" name="Freeform 7785">
                  <a:extLst>
                    <a:ext uri="{FF2B5EF4-FFF2-40B4-BE49-F238E27FC236}">
                      <a16:creationId xmlns:a16="http://schemas.microsoft.com/office/drawing/2014/main" id="{ECDC337A-7EE3-4191-B2EB-452959954B99}"/>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2" name="Freeform 7786">
                  <a:extLst>
                    <a:ext uri="{FF2B5EF4-FFF2-40B4-BE49-F238E27FC236}">
                      <a16:creationId xmlns:a16="http://schemas.microsoft.com/office/drawing/2014/main" id="{50444DF4-68E8-49AE-8620-A846CB1FC195}"/>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3" name="Freeform 7787">
                  <a:extLst>
                    <a:ext uri="{FF2B5EF4-FFF2-40B4-BE49-F238E27FC236}">
                      <a16:creationId xmlns:a16="http://schemas.microsoft.com/office/drawing/2014/main" id="{D137A5AA-980C-472B-91D1-1C4B44855592}"/>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4" name="Freeform 7788">
                  <a:extLst>
                    <a:ext uri="{FF2B5EF4-FFF2-40B4-BE49-F238E27FC236}">
                      <a16:creationId xmlns:a16="http://schemas.microsoft.com/office/drawing/2014/main" id="{FD02CC02-8AE2-46FD-B649-62EAE593A2B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5" name="Freeform 7789">
                  <a:extLst>
                    <a:ext uri="{FF2B5EF4-FFF2-40B4-BE49-F238E27FC236}">
                      <a16:creationId xmlns:a16="http://schemas.microsoft.com/office/drawing/2014/main" id="{5A3BCC07-830C-47E5-AD63-9225541EC551}"/>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6" name="Freeform 7790">
                  <a:extLst>
                    <a:ext uri="{FF2B5EF4-FFF2-40B4-BE49-F238E27FC236}">
                      <a16:creationId xmlns:a16="http://schemas.microsoft.com/office/drawing/2014/main" id="{7DB6101A-794E-41AC-A71C-6920C91DC476}"/>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7" name="Freeform 7791">
                  <a:extLst>
                    <a:ext uri="{FF2B5EF4-FFF2-40B4-BE49-F238E27FC236}">
                      <a16:creationId xmlns:a16="http://schemas.microsoft.com/office/drawing/2014/main" id="{36B31FDF-9478-4EC1-8DFF-6B8FE560B31B}"/>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8" name="Freeform 7792">
                  <a:extLst>
                    <a:ext uri="{FF2B5EF4-FFF2-40B4-BE49-F238E27FC236}">
                      <a16:creationId xmlns:a16="http://schemas.microsoft.com/office/drawing/2014/main" id="{49147C90-E346-42FE-87FB-044E42D9E3CE}"/>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9" name="Freeform 7793">
                  <a:extLst>
                    <a:ext uri="{FF2B5EF4-FFF2-40B4-BE49-F238E27FC236}">
                      <a16:creationId xmlns:a16="http://schemas.microsoft.com/office/drawing/2014/main" id="{1EC967F0-91A8-49AC-B840-0115914B2A87}"/>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0" name="Freeform 7794">
                  <a:extLst>
                    <a:ext uri="{FF2B5EF4-FFF2-40B4-BE49-F238E27FC236}">
                      <a16:creationId xmlns:a16="http://schemas.microsoft.com/office/drawing/2014/main" id="{D5B38F9C-7D77-4D2D-94AE-29D675845EBB}"/>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1" name="Freeform 7795">
                  <a:extLst>
                    <a:ext uri="{FF2B5EF4-FFF2-40B4-BE49-F238E27FC236}">
                      <a16:creationId xmlns:a16="http://schemas.microsoft.com/office/drawing/2014/main" id="{D950A7C2-6146-4011-B97D-58501FEA00CC}"/>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2" name="Freeform 7796">
                  <a:extLst>
                    <a:ext uri="{FF2B5EF4-FFF2-40B4-BE49-F238E27FC236}">
                      <a16:creationId xmlns:a16="http://schemas.microsoft.com/office/drawing/2014/main" id="{C67CF3A6-4598-4B95-8CF3-6F0EE1C3D286}"/>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3" name="Freeform 7797">
                  <a:extLst>
                    <a:ext uri="{FF2B5EF4-FFF2-40B4-BE49-F238E27FC236}">
                      <a16:creationId xmlns:a16="http://schemas.microsoft.com/office/drawing/2014/main" id="{DCF30401-52CF-45C1-B0AB-56B3C2E6B3D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4" name="Freeform 7798">
                  <a:extLst>
                    <a:ext uri="{FF2B5EF4-FFF2-40B4-BE49-F238E27FC236}">
                      <a16:creationId xmlns:a16="http://schemas.microsoft.com/office/drawing/2014/main" id="{357E2A49-562E-4DD9-BD2D-6D49152789E6}"/>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5" name="Freeform 7799">
                  <a:extLst>
                    <a:ext uri="{FF2B5EF4-FFF2-40B4-BE49-F238E27FC236}">
                      <a16:creationId xmlns:a16="http://schemas.microsoft.com/office/drawing/2014/main" id="{932309E1-1F35-40FB-ABE3-BBDEB76B83DC}"/>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6" name="Freeform 7800">
                  <a:extLst>
                    <a:ext uri="{FF2B5EF4-FFF2-40B4-BE49-F238E27FC236}">
                      <a16:creationId xmlns:a16="http://schemas.microsoft.com/office/drawing/2014/main" id="{CAC89DF0-108A-407D-9EB0-C75BB056573E}"/>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7" name="Freeform 7801">
                  <a:extLst>
                    <a:ext uri="{FF2B5EF4-FFF2-40B4-BE49-F238E27FC236}">
                      <a16:creationId xmlns:a16="http://schemas.microsoft.com/office/drawing/2014/main" id="{65E6D7C5-3970-4F75-B6D6-D9E20CCFC55E}"/>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8" name="Freeform 7802">
                  <a:extLst>
                    <a:ext uri="{FF2B5EF4-FFF2-40B4-BE49-F238E27FC236}">
                      <a16:creationId xmlns:a16="http://schemas.microsoft.com/office/drawing/2014/main" id="{C95CE5A2-9E0B-4529-9DF5-EEE4FF55D122}"/>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9" name="Freeform 7803">
                  <a:extLst>
                    <a:ext uri="{FF2B5EF4-FFF2-40B4-BE49-F238E27FC236}">
                      <a16:creationId xmlns:a16="http://schemas.microsoft.com/office/drawing/2014/main" id="{AA588156-2E1C-4862-988A-D614A4289305}"/>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0" name="Freeform 7804">
                  <a:extLst>
                    <a:ext uri="{FF2B5EF4-FFF2-40B4-BE49-F238E27FC236}">
                      <a16:creationId xmlns:a16="http://schemas.microsoft.com/office/drawing/2014/main" id="{230F9888-C26A-416E-B2FF-1CA908AC188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1" name="Freeform 7805">
                  <a:extLst>
                    <a:ext uri="{FF2B5EF4-FFF2-40B4-BE49-F238E27FC236}">
                      <a16:creationId xmlns:a16="http://schemas.microsoft.com/office/drawing/2014/main" id="{07C1D9AC-3057-4053-8C4C-7ACF56909250}"/>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2" name="Freeform 7806">
                  <a:extLst>
                    <a:ext uri="{FF2B5EF4-FFF2-40B4-BE49-F238E27FC236}">
                      <a16:creationId xmlns:a16="http://schemas.microsoft.com/office/drawing/2014/main" id="{1FCDE0F6-D6A2-476D-894E-4BBF0EDC0E7C}"/>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3" name="Freeform 7807">
                  <a:extLst>
                    <a:ext uri="{FF2B5EF4-FFF2-40B4-BE49-F238E27FC236}">
                      <a16:creationId xmlns:a16="http://schemas.microsoft.com/office/drawing/2014/main" id="{5E0C5CA8-8C20-4741-9E30-BD91F16DF043}"/>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4" name="Freeform 7808">
                  <a:extLst>
                    <a:ext uri="{FF2B5EF4-FFF2-40B4-BE49-F238E27FC236}">
                      <a16:creationId xmlns:a16="http://schemas.microsoft.com/office/drawing/2014/main" id="{397F49B2-41EC-420D-AE94-67D74AE06BFD}"/>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5" name="Freeform 7809">
                  <a:extLst>
                    <a:ext uri="{FF2B5EF4-FFF2-40B4-BE49-F238E27FC236}">
                      <a16:creationId xmlns:a16="http://schemas.microsoft.com/office/drawing/2014/main" id="{CF48D54C-A29B-46F6-A654-995E8F25A28D}"/>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6" name="Freeform 7810">
                  <a:extLst>
                    <a:ext uri="{FF2B5EF4-FFF2-40B4-BE49-F238E27FC236}">
                      <a16:creationId xmlns:a16="http://schemas.microsoft.com/office/drawing/2014/main" id="{59CABED5-B191-4412-B212-4EABA11B191A}"/>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7" name="Freeform 7811">
                  <a:extLst>
                    <a:ext uri="{FF2B5EF4-FFF2-40B4-BE49-F238E27FC236}">
                      <a16:creationId xmlns:a16="http://schemas.microsoft.com/office/drawing/2014/main" id="{270B83AF-3758-44EA-A813-C7DE2EE6E60F}"/>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8" name="Freeform 7812">
                  <a:extLst>
                    <a:ext uri="{FF2B5EF4-FFF2-40B4-BE49-F238E27FC236}">
                      <a16:creationId xmlns:a16="http://schemas.microsoft.com/office/drawing/2014/main" id="{6556230E-F19A-4136-8E98-DBF60EE494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9" name="Freeform 7813">
                  <a:extLst>
                    <a:ext uri="{FF2B5EF4-FFF2-40B4-BE49-F238E27FC236}">
                      <a16:creationId xmlns:a16="http://schemas.microsoft.com/office/drawing/2014/main" id="{F1D243CB-B800-4CC1-93DF-9ED22BB78584}"/>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0" name="Freeform 7814">
                  <a:extLst>
                    <a:ext uri="{FF2B5EF4-FFF2-40B4-BE49-F238E27FC236}">
                      <a16:creationId xmlns:a16="http://schemas.microsoft.com/office/drawing/2014/main" id="{D36FD918-CA9F-45D4-B21C-F1C2AB350FA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1" name="Freeform 7815">
                  <a:extLst>
                    <a:ext uri="{FF2B5EF4-FFF2-40B4-BE49-F238E27FC236}">
                      <a16:creationId xmlns:a16="http://schemas.microsoft.com/office/drawing/2014/main" id="{72BE82BB-7E47-4411-A0D3-4B8E8323DA3E}"/>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2" name="Freeform 7816">
                  <a:extLst>
                    <a:ext uri="{FF2B5EF4-FFF2-40B4-BE49-F238E27FC236}">
                      <a16:creationId xmlns:a16="http://schemas.microsoft.com/office/drawing/2014/main" id="{60D0BC42-F6BD-4B59-97EF-D9BBC333AC31}"/>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3" name="Freeform 7817">
                  <a:extLst>
                    <a:ext uri="{FF2B5EF4-FFF2-40B4-BE49-F238E27FC236}">
                      <a16:creationId xmlns:a16="http://schemas.microsoft.com/office/drawing/2014/main" id="{D77BCD21-E3AF-40DB-AA3E-CCAFE53389CF}"/>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4" name="Freeform 7818">
                  <a:extLst>
                    <a:ext uri="{FF2B5EF4-FFF2-40B4-BE49-F238E27FC236}">
                      <a16:creationId xmlns:a16="http://schemas.microsoft.com/office/drawing/2014/main" id="{78F6469E-2097-4727-9394-87C2BC7A4002}"/>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5" name="Freeform 7819">
                  <a:extLst>
                    <a:ext uri="{FF2B5EF4-FFF2-40B4-BE49-F238E27FC236}">
                      <a16:creationId xmlns:a16="http://schemas.microsoft.com/office/drawing/2014/main" id="{5598E3F9-BD11-4B35-8A85-146809E5D6D4}"/>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6" name="Freeform 7820">
                  <a:extLst>
                    <a:ext uri="{FF2B5EF4-FFF2-40B4-BE49-F238E27FC236}">
                      <a16:creationId xmlns:a16="http://schemas.microsoft.com/office/drawing/2014/main" id="{CA02DC9C-C3A7-4BEC-9C38-70F2E04201DA}"/>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7" name="Freeform 7821">
                  <a:extLst>
                    <a:ext uri="{FF2B5EF4-FFF2-40B4-BE49-F238E27FC236}">
                      <a16:creationId xmlns:a16="http://schemas.microsoft.com/office/drawing/2014/main" id="{50580657-B45D-403E-8DE9-2A434F6A4A62}"/>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8" name="Freeform 7822">
                  <a:extLst>
                    <a:ext uri="{FF2B5EF4-FFF2-40B4-BE49-F238E27FC236}">
                      <a16:creationId xmlns:a16="http://schemas.microsoft.com/office/drawing/2014/main" id="{FD5365EB-6775-47CC-9A85-801587EE7C93}"/>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9" name="Freeform 7823">
                  <a:extLst>
                    <a:ext uri="{FF2B5EF4-FFF2-40B4-BE49-F238E27FC236}">
                      <a16:creationId xmlns:a16="http://schemas.microsoft.com/office/drawing/2014/main" id="{0E1C539C-F133-4A30-B6D7-EAD3A8380DC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0" name="Freeform 7824">
                  <a:extLst>
                    <a:ext uri="{FF2B5EF4-FFF2-40B4-BE49-F238E27FC236}">
                      <a16:creationId xmlns:a16="http://schemas.microsoft.com/office/drawing/2014/main" id="{EB4AD7D6-9074-4F75-B0F3-96DCC916792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1" name="Freeform 7825">
                  <a:extLst>
                    <a:ext uri="{FF2B5EF4-FFF2-40B4-BE49-F238E27FC236}">
                      <a16:creationId xmlns:a16="http://schemas.microsoft.com/office/drawing/2014/main" id="{E186108C-833A-42DA-B974-228BC8D7C1D2}"/>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2" name="Freeform 7826">
                  <a:extLst>
                    <a:ext uri="{FF2B5EF4-FFF2-40B4-BE49-F238E27FC236}">
                      <a16:creationId xmlns:a16="http://schemas.microsoft.com/office/drawing/2014/main" id="{D121C39B-25F1-44D3-A654-74D7C9F305DD}"/>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3" name="Freeform 7827">
                  <a:extLst>
                    <a:ext uri="{FF2B5EF4-FFF2-40B4-BE49-F238E27FC236}">
                      <a16:creationId xmlns:a16="http://schemas.microsoft.com/office/drawing/2014/main" id="{61D58659-DFD9-4C2D-B3BB-E9C57056C81E}"/>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4" name="Freeform 7828">
                  <a:extLst>
                    <a:ext uri="{FF2B5EF4-FFF2-40B4-BE49-F238E27FC236}">
                      <a16:creationId xmlns:a16="http://schemas.microsoft.com/office/drawing/2014/main" id="{CC843723-1C79-4FD6-8569-32822BA5CC87}"/>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5" name="Freeform 7829">
                  <a:extLst>
                    <a:ext uri="{FF2B5EF4-FFF2-40B4-BE49-F238E27FC236}">
                      <a16:creationId xmlns:a16="http://schemas.microsoft.com/office/drawing/2014/main" id="{2D0C1EA7-8B27-4D85-A95E-17CB67224629}"/>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6" name="Freeform 7830">
                  <a:extLst>
                    <a:ext uri="{FF2B5EF4-FFF2-40B4-BE49-F238E27FC236}">
                      <a16:creationId xmlns:a16="http://schemas.microsoft.com/office/drawing/2014/main" id="{2BAA2134-26C3-4DB7-A373-76654C5A924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7" name="Freeform 7831">
                  <a:extLst>
                    <a:ext uri="{FF2B5EF4-FFF2-40B4-BE49-F238E27FC236}">
                      <a16:creationId xmlns:a16="http://schemas.microsoft.com/office/drawing/2014/main" id="{8CA49B87-F03F-4E53-94EB-CB3904DF514D}"/>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8" name="Freeform 7832">
                  <a:extLst>
                    <a:ext uri="{FF2B5EF4-FFF2-40B4-BE49-F238E27FC236}">
                      <a16:creationId xmlns:a16="http://schemas.microsoft.com/office/drawing/2014/main" id="{811C26B8-06A1-4FEB-A6A7-55CFD00DCD5B}"/>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9" name="Freeform 7833">
                  <a:extLst>
                    <a:ext uri="{FF2B5EF4-FFF2-40B4-BE49-F238E27FC236}">
                      <a16:creationId xmlns:a16="http://schemas.microsoft.com/office/drawing/2014/main" id="{17FC290A-0AF5-494F-B3EC-AC84713A272D}"/>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0" name="Freeform 7834">
                  <a:extLst>
                    <a:ext uri="{FF2B5EF4-FFF2-40B4-BE49-F238E27FC236}">
                      <a16:creationId xmlns:a16="http://schemas.microsoft.com/office/drawing/2014/main" id="{D889C4A5-90BD-48C4-B2D2-034B32C46DFD}"/>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1" name="Freeform 7835">
                  <a:extLst>
                    <a:ext uri="{FF2B5EF4-FFF2-40B4-BE49-F238E27FC236}">
                      <a16:creationId xmlns:a16="http://schemas.microsoft.com/office/drawing/2014/main" id="{5D27CB12-E46D-465A-94AA-CFCD174A53F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2" name="Freeform 7836">
                  <a:extLst>
                    <a:ext uri="{FF2B5EF4-FFF2-40B4-BE49-F238E27FC236}">
                      <a16:creationId xmlns:a16="http://schemas.microsoft.com/office/drawing/2014/main" id="{B189CBBD-A311-4990-B0D4-1FE1D9CCE50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3" name="Freeform 7837">
                  <a:extLst>
                    <a:ext uri="{FF2B5EF4-FFF2-40B4-BE49-F238E27FC236}">
                      <a16:creationId xmlns:a16="http://schemas.microsoft.com/office/drawing/2014/main" id="{F478E552-BD06-49AD-B582-A7E9F84DEBC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4" name="Freeform 7838">
                  <a:extLst>
                    <a:ext uri="{FF2B5EF4-FFF2-40B4-BE49-F238E27FC236}">
                      <a16:creationId xmlns:a16="http://schemas.microsoft.com/office/drawing/2014/main" id="{727F4544-AFE5-4CE5-A5E1-DD049DC40F72}"/>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5" name="Freeform 7839">
                  <a:extLst>
                    <a:ext uri="{FF2B5EF4-FFF2-40B4-BE49-F238E27FC236}">
                      <a16:creationId xmlns:a16="http://schemas.microsoft.com/office/drawing/2014/main" id="{0C7982AD-0E09-4525-A0FA-3C5854CD494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6" name="Freeform 7840">
                  <a:extLst>
                    <a:ext uri="{FF2B5EF4-FFF2-40B4-BE49-F238E27FC236}">
                      <a16:creationId xmlns:a16="http://schemas.microsoft.com/office/drawing/2014/main" id="{2CD7ED3B-F4BB-49FA-9CAE-B87D06EE2340}"/>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7" name="Freeform 7841">
                  <a:extLst>
                    <a:ext uri="{FF2B5EF4-FFF2-40B4-BE49-F238E27FC236}">
                      <a16:creationId xmlns:a16="http://schemas.microsoft.com/office/drawing/2014/main" id="{1CD588ED-5098-4DCB-80AF-2DA24AD03D3E}"/>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8" name="Freeform 7842">
                  <a:extLst>
                    <a:ext uri="{FF2B5EF4-FFF2-40B4-BE49-F238E27FC236}">
                      <a16:creationId xmlns:a16="http://schemas.microsoft.com/office/drawing/2014/main" id="{C6DA3D20-1011-40FC-BE0F-ECE47EDCD7DC}"/>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9" name="Freeform 7843">
                  <a:extLst>
                    <a:ext uri="{FF2B5EF4-FFF2-40B4-BE49-F238E27FC236}">
                      <a16:creationId xmlns:a16="http://schemas.microsoft.com/office/drawing/2014/main" id="{215CB2D1-FA12-45E5-BE69-E5D62BA9AC20}"/>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0" name="Freeform 7844">
                  <a:extLst>
                    <a:ext uri="{FF2B5EF4-FFF2-40B4-BE49-F238E27FC236}">
                      <a16:creationId xmlns:a16="http://schemas.microsoft.com/office/drawing/2014/main" id="{304F2DD4-7FA4-4481-9029-ACF9F6721ABD}"/>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1" name="Freeform 7845">
                  <a:extLst>
                    <a:ext uri="{FF2B5EF4-FFF2-40B4-BE49-F238E27FC236}">
                      <a16:creationId xmlns:a16="http://schemas.microsoft.com/office/drawing/2014/main" id="{A4A8B743-9CAD-43F3-B579-C835150AD59D}"/>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2" name="Freeform 7846">
                  <a:extLst>
                    <a:ext uri="{FF2B5EF4-FFF2-40B4-BE49-F238E27FC236}">
                      <a16:creationId xmlns:a16="http://schemas.microsoft.com/office/drawing/2014/main" id="{3BD822F6-886D-440B-82C2-02631102BFD7}"/>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3" name="Freeform 7847">
                  <a:extLst>
                    <a:ext uri="{FF2B5EF4-FFF2-40B4-BE49-F238E27FC236}">
                      <a16:creationId xmlns:a16="http://schemas.microsoft.com/office/drawing/2014/main" id="{F7CD3B6D-07EB-4014-B05B-46C7B89DD51B}"/>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4" name="Freeform 7848">
                  <a:extLst>
                    <a:ext uri="{FF2B5EF4-FFF2-40B4-BE49-F238E27FC236}">
                      <a16:creationId xmlns:a16="http://schemas.microsoft.com/office/drawing/2014/main" id="{A4FB2B04-078D-449C-BB5A-230608295D50}"/>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5" name="Freeform 7849">
                  <a:extLst>
                    <a:ext uri="{FF2B5EF4-FFF2-40B4-BE49-F238E27FC236}">
                      <a16:creationId xmlns:a16="http://schemas.microsoft.com/office/drawing/2014/main" id="{248047AC-D304-4D13-A612-EE97198DD29B}"/>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6" name="Freeform 7850">
                  <a:extLst>
                    <a:ext uri="{FF2B5EF4-FFF2-40B4-BE49-F238E27FC236}">
                      <a16:creationId xmlns:a16="http://schemas.microsoft.com/office/drawing/2014/main" id="{C52C14E5-8796-4797-BF7A-8296F9291D6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7" name="Freeform 7851">
                  <a:extLst>
                    <a:ext uri="{FF2B5EF4-FFF2-40B4-BE49-F238E27FC236}">
                      <a16:creationId xmlns:a16="http://schemas.microsoft.com/office/drawing/2014/main" id="{8A92FBF4-2DCA-4598-A339-74BD1A8E2D4D}"/>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8" name="Freeform 7852">
                  <a:extLst>
                    <a:ext uri="{FF2B5EF4-FFF2-40B4-BE49-F238E27FC236}">
                      <a16:creationId xmlns:a16="http://schemas.microsoft.com/office/drawing/2014/main" id="{1EF4097C-7920-4BCF-8483-D46B2C2D2221}"/>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9" name="Freeform 7853">
                  <a:extLst>
                    <a:ext uri="{FF2B5EF4-FFF2-40B4-BE49-F238E27FC236}">
                      <a16:creationId xmlns:a16="http://schemas.microsoft.com/office/drawing/2014/main" id="{7AE41A57-014C-45A4-A617-699FBA2507B3}"/>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0" name="Freeform 7854">
                  <a:extLst>
                    <a:ext uri="{FF2B5EF4-FFF2-40B4-BE49-F238E27FC236}">
                      <a16:creationId xmlns:a16="http://schemas.microsoft.com/office/drawing/2014/main" id="{32FF8CC4-C26D-4727-AF39-8B83AB50BBC6}"/>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1" name="Freeform 7855">
                  <a:extLst>
                    <a:ext uri="{FF2B5EF4-FFF2-40B4-BE49-F238E27FC236}">
                      <a16:creationId xmlns:a16="http://schemas.microsoft.com/office/drawing/2014/main" id="{EB271134-A937-415F-B422-285041049AD4}"/>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2" name="Freeform 7856">
                  <a:extLst>
                    <a:ext uri="{FF2B5EF4-FFF2-40B4-BE49-F238E27FC236}">
                      <a16:creationId xmlns:a16="http://schemas.microsoft.com/office/drawing/2014/main" id="{A1202E33-84C6-4E1E-8AA9-B36A4D51F2DB}"/>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3" name="Freeform 7857">
                  <a:extLst>
                    <a:ext uri="{FF2B5EF4-FFF2-40B4-BE49-F238E27FC236}">
                      <a16:creationId xmlns:a16="http://schemas.microsoft.com/office/drawing/2014/main" id="{105BAF95-BC6E-4FA3-8604-D7A7C96465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4" name="Freeform 7858">
                  <a:extLst>
                    <a:ext uri="{FF2B5EF4-FFF2-40B4-BE49-F238E27FC236}">
                      <a16:creationId xmlns:a16="http://schemas.microsoft.com/office/drawing/2014/main" id="{414793CB-7EA3-44A2-8F97-15B8C8F85ACB}"/>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5" name="Freeform 7859">
                  <a:extLst>
                    <a:ext uri="{FF2B5EF4-FFF2-40B4-BE49-F238E27FC236}">
                      <a16:creationId xmlns:a16="http://schemas.microsoft.com/office/drawing/2014/main" id="{2EA42FD8-FBBA-4813-B7EB-2E5B376DA83A}"/>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6" name="Freeform 7860">
                  <a:extLst>
                    <a:ext uri="{FF2B5EF4-FFF2-40B4-BE49-F238E27FC236}">
                      <a16:creationId xmlns:a16="http://schemas.microsoft.com/office/drawing/2014/main" id="{C1302AD9-9AA6-4726-87BA-844F2C8024D7}"/>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7" name="Freeform 7861">
                  <a:extLst>
                    <a:ext uri="{FF2B5EF4-FFF2-40B4-BE49-F238E27FC236}">
                      <a16:creationId xmlns:a16="http://schemas.microsoft.com/office/drawing/2014/main" id="{91DE519C-EE56-41CE-A963-DC9B64AA64F7}"/>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8" name="Freeform 7862">
                  <a:extLst>
                    <a:ext uri="{FF2B5EF4-FFF2-40B4-BE49-F238E27FC236}">
                      <a16:creationId xmlns:a16="http://schemas.microsoft.com/office/drawing/2014/main" id="{A987036D-9149-49F5-9899-C2D03DBF19C8}"/>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9" name="Freeform 7863">
                  <a:extLst>
                    <a:ext uri="{FF2B5EF4-FFF2-40B4-BE49-F238E27FC236}">
                      <a16:creationId xmlns:a16="http://schemas.microsoft.com/office/drawing/2014/main" id="{A8469CCA-004D-417F-9FAA-E8B25A944F5B}"/>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0" name="Freeform 7864">
                  <a:extLst>
                    <a:ext uri="{FF2B5EF4-FFF2-40B4-BE49-F238E27FC236}">
                      <a16:creationId xmlns:a16="http://schemas.microsoft.com/office/drawing/2014/main" id="{8ADD5C2D-AE3A-4642-BC32-3C65301C5D68}"/>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1" name="Freeform 7865">
                  <a:extLst>
                    <a:ext uri="{FF2B5EF4-FFF2-40B4-BE49-F238E27FC236}">
                      <a16:creationId xmlns:a16="http://schemas.microsoft.com/office/drawing/2014/main" id="{6F067BEF-E10B-48F4-83DB-19DD8AD9427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2" name="Freeform 7866">
                  <a:extLst>
                    <a:ext uri="{FF2B5EF4-FFF2-40B4-BE49-F238E27FC236}">
                      <a16:creationId xmlns:a16="http://schemas.microsoft.com/office/drawing/2014/main" id="{DD031F26-19B4-4418-992C-806FDA351811}"/>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3" name="Freeform 7867">
                  <a:extLst>
                    <a:ext uri="{FF2B5EF4-FFF2-40B4-BE49-F238E27FC236}">
                      <a16:creationId xmlns:a16="http://schemas.microsoft.com/office/drawing/2014/main" id="{B32C73BA-D209-45F6-904B-04B6F9EE0A1A}"/>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4" name="Freeform 7868">
                  <a:extLst>
                    <a:ext uri="{FF2B5EF4-FFF2-40B4-BE49-F238E27FC236}">
                      <a16:creationId xmlns:a16="http://schemas.microsoft.com/office/drawing/2014/main" id="{715B84E7-157D-419A-9F8D-AE84527DEC02}"/>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5" name="Freeform 7869">
                  <a:extLst>
                    <a:ext uri="{FF2B5EF4-FFF2-40B4-BE49-F238E27FC236}">
                      <a16:creationId xmlns:a16="http://schemas.microsoft.com/office/drawing/2014/main" id="{64129AF6-5EC2-4003-87AF-05A30005130E}"/>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6" name="Freeform 7870">
                  <a:extLst>
                    <a:ext uri="{FF2B5EF4-FFF2-40B4-BE49-F238E27FC236}">
                      <a16:creationId xmlns:a16="http://schemas.microsoft.com/office/drawing/2014/main" id="{72F774DB-85F8-4A0E-AD8E-B7F9B940AD1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7" name="Freeform 7871">
                  <a:extLst>
                    <a:ext uri="{FF2B5EF4-FFF2-40B4-BE49-F238E27FC236}">
                      <a16:creationId xmlns:a16="http://schemas.microsoft.com/office/drawing/2014/main" id="{1B00185C-043B-4F6F-9965-9F1142981B5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8" name="Freeform 7872">
                  <a:extLst>
                    <a:ext uri="{FF2B5EF4-FFF2-40B4-BE49-F238E27FC236}">
                      <a16:creationId xmlns:a16="http://schemas.microsoft.com/office/drawing/2014/main" id="{841E447D-6CDE-46F3-9BB6-1D83D3E7458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9" name="Freeform 7873">
                  <a:extLst>
                    <a:ext uri="{FF2B5EF4-FFF2-40B4-BE49-F238E27FC236}">
                      <a16:creationId xmlns:a16="http://schemas.microsoft.com/office/drawing/2014/main" id="{C45058BE-8CD2-432F-99AB-EA92C467F68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0" name="Freeform 7874">
                  <a:extLst>
                    <a:ext uri="{FF2B5EF4-FFF2-40B4-BE49-F238E27FC236}">
                      <a16:creationId xmlns:a16="http://schemas.microsoft.com/office/drawing/2014/main" id="{60BB80F2-CBDE-4204-BCA7-AD8D22554DA2}"/>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1" name="Freeform 7875">
                  <a:extLst>
                    <a:ext uri="{FF2B5EF4-FFF2-40B4-BE49-F238E27FC236}">
                      <a16:creationId xmlns:a16="http://schemas.microsoft.com/office/drawing/2014/main" id="{55B096DB-0690-442E-B00F-AAEF0F19F8FB}"/>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2" name="Freeform 7876">
                  <a:extLst>
                    <a:ext uri="{FF2B5EF4-FFF2-40B4-BE49-F238E27FC236}">
                      <a16:creationId xmlns:a16="http://schemas.microsoft.com/office/drawing/2014/main" id="{14C1659E-FD7B-4384-AA0D-08F94470B37D}"/>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3" name="Freeform 7877">
                  <a:extLst>
                    <a:ext uri="{FF2B5EF4-FFF2-40B4-BE49-F238E27FC236}">
                      <a16:creationId xmlns:a16="http://schemas.microsoft.com/office/drawing/2014/main" id="{B9E2518E-EC10-490D-9384-59F5BC7EAD1D}"/>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4" name="Freeform 7878">
                  <a:extLst>
                    <a:ext uri="{FF2B5EF4-FFF2-40B4-BE49-F238E27FC236}">
                      <a16:creationId xmlns:a16="http://schemas.microsoft.com/office/drawing/2014/main" id="{32E42B27-0939-4C27-942C-E3DC59B09EA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5" name="Freeform 7879">
                  <a:extLst>
                    <a:ext uri="{FF2B5EF4-FFF2-40B4-BE49-F238E27FC236}">
                      <a16:creationId xmlns:a16="http://schemas.microsoft.com/office/drawing/2014/main" id="{5ABDD25C-8F93-4CF0-B19B-1D7603779EA0}"/>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6" name="Freeform 7880">
                  <a:extLst>
                    <a:ext uri="{FF2B5EF4-FFF2-40B4-BE49-F238E27FC236}">
                      <a16:creationId xmlns:a16="http://schemas.microsoft.com/office/drawing/2014/main" id="{98AFAEAD-8F75-4BF0-A931-6D6FF62D9EE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7" name="Freeform 7881">
                  <a:extLst>
                    <a:ext uri="{FF2B5EF4-FFF2-40B4-BE49-F238E27FC236}">
                      <a16:creationId xmlns:a16="http://schemas.microsoft.com/office/drawing/2014/main" id="{F299DAE1-0721-4C71-B449-A03DD5B2C1F2}"/>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8" name="Freeform 7882">
                  <a:extLst>
                    <a:ext uri="{FF2B5EF4-FFF2-40B4-BE49-F238E27FC236}">
                      <a16:creationId xmlns:a16="http://schemas.microsoft.com/office/drawing/2014/main" id="{BEB4D0C5-07A3-4F55-B276-3FD8AA211E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9" name="Freeform 7883">
                  <a:extLst>
                    <a:ext uri="{FF2B5EF4-FFF2-40B4-BE49-F238E27FC236}">
                      <a16:creationId xmlns:a16="http://schemas.microsoft.com/office/drawing/2014/main" id="{C114D52A-307B-4737-A0B0-9037933F8351}"/>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0" name="Freeform 7884">
                  <a:extLst>
                    <a:ext uri="{FF2B5EF4-FFF2-40B4-BE49-F238E27FC236}">
                      <a16:creationId xmlns:a16="http://schemas.microsoft.com/office/drawing/2014/main" id="{EB792A9A-B588-4324-85B3-C3CF053418A8}"/>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1" name="Freeform 7885">
                  <a:extLst>
                    <a:ext uri="{FF2B5EF4-FFF2-40B4-BE49-F238E27FC236}">
                      <a16:creationId xmlns:a16="http://schemas.microsoft.com/office/drawing/2014/main" id="{B05F46B7-3192-4A32-8F48-5C1FA2ECC7A3}"/>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2" name="Freeform 7886">
                  <a:extLst>
                    <a:ext uri="{FF2B5EF4-FFF2-40B4-BE49-F238E27FC236}">
                      <a16:creationId xmlns:a16="http://schemas.microsoft.com/office/drawing/2014/main" id="{66CDC0E5-845B-48FE-B23F-C58BC6FA6F4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3" name="Freeform 7887">
                  <a:extLst>
                    <a:ext uri="{FF2B5EF4-FFF2-40B4-BE49-F238E27FC236}">
                      <a16:creationId xmlns:a16="http://schemas.microsoft.com/office/drawing/2014/main" id="{E4047B6F-32D2-4FDE-AE74-5809A41499BF}"/>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4" name="Freeform 7888">
                  <a:extLst>
                    <a:ext uri="{FF2B5EF4-FFF2-40B4-BE49-F238E27FC236}">
                      <a16:creationId xmlns:a16="http://schemas.microsoft.com/office/drawing/2014/main" id="{D2A8A75C-4062-457E-924A-AA7BD3176384}"/>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5" name="Freeform 7889">
                  <a:extLst>
                    <a:ext uri="{FF2B5EF4-FFF2-40B4-BE49-F238E27FC236}">
                      <a16:creationId xmlns:a16="http://schemas.microsoft.com/office/drawing/2014/main" id="{1270935F-3465-4EF4-8FE2-72C11D084D84}"/>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6" name="Freeform 7890">
                  <a:extLst>
                    <a:ext uri="{FF2B5EF4-FFF2-40B4-BE49-F238E27FC236}">
                      <a16:creationId xmlns:a16="http://schemas.microsoft.com/office/drawing/2014/main" id="{FBD0804D-09E0-40FB-A133-1F3CDA8C6ED3}"/>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7" name="Freeform 7891">
                  <a:extLst>
                    <a:ext uri="{FF2B5EF4-FFF2-40B4-BE49-F238E27FC236}">
                      <a16:creationId xmlns:a16="http://schemas.microsoft.com/office/drawing/2014/main" id="{85BE851A-1F0A-4F50-897C-81075EF0F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8" name="Freeform 7892">
                  <a:extLst>
                    <a:ext uri="{FF2B5EF4-FFF2-40B4-BE49-F238E27FC236}">
                      <a16:creationId xmlns:a16="http://schemas.microsoft.com/office/drawing/2014/main" id="{BDD8BC70-71D7-454A-88D7-FF3359685029}"/>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9" name="Freeform 7893">
                  <a:extLst>
                    <a:ext uri="{FF2B5EF4-FFF2-40B4-BE49-F238E27FC236}">
                      <a16:creationId xmlns:a16="http://schemas.microsoft.com/office/drawing/2014/main" id="{5DF5DEDF-D49F-4678-973E-8AD1CEEFC81B}"/>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0" name="Freeform 7894">
                  <a:extLst>
                    <a:ext uri="{FF2B5EF4-FFF2-40B4-BE49-F238E27FC236}">
                      <a16:creationId xmlns:a16="http://schemas.microsoft.com/office/drawing/2014/main" id="{06F33958-EB6C-4A4E-9211-2A60810A786F}"/>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1" name="Freeform 7895">
                  <a:extLst>
                    <a:ext uri="{FF2B5EF4-FFF2-40B4-BE49-F238E27FC236}">
                      <a16:creationId xmlns:a16="http://schemas.microsoft.com/office/drawing/2014/main" id="{D185CB37-2F04-49E8-BFD1-CB7675BBA796}"/>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2" name="Freeform 7896">
                  <a:extLst>
                    <a:ext uri="{FF2B5EF4-FFF2-40B4-BE49-F238E27FC236}">
                      <a16:creationId xmlns:a16="http://schemas.microsoft.com/office/drawing/2014/main" id="{B5E511A3-41BF-41F9-9967-C3F8942A0C99}"/>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3" name="Freeform 7897">
                  <a:extLst>
                    <a:ext uri="{FF2B5EF4-FFF2-40B4-BE49-F238E27FC236}">
                      <a16:creationId xmlns:a16="http://schemas.microsoft.com/office/drawing/2014/main" id="{45407C82-0363-4C49-808B-BEEED0679958}"/>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4" name="Freeform 7898">
                  <a:extLst>
                    <a:ext uri="{FF2B5EF4-FFF2-40B4-BE49-F238E27FC236}">
                      <a16:creationId xmlns:a16="http://schemas.microsoft.com/office/drawing/2014/main" id="{3AA0CD2B-BA45-4A3E-AAFD-E91D59DF82C0}"/>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5" name="Freeform 7899">
                  <a:extLst>
                    <a:ext uri="{FF2B5EF4-FFF2-40B4-BE49-F238E27FC236}">
                      <a16:creationId xmlns:a16="http://schemas.microsoft.com/office/drawing/2014/main" id="{0608CB26-B74C-48CC-B602-28D1E6587AA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6" name="Freeform 7900">
                  <a:extLst>
                    <a:ext uri="{FF2B5EF4-FFF2-40B4-BE49-F238E27FC236}">
                      <a16:creationId xmlns:a16="http://schemas.microsoft.com/office/drawing/2014/main" id="{813710DD-E013-4CF8-A5B8-CECAD1EC69CB}"/>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7" name="Freeform 7901">
                  <a:extLst>
                    <a:ext uri="{FF2B5EF4-FFF2-40B4-BE49-F238E27FC236}">
                      <a16:creationId xmlns:a16="http://schemas.microsoft.com/office/drawing/2014/main" id="{C2F22BA4-8B33-49AE-B8D3-666C2E78FA7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8" name="Freeform 7902">
                  <a:extLst>
                    <a:ext uri="{FF2B5EF4-FFF2-40B4-BE49-F238E27FC236}">
                      <a16:creationId xmlns:a16="http://schemas.microsoft.com/office/drawing/2014/main" id="{D8AD7D4E-111E-42E4-9FE6-52002B935D88}"/>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9" name="Freeform 7903">
                  <a:extLst>
                    <a:ext uri="{FF2B5EF4-FFF2-40B4-BE49-F238E27FC236}">
                      <a16:creationId xmlns:a16="http://schemas.microsoft.com/office/drawing/2014/main" id="{8542377D-9B71-4A60-8C79-BCC85537964E}"/>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0" name="Freeform 7904">
                  <a:extLst>
                    <a:ext uri="{FF2B5EF4-FFF2-40B4-BE49-F238E27FC236}">
                      <a16:creationId xmlns:a16="http://schemas.microsoft.com/office/drawing/2014/main" id="{A8ADF05E-AA8C-478D-B3C7-EFC0F1074F3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1" name="Freeform 7905">
                  <a:extLst>
                    <a:ext uri="{FF2B5EF4-FFF2-40B4-BE49-F238E27FC236}">
                      <a16:creationId xmlns:a16="http://schemas.microsoft.com/office/drawing/2014/main" id="{9CD82E92-F4D7-40F6-9D1F-EBAE1C422D8B}"/>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2" name="Freeform 7906">
                  <a:extLst>
                    <a:ext uri="{FF2B5EF4-FFF2-40B4-BE49-F238E27FC236}">
                      <a16:creationId xmlns:a16="http://schemas.microsoft.com/office/drawing/2014/main" id="{409B819C-316F-4B4D-BD03-E8E93D24494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3" name="Freeform 7907">
                  <a:extLst>
                    <a:ext uri="{FF2B5EF4-FFF2-40B4-BE49-F238E27FC236}">
                      <a16:creationId xmlns:a16="http://schemas.microsoft.com/office/drawing/2014/main" id="{72B35B75-7B3E-438F-82B2-3ABFF1303240}"/>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4" name="Freeform 7908">
                  <a:extLst>
                    <a:ext uri="{FF2B5EF4-FFF2-40B4-BE49-F238E27FC236}">
                      <a16:creationId xmlns:a16="http://schemas.microsoft.com/office/drawing/2014/main" id="{28DC9002-103B-4616-9DCD-6AFC277DBC0E}"/>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5" name="Freeform 7909">
                  <a:extLst>
                    <a:ext uri="{FF2B5EF4-FFF2-40B4-BE49-F238E27FC236}">
                      <a16:creationId xmlns:a16="http://schemas.microsoft.com/office/drawing/2014/main" id="{2426B4D9-4AE7-4466-8CD5-AC51A51810B5}"/>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6" name="Freeform 7910">
                  <a:extLst>
                    <a:ext uri="{FF2B5EF4-FFF2-40B4-BE49-F238E27FC236}">
                      <a16:creationId xmlns:a16="http://schemas.microsoft.com/office/drawing/2014/main" id="{CCE0F527-0AAA-4167-99C8-45D434AB12A9}"/>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7" name="Freeform 7911">
                  <a:extLst>
                    <a:ext uri="{FF2B5EF4-FFF2-40B4-BE49-F238E27FC236}">
                      <a16:creationId xmlns:a16="http://schemas.microsoft.com/office/drawing/2014/main" id="{212BEC49-BB07-4784-87A8-12A3ABFEE1C2}"/>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8" name="Freeform 7912">
                  <a:extLst>
                    <a:ext uri="{FF2B5EF4-FFF2-40B4-BE49-F238E27FC236}">
                      <a16:creationId xmlns:a16="http://schemas.microsoft.com/office/drawing/2014/main" id="{971083D0-AA35-4640-8E26-4540663D41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9" name="Freeform 7913">
                  <a:extLst>
                    <a:ext uri="{FF2B5EF4-FFF2-40B4-BE49-F238E27FC236}">
                      <a16:creationId xmlns:a16="http://schemas.microsoft.com/office/drawing/2014/main" id="{1F16F46B-B36A-49E2-8B52-F1C17D0DBFF3}"/>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0" name="Freeform 7914">
                  <a:extLst>
                    <a:ext uri="{FF2B5EF4-FFF2-40B4-BE49-F238E27FC236}">
                      <a16:creationId xmlns:a16="http://schemas.microsoft.com/office/drawing/2014/main" id="{92B690A5-B951-4444-B95A-12CE52456A29}"/>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1" name="Freeform 7915">
                  <a:extLst>
                    <a:ext uri="{FF2B5EF4-FFF2-40B4-BE49-F238E27FC236}">
                      <a16:creationId xmlns:a16="http://schemas.microsoft.com/office/drawing/2014/main" id="{DCE680BA-C11C-4EF4-91DC-E0C8465D60C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2" name="Freeform 7916">
                  <a:extLst>
                    <a:ext uri="{FF2B5EF4-FFF2-40B4-BE49-F238E27FC236}">
                      <a16:creationId xmlns:a16="http://schemas.microsoft.com/office/drawing/2014/main" id="{0FE3F76F-6599-4A6E-A939-0988CF2E3662}"/>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3" name="Freeform 7917">
                  <a:extLst>
                    <a:ext uri="{FF2B5EF4-FFF2-40B4-BE49-F238E27FC236}">
                      <a16:creationId xmlns:a16="http://schemas.microsoft.com/office/drawing/2014/main" id="{9870F3B5-7F20-48CB-9A80-3B7C562CACA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4" name="Freeform 7918">
                  <a:extLst>
                    <a:ext uri="{FF2B5EF4-FFF2-40B4-BE49-F238E27FC236}">
                      <a16:creationId xmlns:a16="http://schemas.microsoft.com/office/drawing/2014/main" id="{BA658312-A70D-42A3-AB70-A4ADA4146AFD}"/>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5" name="Freeform 7919">
                  <a:extLst>
                    <a:ext uri="{FF2B5EF4-FFF2-40B4-BE49-F238E27FC236}">
                      <a16:creationId xmlns:a16="http://schemas.microsoft.com/office/drawing/2014/main" id="{7F01D7F2-CBC1-4B0C-B2FD-8599F6910434}"/>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6" name="Freeform 7920">
                  <a:extLst>
                    <a:ext uri="{FF2B5EF4-FFF2-40B4-BE49-F238E27FC236}">
                      <a16:creationId xmlns:a16="http://schemas.microsoft.com/office/drawing/2014/main" id="{A226CB32-D5A1-4048-A98F-13101C9FEF9B}"/>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7" name="Freeform 7921">
                  <a:extLst>
                    <a:ext uri="{FF2B5EF4-FFF2-40B4-BE49-F238E27FC236}">
                      <a16:creationId xmlns:a16="http://schemas.microsoft.com/office/drawing/2014/main" id="{05DCEB91-B42A-4998-88F6-C2DE6E5F0C8E}"/>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8" name="Freeform 7922">
                  <a:extLst>
                    <a:ext uri="{FF2B5EF4-FFF2-40B4-BE49-F238E27FC236}">
                      <a16:creationId xmlns:a16="http://schemas.microsoft.com/office/drawing/2014/main" id="{C0DB3B8A-096E-4E2A-92FC-1E0B9EEDA89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9" name="Freeform 7923">
                  <a:extLst>
                    <a:ext uri="{FF2B5EF4-FFF2-40B4-BE49-F238E27FC236}">
                      <a16:creationId xmlns:a16="http://schemas.microsoft.com/office/drawing/2014/main" id="{E44E6B4D-3D72-4507-AB97-3BFF1CD532EF}"/>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0" name="Freeform 7924">
                  <a:extLst>
                    <a:ext uri="{FF2B5EF4-FFF2-40B4-BE49-F238E27FC236}">
                      <a16:creationId xmlns:a16="http://schemas.microsoft.com/office/drawing/2014/main" id="{0C3E4E58-3D9D-47FB-8C84-CFE338C93634}"/>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1" name="Freeform 7925">
                  <a:extLst>
                    <a:ext uri="{FF2B5EF4-FFF2-40B4-BE49-F238E27FC236}">
                      <a16:creationId xmlns:a16="http://schemas.microsoft.com/office/drawing/2014/main" id="{7EF4FF2A-BAE9-4651-BF0C-F9908129480B}"/>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2" name="Freeform 7926">
                  <a:extLst>
                    <a:ext uri="{FF2B5EF4-FFF2-40B4-BE49-F238E27FC236}">
                      <a16:creationId xmlns:a16="http://schemas.microsoft.com/office/drawing/2014/main" id="{4BE1E25F-BCA5-4537-9A0F-085CEFB36E70}"/>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3" name="Freeform 7927">
                  <a:extLst>
                    <a:ext uri="{FF2B5EF4-FFF2-40B4-BE49-F238E27FC236}">
                      <a16:creationId xmlns:a16="http://schemas.microsoft.com/office/drawing/2014/main" id="{95E58B99-9C68-479C-A129-C3A809013B79}"/>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4" name="Freeform 7928">
                  <a:extLst>
                    <a:ext uri="{FF2B5EF4-FFF2-40B4-BE49-F238E27FC236}">
                      <a16:creationId xmlns:a16="http://schemas.microsoft.com/office/drawing/2014/main" id="{3524051A-EA28-4807-92A6-B1258D55A25D}"/>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5" name="Freeform 7929">
                  <a:extLst>
                    <a:ext uri="{FF2B5EF4-FFF2-40B4-BE49-F238E27FC236}">
                      <a16:creationId xmlns:a16="http://schemas.microsoft.com/office/drawing/2014/main" id="{2C98D96A-0ED7-45F5-A137-3CCC81A1910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6" name="Freeform 7930">
                  <a:extLst>
                    <a:ext uri="{FF2B5EF4-FFF2-40B4-BE49-F238E27FC236}">
                      <a16:creationId xmlns:a16="http://schemas.microsoft.com/office/drawing/2014/main" id="{57745568-0171-41E2-B5F8-5EC8D154A20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7" name="Freeform 7931">
                  <a:extLst>
                    <a:ext uri="{FF2B5EF4-FFF2-40B4-BE49-F238E27FC236}">
                      <a16:creationId xmlns:a16="http://schemas.microsoft.com/office/drawing/2014/main" id="{24F5E0C2-B21C-4BC9-96FA-C1FEA6DCEF2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8" name="Freeform 7932">
                  <a:extLst>
                    <a:ext uri="{FF2B5EF4-FFF2-40B4-BE49-F238E27FC236}">
                      <a16:creationId xmlns:a16="http://schemas.microsoft.com/office/drawing/2014/main" id="{78FFC19B-007F-4562-96D0-E51A74EEFDFA}"/>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9" name="Freeform 7933">
                  <a:extLst>
                    <a:ext uri="{FF2B5EF4-FFF2-40B4-BE49-F238E27FC236}">
                      <a16:creationId xmlns:a16="http://schemas.microsoft.com/office/drawing/2014/main" id="{12F3F268-ADBB-482B-BFE3-2849ABECD933}"/>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0" name="Freeform 7934">
                  <a:extLst>
                    <a:ext uri="{FF2B5EF4-FFF2-40B4-BE49-F238E27FC236}">
                      <a16:creationId xmlns:a16="http://schemas.microsoft.com/office/drawing/2014/main" id="{F7FA4AE6-13AE-45F2-A335-A2084DF2AA3F}"/>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1" name="Freeform 7935">
                  <a:extLst>
                    <a:ext uri="{FF2B5EF4-FFF2-40B4-BE49-F238E27FC236}">
                      <a16:creationId xmlns:a16="http://schemas.microsoft.com/office/drawing/2014/main" id="{298FBE1A-5BC7-45B2-A982-9A3EF0E2364D}"/>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2" name="Freeform 7936">
                  <a:extLst>
                    <a:ext uri="{FF2B5EF4-FFF2-40B4-BE49-F238E27FC236}">
                      <a16:creationId xmlns:a16="http://schemas.microsoft.com/office/drawing/2014/main" id="{69ADC277-0135-4E80-9636-D1FE6F30646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3" name="Freeform 7937">
                  <a:extLst>
                    <a:ext uri="{FF2B5EF4-FFF2-40B4-BE49-F238E27FC236}">
                      <a16:creationId xmlns:a16="http://schemas.microsoft.com/office/drawing/2014/main" id="{57C394C0-46B5-450B-AD7D-B4E76415D1B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4" name="Freeform 7938">
                  <a:extLst>
                    <a:ext uri="{FF2B5EF4-FFF2-40B4-BE49-F238E27FC236}">
                      <a16:creationId xmlns:a16="http://schemas.microsoft.com/office/drawing/2014/main" id="{403ED972-26B2-4A80-9199-DA92BB6C7A1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5" name="Freeform 7939">
                  <a:extLst>
                    <a:ext uri="{FF2B5EF4-FFF2-40B4-BE49-F238E27FC236}">
                      <a16:creationId xmlns:a16="http://schemas.microsoft.com/office/drawing/2014/main" id="{792AA6C0-739D-4B91-81E5-67FE2415E34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6" name="Freeform 7940">
                  <a:extLst>
                    <a:ext uri="{FF2B5EF4-FFF2-40B4-BE49-F238E27FC236}">
                      <a16:creationId xmlns:a16="http://schemas.microsoft.com/office/drawing/2014/main" id="{9106334E-6790-4D00-B634-51F840AE916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7" name="Freeform 7941">
                  <a:extLst>
                    <a:ext uri="{FF2B5EF4-FFF2-40B4-BE49-F238E27FC236}">
                      <a16:creationId xmlns:a16="http://schemas.microsoft.com/office/drawing/2014/main" id="{C3451EBA-B316-46AA-A81A-2EE52396465D}"/>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8" name="Freeform 7942">
                  <a:extLst>
                    <a:ext uri="{FF2B5EF4-FFF2-40B4-BE49-F238E27FC236}">
                      <a16:creationId xmlns:a16="http://schemas.microsoft.com/office/drawing/2014/main" id="{A9462D87-835E-4C48-A14A-E2FF9D354393}"/>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9" name="Freeform 7943">
                  <a:extLst>
                    <a:ext uri="{FF2B5EF4-FFF2-40B4-BE49-F238E27FC236}">
                      <a16:creationId xmlns:a16="http://schemas.microsoft.com/office/drawing/2014/main" id="{4F1433A5-19E7-4500-8504-C6D38E565B47}"/>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0" name="Freeform 7944">
                  <a:extLst>
                    <a:ext uri="{FF2B5EF4-FFF2-40B4-BE49-F238E27FC236}">
                      <a16:creationId xmlns:a16="http://schemas.microsoft.com/office/drawing/2014/main" id="{D6F0F19C-9CB9-4AA0-8DAB-C1B9A57B0DB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1" name="Freeform 7945">
                  <a:extLst>
                    <a:ext uri="{FF2B5EF4-FFF2-40B4-BE49-F238E27FC236}">
                      <a16:creationId xmlns:a16="http://schemas.microsoft.com/office/drawing/2014/main" id="{D3556FD0-17D1-4F9A-BADC-EEBABC8290FB}"/>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2" name="Freeform 7946">
                  <a:extLst>
                    <a:ext uri="{FF2B5EF4-FFF2-40B4-BE49-F238E27FC236}">
                      <a16:creationId xmlns:a16="http://schemas.microsoft.com/office/drawing/2014/main" id="{B524C993-9AD3-424C-9167-48D9A1000D0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3" name="Freeform 7947">
                  <a:extLst>
                    <a:ext uri="{FF2B5EF4-FFF2-40B4-BE49-F238E27FC236}">
                      <a16:creationId xmlns:a16="http://schemas.microsoft.com/office/drawing/2014/main" id="{9B656BFF-B76B-483E-9693-5C024D490E04}"/>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4" name="Freeform 7948">
                  <a:extLst>
                    <a:ext uri="{FF2B5EF4-FFF2-40B4-BE49-F238E27FC236}">
                      <a16:creationId xmlns:a16="http://schemas.microsoft.com/office/drawing/2014/main" id="{3FD082F9-3450-4D1F-9561-1B7B9405373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5" name="Freeform 7949">
                  <a:extLst>
                    <a:ext uri="{FF2B5EF4-FFF2-40B4-BE49-F238E27FC236}">
                      <a16:creationId xmlns:a16="http://schemas.microsoft.com/office/drawing/2014/main" id="{71399762-04C3-444D-B7FA-1827C92725AB}"/>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6" name="Freeform 7950">
                  <a:extLst>
                    <a:ext uri="{FF2B5EF4-FFF2-40B4-BE49-F238E27FC236}">
                      <a16:creationId xmlns:a16="http://schemas.microsoft.com/office/drawing/2014/main" id="{F86752A6-67E1-4067-9E5E-0156627A1D13}"/>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7" name="Freeform 7951">
                  <a:extLst>
                    <a:ext uri="{FF2B5EF4-FFF2-40B4-BE49-F238E27FC236}">
                      <a16:creationId xmlns:a16="http://schemas.microsoft.com/office/drawing/2014/main" id="{E34A8210-4743-4543-9B89-C099A100D325}"/>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8" name="Freeform 7952">
                  <a:extLst>
                    <a:ext uri="{FF2B5EF4-FFF2-40B4-BE49-F238E27FC236}">
                      <a16:creationId xmlns:a16="http://schemas.microsoft.com/office/drawing/2014/main" id="{B4C92BB4-2022-4C32-9675-9551B642F28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9" name="Freeform 7953">
                  <a:extLst>
                    <a:ext uri="{FF2B5EF4-FFF2-40B4-BE49-F238E27FC236}">
                      <a16:creationId xmlns:a16="http://schemas.microsoft.com/office/drawing/2014/main" id="{83653A28-1CD8-4797-80AD-BE192F15B17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0" name="Freeform 7954">
                  <a:extLst>
                    <a:ext uri="{FF2B5EF4-FFF2-40B4-BE49-F238E27FC236}">
                      <a16:creationId xmlns:a16="http://schemas.microsoft.com/office/drawing/2014/main" id="{6E445899-0EAE-4640-A1EB-B88B283601C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1" name="Freeform 7955">
                  <a:extLst>
                    <a:ext uri="{FF2B5EF4-FFF2-40B4-BE49-F238E27FC236}">
                      <a16:creationId xmlns:a16="http://schemas.microsoft.com/office/drawing/2014/main" id="{3EDBD58B-A9A1-4684-8242-06A0E37C69C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2" name="Freeform 7956">
                  <a:extLst>
                    <a:ext uri="{FF2B5EF4-FFF2-40B4-BE49-F238E27FC236}">
                      <a16:creationId xmlns:a16="http://schemas.microsoft.com/office/drawing/2014/main" id="{DB574380-1B7A-4554-A21C-9346E34B27B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3" name="Freeform 7957">
                  <a:extLst>
                    <a:ext uri="{FF2B5EF4-FFF2-40B4-BE49-F238E27FC236}">
                      <a16:creationId xmlns:a16="http://schemas.microsoft.com/office/drawing/2014/main" id="{43BCE0BF-5D2E-4673-AF85-5A63A4E61F38}"/>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4" name="Freeform 7958">
                  <a:extLst>
                    <a:ext uri="{FF2B5EF4-FFF2-40B4-BE49-F238E27FC236}">
                      <a16:creationId xmlns:a16="http://schemas.microsoft.com/office/drawing/2014/main" id="{F4F7D722-16CC-494E-AEB1-55CC9FEFE2F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5" name="Freeform 7959">
                  <a:extLst>
                    <a:ext uri="{FF2B5EF4-FFF2-40B4-BE49-F238E27FC236}">
                      <a16:creationId xmlns:a16="http://schemas.microsoft.com/office/drawing/2014/main" id="{7196379A-F3C5-4233-BC83-AE1B57FB099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6" name="Freeform 7960">
                  <a:extLst>
                    <a:ext uri="{FF2B5EF4-FFF2-40B4-BE49-F238E27FC236}">
                      <a16:creationId xmlns:a16="http://schemas.microsoft.com/office/drawing/2014/main" id="{9007C658-1C2F-483D-AD56-1C8EDEDA95F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7" name="Freeform 7961">
                  <a:extLst>
                    <a:ext uri="{FF2B5EF4-FFF2-40B4-BE49-F238E27FC236}">
                      <a16:creationId xmlns:a16="http://schemas.microsoft.com/office/drawing/2014/main" id="{D82820B2-46B0-465E-B38A-81D97CC9ED0A}"/>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8" name="Freeform 7962">
                  <a:extLst>
                    <a:ext uri="{FF2B5EF4-FFF2-40B4-BE49-F238E27FC236}">
                      <a16:creationId xmlns:a16="http://schemas.microsoft.com/office/drawing/2014/main" id="{732CCAFA-4333-467B-85B7-3A4C6F2AFC4A}"/>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9" name="Freeform 7963">
                  <a:extLst>
                    <a:ext uri="{FF2B5EF4-FFF2-40B4-BE49-F238E27FC236}">
                      <a16:creationId xmlns:a16="http://schemas.microsoft.com/office/drawing/2014/main" id="{A5CD5A4D-3578-4EFC-BE6F-89361F49B03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0" name="Freeform 7964">
                  <a:extLst>
                    <a:ext uri="{FF2B5EF4-FFF2-40B4-BE49-F238E27FC236}">
                      <a16:creationId xmlns:a16="http://schemas.microsoft.com/office/drawing/2014/main" id="{07A70268-87DE-49BD-9CA4-5928578003E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1" name="Freeform 7965">
                  <a:extLst>
                    <a:ext uri="{FF2B5EF4-FFF2-40B4-BE49-F238E27FC236}">
                      <a16:creationId xmlns:a16="http://schemas.microsoft.com/office/drawing/2014/main" id="{AC4BAF92-AC3D-4BFA-A0B6-B4470B70330B}"/>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2" name="Freeform 7966">
                  <a:extLst>
                    <a:ext uri="{FF2B5EF4-FFF2-40B4-BE49-F238E27FC236}">
                      <a16:creationId xmlns:a16="http://schemas.microsoft.com/office/drawing/2014/main" id="{F74A9B18-9D45-49BE-94F7-7191511738C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3" name="Freeform 7967">
                  <a:extLst>
                    <a:ext uri="{FF2B5EF4-FFF2-40B4-BE49-F238E27FC236}">
                      <a16:creationId xmlns:a16="http://schemas.microsoft.com/office/drawing/2014/main" id="{5AAE5993-227E-4349-A47D-B18F2292134B}"/>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4" name="Freeform 7968">
                  <a:extLst>
                    <a:ext uri="{FF2B5EF4-FFF2-40B4-BE49-F238E27FC236}">
                      <a16:creationId xmlns:a16="http://schemas.microsoft.com/office/drawing/2014/main" id="{605F7629-892C-4553-8AEA-544BC533BB9A}"/>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5" name="Freeform 7969">
                  <a:extLst>
                    <a:ext uri="{FF2B5EF4-FFF2-40B4-BE49-F238E27FC236}">
                      <a16:creationId xmlns:a16="http://schemas.microsoft.com/office/drawing/2014/main" id="{05C03477-B894-428E-B4CB-24458B1BCB86}"/>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6" name="Freeform 7970">
                  <a:extLst>
                    <a:ext uri="{FF2B5EF4-FFF2-40B4-BE49-F238E27FC236}">
                      <a16:creationId xmlns:a16="http://schemas.microsoft.com/office/drawing/2014/main" id="{58E66EE4-B4D2-45A5-966B-B3A51C408D0D}"/>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7" name="Freeform 7971">
                  <a:extLst>
                    <a:ext uri="{FF2B5EF4-FFF2-40B4-BE49-F238E27FC236}">
                      <a16:creationId xmlns:a16="http://schemas.microsoft.com/office/drawing/2014/main" id="{60968FC2-5593-4AE7-9CC2-2D56068E0FDB}"/>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8" name="Freeform 7972">
                  <a:extLst>
                    <a:ext uri="{FF2B5EF4-FFF2-40B4-BE49-F238E27FC236}">
                      <a16:creationId xmlns:a16="http://schemas.microsoft.com/office/drawing/2014/main" id="{D588B95D-9AD9-4988-BA49-EB1D14CA78CF}"/>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9" name="Freeform 7973">
                  <a:extLst>
                    <a:ext uri="{FF2B5EF4-FFF2-40B4-BE49-F238E27FC236}">
                      <a16:creationId xmlns:a16="http://schemas.microsoft.com/office/drawing/2014/main" id="{A1A998E4-1CEA-4088-977B-D5617D12CFD3}"/>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0" name="Freeform 7974">
                  <a:extLst>
                    <a:ext uri="{FF2B5EF4-FFF2-40B4-BE49-F238E27FC236}">
                      <a16:creationId xmlns:a16="http://schemas.microsoft.com/office/drawing/2014/main" id="{6FDF8D41-CDD4-4214-8C77-4A1D85CD1055}"/>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1" name="Freeform 7975">
                  <a:extLst>
                    <a:ext uri="{FF2B5EF4-FFF2-40B4-BE49-F238E27FC236}">
                      <a16:creationId xmlns:a16="http://schemas.microsoft.com/office/drawing/2014/main" id="{1D3B6A4B-3887-4253-AE40-F1F74930F15F}"/>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2" name="Freeform 7976">
                  <a:extLst>
                    <a:ext uri="{FF2B5EF4-FFF2-40B4-BE49-F238E27FC236}">
                      <a16:creationId xmlns:a16="http://schemas.microsoft.com/office/drawing/2014/main" id="{3DDD388F-9366-4B5F-A478-010ECF9ED7AE}"/>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3" name="Freeform 7977">
                  <a:extLst>
                    <a:ext uri="{FF2B5EF4-FFF2-40B4-BE49-F238E27FC236}">
                      <a16:creationId xmlns:a16="http://schemas.microsoft.com/office/drawing/2014/main" id="{DAFA06F0-D39F-4CFE-A3A3-75A95374ECE7}"/>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4" name="Freeform 7978">
                  <a:extLst>
                    <a:ext uri="{FF2B5EF4-FFF2-40B4-BE49-F238E27FC236}">
                      <a16:creationId xmlns:a16="http://schemas.microsoft.com/office/drawing/2014/main" id="{ED3554DD-0088-42C0-8243-338C737A5802}"/>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5" name="Freeform 7979">
                  <a:extLst>
                    <a:ext uri="{FF2B5EF4-FFF2-40B4-BE49-F238E27FC236}">
                      <a16:creationId xmlns:a16="http://schemas.microsoft.com/office/drawing/2014/main" id="{8571D650-87FE-48E4-ACFB-0426C8049759}"/>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6" name="Freeform 7980">
                  <a:extLst>
                    <a:ext uri="{FF2B5EF4-FFF2-40B4-BE49-F238E27FC236}">
                      <a16:creationId xmlns:a16="http://schemas.microsoft.com/office/drawing/2014/main" id="{D43DD1B1-CB47-45BC-8DFB-27BF473F7FD7}"/>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7" name="Freeform 7981">
                  <a:extLst>
                    <a:ext uri="{FF2B5EF4-FFF2-40B4-BE49-F238E27FC236}">
                      <a16:creationId xmlns:a16="http://schemas.microsoft.com/office/drawing/2014/main" id="{BD12D9A0-2CE3-4D37-B83E-2E1F39824F7F}"/>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8" name="Freeform 7982">
                  <a:extLst>
                    <a:ext uri="{FF2B5EF4-FFF2-40B4-BE49-F238E27FC236}">
                      <a16:creationId xmlns:a16="http://schemas.microsoft.com/office/drawing/2014/main" id="{BC699592-92CB-420C-AD8D-131802357A0C}"/>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9" name="Freeform 7983">
                  <a:extLst>
                    <a:ext uri="{FF2B5EF4-FFF2-40B4-BE49-F238E27FC236}">
                      <a16:creationId xmlns:a16="http://schemas.microsoft.com/office/drawing/2014/main" id="{E8DEE644-1030-4137-91D2-22CA438AFA0B}"/>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0" name="Freeform 7984">
                  <a:extLst>
                    <a:ext uri="{FF2B5EF4-FFF2-40B4-BE49-F238E27FC236}">
                      <a16:creationId xmlns:a16="http://schemas.microsoft.com/office/drawing/2014/main" id="{3604B164-4F53-400B-B945-E414DA4744D1}"/>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1" name="Freeform 7985">
                  <a:extLst>
                    <a:ext uri="{FF2B5EF4-FFF2-40B4-BE49-F238E27FC236}">
                      <a16:creationId xmlns:a16="http://schemas.microsoft.com/office/drawing/2014/main" id="{6D519BAE-61C1-4B7C-ADC4-0BEF7F672D55}"/>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2" name="Freeform 7986">
                  <a:extLst>
                    <a:ext uri="{FF2B5EF4-FFF2-40B4-BE49-F238E27FC236}">
                      <a16:creationId xmlns:a16="http://schemas.microsoft.com/office/drawing/2014/main" id="{679FBBDB-A6DF-4290-A681-A3AF6B8DF7B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3" name="Freeform 7987">
                  <a:extLst>
                    <a:ext uri="{FF2B5EF4-FFF2-40B4-BE49-F238E27FC236}">
                      <a16:creationId xmlns:a16="http://schemas.microsoft.com/office/drawing/2014/main" id="{9CD252DA-E160-47BB-80E8-235F1715D060}"/>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4" name="Freeform 7988">
                  <a:extLst>
                    <a:ext uri="{FF2B5EF4-FFF2-40B4-BE49-F238E27FC236}">
                      <a16:creationId xmlns:a16="http://schemas.microsoft.com/office/drawing/2014/main" id="{4A313C56-B685-432C-873B-290EEDFE0E7C}"/>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5" name="Freeform 7989">
                  <a:extLst>
                    <a:ext uri="{FF2B5EF4-FFF2-40B4-BE49-F238E27FC236}">
                      <a16:creationId xmlns:a16="http://schemas.microsoft.com/office/drawing/2014/main" id="{5D0CDA4C-94E3-45F7-9ED6-7F011C5A819D}"/>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6" name="Freeform 7990">
                  <a:extLst>
                    <a:ext uri="{FF2B5EF4-FFF2-40B4-BE49-F238E27FC236}">
                      <a16:creationId xmlns:a16="http://schemas.microsoft.com/office/drawing/2014/main" id="{A7C3EA3A-BDC1-4CCB-826E-795633CFC32C}"/>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7" name="Freeform 7991">
                  <a:extLst>
                    <a:ext uri="{FF2B5EF4-FFF2-40B4-BE49-F238E27FC236}">
                      <a16:creationId xmlns:a16="http://schemas.microsoft.com/office/drawing/2014/main" id="{154089CB-EEB0-431A-9BAB-8A37C51E334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8" name="Freeform 7992">
                  <a:extLst>
                    <a:ext uri="{FF2B5EF4-FFF2-40B4-BE49-F238E27FC236}">
                      <a16:creationId xmlns:a16="http://schemas.microsoft.com/office/drawing/2014/main" id="{90975010-5671-451E-9390-B53459F31553}"/>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9" name="Freeform 7993">
                  <a:extLst>
                    <a:ext uri="{FF2B5EF4-FFF2-40B4-BE49-F238E27FC236}">
                      <a16:creationId xmlns:a16="http://schemas.microsoft.com/office/drawing/2014/main" id="{13AF0F44-F757-4893-B79F-E3419CBCEDEF}"/>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0" name="Freeform 7994">
                  <a:extLst>
                    <a:ext uri="{FF2B5EF4-FFF2-40B4-BE49-F238E27FC236}">
                      <a16:creationId xmlns:a16="http://schemas.microsoft.com/office/drawing/2014/main" id="{D06B0C17-18E8-405D-AA44-C94CCAD8656C}"/>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1" name="Freeform 7995">
                  <a:extLst>
                    <a:ext uri="{FF2B5EF4-FFF2-40B4-BE49-F238E27FC236}">
                      <a16:creationId xmlns:a16="http://schemas.microsoft.com/office/drawing/2014/main" id="{1F8CFDB8-8A9C-4A14-9F70-A5415F8FA8F7}"/>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2" name="Freeform 7996">
                  <a:extLst>
                    <a:ext uri="{FF2B5EF4-FFF2-40B4-BE49-F238E27FC236}">
                      <a16:creationId xmlns:a16="http://schemas.microsoft.com/office/drawing/2014/main" id="{9D60013D-61BD-4A28-9499-60D40CB8C67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3" name="Freeform 7997">
                  <a:extLst>
                    <a:ext uri="{FF2B5EF4-FFF2-40B4-BE49-F238E27FC236}">
                      <a16:creationId xmlns:a16="http://schemas.microsoft.com/office/drawing/2014/main" id="{BCDC6172-D862-4905-92B3-312819EC6CD8}"/>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4" name="Freeform 7998">
                  <a:extLst>
                    <a:ext uri="{FF2B5EF4-FFF2-40B4-BE49-F238E27FC236}">
                      <a16:creationId xmlns:a16="http://schemas.microsoft.com/office/drawing/2014/main" id="{7B0B2A63-7661-4B25-8602-8DA64D7619F8}"/>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5" name="Freeform 7999">
                  <a:extLst>
                    <a:ext uri="{FF2B5EF4-FFF2-40B4-BE49-F238E27FC236}">
                      <a16:creationId xmlns:a16="http://schemas.microsoft.com/office/drawing/2014/main" id="{8C9CE281-26F7-4019-9B37-E17E1B476683}"/>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6" name="Freeform 8000">
                  <a:extLst>
                    <a:ext uri="{FF2B5EF4-FFF2-40B4-BE49-F238E27FC236}">
                      <a16:creationId xmlns:a16="http://schemas.microsoft.com/office/drawing/2014/main" id="{D5EFB6F9-38B0-42F8-A242-62455F611266}"/>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7" name="Freeform 8001">
                  <a:extLst>
                    <a:ext uri="{FF2B5EF4-FFF2-40B4-BE49-F238E27FC236}">
                      <a16:creationId xmlns:a16="http://schemas.microsoft.com/office/drawing/2014/main" id="{4BE7C415-6D48-4AD4-B2EF-DE23F6FB130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8" name="Freeform 8002">
                  <a:extLst>
                    <a:ext uri="{FF2B5EF4-FFF2-40B4-BE49-F238E27FC236}">
                      <a16:creationId xmlns:a16="http://schemas.microsoft.com/office/drawing/2014/main" id="{80BF99B9-2AFD-4D96-B00B-25925E156E3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9" name="Freeform 8003">
                  <a:extLst>
                    <a:ext uri="{FF2B5EF4-FFF2-40B4-BE49-F238E27FC236}">
                      <a16:creationId xmlns:a16="http://schemas.microsoft.com/office/drawing/2014/main" id="{7A8D877F-81BB-4132-BCDE-AB52E8637260}"/>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0" name="Freeform 8004">
                  <a:extLst>
                    <a:ext uri="{FF2B5EF4-FFF2-40B4-BE49-F238E27FC236}">
                      <a16:creationId xmlns:a16="http://schemas.microsoft.com/office/drawing/2014/main" id="{1D0049AC-CB5A-43CA-80A7-81DD720211BF}"/>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1" name="Freeform 8005">
                  <a:extLst>
                    <a:ext uri="{FF2B5EF4-FFF2-40B4-BE49-F238E27FC236}">
                      <a16:creationId xmlns:a16="http://schemas.microsoft.com/office/drawing/2014/main" id="{4B95A3DF-C5A8-49AC-A06D-F858FC83E62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2" name="Freeform 8006">
                  <a:extLst>
                    <a:ext uri="{FF2B5EF4-FFF2-40B4-BE49-F238E27FC236}">
                      <a16:creationId xmlns:a16="http://schemas.microsoft.com/office/drawing/2014/main" id="{E694EA33-95A1-44CD-8B23-BFCD6D0194D5}"/>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3" name="Freeform 8007">
                  <a:extLst>
                    <a:ext uri="{FF2B5EF4-FFF2-40B4-BE49-F238E27FC236}">
                      <a16:creationId xmlns:a16="http://schemas.microsoft.com/office/drawing/2014/main" id="{B1B008D0-3F69-4A89-B0FF-DC613476741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4" name="Freeform 8008">
                  <a:extLst>
                    <a:ext uri="{FF2B5EF4-FFF2-40B4-BE49-F238E27FC236}">
                      <a16:creationId xmlns:a16="http://schemas.microsoft.com/office/drawing/2014/main" id="{451FAEBC-A943-48BC-AF73-01DE032A4C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5" name="Freeform 8009">
                  <a:extLst>
                    <a:ext uri="{FF2B5EF4-FFF2-40B4-BE49-F238E27FC236}">
                      <a16:creationId xmlns:a16="http://schemas.microsoft.com/office/drawing/2014/main" id="{7E35D2B5-B0D6-4807-B389-FDC61E18DFD3}"/>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6" name="Freeform 8010">
                  <a:extLst>
                    <a:ext uri="{FF2B5EF4-FFF2-40B4-BE49-F238E27FC236}">
                      <a16:creationId xmlns:a16="http://schemas.microsoft.com/office/drawing/2014/main" id="{1B5C4C7D-A3E9-4A06-A54E-F397AB9E7F3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7" name="Freeform 8011">
                  <a:extLst>
                    <a:ext uri="{FF2B5EF4-FFF2-40B4-BE49-F238E27FC236}">
                      <a16:creationId xmlns:a16="http://schemas.microsoft.com/office/drawing/2014/main" id="{4F668DC7-BE94-4F35-AAD7-6361AAFD7693}"/>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8" name="Freeform 8012">
                  <a:extLst>
                    <a:ext uri="{FF2B5EF4-FFF2-40B4-BE49-F238E27FC236}">
                      <a16:creationId xmlns:a16="http://schemas.microsoft.com/office/drawing/2014/main" id="{631BB94B-EBB8-4A26-8F44-E275D285C243}"/>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9" name="Freeform 8013">
                  <a:extLst>
                    <a:ext uri="{FF2B5EF4-FFF2-40B4-BE49-F238E27FC236}">
                      <a16:creationId xmlns:a16="http://schemas.microsoft.com/office/drawing/2014/main" id="{D98CD34A-4AF0-4245-9DA0-EA11E588AA9C}"/>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0" name="Freeform 8014">
                  <a:extLst>
                    <a:ext uri="{FF2B5EF4-FFF2-40B4-BE49-F238E27FC236}">
                      <a16:creationId xmlns:a16="http://schemas.microsoft.com/office/drawing/2014/main" id="{277A5872-0F92-4B11-840E-779302D9A2D1}"/>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1" name="Freeform 8015">
                  <a:extLst>
                    <a:ext uri="{FF2B5EF4-FFF2-40B4-BE49-F238E27FC236}">
                      <a16:creationId xmlns:a16="http://schemas.microsoft.com/office/drawing/2014/main" id="{012F377F-A7D7-4D85-B648-88532FC59B57}"/>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2" name="Freeform 8016">
                  <a:extLst>
                    <a:ext uri="{FF2B5EF4-FFF2-40B4-BE49-F238E27FC236}">
                      <a16:creationId xmlns:a16="http://schemas.microsoft.com/office/drawing/2014/main" id="{FDEA9F11-955C-4C52-889A-E2E3AF9517B2}"/>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3" name="Freeform 8017">
                  <a:extLst>
                    <a:ext uri="{FF2B5EF4-FFF2-40B4-BE49-F238E27FC236}">
                      <a16:creationId xmlns:a16="http://schemas.microsoft.com/office/drawing/2014/main" id="{434943A4-B8DE-4256-B7C9-9F8B9CB17EE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4" name="Freeform 8018">
                  <a:extLst>
                    <a:ext uri="{FF2B5EF4-FFF2-40B4-BE49-F238E27FC236}">
                      <a16:creationId xmlns:a16="http://schemas.microsoft.com/office/drawing/2014/main" id="{E5E296AF-ED16-4A39-B7F8-65BBFF52F540}"/>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5" name="Freeform 8019">
                  <a:extLst>
                    <a:ext uri="{FF2B5EF4-FFF2-40B4-BE49-F238E27FC236}">
                      <a16:creationId xmlns:a16="http://schemas.microsoft.com/office/drawing/2014/main" id="{0F458AC2-E069-4CA4-B01C-8AD580C41099}"/>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6" name="Freeform 8020">
                  <a:extLst>
                    <a:ext uri="{FF2B5EF4-FFF2-40B4-BE49-F238E27FC236}">
                      <a16:creationId xmlns:a16="http://schemas.microsoft.com/office/drawing/2014/main" id="{3204C476-3B52-498E-8938-C54901BF526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7" name="Freeform 8021">
                  <a:extLst>
                    <a:ext uri="{FF2B5EF4-FFF2-40B4-BE49-F238E27FC236}">
                      <a16:creationId xmlns:a16="http://schemas.microsoft.com/office/drawing/2014/main" id="{E6B335A6-8E3C-460B-AD29-1E4DD62F4426}"/>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8" name="Freeform 8022">
                  <a:extLst>
                    <a:ext uri="{FF2B5EF4-FFF2-40B4-BE49-F238E27FC236}">
                      <a16:creationId xmlns:a16="http://schemas.microsoft.com/office/drawing/2014/main" id="{26E254F0-8F66-4813-8976-C3CE89660B6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9" name="Freeform 8023">
                  <a:extLst>
                    <a:ext uri="{FF2B5EF4-FFF2-40B4-BE49-F238E27FC236}">
                      <a16:creationId xmlns:a16="http://schemas.microsoft.com/office/drawing/2014/main" id="{0ED815A6-A9E5-477F-B397-C8CDD30F6970}"/>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0" name="Freeform 8024">
                  <a:extLst>
                    <a:ext uri="{FF2B5EF4-FFF2-40B4-BE49-F238E27FC236}">
                      <a16:creationId xmlns:a16="http://schemas.microsoft.com/office/drawing/2014/main" id="{1914E5F0-F559-4DD0-B71A-2E105C3684F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1" name="Freeform 8025">
                  <a:extLst>
                    <a:ext uri="{FF2B5EF4-FFF2-40B4-BE49-F238E27FC236}">
                      <a16:creationId xmlns:a16="http://schemas.microsoft.com/office/drawing/2014/main" id="{2AEBD469-094D-4B53-99D3-A5558A44028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2" name="Freeform 8026">
                  <a:extLst>
                    <a:ext uri="{FF2B5EF4-FFF2-40B4-BE49-F238E27FC236}">
                      <a16:creationId xmlns:a16="http://schemas.microsoft.com/office/drawing/2014/main" id="{C69CE309-B420-46D0-8255-293F0E0A407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3" name="Freeform 8027">
                  <a:extLst>
                    <a:ext uri="{FF2B5EF4-FFF2-40B4-BE49-F238E27FC236}">
                      <a16:creationId xmlns:a16="http://schemas.microsoft.com/office/drawing/2014/main" id="{6A0088D3-F152-4E42-8FCF-EC72922F09A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4" name="Freeform 8028">
                  <a:extLst>
                    <a:ext uri="{FF2B5EF4-FFF2-40B4-BE49-F238E27FC236}">
                      <a16:creationId xmlns:a16="http://schemas.microsoft.com/office/drawing/2014/main" id="{A0089E48-389E-4963-9274-49C7656C55F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5" name="Freeform 8029">
                  <a:extLst>
                    <a:ext uri="{FF2B5EF4-FFF2-40B4-BE49-F238E27FC236}">
                      <a16:creationId xmlns:a16="http://schemas.microsoft.com/office/drawing/2014/main" id="{EE8A5CBE-4AB5-45E9-9264-482B2AA6FF5B}"/>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6" name="Freeform 8030">
                  <a:extLst>
                    <a:ext uri="{FF2B5EF4-FFF2-40B4-BE49-F238E27FC236}">
                      <a16:creationId xmlns:a16="http://schemas.microsoft.com/office/drawing/2014/main" id="{4BA8F065-E2F6-42F2-9CE3-1AC98A52CAEF}"/>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7" name="Freeform 8031">
                  <a:extLst>
                    <a:ext uri="{FF2B5EF4-FFF2-40B4-BE49-F238E27FC236}">
                      <a16:creationId xmlns:a16="http://schemas.microsoft.com/office/drawing/2014/main" id="{E5445EA1-8608-4EFB-B38F-BF2C78B7A0F6}"/>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8" name="Freeform 8032">
                  <a:extLst>
                    <a:ext uri="{FF2B5EF4-FFF2-40B4-BE49-F238E27FC236}">
                      <a16:creationId xmlns:a16="http://schemas.microsoft.com/office/drawing/2014/main" id="{00496F2B-DCAA-4A4D-8841-F48DBE9FAD3C}"/>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9" name="Freeform 8033">
                  <a:extLst>
                    <a:ext uri="{FF2B5EF4-FFF2-40B4-BE49-F238E27FC236}">
                      <a16:creationId xmlns:a16="http://schemas.microsoft.com/office/drawing/2014/main" id="{FBAF6EF6-71AE-4170-83E4-F342E9CAC3D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0" name="Freeform 8034">
                  <a:extLst>
                    <a:ext uri="{FF2B5EF4-FFF2-40B4-BE49-F238E27FC236}">
                      <a16:creationId xmlns:a16="http://schemas.microsoft.com/office/drawing/2014/main" id="{AF072749-56F2-426A-9C5A-923F9EBBD741}"/>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1" name="Freeform 8035">
                  <a:extLst>
                    <a:ext uri="{FF2B5EF4-FFF2-40B4-BE49-F238E27FC236}">
                      <a16:creationId xmlns:a16="http://schemas.microsoft.com/office/drawing/2014/main" id="{529D3438-D8AD-4291-BA48-56E1502F3E8D}"/>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2" name="Freeform 8036">
                  <a:extLst>
                    <a:ext uri="{FF2B5EF4-FFF2-40B4-BE49-F238E27FC236}">
                      <a16:creationId xmlns:a16="http://schemas.microsoft.com/office/drawing/2014/main" id="{15D14653-A7F1-4E59-92AC-8F9795837045}"/>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3" name="Freeform 8037">
                  <a:extLst>
                    <a:ext uri="{FF2B5EF4-FFF2-40B4-BE49-F238E27FC236}">
                      <a16:creationId xmlns:a16="http://schemas.microsoft.com/office/drawing/2014/main" id="{301C508A-95E8-44F4-B27E-67960E976D49}"/>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4" name="Freeform 8038">
                  <a:extLst>
                    <a:ext uri="{FF2B5EF4-FFF2-40B4-BE49-F238E27FC236}">
                      <a16:creationId xmlns:a16="http://schemas.microsoft.com/office/drawing/2014/main" id="{3FE9AA29-0761-4227-8564-7055BB7A5F36}"/>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5" name="Freeform 8039">
                  <a:extLst>
                    <a:ext uri="{FF2B5EF4-FFF2-40B4-BE49-F238E27FC236}">
                      <a16:creationId xmlns:a16="http://schemas.microsoft.com/office/drawing/2014/main" id="{1EBF4155-DC0F-41FD-ABFC-4F5BDCF74627}"/>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6" name="Freeform 8040">
                  <a:extLst>
                    <a:ext uri="{FF2B5EF4-FFF2-40B4-BE49-F238E27FC236}">
                      <a16:creationId xmlns:a16="http://schemas.microsoft.com/office/drawing/2014/main" id="{D99AB8FA-F14A-4D71-8E87-A48D19B54B2A}"/>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7" name="Freeform 8041">
                  <a:extLst>
                    <a:ext uri="{FF2B5EF4-FFF2-40B4-BE49-F238E27FC236}">
                      <a16:creationId xmlns:a16="http://schemas.microsoft.com/office/drawing/2014/main" id="{42753364-B2A2-4E0B-9C81-B4750389A5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8" name="Freeform 8042">
                  <a:extLst>
                    <a:ext uri="{FF2B5EF4-FFF2-40B4-BE49-F238E27FC236}">
                      <a16:creationId xmlns:a16="http://schemas.microsoft.com/office/drawing/2014/main" id="{61667CB5-0536-44E9-8A2E-0441425C001C}"/>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9" name="Freeform 8043">
                  <a:extLst>
                    <a:ext uri="{FF2B5EF4-FFF2-40B4-BE49-F238E27FC236}">
                      <a16:creationId xmlns:a16="http://schemas.microsoft.com/office/drawing/2014/main" id="{8A8E31C0-031E-4141-AD06-396B6C9F2EE6}"/>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0" name="Freeform 8044">
                  <a:extLst>
                    <a:ext uri="{FF2B5EF4-FFF2-40B4-BE49-F238E27FC236}">
                      <a16:creationId xmlns:a16="http://schemas.microsoft.com/office/drawing/2014/main" id="{34CF0309-DBFD-4281-8A86-CC1D6BF4800A}"/>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1" name="Freeform 8045">
                  <a:extLst>
                    <a:ext uri="{FF2B5EF4-FFF2-40B4-BE49-F238E27FC236}">
                      <a16:creationId xmlns:a16="http://schemas.microsoft.com/office/drawing/2014/main" id="{8F9A9563-61B8-4C49-8A7B-7880CE34C149}"/>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2" name="Freeform 8046">
                  <a:extLst>
                    <a:ext uri="{FF2B5EF4-FFF2-40B4-BE49-F238E27FC236}">
                      <a16:creationId xmlns:a16="http://schemas.microsoft.com/office/drawing/2014/main" id="{FDD25DD8-79B2-4A62-926A-D342E4E91364}"/>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3" name="Freeform 8047">
                  <a:extLst>
                    <a:ext uri="{FF2B5EF4-FFF2-40B4-BE49-F238E27FC236}">
                      <a16:creationId xmlns:a16="http://schemas.microsoft.com/office/drawing/2014/main" id="{CDA33D2E-049D-474F-BC80-F258895BC21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4" name="Freeform 8048">
                  <a:extLst>
                    <a:ext uri="{FF2B5EF4-FFF2-40B4-BE49-F238E27FC236}">
                      <a16:creationId xmlns:a16="http://schemas.microsoft.com/office/drawing/2014/main" id="{EB527641-409D-4D0F-B7DC-06C2557C3BA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5" name="Freeform 8049">
                  <a:extLst>
                    <a:ext uri="{FF2B5EF4-FFF2-40B4-BE49-F238E27FC236}">
                      <a16:creationId xmlns:a16="http://schemas.microsoft.com/office/drawing/2014/main" id="{1B955A44-6F79-4006-98D3-FD123EF17F8F}"/>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6" name="Freeform 8050">
                  <a:extLst>
                    <a:ext uri="{FF2B5EF4-FFF2-40B4-BE49-F238E27FC236}">
                      <a16:creationId xmlns:a16="http://schemas.microsoft.com/office/drawing/2014/main" id="{93DA6E74-D031-4B97-9BBA-D1346B5381B6}"/>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7" name="Freeform 8051">
                  <a:extLst>
                    <a:ext uri="{FF2B5EF4-FFF2-40B4-BE49-F238E27FC236}">
                      <a16:creationId xmlns:a16="http://schemas.microsoft.com/office/drawing/2014/main" id="{D78A032A-1C34-4AC0-A616-B8751B373DEE}"/>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8" name="Freeform 8052">
                  <a:extLst>
                    <a:ext uri="{FF2B5EF4-FFF2-40B4-BE49-F238E27FC236}">
                      <a16:creationId xmlns:a16="http://schemas.microsoft.com/office/drawing/2014/main" id="{E4BAFB7D-5249-432F-AAB0-BF752826AC9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9" name="Freeform 8053">
                  <a:extLst>
                    <a:ext uri="{FF2B5EF4-FFF2-40B4-BE49-F238E27FC236}">
                      <a16:creationId xmlns:a16="http://schemas.microsoft.com/office/drawing/2014/main" id="{38868327-FC7F-43EA-83AE-BB5969A21D8D}"/>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0" name="Freeform 8054">
                  <a:extLst>
                    <a:ext uri="{FF2B5EF4-FFF2-40B4-BE49-F238E27FC236}">
                      <a16:creationId xmlns:a16="http://schemas.microsoft.com/office/drawing/2014/main" id="{D5C065F0-0B34-43A2-8CEC-A7927F978389}"/>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1" name="Freeform 8055">
                  <a:extLst>
                    <a:ext uri="{FF2B5EF4-FFF2-40B4-BE49-F238E27FC236}">
                      <a16:creationId xmlns:a16="http://schemas.microsoft.com/office/drawing/2014/main" id="{AFA88B1C-5C74-4859-B30E-2203EC36EC35}"/>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2" name="Freeform 8056">
                  <a:extLst>
                    <a:ext uri="{FF2B5EF4-FFF2-40B4-BE49-F238E27FC236}">
                      <a16:creationId xmlns:a16="http://schemas.microsoft.com/office/drawing/2014/main" id="{7181ADB3-5C1C-4CBE-8BB6-3FB31DDA8EB9}"/>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3" name="Freeform 8057">
                  <a:extLst>
                    <a:ext uri="{FF2B5EF4-FFF2-40B4-BE49-F238E27FC236}">
                      <a16:creationId xmlns:a16="http://schemas.microsoft.com/office/drawing/2014/main" id="{31585918-A5D7-4291-A489-AE78439429B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4" name="Freeform 8058">
                  <a:extLst>
                    <a:ext uri="{FF2B5EF4-FFF2-40B4-BE49-F238E27FC236}">
                      <a16:creationId xmlns:a16="http://schemas.microsoft.com/office/drawing/2014/main" id="{466594E4-798F-4172-A11D-946312DF11E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5" name="Freeform 8059">
                  <a:extLst>
                    <a:ext uri="{FF2B5EF4-FFF2-40B4-BE49-F238E27FC236}">
                      <a16:creationId xmlns:a16="http://schemas.microsoft.com/office/drawing/2014/main" id="{81C66844-FAE6-4EE2-AFB8-3C4391F6244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6" name="Freeform 8060">
                  <a:extLst>
                    <a:ext uri="{FF2B5EF4-FFF2-40B4-BE49-F238E27FC236}">
                      <a16:creationId xmlns:a16="http://schemas.microsoft.com/office/drawing/2014/main" id="{F5FFE66A-98A8-4A00-A4CA-6CEBC08D1455}"/>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7" name="Freeform 8061">
                  <a:extLst>
                    <a:ext uri="{FF2B5EF4-FFF2-40B4-BE49-F238E27FC236}">
                      <a16:creationId xmlns:a16="http://schemas.microsoft.com/office/drawing/2014/main" id="{758BA0DC-A9DA-4E4A-A6D0-0D9289AECA95}"/>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8" name="Freeform 8062">
                  <a:extLst>
                    <a:ext uri="{FF2B5EF4-FFF2-40B4-BE49-F238E27FC236}">
                      <a16:creationId xmlns:a16="http://schemas.microsoft.com/office/drawing/2014/main" id="{37BC6135-5E56-4994-88F6-C7336477E244}"/>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9" name="Freeform 8063">
                  <a:extLst>
                    <a:ext uri="{FF2B5EF4-FFF2-40B4-BE49-F238E27FC236}">
                      <a16:creationId xmlns:a16="http://schemas.microsoft.com/office/drawing/2014/main" id="{FFA19FB5-DB0A-447B-806B-A8ADC914165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0" name="Freeform 8064">
                  <a:extLst>
                    <a:ext uri="{FF2B5EF4-FFF2-40B4-BE49-F238E27FC236}">
                      <a16:creationId xmlns:a16="http://schemas.microsoft.com/office/drawing/2014/main" id="{2575BA89-5011-4199-8105-A92B8EFEC5E9}"/>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1" name="Freeform 8065">
                  <a:extLst>
                    <a:ext uri="{FF2B5EF4-FFF2-40B4-BE49-F238E27FC236}">
                      <a16:creationId xmlns:a16="http://schemas.microsoft.com/office/drawing/2014/main" id="{25CEAC5F-3A01-40B4-A53C-75085964C49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2" name="Freeform 8066">
                  <a:extLst>
                    <a:ext uri="{FF2B5EF4-FFF2-40B4-BE49-F238E27FC236}">
                      <a16:creationId xmlns:a16="http://schemas.microsoft.com/office/drawing/2014/main" id="{DFAD3E1E-2A11-43ED-B0FA-987F254D820B}"/>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3" name="Freeform 8067">
                  <a:extLst>
                    <a:ext uri="{FF2B5EF4-FFF2-40B4-BE49-F238E27FC236}">
                      <a16:creationId xmlns:a16="http://schemas.microsoft.com/office/drawing/2014/main" id="{98C05BCE-450C-4368-9FCC-11F0812B2EE2}"/>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4" name="Freeform 8068">
                  <a:extLst>
                    <a:ext uri="{FF2B5EF4-FFF2-40B4-BE49-F238E27FC236}">
                      <a16:creationId xmlns:a16="http://schemas.microsoft.com/office/drawing/2014/main" id="{C2DD3E9B-D685-4747-96CA-D9875C100B02}"/>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5" name="Freeform 8069">
                  <a:extLst>
                    <a:ext uri="{FF2B5EF4-FFF2-40B4-BE49-F238E27FC236}">
                      <a16:creationId xmlns:a16="http://schemas.microsoft.com/office/drawing/2014/main" id="{D9592028-D2CC-435E-B1B1-2D4BB2E5C40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6" name="Freeform 8070">
                  <a:extLst>
                    <a:ext uri="{FF2B5EF4-FFF2-40B4-BE49-F238E27FC236}">
                      <a16:creationId xmlns:a16="http://schemas.microsoft.com/office/drawing/2014/main" id="{AE953572-E288-4C85-B222-9BFB6B00D7B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7" name="Freeform 8071">
                  <a:extLst>
                    <a:ext uri="{FF2B5EF4-FFF2-40B4-BE49-F238E27FC236}">
                      <a16:creationId xmlns:a16="http://schemas.microsoft.com/office/drawing/2014/main" id="{DF399170-9E03-4B7C-9EC9-B614EA06FFD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8" name="Freeform 8072">
                  <a:extLst>
                    <a:ext uri="{FF2B5EF4-FFF2-40B4-BE49-F238E27FC236}">
                      <a16:creationId xmlns:a16="http://schemas.microsoft.com/office/drawing/2014/main" id="{488C7B9D-ED6E-4126-9F93-8F689CCB3C9B}"/>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9" name="Freeform 8073">
                  <a:extLst>
                    <a:ext uri="{FF2B5EF4-FFF2-40B4-BE49-F238E27FC236}">
                      <a16:creationId xmlns:a16="http://schemas.microsoft.com/office/drawing/2014/main" id="{42766F11-7C42-4322-86E3-4B55F2C0D72A}"/>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0" name="Freeform 8074">
                  <a:extLst>
                    <a:ext uri="{FF2B5EF4-FFF2-40B4-BE49-F238E27FC236}">
                      <a16:creationId xmlns:a16="http://schemas.microsoft.com/office/drawing/2014/main" id="{FF84F54C-0E1D-4F18-B22B-C8D22062BAC7}"/>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1" name="Freeform 8075">
                  <a:extLst>
                    <a:ext uri="{FF2B5EF4-FFF2-40B4-BE49-F238E27FC236}">
                      <a16:creationId xmlns:a16="http://schemas.microsoft.com/office/drawing/2014/main" id="{ACA06AAD-CA24-4F09-886F-58B2FF488BE3}"/>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2" name="Freeform 8076">
                  <a:extLst>
                    <a:ext uri="{FF2B5EF4-FFF2-40B4-BE49-F238E27FC236}">
                      <a16:creationId xmlns:a16="http://schemas.microsoft.com/office/drawing/2014/main" id="{6F3EFD3E-F78C-4CD3-A1CE-672890D598B6}"/>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3" name="Freeform 8077">
                  <a:extLst>
                    <a:ext uri="{FF2B5EF4-FFF2-40B4-BE49-F238E27FC236}">
                      <a16:creationId xmlns:a16="http://schemas.microsoft.com/office/drawing/2014/main" id="{9EC4C60A-0D7F-4B15-87FA-6A06C5213939}"/>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4" name="Freeform 8078">
                  <a:extLst>
                    <a:ext uri="{FF2B5EF4-FFF2-40B4-BE49-F238E27FC236}">
                      <a16:creationId xmlns:a16="http://schemas.microsoft.com/office/drawing/2014/main" id="{849704D4-5B06-493C-BB0B-6F1C3384440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5" name="Freeform 8079">
                  <a:extLst>
                    <a:ext uri="{FF2B5EF4-FFF2-40B4-BE49-F238E27FC236}">
                      <a16:creationId xmlns:a16="http://schemas.microsoft.com/office/drawing/2014/main" id="{EA1604D3-5ED0-4D1F-B2A8-B1711FB127D6}"/>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6" name="Freeform 8080">
                  <a:extLst>
                    <a:ext uri="{FF2B5EF4-FFF2-40B4-BE49-F238E27FC236}">
                      <a16:creationId xmlns:a16="http://schemas.microsoft.com/office/drawing/2014/main" id="{ECBE08FC-50F7-4A42-B5AB-336D7EBEE1F4}"/>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7" name="Freeform 8081">
                  <a:extLst>
                    <a:ext uri="{FF2B5EF4-FFF2-40B4-BE49-F238E27FC236}">
                      <a16:creationId xmlns:a16="http://schemas.microsoft.com/office/drawing/2014/main" id="{8A27C118-2CB0-49B5-8E36-C99FBB4CFFA1}"/>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8" name="Freeform 8082">
                  <a:extLst>
                    <a:ext uri="{FF2B5EF4-FFF2-40B4-BE49-F238E27FC236}">
                      <a16:creationId xmlns:a16="http://schemas.microsoft.com/office/drawing/2014/main" id="{8C5907BC-D463-4A90-926F-25C849E80FE3}"/>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9" name="Freeform 8083">
                  <a:extLst>
                    <a:ext uri="{FF2B5EF4-FFF2-40B4-BE49-F238E27FC236}">
                      <a16:creationId xmlns:a16="http://schemas.microsoft.com/office/drawing/2014/main" id="{1AA7C67E-75E8-4EED-877C-D81CE6C86E80}"/>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0" name="Freeform 8084">
                  <a:extLst>
                    <a:ext uri="{FF2B5EF4-FFF2-40B4-BE49-F238E27FC236}">
                      <a16:creationId xmlns:a16="http://schemas.microsoft.com/office/drawing/2014/main" id="{9718D098-2924-4FFB-A947-7E835D450D2A}"/>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1" name="Freeform 8085">
                  <a:extLst>
                    <a:ext uri="{FF2B5EF4-FFF2-40B4-BE49-F238E27FC236}">
                      <a16:creationId xmlns:a16="http://schemas.microsoft.com/office/drawing/2014/main" id="{914AF2D8-F73A-41EE-A4DE-29CAC666342E}"/>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2" name="Freeform 8086">
                  <a:extLst>
                    <a:ext uri="{FF2B5EF4-FFF2-40B4-BE49-F238E27FC236}">
                      <a16:creationId xmlns:a16="http://schemas.microsoft.com/office/drawing/2014/main" id="{BBB00CF1-1AD7-40BC-BD2A-BE95DDDCF5FD}"/>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3" name="Freeform 8087">
                  <a:extLst>
                    <a:ext uri="{FF2B5EF4-FFF2-40B4-BE49-F238E27FC236}">
                      <a16:creationId xmlns:a16="http://schemas.microsoft.com/office/drawing/2014/main" id="{ABB2875C-F2F6-4B40-85EA-71BF6E896742}"/>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4" name="Freeform 8088">
                  <a:extLst>
                    <a:ext uri="{FF2B5EF4-FFF2-40B4-BE49-F238E27FC236}">
                      <a16:creationId xmlns:a16="http://schemas.microsoft.com/office/drawing/2014/main" id="{2B3E5ECC-54F8-48A2-AF9A-EBDE49762216}"/>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5" name="Freeform 8089">
                  <a:extLst>
                    <a:ext uri="{FF2B5EF4-FFF2-40B4-BE49-F238E27FC236}">
                      <a16:creationId xmlns:a16="http://schemas.microsoft.com/office/drawing/2014/main" id="{04C51329-D54A-41DB-88E3-F1D704CB5853}"/>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6" name="Freeform 8090">
                  <a:extLst>
                    <a:ext uri="{FF2B5EF4-FFF2-40B4-BE49-F238E27FC236}">
                      <a16:creationId xmlns:a16="http://schemas.microsoft.com/office/drawing/2014/main" id="{1AAEB961-3588-491C-AB2B-1DC990950E08}"/>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7" name="Freeform 8091">
                  <a:extLst>
                    <a:ext uri="{FF2B5EF4-FFF2-40B4-BE49-F238E27FC236}">
                      <a16:creationId xmlns:a16="http://schemas.microsoft.com/office/drawing/2014/main" id="{E8C6DBF4-C42C-4209-A51E-067BB986111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8" name="Freeform 8092">
                  <a:extLst>
                    <a:ext uri="{FF2B5EF4-FFF2-40B4-BE49-F238E27FC236}">
                      <a16:creationId xmlns:a16="http://schemas.microsoft.com/office/drawing/2014/main" id="{A3879B46-9CFE-49B9-8BBA-6CFF901CF3E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9" name="Freeform 8093">
                  <a:extLst>
                    <a:ext uri="{FF2B5EF4-FFF2-40B4-BE49-F238E27FC236}">
                      <a16:creationId xmlns:a16="http://schemas.microsoft.com/office/drawing/2014/main" id="{165FB1FB-799B-415E-94A0-F010E3DD580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0" name="Freeform 8094">
                  <a:extLst>
                    <a:ext uri="{FF2B5EF4-FFF2-40B4-BE49-F238E27FC236}">
                      <a16:creationId xmlns:a16="http://schemas.microsoft.com/office/drawing/2014/main" id="{1FC85151-E1FB-4CF7-91DE-AC3F834895F0}"/>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1" name="Freeform 8095">
                  <a:extLst>
                    <a:ext uri="{FF2B5EF4-FFF2-40B4-BE49-F238E27FC236}">
                      <a16:creationId xmlns:a16="http://schemas.microsoft.com/office/drawing/2014/main" id="{06EF2678-6C10-40E1-BA13-8BC13B19FBF2}"/>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2" name="Freeform 8096">
                  <a:extLst>
                    <a:ext uri="{FF2B5EF4-FFF2-40B4-BE49-F238E27FC236}">
                      <a16:creationId xmlns:a16="http://schemas.microsoft.com/office/drawing/2014/main" id="{6991C68D-D1CD-4E0A-AA4B-735E926D60E6}"/>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3" name="Freeform 8097">
                  <a:extLst>
                    <a:ext uri="{FF2B5EF4-FFF2-40B4-BE49-F238E27FC236}">
                      <a16:creationId xmlns:a16="http://schemas.microsoft.com/office/drawing/2014/main" id="{E7AAFE63-34D4-40D0-B4EC-CC5B97F5D0B0}"/>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4" name="Freeform 8098">
                  <a:extLst>
                    <a:ext uri="{FF2B5EF4-FFF2-40B4-BE49-F238E27FC236}">
                      <a16:creationId xmlns:a16="http://schemas.microsoft.com/office/drawing/2014/main" id="{5D03BFB4-7014-4135-8BD5-E3D2725C7F57}"/>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5" name="Freeform 8099">
                  <a:extLst>
                    <a:ext uri="{FF2B5EF4-FFF2-40B4-BE49-F238E27FC236}">
                      <a16:creationId xmlns:a16="http://schemas.microsoft.com/office/drawing/2014/main" id="{10E3B4EE-77C8-49AD-9941-25EB2CB600D7}"/>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6" name="Freeform 8100">
                  <a:extLst>
                    <a:ext uri="{FF2B5EF4-FFF2-40B4-BE49-F238E27FC236}">
                      <a16:creationId xmlns:a16="http://schemas.microsoft.com/office/drawing/2014/main" id="{B066542B-D90A-43F8-B83B-E47EC1EC6F09}"/>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7" name="Freeform 8101">
                  <a:extLst>
                    <a:ext uri="{FF2B5EF4-FFF2-40B4-BE49-F238E27FC236}">
                      <a16:creationId xmlns:a16="http://schemas.microsoft.com/office/drawing/2014/main" id="{10FD6617-10A1-4319-930E-B14706B76590}"/>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8" name="Freeform 8102">
                  <a:extLst>
                    <a:ext uri="{FF2B5EF4-FFF2-40B4-BE49-F238E27FC236}">
                      <a16:creationId xmlns:a16="http://schemas.microsoft.com/office/drawing/2014/main" id="{36794934-ACD9-415B-9B32-D93EE615331F}"/>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9" name="Freeform 8103">
                  <a:extLst>
                    <a:ext uri="{FF2B5EF4-FFF2-40B4-BE49-F238E27FC236}">
                      <a16:creationId xmlns:a16="http://schemas.microsoft.com/office/drawing/2014/main" id="{56DAEC5A-4BF3-42A2-9A73-B709129DA7D2}"/>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0" name="Freeform 8104">
                  <a:extLst>
                    <a:ext uri="{FF2B5EF4-FFF2-40B4-BE49-F238E27FC236}">
                      <a16:creationId xmlns:a16="http://schemas.microsoft.com/office/drawing/2014/main" id="{498998F5-1CB8-4379-9E4E-C23F4073F2D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1" name="Freeform 8105">
                  <a:extLst>
                    <a:ext uri="{FF2B5EF4-FFF2-40B4-BE49-F238E27FC236}">
                      <a16:creationId xmlns:a16="http://schemas.microsoft.com/office/drawing/2014/main" id="{DC3DA9A3-CCA6-4A45-9B9A-67FD16CD5EF4}"/>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2" name="Freeform 8106">
                  <a:extLst>
                    <a:ext uri="{FF2B5EF4-FFF2-40B4-BE49-F238E27FC236}">
                      <a16:creationId xmlns:a16="http://schemas.microsoft.com/office/drawing/2014/main" id="{65127EE6-2661-4A96-BCE9-B1F21BDBBD9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3" name="Freeform 8107">
                  <a:extLst>
                    <a:ext uri="{FF2B5EF4-FFF2-40B4-BE49-F238E27FC236}">
                      <a16:creationId xmlns:a16="http://schemas.microsoft.com/office/drawing/2014/main" id="{3F7B8CE7-E56A-4C28-99C4-9BA2AB00779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4" name="Freeform 8108">
                  <a:extLst>
                    <a:ext uri="{FF2B5EF4-FFF2-40B4-BE49-F238E27FC236}">
                      <a16:creationId xmlns:a16="http://schemas.microsoft.com/office/drawing/2014/main" id="{B27A8185-A9A9-4461-AFE5-D183E642A241}"/>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5" name="Freeform 8109">
                  <a:extLst>
                    <a:ext uri="{FF2B5EF4-FFF2-40B4-BE49-F238E27FC236}">
                      <a16:creationId xmlns:a16="http://schemas.microsoft.com/office/drawing/2014/main" id="{75BA68ED-FB93-413B-9BE0-DC1892AF119E}"/>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6" name="Freeform 8110">
                  <a:extLst>
                    <a:ext uri="{FF2B5EF4-FFF2-40B4-BE49-F238E27FC236}">
                      <a16:creationId xmlns:a16="http://schemas.microsoft.com/office/drawing/2014/main" id="{5D0809AC-0729-41DD-AE1C-13ACFD09B3D2}"/>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7" name="Freeform 8111">
                  <a:extLst>
                    <a:ext uri="{FF2B5EF4-FFF2-40B4-BE49-F238E27FC236}">
                      <a16:creationId xmlns:a16="http://schemas.microsoft.com/office/drawing/2014/main" id="{2E2329C0-905E-4520-B1DF-D918B26A1EED}"/>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8" name="Freeform 8112">
                  <a:extLst>
                    <a:ext uri="{FF2B5EF4-FFF2-40B4-BE49-F238E27FC236}">
                      <a16:creationId xmlns:a16="http://schemas.microsoft.com/office/drawing/2014/main" id="{525B9DBA-FB33-4263-91AD-B4E6BA71A6CE}"/>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9" name="Freeform 8113">
                  <a:extLst>
                    <a:ext uri="{FF2B5EF4-FFF2-40B4-BE49-F238E27FC236}">
                      <a16:creationId xmlns:a16="http://schemas.microsoft.com/office/drawing/2014/main" id="{986FBE95-B03B-4688-8AC4-251A1EE0D6BE}"/>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0" name="Freeform 8114">
                  <a:extLst>
                    <a:ext uri="{FF2B5EF4-FFF2-40B4-BE49-F238E27FC236}">
                      <a16:creationId xmlns:a16="http://schemas.microsoft.com/office/drawing/2014/main" id="{3380C4AE-F3E8-4D0B-9BA6-5125FB15A08B}"/>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1" name="Freeform 8115">
                  <a:extLst>
                    <a:ext uri="{FF2B5EF4-FFF2-40B4-BE49-F238E27FC236}">
                      <a16:creationId xmlns:a16="http://schemas.microsoft.com/office/drawing/2014/main" id="{AF932B04-5E49-41B9-BC20-EAEC51F78D81}"/>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2" name="Freeform 8116">
                  <a:extLst>
                    <a:ext uri="{FF2B5EF4-FFF2-40B4-BE49-F238E27FC236}">
                      <a16:creationId xmlns:a16="http://schemas.microsoft.com/office/drawing/2014/main" id="{7186F3E5-4AB4-4EE7-99F5-D8BC042404D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3" name="Freeform 8117">
                  <a:extLst>
                    <a:ext uri="{FF2B5EF4-FFF2-40B4-BE49-F238E27FC236}">
                      <a16:creationId xmlns:a16="http://schemas.microsoft.com/office/drawing/2014/main" id="{C53149F8-2456-426E-83A6-531B4B9146C5}"/>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4" name="Freeform 8118">
                  <a:extLst>
                    <a:ext uri="{FF2B5EF4-FFF2-40B4-BE49-F238E27FC236}">
                      <a16:creationId xmlns:a16="http://schemas.microsoft.com/office/drawing/2014/main" id="{872596CB-48DD-4082-B878-38E20CD10E51}"/>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5" name="Freeform 8119">
                  <a:extLst>
                    <a:ext uri="{FF2B5EF4-FFF2-40B4-BE49-F238E27FC236}">
                      <a16:creationId xmlns:a16="http://schemas.microsoft.com/office/drawing/2014/main" id="{28FE9D0E-5EAE-4F51-952F-B55B729EAAA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6" name="Freeform 8120">
                  <a:extLst>
                    <a:ext uri="{FF2B5EF4-FFF2-40B4-BE49-F238E27FC236}">
                      <a16:creationId xmlns:a16="http://schemas.microsoft.com/office/drawing/2014/main" id="{B9ECE29B-282D-4859-9957-C343367511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7" name="Freeform 8121">
                  <a:extLst>
                    <a:ext uri="{FF2B5EF4-FFF2-40B4-BE49-F238E27FC236}">
                      <a16:creationId xmlns:a16="http://schemas.microsoft.com/office/drawing/2014/main" id="{0E82BD9B-E3FE-4140-9699-7A9EDAD1A165}"/>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8" name="Freeform 8122">
                  <a:extLst>
                    <a:ext uri="{FF2B5EF4-FFF2-40B4-BE49-F238E27FC236}">
                      <a16:creationId xmlns:a16="http://schemas.microsoft.com/office/drawing/2014/main" id="{37642674-C3AE-42BC-A7CB-8B97913D3E6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9" name="Freeform 8123">
                  <a:extLst>
                    <a:ext uri="{FF2B5EF4-FFF2-40B4-BE49-F238E27FC236}">
                      <a16:creationId xmlns:a16="http://schemas.microsoft.com/office/drawing/2014/main" id="{044B684C-9C00-474D-AD30-17592DC13FFC}"/>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0" name="Freeform 8124">
                  <a:extLst>
                    <a:ext uri="{FF2B5EF4-FFF2-40B4-BE49-F238E27FC236}">
                      <a16:creationId xmlns:a16="http://schemas.microsoft.com/office/drawing/2014/main" id="{862B5C7D-5F1C-4EE0-ACF1-5513A3273D7B}"/>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1" name="Freeform 8125">
                  <a:extLst>
                    <a:ext uri="{FF2B5EF4-FFF2-40B4-BE49-F238E27FC236}">
                      <a16:creationId xmlns:a16="http://schemas.microsoft.com/office/drawing/2014/main" id="{0A6DBB8F-1FFA-414F-952C-471572830C3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2" name="Freeform 8126">
                  <a:extLst>
                    <a:ext uri="{FF2B5EF4-FFF2-40B4-BE49-F238E27FC236}">
                      <a16:creationId xmlns:a16="http://schemas.microsoft.com/office/drawing/2014/main" id="{0B79F649-E148-4069-8AF5-73D6B87D506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3" name="Freeform 8127">
                  <a:extLst>
                    <a:ext uri="{FF2B5EF4-FFF2-40B4-BE49-F238E27FC236}">
                      <a16:creationId xmlns:a16="http://schemas.microsoft.com/office/drawing/2014/main" id="{C48023A4-B875-45DB-8555-5E6C708A3F19}"/>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4" name="Freeform 8128">
                  <a:extLst>
                    <a:ext uri="{FF2B5EF4-FFF2-40B4-BE49-F238E27FC236}">
                      <a16:creationId xmlns:a16="http://schemas.microsoft.com/office/drawing/2014/main" id="{CB97BF37-F5B3-4267-BB39-B2C9381DF62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5" name="Freeform 8129">
                  <a:extLst>
                    <a:ext uri="{FF2B5EF4-FFF2-40B4-BE49-F238E27FC236}">
                      <a16:creationId xmlns:a16="http://schemas.microsoft.com/office/drawing/2014/main" id="{F68C516E-7EA9-4984-A316-B027506978F9}"/>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6" name="Freeform 8130">
                  <a:extLst>
                    <a:ext uri="{FF2B5EF4-FFF2-40B4-BE49-F238E27FC236}">
                      <a16:creationId xmlns:a16="http://schemas.microsoft.com/office/drawing/2014/main" id="{A7898E81-A7C3-4A09-8719-F2CC3195259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7" name="Freeform 8131">
                  <a:extLst>
                    <a:ext uri="{FF2B5EF4-FFF2-40B4-BE49-F238E27FC236}">
                      <a16:creationId xmlns:a16="http://schemas.microsoft.com/office/drawing/2014/main" id="{3A05DF14-3781-4784-B9CE-50B5D50BB74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8" name="Freeform 8132">
                  <a:extLst>
                    <a:ext uri="{FF2B5EF4-FFF2-40B4-BE49-F238E27FC236}">
                      <a16:creationId xmlns:a16="http://schemas.microsoft.com/office/drawing/2014/main" id="{05B5DB5B-41A1-4745-A6B4-B9B30D0E1F3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9" name="Freeform 8133">
                  <a:extLst>
                    <a:ext uri="{FF2B5EF4-FFF2-40B4-BE49-F238E27FC236}">
                      <a16:creationId xmlns:a16="http://schemas.microsoft.com/office/drawing/2014/main" id="{C84EDF8B-909B-4C6E-8F32-DD32B317DCAA}"/>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0" name="Freeform 8134">
                  <a:extLst>
                    <a:ext uri="{FF2B5EF4-FFF2-40B4-BE49-F238E27FC236}">
                      <a16:creationId xmlns:a16="http://schemas.microsoft.com/office/drawing/2014/main" id="{6104AF3A-F21B-460D-806C-9641BB24F00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1" name="Freeform 8135">
                  <a:extLst>
                    <a:ext uri="{FF2B5EF4-FFF2-40B4-BE49-F238E27FC236}">
                      <a16:creationId xmlns:a16="http://schemas.microsoft.com/office/drawing/2014/main" id="{32EF7144-E7FB-4770-BDE3-C208ADB353EB}"/>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2" name="Freeform 8136">
                  <a:extLst>
                    <a:ext uri="{FF2B5EF4-FFF2-40B4-BE49-F238E27FC236}">
                      <a16:creationId xmlns:a16="http://schemas.microsoft.com/office/drawing/2014/main" id="{F9DAE827-A20B-420E-8A8A-3B9E1A7B8A8A}"/>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3" name="Freeform 8137">
                  <a:extLst>
                    <a:ext uri="{FF2B5EF4-FFF2-40B4-BE49-F238E27FC236}">
                      <a16:creationId xmlns:a16="http://schemas.microsoft.com/office/drawing/2014/main" id="{A4524B96-05C6-4FF2-8A36-37C184263B8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4" name="Freeform 8138">
                  <a:extLst>
                    <a:ext uri="{FF2B5EF4-FFF2-40B4-BE49-F238E27FC236}">
                      <a16:creationId xmlns:a16="http://schemas.microsoft.com/office/drawing/2014/main" id="{422E58BB-9B7A-4149-B724-9D6124B06D1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5" name="Freeform 8139">
                  <a:extLst>
                    <a:ext uri="{FF2B5EF4-FFF2-40B4-BE49-F238E27FC236}">
                      <a16:creationId xmlns:a16="http://schemas.microsoft.com/office/drawing/2014/main" id="{A224CDD9-EA39-4772-ADA3-BA08197103BB}"/>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6" name="Freeform 8140">
                  <a:extLst>
                    <a:ext uri="{FF2B5EF4-FFF2-40B4-BE49-F238E27FC236}">
                      <a16:creationId xmlns:a16="http://schemas.microsoft.com/office/drawing/2014/main" id="{DB0CF825-FAF2-43BC-872E-D620C1E5D80C}"/>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7" name="Freeform 8141">
                  <a:extLst>
                    <a:ext uri="{FF2B5EF4-FFF2-40B4-BE49-F238E27FC236}">
                      <a16:creationId xmlns:a16="http://schemas.microsoft.com/office/drawing/2014/main" id="{929AB230-7CC3-4A40-9F4B-D8D515CCA850}"/>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8" name="Freeform 8142">
                  <a:extLst>
                    <a:ext uri="{FF2B5EF4-FFF2-40B4-BE49-F238E27FC236}">
                      <a16:creationId xmlns:a16="http://schemas.microsoft.com/office/drawing/2014/main" id="{95096D67-0F9D-412E-BE76-EE45621798FB}"/>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9" name="Freeform 8143">
                  <a:extLst>
                    <a:ext uri="{FF2B5EF4-FFF2-40B4-BE49-F238E27FC236}">
                      <a16:creationId xmlns:a16="http://schemas.microsoft.com/office/drawing/2014/main" id="{3AD47E98-1426-4D4B-9B91-2FCAC59A543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0" name="Freeform 8144">
                  <a:extLst>
                    <a:ext uri="{FF2B5EF4-FFF2-40B4-BE49-F238E27FC236}">
                      <a16:creationId xmlns:a16="http://schemas.microsoft.com/office/drawing/2014/main" id="{C809EC83-1F00-4F57-B820-BD9F3624A91B}"/>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1" name="Freeform 8145">
                  <a:extLst>
                    <a:ext uri="{FF2B5EF4-FFF2-40B4-BE49-F238E27FC236}">
                      <a16:creationId xmlns:a16="http://schemas.microsoft.com/office/drawing/2014/main" id="{70C6FF80-E29A-490D-A96F-99B97ED825E5}"/>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2" name="Freeform 8146">
                  <a:extLst>
                    <a:ext uri="{FF2B5EF4-FFF2-40B4-BE49-F238E27FC236}">
                      <a16:creationId xmlns:a16="http://schemas.microsoft.com/office/drawing/2014/main" id="{EAF0CE4A-8A35-43C4-9AEB-C3D1C52CDD6C}"/>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3" name="Freeform 8147">
                  <a:extLst>
                    <a:ext uri="{FF2B5EF4-FFF2-40B4-BE49-F238E27FC236}">
                      <a16:creationId xmlns:a16="http://schemas.microsoft.com/office/drawing/2014/main" id="{AFF37767-5D44-43E9-8F8B-099E7B19CA3B}"/>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4" name="Freeform 8148">
                  <a:extLst>
                    <a:ext uri="{FF2B5EF4-FFF2-40B4-BE49-F238E27FC236}">
                      <a16:creationId xmlns:a16="http://schemas.microsoft.com/office/drawing/2014/main" id="{21DBA7DC-C0F9-4D51-A941-CAFD135AC1CE}"/>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5" name="Freeform 8149">
                  <a:extLst>
                    <a:ext uri="{FF2B5EF4-FFF2-40B4-BE49-F238E27FC236}">
                      <a16:creationId xmlns:a16="http://schemas.microsoft.com/office/drawing/2014/main" id="{8388B533-3F91-4E4E-82ED-4EE3A2EFA76D}"/>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6" name="Freeform 8150">
                  <a:extLst>
                    <a:ext uri="{FF2B5EF4-FFF2-40B4-BE49-F238E27FC236}">
                      <a16:creationId xmlns:a16="http://schemas.microsoft.com/office/drawing/2014/main" id="{7DDF4EAE-CA8E-41A3-B12C-1DC82FA4471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7" name="Freeform 8151">
                  <a:extLst>
                    <a:ext uri="{FF2B5EF4-FFF2-40B4-BE49-F238E27FC236}">
                      <a16:creationId xmlns:a16="http://schemas.microsoft.com/office/drawing/2014/main" id="{EA6EC216-0213-4F05-8746-D7011ABEA4B9}"/>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8" name="Freeform 8152">
                  <a:extLst>
                    <a:ext uri="{FF2B5EF4-FFF2-40B4-BE49-F238E27FC236}">
                      <a16:creationId xmlns:a16="http://schemas.microsoft.com/office/drawing/2014/main" id="{3F34C957-2770-45AC-984A-E0AE415C570D}"/>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9" name="Freeform 8153">
                  <a:extLst>
                    <a:ext uri="{FF2B5EF4-FFF2-40B4-BE49-F238E27FC236}">
                      <a16:creationId xmlns:a16="http://schemas.microsoft.com/office/drawing/2014/main" id="{A52A408D-F3FE-4CDD-AA98-8E6D0644299A}"/>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0" name="Freeform 8154">
                  <a:extLst>
                    <a:ext uri="{FF2B5EF4-FFF2-40B4-BE49-F238E27FC236}">
                      <a16:creationId xmlns:a16="http://schemas.microsoft.com/office/drawing/2014/main" id="{72012B8B-DD01-4633-8D6D-D46E5B2A9765}"/>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1" name="Freeform 8155">
                  <a:extLst>
                    <a:ext uri="{FF2B5EF4-FFF2-40B4-BE49-F238E27FC236}">
                      <a16:creationId xmlns:a16="http://schemas.microsoft.com/office/drawing/2014/main" id="{5B8CE687-5A43-4716-BA7F-B577A82EEE5E}"/>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2" name="Freeform 8156">
                  <a:extLst>
                    <a:ext uri="{FF2B5EF4-FFF2-40B4-BE49-F238E27FC236}">
                      <a16:creationId xmlns:a16="http://schemas.microsoft.com/office/drawing/2014/main" id="{8598DC15-638B-4D8B-8B57-FC792B3864F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3" name="Freeform 8157">
                  <a:extLst>
                    <a:ext uri="{FF2B5EF4-FFF2-40B4-BE49-F238E27FC236}">
                      <a16:creationId xmlns:a16="http://schemas.microsoft.com/office/drawing/2014/main" id="{12FE94AD-5F9C-46EC-A254-54DE46598873}"/>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4" name="Freeform 8158">
                  <a:extLst>
                    <a:ext uri="{FF2B5EF4-FFF2-40B4-BE49-F238E27FC236}">
                      <a16:creationId xmlns:a16="http://schemas.microsoft.com/office/drawing/2014/main" id="{362DDBFE-8E87-4947-84AB-99B9F2BB6A3E}"/>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5" name="Freeform 8159">
                  <a:extLst>
                    <a:ext uri="{FF2B5EF4-FFF2-40B4-BE49-F238E27FC236}">
                      <a16:creationId xmlns:a16="http://schemas.microsoft.com/office/drawing/2014/main" id="{6701AC20-4DF0-41CB-BB30-8F4AD01B5C72}"/>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6" name="Freeform 8160">
                  <a:extLst>
                    <a:ext uri="{FF2B5EF4-FFF2-40B4-BE49-F238E27FC236}">
                      <a16:creationId xmlns:a16="http://schemas.microsoft.com/office/drawing/2014/main" id="{DFC0ADE7-1F48-4717-A6A8-C4BB86E502B9}"/>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7" name="Freeform 8161">
                  <a:extLst>
                    <a:ext uri="{FF2B5EF4-FFF2-40B4-BE49-F238E27FC236}">
                      <a16:creationId xmlns:a16="http://schemas.microsoft.com/office/drawing/2014/main" id="{BA20F89B-A4D8-4479-A291-36C90E28C475}"/>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8" name="Freeform 8162">
                  <a:extLst>
                    <a:ext uri="{FF2B5EF4-FFF2-40B4-BE49-F238E27FC236}">
                      <a16:creationId xmlns:a16="http://schemas.microsoft.com/office/drawing/2014/main" id="{0136F07B-0E5A-4887-A544-F8E3AFCEDB0C}"/>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9" name="Freeform 8163">
                  <a:extLst>
                    <a:ext uri="{FF2B5EF4-FFF2-40B4-BE49-F238E27FC236}">
                      <a16:creationId xmlns:a16="http://schemas.microsoft.com/office/drawing/2014/main" id="{31BE7750-7AEC-4315-96E1-2BDE729E40E4}"/>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0" name="Freeform 8164">
                  <a:extLst>
                    <a:ext uri="{FF2B5EF4-FFF2-40B4-BE49-F238E27FC236}">
                      <a16:creationId xmlns:a16="http://schemas.microsoft.com/office/drawing/2014/main" id="{71BFF663-FC44-4BCD-A106-383CFB90C181}"/>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1" name="Freeform 8165">
                  <a:extLst>
                    <a:ext uri="{FF2B5EF4-FFF2-40B4-BE49-F238E27FC236}">
                      <a16:creationId xmlns:a16="http://schemas.microsoft.com/office/drawing/2014/main" id="{3EBD25C8-6A56-40D9-A63F-36038C37D997}"/>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2" name="Freeform 8166">
                  <a:extLst>
                    <a:ext uri="{FF2B5EF4-FFF2-40B4-BE49-F238E27FC236}">
                      <a16:creationId xmlns:a16="http://schemas.microsoft.com/office/drawing/2014/main" id="{F13B4FAC-E331-4839-9FA6-ECE5DFE0520E}"/>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3" name="Freeform 8167">
                  <a:extLst>
                    <a:ext uri="{FF2B5EF4-FFF2-40B4-BE49-F238E27FC236}">
                      <a16:creationId xmlns:a16="http://schemas.microsoft.com/office/drawing/2014/main" id="{E63553E2-7FD2-47D2-9375-A5E0C4E9205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4" name="Freeform 8168">
                  <a:extLst>
                    <a:ext uri="{FF2B5EF4-FFF2-40B4-BE49-F238E27FC236}">
                      <a16:creationId xmlns:a16="http://schemas.microsoft.com/office/drawing/2014/main" id="{2B3DF9A2-6108-4767-BDFE-09039E62FC1D}"/>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5" name="Freeform 8169">
                  <a:extLst>
                    <a:ext uri="{FF2B5EF4-FFF2-40B4-BE49-F238E27FC236}">
                      <a16:creationId xmlns:a16="http://schemas.microsoft.com/office/drawing/2014/main" id="{8EB1160B-0F98-40BB-908B-05054E39B3FE}"/>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6" name="Freeform 8170">
                  <a:extLst>
                    <a:ext uri="{FF2B5EF4-FFF2-40B4-BE49-F238E27FC236}">
                      <a16:creationId xmlns:a16="http://schemas.microsoft.com/office/drawing/2014/main" id="{11907B5D-A131-4E16-BC8E-3703F57296F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7" name="Freeform 8171">
                  <a:extLst>
                    <a:ext uri="{FF2B5EF4-FFF2-40B4-BE49-F238E27FC236}">
                      <a16:creationId xmlns:a16="http://schemas.microsoft.com/office/drawing/2014/main" id="{46348B74-7B98-4624-875E-EC9712E2AA96}"/>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8" name="Freeform 8172">
                  <a:extLst>
                    <a:ext uri="{FF2B5EF4-FFF2-40B4-BE49-F238E27FC236}">
                      <a16:creationId xmlns:a16="http://schemas.microsoft.com/office/drawing/2014/main" id="{5D3C3129-19C5-478D-98A0-5E1257A01639}"/>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9" name="Freeform 8173">
                  <a:extLst>
                    <a:ext uri="{FF2B5EF4-FFF2-40B4-BE49-F238E27FC236}">
                      <a16:creationId xmlns:a16="http://schemas.microsoft.com/office/drawing/2014/main" id="{0148E459-14D3-4C7C-A877-264ED32CCFA4}"/>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0" name="Freeform 8174">
                  <a:extLst>
                    <a:ext uri="{FF2B5EF4-FFF2-40B4-BE49-F238E27FC236}">
                      <a16:creationId xmlns:a16="http://schemas.microsoft.com/office/drawing/2014/main" id="{67873B90-7C80-4D62-B85F-4A9E07F7ABD4}"/>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1" name="Freeform 8175">
                  <a:extLst>
                    <a:ext uri="{FF2B5EF4-FFF2-40B4-BE49-F238E27FC236}">
                      <a16:creationId xmlns:a16="http://schemas.microsoft.com/office/drawing/2014/main" id="{F56DE2BF-73BD-4A4E-84F3-D9BB2FC699C3}"/>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2" name="Freeform 8176">
                  <a:extLst>
                    <a:ext uri="{FF2B5EF4-FFF2-40B4-BE49-F238E27FC236}">
                      <a16:creationId xmlns:a16="http://schemas.microsoft.com/office/drawing/2014/main" id="{211005F9-7588-4ADF-B5CD-8FF0A36FB829}"/>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3" name="Freeform 8177">
                  <a:extLst>
                    <a:ext uri="{FF2B5EF4-FFF2-40B4-BE49-F238E27FC236}">
                      <a16:creationId xmlns:a16="http://schemas.microsoft.com/office/drawing/2014/main" id="{2A9487E5-0ABA-489D-9011-E75ACA3E3D86}"/>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4" name="Freeform 8178">
                  <a:extLst>
                    <a:ext uri="{FF2B5EF4-FFF2-40B4-BE49-F238E27FC236}">
                      <a16:creationId xmlns:a16="http://schemas.microsoft.com/office/drawing/2014/main" id="{CA6DFBAF-67F2-4071-9F91-897A07E45D8C}"/>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5" name="Freeform 8179">
                  <a:extLst>
                    <a:ext uri="{FF2B5EF4-FFF2-40B4-BE49-F238E27FC236}">
                      <a16:creationId xmlns:a16="http://schemas.microsoft.com/office/drawing/2014/main" id="{43D99F2E-3765-4453-83C9-1756F1456416}"/>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6" name="Freeform 8180">
                  <a:extLst>
                    <a:ext uri="{FF2B5EF4-FFF2-40B4-BE49-F238E27FC236}">
                      <a16:creationId xmlns:a16="http://schemas.microsoft.com/office/drawing/2014/main" id="{D0AF0B36-2230-4486-B2C4-50241291192C}"/>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7" name="Freeform 8181">
                  <a:extLst>
                    <a:ext uri="{FF2B5EF4-FFF2-40B4-BE49-F238E27FC236}">
                      <a16:creationId xmlns:a16="http://schemas.microsoft.com/office/drawing/2014/main" id="{C88476EC-7779-4227-9B9C-A7ABAF0CB834}"/>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8" name="Freeform 8182">
                  <a:extLst>
                    <a:ext uri="{FF2B5EF4-FFF2-40B4-BE49-F238E27FC236}">
                      <a16:creationId xmlns:a16="http://schemas.microsoft.com/office/drawing/2014/main" id="{AB5EA83A-19AD-4469-B8FD-08C2DDB38DA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9" name="Freeform 8183">
                  <a:extLst>
                    <a:ext uri="{FF2B5EF4-FFF2-40B4-BE49-F238E27FC236}">
                      <a16:creationId xmlns:a16="http://schemas.microsoft.com/office/drawing/2014/main" id="{CE7069CA-BB22-410B-B01A-2912B3929B0E}"/>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0" name="Freeform 8184">
                  <a:extLst>
                    <a:ext uri="{FF2B5EF4-FFF2-40B4-BE49-F238E27FC236}">
                      <a16:creationId xmlns:a16="http://schemas.microsoft.com/office/drawing/2014/main" id="{FE0EF3D4-9F52-4BFA-968B-24A7F9A5EA7C}"/>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1" name="Freeform 8185">
                  <a:extLst>
                    <a:ext uri="{FF2B5EF4-FFF2-40B4-BE49-F238E27FC236}">
                      <a16:creationId xmlns:a16="http://schemas.microsoft.com/office/drawing/2014/main" id="{16BA830A-FAAD-4FFC-BDF8-F5D8B1F2E7F3}"/>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2" name="Freeform 8186">
                  <a:extLst>
                    <a:ext uri="{FF2B5EF4-FFF2-40B4-BE49-F238E27FC236}">
                      <a16:creationId xmlns:a16="http://schemas.microsoft.com/office/drawing/2014/main" id="{84B2ED97-C316-43AA-B64A-2797CBAE0AC9}"/>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3" name="Freeform 8187">
                  <a:extLst>
                    <a:ext uri="{FF2B5EF4-FFF2-40B4-BE49-F238E27FC236}">
                      <a16:creationId xmlns:a16="http://schemas.microsoft.com/office/drawing/2014/main" id="{A62159AC-4A33-4AFA-876E-3E4F719694B4}"/>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4" name="Freeform 8188">
                  <a:extLst>
                    <a:ext uri="{FF2B5EF4-FFF2-40B4-BE49-F238E27FC236}">
                      <a16:creationId xmlns:a16="http://schemas.microsoft.com/office/drawing/2014/main" id="{0E9C6BEB-F69A-4472-AAB9-91D56ED19E46}"/>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5" name="Freeform 8189">
                  <a:extLst>
                    <a:ext uri="{FF2B5EF4-FFF2-40B4-BE49-F238E27FC236}">
                      <a16:creationId xmlns:a16="http://schemas.microsoft.com/office/drawing/2014/main" id="{3BD8189F-F7D6-4D92-9E04-8DFE58D126D2}"/>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6" name="Freeform 8190">
                  <a:extLst>
                    <a:ext uri="{FF2B5EF4-FFF2-40B4-BE49-F238E27FC236}">
                      <a16:creationId xmlns:a16="http://schemas.microsoft.com/office/drawing/2014/main" id="{B5E5207E-1987-495D-ADED-7F8994A6FFBF}"/>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7" name="Freeform 8191">
                  <a:extLst>
                    <a:ext uri="{FF2B5EF4-FFF2-40B4-BE49-F238E27FC236}">
                      <a16:creationId xmlns:a16="http://schemas.microsoft.com/office/drawing/2014/main" id="{6E0E7AAE-6C86-4F18-8D61-DBEF52F3DAD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8" name="Freeform 8192">
                  <a:extLst>
                    <a:ext uri="{FF2B5EF4-FFF2-40B4-BE49-F238E27FC236}">
                      <a16:creationId xmlns:a16="http://schemas.microsoft.com/office/drawing/2014/main" id="{7DAA445B-BFD5-4A69-A01A-F97C74A408E7}"/>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9" name="Freeform 8193">
                  <a:extLst>
                    <a:ext uri="{FF2B5EF4-FFF2-40B4-BE49-F238E27FC236}">
                      <a16:creationId xmlns:a16="http://schemas.microsoft.com/office/drawing/2014/main" id="{72529A24-A2BB-4128-9EA8-FDAD615699CE}"/>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0" name="Freeform 8194">
                  <a:extLst>
                    <a:ext uri="{FF2B5EF4-FFF2-40B4-BE49-F238E27FC236}">
                      <a16:creationId xmlns:a16="http://schemas.microsoft.com/office/drawing/2014/main" id="{2F7FA812-D715-45C2-B9F1-90B637F7A339}"/>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1" name="Freeform 8195">
                  <a:extLst>
                    <a:ext uri="{FF2B5EF4-FFF2-40B4-BE49-F238E27FC236}">
                      <a16:creationId xmlns:a16="http://schemas.microsoft.com/office/drawing/2014/main" id="{505733AB-9384-4D3A-9D1F-81462571DAF4}"/>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2" name="Freeform 8196">
                  <a:extLst>
                    <a:ext uri="{FF2B5EF4-FFF2-40B4-BE49-F238E27FC236}">
                      <a16:creationId xmlns:a16="http://schemas.microsoft.com/office/drawing/2014/main" id="{369E9216-36F9-4434-B2C9-EFB367D462C5}"/>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3" name="Freeform 8197">
                  <a:extLst>
                    <a:ext uri="{FF2B5EF4-FFF2-40B4-BE49-F238E27FC236}">
                      <a16:creationId xmlns:a16="http://schemas.microsoft.com/office/drawing/2014/main" id="{35B2D30B-B9C2-4779-B356-29A2E2D086B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4" name="Freeform 8198">
                  <a:extLst>
                    <a:ext uri="{FF2B5EF4-FFF2-40B4-BE49-F238E27FC236}">
                      <a16:creationId xmlns:a16="http://schemas.microsoft.com/office/drawing/2014/main" id="{0DE34409-23A5-403C-BBFA-19C1D8CB7194}"/>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5" name="Freeform 8199">
                  <a:extLst>
                    <a:ext uri="{FF2B5EF4-FFF2-40B4-BE49-F238E27FC236}">
                      <a16:creationId xmlns:a16="http://schemas.microsoft.com/office/drawing/2014/main" id="{0FFF466D-23AE-4999-B01C-24F9B2E4DE07}"/>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6" name="Freeform 8200">
                  <a:extLst>
                    <a:ext uri="{FF2B5EF4-FFF2-40B4-BE49-F238E27FC236}">
                      <a16:creationId xmlns:a16="http://schemas.microsoft.com/office/drawing/2014/main" id="{574E0438-B4AF-4BAC-BF21-2377D072B58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7" name="Freeform 8201">
                  <a:extLst>
                    <a:ext uri="{FF2B5EF4-FFF2-40B4-BE49-F238E27FC236}">
                      <a16:creationId xmlns:a16="http://schemas.microsoft.com/office/drawing/2014/main" id="{D32F6894-1079-4CD4-9ACF-ABF44FF6F584}"/>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8" name="Freeform 8202">
                  <a:extLst>
                    <a:ext uri="{FF2B5EF4-FFF2-40B4-BE49-F238E27FC236}">
                      <a16:creationId xmlns:a16="http://schemas.microsoft.com/office/drawing/2014/main" id="{94A295F2-6F16-48D1-B055-421F7F48FD0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9" name="Freeform 8203">
                  <a:extLst>
                    <a:ext uri="{FF2B5EF4-FFF2-40B4-BE49-F238E27FC236}">
                      <a16:creationId xmlns:a16="http://schemas.microsoft.com/office/drawing/2014/main" id="{313DAD12-02D6-4F15-8EA4-6DC816F26F9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0" name="Freeform 8204">
                  <a:extLst>
                    <a:ext uri="{FF2B5EF4-FFF2-40B4-BE49-F238E27FC236}">
                      <a16:creationId xmlns:a16="http://schemas.microsoft.com/office/drawing/2014/main" id="{52CAA111-4E1F-4AF9-8B44-0DFABA8496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1" name="Freeform 8205">
                  <a:extLst>
                    <a:ext uri="{FF2B5EF4-FFF2-40B4-BE49-F238E27FC236}">
                      <a16:creationId xmlns:a16="http://schemas.microsoft.com/office/drawing/2014/main" id="{1D390410-D2E5-43EC-9FCF-97B2E7602316}"/>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2" name="Freeform 8206">
                  <a:extLst>
                    <a:ext uri="{FF2B5EF4-FFF2-40B4-BE49-F238E27FC236}">
                      <a16:creationId xmlns:a16="http://schemas.microsoft.com/office/drawing/2014/main" id="{4A75F0B1-B344-442B-8CEC-A4996378FE52}"/>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3" name="Freeform 8207">
                  <a:extLst>
                    <a:ext uri="{FF2B5EF4-FFF2-40B4-BE49-F238E27FC236}">
                      <a16:creationId xmlns:a16="http://schemas.microsoft.com/office/drawing/2014/main" id="{5B3501FC-EB0D-4774-A869-A820FE0E1248}"/>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4" name="Freeform 8208">
                  <a:extLst>
                    <a:ext uri="{FF2B5EF4-FFF2-40B4-BE49-F238E27FC236}">
                      <a16:creationId xmlns:a16="http://schemas.microsoft.com/office/drawing/2014/main" id="{0918B16D-D59A-44D3-940D-D6F5AAFFAC4D}"/>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5" name="Freeform 8209">
                  <a:extLst>
                    <a:ext uri="{FF2B5EF4-FFF2-40B4-BE49-F238E27FC236}">
                      <a16:creationId xmlns:a16="http://schemas.microsoft.com/office/drawing/2014/main" id="{2EFF09CC-953A-4FD6-90A6-F9E397272CE6}"/>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6" name="Freeform 8210">
                  <a:extLst>
                    <a:ext uri="{FF2B5EF4-FFF2-40B4-BE49-F238E27FC236}">
                      <a16:creationId xmlns:a16="http://schemas.microsoft.com/office/drawing/2014/main" id="{D0278097-8C2F-4A0D-9F88-26DD03459D8C}"/>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7" name="Freeform 8211">
                  <a:extLst>
                    <a:ext uri="{FF2B5EF4-FFF2-40B4-BE49-F238E27FC236}">
                      <a16:creationId xmlns:a16="http://schemas.microsoft.com/office/drawing/2014/main" id="{7F30D46B-E2A4-4E2A-8B8B-69BCD64697E2}"/>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8" name="Freeform 8212">
                  <a:extLst>
                    <a:ext uri="{FF2B5EF4-FFF2-40B4-BE49-F238E27FC236}">
                      <a16:creationId xmlns:a16="http://schemas.microsoft.com/office/drawing/2014/main" id="{8C935345-4DB4-4E7F-A8DD-AE7901969F91}"/>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9" name="Freeform 8213">
                  <a:extLst>
                    <a:ext uri="{FF2B5EF4-FFF2-40B4-BE49-F238E27FC236}">
                      <a16:creationId xmlns:a16="http://schemas.microsoft.com/office/drawing/2014/main" id="{BFABD1B4-2906-4297-B8FF-AAABEB800883}"/>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0" name="Freeform 8214">
                  <a:extLst>
                    <a:ext uri="{FF2B5EF4-FFF2-40B4-BE49-F238E27FC236}">
                      <a16:creationId xmlns:a16="http://schemas.microsoft.com/office/drawing/2014/main" id="{9F0C865F-FD25-405B-A9F7-A403C59056D0}"/>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1" name="Freeform 8215">
                  <a:extLst>
                    <a:ext uri="{FF2B5EF4-FFF2-40B4-BE49-F238E27FC236}">
                      <a16:creationId xmlns:a16="http://schemas.microsoft.com/office/drawing/2014/main" id="{EBC780E2-E9C9-42B5-BE13-BA560A0010E4}"/>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2" name="Freeform 8216">
                  <a:extLst>
                    <a:ext uri="{FF2B5EF4-FFF2-40B4-BE49-F238E27FC236}">
                      <a16:creationId xmlns:a16="http://schemas.microsoft.com/office/drawing/2014/main" id="{A7551386-A29F-4241-888D-EC7C983434D2}"/>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3" name="Freeform 8217">
                  <a:extLst>
                    <a:ext uri="{FF2B5EF4-FFF2-40B4-BE49-F238E27FC236}">
                      <a16:creationId xmlns:a16="http://schemas.microsoft.com/office/drawing/2014/main" id="{8A5B8DD4-82C2-43B0-BF2E-0957EB66750D}"/>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4" name="Freeform 8218">
                  <a:extLst>
                    <a:ext uri="{FF2B5EF4-FFF2-40B4-BE49-F238E27FC236}">
                      <a16:creationId xmlns:a16="http://schemas.microsoft.com/office/drawing/2014/main" id="{E1643023-BF51-4E58-B87D-66808A8FAF2C}"/>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5" name="Freeform 8219">
                  <a:extLst>
                    <a:ext uri="{FF2B5EF4-FFF2-40B4-BE49-F238E27FC236}">
                      <a16:creationId xmlns:a16="http://schemas.microsoft.com/office/drawing/2014/main" id="{76EBE968-09F4-41C0-BCDD-4C1F0BD989F4}"/>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6" name="Freeform 8220">
                  <a:extLst>
                    <a:ext uri="{FF2B5EF4-FFF2-40B4-BE49-F238E27FC236}">
                      <a16:creationId xmlns:a16="http://schemas.microsoft.com/office/drawing/2014/main" id="{4D21F43B-CA46-48E9-9860-CCB2A2648A9C}"/>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7" name="Freeform 8221">
                  <a:extLst>
                    <a:ext uri="{FF2B5EF4-FFF2-40B4-BE49-F238E27FC236}">
                      <a16:creationId xmlns:a16="http://schemas.microsoft.com/office/drawing/2014/main" id="{3A30D653-E516-4D81-8F91-F446AB9DB1B1}"/>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8" name="Freeform 8222">
                  <a:extLst>
                    <a:ext uri="{FF2B5EF4-FFF2-40B4-BE49-F238E27FC236}">
                      <a16:creationId xmlns:a16="http://schemas.microsoft.com/office/drawing/2014/main" id="{6416D0EE-79D6-4D78-B64C-86B3DBD78229}"/>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9" name="Freeform 8223">
                  <a:extLst>
                    <a:ext uri="{FF2B5EF4-FFF2-40B4-BE49-F238E27FC236}">
                      <a16:creationId xmlns:a16="http://schemas.microsoft.com/office/drawing/2014/main" id="{E027FF80-692E-4585-AF30-8291AB9B0EA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0" name="Freeform 8224">
                  <a:extLst>
                    <a:ext uri="{FF2B5EF4-FFF2-40B4-BE49-F238E27FC236}">
                      <a16:creationId xmlns:a16="http://schemas.microsoft.com/office/drawing/2014/main" id="{B37999A7-AE01-4A39-BE5D-3D797CBF388E}"/>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1" name="Freeform 8225">
                  <a:extLst>
                    <a:ext uri="{FF2B5EF4-FFF2-40B4-BE49-F238E27FC236}">
                      <a16:creationId xmlns:a16="http://schemas.microsoft.com/office/drawing/2014/main" id="{B3986D05-DB62-4C74-9C1E-D22B3FFD3883}"/>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2" name="Freeform 8226">
                  <a:extLst>
                    <a:ext uri="{FF2B5EF4-FFF2-40B4-BE49-F238E27FC236}">
                      <a16:creationId xmlns:a16="http://schemas.microsoft.com/office/drawing/2014/main" id="{7DCA1C93-679B-40C6-BF22-0C2BDB4AEBBA}"/>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3" name="Freeform 8227">
                  <a:extLst>
                    <a:ext uri="{FF2B5EF4-FFF2-40B4-BE49-F238E27FC236}">
                      <a16:creationId xmlns:a16="http://schemas.microsoft.com/office/drawing/2014/main" id="{D0475A42-DAC8-4F11-8E08-7500F6C84A4F}"/>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4" name="Freeform 8228">
                  <a:extLst>
                    <a:ext uri="{FF2B5EF4-FFF2-40B4-BE49-F238E27FC236}">
                      <a16:creationId xmlns:a16="http://schemas.microsoft.com/office/drawing/2014/main" id="{502FEB2E-EF49-4D51-9197-5F174D5A4C1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5" name="Freeform 8229">
                  <a:extLst>
                    <a:ext uri="{FF2B5EF4-FFF2-40B4-BE49-F238E27FC236}">
                      <a16:creationId xmlns:a16="http://schemas.microsoft.com/office/drawing/2014/main" id="{BD9ACD90-8EE5-442E-B7F1-59B1E35C958D}"/>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6" name="Freeform 8230">
                  <a:extLst>
                    <a:ext uri="{FF2B5EF4-FFF2-40B4-BE49-F238E27FC236}">
                      <a16:creationId xmlns:a16="http://schemas.microsoft.com/office/drawing/2014/main" id="{1585D4C4-3DB3-49C7-A8AC-F18FB5A4F932}"/>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7" name="Freeform 8231">
                  <a:extLst>
                    <a:ext uri="{FF2B5EF4-FFF2-40B4-BE49-F238E27FC236}">
                      <a16:creationId xmlns:a16="http://schemas.microsoft.com/office/drawing/2014/main" id="{4D491F97-5626-4D56-99E2-45CE56B770D5}"/>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8" name="Freeform 8232">
                  <a:extLst>
                    <a:ext uri="{FF2B5EF4-FFF2-40B4-BE49-F238E27FC236}">
                      <a16:creationId xmlns:a16="http://schemas.microsoft.com/office/drawing/2014/main" id="{AAC96945-CDF4-4A6E-BE0C-425BEED033A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9" name="Freeform 8233">
                  <a:extLst>
                    <a:ext uri="{FF2B5EF4-FFF2-40B4-BE49-F238E27FC236}">
                      <a16:creationId xmlns:a16="http://schemas.microsoft.com/office/drawing/2014/main" id="{4F5EE35F-407B-49FD-8EE2-CCF2658DC65A}"/>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0" name="Freeform 8234">
                  <a:extLst>
                    <a:ext uri="{FF2B5EF4-FFF2-40B4-BE49-F238E27FC236}">
                      <a16:creationId xmlns:a16="http://schemas.microsoft.com/office/drawing/2014/main" id="{7D714589-B9F5-4710-B26A-44E8655171C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1" name="Freeform 8235">
                  <a:extLst>
                    <a:ext uri="{FF2B5EF4-FFF2-40B4-BE49-F238E27FC236}">
                      <a16:creationId xmlns:a16="http://schemas.microsoft.com/office/drawing/2014/main" id="{1911443A-C75A-4F18-94EE-FAE6ED41D35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2" name="Freeform 8236">
                  <a:extLst>
                    <a:ext uri="{FF2B5EF4-FFF2-40B4-BE49-F238E27FC236}">
                      <a16:creationId xmlns:a16="http://schemas.microsoft.com/office/drawing/2014/main" id="{F442F9E1-A2D1-4BE0-827B-26A921B51A4A}"/>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3" name="Freeform 8237">
                  <a:extLst>
                    <a:ext uri="{FF2B5EF4-FFF2-40B4-BE49-F238E27FC236}">
                      <a16:creationId xmlns:a16="http://schemas.microsoft.com/office/drawing/2014/main" id="{1C8CC603-AED9-4454-87BB-D7AE99E89058}"/>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4" name="Freeform 8238">
                  <a:extLst>
                    <a:ext uri="{FF2B5EF4-FFF2-40B4-BE49-F238E27FC236}">
                      <a16:creationId xmlns:a16="http://schemas.microsoft.com/office/drawing/2014/main" id="{BE6D4807-690E-4923-B95B-C401F2A34B21}"/>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5" name="Freeform 8239">
                  <a:extLst>
                    <a:ext uri="{FF2B5EF4-FFF2-40B4-BE49-F238E27FC236}">
                      <a16:creationId xmlns:a16="http://schemas.microsoft.com/office/drawing/2014/main" id="{9641A91B-D5DD-43E0-A30F-48F341ECD6A9}"/>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6" name="Freeform 8240">
                  <a:extLst>
                    <a:ext uri="{FF2B5EF4-FFF2-40B4-BE49-F238E27FC236}">
                      <a16:creationId xmlns:a16="http://schemas.microsoft.com/office/drawing/2014/main" id="{8F79D66D-9A8F-47BB-AAF5-DC8066927F34}"/>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7" name="Freeform 8241">
                  <a:extLst>
                    <a:ext uri="{FF2B5EF4-FFF2-40B4-BE49-F238E27FC236}">
                      <a16:creationId xmlns:a16="http://schemas.microsoft.com/office/drawing/2014/main" id="{C56DDE6C-BFA0-47F4-8417-8FA314287E27}"/>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8" name="Freeform 8242">
                  <a:extLst>
                    <a:ext uri="{FF2B5EF4-FFF2-40B4-BE49-F238E27FC236}">
                      <a16:creationId xmlns:a16="http://schemas.microsoft.com/office/drawing/2014/main" id="{088CFC54-6F6C-48BD-ADF2-584E6C6B46A6}"/>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9" name="Freeform 8243">
                  <a:extLst>
                    <a:ext uri="{FF2B5EF4-FFF2-40B4-BE49-F238E27FC236}">
                      <a16:creationId xmlns:a16="http://schemas.microsoft.com/office/drawing/2014/main" id="{2D86F4AB-8AF7-4883-B098-F6BAE4FF658B}"/>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0" name="Freeform 8244">
                  <a:extLst>
                    <a:ext uri="{FF2B5EF4-FFF2-40B4-BE49-F238E27FC236}">
                      <a16:creationId xmlns:a16="http://schemas.microsoft.com/office/drawing/2014/main" id="{09963EBE-D4F8-46D1-935C-62536CD7F28B}"/>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1" name="Freeform 8245">
                  <a:extLst>
                    <a:ext uri="{FF2B5EF4-FFF2-40B4-BE49-F238E27FC236}">
                      <a16:creationId xmlns:a16="http://schemas.microsoft.com/office/drawing/2014/main" id="{5A1FD0E9-9C6A-45CB-886E-484C160637D0}"/>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2" name="Freeform 8246">
                  <a:extLst>
                    <a:ext uri="{FF2B5EF4-FFF2-40B4-BE49-F238E27FC236}">
                      <a16:creationId xmlns:a16="http://schemas.microsoft.com/office/drawing/2014/main" id="{9C3EF5C8-2145-415C-B646-4969946EF3E6}"/>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3" name="Freeform 8247">
                  <a:extLst>
                    <a:ext uri="{FF2B5EF4-FFF2-40B4-BE49-F238E27FC236}">
                      <a16:creationId xmlns:a16="http://schemas.microsoft.com/office/drawing/2014/main" id="{983908CA-AF97-4F1A-A805-2012CABB834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4" name="Freeform 8248">
                  <a:extLst>
                    <a:ext uri="{FF2B5EF4-FFF2-40B4-BE49-F238E27FC236}">
                      <a16:creationId xmlns:a16="http://schemas.microsoft.com/office/drawing/2014/main" id="{D8BF8BDC-652F-433E-8DD6-953542D20CF4}"/>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5" name="Freeform 8249">
                  <a:extLst>
                    <a:ext uri="{FF2B5EF4-FFF2-40B4-BE49-F238E27FC236}">
                      <a16:creationId xmlns:a16="http://schemas.microsoft.com/office/drawing/2014/main" id="{89A2C6A0-8D14-4D6B-B7D4-74DA6A7A487D}"/>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6" name="Freeform 8250">
                  <a:extLst>
                    <a:ext uri="{FF2B5EF4-FFF2-40B4-BE49-F238E27FC236}">
                      <a16:creationId xmlns:a16="http://schemas.microsoft.com/office/drawing/2014/main" id="{F390FDCE-2934-492B-87B6-E696B57E79D6}"/>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7" name="Freeform 8251">
                  <a:extLst>
                    <a:ext uri="{FF2B5EF4-FFF2-40B4-BE49-F238E27FC236}">
                      <a16:creationId xmlns:a16="http://schemas.microsoft.com/office/drawing/2014/main" id="{D8BE319B-FA7B-4440-A90B-E3F0EC01B64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8" name="Freeform 8252">
                  <a:extLst>
                    <a:ext uri="{FF2B5EF4-FFF2-40B4-BE49-F238E27FC236}">
                      <a16:creationId xmlns:a16="http://schemas.microsoft.com/office/drawing/2014/main" id="{F44EDF4B-81AB-4182-B203-7B9BEBBD0CBA}"/>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9" name="Freeform 8253">
                  <a:extLst>
                    <a:ext uri="{FF2B5EF4-FFF2-40B4-BE49-F238E27FC236}">
                      <a16:creationId xmlns:a16="http://schemas.microsoft.com/office/drawing/2014/main" id="{ED393AF8-2F4C-4ECD-9F33-6969C2B6CF20}"/>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0" name="Freeform 8254">
                  <a:extLst>
                    <a:ext uri="{FF2B5EF4-FFF2-40B4-BE49-F238E27FC236}">
                      <a16:creationId xmlns:a16="http://schemas.microsoft.com/office/drawing/2014/main" id="{7C29090A-0588-425D-933D-E3332B107F4E}"/>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1" name="Freeform 8255">
                  <a:extLst>
                    <a:ext uri="{FF2B5EF4-FFF2-40B4-BE49-F238E27FC236}">
                      <a16:creationId xmlns:a16="http://schemas.microsoft.com/office/drawing/2014/main" id="{8968FED6-1B8C-4E3D-92D3-D387B687A05E}"/>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2" name="Freeform 8256">
                  <a:extLst>
                    <a:ext uri="{FF2B5EF4-FFF2-40B4-BE49-F238E27FC236}">
                      <a16:creationId xmlns:a16="http://schemas.microsoft.com/office/drawing/2014/main" id="{ACBDC03B-8B64-4973-B64A-CFF07EC14ED4}"/>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3" name="Freeform 8257">
                  <a:extLst>
                    <a:ext uri="{FF2B5EF4-FFF2-40B4-BE49-F238E27FC236}">
                      <a16:creationId xmlns:a16="http://schemas.microsoft.com/office/drawing/2014/main" id="{8952602D-7411-48DE-881B-8BBF66CE8FDF}"/>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4" name="Freeform 8258">
                  <a:extLst>
                    <a:ext uri="{FF2B5EF4-FFF2-40B4-BE49-F238E27FC236}">
                      <a16:creationId xmlns:a16="http://schemas.microsoft.com/office/drawing/2014/main" id="{6E1D5FA2-4301-4417-BD09-5ADB8EBF1D23}"/>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5" name="Freeform 8259">
                  <a:extLst>
                    <a:ext uri="{FF2B5EF4-FFF2-40B4-BE49-F238E27FC236}">
                      <a16:creationId xmlns:a16="http://schemas.microsoft.com/office/drawing/2014/main" id="{BA93897B-5D99-4C42-B3E0-70460D6624E7}"/>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6" name="Freeform 8260">
                  <a:extLst>
                    <a:ext uri="{FF2B5EF4-FFF2-40B4-BE49-F238E27FC236}">
                      <a16:creationId xmlns:a16="http://schemas.microsoft.com/office/drawing/2014/main" id="{651FE5EB-25A9-4FF1-9255-680A1D5DCF80}"/>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7" name="Freeform 8261">
                  <a:extLst>
                    <a:ext uri="{FF2B5EF4-FFF2-40B4-BE49-F238E27FC236}">
                      <a16:creationId xmlns:a16="http://schemas.microsoft.com/office/drawing/2014/main" id="{84B502D2-D8C9-4B8C-9AF3-D124CCB50795}"/>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8" name="Freeform 8262">
                  <a:extLst>
                    <a:ext uri="{FF2B5EF4-FFF2-40B4-BE49-F238E27FC236}">
                      <a16:creationId xmlns:a16="http://schemas.microsoft.com/office/drawing/2014/main" id="{62FF5980-3038-4E9A-A133-A1B5B7779C6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9" name="Freeform 8263">
                  <a:extLst>
                    <a:ext uri="{FF2B5EF4-FFF2-40B4-BE49-F238E27FC236}">
                      <a16:creationId xmlns:a16="http://schemas.microsoft.com/office/drawing/2014/main" id="{BF1E31D8-9272-47DD-87AE-9A8AE735F172}"/>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0" name="Freeform 8264">
                  <a:extLst>
                    <a:ext uri="{FF2B5EF4-FFF2-40B4-BE49-F238E27FC236}">
                      <a16:creationId xmlns:a16="http://schemas.microsoft.com/office/drawing/2014/main" id="{831452A3-CA47-4DCD-972A-60598E1A0398}"/>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1" name="Freeform 8265">
                  <a:extLst>
                    <a:ext uri="{FF2B5EF4-FFF2-40B4-BE49-F238E27FC236}">
                      <a16:creationId xmlns:a16="http://schemas.microsoft.com/office/drawing/2014/main" id="{CD6922C5-0EEB-41A6-82F7-42B64DB7D30C}"/>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2" name="Freeform 8266">
                  <a:extLst>
                    <a:ext uri="{FF2B5EF4-FFF2-40B4-BE49-F238E27FC236}">
                      <a16:creationId xmlns:a16="http://schemas.microsoft.com/office/drawing/2014/main" id="{62412DCE-DC74-4838-B990-F51F4BCC6BD9}"/>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3" name="Freeform 8267">
                  <a:extLst>
                    <a:ext uri="{FF2B5EF4-FFF2-40B4-BE49-F238E27FC236}">
                      <a16:creationId xmlns:a16="http://schemas.microsoft.com/office/drawing/2014/main" id="{2560D3DB-9BE2-469F-BED1-6679F391939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4" name="Freeform 8268">
                  <a:extLst>
                    <a:ext uri="{FF2B5EF4-FFF2-40B4-BE49-F238E27FC236}">
                      <a16:creationId xmlns:a16="http://schemas.microsoft.com/office/drawing/2014/main" id="{29CC4657-F173-4BE8-AD04-8F1F84202A43}"/>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5" name="Freeform 8269">
                  <a:extLst>
                    <a:ext uri="{FF2B5EF4-FFF2-40B4-BE49-F238E27FC236}">
                      <a16:creationId xmlns:a16="http://schemas.microsoft.com/office/drawing/2014/main" id="{565C28FE-515E-4E2C-8409-279B309DC501}"/>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6" name="Freeform 8270">
                  <a:extLst>
                    <a:ext uri="{FF2B5EF4-FFF2-40B4-BE49-F238E27FC236}">
                      <a16:creationId xmlns:a16="http://schemas.microsoft.com/office/drawing/2014/main" id="{36CFC6CF-036B-450D-9FE4-C0C578D8A5F0}"/>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7" name="Freeform 8271">
                  <a:extLst>
                    <a:ext uri="{FF2B5EF4-FFF2-40B4-BE49-F238E27FC236}">
                      <a16:creationId xmlns:a16="http://schemas.microsoft.com/office/drawing/2014/main" id="{D9C9D2FA-FDF6-41D7-A836-5235DEE89BE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8" name="Freeform 8272">
                  <a:extLst>
                    <a:ext uri="{FF2B5EF4-FFF2-40B4-BE49-F238E27FC236}">
                      <a16:creationId xmlns:a16="http://schemas.microsoft.com/office/drawing/2014/main" id="{7053D0CE-549F-469A-BC45-F44A8CA3A357}"/>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9" name="Freeform 8273">
                  <a:extLst>
                    <a:ext uri="{FF2B5EF4-FFF2-40B4-BE49-F238E27FC236}">
                      <a16:creationId xmlns:a16="http://schemas.microsoft.com/office/drawing/2014/main" id="{15DBAE94-7856-417A-A895-877930002827}"/>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0" name="Freeform 8274">
                  <a:extLst>
                    <a:ext uri="{FF2B5EF4-FFF2-40B4-BE49-F238E27FC236}">
                      <a16:creationId xmlns:a16="http://schemas.microsoft.com/office/drawing/2014/main" id="{11DED5ED-BC93-4066-9720-3B00F1D728C8}"/>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1" name="Freeform 8275">
                  <a:extLst>
                    <a:ext uri="{FF2B5EF4-FFF2-40B4-BE49-F238E27FC236}">
                      <a16:creationId xmlns:a16="http://schemas.microsoft.com/office/drawing/2014/main" id="{0C7AF48C-5762-46FA-8F04-AB0F91C97E5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2" name="Freeform 8276">
                  <a:extLst>
                    <a:ext uri="{FF2B5EF4-FFF2-40B4-BE49-F238E27FC236}">
                      <a16:creationId xmlns:a16="http://schemas.microsoft.com/office/drawing/2014/main" id="{1B379584-7FA0-42E2-869C-60C4C0B5583F}"/>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3" name="Freeform 8277">
                  <a:extLst>
                    <a:ext uri="{FF2B5EF4-FFF2-40B4-BE49-F238E27FC236}">
                      <a16:creationId xmlns:a16="http://schemas.microsoft.com/office/drawing/2014/main" id="{EFD0FA7E-94AF-471C-A169-4C791283D0EC}"/>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4" name="Freeform 8278">
                  <a:extLst>
                    <a:ext uri="{FF2B5EF4-FFF2-40B4-BE49-F238E27FC236}">
                      <a16:creationId xmlns:a16="http://schemas.microsoft.com/office/drawing/2014/main" id="{78BD88EA-3BBA-45BC-8528-DA0E2DBC354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5" name="Freeform 8279">
                  <a:extLst>
                    <a:ext uri="{FF2B5EF4-FFF2-40B4-BE49-F238E27FC236}">
                      <a16:creationId xmlns:a16="http://schemas.microsoft.com/office/drawing/2014/main" id="{E7C80F32-7F6E-41AC-97AB-20E4FD21FD82}"/>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6" name="Freeform 8280">
                  <a:extLst>
                    <a:ext uri="{FF2B5EF4-FFF2-40B4-BE49-F238E27FC236}">
                      <a16:creationId xmlns:a16="http://schemas.microsoft.com/office/drawing/2014/main" id="{46D0022B-5B55-4804-B337-64FA235C129C}"/>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7" name="Freeform 8281">
                  <a:extLst>
                    <a:ext uri="{FF2B5EF4-FFF2-40B4-BE49-F238E27FC236}">
                      <a16:creationId xmlns:a16="http://schemas.microsoft.com/office/drawing/2014/main" id="{F5D20491-CEC5-4276-82F1-770196E41E94}"/>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8" name="Freeform 8282">
                  <a:extLst>
                    <a:ext uri="{FF2B5EF4-FFF2-40B4-BE49-F238E27FC236}">
                      <a16:creationId xmlns:a16="http://schemas.microsoft.com/office/drawing/2014/main" id="{FB1AE976-C750-4720-B81E-F731AB63FFE1}"/>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9" name="Freeform 8283">
                  <a:extLst>
                    <a:ext uri="{FF2B5EF4-FFF2-40B4-BE49-F238E27FC236}">
                      <a16:creationId xmlns:a16="http://schemas.microsoft.com/office/drawing/2014/main" id="{D4E34CBE-E5A9-4D86-8319-2434F7892FCE}"/>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0" name="Freeform 8284">
                  <a:extLst>
                    <a:ext uri="{FF2B5EF4-FFF2-40B4-BE49-F238E27FC236}">
                      <a16:creationId xmlns:a16="http://schemas.microsoft.com/office/drawing/2014/main" id="{F0F82C1D-B2FD-4172-8042-24D3B1F24C66}"/>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1" name="Freeform 8285">
                  <a:extLst>
                    <a:ext uri="{FF2B5EF4-FFF2-40B4-BE49-F238E27FC236}">
                      <a16:creationId xmlns:a16="http://schemas.microsoft.com/office/drawing/2014/main" id="{3FD5DF7B-F0B7-49D7-A408-48D50E45CDA4}"/>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2" name="Freeform 8286">
                  <a:extLst>
                    <a:ext uri="{FF2B5EF4-FFF2-40B4-BE49-F238E27FC236}">
                      <a16:creationId xmlns:a16="http://schemas.microsoft.com/office/drawing/2014/main" id="{D5597253-A3C4-4D2E-BCC7-B7DEC799DF9E}"/>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3" name="Freeform 8287">
                  <a:extLst>
                    <a:ext uri="{FF2B5EF4-FFF2-40B4-BE49-F238E27FC236}">
                      <a16:creationId xmlns:a16="http://schemas.microsoft.com/office/drawing/2014/main" id="{E1165653-02F3-419F-81B4-E9A0663726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4" name="Freeform 8288">
                  <a:extLst>
                    <a:ext uri="{FF2B5EF4-FFF2-40B4-BE49-F238E27FC236}">
                      <a16:creationId xmlns:a16="http://schemas.microsoft.com/office/drawing/2014/main" id="{7E51BBDA-DB6A-4942-AA1B-5324808CCCE7}"/>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5" name="Freeform 8289">
                  <a:extLst>
                    <a:ext uri="{FF2B5EF4-FFF2-40B4-BE49-F238E27FC236}">
                      <a16:creationId xmlns:a16="http://schemas.microsoft.com/office/drawing/2014/main" id="{68755E78-B4E9-4CC8-A479-68ABC14B6CF6}"/>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6" name="Freeform 8290">
                  <a:extLst>
                    <a:ext uri="{FF2B5EF4-FFF2-40B4-BE49-F238E27FC236}">
                      <a16:creationId xmlns:a16="http://schemas.microsoft.com/office/drawing/2014/main" id="{9069FED1-5860-4975-861C-758596EE7A78}"/>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7" name="Freeform 8291">
                  <a:extLst>
                    <a:ext uri="{FF2B5EF4-FFF2-40B4-BE49-F238E27FC236}">
                      <a16:creationId xmlns:a16="http://schemas.microsoft.com/office/drawing/2014/main" id="{E7EBDCA4-C75A-44D4-9717-D4A0173671A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8" name="Freeform 8292">
                  <a:extLst>
                    <a:ext uri="{FF2B5EF4-FFF2-40B4-BE49-F238E27FC236}">
                      <a16:creationId xmlns:a16="http://schemas.microsoft.com/office/drawing/2014/main" id="{9BC51729-6953-4E7F-A46F-DD305F1F4679}"/>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9" name="Freeform 8293">
                  <a:extLst>
                    <a:ext uri="{FF2B5EF4-FFF2-40B4-BE49-F238E27FC236}">
                      <a16:creationId xmlns:a16="http://schemas.microsoft.com/office/drawing/2014/main" id="{E028EB7B-F80F-4BA1-B9DB-C082AE50EC24}"/>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0" name="Freeform 8294">
                  <a:extLst>
                    <a:ext uri="{FF2B5EF4-FFF2-40B4-BE49-F238E27FC236}">
                      <a16:creationId xmlns:a16="http://schemas.microsoft.com/office/drawing/2014/main" id="{BF5389D4-EA7D-4ED0-BCFE-495B61D11E1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1" name="Freeform 8295">
                  <a:extLst>
                    <a:ext uri="{FF2B5EF4-FFF2-40B4-BE49-F238E27FC236}">
                      <a16:creationId xmlns:a16="http://schemas.microsoft.com/office/drawing/2014/main" id="{07CDF676-0601-4246-9B82-630CD5536E02}"/>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2" name="Freeform 8296">
                  <a:extLst>
                    <a:ext uri="{FF2B5EF4-FFF2-40B4-BE49-F238E27FC236}">
                      <a16:creationId xmlns:a16="http://schemas.microsoft.com/office/drawing/2014/main" id="{6632FD08-CF10-48B0-92B5-85B471CEE3DF}"/>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3" name="Freeform 8297">
                  <a:extLst>
                    <a:ext uri="{FF2B5EF4-FFF2-40B4-BE49-F238E27FC236}">
                      <a16:creationId xmlns:a16="http://schemas.microsoft.com/office/drawing/2014/main" id="{3EC3A829-5B5E-44F1-90D5-D230EE684EB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4" name="Freeform 8298">
                  <a:extLst>
                    <a:ext uri="{FF2B5EF4-FFF2-40B4-BE49-F238E27FC236}">
                      <a16:creationId xmlns:a16="http://schemas.microsoft.com/office/drawing/2014/main" id="{2F62D420-045D-4B1E-8398-4F408B1387BF}"/>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5" name="Freeform 8299">
                  <a:extLst>
                    <a:ext uri="{FF2B5EF4-FFF2-40B4-BE49-F238E27FC236}">
                      <a16:creationId xmlns:a16="http://schemas.microsoft.com/office/drawing/2014/main" id="{74983211-6157-4FD9-B681-036EE206E8FD}"/>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6" name="Freeform 8300">
                  <a:extLst>
                    <a:ext uri="{FF2B5EF4-FFF2-40B4-BE49-F238E27FC236}">
                      <a16:creationId xmlns:a16="http://schemas.microsoft.com/office/drawing/2014/main" id="{F7BDCA3E-5254-4885-B397-E8AB869735B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7" name="Freeform 8301">
                  <a:extLst>
                    <a:ext uri="{FF2B5EF4-FFF2-40B4-BE49-F238E27FC236}">
                      <a16:creationId xmlns:a16="http://schemas.microsoft.com/office/drawing/2014/main" id="{93043DF4-CCB3-4A0E-BD0E-2F90179FA319}"/>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8" name="Freeform 8302">
                  <a:extLst>
                    <a:ext uri="{FF2B5EF4-FFF2-40B4-BE49-F238E27FC236}">
                      <a16:creationId xmlns:a16="http://schemas.microsoft.com/office/drawing/2014/main" id="{1286BCF0-9F1E-4AF0-8636-6E29DC23B2B5}"/>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9" name="Freeform 8303">
                  <a:extLst>
                    <a:ext uri="{FF2B5EF4-FFF2-40B4-BE49-F238E27FC236}">
                      <a16:creationId xmlns:a16="http://schemas.microsoft.com/office/drawing/2014/main" id="{EA26E1CC-65AC-4D7A-822A-EB2FD4C4144F}"/>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0" name="Freeform 8304">
                  <a:extLst>
                    <a:ext uri="{FF2B5EF4-FFF2-40B4-BE49-F238E27FC236}">
                      <a16:creationId xmlns:a16="http://schemas.microsoft.com/office/drawing/2014/main" id="{7174BA06-D6EF-462B-AD33-5EA2FBFA4548}"/>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1" name="Freeform 8305">
                  <a:extLst>
                    <a:ext uri="{FF2B5EF4-FFF2-40B4-BE49-F238E27FC236}">
                      <a16:creationId xmlns:a16="http://schemas.microsoft.com/office/drawing/2014/main" id="{7E05BF0B-968D-4139-A1FB-F94A904CC7AB}"/>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2" name="Freeform 8306">
                  <a:extLst>
                    <a:ext uri="{FF2B5EF4-FFF2-40B4-BE49-F238E27FC236}">
                      <a16:creationId xmlns:a16="http://schemas.microsoft.com/office/drawing/2014/main" id="{0E362229-4BF5-4304-8F3A-4D3E03AA1E8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3" name="Freeform 8307">
                  <a:extLst>
                    <a:ext uri="{FF2B5EF4-FFF2-40B4-BE49-F238E27FC236}">
                      <a16:creationId xmlns:a16="http://schemas.microsoft.com/office/drawing/2014/main" id="{AEE8EB08-C8B3-46C2-8BF9-992DD9CBD9B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4" name="Freeform 8308">
                  <a:extLst>
                    <a:ext uri="{FF2B5EF4-FFF2-40B4-BE49-F238E27FC236}">
                      <a16:creationId xmlns:a16="http://schemas.microsoft.com/office/drawing/2014/main" id="{65450094-0C5D-4684-AE60-DEE6C45C7B2A}"/>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5" name="Freeform 8309">
                  <a:extLst>
                    <a:ext uri="{FF2B5EF4-FFF2-40B4-BE49-F238E27FC236}">
                      <a16:creationId xmlns:a16="http://schemas.microsoft.com/office/drawing/2014/main" id="{89D9EC11-1A27-4C4D-A2D6-1492ABD240E7}"/>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6" name="Freeform 8310">
                  <a:extLst>
                    <a:ext uri="{FF2B5EF4-FFF2-40B4-BE49-F238E27FC236}">
                      <a16:creationId xmlns:a16="http://schemas.microsoft.com/office/drawing/2014/main" id="{D1D869FB-6796-430C-A96C-6E5649E9446E}"/>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7" name="Freeform 8311">
                  <a:extLst>
                    <a:ext uri="{FF2B5EF4-FFF2-40B4-BE49-F238E27FC236}">
                      <a16:creationId xmlns:a16="http://schemas.microsoft.com/office/drawing/2014/main" id="{7D0868A2-AFC7-4BD8-BB89-DD6D525FB0E2}"/>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8" name="Freeform 8312">
                  <a:extLst>
                    <a:ext uri="{FF2B5EF4-FFF2-40B4-BE49-F238E27FC236}">
                      <a16:creationId xmlns:a16="http://schemas.microsoft.com/office/drawing/2014/main" id="{42F5487C-E235-4296-A36F-BB1E960CAD67}"/>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9" name="Freeform 8313">
                  <a:extLst>
                    <a:ext uri="{FF2B5EF4-FFF2-40B4-BE49-F238E27FC236}">
                      <a16:creationId xmlns:a16="http://schemas.microsoft.com/office/drawing/2014/main" id="{AA5A8841-BDDD-43BD-80F3-0D4DBECE78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0" name="Freeform 8314">
                  <a:extLst>
                    <a:ext uri="{FF2B5EF4-FFF2-40B4-BE49-F238E27FC236}">
                      <a16:creationId xmlns:a16="http://schemas.microsoft.com/office/drawing/2014/main" id="{82E53ED5-2951-421D-B9B8-60D4C874C8F0}"/>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1" name="Freeform 8315">
                  <a:extLst>
                    <a:ext uri="{FF2B5EF4-FFF2-40B4-BE49-F238E27FC236}">
                      <a16:creationId xmlns:a16="http://schemas.microsoft.com/office/drawing/2014/main" id="{CD4FC225-4329-4A29-BFC5-5F07F636DE3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2" name="Freeform 8316">
                  <a:extLst>
                    <a:ext uri="{FF2B5EF4-FFF2-40B4-BE49-F238E27FC236}">
                      <a16:creationId xmlns:a16="http://schemas.microsoft.com/office/drawing/2014/main" id="{E932DEEF-0451-4F65-A397-2BE9707C08D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3" name="Freeform 8317">
                  <a:extLst>
                    <a:ext uri="{FF2B5EF4-FFF2-40B4-BE49-F238E27FC236}">
                      <a16:creationId xmlns:a16="http://schemas.microsoft.com/office/drawing/2014/main" id="{14C0A7CB-C7EB-4F2D-86B0-540BF9036929}"/>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4" name="Freeform 8318">
                  <a:extLst>
                    <a:ext uri="{FF2B5EF4-FFF2-40B4-BE49-F238E27FC236}">
                      <a16:creationId xmlns:a16="http://schemas.microsoft.com/office/drawing/2014/main" id="{39E79B55-431D-4C92-8C70-4BAE78699867}"/>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5" name="Freeform 8319">
                  <a:extLst>
                    <a:ext uri="{FF2B5EF4-FFF2-40B4-BE49-F238E27FC236}">
                      <a16:creationId xmlns:a16="http://schemas.microsoft.com/office/drawing/2014/main" id="{9CD7BB36-7992-4166-B02C-0DA20A9A95F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6" name="Freeform 8320">
                  <a:extLst>
                    <a:ext uri="{FF2B5EF4-FFF2-40B4-BE49-F238E27FC236}">
                      <a16:creationId xmlns:a16="http://schemas.microsoft.com/office/drawing/2014/main" id="{FFB68D00-C069-46FF-8C25-6CA99A322FC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7" name="Freeform 8321">
                  <a:extLst>
                    <a:ext uri="{FF2B5EF4-FFF2-40B4-BE49-F238E27FC236}">
                      <a16:creationId xmlns:a16="http://schemas.microsoft.com/office/drawing/2014/main" id="{BA4B1119-7382-48C8-8AB9-FD077EE061A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8" name="Freeform 8322">
                  <a:extLst>
                    <a:ext uri="{FF2B5EF4-FFF2-40B4-BE49-F238E27FC236}">
                      <a16:creationId xmlns:a16="http://schemas.microsoft.com/office/drawing/2014/main" id="{DA1DB6BF-3BA2-4DC9-9383-436B931E07E7}"/>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9" name="Freeform 8323">
                  <a:extLst>
                    <a:ext uri="{FF2B5EF4-FFF2-40B4-BE49-F238E27FC236}">
                      <a16:creationId xmlns:a16="http://schemas.microsoft.com/office/drawing/2014/main" id="{A482EA24-B4AB-4AEA-B305-17663D824592}"/>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0" name="Freeform 8324">
                  <a:extLst>
                    <a:ext uri="{FF2B5EF4-FFF2-40B4-BE49-F238E27FC236}">
                      <a16:creationId xmlns:a16="http://schemas.microsoft.com/office/drawing/2014/main" id="{7D41F751-1128-4A5E-8766-93338C864AA3}"/>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1" name="Freeform 8325">
                  <a:extLst>
                    <a:ext uri="{FF2B5EF4-FFF2-40B4-BE49-F238E27FC236}">
                      <a16:creationId xmlns:a16="http://schemas.microsoft.com/office/drawing/2014/main" id="{22EFE247-1EC2-41D2-853C-2C0F2C3F8941}"/>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2" name="Freeform 8326">
                  <a:extLst>
                    <a:ext uri="{FF2B5EF4-FFF2-40B4-BE49-F238E27FC236}">
                      <a16:creationId xmlns:a16="http://schemas.microsoft.com/office/drawing/2014/main" id="{5BA45448-3C9A-44FB-83D0-96298AD07A8C}"/>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3" name="Freeform 8327">
                  <a:extLst>
                    <a:ext uri="{FF2B5EF4-FFF2-40B4-BE49-F238E27FC236}">
                      <a16:creationId xmlns:a16="http://schemas.microsoft.com/office/drawing/2014/main" id="{98EE03C4-DFC9-477F-8280-104AF2E58229}"/>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4" name="Freeform 8328">
                  <a:extLst>
                    <a:ext uri="{FF2B5EF4-FFF2-40B4-BE49-F238E27FC236}">
                      <a16:creationId xmlns:a16="http://schemas.microsoft.com/office/drawing/2014/main" id="{780DFAD7-CBF7-4D8D-BCFD-9542810241CB}"/>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5" name="Freeform 8329">
                  <a:extLst>
                    <a:ext uri="{FF2B5EF4-FFF2-40B4-BE49-F238E27FC236}">
                      <a16:creationId xmlns:a16="http://schemas.microsoft.com/office/drawing/2014/main" id="{2EB867DF-AF9C-4A1A-80D8-23D1120C6CD7}"/>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6" name="Freeform 8330">
                  <a:extLst>
                    <a:ext uri="{FF2B5EF4-FFF2-40B4-BE49-F238E27FC236}">
                      <a16:creationId xmlns:a16="http://schemas.microsoft.com/office/drawing/2014/main" id="{DC18E64D-075C-4225-9276-2F789A46B7D9}"/>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7" name="Freeform 8331">
                  <a:extLst>
                    <a:ext uri="{FF2B5EF4-FFF2-40B4-BE49-F238E27FC236}">
                      <a16:creationId xmlns:a16="http://schemas.microsoft.com/office/drawing/2014/main" id="{D39946C4-0A10-4D4B-9E69-D2FEB282299E}"/>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8" name="Freeform 8332">
                  <a:extLst>
                    <a:ext uri="{FF2B5EF4-FFF2-40B4-BE49-F238E27FC236}">
                      <a16:creationId xmlns:a16="http://schemas.microsoft.com/office/drawing/2014/main" id="{40410ED6-10F1-4301-ABA1-977A54927705}"/>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9" name="Freeform 8333">
                  <a:extLst>
                    <a:ext uri="{FF2B5EF4-FFF2-40B4-BE49-F238E27FC236}">
                      <a16:creationId xmlns:a16="http://schemas.microsoft.com/office/drawing/2014/main" id="{B5FFC711-E508-40E9-B47B-C80ADCC7B9C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0" name="Freeform 8334">
                  <a:extLst>
                    <a:ext uri="{FF2B5EF4-FFF2-40B4-BE49-F238E27FC236}">
                      <a16:creationId xmlns:a16="http://schemas.microsoft.com/office/drawing/2014/main" id="{8FD2ACE9-C45B-4EF4-9576-778C41B0D68B}"/>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1" name="Freeform 8335">
                  <a:extLst>
                    <a:ext uri="{FF2B5EF4-FFF2-40B4-BE49-F238E27FC236}">
                      <a16:creationId xmlns:a16="http://schemas.microsoft.com/office/drawing/2014/main" id="{144F4FC0-A078-40B7-A723-A555C9CCADA9}"/>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2" name="Freeform 8336">
                  <a:extLst>
                    <a:ext uri="{FF2B5EF4-FFF2-40B4-BE49-F238E27FC236}">
                      <a16:creationId xmlns:a16="http://schemas.microsoft.com/office/drawing/2014/main" id="{0E104957-B4A2-4ED2-9E40-84D765010DF1}"/>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3" name="Freeform 8337">
                  <a:extLst>
                    <a:ext uri="{FF2B5EF4-FFF2-40B4-BE49-F238E27FC236}">
                      <a16:creationId xmlns:a16="http://schemas.microsoft.com/office/drawing/2014/main" id="{CF778537-0791-46B4-8CFA-CC46B89E5F5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4" name="Freeform 8338">
                  <a:extLst>
                    <a:ext uri="{FF2B5EF4-FFF2-40B4-BE49-F238E27FC236}">
                      <a16:creationId xmlns:a16="http://schemas.microsoft.com/office/drawing/2014/main" id="{EA186488-6583-43EB-B707-F0A162D3C46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5" name="Freeform 8339">
                  <a:extLst>
                    <a:ext uri="{FF2B5EF4-FFF2-40B4-BE49-F238E27FC236}">
                      <a16:creationId xmlns:a16="http://schemas.microsoft.com/office/drawing/2014/main" id="{CF38D5A9-9A08-436F-967B-A2C618CD2DC3}"/>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6" name="Freeform 8340">
                  <a:extLst>
                    <a:ext uri="{FF2B5EF4-FFF2-40B4-BE49-F238E27FC236}">
                      <a16:creationId xmlns:a16="http://schemas.microsoft.com/office/drawing/2014/main" id="{AE438C8E-02BD-4404-9A18-B6FF49522E5B}"/>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7" name="Freeform 8341">
                  <a:extLst>
                    <a:ext uri="{FF2B5EF4-FFF2-40B4-BE49-F238E27FC236}">
                      <a16:creationId xmlns:a16="http://schemas.microsoft.com/office/drawing/2014/main" id="{67E313A4-4A2E-4C57-93D5-36FB038825E3}"/>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8" name="Freeform 8342">
                  <a:extLst>
                    <a:ext uri="{FF2B5EF4-FFF2-40B4-BE49-F238E27FC236}">
                      <a16:creationId xmlns:a16="http://schemas.microsoft.com/office/drawing/2014/main" id="{6F59DD5A-0285-4C81-9595-8A40C89EA77C}"/>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9" name="Freeform 8343">
                  <a:extLst>
                    <a:ext uri="{FF2B5EF4-FFF2-40B4-BE49-F238E27FC236}">
                      <a16:creationId xmlns:a16="http://schemas.microsoft.com/office/drawing/2014/main" id="{67E8407A-96E9-436F-AF6F-51914D195B04}"/>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0" name="Freeform 8344">
                  <a:extLst>
                    <a:ext uri="{FF2B5EF4-FFF2-40B4-BE49-F238E27FC236}">
                      <a16:creationId xmlns:a16="http://schemas.microsoft.com/office/drawing/2014/main" id="{61CF29F9-314C-4471-8299-C72CDBEBD61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1" name="Freeform 8345">
                  <a:extLst>
                    <a:ext uri="{FF2B5EF4-FFF2-40B4-BE49-F238E27FC236}">
                      <a16:creationId xmlns:a16="http://schemas.microsoft.com/office/drawing/2014/main" id="{2FC1D2F5-4B51-4B90-85DA-313E33B64F4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2" name="Freeform 8346">
                  <a:extLst>
                    <a:ext uri="{FF2B5EF4-FFF2-40B4-BE49-F238E27FC236}">
                      <a16:creationId xmlns:a16="http://schemas.microsoft.com/office/drawing/2014/main" id="{618B03BD-965E-4FE7-8C76-4710BAC16D39}"/>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3" name="Freeform 8347">
                  <a:extLst>
                    <a:ext uri="{FF2B5EF4-FFF2-40B4-BE49-F238E27FC236}">
                      <a16:creationId xmlns:a16="http://schemas.microsoft.com/office/drawing/2014/main" id="{45851F47-38B0-4495-828A-A807A6BD4FB7}"/>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4" name="Freeform 8348">
                  <a:extLst>
                    <a:ext uri="{FF2B5EF4-FFF2-40B4-BE49-F238E27FC236}">
                      <a16:creationId xmlns:a16="http://schemas.microsoft.com/office/drawing/2014/main" id="{21F30AC9-5EE0-4403-8632-0622D861450B}"/>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5" name="Freeform 8349">
                  <a:extLst>
                    <a:ext uri="{FF2B5EF4-FFF2-40B4-BE49-F238E27FC236}">
                      <a16:creationId xmlns:a16="http://schemas.microsoft.com/office/drawing/2014/main" id="{62D472CC-0D63-47B7-B74B-9E91FAA3B2EC}"/>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6" name="Freeform 8350">
                  <a:extLst>
                    <a:ext uri="{FF2B5EF4-FFF2-40B4-BE49-F238E27FC236}">
                      <a16:creationId xmlns:a16="http://schemas.microsoft.com/office/drawing/2014/main" id="{B6E44EAA-F381-496C-8B59-389DB76146D0}"/>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7" name="Freeform 8351">
                  <a:extLst>
                    <a:ext uri="{FF2B5EF4-FFF2-40B4-BE49-F238E27FC236}">
                      <a16:creationId xmlns:a16="http://schemas.microsoft.com/office/drawing/2014/main" id="{73F32538-4D02-4DFF-8F3D-9ACA1521A7E1}"/>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8" name="Freeform 8352">
                  <a:extLst>
                    <a:ext uri="{FF2B5EF4-FFF2-40B4-BE49-F238E27FC236}">
                      <a16:creationId xmlns:a16="http://schemas.microsoft.com/office/drawing/2014/main" id="{1EFC62EE-6A5B-4C8C-8DD3-58BEA77E761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9" name="Freeform 8353">
                  <a:extLst>
                    <a:ext uri="{FF2B5EF4-FFF2-40B4-BE49-F238E27FC236}">
                      <a16:creationId xmlns:a16="http://schemas.microsoft.com/office/drawing/2014/main" id="{43C47E30-A340-41DE-832C-D6085F1826E3}"/>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0" name="Freeform 8354">
                  <a:extLst>
                    <a:ext uri="{FF2B5EF4-FFF2-40B4-BE49-F238E27FC236}">
                      <a16:creationId xmlns:a16="http://schemas.microsoft.com/office/drawing/2014/main" id="{8FA44397-67A6-4DEB-8813-CFB155AD6753}"/>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1" name="Freeform 8355">
                  <a:extLst>
                    <a:ext uri="{FF2B5EF4-FFF2-40B4-BE49-F238E27FC236}">
                      <a16:creationId xmlns:a16="http://schemas.microsoft.com/office/drawing/2014/main" id="{9C460891-6501-4D93-83C9-18C4BE9B4B2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2" name="Freeform 8356">
                  <a:extLst>
                    <a:ext uri="{FF2B5EF4-FFF2-40B4-BE49-F238E27FC236}">
                      <a16:creationId xmlns:a16="http://schemas.microsoft.com/office/drawing/2014/main" id="{04B0A046-2BF4-4F63-8EA0-F56ADC3D9DD2}"/>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3" name="Freeform 8357">
                  <a:extLst>
                    <a:ext uri="{FF2B5EF4-FFF2-40B4-BE49-F238E27FC236}">
                      <a16:creationId xmlns:a16="http://schemas.microsoft.com/office/drawing/2014/main" id="{9F7E8220-6D3F-4F02-AF5E-4858834BE09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4" name="Freeform 8358">
                  <a:extLst>
                    <a:ext uri="{FF2B5EF4-FFF2-40B4-BE49-F238E27FC236}">
                      <a16:creationId xmlns:a16="http://schemas.microsoft.com/office/drawing/2014/main" id="{1DC24B83-937C-48A8-BEB1-6ABE90ACFF7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5" name="Freeform 8359">
                  <a:extLst>
                    <a:ext uri="{FF2B5EF4-FFF2-40B4-BE49-F238E27FC236}">
                      <a16:creationId xmlns:a16="http://schemas.microsoft.com/office/drawing/2014/main" id="{CDCC74F9-A02F-4C46-8C82-DD9FE40AD81C}"/>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6" name="Freeform 8360">
                  <a:extLst>
                    <a:ext uri="{FF2B5EF4-FFF2-40B4-BE49-F238E27FC236}">
                      <a16:creationId xmlns:a16="http://schemas.microsoft.com/office/drawing/2014/main" id="{79B90977-2AD9-40A3-972A-E0DA13B72E97}"/>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7" name="Freeform 8361">
                  <a:extLst>
                    <a:ext uri="{FF2B5EF4-FFF2-40B4-BE49-F238E27FC236}">
                      <a16:creationId xmlns:a16="http://schemas.microsoft.com/office/drawing/2014/main" id="{941E6695-5F31-44A7-869A-A1C2C5F411E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8" name="Freeform 8362">
                  <a:extLst>
                    <a:ext uri="{FF2B5EF4-FFF2-40B4-BE49-F238E27FC236}">
                      <a16:creationId xmlns:a16="http://schemas.microsoft.com/office/drawing/2014/main" id="{406667A4-E9F3-40A8-BAFD-AB807250D275}"/>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9" name="Freeform 8363">
                  <a:extLst>
                    <a:ext uri="{FF2B5EF4-FFF2-40B4-BE49-F238E27FC236}">
                      <a16:creationId xmlns:a16="http://schemas.microsoft.com/office/drawing/2014/main" id="{BC40B71F-9D82-4D78-9ED5-6F4932AA44FD}"/>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0" name="Freeform 8364">
                  <a:extLst>
                    <a:ext uri="{FF2B5EF4-FFF2-40B4-BE49-F238E27FC236}">
                      <a16:creationId xmlns:a16="http://schemas.microsoft.com/office/drawing/2014/main" id="{66E7860F-22C1-4158-9D62-F53DAF6D60C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1" name="Freeform 8365">
                  <a:extLst>
                    <a:ext uri="{FF2B5EF4-FFF2-40B4-BE49-F238E27FC236}">
                      <a16:creationId xmlns:a16="http://schemas.microsoft.com/office/drawing/2014/main" id="{85CE7280-3DFB-45D2-AA10-E094CA786DF2}"/>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2" name="Freeform 8366">
                  <a:extLst>
                    <a:ext uri="{FF2B5EF4-FFF2-40B4-BE49-F238E27FC236}">
                      <a16:creationId xmlns:a16="http://schemas.microsoft.com/office/drawing/2014/main" id="{E7DF798E-78F6-44F7-8AC9-B447B4E6B65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3" name="Freeform 8367">
                  <a:extLst>
                    <a:ext uri="{FF2B5EF4-FFF2-40B4-BE49-F238E27FC236}">
                      <a16:creationId xmlns:a16="http://schemas.microsoft.com/office/drawing/2014/main" id="{9D053567-5C88-497B-BF96-68C83E60B373}"/>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4" name="Freeform 8368">
                  <a:extLst>
                    <a:ext uri="{FF2B5EF4-FFF2-40B4-BE49-F238E27FC236}">
                      <a16:creationId xmlns:a16="http://schemas.microsoft.com/office/drawing/2014/main" id="{FC4876E1-F8B2-4482-B0F5-2A03465AD98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5" name="Freeform 8369">
                  <a:extLst>
                    <a:ext uri="{FF2B5EF4-FFF2-40B4-BE49-F238E27FC236}">
                      <a16:creationId xmlns:a16="http://schemas.microsoft.com/office/drawing/2014/main" id="{B5C8EE07-2462-4D18-9C6C-56305511BCD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6" name="Freeform 8370">
                  <a:extLst>
                    <a:ext uri="{FF2B5EF4-FFF2-40B4-BE49-F238E27FC236}">
                      <a16:creationId xmlns:a16="http://schemas.microsoft.com/office/drawing/2014/main" id="{28E67597-3EFF-4AC0-9C71-76EFE0A553E7}"/>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7" name="Freeform 8371">
                  <a:extLst>
                    <a:ext uri="{FF2B5EF4-FFF2-40B4-BE49-F238E27FC236}">
                      <a16:creationId xmlns:a16="http://schemas.microsoft.com/office/drawing/2014/main" id="{CEC79240-F120-41AF-97B3-15ADDAE3C5BA}"/>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8" name="Freeform 8372">
                  <a:extLst>
                    <a:ext uri="{FF2B5EF4-FFF2-40B4-BE49-F238E27FC236}">
                      <a16:creationId xmlns:a16="http://schemas.microsoft.com/office/drawing/2014/main" id="{7A72B4CD-6DC7-4E2F-B88B-A24336E73459}"/>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9" name="Freeform 8373">
                  <a:extLst>
                    <a:ext uri="{FF2B5EF4-FFF2-40B4-BE49-F238E27FC236}">
                      <a16:creationId xmlns:a16="http://schemas.microsoft.com/office/drawing/2014/main" id="{FA67AE25-8D02-4705-9D50-5BD9F807CDBC}"/>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0" name="Freeform 8374">
                  <a:extLst>
                    <a:ext uri="{FF2B5EF4-FFF2-40B4-BE49-F238E27FC236}">
                      <a16:creationId xmlns:a16="http://schemas.microsoft.com/office/drawing/2014/main" id="{B50E43C0-5896-434E-B848-D931A6F960E7}"/>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1" name="Freeform 8375">
                  <a:extLst>
                    <a:ext uri="{FF2B5EF4-FFF2-40B4-BE49-F238E27FC236}">
                      <a16:creationId xmlns:a16="http://schemas.microsoft.com/office/drawing/2014/main" id="{6B0640FF-B26C-45B1-BE21-B2157988823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2" name="Freeform 8376">
                  <a:extLst>
                    <a:ext uri="{FF2B5EF4-FFF2-40B4-BE49-F238E27FC236}">
                      <a16:creationId xmlns:a16="http://schemas.microsoft.com/office/drawing/2014/main" id="{DEAC3246-5FAE-4695-B6DA-66DC42271E5A}"/>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3" name="Freeform 8377">
                  <a:extLst>
                    <a:ext uri="{FF2B5EF4-FFF2-40B4-BE49-F238E27FC236}">
                      <a16:creationId xmlns:a16="http://schemas.microsoft.com/office/drawing/2014/main" id="{728D20FA-ABA5-472C-8FE7-DB4E83C50B8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4" name="Freeform 8378">
                  <a:extLst>
                    <a:ext uri="{FF2B5EF4-FFF2-40B4-BE49-F238E27FC236}">
                      <a16:creationId xmlns:a16="http://schemas.microsoft.com/office/drawing/2014/main" id="{66E4FCCA-640F-4C8D-BC40-EC31D8862AF1}"/>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5" name="Freeform 8379">
                  <a:extLst>
                    <a:ext uri="{FF2B5EF4-FFF2-40B4-BE49-F238E27FC236}">
                      <a16:creationId xmlns:a16="http://schemas.microsoft.com/office/drawing/2014/main" id="{D308F042-3762-42C6-80C5-94195BC602C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6" name="Freeform 8380">
                  <a:extLst>
                    <a:ext uri="{FF2B5EF4-FFF2-40B4-BE49-F238E27FC236}">
                      <a16:creationId xmlns:a16="http://schemas.microsoft.com/office/drawing/2014/main" id="{451A80C2-AA6A-4352-BB96-55EF4A03E25C}"/>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7" name="Freeform 8381">
                  <a:extLst>
                    <a:ext uri="{FF2B5EF4-FFF2-40B4-BE49-F238E27FC236}">
                      <a16:creationId xmlns:a16="http://schemas.microsoft.com/office/drawing/2014/main" id="{96DC2E0C-056D-4006-8E20-E4B5F83BB614}"/>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8" name="Freeform 8382">
                  <a:extLst>
                    <a:ext uri="{FF2B5EF4-FFF2-40B4-BE49-F238E27FC236}">
                      <a16:creationId xmlns:a16="http://schemas.microsoft.com/office/drawing/2014/main" id="{12ECF72D-809E-40B0-8443-80AEDE889C87}"/>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9" name="Freeform 8383">
                  <a:extLst>
                    <a:ext uri="{FF2B5EF4-FFF2-40B4-BE49-F238E27FC236}">
                      <a16:creationId xmlns:a16="http://schemas.microsoft.com/office/drawing/2014/main" id="{2DE893A4-C1DE-488C-946D-23172136DA5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0" name="Freeform 8384">
                  <a:extLst>
                    <a:ext uri="{FF2B5EF4-FFF2-40B4-BE49-F238E27FC236}">
                      <a16:creationId xmlns:a16="http://schemas.microsoft.com/office/drawing/2014/main" id="{E95882A5-01CD-4D18-8910-4E7F981DCD53}"/>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1" name="Freeform 8385">
                  <a:extLst>
                    <a:ext uri="{FF2B5EF4-FFF2-40B4-BE49-F238E27FC236}">
                      <a16:creationId xmlns:a16="http://schemas.microsoft.com/office/drawing/2014/main" id="{5DB36F64-C63F-4080-AFD4-BFC21DD94CC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2" name="Freeform 8386">
                  <a:extLst>
                    <a:ext uri="{FF2B5EF4-FFF2-40B4-BE49-F238E27FC236}">
                      <a16:creationId xmlns:a16="http://schemas.microsoft.com/office/drawing/2014/main" id="{D45F39F9-DDA1-413F-8B8A-2B295512BF4B}"/>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3" name="Freeform 8387">
                  <a:extLst>
                    <a:ext uri="{FF2B5EF4-FFF2-40B4-BE49-F238E27FC236}">
                      <a16:creationId xmlns:a16="http://schemas.microsoft.com/office/drawing/2014/main" id="{A9623ED6-CE91-4FCE-9018-49B2250E535A}"/>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4" name="Freeform 8388">
                  <a:extLst>
                    <a:ext uri="{FF2B5EF4-FFF2-40B4-BE49-F238E27FC236}">
                      <a16:creationId xmlns:a16="http://schemas.microsoft.com/office/drawing/2014/main" id="{BB13F3D7-67B8-48DF-A868-65AA1711B781}"/>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5" name="Freeform 8389">
                  <a:extLst>
                    <a:ext uri="{FF2B5EF4-FFF2-40B4-BE49-F238E27FC236}">
                      <a16:creationId xmlns:a16="http://schemas.microsoft.com/office/drawing/2014/main" id="{01F41DB0-C9CE-49A0-B34D-2B03A4DDD201}"/>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6" name="Freeform 8390">
                  <a:extLst>
                    <a:ext uri="{FF2B5EF4-FFF2-40B4-BE49-F238E27FC236}">
                      <a16:creationId xmlns:a16="http://schemas.microsoft.com/office/drawing/2014/main" id="{307B8751-2E27-4ECD-8034-17E49A2A0A47}"/>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7" name="Freeform 8391">
                  <a:extLst>
                    <a:ext uri="{FF2B5EF4-FFF2-40B4-BE49-F238E27FC236}">
                      <a16:creationId xmlns:a16="http://schemas.microsoft.com/office/drawing/2014/main" id="{9D20BE5C-44F3-4DC6-9747-81CDEEDA24E0}"/>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8" name="Freeform 8392">
                  <a:extLst>
                    <a:ext uri="{FF2B5EF4-FFF2-40B4-BE49-F238E27FC236}">
                      <a16:creationId xmlns:a16="http://schemas.microsoft.com/office/drawing/2014/main" id="{01746666-0030-471D-8CA3-E1350AA1D32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9" name="Freeform 8393">
                  <a:extLst>
                    <a:ext uri="{FF2B5EF4-FFF2-40B4-BE49-F238E27FC236}">
                      <a16:creationId xmlns:a16="http://schemas.microsoft.com/office/drawing/2014/main" id="{4F6A87CD-E09E-4E7F-8116-6DC29E378AAA}"/>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0" name="Freeform 8394">
                  <a:extLst>
                    <a:ext uri="{FF2B5EF4-FFF2-40B4-BE49-F238E27FC236}">
                      <a16:creationId xmlns:a16="http://schemas.microsoft.com/office/drawing/2014/main" id="{A2A36DB9-64D7-4B14-B22D-66160C653A34}"/>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1" name="Freeform 8395">
                  <a:extLst>
                    <a:ext uri="{FF2B5EF4-FFF2-40B4-BE49-F238E27FC236}">
                      <a16:creationId xmlns:a16="http://schemas.microsoft.com/office/drawing/2014/main" id="{1142F96B-4A9E-4A91-BB43-56E0284E10E8}"/>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2" name="Freeform 8396">
                  <a:extLst>
                    <a:ext uri="{FF2B5EF4-FFF2-40B4-BE49-F238E27FC236}">
                      <a16:creationId xmlns:a16="http://schemas.microsoft.com/office/drawing/2014/main" id="{D25077B7-CEAD-4B94-86DE-96F463EB19D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3" name="Freeform 8397">
                  <a:extLst>
                    <a:ext uri="{FF2B5EF4-FFF2-40B4-BE49-F238E27FC236}">
                      <a16:creationId xmlns:a16="http://schemas.microsoft.com/office/drawing/2014/main" id="{6F60BE15-A2CB-4441-A112-F90268377CC2}"/>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4" name="Freeform 8398">
                  <a:extLst>
                    <a:ext uri="{FF2B5EF4-FFF2-40B4-BE49-F238E27FC236}">
                      <a16:creationId xmlns:a16="http://schemas.microsoft.com/office/drawing/2014/main" id="{0E28A9AF-5937-498A-ADE0-CC5609582F1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5" name="Freeform 8399">
                  <a:extLst>
                    <a:ext uri="{FF2B5EF4-FFF2-40B4-BE49-F238E27FC236}">
                      <a16:creationId xmlns:a16="http://schemas.microsoft.com/office/drawing/2014/main" id="{2CFDCF01-A6AF-400E-8104-DDBE50DD9129}"/>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6" name="Freeform 8400">
                  <a:extLst>
                    <a:ext uri="{FF2B5EF4-FFF2-40B4-BE49-F238E27FC236}">
                      <a16:creationId xmlns:a16="http://schemas.microsoft.com/office/drawing/2014/main" id="{99ADDF82-0D7A-404F-AD8D-FE7DF4D6CAAA}"/>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7" name="Freeform 8401">
                  <a:extLst>
                    <a:ext uri="{FF2B5EF4-FFF2-40B4-BE49-F238E27FC236}">
                      <a16:creationId xmlns:a16="http://schemas.microsoft.com/office/drawing/2014/main" id="{8FF6F031-F167-4D5D-BC5F-970CA399BFEA}"/>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8" name="Freeform 8402">
                  <a:extLst>
                    <a:ext uri="{FF2B5EF4-FFF2-40B4-BE49-F238E27FC236}">
                      <a16:creationId xmlns:a16="http://schemas.microsoft.com/office/drawing/2014/main" id="{3068A3B6-897D-40BD-8666-D7C8D88E4615}"/>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9" name="Freeform 8403">
                  <a:extLst>
                    <a:ext uri="{FF2B5EF4-FFF2-40B4-BE49-F238E27FC236}">
                      <a16:creationId xmlns:a16="http://schemas.microsoft.com/office/drawing/2014/main" id="{349A83E1-0CFD-445F-9427-F81025A37799}"/>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0" name="Freeform 8404">
                  <a:extLst>
                    <a:ext uri="{FF2B5EF4-FFF2-40B4-BE49-F238E27FC236}">
                      <a16:creationId xmlns:a16="http://schemas.microsoft.com/office/drawing/2014/main" id="{F147886E-E0A1-4385-9A2E-C5C4EAA9D452}"/>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1" name="Freeform 8405">
                  <a:extLst>
                    <a:ext uri="{FF2B5EF4-FFF2-40B4-BE49-F238E27FC236}">
                      <a16:creationId xmlns:a16="http://schemas.microsoft.com/office/drawing/2014/main" id="{AE1A73DF-9226-4026-BEF6-5C5AF645AE0E}"/>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2" name="Freeform 8406">
                  <a:extLst>
                    <a:ext uri="{FF2B5EF4-FFF2-40B4-BE49-F238E27FC236}">
                      <a16:creationId xmlns:a16="http://schemas.microsoft.com/office/drawing/2014/main" id="{5A1B615B-0DC4-48F1-8B59-F7E9914F3AF6}"/>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3" name="Freeform 8407">
                  <a:extLst>
                    <a:ext uri="{FF2B5EF4-FFF2-40B4-BE49-F238E27FC236}">
                      <a16:creationId xmlns:a16="http://schemas.microsoft.com/office/drawing/2014/main" id="{0A8D837A-5A15-45DC-95A8-356DEDFE7EA2}"/>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4" name="Freeform 8408">
                  <a:extLst>
                    <a:ext uri="{FF2B5EF4-FFF2-40B4-BE49-F238E27FC236}">
                      <a16:creationId xmlns:a16="http://schemas.microsoft.com/office/drawing/2014/main" id="{FEB5B89D-2F65-407E-BC67-170F86AE92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5" name="Freeform 8409">
                  <a:extLst>
                    <a:ext uri="{FF2B5EF4-FFF2-40B4-BE49-F238E27FC236}">
                      <a16:creationId xmlns:a16="http://schemas.microsoft.com/office/drawing/2014/main" id="{DBF47782-A75E-4A6A-856F-106FEB83DF60}"/>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6" name="Freeform 8410">
                  <a:extLst>
                    <a:ext uri="{FF2B5EF4-FFF2-40B4-BE49-F238E27FC236}">
                      <a16:creationId xmlns:a16="http://schemas.microsoft.com/office/drawing/2014/main" id="{07204372-EBCA-4D77-BB89-5765D9DD239A}"/>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7" name="Freeform 8411">
                  <a:extLst>
                    <a:ext uri="{FF2B5EF4-FFF2-40B4-BE49-F238E27FC236}">
                      <a16:creationId xmlns:a16="http://schemas.microsoft.com/office/drawing/2014/main" id="{857E7487-1BFC-4BB8-97DD-5A2A6E14BC26}"/>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8" name="Freeform 8412">
                  <a:extLst>
                    <a:ext uri="{FF2B5EF4-FFF2-40B4-BE49-F238E27FC236}">
                      <a16:creationId xmlns:a16="http://schemas.microsoft.com/office/drawing/2014/main" id="{F561C203-BA82-4C93-9565-572859543145}"/>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9" name="Freeform 8413">
                  <a:extLst>
                    <a:ext uri="{FF2B5EF4-FFF2-40B4-BE49-F238E27FC236}">
                      <a16:creationId xmlns:a16="http://schemas.microsoft.com/office/drawing/2014/main" id="{BC87C0FD-D672-4530-AD39-1B43EA17DFFA}"/>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0" name="Freeform 8414">
                  <a:extLst>
                    <a:ext uri="{FF2B5EF4-FFF2-40B4-BE49-F238E27FC236}">
                      <a16:creationId xmlns:a16="http://schemas.microsoft.com/office/drawing/2014/main" id="{37EAD405-20CF-476C-B8BB-89F2CB340DC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1" name="Freeform 8415">
                  <a:extLst>
                    <a:ext uri="{FF2B5EF4-FFF2-40B4-BE49-F238E27FC236}">
                      <a16:creationId xmlns:a16="http://schemas.microsoft.com/office/drawing/2014/main" id="{28371C19-CB6F-48AC-B2CB-38A4B727B963}"/>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2" name="Freeform 8416">
                  <a:extLst>
                    <a:ext uri="{FF2B5EF4-FFF2-40B4-BE49-F238E27FC236}">
                      <a16:creationId xmlns:a16="http://schemas.microsoft.com/office/drawing/2014/main" id="{DC25D9F9-8655-466C-AA24-38E4CC6CEFD4}"/>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3" name="Freeform 8417">
                  <a:extLst>
                    <a:ext uri="{FF2B5EF4-FFF2-40B4-BE49-F238E27FC236}">
                      <a16:creationId xmlns:a16="http://schemas.microsoft.com/office/drawing/2014/main" id="{A898B70C-356B-44F0-B033-B312AFD7387D}"/>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4" name="Freeform 8418">
                  <a:extLst>
                    <a:ext uri="{FF2B5EF4-FFF2-40B4-BE49-F238E27FC236}">
                      <a16:creationId xmlns:a16="http://schemas.microsoft.com/office/drawing/2014/main" id="{542F8023-5828-4E82-B650-F64239609F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5" name="Freeform 8419">
                  <a:extLst>
                    <a:ext uri="{FF2B5EF4-FFF2-40B4-BE49-F238E27FC236}">
                      <a16:creationId xmlns:a16="http://schemas.microsoft.com/office/drawing/2014/main" id="{B26151EE-49BA-4951-A9D2-8B371179211B}"/>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6" name="Freeform 8420">
                  <a:extLst>
                    <a:ext uri="{FF2B5EF4-FFF2-40B4-BE49-F238E27FC236}">
                      <a16:creationId xmlns:a16="http://schemas.microsoft.com/office/drawing/2014/main" id="{F9ADDBB9-0EDC-468C-A54B-1A9F2DEB1365}"/>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7" name="Freeform 8421">
                  <a:extLst>
                    <a:ext uri="{FF2B5EF4-FFF2-40B4-BE49-F238E27FC236}">
                      <a16:creationId xmlns:a16="http://schemas.microsoft.com/office/drawing/2014/main" id="{0F9A0596-2AC8-45DD-826C-85DCD7BE1A38}"/>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8" name="Freeform 8422">
                  <a:extLst>
                    <a:ext uri="{FF2B5EF4-FFF2-40B4-BE49-F238E27FC236}">
                      <a16:creationId xmlns:a16="http://schemas.microsoft.com/office/drawing/2014/main" id="{77A0CAFB-A8C0-4961-A7C9-7CA4A71089DE}"/>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9" name="Freeform 8423">
                  <a:extLst>
                    <a:ext uri="{FF2B5EF4-FFF2-40B4-BE49-F238E27FC236}">
                      <a16:creationId xmlns:a16="http://schemas.microsoft.com/office/drawing/2014/main" id="{11E9CFB3-47C7-48F5-A88B-4C29DA09DE3E}"/>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0" name="Freeform 8424">
                  <a:extLst>
                    <a:ext uri="{FF2B5EF4-FFF2-40B4-BE49-F238E27FC236}">
                      <a16:creationId xmlns:a16="http://schemas.microsoft.com/office/drawing/2014/main" id="{664E33EB-CBC3-4A77-9B35-B850D513912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1" name="Freeform 8425">
                  <a:extLst>
                    <a:ext uri="{FF2B5EF4-FFF2-40B4-BE49-F238E27FC236}">
                      <a16:creationId xmlns:a16="http://schemas.microsoft.com/office/drawing/2014/main" id="{E1235E10-3EF8-411A-820D-CFD7DE8D74A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2" name="Freeform 8426">
                  <a:extLst>
                    <a:ext uri="{FF2B5EF4-FFF2-40B4-BE49-F238E27FC236}">
                      <a16:creationId xmlns:a16="http://schemas.microsoft.com/office/drawing/2014/main" id="{A0980B8C-155A-46DE-A2BA-576FFAF86F7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3" name="Freeform 8427">
                  <a:extLst>
                    <a:ext uri="{FF2B5EF4-FFF2-40B4-BE49-F238E27FC236}">
                      <a16:creationId xmlns:a16="http://schemas.microsoft.com/office/drawing/2014/main" id="{E00B44A8-9372-438D-A910-137575F1EB0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4" name="Freeform 8428">
                  <a:extLst>
                    <a:ext uri="{FF2B5EF4-FFF2-40B4-BE49-F238E27FC236}">
                      <a16:creationId xmlns:a16="http://schemas.microsoft.com/office/drawing/2014/main" id="{0D793EF3-2844-4EDB-AB09-48A18133665B}"/>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5" name="Freeform 8429">
                  <a:extLst>
                    <a:ext uri="{FF2B5EF4-FFF2-40B4-BE49-F238E27FC236}">
                      <a16:creationId xmlns:a16="http://schemas.microsoft.com/office/drawing/2014/main" id="{6DC77E6D-E2F3-4AC0-BEF9-67F7B9B610C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6" name="Freeform 8430">
                  <a:extLst>
                    <a:ext uri="{FF2B5EF4-FFF2-40B4-BE49-F238E27FC236}">
                      <a16:creationId xmlns:a16="http://schemas.microsoft.com/office/drawing/2014/main" id="{8231F115-4FE4-4801-8670-3778338CD6D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7" name="Freeform 8431">
                  <a:extLst>
                    <a:ext uri="{FF2B5EF4-FFF2-40B4-BE49-F238E27FC236}">
                      <a16:creationId xmlns:a16="http://schemas.microsoft.com/office/drawing/2014/main" id="{3E28E324-217B-4397-9CD2-05DF26CEFA34}"/>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8" name="Freeform 8432">
                  <a:extLst>
                    <a:ext uri="{FF2B5EF4-FFF2-40B4-BE49-F238E27FC236}">
                      <a16:creationId xmlns:a16="http://schemas.microsoft.com/office/drawing/2014/main" id="{4FF0E1B5-B654-4F7E-A2E9-C8CD45F8B974}"/>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9" name="Freeform 8433">
                  <a:extLst>
                    <a:ext uri="{FF2B5EF4-FFF2-40B4-BE49-F238E27FC236}">
                      <a16:creationId xmlns:a16="http://schemas.microsoft.com/office/drawing/2014/main" id="{75F89471-C09A-4DFB-87D0-9CA3C4829E42}"/>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0" name="Freeform 8434">
                  <a:extLst>
                    <a:ext uri="{FF2B5EF4-FFF2-40B4-BE49-F238E27FC236}">
                      <a16:creationId xmlns:a16="http://schemas.microsoft.com/office/drawing/2014/main" id="{B43B5853-90AA-4A9C-8B84-389F169E9AF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1" name="Freeform 8435">
                  <a:extLst>
                    <a:ext uri="{FF2B5EF4-FFF2-40B4-BE49-F238E27FC236}">
                      <a16:creationId xmlns:a16="http://schemas.microsoft.com/office/drawing/2014/main" id="{1AFFEB2B-B774-48E9-B9F6-FCB27918564C}"/>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2" name="Freeform 8436">
                  <a:extLst>
                    <a:ext uri="{FF2B5EF4-FFF2-40B4-BE49-F238E27FC236}">
                      <a16:creationId xmlns:a16="http://schemas.microsoft.com/office/drawing/2014/main" id="{D7A5DD26-3A3E-43FD-9150-BAD914D7A832}"/>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3" name="Freeform 8437">
                  <a:extLst>
                    <a:ext uri="{FF2B5EF4-FFF2-40B4-BE49-F238E27FC236}">
                      <a16:creationId xmlns:a16="http://schemas.microsoft.com/office/drawing/2014/main" id="{8E735DD5-6E82-4241-8DD1-77846D073D86}"/>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4" name="Freeform 8438">
                  <a:extLst>
                    <a:ext uri="{FF2B5EF4-FFF2-40B4-BE49-F238E27FC236}">
                      <a16:creationId xmlns:a16="http://schemas.microsoft.com/office/drawing/2014/main" id="{B938B723-D301-4C5E-8F0A-B837A1DC2E90}"/>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5" name="Freeform 8439">
                  <a:extLst>
                    <a:ext uri="{FF2B5EF4-FFF2-40B4-BE49-F238E27FC236}">
                      <a16:creationId xmlns:a16="http://schemas.microsoft.com/office/drawing/2014/main" id="{FA2888D8-80D5-4FB9-88C2-2088A69AEA02}"/>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6" name="Freeform 8440">
                  <a:extLst>
                    <a:ext uri="{FF2B5EF4-FFF2-40B4-BE49-F238E27FC236}">
                      <a16:creationId xmlns:a16="http://schemas.microsoft.com/office/drawing/2014/main" id="{07F1C09B-C835-41CC-9322-BEC81E4218CE}"/>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7" name="Freeform 8441">
                  <a:extLst>
                    <a:ext uri="{FF2B5EF4-FFF2-40B4-BE49-F238E27FC236}">
                      <a16:creationId xmlns:a16="http://schemas.microsoft.com/office/drawing/2014/main" id="{0A35DE9A-0EC9-4654-8336-6C16473820B0}"/>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8" name="Freeform 8442">
                  <a:extLst>
                    <a:ext uri="{FF2B5EF4-FFF2-40B4-BE49-F238E27FC236}">
                      <a16:creationId xmlns:a16="http://schemas.microsoft.com/office/drawing/2014/main" id="{C328A719-D1B6-4003-A9B5-242656B03CBC}"/>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9" name="Freeform 8443">
                  <a:extLst>
                    <a:ext uri="{FF2B5EF4-FFF2-40B4-BE49-F238E27FC236}">
                      <a16:creationId xmlns:a16="http://schemas.microsoft.com/office/drawing/2014/main" id="{38CC1930-D9FC-4066-BC94-5B2358AADC97}"/>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0" name="Freeform 8444">
                  <a:extLst>
                    <a:ext uri="{FF2B5EF4-FFF2-40B4-BE49-F238E27FC236}">
                      <a16:creationId xmlns:a16="http://schemas.microsoft.com/office/drawing/2014/main" id="{D38A9427-8B7E-432F-898C-F4F70CCD26F0}"/>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1" name="Freeform 8445">
                  <a:extLst>
                    <a:ext uri="{FF2B5EF4-FFF2-40B4-BE49-F238E27FC236}">
                      <a16:creationId xmlns:a16="http://schemas.microsoft.com/office/drawing/2014/main" id="{E93DDC5E-5008-4567-B960-F003869C0CD8}"/>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2" name="Freeform 8446">
                  <a:extLst>
                    <a:ext uri="{FF2B5EF4-FFF2-40B4-BE49-F238E27FC236}">
                      <a16:creationId xmlns:a16="http://schemas.microsoft.com/office/drawing/2014/main" id="{63CA7DE5-32D0-4864-96FC-2145F2420D15}"/>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3" name="Freeform 8447">
                  <a:extLst>
                    <a:ext uri="{FF2B5EF4-FFF2-40B4-BE49-F238E27FC236}">
                      <a16:creationId xmlns:a16="http://schemas.microsoft.com/office/drawing/2014/main" id="{AEA44707-2F8A-4CBF-9530-E21D14B4D537}"/>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4" name="Freeform 8448">
                  <a:extLst>
                    <a:ext uri="{FF2B5EF4-FFF2-40B4-BE49-F238E27FC236}">
                      <a16:creationId xmlns:a16="http://schemas.microsoft.com/office/drawing/2014/main" id="{C01FAEF6-0459-4F52-96EA-634CC8E45112}"/>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5" name="Freeform 8449">
                  <a:extLst>
                    <a:ext uri="{FF2B5EF4-FFF2-40B4-BE49-F238E27FC236}">
                      <a16:creationId xmlns:a16="http://schemas.microsoft.com/office/drawing/2014/main" id="{61CD2723-5600-459D-8561-646779B5CE22}"/>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6" name="Freeform 8450">
                  <a:extLst>
                    <a:ext uri="{FF2B5EF4-FFF2-40B4-BE49-F238E27FC236}">
                      <a16:creationId xmlns:a16="http://schemas.microsoft.com/office/drawing/2014/main" id="{80DF9D73-57A6-41D8-8587-85D1C9452A62}"/>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7" name="Freeform 8451">
                  <a:extLst>
                    <a:ext uri="{FF2B5EF4-FFF2-40B4-BE49-F238E27FC236}">
                      <a16:creationId xmlns:a16="http://schemas.microsoft.com/office/drawing/2014/main" id="{0080B5F6-36CC-4C21-A003-465712876DEF}"/>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8" name="Freeform 8452">
                  <a:extLst>
                    <a:ext uri="{FF2B5EF4-FFF2-40B4-BE49-F238E27FC236}">
                      <a16:creationId xmlns:a16="http://schemas.microsoft.com/office/drawing/2014/main" id="{038BB3CF-BA78-4300-8EB0-6E51D25F0AB8}"/>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9" name="Freeform 8453">
                  <a:extLst>
                    <a:ext uri="{FF2B5EF4-FFF2-40B4-BE49-F238E27FC236}">
                      <a16:creationId xmlns:a16="http://schemas.microsoft.com/office/drawing/2014/main" id="{D8B8E130-F812-4353-BA9D-4A95A3E079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0" name="Freeform 8454">
                  <a:extLst>
                    <a:ext uri="{FF2B5EF4-FFF2-40B4-BE49-F238E27FC236}">
                      <a16:creationId xmlns:a16="http://schemas.microsoft.com/office/drawing/2014/main" id="{53B6B077-8652-44EC-A015-1A15852E3DB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1" name="Freeform 8455">
                  <a:extLst>
                    <a:ext uri="{FF2B5EF4-FFF2-40B4-BE49-F238E27FC236}">
                      <a16:creationId xmlns:a16="http://schemas.microsoft.com/office/drawing/2014/main" id="{9E98436E-688F-487B-91FE-66771142F78C}"/>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2" name="Freeform 8456">
                  <a:extLst>
                    <a:ext uri="{FF2B5EF4-FFF2-40B4-BE49-F238E27FC236}">
                      <a16:creationId xmlns:a16="http://schemas.microsoft.com/office/drawing/2014/main" id="{8F37D34A-5294-4A25-AEB3-EB139CDDD3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3" name="Freeform 8457">
                  <a:extLst>
                    <a:ext uri="{FF2B5EF4-FFF2-40B4-BE49-F238E27FC236}">
                      <a16:creationId xmlns:a16="http://schemas.microsoft.com/office/drawing/2014/main" id="{206D3C78-C180-46F0-9F90-16CFB84E744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4" name="Freeform 8458">
                  <a:extLst>
                    <a:ext uri="{FF2B5EF4-FFF2-40B4-BE49-F238E27FC236}">
                      <a16:creationId xmlns:a16="http://schemas.microsoft.com/office/drawing/2014/main" id="{B4167B69-30B4-42F0-BD66-DAB43D10A81B}"/>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5" name="Freeform 8459">
                  <a:extLst>
                    <a:ext uri="{FF2B5EF4-FFF2-40B4-BE49-F238E27FC236}">
                      <a16:creationId xmlns:a16="http://schemas.microsoft.com/office/drawing/2014/main" id="{F4DE7E77-F504-4B8A-BFE7-DE481E477C7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6" name="Freeform 8460">
                  <a:extLst>
                    <a:ext uri="{FF2B5EF4-FFF2-40B4-BE49-F238E27FC236}">
                      <a16:creationId xmlns:a16="http://schemas.microsoft.com/office/drawing/2014/main" id="{F6ED8DE7-B6A1-4C95-9BD9-026B65919361}"/>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7" name="Freeform 8461">
                  <a:extLst>
                    <a:ext uri="{FF2B5EF4-FFF2-40B4-BE49-F238E27FC236}">
                      <a16:creationId xmlns:a16="http://schemas.microsoft.com/office/drawing/2014/main" id="{83A29BF9-9666-4ECC-A0D5-16E333E8AF34}"/>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8" name="Freeform 8462">
                  <a:extLst>
                    <a:ext uri="{FF2B5EF4-FFF2-40B4-BE49-F238E27FC236}">
                      <a16:creationId xmlns:a16="http://schemas.microsoft.com/office/drawing/2014/main" id="{93F21650-BBC6-4BA4-9601-FA27136B26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9" name="Freeform 8463">
                  <a:extLst>
                    <a:ext uri="{FF2B5EF4-FFF2-40B4-BE49-F238E27FC236}">
                      <a16:creationId xmlns:a16="http://schemas.microsoft.com/office/drawing/2014/main" id="{17085DC6-12C2-46A6-9B91-A39BD2DB9F93}"/>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0" name="Freeform 8464">
                  <a:extLst>
                    <a:ext uri="{FF2B5EF4-FFF2-40B4-BE49-F238E27FC236}">
                      <a16:creationId xmlns:a16="http://schemas.microsoft.com/office/drawing/2014/main" id="{6D50A759-3A96-455A-85C4-94B883E9F34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1" name="Freeform 8465">
                  <a:extLst>
                    <a:ext uri="{FF2B5EF4-FFF2-40B4-BE49-F238E27FC236}">
                      <a16:creationId xmlns:a16="http://schemas.microsoft.com/office/drawing/2014/main" id="{19E5D922-4271-4FF3-835B-FADA61A5ED95}"/>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2" name="Freeform 8466">
                  <a:extLst>
                    <a:ext uri="{FF2B5EF4-FFF2-40B4-BE49-F238E27FC236}">
                      <a16:creationId xmlns:a16="http://schemas.microsoft.com/office/drawing/2014/main" id="{1F800703-8BC5-4F95-A159-F412C4EB1201}"/>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3" name="Freeform 8467">
                  <a:extLst>
                    <a:ext uri="{FF2B5EF4-FFF2-40B4-BE49-F238E27FC236}">
                      <a16:creationId xmlns:a16="http://schemas.microsoft.com/office/drawing/2014/main" id="{7395DEA2-854E-4CB9-90B2-1CB50C300EB0}"/>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4" name="Freeform 8468">
                  <a:extLst>
                    <a:ext uri="{FF2B5EF4-FFF2-40B4-BE49-F238E27FC236}">
                      <a16:creationId xmlns:a16="http://schemas.microsoft.com/office/drawing/2014/main" id="{8C3B0266-1C7B-4776-A7CA-9CF8964C011A}"/>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5" name="Freeform 8469">
                  <a:extLst>
                    <a:ext uri="{FF2B5EF4-FFF2-40B4-BE49-F238E27FC236}">
                      <a16:creationId xmlns:a16="http://schemas.microsoft.com/office/drawing/2014/main" id="{9CEADC0C-5787-4C56-B1D8-2CABC0E49496}"/>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6" name="Freeform 8470">
                  <a:extLst>
                    <a:ext uri="{FF2B5EF4-FFF2-40B4-BE49-F238E27FC236}">
                      <a16:creationId xmlns:a16="http://schemas.microsoft.com/office/drawing/2014/main" id="{D315C99D-3E72-4A05-AFE0-DBBE3A8AA74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7" name="Freeform 8471">
                  <a:extLst>
                    <a:ext uri="{FF2B5EF4-FFF2-40B4-BE49-F238E27FC236}">
                      <a16:creationId xmlns:a16="http://schemas.microsoft.com/office/drawing/2014/main" id="{B85116EB-A857-4933-BDAE-407A4CC7779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8" name="Freeform 8472">
                  <a:extLst>
                    <a:ext uri="{FF2B5EF4-FFF2-40B4-BE49-F238E27FC236}">
                      <a16:creationId xmlns:a16="http://schemas.microsoft.com/office/drawing/2014/main" id="{06B6E745-D3BC-4439-83EF-B0B34682F2B8}"/>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9" name="Freeform 8473">
                  <a:extLst>
                    <a:ext uri="{FF2B5EF4-FFF2-40B4-BE49-F238E27FC236}">
                      <a16:creationId xmlns:a16="http://schemas.microsoft.com/office/drawing/2014/main" id="{7E681137-2A37-4E27-9C63-35E55B570419}"/>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0" name="Freeform 8474">
                  <a:extLst>
                    <a:ext uri="{FF2B5EF4-FFF2-40B4-BE49-F238E27FC236}">
                      <a16:creationId xmlns:a16="http://schemas.microsoft.com/office/drawing/2014/main" id="{A8759600-CCF3-4CE0-A679-38A4ECDB0B03}"/>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1" name="Freeform 8475">
                  <a:extLst>
                    <a:ext uri="{FF2B5EF4-FFF2-40B4-BE49-F238E27FC236}">
                      <a16:creationId xmlns:a16="http://schemas.microsoft.com/office/drawing/2014/main" id="{17095375-B5DD-4C7D-BFE2-524EF3B63D08}"/>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2" name="Freeform 8476">
                  <a:extLst>
                    <a:ext uri="{FF2B5EF4-FFF2-40B4-BE49-F238E27FC236}">
                      <a16:creationId xmlns:a16="http://schemas.microsoft.com/office/drawing/2014/main" id="{96483C48-112C-40B5-8CBF-2D3B545B461E}"/>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3" name="Freeform 8477">
                  <a:extLst>
                    <a:ext uri="{FF2B5EF4-FFF2-40B4-BE49-F238E27FC236}">
                      <a16:creationId xmlns:a16="http://schemas.microsoft.com/office/drawing/2014/main" id="{A764E61E-2900-4DAF-80B1-1B835D337C62}"/>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4" name="Freeform 8478">
                  <a:extLst>
                    <a:ext uri="{FF2B5EF4-FFF2-40B4-BE49-F238E27FC236}">
                      <a16:creationId xmlns:a16="http://schemas.microsoft.com/office/drawing/2014/main" id="{1B6FDA52-74CF-4F23-9EB6-3E8D2AD7AE8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5" name="Freeform 8479">
                  <a:extLst>
                    <a:ext uri="{FF2B5EF4-FFF2-40B4-BE49-F238E27FC236}">
                      <a16:creationId xmlns:a16="http://schemas.microsoft.com/office/drawing/2014/main" id="{4B273C12-66C0-48DA-9CE8-288BA6C7A077}"/>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6" name="Freeform 8480">
                  <a:extLst>
                    <a:ext uri="{FF2B5EF4-FFF2-40B4-BE49-F238E27FC236}">
                      <a16:creationId xmlns:a16="http://schemas.microsoft.com/office/drawing/2014/main" id="{82E5859C-1A7A-4146-8E5E-32223C0DAC9E}"/>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7" name="Freeform 8481">
                  <a:extLst>
                    <a:ext uri="{FF2B5EF4-FFF2-40B4-BE49-F238E27FC236}">
                      <a16:creationId xmlns:a16="http://schemas.microsoft.com/office/drawing/2014/main" id="{917C93A9-C96E-42BD-971E-65B173B9C6D1}"/>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8" name="Freeform 8482">
                  <a:extLst>
                    <a:ext uri="{FF2B5EF4-FFF2-40B4-BE49-F238E27FC236}">
                      <a16:creationId xmlns:a16="http://schemas.microsoft.com/office/drawing/2014/main" id="{671283A7-861E-4BE1-8AA1-437E5E9E5A98}"/>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9" name="Freeform 8483">
                  <a:extLst>
                    <a:ext uri="{FF2B5EF4-FFF2-40B4-BE49-F238E27FC236}">
                      <a16:creationId xmlns:a16="http://schemas.microsoft.com/office/drawing/2014/main" id="{10E52193-DEF3-4855-9719-8D75D8ACEC39}"/>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0" name="Freeform 8484">
                  <a:extLst>
                    <a:ext uri="{FF2B5EF4-FFF2-40B4-BE49-F238E27FC236}">
                      <a16:creationId xmlns:a16="http://schemas.microsoft.com/office/drawing/2014/main" id="{83A25C97-4F28-4CE0-B793-0FAA0F3737A4}"/>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1" name="Freeform 8485">
                  <a:extLst>
                    <a:ext uri="{FF2B5EF4-FFF2-40B4-BE49-F238E27FC236}">
                      <a16:creationId xmlns:a16="http://schemas.microsoft.com/office/drawing/2014/main" id="{CEC889F0-F357-4BBB-A3F0-BB52CE67716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2" name="Freeform 8486">
                  <a:extLst>
                    <a:ext uri="{FF2B5EF4-FFF2-40B4-BE49-F238E27FC236}">
                      <a16:creationId xmlns:a16="http://schemas.microsoft.com/office/drawing/2014/main" id="{9FDEF511-F13B-4188-9775-10DDA9A6B995}"/>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3" name="Freeform 8487">
                  <a:extLst>
                    <a:ext uri="{FF2B5EF4-FFF2-40B4-BE49-F238E27FC236}">
                      <a16:creationId xmlns:a16="http://schemas.microsoft.com/office/drawing/2014/main" id="{10F38D6F-8CCE-4D31-A8C8-5A4771302307}"/>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4" name="Freeform 8488">
                  <a:extLst>
                    <a:ext uri="{FF2B5EF4-FFF2-40B4-BE49-F238E27FC236}">
                      <a16:creationId xmlns:a16="http://schemas.microsoft.com/office/drawing/2014/main" id="{6B87849B-9E8C-4CB5-B83B-A3E1880739A3}"/>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5" name="Freeform 8489">
                  <a:extLst>
                    <a:ext uri="{FF2B5EF4-FFF2-40B4-BE49-F238E27FC236}">
                      <a16:creationId xmlns:a16="http://schemas.microsoft.com/office/drawing/2014/main" id="{FA22B72A-F88E-41CF-B60A-E5EFF4742959}"/>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6" name="Freeform 8490">
                  <a:extLst>
                    <a:ext uri="{FF2B5EF4-FFF2-40B4-BE49-F238E27FC236}">
                      <a16:creationId xmlns:a16="http://schemas.microsoft.com/office/drawing/2014/main" id="{230EF16F-0072-4EB2-848F-E98AAD70E32F}"/>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7" name="Freeform 8491">
                  <a:extLst>
                    <a:ext uri="{FF2B5EF4-FFF2-40B4-BE49-F238E27FC236}">
                      <a16:creationId xmlns:a16="http://schemas.microsoft.com/office/drawing/2014/main" id="{23F235BE-67D5-4E58-9655-5CB748590503}"/>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8" name="Freeform 8492">
                  <a:extLst>
                    <a:ext uri="{FF2B5EF4-FFF2-40B4-BE49-F238E27FC236}">
                      <a16:creationId xmlns:a16="http://schemas.microsoft.com/office/drawing/2014/main" id="{A13E07FF-8C6F-4B34-A542-54CFD00BA1AF}"/>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9" name="Freeform 8493">
                  <a:extLst>
                    <a:ext uri="{FF2B5EF4-FFF2-40B4-BE49-F238E27FC236}">
                      <a16:creationId xmlns:a16="http://schemas.microsoft.com/office/drawing/2014/main" id="{81B2EBF5-FF59-47FE-936F-C95D5D90E579}"/>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0" name="Freeform 8494">
                  <a:extLst>
                    <a:ext uri="{FF2B5EF4-FFF2-40B4-BE49-F238E27FC236}">
                      <a16:creationId xmlns:a16="http://schemas.microsoft.com/office/drawing/2014/main" id="{D6ED8A09-B08F-4FB5-A52E-DCDAE302FC92}"/>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1" name="Freeform 8495">
                  <a:extLst>
                    <a:ext uri="{FF2B5EF4-FFF2-40B4-BE49-F238E27FC236}">
                      <a16:creationId xmlns:a16="http://schemas.microsoft.com/office/drawing/2014/main" id="{5F9829C1-29C6-4B6F-8596-716854C9E57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2" name="Freeform 8496">
                  <a:extLst>
                    <a:ext uri="{FF2B5EF4-FFF2-40B4-BE49-F238E27FC236}">
                      <a16:creationId xmlns:a16="http://schemas.microsoft.com/office/drawing/2014/main" id="{12F35A53-0C79-4007-B8D9-4D12B2C07C3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3" name="Freeform 8497">
                  <a:extLst>
                    <a:ext uri="{FF2B5EF4-FFF2-40B4-BE49-F238E27FC236}">
                      <a16:creationId xmlns:a16="http://schemas.microsoft.com/office/drawing/2014/main" id="{230C56DB-CD75-4827-B3E7-88AAFAFBB301}"/>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4" name="Freeform 8498">
                  <a:extLst>
                    <a:ext uri="{FF2B5EF4-FFF2-40B4-BE49-F238E27FC236}">
                      <a16:creationId xmlns:a16="http://schemas.microsoft.com/office/drawing/2014/main" id="{3DF39329-9A42-4EBB-88FC-D987FA695D6C}"/>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5" name="Freeform 8499">
                  <a:extLst>
                    <a:ext uri="{FF2B5EF4-FFF2-40B4-BE49-F238E27FC236}">
                      <a16:creationId xmlns:a16="http://schemas.microsoft.com/office/drawing/2014/main" id="{FB019D36-52D3-48FA-B662-F9A69FA960D3}"/>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6" name="Freeform 8500">
                  <a:extLst>
                    <a:ext uri="{FF2B5EF4-FFF2-40B4-BE49-F238E27FC236}">
                      <a16:creationId xmlns:a16="http://schemas.microsoft.com/office/drawing/2014/main" id="{5131D820-939C-439C-AB3C-18BBF0E6D717}"/>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7" name="Freeform 8501">
                  <a:extLst>
                    <a:ext uri="{FF2B5EF4-FFF2-40B4-BE49-F238E27FC236}">
                      <a16:creationId xmlns:a16="http://schemas.microsoft.com/office/drawing/2014/main" id="{EFD28EDB-5B8E-48CB-BA24-8A8530FF0A8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8" name="Freeform 8502">
                  <a:extLst>
                    <a:ext uri="{FF2B5EF4-FFF2-40B4-BE49-F238E27FC236}">
                      <a16:creationId xmlns:a16="http://schemas.microsoft.com/office/drawing/2014/main" id="{1B6F5FA2-D915-4944-BC74-61D70DB230C5}"/>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9" name="Freeform 8503">
                  <a:extLst>
                    <a:ext uri="{FF2B5EF4-FFF2-40B4-BE49-F238E27FC236}">
                      <a16:creationId xmlns:a16="http://schemas.microsoft.com/office/drawing/2014/main" id="{D3800DF3-6907-4C68-8A83-014DB125BF8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0" name="Freeform 8504">
                  <a:extLst>
                    <a:ext uri="{FF2B5EF4-FFF2-40B4-BE49-F238E27FC236}">
                      <a16:creationId xmlns:a16="http://schemas.microsoft.com/office/drawing/2014/main" id="{FA511514-AC83-4A93-BCA9-DF980B1EF53B}"/>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1" name="Freeform 8505">
                  <a:extLst>
                    <a:ext uri="{FF2B5EF4-FFF2-40B4-BE49-F238E27FC236}">
                      <a16:creationId xmlns:a16="http://schemas.microsoft.com/office/drawing/2014/main" id="{BB26E1B6-4B34-4DFF-8CC6-718013B3BBB9}"/>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2" name="Freeform 8506">
                  <a:extLst>
                    <a:ext uri="{FF2B5EF4-FFF2-40B4-BE49-F238E27FC236}">
                      <a16:creationId xmlns:a16="http://schemas.microsoft.com/office/drawing/2014/main" id="{CC898914-6BE0-4A9D-91F6-A3D96381B8C5}"/>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3" name="Freeform 8507">
                  <a:extLst>
                    <a:ext uri="{FF2B5EF4-FFF2-40B4-BE49-F238E27FC236}">
                      <a16:creationId xmlns:a16="http://schemas.microsoft.com/office/drawing/2014/main" id="{EE248C79-E6EC-4BF0-91D2-A5F70453C14D}"/>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4" name="Freeform 8508">
                  <a:extLst>
                    <a:ext uri="{FF2B5EF4-FFF2-40B4-BE49-F238E27FC236}">
                      <a16:creationId xmlns:a16="http://schemas.microsoft.com/office/drawing/2014/main" id="{EF986017-5994-4334-BE41-D4AF7904A8D3}"/>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5" name="Freeform 8509">
                  <a:extLst>
                    <a:ext uri="{FF2B5EF4-FFF2-40B4-BE49-F238E27FC236}">
                      <a16:creationId xmlns:a16="http://schemas.microsoft.com/office/drawing/2014/main" id="{BF0D6AC3-0D90-47A6-8A58-3B4FB7DDF91D}"/>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6" name="Freeform 8510">
                  <a:extLst>
                    <a:ext uri="{FF2B5EF4-FFF2-40B4-BE49-F238E27FC236}">
                      <a16:creationId xmlns:a16="http://schemas.microsoft.com/office/drawing/2014/main" id="{0D71601B-5D29-409A-81F2-E8EA4BB6ABA1}"/>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7" name="Freeform 8511">
                  <a:extLst>
                    <a:ext uri="{FF2B5EF4-FFF2-40B4-BE49-F238E27FC236}">
                      <a16:creationId xmlns:a16="http://schemas.microsoft.com/office/drawing/2014/main" id="{AFA64A66-3811-4AEC-AD9C-8B766A6D76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8" name="Freeform 8512">
                  <a:extLst>
                    <a:ext uri="{FF2B5EF4-FFF2-40B4-BE49-F238E27FC236}">
                      <a16:creationId xmlns:a16="http://schemas.microsoft.com/office/drawing/2014/main" id="{0667AC2D-C4B3-44E5-8FD6-E8E8C8EED92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9" name="Freeform 8513">
                  <a:extLst>
                    <a:ext uri="{FF2B5EF4-FFF2-40B4-BE49-F238E27FC236}">
                      <a16:creationId xmlns:a16="http://schemas.microsoft.com/office/drawing/2014/main" id="{75F13FA3-E8BA-4E01-8666-C1BFD1A79999}"/>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0" name="Freeform 8514">
                  <a:extLst>
                    <a:ext uri="{FF2B5EF4-FFF2-40B4-BE49-F238E27FC236}">
                      <a16:creationId xmlns:a16="http://schemas.microsoft.com/office/drawing/2014/main" id="{D499AF48-6DD0-41A4-A6E9-BF4E740636B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1" name="Freeform 8515">
                  <a:extLst>
                    <a:ext uri="{FF2B5EF4-FFF2-40B4-BE49-F238E27FC236}">
                      <a16:creationId xmlns:a16="http://schemas.microsoft.com/office/drawing/2014/main" id="{CCDDA0F0-AB40-4C00-8EBB-A74AB90823F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2" name="Freeform 8516">
                  <a:extLst>
                    <a:ext uri="{FF2B5EF4-FFF2-40B4-BE49-F238E27FC236}">
                      <a16:creationId xmlns:a16="http://schemas.microsoft.com/office/drawing/2014/main" id="{68BC79CE-C878-4EF3-A64C-3C6C9418E046}"/>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3" name="Freeform 8517">
                  <a:extLst>
                    <a:ext uri="{FF2B5EF4-FFF2-40B4-BE49-F238E27FC236}">
                      <a16:creationId xmlns:a16="http://schemas.microsoft.com/office/drawing/2014/main" id="{FB193EFE-D13B-40DC-9A0B-23716364F25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4" name="Freeform 8518">
                  <a:extLst>
                    <a:ext uri="{FF2B5EF4-FFF2-40B4-BE49-F238E27FC236}">
                      <a16:creationId xmlns:a16="http://schemas.microsoft.com/office/drawing/2014/main" id="{EF332DD5-AAFB-4F7A-943D-FCFFBC71AB3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5" name="Freeform 8519">
                  <a:extLst>
                    <a:ext uri="{FF2B5EF4-FFF2-40B4-BE49-F238E27FC236}">
                      <a16:creationId xmlns:a16="http://schemas.microsoft.com/office/drawing/2014/main" id="{EDEBADE8-ADD2-4DC4-B7ED-62752AEE9036}"/>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6" name="Freeform 8520">
                  <a:extLst>
                    <a:ext uri="{FF2B5EF4-FFF2-40B4-BE49-F238E27FC236}">
                      <a16:creationId xmlns:a16="http://schemas.microsoft.com/office/drawing/2014/main" id="{1B2DFB00-5D20-4D73-AF66-5F1EFCD81453}"/>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7" name="Freeform 8521">
                  <a:extLst>
                    <a:ext uri="{FF2B5EF4-FFF2-40B4-BE49-F238E27FC236}">
                      <a16:creationId xmlns:a16="http://schemas.microsoft.com/office/drawing/2014/main" id="{44757EC0-405E-4F77-9660-46B283FF5C9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8" name="Freeform 8522">
                  <a:extLst>
                    <a:ext uri="{FF2B5EF4-FFF2-40B4-BE49-F238E27FC236}">
                      <a16:creationId xmlns:a16="http://schemas.microsoft.com/office/drawing/2014/main" id="{BC6F129A-9D73-4109-BCF8-45D7C70313DF}"/>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9" name="Freeform 8523">
                  <a:extLst>
                    <a:ext uri="{FF2B5EF4-FFF2-40B4-BE49-F238E27FC236}">
                      <a16:creationId xmlns:a16="http://schemas.microsoft.com/office/drawing/2014/main" id="{51F10EE9-8DD8-4C22-AC7C-693A6B6A3356}"/>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0" name="Freeform 8524">
                  <a:extLst>
                    <a:ext uri="{FF2B5EF4-FFF2-40B4-BE49-F238E27FC236}">
                      <a16:creationId xmlns:a16="http://schemas.microsoft.com/office/drawing/2014/main" id="{7B01EE9B-EB96-4772-AB7A-8B35AE8BCB9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1" name="Freeform 8525">
                  <a:extLst>
                    <a:ext uri="{FF2B5EF4-FFF2-40B4-BE49-F238E27FC236}">
                      <a16:creationId xmlns:a16="http://schemas.microsoft.com/office/drawing/2014/main" id="{9458956E-347A-43A2-98C4-979E321480C9}"/>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2" name="Freeform 8526">
                  <a:extLst>
                    <a:ext uri="{FF2B5EF4-FFF2-40B4-BE49-F238E27FC236}">
                      <a16:creationId xmlns:a16="http://schemas.microsoft.com/office/drawing/2014/main" id="{33068188-31BF-4112-92C7-E7BF41E6BA87}"/>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3" name="Freeform 8527">
                  <a:extLst>
                    <a:ext uri="{FF2B5EF4-FFF2-40B4-BE49-F238E27FC236}">
                      <a16:creationId xmlns:a16="http://schemas.microsoft.com/office/drawing/2014/main" id="{7C1A1726-1A97-4B5D-A067-6DD2BFC18058}"/>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4" name="Freeform 8528">
                  <a:extLst>
                    <a:ext uri="{FF2B5EF4-FFF2-40B4-BE49-F238E27FC236}">
                      <a16:creationId xmlns:a16="http://schemas.microsoft.com/office/drawing/2014/main" id="{39C5238B-9CD7-4521-BFF0-1BE5EF3E0922}"/>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5" name="Freeform 8529">
                  <a:extLst>
                    <a:ext uri="{FF2B5EF4-FFF2-40B4-BE49-F238E27FC236}">
                      <a16:creationId xmlns:a16="http://schemas.microsoft.com/office/drawing/2014/main" id="{AE103042-5B40-46B4-813F-7294FBF51FCE}"/>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6" name="Freeform 8530">
                  <a:extLst>
                    <a:ext uri="{FF2B5EF4-FFF2-40B4-BE49-F238E27FC236}">
                      <a16:creationId xmlns:a16="http://schemas.microsoft.com/office/drawing/2014/main" id="{019EC772-C335-4905-8CCF-3DC31856CDDC}"/>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7" name="Freeform 8531">
                  <a:extLst>
                    <a:ext uri="{FF2B5EF4-FFF2-40B4-BE49-F238E27FC236}">
                      <a16:creationId xmlns:a16="http://schemas.microsoft.com/office/drawing/2014/main" id="{60C33FAD-63C2-4DF8-9DF3-8661A87AEF5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8" name="Freeform 8532">
                  <a:extLst>
                    <a:ext uri="{FF2B5EF4-FFF2-40B4-BE49-F238E27FC236}">
                      <a16:creationId xmlns:a16="http://schemas.microsoft.com/office/drawing/2014/main" id="{EAEB3712-AA90-4540-B6BA-7CEED990714F}"/>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9" name="Freeform 8533">
                  <a:extLst>
                    <a:ext uri="{FF2B5EF4-FFF2-40B4-BE49-F238E27FC236}">
                      <a16:creationId xmlns:a16="http://schemas.microsoft.com/office/drawing/2014/main" id="{E4ED20DF-0DBD-410A-8759-5F0CF100B316}"/>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0" name="Freeform 8534">
                  <a:extLst>
                    <a:ext uri="{FF2B5EF4-FFF2-40B4-BE49-F238E27FC236}">
                      <a16:creationId xmlns:a16="http://schemas.microsoft.com/office/drawing/2014/main" id="{FA0BF9D7-E449-4479-9C5C-17B36CCB99A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1" name="Freeform 8535">
                  <a:extLst>
                    <a:ext uri="{FF2B5EF4-FFF2-40B4-BE49-F238E27FC236}">
                      <a16:creationId xmlns:a16="http://schemas.microsoft.com/office/drawing/2014/main" id="{B351E3BE-2FAB-4C3A-A532-243CF83B328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2" name="Freeform 8536">
                  <a:extLst>
                    <a:ext uri="{FF2B5EF4-FFF2-40B4-BE49-F238E27FC236}">
                      <a16:creationId xmlns:a16="http://schemas.microsoft.com/office/drawing/2014/main" id="{E2A99427-9369-4103-BAC5-A4E67AC40A5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3" name="Freeform 8537">
                  <a:extLst>
                    <a:ext uri="{FF2B5EF4-FFF2-40B4-BE49-F238E27FC236}">
                      <a16:creationId xmlns:a16="http://schemas.microsoft.com/office/drawing/2014/main" id="{0F8843DC-136A-4031-B2BB-3534B2C3A89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4" name="Freeform 8538">
                  <a:extLst>
                    <a:ext uri="{FF2B5EF4-FFF2-40B4-BE49-F238E27FC236}">
                      <a16:creationId xmlns:a16="http://schemas.microsoft.com/office/drawing/2014/main" id="{539F1E04-20C0-46E1-BF9F-3E54F1853724}"/>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5" name="Freeform 8539">
                  <a:extLst>
                    <a:ext uri="{FF2B5EF4-FFF2-40B4-BE49-F238E27FC236}">
                      <a16:creationId xmlns:a16="http://schemas.microsoft.com/office/drawing/2014/main" id="{7A9A8BB5-E585-4F98-8B0B-8F63C8C680E4}"/>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6" name="Freeform 8540">
                  <a:extLst>
                    <a:ext uri="{FF2B5EF4-FFF2-40B4-BE49-F238E27FC236}">
                      <a16:creationId xmlns:a16="http://schemas.microsoft.com/office/drawing/2014/main" id="{80D9EE88-F437-48D9-8499-F78864638A01}"/>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7" name="Freeform 8541">
                  <a:extLst>
                    <a:ext uri="{FF2B5EF4-FFF2-40B4-BE49-F238E27FC236}">
                      <a16:creationId xmlns:a16="http://schemas.microsoft.com/office/drawing/2014/main" id="{B3C81FE7-4BF1-4325-A204-7801EFF8EC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8" name="Freeform 8542">
                  <a:extLst>
                    <a:ext uri="{FF2B5EF4-FFF2-40B4-BE49-F238E27FC236}">
                      <a16:creationId xmlns:a16="http://schemas.microsoft.com/office/drawing/2014/main" id="{8C71FD60-3F26-44C2-8111-2BC99E7CC43D}"/>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9" name="Freeform 8543">
                  <a:extLst>
                    <a:ext uri="{FF2B5EF4-FFF2-40B4-BE49-F238E27FC236}">
                      <a16:creationId xmlns:a16="http://schemas.microsoft.com/office/drawing/2014/main" id="{E01CBFE4-FB1F-4C72-9C9E-D1573380B791}"/>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0" name="Freeform 8544">
                  <a:extLst>
                    <a:ext uri="{FF2B5EF4-FFF2-40B4-BE49-F238E27FC236}">
                      <a16:creationId xmlns:a16="http://schemas.microsoft.com/office/drawing/2014/main" id="{24D68164-0D9A-43DB-8DBC-8A4410B490ED}"/>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1" name="Freeform 8545">
                  <a:extLst>
                    <a:ext uri="{FF2B5EF4-FFF2-40B4-BE49-F238E27FC236}">
                      <a16:creationId xmlns:a16="http://schemas.microsoft.com/office/drawing/2014/main" id="{5035247B-7957-49C0-A329-7DBB542DFA51}"/>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2" name="Freeform 8546">
                  <a:extLst>
                    <a:ext uri="{FF2B5EF4-FFF2-40B4-BE49-F238E27FC236}">
                      <a16:creationId xmlns:a16="http://schemas.microsoft.com/office/drawing/2014/main" id="{648CB75F-D1FB-4BD9-A075-4D0511961BD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3" name="Freeform 8547">
                  <a:extLst>
                    <a:ext uri="{FF2B5EF4-FFF2-40B4-BE49-F238E27FC236}">
                      <a16:creationId xmlns:a16="http://schemas.microsoft.com/office/drawing/2014/main" id="{F1B9BEA0-A7F0-4F28-A55C-3AE3736FB473}"/>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4" name="Freeform 8548">
                  <a:extLst>
                    <a:ext uri="{FF2B5EF4-FFF2-40B4-BE49-F238E27FC236}">
                      <a16:creationId xmlns:a16="http://schemas.microsoft.com/office/drawing/2014/main" id="{A9ED3393-C171-4D20-A024-2F4EB99BA468}"/>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5" name="Freeform 8549">
                  <a:extLst>
                    <a:ext uri="{FF2B5EF4-FFF2-40B4-BE49-F238E27FC236}">
                      <a16:creationId xmlns:a16="http://schemas.microsoft.com/office/drawing/2014/main" id="{CD4F6067-9091-4C0C-B551-EF812E52D5D8}"/>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6" name="Freeform 8550">
                  <a:extLst>
                    <a:ext uri="{FF2B5EF4-FFF2-40B4-BE49-F238E27FC236}">
                      <a16:creationId xmlns:a16="http://schemas.microsoft.com/office/drawing/2014/main" id="{8C2EB05C-C67E-4E1C-BBC5-B30C62D5A058}"/>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7" name="Freeform 8551">
                  <a:extLst>
                    <a:ext uri="{FF2B5EF4-FFF2-40B4-BE49-F238E27FC236}">
                      <a16:creationId xmlns:a16="http://schemas.microsoft.com/office/drawing/2014/main" id="{F9448D1C-DCA8-4A8E-A4D3-16897C16859A}"/>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8" name="Freeform 8552">
                  <a:extLst>
                    <a:ext uri="{FF2B5EF4-FFF2-40B4-BE49-F238E27FC236}">
                      <a16:creationId xmlns:a16="http://schemas.microsoft.com/office/drawing/2014/main" id="{8D56B850-B4AA-4A7F-9069-8F82B777A890}"/>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9" name="Freeform 8553">
                  <a:extLst>
                    <a:ext uri="{FF2B5EF4-FFF2-40B4-BE49-F238E27FC236}">
                      <a16:creationId xmlns:a16="http://schemas.microsoft.com/office/drawing/2014/main" id="{E2102742-34DD-4B0E-A3B3-DD7E3B19E3EC}"/>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0" name="Freeform 8554">
                  <a:extLst>
                    <a:ext uri="{FF2B5EF4-FFF2-40B4-BE49-F238E27FC236}">
                      <a16:creationId xmlns:a16="http://schemas.microsoft.com/office/drawing/2014/main" id="{1FF8C9C3-08D3-4109-9740-D5DD21457D0D}"/>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1" name="Freeform 8555">
                  <a:extLst>
                    <a:ext uri="{FF2B5EF4-FFF2-40B4-BE49-F238E27FC236}">
                      <a16:creationId xmlns:a16="http://schemas.microsoft.com/office/drawing/2014/main" id="{E7255ACA-D45E-442A-8D02-E379E3B5EF27}"/>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2" name="Freeform 8556">
                  <a:extLst>
                    <a:ext uri="{FF2B5EF4-FFF2-40B4-BE49-F238E27FC236}">
                      <a16:creationId xmlns:a16="http://schemas.microsoft.com/office/drawing/2014/main" id="{66A30BB8-8C34-4491-948B-6706E12D7C1F}"/>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3" name="Freeform 8557">
                  <a:extLst>
                    <a:ext uri="{FF2B5EF4-FFF2-40B4-BE49-F238E27FC236}">
                      <a16:creationId xmlns:a16="http://schemas.microsoft.com/office/drawing/2014/main" id="{5B750753-FB0C-4D3A-8413-DCD14DF2D58C}"/>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4" name="Freeform 8558">
                  <a:extLst>
                    <a:ext uri="{FF2B5EF4-FFF2-40B4-BE49-F238E27FC236}">
                      <a16:creationId xmlns:a16="http://schemas.microsoft.com/office/drawing/2014/main" id="{4AFC60BB-B610-4571-B8F2-69F5642FD2A4}"/>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5" name="Freeform 8559">
                  <a:extLst>
                    <a:ext uri="{FF2B5EF4-FFF2-40B4-BE49-F238E27FC236}">
                      <a16:creationId xmlns:a16="http://schemas.microsoft.com/office/drawing/2014/main" id="{03B19689-A273-4399-9A04-499770C15D2C}"/>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6" name="Freeform 8560">
                  <a:extLst>
                    <a:ext uri="{FF2B5EF4-FFF2-40B4-BE49-F238E27FC236}">
                      <a16:creationId xmlns:a16="http://schemas.microsoft.com/office/drawing/2014/main" id="{01879C06-8911-4D6C-865C-1204A25DE6F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7" name="Freeform 8561">
                  <a:extLst>
                    <a:ext uri="{FF2B5EF4-FFF2-40B4-BE49-F238E27FC236}">
                      <a16:creationId xmlns:a16="http://schemas.microsoft.com/office/drawing/2014/main" id="{3067AB82-A24F-4A8C-8AA0-4AAAA02396C5}"/>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8" name="Freeform 8562">
                  <a:extLst>
                    <a:ext uri="{FF2B5EF4-FFF2-40B4-BE49-F238E27FC236}">
                      <a16:creationId xmlns:a16="http://schemas.microsoft.com/office/drawing/2014/main" id="{B0FBB21F-5868-4B37-AE57-4BC8CC1BAF9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9" name="Freeform 8563">
                  <a:extLst>
                    <a:ext uri="{FF2B5EF4-FFF2-40B4-BE49-F238E27FC236}">
                      <a16:creationId xmlns:a16="http://schemas.microsoft.com/office/drawing/2014/main" id="{6E318630-0A1B-42D3-A5EA-F96E5B1F2FC4}"/>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0" name="Freeform 8564">
                  <a:extLst>
                    <a:ext uri="{FF2B5EF4-FFF2-40B4-BE49-F238E27FC236}">
                      <a16:creationId xmlns:a16="http://schemas.microsoft.com/office/drawing/2014/main" id="{9E24DAC4-B0F3-478B-99E1-54CD37DD64A3}"/>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1" name="Freeform 8565">
                  <a:extLst>
                    <a:ext uri="{FF2B5EF4-FFF2-40B4-BE49-F238E27FC236}">
                      <a16:creationId xmlns:a16="http://schemas.microsoft.com/office/drawing/2014/main" id="{5D30DC35-5530-4633-8CAD-A2D28602F8E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2" name="Freeform 8566">
                  <a:extLst>
                    <a:ext uri="{FF2B5EF4-FFF2-40B4-BE49-F238E27FC236}">
                      <a16:creationId xmlns:a16="http://schemas.microsoft.com/office/drawing/2014/main" id="{6EDC67B3-4670-45E8-81B9-BF310C2D4E56}"/>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3" name="Freeform 8567">
                  <a:extLst>
                    <a:ext uri="{FF2B5EF4-FFF2-40B4-BE49-F238E27FC236}">
                      <a16:creationId xmlns:a16="http://schemas.microsoft.com/office/drawing/2014/main" id="{909887F5-9722-4E42-9EC0-A5A1B503A21C}"/>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4" name="Freeform 8568">
                  <a:extLst>
                    <a:ext uri="{FF2B5EF4-FFF2-40B4-BE49-F238E27FC236}">
                      <a16:creationId xmlns:a16="http://schemas.microsoft.com/office/drawing/2014/main" id="{459026DF-B514-466D-BDE4-22EFFF02ED1D}"/>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5" name="Freeform 8569">
                  <a:extLst>
                    <a:ext uri="{FF2B5EF4-FFF2-40B4-BE49-F238E27FC236}">
                      <a16:creationId xmlns:a16="http://schemas.microsoft.com/office/drawing/2014/main" id="{1B06137E-AC55-4A72-A140-A957EE756934}"/>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6" name="Freeform 8570">
                  <a:extLst>
                    <a:ext uri="{FF2B5EF4-FFF2-40B4-BE49-F238E27FC236}">
                      <a16:creationId xmlns:a16="http://schemas.microsoft.com/office/drawing/2014/main" id="{A1C0D4F9-6473-46E0-BD31-CFD23CF16F46}"/>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7" name="Freeform 8571">
                  <a:extLst>
                    <a:ext uri="{FF2B5EF4-FFF2-40B4-BE49-F238E27FC236}">
                      <a16:creationId xmlns:a16="http://schemas.microsoft.com/office/drawing/2014/main" id="{E052D1C9-D527-447E-8261-DD055E218F37}"/>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8" name="Freeform 8572">
                  <a:extLst>
                    <a:ext uri="{FF2B5EF4-FFF2-40B4-BE49-F238E27FC236}">
                      <a16:creationId xmlns:a16="http://schemas.microsoft.com/office/drawing/2014/main" id="{D9CE55D4-698A-49D7-854B-3916AF9D6050}"/>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9" name="Freeform 8573">
                  <a:extLst>
                    <a:ext uri="{FF2B5EF4-FFF2-40B4-BE49-F238E27FC236}">
                      <a16:creationId xmlns:a16="http://schemas.microsoft.com/office/drawing/2014/main" id="{EDB224E0-05E1-4486-82D0-69A1C8BC9A6B}"/>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0" name="Freeform 8574">
                  <a:extLst>
                    <a:ext uri="{FF2B5EF4-FFF2-40B4-BE49-F238E27FC236}">
                      <a16:creationId xmlns:a16="http://schemas.microsoft.com/office/drawing/2014/main" id="{463E28B9-DFA1-4556-960A-134DF3522D9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1" name="Freeform 8575">
                  <a:extLst>
                    <a:ext uri="{FF2B5EF4-FFF2-40B4-BE49-F238E27FC236}">
                      <a16:creationId xmlns:a16="http://schemas.microsoft.com/office/drawing/2014/main" id="{62DB3FED-F968-452D-A275-8A11435C5117}"/>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2" name="Freeform 8576">
                  <a:extLst>
                    <a:ext uri="{FF2B5EF4-FFF2-40B4-BE49-F238E27FC236}">
                      <a16:creationId xmlns:a16="http://schemas.microsoft.com/office/drawing/2014/main" id="{721743C0-7085-4E8E-A4B0-97C616DE1BE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3" name="Freeform 8577">
                  <a:extLst>
                    <a:ext uri="{FF2B5EF4-FFF2-40B4-BE49-F238E27FC236}">
                      <a16:creationId xmlns:a16="http://schemas.microsoft.com/office/drawing/2014/main" id="{5FA0BD3C-7A23-4303-B8C4-A533C971DAF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4" name="Freeform 8578">
                  <a:extLst>
                    <a:ext uri="{FF2B5EF4-FFF2-40B4-BE49-F238E27FC236}">
                      <a16:creationId xmlns:a16="http://schemas.microsoft.com/office/drawing/2014/main" id="{1171E73D-76EE-4FA3-AD29-CCB186C5D5AA}"/>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5" name="Freeform 8579">
                  <a:extLst>
                    <a:ext uri="{FF2B5EF4-FFF2-40B4-BE49-F238E27FC236}">
                      <a16:creationId xmlns:a16="http://schemas.microsoft.com/office/drawing/2014/main" id="{9ED91A66-1A80-4214-8EAA-8C5F61B519DA}"/>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6" name="Freeform 8580">
                  <a:extLst>
                    <a:ext uri="{FF2B5EF4-FFF2-40B4-BE49-F238E27FC236}">
                      <a16:creationId xmlns:a16="http://schemas.microsoft.com/office/drawing/2014/main" id="{DF6B4282-06E1-41DD-8977-5D55210EFC87}"/>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7" name="Freeform 8581">
                  <a:extLst>
                    <a:ext uri="{FF2B5EF4-FFF2-40B4-BE49-F238E27FC236}">
                      <a16:creationId xmlns:a16="http://schemas.microsoft.com/office/drawing/2014/main" id="{F9E4E676-4E3A-4582-9E79-C8207797F92B}"/>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8" name="Freeform 8582">
                  <a:extLst>
                    <a:ext uri="{FF2B5EF4-FFF2-40B4-BE49-F238E27FC236}">
                      <a16:creationId xmlns:a16="http://schemas.microsoft.com/office/drawing/2014/main" id="{F129B156-5971-463D-A357-044B55F3153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9" name="Freeform 8583">
                  <a:extLst>
                    <a:ext uri="{FF2B5EF4-FFF2-40B4-BE49-F238E27FC236}">
                      <a16:creationId xmlns:a16="http://schemas.microsoft.com/office/drawing/2014/main" id="{B86F243D-5033-4D10-B50B-AC63C8E94745}"/>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0" name="Freeform 8584">
                  <a:extLst>
                    <a:ext uri="{FF2B5EF4-FFF2-40B4-BE49-F238E27FC236}">
                      <a16:creationId xmlns:a16="http://schemas.microsoft.com/office/drawing/2014/main" id="{1FE0E2D1-1426-4B6D-999D-10BEC5B62970}"/>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1" name="Freeform 8585">
                  <a:extLst>
                    <a:ext uri="{FF2B5EF4-FFF2-40B4-BE49-F238E27FC236}">
                      <a16:creationId xmlns:a16="http://schemas.microsoft.com/office/drawing/2014/main" id="{34D0414C-C13D-4C9F-A786-944A2B30388C}"/>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2" name="Freeform 8586">
                  <a:extLst>
                    <a:ext uri="{FF2B5EF4-FFF2-40B4-BE49-F238E27FC236}">
                      <a16:creationId xmlns:a16="http://schemas.microsoft.com/office/drawing/2014/main" id="{E36528C5-F4D0-486E-8DCB-86C6E42A1D31}"/>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3" name="Freeform 8587">
                  <a:extLst>
                    <a:ext uri="{FF2B5EF4-FFF2-40B4-BE49-F238E27FC236}">
                      <a16:creationId xmlns:a16="http://schemas.microsoft.com/office/drawing/2014/main" id="{0108B314-FC13-49AE-BFF2-8E8FC2DEE61B}"/>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4" name="Freeform 8588">
                  <a:extLst>
                    <a:ext uri="{FF2B5EF4-FFF2-40B4-BE49-F238E27FC236}">
                      <a16:creationId xmlns:a16="http://schemas.microsoft.com/office/drawing/2014/main" id="{91170E0E-8FE8-4B30-B24F-85EB07504637}"/>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5" name="Freeform 8589">
                  <a:extLst>
                    <a:ext uri="{FF2B5EF4-FFF2-40B4-BE49-F238E27FC236}">
                      <a16:creationId xmlns:a16="http://schemas.microsoft.com/office/drawing/2014/main" id="{92D0A390-69A8-4919-BE13-FDB723AB264D}"/>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6" name="Freeform 8590">
                  <a:extLst>
                    <a:ext uri="{FF2B5EF4-FFF2-40B4-BE49-F238E27FC236}">
                      <a16:creationId xmlns:a16="http://schemas.microsoft.com/office/drawing/2014/main" id="{518049A0-AABF-40ED-994F-B1A6242C8292}"/>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7" name="Freeform 8591">
                  <a:extLst>
                    <a:ext uri="{FF2B5EF4-FFF2-40B4-BE49-F238E27FC236}">
                      <a16:creationId xmlns:a16="http://schemas.microsoft.com/office/drawing/2014/main" id="{5B3204D8-91E7-4660-92EA-86DC57053C5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8" name="Freeform 8592">
                  <a:extLst>
                    <a:ext uri="{FF2B5EF4-FFF2-40B4-BE49-F238E27FC236}">
                      <a16:creationId xmlns:a16="http://schemas.microsoft.com/office/drawing/2014/main" id="{4819663C-A2F2-4736-8394-96B7321F3936}"/>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9" name="Freeform 8593">
                  <a:extLst>
                    <a:ext uri="{FF2B5EF4-FFF2-40B4-BE49-F238E27FC236}">
                      <a16:creationId xmlns:a16="http://schemas.microsoft.com/office/drawing/2014/main" id="{A0E9C6C8-471B-483C-8FD5-2D110DD2E399}"/>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0" name="Freeform 8594">
                  <a:extLst>
                    <a:ext uri="{FF2B5EF4-FFF2-40B4-BE49-F238E27FC236}">
                      <a16:creationId xmlns:a16="http://schemas.microsoft.com/office/drawing/2014/main" id="{C74CDFAF-547C-4769-A025-ECB752408515}"/>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1" name="Freeform 8595">
                  <a:extLst>
                    <a:ext uri="{FF2B5EF4-FFF2-40B4-BE49-F238E27FC236}">
                      <a16:creationId xmlns:a16="http://schemas.microsoft.com/office/drawing/2014/main" id="{17AE3BFC-4C90-441D-A32A-18F792A3B688}"/>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2" name="Freeform 8596">
                  <a:extLst>
                    <a:ext uri="{FF2B5EF4-FFF2-40B4-BE49-F238E27FC236}">
                      <a16:creationId xmlns:a16="http://schemas.microsoft.com/office/drawing/2014/main" id="{32669E21-5762-4DE4-8B68-DE4AC1330AA9}"/>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3" name="Freeform 8597">
                  <a:extLst>
                    <a:ext uri="{FF2B5EF4-FFF2-40B4-BE49-F238E27FC236}">
                      <a16:creationId xmlns:a16="http://schemas.microsoft.com/office/drawing/2014/main" id="{0A55BEE1-CC72-4B40-B829-84E59E89E3E6}"/>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4" name="Freeform 8598">
                  <a:extLst>
                    <a:ext uri="{FF2B5EF4-FFF2-40B4-BE49-F238E27FC236}">
                      <a16:creationId xmlns:a16="http://schemas.microsoft.com/office/drawing/2014/main" id="{7B093C0F-D2E7-4382-B700-7484E86647F4}"/>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5" name="Freeform 8599">
                  <a:extLst>
                    <a:ext uri="{FF2B5EF4-FFF2-40B4-BE49-F238E27FC236}">
                      <a16:creationId xmlns:a16="http://schemas.microsoft.com/office/drawing/2014/main" id="{0099765D-D60F-4CAD-B37E-27F3330AA7F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6" name="Freeform 8600">
                  <a:extLst>
                    <a:ext uri="{FF2B5EF4-FFF2-40B4-BE49-F238E27FC236}">
                      <a16:creationId xmlns:a16="http://schemas.microsoft.com/office/drawing/2014/main" id="{8304A7E5-7630-4F1A-80A1-52CB8B3CB1E0}"/>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7" name="Freeform 8601">
                  <a:extLst>
                    <a:ext uri="{FF2B5EF4-FFF2-40B4-BE49-F238E27FC236}">
                      <a16:creationId xmlns:a16="http://schemas.microsoft.com/office/drawing/2014/main" id="{242D731D-973B-4328-B95B-95EDBE8F4E39}"/>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8" name="Freeform 8602">
                  <a:extLst>
                    <a:ext uri="{FF2B5EF4-FFF2-40B4-BE49-F238E27FC236}">
                      <a16:creationId xmlns:a16="http://schemas.microsoft.com/office/drawing/2014/main" id="{92814D29-CDA6-4F57-86AB-929BD2040F1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9" name="Freeform 8603">
                  <a:extLst>
                    <a:ext uri="{FF2B5EF4-FFF2-40B4-BE49-F238E27FC236}">
                      <a16:creationId xmlns:a16="http://schemas.microsoft.com/office/drawing/2014/main" id="{3BF0C9A0-323E-4D4E-92AD-3FA26D52059A}"/>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0" name="Freeform 8604">
                  <a:extLst>
                    <a:ext uri="{FF2B5EF4-FFF2-40B4-BE49-F238E27FC236}">
                      <a16:creationId xmlns:a16="http://schemas.microsoft.com/office/drawing/2014/main" id="{4CA05044-9786-4D84-8D59-E6330B1C1CF6}"/>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1" name="Freeform 8605">
                  <a:extLst>
                    <a:ext uri="{FF2B5EF4-FFF2-40B4-BE49-F238E27FC236}">
                      <a16:creationId xmlns:a16="http://schemas.microsoft.com/office/drawing/2014/main" id="{BA23FFF1-C07C-4498-B578-C549E9135BA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2" name="Freeform 8606">
                  <a:extLst>
                    <a:ext uri="{FF2B5EF4-FFF2-40B4-BE49-F238E27FC236}">
                      <a16:creationId xmlns:a16="http://schemas.microsoft.com/office/drawing/2014/main" id="{FE94E5E3-544C-4AA2-B016-5A1EDE9A6A1E}"/>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3" name="Freeform 8607">
                  <a:extLst>
                    <a:ext uri="{FF2B5EF4-FFF2-40B4-BE49-F238E27FC236}">
                      <a16:creationId xmlns:a16="http://schemas.microsoft.com/office/drawing/2014/main" id="{F4881DA9-4DD6-4F3C-8182-13D35B49DDF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4" name="Freeform 8608">
                  <a:extLst>
                    <a:ext uri="{FF2B5EF4-FFF2-40B4-BE49-F238E27FC236}">
                      <a16:creationId xmlns:a16="http://schemas.microsoft.com/office/drawing/2014/main" id="{8122B8DA-6328-4329-BE8C-BCC48A5318DF}"/>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5" name="Freeform 8609">
                  <a:extLst>
                    <a:ext uri="{FF2B5EF4-FFF2-40B4-BE49-F238E27FC236}">
                      <a16:creationId xmlns:a16="http://schemas.microsoft.com/office/drawing/2014/main" id="{723C7961-1B75-4C7D-91F9-2BBD393E538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6" name="Freeform 8610">
                  <a:extLst>
                    <a:ext uri="{FF2B5EF4-FFF2-40B4-BE49-F238E27FC236}">
                      <a16:creationId xmlns:a16="http://schemas.microsoft.com/office/drawing/2014/main" id="{CCA33532-4C87-4596-8633-11DFA5C92F29}"/>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7" name="Freeform 8611">
                  <a:extLst>
                    <a:ext uri="{FF2B5EF4-FFF2-40B4-BE49-F238E27FC236}">
                      <a16:creationId xmlns:a16="http://schemas.microsoft.com/office/drawing/2014/main" id="{365475C1-8765-46CA-864E-78201369066B}"/>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8" name="Freeform 8612">
                  <a:extLst>
                    <a:ext uri="{FF2B5EF4-FFF2-40B4-BE49-F238E27FC236}">
                      <a16:creationId xmlns:a16="http://schemas.microsoft.com/office/drawing/2014/main" id="{15AD6F0C-1EE9-40DD-ACC4-C2A604632DA1}"/>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9" name="Freeform 8613">
                  <a:extLst>
                    <a:ext uri="{FF2B5EF4-FFF2-40B4-BE49-F238E27FC236}">
                      <a16:creationId xmlns:a16="http://schemas.microsoft.com/office/drawing/2014/main" id="{466DCA3F-2296-47F4-8659-AD11DCFE9DC9}"/>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0" name="Freeform 8614">
                  <a:extLst>
                    <a:ext uri="{FF2B5EF4-FFF2-40B4-BE49-F238E27FC236}">
                      <a16:creationId xmlns:a16="http://schemas.microsoft.com/office/drawing/2014/main" id="{441D4D29-C9E7-4D65-B94F-07474236938F}"/>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1" name="Freeform 8615">
                  <a:extLst>
                    <a:ext uri="{FF2B5EF4-FFF2-40B4-BE49-F238E27FC236}">
                      <a16:creationId xmlns:a16="http://schemas.microsoft.com/office/drawing/2014/main" id="{43C024FA-C2BF-461B-A692-4362CC97F6DA}"/>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2" name="Freeform 8616">
                  <a:extLst>
                    <a:ext uri="{FF2B5EF4-FFF2-40B4-BE49-F238E27FC236}">
                      <a16:creationId xmlns:a16="http://schemas.microsoft.com/office/drawing/2014/main" id="{22BA745F-5227-47F8-9DD2-9A9AF60E093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3" name="Freeform 8617">
                  <a:extLst>
                    <a:ext uri="{FF2B5EF4-FFF2-40B4-BE49-F238E27FC236}">
                      <a16:creationId xmlns:a16="http://schemas.microsoft.com/office/drawing/2014/main" id="{CC7806E9-B593-4C93-AAAF-74FD07D605B8}"/>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4" name="Freeform 8618">
                  <a:extLst>
                    <a:ext uri="{FF2B5EF4-FFF2-40B4-BE49-F238E27FC236}">
                      <a16:creationId xmlns:a16="http://schemas.microsoft.com/office/drawing/2014/main" id="{5C927C2E-407B-4A98-9E4D-4905B0C9844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5" name="Freeform 8619">
                  <a:extLst>
                    <a:ext uri="{FF2B5EF4-FFF2-40B4-BE49-F238E27FC236}">
                      <a16:creationId xmlns:a16="http://schemas.microsoft.com/office/drawing/2014/main" id="{70CAC2FD-7890-4209-B8E7-C0CFD670229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6" name="Freeform 8620">
                  <a:extLst>
                    <a:ext uri="{FF2B5EF4-FFF2-40B4-BE49-F238E27FC236}">
                      <a16:creationId xmlns:a16="http://schemas.microsoft.com/office/drawing/2014/main" id="{2A4ABA44-29A8-4D9E-8415-86EDC4B02305}"/>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7" name="Freeform 8621">
                  <a:extLst>
                    <a:ext uri="{FF2B5EF4-FFF2-40B4-BE49-F238E27FC236}">
                      <a16:creationId xmlns:a16="http://schemas.microsoft.com/office/drawing/2014/main" id="{96DB4945-C05C-4B5E-9F9D-F28E1960D6B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8" name="Freeform 8622">
                  <a:extLst>
                    <a:ext uri="{FF2B5EF4-FFF2-40B4-BE49-F238E27FC236}">
                      <a16:creationId xmlns:a16="http://schemas.microsoft.com/office/drawing/2014/main" id="{BDCFE852-1FC0-4ECC-9976-7ECB3FD4314C}"/>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9" name="Freeform 8623">
                  <a:extLst>
                    <a:ext uri="{FF2B5EF4-FFF2-40B4-BE49-F238E27FC236}">
                      <a16:creationId xmlns:a16="http://schemas.microsoft.com/office/drawing/2014/main" id="{AAE3351A-F48B-446A-AA7F-A44B8D20981A}"/>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0" name="Freeform 8624">
                  <a:extLst>
                    <a:ext uri="{FF2B5EF4-FFF2-40B4-BE49-F238E27FC236}">
                      <a16:creationId xmlns:a16="http://schemas.microsoft.com/office/drawing/2014/main" id="{6CA0F3E3-A6E4-425B-8FC5-3601BF9CA6D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1" name="Freeform 8625">
                  <a:extLst>
                    <a:ext uri="{FF2B5EF4-FFF2-40B4-BE49-F238E27FC236}">
                      <a16:creationId xmlns:a16="http://schemas.microsoft.com/office/drawing/2014/main" id="{C316CCBB-FC55-48A0-BCB4-A52888815551}"/>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2" name="Freeform 8626">
                  <a:extLst>
                    <a:ext uri="{FF2B5EF4-FFF2-40B4-BE49-F238E27FC236}">
                      <a16:creationId xmlns:a16="http://schemas.microsoft.com/office/drawing/2014/main" id="{9471FEBD-28F2-4A1D-9F07-456C321B131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3" name="Freeform 8627">
                  <a:extLst>
                    <a:ext uri="{FF2B5EF4-FFF2-40B4-BE49-F238E27FC236}">
                      <a16:creationId xmlns:a16="http://schemas.microsoft.com/office/drawing/2014/main" id="{F3545921-248D-42CD-B348-2E05BE831D56}"/>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4" name="Freeform 8628">
                  <a:extLst>
                    <a:ext uri="{FF2B5EF4-FFF2-40B4-BE49-F238E27FC236}">
                      <a16:creationId xmlns:a16="http://schemas.microsoft.com/office/drawing/2014/main" id="{790BCE9C-5C0B-4BCE-9F40-F1423CF8D13C}"/>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5" name="Freeform 8629">
                  <a:extLst>
                    <a:ext uri="{FF2B5EF4-FFF2-40B4-BE49-F238E27FC236}">
                      <a16:creationId xmlns:a16="http://schemas.microsoft.com/office/drawing/2014/main" id="{AAA78A9E-1CEA-4D48-B415-85F1FCC5F56C}"/>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6" name="Freeform 8630">
                  <a:extLst>
                    <a:ext uri="{FF2B5EF4-FFF2-40B4-BE49-F238E27FC236}">
                      <a16:creationId xmlns:a16="http://schemas.microsoft.com/office/drawing/2014/main" id="{5C2083F7-A038-4330-AC27-F001ED246E74}"/>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7" name="Freeform 8631">
                  <a:extLst>
                    <a:ext uri="{FF2B5EF4-FFF2-40B4-BE49-F238E27FC236}">
                      <a16:creationId xmlns:a16="http://schemas.microsoft.com/office/drawing/2014/main" id="{D2242579-C8F3-467E-AF58-BC41E2DB3F8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8" name="Freeform 8632">
                  <a:extLst>
                    <a:ext uri="{FF2B5EF4-FFF2-40B4-BE49-F238E27FC236}">
                      <a16:creationId xmlns:a16="http://schemas.microsoft.com/office/drawing/2014/main" id="{790CFFC4-0CEE-4867-9B9C-A3539C52524A}"/>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9" name="Freeform 8633">
                  <a:extLst>
                    <a:ext uri="{FF2B5EF4-FFF2-40B4-BE49-F238E27FC236}">
                      <a16:creationId xmlns:a16="http://schemas.microsoft.com/office/drawing/2014/main" id="{F09A756E-911D-4568-A0DB-032D516D4571}"/>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0" name="Freeform 8634">
                  <a:extLst>
                    <a:ext uri="{FF2B5EF4-FFF2-40B4-BE49-F238E27FC236}">
                      <a16:creationId xmlns:a16="http://schemas.microsoft.com/office/drawing/2014/main" id="{F493CE5C-DB4A-4375-905B-55C2EED3334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1" name="Freeform 8635">
                  <a:extLst>
                    <a:ext uri="{FF2B5EF4-FFF2-40B4-BE49-F238E27FC236}">
                      <a16:creationId xmlns:a16="http://schemas.microsoft.com/office/drawing/2014/main" id="{2A5BCC10-13D0-409A-BBCF-22C86DA1A1C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2" name="Freeform 8636">
                  <a:extLst>
                    <a:ext uri="{FF2B5EF4-FFF2-40B4-BE49-F238E27FC236}">
                      <a16:creationId xmlns:a16="http://schemas.microsoft.com/office/drawing/2014/main" id="{A40F2EB2-2CF8-48EF-926D-CBFF4AE84A16}"/>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3" name="Freeform 8637">
                  <a:extLst>
                    <a:ext uri="{FF2B5EF4-FFF2-40B4-BE49-F238E27FC236}">
                      <a16:creationId xmlns:a16="http://schemas.microsoft.com/office/drawing/2014/main" id="{87678F15-DE97-4ECB-8070-E1C1BDD1ADFA}"/>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4" name="Freeform 8638">
                  <a:extLst>
                    <a:ext uri="{FF2B5EF4-FFF2-40B4-BE49-F238E27FC236}">
                      <a16:creationId xmlns:a16="http://schemas.microsoft.com/office/drawing/2014/main" id="{528CA5F2-B988-4D02-B222-97903DB8E08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5" name="Freeform 8639">
                  <a:extLst>
                    <a:ext uri="{FF2B5EF4-FFF2-40B4-BE49-F238E27FC236}">
                      <a16:creationId xmlns:a16="http://schemas.microsoft.com/office/drawing/2014/main" id="{50ABA7CB-C90F-4775-812A-2A6B5EC04ED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6" name="Freeform 8640">
                  <a:extLst>
                    <a:ext uri="{FF2B5EF4-FFF2-40B4-BE49-F238E27FC236}">
                      <a16:creationId xmlns:a16="http://schemas.microsoft.com/office/drawing/2014/main" id="{B69C13D7-E67A-460A-8690-F6C610C2E02B}"/>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7" name="Freeform 8641">
                  <a:extLst>
                    <a:ext uri="{FF2B5EF4-FFF2-40B4-BE49-F238E27FC236}">
                      <a16:creationId xmlns:a16="http://schemas.microsoft.com/office/drawing/2014/main" id="{91BA3C00-AA55-4B40-A1B4-1335233A6C35}"/>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8" name="Freeform 8642">
                  <a:extLst>
                    <a:ext uri="{FF2B5EF4-FFF2-40B4-BE49-F238E27FC236}">
                      <a16:creationId xmlns:a16="http://schemas.microsoft.com/office/drawing/2014/main" id="{E2EBCF8A-07D3-4819-8EF0-7E95C4A410B2}"/>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9" name="Freeform 8643">
                  <a:extLst>
                    <a:ext uri="{FF2B5EF4-FFF2-40B4-BE49-F238E27FC236}">
                      <a16:creationId xmlns:a16="http://schemas.microsoft.com/office/drawing/2014/main" id="{83FE4E71-EF47-49C4-B555-CD8EE8FDB5F3}"/>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0" name="Freeform 8644">
                  <a:extLst>
                    <a:ext uri="{FF2B5EF4-FFF2-40B4-BE49-F238E27FC236}">
                      <a16:creationId xmlns:a16="http://schemas.microsoft.com/office/drawing/2014/main" id="{B2062A45-DECA-47BF-9F8C-7092A7718D1B}"/>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1" name="Freeform 8645">
                  <a:extLst>
                    <a:ext uri="{FF2B5EF4-FFF2-40B4-BE49-F238E27FC236}">
                      <a16:creationId xmlns:a16="http://schemas.microsoft.com/office/drawing/2014/main" id="{99AD2635-681A-4D37-A4F6-4F05E71F9EBE}"/>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2" name="Freeform 8646">
                  <a:extLst>
                    <a:ext uri="{FF2B5EF4-FFF2-40B4-BE49-F238E27FC236}">
                      <a16:creationId xmlns:a16="http://schemas.microsoft.com/office/drawing/2014/main" id="{54F9D389-CE12-420D-AD89-223B47A0AF67}"/>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3" name="Freeform 8647">
                  <a:extLst>
                    <a:ext uri="{FF2B5EF4-FFF2-40B4-BE49-F238E27FC236}">
                      <a16:creationId xmlns:a16="http://schemas.microsoft.com/office/drawing/2014/main" id="{E1E21703-9D28-411D-8B4F-EFF45C72B31B}"/>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4" name="Freeform 8648">
                  <a:extLst>
                    <a:ext uri="{FF2B5EF4-FFF2-40B4-BE49-F238E27FC236}">
                      <a16:creationId xmlns:a16="http://schemas.microsoft.com/office/drawing/2014/main" id="{93D7B80D-8DF8-4D50-BEF6-EE5F76E41936}"/>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5" name="Freeform 8649">
                  <a:extLst>
                    <a:ext uri="{FF2B5EF4-FFF2-40B4-BE49-F238E27FC236}">
                      <a16:creationId xmlns:a16="http://schemas.microsoft.com/office/drawing/2014/main" id="{1B504FCD-F7FD-4811-87B8-ED2CD58272A3}"/>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6" name="Freeform 8650">
                  <a:extLst>
                    <a:ext uri="{FF2B5EF4-FFF2-40B4-BE49-F238E27FC236}">
                      <a16:creationId xmlns:a16="http://schemas.microsoft.com/office/drawing/2014/main" id="{FEBF5A29-D320-43F9-A014-6C1484CBA863}"/>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7" name="Freeform 8651">
                  <a:extLst>
                    <a:ext uri="{FF2B5EF4-FFF2-40B4-BE49-F238E27FC236}">
                      <a16:creationId xmlns:a16="http://schemas.microsoft.com/office/drawing/2014/main" id="{820ED3B6-BD74-4CE1-892D-DB16E9ED2A25}"/>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8" name="Freeform 8652">
                  <a:extLst>
                    <a:ext uri="{FF2B5EF4-FFF2-40B4-BE49-F238E27FC236}">
                      <a16:creationId xmlns:a16="http://schemas.microsoft.com/office/drawing/2014/main" id="{1903FD16-8BB2-4501-AA54-F035271B4683}"/>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9" name="Freeform 8653">
                  <a:extLst>
                    <a:ext uri="{FF2B5EF4-FFF2-40B4-BE49-F238E27FC236}">
                      <a16:creationId xmlns:a16="http://schemas.microsoft.com/office/drawing/2014/main" id="{6A21CBAE-64C0-49F4-8F15-BCBC78592252}"/>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0" name="Freeform 8654">
                  <a:extLst>
                    <a:ext uri="{FF2B5EF4-FFF2-40B4-BE49-F238E27FC236}">
                      <a16:creationId xmlns:a16="http://schemas.microsoft.com/office/drawing/2014/main" id="{B6C067A6-5652-4671-8071-21DFFB3F76A6}"/>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1" name="Freeform 8655">
                  <a:extLst>
                    <a:ext uri="{FF2B5EF4-FFF2-40B4-BE49-F238E27FC236}">
                      <a16:creationId xmlns:a16="http://schemas.microsoft.com/office/drawing/2014/main" id="{25B1BA40-8675-40F9-A723-BE1F1CE3FAAF}"/>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2" name="Freeform 8656">
                  <a:extLst>
                    <a:ext uri="{FF2B5EF4-FFF2-40B4-BE49-F238E27FC236}">
                      <a16:creationId xmlns:a16="http://schemas.microsoft.com/office/drawing/2014/main" id="{21753FAA-5EF4-497C-B76F-8B28F580B279}"/>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3" name="Freeform 8657">
                  <a:extLst>
                    <a:ext uri="{FF2B5EF4-FFF2-40B4-BE49-F238E27FC236}">
                      <a16:creationId xmlns:a16="http://schemas.microsoft.com/office/drawing/2014/main" id="{ADBDCF86-1F1B-4033-A619-977D0180CB4E}"/>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4" name="Freeform 8658">
                  <a:extLst>
                    <a:ext uri="{FF2B5EF4-FFF2-40B4-BE49-F238E27FC236}">
                      <a16:creationId xmlns:a16="http://schemas.microsoft.com/office/drawing/2014/main" id="{AF146D53-35CE-4CBE-A71C-1533436A68AE}"/>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5" name="Freeform 8659">
                  <a:extLst>
                    <a:ext uri="{FF2B5EF4-FFF2-40B4-BE49-F238E27FC236}">
                      <a16:creationId xmlns:a16="http://schemas.microsoft.com/office/drawing/2014/main" id="{1E373095-52BC-4370-847B-52028FF23AE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6" name="Freeform 8660">
                  <a:extLst>
                    <a:ext uri="{FF2B5EF4-FFF2-40B4-BE49-F238E27FC236}">
                      <a16:creationId xmlns:a16="http://schemas.microsoft.com/office/drawing/2014/main" id="{E735694A-8BFC-4361-9225-E55D857C10CC}"/>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7" name="Freeform 8661">
                  <a:extLst>
                    <a:ext uri="{FF2B5EF4-FFF2-40B4-BE49-F238E27FC236}">
                      <a16:creationId xmlns:a16="http://schemas.microsoft.com/office/drawing/2014/main" id="{086EDD98-EAE3-449F-8C29-440FF47C7BEB}"/>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8" name="Freeform 8662">
                  <a:extLst>
                    <a:ext uri="{FF2B5EF4-FFF2-40B4-BE49-F238E27FC236}">
                      <a16:creationId xmlns:a16="http://schemas.microsoft.com/office/drawing/2014/main" id="{7D903C0D-5350-48A9-9C13-31885D15BB30}"/>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9" name="Freeform 8663">
                  <a:extLst>
                    <a:ext uri="{FF2B5EF4-FFF2-40B4-BE49-F238E27FC236}">
                      <a16:creationId xmlns:a16="http://schemas.microsoft.com/office/drawing/2014/main" id="{66C0FAC4-9C32-4312-BFA9-76D5F0C7FD9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0" name="Freeform 8664">
                  <a:extLst>
                    <a:ext uri="{FF2B5EF4-FFF2-40B4-BE49-F238E27FC236}">
                      <a16:creationId xmlns:a16="http://schemas.microsoft.com/office/drawing/2014/main" id="{7DA6A33F-8655-471A-A24F-7E47CDADFC2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1" name="Freeform 8665">
                  <a:extLst>
                    <a:ext uri="{FF2B5EF4-FFF2-40B4-BE49-F238E27FC236}">
                      <a16:creationId xmlns:a16="http://schemas.microsoft.com/office/drawing/2014/main" id="{11A55D9F-A2CE-4506-A2B4-7D59486BB110}"/>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2" name="Freeform 8666">
                  <a:extLst>
                    <a:ext uri="{FF2B5EF4-FFF2-40B4-BE49-F238E27FC236}">
                      <a16:creationId xmlns:a16="http://schemas.microsoft.com/office/drawing/2014/main" id="{73F6EFB5-8EEF-4134-912C-5B675959EF92}"/>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3" name="Freeform 8667">
                  <a:extLst>
                    <a:ext uri="{FF2B5EF4-FFF2-40B4-BE49-F238E27FC236}">
                      <a16:creationId xmlns:a16="http://schemas.microsoft.com/office/drawing/2014/main" id="{D6041C3B-96F7-4A2B-9C53-00B8CC2C11E3}"/>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4" name="Freeform 8668">
                  <a:extLst>
                    <a:ext uri="{FF2B5EF4-FFF2-40B4-BE49-F238E27FC236}">
                      <a16:creationId xmlns:a16="http://schemas.microsoft.com/office/drawing/2014/main" id="{B7A7FB98-2BB7-4B0F-9F3A-77CE806BCFC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5" name="Freeform 8669">
                  <a:extLst>
                    <a:ext uri="{FF2B5EF4-FFF2-40B4-BE49-F238E27FC236}">
                      <a16:creationId xmlns:a16="http://schemas.microsoft.com/office/drawing/2014/main" id="{EAAC48CB-C21A-40AE-9DDF-D9240DF33AE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6" name="Freeform 8670">
                  <a:extLst>
                    <a:ext uri="{FF2B5EF4-FFF2-40B4-BE49-F238E27FC236}">
                      <a16:creationId xmlns:a16="http://schemas.microsoft.com/office/drawing/2014/main" id="{8FF469BE-5ADA-48B9-8C88-83D306CB8C11}"/>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7" name="Freeform 8671">
                  <a:extLst>
                    <a:ext uri="{FF2B5EF4-FFF2-40B4-BE49-F238E27FC236}">
                      <a16:creationId xmlns:a16="http://schemas.microsoft.com/office/drawing/2014/main" id="{262F98F1-4EA4-49F9-AFE5-9719201D3EB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8" name="Freeform 8672">
                  <a:extLst>
                    <a:ext uri="{FF2B5EF4-FFF2-40B4-BE49-F238E27FC236}">
                      <a16:creationId xmlns:a16="http://schemas.microsoft.com/office/drawing/2014/main" id="{8E724D86-AF8D-40C7-9B11-8B58132555B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9" name="Freeform 8673">
                  <a:extLst>
                    <a:ext uri="{FF2B5EF4-FFF2-40B4-BE49-F238E27FC236}">
                      <a16:creationId xmlns:a16="http://schemas.microsoft.com/office/drawing/2014/main" id="{5754DA39-4ECA-4A04-9892-FCC21B23A1DA}"/>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0" name="Freeform 8674">
                  <a:extLst>
                    <a:ext uri="{FF2B5EF4-FFF2-40B4-BE49-F238E27FC236}">
                      <a16:creationId xmlns:a16="http://schemas.microsoft.com/office/drawing/2014/main" id="{1D9B7026-5C8D-49BD-B042-C3D2317625D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1" name="Freeform 8675">
                  <a:extLst>
                    <a:ext uri="{FF2B5EF4-FFF2-40B4-BE49-F238E27FC236}">
                      <a16:creationId xmlns:a16="http://schemas.microsoft.com/office/drawing/2014/main" id="{3BBC1A0F-809D-4808-AB94-CAB1DE3DB20E}"/>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2" name="Freeform 8676">
                  <a:extLst>
                    <a:ext uri="{FF2B5EF4-FFF2-40B4-BE49-F238E27FC236}">
                      <a16:creationId xmlns:a16="http://schemas.microsoft.com/office/drawing/2014/main" id="{0DC97647-806C-478E-B6C0-BA881CE090E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3" name="Freeform 8677">
                  <a:extLst>
                    <a:ext uri="{FF2B5EF4-FFF2-40B4-BE49-F238E27FC236}">
                      <a16:creationId xmlns:a16="http://schemas.microsoft.com/office/drawing/2014/main" id="{DE3E7340-D743-457F-B042-FB092831B10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4" name="Freeform 8678">
                  <a:extLst>
                    <a:ext uri="{FF2B5EF4-FFF2-40B4-BE49-F238E27FC236}">
                      <a16:creationId xmlns:a16="http://schemas.microsoft.com/office/drawing/2014/main" id="{7A258A43-C99E-482C-90FB-BBC142316250}"/>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5" name="Freeform 8679">
                  <a:extLst>
                    <a:ext uri="{FF2B5EF4-FFF2-40B4-BE49-F238E27FC236}">
                      <a16:creationId xmlns:a16="http://schemas.microsoft.com/office/drawing/2014/main" id="{7B7C372A-59D6-41B7-BB9A-9E54273BA3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6" name="Freeform 8680">
                  <a:extLst>
                    <a:ext uri="{FF2B5EF4-FFF2-40B4-BE49-F238E27FC236}">
                      <a16:creationId xmlns:a16="http://schemas.microsoft.com/office/drawing/2014/main" id="{1AC4CF07-C1E6-4D9F-A560-CC4EF6630BB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7" name="Freeform 8681">
                  <a:extLst>
                    <a:ext uri="{FF2B5EF4-FFF2-40B4-BE49-F238E27FC236}">
                      <a16:creationId xmlns:a16="http://schemas.microsoft.com/office/drawing/2014/main" id="{B54764B8-F2FF-418F-9829-15CBF258CE7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8" name="Freeform 8682">
                  <a:extLst>
                    <a:ext uri="{FF2B5EF4-FFF2-40B4-BE49-F238E27FC236}">
                      <a16:creationId xmlns:a16="http://schemas.microsoft.com/office/drawing/2014/main" id="{CB31ECB9-BDCE-490E-81C8-A5249A83136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9" name="Freeform 8683">
                  <a:extLst>
                    <a:ext uri="{FF2B5EF4-FFF2-40B4-BE49-F238E27FC236}">
                      <a16:creationId xmlns:a16="http://schemas.microsoft.com/office/drawing/2014/main" id="{8BE76067-6056-48DD-A9D9-C08816C690E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0" name="Freeform 8684">
                  <a:extLst>
                    <a:ext uri="{FF2B5EF4-FFF2-40B4-BE49-F238E27FC236}">
                      <a16:creationId xmlns:a16="http://schemas.microsoft.com/office/drawing/2014/main" id="{9A6C2912-8C20-4C8A-8552-7ABFF5232BC7}"/>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1" name="Freeform 8685">
                  <a:extLst>
                    <a:ext uri="{FF2B5EF4-FFF2-40B4-BE49-F238E27FC236}">
                      <a16:creationId xmlns:a16="http://schemas.microsoft.com/office/drawing/2014/main" id="{3278B586-E69F-4E2B-9B48-8698DE269E3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2" name="Freeform 8686">
                  <a:extLst>
                    <a:ext uri="{FF2B5EF4-FFF2-40B4-BE49-F238E27FC236}">
                      <a16:creationId xmlns:a16="http://schemas.microsoft.com/office/drawing/2014/main" id="{3B5B8DA8-B900-433B-BE38-E8A20F7E36C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3" name="Freeform 8687">
                  <a:extLst>
                    <a:ext uri="{FF2B5EF4-FFF2-40B4-BE49-F238E27FC236}">
                      <a16:creationId xmlns:a16="http://schemas.microsoft.com/office/drawing/2014/main" id="{64E41AA0-86F6-4ADF-A992-EB4926CD5D85}"/>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4" name="Freeform 8688">
                  <a:extLst>
                    <a:ext uri="{FF2B5EF4-FFF2-40B4-BE49-F238E27FC236}">
                      <a16:creationId xmlns:a16="http://schemas.microsoft.com/office/drawing/2014/main" id="{2FFA8E51-4210-4064-AC1C-F85B0C4BB1DA}"/>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5" name="Freeform 8689">
                  <a:extLst>
                    <a:ext uri="{FF2B5EF4-FFF2-40B4-BE49-F238E27FC236}">
                      <a16:creationId xmlns:a16="http://schemas.microsoft.com/office/drawing/2014/main" id="{C0B90BC1-306B-4FB3-AFA8-6688E2C06A82}"/>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6" name="Freeform 8690">
                  <a:extLst>
                    <a:ext uri="{FF2B5EF4-FFF2-40B4-BE49-F238E27FC236}">
                      <a16:creationId xmlns:a16="http://schemas.microsoft.com/office/drawing/2014/main" id="{DD2914AF-9D04-4D8B-9B1F-7159AD79F87B}"/>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7" name="Freeform 8691">
                  <a:extLst>
                    <a:ext uri="{FF2B5EF4-FFF2-40B4-BE49-F238E27FC236}">
                      <a16:creationId xmlns:a16="http://schemas.microsoft.com/office/drawing/2014/main" id="{707956BA-91A9-460A-A30A-B2BADE5A4238}"/>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8" name="Freeform 8692">
                  <a:extLst>
                    <a:ext uri="{FF2B5EF4-FFF2-40B4-BE49-F238E27FC236}">
                      <a16:creationId xmlns:a16="http://schemas.microsoft.com/office/drawing/2014/main" id="{2AD7AD9A-4A4C-4CCD-9DF2-9FA64E1D5DA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9" name="Freeform 8693">
                  <a:extLst>
                    <a:ext uri="{FF2B5EF4-FFF2-40B4-BE49-F238E27FC236}">
                      <a16:creationId xmlns:a16="http://schemas.microsoft.com/office/drawing/2014/main" id="{F5DE8C85-4F04-43A7-BB43-0527F5EC2123}"/>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0" name="Freeform 8694">
                  <a:extLst>
                    <a:ext uri="{FF2B5EF4-FFF2-40B4-BE49-F238E27FC236}">
                      <a16:creationId xmlns:a16="http://schemas.microsoft.com/office/drawing/2014/main" id="{8FBABCC7-AE96-4714-99CC-E8ED84901F27}"/>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1" name="Freeform 8695">
                  <a:extLst>
                    <a:ext uri="{FF2B5EF4-FFF2-40B4-BE49-F238E27FC236}">
                      <a16:creationId xmlns:a16="http://schemas.microsoft.com/office/drawing/2014/main" id="{83F459F1-A459-4F33-BC84-18EB6EE45227}"/>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2" name="Freeform 8696">
                  <a:extLst>
                    <a:ext uri="{FF2B5EF4-FFF2-40B4-BE49-F238E27FC236}">
                      <a16:creationId xmlns:a16="http://schemas.microsoft.com/office/drawing/2014/main" id="{AE3B867F-B7EC-462E-9086-3A3193EDB246}"/>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3" name="Freeform 8697">
                  <a:extLst>
                    <a:ext uri="{FF2B5EF4-FFF2-40B4-BE49-F238E27FC236}">
                      <a16:creationId xmlns:a16="http://schemas.microsoft.com/office/drawing/2014/main" id="{8B050545-8531-4EF1-9227-7B327F73117A}"/>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4" name="Freeform 8698">
                  <a:extLst>
                    <a:ext uri="{FF2B5EF4-FFF2-40B4-BE49-F238E27FC236}">
                      <a16:creationId xmlns:a16="http://schemas.microsoft.com/office/drawing/2014/main" id="{94D31BC8-67F8-4A95-867E-367BB6895449}"/>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5" name="Freeform 8699">
                  <a:extLst>
                    <a:ext uri="{FF2B5EF4-FFF2-40B4-BE49-F238E27FC236}">
                      <a16:creationId xmlns:a16="http://schemas.microsoft.com/office/drawing/2014/main" id="{4F74C348-ABF5-4010-8DE5-DCF62B1CBF29}"/>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6" name="Freeform 8700">
                  <a:extLst>
                    <a:ext uri="{FF2B5EF4-FFF2-40B4-BE49-F238E27FC236}">
                      <a16:creationId xmlns:a16="http://schemas.microsoft.com/office/drawing/2014/main" id="{805AE619-4F52-45A4-ADDB-F05FDDF9C00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7" name="Freeform 8701">
                  <a:extLst>
                    <a:ext uri="{FF2B5EF4-FFF2-40B4-BE49-F238E27FC236}">
                      <a16:creationId xmlns:a16="http://schemas.microsoft.com/office/drawing/2014/main" id="{F3B3C610-42AA-473E-9075-5D3B958D745D}"/>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8" name="Freeform 8702">
                  <a:extLst>
                    <a:ext uri="{FF2B5EF4-FFF2-40B4-BE49-F238E27FC236}">
                      <a16:creationId xmlns:a16="http://schemas.microsoft.com/office/drawing/2014/main" id="{219F7BB0-8486-4A0E-BCD3-48BE06EA971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9" name="Freeform 8703">
                  <a:extLst>
                    <a:ext uri="{FF2B5EF4-FFF2-40B4-BE49-F238E27FC236}">
                      <a16:creationId xmlns:a16="http://schemas.microsoft.com/office/drawing/2014/main" id="{9BF8ABE9-4461-41FC-BB3E-0058F842E1E1}"/>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0" name="Freeform 8704">
                  <a:extLst>
                    <a:ext uri="{FF2B5EF4-FFF2-40B4-BE49-F238E27FC236}">
                      <a16:creationId xmlns:a16="http://schemas.microsoft.com/office/drawing/2014/main" id="{05E6A541-DB31-4284-B549-AADE6F3796F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1" name="Freeform 8705">
                  <a:extLst>
                    <a:ext uri="{FF2B5EF4-FFF2-40B4-BE49-F238E27FC236}">
                      <a16:creationId xmlns:a16="http://schemas.microsoft.com/office/drawing/2014/main" id="{4DB0D26C-563E-4602-9085-E2246030E039}"/>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2" name="Freeform 8706">
                  <a:extLst>
                    <a:ext uri="{FF2B5EF4-FFF2-40B4-BE49-F238E27FC236}">
                      <a16:creationId xmlns:a16="http://schemas.microsoft.com/office/drawing/2014/main" id="{FDCF0C0E-A79F-4610-8367-0D18063E69BB}"/>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3" name="Freeform 8707">
                  <a:extLst>
                    <a:ext uri="{FF2B5EF4-FFF2-40B4-BE49-F238E27FC236}">
                      <a16:creationId xmlns:a16="http://schemas.microsoft.com/office/drawing/2014/main" id="{70606330-690B-4938-8D8D-EADACD5FDCC4}"/>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4" name="Freeform 8708">
                  <a:extLst>
                    <a:ext uri="{FF2B5EF4-FFF2-40B4-BE49-F238E27FC236}">
                      <a16:creationId xmlns:a16="http://schemas.microsoft.com/office/drawing/2014/main" id="{D6FD1204-C6D8-41D8-94BD-949EA7252991}"/>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5" name="Freeform 8709">
                  <a:extLst>
                    <a:ext uri="{FF2B5EF4-FFF2-40B4-BE49-F238E27FC236}">
                      <a16:creationId xmlns:a16="http://schemas.microsoft.com/office/drawing/2014/main" id="{2A0224D2-DA0E-42E5-82FD-DA198BA8814D}"/>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6" name="Freeform 8710">
                  <a:extLst>
                    <a:ext uri="{FF2B5EF4-FFF2-40B4-BE49-F238E27FC236}">
                      <a16:creationId xmlns:a16="http://schemas.microsoft.com/office/drawing/2014/main" id="{A112D1B6-06A0-40CB-9CFC-A1919CDA0CF4}"/>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7" name="Freeform 8711">
                  <a:extLst>
                    <a:ext uri="{FF2B5EF4-FFF2-40B4-BE49-F238E27FC236}">
                      <a16:creationId xmlns:a16="http://schemas.microsoft.com/office/drawing/2014/main" id="{65A41E3B-A52C-4682-8437-5E0A863F51B6}"/>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8" name="Freeform 8712">
                  <a:extLst>
                    <a:ext uri="{FF2B5EF4-FFF2-40B4-BE49-F238E27FC236}">
                      <a16:creationId xmlns:a16="http://schemas.microsoft.com/office/drawing/2014/main" id="{69DB849F-C69F-4A7B-9860-F3071EB9CA44}"/>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9" name="Freeform 8713">
                  <a:extLst>
                    <a:ext uri="{FF2B5EF4-FFF2-40B4-BE49-F238E27FC236}">
                      <a16:creationId xmlns:a16="http://schemas.microsoft.com/office/drawing/2014/main" id="{0CB500C7-E039-4C8C-AF3B-5770EAEB0DF2}"/>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0" name="Freeform 8714">
                  <a:extLst>
                    <a:ext uri="{FF2B5EF4-FFF2-40B4-BE49-F238E27FC236}">
                      <a16:creationId xmlns:a16="http://schemas.microsoft.com/office/drawing/2014/main" id="{3FE7B8D4-E01F-45DD-A1D6-5C6714C2687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1" name="Freeform 8715">
                  <a:extLst>
                    <a:ext uri="{FF2B5EF4-FFF2-40B4-BE49-F238E27FC236}">
                      <a16:creationId xmlns:a16="http://schemas.microsoft.com/office/drawing/2014/main" id="{D6F0CEAA-8E23-4B5F-92FF-14AB1B88BF0D}"/>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2" name="Freeform 8716">
                  <a:extLst>
                    <a:ext uri="{FF2B5EF4-FFF2-40B4-BE49-F238E27FC236}">
                      <a16:creationId xmlns:a16="http://schemas.microsoft.com/office/drawing/2014/main" id="{5C56DC67-1933-445C-A12F-B3A8EFF98504}"/>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3" name="Freeform 8717">
                  <a:extLst>
                    <a:ext uri="{FF2B5EF4-FFF2-40B4-BE49-F238E27FC236}">
                      <a16:creationId xmlns:a16="http://schemas.microsoft.com/office/drawing/2014/main" id="{D3520A9F-6999-4247-8830-F3D2D173092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4" name="Freeform 8718">
                  <a:extLst>
                    <a:ext uri="{FF2B5EF4-FFF2-40B4-BE49-F238E27FC236}">
                      <a16:creationId xmlns:a16="http://schemas.microsoft.com/office/drawing/2014/main" id="{3B2D15A4-D00E-44F1-9B9E-78F85B9EAA00}"/>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5" name="Freeform 8719">
                  <a:extLst>
                    <a:ext uri="{FF2B5EF4-FFF2-40B4-BE49-F238E27FC236}">
                      <a16:creationId xmlns:a16="http://schemas.microsoft.com/office/drawing/2014/main" id="{915515CD-0920-42BF-9715-9A03A93825BD}"/>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6" name="Freeform 8720">
                  <a:extLst>
                    <a:ext uri="{FF2B5EF4-FFF2-40B4-BE49-F238E27FC236}">
                      <a16:creationId xmlns:a16="http://schemas.microsoft.com/office/drawing/2014/main" id="{ED9AD8C3-9076-46C7-8F6E-BB62772C8C4D}"/>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7" name="Freeform 8721">
                  <a:extLst>
                    <a:ext uri="{FF2B5EF4-FFF2-40B4-BE49-F238E27FC236}">
                      <a16:creationId xmlns:a16="http://schemas.microsoft.com/office/drawing/2014/main" id="{4996E8E2-5C0F-492E-A3AE-69DA5BE5D5D6}"/>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8" name="Freeform 8722">
                  <a:extLst>
                    <a:ext uri="{FF2B5EF4-FFF2-40B4-BE49-F238E27FC236}">
                      <a16:creationId xmlns:a16="http://schemas.microsoft.com/office/drawing/2014/main" id="{16160986-DF22-471B-99A2-EC283E670837}"/>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9" name="Freeform 8723">
                  <a:extLst>
                    <a:ext uri="{FF2B5EF4-FFF2-40B4-BE49-F238E27FC236}">
                      <a16:creationId xmlns:a16="http://schemas.microsoft.com/office/drawing/2014/main" id="{D56E0D6B-D5BA-4594-A704-47F879D42D41}"/>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0" name="Freeform 8724">
                  <a:extLst>
                    <a:ext uri="{FF2B5EF4-FFF2-40B4-BE49-F238E27FC236}">
                      <a16:creationId xmlns:a16="http://schemas.microsoft.com/office/drawing/2014/main" id="{F78D3343-89CD-4266-9E94-4B2F4B27D257}"/>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1" name="Freeform 8725">
                  <a:extLst>
                    <a:ext uri="{FF2B5EF4-FFF2-40B4-BE49-F238E27FC236}">
                      <a16:creationId xmlns:a16="http://schemas.microsoft.com/office/drawing/2014/main" id="{000EB969-FB3D-4408-8964-BEC8F2E268A7}"/>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2" name="Freeform 8726">
                  <a:extLst>
                    <a:ext uri="{FF2B5EF4-FFF2-40B4-BE49-F238E27FC236}">
                      <a16:creationId xmlns:a16="http://schemas.microsoft.com/office/drawing/2014/main" id="{06750016-D6EB-42AD-AE57-BF822E827C0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3" name="Freeform 8727">
                  <a:extLst>
                    <a:ext uri="{FF2B5EF4-FFF2-40B4-BE49-F238E27FC236}">
                      <a16:creationId xmlns:a16="http://schemas.microsoft.com/office/drawing/2014/main" id="{8EFB6FD5-5447-4952-81D6-6ED59FC5CB41}"/>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4" name="Freeform 8728">
                  <a:extLst>
                    <a:ext uri="{FF2B5EF4-FFF2-40B4-BE49-F238E27FC236}">
                      <a16:creationId xmlns:a16="http://schemas.microsoft.com/office/drawing/2014/main" id="{6E6DE57F-E5C0-465C-8552-A5AEC2A8FBC9}"/>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5" name="Freeform 8729">
                  <a:extLst>
                    <a:ext uri="{FF2B5EF4-FFF2-40B4-BE49-F238E27FC236}">
                      <a16:creationId xmlns:a16="http://schemas.microsoft.com/office/drawing/2014/main" id="{198A4440-BEF6-4A24-ADEB-3650DDF897AF}"/>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6" name="Freeform 8730">
                  <a:extLst>
                    <a:ext uri="{FF2B5EF4-FFF2-40B4-BE49-F238E27FC236}">
                      <a16:creationId xmlns:a16="http://schemas.microsoft.com/office/drawing/2014/main" id="{E8C14A43-3944-4F47-A907-72C20AE8704D}"/>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7" name="Freeform 8731">
                  <a:extLst>
                    <a:ext uri="{FF2B5EF4-FFF2-40B4-BE49-F238E27FC236}">
                      <a16:creationId xmlns:a16="http://schemas.microsoft.com/office/drawing/2014/main" id="{CC081AFA-20DF-4049-B2B4-9AD43A0AF14F}"/>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8" name="Freeform 8732">
                  <a:extLst>
                    <a:ext uri="{FF2B5EF4-FFF2-40B4-BE49-F238E27FC236}">
                      <a16:creationId xmlns:a16="http://schemas.microsoft.com/office/drawing/2014/main" id="{F85F3BEB-0896-452A-86AF-56F5D908D85D}"/>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9" name="Freeform 8733">
                  <a:extLst>
                    <a:ext uri="{FF2B5EF4-FFF2-40B4-BE49-F238E27FC236}">
                      <a16:creationId xmlns:a16="http://schemas.microsoft.com/office/drawing/2014/main" id="{23C1C721-32F7-40EA-B7C2-6D492392751F}"/>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0" name="Freeform 8734">
                  <a:extLst>
                    <a:ext uri="{FF2B5EF4-FFF2-40B4-BE49-F238E27FC236}">
                      <a16:creationId xmlns:a16="http://schemas.microsoft.com/office/drawing/2014/main" id="{10740107-A630-45A6-9EB9-EA3B3BB59C2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1" name="Freeform 8735">
                  <a:extLst>
                    <a:ext uri="{FF2B5EF4-FFF2-40B4-BE49-F238E27FC236}">
                      <a16:creationId xmlns:a16="http://schemas.microsoft.com/office/drawing/2014/main" id="{46B968B9-11FA-4027-B47A-B84EE0CDCE4C}"/>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2" name="Freeform 8736">
                  <a:extLst>
                    <a:ext uri="{FF2B5EF4-FFF2-40B4-BE49-F238E27FC236}">
                      <a16:creationId xmlns:a16="http://schemas.microsoft.com/office/drawing/2014/main" id="{4F08ED9F-AEBD-4D56-93FF-329849DDF0B4}"/>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3" name="Freeform 8737">
                  <a:extLst>
                    <a:ext uri="{FF2B5EF4-FFF2-40B4-BE49-F238E27FC236}">
                      <a16:creationId xmlns:a16="http://schemas.microsoft.com/office/drawing/2014/main" id="{FF4B1979-98EF-4D77-9743-ED5DA0257E29}"/>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4" name="Freeform 8738">
                  <a:extLst>
                    <a:ext uri="{FF2B5EF4-FFF2-40B4-BE49-F238E27FC236}">
                      <a16:creationId xmlns:a16="http://schemas.microsoft.com/office/drawing/2014/main" id="{368A87CD-21A8-48BF-830D-8601785B49F5}"/>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5" name="Freeform 8739">
                  <a:extLst>
                    <a:ext uri="{FF2B5EF4-FFF2-40B4-BE49-F238E27FC236}">
                      <a16:creationId xmlns:a16="http://schemas.microsoft.com/office/drawing/2014/main" id="{EAAA160F-18F8-4570-A708-184E318DED90}"/>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6" name="Freeform 8740">
                  <a:extLst>
                    <a:ext uri="{FF2B5EF4-FFF2-40B4-BE49-F238E27FC236}">
                      <a16:creationId xmlns:a16="http://schemas.microsoft.com/office/drawing/2014/main" id="{950C83F3-1A21-43F0-B2CA-265E71425644}"/>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7" name="Freeform 8741">
                  <a:extLst>
                    <a:ext uri="{FF2B5EF4-FFF2-40B4-BE49-F238E27FC236}">
                      <a16:creationId xmlns:a16="http://schemas.microsoft.com/office/drawing/2014/main" id="{86020067-51B9-403A-B7AA-0D71307F459B}"/>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8" name="Freeform 8742">
                  <a:extLst>
                    <a:ext uri="{FF2B5EF4-FFF2-40B4-BE49-F238E27FC236}">
                      <a16:creationId xmlns:a16="http://schemas.microsoft.com/office/drawing/2014/main" id="{B806D78D-29AF-46CA-93CB-61CAC79A4270}"/>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9" name="Freeform 8743">
                  <a:extLst>
                    <a:ext uri="{FF2B5EF4-FFF2-40B4-BE49-F238E27FC236}">
                      <a16:creationId xmlns:a16="http://schemas.microsoft.com/office/drawing/2014/main" id="{7FC57AC5-3E6F-4184-A4D1-37D7554B3570}"/>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0" name="Freeform 8744">
                  <a:extLst>
                    <a:ext uri="{FF2B5EF4-FFF2-40B4-BE49-F238E27FC236}">
                      <a16:creationId xmlns:a16="http://schemas.microsoft.com/office/drawing/2014/main" id="{9F14AA97-6A52-4648-AA58-607790F029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1" name="Freeform 8745">
                  <a:extLst>
                    <a:ext uri="{FF2B5EF4-FFF2-40B4-BE49-F238E27FC236}">
                      <a16:creationId xmlns:a16="http://schemas.microsoft.com/office/drawing/2014/main" id="{B7CBED8E-F152-47F4-94D1-C219D601515A}"/>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2" name="Freeform 8746">
                  <a:extLst>
                    <a:ext uri="{FF2B5EF4-FFF2-40B4-BE49-F238E27FC236}">
                      <a16:creationId xmlns:a16="http://schemas.microsoft.com/office/drawing/2014/main" id="{80D868CA-CD86-4213-840D-50D4E17E612C}"/>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3" name="Freeform 8747">
                  <a:extLst>
                    <a:ext uri="{FF2B5EF4-FFF2-40B4-BE49-F238E27FC236}">
                      <a16:creationId xmlns:a16="http://schemas.microsoft.com/office/drawing/2014/main" id="{4E8AB9E7-E2E4-405F-BC6E-D6C8E58336EE}"/>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4" name="Freeform 8748">
                  <a:extLst>
                    <a:ext uri="{FF2B5EF4-FFF2-40B4-BE49-F238E27FC236}">
                      <a16:creationId xmlns:a16="http://schemas.microsoft.com/office/drawing/2014/main" id="{90C34877-720A-4A86-8CF5-0CAA58227267}"/>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5" name="Freeform 8749">
                  <a:extLst>
                    <a:ext uri="{FF2B5EF4-FFF2-40B4-BE49-F238E27FC236}">
                      <a16:creationId xmlns:a16="http://schemas.microsoft.com/office/drawing/2014/main" id="{58716247-E536-41A6-A0BC-2A86E11501A7}"/>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6" name="Freeform 8750">
                  <a:extLst>
                    <a:ext uri="{FF2B5EF4-FFF2-40B4-BE49-F238E27FC236}">
                      <a16:creationId xmlns:a16="http://schemas.microsoft.com/office/drawing/2014/main" id="{5AEC97E2-D45B-40AE-A61F-19181BD0576D}"/>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7" name="Freeform 8751">
                  <a:extLst>
                    <a:ext uri="{FF2B5EF4-FFF2-40B4-BE49-F238E27FC236}">
                      <a16:creationId xmlns:a16="http://schemas.microsoft.com/office/drawing/2014/main" id="{A3AF1A1D-BFAF-4ACF-BC2F-BCEE59949EE6}"/>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8" name="Freeform 8752">
                  <a:extLst>
                    <a:ext uri="{FF2B5EF4-FFF2-40B4-BE49-F238E27FC236}">
                      <a16:creationId xmlns:a16="http://schemas.microsoft.com/office/drawing/2014/main" id="{32944E96-6346-4064-860F-9D75F7222280}"/>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9" name="Freeform 8753">
                  <a:extLst>
                    <a:ext uri="{FF2B5EF4-FFF2-40B4-BE49-F238E27FC236}">
                      <a16:creationId xmlns:a16="http://schemas.microsoft.com/office/drawing/2014/main" id="{626D53DD-C92C-4AB2-915B-EBA3603561DE}"/>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0" name="Freeform 8754">
                  <a:extLst>
                    <a:ext uri="{FF2B5EF4-FFF2-40B4-BE49-F238E27FC236}">
                      <a16:creationId xmlns:a16="http://schemas.microsoft.com/office/drawing/2014/main" id="{7ADB9D00-4DBA-430A-BEED-CDFF8C2F077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1" name="Freeform 8755">
                  <a:extLst>
                    <a:ext uri="{FF2B5EF4-FFF2-40B4-BE49-F238E27FC236}">
                      <a16:creationId xmlns:a16="http://schemas.microsoft.com/office/drawing/2014/main" id="{132C6936-CDBF-4738-9E85-06069FF9DBE9}"/>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2" name="Freeform 8756">
                  <a:extLst>
                    <a:ext uri="{FF2B5EF4-FFF2-40B4-BE49-F238E27FC236}">
                      <a16:creationId xmlns:a16="http://schemas.microsoft.com/office/drawing/2014/main" id="{417100EB-937D-4AC9-82B6-4BCFDEC50015}"/>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3" name="Freeform 8757">
                  <a:extLst>
                    <a:ext uri="{FF2B5EF4-FFF2-40B4-BE49-F238E27FC236}">
                      <a16:creationId xmlns:a16="http://schemas.microsoft.com/office/drawing/2014/main" id="{0CAA0B4B-5CEE-4A82-B532-DDBB3F2CC342}"/>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4" name="Freeform 8758">
                  <a:extLst>
                    <a:ext uri="{FF2B5EF4-FFF2-40B4-BE49-F238E27FC236}">
                      <a16:creationId xmlns:a16="http://schemas.microsoft.com/office/drawing/2014/main" id="{D77C7451-76E0-4159-BCAD-15DA05B1C175}"/>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5" name="Freeform 8759">
                  <a:extLst>
                    <a:ext uri="{FF2B5EF4-FFF2-40B4-BE49-F238E27FC236}">
                      <a16:creationId xmlns:a16="http://schemas.microsoft.com/office/drawing/2014/main" id="{0EEF9A10-7E4A-4F88-A3AD-9F84809AF76B}"/>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6" name="Freeform 8760">
                  <a:extLst>
                    <a:ext uri="{FF2B5EF4-FFF2-40B4-BE49-F238E27FC236}">
                      <a16:creationId xmlns:a16="http://schemas.microsoft.com/office/drawing/2014/main" id="{3A874FA8-96CE-4588-B8F0-C5B614D6281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7" name="Freeform 8761">
                  <a:extLst>
                    <a:ext uri="{FF2B5EF4-FFF2-40B4-BE49-F238E27FC236}">
                      <a16:creationId xmlns:a16="http://schemas.microsoft.com/office/drawing/2014/main" id="{3CA90E6C-DB3B-41E1-A058-9651FED6FC8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8" name="Freeform 8762">
                  <a:extLst>
                    <a:ext uri="{FF2B5EF4-FFF2-40B4-BE49-F238E27FC236}">
                      <a16:creationId xmlns:a16="http://schemas.microsoft.com/office/drawing/2014/main" id="{5DF8B573-085F-48AF-AD2B-B69A38D34772}"/>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9" name="Freeform 8763">
                  <a:extLst>
                    <a:ext uri="{FF2B5EF4-FFF2-40B4-BE49-F238E27FC236}">
                      <a16:creationId xmlns:a16="http://schemas.microsoft.com/office/drawing/2014/main" id="{1B134B6C-FB29-4A24-A2D5-97D717E44A5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0" name="Freeform 8764">
                  <a:extLst>
                    <a:ext uri="{FF2B5EF4-FFF2-40B4-BE49-F238E27FC236}">
                      <a16:creationId xmlns:a16="http://schemas.microsoft.com/office/drawing/2014/main" id="{D594B759-B2D8-4603-865C-B892D8901D1D}"/>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1" name="Freeform 8765">
                  <a:extLst>
                    <a:ext uri="{FF2B5EF4-FFF2-40B4-BE49-F238E27FC236}">
                      <a16:creationId xmlns:a16="http://schemas.microsoft.com/office/drawing/2014/main" id="{7A694789-1322-4E9F-8FBC-34EDBD759520}"/>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2" name="Freeform 8766">
                  <a:extLst>
                    <a:ext uri="{FF2B5EF4-FFF2-40B4-BE49-F238E27FC236}">
                      <a16:creationId xmlns:a16="http://schemas.microsoft.com/office/drawing/2014/main" id="{EDEBCD6B-1B7E-4BF8-AA6F-866D83EEFD4B}"/>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3" name="Freeform 8767">
                  <a:extLst>
                    <a:ext uri="{FF2B5EF4-FFF2-40B4-BE49-F238E27FC236}">
                      <a16:creationId xmlns:a16="http://schemas.microsoft.com/office/drawing/2014/main" id="{6D5FB71E-DC40-4183-BABC-3799B9C4892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4" name="Freeform 8768">
                  <a:extLst>
                    <a:ext uri="{FF2B5EF4-FFF2-40B4-BE49-F238E27FC236}">
                      <a16:creationId xmlns:a16="http://schemas.microsoft.com/office/drawing/2014/main" id="{9F8818FF-3A71-41B2-B195-6F1B3FF47D6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5" name="Freeform 8769">
                  <a:extLst>
                    <a:ext uri="{FF2B5EF4-FFF2-40B4-BE49-F238E27FC236}">
                      <a16:creationId xmlns:a16="http://schemas.microsoft.com/office/drawing/2014/main" id="{4EBBE683-E91D-49AB-B30B-B3BCC2B41C7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6" name="Freeform 8770">
                  <a:extLst>
                    <a:ext uri="{FF2B5EF4-FFF2-40B4-BE49-F238E27FC236}">
                      <a16:creationId xmlns:a16="http://schemas.microsoft.com/office/drawing/2014/main" id="{297B4F38-0078-4FD5-8DC1-A227B044080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7" name="Freeform 8771">
                  <a:extLst>
                    <a:ext uri="{FF2B5EF4-FFF2-40B4-BE49-F238E27FC236}">
                      <a16:creationId xmlns:a16="http://schemas.microsoft.com/office/drawing/2014/main" id="{B7DE392C-1483-4164-B631-8360E158CFFA}"/>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8" name="Freeform 8772">
                  <a:extLst>
                    <a:ext uri="{FF2B5EF4-FFF2-40B4-BE49-F238E27FC236}">
                      <a16:creationId xmlns:a16="http://schemas.microsoft.com/office/drawing/2014/main" id="{F4799F52-EE32-4A82-BCDE-3B9DD153A36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9" name="Freeform 8773">
                  <a:extLst>
                    <a:ext uri="{FF2B5EF4-FFF2-40B4-BE49-F238E27FC236}">
                      <a16:creationId xmlns:a16="http://schemas.microsoft.com/office/drawing/2014/main" id="{4B654435-C42E-42C5-AC1B-30496005628E}"/>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0" name="Freeform 8774">
                  <a:extLst>
                    <a:ext uri="{FF2B5EF4-FFF2-40B4-BE49-F238E27FC236}">
                      <a16:creationId xmlns:a16="http://schemas.microsoft.com/office/drawing/2014/main" id="{AB49CB41-6204-4285-8435-2C13A900B4F0}"/>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1" name="Freeform 8775">
                  <a:extLst>
                    <a:ext uri="{FF2B5EF4-FFF2-40B4-BE49-F238E27FC236}">
                      <a16:creationId xmlns:a16="http://schemas.microsoft.com/office/drawing/2014/main" id="{19C40586-6FC3-4C50-B81D-3930E3CDB6DC}"/>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2" name="Freeform 8776">
                  <a:extLst>
                    <a:ext uri="{FF2B5EF4-FFF2-40B4-BE49-F238E27FC236}">
                      <a16:creationId xmlns:a16="http://schemas.microsoft.com/office/drawing/2014/main" id="{65222D4A-73DF-4503-AF66-773A55A97722}"/>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3" name="Freeform 8777">
                  <a:extLst>
                    <a:ext uri="{FF2B5EF4-FFF2-40B4-BE49-F238E27FC236}">
                      <a16:creationId xmlns:a16="http://schemas.microsoft.com/office/drawing/2014/main" id="{1762D1BE-478F-42BC-812B-E8A7BB2F3A29}"/>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4" name="Freeform 8778">
                  <a:extLst>
                    <a:ext uri="{FF2B5EF4-FFF2-40B4-BE49-F238E27FC236}">
                      <a16:creationId xmlns:a16="http://schemas.microsoft.com/office/drawing/2014/main" id="{FE0A0FDA-2291-44AF-9E08-4790E0C23C28}"/>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5" name="Freeform 8779">
                  <a:extLst>
                    <a:ext uri="{FF2B5EF4-FFF2-40B4-BE49-F238E27FC236}">
                      <a16:creationId xmlns:a16="http://schemas.microsoft.com/office/drawing/2014/main" id="{D704920A-D353-473F-92B8-54B6C2ED69F0}"/>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6" name="Freeform 8780">
                  <a:extLst>
                    <a:ext uri="{FF2B5EF4-FFF2-40B4-BE49-F238E27FC236}">
                      <a16:creationId xmlns:a16="http://schemas.microsoft.com/office/drawing/2014/main" id="{7DD86D75-81D3-4037-9A95-2FFD6E847383}"/>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7" name="Freeform 8781">
                  <a:extLst>
                    <a:ext uri="{FF2B5EF4-FFF2-40B4-BE49-F238E27FC236}">
                      <a16:creationId xmlns:a16="http://schemas.microsoft.com/office/drawing/2014/main" id="{D923797C-342C-4DE2-931A-45848AB9BD29}"/>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8" name="Freeform 8782">
                  <a:extLst>
                    <a:ext uri="{FF2B5EF4-FFF2-40B4-BE49-F238E27FC236}">
                      <a16:creationId xmlns:a16="http://schemas.microsoft.com/office/drawing/2014/main" id="{8CAF2DFF-A85F-44EC-825F-4E16B19F3B32}"/>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9" name="Freeform 8783">
                  <a:extLst>
                    <a:ext uri="{FF2B5EF4-FFF2-40B4-BE49-F238E27FC236}">
                      <a16:creationId xmlns:a16="http://schemas.microsoft.com/office/drawing/2014/main" id="{61B46260-79F8-4909-8A42-0DFDA27F227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0" name="Freeform 8784">
                  <a:extLst>
                    <a:ext uri="{FF2B5EF4-FFF2-40B4-BE49-F238E27FC236}">
                      <a16:creationId xmlns:a16="http://schemas.microsoft.com/office/drawing/2014/main" id="{7935A105-C6A5-48F2-B78C-479A630A7ABB}"/>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1" name="Freeform 8785">
                  <a:extLst>
                    <a:ext uri="{FF2B5EF4-FFF2-40B4-BE49-F238E27FC236}">
                      <a16:creationId xmlns:a16="http://schemas.microsoft.com/office/drawing/2014/main" id="{8BE401D3-D97A-4823-9C6C-1F49AF11714B}"/>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2" name="Freeform 8786">
                  <a:extLst>
                    <a:ext uri="{FF2B5EF4-FFF2-40B4-BE49-F238E27FC236}">
                      <a16:creationId xmlns:a16="http://schemas.microsoft.com/office/drawing/2014/main" id="{8D1FDF13-75F2-4FE7-AD50-6F5D1C6B5E6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3" name="Freeform 8787">
                  <a:extLst>
                    <a:ext uri="{FF2B5EF4-FFF2-40B4-BE49-F238E27FC236}">
                      <a16:creationId xmlns:a16="http://schemas.microsoft.com/office/drawing/2014/main" id="{2E5D373E-0E19-4851-A6A3-BC6DB853B447}"/>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4" name="Freeform 8788">
                  <a:extLst>
                    <a:ext uri="{FF2B5EF4-FFF2-40B4-BE49-F238E27FC236}">
                      <a16:creationId xmlns:a16="http://schemas.microsoft.com/office/drawing/2014/main" id="{BD5CC3C0-2543-48F6-B6EE-855470FF2AC0}"/>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5" name="Freeform 8789">
                  <a:extLst>
                    <a:ext uri="{FF2B5EF4-FFF2-40B4-BE49-F238E27FC236}">
                      <a16:creationId xmlns:a16="http://schemas.microsoft.com/office/drawing/2014/main" id="{C87C2253-9BFC-4AE4-906B-DE3271CBB94B}"/>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6" name="Freeform 8790">
                  <a:extLst>
                    <a:ext uri="{FF2B5EF4-FFF2-40B4-BE49-F238E27FC236}">
                      <a16:creationId xmlns:a16="http://schemas.microsoft.com/office/drawing/2014/main" id="{01D1BC79-D629-4874-B6F5-439425508747}"/>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7" name="Freeform 8791">
                  <a:extLst>
                    <a:ext uri="{FF2B5EF4-FFF2-40B4-BE49-F238E27FC236}">
                      <a16:creationId xmlns:a16="http://schemas.microsoft.com/office/drawing/2014/main" id="{3CF37474-54E2-4628-B2D0-6DD200970B9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8" name="Freeform 8792">
                  <a:extLst>
                    <a:ext uri="{FF2B5EF4-FFF2-40B4-BE49-F238E27FC236}">
                      <a16:creationId xmlns:a16="http://schemas.microsoft.com/office/drawing/2014/main" id="{AA680BFF-98DF-476F-BCF7-BC4F28141EAE}"/>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9" name="Freeform 8793">
                  <a:extLst>
                    <a:ext uri="{FF2B5EF4-FFF2-40B4-BE49-F238E27FC236}">
                      <a16:creationId xmlns:a16="http://schemas.microsoft.com/office/drawing/2014/main" id="{FBF7ADBB-FD13-4CD9-A404-014CE6955D09}"/>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0" name="Freeform 8794">
                  <a:extLst>
                    <a:ext uri="{FF2B5EF4-FFF2-40B4-BE49-F238E27FC236}">
                      <a16:creationId xmlns:a16="http://schemas.microsoft.com/office/drawing/2014/main" id="{6D2F0545-F23C-47F5-BBD3-D2B6F1058F11}"/>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1" name="Freeform 8795">
                  <a:extLst>
                    <a:ext uri="{FF2B5EF4-FFF2-40B4-BE49-F238E27FC236}">
                      <a16:creationId xmlns:a16="http://schemas.microsoft.com/office/drawing/2014/main" id="{9D09CBDC-D4E2-482A-9C82-CF35D5CD771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2" name="Freeform 8796">
                  <a:extLst>
                    <a:ext uri="{FF2B5EF4-FFF2-40B4-BE49-F238E27FC236}">
                      <a16:creationId xmlns:a16="http://schemas.microsoft.com/office/drawing/2014/main" id="{6FF0ED9D-E8CA-41CA-B13A-4D463A69D0B6}"/>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3" name="Freeform 8797">
                  <a:extLst>
                    <a:ext uri="{FF2B5EF4-FFF2-40B4-BE49-F238E27FC236}">
                      <a16:creationId xmlns:a16="http://schemas.microsoft.com/office/drawing/2014/main" id="{B455A675-CF7E-4234-B1FB-7E1060D0F14C}"/>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4" name="Freeform 8798">
                  <a:extLst>
                    <a:ext uri="{FF2B5EF4-FFF2-40B4-BE49-F238E27FC236}">
                      <a16:creationId xmlns:a16="http://schemas.microsoft.com/office/drawing/2014/main" id="{3CB8207E-CD10-45CF-BF51-3F0EDDEDB8B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5" name="Freeform 8799">
                  <a:extLst>
                    <a:ext uri="{FF2B5EF4-FFF2-40B4-BE49-F238E27FC236}">
                      <a16:creationId xmlns:a16="http://schemas.microsoft.com/office/drawing/2014/main" id="{335AA286-37F8-47CA-B1B3-820D97D7AFCB}"/>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6" name="Freeform 8800">
                  <a:extLst>
                    <a:ext uri="{FF2B5EF4-FFF2-40B4-BE49-F238E27FC236}">
                      <a16:creationId xmlns:a16="http://schemas.microsoft.com/office/drawing/2014/main" id="{E5F17C1A-E877-4CB7-8157-6B6919038BF1}"/>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7" name="Freeform 8801">
                  <a:extLst>
                    <a:ext uri="{FF2B5EF4-FFF2-40B4-BE49-F238E27FC236}">
                      <a16:creationId xmlns:a16="http://schemas.microsoft.com/office/drawing/2014/main" id="{4781F560-4ECF-4579-BB19-B6804D5D6D9C}"/>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8" name="Freeform 8802">
                  <a:extLst>
                    <a:ext uri="{FF2B5EF4-FFF2-40B4-BE49-F238E27FC236}">
                      <a16:creationId xmlns:a16="http://schemas.microsoft.com/office/drawing/2014/main" id="{06B2AC57-ED63-4EC8-B78C-6A4BC459C072}"/>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9" name="Freeform 8803">
                  <a:extLst>
                    <a:ext uri="{FF2B5EF4-FFF2-40B4-BE49-F238E27FC236}">
                      <a16:creationId xmlns:a16="http://schemas.microsoft.com/office/drawing/2014/main" id="{5C2EB27D-301A-4753-BA69-0BBC3E57A973}"/>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0" name="Freeform 8804">
                  <a:extLst>
                    <a:ext uri="{FF2B5EF4-FFF2-40B4-BE49-F238E27FC236}">
                      <a16:creationId xmlns:a16="http://schemas.microsoft.com/office/drawing/2014/main" id="{76A817EE-A03F-4431-A2B7-6701092210C0}"/>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1" name="Freeform 8805">
                  <a:extLst>
                    <a:ext uri="{FF2B5EF4-FFF2-40B4-BE49-F238E27FC236}">
                      <a16:creationId xmlns:a16="http://schemas.microsoft.com/office/drawing/2014/main" id="{7DCE0A48-BEEE-4484-A9B7-EA4CDC0C37E3}"/>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2" name="Freeform 8806">
                  <a:extLst>
                    <a:ext uri="{FF2B5EF4-FFF2-40B4-BE49-F238E27FC236}">
                      <a16:creationId xmlns:a16="http://schemas.microsoft.com/office/drawing/2014/main" id="{47D0855B-8894-4067-94E2-28B2D907EB49}"/>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3" name="Freeform 8807">
                  <a:extLst>
                    <a:ext uri="{FF2B5EF4-FFF2-40B4-BE49-F238E27FC236}">
                      <a16:creationId xmlns:a16="http://schemas.microsoft.com/office/drawing/2014/main" id="{E70C11AB-AA77-4CA2-8672-85B53AF6EEF5}"/>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4" name="Freeform 8808">
                  <a:extLst>
                    <a:ext uri="{FF2B5EF4-FFF2-40B4-BE49-F238E27FC236}">
                      <a16:creationId xmlns:a16="http://schemas.microsoft.com/office/drawing/2014/main" id="{FB442578-A896-4707-B6D9-51E6FDB2ABF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5" name="Freeform 8809">
                  <a:extLst>
                    <a:ext uri="{FF2B5EF4-FFF2-40B4-BE49-F238E27FC236}">
                      <a16:creationId xmlns:a16="http://schemas.microsoft.com/office/drawing/2014/main" id="{A4F8F226-69BF-4E33-9981-5492D8D499AB}"/>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6" name="Freeform 8810">
                  <a:extLst>
                    <a:ext uri="{FF2B5EF4-FFF2-40B4-BE49-F238E27FC236}">
                      <a16:creationId xmlns:a16="http://schemas.microsoft.com/office/drawing/2014/main" id="{9ED0E018-8CD9-4A0C-A3CF-3C6EF39A3635}"/>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7" name="Freeform 8811">
                  <a:extLst>
                    <a:ext uri="{FF2B5EF4-FFF2-40B4-BE49-F238E27FC236}">
                      <a16:creationId xmlns:a16="http://schemas.microsoft.com/office/drawing/2014/main" id="{4DD662DC-E657-421E-9290-8C6602320E5E}"/>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8" name="Freeform 8812">
                  <a:extLst>
                    <a:ext uri="{FF2B5EF4-FFF2-40B4-BE49-F238E27FC236}">
                      <a16:creationId xmlns:a16="http://schemas.microsoft.com/office/drawing/2014/main" id="{E185558A-DF59-4DE8-9020-5A6C254293B1}"/>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9" name="Freeform 8813">
                  <a:extLst>
                    <a:ext uri="{FF2B5EF4-FFF2-40B4-BE49-F238E27FC236}">
                      <a16:creationId xmlns:a16="http://schemas.microsoft.com/office/drawing/2014/main" id="{7B97C6F4-B6C7-4F16-9F0F-B29AE874BB75}"/>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0" name="Freeform 8814">
                  <a:extLst>
                    <a:ext uri="{FF2B5EF4-FFF2-40B4-BE49-F238E27FC236}">
                      <a16:creationId xmlns:a16="http://schemas.microsoft.com/office/drawing/2014/main" id="{732FEF70-D00C-4242-ACF4-3FD7B6708BF2}"/>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1" name="Freeform 8815">
                  <a:extLst>
                    <a:ext uri="{FF2B5EF4-FFF2-40B4-BE49-F238E27FC236}">
                      <a16:creationId xmlns:a16="http://schemas.microsoft.com/office/drawing/2014/main" id="{E6E731DF-06D5-450A-AA06-E096A76A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2" name="Freeform 8816">
                  <a:extLst>
                    <a:ext uri="{FF2B5EF4-FFF2-40B4-BE49-F238E27FC236}">
                      <a16:creationId xmlns:a16="http://schemas.microsoft.com/office/drawing/2014/main" id="{0A110A3B-28CF-4962-9E58-FB1962D173D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3" name="Freeform 8817">
                  <a:extLst>
                    <a:ext uri="{FF2B5EF4-FFF2-40B4-BE49-F238E27FC236}">
                      <a16:creationId xmlns:a16="http://schemas.microsoft.com/office/drawing/2014/main" id="{F0E5F3D4-49EE-403B-82F4-6BDC2A027261}"/>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4" name="Freeform 8818">
                  <a:extLst>
                    <a:ext uri="{FF2B5EF4-FFF2-40B4-BE49-F238E27FC236}">
                      <a16:creationId xmlns:a16="http://schemas.microsoft.com/office/drawing/2014/main" id="{02DC6131-F205-4305-AB56-BB41FAB202A7}"/>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5" name="Freeform 8819">
                  <a:extLst>
                    <a:ext uri="{FF2B5EF4-FFF2-40B4-BE49-F238E27FC236}">
                      <a16:creationId xmlns:a16="http://schemas.microsoft.com/office/drawing/2014/main" id="{AC9DC27C-9024-4DAE-92A5-B4CEC24DC698}"/>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6" name="Freeform 8820">
                  <a:extLst>
                    <a:ext uri="{FF2B5EF4-FFF2-40B4-BE49-F238E27FC236}">
                      <a16:creationId xmlns:a16="http://schemas.microsoft.com/office/drawing/2014/main" id="{EAC3232E-8FCB-49DC-81F6-861527B32291}"/>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7" name="Freeform 8821">
                  <a:extLst>
                    <a:ext uri="{FF2B5EF4-FFF2-40B4-BE49-F238E27FC236}">
                      <a16:creationId xmlns:a16="http://schemas.microsoft.com/office/drawing/2014/main" id="{A08C7219-B3E3-4B55-A936-7C6759B82C08}"/>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8" name="Freeform 8822">
                  <a:extLst>
                    <a:ext uri="{FF2B5EF4-FFF2-40B4-BE49-F238E27FC236}">
                      <a16:creationId xmlns:a16="http://schemas.microsoft.com/office/drawing/2014/main" id="{40784F51-A814-41F5-9DB7-16C1F18CC156}"/>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9" name="Freeform 8823">
                  <a:extLst>
                    <a:ext uri="{FF2B5EF4-FFF2-40B4-BE49-F238E27FC236}">
                      <a16:creationId xmlns:a16="http://schemas.microsoft.com/office/drawing/2014/main" id="{89A2039D-9E45-4222-9B01-BF05810981F9}"/>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0" name="Freeform 8824">
                  <a:extLst>
                    <a:ext uri="{FF2B5EF4-FFF2-40B4-BE49-F238E27FC236}">
                      <a16:creationId xmlns:a16="http://schemas.microsoft.com/office/drawing/2014/main" id="{46B56867-0281-4F68-934D-DB9111E2419C}"/>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1" name="Freeform 8825">
                  <a:extLst>
                    <a:ext uri="{FF2B5EF4-FFF2-40B4-BE49-F238E27FC236}">
                      <a16:creationId xmlns:a16="http://schemas.microsoft.com/office/drawing/2014/main" id="{B5928EB4-8F89-49B4-8F61-E257DF55D5C4}"/>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2" name="Freeform 8826">
                  <a:extLst>
                    <a:ext uri="{FF2B5EF4-FFF2-40B4-BE49-F238E27FC236}">
                      <a16:creationId xmlns:a16="http://schemas.microsoft.com/office/drawing/2014/main" id="{D8267233-C5BD-4D01-A935-6F7F9F63AD72}"/>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3" name="Freeform 8827">
                  <a:extLst>
                    <a:ext uri="{FF2B5EF4-FFF2-40B4-BE49-F238E27FC236}">
                      <a16:creationId xmlns:a16="http://schemas.microsoft.com/office/drawing/2014/main" id="{CED8E3D0-5805-4B69-8FD6-BC23DD41618E}"/>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4" name="Freeform 8828">
                  <a:extLst>
                    <a:ext uri="{FF2B5EF4-FFF2-40B4-BE49-F238E27FC236}">
                      <a16:creationId xmlns:a16="http://schemas.microsoft.com/office/drawing/2014/main" id="{CEE2BD69-F309-451E-830A-BB3181C990BF}"/>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5" name="Freeform 8829">
                  <a:extLst>
                    <a:ext uri="{FF2B5EF4-FFF2-40B4-BE49-F238E27FC236}">
                      <a16:creationId xmlns:a16="http://schemas.microsoft.com/office/drawing/2014/main" id="{0AE80D48-7AFD-4FE7-BCB9-6F13FDC849B2}"/>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6" name="Freeform 8830">
                  <a:extLst>
                    <a:ext uri="{FF2B5EF4-FFF2-40B4-BE49-F238E27FC236}">
                      <a16:creationId xmlns:a16="http://schemas.microsoft.com/office/drawing/2014/main" id="{634DCE4A-6F27-403B-9169-2E9FEFF6ED7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7" name="Freeform 8831">
                  <a:extLst>
                    <a:ext uri="{FF2B5EF4-FFF2-40B4-BE49-F238E27FC236}">
                      <a16:creationId xmlns:a16="http://schemas.microsoft.com/office/drawing/2014/main" id="{166905EB-B891-446C-8F93-4798C59DDBAD}"/>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8" name="Freeform 8832">
                  <a:extLst>
                    <a:ext uri="{FF2B5EF4-FFF2-40B4-BE49-F238E27FC236}">
                      <a16:creationId xmlns:a16="http://schemas.microsoft.com/office/drawing/2014/main" id="{9B41AD41-9730-4011-A716-FDAE3B010DB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9" name="Freeform 8833">
                  <a:extLst>
                    <a:ext uri="{FF2B5EF4-FFF2-40B4-BE49-F238E27FC236}">
                      <a16:creationId xmlns:a16="http://schemas.microsoft.com/office/drawing/2014/main" id="{67786AE6-7BCC-4E1C-813D-B912301075CA}"/>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0" name="Freeform 8834">
                  <a:extLst>
                    <a:ext uri="{FF2B5EF4-FFF2-40B4-BE49-F238E27FC236}">
                      <a16:creationId xmlns:a16="http://schemas.microsoft.com/office/drawing/2014/main" id="{F5F84E0D-5699-4CB5-8ACF-6D13FF0138B9}"/>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1" name="Freeform 8835">
                  <a:extLst>
                    <a:ext uri="{FF2B5EF4-FFF2-40B4-BE49-F238E27FC236}">
                      <a16:creationId xmlns:a16="http://schemas.microsoft.com/office/drawing/2014/main" id="{D33F617A-A880-4736-AE76-4728A96DAF03}"/>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2" name="Freeform 8836">
                  <a:extLst>
                    <a:ext uri="{FF2B5EF4-FFF2-40B4-BE49-F238E27FC236}">
                      <a16:creationId xmlns:a16="http://schemas.microsoft.com/office/drawing/2014/main" id="{D61D2FE4-FD12-438E-9277-D2BC6802D163}"/>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3" name="Freeform 8837">
                  <a:extLst>
                    <a:ext uri="{FF2B5EF4-FFF2-40B4-BE49-F238E27FC236}">
                      <a16:creationId xmlns:a16="http://schemas.microsoft.com/office/drawing/2014/main" id="{EE0B266A-A0C5-4ABE-91F5-B3EFE60E55F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4" name="Freeform 8838">
                  <a:extLst>
                    <a:ext uri="{FF2B5EF4-FFF2-40B4-BE49-F238E27FC236}">
                      <a16:creationId xmlns:a16="http://schemas.microsoft.com/office/drawing/2014/main" id="{0E01D09E-94AB-4AA5-9B07-4F004FC2239B}"/>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5" name="Freeform 8839">
                  <a:extLst>
                    <a:ext uri="{FF2B5EF4-FFF2-40B4-BE49-F238E27FC236}">
                      <a16:creationId xmlns:a16="http://schemas.microsoft.com/office/drawing/2014/main" id="{CE9C9EDC-F1E6-4D61-B80E-63681244AA21}"/>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6" name="Freeform 8840">
                  <a:extLst>
                    <a:ext uri="{FF2B5EF4-FFF2-40B4-BE49-F238E27FC236}">
                      <a16:creationId xmlns:a16="http://schemas.microsoft.com/office/drawing/2014/main" id="{1B40C849-4AC0-417E-8859-03FA94A002D1}"/>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7" name="Freeform 8841">
                  <a:extLst>
                    <a:ext uri="{FF2B5EF4-FFF2-40B4-BE49-F238E27FC236}">
                      <a16:creationId xmlns:a16="http://schemas.microsoft.com/office/drawing/2014/main" id="{004A3AD7-DE60-493F-AC3C-D3742B3BFAD0}"/>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8" name="Freeform 8842">
                  <a:extLst>
                    <a:ext uri="{FF2B5EF4-FFF2-40B4-BE49-F238E27FC236}">
                      <a16:creationId xmlns:a16="http://schemas.microsoft.com/office/drawing/2014/main" id="{8042CE39-D499-45D0-A49E-12A2D84A1A0F}"/>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9" name="Freeform 8843">
                  <a:extLst>
                    <a:ext uri="{FF2B5EF4-FFF2-40B4-BE49-F238E27FC236}">
                      <a16:creationId xmlns:a16="http://schemas.microsoft.com/office/drawing/2014/main" id="{53C9C3D3-582C-4684-9E1E-3D4A0E1BE63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0" name="Freeform 8844">
                  <a:extLst>
                    <a:ext uri="{FF2B5EF4-FFF2-40B4-BE49-F238E27FC236}">
                      <a16:creationId xmlns:a16="http://schemas.microsoft.com/office/drawing/2014/main" id="{E318324D-2065-425E-AEB1-403EB22BB68E}"/>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1" name="Freeform 8845">
                  <a:extLst>
                    <a:ext uri="{FF2B5EF4-FFF2-40B4-BE49-F238E27FC236}">
                      <a16:creationId xmlns:a16="http://schemas.microsoft.com/office/drawing/2014/main" id="{25EF16BD-940D-44CD-8B00-912BAEB72165}"/>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2" name="Freeform 8846">
                  <a:extLst>
                    <a:ext uri="{FF2B5EF4-FFF2-40B4-BE49-F238E27FC236}">
                      <a16:creationId xmlns:a16="http://schemas.microsoft.com/office/drawing/2014/main" id="{0A803412-5C71-41D4-8F6B-57EEB211486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3" name="Freeform 8847">
                  <a:extLst>
                    <a:ext uri="{FF2B5EF4-FFF2-40B4-BE49-F238E27FC236}">
                      <a16:creationId xmlns:a16="http://schemas.microsoft.com/office/drawing/2014/main" id="{C44EE016-93E4-4370-9F24-733661F14086}"/>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4" name="Freeform 8848">
                  <a:extLst>
                    <a:ext uri="{FF2B5EF4-FFF2-40B4-BE49-F238E27FC236}">
                      <a16:creationId xmlns:a16="http://schemas.microsoft.com/office/drawing/2014/main" id="{AB686EBD-C3BF-45BC-9FAB-5706E65A800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5" name="Freeform 8849">
                  <a:extLst>
                    <a:ext uri="{FF2B5EF4-FFF2-40B4-BE49-F238E27FC236}">
                      <a16:creationId xmlns:a16="http://schemas.microsoft.com/office/drawing/2014/main" id="{33B1DA8C-8B3C-4CDE-A6B2-5F633741E707}"/>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6" name="Freeform 8850">
                  <a:extLst>
                    <a:ext uri="{FF2B5EF4-FFF2-40B4-BE49-F238E27FC236}">
                      <a16:creationId xmlns:a16="http://schemas.microsoft.com/office/drawing/2014/main" id="{43E38AE4-3A41-42E6-B4D2-E6F2829B9A71}"/>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7" name="Freeform 8851">
                  <a:extLst>
                    <a:ext uri="{FF2B5EF4-FFF2-40B4-BE49-F238E27FC236}">
                      <a16:creationId xmlns:a16="http://schemas.microsoft.com/office/drawing/2014/main" id="{AB53573C-86E1-499B-9B72-5DD16EA51D53}"/>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8" name="Freeform 8852">
                  <a:extLst>
                    <a:ext uri="{FF2B5EF4-FFF2-40B4-BE49-F238E27FC236}">
                      <a16:creationId xmlns:a16="http://schemas.microsoft.com/office/drawing/2014/main" id="{55771F21-7D12-4954-93B4-3CC714232DDB}"/>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9" name="Freeform 8853">
                  <a:extLst>
                    <a:ext uri="{FF2B5EF4-FFF2-40B4-BE49-F238E27FC236}">
                      <a16:creationId xmlns:a16="http://schemas.microsoft.com/office/drawing/2014/main" id="{701DF8E1-7350-41A6-8115-FF17BCEAF4D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0" name="Freeform 8854">
                  <a:extLst>
                    <a:ext uri="{FF2B5EF4-FFF2-40B4-BE49-F238E27FC236}">
                      <a16:creationId xmlns:a16="http://schemas.microsoft.com/office/drawing/2014/main" id="{DBF2C403-AECF-4127-B7AC-E361D1150841}"/>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1" name="Freeform 8855">
                  <a:extLst>
                    <a:ext uri="{FF2B5EF4-FFF2-40B4-BE49-F238E27FC236}">
                      <a16:creationId xmlns:a16="http://schemas.microsoft.com/office/drawing/2014/main" id="{C16B06E7-9973-4E2B-9B0B-9AF6393A3E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2" name="Freeform 8856">
                  <a:extLst>
                    <a:ext uri="{FF2B5EF4-FFF2-40B4-BE49-F238E27FC236}">
                      <a16:creationId xmlns:a16="http://schemas.microsoft.com/office/drawing/2014/main" id="{23322714-D16B-481C-9344-1F16840943F0}"/>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3" name="Freeform 8857">
                  <a:extLst>
                    <a:ext uri="{FF2B5EF4-FFF2-40B4-BE49-F238E27FC236}">
                      <a16:creationId xmlns:a16="http://schemas.microsoft.com/office/drawing/2014/main" id="{489B8F26-B2F5-4463-BD26-64B21929EAF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4" name="Freeform 8858">
                  <a:extLst>
                    <a:ext uri="{FF2B5EF4-FFF2-40B4-BE49-F238E27FC236}">
                      <a16:creationId xmlns:a16="http://schemas.microsoft.com/office/drawing/2014/main" id="{774A2FDA-244E-4F33-95EA-006BF99CCF51}"/>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5" name="Freeform 8859">
                  <a:extLst>
                    <a:ext uri="{FF2B5EF4-FFF2-40B4-BE49-F238E27FC236}">
                      <a16:creationId xmlns:a16="http://schemas.microsoft.com/office/drawing/2014/main" id="{948520A8-1191-4213-BB3A-0FA503646776}"/>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6" name="Freeform 8860">
                  <a:extLst>
                    <a:ext uri="{FF2B5EF4-FFF2-40B4-BE49-F238E27FC236}">
                      <a16:creationId xmlns:a16="http://schemas.microsoft.com/office/drawing/2014/main" id="{02B8B21B-382A-4E52-BAB9-66FADE725D72}"/>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7" name="Freeform 8861">
                  <a:extLst>
                    <a:ext uri="{FF2B5EF4-FFF2-40B4-BE49-F238E27FC236}">
                      <a16:creationId xmlns:a16="http://schemas.microsoft.com/office/drawing/2014/main" id="{3472F088-68C8-4B67-B68B-5E767D7C9EB9}"/>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8" name="Freeform 8862">
                  <a:extLst>
                    <a:ext uri="{FF2B5EF4-FFF2-40B4-BE49-F238E27FC236}">
                      <a16:creationId xmlns:a16="http://schemas.microsoft.com/office/drawing/2014/main" id="{D7BD12BF-6A72-418B-A477-DDBA8BDF2C87}"/>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9" name="Freeform 8863">
                  <a:extLst>
                    <a:ext uri="{FF2B5EF4-FFF2-40B4-BE49-F238E27FC236}">
                      <a16:creationId xmlns:a16="http://schemas.microsoft.com/office/drawing/2014/main" id="{A998AAE0-AADA-4DEE-9BBD-6EC86B56231F}"/>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0" name="Freeform 8864">
                  <a:extLst>
                    <a:ext uri="{FF2B5EF4-FFF2-40B4-BE49-F238E27FC236}">
                      <a16:creationId xmlns:a16="http://schemas.microsoft.com/office/drawing/2014/main" id="{FECC360C-1C39-4A31-8984-DAA1E5D5D506}"/>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1" name="Freeform 8865">
                  <a:extLst>
                    <a:ext uri="{FF2B5EF4-FFF2-40B4-BE49-F238E27FC236}">
                      <a16:creationId xmlns:a16="http://schemas.microsoft.com/office/drawing/2014/main" id="{12E673B8-A8EB-42AA-B77C-3063A9EA5955}"/>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2" name="Freeform 8866">
                  <a:extLst>
                    <a:ext uri="{FF2B5EF4-FFF2-40B4-BE49-F238E27FC236}">
                      <a16:creationId xmlns:a16="http://schemas.microsoft.com/office/drawing/2014/main" id="{2064F8C1-037B-4845-AAAE-FE60C0A58A01}"/>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3" name="Freeform 8867">
                  <a:extLst>
                    <a:ext uri="{FF2B5EF4-FFF2-40B4-BE49-F238E27FC236}">
                      <a16:creationId xmlns:a16="http://schemas.microsoft.com/office/drawing/2014/main" id="{C1421690-139C-4FE8-B311-658438D3BFE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4" name="Freeform 8868">
                  <a:extLst>
                    <a:ext uri="{FF2B5EF4-FFF2-40B4-BE49-F238E27FC236}">
                      <a16:creationId xmlns:a16="http://schemas.microsoft.com/office/drawing/2014/main" id="{5432C09F-D1B4-4E2F-8B53-AD9E51363368}"/>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5" name="Freeform 8869">
                  <a:extLst>
                    <a:ext uri="{FF2B5EF4-FFF2-40B4-BE49-F238E27FC236}">
                      <a16:creationId xmlns:a16="http://schemas.microsoft.com/office/drawing/2014/main" id="{6DC3DE8D-3DDD-459A-ACFD-DB0E288DB7C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6" name="Freeform 8870">
                  <a:extLst>
                    <a:ext uri="{FF2B5EF4-FFF2-40B4-BE49-F238E27FC236}">
                      <a16:creationId xmlns:a16="http://schemas.microsoft.com/office/drawing/2014/main" id="{4BEC87C0-77A2-471F-AA57-72FFCB1740BD}"/>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7" name="Freeform 8871">
                  <a:extLst>
                    <a:ext uri="{FF2B5EF4-FFF2-40B4-BE49-F238E27FC236}">
                      <a16:creationId xmlns:a16="http://schemas.microsoft.com/office/drawing/2014/main" id="{D8A9720B-1A40-4D0F-9275-CF73769DD5F1}"/>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8" name="Freeform 8872">
                  <a:extLst>
                    <a:ext uri="{FF2B5EF4-FFF2-40B4-BE49-F238E27FC236}">
                      <a16:creationId xmlns:a16="http://schemas.microsoft.com/office/drawing/2014/main" id="{D45B8C2C-F1FF-407E-B352-D87A83828F96}"/>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9" name="Freeform 8873">
                  <a:extLst>
                    <a:ext uri="{FF2B5EF4-FFF2-40B4-BE49-F238E27FC236}">
                      <a16:creationId xmlns:a16="http://schemas.microsoft.com/office/drawing/2014/main" id="{F8FCA0EF-3BB6-4C3A-871A-C4FB92F8179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0" name="Freeform 8874">
                  <a:extLst>
                    <a:ext uri="{FF2B5EF4-FFF2-40B4-BE49-F238E27FC236}">
                      <a16:creationId xmlns:a16="http://schemas.microsoft.com/office/drawing/2014/main" id="{62021AC7-2050-41B6-B833-8CF8A110AC42}"/>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1" name="Freeform 8875">
                  <a:extLst>
                    <a:ext uri="{FF2B5EF4-FFF2-40B4-BE49-F238E27FC236}">
                      <a16:creationId xmlns:a16="http://schemas.microsoft.com/office/drawing/2014/main" id="{ED046A09-CCA1-417F-A633-3FBF5B2466A9}"/>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2" name="Freeform 8876">
                  <a:extLst>
                    <a:ext uri="{FF2B5EF4-FFF2-40B4-BE49-F238E27FC236}">
                      <a16:creationId xmlns:a16="http://schemas.microsoft.com/office/drawing/2014/main" id="{D6A28D4F-7EBB-4449-B429-C5E57376B99D}"/>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3" name="Freeform 8877">
                  <a:extLst>
                    <a:ext uri="{FF2B5EF4-FFF2-40B4-BE49-F238E27FC236}">
                      <a16:creationId xmlns:a16="http://schemas.microsoft.com/office/drawing/2014/main" id="{8107BE7E-5E2C-40DC-8A7F-2B05520EEBB7}"/>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4" name="Freeform 8878">
                  <a:extLst>
                    <a:ext uri="{FF2B5EF4-FFF2-40B4-BE49-F238E27FC236}">
                      <a16:creationId xmlns:a16="http://schemas.microsoft.com/office/drawing/2014/main" id="{23A6426B-1942-4396-816F-8D1B893480D2}"/>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5" name="Freeform 8879">
                  <a:extLst>
                    <a:ext uri="{FF2B5EF4-FFF2-40B4-BE49-F238E27FC236}">
                      <a16:creationId xmlns:a16="http://schemas.microsoft.com/office/drawing/2014/main" id="{C9730AED-DC33-42C8-BD91-D612BED0E2EB}"/>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6" name="Freeform 8880">
                  <a:extLst>
                    <a:ext uri="{FF2B5EF4-FFF2-40B4-BE49-F238E27FC236}">
                      <a16:creationId xmlns:a16="http://schemas.microsoft.com/office/drawing/2014/main" id="{9D42E35F-E403-49A1-9235-C36D482936A8}"/>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7" name="Freeform 8881">
                  <a:extLst>
                    <a:ext uri="{FF2B5EF4-FFF2-40B4-BE49-F238E27FC236}">
                      <a16:creationId xmlns:a16="http://schemas.microsoft.com/office/drawing/2014/main" id="{84942B7D-77B9-4524-8A9F-ED7161FF25B7}"/>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8" name="Freeform 8882">
                  <a:extLst>
                    <a:ext uri="{FF2B5EF4-FFF2-40B4-BE49-F238E27FC236}">
                      <a16:creationId xmlns:a16="http://schemas.microsoft.com/office/drawing/2014/main" id="{A717EED9-C3B1-4617-A05B-B694D80A0F66}"/>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9" name="Freeform 8883">
                  <a:extLst>
                    <a:ext uri="{FF2B5EF4-FFF2-40B4-BE49-F238E27FC236}">
                      <a16:creationId xmlns:a16="http://schemas.microsoft.com/office/drawing/2014/main" id="{C5A7F362-8F28-41CA-9370-41452D3C6DF2}"/>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0" name="Freeform 8884">
                  <a:extLst>
                    <a:ext uri="{FF2B5EF4-FFF2-40B4-BE49-F238E27FC236}">
                      <a16:creationId xmlns:a16="http://schemas.microsoft.com/office/drawing/2014/main" id="{96B52EE3-F384-4E5F-82DE-5910B1612F7F}"/>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1" name="Freeform 8885">
                  <a:extLst>
                    <a:ext uri="{FF2B5EF4-FFF2-40B4-BE49-F238E27FC236}">
                      <a16:creationId xmlns:a16="http://schemas.microsoft.com/office/drawing/2014/main" id="{D2CEB46F-FBF5-4DBD-BB79-FAF496C6536F}"/>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2" name="Freeform 8886">
                  <a:extLst>
                    <a:ext uri="{FF2B5EF4-FFF2-40B4-BE49-F238E27FC236}">
                      <a16:creationId xmlns:a16="http://schemas.microsoft.com/office/drawing/2014/main" id="{F56B17EE-0C82-4FCB-A31A-42AF406116A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3" name="Freeform 8887">
                  <a:extLst>
                    <a:ext uri="{FF2B5EF4-FFF2-40B4-BE49-F238E27FC236}">
                      <a16:creationId xmlns:a16="http://schemas.microsoft.com/office/drawing/2014/main" id="{CFA57617-BDFB-4ED8-BE8E-5D34D24285E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4" name="Freeform 8888">
                  <a:extLst>
                    <a:ext uri="{FF2B5EF4-FFF2-40B4-BE49-F238E27FC236}">
                      <a16:creationId xmlns:a16="http://schemas.microsoft.com/office/drawing/2014/main" id="{91EAF1E1-879D-44B0-8F1D-014C638FBA8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5" name="Freeform 8889">
                  <a:extLst>
                    <a:ext uri="{FF2B5EF4-FFF2-40B4-BE49-F238E27FC236}">
                      <a16:creationId xmlns:a16="http://schemas.microsoft.com/office/drawing/2014/main" id="{94C59E06-9F22-428F-BEA3-C0AE2EB6FE83}"/>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6" name="Freeform 8890">
                  <a:extLst>
                    <a:ext uri="{FF2B5EF4-FFF2-40B4-BE49-F238E27FC236}">
                      <a16:creationId xmlns:a16="http://schemas.microsoft.com/office/drawing/2014/main" id="{696C6863-D070-4B92-9E53-3BC7ED58BB3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7" name="Freeform 8891">
                  <a:extLst>
                    <a:ext uri="{FF2B5EF4-FFF2-40B4-BE49-F238E27FC236}">
                      <a16:creationId xmlns:a16="http://schemas.microsoft.com/office/drawing/2014/main" id="{785292AF-CADA-4B31-B59F-308BDB6F02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8" name="Freeform 8892">
                  <a:extLst>
                    <a:ext uri="{FF2B5EF4-FFF2-40B4-BE49-F238E27FC236}">
                      <a16:creationId xmlns:a16="http://schemas.microsoft.com/office/drawing/2014/main" id="{078136A1-67CE-4E58-B7C4-DBBF90942515}"/>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9" name="Freeform 8893">
                  <a:extLst>
                    <a:ext uri="{FF2B5EF4-FFF2-40B4-BE49-F238E27FC236}">
                      <a16:creationId xmlns:a16="http://schemas.microsoft.com/office/drawing/2014/main" id="{A2E9C64A-082E-4772-BE59-C1CDA942E419}"/>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0" name="Freeform 8894">
                  <a:extLst>
                    <a:ext uri="{FF2B5EF4-FFF2-40B4-BE49-F238E27FC236}">
                      <a16:creationId xmlns:a16="http://schemas.microsoft.com/office/drawing/2014/main" id="{AC6EF951-5388-488F-9849-035E706EC226}"/>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1" name="Freeform 8895">
                  <a:extLst>
                    <a:ext uri="{FF2B5EF4-FFF2-40B4-BE49-F238E27FC236}">
                      <a16:creationId xmlns:a16="http://schemas.microsoft.com/office/drawing/2014/main" id="{29EC576F-FA56-4BC5-BDEB-A6C3AE07C8EA}"/>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2" name="Freeform 8896">
                  <a:extLst>
                    <a:ext uri="{FF2B5EF4-FFF2-40B4-BE49-F238E27FC236}">
                      <a16:creationId xmlns:a16="http://schemas.microsoft.com/office/drawing/2014/main" id="{DE538BED-AC4F-409F-BCCC-4DD1AB2FF7F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3" name="Freeform 8897">
                  <a:extLst>
                    <a:ext uri="{FF2B5EF4-FFF2-40B4-BE49-F238E27FC236}">
                      <a16:creationId xmlns:a16="http://schemas.microsoft.com/office/drawing/2014/main" id="{C9F96893-CC02-477D-8A34-2EC0FCE01EB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4" name="Freeform 8898">
                  <a:extLst>
                    <a:ext uri="{FF2B5EF4-FFF2-40B4-BE49-F238E27FC236}">
                      <a16:creationId xmlns:a16="http://schemas.microsoft.com/office/drawing/2014/main" id="{A0B1B525-9C1C-46FC-9EB8-273C06FB0DF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5" name="Freeform 8899">
                  <a:extLst>
                    <a:ext uri="{FF2B5EF4-FFF2-40B4-BE49-F238E27FC236}">
                      <a16:creationId xmlns:a16="http://schemas.microsoft.com/office/drawing/2014/main" id="{C748A695-2B01-4A9D-A5C2-D8DB0CA5FD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6" name="Freeform 8900">
                  <a:extLst>
                    <a:ext uri="{FF2B5EF4-FFF2-40B4-BE49-F238E27FC236}">
                      <a16:creationId xmlns:a16="http://schemas.microsoft.com/office/drawing/2014/main" id="{366846CB-0304-4CB0-8489-5136B39815CB}"/>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7" name="Freeform 8901">
                  <a:extLst>
                    <a:ext uri="{FF2B5EF4-FFF2-40B4-BE49-F238E27FC236}">
                      <a16:creationId xmlns:a16="http://schemas.microsoft.com/office/drawing/2014/main" id="{FC35B296-1D41-4EF8-8B75-B20C3E620B36}"/>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8" name="Freeform 8902">
                  <a:extLst>
                    <a:ext uri="{FF2B5EF4-FFF2-40B4-BE49-F238E27FC236}">
                      <a16:creationId xmlns:a16="http://schemas.microsoft.com/office/drawing/2014/main" id="{D90A7C1D-B4D5-40E5-848A-A060C6B28F3F}"/>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9" name="Freeform 8903">
                  <a:extLst>
                    <a:ext uri="{FF2B5EF4-FFF2-40B4-BE49-F238E27FC236}">
                      <a16:creationId xmlns:a16="http://schemas.microsoft.com/office/drawing/2014/main" id="{BC5C691C-DCC1-4387-81CF-A46E80ECF586}"/>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0" name="Freeform 8904">
                  <a:extLst>
                    <a:ext uri="{FF2B5EF4-FFF2-40B4-BE49-F238E27FC236}">
                      <a16:creationId xmlns:a16="http://schemas.microsoft.com/office/drawing/2014/main" id="{D7BECEC1-F8B1-4AA3-90F8-B89B6DE46CD8}"/>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1" name="Freeform 8905">
                  <a:extLst>
                    <a:ext uri="{FF2B5EF4-FFF2-40B4-BE49-F238E27FC236}">
                      <a16:creationId xmlns:a16="http://schemas.microsoft.com/office/drawing/2014/main" id="{15992788-E664-45BE-A0A0-D0A7E7D5290D}"/>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2" name="Freeform 8906">
                  <a:extLst>
                    <a:ext uri="{FF2B5EF4-FFF2-40B4-BE49-F238E27FC236}">
                      <a16:creationId xmlns:a16="http://schemas.microsoft.com/office/drawing/2014/main" id="{BA3AB132-CEFE-4A19-9991-F439E7DF2425}"/>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3" name="Freeform 8907">
                  <a:extLst>
                    <a:ext uri="{FF2B5EF4-FFF2-40B4-BE49-F238E27FC236}">
                      <a16:creationId xmlns:a16="http://schemas.microsoft.com/office/drawing/2014/main" id="{443FD3BB-41BF-4D6F-8222-EBFF4BAFDF3B}"/>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4" name="Freeform 8908">
                  <a:extLst>
                    <a:ext uri="{FF2B5EF4-FFF2-40B4-BE49-F238E27FC236}">
                      <a16:creationId xmlns:a16="http://schemas.microsoft.com/office/drawing/2014/main" id="{2472375F-4651-47C0-A7E5-AAC629776B3D}"/>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5" name="Freeform 8909">
                  <a:extLst>
                    <a:ext uri="{FF2B5EF4-FFF2-40B4-BE49-F238E27FC236}">
                      <a16:creationId xmlns:a16="http://schemas.microsoft.com/office/drawing/2014/main" id="{5FA26CF9-CFB4-4C2E-AF4D-C0AB48DFA349}"/>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6" name="Freeform 8910">
                  <a:extLst>
                    <a:ext uri="{FF2B5EF4-FFF2-40B4-BE49-F238E27FC236}">
                      <a16:creationId xmlns:a16="http://schemas.microsoft.com/office/drawing/2014/main" id="{0BB819FA-58C1-4ECB-B10C-26186D9DCD7A}"/>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7" name="Freeform 8911">
                  <a:extLst>
                    <a:ext uri="{FF2B5EF4-FFF2-40B4-BE49-F238E27FC236}">
                      <a16:creationId xmlns:a16="http://schemas.microsoft.com/office/drawing/2014/main" id="{FFB4B6F5-0263-49CB-A429-296878F3C43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8" name="Freeform 8912">
                  <a:extLst>
                    <a:ext uri="{FF2B5EF4-FFF2-40B4-BE49-F238E27FC236}">
                      <a16:creationId xmlns:a16="http://schemas.microsoft.com/office/drawing/2014/main" id="{F9D87FBE-1961-41C8-96D4-DCB3E24DEC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9" name="Freeform 8913">
                  <a:extLst>
                    <a:ext uri="{FF2B5EF4-FFF2-40B4-BE49-F238E27FC236}">
                      <a16:creationId xmlns:a16="http://schemas.microsoft.com/office/drawing/2014/main" id="{04953A59-713F-4ABA-82B4-991F03476E30}"/>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0" name="Freeform 8914">
                  <a:extLst>
                    <a:ext uri="{FF2B5EF4-FFF2-40B4-BE49-F238E27FC236}">
                      <a16:creationId xmlns:a16="http://schemas.microsoft.com/office/drawing/2014/main" id="{AB262F1E-A1A8-48BE-96D0-0D14BBC7DABE}"/>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1" name="Freeform 8915">
                  <a:extLst>
                    <a:ext uri="{FF2B5EF4-FFF2-40B4-BE49-F238E27FC236}">
                      <a16:creationId xmlns:a16="http://schemas.microsoft.com/office/drawing/2014/main" id="{96E375A6-AAF3-490C-ACA0-E0B42AE19F32}"/>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2" name="Freeform 8916">
                  <a:extLst>
                    <a:ext uri="{FF2B5EF4-FFF2-40B4-BE49-F238E27FC236}">
                      <a16:creationId xmlns:a16="http://schemas.microsoft.com/office/drawing/2014/main" id="{F9F0405C-AC08-4EA6-B3CC-559282192157}"/>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3" name="Freeform 8917">
                  <a:extLst>
                    <a:ext uri="{FF2B5EF4-FFF2-40B4-BE49-F238E27FC236}">
                      <a16:creationId xmlns:a16="http://schemas.microsoft.com/office/drawing/2014/main" id="{9AB7BC42-8D80-4D00-9346-50763B929D7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4" name="Freeform 8918">
                  <a:extLst>
                    <a:ext uri="{FF2B5EF4-FFF2-40B4-BE49-F238E27FC236}">
                      <a16:creationId xmlns:a16="http://schemas.microsoft.com/office/drawing/2014/main" id="{C61F89A8-89C1-4CF6-8A84-D66C706FAFF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5" name="Freeform 8919">
                  <a:extLst>
                    <a:ext uri="{FF2B5EF4-FFF2-40B4-BE49-F238E27FC236}">
                      <a16:creationId xmlns:a16="http://schemas.microsoft.com/office/drawing/2014/main" id="{D920EC5E-4CF8-4E9B-AA57-015ECD037F41}"/>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6" name="Freeform 8920">
                  <a:extLst>
                    <a:ext uri="{FF2B5EF4-FFF2-40B4-BE49-F238E27FC236}">
                      <a16:creationId xmlns:a16="http://schemas.microsoft.com/office/drawing/2014/main" id="{7432B680-905A-4183-A6A4-D6EA13318EC6}"/>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7" name="Freeform 8921">
                  <a:extLst>
                    <a:ext uri="{FF2B5EF4-FFF2-40B4-BE49-F238E27FC236}">
                      <a16:creationId xmlns:a16="http://schemas.microsoft.com/office/drawing/2014/main" id="{5993B3C2-94C7-42CF-B9F5-B6BC1EAE5C1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8" name="Freeform 8922">
                  <a:extLst>
                    <a:ext uri="{FF2B5EF4-FFF2-40B4-BE49-F238E27FC236}">
                      <a16:creationId xmlns:a16="http://schemas.microsoft.com/office/drawing/2014/main" id="{BC465D2E-AF96-485F-83CA-48F3ADB62712}"/>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9" name="Freeform 8923">
                  <a:extLst>
                    <a:ext uri="{FF2B5EF4-FFF2-40B4-BE49-F238E27FC236}">
                      <a16:creationId xmlns:a16="http://schemas.microsoft.com/office/drawing/2014/main" id="{CB9CB19E-71C2-47CA-AD40-BBA7AE1D72EB}"/>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0" name="Freeform 8924">
                  <a:extLst>
                    <a:ext uri="{FF2B5EF4-FFF2-40B4-BE49-F238E27FC236}">
                      <a16:creationId xmlns:a16="http://schemas.microsoft.com/office/drawing/2014/main" id="{AF4F5AA1-C348-4FE1-A2BE-4063DE82B7E8}"/>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1" name="Freeform 8925">
                  <a:extLst>
                    <a:ext uri="{FF2B5EF4-FFF2-40B4-BE49-F238E27FC236}">
                      <a16:creationId xmlns:a16="http://schemas.microsoft.com/office/drawing/2014/main" id="{E991EAC3-3675-4FCF-9BD9-A4152BD7B83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2" name="Freeform 8926">
                  <a:extLst>
                    <a:ext uri="{FF2B5EF4-FFF2-40B4-BE49-F238E27FC236}">
                      <a16:creationId xmlns:a16="http://schemas.microsoft.com/office/drawing/2014/main" id="{867FEEDF-0C4B-40D2-A9F1-000A1A2278D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3" name="Freeform 8927">
                  <a:extLst>
                    <a:ext uri="{FF2B5EF4-FFF2-40B4-BE49-F238E27FC236}">
                      <a16:creationId xmlns:a16="http://schemas.microsoft.com/office/drawing/2014/main" id="{6C470D2B-C97E-4E9C-AF77-861F47D7E0DA}"/>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4" name="Freeform 8928">
                  <a:extLst>
                    <a:ext uri="{FF2B5EF4-FFF2-40B4-BE49-F238E27FC236}">
                      <a16:creationId xmlns:a16="http://schemas.microsoft.com/office/drawing/2014/main" id="{1CC87753-2932-4583-983C-3810670FB79A}"/>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5" name="Freeform 8929">
                  <a:extLst>
                    <a:ext uri="{FF2B5EF4-FFF2-40B4-BE49-F238E27FC236}">
                      <a16:creationId xmlns:a16="http://schemas.microsoft.com/office/drawing/2014/main" id="{3E74B85C-E68D-4363-A358-A0DC5E7ED3E5}"/>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6" name="Freeform 8930">
                  <a:extLst>
                    <a:ext uri="{FF2B5EF4-FFF2-40B4-BE49-F238E27FC236}">
                      <a16:creationId xmlns:a16="http://schemas.microsoft.com/office/drawing/2014/main" id="{264B7A4A-F451-4DC0-A674-D2BF8417B046}"/>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7" name="Freeform 8931">
                  <a:extLst>
                    <a:ext uri="{FF2B5EF4-FFF2-40B4-BE49-F238E27FC236}">
                      <a16:creationId xmlns:a16="http://schemas.microsoft.com/office/drawing/2014/main" id="{B69EE7B3-6991-45DD-8445-AA02CDF753D8}"/>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8" name="Freeform 8932">
                  <a:extLst>
                    <a:ext uri="{FF2B5EF4-FFF2-40B4-BE49-F238E27FC236}">
                      <a16:creationId xmlns:a16="http://schemas.microsoft.com/office/drawing/2014/main" id="{90C53D1E-3D00-423B-ADF2-58C3907D6EEC}"/>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9" name="Freeform 8933">
                  <a:extLst>
                    <a:ext uri="{FF2B5EF4-FFF2-40B4-BE49-F238E27FC236}">
                      <a16:creationId xmlns:a16="http://schemas.microsoft.com/office/drawing/2014/main" id="{5DEA0BB1-61A9-460C-9F81-A60A638C5FEC}"/>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0" name="Freeform 8934">
                  <a:extLst>
                    <a:ext uri="{FF2B5EF4-FFF2-40B4-BE49-F238E27FC236}">
                      <a16:creationId xmlns:a16="http://schemas.microsoft.com/office/drawing/2014/main" id="{AE426E75-C0A6-43DE-A898-249E85C4935C}"/>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1" name="Freeform 8935">
                  <a:extLst>
                    <a:ext uri="{FF2B5EF4-FFF2-40B4-BE49-F238E27FC236}">
                      <a16:creationId xmlns:a16="http://schemas.microsoft.com/office/drawing/2014/main" id="{98FCEBCF-03F1-42DD-9E08-25C9504E8D7C}"/>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2" name="Freeform 8936">
                  <a:extLst>
                    <a:ext uri="{FF2B5EF4-FFF2-40B4-BE49-F238E27FC236}">
                      <a16:creationId xmlns:a16="http://schemas.microsoft.com/office/drawing/2014/main" id="{B6A19724-2508-49B4-8FE2-AF4050246A59}"/>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3" name="Freeform 8937">
                  <a:extLst>
                    <a:ext uri="{FF2B5EF4-FFF2-40B4-BE49-F238E27FC236}">
                      <a16:creationId xmlns:a16="http://schemas.microsoft.com/office/drawing/2014/main" id="{E1AEA85B-6AC3-4B04-9829-821C05C1A873}"/>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4" name="Freeform 8938">
                  <a:extLst>
                    <a:ext uri="{FF2B5EF4-FFF2-40B4-BE49-F238E27FC236}">
                      <a16:creationId xmlns:a16="http://schemas.microsoft.com/office/drawing/2014/main" id="{F63CB05C-7131-4F87-975C-691492F8F4F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5" name="Freeform 8939">
                  <a:extLst>
                    <a:ext uri="{FF2B5EF4-FFF2-40B4-BE49-F238E27FC236}">
                      <a16:creationId xmlns:a16="http://schemas.microsoft.com/office/drawing/2014/main" id="{6526107A-7902-44AA-83D7-AD14E82E1273}"/>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6" name="Freeform 8940">
                  <a:extLst>
                    <a:ext uri="{FF2B5EF4-FFF2-40B4-BE49-F238E27FC236}">
                      <a16:creationId xmlns:a16="http://schemas.microsoft.com/office/drawing/2014/main" id="{33EEDC74-BFF6-4CEC-96F4-ABF44E1893AF}"/>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7" name="Freeform 8941">
                  <a:extLst>
                    <a:ext uri="{FF2B5EF4-FFF2-40B4-BE49-F238E27FC236}">
                      <a16:creationId xmlns:a16="http://schemas.microsoft.com/office/drawing/2014/main" id="{CE091A4D-2FD1-426B-A353-F769696299E5}"/>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8" name="Freeform 8942">
                  <a:extLst>
                    <a:ext uri="{FF2B5EF4-FFF2-40B4-BE49-F238E27FC236}">
                      <a16:creationId xmlns:a16="http://schemas.microsoft.com/office/drawing/2014/main" id="{6F1CB13D-B382-4A53-8F17-EDCBCCA61AEC}"/>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9" name="Freeform 8943">
                  <a:extLst>
                    <a:ext uri="{FF2B5EF4-FFF2-40B4-BE49-F238E27FC236}">
                      <a16:creationId xmlns:a16="http://schemas.microsoft.com/office/drawing/2014/main" id="{0484ED3E-4A83-4C25-B410-5303D03EC34E}"/>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0" name="Freeform 8944">
                  <a:extLst>
                    <a:ext uri="{FF2B5EF4-FFF2-40B4-BE49-F238E27FC236}">
                      <a16:creationId xmlns:a16="http://schemas.microsoft.com/office/drawing/2014/main" id="{74A65819-CBA6-4098-A1F8-630782FF7E47}"/>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1" name="Freeform 8945">
                  <a:extLst>
                    <a:ext uri="{FF2B5EF4-FFF2-40B4-BE49-F238E27FC236}">
                      <a16:creationId xmlns:a16="http://schemas.microsoft.com/office/drawing/2014/main" id="{B302F1F7-5683-4D1C-83C4-C51F89082676}"/>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2" name="Freeform 8946">
                  <a:extLst>
                    <a:ext uri="{FF2B5EF4-FFF2-40B4-BE49-F238E27FC236}">
                      <a16:creationId xmlns:a16="http://schemas.microsoft.com/office/drawing/2014/main" id="{080AC48D-2238-421F-96C4-57F305E1FB17}"/>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3" name="Freeform 8947">
                  <a:extLst>
                    <a:ext uri="{FF2B5EF4-FFF2-40B4-BE49-F238E27FC236}">
                      <a16:creationId xmlns:a16="http://schemas.microsoft.com/office/drawing/2014/main" id="{BCC577D6-E153-4C96-A594-AFE7C745F454}"/>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4" name="Freeform 8948">
                  <a:extLst>
                    <a:ext uri="{FF2B5EF4-FFF2-40B4-BE49-F238E27FC236}">
                      <a16:creationId xmlns:a16="http://schemas.microsoft.com/office/drawing/2014/main" id="{2C467553-E47B-428A-8433-5B6ECCE24865}"/>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5" name="Freeform 8949">
                  <a:extLst>
                    <a:ext uri="{FF2B5EF4-FFF2-40B4-BE49-F238E27FC236}">
                      <a16:creationId xmlns:a16="http://schemas.microsoft.com/office/drawing/2014/main" id="{69134D0F-FA77-409C-85B4-BDBC6730A3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6" name="Freeform 8950">
                  <a:extLst>
                    <a:ext uri="{FF2B5EF4-FFF2-40B4-BE49-F238E27FC236}">
                      <a16:creationId xmlns:a16="http://schemas.microsoft.com/office/drawing/2014/main" id="{7FBC3E29-65F6-4C5E-9203-9CA4B213C1E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7" name="Freeform 8951">
                  <a:extLst>
                    <a:ext uri="{FF2B5EF4-FFF2-40B4-BE49-F238E27FC236}">
                      <a16:creationId xmlns:a16="http://schemas.microsoft.com/office/drawing/2014/main" id="{E7E1254D-3709-44C7-B764-DE8C4A21D681}"/>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8" name="Freeform 8952">
                  <a:extLst>
                    <a:ext uri="{FF2B5EF4-FFF2-40B4-BE49-F238E27FC236}">
                      <a16:creationId xmlns:a16="http://schemas.microsoft.com/office/drawing/2014/main" id="{24996833-8C96-4FBB-9751-8DEE3FC561FE}"/>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9" name="Freeform 8953">
                  <a:extLst>
                    <a:ext uri="{FF2B5EF4-FFF2-40B4-BE49-F238E27FC236}">
                      <a16:creationId xmlns:a16="http://schemas.microsoft.com/office/drawing/2014/main" id="{5C04E724-541F-4FBB-9576-6EF9482EEAB2}"/>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0" name="Freeform 8954">
                  <a:extLst>
                    <a:ext uri="{FF2B5EF4-FFF2-40B4-BE49-F238E27FC236}">
                      <a16:creationId xmlns:a16="http://schemas.microsoft.com/office/drawing/2014/main" id="{0E9AD9E4-715C-4E1D-B1B1-6F92CCCD5B90}"/>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1" name="Freeform 8955">
                  <a:extLst>
                    <a:ext uri="{FF2B5EF4-FFF2-40B4-BE49-F238E27FC236}">
                      <a16:creationId xmlns:a16="http://schemas.microsoft.com/office/drawing/2014/main" id="{5E21D4DB-E96D-46B0-9C03-1ED605A32EA8}"/>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2" name="Freeform 8956">
                  <a:extLst>
                    <a:ext uri="{FF2B5EF4-FFF2-40B4-BE49-F238E27FC236}">
                      <a16:creationId xmlns:a16="http://schemas.microsoft.com/office/drawing/2014/main" id="{3A466C1C-C70A-48F1-91E3-593A75C02923}"/>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3" name="Freeform 8957">
                  <a:extLst>
                    <a:ext uri="{FF2B5EF4-FFF2-40B4-BE49-F238E27FC236}">
                      <a16:creationId xmlns:a16="http://schemas.microsoft.com/office/drawing/2014/main" id="{EB95B9BA-7D9F-47C7-8A2D-BD645093D811}"/>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4" name="Freeform 8958">
                  <a:extLst>
                    <a:ext uri="{FF2B5EF4-FFF2-40B4-BE49-F238E27FC236}">
                      <a16:creationId xmlns:a16="http://schemas.microsoft.com/office/drawing/2014/main" id="{9A26D489-F6D5-49E1-8301-1B9EF1B8582E}"/>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5" name="Freeform 8959">
                  <a:extLst>
                    <a:ext uri="{FF2B5EF4-FFF2-40B4-BE49-F238E27FC236}">
                      <a16:creationId xmlns:a16="http://schemas.microsoft.com/office/drawing/2014/main" id="{F71AA01A-0304-4D2E-9DF2-3406A4F735D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6" name="Freeform 8960">
                  <a:extLst>
                    <a:ext uri="{FF2B5EF4-FFF2-40B4-BE49-F238E27FC236}">
                      <a16:creationId xmlns:a16="http://schemas.microsoft.com/office/drawing/2014/main" id="{5571AC25-9840-490E-BFB7-895D12350DD6}"/>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7" name="Freeform 8961">
                  <a:extLst>
                    <a:ext uri="{FF2B5EF4-FFF2-40B4-BE49-F238E27FC236}">
                      <a16:creationId xmlns:a16="http://schemas.microsoft.com/office/drawing/2014/main" id="{5C01D51E-2110-4E5F-91CE-95E4E3267ED8}"/>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8" name="Freeform 8962">
                  <a:extLst>
                    <a:ext uri="{FF2B5EF4-FFF2-40B4-BE49-F238E27FC236}">
                      <a16:creationId xmlns:a16="http://schemas.microsoft.com/office/drawing/2014/main" id="{5BC85804-BF68-4029-85FB-0CE299DED93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9" name="Freeform 8963">
                  <a:extLst>
                    <a:ext uri="{FF2B5EF4-FFF2-40B4-BE49-F238E27FC236}">
                      <a16:creationId xmlns:a16="http://schemas.microsoft.com/office/drawing/2014/main" id="{9FE2E677-DBB3-446D-8EA4-FC47133A6934}"/>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0" name="Freeform 8964">
                  <a:extLst>
                    <a:ext uri="{FF2B5EF4-FFF2-40B4-BE49-F238E27FC236}">
                      <a16:creationId xmlns:a16="http://schemas.microsoft.com/office/drawing/2014/main" id="{03C3FA88-58F4-4859-B04B-B3E8F459D82F}"/>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1" name="Freeform 8965">
                  <a:extLst>
                    <a:ext uri="{FF2B5EF4-FFF2-40B4-BE49-F238E27FC236}">
                      <a16:creationId xmlns:a16="http://schemas.microsoft.com/office/drawing/2014/main" id="{2E666633-1954-4E1D-A66C-E619380657C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2" name="Freeform 8966">
                  <a:extLst>
                    <a:ext uri="{FF2B5EF4-FFF2-40B4-BE49-F238E27FC236}">
                      <a16:creationId xmlns:a16="http://schemas.microsoft.com/office/drawing/2014/main" id="{452600C2-F005-489D-8C88-1D833310CE9C}"/>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3" name="Freeform 8967">
                  <a:extLst>
                    <a:ext uri="{FF2B5EF4-FFF2-40B4-BE49-F238E27FC236}">
                      <a16:creationId xmlns:a16="http://schemas.microsoft.com/office/drawing/2014/main" id="{C20D8F86-69AA-4E13-8F9E-E8FD8E0CD07F}"/>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4" name="Freeform 8968">
                  <a:extLst>
                    <a:ext uri="{FF2B5EF4-FFF2-40B4-BE49-F238E27FC236}">
                      <a16:creationId xmlns:a16="http://schemas.microsoft.com/office/drawing/2014/main" id="{351ACBBC-297E-484B-AF81-149B55177B66}"/>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5" name="Freeform 8969">
                  <a:extLst>
                    <a:ext uri="{FF2B5EF4-FFF2-40B4-BE49-F238E27FC236}">
                      <a16:creationId xmlns:a16="http://schemas.microsoft.com/office/drawing/2014/main" id="{50F814A3-7682-498A-82FB-A0B640B89CD2}"/>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6" name="Freeform 8970">
                  <a:extLst>
                    <a:ext uri="{FF2B5EF4-FFF2-40B4-BE49-F238E27FC236}">
                      <a16:creationId xmlns:a16="http://schemas.microsoft.com/office/drawing/2014/main" id="{3EF6CE35-5A48-4F77-A3A7-6C9DE36D00F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7" name="Freeform 8971">
                  <a:extLst>
                    <a:ext uri="{FF2B5EF4-FFF2-40B4-BE49-F238E27FC236}">
                      <a16:creationId xmlns:a16="http://schemas.microsoft.com/office/drawing/2014/main" id="{750D5718-93FB-4AFF-9E9C-0135F0DEB2FA}"/>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8" name="Freeform 8972">
                  <a:extLst>
                    <a:ext uri="{FF2B5EF4-FFF2-40B4-BE49-F238E27FC236}">
                      <a16:creationId xmlns:a16="http://schemas.microsoft.com/office/drawing/2014/main" id="{60C1E3C8-A5FF-4FB9-A483-C8860E6E8C5D}"/>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9" name="Freeform 8973">
                  <a:extLst>
                    <a:ext uri="{FF2B5EF4-FFF2-40B4-BE49-F238E27FC236}">
                      <a16:creationId xmlns:a16="http://schemas.microsoft.com/office/drawing/2014/main" id="{94C56B9F-DD6A-46DF-B199-C0B914D65E3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0" name="Freeform 8974">
                  <a:extLst>
                    <a:ext uri="{FF2B5EF4-FFF2-40B4-BE49-F238E27FC236}">
                      <a16:creationId xmlns:a16="http://schemas.microsoft.com/office/drawing/2014/main" id="{DC95DE78-C70C-4B07-BAF0-6EBCFD28DF1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1" name="Freeform 8975">
                  <a:extLst>
                    <a:ext uri="{FF2B5EF4-FFF2-40B4-BE49-F238E27FC236}">
                      <a16:creationId xmlns:a16="http://schemas.microsoft.com/office/drawing/2014/main" id="{93ECF09C-DEE8-45A6-97EE-761F48C31A41}"/>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2" name="Freeform 8976">
                  <a:extLst>
                    <a:ext uri="{FF2B5EF4-FFF2-40B4-BE49-F238E27FC236}">
                      <a16:creationId xmlns:a16="http://schemas.microsoft.com/office/drawing/2014/main" id="{CD61BD52-8BB8-4086-B52A-F09343DD7DC4}"/>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3" name="Freeform 8977">
                  <a:extLst>
                    <a:ext uri="{FF2B5EF4-FFF2-40B4-BE49-F238E27FC236}">
                      <a16:creationId xmlns:a16="http://schemas.microsoft.com/office/drawing/2014/main" id="{506A10B4-5CC7-48E1-BDE6-7E14FDDF4EF0}"/>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4" name="Freeform 8978">
                  <a:extLst>
                    <a:ext uri="{FF2B5EF4-FFF2-40B4-BE49-F238E27FC236}">
                      <a16:creationId xmlns:a16="http://schemas.microsoft.com/office/drawing/2014/main" id="{921CA730-948D-427C-A200-A36808A66DE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5" name="Freeform 8979">
                  <a:extLst>
                    <a:ext uri="{FF2B5EF4-FFF2-40B4-BE49-F238E27FC236}">
                      <a16:creationId xmlns:a16="http://schemas.microsoft.com/office/drawing/2014/main" id="{E97C889A-1018-4812-9C0B-8599FCDB8829}"/>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6" name="Freeform 8980">
                  <a:extLst>
                    <a:ext uri="{FF2B5EF4-FFF2-40B4-BE49-F238E27FC236}">
                      <a16:creationId xmlns:a16="http://schemas.microsoft.com/office/drawing/2014/main" id="{2CC808AE-0668-4E7C-BC91-A29683C9CB23}"/>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7" name="Freeform 8981">
                  <a:extLst>
                    <a:ext uri="{FF2B5EF4-FFF2-40B4-BE49-F238E27FC236}">
                      <a16:creationId xmlns:a16="http://schemas.microsoft.com/office/drawing/2014/main" id="{30B4AD04-50D3-4F99-B4B2-DA28C53EC8F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8" name="Freeform 8982">
                  <a:extLst>
                    <a:ext uri="{FF2B5EF4-FFF2-40B4-BE49-F238E27FC236}">
                      <a16:creationId xmlns:a16="http://schemas.microsoft.com/office/drawing/2014/main" id="{BD6D078C-BE6C-41B7-93A9-7EACAF9D538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9" name="Freeform 8983">
                  <a:extLst>
                    <a:ext uri="{FF2B5EF4-FFF2-40B4-BE49-F238E27FC236}">
                      <a16:creationId xmlns:a16="http://schemas.microsoft.com/office/drawing/2014/main" id="{BD4B7C85-9551-4C0E-9EC9-794A38BCBD62}"/>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0" name="Freeform 8984">
                  <a:extLst>
                    <a:ext uri="{FF2B5EF4-FFF2-40B4-BE49-F238E27FC236}">
                      <a16:creationId xmlns:a16="http://schemas.microsoft.com/office/drawing/2014/main" id="{2299970A-1499-4D44-9364-596D58CDEB4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1" name="Freeform 8985">
                  <a:extLst>
                    <a:ext uri="{FF2B5EF4-FFF2-40B4-BE49-F238E27FC236}">
                      <a16:creationId xmlns:a16="http://schemas.microsoft.com/office/drawing/2014/main" id="{0E723ADB-91CE-4F93-8796-E5CB96888E1D}"/>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2" name="Freeform 8986">
                  <a:extLst>
                    <a:ext uri="{FF2B5EF4-FFF2-40B4-BE49-F238E27FC236}">
                      <a16:creationId xmlns:a16="http://schemas.microsoft.com/office/drawing/2014/main" id="{65F384BF-BCBC-478B-8605-3C8DC6F60AF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3" name="Freeform 8987">
                  <a:extLst>
                    <a:ext uri="{FF2B5EF4-FFF2-40B4-BE49-F238E27FC236}">
                      <a16:creationId xmlns:a16="http://schemas.microsoft.com/office/drawing/2014/main" id="{0CF120C3-10B6-46B5-90AC-13EFF2D51A4E}"/>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4" name="Freeform 8988">
                  <a:extLst>
                    <a:ext uri="{FF2B5EF4-FFF2-40B4-BE49-F238E27FC236}">
                      <a16:creationId xmlns:a16="http://schemas.microsoft.com/office/drawing/2014/main" id="{F4C55183-E928-4FA2-B8C2-03388CC79835}"/>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5" name="Freeform 8989">
                  <a:extLst>
                    <a:ext uri="{FF2B5EF4-FFF2-40B4-BE49-F238E27FC236}">
                      <a16:creationId xmlns:a16="http://schemas.microsoft.com/office/drawing/2014/main" id="{0675D933-7BCE-45C4-B785-51BB5497E8C2}"/>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6" name="Freeform 8990">
                  <a:extLst>
                    <a:ext uri="{FF2B5EF4-FFF2-40B4-BE49-F238E27FC236}">
                      <a16:creationId xmlns:a16="http://schemas.microsoft.com/office/drawing/2014/main" id="{BFC52499-4593-4F52-B6DC-0DA0A8FDB5C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7" name="Freeform 8991">
                  <a:extLst>
                    <a:ext uri="{FF2B5EF4-FFF2-40B4-BE49-F238E27FC236}">
                      <a16:creationId xmlns:a16="http://schemas.microsoft.com/office/drawing/2014/main" id="{60DC3B82-6DDD-46EC-A43A-5ABA5019C97A}"/>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8" name="Freeform 8992">
                  <a:extLst>
                    <a:ext uri="{FF2B5EF4-FFF2-40B4-BE49-F238E27FC236}">
                      <a16:creationId xmlns:a16="http://schemas.microsoft.com/office/drawing/2014/main" id="{AB9B45F0-1F70-4F60-8010-467218B4F270}"/>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9" name="Freeform 8993">
                  <a:extLst>
                    <a:ext uri="{FF2B5EF4-FFF2-40B4-BE49-F238E27FC236}">
                      <a16:creationId xmlns:a16="http://schemas.microsoft.com/office/drawing/2014/main" id="{B9CF3B44-B9ED-498D-9319-A736BC39DCA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0" name="Freeform 8994">
                  <a:extLst>
                    <a:ext uri="{FF2B5EF4-FFF2-40B4-BE49-F238E27FC236}">
                      <a16:creationId xmlns:a16="http://schemas.microsoft.com/office/drawing/2014/main" id="{11FBE571-3F11-4669-AC23-76F469273B8B}"/>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1" name="Freeform 8995">
                  <a:extLst>
                    <a:ext uri="{FF2B5EF4-FFF2-40B4-BE49-F238E27FC236}">
                      <a16:creationId xmlns:a16="http://schemas.microsoft.com/office/drawing/2014/main" id="{A38465DD-5B1F-4EBC-B4F0-17DDDB8A49FB}"/>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2" name="Freeform 8996">
                  <a:extLst>
                    <a:ext uri="{FF2B5EF4-FFF2-40B4-BE49-F238E27FC236}">
                      <a16:creationId xmlns:a16="http://schemas.microsoft.com/office/drawing/2014/main" id="{E47D35B3-183B-473B-9D0D-39A584DD5063}"/>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3" name="Freeform 8997">
                  <a:extLst>
                    <a:ext uri="{FF2B5EF4-FFF2-40B4-BE49-F238E27FC236}">
                      <a16:creationId xmlns:a16="http://schemas.microsoft.com/office/drawing/2014/main" id="{647B6A91-18DB-44AC-B5D1-3E2BCDD11973}"/>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4" name="Freeform 8998">
                  <a:extLst>
                    <a:ext uri="{FF2B5EF4-FFF2-40B4-BE49-F238E27FC236}">
                      <a16:creationId xmlns:a16="http://schemas.microsoft.com/office/drawing/2014/main" id="{4C067A68-6AD8-4F2B-9228-98846634BF59}"/>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5" name="Freeform 8999">
                  <a:extLst>
                    <a:ext uri="{FF2B5EF4-FFF2-40B4-BE49-F238E27FC236}">
                      <a16:creationId xmlns:a16="http://schemas.microsoft.com/office/drawing/2014/main" id="{ACC98622-F7A4-4B03-9F05-B9776F59F255}"/>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6" name="Freeform 9000">
                  <a:extLst>
                    <a:ext uri="{FF2B5EF4-FFF2-40B4-BE49-F238E27FC236}">
                      <a16:creationId xmlns:a16="http://schemas.microsoft.com/office/drawing/2014/main" id="{AD359A8D-184D-453F-AA2B-007A52EE1F62}"/>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7" name="Freeform 9001">
                  <a:extLst>
                    <a:ext uri="{FF2B5EF4-FFF2-40B4-BE49-F238E27FC236}">
                      <a16:creationId xmlns:a16="http://schemas.microsoft.com/office/drawing/2014/main" id="{DD786F51-22A2-4797-908E-28943B1484DF}"/>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8" name="Freeform 9002">
                  <a:extLst>
                    <a:ext uri="{FF2B5EF4-FFF2-40B4-BE49-F238E27FC236}">
                      <a16:creationId xmlns:a16="http://schemas.microsoft.com/office/drawing/2014/main" id="{8C8D63BD-A2A4-42BD-9530-B9DBEF3BE566}"/>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9" name="Freeform 9003">
                  <a:extLst>
                    <a:ext uri="{FF2B5EF4-FFF2-40B4-BE49-F238E27FC236}">
                      <a16:creationId xmlns:a16="http://schemas.microsoft.com/office/drawing/2014/main" id="{920D21D8-FCFA-4398-991B-441EBDDE25B0}"/>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0" name="Freeform 9004">
                  <a:extLst>
                    <a:ext uri="{FF2B5EF4-FFF2-40B4-BE49-F238E27FC236}">
                      <a16:creationId xmlns:a16="http://schemas.microsoft.com/office/drawing/2014/main" id="{04D9CEA4-A1B0-4710-8130-29B159BB8504}"/>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1" name="Freeform 9005">
                  <a:extLst>
                    <a:ext uri="{FF2B5EF4-FFF2-40B4-BE49-F238E27FC236}">
                      <a16:creationId xmlns:a16="http://schemas.microsoft.com/office/drawing/2014/main" id="{26975555-D269-48F2-BCE2-B576C4474E2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2" name="Freeform 9006">
                  <a:extLst>
                    <a:ext uri="{FF2B5EF4-FFF2-40B4-BE49-F238E27FC236}">
                      <a16:creationId xmlns:a16="http://schemas.microsoft.com/office/drawing/2014/main" id="{FE74BF4E-BE4E-4714-B607-C590961B753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3" name="Freeform 9007">
                  <a:extLst>
                    <a:ext uri="{FF2B5EF4-FFF2-40B4-BE49-F238E27FC236}">
                      <a16:creationId xmlns:a16="http://schemas.microsoft.com/office/drawing/2014/main" id="{293D13DC-E7AA-4868-A5F2-BD512D9193B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4" name="Freeform 9008">
                  <a:extLst>
                    <a:ext uri="{FF2B5EF4-FFF2-40B4-BE49-F238E27FC236}">
                      <a16:creationId xmlns:a16="http://schemas.microsoft.com/office/drawing/2014/main" id="{68DE8B69-D75C-4753-B555-D631F6CF643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5" name="Freeform 9009">
                  <a:extLst>
                    <a:ext uri="{FF2B5EF4-FFF2-40B4-BE49-F238E27FC236}">
                      <a16:creationId xmlns:a16="http://schemas.microsoft.com/office/drawing/2014/main" id="{893A0FDF-0124-45D5-B5B1-0C1C71ACFCB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6" name="Freeform 9010">
                  <a:extLst>
                    <a:ext uri="{FF2B5EF4-FFF2-40B4-BE49-F238E27FC236}">
                      <a16:creationId xmlns:a16="http://schemas.microsoft.com/office/drawing/2014/main" id="{BD4E14EF-C47F-463D-950B-3CACB280F42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7" name="Freeform 9011">
                  <a:extLst>
                    <a:ext uri="{FF2B5EF4-FFF2-40B4-BE49-F238E27FC236}">
                      <a16:creationId xmlns:a16="http://schemas.microsoft.com/office/drawing/2014/main" id="{BB774780-0BDD-414B-9D9B-2B31EA76939F}"/>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8" name="Freeform 9012">
                  <a:extLst>
                    <a:ext uri="{FF2B5EF4-FFF2-40B4-BE49-F238E27FC236}">
                      <a16:creationId xmlns:a16="http://schemas.microsoft.com/office/drawing/2014/main" id="{F45C5A49-438C-424B-BB60-73A5E3E270FB}"/>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9" name="Freeform 9013">
                  <a:extLst>
                    <a:ext uri="{FF2B5EF4-FFF2-40B4-BE49-F238E27FC236}">
                      <a16:creationId xmlns:a16="http://schemas.microsoft.com/office/drawing/2014/main" id="{6C273BD0-EC2C-43B8-BE6E-B07493D04EF2}"/>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0" name="Freeform 9014">
                  <a:extLst>
                    <a:ext uri="{FF2B5EF4-FFF2-40B4-BE49-F238E27FC236}">
                      <a16:creationId xmlns:a16="http://schemas.microsoft.com/office/drawing/2014/main" id="{864B5C84-92C0-4DF7-8521-825B21E39466}"/>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1" name="Freeform 9015">
                  <a:extLst>
                    <a:ext uri="{FF2B5EF4-FFF2-40B4-BE49-F238E27FC236}">
                      <a16:creationId xmlns:a16="http://schemas.microsoft.com/office/drawing/2014/main" id="{FD9620FD-375D-4F94-A2B6-D1FBDDA267E3}"/>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2" name="Freeform 9016">
                  <a:extLst>
                    <a:ext uri="{FF2B5EF4-FFF2-40B4-BE49-F238E27FC236}">
                      <a16:creationId xmlns:a16="http://schemas.microsoft.com/office/drawing/2014/main" id="{173143B6-E2B2-485A-919B-9BF0717C0007}"/>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3" name="Freeform 9017">
                  <a:extLst>
                    <a:ext uri="{FF2B5EF4-FFF2-40B4-BE49-F238E27FC236}">
                      <a16:creationId xmlns:a16="http://schemas.microsoft.com/office/drawing/2014/main" id="{E19A534B-AB41-4628-BFC1-A28C50416007}"/>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4" name="Freeform 9018">
                  <a:extLst>
                    <a:ext uri="{FF2B5EF4-FFF2-40B4-BE49-F238E27FC236}">
                      <a16:creationId xmlns:a16="http://schemas.microsoft.com/office/drawing/2014/main" id="{FA22E5DA-A86F-41D0-8BC7-8F1E0FCCE5AF}"/>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5" name="Freeform 9019">
                  <a:extLst>
                    <a:ext uri="{FF2B5EF4-FFF2-40B4-BE49-F238E27FC236}">
                      <a16:creationId xmlns:a16="http://schemas.microsoft.com/office/drawing/2014/main" id="{7D807E93-2073-418D-A466-C92BC61A234A}"/>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6" name="Freeform 9020">
                  <a:extLst>
                    <a:ext uri="{FF2B5EF4-FFF2-40B4-BE49-F238E27FC236}">
                      <a16:creationId xmlns:a16="http://schemas.microsoft.com/office/drawing/2014/main" id="{BDD9AA86-0298-4527-A206-C09C0FCD9C20}"/>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7" name="Freeform 9021">
                  <a:extLst>
                    <a:ext uri="{FF2B5EF4-FFF2-40B4-BE49-F238E27FC236}">
                      <a16:creationId xmlns:a16="http://schemas.microsoft.com/office/drawing/2014/main" id="{2887AECC-8D5C-442F-8170-28704281284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8" name="Freeform 9022">
                  <a:extLst>
                    <a:ext uri="{FF2B5EF4-FFF2-40B4-BE49-F238E27FC236}">
                      <a16:creationId xmlns:a16="http://schemas.microsoft.com/office/drawing/2014/main" id="{B7F32250-739C-4583-82CA-55FDB51C02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9" name="Freeform 9023">
                  <a:extLst>
                    <a:ext uri="{FF2B5EF4-FFF2-40B4-BE49-F238E27FC236}">
                      <a16:creationId xmlns:a16="http://schemas.microsoft.com/office/drawing/2014/main" id="{1B77DACF-6DE5-4E98-ACFF-969CB9CCC606}"/>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0" name="Freeform 9024">
                  <a:extLst>
                    <a:ext uri="{FF2B5EF4-FFF2-40B4-BE49-F238E27FC236}">
                      <a16:creationId xmlns:a16="http://schemas.microsoft.com/office/drawing/2014/main" id="{35587306-A0EB-47AB-BBE2-56CEB426FA19}"/>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1" name="Freeform 9025">
                  <a:extLst>
                    <a:ext uri="{FF2B5EF4-FFF2-40B4-BE49-F238E27FC236}">
                      <a16:creationId xmlns:a16="http://schemas.microsoft.com/office/drawing/2014/main" id="{FFD32B2F-A2E0-4842-B35D-E2C4DC42EAE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2" name="Freeform 9026">
                  <a:extLst>
                    <a:ext uri="{FF2B5EF4-FFF2-40B4-BE49-F238E27FC236}">
                      <a16:creationId xmlns:a16="http://schemas.microsoft.com/office/drawing/2014/main" id="{3CE3992C-C32C-43B3-B759-710D5FA1922F}"/>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3" name="Freeform 9027">
                  <a:extLst>
                    <a:ext uri="{FF2B5EF4-FFF2-40B4-BE49-F238E27FC236}">
                      <a16:creationId xmlns:a16="http://schemas.microsoft.com/office/drawing/2014/main" id="{E2F58BEB-904E-4710-9FF0-01031D6438DA}"/>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4" name="Freeform 9028">
                  <a:extLst>
                    <a:ext uri="{FF2B5EF4-FFF2-40B4-BE49-F238E27FC236}">
                      <a16:creationId xmlns:a16="http://schemas.microsoft.com/office/drawing/2014/main" id="{FF0F52BD-619A-4FF6-BF63-F45E6A388AC6}"/>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5" name="Freeform 9029">
                  <a:extLst>
                    <a:ext uri="{FF2B5EF4-FFF2-40B4-BE49-F238E27FC236}">
                      <a16:creationId xmlns:a16="http://schemas.microsoft.com/office/drawing/2014/main" id="{EE8CE4EF-605A-413D-9AEC-C4B540B21448}"/>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6" name="Freeform 9030">
                  <a:extLst>
                    <a:ext uri="{FF2B5EF4-FFF2-40B4-BE49-F238E27FC236}">
                      <a16:creationId xmlns:a16="http://schemas.microsoft.com/office/drawing/2014/main" id="{7A3FFC8A-516D-4D9D-A968-1F1008BB50F2}"/>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7" name="Freeform 9031">
                  <a:extLst>
                    <a:ext uri="{FF2B5EF4-FFF2-40B4-BE49-F238E27FC236}">
                      <a16:creationId xmlns:a16="http://schemas.microsoft.com/office/drawing/2014/main" id="{76B61009-CC28-4398-82F2-DC29C1B7BDCA}"/>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8" name="Freeform 9032">
                  <a:extLst>
                    <a:ext uri="{FF2B5EF4-FFF2-40B4-BE49-F238E27FC236}">
                      <a16:creationId xmlns:a16="http://schemas.microsoft.com/office/drawing/2014/main" id="{B4DF8881-FEA6-4826-8904-C6804A3A0F1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9" name="Freeform 9033">
                  <a:extLst>
                    <a:ext uri="{FF2B5EF4-FFF2-40B4-BE49-F238E27FC236}">
                      <a16:creationId xmlns:a16="http://schemas.microsoft.com/office/drawing/2014/main" id="{986BA90A-E3A8-4FB4-AD45-C01268EEE8F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0" name="Freeform 9034">
                  <a:extLst>
                    <a:ext uri="{FF2B5EF4-FFF2-40B4-BE49-F238E27FC236}">
                      <a16:creationId xmlns:a16="http://schemas.microsoft.com/office/drawing/2014/main" id="{AA158C7C-F45D-4375-9FC0-CEB1665C829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1" name="Freeform 9035">
                  <a:extLst>
                    <a:ext uri="{FF2B5EF4-FFF2-40B4-BE49-F238E27FC236}">
                      <a16:creationId xmlns:a16="http://schemas.microsoft.com/office/drawing/2014/main" id="{D7C2CA67-523D-4FE6-8AAA-058ED0EA706E}"/>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2" name="Freeform 9036">
                  <a:extLst>
                    <a:ext uri="{FF2B5EF4-FFF2-40B4-BE49-F238E27FC236}">
                      <a16:creationId xmlns:a16="http://schemas.microsoft.com/office/drawing/2014/main" id="{E4DBA8E7-BA5E-4503-BA52-DA059CDAD1A1}"/>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3" name="Freeform 9037">
                  <a:extLst>
                    <a:ext uri="{FF2B5EF4-FFF2-40B4-BE49-F238E27FC236}">
                      <a16:creationId xmlns:a16="http://schemas.microsoft.com/office/drawing/2014/main" id="{4652CB52-656B-426A-A352-B7B0517FD906}"/>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4" name="Freeform 9038">
                  <a:extLst>
                    <a:ext uri="{FF2B5EF4-FFF2-40B4-BE49-F238E27FC236}">
                      <a16:creationId xmlns:a16="http://schemas.microsoft.com/office/drawing/2014/main" id="{2AC1BE32-A3D2-4C3D-856F-284C3C3FF0C0}"/>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5" name="Freeform 9039">
                  <a:extLst>
                    <a:ext uri="{FF2B5EF4-FFF2-40B4-BE49-F238E27FC236}">
                      <a16:creationId xmlns:a16="http://schemas.microsoft.com/office/drawing/2014/main" id="{5E27AC18-DDB1-4CB8-9AF2-30DE9A899008}"/>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6" name="Freeform 9040">
                  <a:extLst>
                    <a:ext uri="{FF2B5EF4-FFF2-40B4-BE49-F238E27FC236}">
                      <a16:creationId xmlns:a16="http://schemas.microsoft.com/office/drawing/2014/main" id="{4C21D804-B96E-4C06-A177-5B669AF8CED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7" name="Freeform 9041">
                  <a:extLst>
                    <a:ext uri="{FF2B5EF4-FFF2-40B4-BE49-F238E27FC236}">
                      <a16:creationId xmlns:a16="http://schemas.microsoft.com/office/drawing/2014/main" id="{92F80BD1-5EE6-4333-B890-20D435BD992B}"/>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8" name="Freeform 9042">
                  <a:extLst>
                    <a:ext uri="{FF2B5EF4-FFF2-40B4-BE49-F238E27FC236}">
                      <a16:creationId xmlns:a16="http://schemas.microsoft.com/office/drawing/2014/main" id="{1BE50C2B-6FBB-4E81-9D7F-F3F6B223AB51}"/>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9" name="Freeform 9043">
                  <a:extLst>
                    <a:ext uri="{FF2B5EF4-FFF2-40B4-BE49-F238E27FC236}">
                      <a16:creationId xmlns:a16="http://schemas.microsoft.com/office/drawing/2014/main" id="{52250089-DA3C-4911-B6A5-7738A833B77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0" name="Freeform 9044">
                  <a:extLst>
                    <a:ext uri="{FF2B5EF4-FFF2-40B4-BE49-F238E27FC236}">
                      <a16:creationId xmlns:a16="http://schemas.microsoft.com/office/drawing/2014/main" id="{FCA6538F-A9B1-4BBD-9A0D-6F4CA842BD26}"/>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1" name="Freeform 9045">
                  <a:extLst>
                    <a:ext uri="{FF2B5EF4-FFF2-40B4-BE49-F238E27FC236}">
                      <a16:creationId xmlns:a16="http://schemas.microsoft.com/office/drawing/2014/main" id="{DCEA629E-6081-49F8-8A82-8D0CB7402A0E}"/>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2" name="Freeform 9046">
                  <a:extLst>
                    <a:ext uri="{FF2B5EF4-FFF2-40B4-BE49-F238E27FC236}">
                      <a16:creationId xmlns:a16="http://schemas.microsoft.com/office/drawing/2014/main" id="{3CBB37A5-FB40-4DEF-87F9-7AE005B0C28C}"/>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3" name="Freeform 9047">
                  <a:extLst>
                    <a:ext uri="{FF2B5EF4-FFF2-40B4-BE49-F238E27FC236}">
                      <a16:creationId xmlns:a16="http://schemas.microsoft.com/office/drawing/2014/main" id="{2F9683E0-0178-40AD-9770-50413F83750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4" name="Freeform 9048">
                  <a:extLst>
                    <a:ext uri="{FF2B5EF4-FFF2-40B4-BE49-F238E27FC236}">
                      <a16:creationId xmlns:a16="http://schemas.microsoft.com/office/drawing/2014/main" id="{CD4DAA1C-4F75-48A1-8FC7-737B9DDB0C65}"/>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5" name="Freeform 9049">
                  <a:extLst>
                    <a:ext uri="{FF2B5EF4-FFF2-40B4-BE49-F238E27FC236}">
                      <a16:creationId xmlns:a16="http://schemas.microsoft.com/office/drawing/2014/main" id="{9B5CF39C-4808-4A4C-AA92-5DE38471248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6" name="Freeform 9050">
                  <a:extLst>
                    <a:ext uri="{FF2B5EF4-FFF2-40B4-BE49-F238E27FC236}">
                      <a16:creationId xmlns:a16="http://schemas.microsoft.com/office/drawing/2014/main" id="{AE699358-2357-46B8-A9A9-8F6B526AC5A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7" name="Freeform 9051">
                  <a:extLst>
                    <a:ext uri="{FF2B5EF4-FFF2-40B4-BE49-F238E27FC236}">
                      <a16:creationId xmlns:a16="http://schemas.microsoft.com/office/drawing/2014/main" id="{536988A3-117F-4A85-8934-D2D63821BDA3}"/>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8" name="Freeform 9052">
                  <a:extLst>
                    <a:ext uri="{FF2B5EF4-FFF2-40B4-BE49-F238E27FC236}">
                      <a16:creationId xmlns:a16="http://schemas.microsoft.com/office/drawing/2014/main" id="{6F38B033-3EBE-49A6-99E6-65E988A28984}"/>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9" name="Freeform 9053">
                  <a:extLst>
                    <a:ext uri="{FF2B5EF4-FFF2-40B4-BE49-F238E27FC236}">
                      <a16:creationId xmlns:a16="http://schemas.microsoft.com/office/drawing/2014/main" id="{401CA9C6-6D3B-4218-9109-D1233E5B0258}"/>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0" name="Freeform 9054">
                  <a:extLst>
                    <a:ext uri="{FF2B5EF4-FFF2-40B4-BE49-F238E27FC236}">
                      <a16:creationId xmlns:a16="http://schemas.microsoft.com/office/drawing/2014/main" id="{EF291F1E-520A-47B6-861B-2EB792D912BB}"/>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1" name="Freeform 9055">
                  <a:extLst>
                    <a:ext uri="{FF2B5EF4-FFF2-40B4-BE49-F238E27FC236}">
                      <a16:creationId xmlns:a16="http://schemas.microsoft.com/office/drawing/2014/main" id="{38B2FE4D-BFB4-49DF-AAB6-A7F18DF85A8B}"/>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2" name="Freeform 9056">
                  <a:extLst>
                    <a:ext uri="{FF2B5EF4-FFF2-40B4-BE49-F238E27FC236}">
                      <a16:creationId xmlns:a16="http://schemas.microsoft.com/office/drawing/2014/main" id="{7A384CC0-BF01-4A86-B87F-31AC49ECC1FD}"/>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3" name="Freeform 9057">
                  <a:extLst>
                    <a:ext uri="{FF2B5EF4-FFF2-40B4-BE49-F238E27FC236}">
                      <a16:creationId xmlns:a16="http://schemas.microsoft.com/office/drawing/2014/main" id="{38E0C2F0-9F87-400B-BA45-D2AFFDF4582C}"/>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4" name="Freeform 9058">
                  <a:extLst>
                    <a:ext uri="{FF2B5EF4-FFF2-40B4-BE49-F238E27FC236}">
                      <a16:creationId xmlns:a16="http://schemas.microsoft.com/office/drawing/2014/main" id="{A8572D6E-0FC6-4FF0-838F-CB7FF133508D}"/>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5" name="Freeform 9059">
                  <a:extLst>
                    <a:ext uri="{FF2B5EF4-FFF2-40B4-BE49-F238E27FC236}">
                      <a16:creationId xmlns:a16="http://schemas.microsoft.com/office/drawing/2014/main" id="{BAD7D332-3DA4-4A58-A296-6B87CAF0B790}"/>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6" name="Freeform 9060">
                  <a:extLst>
                    <a:ext uri="{FF2B5EF4-FFF2-40B4-BE49-F238E27FC236}">
                      <a16:creationId xmlns:a16="http://schemas.microsoft.com/office/drawing/2014/main" id="{27301D31-B47A-49F6-BEE0-1175599B6F5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7" name="Freeform 9061">
                  <a:extLst>
                    <a:ext uri="{FF2B5EF4-FFF2-40B4-BE49-F238E27FC236}">
                      <a16:creationId xmlns:a16="http://schemas.microsoft.com/office/drawing/2014/main" id="{1F4FE206-F73B-4320-94E0-ADCB0A63B714}"/>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8" name="Freeform 9062">
                  <a:extLst>
                    <a:ext uri="{FF2B5EF4-FFF2-40B4-BE49-F238E27FC236}">
                      <a16:creationId xmlns:a16="http://schemas.microsoft.com/office/drawing/2014/main" id="{BB4DC2F4-8FF7-43FF-ACF8-ECAD3F3214E7}"/>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9" name="Freeform 9063">
                  <a:extLst>
                    <a:ext uri="{FF2B5EF4-FFF2-40B4-BE49-F238E27FC236}">
                      <a16:creationId xmlns:a16="http://schemas.microsoft.com/office/drawing/2014/main" id="{B5CBAF0A-598F-42A3-BC07-8BD0FEDC0D07}"/>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0" name="Freeform 9064">
                  <a:extLst>
                    <a:ext uri="{FF2B5EF4-FFF2-40B4-BE49-F238E27FC236}">
                      <a16:creationId xmlns:a16="http://schemas.microsoft.com/office/drawing/2014/main" id="{0138B417-199C-439A-9602-2853A158B572}"/>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1" name="Freeform 9065">
                  <a:extLst>
                    <a:ext uri="{FF2B5EF4-FFF2-40B4-BE49-F238E27FC236}">
                      <a16:creationId xmlns:a16="http://schemas.microsoft.com/office/drawing/2014/main" id="{BF2BC04D-D700-4546-9B45-7A286ED0407B}"/>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2" name="Freeform 9066">
                  <a:extLst>
                    <a:ext uri="{FF2B5EF4-FFF2-40B4-BE49-F238E27FC236}">
                      <a16:creationId xmlns:a16="http://schemas.microsoft.com/office/drawing/2014/main" id="{7224F0B2-3193-4F0B-958F-9EC436CF72A1}"/>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3" name="Freeform 9067">
                  <a:extLst>
                    <a:ext uri="{FF2B5EF4-FFF2-40B4-BE49-F238E27FC236}">
                      <a16:creationId xmlns:a16="http://schemas.microsoft.com/office/drawing/2014/main" id="{6766F0DA-00F9-4C3F-BB2F-EB96815CF06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4" name="Freeform 9068">
                  <a:extLst>
                    <a:ext uri="{FF2B5EF4-FFF2-40B4-BE49-F238E27FC236}">
                      <a16:creationId xmlns:a16="http://schemas.microsoft.com/office/drawing/2014/main" id="{14860DD6-7207-423A-949F-037AC552C796}"/>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5" name="Freeform 9069">
                  <a:extLst>
                    <a:ext uri="{FF2B5EF4-FFF2-40B4-BE49-F238E27FC236}">
                      <a16:creationId xmlns:a16="http://schemas.microsoft.com/office/drawing/2014/main" id="{625929F9-A691-452E-BAA1-499B59FF85F9}"/>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6" name="Freeform 9070">
                  <a:extLst>
                    <a:ext uri="{FF2B5EF4-FFF2-40B4-BE49-F238E27FC236}">
                      <a16:creationId xmlns:a16="http://schemas.microsoft.com/office/drawing/2014/main" id="{0F1868B7-EE62-463D-A784-629D526CAC2B}"/>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7" name="Freeform 9071">
                  <a:extLst>
                    <a:ext uri="{FF2B5EF4-FFF2-40B4-BE49-F238E27FC236}">
                      <a16:creationId xmlns:a16="http://schemas.microsoft.com/office/drawing/2014/main" id="{CF9A2AE1-B6CC-47CB-A8A1-D7CBE6AFB70D}"/>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8" name="Freeform 9072">
                  <a:extLst>
                    <a:ext uri="{FF2B5EF4-FFF2-40B4-BE49-F238E27FC236}">
                      <a16:creationId xmlns:a16="http://schemas.microsoft.com/office/drawing/2014/main" id="{2917DC4F-1E7C-4BC5-8158-8C1DAB8B799E}"/>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9" name="Freeform 9073">
                  <a:extLst>
                    <a:ext uri="{FF2B5EF4-FFF2-40B4-BE49-F238E27FC236}">
                      <a16:creationId xmlns:a16="http://schemas.microsoft.com/office/drawing/2014/main" id="{E839E290-227F-4094-8C8F-4AD89693C7B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0" name="Freeform 9074">
                  <a:extLst>
                    <a:ext uri="{FF2B5EF4-FFF2-40B4-BE49-F238E27FC236}">
                      <a16:creationId xmlns:a16="http://schemas.microsoft.com/office/drawing/2014/main" id="{58999A85-21BC-4A03-BC78-1621E2D05CF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1" name="Freeform 9075">
                  <a:extLst>
                    <a:ext uri="{FF2B5EF4-FFF2-40B4-BE49-F238E27FC236}">
                      <a16:creationId xmlns:a16="http://schemas.microsoft.com/office/drawing/2014/main" id="{E5B2EE84-0BC7-451D-A9E4-4660F74AF1E1}"/>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2" name="Freeform 9076">
                  <a:extLst>
                    <a:ext uri="{FF2B5EF4-FFF2-40B4-BE49-F238E27FC236}">
                      <a16:creationId xmlns:a16="http://schemas.microsoft.com/office/drawing/2014/main" id="{67560EAE-FF57-4E92-B3CA-49B5A09DA6B9}"/>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3" name="Freeform 9077">
                  <a:extLst>
                    <a:ext uri="{FF2B5EF4-FFF2-40B4-BE49-F238E27FC236}">
                      <a16:creationId xmlns:a16="http://schemas.microsoft.com/office/drawing/2014/main" id="{50AEDEEC-3942-4BF7-8CB4-DCC7E8F8BBBB}"/>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4" name="Freeform 9078">
                  <a:extLst>
                    <a:ext uri="{FF2B5EF4-FFF2-40B4-BE49-F238E27FC236}">
                      <a16:creationId xmlns:a16="http://schemas.microsoft.com/office/drawing/2014/main" id="{8F405D32-0541-4D29-ABE9-14896E0DDC5A}"/>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5" name="Freeform 9079">
                  <a:extLst>
                    <a:ext uri="{FF2B5EF4-FFF2-40B4-BE49-F238E27FC236}">
                      <a16:creationId xmlns:a16="http://schemas.microsoft.com/office/drawing/2014/main" id="{65346B18-AECC-4DDE-90F6-0A02B6D002FC}"/>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6" name="Freeform 9080">
                  <a:extLst>
                    <a:ext uri="{FF2B5EF4-FFF2-40B4-BE49-F238E27FC236}">
                      <a16:creationId xmlns:a16="http://schemas.microsoft.com/office/drawing/2014/main" id="{D4EA2862-4092-4F9F-BC1D-E0BC36237A20}"/>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7" name="Freeform 9081">
                  <a:extLst>
                    <a:ext uri="{FF2B5EF4-FFF2-40B4-BE49-F238E27FC236}">
                      <a16:creationId xmlns:a16="http://schemas.microsoft.com/office/drawing/2014/main" id="{554495D8-8C65-4E73-8E41-B0B7ED381C5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8" name="Freeform 9082">
                  <a:extLst>
                    <a:ext uri="{FF2B5EF4-FFF2-40B4-BE49-F238E27FC236}">
                      <a16:creationId xmlns:a16="http://schemas.microsoft.com/office/drawing/2014/main" id="{8A77C91C-47D7-43C0-9EF5-4E6EFE438AD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9" name="Freeform 9083">
                  <a:extLst>
                    <a:ext uri="{FF2B5EF4-FFF2-40B4-BE49-F238E27FC236}">
                      <a16:creationId xmlns:a16="http://schemas.microsoft.com/office/drawing/2014/main" id="{0C95771E-F977-4A79-8C81-BBE411C3B79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0" name="Freeform 9084">
                  <a:extLst>
                    <a:ext uri="{FF2B5EF4-FFF2-40B4-BE49-F238E27FC236}">
                      <a16:creationId xmlns:a16="http://schemas.microsoft.com/office/drawing/2014/main" id="{D4C4061A-B2D8-4FE3-AD95-018D608A4B7F}"/>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1" name="Freeform 9085">
                  <a:extLst>
                    <a:ext uri="{FF2B5EF4-FFF2-40B4-BE49-F238E27FC236}">
                      <a16:creationId xmlns:a16="http://schemas.microsoft.com/office/drawing/2014/main" id="{575212E2-D161-4CE6-AE40-2F326B73FB78}"/>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2" name="Freeform 9086">
                  <a:extLst>
                    <a:ext uri="{FF2B5EF4-FFF2-40B4-BE49-F238E27FC236}">
                      <a16:creationId xmlns:a16="http://schemas.microsoft.com/office/drawing/2014/main" id="{D578DA49-A1E6-4C64-A690-0719C9246FD5}"/>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3" name="Freeform 9087">
                  <a:extLst>
                    <a:ext uri="{FF2B5EF4-FFF2-40B4-BE49-F238E27FC236}">
                      <a16:creationId xmlns:a16="http://schemas.microsoft.com/office/drawing/2014/main" id="{113C7589-2224-49FD-B09D-1B410589DCA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4" name="Freeform 9088">
                  <a:extLst>
                    <a:ext uri="{FF2B5EF4-FFF2-40B4-BE49-F238E27FC236}">
                      <a16:creationId xmlns:a16="http://schemas.microsoft.com/office/drawing/2014/main" id="{1D64B41E-808A-4754-972E-B9D2970EAA7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5" name="Freeform 9089">
                  <a:extLst>
                    <a:ext uri="{FF2B5EF4-FFF2-40B4-BE49-F238E27FC236}">
                      <a16:creationId xmlns:a16="http://schemas.microsoft.com/office/drawing/2014/main" id="{F0F045EA-6832-415B-B0C9-87E961D8EE2B}"/>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6" name="Freeform 9090">
                  <a:extLst>
                    <a:ext uri="{FF2B5EF4-FFF2-40B4-BE49-F238E27FC236}">
                      <a16:creationId xmlns:a16="http://schemas.microsoft.com/office/drawing/2014/main" id="{4BAD87D4-A2BF-4098-9D46-2152728799E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7" name="Freeform 9091">
                  <a:extLst>
                    <a:ext uri="{FF2B5EF4-FFF2-40B4-BE49-F238E27FC236}">
                      <a16:creationId xmlns:a16="http://schemas.microsoft.com/office/drawing/2014/main" id="{59D3B6FF-2F26-4759-9590-EC46C118FDF7}"/>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8" name="Freeform 9092">
                  <a:extLst>
                    <a:ext uri="{FF2B5EF4-FFF2-40B4-BE49-F238E27FC236}">
                      <a16:creationId xmlns:a16="http://schemas.microsoft.com/office/drawing/2014/main" id="{BD723C73-12F7-48EA-A852-FEA2D0C51EC0}"/>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9" name="Freeform 9093">
                  <a:extLst>
                    <a:ext uri="{FF2B5EF4-FFF2-40B4-BE49-F238E27FC236}">
                      <a16:creationId xmlns:a16="http://schemas.microsoft.com/office/drawing/2014/main" id="{B229093D-1146-49A0-B344-BFDC2CC6897F}"/>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0" name="Freeform 9094">
                  <a:extLst>
                    <a:ext uri="{FF2B5EF4-FFF2-40B4-BE49-F238E27FC236}">
                      <a16:creationId xmlns:a16="http://schemas.microsoft.com/office/drawing/2014/main" id="{622621BA-E6EE-43B3-A060-1BFD982F3E13}"/>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1" name="Freeform 9095">
                  <a:extLst>
                    <a:ext uri="{FF2B5EF4-FFF2-40B4-BE49-F238E27FC236}">
                      <a16:creationId xmlns:a16="http://schemas.microsoft.com/office/drawing/2014/main" id="{AC14FDEC-9799-41B9-AD20-8BE6275D7E0F}"/>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2" name="Freeform 9096">
                  <a:extLst>
                    <a:ext uri="{FF2B5EF4-FFF2-40B4-BE49-F238E27FC236}">
                      <a16:creationId xmlns:a16="http://schemas.microsoft.com/office/drawing/2014/main" id="{E73FE11B-A2E0-438A-BACB-25193E65A50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3" name="Freeform 9097">
                  <a:extLst>
                    <a:ext uri="{FF2B5EF4-FFF2-40B4-BE49-F238E27FC236}">
                      <a16:creationId xmlns:a16="http://schemas.microsoft.com/office/drawing/2014/main" id="{6F5F5193-2C54-4E55-AF65-666F8771A57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4" name="Freeform 9098">
                  <a:extLst>
                    <a:ext uri="{FF2B5EF4-FFF2-40B4-BE49-F238E27FC236}">
                      <a16:creationId xmlns:a16="http://schemas.microsoft.com/office/drawing/2014/main" id="{6C28023B-D97C-4F31-A204-DDC036B935F9}"/>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5" name="Freeform 9099">
                  <a:extLst>
                    <a:ext uri="{FF2B5EF4-FFF2-40B4-BE49-F238E27FC236}">
                      <a16:creationId xmlns:a16="http://schemas.microsoft.com/office/drawing/2014/main" id="{C012E9F2-6610-434E-8772-17789272970F}"/>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6" name="Freeform 9100">
                  <a:extLst>
                    <a:ext uri="{FF2B5EF4-FFF2-40B4-BE49-F238E27FC236}">
                      <a16:creationId xmlns:a16="http://schemas.microsoft.com/office/drawing/2014/main" id="{9151A3DF-9E25-47D8-87B4-B8F6B3F75E40}"/>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7" name="Freeform 9101">
                  <a:extLst>
                    <a:ext uri="{FF2B5EF4-FFF2-40B4-BE49-F238E27FC236}">
                      <a16:creationId xmlns:a16="http://schemas.microsoft.com/office/drawing/2014/main" id="{B4E4CB42-E533-436F-984E-63922CE7BEC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8" name="Freeform 9102">
                  <a:extLst>
                    <a:ext uri="{FF2B5EF4-FFF2-40B4-BE49-F238E27FC236}">
                      <a16:creationId xmlns:a16="http://schemas.microsoft.com/office/drawing/2014/main" id="{B9E7EE85-DF20-46C1-AC5C-0DDACEF7C3AE}"/>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9" name="Freeform 9103">
                  <a:extLst>
                    <a:ext uri="{FF2B5EF4-FFF2-40B4-BE49-F238E27FC236}">
                      <a16:creationId xmlns:a16="http://schemas.microsoft.com/office/drawing/2014/main" id="{A5EDF2E0-38E3-49F8-B38E-4ED6155CC3E7}"/>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0" name="Freeform 9104">
                  <a:extLst>
                    <a:ext uri="{FF2B5EF4-FFF2-40B4-BE49-F238E27FC236}">
                      <a16:creationId xmlns:a16="http://schemas.microsoft.com/office/drawing/2014/main" id="{6287D403-3B7C-4022-9E9E-30CAF61B67F9}"/>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1" name="Freeform 9105">
                  <a:extLst>
                    <a:ext uri="{FF2B5EF4-FFF2-40B4-BE49-F238E27FC236}">
                      <a16:creationId xmlns:a16="http://schemas.microsoft.com/office/drawing/2014/main" id="{D4591CFF-03DC-4335-956F-D882BAEA31B5}"/>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2" name="Freeform 9106">
                  <a:extLst>
                    <a:ext uri="{FF2B5EF4-FFF2-40B4-BE49-F238E27FC236}">
                      <a16:creationId xmlns:a16="http://schemas.microsoft.com/office/drawing/2014/main" id="{D8F20B2F-A481-4B00-B6B2-A0306182C1C8}"/>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3" name="Freeform 9107">
                  <a:extLst>
                    <a:ext uri="{FF2B5EF4-FFF2-40B4-BE49-F238E27FC236}">
                      <a16:creationId xmlns:a16="http://schemas.microsoft.com/office/drawing/2014/main" id="{9D2CBFAD-28A2-477F-AAC7-53B78860E6D2}"/>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4" name="Freeform 9108">
                  <a:extLst>
                    <a:ext uri="{FF2B5EF4-FFF2-40B4-BE49-F238E27FC236}">
                      <a16:creationId xmlns:a16="http://schemas.microsoft.com/office/drawing/2014/main" id="{28C48A08-8CC0-4457-B791-B4F52B4C667E}"/>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5" name="Freeform 9109">
                  <a:extLst>
                    <a:ext uri="{FF2B5EF4-FFF2-40B4-BE49-F238E27FC236}">
                      <a16:creationId xmlns:a16="http://schemas.microsoft.com/office/drawing/2014/main" id="{8D07E3A4-AF0C-4EFF-B2B0-A6CF7DDD5D9A}"/>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6" name="Freeform 9110">
                  <a:extLst>
                    <a:ext uri="{FF2B5EF4-FFF2-40B4-BE49-F238E27FC236}">
                      <a16:creationId xmlns:a16="http://schemas.microsoft.com/office/drawing/2014/main" id="{878B356F-33A5-480A-A4FE-94954AE57EC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7" name="Freeform 9111">
                  <a:extLst>
                    <a:ext uri="{FF2B5EF4-FFF2-40B4-BE49-F238E27FC236}">
                      <a16:creationId xmlns:a16="http://schemas.microsoft.com/office/drawing/2014/main" id="{08678110-B990-46F4-B142-8CF3D511694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8" name="Freeform 9112">
                  <a:extLst>
                    <a:ext uri="{FF2B5EF4-FFF2-40B4-BE49-F238E27FC236}">
                      <a16:creationId xmlns:a16="http://schemas.microsoft.com/office/drawing/2014/main" id="{6191D059-1B21-4EC2-A400-9CBB0BCCC294}"/>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9" name="Freeform 9113">
                  <a:extLst>
                    <a:ext uri="{FF2B5EF4-FFF2-40B4-BE49-F238E27FC236}">
                      <a16:creationId xmlns:a16="http://schemas.microsoft.com/office/drawing/2014/main" id="{0C479303-24A6-4FB0-9BBC-20F79C2F0F4C}"/>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0" name="Freeform 9114">
                  <a:extLst>
                    <a:ext uri="{FF2B5EF4-FFF2-40B4-BE49-F238E27FC236}">
                      <a16:creationId xmlns:a16="http://schemas.microsoft.com/office/drawing/2014/main" id="{50B9DEA0-F951-4094-8F13-992F8FB67F38}"/>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1" name="Freeform 9115">
                  <a:extLst>
                    <a:ext uri="{FF2B5EF4-FFF2-40B4-BE49-F238E27FC236}">
                      <a16:creationId xmlns:a16="http://schemas.microsoft.com/office/drawing/2014/main" id="{4E3FB2E6-6EF6-4E7F-AF5C-F9AE67A89FEF}"/>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2" name="Freeform 9116">
                  <a:extLst>
                    <a:ext uri="{FF2B5EF4-FFF2-40B4-BE49-F238E27FC236}">
                      <a16:creationId xmlns:a16="http://schemas.microsoft.com/office/drawing/2014/main" id="{C682707E-3A22-4899-993B-F86F8156E674}"/>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3" name="Freeform 9117">
                  <a:extLst>
                    <a:ext uri="{FF2B5EF4-FFF2-40B4-BE49-F238E27FC236}">
                      <a16:creationId xmlns:a16="http://schemas.microsoft.com/office/drawing/2014/main" id="{B972C92F-5D54-4EF5-AC70-435994644F1D}"/>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4" name="Freeform 9118">
                  <a:extLst>
                    <a:ext uri="{FF2B5EF4-FFF2-40B4-BE49-F238E27FC236}">
                      <a16:creationId xmlns:a16="http://schemas.microsoft.com/office/drawing/2014/main" id="{C1FD3748-79A4-4A69-823C-0F9B5077B62C}"/>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5" name="Freeform 9119">
                  <a:extLst>
                    <a:ext uri="{FF2B5EF4-FFF2-40B4-BE49-F238E27FC236}">
                      <a16:creationId xmlns:a16="http://schemas.microsoft.com/office/drawing/2014/main" id="{050725C2-3DF2-4971-9D51-1EB91E05EE28}"/>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6" name="Freeform 9120">
                  <a:extLst>
                    <a:ext uri="{FF2B5EF4-FFF2-40B4-BE49-F238E27FC236}">
                      <a16:creationId xmlns:a16="http://schemas.microsoft.com/office/drawing/2014/main" id="{160ABA6A-5AB1-43E1-9C00-DE03999231C6}"/>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7" name="Freeform 9121">
                  <a:extLst>
                    <a:ext uri="{FF2B5EF4-FFF2-40B4-BE49-F238E27FC236}">
                      <a16:creationId xmlns:a16="http://schemas.microsoft.com/office/drawing/2014/main" id="{17505B3E-E550-4FCC-B476-53394D940861}"/>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8" name="Freeform 9122">
                  <a:extLst>
                    <a:ext uri="{FF2B5EF4-FFF2-40B4-BE49-F238E27FC236}">
                      <a16:creationId xmlns:a16="http://schemas.microsoft.com/office/drawing/2014/main" id="{1EF8D518-41E7-4C2F-A92E-606CD113CE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9" name="Freeform 9123">
                  <a:extLst>
                    <a:ext uri="{FF2B5EF4-FFF2-40B4-BE49-F238E27FC236}">
                      <a16:creationId xmlns:a16="http://schemas.microsoft.com/office/drawing/2014/main" id="{C708AE17-4D4B-47F2-B071-119B4D005F9F}"/>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0" name="Freeform 9124">
                  <a:extLst>
                    <a:ext uri="{FF2B5EF4-FFF2-40B4-BE49-F238E27FC236}">
                      <a16:creationId xmlns:a16="http://schemas.microsoft.com/office/drawing/2014/main" id="{79D473CE-E784-4DA8-B1B3-4FFDFCBA6CDD}"/>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1" name="Freeform 9125">
                  <a:extLst>
                    <a:ext uri="{FF2B5EF4-FFF2-40B4-BE49-F238E27FC236}">
                      <a16:creationId xmlns:a16="http://schemas.microsoft.com/office/drawing/2014/main" id="{64440BB1-F35D-498B-BED2-68C0BF1A321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2" name="Freeform 9126">
                  <a:extLst>
                    <a:ext uri="{FF2B5EF4-FFF2-40B4-BE49-F238E27FC236}">
                      <a16:creationId xmlns:a16="http://schemas.microsoft.com/office/drawing/2014/main" id="{BE40E227-84F3-47BD-B932-8C950C052409}"/>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3" name="Freeform 9127">
                  <a:extLst>
                    <a:ext uri="{FF2B5EF4-FFF2-40B4-BE49-F238E27FC236}">
                      <a16:creationId xmlns:a16="http://schemas.microsoft.com/office/drawing/2014/main" id="{00CF6A7D-F0DD-423D-87CF-AEAFC784F604}"/>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4" name="Freeform 9128">
                  <a:extLst>
                    <a:ext uri="{FF2B5EF4-FFF2-40B4-BE49-F238E27FC236}">
                      <a16:creationId xmlns:a16="http://schemas.microsoft.com/office/drawing/2014/main" id="{F9F693C7-8A08-46A5-A5EF-22803AD8BD0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5" name="Freeform 9129">
                  <a:extLst>
                    <a:ext uri="{FF2B5EF4-FFF2-40B4-BE49-F238E27FC236}">
                      <a16:creationId xmlns:a16="http://schemas.microsoft.com/office/drawing/2014/main" id="{363152EC-45BE-49F7-9E98-75FC648D009A}"/>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6" name="Freeform 9130">
                  <a:extLst>
                    <a:ext uri="{FF2B5EF4-FFF2-40B4-BE49-F238E27FC236}">
                      <a16:creationId xmlns:a16="http://schemas.microsoft.com/office/drawing/2014/main" id="{BA18DB0E-C078-49D8-8BD6-8A636AB7E809}"/>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7" name="Freeform 9131">
                  <a:extLst>
                    <a:ext uri="{FF2B5EF4-FFF2-40B4-BE49-F238E27FC236}">
                      <a16:creationId xmlns:a16="http://schemas.microsoft.com/office/drawing/2014/main" id="{4DFFDDB1-2ED9-4E88-8D66-980E36F905BC}"/>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8" name="Freeform 9132">
                  <a:extLst>
                    <a:ext uri="{FF2B5EF4-FFF2-40B4-BE49-F238E27FC236}">
                      <a16:creationId xmlns:a16="http://schemas.microsoft.com/office/drawing/2014/main" id="{03D6E780-4B0F-46EE-AE90-3021145F3B6A}"/>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9" name="Freeform 9133">
                  <a:extLst>
                    <a:ext uri="{FF2B5EF4-FFF2-40B4-BE49-F238E27FC236}">
                      <a16:creationId xmlns:a16="http://schemas.microsoft.com/office/drawing/2014/main" id="{CDECA402-35B5-425F-B0BC-C432B6EBCFF7}"/>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0" name="Freeform 9134">
                  <a:extLst>
                    <a:ext uri="{FF2B5EF4-FFF2-40B4-BE49-F238E27FC236}">
                      <a16:creationId xmlns:a16="http://schemas.microsoft.com/office/drawing/2014/main" id="{EBE6BDF6-1784-4BB9-AE6A-3FA2C5E2A9F9}"/>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1" name="Freeform 9135">
                  <a:extLst>
                    <a:ext uri="{FF2B5EF4-FFF2-40B4-BE49-F238E27FC236}">
                      <a16:creationId xmlns:a16="http://schemas.microsoft.com/office/drawing/2014/main" id="{244AEEBC-ABA9-4B65-81CF-C11C44992AD7}"/>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2" name="Freeform 9136">
                  <a:extLst>
                    <a:ext uri="{FF2B5EF4-FFF2-40B4-BE49-F238E27FC236}">
                      <a16:creationId xmlns:a16="http://schemas.microsoft.com/office/drawing/2014/main" id="{AD7056AD-58E5-450A-80C1-80A0BD7BD0B7}"/>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3" name="Freeform 9137">
                  <a:extLst>
                    <a:ext uri="{FF2B5EF4-FFF2-40B4-BE49-F238E27FC236}">
                      <a16:creationId xmlns:a16="http://schemas.microsoft.com/office/drawing/2014/main" id="{2CBECA89-8F7A-4AE0-927A-E6694D953A51}"/>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4" name="Freeform 9138">
                  <a:extLst>
                    <a:ext uri="{FF2B5EF4-FFF2-40B4-BE49-F238E27FC236}">
                      <a16:creationId xmlns:a16="http://schemas.microsoft.com/office/drawing/2014/main" id="{8BF9B568-4E6D-4FE3-A193-B3B77AFEA1F4}"/>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5" name="Freeform 9139">
                  <a:extLst>
                    <a:ext uri="{FF2B5EF4-FFF2-40B4-BE49-F238E27FC236}">
                      <a16:creationId xmlns:a16="http://schemas.microsoft.com/office/drawing/2014/main" id="{1764FDA5-4627-4B53-8013-3B1C2C2297D4}"/>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6" name="Freeform 9140">
                  <a:extLst>
                    <a:ext uri="{FF2B5EF4-FFF2-40B4-BE49-F238E27FC236}">
                      <a16:creationId xmlns:a16="http://schemas.microsoft.com/office/drawing/2014/main" id="{305C4FC5-506F-466D-8B3C-757FAF2A553C}"/>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7" name="Freeform 9141">
                  <a:extLst>
                    <a:ext uri="{FF2B5EF4-FFF2-40B4-BE49-F238E27FC236}">
                      <a16:creationId xmlns:a16="http://schemas.microsoft.com/office/drawing/2014/main" id="{9049FB1F-F5C2-4ACE-A977-08C19A4E011C}"/>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8" name="Freeform 9142">
                  <a:extLst>
                    <a:ext uri="{FF2B5EF4-FFF2-40B4-BE49-F238E27FC236}">
                      <a16:creationId xmlns:a16="http://schemas.microsoft.com/office/drawing/2014/main" id="{E1055C7E-59B7-4B81-B8F2-AF1290D2846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9" name="Freeform 9143">
                  <a:extLst>
                    <a:ext uri="{FF2B5EF4-FFF2-40B4-BE49-F238E27FC236}">
                      <a16:creationId xmlns:a16="http://schemas.microsoft.com/office/drawing/2014/main" id="{B30EEF84-617E-45B8-B564-E2FB5E1DD2B2}"/>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0" name="Freeform 9144">
                  <a:extLst>
                    <a:ext uri="{FF2B5EF4-FFF2-40B4-BE49-F238E27FC236}">
                      <a16:creationId xmlns:a16="http://schemas.microsoft.com/office/drawing/2014/main" id="{1FACD74B-0B71-4553-AFAF-1A29A99C919E}"/>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1" name="Freeform 9145">
                  <a:extLst>
                    <a:ext uri="{FF2B5EF4-FFF2-40B4-BE49-F238E27FC236}">
                      <a16:creationId xmlns:a16="http://schemas.microsoft.com/office/drawing/2014/main" id="{874F72FB-B8B6-404D-A762-95C48F6DDFE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2" name="Freeform 9146">
                  <a:extLst>
                    <a:ext uri="{FF2B5EF4-FFF2-40B4-BE49-F238E27FC236}">
                      <a16:creationId xmlns:a16="http://schemas.microsoft.com/office/drawing/2014/main" id="{973AE1C2-34FA-4472-9DF4-6C3FBEF73D90}"/>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3" name="Freeform 9147">
                  <a:extLst>
                    <a:ext uri="{FF2B5EF4-FFF2-40B4-BE49-F238E27FC236}">
                      <a16:creationId xmlns:a16="http://schemas.microsoft.com/office/drawing/2014/main" id="{7B5D881F-5572-41C1-AF83-316BA6244C6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4" name="Freeform 9148">
                  <a:extLst>
                    <a:ext uri="{FF2B5EF4-FFF2-40B4-BE49-F238E27FC236}">
                      <a16:creationId xmlns:a16="http://schemas.microsoft.com/office/drawing/2014/main" id="{04BEC689-4094-43F6-A0ED-923C9EB73D5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5" name="Freeform 9149">
                  <a:extLst>
                    <a:ext uri="{FF2B5EF4-FFF2-40B4-BE49-F238E27FC236}">
                      <a16:creationId xmlns:a16="http://schemas.microsoft.com/office/drawing/2014/main" id="{683968FE-D0DA-47B6-998E-85131C0B3F3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6" name="Freeform 9150">
                  <a:extLst>
                    <a:ext uri="{FF2B5EF4-FFF2-40B4-BE49-F238E27FC236}">
                      <a16:creationId xmlns:a16="http://schemas.microsoft.com/office/drawing/2014/main" id="{E8C7CEE6-853C-45EE-B4D7-9A98919FDC3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7" name="Freeform 9151">
                  <a:extLst>
                    <a:ext uri="{FF2B5EF4-FFF2-40B4-BE49-F238E27FC236}">
                      <a16:creationId xmlns:a16="http://schemas.microsoft.com/office/drawing/2014/main" id="{8C87B8AF-854D-40FC-87B1-2D8C1AB6A03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8" name="Freeform 9152">
                  <a:extLst>
                    <a:ext uri="{FF2B5EF4-FFF2-40B4-BE49-F238E27FC236}">
                      <a16:creationId xmlns:a16="http://schemas.microsoft.com/office/drawing/2014/main" id="{86E8CFD8-23DC-42F3-AC1B-697DF09D367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9" name="Freeform 9153">
                  <a:extLst>
                    <a:ext uri="{FF2B5EF4-FFF2-40B4-BE49-F238E27FC236}">
                      <a16:creationId xmlns:a16="http://schemas.microsoft.com/office/drawing/2014/main" id="{8D71FD19-6E37-4132-9785-4A1BC33B2FE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0" name="Freeform 9154">
                  <a:extLst>
                    <a:ext uri="{FF2B5EF4-FFF2-40B4-BE49-F238E27FC236}">
                      <a16:creationId xmlns:a16="http://schemas.microsoft.com/office/drawing/2014/main" id="{922BF1AA-3FDD-4969-A510-23C590FF138E}"/>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1" name="Freeform 9155">
                  <a:extLst>
                    <a:ext uri="{FF2B5EF4-FFF2-40B4-BE49-F238E27FC236}">
                      <a16:creationId xmlns:a16="http://schemas.microsoft.com/office/drawing/2014/main" id="{69F9C7B2-6F49-46B8-970C-38AE908B1473}"/>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2" name="Freeform 9156">
                  <a:extLst>
                    <a:ext uri="{FF2B5EF4-FFF2-40B4-BE49-F238E27FC236}">
                      <a16:creationId xmlns:a16="http://schemas.microsoft.com/office/drawing/2014/main" id="{5F38CDF2-F09E-4078-8D0C-9D26523E1BD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3" name="Freeform 9157">
                  <a:extLst>
                    <a:ext uri="{FF2B5EF4-FFF2-40B4-BE49-F238E27FC236}">
                      <a16:creationId xmlns:a16="http://schemas.microsoft.com/office/drawing/2014/main" id="{1A005552-9E54-4BFF-A75D-984ED9D3853F}"/>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4" name="Freeform 9158">
                  <a:extLst>
                    <a:ext uri="{FF2B5EF4-FFF2-40B4-BE49-F238E27FC236}">
                      <a16:creationId xmlns:a16="http://schemas.microsoft.com/office/drawing/2014/main" id="{CCE74A7C-A57C-4763-8EFC-7A2A735A265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5" name="Freeform 9159">
                  <a:extLst>
                    <a:ext uri="{FF2B5EF4-FFF2-40B4-BE49-F238E27FC236}">
                      <a16:creationId xmlns:a16="http://schemas.microsoft.com/office/drawing/2014/main" id="{6C36F2F0-FB99-46F0-90A2-1EAB3D9480D7}"/>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6" name="Freeform 9160">
                  <a:extLst>
                    <a:ext uri="{FF2B5EF4-FFF2-40B4-BE49-F238E27FC236}">
                      <a16:creationId xmlns:a16="http://schemas.microsoft.com/office/drawing/2014/main" id="{61481077-217A-46E4-A6F0-FB1C9F83174D}"/>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7" name="Freeform 9161">
                  <a:extLst>
                    <a:ext uri="{FF2B5EF4-FFF2-40B4-BE49-F238E27FC236}">
                      <a16:creationId xmlns:a16="http://schemas.microsoft.com/office/drawing/2014/main" id="{945F8CD2-16EC-4456-AA87-8E19762BBCAB}"/>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8" name="Freeform 9162">
                  <a:extLst>
                    <a:ext uri="{FF2B5EF4-FFF2-40B4-BE49-F238E27FC236}">
                      <a16:creationId xmlns:a16="http://schemas.microsoft.com/office/drawing/2014/main" id="{7E1AEC76-69BF-4FC9-B0EF-E3871279DE55}"/>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9" name="Freeform 9163">
                  <a:extLst>
                    <a:ext uri="{FF2B5EF4-FFF2-40B4-BE49-F238E27FC236}">
                      <a16:creationId xmlns:a16="http://schemas.microsoft.com/office/drawing/2014/main" id="{C4F3223F-2FB9-4EEC-BEC7-984426948B5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0" name="Freeform 9164">
                  <a:extLst>
                    <a:ext uri="{FF2B5EF4-FFF2-40B4-BE49-F238E27FC236}">
                      <a16:creationId xmlns:a16="http://schemas.microsoft.com/office/drawing/2014/main" id="{EA639153-C923-49F7-94ED-610FD817AB7F}"/>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1" name="Freeform 9165">
                  <a:extLst>
                    <a:ext uri="{FF2B5EF4-FFF2-40B4-BE49-F238E27FC236}">
                      <a16:creationId xmlns:a16="http://schemas.microsoft.com/office/drawing/2014/main" id="{F0830E1E-FE44-4159-B072-6AE2AA1D1B56}"/>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2" name="Freeform 9166">
                  <a:extLst>
                    <a:ext uri="{FF2B5EF4-FFF2-40B4-BE49-F238E27FC236}">
                      <a16:creationId xmlns:a16="http://schemas.microsoft.com/office/drawing/2014/main" id="{B43D2B82-4725-447F-80F5-EA3CC292377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3" name="Freeform 9167">
                  <a:extLst>
                    <a:ext uri="{FF2B5EF4-FFF2-40B4-BE49-F238E27FC236}">
                      <a16:creationId xmlns:a16="http://schemas.microsoft.com/office/drawing/2014/main" id="{7B084C62-B96A-473D-9B25-86FAE7119C3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4" name="Freeform 9168">
                  <a:extLst>
                    <a:ext uri="{FF2B5EF4-FFF2-40B4-BE49-F238E27FC236}">
                      <a16:creationId xmlns:a16="http://schemas.microsoft.com/office/drawing/2014/main" id="{55FF44C2-C9A3-4EB3-BC6A-99143F43931C}"/>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5" name="Freeform 9169">
                  <a:extLst>
                    <a:ext uri="{FF2B5EF4-FFF2-40B4-BE49-F238E27FC236}">
                      <a16:creationId xmlns:a16="http://schemas.microsoft.com/office/drawing/2014/main" id="{6AE16F9F-AE45-4B15-B659-1A3DF71181C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6" name="Freeform 9170">
                  <a:extLst>
                    <a:ext uri="{FF2B5EF4-FFF2-40B4-BE49-F238E27FC236}">
                      <a16:creationId xmlns:a16="http://schemas.microsoft.com/office/drawing/2014/main" id="{5E372FCF-5E22-4BBD-A85B-8997F985FB89}"/>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7" name="Freeform 9171">
                  <a:extLst>
                    <a:ext uri="{FF2B5EF4-FFF2-40B4-BE49-F238E27FC236}">
                      <a16:creationId xmlns:a16="http://schemas.microsoft.com/office/drawing/2014/main" id="{EEE5FB5E-0B62-4958-BB61-AB42C53B7A72}"/>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8" name="Freeform 9172">
                  <a:extLst>
                    <a:ext uri="{FF2B5EF4-FFF2-40B4-BE49-F238E27FC236}">
                      <a16:creationId xmlns:a16="http://schemas.microsoft.com/office/drawing/2014/main" id="{408E96CB-EB2A-4FB0-B8EF-73BD89D8B4AC}"/>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9" name="Freeform 9173">
                  <a:extLst>
                    <a:ext uri="{FF2B5EF4-FFF2-40B4-BE49-F238E27FC236}">
                      <a16:creationId xmlns:a16="http://schemas.microsoft.com/office/drawing/2014/main" id="{609F69C6-AFFA-47A9-9265-39829DF58DD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0" name="Freeform 9174">
                  <a:extLst>
                    <a:ext uri="{FF2B5EF4-FFF2-40B4-BE49-F238E27FC236}">
                      <a16:creationId xmlns:a16="http://schemas.microsoft.com/office/drawing/2014/main" id="{4DDEDA8C-BCBC-4B53-B7C3-2F353DBBC611}"/>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1" name="Freeform 9175">
                  <a:extLst>
                    <a:ext uri="{FF2B5EF4-FFF2-40B4-BE49-F238E27FC236}">
                      <a16:creationId xmlns:a16="http://schemas.microsoft.com/office/drawing/2014/main" id="{B00F0A0E-3DE2-4E1D-AE74-669137887358}"/>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2" name="Freeform 9176">
                  <a:extLst>
                    <a:ext uri="{FF2B5EF4-FFF2-40B4-BE49-F238E27FC236}">
                      <a16:creationId xmlns:a16="http://schemas.microsoft.com/office/drawing/2014/main" id="{ED2B2625-5747-49CF-BA4A-501BDDFB269A}"/>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3" name="Freeform 9177">
                  <a:extLst>
                    <a:ext uri="{FF2B5EF4-FFF2-40B4-BE49-F238E27FC236}">
                      <a16:creationId xmlns:a16="http://schemas.microsoft.com/office/drawing/2014/main" id="{7E446A91-1E02-4FA9-B270-B3975F2D1C98}"/>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4" name="Freeform 9178">
                  <a:extLst>
                    <a:ext uri="{FF2B5EF4-FFF2-40B4-BE49-F238E27FC236}">
                      <a16:creationId xmlns:a16="http://schemas.microsoft.com/office/drawing/2014/main" id="{217079D6-CEBE-4B12-A90C-0827FFDDDD1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5" name="Freeform 9179">
                  <a:extLst>
                    <a:ext uri="{FF2B5EF4-FFF2-40B4-BE49-F238E27FC236}">
                      <a16:creationId xmlns:a16="http://schemas.microsoft.com/office/drawing/2014/main" id="{67FDAEBF-F7AA-4058-BC93-CD8B075ADF34}"/>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6" name="Freeform 9180">
                  <a:extLst>
                    <a:ext uri="{FF2B5EF4-FFF2-40B4-BE49-F238E27FC236}">
                      <a16:creationId xmlns:a16="http://schemas.microsoft.com/office/drawing/2014/main" id="{281850A7-DDAC-4D7C-9191-32B28A33D468}"/>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7" name="Freeform 9181">
                  <a:extLst>
                    <a:ext uri="{FF2B5EF4-FFF2-40B4-BE49-F238E27FC236}">
                      <a16:creationId xmlns:a16="http://schemas.microsoft.com/office/drawing/2014/main" id="{98BE147D-A1EC-4D7B-8192-4CE79287ACD7}"/>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8" name="Freeform 9182">
                  <a:extLst>
                    <a:ext uri="{FF2B5EF4-FFF2-40B4-BE49-F238E27FC236}">
                      <a16:creationId xmlns:a16="http://schemas.microsoft.com/office/drawing/2014/main" id="{2D09863E-5E75-4C60-9AA1-56A52995C5A5}"/>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9" name="Freeform 9183">
                  <a:extLst>
                    <a:ext uri="{FF2B5EF4-FFF2-40B4-BE49-F238E27FC236}">
                      <a16:creationId xmlns:a16="http://schemas.microsoft.com/office/drawing/2014/main" id="{36F055D5-C833-46CB-9533-9A5F7155DFDE}"/>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0" name="Freeform 9184">
                  <a:extLst>
                    <a:ext uri="{FF2B5EF4-FFF2-40B4-BE49-F238E27FC236}">
                      <a16:creationId xmlns:a16="http://schemas.microsoft.com/office/drawing/2014/main" id="{2AB993FA-FD26-4196-A5D7-D3DF07E8C93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1" name="Freeform 9185">
                  <a:extLst>
                    <a:ext uri="{FF2B5EF4-FFF2-40B4-BE49-F238E27FC236}">
                      <a16:creationId xmlns:a16="http://schemas.microsoft.com/office/drawing/2014/main" id="{54778670-E8F6-4EDB-808B-49065BAA5E4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2" name="Freeform 9186">
                  <a:extLst>
                    <a:ext uri="{FF2B5EF4-FFF2-40B4-BE49-F238E27FC236}">
                      <a16:creationId xmlns:a16="http://schemas.microsoft.com/office/drawing/2014/main" id="{A9DD371A-714C-453F-AEB4-94DF1DDAB1A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3" name="Freeform 9187">
                  <a:extLst>
                    <a:ext uri="{FF2B5EF4-FFF2-40B4-BE49-F238E27FC236}">
                      <a16:creationId xmlns:a16="http://schemas.microsoft.com/office/drawing/2014/main" id="{857DA793-6024-47CF-A642-FFC111E76880}"/>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4" name="Freeform 9188">
                  <a:extLst>
                    <a:ext uri="{FF2B5EF4-FFF2-40B4-BE49-F238E27FC236}">
                      <a16:creationId xmlns:a16="http://schemas.microsoft.com/office/drawing/2014/main" id="{43A1A1E6-753C-4E97-9C5D-5DE53E65D965}"/>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5" name="Freeform 9189">
                  <a:extLst>
                    <a:ext uri="{FF2B5EF4-FFF2-40B4-BE49-F238E27FC236}">
                      <a16:creationId xmlns:a16="http://schemas.microsoft.com/office/drawing/2014/main" id="{91ACAE5D-6341-40B1-A1FF-EB52615BCC73}"/>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6" name="Freeform 9190">
                  <a:extLst>
                    <a:ext uri="{FF2B5EF4-FFF2-40B4-BE49-F238E27FC236}">
                      <a16:creationId xmlns:a16="http://schemas.microsoft.com/office/drawing/2014/main" id="{3CDCE978-857B-44BF-B873-2F7F79C8A7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7" name="Freeform 9191">
                  <a:extLst>
                    <a:ext uri="{FF2B5EF4-FFF2-40B4-BE49-F238E27FC236}">
                      <a16:creationId xmlns:a16="http://schemas.microsoft.com/office/drawing/2014/main" id="{B7C7FD61-371E-4E44-B005-5B9F72AC1B97}"/>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8" name="Freeform 9192">
                  <a:extLst>
                    <a:ext uri="{FF2B5EF4-FFF2-40B4-BE49-F238E27FC236}">
                      <a16:creationId xmlns:a16="http://schemas.microsoft.com/office/drawing/2014/main" id="{C611E67B-A925-4B7D-8675-5B4207FA7FF5}"/>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9" name="Freeform 9193">
                  <a:extLst>
                    <a:ext uri="{FF2B5EF4-FFF2-40B4-BE49-F238E27FC236}">
                      <a16:creationId xmlns:a16="http://schemas.microsoft.com/office/drawing/2014/main" id="{C75E1710-F32F-45E9-9256-0A89B9DDC45A}"/>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0" name="Freeform 9194">
                  <a:extLst>
                    <a:ext uri="{FF2B5EF4-FFF2-40B4-BE49-F238E27FC236}">
                      <a16:creationId xmlns:a16="http://schemas.microsoft.com/office/drawing/2014/main" id="{9DA3C783-9C6F-4791-BD64-6DBA761E7A66}"/>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1" name="Freeform 9195">
                  <a:extLst>
                    <a:ext uri="{FF2B5EF4-FFF2-40B4-BE49-F238E27FC236}">
                      <a16:creationId xmlns:a16="http://schemas.microsoft.com/office/drawing/2014/main" id="{6C1E8740-79BB-4950-876A-114AB045ABCD}"/>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2" name="Freeform 9196">
                  <a:extLst>
                    <a:ext uri="{FF2B5EF4-FFF2-40B4-BE49-F238E27FC236}">
                      <a16:creationId xmlns:a16="http://schemas.microsoft.com/office/drawing/2014/main" id="{6C4718E8-69DD-454B-9D41-358E25FC881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3" name="Freeform 9197">
                  <a:extLst>
                    <a:ext uri="{FF2B5EF4-FFF2-40B4-BE49-F238E27FC236}">
                      <a16:creationId xmlns:a16="http://schemas.microsoft.com/office/drawing/2014/main" id="{948CC588-5494-48BA-82F1-C033F5BD72CB}"/>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4" name="Freeform 9198">
                  <a:extLst>
                    <a:ext uri="{FF2B5EF4-FFF2-40B4-BE49-F238E27FC236}">
                      <a16:creationId xmlns:a16="http://schemas.microsoft.com/office/drawing/2014/main" id="{F884599B-F6E2-4A74-A06C-EA9084BC9D27}"/>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5" name="Freeform 9199">
                  <a:extLst>
                    <a:ext uri="{FF2B5EF4-FFF2-40B4-BE49-F238E27FC236}">
                      <a16:creationId xmlns:a16="http://schemas.microsoft.com/office/drawing/2014/main" id="{CE9E12F0-191F-4916-943F-B6C811599594}"/>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6" name="Freeform 9200">
                  <a:extLst>
                    <a:ext uri="{FF2B5EF4-FFF2-40B4-BE49-F238E27FC236}">
                      <a16:creationId xmlns:a16="http://schemas.microsoft.com/office/drawing/2014/main" id="{C1F03426-B6E3-4864-BE9B-A14645DE2AB2}"/>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7" name="Freeform 9201">
                  <a:extLst>
                    <a:ext uri="{FF2B5EF4-FFF2-40B4-BE49-F238E27FC236}">
                      <a16:creationId xmlns:a16="http://schemas.microsoft.com/office/drawing/2014/main" id="{7F3836D2-143E-499F-8A15-55ECF4A1FCE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8" name="Freeform 9202">
                  <a:extLst>
                    <a:ext uri="{FF2B5EF4-FFF2-40B4-BE49-F238E27FC236}">
                      <a16:creationId xmlns:a16="http://schemas.microsoft.com/office/drawing/2014/main" id="{D3AD98F4-8CDC-4DC1-A9CA-DD8FA69EF604}"/>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9" name="Freeform 9203">
                  <a:extLst>
                    <a:ext uri="{FF2B5EF4-FFF2-40B4-BE49-F238E27FC236}">
                      <a16:creationId xmlns:a16="http://schemas.microsoft.com/office/drawing/2014/main" id="{49835A2B-87B2-44CE-9CC8-356E6C9048E2}"/>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0" name="Freeform 9204">
                  <a:extLst>
                    <a:ext uri="{FF2B5EF4-FFF2-40B4-BE49-F238E27FC236}">
                      <a16:creationId xmlns:a16="http://schemas.microsoft.com/office/drawing/2014/main" id="{9A71776F-CC8E-41DE-8612-ED77A73E1611}"/>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1" name="Freeform 9205">
                  <a:extLst>
                    <a:ext uri="{FF2B5EF4-FFF2-40B4-BE49-F238E27FC236}">
                      <a16:creationId xmlns:a16="http://schemas.microsoft.com/office/drawing/2014/main" id="{9C8441C7-387E-4802-B25B-B63A6D22EAF8}"/>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2" name="Freeform 9206">
                  <a:extLst>
                    <a:ext uri="{FF2B5EF4-FFF2-40B4-BE49-F238E27FC236}">
                      <a16:creationId xmlns:a16="http://schemas.microsoft.com/office/drawing/2014/main" id="{8F9A88D8-AC4B-44B0-A5CF-347987E01925}"/>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3" name="Freeform 9207">
                  <a:extLst>
                    <a:ext uri="{FF2B5EF4-FFF2-40B4-BE49-F238E27FC236}">
                      <a16:creationId xmlns:a16="http://schemas.microsoft.com/office/drawing/2014/main" id="{5303059C-7214-4280-AFF0-982378C7C3CC}"/>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4" name="Freeform 9208">
                  <a:extLst>
                    <a:ext uri="{FF2B5EF4-FFF2-40B4-BE49-F238E27FC236}">
                      <a16:creationId xmlns:a16="http://schemas.microsoft.com/office/drawing/2014/main" id="{A9C23024-2DB9-4ED4-B9F9-96C5ED08666C}"/>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5" name="Freeform 9209">
                  <a:extLst>
                    <a:ext uri="{FF2B5EF4-FFF2-40B4-BE49-F238E27FC236}">
                      <a16:creationId xmlns:a16="http://schemas.microsoft.com/office/drawing/2014/main" id="{B2C999C5-694D-459F-93C2-CC418237CCC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6" name="Freeform 9210">
                  <a:extLst>
                    <a:ext uri="{FF2B5EF4-FFF2-40B4-BE49-F238E27FC236}">
                      <a16:creationId xmlns:a16="http://schemas.microsoft.com/office/drawing/2014/main" id="{AB7E1589-9B03-45BB-9C86-9D104FBB061B}"/>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7" name="Freeform 9211">
                  <a:extLst>
                    <a:ext uri="{FF2B5EF4-FFF2-40B4-BE49-F238E27FC236}">
                      <a16:creationId xmlns:a16="http://schemas.microsoft.com/office/drawing/2014/main" id="{2AE8A19E-64DB-41A5-980F-EC79939C755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8" name="Freeform 9212">
                  <a:extLst>
                    <a:ext uri="{FF2B5EF4-FFF2-40B4-BE49-F238E27FC236}">
                      <a16:creationId xmlns:a16="http://schemas.microsoft.com/office/drawing/2014/main" id="{F6560DFA-BD18-431C-B9FE-624C8F9EEFF3}"/>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9" name="Freeform 9213">
                  <a:extLst>
                    <a:ext uri="{FF2B5EF4-FFF2-40B4-BE49-F238E27FC236}">
                      <a16:creationId xmlns:a16="http://schemas.microsoft.com/office/drawing/2014/main" id="{C1FF32BD-49D9-4E90-884B-CE5222A1819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0" name="Freeform 9214">
                  <a:extLst>
                    <a:ext uri="{FF2B5EF4-FFF2-40B4-BE49-F238E27FC236}">
                      <a16:creationId xmlns:a16="http://schemas.microsoft.com/office/drawing/2014/main" id="{2CB9FAFD-E0F6-467C-84C0-B45B26730B75}"/>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1" name="Freeform 9215">
                  <a:extLst>
                    <a:ext uri="{FF2B5EF4-FFF2-40B4-BE49-F238E27FC236}">
                      <a16:creationId xmlns:a16="http://schemas.microsoft.com/office/drawing/2014/main" id="{3505D6B3-8C49-44BF-985B-1C0F8C075DF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2" name="Freeform 9216">
                  <a:extLst>
                    <a:ext uri="{FF2B5EF4-FFF2-40B4-BE49-F238E27FC236}">
                      <a16:creationId xmlns:a16="http://schemas.microsoft.com/office/drawing/2014/main" id="{F53B68E2-9B1F-40AF-8409-3E099E5E945D}"/>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3" name="Freeform 9217">
                  <a:extLst>
                    <a:ext uri="{FF2B5EF4-FFF2-40B4-BE49-F238E27FC236}">
                      <a16:creationId xmlns:a16="http://schemas.microsoft.com/office/drawing/2014/main" id="{0190CF10-F232-4DB9-9198-1C353EA3C3AC}"/>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4" name="Freeform 9218">
                  <a:extLst>
                    <a:ext uri="{FF2B5EF4-FFF2-40B4-BE49-F238E27FC236}">
                      <a16:creationId xmlns:a16="http://schemas.microsoft.com/office/drawing/2014/main" id="{766E3564-117E-414A-B965-29DD7E8D6C7A}"/>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5" name="Freeform 9219">
                  <a:extLst>
                    <a:ext uri="{FF2B5EF4-FFF2-40B4-BE49-F238E27FC236}">
                      <a16:creationId xmlns:a16="http://schemas.microsoft.com/office/drawing/2014/main" id="{338EAE2F-E5FD-48AC-AB30-7EBCACAD4189}"/>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6" name="Freeform 9220">
                  <a:extLst>
                    <a:ext uri="{FF2B5EF4-FFF2-40B4-BE49-F238E27FC236}">
                      <a16:creationId xmlns:a16="http://schemas.microsoft.com/office/drawing/2014/main" id="{16BD9AFD-5FE1-421F-9B28-BBE8AC495DF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7" name="Freeform 9221">
                  <a:extLst>
                    <a:ext uri="{FF2B5EF4-FFF2-40B4-BE49-F238E27FC236}">
                      <a16:creationId xmlns:a16="http://schemas.microsoft.com/office/drawing/2014/main" id="{0E5678FB-C996-4366-87B1-8298F2B5EAD1}"/>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8" name="Freeform 9222">
                  <a:extLst>
                    <a:ext uri="{FF2B5EF4-FFF2-40B4-BE49-F238E27FC236}">
                      <a16:creationId xmlns:a16="http://schemas.microsoft.com/office/drawing/2014/main" id="{5A2AB26D-CED5-4DCC-A376-61B6953A382D}"/>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9" name="Freeform 9223">
                  <a:extLst>
                    <a:ext uri="{FF2B5EF4-FFF2-40B4-BE49-F238E27FC236}">
                      <a16:creationId xmlns:a16="http://schemas.microsoft.com/office/drawing/2014/main" id="{65AD7922-666B-4430-96B8-7761971FD4A5}"/>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0" name="Freeform 9224">
                  <a:extLst>
                    <a:ext uri="{FF2B5EF4-FFF2-40B4-BE49-F238E27FC236}">
                      <a16:creationId xmlns:a16="http://schemas.microsoft.com/office/drawing/2014/main" id="{84B48AE7-16C4-4A34-9787-D36877BA667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1" name="Freeform 9225">
                  <a:extLst>
                    <a:ext uri="{FF2B5EF4-FFF2-40B4-BE49-F238E27FC236}">
                      <a16:creationId xmlns:a16="http://schemas.microsoft.com/office/drawing/2014/main" id="{3150C807-C646-4D99-A083-495DE104F790}"/>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2" name="Freeform 9226">
                  <a:extLst>
                    <a:ext uri="{FF2B5EF4-FFF2-40B4-BE49-F238E27FC236}">
                      <a16:creationId xmlns:a16="http://schemas.microsoft.com/office/drawing/2014/main" id="{334903F3-3764-4EF8-B034-DDF749947B3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3" name="Freeform 9227">
                  <a:extLst>
                    <a:ext uri="{FF2B5EF4-FFF2-40B4-BE49-F238E27FC236}">
                      <a16:creationId xmlns:a16="http://schemas.microsoft.com/office/drawing/2014/main" id="{7861803D-119A-4B64-BF2B-79DF15B21E3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4" name="Freeform 9228">
                  <a:extLst>
                    <a:ext uri="{FF2B5EF4-FFF2-40B4-BE49-F238E27FC236}">
                      <a16:creationId xmlns:a16="http://schemas.microsoft.com/office/drawing/2014/main" id="{90E78FD3-E932-4136-88EE-89B2685EB534}"/>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5" name="Freeform 9229">
                  <a:extLst>
                    <a:ext uri="{FF2B5EF4-FFF2-40B4-BE49-F238E27FC236}">
                      <a16:creationId xmlns:a16="http://schemas.microsoft.com/office/drawing/2014/main" id="{7EB33517-BAAB-490F-9A4F-5D3B1414A3BE}"/>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6" name="Freeform 9230">
                  <a:extLst>
                    <a:ext uri="{FF2B5EF4-FFF2-40B4-BE49-F238E27FC236}">
                      <a16:creationId xmlns:a16="http://schemas.microsoft.com/office/drawing/2014/main" id="{44DDB4D4-0C68-46B6-A196-2F11F037BD48}"/>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7" name="Freeform 9231">
                  <a:extLst>
                    <a:ext uri="{FF2B5EF4-FFF2-40B4-BE49-F238E27FC236}">
                      <a16:creationId xmlns:a16="http://schemas.microsoft.com/office/drawing/2014/main" id="{AEE8A8AC-5C62-419C-A5E5-DC118AEE810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8" name="Freeform 9232">
                  <a:extLst>
                    <a:ext uri="{FF2B5EF4-FFF2-40B4-BE49-F238E27FC236}">
                      <a16:creationId xmlns:a16="http://schemas.microsoft.com/office/drawing/2014/main" id="{F82745E0-CE68-422A-82C8-98CB4105FCAC}"/>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9" name="Freeform 9233">
                  <a:extLst>
                    <a:ext uri="{FF2B5EF4-FFF2-40B4-BE49-F238E27FC236}">
                      <a16:creationId xmlns:a16="http://schemas.microsoft.com/office/drawing/2014/main" id="{BF291232-60F1-4C59-9AE7-6A54CF88379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0" name="Freeform 9234">
                  <a:extLst>
                    <a:ext uri="{FF2B5EF4-FFF2-40B4-BE49-F238E27FC236}">
                      <a16:creationId xmlns:a16="http://schemas.microsoft.com/office/drawing/2014/main" id="{D5BB0E67-4A9A-4A8E-8130-15E3D813F89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1" name="Freeform 9235">
                  <a:extLst>
                    <a:ext uri="{FF2B5EF4-FFF2-40B4-BE49-F238E27FC236}">
                      <a16:creationId xmlns:a16="http://schemas.microsoft.com/office/drawing/2014/main" id="{610C5C8F-A759-4276-B8E5-B210BA9E319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2" name="Freeform 9236">
                  <a:extLst>
                    <a:ext uri="{FF2B5EF4-FFF2-40B4-BE49-F238E27FC236}">
                      <a16:creationId xmlns:a16="http://schemas.microsoft.com/office/drawing/2014/main" id="{74AAE012-8024-4BA8-B5ED-7E5DA65AEBA5}"/>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3" name="Freeform 9237">
                  <a:extLst>
                    <a:ext uri="{FF2B5EF4-FFF2-40B4-BE49-F238E27FC236}">
                      <a16:creationId xmlns:a16="http://schemas.microsoft.com/office/drawing/2014/main" id="{3C478CE1-E374-4FDB-95E9-77E646592B6A}"/>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4" name="Freeform 9238">
                  <a:extLst>
                    <a:ext uri="{FF2B5EF4-FFF2-40B4-BE49-F238E27FC236}">
                      <a16:creationId xmlns:a16="http://schemas.microsoft.com/office/drawing/2014/main" id="{6FB2ACB4-66FD-41E2-A2F6-6D572273C82F}"/>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5" name="Freeform 9239">
                  <a:extLst>
                    <a:ext uri="{FF2B5EF4-FFF2-40B4-BE49-F238E27FC236}">
                      <a16:creationId xmlns:a16="http://schemas.microsoft.com/office/drawing/2014/main" id="{0428976A-32E7-42B8-9642-83BB2886BA38}"/>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6" name="Freeform 9240">
                  <a:extLst>
                    <a:ext uri="{FF2B5EF4-FFF2-40B4-BE49-F238E27FC236}">
                      <a16:creationId xmlns:a16="http://schemas.microsoft.com/office/drawing/2014/main" id="{C13AF424-F71B-472A-9AD9-F33D5CCEC77C}"/>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7" name="Freeform 9241">
                  <a:extLst>
                    <a:ext uri="{FF2B5EF4-FFF2-40B4-BE49-F238E27FC236}">
                      <a16:creationId xmlns:a16="http://schemas.microsoft.com/office/drawing/2014/main" id="{0C6CFEE7-EB89-44CF-8671-4C7A0AD3C7BC}"/>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8" name="Freeform 9242">
                  <a:extLst>
                    <a:ext uri="{FF2B5EF4-FFF2-40B4-BE49-F238E27FC236}">
                      <a16:creationId xmlns:a16="http://schemas.microsoft.com/office/drawing/2014/main" id="{0913E606-3EDA-4B44-8326-49D6CB533907}"/>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9" name="Freeform 9243">
                  <a:extLst>
                    <a:ext uri="{FF2B5EF4-FFF2-40B4-BE49-F238E27FC236}">
                      <a16:creationId xmlns:a16="http://schemas.microsoft.com/office/drawing/2014/main" id="{5F7737B6-6E54-4199-B53C-25303CC4748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0" name="Freeform 9244">
                  <a:extLst>
                    <a:ext uri="{FF2B5EF4-FFF2-40B4-BE49-F238E27FC236}">
                      <a16:creationId xmlns:a16="http://schemas.microsoft.com/office/drawing/2014/main" id="{B16FDDE8-A2BF-483C-9324-E0041503C8A9}"/>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1" name="Freeform 9245">
                  <a:extLst>
                    <a:ext uri="{FF2B5EF4-FFF2-40B4-BE49-F238E27FC236}">
                      <a16:creationId xmlns:a16="http://schemas.microsoft.com/office/drawing/2014/main" id="{011BB606-182B-4824-BDE4-6FF1A0F982BB}"/>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2" name="Freeform 9246">
                  <a:extLst>
                    <a:ext uri="{FF2B5EF4-FFF2-40B4-BE49-F238E27FC236}">
                      <a16:creationId xmlns:a16="http://schemas.microsoft.com/office/drawing/2014/main" id="{BA29BDDE-A2B4-4D63-933D-B7409134C0FE}"/>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3" name="Freeform 9247">
                  <a:extLst>
                    <a:ext uri="{FF2B5EF4-FFF2-40B4-BE49-F238E27FC236}">
                      <a16:creationId xmlns:a16="http://schemas.microsoft.com/office/drawing/2014/main" id="{27B84F81-7391-48AB-AD7E-F7A36EE25E7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4" name="Freeform 9248">
                  <a:extLst>
                    <a:ext uri="{FF2B5EF4-FFF2-40B4-BE49-F238E27FC236}">
                      <a16:creationId xmlns:a16="http://schemas.microsoft.com/office/drawing/2014/main" id="{13CA73D1-EB9E-458D-AB50-20B2136664A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5" name="Freeform 9249">
                  <a:extLst>
                    <a:ext uri="{FF2B5EF4-FFF2-40B4-BE49-F238E27FC236}">
                      <a16:creationId xmlns:a16="http://schemas.microsoft.com/office/drawing/2014/main" id="{A32DEA23-136C-429F-BDEF-1D8F9B0F59A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6" name="Freeform 9250">
                  <a:extLst>
                    <a:ext uri="{FF2B5EF4-FFF2-40B4-BE49-F238E27FC236}">
                      <a16:creationId xmlns:a16="http://schemas.microsoft.com/office/drawing/2014/main" id="{70E034CE-EB12-4753-BB0F-9E23E189BB17}"/>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7" name="Freeform 9251">
                  <a:extLst>
                    <a:ext uri="{FF2B5EF4-FFF2-40B4-BE49-F238E27FC236}">
                      <a16:creationId xmlns:a16="http://schemas.microsoft.com/office/drawing/2014/main" id="{CA88B764-CEC7-4AAF-A62C-5E6EEC3387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8" name="Freeform 9252">
                  <a:extLst>
                    <a:ext uri="{FF2B5EF4-FFF2-40B4-BE49-F238E27FC236}">
                      <a16:creationId xmlns:a16="http://schemas.microsoft.com/office/drawing/2014/main" id="{48C44F17-A475-4938-AFAB-910A5F437C38}"/>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9" name="Freeform 9253">
                  <a:extLst>
                    <a:ext uri="{FF2B5EF4-FFF2-40B4-BE49-F238E27FC236}">
                      <a16:creationId xmlns:a16="http://schemas.microsoft.com/office/drawing/2014/main" id="{C228B012-849D-4C9D-88A3-8E6FF8F25BD3}"/>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0" name="Freeform 9254">
                  <a:extLst>
                    <a:ext uri="{FF2B5EF4-FFF2-40B4-BE49-F238E27FC236}">
                      <a16:creationId xmlns:a16="http://schemas.microsoft.com/office/drawing/2014/main" id="{C854C1AE-3FB6-41D5-96E1-96727049F383}"/>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1" name="Freeform 9255">
                  <a:extLst>
                    <a:ext uri="{FF2B5EF4-FFF2-40B4-BE49-F238E27FC236}">
                      <a16:creationId xmlns:a16="http://schemas.microsoft.com/office/drawing/2014/main" id="{DC57F68C-771C-4E8D-8054-B04DC3FA29C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2" name="Freeform 9256">
                  <a:extLst>
                    <a:ext uri="{FF2B5EF4-FFF2-40B4-BE49-F238E27FC236}">
                      <a16:creationId xmlns:a16="http://schemas.microsoft.com/office/drawing/2014/main" id="{EB1389CB-55E5-4B60-BBDD-9A37D716D051}"/>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3" name="Freeform 9257">
                  <a:extLst>
                    <a:ext uri="{FF2B5EF4-FFF2-40B4-BE49-F238E27FC236}">
                      <a16:creationId xmlns:a16="http://schemas.microsoft.com/office/drawing/2014/main" id="{4EA6FDAC-5542-407E-9AE8-02822E984FB4}"/>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4" name="Freeform 9258">
                  <a:extLst>
                    <a:ext uri="{FF2B5EF4-FFF2-40B4-BE49-F238E27FC236}">
                      <a16:creationId xmlns:a16="http://schemas.microsoft.com/office/drawing/2014/main" id="{1BAB838B-14A2-458F-8AD2-EB444F3FD69C}"/>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5" name="Freeform 9259">
                  <a:extLst>
                    <a:ext uri="{FF2B5EF4-FFF2-40B4-BE49-F238E27FC236}">
                      <a16:creationId xmlns:a16="http://schemas.microsoft.com/office/drawing/2014/main" id="{FF186B34-7E84-408F-8711-619BB86AD4E5}"/>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6" name="Freeform 9260">
                  <a:extLst>
                    <a:ext uri="{FF2B5EF4-FFF2-40B4-BE49-F238E27FC236}">
                      <a16:creationId xmlns:a16="http://schemas.microsoft.com/office/drawing/2014/main" id="{D1D4A11F-0B3E-4E6C-93D1-E082E733EAFE}"/>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7" name="Freeform 9261">
                  <a:extLst>
                    <a:ext uri="{FF2B5EF4-FFF2-40B4-BE49-F238E27FC236}">
                      <a16:creationId xmlns:a16="http://schemas.microsoft.com/office/drawing/2014/main" id="{267EE396-CC2D-4261-9F9A-828D2E24D8A4}"/>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8" name="Freeform 9262">
                  <a:extLst>
                    <a:ext uri="{FF2B5EF4-FFF2-40B4-BE49-F238E27FC236}">
                      <a16:creationId xmlns:a16="http://schemas.microsoft.com/office/drawing/2014/main" id="{A84638E1-9573-4168-8C08-65CC9D7FC162}"/>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9" name="Freeform 9263">
                  <a:extLst>
                    <a:ext uri="{FF2B5EF4-FFF2-40B4-BE49-F238E27FC236}">
                      <a16:creationId xmlns:a16="http://schemas.microsoft.com/office/drawing/2014/main" id="{139F628D-626C-4974-AAF6-C4C2CA9F671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0" name="Freeform 9264">
                  <a:extLst>
                    <a:ext uri="{FF2B5EF4-FFF2-40B4-BE49-F238E27FC236}">
                      <a16:creationId xmlns:a16="http://schemas.microsoft.com/office/drawing/2014/main" id="{B2C394B6-F72C-4CF0-A6DB-C5C27C34E1A6}"/>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1" name="Freeform 9265">
                  <a:extLst>
                    <a:ext uri="{FF2B5EF4-FFF2-40B4-BE49-F238E27FC236}">
                      <a16:creationId xmlns:a16="http://schemas.microsoft.com/office/drawing/2014/main" id="{A7B30640-D8B5-4FEA-A194-DF679BF4EC33}"/>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2" name="Freeform 9266">
                  <a:extLst>
                    <a:ext uri="{FF2B5EF4-FFF2-40B4-BE49-F238E27FC236}">
                      <a16:creationId xmlns:a16="http://schemas.microsoft.com/office/drawing/2014/main" id="{25631F54-A6AC-452A-A6A4-D4547CC803B5}"/>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3" name="Freeform 9267">
                  <a:extLst>
                    <a:ext uri="{FF2B5EF4-FFF2-40B4-BE49-F238E27FC236}">
                      <a16:creationId xmlns:a16="http://schemas.microsoft.com/office/drawing/2014/main" id="{1CFBED43-E000-4093-9953-52979F68A0F2}"/>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4" name="Freeform 9268">
                  <a:extLst>
                    <a:ext uri="{FF2B5EF4-FFF2-40B4-BE49-F238E27FC236}">
                      <a16:creationId xmlns:a16="http://schemas.microsoft.com/office/drawing/2014/main" id="{BD0D6E00-18D1-45EF-8891-2D5092B0CD2C}"/>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5" name="Freeform 9269">
                  <a:extLst>
                    <a:ext uri="{FF2B5EF4-FFF2-40B4-BE49-F238E27FC236}">
                      <a16:creationId xmlns:a16="http://schemas.microsoft.com/office/drawing/2014/main" id="{56DB5E66-FD27-4653-8FDA-BA71D04986E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6" name="Freeform 9270">
                  <a:extLst>
                    <a:ext uri="{FF2B5EF4-FFF2-40B4-BE49-F238E27FC236}">
                      <a16:creationId xmlns:a16="http://schemas.microsoft.com/office/drawing/2014/main" id="{CE4E01EF-780A-4D2A-9A4B-C32245B8656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7" name="Freeform 9271">
                  <a:extLst>
                    <a:ext uri="{FF2B5EF4-FFF2-40B4-BE49-F238E27FC236}">
                      <a16:creationId xmlns:a16="http://schemas.microsoft.com/office/drawing/2014/main" id="{1882DC7D-28D2-493E-ACF6-49B1CFD9F15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8" name="Freeform 9272">
                  <a:extLst>
                    <a:ext uri="{FF2B5EF4-FFF2-40B4-BE49-F238E27FC236}">
                      <a16:creationId xmlns:a16="http://schemas.microsoft.com/office/drawing/2014/main" id="{706A7EB3-9953-41E0-BC64-0021FD4894AC}"/>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9" name="Freeform 9273">
                  <a:extLst>
                    <a:ext uri="{FF2B5EF4-FFF2-40B4-BE49-F238E27FC236}">
                      <a16:creationId xmlns:a16="http://schemas.microsoft.com/office/drawing/2014/main" id="{973CA9A8-A209-403D-BFAC-7B9EF40226A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0" name="Freeform 9274">
                  <a:extLst>
                    <a:ext uri="{FF2B5EF4-FFF2-40B4-BE49-F238E27FC236}">
                      <a16:creationId xmlns:a16="http://schemas.microsoft.com/office/drawing/2014/main" id="{336417FA-111E-4A9D-B919-C4243E13449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1" name="Freeform 9275">
                  <a:extLst>
                    <a:ext uri="{FF2B5EF4-FFF2-40B4-BE49-F238E27FC236}">
                      <a16:creationId xmlns:a16="http://schemas.microsoft.com/office/drawing/2014/main" id="{A23AF266-DD21-46DB-946C-F946E3C0FE30}"/>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2" name="Freeform 9276">
                  <a:extLst>
                    <a:ext uri="{FF2B5EF4-FFF2-40B4-BE49-F238E27FC236}">
                      <a16:creationId xmlns:a16="http://schemas.microsoft.com/office/drawing/2014/main" id="{28693227-E1FA-40F6-BBCF-B88DCAFCB83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3" name="Freeform 9277">
                  <a:extLst>
                    <a:ext uri="{FF2B5EF4-FFF2-40B4-BE49-F238E27FC236}">
                      <a16:creationId xmlns:a16="http://schemas.microsoft.com/office/drawing/2014/main" id="{DC9C7113-7984-4F78-AA00-D607104454EF}"/>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4" name="Freeform 9278">
                  <a:extLst>
                    <a:ext uri="{FF2B5EF4-FFF2-40B4-BE49-F238E27FC236}">
                      <a16:creationId xmlns:a16="http://schemas.microsoft.com/office/drawing/2014/main" id="{EDB507D3-16A2-4B3B-A9D9-8FCC41B0FEF1}"/>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5" name="Freeform 9279">
                  <a:extLst>
                    <a:ext uri="{FF2B5EF4-FFF2-40B4-BE49-F238E27FC236}">
                      <a16:creationId xmlns:a16="http://schemas.microsoft.com/office/drawing/2014/main" id="{BDD2DD56-03F7-4495-BDD5-F94DEA279B5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6" name="Freeform 9280">
                  <a:extLst>
                    <a:ext uri="{FF2B5EF4-FFF2-40B4-BE49-F238E27FC236}">
                      <a16:creationId xmlns:a16="http://schemas.microsoft.com/office/drawing/2014/main" id="{0D308946-FFFD-458F-A39E-300D2430069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7" name="Freeform 9281">
                  <a:extLst>
                    <a:ext uri="{FF2B5EF4-FFF2-40B4-BE49-F238E27FC236}">
                      <a16:creationId xmlns:a16="http://schemas.microsoft.com/office/drawing/2014/main" id="{77B13566-2278-4893-AA12-5E748FBDB1FD}"/>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8" name="Freeform 9282">
                  <a:extLst>
                    <a:ext uri="{FF2B5EF4-FFF2-40B4-BE49-F238E27FC236}">
                      <a16:creationId xmlns:a16="http://schemas.microsoft.com/office/drawing/2014/main" id="{35C5AACB-0E47-4461-8A84-B277F8A60878}"/>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9" name="Freeform 9283">
                  <a:extLst>
                    <a:ext uri="{FF2B5EF4-FFF2-40B4-BE49-F238E27FC236}">
                      <a16:creationId xmlns:a16="http://schemas.microsoft.com/office/drawing/2014/main" id="{12D4AA3E-C597-47D1-92FE-E95BC4D0420E}"/>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0" name="Freeform 9284">
                  <a:extLst>
                    <a:ext uri="{FF2B5EF4-FFF2-40B4-BE49-F238E27FC236}">
                      <a16:creationId xmlns:a16="http://schemas.microsoft.com/office/drawing/2014/main" id="{FD5574FA-B835-47B3-96AF-43E98D517FFA}"/>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1" name="Freeform 9285">
                  <a:extLst>
                    <a:ext uri="{FF2B5EF4-FFF2-40B4-BE49-F238E27FC236}">
                      <a16:creationId xmlns:a16="http://schemas.microsoft.com/office/drawing/2014/main" id="{B9723880-15BF-4805-85D1-34E063BE4D74}"/>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2" name="Freeform 9286">
                  <a:extLst>
                    <a:ext uri="{FF2B5EF4-FFF2-40B4-BE49-F238E27FC236}">
                      <a16:creationId xmlns:a16="http://schemas.microsoft.com/office/drawing/2014/main" id="{448DEEFF-36A1-4F08-BC86-52CA92F72163}"/>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3" name="Freeform 9287">
                  <a:extLst>
                    <a:ext uri="{FF2B5EF4-FFF2-40B4-BE49-F238E27FC236}">
                      <a16:creationId xmlns:a16="http://schemas.microsoft.com/office/drawing/2014/main" id="{31C1B039-8004-42CC-BE36-EEE22557A54F}"/>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4" name="Freeform 9288">
                  <a:extLst>
                    <a:ext uri="{FF2B5EF4-FFF2-40B4-BE49-F238E27FC236}">
                      <a16:creationId xmlns:a16="http://schemas.microsoft.com/office/drawing/2014/main" id="{835BA513-AA4B-4FF4-9B06-EF5786355002}"/>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5" name="Freeform 9289">
                  <a:extLst>
                    <a:ext uri="{FF2B5EF4-FFF2-40B4-BE49-F238E27FC236}">
                      <a16:creationId xmlns:a16="http://schemas.microsoft.com/office/drawing/2014/main" id="{A7931B7C-2B23-405C-97F0-8B29A7E051EB}"/>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6" name="Freeform 9290">
                  <a:extLst>
                    <a:ext uri="{FF2B5EF4-FFF2-40B4-BE49-F238E27FC236}">
                      <a16:creationId xmlns:a16="http://schemas.microsoft.com/office/drawing/2014/main" id="{A3DC46ED-7578-44C6-9F4D-312802184A3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7" name="Freeform 9291">
                  <a:extLst>
                    <a:ext uri="{FF2B5EF4-FFF2-40B4-BE49-F238E27FC236}">
                      <a16:creationId xmlns:a16="http://schemas.microsoft.com/office/drawing/2014/main" id="{1F032E92-4366-4E32-97AF-72E10CFE03E0}"/>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8" name="Freeform 9292">
                  <a:extLst>
                    <a:ext uri="{FF2B5EF4-FFF2-40B4-BE49-F238E27FC236}">
                      <a16:creationId xmlns:a16="http://schemas.microsoft.com/office/drawing/2014/main" id="{31B79901-DE44-492A-B37D-6B47460A8A4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9" name="Freeform 9293">
                  <a:extLst>
                    <a:ext uri="{FF2B5EF4-FFF2-40B4-BE49-F238E27FC236}">
                      <a16:creationId xmlns:a16="http://schemas.microsoft.com/office/drawing/2014/main" id="{C9A94EF3-94D8-4FB9-AF06-CBA8171E727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0" name="Freeform 9294">
                  <a:extLst>
                    <a:ext uri="{FF2B5EF4-FFF2-40B4-BE49-F238E27FC236}">
                      <a16:creationId xmlns:a16="http://schemas.microsoft.com/office/drawing/2014/main" id="{49216588-1D42-4F86-A329-AC44CD7C6E3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1" name="Freeform 9295">
                  <a:extLst>
                    <a:ext uri="{FF2B5EF4-FFF2-40B4-BE49-F238E27FC236}">
                      <a16:creationId xmlns:a16="http://schemas.microsoft.com/office/drawing/2014/main" id="{4FEC0ECB-03C6-4327-8516-0FD6F74C005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2" name="Freeform 9296">
                  <a:extLst>
                    <a:ext uri="{FF2B5EF4-FFF2-40B4-BE49-F238E27FC236}">
                      <a16:creationId xmlns:a16="http://schemas.microsoft.com/office/drawing/2014/main" id="{9152ED99-B0D0-4B6B-B415-496A3AA9D6F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3" name="Freeform 9297">
                  <a:extLst>
                    <a:ext uri="{FF2B5EF4-FFF2-40B4-BE49-F238E27FC236}">
                      <a16:creationId xmlns:a16="http://schemas.microsoft.com/office/drawing/2014/main" id="{8DBA1166-C4E0-4017-824E-F532D2D311A3}"/>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4" name="Freeform 9298">
                  <a:extLst>
                    <a:ext uri="{FF2B5EF4-FFF2-40B4-BE49-F238E27FC236}">
                      <a16:creationId xmlns:a16="http://schemas.microsoft.com/office/drawing/2014/main" id="{7CB1BADC-7BA3-4E8E-96E9-10DC534CCA8D}"/>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5" name="Freeform 9299">
                  <a:extLst>
                    <a:ext uri="{FF2B5EF4-FFF2-40B4-BE49-F238E27FC236}">
                      <a16:creationId xmlns:a16="http://schemas.microsoft.com/office/drawing/2014/main" id="{0493398F-034B-4492-9CC8-3F642870DE2D}"/>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6" name="Freeform 9300">
                  <a:extLst>
                    <a:ext uri="{FF2B5EF4-FFF2-40B4-BE49-F238E27FC236}">
                      <a16:creationId xmlns:a16="http://schemas.microsoft.com/office/drawing/2014/main" id="{85AEC462-42CB-4635-A59E-4FCDCA1AD7A5}"/>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7" name="Freeform 9301">
                  <a:extLst>
                    <a:ext uri="{FF2B5EF4-FFF2-40B4-BE49-F238E27FC236}">
                      <a16:creationId xmlns:a16="http://schemas.microsoft.com/office/drawing/2014/main" id="{A87DBB00-7BAF-4607-8FA3-96AB8F06655D}"/>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8" name="Freeform 9302">
                  <a:extLst>
                    <a:ext uri="{FF2B5EF4-FFF2-40B4-BE49-F238E27FC236}">
                      <a16:creationId xmlns:a16="http://schemas.microsoft.com/office/drawing/2014/main" id="{E5A958E5-D8AB-47C0-BA77-643629B9B8E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9" name="Freeform 9303">
                  <a:extLst>
                    <a:ext uri="{FF2B5EF4-FFF2-40B4-BE49-F238E27FC236}">
                      <a16:creationId xmlns:a16="http://schemas.microsoft.com/office/drawing/2014/main" id="{4932E78B-A15F-4993-BCCB-FC61599E016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0" name="Freeform 9304">
                  <a:extLst>
                    <a:ext uri="{FF2B5EF4-FFF2-40B4-BE49-F238E27FC236}">
                      <a16:creationId xmlns:a16="http://schemas.microsoft.com/office/drawing/2014/main" id="{A7219A9C-EC00-4353-A080-1F6CB1032C1C}"/>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1" name="Freeform 9305">
                  <a:extLst>
                    <a:ext uri="{FF2B5EF4-FFF2-40B4-BE49-F238E27FC236}">
                      <a16:creationId xmlns:a16="http://schemas.microsoft.com/office/drawing/2014/main" id="{D0AD1A4A-E9A5-43F8-9520-591E4F2A724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2" name="Freeform 9306">
                  <a:extLst>
                    <a:ext uri="{FF2B5EF4-FFF2-40B4-BE49-F238E27FC236}">
                      <a16:creationId xmlns:a16="http://schemas.microsoft.com/office/drawing/2014/main" id="{591F985D-A035-4B9E-9D33-B0255CAFC8A8}"/>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3" name="Freeform 9307">
                  <a:extLst>
                    <a:ext uri="{FF2B5EF4-FFF2-40B4-BE49-F238E27FC236}">
                      <a16:creationId xmlns:a16="http://schemas.microsoft.com/office/drawing/2014/main" id="{F38D43F4-FCD6-4624-AA13-1DE1166DC436}"/>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4" name="Freeform 9308">
                  <a:extLst>
                    <a:ext uri="{FF2B5EF4-FFF2-40B4-BE49-F238E27FC236}">
                      <a16:creationId xmlns:a16="http://schemas.microsoft.com/office/drawing/2014/main" id="{E96B494E-2B33-4E41-96CD-CD2E1C4685FA}"/>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5" name="Freeform 9309">
                  <a:extLst>
                    <a:ext uri="{FF2B5EF4-FFF2-40B4-BE49-F238E27FC236}">
                      <a16:creationId xmlns:a16="http://schemas.microsoft.com/office/drawing/2014/main" id="{ACFF38A9-CBED-4DE5-8528-14EC56D036A5}"/>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6" name="Freeform 9310">
                  <a:extLst>
                    <a:ext uri="{FF2B5EF4-FFF2-40B4-BE49-F238E27FC236}">
                      <a16:creationId xmlns:a16="http://schemas.microsoft.com/office/drawing/2014/main" id="{A5DC7D21-1EDE-471B-A238-6E37CACA1105}"/>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7" name="Freeform 9311">
                  <a:extLst>
                    <a:ext uri="{FF2B5EF4-FFF2-40B4-BE49-F238E27FC236}">
                      <a16:creationId xmlns:a16="http://schemas.microsoft.com/office/drawing/2014/main" id="{6EE85DD6-F21F-4BE5-92F3-2AD073575DB8}"/>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8" name="Freeform 9312">
                  <a:extLst>
                    <a:ext uri="{FF2B5EF4-FFF2-40B4-BE49-F238E27FC236}">
                      <a16:creationId xmlns:a16="http://schemas.microsoft.com/office/drawing/2014/main" id="{A81A956C-CFD9-4678-9834-F1CA4BE27171}"/>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9" name="Freeform 9313">
                  <a:extLst>
                    <a:ext uri="{FF2B5EF4-FFF2-40B4-BE49-F238E27FC236}">
                      <a16:creationId xmlns:a16="http://schemas.microsoft.com/office/drawing/2014/main" id="{FA524E2D-8495-45F4-91F6-C34FAE7DE131}"/>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0" name="Freeform 9314">
                  <a:extLst>
                    <a:ext uri="{FF2B5EF4-FFF2-40B4-BE49-F238E27FC236}">
                      <a16:creationId xmlns:a16="http://schemas.microsoft.com/office/drawing/2014/main" id="{4B1F2097-509B-4BFA-A6D6-3CAFB795AC8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1" name="Freeform 9315">
                  <a:extLst>
                    <a:ext uri="{FF2B5EF4-FFF2-40B4-BE49-F238E27FC236}">
                      <a16:creationId xmlns:a16="http://schemas.microsoft.com/office/drawing/2014/main" id="{B108B9A8-6B3B-4F52-A2D1-51B7D4B063CB}"/>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2" name="Freeform 9316">
                  <a:extLst>
                    <a:ext uri="{FF2B5EF4-FFF2-40B4-BE49-F238E27FC236}">
                      <a16:creationId xmlns:a16="http://schemas.microsoft.com/office/drawing/2014/main" id="{FA526960-98A0-4981-844E-A412167DAD1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3" name="Freeform 9317">
                  <a:extLst>
                    <a:ext uri="{FF2B5EF4-FFF2-40B4-BE49-F238E27FC236}">
                      <a16:creationId xmlns:a16="http://schemas.microsoft.com/office/drawing/2014/main" id="{B8AD311F-405E-42AA-869C-1C186DCB348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4" name="Freeform 9318">
                  <a:extLst>
                    <a:ext uri="{FF2B5EF4-FFF2-40B4-BE49-F238E27FC236}">
                      <a16:creationId xmlns:a16="http://schemas.microsoft.com/office/drawing/2014/main" id="{A0D4A2B8-6C69-4CFF-B523-C90C45ADECC5}"/>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5" name="Freeform 9319">
                  <a:extLst>
                    <a:ext uri="{FF2B5EF4-FFF2-40B4-BE49-F238E27FC236}">
                      <a16:creationId xmlns:a16="http://schemas.microsoft.com/office/drawing/2014/main" id="{C19FB9E7-CB17-4E41-B769-87A89EFACB3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6" name="Freeform 9320">
                  <a:extLst>
                    <a:ext uri="{FF2B5EF4-FFF2-40B4-BE49-F238E27FC236}">
                      <a16:creationId xmlns:a16="http://schemas.microsoft.com/office/drawing/2014/main" id="{773E1F08-04FA-46D7-A4F5-39847C358857}"/>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7" name="Freeform 9321">
                  <a:extLst>
                    <a:ext uri="{FF2B5EF4-FFF2-40B4-BE49-F238E27FC236}">
                      <a16:creationId xmlns:a16="http://schemas.microsoft.com/office/drawing/2014/main" id="{672C55D5-AC52-4D7E-96BF-146694192531}"/>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8" name="Freeform 9322">
                  <a:extLst>
                    <a:ext uri="{FF2B5EF4-FFF2-40B4-BE49-F238E27FC236}">
                      <a16:creationId xmlns:a16="http://schemas.microsoft.com/office/drawing/2014/main" id="{556C8FF6-A2DF-4EA3-9437-0745C4573495}"/>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9" name="Freeform 9323">
                  <a:extLst>
                    <a:ext uri="{FF2B5EF4-FFF2-40B4-BE49-F238E27FC236}">
                      <a16:creationId xmlns:a16="http://schemas.microsoft.com/office/drawing/2014/main" id="{24850C8B-FA88-494D-9371-45A8A721D15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0" name="Freeform 9324">
                  <a:extLst>
                    <a:ext uri="{FF2B5EF4-FFF2-40B4-BE49-F238E27FC236}">
                      <a16:creationId xmlns:a16="http://schemas.microsoft.com/office/drawing/2014/main" id="{B0E73A66-DEC2-4443-B4F7-F03266377EF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1" name="Freeform 9325">
                  <a:extLst>
                    <a:ext uri="{FF2B5EF4-FFF2-40B4-BE49-F238E27FC236}">
                      <a16:creationId xmlns:a16="http://schemas.microsoft.com/office/drawing/2014/main" id="{B114B2F6-BBF8-4B05-97A3-07CC65D98843}"/>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2" name="Freeform 9326">
                  <a:extLst>
                    <a:ext uri="{FF2B5EF4-FFF2-40B4-BE49-F238E27FC236}">
                      <a16:creationId xmlns:a16="http://schemas.microsoft.com/office/drawing/2014/main" id="{9DFEDC4C-7A40-4BC3-BCAA-E7BE0045744A}"/>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3" name="Freeform 9327">
                  <a:extLst>
                    <a:ext uri="{FF2B5EF4-FFF2-40B4-BE49-F238E27FC236}">
                      <a16:creationId xmlns:a16="http://schemas.microsoft.com/office/drawing/2014/main" id="{C6FE3221-BB77-494F-9C15-09BBBD6AFF9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4" name="Freeform 9328">
                  <a:extLst>
                    <a:ext uri="{FF2B5EF4-FFF2-40B4-BE49-F238E27FC236}">
                      <a16:creationId xmlns:a16="http://schemas.microsoft.com/office/drawing/2014/main" id="{B0754153-832A-47CD-A721-B903B81A77CD}"/>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5" name="Freeform 9329">
                  <a:extLst>
                    <a:ext uri="{FF2B5EF4-FFF2-40B4-BE49-F238E27FC236}">
                      <a16:creationId xmlns:a16="http://schemas.microsoft.com/office/drawing/2014/main" id="{64F66924-602B-47E4-AA58-D47D447225B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6" name="Freeform 9330">
                  <a:extLst>
                    <a:ext uri="{FF2B5EF4-FFF2-40B4-BE49-F238E27FC236}">
                      <a16:creationId xmlns:a16="http://schemas.microsoft.com/office/drawing/2014/main" id="{FD26C11E-035C-41FE-AC37-DCB9C61856D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7" name="Freeform 9331">
                  <a:extLst>
                    <a:ext uri="{FF2B5EF4-FFF2-40B4-BE49-F238E27FC236}">
                      <a16:creationId xmlns:a16="http://schemas.microsoft.com/office/drawing/2014/main" id="{2FBD2D92-B2BD-41A7-B9AD-6002FA0845F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8" name="Freeform 9332">
                  <a:extLst>
                    <a:ext uri="{FF2B5EF4-FFF2-40B4-BE49-F238E27FC236}">
                      <a16:creationId xmlns:a16="http://schemas.microsoft.com/office/drawing/2014/main" id="{E65BFD36-64E7-402B-AE92-AB3380B9DFFD}"/>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9" name="Freeform 9333">
                  <a:extLst>
                    <a:ext uri="{FF2B5EF4-FFF2-40B4-BE49-F238E27FC236}">
                      <a16:creationId xmlns:a16="http://schemas.microsoft.com/office/drawing/2014/main" id="{661DB404-A394-4A15-A79C-A075F58C8F0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0" name="Freeform 9334">
                  <a:extLst>
                    <a:ext uri="{FF2B5EF4-FFF2-40B4-BE49-F238E27FC236}">
                      <a16:creationId xmlns:a16="http://schemas.microsoft.com/office/drawing/2014/main" id="{02D12AAB-AA94-499C-AC24-07A581441C18}"/>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1" name="Freeform 9335">
                  <a:extLst>
                    <a:ext uri="{FF2B5EF4-FFF2-40B4-BE49-F238E27FC236}">
                      <a16:creationId xmlns:a16="http://schemas.microsoft.com/office/drawing/2014/main" id="{79351D7A-041B-46B7-BD9B-E5E120BF34E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2" name="Freeform 9336">
                  <a:extLst>
                    <a:ext uri="{FF2B5EF4-FFF2-40B4-BE49-F238E27FC236}">
                      <a16:creationId xmlns:a16="http://schemas.microsoft.com/office/drawing/2014/main" id="{58CA612F-1149-4E27-A1A8-53E82D236044}"/>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3" name="Freeform 9337">
                  <a:extLst>
                    <a:ext uri="{FF2B5EF4-FFF2-40B4-BE49-F238E27FC236}">
                      <a16:creationId xmlns:a16="http://schemas.microsoft.com/office/drawing/2014/main" id="{3B9D1CCB-B87C-436D-A27B-19E04829D876}"/>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4" name="Freeform 9338">
                  <a:extLst>
                    <a:ext uri="{FF2B5EF4-FFF2-40B4-BE49-F238E27FC236}">
                      <a16:creationId xmlns:a16="http://schemas.microsoft.com/office/drawing/2014/main" id="{B0504E5C-2A3B-4352-8E37-E08BE2B77588}"/>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5" name="Freeform 9339">
                  <a:extLst>
                    <a:ext uri="{FF2B5EF4-FFF2-40B4-BE49-F238E27FC236}">
                      <a16:creationId xmlns:a16="http://schemas.microsoft.com/office/drawing/2014/main" id="{530B5025-A60E-4094-9328-F4701A710458}"/>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6" name="Freeform 9340">
                  <a:extLst>
                    <a:ext uri="{FF2B5EF4-FFF2-40B4-BE49-F238E27FC236}">
                      <a16:creationId xmlns:a16="http://schemas.microsoft.com/office/drawing/2014/main" id="{9F965FB0-7244-4F39-BF78-730690EA6D28}"/>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7" name="Freeform 9341">
                  <a:extLst>
                    <a:ext uri="{FF2B5EF4-FFF2-40B4-BE49-F238E27FC236}">
                      <a16:creationId xmlns:a16="http://schemas.microsoft.com/office/drawing/2014/main" id="{BED24A94-FE4C-4E6B-AD4E-8B8F4CCC502D}"/>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8" name="Freeform 9342">
                  <a:extLst>
                    <a:ext uri="{FF2B5EF4-FFF2-40B4-BE49-F238E27FC236}">
                      <a16:creationId xmlns:a16="http://schemas.microsoft.com/office/drawing/2014/main" id="{FBF6AEB9-E7AC-4D7B-80D9-ED1895D3ED0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9" name="Freeform 9343">
                  <a:extLst>
                    <a:ext uri="{FF2B5EF4-FFF2-40B4-BE49-F238E27FC236}">
                      <a16:creationId xmlns:a16="http://schemas.microsoft.com/office/drawing/2014/main" id="{5558475F-32D8-449F-9561-51B1B05C1115}"/>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0" name="Freeform 9344">
                  <a:extLst>
                    <a:ext uri="{FF2B5EF4-FFF2-40B4-BE49-F238E27FC236}">
                      <a16:creationId xmlns:a16="http://schemas.microsoft.com/office/drawing/2014/main" id="{6994CE7A-D5A2-4352-A526-1CF23C97EA3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1" name="Freeform 9345">
                  <a:extLst>
                    <a:ext uri="{FF2B5EF4-FFF2-40B4-BE49-F238E27FC236}">
                      <a16:creationId xmlns:a16="http://schemas.microsoft.com/office/drawing/2014/main" id="{C478872E-09BA-4C68-A4BE-24D8D38978D8}"/>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2" name="Freeform 9346">
                  <a:extLst>
                    <a:ext uri="{FF2B5EF4-FFF2-40B4-BE49-F238E27FC236}">
                      <a16:creationId xmlns:a16="http://schemas.microsoft.com/office/drawing/2014/main" id="{6BF787E1-76FC-4B2B-ADB5-BC558F00F7FB}"/>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3" name="Freeform 9347">
                  <a:extLst>
                    <a:ext uri="{FF2B5EF4-FFF2-40B4-BE49-F238E27FC236}">
                      <a16:creationId xmlns:a16="http://schemas.microsoft.com/office/drawing/2014/main" id="{54F2C475-39FF-4DC6-B134-3D8C92701C9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4" name="Freeform 9348">
                  <a:extLst>
                    <a:ext uri="{FF2B5EF4-FFF2-40B4-BE49-F238E27FC236}">
                      <a16:creationId xmlns:a16="http://schemas.microsoft.com/office/drawing/2014/main" id="{F9D253F4-2D49-4C83-A654-0A98EA3A72BD}"/>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5" name="Freeform 9349">
                  <a:extLst>
                    <a:ext uri="{FF2B5EF4-FFF2-40B4-BE49-F238E27FC236}">
                      <a16:creationId xmlns:a16="http://schemas.microsoft.com/office/drawing/2014/main" id="{DEBF3EE7-875A-4C73-9F8F-A14B5B87AF28}"/>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6" name="Freeform 9350">
                  <a:extLst>
                    <a:ext uri="{FF2B5EF4-FFF2-40B4-BE49-F238E27FC236}">
                      <a16:creationId xmlns:a16="http://schemas.microsoft.com/office/drawing/2014/main" id="{184855D9-D2AA-44EB-970E-212D01DA053A}"/>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7" name="Freeform 9351">
                  <a:extLst>
                    <a:ext uri="{FF2B5EF4-FFF2-40B4-BE49-F238E27FC236}">
                      <a16:creationId xmlns:a16="http://schemas.microsoft.com/office/drawing/2014/main" id="{1A607E9F-42A1-4EBD-9DB5-3F6A6100938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8" name="Freeform 9352">
                  <a:extLst>
                    <a:ext uri="{FF2B5EF4-FFF2-40B4-BE49-F238E27FC236}">
                      <a16:creationId xmlns:a16="http://schemas.microsoft.com/office/drawing/2014/main" id="{3D06753C-9F29-4F7F-A572-BB1ED3933DB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9" name="Freeform 9353">
                  <a:extLst>
                    <a:ext uri="{FF2B5EF4-FFF2-40B4-BE49-F238E27FC236}">
                      <a16:creationId xmlns:a16="http://schemas.microsoft.com/office/drawing/2014/main" id="{BBE37FCC-D9D0-4B6E-9EF5-4B955BFE09A6}"/>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0" name="Freeform 9354">
                  <a:extLst>
                    <a:ext uri="{FF2B5EF4-FFF2-40B4-BE49-F238E27FC236}">
                      <a16:creationId xmlns:a16="http://schemas.microsoft.com/office/drawing/2014/main" id="{7FD4F266-463D-43EE-BEF7-A50C15E7BB9C}"/>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1" name="Freeform 9355">
                  <a:extLst>
                    <a:ext uri="{FF2B5EF4-FFF2-40B4-BE49-F238E27FC236}">
                      <a16:creationId xmlns:a16="http://schemas.microsoft.com/office/drawing/2014/main" id="{3766F7BE-FCC3-43AF-A733-AF1CEF69A758}"/>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2" name="Freeform 9356">
                  <a:extLst>
                    <a:ext uri="{FF2B5EF4-FFF2-40B4-BE49-F238E27FC236}">
                      <a16:creationId xmlns:a16="http://schemas.microsoft.com/office/drawing/2014/main" id="{33A69D0B-1287-4EAE-8D47-BE9BBFE4B6D2}"/>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3" name="Freeform 9357">
                  <a:extLst>
                    <a:ext uri="{FF2B5EF4-FFF2-40B4-BE49-F238E27FC236}">
                      <a16:creationId xmlns:a16="http://schemas.microsoft.com/office/drawing/2014/main" id="{B385D606-A097-43D1-BC1A-BA02ED6A14AE}"/>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4" name="Freeform 9358">
                  <a:extLst>
                    <a:ext uri="{FF2B5EF4-FFF2-40B4-BE49-F238E27FC236}">
                      <a16:creationId xmlns:a16="http://schemas.microsoft.com/office/drawing/2014/main" id="{C75578AD-01C2-4CFD-A18D-DEED66E3177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5" name="Freeform 9359">
                  <a:extLst>
                    <a:ext uri="{FF2B5EF4-FFF2-40B4-BE49-F238E27FC236}">
                      <a16:creationId xmlns:a16="http://schemas.microsoft.com/office/drawing/2014/main" id="{675DA48B-5DBC-45F9-B950-C8648EC2BEF1}"/>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6" name="Freeform 9360">
                  <a:extLst>
                    <a:ext uri="{FF2B5EF4-FFF2-40B4-BE49-F238E27FC236}">
                      <a16:creationId xmlns:a16="http://schemas.microsoft.com/office/drawing/2014/main" id="{FA503D1A-4DA4-46F9-B78A-0851A62C4AF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7" name="Freeform 9361">
                  <a:extLst>
                    <a:ext uri="{FF2B5EF4-FFF2-40B4-BE49-F238E27FC236}">
                      <a16:creationId xmlns:a16="http://schemas.microsoft.com/office/drawing/2014/main" id="{BA9423C9-FC00-4A3E-A794-0944AE1846E3}"/>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8" name="Freeform 9362">
                  <a:extLst>
                    <a:ext uri="{FF2B5EF4-FFF2-40B4-BE49-F238E27FC236}">
                      <a16:creationId xmlns:a16="http://schemas.microsoft.com/office/drawing/2014/main" id="{B7E465B3-E612-4D71-ABE7-5C0C18B529A0}"/>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9" name="Freeform 9363">
                  <a:extLst>
                    <a:ext uri="{FF2B5EF4-FFF2-40B4-BE49-F238E27FC236}">
                      <a16:creationId xmlns:a16="http://schemas.microsoft.com/office/drawing/2014/main" id="{9C8198CD-A599-42A8-9726-61520F2E4A32}"/>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0" name="Freeform 9364">
                  <a:extLst>
                    <a:ext uri="{FF2B5EF4-FFF2-40B4-BE49-F238E27FC236}">
                      <a16:creationId xmlns:a16="http://schemas.microsoft.com/office/drawing/2014/main" id="{C79A10E9-7AEF-4D33-B2F9-E5AD08F38263}"/>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1" name="Freeform 9365">
                  <a:extLst>
                    <a:ext uri="{FF2B5EF4-FFF2-40B4-BE49-F238E27FC236}">
                      <a16:creationId xmlns:a16="http://schemas.microsoft.com/office/drawing/2014/main" id="{66252526-285C-4CD6-95ED-56168D5924EA}"/>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2" name="Freeform 9366">
                  <a:extLst>
                    <a:ext uri="{FF2B5EF4-FFF2-40B4-BE49-F238E27FC236}">
                      <a16:creationId xmlns:a16="http://schemas.microsoft.com/office/drawing/2014/main" id="{E751DA76-4ECB-410C-8C8A-C8D966DC6CD0}"/>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3" name="Freeform 9367">
                  <a:extLst>
                    <a:ext uri="{FF2B5EF4-FFF2-40B4-BE49-F238E27FC236}">
                      <a16:creationId xmlns:a16="http://schemas.microsoft.com/office/drawing/2014/main" id="{B044C4E4-A190-4F43-8959-A5F108DCCE0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4" name="Freeform 9368">
                  <a:extLst>
                    <a:ext uri="{FF2B5EF4-FFF2-40B4-BE49-F238E27FC236}">
                      <a16:creationId xmlns:a16="http://schemas.microsoft.com/office/drawing/2014/main" id="{A330384E-793F-4D2E-948B-CC0D0EC995C1}"/>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5" name="Freeform 9369">
                  <a:extLst>
                    <a:ext uri="{FF2B5EF4-FFF2-40B4-BE49-F238E27FC236}">
                      <a16:creationId xmlns:a16="http://schemas.microsoft.com/office/drawing/2014/main" id="{FDA2D990-87CF-4EF1-9CCD-3586A8820B48}"/>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6" name="Freeform 9370">
                  <a:extLst>
                    <a:ext uri="{FF2B5EF4-FFF2-40B4-BE49-F238E27FC236}">
                      <a16:creationId xmlns:a16="http://schemas.microsoft.com/office/drawing/2014/main" id="{611152DA-12E7-47CA-BD3B-D6402596FA6A}"/>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7" name="Freeform 9371">
                  <a:extLst>
                    <a:ext uri="{FF2B5EF4-FFF2-40B4-BE49-F238E27FC236}">
                      <a16:creationId xmlns:a16="http://schemas.microsoft.com/office/drawing/2014/main" id="{792AECB0-9736-4226-A7A1-F61A8EA7DC63}"/>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8" name="Freeform 9372">
                  <a:extLst>
                    <a:ext uri="{FF2B5EF4-FFF2-40B4-BE49-F238E27FC236}">
                      <a16:creationId xmlns:a16="http://schemas.microsoft.com/office/drawing/2014/main" id="{71E58B8D-2CB9-40CA-8F48-19E6754C20D0}"/>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9" name="Freeform 9373">
                  <a:extLst>
                    <a:ext uri="{FF2B5EF4-FFF2-40B4-BE49-F238E27FC236}">
                      <a16:creationId xmlns:a16="http://schemas.microsoft.com/office/drawing/2014/main" id="{3C94FB5E-2C76-4B87-A336-0654BA13E19E}"/>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0" name="Freeform 9374">
                  <a:extLst>
                    <a:ext uri="{FF2B5EF4-FFF2-40B4-BE49-F238E27FC236}">
                      <a16:creationId xmlns:a16="http://schemas.microsoft.com/office/drawing/2014/main" id="{0899DF85-CA8C-4C72-837D-0001E017C8E7}"/>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1" name="Freeform 9375">
                  <a:extLst>
                    <a:ext uri="{FF2B5EF4-FFF2-40B4-BE49-F238E27FC236}">
                      <a16:creationId xmlns:a16="http://schemas.microsoft.com/office/drawing/2014/main" id="{D10DAE8E-738B-4532-B59E-9B2232AFB1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2" name="Freeform 9376">
                  <a:extLst>
                    <a:ext uri="{FF2B5EF4-FFF2-40B4-BE49-F238E27FC236}">
                      <a16:creationId xmlns:a16="http://schemas.microsoft.com/office/drawing/2014/main" id="{C49C2830-96FB-40AD-80D2-D87F9C168E31}"/>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3" name="Freeform 9377">
                  <a:extLst>
                    <a:ext uri="{FF2B5EF4-FFF2-40B4-BE49-F238E27FC236}">
                      <a16:creationId xmlns:a16="http://schemas.microsoft.com/office/drawing/2014/main" id="{7F2E7EFC-1596-4946-834F-3F46B5910574}"/>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4" name="Freeform 9378">
                  <a:extLst>
                    <a:ext uri="{FF2B5EF4-FFF2-40B4-BE49-F238E27FC236}">
                      <a16:creationId xmlns:a16="http://schemas.microsoft.com/office/drawing/2014/main" id="{27A8820E-8290-49BD-A068-6FB3CA443C4B}"/>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5" name="Freeform 9379">
                  <a:extLst>
                    <a:ext uri="{FF2B5EF4-FFF2-40B4-BE49-F238E27FC236}">
                      <a16:creationId xmlns:a16="http://schemas.microsoft.com/office/drawing/2014/main" id="{13E58103-84A6-404D-8861-9059B372F6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6" name="Freeform 9380">
                  <a:extLst>
                    <a:ext uri="{FF2B5EF4-FFF2-40B4-BE49-F238E27FC236}">
                      <a16:creationId xmlns:a16="http://schemas.microsoft.com/office/drawing/2014/main" id="{1CF30FD3-CD88-4A3A-B16E-5DE44493C092}"/>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7" name="Freeform 9381">
                  <a:extLst>
                    <a:ext uri="{FF2B5EF4-FFF2-40B4-BE49-F238E27FC236}">
                      <a16:creationId xmlns:a16="http://schemas.microsoft.com/office/drawing/2014/main" id="{35915BAB-EEF3-4E0F-B947-DC4BC0E3059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8" name="Freeform 9382">
                  <a:extLst>
                    <a:ext uri="{FF2B5EF4-FFF2-40B4-BE49-F238E27FC236}">
                      <a16:creationId xmlns:a16="http://schemas.microsoft.com/office/drawing/2014/main" id="{EAD77DA8-E47E-418A-ACCB-FD7E8AD2BD52}"/>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9" name="Freeform 9383">
                  <a:extLst>
                    <a:ext uri="{FF2B5EF4-FFF2-40B4-BE49-F238E27FC236}">
                      <a16:creationId xmlns:a16="http://schemas.microsoft.com/office/drawing/2014/main" id="{8DAE2D8B-DE49-4250-BF40-07C5275B2B4B}"/>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0" name="Freeform 9384">
                  <a:extLst>
                    <a:ext uri="{FF2B5EF4-FFF2-40B4-BE49-F238E27FC236}">
                      <a16:creationId xmlns:a16="http://schemas.microsoft.com/office/drawing/2014/main" id="{77B2DC24-0C39-45A3-BAF4-7DC69E10EB48}"/>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1" name="Freeform 9385">
                  <a:extLst>
                    <a:ext uri="{FF2B5EF4-FFF2-40B4-BE49-F238E27FC236}">
                      <a16:creationId xmlns:a16="http://schemas.microsoft.com/office/drawing/2014/main" id="{D85F1FB2-AD05-41D6-895F-1272AD9CE288}"/>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2" name="Freeform 9386">
                  <a:extLst>
                    <a:ext uri="{FF2B5EF4-FFF2-40B4-BE49-F238E27FC236}">
                      <a16:creationId xmlns:a16="http://schemas.microsoft.com/office/drawing/2014/main" id="{A4BBF971-52BF-4BCD-9DAE-324AD897006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3" name="Freeform 9387">
                  <a:extLst>
                    <a:ext uri="{FF2B5EF4-FFF2-40B4-BE49-F238E27FC236}">
                      <a16:creationId xmlns:a16="http://schemas.microsoft.com/office/drawing/2014/main" id="{851429D3-3F32-4B76-902E-EBCA46A0B81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4" name="Freeform 9388">
                  <a:extLst>
                    <a:ext uri="{FF2B5EF4-FFF2-40B4-BE49-F238E27FC236}">
                      <a16:creationId xmlns:a16="http://schemas.microsoft.com/office/drawing/2014/main" id="{0E5E66FE-18B9-42DC-8674-02C6F78DB7A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5" name="Freeform 9389">
                  <a:extLst>
                    <a:ext uri="{FF2B5EF4-FFF2-40B4-BE49-F238E27FC236}">
                      <a16:creationId xmlns:a16="http://schemas.microsoft.com/office/drawing/2014/main" id="{CDE0E531-CDA6-4F2C-A13B-CC3EEED27B49}"/>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6" name="Freeform 9390">
                  <a:extLst>
                    <a:ext uri="{FF2B5EF4-FFF2-40B4-BE49-F238E27FC236}">
                      <a16:creationId xmlns:a16="http://schemas.microsoft.com/office/drawing/2014/main" id="{FF7F6285-DAA0-4AED-B9AE-6DCFC9E4D833}"/>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7" name="Freeform 9391">
                  <a:extLst>
                    <a:ext uri="{FF2B5EF4-FFF2-40B4-BE49-F238E27FC236}">
                      <a16:creationId xmlns:a16="http://schemas.microsoft.com/office/drawing/2014/main" id="{3B84D8F2-7889-4131-B232-E72A0082FC03}"/>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8" name="Freeform 9392">
                  <a:extLst>
                    <a:ext uri="{FF2B5EF4-FFF2-40B4-BE49-F238E27FC236}">
                      <a16:creationId xmlns:a16="http://schemas.microsoft.com/office/drawing/2014/main" id="{B5B051F8-306E-476A-B5C4-4FE9649C4536}"/>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9" name="Freeform 9393">
                  <a:extLst>
                    <a:ext uri="{FF2B5EF4-FFF2-40B4-BE49-F238E27FC236}">
                      <a16:creationId xmlns:a16="http://schemas.microsoft.com/office/drawing/2014/main" id="{768C930D-9E8C-4358-852D-A67AC3ABA677}"/>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0" name="Freeform 9394">
                  <a:extLst>
                    <a:ext uri="{FF2B5EF4-FFF2-40B4-BE49-F238E27FC236}">
                      <a16:creationId xmlns:a16="http://schemas.microsoft.com/office/drawing/2014/main" id="{C564C47E-9949-4380-8C10-B5FE6B21D1D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1" name="Freeform 9395">
                  <a:extLst>
                    <a:ext uri="{FF2B5EF4-FFF2-40B4-BE49-F238E27FC236}">
                      <a16:creationId xmlns:a16="http://schemas.microsoft.com/office/drawing/2014/main" id="{0D418BAD-17F4-4071-B460-C2FB3ACF5BDB}"/>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2" name="Freeform 9396">
                  <a:extLst>
                    <a:ext uri="{FF2B5EF4-FFF2-40B4-BE49-F238E27FC236}">
                      <a16:creationId xmlns:a16="http://schemas.microsoft.com/office/drawing/2014/main" id="{7356B410-409F-420D-B78E-2A001C78383D}"/>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3" name="Freeform 9397">
                  <a:extLst>
                    <a:ext uri="{FF2B5EF4-FFF2-40B4-BE49-F238E27FC236}">
                      <a16:creationId xmlns:a16="http://schemas.microsoft.com/office/drawing/2014/main" id="{9966FA45-D82C-480A-BDF4-CEDCC415B045}"/>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4" name="Freeform 9398">
                  <a:extLst>
                    <a:ext uri="{FF2B5EF4-FFF2-40B4-BE49-F238E27FC236}">
                      <a16:creationId xmlns:a16="http://schemas.microsoft.com/office/drawing/2014/main" id="{828FBBEF-26B0-4FC4-A339-30ACE467BF41}"/>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5" name="Freeform 9399">
                  <a:extLst>
                    <a:ext uri="{FF2B5EF4-FFF2-40B4-BE49-F238E27FC236}">
                      <a16:creationId xmlns:a16="http://schemas.microsoft.com/office/drawing/2014/main" id="{DFB9A037-49A8-4594-B37C-D5E65349705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6" name="Freeform 9400">
                  <a:extLst>
                    <a:ext uri="{FF2B5EF4-FFF2-40B4-BE49-F238E27FC236}">
                      <a16:creationId xmlns:a16="http://schemas.microsoft.com/office/drawing/2014/main" id="{271F0E45-FA84-4890-A65F-7E350D70046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7" name="Freeform 9401">
                  <a:extLst>
                    <a:ext uri="{FF2B5EF4-FFF2-40B4-BE49-F238E27FC236}">
                      <a16:creationId xmlns:a16="http://schemas.microsoft.com/office/drawing/2014/main" id="{778A61F0-9AF0-47C3-A536-2A471DD488F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8" name="Freeform 9402">
                  <a:extLst>
                    <a:ext uri="{FF2B5EF4-FFF2-40B4-BE49-F238E27FC236}">
                      <a16:creationId xmlns:a16="http://schemas.microsoft.com/office/drawing/2014/main" id="{C22CED00-7ACE-4E28-8731-4DEFE7C3F61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9" name="Freeform 9403">
                  <a:extLst>
                    <a:ext uri="{FF2B5EF4-FFF2-40B4-BE49-F238E27FC236}">
                      <a16:creationId xmlns:a16="http://schemas.microsoft.com/office/drawing/2014/main" id="{A3ECC874-39BA-40CE-8752-982AE74E449F}"/>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0" name="Freeform 9404">
                  <a:extLst>
                    <a:ext uri="{FF2B5EF4-FFF2-40B4-BE49-F238E27FC236}">
                      <a16:creationId xmlns:a16="http://schemas.microsoft.com/office/drawing/2014/main" id="{8C72206D-9B5B-42E0-AE06-BE5B31A67AD4}"/>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1" name="Freeform 9405">
                  <a:extLst>
                    <a:ext uri="{FF2B5EF4-FFF2-40B4-BE49-F238E27FC236}">
                      <a16:creationId xmlns:a16="http://schemas.microsoft.com/office/drawing/2014/main" id="{B0B65A72-6433-427E-82A3-D9E2EDD0834C}"/>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2" name="Freeform 9406">
                  <a:extLst>
                    <a:ext uri="{FF2B5EF4-FFF2-40B4-BE49-F238E27FC236}">
                      <a16:creationId xmlns:a16="http://schemas.microsoft.com/office/drawing/2014/main" id="{41F98E7C-61C6-4470-AAC6-7200DA0E15D2}"/>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3" name="Freeform 9407">
                  <a:extLst>
                    <a:ext uri="{FF2B5EF4-FFF2-40B4-BE49-F238E27FC236}">
                      <a16:creationId xmlns:a16="http://schemas.microsoft.com/office/drawing/2014/main" id="{D56A1083-43DC-4F2B-876A-9BE95817E86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4" name="Freeform 9408">
                  <a:extLst>
                    <a:ext uri="{FF2B5EF4-FFF2-40B4-BE49-F238E27FC236}">
                      <a16:creationId xmlns:a16="http://schemas.microsoft.com/office/drawing/2014/main" id="{1C5DA65B-2672-4379-824A-0B66FF681AF1}"/>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5" name="Freeform 9409">
                  <a:extLst>
                    <a:ext uri="{FF2B5EF4-FFF2-40B4-BE49-F238E27FC236}">
                      <a16:creationId xmlns:a16="http://schemas.microsoft.com/office/drawing/2014/main" id="{A7E2FA09-F33D-4085-8FD9-0E24182C2C0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6" name="Freeform 9410">
                  <a:extLst>
                    <a:ext uri="{FF2B5EF4-FFF2-40B4-BE49-F238E27FC236}">
                      <a16:creationId xmlns:a16="http://schemas.microsoft.com/office/drawing/2014/main" id="{FABFF356-7EB5-4D03-8D52-A07DE37B0027}"/>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7" name="Freeform 9411">
                  <a:extLst>
                    <a:ext uri="{FF2B5EF4-FFF2-40B4-BE49-F238E27FC236}">
                      <a16:creationId xmlns:a16="http://schemas.microsoft.com/office/drawing/2014/main" id="{11C265A1-D4FA-4F29-8EA0-20DD45A7BB8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8" name="Freeform 9412">
                  <a:extLst>
                    <a:ext uri="{FF2B5EF4-FFF2-40B4-BE49-F238E27FC236}">
                      <a16:creationId xmlns:a16="http://schemas.microsoft.com/office/drawing/2014/main" id="{DAB16D9E-0729-4C2D-A48D-596A7A74395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9" name="Freeform 9413">
                  <a:extLst>
                    <a:ext uri="{FF2B5EF4-FFF2-40B4-BE49-F238E27FC236}">
                      <a16:creationId xmlns:a16="http://schemas.microsoft.com/office/drawing/2014/main" id="{D6BC319F-BD96-4E50-9557-4657B50E6D2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0" name="Freeform 9414">
                  <a:extLst>
                    <a:ext uri="{FF2B5EF4-FFF2-40B4-BE49-F238E27FC236}">
                      <a16:creationId xmlns:a16="http://schemas.microsoft.com/office/drawing/2014/main" id="{B3B9251D-D860-4E83-B807-A9FAB15060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1" name="Freeform 9415">
                  <a:extLst>
                    <a:ext uri="{FF2B5EF4-FFF2-40B4-BE49-F238E27FC236}">
                      <a16:creationId xmlns:a16="http://schemas.microsoft.com/office/drawing/2014/main" id="{8AFC8F0B-8A6B-4E8A-9FFB-B825F5283C43}"/>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2" name="Freeform 9416">
                  <a:extLst>
                    <a:ext uri="{FF2B5EF4-FFF2-40B4-BE49-F238E27FC236}">
                      <a16:creationId xmlns:a16="http://schemas.microsoft.com/office/drawing/2014/main" id="{027EDB0A-0A17-412B-A033-7FDD730F74BA}"/>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3" name="Freeform 9417">
                  <a:extLst>
                    <a:ext uri="{FF2B5EF4-FFF2-40B4-BE49-F238E27FC236}">
                      <a16:creationId xmlns:a16="http://schemas.microsoft.com/office/drawing/2014/main" id="{70D74E9E-4C86-430A-AAB0-EC088830F4DB}"/>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4" name="Freeform 9418">
                  <a:extLst>
                    <a:ext uri="{FF2B5EF4-FFF2-40B4-BE49-F238E27FC236}">
                      <a16:creationId xmlns:a16="http://schemas.microsoft.com/office/drawing/2014/main" id="{A7ADC1D5-A29B-47F5-9C9E-D6A98C5882E3}"/>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5" name="Freeform 9419">
                  <a:extLst>
                    <a:ext uri="{FF2B5EF4-FFF2-40B4-BE49-F238E27FC236}">
                      <a16:creationId xmlns:a16="http://schemas.microsoft.com/office/drawing/2014/main" id="{21A8D469-83DF-458A-B9BD-368583A30A1E}"/>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6" name="Freeform 9420">
                  <a:extLst>
                    <a:ext uri="{FF2B5EF4-FFF2-40B4-BE49-F238E27FC236}">
                      <a16:creationId xmlns:a16="http://schemas.microsoft.com/office/drawing/2014/main" id="{A351273F-2D41-4D48-85D2-B8DAC6658729}"/>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7" name="Freeform 9421">
                  <a:extLst>
                    <a:ext uri="{FF2B5EF4-FFF2-40B4-BE49-F238E27FC236}">
                      <a16:creationId xmlns:a16="http://schemas.microsoft.com/office/drawing/2014/main" id="{96A41D5B-C16A-481C-97CD-FF966DD335F9}"/>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8" name="Freeform 9422">
                  <a:extLst>
                    <a:ext uri="{FF2B5EF4-FFF2-40B4-BE49-F238E27FC236}">
                      <a16:creationId xmlns:a16="http://schemas.microsoft.com/office/drawing/2014/main" id="{1E70C987-E17F-4C60-919A-1BBCCAE8BBC8}"/>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9" name="Freeform 9423">
                  <a:extLst>
                    <a:ext uri="{FF2B5EF4-FFF2-40B4-BE49-F238E27FC236}">
                      <a16:creationId xmlns:a16="http://schemas.microsoft.com/office/drawing/2014/main" id="{B7EC0A0B-2DF9-4525-B2DF-387A3CF4674E}"/>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0" name="Freeform 9424">
                  <a:extLst>
                    <a:ext uri="{FF2B5EF4-FFF2-40B4-BE49-F238E27FC236}">
                      <a16:creationId xmlns:a16="http://schemas.microsoft.com/office/drawing/2014/main" id="{55F913C5-B4B3-4566-A63E-AE5606F9438F}"/>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1" name="Freeform 9425">
                  <a:extLst>
                    <a:ext uri="{FF2B5EF4-FFF2-40B4-BE49-F238E27FC236}">
                      <a16:creationId xmlns:a16="http://schemas.microsoft.com/office/drawing/2014/main" id="{FC29FAC9-0359-412B-847A-08C04593F200}"/>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2" name="Freeform 9426">
                  <a:extLst>
                    <a:ext uri="{FF2B5EF4-FFF2-40B4-BE49-F238E27FC236}">
                      <a16:creationId xmlns:a16="http://schemas.microsoft.com/office/drawing/2014/main" id="{F2D0A34F-1CDB-4EEA-8F82-1802BA4190AC}"/>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3" name="Freeform 9427">
                  <a:extLst>
                    <a:ext uri="{FF2B5EF4-FFF2-40B4-BE49-F238E27FC236}">
                      <a16:creationId xmlns:a16="http://schemas.microsoft.com/office/drawing/2014/main" id="{A657F088-7702-4111-A286-D0F513756160}"/>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4" name="Freeform 9428">
                  <a:extLst>
                    <a:ext uri="{FF2B5EF4-FFF2-40B4-BE49-F238E27FC236}">
                      <a16:creationId xmlns:a16="http://schemas.microsoft.com/office/drawing/2014/main" id="{2E2665F1-E137-42D3-BDEE-E581866FBF24}"/>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5" name="Freeform 9429">
                  <a:extLst>
                    <a:ext uri="{FF2B5EF4-FFF2-40B4-BE49-F238E27FC236}">
                      <a16:creationId xmlns:a16="http://schemas.microsoft.com/office/drawing/2014/main" id="{0127D5F4-5F50-422B-9964-F76033980B4B}"/>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6" name="Freeform 9430">
                  <a:extLst>
                    <a:ext uri="{FF2B5EF4-FFF2-40B4-BE49-F238E27FC236}">
                      <a16:creationId xmlns:a16="http://schemas.microsoft.com/office/drawing/2014/main" id="{5FAA0029-ED44-4D87-B677-9269793138F4}"/>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7" name="Freeform 9431">
                  <a:extLst>
                    <a:ext uri="{FF2B5EF4-FFF2-40B4-BE49-F238E27FC236}">
                      <a16:creationId xmlns:a16="http://schemas.microsoft.com/office/drawing/2014/main" id="{86E1EC8E-F802-401A-B1E2-D456DDF2129E}"/>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8" name="Freeform 9432">
                  <a:extLst>
                    <a:ext uri="{FF2B5EF4-FFF2-40B4-BE49-F238E27FC236}">
                      <a16:creationId xmlns:a16="http://schemas.microsoft.com/office/drawing/2014/main" id="{AF7E5E25-5D42-4715-A142-BEAC510C426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9" name="Freeform 9433">
                  <a:extLst>
                    <a:ext uri="{FF2B5EF4-FFF2-40B4-BE49-F238E27FC236}">
                      <a16:creationId xmlns:a16="http://schemas.microsoft.com/office/drawing/2014/main" id="{B42177AA-2B58-4FCA-9C00-B6C5237B30B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0" name="Freeform 9434">
                  <a:extLst>
                    <a:ext uri="{FF2B5EF4-FFF2-40B4-BE49-F238E27FC236}">
                      <a16:creationId xmlns:a16="http://schemas.microsoft.com/office/drawing/2014/main" id="{FB6FD22E-716A-4779-A422-F31D5846FD77}"/>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1" name="Freeform 9435">
                  <a:extLst>
                    <a:ext uri="{FF2B5EF4-FFF2-40B4-BE49-F238E27FC236}">
                      <a16:creationId xmlns:a16="http://schemas.microsoft.com/office/drawing/2014/main" id="{6A82D853-10B5-4289-8E01-2A8DB9888B3D}"/>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2" name="Freeform 9436">
                  <a:extLst>
                    <a:ext uri="{FF2B5EF4-FFF2-40B4-BE49-F238E27FC236}">
                      <a16:creationId xmlns:a16="http://schemas.microsoft.com/office/drawing/2014/main" id="{7DFB99EE-8735-4EDA-B5EC-7F8E21145FB6}"/>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3" name="Freeform 9437">
                  <a:extLst>
                    <a:ext uri="{FF2B5EF4-FFF2-40B4-BE49-F238E27FC236}">
                      <a16:creationId xmlns:a16="http://schemas.microsoft.com/office/drawing/2014/main" id="{4054D21B-F790-47ED-A7FF-AD301702C04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4" name="Freeform 9438">
                  <a:extLst>
                    <a:ext uri="{FF2B5EF4-FFF2-40B4-BE49-F238E27FC236}">
                      <a16:creationId xmlns:a16="http://schemas.microsoft.com/office/drawing/2014/main" id="{5BEC4A63-E058-4F80-8673-F11FD657D1E7}"/>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5" name="Freeform 9439">
                  <a:extLst>
                    <a:ext uri="{FF2B5EF4-FFF2-40B4-BE49-F238E27FC236}">
                      <a16:creationId xmlns:a16="http://schemas.microsoft.com/office/drawing/2014/main" id="{D7B051DD-9C9E-4DE2-9C14-3B21625922D8}"/>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6" name="Freeform 9440">
                  <a:extLst>
                    <a:ext uri="{FF2B5EF4-FFF2-40B4-BE49-F238E27FC236}">
                      <a16:creationId xmlns:a16="http://schemas.microsoft.com/office/drawing/2014/main" id="{8181FA41-C0A9-4275-AA32-26BD6A4A8E8F}"/>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7" name="Freeform 9441">
                  <a:extLst>
                    <a:ext uri="{FF2B5EF4-FFF2-40B4-BE49-F238E27FC236}">
                      <a16:creationId xmlns:a16="http://schemas.microsoft.com/office/drawing/2014/main" id="{B321705A-6C15-449B-8143-133802B39FB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8" name="Freeform 9442">
                  <a:extLst>
                    <a:ext uri="{FF2B5EF4-FFF2-40B4-BE49-F238E27FC236}">
                      <a16:creationId xmlns:a16="http://schemas.microsoft.com/office/drawing/2014/main" id="{057A3F12-A871-43D8-BC33-954AC9837A1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9" name="Freeform 9443">
                  <a:extLst>
                    <a:ext uri="{FF2B5EF4-FFF2-40B4-BE49-F238E27FC236}">
                      <a16:creationId xmlns:a16="http://schemas.microsoft.com/office/drawing/2014/main" id="{EF413728-1307-4B55-BF14-8AA76AB6FDB3}"/>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0" name="Freeform 9444">
                  <a:extLst>
                    <a:ext uri="{FF2B5EF4-FFF2-40B4-BE49-F238E27FC236}">
                      <a16:creationId xmlns:a16="http://schemas.microsoft.com/office/drawing/2014/main" id="{DA227A46-A222-46F4-AB9F-AE6C248D6EF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1" name="Freeform 9445">
                  <a:extLst>
                    <a:ext uri="{FF2B5EF4-FFF2-40B4-BE49-F238E27FC236}">
                      <a16:creationId xmlns:a16="http://schemas.microsoft.com/office/drawing/2014/main" id="{826807FD-51E5-4E51-A876-E432047205F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2" name="Freeform 9446">
                  <a:extLst>
                    <a:ext uri="{FF2B5EF4-FFF2-40B4-BE49-F238E27FC236}">
                      <a16:creationId xmlns:a16="http://schemas.microsoft.com/office/drawing/2014/main" id="{529E8872-83BF-4828-9CE5-8279B5B542C0}"/>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3" name="Freeform 9447">
                  <a:extLst>
                    <a:ext uri="{FF2B5EF4-FFF2-40B4-BE49-F238E27FC236}">
                      <a16:creationId xmlns:a16="http://schemas.microsoft.com/office/drawing/2014/main" id="{F3618134-0567-4A96-B484-01A588C6751E}"/>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4" name="Freeform 9448">
                  <a:extLst>
                    <a:ext uri="{FF2B5EF4-FFF2-40B4-BE49-F238E27FC236}">
                      <a16:creationId xmlns:a16="http://schemas.microsoft.com/office/drawing/2014/main" id="{8122F0F5-4A03-463D-8196-6ADF3AE4690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5" name="Freeform 9449">
                  <a:extLst>
                    <a:ext uri="{FF2B5EF4-FFF2-40B4-BE49-F238E27FC236}">
                      <a16:creationId xmlns:a16="http://schemas.microsoft.com/office/drawing/2014/main" id="{BB60FA16-BC26-4409-875B-7E3EE52FB5E1}"/>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6" name="Freeform 9450">
                  <a:extLst>
                    <a:ext uri="{FF2B5EF4-FFF2-40B4-BE49-F238E27FC236}">
                      <a16:creationId xmlns:a16="http://schemas.microsoft.com/office/drawing/2014/main" id="{4DAFD3F3-C538-41B4-AA5F-0EDEA0D544B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7" name="Freeform 9451">
                  <a:extLst>
                    <a:ext uri="{FF2B5EF4-FFF2-40B4-BE49-F238E27FC236}">
                      <a16:creationId xmlns:a16="http://schemas.microsoft.com/office/drawing/2014/main" id="{7C3C2308-C627-4E47-9BEC-C9876517F78C}"/>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8" name="Freeform 9452">
                  <a:extLst>
                    <a:ext uri="{FF2B5EF4-FFF2-40B4-BE49-F238E27FC236}">
                      <a16:creationId xmlns:a16="http://schemas.microsoft.com/office/drawing/2014/main" id="{95BE1DBC-25D5-446B-8C05-49EFBE8F930A}"/>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9" name="Freeform 9453">
                  <a:extLst>
                    <a:ext uri="{FF2B5EF4-FFF2-40B4-BE49-F238E27FC236}">
                      <a16:creationId xmlns:a16="http://schemas.microsoft.com/office/drawing/2014/main" id="{A6259067-59D8-416C-9588-367EE51FB154}"/>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0" name="Freeform 9454">
                  <a:extLst>
                    <a:ext uri="{FF2B5EF4-FFF2-40B4-BE49-F238E27FC236}">
                      <a16:creationId xmlns:a16="http://schemas.microsoft.com/office/drawing/2014/main" id="{DACF2E6A-262B-4DEE-8211-C612509595DF}"/>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1" name="Freeform 9455">
                  <a:extLst>
                    <a:ext uri="{FF2B5EF4-FFF2-40B4-BE49-F238E27FC236}">
                      <a16:creationId xmlns:a16="http://schemas.microsoft.com/office/drawing/2014/main" id="{E9053959-CA34-4734-9997-3E1A2854CE59}"/>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2" name="Freeform 9456">
                  <a:extLst>
                    <a:ext uri="{FF2B5EF4-FFF2-40B4-BE49-F238E27FC236}">
                      <a16:creationId xmlns:a16="http://schemas.microsoft.com/office/drawing/2014/main" id="{F1E15171-B61B-4258-99DA-790EB55B2AC9}"/>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3" name="Freeform 9457">
                  <a:extLst>
                    <a:ext uri="{FF2B5EF4-FFF2-40B4-BE49-F238E27FC236}">
                      <a16:creationId xmlns:a16="http://schemas.microsoft.com/office/drawing/2014/main" id="{EAC0EDF7-62E7-413F-8AD5-750812E0CC36}"/>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4" name="Freeform 9458">
                  <a:extLst>
                    <a:ext uri="{FF2B5EF4-FFF2-40B4-BE49-F238E27FC236}">
                      <a16:creationId xmlns:a16="http://schemas.microsoft.com/office/drawing/2014/main" id="{901297D1-D1AC-4562-98A9-C0D0C21BD393}"/>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5" name="Freeform 9459">
                  <a:extLst>
                    <a:ext uri="{FF2B5EF4-FFF2-40B4-BE49-F238E27FC236}">
                      <a16:creationId xmlns:a16="http://schemas.microsoft.com/office/drawing/2014/main" id="{6DB9F3C0-7C5E-4FE0-9C19-D2A19717B92F}"/>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6" name="Freeform 9460">
                  <a:extLst>
                    <a:ext uri="{FF2B5EF4-FFF2-40B4-BE49-F238E27FC236}">
                      <a16:creationId xmlns:a16="http://schemas.microsoft.com/office/drawing/2014/main" id="{D5E60CF3-6BB2-4765-9322-728E9F6BEE83}"/>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7" name="Freeform 9461">
                  <a:extLst>
                    <a:ext uri="{FF2B5EF4-FFF2-40B4-BE49-F238E27FC236}">
                      <a16:creationId xmlns:a16="http://schemas.microsoft.com/office/drawing/2014/main" id="{93C84A6A-1503-4C38-9C30-5E93A1C224C5}"/>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8" name="Freeform 9462">
                  <a:extLst>
                    <a:ext uri="{FF2B5EF4-FFF2-40B4-BE49-F238E27FC236}">
                      <a16:creationId xmlns:a16="http://schemas.microsoft.com/office/drawing/2014/main" id="{3B1A33CF-17AD-41ED-A695-66D4B06CCF0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9" name="Freeform 9463">
                  <a:extLst>
                    <a:ext uri="{FF2B5EF4-FFF2-40B4-BE49-F238E27FC236}">
                      <a16:creationId xmlns:a16="http://schemas.microsoft.com/office/drawing/2014/main" id="{9D4D2493-A43C-4645-B0C5-4A883EBBEA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0" name="Freeform 9464">
                  <a:extLst>
                    <a:ext uri="{FF2B5EF4-FFF2-40B4-BE49-F238E27FC236}">
                      <a16:creationId xmlns:a16="http://schemas.microsoft.com/office/drawing/2014/main" id="{881B2460-E860-4CB2-81CA-2C5AC23CC83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1" name="Freeform 9465">
                  <a:extLst>
                    <a:ext uri="{FF2B5EF4-FFF2-40B4-BE49-F238E27FC236}">
                      <a16:creationId xmlns:a16="http://schemas.microsoft.com/office/drawing/2014/main" id="{F3794BF6-F4B1-46D4-86D6-D5680805B375}"/>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2" name="Freeform 9466">
                  <a:extLst>
                    <a:ext uri="{FF2B5EF4-FFF2-40B4-BE49-F238E27FC236}">
                      <a16:creationId xmlns:a16="http://schemas.microsoft.com/office/drawing/2014/main" id="{27C14112-36D8-4985-8D6E-0DDD34B985B8}"/>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3" name="Freeform 9467">
                  <a:extLst>
                    <a:ext uri="{FF2B5EF4-FFF2-40B4-BE49-F238E27FC236}">
                      <a16:creationId xmlns:a16="http://schemas.microsoft.com/office/drawing/2014/main" id="{843F73C1-0D1C-4280-B752-917FEAD3486B}"/>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4" name="Freeform 9468">
                  <a:extLst>
                    <a:ext uri="{FF2B5EF4-FFF2-40B4-BE49-F238E27FC236}">
                      <a16:creationId xmlns:a16="http://schemas.microsoft.com/office/drawing/2014/main" id="{6BADB716-BF0E-43E3-AC16-684D686F3B20}"/>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5" name="Freeform 9469">
                  <a:extLst>
                    <a:ext uri="{FF2B5EF4-FFF2-40B4-BE49-F238E27FC236}">
                      <a16:creationId xmlns:a16="http://schemas.microsoft.com/office/drawing/2014/main" id="{A932657D-7ACD-4ABE-A5B8-E6DC86848676}"/>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6" name="Freeform 9470">
                  <a:extLst>
                    <a:ext uri="{FF2B5EF4-FFF2-40B4-BE49-F238E27FC236}">
                      <a16:creationId xmlns:a16="http://schemas.microsoft.com/office/drawing/2014/main" id="{F5D91D77-93D7-4482-BF64-4F0D76918BB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7" name="Freeform 9471">
                  <a:extLst>
                    <a:ext uri="{FF2B5EF4-FFF2-40B4-BE49-F238E27FC236}">
                      <a16:creationId xmlns:a16="http://schemas.microsoft.com/office/drawing/2014/main" id="{7DF82AB8-C444-438C-B75F-E0FA0BC5D06E}"/>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8" name="Freeform 9472">
                  <a:extLst>
                    <a:ext uri="{FF2B5EF4-FFF2-40B4-BE49-F238E27FC236}">
                      <a16:creationId xmlns:a16="http://schemas.microsoft.com/office/drawing/2014/main" id="{543C4364-E509-4185-9138-F935FF7E0E7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9" name="Freeform 9473">
                  <a:extLst>
                    <a:ext uri="{FF2B5EF4-FFF2-40B4-BE49-F238E27FC236}">
                      <a16:creationId xmlns:a16="http://schemas.microsoft.com/office/drawing/2014/main" id="{C07C37A7-F692-4269-AA7C-7D6C259C8464}"/>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0" name="Freeform 9474">
                  <a:extLst>
                    <a:ext uri="{FF2B5EF4-FFF2-40B4-BE49-F238E27FC236}">
                      <a16:creationId xmlns:a16="http://schemas.microsoft.com/office/drawing/2014/main" id="{D1C01E57-E6B4-4124-BE0E-333701815C37}"/>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1" name="Freeform 9475">
                  <a:extLst>
                    <a:ext uri="{FF2B5EF4-FFF2-40B4-BE49-F238E27FC236}">
                      <a16:creationId xmlns:a16="http://schemas.microsoft.com/office/drawing/2014/main" id="{5D7CE33E-FF0C-49EB-BAC0-297114797235}"/>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2" name="Freeform 9476">
                  <a:extLst>
                    <a:ext uri="{FF2B5EF4-FFF2-40B4-BE49-F238E27FC236}">
                      <a16:creationId xmlns:a16="http://schemas.microsoft.com/office/drawing/2014/main" id="{EC8F5678-36CD-4729-A22A-5CB39DD184E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3" name="Freeform 9477">
                  <a:extLst>
                    <a:ext uri="{FF2B5EF4-FFF2-40B4-BE49-F238E27FC236}">
                      <a16:creationId xmlns:a16="http://schemas.microsoft.com/office/drawing/2014/main" id="{E1737D5B-4447-4E89-A6AF-EFC4149BCFF9}"/>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4" name="Freeform 9478">
                  <a:extLst>
                    <a:ext uri="{FF2B5EF4-FFF2-40B4-BE49-F238E27FC236}">
                      <a16:creationId xmlns:a16="http://schemas.microsoft.com/office/drawing/2014/main" id="{4A641D1C-A106-4204-87F6-0BF7B72E21E5}"/>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5" name="Freeform 9479">
                  <a:extLst>
                    <a:ext uri="{FF2B5EF4-FFF2-40B4-BE49-F238E27FC236}">
                      <a16:creationId xmlns:a16="http://schemas.microsoft.com/office/drawing/2014/main" id="{706992C9-E2E7-4684-A875-FA434A2DB26A}"/>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6" name="Freeform 9480">
                  <a:extLst>
                    <a:ext uri="{FF2B5EF4-FFF2-40B4-BE49-F238E27FC236}">
                      <a16:creationId xmlns:a16="http://schemas.microsoft.com/office/drawing/2014/main" id="{D177E993-68BD-4601-AB34-28AB23231647}"/>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7" name="Freeform 9481">
                  <a:extLst>
                    <a:ext uri="{FF2B5EF4-FFF2-40B4-BE49-F238E27FC236}">
                      <a16:creationId xmlns:a16="http://schemas.microsoft.com/office/drawing/2014/main" id="{384BAD54-767A-4494-9459-F73673AAEBFC}"/>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8" name="Freeform 9482">
                  <a:extLst>
                    <a:ext uri="{FF2B5EF4-FFF2-40B4-BE49-F238E27FC236}">
                      <a16:creationId xmlns:a16="http://schemas.microsoft.com/office/drawing/2014/main" id="{F69BC7D4-0DD1-4557-8EB6-C72D8B78BE8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9" name="Freeform 9483">
                  <a:extLst>
                    <a:ext uri="{FF2B5EF4-FFF2-40B4-BE49-F238E27FC236}">
                      <a16:creationId xmlns:a16="http://schemas.microsoft.com/office/drawing/2014/main" id="{CAE3B3AB-9547-419E-97B1-8B0962DBCAB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0" name="Freeform 9484">
                  <a:extLst>
                    <a:ext uri="{FF2B5EF4-FFF2-40B4-BE49-F238E27FC236}">
                      <a16:creationId xmlns:a16="http://schemas.microsoft.com/office/drawing/2014/main" id="{3EDB5548-94A3-4633-B433-CC4947278C75}"/>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1" name="Freeform 9485">
                  <a:extLst>
                    <a:ext uri="{FF2B5EF4-FFF2-40B4-BE49-F238E27FC236}">
                      <a16:creationId xmlns:a16="http://schemas.microsoft.com/office/drawing/2014/main" id="{8E64DDDE-6969-4BFC-B555-DA26C75B17E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2" name="Freeform 9486">
                  <a:extLst>
                    <a:ext uri="{FF2B5EF4-FFF2-40B4-BE49-F238E27FC236}">
                      <a16:creationId xmlns:a16="http://schemas.microsoft.com/office/drawing/2014/main" id="{D3A9F796-DD15-4360-98AD-C40BD108CC73}"/>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3" name="Freeform 9487">
                  <a:extLst>
                    <a:ext uri="{FF2B5EF4-FFF2-40B4-BE49-F238E27FC236}">
                      <a16:creationId xmlns:a16="http://schemas.microsoft.com/office/drawing/2014/main" id="{A4F76151-2402-494C-AA43-19BAB16BFECD}"/>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4" name="Freeform 9488">
                  <a:extLst>
                    <a:ext uri="{FF2B5EF4-FFF2-40B4-BE49-F238E27FC236}">
                      <a16:creationId xmlns:a16="http://schemas.microsoft.com/office/drawing/2014/main" id="{11C0DD3A-A37E-43F2-B502-8AC66E3268D4}"/>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5" name="Freeform 9489">
                  <a:extLst>
                    <a:ext uri="{FF2B5EF4-FFF2-40B4-BE49-F238E27FC236}">
                      <a16:creationId xmlns:a16="http://schemas.microsoft.com/office/drawing/2014/main" id="{60A09D95-B78A-4EBA-A3A2-C859CCF31D71}"/>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6" name="Freeform 9490">
                  <a:extLst>
                    <a:ext uri="{FF2B5EF4-FFF2-40B4-BE49-F238E27FC236}">
                      <a16:creationId xmlns:a16="http://schemas.microsoft.com/office/drawing/2014/main" id="{4D0B5A13-3E61-4020-BEB1-618BAF67499F}"/>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7" name="Freeform 9491">
                  <a:extLst>
                    <a:ext uri="{FF2B5EF4-FFF2-40B4-BE49-F238E27FC236}">
                      <a16:creationId xmlns:a16="http://schemas.microsoft.com/office/drawing/2014/main" id="{A0DFD8E5-E6C3-4D5E-AF74-B2EE84B7569C}"/>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8" name="Freeform 9492">
                  <a:extLst>
                    <a:ext uri="{FF2B5EF4-FFF2-40B4-BE49-F238E27FC236}">
                      <a16:creationId xmlns:a16="http://schemas.microsoft.com/office/drawing/2014/main" id="{D7D85FEE-F12D-4CED-A9C1-E7045B42F1E2}"/>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9" name="Freeform 9493">
                  <a:extLst>
                    <a:ext uri="{FF2B5EF4-FFF2-40B4-BE49-F238E27FC236}">
                      <a16:creationId xmlns:a16="http://schemas.microsoft.com/office/drawing/2014/main" id="{80977E4F-9B06-4393-BDF3-C45E5D3334E9}"/>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0" name="Freeform 9494">
                  <a:extLst>
                    <a:ext uri="{FF2B5EF4-FFF2-40B4-BE49-F238E27FC236}">
                      <a16:creationId xmlns:a16="http://schemas.microsoft.com/office/drawing/2014/main" id="{BCAE3970-D785-4309-9A7C-445DB47A5185}"/>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1" name="Freeform 9495">
                  <a:extLst>
                    <a:ext uri="{FF2B5EF4-FFF2-40B4-BE49-F238E27FC236}">
                      <a16:creationId xmlns:a16="http://schemas.microsoft.com/office/drawing/2014/main" id="{16CF969B-8337-4F11-841E-C0BBEACD135E}"/>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2" name="Freeform 9496">
                  <a:extLst>
                    <a:ext uri="{FF2B5EF4-FFF2-40B4-BE49-F238E27FC236}">
                      <a16:creationId xmlns:a16="http://schemas.microsoft.com/office/drawing/2014/main" id="{02C49118-9F96-4E6C-BAE6-55AA93392F18}"/>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3" name="Freeform 9497">
                  <a:extLst>
                    <a:ext uri="{FF2B5EF4-FFF2-40B4-BE49-F238E27FC236}">
                      <a16:creationId xmlns:a16="http://schemas.microsoft.com/office/drawing/2014/main" id="{3945C429-003F-4CCE-809D-95DFAC02D45F}"/>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4" name="Freeform 9498">
                  <a:extLst>
                    <a:ext uri="{FF2B5EF4-FFF2-40B4-BE49-F238E27FC236}">
                      <a16:creationId xmlns:a16="http://schemas.microsoft.com/office/drawing/2014/main" id="{1CB1F95E-F7C6-4E91-877E-6522452CD36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5" name="Freeform 9499">
                  <a:extLst>
                    <a:ext uri="{FF2B5EF4-FFF2-40B4-BE49-F238E27FC236}">
                      <a16:creationId xmlns:a16="http://schemas.microsoft.com/office/drawing/2014/main" id="{83F1C432-0B67-4EE9-870F-95A972DBBEDC}"/>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6" name="Freeform 9500">
                  <a:extLst>
                    <a:ext uri="{FF2B5EF4-FFF2-40B4-BE49-F238E27FC236}">
                      <a16:creationId xmlns:a16="http://schemas.microsoft.com/office/drawing/2014/main" id="{65D2772D-DD0F-404D-A212-46F44DD1FFE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7" name="Freeform 9501">
                  <a:extLst>
                    <a:ext uri="{FF2B5EF4-FFF2-40B4-BE49-F238E27FC236}">
                      <a16:creationId xmlns:a16="http://schemas.microsoft.com/office/drawing/2014/main" id="{03DB1C1E-6EEB-421F-ADD2-5601A90FDCE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8" name="Freeform 9502">
                  <a:extLst>
                    <a:ext uri="{FF2B5EF4-FFF2-40B4-BE49-F238E27FC236}">
                      <a16:creationId xmlns:a16="http://schemas.microsoft.com/office/drawing/2014/main" id="{3A363C15-9F05-4E3F-8E6A-8A6C0B66628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9" name="Freeform 9503">
                  <a:extLst>
                    <a:ext uri="{FF2B5EF4-FFF2-40B4-BE49-F238E27FC236}">
                      <a16:creationId xmlns:a16="http://schemas.microsoft.com/office/drawing/2014/main" id="{89C1BBC3-FA85-4E71-9B74-C5B89A60B100}"/>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0" name="Freeform 9504">
                  <a:extLst>
                    <a:ext uri="{FF2B5EF4-FFF2-40B4-BE49-F238E27FC236}">
                      <a16:creationId xmlns:a16="http://schemas.microsoft.com/office/drawing/2014/main" id="{50B42F56-788F-4632-A4D7-1B1A842AE6A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1" name="Freeform 9505">
                  <a:extLst>
                    <a:ext uri="{FF2B5EF4-FFF2-40B4-BE49-F238E27FC236}">
                      <a16:creationId xmlns:a16="http://schemas.microsoft.com/office/drawing/2014/main" id="{9CE2C414-9E93-45B3-92A1-92B72E4150BB}"/>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2" name="Freeform 9506">
                  <a:extLst>
                    <a:ext uri="{FF2B5EF4-FFF2-40B4-BE49-F238E27FC236}">
                      <a16:creationId xmlns:a16="http://schemas.microsoft.com/office/drawing/2014/main" id="{86D99782-4C59-4110-955D-1F949FBA51DB}"/>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3" name="Freeform 9507">
                  <a:extLst>
                    <a:ext uri="{FF2B5EF4-FFF2-40B4-BE49-F238E27FC236}">
                      <a16:creationId xmlns:a16="http://schemas.microsoft.com/office/drawing/2014/main" id="{6038930D-EC4D-4BF6-97EB-9ECAD0C448AE}"/>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4" name="Freeform 9508">
                  <a:extLst>
                    <a:ext uri="{FF2B5EF4-FFF2-40B4-BE49-F238E27FC236}">
                      <a16:creationId xmlns:a16="http://schemas.microsoft.com/office/drawing/2014/main" id="{A44F91C4-7365-4116-B8DF-50DDDC008C0E}"/>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5" name="Freeform 9509">
                  <a:extLst>
                    <a:ext uri="{FF2B5EF4-FFF2-40B4-BE49-F238E27FC236}">
                      <a16:creationId xmlns:a16="http://schemas.microsoft.com/office/drawing/2014/main" id="{927DB666-1EB7-4F1E-B455-F0DF3AE67AA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6" name="Freeform 9510">
                  <a:extLst>
                    <a:ext uri="{FF2B5EF4-FFF2-40B4-BE49-F238E27FC236}">
                      <a16:creationId xmlns:a16="http://schemas.microsoft.com/office/drawing/2014/main" id="{651343EC-692B-4543-889F-D4F25EFA18BD}"/>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7" name="Freeform 9511">
                  <a:extLst>
                    <a:ext uri="{FF2B5EF4-FFF2-40B4-BE49-F238E27FC236}">
                      <a16:creationId xmlns:a16="http://schemas.microsoft.com/office/drawing/2014/main" id="{0984A54B-0FF5-4EE4-B63B-B9FF8A37F5CB}"/>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8" name="Freeform 9512">
                  <a:extLst>
                    <a:ext uri="{FF2B5EF4-FFF2-40B4-BE49-F238E27FC236}">
                      <a16:creationId xmlns:a16="http://schemas.microsoft.com/office/drawing/2014/main" id="{38AA7571-A991-4157-BF13-FE1A90C6F3A1}"/>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9" name="Freeform 9513">
                  <a:extLst>
                    <a:ext uri="{FF2B5EF4-FFF2-40B4-BE49-F238E27FC236}">
                      <a16:creationId xmlns:a16="http://schemas.microsoft.com/office/drawing/2014/main" id="{AEA630E8-88D5-4799-AD97-3A9B0E64BE5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0" name="Freeform 9514">
                  <a:extLst>
                    <a:ext uri="{FF2B5EF4-FFF2-40B4-BE49-F238E27FC236}">
                      <a16:creationId xmlns:a16="http://schemas.microsoft.com/office/drawing/2014/main" id="{9D288463-AB38-43CA-83AC-F6B471C1C2E0}"/>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1" name="Freeform 9515">
                  <a:extLst>
                    <a:ext uri="{FF2B5EF4-FFF2-40B4-BE49-F238E27FC236}">
                      <a16:creationId xmlns:a16="http://schemas.microsoft.com/office/drawing/2014/main" id="{7C5C38FD-DB58-411F-91BD-886D7055FCCD}"/>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2" name="Freeform 9516">
                  <a:extLst>
                    <a:ext uri="{FF2B5EF4-FFF2-40B4-BE49-F238E27FC236}">
                      <a16:creationId xmlns:a16="http://schemas.microsoft.com/office/drawing/2014/main" id="{68E59FB7-5AA3-4C3B-9152-8C627B0C8CE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3" name="Freeform 9517">
                  <a:extLst>
                    <a:ext uri="{FF2B5EF4-FFF2-40B4-BE49-F238E27FC236}">
                      <a16:creationId xmlns:a16="http://schemas.microsoft.com/office/drawing/2014/main" id="{BDBF48E2-89FD-4567-83A3-B3B9D26DB93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4" name="Freeform 9518">
                  <a:extLst>
                    <a:ext uri="{FF2B5EF4-FFF2-40B4-BE49-F238E27FC236}">
                      <a16:creationId xmlns:a16="http://schemas.microsoft.com/office/drawing/2014/main" id="{B54A2D79-B82C-4F14-984F-BB4866DABCB7}"/>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5" name="Freeform 9519">
                  <a:extLst>
                    <a:ext uri="{FF2B5EF4-FFF2-40B4-BE49-F238E27FC236}">
                      <a16:creationId xmlns:a16="http://schemas.microsoft.com/office/drawing/2014/main" id="{50D544D0-1BE4-4327-8913-6E3FED0C9D21}"/>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6" name="Freeform 9520">
                  <a:extLst>
                    <a:ext uri="{FF2B5EF4-FFF2-40B4-BE49-F238E27FC236}">
                      <a16:creationId xmlns:a16="http://schemas.microsoft.com/office/drawing/2014/main" id="{3B0E1A9A-4117-4265-B611-E63FB3F14876}"/>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7" name="Freeform 9521">
                  <a:extLst>
                    <a:ext uri="{FF2B5EF4-FFF2-40B4-BE49-F238E27FC236}">
                      <a16:creationId xmlns:a16="http://schemas.microsoft.com/office/drawing/2014/main" id="{282DEE7B-40EB-4726-A09C-31BEBE88B534}"/>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8" name="Freeform 9522">
                  <a:extLst>
                    <a:ext uri="{FF2B5EF4-FFF2-40B4-BE49-F238E27FC236}">
                      <a16:creationId xmlns:a16="http://schemas.microsoft.com/office/drawing/2014/main" id="{9C988335-D9EF-44F8-AD0E-26BD4DE7F95C}"/>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9" name="Freeform 9523">
                  <a:extLst>
                    <a:ext uri="{FF2B5EF4-FFF2-40B4-BE49-F238E27FC236}">
                      <a16:creationId xmlns:a16="http://schemas.microsoft.com/office/drawing/2014/main" id="{1A184F53-A20B-4BFC-B181-9F2EAE6AF89C}"/>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0" name="Freeform 9524">
                  <a:extLst>
                    <a:ext uri="{FF2B5EF4-FFF2-40B4-BE49-F238E27FC236}">
                      <a16:creationId xmlns:a16="http://schemas.microsoft.com/office/drawing/2014/main" id="{536C9FF0-C2DC-45D8-A14C-AB113376D48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1" name="Freeform 9525">
                  <a:extLst>
                    <a:ext uri="{FF2B5EF4-FFF2-40B4-BE49-F238E27FC236}">
                      <a16:creationId xmlns:a16="http://schemas.microsoft.com/office/drawing/2014/main" id="{B7B29E2D-6D5F-4D0F-8DAE-EB83EA2BB58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2" name="Freeform 9526">
                  <a:extLst>
                    <a:ext uri="{FF2B5EF4-FFF2-40B4-BE49-F238E27FC236}">
                      <a16:creationId xmlns:a16="http://schemas.microsoft.com/office/drawing/2014/main" id="{E5FFB705-453F-4B09-AB23-2BE540EFB4A8}"/>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3" name="Freeform 9527">
                  <a:extLst>
                    <a:ext uri="{FF2B5EF4-FFF2-40B4-BE49-F238E27FC236}">
                      <a16:creationId xmlns:a16="http://schemas.microsoft.com/office/drawing/2014/main" id="{6989DC86-45BE-4C17-B590-D8182DB1E4DF}"/>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4" name="Freeform 9528">
                  <a:extLst>
                    <a:ext uri="{FF2B5EF4-FFF2-40B4-BE49-F238E27FC236}">
                      <a16:creationId xmlns:a16="http://schemas.microsoft.com/office/drawing/2014/main" id="{1DCDE0E9-3391-446D-9726-C219C366EAFF}"/>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5" name="Freeform 9529">
                  <a:extLst>
                    <a:ext uri="{FF2B5EF4-FFF2-40B4-BE49-F238E27FC236}">
                      <a16:creationId xmlns:a16="http://schemas.microsoft.com/office/drawing/2014/main" id="{AFE06A91-6BD9-4963-8E44-F80E184E9417}"/>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6" name="Freeform 9530">
                  <a:extLst>
                    <a:ext uri="{FF2B5EF4-FFF2-40B4-BE49-F238E27FC236}">
                      <a16:creationId xmlns:a16="http://schemas.microsoft.com/office/drawing/2014/main" id="{7DBD2028-46A3-4A9B-9418-3481276A5075}"/>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7" name="Freeform 9531">
                  <a:extLst>
                    <a:ext uri="{FF2B5EF4-FFF2-40B4-BE49-F238E27FC236}">
                      <a16:creationId xmlns:a16="http://schemas.microsoft.com/office/drawing/2014/main" id="{16FA6BBD-36FF-42EF-B921-C005FB656CC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8" name="Freeform 9532">
                  <a:extLst>
                    <a:ext uri="{FF2B5EF4-FFF2-40B4-BE49-F238E27FC236}">
                      <a16:creationId xmlns:a16="http://schemas.microsoft.com/office/drawing/2014/main" id="{0B915E80-8C28-410E-85CA-3CD5BEE9931D}"/>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9" name="Freeform 9533">
                  <a:extLst>
                    <a:ext uri="{FF2B5EF4-FFF2-40B4-BE49-F238E27FC236}">
                      <a16:creationId xmlns:a16="http://schemas.microsoft.com/office/drawing/2014/main" id="{8464964F-983A-4F3D-AF72-B0209D363045}"/>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0" name="Freeform 9534">
                  <a:extLst>
                    <a:ext uri="{FF2B5EF4-FFF2-40B4-BE49-F238E27FC236}">
                      <a16:creationId xmlns:a16="http://schemas.microsoft.com/office/drawing/2014/main" id="{66A65AAB-9D2F-4FB8-848D-5D7C014C687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1" name="Freeform 9535">
                  <a:extLst>
                    <a:ext uri="{FF2B5EF4-FFF2-40B4-BE49-F238E27FC236}">
                      <a16:creationId xmlns:a16="http://schemas.microsoft.com/office/drawing/2014/main" id="{0A1B36A5-AB00-4D67-AFC2-7E0FA872867B}"/>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2" name="Freeform 9536">
                  <a:extLst>
                    <a:ext uri="{FF2B5EF4-FFF2-40B4-BE49-F238E27FC236}">
                      <a16:creationId xmlns:a16="http://schemas.microsoft.com/office/drawing/2014/main" id="{DDD67FF6-5548-4E94-BDF7-FB4BC82E54A5}"/>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3" name="Freeform 9537">
                  <a:extLst>
                    <a:ext uri="{FF2B5EF4-FFF2-40B4-BE49-F238E27FC236}">
                      <a16:creationId xmlns:a16="http://schemas.microsoft.com/office/drawing/2014/main" id="{74268343-ED6F-4260-B829-33D2D8E2FE86}"/>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4" name="Freeform 9538">
                  <a:extLst>
                    <a:ext uri="{FF2B5EF4-FFF2-40B4-BE49-F238E27FC236}">
                      <a16:creationId xmlns:a16="http://schemas.microsoft.com/office/drawing/2014/main" id="{E38BAFC7-55FA-467C-B2BC-B1C6F896259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5" name="Freeform 9539">
                  <a:extLst>
                    <a:ext uri="{FF2B5EF4-FFF2-40B4-BE49-F238E27FC236}">
                      <a16:creationId xmlns:a16="http://schemas.microsoft.com/office/drawing/2014/main" id="{1226F57F-2AD5-495F-8EC2-60C55F1CE2A5}"/>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6" name="Freeform 9540">
                  <a:extLst>
                    <a:ext uri="{FF2B5EF4-FFF2-40B4-BE49-F238E27FC236}">
                      <a16:creationId xmlns:a16="http://schemas.microsoft.com/office/drawing/2014/main" id="{A255A321-2AA0-4C2E-A0AA-A821A432976D}"/>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7" name="Freeform 9541">
                  <a:extLst>
                    <a:ext uri="{FF2B5EF4-FFF2-40B4-BE49-F238E27FC236}">
                      <a16:creationId xmlns:a16="http://schemas.microsoft.com/office/drawing/2014/main" id="{4294FD80-86E4-45F1-86E6-C7E7D1A8F065}"/>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8" name="Freeform 9542">
                  <a:extLst>
                    <a:ext uri="{FF2B5EF4-FFF2-40B4-BE49-F238E27FC236}">
                      <a16:creationId xmlns:a16="http://schemas.microsoft.com/office/drawing/2014/main" id="{D2F7553E-0F2E-4EA3-AAA0-DEABDC5F5004}"/>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9" name="Freeform 9543">
                  <a:extLst>
                    <a:ext uri="{FF2B5EF4-FFF2-40B4-BE49-F238E27FC236}">
                      <a16:creationId xmlns:a16="http://schemas.microsoft.com/office/drawing/2014/main" id="{4056A4A9-242A-4517-9ECC-8511A709056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0" name="Freeform 9544">
                  <a:extLst>
                    <a:ext uri="{FF2B5EF4-FFF2-40B4-BE49-F238E27FC236}">
                      <a16:creationId xmlns:a16="http://schemas.microsoft.com/office/drawing/2014/main" id="{B7C40D73-379B-4574-84BB-D10A42E88AD3}"/>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1" name="Freeform 9545">
                  <a:extLst>
                    <a:ext uri="{FF2B5EF4-FFF2-40B4-BE49-F238E27FC236}">
                      <a16:creationId xmlns:a16="http://schemas.microsoft.com/office/drawing/2014/main" id="{106E5E72-959B-4F0C-BF59-663549B24A91}"/>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2" name="Freeform 9546">
                  <a:extLst>
                    <a:ext uri="{FF2B5EF4-FFF2-40B4-BE49-F238E27FC236}">
                      <a16:creationId xmlns:a16="http://schemas.microsoft.com/office/drawing/2014/main" id="{08FFADBE-FACE-4C11-8019-5B471020418A}"/>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3" name="Freeform 9547">
                  <a:extLst>
                    <a:ext uri="{FF2B5EF4-FFF2-40B4-BE49-F238E27FC236}">
                      <a16:creationId xmlns:a16="http://schemas.microsoft.com/office/drawing/2014/main" id="{E58BF298-889A-4A8C-8749-4B166A8BC9EC}"/>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4" name="Freeform 9548">
                  <a:extLst>
                    <a:ext uri="{FF2B5EF4-FFF2-40B4-BE49-F238E27FC236}">
                      <a16:creationId xmlns:a16="http://schemas.microsoft.com/office/drawing/2014/main" id="{1093593E-443F-460C-BCC5-2C6B8C3DBEE1}"/>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5" name="Freeform 9549">
                  <a:extLst>
                    <a:ext uri="{FF2B5EF4-FFF2-40B4-BE49-F238E27FC236}">
                      <a16:creationId xmlns:a16="http://schemas.microsoft.com/office/drawing/2014/main" id="{EBD699C0-6745-4598-820E-D33BE4C9870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6" name="Freeform 9550">
                  <a:extLst>
                    <a:ext uri="{FF2B5EF4-FFF2-40B4-BE49-F238E27FC236}">
                      <a16:creationId xmlns:a16="http://schemas.microsoft.com/office/drawing/2014/main" id="{89DE617D-C6B6-4750-8004-C629CEB3E2C4}"/>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7" name="Freeform 9551">
                  <a:extLst>
                    <a:ext uri="{FF2B5EF4-FFF2-40B4-BE49-F238E27FC236}">
                      <a16:creationId xmlns:a16="http://schemas.microsoft.com/office/drawing/2014/main" id="{B3E9DC40-48AA-40C9-BB67-9A202158576F}"/>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8" name="Freeform 9552">
                  <a:extLst>
                    <a:ext uri="{FF2B5EF4-FFF2-40B4-BE49-F238E27FC236}">
                      <a16:creationId xmlns:a16="http://schemas.microsoft.com/office/drawing/2014/main" id="{49F01510-3E7C-4613-86B0-5773D981735B}"/>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9" name="Freeform 9553">
                  <a:extLst>
                    <a:ext uri="{FF2B5EF4-FFF2-40B4-BE49-F238E27FC236}">
                      <a16:creationId xmlns:a16="http://schemas.microsoft.com/office/drawing/2014/main" id="{F11ED06F-6510-4786-9E33-E4982215019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0" name="Freeform 9554">
                  <a:extLst>
                    <a:ext uri="{FF2B5EF4-FFF2-40B4-BE49-F238E27FC236}">
                      <a16:creationId xmlns:a16="http://schemas.microsoft.com/office/drawing/2014/main" id="{0EEAA265-B1D5-4097-8C7A-152C43CB0FEC}"/>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1" name="Freeform 9555">
                  <a:extLst>
                    <a:ext uri="{FF2B5EF4-FFF2-40B4-BE49-F238E27FC236}">
                      <a16:creationId xmlns:a16="http://schemas.microsoft.com/office/drawing/2014/main" id="{E9BC3B35-C1E9-4C5E-A7FD-B2B30AC44010}"/>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2" name="Freeform 9556">
                  <a:extLst>
                    <a:ext uri="{FF2B5EF4-FFF2-40B4-BE49-F238E27FC236}">
                      <a16:creationId xmlns:a16="http://schemas.microsoft.com/office/drawing/2014/main" id="{DFA107D0-A426-46D8-B668-EA97740BDF70}"/>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3" name="Freeform 9557">
                  <a:extLst>
                    <a:ext uri="{FF2B5EF4-FFF2-40B4-BE49-F238E27FC236}">
                      <a16:creationId xmlns:a16="http://schemas.microsoft.com/office/drawing/2014/main" id="{A05FE9A8-C932-437F-84FE-8F8D5882BFC1}"/>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4" name="Freeform 9558">
                  <a:extLst>
                    <a:ext uri="{FF2B5EF4-FFF2-40B4-BE49-F238E27FC236}">
                      <a16:creationId xmlns:a16="http://schemas.microsoft.com/office/drawing/2014/main" id="{B3DEED46-9359-44AE-9787-610E5D269054}"/>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5" name="Freeform 9559">
                  <a:extLst>
                    <a:ext uri="{FF2B5EF4-FFF2-40B4-BE49-F238E27FC236}">
                      <a16:creationId xmlns:a16="http://schemas.microsoft.com/office/drawing/2014/main" id="{A69AF246-B86B-4249-8677-233EF09CE440}"/>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6" name="Freeform 9560">
                  <a:extLst>
                    <a:ext uri="{FF2B5EF4-FFF2-40B4-BE49-F238E27FC236}">
                      <a16:creationId xmlns:a16="http://schemas.microsoft.com/office/drawing/2014/main" id="{FC67409D-C35D-4BCE-B7C2-02076FC2AA9B}"/>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7" name="Freeform 9561">
                  <a:extLst>
                    <a:ext uri="{FF2B5EF4-FFF2-40B4-BE49-F238E27FC236}">
                      <a16:creationId xmlns:a16="http://schemas.microsoft.com/office/drawing/2014/main" id="{12D81767-73D6-4B0A-9658-B7C096E3595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8" name="Freeform 9562">
                  <a:extLst>
                    <a:ext uri="{FF2B5EF4-FFF2-40B4-BE49-F238E27FC236}">
                      <a16:creationId xmlns:a16="http://schemas.microsoft.com/office/drawing/2014/main" id="{D2E50E35-1F9C-41C4-989B-06B6A6E8957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9" name="Freeform 9563">
                  <a:extLst>
                    <a:ext uri="{FF2B5EF4-FFF2-40B4-BE49-F238E27FC236}">
                      <a16:creationId xmlns:a16="http://schemas.microsoft.com/office/drawing/2014/main" id="{30D74A12-0DCE-4EE2-9AAD-4317A3EF4F6E}"/>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0" name="Freeform 9564">
                  <a:extLst>
                    <a:ext uri="{FF2B5EF4-FFF2-40B4-BE49-F238E27FC236}">
                      <a16:creationId xmlns:a16="http://schemas.microsoft.com/office/drawing/2014/main" id="{C0309DCE-E580-4727-A998-665856278554}"/>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1" name="Freeform 9565">
                  <a:extLst>
                    <a:ext uri="{FF2B5EF4-FFF2-40B4-BE49-F238E27FC236}">
                      <a16:creationId xmlns:a16="http://schemas.microsoft.com/office/drawing/2014/main" id="{7FBDF497-AB6D-4996-8BC0-9B48A3C252E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2" name="Freeform 9566">
                  <a:extLst>
                    <a:ext uri="{FF2B5EF4-FFF2-40B4-BE49-F238E27FC236}">
                      <a16:creationId xmlns:a16="http://schemas.microsoft.com/office/drawing/2014/main" id="{789B587B-05E5-413A-8698-AB4F892C200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3" name="Freeform 9567">
                  <a:extLst>
                    <a:ext uri="{FF2B5EF4-FFF2-40B4-BE49-F238E27FC236}">
                      <a16:creationId xmlns:a16="http://schemas.microsoft.com/office/drawing/2014/main" id="{E6F57F9D-91A9-4CD6-80BA-8F4C6F13D1D5}"/>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4" name="Freeform 9568">
                  <a:extLst>
                    <a:ext uri="{FF2B5EF4-FFF2-40B4-BE49-F238E27FC236}">
                      <a16:creationId xmlns:a16="http://schemas.microsoft.com/office/drawing/2014/main" id="{53E09CF4-99DD-4D2C-97B8-5AAA0CBCA3AE}"/>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5" name="Freeform 9569">
                  <a:extLst>
                    <a:ext uri="{FF2B5EF4-FFF2-40B4-BE49-F238E27FC236}">
                      <a16:creationId xmlns:a16="http://schemas.microsoft.com/office/drawing/2014/main" id="{6AB362FE-74B8-4339-BA8A-FF7180D08217}"/>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6" name="Freeform 9570">
                  <a:extLst>
                    <a:ext uri="{FF2B5EF4-FFF2-40B4-BE49-F238E27FC236}">
                      <a16:creationId xmlns:a16="http://schemas.microsoft.com/office/drawing/2014/main" id="{5BCA70D6-424D-4817-A345-877C5ED217F5}"/>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7" name="Freeform 9571">
                  <a:extLst>
                    <a:ext uri="{FF2B5EF4-FFF2-40B4-BE49-F238E27FC236}">
                      <a16:creationId xmlns:a16="http://schemas.microsoft.com/office/drawing/2014/main" id="{428CAF0C-1C5A-4C23-8E56-E1DB1AAF6183}"/>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8" name="Freeform 9572">
                  <a:extLst>
                    <a:ext uri="{FF2B5EF4-FFF2-40B4-BE49-F238E27FC236}">
                      <a16:creationId xmlns:a16="http://schemas.microsoft.com/office/drawing/2014/main" id="{F2665A5A-8F50-4C2D-A818-015DB619E8A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9" name="Freeform 9573">
                  <a:extLst>
                    <a:ext uri="{FF2B5EF4-FFF2-40B4-BE49-F238E27FC236}">
                      <a16:creationId xmlns:a16="http://schemas.microsoft.com/office/drawing/2014/main" id="{3AE0C8E4-42F8-4B11-9220-713DDCBC7921}"/>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0" name="Freeform 9574">
                  <a:extLst>
                    <a:ext uri="{FF2B5EF4-FFF2-40B4-BE49-F238E27FC236}">
                      <a16:creationId xmlns:a16="http://schemas.microsoft.com/office/drawing/2014/main" id="{1AEBE990-CC1D-4094-B4C7-144A44243EAB}"/>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1" name="Freeform 9575">
                  <a:extLst>
                    <a:ext uri="{FF2B5EF4-FFF2-40B4-BE49-F238E27FC236}">
                      <a16:creationId xmlns:a16="http://schemas.microsoft.com/office/drawing/2014/main" id="{E071A6B5-DA08-4DF7-B49C-C2A79BA1D42E}"/>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2" name="Freeform 9576">
                  <a:extLst>
                    <a:ext uri="{FF2B5EF4-FFF2-40B4-BE49-F238E27FC236}">
                      <a16:creationId xmlns:a16="http://schemas.microsoft.com/office/drawing/2014/main" id="{FE42CB1A-7D2D-4080-8430-21D799697A97}"/>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3" name="Freeform 9577">
                  <a:extLst>
                    <a:ext uri="{FF2B5EF4-FFF2-40B4-BE49-F238E27FC236}">
                      <a16:creationId xmlns:a16="http://schemas.microsoft.com/office/drawing/2014/main" id="{228A2902-5318-40D8-AEC8-00BC68BC1BFE}"/>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4" name="Freeform 9578">
                  <a:extLst>
                    <a:ext uri="{FF2B5EF4-FFF2-40B4-BE49-F238E27FC236}">
                      <a16:creationId xmlns:a16="http://schemas.microsoft.com/office/drawing/2014/main" id="{1E67CA02-21D1-4330-A04B-8C0711155AAC}"/>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5" name="Freeform 9579">
                  <a:extLst>
                    <a:ext uri="{FF2B5EF4-FFF2-40B4-BE49-F238E27FC236}">
                      <a16:creationId xmlns:a16="http://schemas.microsoft.com/office/drawing/2014/main" id="{68FE2478-C0C5-4B8C-B539-D96C8716CE8B}"/>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6" name="Freeform 9580">
                  <a:extLst>
                    <a:ext uri="{FF2B5EF4-FFF2-40B4-BE49-F238E27FC236}">
                      <a16:creationId xmlns:a16="http://schemas.microsoft.com/office/drawing/2014/main" id="{DBF56601-E005-4103-BDC5-A7FA208C0C0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7" name="Freeform 9581">
                  <a:extLst>
                    <a:ext uri="{FF2B5EF4-FFF2-40B4-BE49-F238E27FC236}">
                      <a16:creationId xmlns:a16="http://schemas.microsoft.com/office/drawing/2014/main" id="{BE806255-E707-446C-B909-1F056A77E99B}"/>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8" name="Freeform 9582">
                  <a:extLst>
                    <a:ext uri="{FF2B5EF4-FFF2-40B4-BE49-F238E27FC236}">
                      <a16:creationId xmlns:a16="http://schemas.microsoft.com/office/drawing/2014/main" id="{05539BC1-BBCD-48A6-8D60-A90CECC25D02}"/>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9" name="Freeform 9583">
                  <a:extLst>
                    <a:ext uri="{FF2B5EF4-FFF2-40B4-BE49-F238E27FC236}">
                      <a16:creationId xmlns:a16="http://schemas.microsoft.com/office/drawing/2014/main" id="{09C7FC68-4FFB-4DE4-8FA9-4D528DF91824}"/>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0" name="Freeform 9584">
                  <a:extLst>
                    <a:ext uri="{FF2B5EF4-FFF2-40B4-BE49-F238E27FC236}">
                      <a16:creationId xmlns:a16="http://schemas.microsoft.com/office/drawing/2014/main" id="{1B199383-19BE-4A2D-86FF-53C27BD950D3}"/>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1" name="Freeform 9585">
                  <a:extLst>
                    <a:ext uri="{FF2B5EF4-FFF2-40B4-BE49-F238E27FC236}">
                      <a16:creationId xmlns:a16="http://schemas.microsoft.com/office/drawing/2014/main" id="{6035B574-30F3-4337-A539-E0B51C228E86}"/>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2" name="Freeform 9586">
                  <a:extLst>
                    <a:ext uri="{FF2B5EF4-FFF2-40B4-BE49-F238E27FC236}">
                      <a16:creationId xmlns:a16="http://schemas.microsoft.com/office/drawing/2014/main" id="{38EDCD27-5D86-4DF2-AE64-B9D7BA6D79DE}"/>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3" name="Freeform 9587">
                  <a:extLst>
                    <a:ext uri="{FF2B5EF4-FFF2-40B4-BE49-F238E27FC236}">
                      <a16:creationId xmlns:a16="http://schemas.microsoft.com/office/drawing/2014/main" id="{B424E830-8A31-47F8-8975-B3B368ADFB0A}"/>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4" name="Freeform 9588">
                  <a:extLst>
                    <a:ext uri="{FF2B5EF4-FFF2-40B4-BE49-F238E27FC236}">
                      <a16:creationId xmlns:a16="http://schemas.microsoft.com/office/drawing/2014/main" id="{B15AF4F7-B8F8-473E-98A6-EEBC80F25120}"/>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5" name="Freeform 9589">
                  <a:extLst>
                    <a:ext uri="{FF2B5EF4-FFF2-40B4-BE49-F238E27FC236}">
                      <a16:creationId xmlns:a16="http://schemas.microsoft.com/office/drawing/2014/main" id="{6E306E36-1603-4168-A17F-0F8E6ED04F4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6" name="Freeform 9590">
                  <a:extLst>
                    <a:ext uri="{FF2B5EF4-FFF2-40B4-BE49-F238E27FC236}">
                      <a16:creationId xmlns:a16="http://schemas.microsoft.com/office/drawing/2014/main" id="{702222B9-1C72-4B58-95BD-F3FF00DBF66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7" name="Freeform 9591">
                  <a:extLst>
                    <a:ext uri="{FF2B5EF4-FFF2-40B4-BE49-F238E27FC236}">
                      <a16:creationId xmlns:a16="http://schemas.microsoft.com/office/drawing/2014/main" id="{16B7B2A5-2410-417B-96C3-F51FC8FD64E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8" name="Freeform 9592">
                  <a:extLst>
                    <a:ext uri="{FF2B5EF4-FFF2-40B4-BE49-F238E27FC236}">
                      <a16:creationId xmlns:a16="http://schemas.microsoft.com/office/drawing/2014/main" id="{01C28E2A-C871-45BF-87A8-196FD19119F3}"/>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9" name="Freeform 9593">
                  <a:extLst>
                    <a:ext uri="{FF2B5EF4-FFF2-40B4-BE49-F238E27FC236}">
                      <a16:creationId xmlns:a16="http://schemas.microsoft.com/office/drawing/2014/main" id="{944DFFDD-82C1-45D6-9911-2BF9BE1103B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0" name="Freeform 9594">
                  <a:extLst>
                    <a:ext uri="{FF2B5EF4-FFF2-40B4-BE49-F238E27FC236}">
                      <a16:creationId xmlns:a16="http://schemas.microsoft.com/office/drawing/2014/main" id="{61E7DC05-7B92-48AF-AA94-17337973CCE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1" name="Freeform 9595">
                  <a:extLst>
                    <a:ext uri="{FF2B5EF4-FFF2-40B4-BE49-F238E27FC236}">
                      <a16:creationId xmlns:a16="http://schemas.microsoft.com/office/drawing/2014/main" id="{13E4BE15-56D7-4565-9A52-377907C2E482}"/>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2" name="Freeform 9596">
                  <a:extLst>
                    <a:ext uri="{FF2B5EF4-FFF2-40B4-BE49-F238E27FC236}">
                      <a16:creationId xmlns:a16="http://schemas.microsoft.com/office/drawing/2014/main" id="{3C0063D3-44B1-4CCE-B22B-FEB33788C257}"/>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3" name="Freeform 9597">
                  <a:extLst>
                    <a:ext uri="{FF2B5EF4-FFF2-40B4-BE49-F238E27FC236}">
                      <a16:creationId xmlns:a16="http://schemas.microsoft.com/office/drawing/2014/main" id="{87322E38-02F8-4355-B402-A5660481A23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4" name="Freeform 9598">
                  <a:extLst>
                    <a:ext uri="{FF2B5EF4-FFF2-40B4-BE49-F238E27FC236}">
                      <a16:creationId xmlns:a16="http://schemas.microsoft.com/office/drawing/2014/main" id="{A07DB9AF-5FE0-4B49-82B8-2A70DA04A338}"/>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5" name="Freeform 9599">
                  <a:extLst>
                    <a:ext uri="{FF2B5EF4-FFF2-40B4-BE49-F238E27FC236}">
                      <a16:creationId xmlns:a16="http://schemas.microsoft.com/office/drawing/2014/main" id="{427930FD-A9E2-4ECE-8199-630D0FBD9D25}"/>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6" name="Freeform 9600">
                  <a:extLst>
                    <a:ext uri="{FF2B5EF4-FFF2-40B4-BE49-F238E27FC236}">
                      <a16:creationId xmlns:a16="http://schemas.microsoft.com/office/drawing/2014/main" id="{738EDB3D-772B-4FE8-B3AC-04E291DD791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7" name="Freeform 9601">
                  <a:extLst>
                    <a:ext uri="{FF2B5EF4-FFF2-40B4-BE49-F238E27FC236}">
                      <a16:creationId xmlns:a16="http://schemas.microsoft.com/office/drawing/2014/main" id="{1BECDB3A-9DF4-401D-9720-1A9A9C3DE013}"/>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8" name="Freeform 9602">
                  <a:extLst>
                    <a:ext uri="{FF2B5EF4-FFF2-40B4-BE49-F238E27FC236}">
                      <a16:creationId xmlns:a16="http://schemas.microsoft.com/office/drawing/2014/main" id="{434EE9C7-1748-4EF5-907D-D17AFEDF516A}"/>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9" name="Freeform 9603">
                  <a:extLst>
                    <a:ext uri="{FF2B5EF4-FFF2-40B4-BE49-F238E27FC236}">
                      <a16:creationId xmlns:a16="http://schemas.microsoft.com/office/drawing/2014/main" id="{44D8A210-400A-4923-A7BD-09F6708934CC}"/>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0" name="Freeform 9604">
                  <a:extLst>
                    <a:ext uri="{FF2B5EF4-FFF2-40B4-BE49-F238E27FC236}">
                      <a16:creationId xmlns:a16="http://schemas.microsoft.com/office/drawing/2014/main" id="{048A90EA-6247-452E-A913-AFC8DEA77DEE}"/>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1" name="Freeform 9605">
                  <a:extLst>
                    <a:ext uri="{FF2B5EF4-FFF2-40B4-BE49-F238E27FC236}">
                      <a16:creationId xmlns:a16="http://schemas.microsoft.com/office/drawing/2014/main" id="{4F9C9916-8810-4635-AB92-E1BD6329720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2" name="Freeform 9606">
                  <a:extLst>
                    <a:ext uri="{FF2B5EF4-FFF2-40B4-BE49-F238E27FC236}">
                      <a16:creationId xmlns:a16="http://schemas.microsoft.com/office/drawing/2014/main" id="{E323720C-CC2B-4A14-9F53-DB7C834C917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3" name="Freeform 9607">
                  <a:extLst>
                    <a:ext uri="{FF2B5EF4-FFF2-40B4-BE49-F238E27FC236}">
                      <a16:creationId xmlns:a16="http://schemas.microsoft.com/office/drawing/2014/main" id="{59AD6C3D-4349-4A44-958C-14CB3366D034}"/>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4" name="Freeform 9608">
                  <a:extLst>
                    <a:ext uri="{FF2B5EF4-FFF2-40B4-BE49-F238E27FC236}">
                      <a16:creationId xmlns:a16="http://schemas.microsoft.com/office/drawing/2014/main" id="{4982A4A1-4E93-421C-B2CB-55891B6F25B8}"/>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5" name="Freeform 9609">
                  <a:extLst>
                    <a:ext uri="{FF2B5EF4-FFF2-40B4-BE49-F238E27FC236}">
                      <a16:creationId xmlns:a16="http://schemas.microsoft.com/office/drawing/2014/main" id="{31BE8B53-95C0-4F34-82F1-7BF1624DC22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6" name="Freeform 9610">
                  <a:extLst>
                    <a:ext uri="{FF2B5EF4-FFF2-40B4-BE49-F238E27FC236}">
                      <a16:creationId xmlns:a16="http://schemas.microsoft.com/office/drawing/2014/main" id="{A98C1D61-74A8-4DA4-AB89-19E528711DB1}"/>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7" name="Freeform 9611">
                  <a:extLst>
                    <a:ext uri="{FF2B5EF4-FFF2-40B4-BE49-F238E27FC236}">
                      <a16:creationId xmlns:a16="http://schemas.microsoft.com/office/drawing/2014/main" id="{7E770114-389F-467E-928A-77865A502928}"/>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8" name="Freeform 9612">
                  <a:extLst>
                    <a:ext uri="{FF2B5EF4-FFF2-40B4-BE49-F238E27FC236}">
                      <a16:creationId xmlns:a16="http://schemas.microsoft.com/office/drawing/2014/main" id="{229F336D-87F4-410B-8FBA-14869B18069E}"/>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9" name="Freeform 9613">
                  <a:extLst>
                    <a:ext uri="{FF2B5EF4-FFF2-40B4-BE49-F238E27FC236}">
                      <a16:creationId xmlns:a16="http://schemas.microsoft.com/office/drawing/2014/main" id="{D3DFBA7C-6AF4-4EC3-BACE-79C8D6A3C70B}"/>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0" name="Freeform 9614">
                  <a:extLst>
                    <a:ext uri="{FF2B5EF4-FFF2-40B4-BE49-F238E27FC236}">
                      <a16:creationId xmlns:a16="http://schemas.microsoft.com/office/drawing/2014/main" id="{E1EDE2F1-6224-4CC0-923D-2B68F4E555C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1" name="Freeform 9615">
                  <a:extLst>
                    <a:ext uri="{FF2B5EF4-FFF2-40B4-BE49-F238E27FC236}">
                      <a16:creationId xmlns:a16="http://schemas.microsoft.com/office/drawing/2014/main" id="{8C666962-24C4-48E5-B637-4A23A9E4A2E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2" name="Freeform 9616">
                  <a:extLst>
                    <a:ext uri="{FF2B5EF4-FFF2-40B4-BE49-F238E27FC236}">
                      <a16:creationId xmlns:a16="http://schemas.microsoft.com/office/drawing/2014/main" id="{EACAA999-9491-4D64-89A2-BB2DBBDCF32C}"/>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3" name="Freeform 9617">
                  <a:extLst>
                    <a:ext uri="{FF2B5EF4-FFF2-40B4-BE49-F238E27FC236}">
                      <a16:creationId xmlns:a16="http://schemas.microsoft.com/office/drawing/2014/main" id="{941E9BB0-9503-49D4-B550-9D24D8B27A2F}"/>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4" name="Freeform 9618">
                  <a:extLst>
                    <a:ext uri="{FF2B5EF4-FFF2-40B4-BE49-F238E27FC236}">
                      <a16:creationId xmlns:a16="http://schemas.microsoft.com/office/drawing/2014/main" id="{A4B54D72-05CB-4014-8843-1E347BF7EC6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5" name="Freeform 9619">
                  <a:extLst>
                    <a:ext uri="{FF2B5EF4-FFF2-40B4-BE49-F238E27FC236}">
                      <a16:creationId xmlns:a16="http://schemas.microsoft.com/office/drawing/2014/main" id="{4345A17F-A4A2-4861-8B12-E3DD06177AA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6" name="Freeform 9620">
                  <a:extLst>
                    <a:ext uri="{FF2B5EF4-FFF2-40B4-BE49-F238E27FC236}">
                      <a16:creationId xmlns:a16="http://schemas.microsoft.com/office/drawing/2014/main" id="{9579FC75-40A4-49E6-A400-9935A1F1A9C3}"/>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7" name="Freeform 9621">
                  <a:extLst>
                    <a:ext uri="{FF2B5EF4-FFF2-40B4-BE49-F238E27FC236}">
                      <a16:creationId xmlns:a16="http://schemas.microsoft.com/office/drawing/2014/main" id="{BA2FA81D-229F-40C6-B3C6-DC22C5E12BB2}"/>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8" name="Freeform 9622">
                  <a:extLst>
                    <a:ext uri="{FF2B5EF4-FFF2-40B4-BE49-F238E27FC236}">
                      <a16:creationId xmlns:a16="http://schemas.microsoft.com/office/drawing/2014/main" id="{1A2831E8-447B-4379-B0BC-14BC52BE25BA}"/>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9" name="Freeform 9623">
                  <a:extLst>
                    <a:ext uri="{FF2B5EF4-FFF2-40B4-BE49-F238E27FC236}">
                      <a16:creationId xmlns:a16="http://schemas.microsoft.com/office/drawing/2014/main" id="{A9DB45F7-482E-486B-A568-801FAC2603F4}"/>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0" name="Freeform 9624">
                  <a:extLst>
                    <a:ext uri="{FF2B5EF4-FFF2-40B4-BE49-F238E27FC236}">
                      <a16:creationId xmlns:a16="http://schemas.microsoft.com/office/drawing/2014/main" id="{38E4892D-A190-46FF-9FBA-49031D080258}"/>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1" name="Freeform 9625">
                  <a:extLst>
                    <a:ext uri="{FF2B5EF4-FFF2-40B4-BE49-F238E27FC236}">
                      <a16:creationId xmlns:a16="http://schemas.microsoft.com/office/drawing/2014/main" id="{1F44252D-8607-4270-8183-7FB7E73607D8}"/>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2" name="Freeform 9626">
                  <a:extLst>
                    <a:ext uri="{FF2B5EF4-FFF2-40B4-BE49-F238E27FC236}">
                      <a16:creationId xmlns:a16="http://schemas.microsoft.com/office/drawing/2014/main" id="{3D0DA662-69B7-4E89-9E7C-02E2600A460D}"/>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3" name="Freeform 9627">
                  <a:extLst>
                    <a:ext uri="{FF2B5EF4-FFF2-40B4-BE49-F238E27FC236}">
                      <a16:creationId xmlns:a16="http://schemas.microsoft.com/office/drawing/2014/main" id="{B470029D-2DD3-45C7-8ABA-4466C5DCE3A8}"/>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4" name="Freeform 9628">
                  <a:extLst>
                    <a:ext uri="{FF2B5EF4-FFF2-40B4-BE49-F238E27FC236}">
                      <a16:creationId xmlns:a16="http://schemas.microsoft.com/office/drawing/2014/main" id="{EB36AFF6-EB62-42CA-9975-6D4DFFC71B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5" name="Freeform 9629">
                  <a:extLst>
                    <a:ext uri="{FF2B5EF4-FFF2-40B4-BE49-F238E27FC236}">
                      <a16:creationId xmlns:a16="http://schemas.microsoft.com/office/drawing/2014/main" id="{02FB667A-3F11-4945-9E6B-542FAE67D50F}"/>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6" name="Freeform 9630">
                  <a:extLst>
                    <a:ext uri="{FF2B5EF4-FFF2-40B4-BE49-F238E27FC236}">
                      <a16:creationId xmlns:a16="http://schemas.microsoft.com/office/drawing/2014/main" id="{5BA9FC63-F66B-4371-AD20-17A4C3B94E3A}"/>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7" name="Freeform 9631">
                  <a:extLst>
                    <a:ext uri="{FF2B5EF4-FFF2-40B4-BE49-F238E27FC236}">
                      <a16:creationId xmlns:a16="http://schemas.microsoft.com/office/drawing/2014/main" id="{EC5EC784-7511-4C09-B439-DD8D927B8F70}"/>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8" name="Freeform 9632">
                  <a:extLst>
                    <a:ext uri="{FF2B5EF4-FFF2-40B4-BE49-F238E27FC236}">
                      <a16:creationId xmlns:a16="http://schemas.microsoft.com/office/drawing/2014/main" id="{8D2C1194-3904-4350-985B-C874F1EA45F7}"/>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9" name="Freeform 9633">
                  <a:extLst>
                    <a:ext uri="{FF2B5EF4-FFF2-40B4-BE49-F238E27FC236}">
                      <a16:creationId xmlns:a16="http://schemas.microsoft.com/office/drawing/2014/main" id="{7B4AE769-AB00-45DF-84A5-8B95BCAF3EFF}"/>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0" name="Freeform 9634">
                  <a:extLst>
                    <a:ext uri="{FF2B5EF4-FFF2-40B4-BE49-F238E27FC236}">
                      <a16:creationId xmlns:a16="http://schemas.microsoft.com/office/drawing/2014/main" id="{711D2B59-9874-4D9F-9C48-E779FAFB247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1" name="Freeform 9635">
                  <a:extLst>
                    <a:ext uri="{FF2B5EF4-FFF2-40B4-BE49-F238E27FC236}">
                      <a16:creationId xmlns:a16="http://schemas.microsoft.com/office/drawing/2014/main" id="{3778833C-B9E6-4EE7-B409-C53B5D413E7B}"/>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2" name="Freeform 9636">
                  <a:extLst>
                    <a:ext uri="{FF2B5EF4-FFF2-40B4-BE49-F238E27FC236}">
                      <a16:creationId xmlns:a16="http://schemas.microsoft.com/office/drawing/2014/main" id="{C66C5299-644D-41DB-93B3-14E9C49E208F}"/>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3" name="Freeform 9637">
                  <a:extLst>
                    <a:ext uri="{FF2B5EF4-FFF2-40B4-BE49-F238E27FC236}">
                      <a16:creationId xmlns:a16="http://schemas.microsoft.com/office/drawing/2014/main" id="{1B9AF72B-2F2D-402C-BE5F-EF49A86581C0}"/>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4" name="Freeform 9638">
                  <a:extLst>
                    <a:ext uri="{FF2B5EF4-FFF2-40B4-BE49-F238E27FC236}">
                      <a16:creationId xmlns:a16="http://schemas.microsoft.com/office/drawing/2014/main" id="{882D87F4-EA57-470F-B1E9-3C62C23D3590}"/>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5" name="Freeform 9639">
                  <a:extLst>
                    <a:ext uri="{FF2B5EF4-FFF2-40B4-BE49-F238E27FC236}">
                      <a16:creationId xmlns:a16="http://schemas.microsoft.com/office/drawing/2014/main" id="{9D66429C-0A69-401F-9160-D2734D6C94A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6" name="Freeform 9640">
                  <a:extLst>
                    <a:ext uri="{FF2B5EF4-FFF2-40B4-BE49-F238E27FC236}">
                      <a16:creationId xmlns:a16="http://schemas.microsoft.com/office/drawing/2014/main" id="{6D1E110C-326B-4524-8674-F450B2FD5CC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7" name="Freeform 9641">
                  <a:extLst>
                    <a:ext uri="{FF2B5EF4-FFF2-40B4-BE49-F238E27FC236}">
                      <a16:creationId xmlns:a16="http://schemas.microsoft.com/office/drawing/2014/main" id="{B832A048-B64D-4BA1-A3E8-FD826015A08D}"/>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8" name="Freeform 9642">
                  <a:extLst>
                    <a:ext uri="{FF2B5EF4-FFF2-40B4-BE49-F238E27FC236}">
                      <a16:creationId xmlns:a16="http://schemas.microsoft.com/office/drawing/2014/main" id="{5A649166-0FC3-490A-BCFF-962E3746720F}"/>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9" name="Freeform 9643">
                  <a:extLst>
                    <a:ext uri="{FF2B5EF4-FFF2-40B4-BE49-F238E27FC236}">
                      <a16:creationId xmlns:a16="http://schemas.microsoft.com/office/drawing/2014/main" id="{E0817231-7C0D-40E9-903F-00518289374A}"/>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0" name="Freeform 9644">
                  <a:extLst>
                    <a:ext uri="{FF2B5EF4-FFF2-40B4-BE49-F238E27FC236}">
                      <a16:creationId xmlns:a16="http://schemas.microsoft.com/office/drawing/2014/main" id="{9A09597A-6E4A-4D79-8191-9004F4578020}"/>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1" name="Freeform 9645">
                  <a:extLst>
                    <a:ext uri="{FF2B5EF4-FFF2-40B4-BE49-F238E27FC236}">
                      <a16:creationId xmlns:a16="http://schemas.microsoft.com/office/drawing/2014/main" id="{B0A71AE5-B57C-4708-AB15-EFFC70242C2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2" name="Freeform 9646">
                  <a:extLst>
                    <a:ext uri="{FF2B5EF4-FFF2-40B4-BE49-F238E27FC236}">
                      <a16:creationId xmlns:a16="http://schemas.microsoft.com/office/drawing/2014/main" id="{FA0FEAA2-FBF9-4ABB-8DE2-8C266A98D45E}"/>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3" name="Freeform 9647">
                  <a:extLst>
                    <a:ext uri="{FF2B5EF4-FFF2-40B4-BE49-F238E27FC236}">
                      <a16:creationId xmlns:a16="http://schemas.microsoft.com/office/drawing/2014/main" id="{201DCC3F-A4F1-4D05-9341-F8D758800137}"/>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4" name="Freeform 9648">
                  <a:extLst>
                    <a:ext uri="{FF2B5EF4-FFF2-40B4-BE49-F238E27FC236}">
                      <a16:creationId xmlns:a16="http://schemas.microsoft.com/office/drawing/2014/main" id="{9CD1E2C0-C4B8-4DBE-9864-0A4FA8607EFB}"/>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5" name="Freeform 9649">
                  <a:extLst>
                    <a:ext uri="{FF2B5EF4-FFF2-40B4-BE49-F238E27FC236}">
                      <a16:creationId xmlns:a16="http://schemas.microsoft.com/office/drawing/2014/main" id="{548F09AD-A1E4-4B15-B601-8100C2F78FB4}"/>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6" name="Freeform 9650">
                  <a:extLst>
                    <a:ext uri="{FF2B5EF4-FFF2-40B4-BE49-F238E27FC236}">
                      <a16:creationId xmlns:a16="http://schemas.microsoft.com/office/drawing/2014/main" id="{83B016FE-07A3-47F2-BE08-6065EDA70734}"/>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7" name="Freeform 9651">
                  <a:extLst>
                    <a:ext uri="{FF2B5EF4-FFF2-40B4-BE49-F238E27FC236}">
                      <a16:creationId xmlns:a16="http://schemas.microsoft.com/office/drawing/2014/main" id="{869F8185-A61C-4F0C-9DC1-164031015738}"/>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8" name="Freeform 9652">
                  <a:extLst>
                    <a:ext uri="{FF2B5EF4-FFF2-40B4-BE49-F238E27FC236}">
                      <a16:creationId xmlns:a16="http://schemas.microsoft.com/office/drawing/2014/main" id="{22B9EA9C-45BF-4ECD-BA80-C41DB24F8130}"/>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9" name="Freeform 9653">
                  <a:extLst>
                    <a:ext uri="{FF2B5EF4-FFF2-40B4-BE49-F238E27FC236}">
                      <a16:creationId xmlns:a16="http://schemas.microsoft.com/office/drawing/2014/main" id="{3968DC2A-255E-4DBF-BBF4-DD3A5CEBC593}"/>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0" name="Freeform 9654">
                  <a:extLst>
                    <a:ext uri="{FF2B5EF4-FFF2-40B4-BE49-F238E27FC236}">
                      <a16:creationId xmlns:a16="http://schemas.microsoft.com/office/drawing/2014/main" id="{75A173B0-B2C4-4D98-83C3-7E89A77DB3B1}"/>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1" name="Freeform 9655">
                  <a:extLst>
                    <a:ext uri="{FF2B5EF4-FFF2-40B4-BE49-F238E27FC236}">
                      <a16:creationId xmlns:a16="http://schemas.microsoft.com/office/drawing/2014/main" id="{33C1129B-6CF7-4FE7-BB77-4F784209B4CB}"/>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2" name="Freeform 9656">
                  <a:extLst>
                    <a:ext uri="{FF2B5EF4-FFF2-40B4-BE49-F238E27FC236}">
                      <a16:creationId xmlns:a16="http://schemas.microsoft.com/office/drawing/2014/main" id="{132AB720-D44E-42CF-AD92-39D500564949}"/>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3" name="Freeform 9657">
                  <a:extLst>
                    <a:ext uri="{FF2B5EF4-FFF2-40B4-BE49-F238E27FC236}">
                      <a16:creationId xmlns:a16="http://schemas.microsoft.com/office/drawing/2014/main" id="{8C5B2061-7E46-4A7A-9B86-C06CCAB017DC}"/>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4" name="Freeform 9658">
                  <a:extLst>
                    <a:ext uri="{FF2B5EF4-FFF2-40B4-BE49-F238E27FC236}">
                      <a16:creationId xmlns:a16="http://schemas.microsoft.com/office/drawing/2014/main" id="{AD99FEE5-7424-4987-AADC-EBA8D9DF66B0}"/>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5" name="Freeform 9659">
                  <a:extLst>
                    <a:ext uri="{FF2B5EF4-FFF2-40B4-BE49-F238E27FC236}">
                      <a16:creationId xmlns:a16="http://schemas.microsoft.com/office/drawing/2014/main" id="{F0B4B93A-7944-4704-9349-F0D2A1562DB4}"/>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6" name="Freeform 9660">
                  <a:extLst>
                    <a:ext uri="{FF2B5EF4-FFF2-40B4-BE49-F238E27FC236}">
                      <a16:creationId xmlns:a16="http://schemas.microsoft.com/office/drawing/2014/main" id="{4F577FA0-B80D-4D99-8F38-926743404E01}"/>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7" name="Freeform 9661">
                  <a:extLst>
                    <a:ext uri="{FF2B5EF4-FFF2-40B4-BE49-F238E27FC236}">
                      <a16:creationId xmlns:a16="http://schemas.microsoft.com/office/drawing/2014/main" id="{03193A74-DB6C-4421-BFC4-BC0E6375405D}"/>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8" name="Freeform 9662">
                  <a:extLst>
                    <a:ext uri="{FF2B5EF4-FFF2-40B4-BE49-F238E27FC236}">
                      <a16:creationId xmlns:a16="http://schemas.microsoft.com/office/drawing/2014/main" id="{E822A08A-F75C-40C2-B29E-1650F034218E}"/>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9" name="Freeform 9663">
                  <a:extLst>
                    <a:ext uri="{FF2B5EF4-FFF2-40B4-BE49-F238E27FC236}">
                      <a16:creationId xmlns:a16="http://schemas.microsoft.com/office/drawing/2014/main" id="{A2C012E5-34C5-4A0E-A280-B90E87A8CB23}"/>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0" name="Freeform 9664">
                  <a:extLst>
                    <a:ext uri="{FF2B5EF4-FFF2-40B4-BE49-F238E27FC236}">
                      <a16:creationId xmlns:a16="http://schemas.microsoft.com/office/drawing/2014/main" id="{074713FF-1C10-4346-A09B-918CBBAFF6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1" name="Freeform 9665">
                  <a:extLst>
                    <a:ext uri="{FF2B5EF4-FFF2-40B4-BE49-F238E27FC236}">
                      <a16:creationId xmlns:a16="http://schemas.microsoft.com/office/drawing/2014/main" id="{AF2D5DA1-3154-4F4A-8F76-6E505D10191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2" name="Freeform 9666">
                  <a:extLst>
                    <a:ext uri="{FF2B5EF4-FFF2-40B4-BE49-F238E27FC236}">
                      <a16:creationId xmlns:a16="http://schemas.microsoft.com/office/drawing/2014/main" id="{F440B277-C158-4741-817E-E8525D8565FA}"/>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3" name="Freeform 9667">
                  <a:extLst>
                    <a:ext uri="{FF2B5EF4-FFF2-40B4-BE49-F238E27FC236}">
                      <a16:creationId xmlns:a16="http://schemas.microsoft.com/office/drawing/2014/main" id="{CAE225DB-3565-499B-B965-BCAA695034AD}"/>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4" name="Freeform 9668">
                  <a:extLst>
                    <a:ext uri="{FF2B5EF4-FFF2-40B4-BE49-F238E27FC236}">
                      <a16:creationId xmlns:a16="http://schemas.microsoft.com/office/drawing/2014/main" id="{A7DC6C43-E566-4F08-98EA-9A2C8824553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5" name="Freeform 9669">
                  <a:extLst>
                    <a:ext uri="{FF2B5EF4-FFF2-40B4-BE49-F238E27FC236}">
                      <a16:creationId xmlns:a16="http://schemas.microsoft.com/office/drawing/2014/main" id="{23E01586-0686-459E-8D72-5336A21E2F65}"/>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6" name="Freeform 9670">
                  <a:extLst>
                    <a:ext uri="{FF2B5EF4-FFF2-40B4-BE49-F238E27FC236}">
                      <a16:creationId xmlns:a16="http://schemas.microsoft.com/office/drawing/2014/main" id="{3BE26F4A-438F-47D5-9653-01656C17D18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7" name="Freeform 9671">
                  <a:extLst>
                    <a:ext uri="{FF2B5EF4-FFF2-40B4-BE49-F238E27FC236}">
                      <a16:creationId xmlns:a16="http://schemas.microsoft.com/office/drawing/2014/main" id="{8DBB2955-3383-4DB5-AE9F-9EA0EAC4CD8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8" name="Freeform 9672">
                  <a:extLst>
                    <a:ext uri="{FF2B5EF4-FFF2-40B4-BE49-F238E27FC236}">
                      <a16:creationId xmlns:a16="http://schemas.microsoft.com/office/drawing/2014/main" id="{A5663243-CA57-4927-BDEA-23373537DC18}"/>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9" name="Freeform 9673">
                  <a:extLst>
                    <a:ext uri="{FF2B5EF4-FFF2-40B4-BE49-F238E27FC236}">
                      <a16:creationId xmlns:a16="http://schemas.microsoft.com/office/drawing/2014/main" id="{A92E487E-016D-46F6-8B9E-0C514E59408E}"/>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0" name="Freeform 9674">
                  <a:extLst>
                    <a:ext uri="{FF2B5EF4-FFF2-40B4-BE49-F238E27FC236}">
                      <a16:creationId xmlns:a16="http://schemas.microsoft.com/office/drawing/2014/main" id="{786F84B8-C997-41DD-B0EA-BC9CF002E4A4}"/>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1" name="Freeform 9675">
                  <a:extLst>
                    <a:ext uri="{FF2B5EF4-FFF2-40B4-BE49-F238E27FC236}">
                      <a16:creationId xmlns:a16="http://schemas.microsoft.com/office/drawing/2014/main" id="{A5C73AFC-8FF9-4B2F-9189-17A9687645E0}"/>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2" name="Freeform 9676">
                  <a:extLst>
                    <a:ext uri="{FF2B5EF4-FFF2-40B4-BE49-F238E27FC236}">
                      <a16:creationId xmlns:a16="http://schemas.microsoft.com/office/drawing/2014/main" id="{397FA481-E162-4C6C-9530-4A22C69343A6}"/>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3" name="Freeform 9677">
                  <a:extLst>
                    <a:ext uri="{FF2B5EF4-FFF2-40B4-BE49-F238E27FC236}">
                      <a16:creationId xmlns:a16="http://schemas.microsoft.com/office/drawing/2014/main" id="{48200E62-3405-44AD-9483-A7466B767D7B}"/>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4" name="Freeform 9678">
                  <a:extLst>
                    <a:ext uri="{FF2B5EF4-FFF2-40B4-BE49-F238E27FC236}">
                      <a16:creationId xmlns:a16="http://schemas.microsoft.com/office/drawing/2014/main" id="{4AB5DC82-14E0-4B92-B619-77802DDC4911}"/>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5" name="Freeform 9679">
                  <a:extLst>
                    <a:ext uri="{FF2B5EF4-FFF2-40B4-BE49-F238E27FC236}">
                      <a16:creationId xmlns:a16="http://schemas.microsoft.com/office/drawing/2014/main" id="{D483A085-4DF9-4F1F-8C9E-3043A79E6C58}"/>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6" name="Freeform 9680">
                  <a:extLst>
                    <a:ext uri="{FF2B5EF4-FFF2-40B4-BE49-F238E27FC236}">
                      <a16:creationId xmlns:a16="http://schemas.microsoft.com/office/drawing/2014/main" id="{D800F25C-1DC3-4D7B-B251-1EB5E4DD197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7" name="Freeform 9681">
                  <a:extLst>
                    <a:ext uri="{FF2B5EF4-FFF2-40B4-BE49-F238E27FC236}">
                      <a16:creationId xmlns:a16="http://schemas.microsoft.com/office/drawing/2014/main" id="{44514BF3-7F43-4638-8D2C-382F1F62FD3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8" name="Freeform 9682">
                  <a:extLst>
                    <a:ext uri="{FF2B5EF4-FFF2-40B4-BE49-F238E27FC236}">
                      <a16:creationId xmlns:a16="http://schemas.microsoft.com/office/drawing/2014/main" id="{4ACB674E-1042-4892-9F87-2903E5A1D5CE}"/>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9" name="Freeform 9683">
                  <a:extLst>
                    <a:ext uri="{FF2B5EF4-FFF2-40B4-BE49-F238E27FC236}">
                      <a16:creationId xmlns:a16="http://schemas.microsoft.com/office/drawing/2014/main" id="{531A18FC-81F2-4710-99E3-86D55B346F13}"/>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0" name="Freeform 9684">
                  <a:extLst>
                    <a:ext uri="{FF2B5EF4-FFF2-40B4-BE49-F238E27FC236}">
                      <a16:creationId xmlns:a16="http://schemas.microsoft.com/office/drawing/2014/main" id="{A20D7343-EC59-4A1D-91B9-A7D0EB967DEC}"/>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1" name="Freeform 9685">
                  <a:extLst>
                    <a:ext uri="{FF2B5EF4-FFF2-40B4-BE49-F238E27FC236}">
                      <a16:creationId xmlns:a16="http://schemas.microsoft.com/office/drawing/2014/main" id="{6F1B524C-3C14-4C0C-A519-1D753530E29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2" name="Freeform 9686">
                  <a:extLst>
                    <a:ext uri="{FF2B5EF4-FFF2-40B4-BE49-F238E27FC236}">
                      <a16:creationId xmlns:a16="http://schemas.microsoft.com/office/drawing/2014/main" id="{BDFF47F0-7DA6-40A6-8FE7-B8A6F5076B75}"/>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3" name="Freeform 9687">
                  <a:extLst>
                    <a:ext uri="{FF2B5EF4-FFF2-40B4-BE49-F238E27FC236}">
                      <a16:creationId xmlns:a16="http://schemas.microsoft.com/office/drawing/2014/main" id="{1DBD7B27-887F-4BBD-87CE-AB7FC84B123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4" name="Freeform 9688">
                  <a:extLst>
                    <a:ext uri="{FF2B5EF4-FFF2-40B4-BE49-F238E27FC236}">
                      <a16:creationId xmlns:a16="http://schemas.microsoft.com/office/drawing/2014/main" id="{341FF497-F0DD-43D5-B01E-0169638BEB5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5" name="Freeform 9689">
                  <a:extLst>
                    <a:ext uri="{FF2B5EF4-FFF2-40B4-BE49-F238E27FC236}">
                      <a16:creationId xmlns:a16="http://schemas.microsoft.com/office/drawing/2014/main" id="{0927A536-746A-4508-9BFE-E7AF0CBCBD7F}"/>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6" name="Freeform 9690">
                  <a:extLst>
                    <a:ext uri="{FF2B5EF4-FFF2-40B4-BE49-F238E27FC236}">
                      <a16:creationId xmlns:a16="http://schemas.microsoft.com/office/drawing/2014/main" id="{C4C7830E-0BD2-479F-985D-E45CDF0AED52}"/>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7" name="Freeform 9691">
                  <a:extLst>
                    <a:ext uri="{FF2B5EF4-FFF2-40B4-BE49-F238E27FC236}">
                      <a16:creationId xmlns:a16="http://schemas.microsoft.com/office/drawing/2014/main" id="{C0DEB135-D730-4426-A318-90BA49D5C920}"/>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8" name="Freeform 9692">
                  <a:extLst>
                    <a:ext uri="{FF2B5EF4-FFF2-40B4-BE49-F238E27FC236}">
                      <a16:creationId xmlns:a16="http://schemas.microsoft.com/office/drawing/2014/main" id="{35629D6C-5C74-43AA-A89B-27367F9CA65B}"/>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9" name="Freeform 9693">
                  <a:extLst>
                    <a:ext uri="{FF2B5EF4-FFF2-40B4-BE49-F238E27FC236}">
                      <a16:creationId xmlns:a16="http://schemas.microsoft.com/office/drawing/2014/main" id="{4A4644F2-9C30-4C7D-8561-519EBE49C4BB}"/>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0" name="Freeform 9694">
                  <a:extLst>
                    <a:ext uri="{FF2B5EF4-FFF2-40B4-BE49-F238E27FC236}">
                      <a16:creationId xmlns:a16="http://schemas.microsoft.com/office/drawing/2014/main" id="{8328A736-E365-428B-A698-0040DA4A66B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1" name="Freeform 9695">
                  <a:extLst>
                    <a:ext uri="{FF2B5EF4-FFF2-40B4-BE49-F238E27FC236}">
                      <a16:creationId xmlns:a16="http://schemas.microsoft.com/office/drawing/2014/main" id="{5AFD95C4-D45F-4D47-B9DA-CC275208344E}"/>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2" name="Freeform 9696">
                  <a:extLst>
                    <a:ext uri="{FF2B5EF4-FFF2-40B4-BE49-F238E27FC236}">
                      <a16:creationId xmlns:a16="http://schemas.microsoft.com/office/drawing/2014/main" id="{90317700-4E0A-4FE3-B4EE-C7267D52C3A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3" name="Freeform 9697">
                  <a:extLst>
                    <a:ext uri="{FF2B5EF4-FFF2-40B4-BE49-F238E27FC236}">
                      <a16:creationId xmlns:a16="http://schemas.microsoft.com/office/drawing/2014/main" id="{F65D777F-180E-42EE-B364-9AC1E3B1CB76}"/>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4" name="Freeform 9698">
                  <a:extLst>
                    <a:ext uri="{FF2B5EF4-FFF2-40B4-BE49-F238E27FC236}">
                      <a16:creationId xmlns:a16="http://schemas.microsoft.com/office/drawing/2014/main" id="{98089DE5-D9AD-4CE5-A5F7-7B142AF5DE9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5" name="Freeform 9699">
                  <a:extLst>
                    <a:ext uri="{FF2B5EF4-FFF2-40B4-BE49-F238E27FC236}">
                      <a16:creationId xmlns:a16="http://schemas.microsoft.com/office/drawing/2014/main" id="{96D1798E-3AB1-47F6-B2F5-24C10F25CFBA}"/>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6" name="Freeform 9700">
                  <a:extLst>
                    <a:ext uri="{FF2B5EF4-FFF2-40B4-BE49-F238E27FC236}">
                      <a16:creationId xmlns:a16="http://schemas.microsoft.com/office/drawing/2014/main" id="{00E8B81E-BAF6-4BD0-8D3E-91C5EB32186E}"/>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7" name="Freeform 9701">
                  <a:extLst>
                    <a:ext uri="{FF2B5EF4-FFF2-40B4-BE49-F238E27FC236}">
                      <a16:creationId xmlns:a16="http://schemas.microsoft.com/office/drawing/2014/main" id="{06CF96A3-8F9D-41DB-9C04-9EF0E8D37A8A}"/>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8" name="Freeform 9702">
                  <a:extLst>
                    <a:ext uri="{FF2B5EF4-FFF2-40B4-BE49-F238E27FC236}">
                      <a16:creationId xmlns:a16="http://schemas.microsoft.com/office/drawing/2014/main" id="{72A366FD-99B0-46DB-93EB-9576E3CE846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9" name="Freeform 9703">
                  <a:extLst>
                    <a:ext uri="{FF2B5EF4-FFF2-40B4-BE49-F238E27FC236}">
                      <a16:creationId xmlns:a16="http://schemas.microsoft.com/office/drawing/2014/main" id="{531E462F-A478-44CF-B4F8-43A219A7093C}"/>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0" name="Freeform 9704">
                  <a:extLst>
                    <a:ext uri="{FF2B5EF4-FFF2-40B4-BE49-F238E27FC236}">
                      <a16:creationId xmlns:a16="http://schemas.microsoft.com/office/drawing/2014/main" id="{A65D52F4-EF87-499D-8C63-E140F9998881}"/>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1" name="Freeform 9705">
                  <a:extLst>
                    <a:ext uri="{FF2B5EF4-FFF2-40B4-BE49-F238E27FC236}">
                      <a16:creationId xmlns:a16="http://schemas.microsoft.com/office/drawing/2014/main" id="{9CFAE983-6D86-4E11-9CBB-4C37E0F5E80E}"/>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2" name="Freeform 9706">
                  <a:extLst>
                    <a:ext uri="{FF2B5EF4-FFF2-40B4-BE49-F238E27FC236}">
                      <a16:creationId xmlns:a16="http://schemas.microsoft.com/office/drawing/2014/main" id="{6EB2FC5E-F469-453C-8D1F-CCAF89310E7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3" name="Freeform 9707">
                  <a:extLst>
                    <a:ext uri="{FF2B5EF4-FFF2-40B4-BE49-F238E27FC236}">
                      <a16:creationId xmlns:a16="http://schemas.microsoft.com/office/drawing/2014/main" id="{67E2EB72-8AC2-4550-A108-207DC8E8579B}"/>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4" name="Freeform 9708">
                  <a:extLst>
                    <a:ext uri="{FF2B5EF4-FFF2-40B4-BE49-F238E27FC236}">
                      <a16:creationId xmlns:a16="http://schemas.microsoft.com/office/drawing/2014/main" id="{FF093528-478E-4854-8A3C-B5C4F4FBC58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5" name="Freeform 9709">
                  <a:extLst>
                    <a:ext uri="{FF2B5EF4-FFF2-40B4-BE49-F238E27FC236}">
                      <a16:creationId xmlns:a16="http://schemas.microsoft.com/office/drawing/2014/main" id="{4A71D1F9-5141-41A2-A1A0-C9F3603494B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6" name="Freeform 9710">
                  <a:extLst>
                    <a:ext uri="{FF2B5EF4-FFF2-40B4-BE49-F238E27FC236}">
                      <a16:creationId xmlns:a16="http://schemas.microsoft.com/office/drawing/2014/main" id="{40D0A4CC-CC47-41F9-9961-DAC1A12407E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7" name="Freeform 9711">
                  <a:extLst>
                    <a:ext uri="{FF2B5EF4-FFF2-40B4-BE49-F238E27FC236}">
                      <a16:creationId xmlns:a16="http://schemas.microsoft.com/office/drawing/2014/main" id="{6773182C-C263-4670-BBB6-F1BB02FD04FC}"/>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8" name="Freeform 9712">
                  <a:extLst>
                    <a:ext uri="{FF2B5EF4-FFF2-40B4-BE49-F238E27FC236}">
                      <a16:creationId xmlns:a16="http://schemas.microsoft.com/office/drawing/2014/main" id="{5FA5DB7F-1847-4592-8FC1-874F317E5ED4}"/>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9" name="Freeform 9713">
                  <a:extLst>
                    <a:ext uri="{FF2B5EF4-FFF2-40B4-BE49-F238E27FC236}">
                      <a16:creationId xmlns:a16="http://schemas.microsoft.com/office/drawing/2014/main" id="{D19BFF66-0921-4D8F-B00C-2369B8DC4423}"/>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0" name="Freeform 9714">
                  <a:extLst>
                    <a:ext uri="{FF2B5EF4-FFF2-40B4-BE49-F238E27FC236}">
                      <a16:creationId xmlns:a16="http://schemas.microsoft.com/office/drawing/2014/main" id="{9BF74C93-B6E6-43C7-A0FA-ABC246A7B755}"/>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1" name="Freeform 9715">
                  <a:extLst>
                    <a:ext uri="{FF2B5EF4-FFF2-40B4-BE49-F238E27FC236}">
                      <a16:creationId xmlns:a16="http://schemas.microsoft.com/office/drawing/2014/main" id="{0EDB03D2-886A-4FD7-8612-85FDCF2C649E}"/>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2" name="Freeform 9716">
                  <a:extLst>
                    <a:ext uri="{FF2B5EF4-FFF2-40B4-BE49-F238E27FC236}">
                      <a16:creationId xmlns:a16="http://schemas.microsoft.com/office/drawing/2014/main" id="{A6A6CC4D-476A-414D-993E-502981B6ACF2}"/>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3" name="Freeform 9717">
                  <a:extLst>
                    <a:ext uri="{FF2B5EF4-FFF2-40B4-BE49-F238E27FC236}">
                      <a16:creationId xmlns:a16="http://schemas.microsoft.com/office/drawing/2014/main" id="{582E5719-02A0-491F-8BA8-F56F0C154D66}"/>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4" name="Freeform 9718">
                  <a:extLst>
                    <a:ext uri="{FF2B5EF4-FFF2-40B4-BE49-F238E27FC236}">
                      <a16:creationId xmlns:a16="http://schemas.microsoft.com/office/drawing/2014/main" id="{63B69CAF-3270-4D44-8247-3C3ADE48911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5" name="Freeform 9719">
                  <a:extLst>
                    <a:ext uri="{FF2B5EF4-FFF2-40B4-BE49-F238E27FC236}">
                      <a16:creationId xmlns:a16="http://schemas.microsoft.com/office/drawing/2014/main" id="{FBEDF103-2BB3-4F2F-AD06-00D34A30D11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6" name="Freeform 9720">
                  <a:extLst>
                    <a:ext uri="{FF2B5EF4-FFF2-40B4-BE49-F238E27FC236}">
                      <a16:creationId xmlns:a16="http://schemas.microsoft.com/office/drawing/2014/main" id="{61AC5232-9315-4C47-AB17-4079C404748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7" name="Freeform 9721">
                  <a:extLst>
                    <a:ext uri="{FF2B5EF4-FFF2-40B4-BE49-F238E27FC236}">
                      <a16:creationId xmlns:a16="http://schemas.microsoft.com/office/drawing/2014/main" id="{9BE5CB5F-AEE6-4631-8CCA-8D26E386347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8" name="Freeform 9722">
                  <a:extLst>
                    <a:ext uri="{FF2B5EF4-FFF2-40B4-BE49-F238E27FC236}">
                      <a16:creationId xmlns:a16="http://schemas.microsoft.com/office/drawing/2014/main" id="{48E3455F-6550-4C8D-9AE7-5987A6D30DBE}"/>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9" name="Freeform 9723">
                  <a:extLst>
                    <a:ext uri="{FF2B5EF4-FFF2-40B4-BE49-F238E27FC236}">
                      <a16:creationId xmlns:a16="http://schemas.microsoft.com/office/drawing/2014/main" id="{DC1719E1-8E2A-4837-A4B6-42BCD5EC1365}"/>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0" name="Freeform 9724">
                  <a:extLst>
                    <a:ext uri="{FF2B5EF4-FFF2-40B4-BE49-F238E27FC236}">
                      <a16:creationId xmlns:a16="http://schemas.microsoft.com/office/drawing/2014/main" id="{442DB237-5B6E-4A31-A3C6-2D4677D57A9C}"/>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1" name="Freeform 9725">
                  <a:extLst>
                    <a:ext uri="{FF2B5EF4-FFF2-40B4-BE49-F238E27FC236}">
                      <a16:creationId xmlns:a16="http://schemas.microsoft.com/office/drawing/2014/main" id="{EA5A7FDC-68D2-48E3-9AB6-067A4C474BD1}"/>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2" name="Freeform 9726">
                  <a:extLst>
                    <a:ext uri="{FF2B5EF4-FFF2-40B4-BE49-F238E27FC236}">
                      <a16:creationId xmlns:a16="http://schemas.microsoft.com/office/drawing/2014/main" id="{57C0CEE4-BEA0-4F49-BE29-F30D3FC1030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3" name="Freeform 9727">
                  <a:extLst>
                    <a:ext uri="{FF2B5EF4-FFF2-40B4-BE49-F238E27FC236}">
                      <a16:creationId xmlns:a16="http://schemas.microsoft.com/office/drawing/2014/main" id="{4004DCF6-8EDC-457E-9F2E-E90D3418F446}"/>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4" name="Freeform 9728">
                  <a:extLst>
                    <a:ext uri="{FF2B5EF4-FFF2-40B4-BE49-F238E27FC236}">
                      <a16:creationId xmlns:a16="http://schemas.microsoft.com/office/drawing/2014/main" id="{2A5E1600-FB0E-4888-9D46-5FB3E255864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5" name="Freeform 9729">
                  <a:extLst>
                    <a:ext uri="{FF2B5EF4-FFF2-40B4-BE49-F238E27FC236}">
                      <a16:creationId xmlns:a16="http://schemas.microsoft.com/office/drawing/2014/main" id="{66138453-220D-4496-9E04-4DFDDE73FA08}"/>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6" name="Freeform 9730">
                  <a:extLst>
                    <a:ext uri="{FF2B5EF4-FFF2-40B4-BE49-F238E27FC236}">
                      <a16:creationId xmlns:a16="http://schemas.microsoft.com/office/drawing/2014/main" id="{1F53B699-593E-4061-BD3F-1ADE3EC7D91E}"/>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7" name="Freeform 9731">
                  <a:extLst>
                    <a:ext uri="{FF2B5EF4-FFF2-40B4-BE49-F238E27FC236}">
                      <a16:creationId xmlns:a16="http://schemas.microsoft.com/office/drawing/2014/main" id="{692ACD08-3FD4-474C-A4F3-3473DC5D3D05}"/>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8" name="Freeform 9732">
                  <a:extLst>
                    <a:ext uri="{FF2B5EF4-FFF2-40B4-BE49-F238E27FC236}">
                      <a16:creationId xmlns:a16="http://schemas.microsoft.com/office/drawing/2014/main" id="{934728AD-36D8-4375-A8E4-966D9747971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9" name="Freeform 9733">
                  <a:extLst>
                    <a:ext uri="{FF2B5EF4-FFF2-40B4-BE49-F238E27FC236}">
                      <a16:creationId xmlns:a16="http://schemas.microsoft.com/office/drawing/2014/main" id="{4AC37399-8C05-4BC2-91CB-77F9A3580075}"/>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0" name="Freeform 9734">
                  <a:extLst>
                    <a:ext uri="{FF2B5EF4-FFF2-40B4-BE49-F238E27FC236}">
                      <a16:creationId xmlns:a16="http://schemas.microsoft.com/office/drawing/2014/main" id="{2497DBEE-975F-444F-AF03-1B5DBDD97420}"/>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1" name="Freeform 9735">
                  <a:extLst>
                    <a:ext uri="{FF2B5EF4-FFF2-40B4-BE49-F238E27FC236}">
                      <a16:creationId xmlns:a16="http://schemas.microsoft.com/office/drawing/2014/main" id="{AB33A8C3-EFE2-4DED-B853-CD8F0C8FBAB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2" name="Freeform 9736">
                  <a:extLst>
                    <a:ext uri="{FF2B5EF4-FFF2-40B4-BE49-F238E27FC236}">
                      <a16:creationId xmlns:a16="http://schemas.microsoft.com/office/drawing/2014/main" id="{22AA1A33-CC5B-4D48-8A29-D5E5F77F62CE}"/>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3" name="Freeform 9737">
                  <a:extLst>
                    <a:ext uri="{FF2B5EF4-FFF2-40B4-BE49-F238E27FC236}">
                      <a16:creationId xmlns:a16="http://schemas.microsoft.com/office/drawing/2014/main" id="{63F1B6A3-C4A8-4C11-8E01-8EFCE2B4417B}"/>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4" name="Freeform 9738">
                  <a:extLst>
                    <a:ext uri="{FF2B5EF4-FFF2-40B4-BE49-F238E27FC236}">
                      <a16:creationId xmlns:a16="http://schemas.microsoft.com/office/drawing/2014/main" id="{DE0973B4-8443-426D-97B0-FB83E24854C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5" name="Freeform 9739">
                  <a:extLst>
                    <a:ext uri="{FF2B5EF4-FFF2-40B4-BE49-F238E27FC236}">
                      <a16:creationId xmlns:a16="http://schemas.microsoft.com/office/drawing/2014/main" id="{7CB7DE49-9E4E-4108-81D5-1276FAEEAA70}"/>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6" name="Freeform 9740">
                  <a:extLst>
                    <a:ext uri="{FF2B5EF4-FFF2-40B4-BE49-F238E27FC236}">
                      <a16:creationId xmlns:a16="http://schemas.microsoft.com/office/drawing/2014/main" id="{C9D62CA1-178B-46AD-8096-4D96473A5FA7}"/>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7" name="Freeform 9741">
                  <a:extLst>
                    <a:ext uri="{FF2B5EF4-FFF2-40B4-BE49-F238E27FC236}">
                      <a16:creationId xmlns:a16="http://schemas.microsoft.com/office/drawing/2014/main" id="{283CEE9E-F1C1-4D16-9EAF-675646A1A8DC}"/>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8" name="Freeform 9742">
                  <a:extLst>
                    <a:ext uri="{FF2B5EF4-FFF2-40B4-BE49-F238E27FC236}">
                      <a16:creationId xmlns:a16="http://schemas.microsoft.com/office/drawing/2014/main" id="{4798649A-17C8-448B-AE87-1074CCE9E7CC}"/>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9" name="Freeform 9743">
                  <a:extLst>
                    <a:ext uri="{FF2B5EF4-FFF2-40B4-BE49-F238E27FC236}">
                      <a16:creationId xmlns:a16="http://schemas.microsoft.com/office/drawing/2014/main" id="{6F6BDFE6-DAC5-49A1-B1AC-484C7D1363C9}"/>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0" name="Freeform 9744">
                  <a:extLst>
                    <a:ext uri="{FF2B5EF4-FFF2-40B4-BE49-F238E27FC236}">
                      <a16:creationId xmlns:a16="http://schemas.microsoft.com/office/drawing/2014/main" id="{377403C0-3B90-4131-96BE-9751637EF289}"/>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1" name="Freeform 9745">
                  <a:extLst>
                    <a:ext uri="{FF2B5EF4-FFF2-40B4-BE49-F238E27FC236}">
                      <a16:creationId xmlns:a16="http://schemas.microsoft.com/office/drawing/2014/main" id="{4FF1A8AC-B8AA-4FB9-A303-AD0714EBFC9E}"/>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2" name="Freeform 9746">
                  <a:extLst>
                    <a:ext uri="{FF2B5EF4-FFF2-40B4-BE49-F238E27FC236}">
                      <a16:creationId xmlns:a16="http://schemas.microsoft.com/office/drawing/2014/main" id="{B3BC7A46-2A5B-420A-8B93-5FAFE1569F46}"/>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3" name="Freeform 9747">
                  <a:extLst>
                    <a:ext uri="{FF2B5EF4-FFF2-40B4-BE49-F238E27FC236}">
                      <a16:creationId xmlns:a16="http://schemas.microsoft.com/office/drawing/2014/main" id="{1A5AABA5-D5D6-4FA0-9F07-EC6D65739E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4" name="Freeform 9748">
                  <a:extLst>
                    <a:ext uri="{FF2B5EF4-FFF2-40B4-BE49-F238E27FC236}">
                      <a16:creationId xmlns:a16="http://schemas.microsoft.com/office/drawing/2014/main" id="{98015F3F-2E93-4FEF-9ED1-C09E911DFF4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5" name="Freeform 9749">
                  <a:extLst>
                    <a:ext uri="{FF2B5EF4-FFF2-40B4-BE49-F238E27FC236}">
                      <a16:creationId xmlns:a16="http://schemas.microsoft.com/office/drawing/2014/main" id="{BDE49A0B-9F5E-4066-A24E-A47EE000205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6" name="Freeform 9750">
                  <a:extLst>
                    <a:ext uri="{FF2B5EF4-FFF2-40B4-BE49-F238E27FC236}">
                      <a16:creationId xmlns:a16="http://schemas.microsoft.com/office/drawing/2014/main" id="{8E0ADFB1-E930-4930-809B-99AA3390AE50}"/>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7" name="Freeform 9751">
                  <a:extLst>
                    <a:ext uri="{FF2B5EF4-FFF2-40B4-BE49-F238E27FC236}">
                      <a16:creationId xmlns:a16="http://schemas.microsoft.com/office/drawing/2014/main" id="{A659FA08-1E9B-4388-857E-7198891DF3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8" name="Freeform 9752">
                  <a:extLst>
                    <a:ext uri="{FF2B5EF4-FFF2-40B4-BE49-F238E27FC236}">
                      <a16:creationId xmlns:a16="http://schemas.microsoft.com/office/drawing/2014/main" id="{39621BD7-6DAB-4D51-88B0-F78BE9B1F68E}"/>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9" name="Freeform 9753">
                  <a:extLst>
                    <a:ext uri="{FF2B5EF4-FFF2-40B4-BE49-F238E27FC236}">
                      <a16:creationId xmlns:a16="http://schemas.microsoft.com/office/drawing/2014/main" id="{AC8403F5-CDB8-449E-A249-ECB8C86E5D17}"/>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0" name="Freeform 9754">
                  <a:extLst>
                    <a:ext uri="{FF2B5EF4-FFF2-40B4-BE49-F238E27FC236}">
                      <a16:creationId xmlns:a16="http://schemas.microsoft.com/office/drawing/2014/main" id="{3FF1CB45-60EB-49F3-A171-1242EE54AE21}"/>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1" name="Freeform 9755">
                  <a:extLst>
                    <a:ext uri="{FF2B5EF4-FFF2-40B4-BE49-F238E27FC236}">
                      <a16:creationId xmlns:a16="http://schemas.microsoft.com/office/drawing/2014/main" id="{594B7126-72BA-4CB8-8203-2B268326379E}"/>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2" name="Freeform 9756">
                  <a:extLst>
                    <a:ext uri="{FF2B5EF4-FFF2-40B4-BE49-F238E27FC236}">
                      <a16:creationId xmlns:a16="http://schemas.microsoft.com/office/drawing/2014/main" id="{6C2C8D45-F239-483F-957C-70261C5983F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3" name="Freeform 9757">
                  <a:extLst>
                    <a:ext uri="{FF2B5EF4-FFF2-40B4-BE49-F238E27FC236}">
                      <a16:creationId xmlns:a16="http://schemas.microsoft.com/office/drawing/2014/main" id="{64E3D556-52DC-4B33-BCEC-409387F7EAB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4" name="Freeform 9758">
                  <a:extLst>
                    <a:ext uri="{FF2B5EF4-FFF2-40B4-BE49-F238E27FC236}">
                      <a16:creationId xmlns:a16="http://schemas.microsoft.com/office/drawing/2014/main" id="{B7524387-5B9E-458E-8D55-99357FE7021A}"/>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5" name="Freeform 9759">
                  <a:extLst>
                    <a:ext uri="{FF2B5EF4-FFF2-40B4-BE49-F238E27FC236}">
                      <a16:creationId xmlns:a16="http://schemas.microsoft.com/office/drawing/2014/main" id="{1B4CC31C-FA08-4813-9F20-A9F7842DA95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6" name="Freeform 9760">
                  <a:extLst>
                    <a:ext uri="{FF2B5EF4-FFF2-40B4-BE49-F238E27FC236}">
                      <a16:creationId xmlns:a16="http://schemas.microsoft.com/office/drawing/2014/main" id="{52568AEE-A937-4F03-82E2-B0A4D2F74D1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7" name="Freeform 9761">
                  <a:extLst>
                    <a:ext uri="{FF2B5EF4-FFF2-40B4-BE49-F238E27FC236}">
                      <a16:creationId xmlns:a16="http://schemas.microsoft.com/office/drawing/2014/main" id="{CF23965F-55CE-4A8E-AC04-02CC0630D58E}"/>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8" name="Freeform 9762">
                  <a:extLst>
                    <a:ext uri="{FF2B5EF4-FFF2-40B4-BE49-F238E27FC236}">
                      <a16:creationId xmlns:a16="http://schemas.microsoft.com/office/drawing/2014/main" id="{C95F885D-5F4F-45DF-8AB8-65ACC7AB8A5A}"/>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9" name="Freeform 9763">
                  <a:extLst>
                    <a:ext uri="{FF2B5EF4-FFF2-40B4-BE49-F238E27FC236}">
                      <a16:creationId xmlns:a16="http://schemas.microsoft.com/office/drawing/2014/main" id="{758D026C-1A33-4613-A748-A8A8B6347B83}"/>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0" name="Freeform 9764">
                  <a:extLst>
                    <a:ext uri="{FF2B5EF4-FFF2-40B4-BE49-F238E27FC236}">
                      <a16:creationId xmlns:a16="http://schemas.microsoft.com/office/drawing/2014/main" id="{A6B39B39-8F59-4A20-A137-2A2F70C210F4}"/>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1" name="Freeform 9765">
                  <a:extLst>
                    <a:ext uri="{FF2B5EF4-FFF2-40B4-BE49-F238E27FC236}">
                      <a16:creationId xmlns:a16="http://schemas.microsoft.com/office/drawing/2014/main" id="{511A2E00-8356-4426-8EBD-776E21D63050}"/>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2" name="Freeform 9766">
                  <a:extLst>
                    <a:ext uri="{FF2B5EF4-FFF2-40B4-BE49-F238E27FC236}">
                      <a16:creationId xmlns:a16="http://schemas.microsoft.com/office/drawing/2014/main" id="{D95341AA-9EA9-48CA-956E-AB46ED96FCE2}"/>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3" name="Freeform 9767">
                  <a:extLst>
                    <a:ext uri="{FF2B5EF4-FFF2-40B4-BE49-F238E27FC236}">
                      <a16:creationId xmlns:a16="http://schemas.microsoft.com/office/drawing/2014/main" id="{BCB78DEE-18DC-447C-AA6B-6251CA37BE54}"/>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4" name="Freeform 9768">
                  <a:extLst>
                    <a:ext uri="{FF2B5EF4-FFF2-40B4-BE49-F238E27FC236}">
                      <a16:creationId xmlns:a16="http://schemas.microsoft.com/office/drawing/2014/main" id="{936B1B3F-D4A0-40C0-A50D-43D25F8B1FFA}"/>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5" name="Freeform 9769">
                  <a:extLst>
                    <a:ext uri="{FF2B5EF4-FFF2-40B4-BE49-F238E27FC236}">
                      <a16:creationId xmlns:a16="http://schemas.microsoft.com/office/drawing/2014/main" id="{6CC9AC20-AABE-4749-A6E7-D0E4464590E5}"/>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6" name="Freeform 9770">
                  <a:extLst>
                    <a:ext uri="{FF2B5EF4-FFF2-40B4-BE49-F238E27FC236}">
                      <a16:creationId xmlns:a16="http://schemas.microsoft.com/office/drawing/2014/main" id="{703916AD-EB2D-406F-A1A6-5AD6D02E9340}"/>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7" name="Freeform 9771">
                  <a:extLst>
                    <a:ext uri="{FF2B5EF4-FFF2-40B4-BE49-F238E27FC236}">
                      <a16:creationId xmlns:a16="http://schemas.microsoft.com/office/drawing/2014/main" id="{D0075716-E091-49C3-B35D-EB8A91C89257}"/>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8" name="Freeform 9772">
                  <a:extLst>
                    <a:ext uri="{FF2B5EF4-FFF2-40B4-BE49-F238E27FC236}">
                      <a16:creationId xmlns:a16="http://schemas.microsoft.com/office/drawing/2014/main" id="{816A4179-3507-4CDB-A8F0-8157B7DFE14A}"/>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9" name="Freeform 9773">
                  <a:extLst>
                    <a:ext uri="{FF2B5EF4-FFF2-40B4-BE49-F238E27FC236}">
                      <a16:creationId xmlns:a16="http://schemas.microsoft.com/office/drawing/2014/main" id="{AC4A1573-383E-45E1-92F5-1589F96BD017}"/>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0" name="Freeform 9774">
                  <a:extLst>
                    <a:ext uri="{FF2B5EF4-FFF2-40B4-BE49-F238E27FC236}">
                      <a16:creationId xmlns:a16="http://schemas.microsoft.com/office/drawing/2014/main" id="{127835D7-DB87-4B6A-AAA3-24206803424D}"/>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1" name="Freeform 9775">
                  <a:extLst>
                    <a:ext uri="{FF2B5EF4-FFF2-40B4-BE49-F238E27FC236}">
                      <a16:creationId xmlns:a16="http://schemas.microsoft.com/office/drawing/2014/main" id="{AD5DB7E8-F256-4246-BA82-5F7C80DB248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2" name="Freeform 9776">
                  <a:extLst>
                    <a:ext uri="{FF2B5EF4-FFF2-40B4-BE49-F238E27FC236}">
                      <a16:creationId xmlns:a16="http://schemas.microsoft.com/office/drawing/2014/main" id="{03EB2D3E-9CDE-47C0-8DE9-DF6FEF792E8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3" name="Freeform 9777">
                  <a:extLst>
                    <a:ext uri="{FF2B5EF4-FFF2-40B4-BE49-F238E27FC236}">
                      <a16:creationId xmlns:a16="http://schemas.microsoft.com/office/drawing/2014/main" id="{D4F4787B-B596-472A-B41C-4BFC9465F4B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4" name="Freeform 9778">
                  <a:extLst>
                    <a:ext uri="{FF2B5EF4-FFF2-40B4-BE49-F238E27FC236}">
                      <a16:creationId xmlns:a16="http://schemas.microsoft.com/office/drawing/2014/main" id="{61DDFB3D-2065-4980-AF63-85BF3FF5B13C}"/>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5" name="Freeform 9779">
                  <a:extLst>
                    <a:ext uri="{FF2B5EF4-FFF2-40B4-BE49-F238E27FC236}">
                      <a16:creationId xmlns:a16="http://schemas.microsoft.com/office/drawing/2014/main" id="{3C6BFAC0-18CF-4C2D-979F-E69DA6849D09}"/>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6" name="Freeform 9780">
                  <a:extLst>
                    <a:ext uri="{FF2B5EF4-FFF2-40B4-BE49-F238E27FC236}">
                      <a16:creationId xmlns:a16="http://schemas.microsoft.com/office/drawing/2014/main" id="{447E6B8B-8DDD-4EE4-817E-A501A4DCEC74}"/>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7" name="Freeform 9781">
                  <a:extLst>
                    <a:ext uri="{FF2B5EF4-FFF2-40B4-BE49-F238E27FC236}">
                      <a16:creationId xmlns:a16="http://schemas.microsoft.com/office/drawing/2014/main" id="{CFA65229-8A99-476C-8402-4C9C27FBC4A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8" name="Freeform 9782">
                  <a:extLst>
                    <a:ext uri="{FF2B5EF4-FFF2-40B4-BE49-F238E27FC236}">
                      <a16:creationId xmlns:a16="http://schemas.microsoft.com/office/drawing/2014/main" id="{2EA06A2E-29D7-4731-B3D0-A06B4BA81A7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9" name="Freeform 9783">
                  <a:extLst>
                    <a:ext uri="{FF2B5EF4-FFF2-40B4-BE49-F238E27FC236}">
                      <a16:creationId xmlns:a16="http://schemas.microsoft.com/office/drawing/2014/main" id="{55ADB304-C140-413E-9108-A4C67CA7222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0" name="Freeform 9784">
                  <a:extLst>
                    <a:ext uri="{FF2B5EF4-FFF2-40B4-BE49-F238E27FC236}">
                      <a16:creationId xmlns:a16="http://schemas.microsoft.com/office/drawing/2014/main" id="{C58DABED-CA83-428F-9925-211E22BDA6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1" name="Freeform 9785">
                  <a:extLst>
                    <a:ext uri="{FF2B5EF4-FFF2-40B4-BE49-F238E27FC236}">
                      <a16:creationId xmlns:a16="http://schemas.microsoft.com/office/drawing/2014/main" id="{F736DE89-382A-4B70-91AF-7D21F4B11D96}"/>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2" name="Freeform 9786">
                  <a:extLst>
                    <a:ext uri="{FF2B5EF4-FFF2-40B4-BE49-F238E27FC236}">
                      <a16:creationId xmlns:a16="http://schemas.microsoft.com/office/drawing/2014/main" id="{BFB877F3-C67F-46ED-9C72-7585B0EAAD9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3" name="Freeform 9787">
                  <a:extLst>
                    <a:ext uri="{FF2B5EF4-FFF2-40B4-BE49-F238E27FC236}">
                      <a16:creationId xmlns:a16="http://schemas.microsoft.com/office/drawing/2014/main" id="{E1B02626-D93B-4C0A-956D-012774C5349D}"/>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4" name="Freeform 9788">
                  <a:extLst>
                    <a:ext uri="{FF2B5EF4-FFF2-40B4-BE49-F238E27FC236}">
                      <a16:creationId xmlns:a16="http://schemas.microsoft.com/office/drawing/2014/main" id="{4F5D6EA4-A027-4275-8E13-17D8AE099E77}"/>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5" name="Freeform 9789">
                  <a:extLst>
                    <a:ext uri="{FF2B5EF4-FFF2-40B4-BE49-F238E27FC236}">
                      <a16:creationId xmlns:a16="http://schemas.microsoft.com/office/drawing/2014/main" id="{06DCDBE9-B2BE-4AA6-979F-C2A592F1A794}"/>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6" name="Freeform 9790">
                  <a:extLst>
                    <a:ext uri="{FF2B5EF4-FFF2-40B4-BE49-F238E27FC236}">
                      <a16:creationId xmlns:a16="http://schemas.microsoft.com/office/drawing/2014/main" id="{D0E75BA5-DAC4-4068-8D87-63219124CECB}"/>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7" name="Freeform 9791">
                  <a:extLst>
                    <a:ext uri="{FF2B5EF4-FFF2-40B4-BE49-F238E27FC236}">
                      <a16:creationId xmlns:a16="http://schemas.microsoft.com/office/drawing/2014/main" id="{FEAE9BBE-9C1E-49CE-A523-393058E9FA98}"/>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8" name="Freeform 9792">
                  <a:extLst>
                    <a:ext uri="{FF2B5EF4-FFF2-40B4-BE49-F238E27FC236}">
                      <a16:creationId xmlns:a16="http://schemas.microsoft.com/office/drawing/2014/main" id="{3EAED3C0-6559-4905-9EA9-81A53850375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9" name="Freeform 9793">
                  <a:extLst>
                    <a:ext uri="{FF2B5EF4-FFF2-40B4-BE49-F238E27FC236}">
                      <a16:creationId xmlns:a16="http://schemas.microsoft.com/office/drawing/2014/main" id="{24360DA4-7652-4EDA-BC89-EAED9DD7726B}"/>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0" name="Freeform 9794">
                  <a:extLst>
                    <a:ext uri="{FF2B5EF4-FFF2-40B4-BE49-F238E27FC236}">
                      <a16:creationId xmlns:a16="http://schemas.microsoft.com/office/drawing/2014/main" id="{7CA8D1A8-6ABD-47CD-9000-FBF65B541963}"/>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1" name="Freeform 9795">
                  <a:extLst>
                    <a:ext uri="{FF2B5EF4-FFF2-40B4-BE49-F238E27FC236}">
                      <a16:creationId xmlns:a16="http://schemas.microsoft.com/office/drawing/2014/main" id="{CD249FFC-25C5-46A4-8B63-56349ACD8F79}"/>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2" name="Freeform 9796">
                  <a:extLst>
                    <a:ext uri="{FF2B5EF4-FFF2-40B4-BE49-F238E27FC236}">
                      <a16:creationId xmlns:a16="http://schemas.microsoft.com/office/drawing/2014/main" id="{0678F91F-0F77-4122-9FA1-AD567D6EB310}"/>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3" name="Freeform 9797">
                  <a:extLst>
                    <a:ext uri="{FF2B5EF4-FFF2-40B4-BE49-F238E27FC236}">
                      <a16:creationId xmlns:a16="http://schemas.microsoft.com/office/drawing/2014/main" id="{47F02582-05C9-45AF-9C2A-F3F33C684438}"/>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4" name="Freeform 9798">
                  <a:extLst>
                    <a:ext uri="{FF2B5EF4-FFF2-40B4-BE49-F238E27FC236}">
                      <a16:creationId xmlns:a16="http://schemas.microsoft.com/office/drawing/2014/main" id="{F5F64809-DA20-4C46-96A4-9C776A0D21F2}"/>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5" name="Freeform 9799">
                  <a:extLst>
                    <a:ext uri="{FF2B5EF4-FFF2-40B4-BE49-F238E27FC236}">
                      <a16:creationId xmlns:a16="http://schemas.microsoft.com/office/drawing/2014/main" id="{5BA8E37B-1E85-4BD8-943C-E5676C7C706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6" name="Freeform 9800">
                  <a:extLst>
                    <a:ext uri="{FF2B5EF4-FFF2-40B4-BE49-F238E27FC236}">
                      <a16:creationId xmlns:a16="http://schemas.microsoft.com/office/drawing/2014/main" id="{C4010B2D-BA33-4951-AA9C-D3C9BF416A9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7" name="Freeform 9801">
                  <a:extLst>
                    <a:ext uri="{FF2B5EF4-FFF2-40B4-BE49-F238E27FC236}">
                      <a16:creationId xmlns:a16="http://schemas.microsoft.com/office/drawing/2014/main" id="{EDCF33C6-1043-4B0E-907B-4BA127B730AD}"/>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8" name="Freeform 9802">
                  <a:extLst>
                    <a:ext uri="{FF2B5EF4-FFF2-40B4-BE49-F238E27FC236}">
                      <a16:creationId xmlns:a16="http://schemas.microsoft.com/office/drawing/2014/main" id="{B322E668-3A26-46EC-9D27-D1462F924A34}"/>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9" name="Freeform 9803">
                  <a:extLst>
                    <a:ext uri="{FF2B5EF4-FFF2-40B4-BE49-F238E27FC236}">
                      <a16:creationId xmlns:a16="http://schemas.microsoft.com/office/drawing/2014/main" id="{F49C9B83-3AC5-4FDA-8591-E01F7BB64965}"/>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0" name="Freeform 9804">
                  <a:extLst>
                    <a:ext uri="{FF2B5EF4-FFF2-40B4-BE49-F238E27FC236}">
                      <a16:creationId xmlns:a16="http://schemas.microsoft.com/office/drawing/2014/main" id="{8A5D8536-AE24-4FA3-8113-76C325925FD7}"/>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1" name="Freeform 9805">
                  <a:extLst>
                    <a:ext uri="{FF2B5EF4-FFF2-40B4-BE49-F238E27FC236}">
                      <a16:creationId xmlns:a16="http://schemas.microsoft.com/office/drawing/2014/main" id="{837D3E22-2645-4FA0-AF2D-0B2F59976419}"/>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2" name="Freeform 9806">
                  <a:extLst>
                    <a:ext uri="{FF2B5EF4-FFF2-40B4-BE49-F238E27FC236}">
                      <a16:creationId xmlns:a16="http://schemas.microsoft.com/office/drawing/2014/main" id="{8EA47AEF-FC23-45BC-8069-5E30175135F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3" name="Freeform 9807">
                  <a:extLst>
                    <a:ext uri="{FF2B5EF4-FFF2-40B4-BE49-F238E27FC236}">
                      <a16:creationId xmlns:a16="http://schemas.microsoft.com/office/drawing/2014/main" id="{0F3E1567-CE71-4112-A4DA-19D50573CA05}"/>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4" name="Freeform 9808">
                  <a:extLst>
                    <a:ext uri="{FF2B5EF4-FFF2-40B4-BE49-F238E27FC236}">
                      <a16:creationId xmlns:a16="http://schemas.microsoft.com/office/drawing/2014/main" id="{F3DB7F24-0CC5-47B2-A024-036682742766}"/>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5" name="Freeform 9809">
                  <a:extLst>
                    <a:ext uri="{FF2B5EF4-FFF2-40B4-BE49-F238E27FC236}">
                      <a16:creationId xmlns:a16="http://schemas.microsoft.com/office/drawing/2014/main" id="{A9CE1705-ED4B-40B4-839E-C257D6C0193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6" name="Freeform 9810">
                  <a:extLst>
                    <a:ext uri="{FF2B5EF4-FFF2-40B4-BE49-F238E27FC236}">
                      <a16:creationId xmlns:a16="http://schemas.microsoft.com/office/drawing/2014/main" id="{441CD2D5-A442-4EC4-B5FE-DAFEAF1DF30F}"/>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7" name="Freeform 9811">
                  <a:extLst>
                    <a:ext uri="{FF2B5EF4-FFF2-40B4-BE49-F238E27FC236}">
                      <a16:creationId xmlns:a16="http://schemas.microsoft.com/office/drawing/2014/main" id="{FDDF2AA1-72E8-460A-95CD-D2052FDF271B}"/>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8" name="Freeform 9812">
                  <a:extLst>
                    <a:ext uri="{FF2B5EF4-FFF2-40B4-BE49-F238E27FC236}">
                      <a16:creationId xmlns:a16="http://schemas.microsoft.com/office/drawing/2014/main" id="{73671C58-31EB-4FD1-8F66-AF0644B4B06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9" name="Freeform 9813">
                  <a:extLst>
                    <a:ext uri="{FF2B5EF4-FFF2-40B4-BE49-F238E27FC236}">
                      <a16:creationId xmlns:a16="http://schemas.microsoft.com/office/drawing/2014/main" id="{7EDEEF42-C207-4F1D-85AE-700A82C17BFD}"/>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0" name="Freeform 9814">
                  <a:extLst>
                    <a:ext uri="{FF2B5EF4-FFF2-40B4-BE49-F238E27FC236}">
                      <a16:creationId xmlns:a16="http://schemas.microsoft.com/office/drawing/2014/main" id="{6544D0DE-7F86-4791-B095-6B479B0C3FA1}"/>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1" name="Freeform 9815">
                  <a:extLst>
                    <a:ext uri="{FF2B5EF4-FFF2-40B4-BE49-F238E27FC236}">
                      <a16:creationId xmlns:a16="http://schemas.microsoft.com/office/drawing/2014/main" id="{6B68B3E4-B5B4-41C8-A281-DCB619DE507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2" name="Freeform 9816">
                  <a:extLst>
                    <a:ext uri="{FF2B5EF4-FFF2-40B4-BE49-F238E27FC236}">
                      <a16:creationId xmlns:a16="http://schemas.microsoft.com/office/drawing/2014/main" id="{CFA29519-5F4B-4657-8C81-1EC16F148029}"/>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3" name="Freeform 9817">
                  <a:extLst>
                    <a:ext uri="{FF2B5EF4-FFF2-40B4-BE49-F238E27FC236}">
                      <a16:creationId xmlns:a16="http://schemas.microsoft.com/office/drawing/2014/main" id="{4DA9158E-6895-4117-A4BC-9F728B00CA5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4" name="Freeform 9818">
                  <a:extLst>
                    <a:ext uri="{FF2B5EF4-FFF2-40B4-BE49-F238E27FC236}">
                      <a16:creationId xmlns:a16="http://schemas.microsoft.com/office/drawing/2014/main" id="{77B5D82C-6B70-44CA-80DC-824EB0711A09}"/>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5" name="Freeform 9819">
                  <a:extLst>
                    <a:ext uri="{FF2B5EF4-FFF2-40B4-BE49-F238E27FC236}">
                      <a16:creationId xmlns:a16="http://schemas.microsoft.com/office/drawing/2014/main" id="{F7F80755-4FB9-4B33-9E9E-F367F8D3A94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6" name="Freeform 9820">
                  <a:extLst>
                    <a:ext uri="{FF2B5EF4-FFF2-40B4-BE49-F238E27FC236}">
                      <a16:creationId xmlns:a16="http://schemas.microsoft.com/office/drawing/2014/main" id="{2608EBE7-57C7-44AE-B7B3-4AC8E22C6DD3}"/>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7" name="Freeform 9821">
                  <a:extLst>
                    <a:ext uri="{FF2B5EF4-FFF2-40B4-BE49-F238E27FC236}">
                      <a16:creationId xmlns:a16="http://schemas.microsoft.com/office/drawing/2014/main" id="{23299A9B-C7BE-4CC8-8B37-0373B2594C49}"/>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8" name="Freeform 9822">
                  <a:extLst>
                    <a:ext uri="{FF2B5EF4-FFF2-40B4-BE49-F238E27FC236}">
                      <a16:creationId xmlns:a16="http://schemas.microsoft.com/office/drawing/2014/main" id="{0261F990-DB71-4E72-B4EC-DC48603E13A5}"/>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9" name="Freeform 9823">
                  <a:extLst>
                    <a:ext uri="{FF2B5EF4-FFF2-40B4-BE49-F238E27FC236}">
                      <a16:creationId xmlns:a16="http://schemas.microsoft.com/office/drawing/2014/main" id="{DDA3525E-78E8-4A0F-8153-EDC7C9743440}"/>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0" name="Freeform 9824">
                  <a:extLst>
                    <a:ext uri="{FF2B5EF4-FFF2-40B4-BE49-F238E27FC236}">
                      <a16:creationId xmlns:a16="http://schemas.microsoft.com/office/drawing/2014/main" id="{ADC01177-B59E-4B35-8DAC-2E182AD42CF8}"/>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1" name="Freeform 9825">
                  <a:extLst>
                    <a:ext uri="{FF2B5EF4-FFF2-40B4-BE49-F238E27FC236}">
                      <a16:creationId xmlns:a16="http://schemas.microsoft.com/office/drawing/2014/main" id="{7B6F7018-70DD-485B-8784-46516C3095F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2" name="Freeform 9826">
                  <a:extLst>
                    <a:ext uri="{FF2B5EF4-FFF2-40B4-BE49-F238E27FC236}">
                      <a16:creationId xmlns:a16="http://schemas.microsoft.com/office/drawing/2014/main" id="{CEC98714-43BA-40FD-84F3-E441EEF90905}"/>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3" name="Freeform 9827">
                  <a:extLst>
                    <a:ext uri="{FF2B5EF4-FFF2-40B4-BE49-F238E27FC236}">
                      <a16:creationId xmlns:a16="http://schemas.microsoft.com/office/drawing/2014/main" id="{FD2CB2A3-B50B-4BC1-AFED-E4BCAF251B64}"/>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4" name="Freeform 9828">
                  <a:extLst>
                    <a:ext uri="{FF2B5EF4-FFF2-40B4-BE49-F238E27FC236}">
                      <a16:creationId xmlns:a16="http://schemas.microsoft.com/office/drawing/2014/main" id="{5FC3C718-E803-4733-9D6C-EA9553D2713C}"/>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5" name="Freeform 9829">
                  <a:extLst>
                    <a:ext uri="{FF2B5EF4-FFF2-40B4-BE49-F238E27FC236}">
                      <a16:creationId xmlns:a16="http://schemas.microsoft.com/office/drawing/2014/main" id="{491963F3-84ED-4312-B14A-A0BE2D0665CE}"/>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6" name="Freeform 9830">
                  <a:extLst>
                    <a:ext uri="{FF2B5EF4-FFF2-40B4-BE49-F238E27FC236}">
                      <a16:creationId xmlns:a16="http://schemas.microsoft.com/office/drawing/2014/main" id="{7E696CA4-7BDD-4337-9248-D5DDA2EE3B0D}"/>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7" name="Freeform 9831">
                  <a:extLst>
                    <a:ext uri="{FF2B5EF4-FFF2-40B4-BE49-F238E27FC236}">
                      <a16:creationId xmlns:a16="http://schemas.microsoft.com/office/drawing/2014/main" id="{F6D45AAD-364D-4057-A6FE-E53D20AB143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8" name="Freeform 9832">
                  <a:extLst>
                    <a:ext uri="{FF2B5EF4-FFF2-40B4-BE49-F238E27FC236}">
                      <a16:creationId xmlns:a16="http://schemas.microsoft.com/office/drawing/2014/main" id="{0F3F8844-197E-4875-AE5A-2BE2756305D1}"/>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9" name="Freeform 9833">
                  <a:extLst>
                    <a:ext uri="{FF2B5EF4-FFF2-40B4-BE49-F238E27FC236}">
                      <a16:creationId xmlns:a16="http://schemas.microsoft.com/office/drawing/2014/main" id="{D9E45C42-CAED-4354-9BDB-6EB625CF2C4B}"/>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0" name="Freeform 9834">
                  <a:extLst>
                    <a:ext uri="{FF2B5EF4-FFF2-40B4-BE49-F238E27FC236}">
                      <a16:creationId xmlns:a16="http://schemas.microsoft.com/office/drawing/2014/main" id="{B401C12E-221A-4C43-96B2-592801BEF802}"/>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1" name="Freeform 9835">
                  <a:extLst>
                    <a:ext uri="{FF2B5EF4-FFF2-40B4-BE49-F238E27FC236}">
                      <a16:creationId xmlns:a16="http://schemas.microsoft.com/office/drawing/2014/main" id="{76F7E8BB-C122-4F4F-94FE-CE3A3468610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2" name="Freeform 9836">
                  <a:extLst>
                    <a:ext uri="{FF2B5EF4-FFF2-40B4-BE49-F238E27FC236}">
                      <a16:creationId xmlns:a16="http://schemas.microsoft.com/office/drawing/2014/main" id="{099F8531-5DBD-43BC-AF75-E500EA2F6E2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3" name="Freeform 9837">
                  <a:extLst>
                    <a:ext uri="{FF2B5EF4-FFF2-40B4-BE49-F238E27FC236}">
                      <a16:creationId xmlns:a16="http://schemas.microsoft.com/office/drawing/2014/main" id="{E3B5C9DD-93B0-4B5B-9C02-FAB924A0A34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4" name="Freeform 9838">
                  <a:extLst>
                    <a:ext uri="{FF2B5EF4-FFF2-40B4-BE49-F238E27FC236}">
                      <a16:creationId xmlns:a16="http://schemas.microsoft.com/office/drawing/2014/main" id="{258D5EC5-3FC1-45CB-8459-2996AE73A19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5" name="Freeform 9839">
                  <a:extLst>
                    <a:ext uri="{FF2B5EF4-FFF2-40B4-BE49-F238E27FC236}">
                      <a16:creationId xmlns:a16="http://schemas.microsoft.com/office/drawing/2014/main" id="{D9D6D683-9B43-4061-9D50-6630CDA3877F}"/>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6" name="Freeform 9840">
                  <a:extLst>
                    <a:ext uri="{FF2B5EF4-FFF2-40B4-BE49-F238E27FC236}">
                      <a16:creationId xmlns:a16="http://schemas.microsoft.com/office/drawing/2014/main" id="{7B077A03-C993-4EFA-9348-128CCF717659}"/>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7" name="Freeform 9841">
                  <a:extLst>
                    <a:ext uri="{FF2B5EF4-FFF2-40B4-BE49-F238E27FC236}">
                      <a16:creationId xmlns:a16="http://schemas.microsoft.com/office/drawing/2014/main" id="{06366DC4-1AA9-4C61-8436-0A2BBEC5ADF5}"/>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8" name="Freeform 9842">
                  <a:extLst>
                    <a:ext uri="{FF2B5EF4-FFF2-40B4-BE49-F238E27FC236}">
                      <a16:creationId xmlns:a16="http://schemas.microsoft.com/office/drawing/2014/main" id="{7FC7B53F-E27F-448C-A6A8-80B45E128AF5}"/>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9" name="Freeform 9843">
                  <a:extLst>
                    <a:ext uri="{FF2B5EF4-FFF2-40B4-BE49-F238E27FC236}">
                      <a16:creationId xmlns:a16="http://schemas.microsoft.com/office/drawing/2014/main" id="{8665281A-D22F-414C-923C-25FFBB768DFF}"/>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0" name="Freeform 9844">
                  <a:extLst>
                    <a:ext uri="{FF2B5EF4-FFF2-40B4-BE49-F238E27FC236}">
                      <a16:creationId xmlns:a16="http://schemas.microsoft.com/office/drawing/2014/main" id="{8222B4D5-07CA-4C88-B568-F6F658B8797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1" name="Freeform 9845">
                  <a:extLst>
                    <a:ext uri="{FF2B5EF4-FFF2-40B4-BE49-F238E27FC236}">
                      <a16:creationId xmlns:a16="http://schemas.microsoft.com/office/drawing/2014/main" id="{6F3036CF-987D-4C58-8554-342DC7500E9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2" name="Freeform 9846">
                  <a:extLst>
                    <a:ext uri="{FF2B5EF4-FFF2-40B4-BE49-F238E27FC236}">
                      <a16:creationId xmlns:a16="http://schemas.microsoft.com/office/drawing/2014/main" id="{C96B9348-6022-4C46-97A0-67F220DD745E}"/>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3" name="Freeform 9847">
                  <a:extLst>
                    <a:ext uri="{FF2B5EF4-FFF2-40B4-BE49-F238E27FC236}">
                      <a16:creationId xmlns:a16="http://schemas.microsoft.com/office/drawing/2014/main" id="{82E0C355-3F33-4FBC-839C-4F9AF691E82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4" name="Freeform 9848">
                  <a:extLst>
                    <a:ext uri="{FF2B5EF4-FFF2-40B4-BE49-F238E27FC236}">
                      <a16:creationId xmlns:a16="http://schemas.microsoft.com/office/drawing/2014/main" id="{33842247-705B-4F1C-B3CC-8EE9998C0D6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5" name="Freeform 9849">
                  <a:extLst>
                    <a:ext uri="{FF2B5EF4-FFF2-40B4-BE49-F238E27FC236}">
                      <a16:creationId xmlns:a16="http://schemas.microsoft.com/office/drawing/2014/main" id="{4CF249B7-3679-4AD5-B815-AB975C16F5D9}"/>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6" name="Freeform 9850">
                  <a:extLst>
                    <a:ext uri="{FF2B5EF4-FFF2-40B4-BE49-F238E27FC236}">
                      <a16:creationId xmlns:a16="http://schemas.microsoft.com/office/drawing/2014/main" id="{4ABDA817-9C27-4103-9C05-A1E1F314E8E5}"/>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7" name="Freeform 9851">
                  <a:extLst>
                    <a:ext uri="{FF2B5EF4-FFF2-40B4-BE49-F238E27FC236}">
                      <a16:creationId xmlns:a16="http://schemas.microsoft.com/office/drawing/2014/main" id="{E0778060-513D-4A45-9890-C980A2E044AF}"/>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8" name="Freeform 9852">
                  <a:extLst>
                    <a:ext uri="{FF2B5EF4-FFF2-40B4-BE49-F238E27FC236}">
                      <a16:creationId xmlns:a16="http://schemas.microsoft.com/office/drawing/2014/main" id="{EC9A46FC-7217-4010-B30B-757268D4FC30}"/>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9" name="Freeform 9853">
                  <a:extLst>
                    <a:ext uri="{FF2B5EF4-FFF2-40B4-BE49-F238E27FC236}">
                      <a16:creationId xmlns:a16="http://schemas.microsoft.com/office/drawing/2014/main" id="{9AE47094-2939-44B4-BCAA-78BBD0A2FCA6}"/>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0" name="Freeform 9854">
                  <a:extLst>
                    <a:ext uri="{FF2B5EF4-FFF2-40B4-BE49-F238E27FC236}">
                      <a16:creationId xmlns:a16="http://schemas.microsoft.com/office/drawing/2014/main" id="{B277C29F-04E7-4CF3-9F81-F6561968527E}"/>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1" name="Freeform 9855">
                  <a:extLst>
                    <a:ext uri="{FF2B5EF4-FFF2-40B4-BE49-F238E27FC236}">
                      <a16:creationId xmlns:a16="http://schemas.microsoft.com/office/drawing/2014/main" id="{093D02FF-D615-477A-A559-B38B9E1AD381}"/>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2" name="Freeform 9856">
                  <a:extLst>
                    <a:ext uri="{FF2B5EF4-FFF2-40B4-BE49-F238E27FC236}">
                      <a16:creationId xmlns:a16="http://schemas.microsoft.com/office/drawing/2014/main" id="{40F58F38-FA73-4730-99E6-62224F870E08}"/>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3" name="Freeform 9857">
                  <a:extLst>
                    <a:ext uri="{FF2B5EF4-FFF2-40B4-BE49-F238E27FC236}">
                      <a16:creationId xmlns:a16="http://schemas.microsoft.com/office/drawing/2014/main" id="{4EBF417B-AE69-49AB-8D60-4263BFFF5C2F}"/>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4" name="Freeform 9858">
                  <a:extLst>
                    <a:ext uri="{FF2B5EF4-FFF2-40B4-BE49-F238E27FC236}">
                      <a16:creationId xmlns:a16="http://schemas.microsoft.com/office/drawing/2014/main" id="{9DE20663-F13A-406B-A580-54C7537585B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5" name="Freeform 9859">
                  <a:extLst>
                    <a:ext uri="{FF2B5EF4-FFF2-40B4-BE49-F238E27FC236}">
                      <a16:creationId xmlns:a16="http://schemas.microsoft.com/office/drawing/2014/main" id="{D898F04F-F0E7-4F67-8D4F-576A97238D41}"/>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6" name="Freeform 9860">
                  <a:extLst>
                    <a:ext uri="{FF2B5EF4-FFF2-40B4-BE49-F238E27FC236}">
                      <a16:creationId xmlns:a16="http://schemas.microsoft.com/office/drawing/2014/main" id="{BFA7418F-BCB3-4C2A-9BC9-1DB3EEBB76AE}"/>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7" name="Freeform 9861">
                  <a:extLst>
                    <a:ext uri="{FF2B5EF4-FFF2-40B4-BE49-F238E27FC236}">
                      <a16:creationId xmlns:a16="http://schemas.microsoft.com/office/drawing/2014/main" id="{C8B4DC3A-A330-4C67-A5B9-33F1DFD7E3B2}"/>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8" name="Freeform 9862">
                  <a:extLst>
                    <a:ext uri="{FF2B5EF4-FFF2-40B4-BE49-F238E27FC236}">
                      <a16:creationId xmlns:a16="http://schemas.microsoft.com/office/drawing/2014/main" id="{309B5036-04ED-4A22-A1A6-1AE7BD09374B}"/>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9" name="Freeform 9863">
                  <a:extLst>
                    <a:ext uri="{FF2B5EF4-FFF2-40B4-BE49-F238E27FC236}">
                      <a16:creationId xmlns:a16="http://schemas.microsoft.com/office/drawing/2014/main" id="{7AE50C7D-B8D7-4DFF-AAC7-A24DA52BCF01}"/>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0" name="Freeform 9864">
                  <a:extLst>
                    <a:ext uri="{FF2B5EF4-FFF2-40B4-BE49-F238E27FC236}">
                      <a16:creationId xmlns:a16="http://schemas.microsoft.com/office/drawing/2014/main" id="{2EB9A0BB-C753-42C6-A240-2AE9CC188CCD}"/>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1" name="Freeform 9865">
                  <a:extLst>
                    <a:ext uri="{FF2B5EF4-FFF2-40B4-BE49-F238E27FC236}">
                      <a16:creationId xmlns:a16="http://schemas.microsoft.com/office/drawing/2014/main" id="{8DDA8EC5-3EE1-4447-AC3D-31F37959F7CA}"/>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2" name="Freeform 9866">
                  <a:extLst>
                    <a:ext uri="{FF2B5EF4-FFF2-40B4-BE49-F238E27FC236}">
                      <a16:creationId xmlns:a16="http://schemas.microsoft.com/office/drawing/2014/main" id="{BCBEFC3A-A8FF-4987-8733-ADA85D3DB9AE}"/>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3" name="Freeform 9867">
                  <a:extLst>
                    <a:ext uri="{FF2B5EF4-FFF2-40B4-BE49-F238E27FC236}">
                      <a16:creationId xmlns:a16="http://schemas.microsoft.com/office/drawing/2014/main" id="{3D53EBDF-FF94-4E06-94AE-81848C0D9C95}"/>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4" name="Freeform 9868">
                  <a:extLst>
                    <a:ext uri="{FF2B5EF4-FFF2-40B4-BE49-F238E27FC236}">
                      <a16:creationId xmlns:a16="http://schemas.microsoft.com/office/drawing/2014/main" id="{D1A3C7CC-7AED-400B-AB9F-32BF71EA30C6}"/>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5" name="Freeform 9869">
                  <a:extLst>
                    <a:ext uri="{FF2B5EF4-FFF2-40B4-BE49-F238E27FC236}">
                      <a16:creationId xmlns:a16="http://schemas.microsoft.com/office/drawing/2014/main" id="{3CE82A2E-079F-4246-93BF-BA26D7232C55}"/>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6" name="Freeform 9870">
                  <a:extLst>
                    <a:ext uri="{FF2B5EF4-FFF2-40B4-BE49-F238E27FC236}">
                      <a16:creationId xmlns:a16="http://schemas.microsoft.com/office/drawing/2014/main" id="{4DC28D77-8BFB-4747-8B31-36216B0CB358}"/>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7" name="Freeform 9871">
                  <a:extLst>
                    <a:ext uri="{FF2B5EF4-FFF2-40B4-BE49-F238E27FC236}">
                      <a16:creationId xmlns:a16="http://schemas.microsoft.com/office/drawing/2014/main" id="{284D2235-9719-4B34-A19B-5A2E2E255396}"/>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8" name="Freeform 9872">
                  <a:extLst>
                    <a:ext uri="{FF2B5EF4-FFF2-40B4-BE49-F238E27FC236}">
                      <a16:creationId xmlns:a16="http://schemas.microsoft.com/office/drawing/2014/main" id="{F8599436-4296-488D-8DFF-85403CA89E78}"/>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9" name="Freeform 9873">
                  <a:extLst>
                    <a:ext uri="{FF2B5EF4-FFF2-40B4-BE49-F238E27FC236}">
                      <a16:creationId xmlns:a16="http://schemas.microsoft.com/office/drawing/2014/main" id="{9C0596DE-1EDB-4794-9F3C-79531A6F3917}"/>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0" name="Freeform 9874">
                  <a:extLst>
                    <a:ext uri="{FF2B5EF4-FFF2-40B4-BE49-F238E27FC236}">
                      <a16:creationId xmlns:a16="http://schemas.microsoft.com/office/drawing/2014/main" id="{6387A77F-FE9E-476B-B786-D6C481C6D357}"/>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1" name="Freeform 9875">
                  <a:extLst>
                    <a:ext uri="{FF2B5EF4-FFF2-40B4-BE49-F238E27FC236}">
                      <a16:creationId xmlns:a16="http://schemas.microsoft.com/office/drawing/2014/main" id="{D17D1C23-6EEB-4EE0-B7FB-7C57C39A5BBD}"/>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2" name="Freeform 9876">
                  <a:extLst>
                    <a:ext uri="{FF2B5EF4-FFF2-40B4-BE49-F238E27FC236}">
                      <a16:creationId xmlns:a16="http://schemas.microsoft.com/office/drawing/2014/main" id="{F3C298C7-CDCA-446C-BBB8-B60FF04CF66C}"/>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3" name="Freeform 9877">
                  <a:extLst>
                    <a:ext uri="{FF2B5EF4-FFF2-40B4-BE49-F238E27FC236}">
                      <a16:creationId xmlns:a16="http://schemas.microsoft.com/office/drawing/2014/main" id="{F5BA3D54-54B6-4718-B328-93B50AF45D58}"/>
                    </a:ext>
                  </a:extLst>
                </p:cNvPr>
                <p:cNvSpPr/>
                <p:nvPr/>
              </p:nvSpPr>
              <p:spPr>
                <a:xfrm>
                  <a:off x="2302510" y="1298661"/>
                  <a:ext cx="8027034" cy="383921"/>
                </a:xfrm>
                <a:custGeom>
                  <a:avLst/>
                  <a:gdLst>
                    <a:gd name="connsiteX0" fmla="*/ 0 w 8027034"/>
                    <a:gd name="connsiteY0" fmla="*/ 20320 h 383921"/>
                    <a:gd name="connsiteX1" fmla="*/ 2667 w 8027034"/>
                    <a:gd name="connsiteY1" fmla="*/ 20320 h 383921"/>
                    <a:gd name="connsiteX2" fmla="*/ 40259 w 8027034"/>
                    <a:gd name="connsiteY2" fmla="*/ 20320 h 383921"/>
                    <a:gd name="connsiteX3" fmla="*/ 64516 w 8027034"/>
                    <a:gd name="connsiteY3" fmla="*/ 20320 h 383921"/>
                    <a:gd name="connsiteX4" fmla="*/ 123825 w 8027034"/>
                    <a:gd name="connsiteY4" fmla="*/ 20320 h 383921"/>
                    <a:gd name="connsiteX5" fmla="*/ 145415 w 8027034"/>
                    <a:gd name="connsiteY5" fmla="*/ 20320 h 383921"/>
                    <a:gd name="connsiteX6" fmla="*/ 185928 w 8027034"/>
                    <a:gd name="connsiteY6" fmla="*/ 20320 h 383921"/>
                    <a:gd name="connsiteX7" fmla="*/ 218059 w 8027034"/>
                    <a:gd name="connsiteY7" fmla="*/ 20320 h 383921"/>
                    <a:gd name="connsiteX8" fmla="*/ 234315 w 8027034"/>
                    <a:gd name="connsiteY8" fmla="*/ 20320 h 383921"/>
                    <a:gd name="connsiteX9" fmla="*/ 269494 w 8027034"/>
                    <a:gd name="connsiteY9" fmla="*/ 29972 h 383921"/>
                    <a:gd name="connsiteX10" fmla="*/ 296291 w 8027034"/>
                    <a:gd name="connsiteY10" fmla="*/ 30353 h 383921"/>
                    <a:gd name="connsiteX11" fmla="*/ 389509 w 8027034"/>
                    <a:gd name="connsiteY11" fmla="*/ 40259 h 383921"/>
                    <a:gd name="connsiteX12" fmla="*/ 409829 w 8027034"/>
                    <a:gd name="connsiteY12" fmla="*/ 44958 h 383921"/>
                    <a:gd name="connsiteX13" fmla="*/ 428498 w 8027034"/>
                    <a:gd name="connsiteY13" fmla="*/ 49784 h 383921"/>
                    <a:gd name="connsiteX14" fmla="*/ 447167 w 8027034"/>
                    <a:gd name="connsiteY14" fmla="*/ 54864 h 383921"/>
                    <a:gd name="connsiteX15" fmla="*/ 470789 w 8027034"/>
                    <a:gd name="connsiteY15" fmla="*/ 72898 h 383921"/>
                    <a:gd name="connsiteX16" fmla="*/ 490347 w 8027034"/>
                    <a:gd name="connsiteY16" fmla="*/ 74930 h 383921"/>
                    <a:gd name="connsiteX17" fmla="*/ 514731 w 8027034"/>
                    <a:gd name="connsiteY17" fmla="*/ 93345 h 383921"/>
                    <a:gd name="connsiteX18" fmla="*/ 539242 w 8027034"/>
                    <a:gd name="connsiteY18" fmla="*/ 99441 h 383921"/>
                    <a:gd name="connsiteX19" fmla="*/ 553212 w 8027034"/>
                    <a:gd name="connsiteY19" fmla="*/ 104521 h 383921"/>
                    <a:gd name="connsiteX20" fmla="*/ 582930 w 8027034"/>
                    <a:gd name="connsiteY20" fmla="*/ 109601 h 383921"/>
                    <a:gd name="connsiteX21" fmla="*/ 670179 w 8027034"/>
                    <a:gd name="connsiteY21" fmla="*/ 114808 h 383921"/>
                    <a:gd name="connsiteX22" fmla="*/ 684403 w 8027034"/>
                    <a:gd name="connsiteY22" fmla="*/ 114808 h 383921"/>
                    <a:gd name="connsiteX23" fmla="*/ 719455 w 8027034"/>
                    <a:gd name="connsiteY23" fmla="*/ 114808 h 383921"/>
                    <a:gd name="connsiteX24" fmla="*/ 783971 w 8027034"/>
                    <a:gd name="connsiteY24" fmla="*/ 114808 h 383921"/>
                    <a:gd name="connsiteX25" fmla="*/ 856869 w 8027034"/>
                    <a:gd name="connsiteY25" fmla="*/ 114808 h 383921"/>
                    <a:gd name="connsiteX26" fmla="*/ 870331 w 8027034"/>
                    <a:gd name="connsiteY26" fmla="*/ 114808 h 383921"/>
                    <a:gd name="connsiteX27" fmla="*/ 883793 w 8027034"/>
                    <a:gd name="connsiteY27" fmla="*/ 114808 h 383921"/>
                    <a:gd name="connsiteX28" fmla="*/ 969264 w 8027034"/>
                    <a:gd name="connsiteY28" fmla="*/ 119634 h 383921"/>
                    <a:gd name="connsiteX29" fmla="*/ 1020191 w 8027034"/>
                    <a:gd name="connsiteY29" fmla="*/ 124714 h 383921"/>
                    <a:gd name="connsiteX30" fmla="*/ 1060196 w 8027034"/>
                    <a:gd name="connsiteY30" fmla="*/ 129794 h 383921"/>
                    <a:gd name="connsiteX31" fmla="*/ 1085088 w 8027034"/>
                    <a:gd name="connsiteY31" fmla="*/ 139319 h 383921"/>
                    <a:gd name="connsiteX32" fmla="*/ 1225423 w 8027034"/>
                    <a:gd name="connsiteY32" fmla="*/ 145034 h 383921"/>
                    <a:gd name="connsiteX33" fmla="*/ 1247394 w 8027034"/>
                    <a:gd name="connsiteY33" fmla="*/ 145034 h 383921"/>
                    <a:gd name="connsiteX34" fmla="*/ 1330960 w 8027034"/>
                    <a:gd name="connsiteY34" fmla="*/ 145034 h 383921"/>
                    <a:gd name="connsiteX35" fmla="*/ 1358011 w 8027034"/>
                    <a:gd name="connsiteY35" fmla="*/ 145034 h 383921"/>
                    <a:gd name="connsiteX36" fmla="*/ 1408176 w 8027034"/>
                    <a:gd name="connsiteY36" fmla="*/ 150114 h 383921"/>
                    <a:gd name="connsiteX37" fmla="*/ 1500759 w 8027034"/>
                    <a:gd name="connsiteY37" fmla="*/ 150241 h 383921"/>
                    <a:gd name="connsiteX38" fmla="*/ 1594993 w 8027034"/>
                    <a:gd name="connsiteY38" fmla="*/ 150241 h 383921"/>
                    <a:gd name="connsiteX39" fmla="*/ 1622171 w 8027034"/>
                    <a:gd name="connsiteY39" fmla="*/ 150241 h 383921"/>
                    <a:gd name="connsiteX40" fmla="*/ 1683258 w 8027034"/>
                    <a:gd name="connsiteY40" fmla="*/ 155194 h 383921"/>
                    <a:gd name="connsiteX41" fmla="*/ 1748790 w 8027034"/>
                    <a:gd name="connsiteY41" fmla="*/ 155321 h 383921"/>
                    <a:gd name="connsiteX42" fmla="*/ 1772031 w 8027034"/>
                    <a:gd name="connsiteY42" fmla="*/ 164719 h 383921"/>
                    <a:gd name="connsiteX43" fmla="*/ 1808099 w 8027034"/>
                    <a:gd name="connsiteY43" fmla="*/ 165481 h 383921"/>
                    <a:gd name="connsiteX44" fmla="*/ 1824101 w 8027034"/>
                    <a:gd name="connsiteY44" fmla="*/ 165481 h 383921"/>
                    <a:gd name="connsiteX45" fmla="*/ 1857756 w 8027034"/>
                    <a:gd name="connsiteY45" fmla="*/ 170434 h 383921"/>
                    <a:gd name="connsiteX46" fmla="*/ 1892681 w 8027034"/>
                    <a:gd name="connsiteY46" fmla="*/ 175641 h 383921"/>
                    <a:gd name="connsiteX47" fmla="*/ 1961642 w 8027034"/>
                    <a:gd name="connsiteY47" fmla="*/ 175768 h 383921"/>
                    <a:gd name="connsiteX48" fmla="*/ 1959610 w 8027034"/>
                    <a:gd name="connsiteY48" fmla="*/ 191262 h 383921"/>
                    <a:gd name="connsiteX49" fmla="*/ 2007362 w 8027034"/>
                    <a:gd name="connsiteY49" fmla="*/ 191262 h 383921"/>
                    <a:gd name="connsiteX50" fmla="*/ 2020824 w 8027034"/>
                    <a:gd name="connsiteY50" fmla="*/ 191262 h 383921"/>
                    <a:gd name="connsiteX51" fmla="*/ 2043049 w 8027034"/>
                    <a:gd name="connsiteY51" fmla="*/ 196088 h 383921"/>
                    <a:gd name="connsiteX52" fmla="*/ 2058543 w 8027034"/>
                    <a:gd name="connsiteY52" fmla="*/ 196342 h 383921"/>
                    <a:gd name="connsiteX53" fmla="*/ 2128520 w 8027034"/>
                    <a:gd name="connsiteY53" fmla="*/ 196342 h 383921"/>
                    <a:gd name="connsiteX54" fmla="*/ 2187829 w 8027034"/>
                    <a:gd name="connsiteY54" fmla="*/ 196342 h 383921"/>
                    <a:gd name="connsiteX55" fmla="*/ 2263394 w 8027034"/>
                    <a:gd name="connsiteY55" fmla="*/ 196342 h 383921"/>
                    <a:gd name="connsiteX56" fmla="*/ 2279523 w 8027034"/>
                    <a:gd name="connsiteY56" fmla="*/ 201295 h 383921"/>
                    <a:gd name="connsiteX57" fmla="*/ 2300986 w 8027034"/>
                    <a:gd name="connsiteY57" fmla="*/ 201676 h 383921"/>
                    <a:gd name="connsiteX58" fmla="*/ 2317369 w 8027034"/>
                    <a:gd name="connsiteY58" fmla="*/ 201676 h 383921"/>
                    <a:gd name="connsiteX59" fmla="*/ 2389251 w 8027034"/>
                    <a:gd name="connsiteY59" fmla="*/ 206883 h 383921"/>
                    <a:gd name="connsiteX60" fmla="*/ 2419604 w 8027034"/>
                    <a:gd name="connsiteY60" fmla="*/ 207010 h 383921"/>
                    <a:gd name="connsiteX61" fmla="*/ 2435860 w 8027034"/>
                    <a:gd name="connsiteY61" fmla="*/ 207010 h 383921"/>
                    <a:gd name="connsiteX62" fmla="*/ 2473579 w 8027034"/>
                    <a:gd name="connsiteY62" fmla="*/ 207010 h 383921"/>
                    <a:gd name="connsiteX63" fmla="*/ 2486914 w 8027034"/>
                    <a:gd name="connsiteY63" fmla="*/ 207010 h 383921"/>
                    <a:gd name="connsiteX64" fmla="*/ 2535428 w 8027034"/>
                    <a:gd name="connsiteY64" fmla="*/ 207010 h 383921"/>
                    <a:gd name="connsiteX65" fmla="*/ 2549017 w 8027034"/>
                    <a:gd name="connsiteY65" fmla="*/ 207010 h 383921"/>
                    <a:gd name="connsiteX66" fmla="*/ 2570480 w 8027034"/>
                    <a:gd name="connsiteY66" fmla="*/ 207010 h 383921"/>
                    <a:gd name="connsiteX67" fmla="*/ 2610993 w 8027034"/>
                    <a:gd name="connsiteY67" fmla="*/ 207010 h 383921"/>
                    <a:gd name="connsiteX68" fmla="*/ 2637917 w 8027034"/>
                    <a:gd name="connsiteY68" fmla="*/ 207010 h 383921"/>
                    <a:gd name="connsiteX69" fmla="*/ 2656967 w 8027034"/>
                    <a:gd name="connsiteY69" fmla="*/ 212090 h 383921"/>
                    <a:gd name="connsiteX70" fmla="*/ 2692908 w 8027034"/>
                    <a:gd name="connsiteY70" fmla="*/ 217678 h 383921"/>
                    <a:gd name="connsiteX71" fmla="*/ 2739009 w 8027034"/>
                    <a:gd name="connsiteY71" fmla="*/ 223139 h 383921"/>
                    <a:gd name="connsiteX72" fmla="*/ 2753741 w 8027034"/>
                    <a:gd name="connsiteY72" fmla="*/ 223266 h 383921"/>
                    <a:gd name="connsiteX73" fmla="*/ 2767203 w 8027034"/>
                    <a:gd name="connsiteY73" fmla="*/ 234061 h 383921"/>
                    <a:gd name="connsiteX74" fmla="*/ 2872232 w 8027034"/>
                    <a:gd name="connsiteY74" fmla="*/ 234061 h 383921"/>
                    <a:gd name="connsiteX75" fmla="*/ 2885821 w 8027034"/>
                    <a:gd name="connsiteY75" fmla="*/ 234061 h 383921"/>
                    <a:gd name="connsiteX76" fmla="*/ 3058160 w 8027034"/>
                    <a:gd name="connsiteY76" fmla="*/ 234061 h 383921"/>
                    <a:gd name="connsiteX77" fmla="*/ 3090545 w 8027034"/>
                    <a:gd name="connsiteY77" fmla="*/ 234061 h 383921"/>
                    <a:gd name="connsiteX78" fmla="*/ 3112516 w 8027034"/>
                    <a:gd name="connsiteY78" fmla="*/ 239268 h 383921"/>
                    <a:gd name="connsiteX79" fmla="*/ 3145409 w 8027034"/>
                    <a:gd name="connsiteY79" fmla="*/ 244856 h 383921"/>
                    <a:gd name="connsiteX80" fmla="*/ 3166110 w 8027034"/>
                    <a:gd name="connsiteY80" fmla="*/ 244983 h 383921"/>
                    <a:gd name="connsiteX81" fmla="*/ 3181985 w 8027034"/>
                    <a:gd name="connsiteY81" fmla="*/ 250063 h 383921"/>
                    <a:gd name="connsiteX82" fmla="*/ 3209036 w 8027034"/>
                    <a:gd name="connsiteY82" fmla="*/ 250444 h 383921"/>
                    <a:gd name="connsiteX83" fmla="*/ 3222752 w 8027034"/>
                    <a:gd name="connsiteY83" fmla="*/ 256159 h 383921"/>
                    <a:gd name="connsiteX84" fmla="*/ 3260344 w 8027034"/>
                    <a:gd name="connsiteY84" fmla="*/ 256159 h 383921"/>
                    <a:gd name="connsiteX85" fmla="*/ 3279267 w 8027034"/>
                    <a:gd name="connsiteY85" fmla="*/ 256159 h 383921"/>
                    <a:gd name="connsiteX86" fmla="*/ 3303524 w 8027034"/>
                    <a:gd name="connsiteY86" fmla="*/ 256159 h 383921"/>
                    <a:gd name="connsiteX87" fmla="*/ 3319653 w 8027034"/>
                    <a:gd name="connsiteY87" fmla="*/ 256159 h 383921"/>
                    <a:gd name="connsiteX88" fmla="*/ 3332480 w 8027034"/>
                    <a:gd name="connsiteY88" fmla="*/ 261112 h 383921"/>
                    <a:gd name="connsiteX89" fmla="*/ 3459734 w 8027034"/>
                    <a:gd name="connsiteY89" fmla="*/ 261620 h 383921"/>
                    <a:gd name="connsiteX90" fmla="*/ 3483991 w 8027034"/>
                    <a:gd name="connsiteY90" fmla="*/ 261620 h 383921"/>
                    <a:gd name="connsiteX91" fmla="*/ 3519043 w 8027034"/>
                    <a:gd name="connsiteY91" fmla="*/ 261620 h 383921"/>
                    <a:gd name="connsiteX92" fmla="*/ 3532378 w 8027034"/>
                    <a:gd name="connsiteY92" fmla="*/ 261620 h 383921"/>
                    <a:gd name="connsiteX93" fmla="*/ 3545332 w 8027034"/>
                    <a:gd name="connsiteY93" fmla="*/ 266827 h 383921"/>
                    <a:gd name="connsiteX94" fmla="*/ 3570351 w 8027034"/>
                    <a:gd name="connsiteY94" fmla="*/ 267335 h 383921"/>
                    <a:gd name="connsiteX95" fmla="*/ 3610610 w 8027034"/>
                    <a:gd name="connsiteY95" fmla="*/ 267335 h 383921"/>
                    <a:gd name="connsiteX96" fmla="*/ 3626866 w 8027034"/>
                    <a:gd name="connsiteY96" fmla="*/ 267335 h 383921"/>
                    <a:gd name="connsiteX97" fmla="*/ 3642995 w 8027034"/>
                    <a:gd name="connsiteY97" fmla="*/ 267335 h 383921"/>
                    <a:gd name="connsiteX98" fmla="*/ 3673602 w 8027034"/>
                    <a:gd name="connsiteY98" fmla="*/ 273177 h 383921"/>
                    <a:gd name="connsiteX99" fmla="*/ 3707765 w 8027034"/>
                    <a:gd name="connsiteY99" fmla="*/ 273304 h 383921"/>
                    <a:gd name="connsiteX100" fmla="*/ 3721227 w 8027034"/>
                    <a:gd name="connsiteY100" fmla="*/ 273304 h 383921"/>
                    <a:gd name="connsiteX101" fmla="*/ 3842385 w 8027034"/>
                    <a:gd name="connsiteY101" fmla="*/ 273304 h 383921"/>
                    <a:gd name="connsiteX102" fmla="*/ 3885565 w 8027034"/>
                    <a:gd name="connsiteY102" fmla="*/ 273304 h 383921"/>
                    <a:gd name="connsiteX103" fmla="*/ 3960876 w 8027034"/>
                    <a:gd name="connsiteY103" fmla="*/ 273304 h 383921"/>
                    <a:gd name="connsiteX104" fmla="*/ 3982466 w 8027034"/>
                    <a:gd name="connsiteY104" fmla="*/ 273304 h 383921"/>
                    <a:gd name="connsiteX105" fmla="*/ 4001389 w 8027034"/>
                    <a:gd name="connsiteY105" fmla="*/ 273304 h 383921"/>
                    <a:gd name="connsiteX106" fmla="*/ 4020312 w 8027034"/>
                    <a:gd name="connsiteY106" fmla="*/ 273304 h 383921"/>
                    <a:gd name="connsiteX107" fmla="*/ 4039108 w 8027034"/>
                    <a:gd name="connsiteY107" fmla="*/ 273304 h 383921"/>
                    <a:gd name="connsiteX108" fmla="*/ 4055364 w 8027034"/>
                    <a:gd name="connsiteY108" fmla="*/ 273304 h 383921"/>
                    <a:gd name="connsiteX109" fmla="*/ 4085717 w 8027034"/>
                    <a:gd name="connsiteY109" fmla="*/ 279019 h 383921"/>
                    <a:gd name="connsiteX110" fmla="*/ 4103878 w 8027034"/>
                    <a:gd name="connsiteY110" fmla="*/ 279146 h 383921"/>
                    <a:gd name="connsiteX111" fmla="*/ 4138422 w 8027034"/>
                    <a:gd name="connsiteY111" fmla="*/ 290703 h 383921"/>
                    <a:gd name="connsiteX112" fmla="*/ 4187317 w 8027034"/>
                    <a:gd name="connsiteY112" fmla="*/ 291211 h 383921"/>
                    <a:gd name="connsiteX113" fmla="*/ 4303141 w 8027034"/>
                    <a:gd name="connsiteY113" fmla="*/ 291211 h 383921"/>
                    <a:gd name="connsiteX114" fmla="*/ 4378579 w 8027034"/>
                    <a:gd name="connsiteY114" fmla="*/ 291211 h 383921"/>
                    <a:gd name="connsiteX115" fmla="*/ 4397502 w 8027034"/>
                    <a:gd name="connsiteY115" fmla="*/ 291211 h 383921"/>
                    <a:gd name="connsiteX116" fmla="*/ 4430649 w 8027034"/>
                    <a:gd name="connsiteY116" fmla="*/ 297307 h 383921"/>
                    <a:gd name="connsiteX117" fmla="*/ 4448556 w 8027034"/>
                    <a:gd name="connsiteY117" fmla="*/ 297434 h 383921"/>
                    <a:gd name="connsiteX118" fmla="*/ 4461256 w 8027034"/>
                    <a:gd name="connsiteY118" fmla="*/ 302895 h 383921"/>
                    <a:gd name="connsiteX119" fmla="*/ 4480941 w 8027034"/>
                    <a:gd name="connsiteY119" fmla="*/ 303657 h 383921"/>
                    <a:gd name="connsiteX120" fmla="*/ 4494403 w 8027034"/>
                    <a:gd name="connsiteY120" fmla="*/ 303657 h 383921"/>
                    <a:gd name="connsiteX121" fmla="*/ 4513326 w 8027034"/>
                    <a:gd name="connsiteY121" fmla="*/ 303657 h 383921"/>
                    <a:gd name="connsiteX122" fmla="*/ 4543044 w 8027034"/>
                    <a:gd name="connsiteY122" fmla="*/ 303657 h 383921"/>
                    <a:gd name="connsiteX123" fmla="*/ 4575175 w 8027034"/>
                    <a:gd name="connsiteY123" fmla="*/ 303657 h 383921"/>
                    <a:gd name="connsiteX124" fmla="*/ 4648073 w 8027034"/>
                    <a:gd name="connsiteY124" fmla="*/ 303657 h 383921"/>
                    <a:gd name="connsiteX125" fmla="*/ 4680331 w 8027034"/>
                    <a:gd name="connsiteY125" fmla="*/ 303657 h 383921"/>
                    <a:gd name="connsiteX126" fmla="*/ 4736973 w 8027034"/>
                    <a:gd name="connsiteY126" fmla="*/ 303657 h 383921"/>
                    <a:gd name="connsiteX127" fmla="*/ 4793488 w 8027034"/>
                    <a:gd name="connsiteY127" fmla="*/ 303657 h 383921"/>
                    <a:gd name="connsiteX128" fmla="*/ 4850130 w 8027034"/>
                    <a:gd name="connsiteY128" fmla="*/ 303657 h 383921"/>
                    <a:gd name="connsiteX129" fmla="*/ 4885182 w 8027034"/>
                    <a:gd name="connsiteY129" fmla="*/ 303657 h 383921"/>
                    <a:gd name="connsiteX130" fmla="*/ 4911979 w 8027034"/>
                    <a:gd name="connsiteY130" fmla="*/ 303657 h 383921"/>
                    <a:gd name="connsiteX131" fmla="*/ 4944364 w 8027034"/>
                    <a:gd name="connsiteY131" fmla="*/ 303657 h 383921"/>
                    <a:gd name="connsiteX132" fmla="*/ 4963414 w 8027034"/>
                    <a:gd name="connsiteY132" fmla="*/ 303657 h 383921"/>
                    <a:gd name="connsiteX133" fmla="*/ 4979416 w 8027034"/>
                    <a:gd name="connsiteY133" fmla="*/ 303657 h 383921"/>
                    <a:gd name="connsiteX134" fmla="*/ 4998339 w 8027034"/>
                    <a:gd name="connsiteY134" fmla="*/ 303657 h 383921"/>
                    <a:gd name="connsiteX135" fmla="*/ 5011801 w 8027034"/>
                    <a:gd name="connsiteY135" fmla="*/ 310134 h 383921"/>
                    <a:gd name="connsiteX136" fmla="*/ 5025263 w 8027034"/>
                    <a:gd name="connsiteY136" fmla="*/ 310134 h 383921"/>
                    <a:gd name="connsiteX137" fmla="*/ 5041519 w 8027034"/>
                    <a:gd name="connsiteY137" fmla="*/ 310134 h 383921"/>
                    <a:gd name="connsiteX138" fmla="*/ 5063109 w 8027034"/>
                    <a:gd name="connsiteY138" fmla="*/ 310134 h 383921"/>
                    <a:gd name="connsiteX139" fmla="*/ 5079238 w 8027034"/>
                    <a:gd name="connsiteY139" fmla="*/ 310134 h 383921"/>
                    <a:gd name="connsiteX140" fmla="*/ 5092700 w 8027034"/>
                    <a:gd name="connsiteY140" fmla="*/ 310134 h 383921"/>
                    <a:gd name="connsiteX141" fmla="*/ 5114163 w 8027034"/>
                    <a:gd name="connsiteY141" fmla="*/ 316484 h 383921"/>
                    <a:gd name="connsiteX142" fmla="*/ 5189601 w 8027034"/>
                    <a:gd name="connsiteY142" fmla="*/ 316865 h 383921"/>
                    <a:gd name="connsiteX143" fmla="*/ 5216652 w 8027034"/>
                    <a:gd name="connsiteY143" fmla="*/ 316865 h 383921"/>
                    <a:gd name="connsiteX144" fmla="*/ 5230114 w 8027034"/>
                    <a:gd name="connsiteY144" fmla="*/ 316865 h 383921"/>
                    <a:gd name="connsiteX145" fmla="*/ 5245609 w 8027034"/>
                    <a:gd name="connsiteY145" fmla="*/ 322961 h 383921"/>
                    <a:gd name="connsiteX146" fmla="*/ 5270373 w 8027034"/>
                    <a:gd name="connsiteY146" fmla="*/ 323596 h 383921"/>
                    <a:gd name="connsiteX147" fmla="*/ 5284089 w 8027034"/>
                    <a:gd name="connsiteY147" fmla="*/ 323596 h 383921"/>
                    <a:gd name="connsiteX148" fmla="*/ 5300218 w 8027034"/>
                    <a:gd name="connsiteY148" fmla="*/ 323596 h 383921"/>
                    <a:gd name="connsiteX149" fmla="*/ 5318634 w 8027034"/>
                    <a:gd name="connsiteY149" fmla="*/ 329946 h 383921"/>
                    <a:gd name="connsiteX150" fmla="*/ 5351272 w 8027034"/>
                    <a:gd name="connsiteY150" fmla="*/ 330454 h 383921"/>
                    <a:gd name="connsiteX151" fmla="*/ 5375529 w 8027034"/>
                    <a:gd name="connsiteY151" fmla="*/ 330454 h 383921"/>
                    <a:gd name="connsiteX152" fmla="*/ 5399913 w 8027034"/>
                    <a:gd name="connsiteY152" fmla="*/ 330454 h 383921"/>
                    <a:gd name="connsiteX153" fmla="*/ 5413375 w 8027034"/>
                    <a:gd name="connsiteY153" fmla="*/ 330454 h 383921"/>
                    <a:gd name="connsiteX154" fmla="*/ 5419217 w 8027034"/>
                    <a:gd name="connsiteY154" fmla="*/ 344551 h 383921"/>
                    <a:gd name="connsiteX155" fmla="*/ 5442966 w 8027034"/>
                    <a:gd name="connsiteY155" fmla="*/ 344551 h 383921"/>
                    <a:gd name="connsiteX156" fmla="*/ 5459222 w 8027034"/>
                    <a:gd name="connsiteY156" fmla="*/ 344551 h 383921"/>
                    <a:gd name="connsiteX157" fmla="*/ 5472684 w 8027034"/>
                    <a:gd name="connsiteY157" fmla="*/ 344551 h 383921"/>
                    <a:gd name="connsiteX158" fmla="*/ 5486147 w 8027034"/>
                    <a:gd name="connsiteY158" fmla="*/ 344551 h 383921"/>
                    <a:gd name="connsiteX159" fmla="*/ 5499481 w 8027034"/>
                    <a:gd name="connsiteY159" fmla="*/ 344551 h 383921"/>
                    <a:gd name="connsiteX160" fmla="*/ 5521072 w 8027034"/>
                    <a:gd name="connsiteY160" fmla="*/ 344551 h 383921"/>
                    <a:gd name="connsiteX161" fmla="*/ 5545328 w 8027034"/>
                    <a:gd name="connsiteY161" fmla="*/ 344551 h 383921"/>
                    <a:gd name="connsiteX162" fmla="*/ 5564251 w 8027034"/>
                    <a:gd name="connsiteY162" fmla="*/ 344551 h 383921"/>
                    <a:gd name="connsiteX163" fmla="*/ 5577713 w 8027034"/>
                    <a:gd name="connsiteY163" fmla="*/ 344551 h 383921"/>
                    <a:gd name="connsiteX164" fmla="*/ 5591175 w 8027034"/>
                    <a:gd name="connsiteY164" fmla="*/ 344551 h 383921"/>
                    <a:gd name="connsiteX165" fmla="*/ 5604637 w 8027034"/>
                    <a:gd name="connsiteY165" fmla="*/ 344551 h 383921"/>
                    <a:gd name="connsiteX166" fmla="*/ 5619623 w 8027034"/>
                    <a:gd name="connsiteY166" fmla="*/ 351663 h 383921"/>
                    <a:gd name="connsiteX167" fmla="*/ 5637022 w 8027034"/>
                    <a:gd name="connsiteY167" fmla="*/ 352425 h 383921"/>
                    <a:gd name="connsiteX168" fmla="*/ 5658612 w 8027034"/>
                    <a:gd name="connsiteY168" fmla="*/ 352425 h 383921"/>
                    <a:gd name="connsiteX169" fmla="*/ 5671947 w 8027034"/>
                    <a:gd name="connsiteY169" fmla="*/ 352425 h 383921"/>
                    <a:gd name="connsiteX170" fmla="*/ 5688076 w 8027034"/>
                    <a:gd name="connsiteY170" fmla="*/ 352425 h 383921"/>
                    <a:gd name="connsiteX171" fmla="*/ 5701792 w 8027034"/>
                    <a:gd name="connsiteY171" fmla="*/ 352425 h 383921"/>
                    <a:gd name="connsiteX172" fmla="*/ 5717794 w 8027034"/>
                    <a:gd name="connsiteY172" fmla="*/ 352425 h 383921"/>
                    <a:gd name="connsiteX173" fmla="*/ 5736717 w 8027034"/>
                    <a:gd name="connsiteY173" fmla="*/ 352425 h 383921"/>
                    <a:gd name="connsiteX174" fmla="*/ 5760721 w 8027034"/>
                    <a:gd name="connsiteY174" fmla="*/ 360172 h 383921"/>
                    <a:gd name="connsiteX175" fmla="*/ 5777103 w 8027034"/>
                    <a:gd name="connsiteY175" fmla="*/ 360553 h 383921"/>
                    <a:gd name="connsiteX176" fmla="*/ 5793359 w 8027034"/>
                    <a:gd name="connsiteY176" fmla="*/ 360553 h 383921"/>
                    <a:gd name="connsiteX177" fmla="*/ 5812155 w 8027034"/>
                    <a:gd name="connsiteY177" fmla="*/ 360553 h 383921"/>
                    <a:gd name="connsiteX178" fmla="*/ 5825490 w 8027034"/>
                    <a:gd name="connsiteY178" fmla="*/ 360553 h 383921"/>
                    <a:gd name="connsiteX179" fmla="*/ 5841873 w 8027034"/>
                    <a:gd name="connsiteY179" fmla="*/ 360553 h 383921"/>
                    <a:gd name="connsiteX180" fmla="*/ 5857875 w 8027034"/>
                    <a:gd name="connsiteY180" fmla="*/ 360553 h 383921"/>
                    <a:gd name="connsiteX181" fmla="*/ 5874004 w 8027034"/>
                    <a:gd name="connsiteY181" fmla="*/ 360553 h 383921"/>
                    <a:gd name="connsiteX182" fmla="*/ 5887593 w 8027034"/>
                    <a:gd name="connsiteY182" fmla="*/ 360553 h 383921"/>
                    <a:gd name="connsiteX183" fmla="*/ 5917184 w 8027034"/>
                    <a:gd name="connsiteY183" fmla="*/ 360553 h 383921"/>
                    <a:gd name="connsiteX184" fmla="*/ 5930647 w 8027034"/>
                    <a:gd name="connsiteY184" fmla="*/ 360553 h 383921"/>
                    <a:gd name="connsiteX185" fmla="*/ 5944235 w 8027034"/>
                    <a:gd name="connsiteY185" fmla="*/ 360553 h 383921"/>
                    <a:gd name="connsiteX186" fmla="*/ 5963031 w 8027034"/>
                    <a:gd name="connsiteY186" fmla="*/ 360553 h 383921"/>
                    <a:gd name="connsiteX187" fmla="*/ 5976493 w 8027034"/>
                    <a:gd name="connsiteY187" fmla="*/ 360553 h 383921"/>
                    <a:gd name="connsiteX188" fmla="*/ 5992749 w 8027034"/>
                    <a:gd name="connsiteY188" fmla="*/ 360553 h 383921"/>
                    <a:gd name="connsiteX189" fmla="*/ 6014339 w 8027034"/>
                    <a:gd name="connsiteY189" fmla="*/ 360553 h 383921"/>
                    <a:gd name="connsiteX190" fmla="*/ 6027801 w 8027034"/>
                    <a:gd name="connsiteY190" fmla="*/ 360553 h 383921"/>
                    <a:gd name="connsiteX191" fmla="*/ 6041136 w 8027034"/>
                    <a:gd name="connsiteY191" fmla="*/ 360553 h 383921"/>
                    <a:gd name="connsiteX192" fmla="*/ 6054598 w 8027034"/>
                    <a:gd name="connsiteY192" fmla="*/ 360553 h 383921"/>
                    <a:gd name="connsiteX193" fmla="*/ 6070981 w 8027034"/>
                    <a:gd name="connsiteY193" fmla="*/ 360553 h 383921"/>
                    <a:gd name="connsiteX194" fmla="*/ 6089650 w 8027034"/>
                    <a:gd name="connsiteY194" fmla="*/ 360553 h 383921"/>
                    <a:gd name="connsiteX195" fmla="*/ 6103112 w 8027034"/>
                    <a:gd name="connsiteY195" fmla="*/ 360553 h 383921"/>
                    <a:gd name="connsiteX196" fmla="*/ 6116574 w 8027034"/>
                    <a:gd name="connsiteY196" fmla="*/ 371729 h 383921"/>
                    <a:gd name="connsiteX197" fmla="*/ 6132830 w 8027034"/>
                    <a:gd name="connsiteY197" fmla="*/ 371729 h 383921"/>
                    <a:gd name="connsiteX198" fmla="*/ 6148959 w 8027034"/>
                    <a:gd name="connsiteY198" fmla="*/ 371729 h 383921"/>
                    <a:gd name="connsiteX199" fmla="*/ 6165215 w 8027034"/>
                    <a:gd name="connsiteY199" fmla="*/ 371729 h 383921"/>
                    <a:gd name="connsiteX200" fmla="*/ 6178677 w 8027034"/>
                    <a:gd name="connsiteY200" fmla="*/ 383921 h 383921"/>
                    <a:gd name="connsiteX201" fmla="*/ 6192139 w 8027034"/>
                    <a:gd name="connsiteY201" fmla="*/ 383921 h 383921"/>
                    <a:gd name="connsiteX202" fmla="*/ 6208141 w 8027034"/>
                    <a:gd name="connsiteY202" fmla="*/ 383921 h 383921"/>
                    <a:gd name="connsiteX203" fmla="*/ 6232398 w 8027034"/>
                    <a:gd name="connsiteY203" fmla="*/ 383921 h 383921"/>
                    <a:gd name="connsiteX204" fmla="*/ 6245987 w 8027034"/>
                    <a:gd name="connsiteY204" fmla="*/ 383921 h 383921"/>
                    <a:gd name="connsiteX205" fmla="*/ 6262116 w 8027034"/>
                    <a:gd name="connsiteY205" fmla="*/ 383921 h 383921"/>
                    <a:gd name="connsiteX206" fmla="*/ 6281039 w 8027034"/>
                    <a:gd name="connsiteY206" fmla="*/ 383921 h 383921"/>
                    <a:gd name="connsiteX207" fmla="*/ 6294501 w 8027034"/>
                    <a:gd name="connsiteY207" fmla="*/ 383921 h 383921"/>
                    <a:gd name="connsiteX208" fmla="*/ 6313297 w 8027034"/>
                    <a:gd name="connsiteY208" fmla="*/ 383921 h 383921"/>
                    <a:gd name="connsiteX209" fmla="*/ 6326886 w 8027034"/>
                    <a:gd name="connsiteY209" fmla="*/ 383921 h 383921"/>
                    <a:gd name="connsiteX210" fmla="*/ 6340348 w 8027034"/>
                    <a:gd name="connsiteY210" fmla="*/ 383921 h 383921"/>
                    <a:gd name="connsiteX211" fmla="*/ 6375400 w 8027034"/>
                    <a:gd name="connsiteY211" fmla="*/ 383921 h 383921"/>
                    <a:gd name="connsiteX212" fmla="*/ 6396990 w 8027034"/>
                    <a:gd name="connsiteY212" fmla="*/ 383921 h 383921"/>
                    <a:gd name="connsiteX213" fmla="*/ 6415659 w 8027034"/>
                    <a:gd name="connsiteY213" fmla="*/ 383921 h 383921"/>
                    <a:gd name="connsiteX214" fmla="*/ 6434582 w 8027034"/>
                    <a:gd name="connsiteY214" fmla="*/ 383921 h 383921"/>
                    <a:gd name="connsiteX215" fmla="*/ 6450711 w 8027034"/>
                    <a:gd name="connsiteY215" fmla="*/ 383921 h 383921"/>
                    <a:gd name="connsiteX216" fmla="*/ 6464173 w 8027034"/>
                    <a:gd name="connsiteY216" fmla="*/ 383921 h 383921"/>
                    <a:gd name="connsiteX217" fmla="*/ 6485763 w 8027034"/>
                    <a:gd name="connsiteY217" fmla="*/ 383921 h 383921"/>
                    <a:gd name="connsiteX218" fmla="*/ 6499225 w 8027034"/>
                    <a:gd name="connsiteY218" fmla="*/ 383921 h 383921"/>
                    <a:gd name="connsiteX219" fmla="*/ 6512814 w 8027034"/>
                    <a:gd name="connsiteY219" fmla="*/ 383921 h 383921"/>
                    <a:gd name="connsiteX220" fmla="*/ 6528943 w 8027034"/>
                    <a:gd name="connsiteY220" fmla="*/ 383921 h 383921"/>
                    <a:gd name="connsiteX221" fmla="*/ 6544946 w 8027034"/>
                    <a:gd name="connsiteY221" fmla="*/ 383921 h 383921"/>
                    <a:gd name="connsiteX222" fmla="*/ 6561328 w 8027034"/>
                    <a:gd name="connsiteY222" fmla="*/ 383921 h 383921"/>
                    <a:gd name="connsiteX223" fmla="*/ 6574663 w 8027034"/>
                    <a:gd name="connsiteY223" fmla="*/ 383921 h 383921"/>
                    <a:gd name="connsiteX224" fmla="*/ 6588125 w 8027034"/>
                    <a:gd name="connsiteY224" fmla="*/ 383921 h 383921"/>
                    <a:gd name="connsiteX225" fmla="*/ 6607048 w 8027034"/>
                    <a:gd name="connsiteY225" fmla="*/ 383921 h 383921"/>
                    <a:gd name="connsiteX226" fmla="*/ 6620510 w 8027034"/>
                    <a:gd name="connsiteY226" fmla="*/ 383921 h 383921"/>
                    <a:gd name="connsiteX227" fmla="*/ 6644767 w 8027034"/>
                    <a:gd name="connsiteY227" fmla="*/ 383921 h 383921"/>
                    <a:gd name="connsiteX228" fmla="*/ 6658229 w 8027034"/>
                    <a:gd name="connsiteY228" fmla="*/ 383921 h 383921"/>
                    <a:gd name="connsiteX229" fmla="*/ 6671691 w 8027034"/>
                    <a:gd name="connsiteY229" fmla="*/ 383921 h 383921"/>
                    <a:gd name="connsiteX230" fmla="*/ 6687947 w 8027034"/>
                    <a:gd name="connsiteY230" fmla="*/ 383921 h 383921"/>
                    <a:gd name="connsiteX231" fmla="*/ 6701409 w 8027034"/>
                    <a:gd name="connsiteY231" fmla="*/ 383921 h 383921"/>
                    <a:gd name="connsiteX232" fmla="*/ 6720332 w 8027034"/>
                    <a:gd name="connsiteY232" fmla="*/ 383921 h 383921"/>
                    <a:gd name="connsiteX233" fmla="*/ 6749797 w 8027034"/>
                    <a:gd name="connsiteY233" fmla="*/ 383921 h 383921"/>
                    <a:gd name="connsiteX234" fmla="*/ 6763259 w 8027034"/>
                    <a:gd name="connsiteY234" fmla="*/ 383921 h 383921"/>
                    <a:gd name="connsiteX235" fmla="*/ 6782181 w 8027034"/>
                    <a:gd name="connsiteY235" fmla="*/ 383921 h 383921"/>
                    <a:gd name="connsiteX236" fmla="*/ 6795643 w 8027034"/>
                    <a:gd name="connsiteY236" fmla="*/ 383921 h 383921"/>
                    <a:gd name="connsiteX237" fmla="*/ 6830696 w 8027034"/>
                    <a:gd name="connsiteY237" fmla="*/ 383921 h 383921"/>
                    <a:gd name="connsiteX238" fmla="*/ 6852285 w 8027034"/>
                    <a:gd name="connsiteY238" fmla="*/ 383921 h 383921"/>
                    <a:gd name="connsiteX239" fmla="*/ 6865747 w 8027034"/>
                    <a:gd name="connsiteY239" fmla="*/ 383921 h 383921"/>
                    <a:gd name="connsiteX240" fmla="*/ 6884671 w 8027034"/>
                    <a:gd name="connsiteY240" fmla="*/ 383921 h 383921"/>
                    <a:gd name="connsiteX241" fmla="*/ 6900672 w 8027034"/>
                    <a:gd name="connsiteY241" fmla="*/ 383921 h 383921"/>
                    <a:gd name="connsiteX242" fmla="*/ 6919722 w 8027034"/>
                    <a:gd name="connsiteY242" fmla="*/ 383921 h 383921"/>
                    <a:gd name="connsiteX243" fmla="*/ 6933057 w 8027034"/>
                    <a:gd name="connsiteY243" fmla="*/ 383921 h 383921"/>
                    <a:gd name="connsiteX244" fmla="*/ 6952107 w 8027034"/>
                    <a:gd name="connsiteY244" fmla="*/ 383921 h 383921"/>
                    <a:gd name="connsiteX245" fmla="*/ 6965442 w 8027034"/>
                    <a:gd name="connsiteY245" fmla="*/ 383921 h 383921"/>
                    <a:gd name="connsiteX246" fmla="*/ 6981572 w 8027034"/>
                    <a:gd name="connsiteY246" fmla="*/ 383921 h 383921"/>
                    <a:gd name="connsiteX247" fmla="*/ 6997827 w 8027034"/>
                    <a:gd name="connsiteY247" fmla="*/ 383921 h 383921"/>
                    <a:gd name="connsiteX248" fmla="*/ 7011289 w 8027034"/>
                    <a:gd name="connsiteY248" fmla="*/ 383921 h 383921"/>
                    <a:gd name="connsiteX249" fmla="*/ 7024751 w 8027034"/>
                    <a:gd name="connsiteY249" fmla="*/ 383921 h 383921"/>
                    <a:gd name="connsiteX250" fmla="*/ 7038213 w 8027034"/>
                    <a:gd name="connsiteY250" fmla="*/ 383921 h 383921"/>
                    <a:gd name="connsiteX251" fmla="*/ 7057136 w 8027034"/>
                    <a:gd name="connsiteY251" fmla="*/ 383921 h 383921"/>
                    <a:gd name="connsiteX252" fmla="*/ 7084060 w 8027034"/>
                    <a:gd name="connsiteY252" fmla="*/ 383921 h 383921"/>
                    <a:gd name="connsiteX253" fmla="*/ 7100062 w 8027034"/>
                    <a:gd name="connsiteY253" fmla="*/ 383921 h 383921"/>
                    <a:gd name="connsiteX254" fmla="*/ 7132447 w 8027034"/>
                    <a:gd name="connsiteY254" fmla="*/ 383921 h 383921"/>
                    <a:gd name="connsiteX255" fmla="*/ 7148703 w 8027034"/>
                    <a:gd name="connsiteY255" fmla="*/ 383921 h 383921"/>
                    <a:gd name="connsiteX256" fmla="*/ 7170166 w 8027034"/>
                    <a:gd name="connsiteY256" fmla="*/ 383921 h 383921"/>
                    <a:gd name="connsiteX257" fmla="*/ 7186422 w 8027034"/>
                    <a:gd name="connsiteY257" fmla="*/ 383921 h 383921"/>
                    <a:gd name="connsiteX258" fmla="*/ 7210679 w 8027034"/>
                    <a:gd name="connsiteY258" fmla="*/ 383921 h 383921"/>
                    <a:gd name="connsiteX259" fmla="*/ 7229348 w 8027034"/>
                    <a:gd name="connsiteY259" fmla="*/ 383921 h 383921"/>
                    <a:gd name="connsiteX260" fmla="*/ 7259066 w 8027034"/>
                    <a:gd name="connsiteY260" fmla="*/ 383921 h 383921"/>
                    <a:gd name="connsiteX261" fmla="*/ 7272528 w 8027034"/>
                    <a:gd name="connsiteY261" fmla="*/ 383921 h 383921"/>
                    <a:gd name="connsiteX262" fmla="*/ 7288911 w 8027034"/>
                    <a:gd name="connsiteY262" fmla="*/ 383921 h 383921"/>
                    <a:gd name="connsiteX263" fmla="*/ 7302247 w 8027034"/>
                    <a:gd name="connsiteY263" fmla="*/ 383921 h 383921"/>
                    <a:gd name="connsiteX264" fmla="*/ 7315709 w 8027034"/>
                    <a:gd name="connsiteY264" fmla="*/ 383921 h 383921"/>
                    <a:gd name="connsiteX265" fmla="*/ 7334631 w 8027034"/>
                    <a:gd name="connsiteY265" fmla="*/ 383921 h 383921"/>
                    <a:gd name="connsiteX266" fmla="*/ 7369684 w 8027034"/>
                    <a:gd name="connsiteY266" fmla="*/ 383921 h 383921"/>
                    <a:gd name="connsiteX267" fmla="*/ 7420864 w 8027034"/>
                    <a:gd name="connsiteY267" fmla="*/ 383921 h 383921"/>
                    <a:gd name="connsiteX268" fmla="*/ 7436866 w 8027034"/>
                    <a:gd name="connsiteY268" fmla="*/ 383921 h 383921"/>
                    <a:gd name="connsiteX269" fmla="*/ 7453249 w 8027034"/>
                    <a:gd name="connsiteY269" fmla="*/ 383921 h 383921"/>
                    <a:gd name="connsiteX270" fmla="*/ 7515098 w 8027034"/>
                    <a:gd name="connsiteY270" fmla="*/ 383921 h 383921"/>
                    <a:gd name="connsiteX271" fmla="*/ 7534022 w 8027034"/>
                    <a:gd name="connsiteY271" fmla="*/ 383921 h 383921"/>
                    <a:gd name="connsiteX272" fmla="*/ 7566406 w 8027034"/>
                    <a:gd name="connsiteY272" fmla="*/ 383921 h 383921"/>
                    <a:gd name="connsiteX273" fmla="*/ 7587742 w 8027034"/>
                    <a:gd name="connsiteY273" fmla="*/ 383921 h 383921"/>
                    <a:gd name="connsiteX274" fmla="*/ 7612253 w 8027034"/>
                    <a:gd name="connsiteY274" fmla="*/ 383921 h 383921"/>
                    <a:gd name="connsiteX275" fmla="*/ 7660640 w 8027034"/>
                    <a:gd name="connsiteY275" fmla="*/ 383921 h 383921"/>
                    <a:gd name="connsiteX276" fmla="*/ 7757668 w 8027034"/>
                    <a:gd name="connsiteY276" fmla="*/ 383921 h 383921"/>
                    <a:gd name="connsiteX277" fmla="*/ 8027035 w 8027034"/>
                    <a:gd name="connsiteY277" fmla="*/ 383921 h 383921"/>
                    <a:gd name="connsiteX278" fmla="*/ 8027035 w 8027034"/>
                    <a:gd name="connsiteY278" fmla="*/ 363601 h 383921"/>
                    <a:gd name="connsiteX279" fmla="*/ 7757668 w 8027034"/>
                    <a:gd name="connsiteY279" fmla="*/ 363601 h 383921"/>
                    <a:gd name="connsiteX280" fmla="*/ 7660640 w 8027034"/>
                    <a:gd name="connsiteY280" fmla="*/ 363601 h 383921"/>
                    <a:gd name="connsiteX281" fmla="*/ 7612253 w 8027034"/>
                    <a:gd name="connsiteY281" fmla="*/ 363601 h 383921"/>
                    <a:gd name="connsiteX282" fmla="*/ 7587742 w 8027034"/>
                    <a:gd name="connsiteY282" fmla="*/ 363601 h 383921"/>
                    <a:gd name="connsiteX283" fmla="*/ 7566406 w 8027034"/>
                    <a:gd name="connsiteY283" fmla="*/ 363601 h 383921"/>
                    <a:gd name="connsiteX284" fmla="*/ 7534022 w 8027034"/>
                    <a:gd name="connsiteY284" fmla="*/ 363601 h 383921"/>
                    <a:gd name="connsiteX285" fmla="*/ 7515098 w 8027034"/>
                    <a:gd name="connsiteY285" fmla="*/ 363601 h 383921"/>
                    <a:gd name="connsiteX286" fmla="*/ 7453249 w 8027034"/>
                    <a:gd name="connsiteY286" fmla="*/ 363601 h 383921"/>
                    <a:gd name="connsiteX287" fmla="*/ 7436866 w 8027034"/>
                    <a:gd name="connsiteY287" fmla="*/ 363601 h 383921"/>
                    <a:gd name="connsiteX288" fmla="*/ 7420864 w 8027034"/>
                    <a:gd name="connsiteY288" fmla="*/ 363601 h 383921"/>
                    <a:gd name="connsiteX289" fmla="*/ 7369684 w 8027034"/>
                    <a:gd name="connsiteY289" fmla="*/ 363601 h 383921"/>
                    <a:gd name="connsiteX290" fmla="*/ 7334631 w 8027034"/>
                    <a:gd name="connsiteY290" fmla="*/ 363601 h 383921"/>
                    <a:gd name="connsiteX291" fmla="*/ 7315709 w 8027034"/>
                    <a:gd name="connsiteY291" fmla="*/ 363601 h 383921"/>
                    <a:gd name="connsiteX292" fmla="*/ 7302247 w 8027034"/>
                    <a:gd name="connsiteY292" fmla="*/ 363601 h 383921"/>
                    <a:gd name="connsiteX293" fmla="*/ 7288911 w 8027034"/>
                    <a:gd name="connsiteY293" fmla="*/ 363601 h 383921"/>
                    <a:gd name="connsiteX294" fmla="*/ 7272528 w 8027034"/>
                    <a:gd name="connsiteY294" fmla="*/ 363601 h 383921"/>
                    <a:gd name="connsiteX295" fmla="*/ 7259066 w 8027034"/>
                    <a:gd name="connsiteY295" fmla="*/ 363601 h 383921"/>
                    <a:gd name="connsiteX296" fmla="*/ 7229348 w 8027034"/>
                    <a:gd name="connsiteY296" fmla="*/ 363601 h 383921"/>
                    <a:gd name="connsiteX297" fmla="*/ 7210679 w 8027034"/>
                    <a:gd name="connsiteY297" fmla="*/ 363601 h 383921"/>
                    <a:gd name="connsiteX298" fmla="*/ 7186422 w 8027034"/>
                    <a:gd name="connsiteY298" fmla="*/ 363601 h 383921"/>
                    <a:gd name="connsiteX299" fmla="*/ 7170166 w 8027034"/>
                    <a:gd name="connsiteY299" fmla="*/ 363601 h 383921"/>
                    <a:gd name="connsiteX300" fmla="*/ 7148703 w 8027034"/>
                    <a:gd name="connsiteY300" fmla="*/ 363601 h 383921"/>
                    <a:gd name="connsiteX301" fmla="*/ 7132447 w 8027034"/>
                    <a:gd name="connsiteY301" fmla="*/ 363601 h 383921"/>
                    <a:gd name="connsiteX302" fmla="*/ 7100062 w 8027034"/>
                    <a:gd name="connsiteY302" fmla="*/ 363601 h 383921"/>
                    <a:gd name="connsiteX303" fmla="*/ 7084060 w 8027034"/>
                    <a:gd name="connsiteY303" fmla="*/ 363601 h 383921"/>
                    <a:gd name="connsiteX304" fmla="*/ 7057136 w 8027034"/>
                    <a:gd name="connsiteY304" fmla="*/ 363601 h 383921"/>
                    <a:gd name="connsiteX305" fmla="*/ 7038213 w 8027034"/>
                    <a:gd name="connsiteY305" fmla="*/ 363601 h 383921"/>
                    <a:gd name="connsiteX306" fmla="*/ 7024751 w 8027034"/>
                    <a:gd name="connsiteY306" fmla="*/ 363601 h 383921"/>
                    <a:gd name="connsiteX307" fmla="*/ 7011289 w 8027034"/>
                    <a:gd name="connsiteY307" fmla="*/ 363601 h 383921"/>
                    <a:gd name="connsiteX308" fmla="*/ 6997827 w 8027034"/>
                    <a:gd name="connsiteY308" fmla="*/ 363601 h 383921"/>
                    <a:gd name="connsiteX309" fmla="*/ 6981572 w 8027034"/>
                    <a:gd name="connsiteY309" fmla="*/ 363601 h 383921"/>
                    <a:gd name="connsiteX310" fmla="*/ 6965442 w 8027034"/>
                    <a:gd name="connsiteY310" fmla="*/ 363601 h 383921"/>
                    <a:gd name="connsiteX311" fmla="*/ 6952107 w 8027034"/>
                    <a:gd name="connsiteY311" fmla="*/ 363601 h 383921"/>
                    <a:gd name="connsiteX312" fmla="*/ 6933057 w 8027034"/>
                    <a:gd name="connsiteY312" fmla="*/ 363601 h 383921"/>
                    <a:gd name="connsiteX313" fmla="*/ 6919722 w 8027034"/>
                    <a:gd name="connsiteY313" fmla="*/ 363601 h 383921"/>
                    <a:gd name="connsiteX314" fmla="*/ 6900672 w 8027034"/>
                    <a:gd name="connsiteY314" fmla="*/ 363601 h 383921"/>
                    <a:gd name="connsiteX315" fmla="*/ 6884671 w 8027034"/>
                    <a:gd name="connsiteY315" fmla="*/ 363601 h 383921"/>
                    <a:gd name="connsiteX316" fmla="*/ 6865747 w 8027034"/>
                    <a:gd name="connsiteY316" fmla="*/ 363601 h 383921"/>
                    <a:gd name="connsiteX317" fmla="*/ 6852285 w 8027034"/>
                    <a:gd name="connsiteY317" fmla="*/ 363601 h 383921"/>
                    <a:gd name="connsiteX318" fmla="*/ 6830696 w 8027034"/>
                    <a:gd name="connsiteY318" fmla="*/ 363601 h 383921"/>
                    <a:gd name="connsiteX319" fmla="*/ 6795643 w 8027034"/>
                    <a:gd name="connsiteY319" fmla="*/ 363601 h 383921"/>
                    <a:gd name="connsiteX320" fmla="*/ 6782181 w 8027034"/>
                    <a:gd name="connsiteY320" fmla="*/ 363601 h 383921"/>
                    <a:gd name="connsiteX321" fmla="*/ 6763259 w 8027034"/>
                    <a:gd name="connsiteY321" fmla="*/ 363601 h 383921"/>
                    <a:gd name="connsiteX322" fmla="*/ 6749797 w 8027034"/>
                    <a:gd name="connsiteY322" fmla="*/ 363601 h 383921"/>
                    <a:gd name="connsiteX323" fmla="*/ 6720332 w 8027034"/>
                    <a:gd name="connsiteY323" fmla="*/ 363601 h 383921"/>
                    <a:gd name="connsiteX324" fmla="*/ 6701409 w 8027034"/>
                    <a:gd name="connsiteY324" fmla="*/ 363601 h 383921"/>
                    <a:gd name="connsiteX325" fmla="*/ 6687947 w 8027034"/>
                    <a:gd name="connsiteY325" fmla="*/ 363601 h 383921"/>
                    <a:gd name="connsiteX326" fmla="*/ 6671691 w 8027034"/>
                    <a:gd name="connsiteY326" fmla="*/ 363601 h 383921"/>
                    <a:gd name="connsiteX327" fmla="*/ 6658229 w 8027034"/>
                    <a:gd name="connsiteY327" fmla="*/ 363601 h 383921"/>
                    <a:gd name="connsiteX328" fmla="*/ 6644767 w 8027034"/>
                    <a:gd name="connsiteY328" fmla="*/ 363601 h 383921"/>
                    <a:gd name="connsiteX329" fmla="*/ 6620510 w 8027034"/>
                    <a:gd name="connsiteY329" fmla="*/ 363601 h 383921"/>
                    <a:gd name="connsiteX330" fmla="*/ 6607048 w 8027034"/>
                    <a:gd name="connsiteY330" fmla="*/ 363601 h 383921"/>
                    <a:gd name="connsiteX331" fmla="*/ 6588125 w 8027034"/>
                    <a:gd name="connsiteY331" fmla="*/ 363601 h 383921"/>
                    <a:gd name="connsiteX332" fmla="*/ 6574663 w 8027034"/>
                    <a:gd name="connsiteY332" fmla="*/ 363601 h 383921"/>
                    <a:gd name="connsiteX333" fmla="*/ 6561328 w 8027034"/>
                    <a:gd name="connsiteY333" fmla="*/ 363601 h 383921"/>
                    <a:gd name="connsiteX334" fmla="*/ 6544946 w 8027034"/>
                    <a:gd name="connsiteY334" fmla="*/ 363601 h 383921"/>
                    <a:gd name="connsiteX335" fmla="*/ 6528943 w 8027034"/>
                    <a:gd name="connsiteY335" fmla="*/ 363601 h 383921"/>
                    <a:gd name="connsiteX336" fmla="*/ 6512814 w 8027034"/>
                    <a:gd name="connsiteY336" fmla="*/ 363601 h 383921"/>
                    <a:gd name="connsiteX337" fmla="*/ 6499225 w 8027034"/>
                    <a:gd name="connsiteY337" fmla="*/ 363601 h 383921"/>
                    <a:gd name="connsiteX338" fmla="*/ 6485763 w 8027034"/>
                    <a:gd name="connsiteY338" fmla="*/ 363601 h 383921"/>
                    <a:gd name="connsiteX339" fmla="*/ 6464173 w 8027034"/>
                    <a:gd name="connsiteY339" fmla="*/ 363601 h 383921"/>
                    <a:gd name="connsiteX340" fmla="*/ 6450711 w 8027034"/>
                    <a:gd name="connsiteY340" fmla="*/ 363601 h 383921"/>
                    <a:gd name="connsiteX341" fmla="*/ 6434582 w 8027034"/>
                    <a:gd name="connsiteY341" fmla="*/ 363601 h 383921"/>
                    <a:gd name="connsiteX342" fmla="*/ 6415659 w 8027034"/>
                    <a:gd name="connsiteY342" fmla="*/ 363601 h 383921"/>
                    <a:gd name="connsiteX343" fmla="*/ 6396990 w 8027034"/>
                    <a:gd name="connsiteY343" fmla="*/ 363601 h 383921"/>
                    <a:gd name="connsiteX344" fmla="*/ 6375400 w 8027034"/>
                    <a:gd name="connsiteY344" fmla="*/ 363601 h 383921"/>
                    <a:gd name="connsiteX345" fmla="*/ 6340348 w 8027034"/>
                    <a:gd name="connsiteY345" fmla="*/ 363601 h 383921"/>
                    <a:gd name="connsiteX346" fmla="*/ 6326886 w 8027034"/>
                    <a:gd name="connsiteY346" fmla="*/ 363601 h 383921"/>
                    <a:gd name="connsiteX347" fmla="*/ 6313297 w 8027034"/>
                    <a:gd name="connsiteY347" fmla="*/ 363601 h 383921"/>
                    <a:gd name="connsiteX348" fmla="*/ 6294501 w 8027034"/>
                    <a:gd name="connsiteY348" fmla="*/ 363601 h 383921"/>
                    <a:gd name="connsiteX349" fmla="*/ 6281039 w 8027034"/>
                    <a:gd name="connsiteY349" fmla="*/ 363601 h 383921"/>
                    <a:gd name="connsiteX350" fmla="*/ 6262116 w 8027034"/>
                    <a:gd name="connsiteY350" fmla="*/ 363601 h 383921"/>
                    <a:gd name="connsiteX351" fmla="*/ 6245987 w 8027034"/>
                    <a:gd name="connsiteY351" fmla="*/ 363601 h 383921"/>
                    <a:gd name="connsiteX352" fmla="*/ 6232398 w 8027034"/>
                    <a:gd name="connsiteY352" fmla="*/ 363601 h 383921"/>
                    <a:gd name="connsiteX353" fmla="*/ 6208141 w 8027034"/>
                    <a:gd name="connsiteY353" fmla="*/ 363601 h 383921"/>
                    <a:gd name="connsiteX354" fmla="*/ 6192139 w 8027034"/>
                    <a:gd name="connsiteY354" fmla="*/ 363601 h 383921"/>
                    <a:gd name="connsiteX355" fmla="*/ 6178677 w 8027034"/>
                    <a:gd name="connsiteY355" fmla="*/ 363601 h 383921"/>
                    <a:gd name="connsiteX356" fmla="*/ 6165215 w 8027034"/>
                    <a:gd name="connsiteY356" fmla="*/ 351409 h 383921"/>
                    <a:gd name="connsiteX357" fmla="*/ 6148959 w 8027034"/>
                    <a:gd name="connsiteY357" fmla="*/ 351409 h 383921"/>
                    <a:gd name="connsiteX358" fmla="*/ 6132830 w 8027034"/>
                    <a:gd name="connsiteY358" fmla="*/ 351409 h 383921"/>
                    <a:gd name="connsiteX359" fmla="*/ 6116574 w 8027034"/>
                    <a:gd name="connsiteY359" fmla="*/ 351409 h 383921"/>
                    <a:gd name="connsiteX360" fmla="*/ 6103112 w 8027034"/>
                    <a:gd name="connsiteY360" fmla="*/ 340233 h 383921"/>
                    <a:gd name="connsiteX361" fmla="*/ 6089650 w 8027034"/>
                    <a:gd name="connsiteY361" fmla="*/ 340233 h 383921"/>
                    <a:gd name="connsiteX362" fmla="*/ 6070981 w 8027034"/>
                    <a:gd name="connsiteY362" fmla="*/ 340233 h 383921"/>
                    <a:gd name="connsiteX363" fmla="*/ 6054598 w 8027034"/>
                    <a:gd name="connsiteY363" fmla="*/ 340233 h 383921"/>
                    <a:gd name="connsiteX364" fmla="*/ 6041136 w 8027034"/>
                    <a:gd name="connsiteY364" fmla="*/ 340233 h 383921"/>
                    <a:gd name="connsiteX365" fmla="*/ 6027801 w 8027034"/>
                    <a:gd name="connsiteY365" fmla="*/ 340233 h 383921"/>
                    <a:gd name="connsiteX366" fmla="*/ 6014339 w 8027034"/>
                    <a:gd name="connsiteY366" fmla="*/ 340233 h 383921"/>
                    <a:gd name="connsiteX367" fmla="*/ 5992749 w 8027034"/>
                    <a:gd name="connsiteY367" fmla="*/ 340233 h 383921"/>
                    <a:gd name="connsiteX368" fmla="*/ 5976493 w 8027034"/>
                    <a:gd name="connsiteY368" fmla="*/ 340233 h 383921"/>
                    <a:gd name="connsiteX369" fmla="*/ 5963031 w 8027034"/>
                    <a:gd name="connsiteY369" fmla="*/ 340233 h 383921"/>
                    <a:gd name="connsiteX370" fmla="*/ 5944235 w 8027034"/>
                    <a:gd name="connsiteY370" fmla="*/ 340233 h 383921"/>
                    <a:gd name="connsiteX371" fmla="*/ 5930647 w 8027034"/>
                    <a:gd name="connsiteY371" fmla="*/ 340233 h 383921"/>
                    <a:gd name="connsiteX372" fmla="*/ 5917184 w 8027034"/>
                    <a:gd name="connsiteY372" fmla="*/ 340233 h 383921"/>
                    <a:gd name="connsiteX373" fmla="*/ 5887593 w 8027034"/>
                    <a:gd name="connsiteY373" fmla="*/ 340233 h 383921"/>
                    <a:gd name="connsiteX374" fmla="*/ 5874004 w 8027034"/>
                    <a:gd name="connsiteY374" fmla="*/ 340233 h 383921"/>
                    <a:gd name="connsiteX375" fmla="*/ 5857875 w 8027034"/>
                    <a:gd name="connsiteY375" fmla="*/ 340233 h 383921"/>
                    <a:gd name="connsiteX376" fmla="*/ 5841873 w 8027034"/>
                    <a:gd name="connsiteY376" fmla="*/ 340233 h 383921"/>
                    <a:gd name="connsiteX377" fmla="*/ 5825490 w 8027034"/>
                    <a:gd name="connsiteY377" fmla="*/ 340233 h 383921"/>
                    <a:gd name="connsiteX378" fmla="*/ 5812155 w 8027034"/>
                    <a:gd name="connsiteY378" fmla="*/ 340233 h 383921"/>
                    <a:gd name="connsiteX379" fmla="*/ 5793359 w 8027034"/>
                    <a:gd name="connsiteY379" fmla="*/ 340233 h 383921"/>
                    <a:gd name="connsiteX380" fmla="*/ 5777103 w 8027034"/>
                    <a:gd name="connsiteY380" fmla="*/ 340233 h 383921"/>
                    <a:gd name="connsiteX381" fmla="*/ 5763641 w 8027034"/>
                    <a:gd name="connsiteY381" fmla="*/ 340233 h 383921"/>
                    <a:gd name="connsiteX382" fmla="*/ 5739765 w 8027034"/>
                    <a:gd name="connsiteY382" fmla="*/ 332486 h 383921"/>
                    <a:gd name="connsiteX383" fmla="*/ 5717794 w 8027034"/>
                    <a:gd name="connsiteY383" fmla="*/ 332105 h 383921"/>
                    <a:gd name="connsiteX384" fmla="*/ 5701792 w 8027034"/>
                    <a:gd name="connsiteY384" fmla="*/ 332105 h 383921"/>
                    <a:gd name="connsiteX385" fmla="*/ 5688076 w 8027034"/>
                    <a:gd name="connsiteY385" fmla="*/ 332105 h 383921"/>
                    <a:gd name="connsiteX386" fmla="*/ 5671947 w 8027034"/>
                    <a:gd name="connsiteY386" fmla="*/ 332105 h 383921"/>
                    <a:gd name="connsiteX387" fmla="*/ 5658612 w 8027034"/>
                    <a:gd name="connsiteY387" fmla="*/ 332105 h 383921"/>
                    <a:gd name="connsiteX388" fmla="*/ 5637022 w 8027034"/>
                    <a:gd name="connsiteY388" fmla="*/ 332105 h 383921"/>
                    <a:gd name="connsiteX389" fmla="*/ 5623560 w 8027034"/>
                    <a:gd name="connsiteY389" fmla="*/ 332105 h 383921"/>
                    <a:gd name="connsiteX390" fmla="*/ 5608574 w 8027034"/>
                    <a:gd name="connsiteY390" fmla="*/ 324993 h 383921"/>
                    <a:gd name="connsiteX391" fmla="*/ 5591175 w 8027034"/>
                    <a:gd name="connsiteY391" fmla="*/ 324104 h 383921"/>
                    <a:gd name="connsiteX392" fmla="*/ 5577713 w 8027034"/>
                    <a:gd name="connsiteY392" fmla="*/ 324104 h 383921"/>
                    <a:gd name="connsiteX393" fmla="*/ 5564251 w 8027034"/>
                    <a:gd name="connsiteY393" fmla="*/ 324104 h 383921"/>
                    <a:gd name="connsiteX394" fmla="*/ 5545328 w 8027034"/>
                    <a:gd name="connsiteY394" fmla="*/ 324104 h 383921"/>
                    <a:gd name="connsiteX395" fmla="*/ 5521072 w 8027034"/>
                    <a:gd name="connsiteY395" fmla="*/ 324104 h 383921"/>
                    <a:gd name="connsiteX396" fmla="*/ 5499481 w 8027034"/>
                    <a:gd name="connsiteY396" fmla="*/ 324104 h 383921"/>
                    <a:gd name="connsiteX397" fmla="*/ 5486147 w 8027034"/>
                    <a:gd name="connsiteY397" fmla="*/ 324104 h 383921"/>
                    <a:gd name="connsiteX398" fmla="*/ 5472684 w 8027034"/>
                    <a:gd name="connsiteY398" fmla="*/ 324104 h 383921"/>
                    <a:gd name="connsiteX399" fmla="*/ 5459222 w 8027034"/>
                    <a:gd name="connsiteY399" fmla="*/ 324104 h 383921"/>
                    <a:gd name="connsiteX400" fmla="*/ 5442966 w 8027034"/>
                    <a:gd name="connsiteY400" fmla="*/ 324104 h 383921"/>
                    <a:gd name="connsiteX401" fmla="*/ 5424171 w 8027034"/>
                    <a:gd name="connsiteY401" fmla="*/ 324104 h 383921"/>
                    <a:gd name="connsiteX402" fmla="*/ 5418455 w 8027034"/>
                    <a:gd name="connsiteY402" fmla="*/ 310134 h 383921"/>
                    <a:gd name="connsiteX403" fmla="*/ 5399913 w 8027034"/>
                    <a:gd name="connsiteY403" fmla="*/ 310134 h 383921"/>
                    <a:gd name="connsiteX404" fmla="*/ 5375529 w 8027034"/>
                    <a:gd name="connsiteY404" fmla="*/ 310134 h 383921"/>
                    <a:gd name="connsiteX405" fmla="*/ 5351272 w 8027034"/>
                    <a:gd name="connsiteY405" fmla="*/ 310134 h 383921"/>
                    <a:gd name="connsiteX406" fmla="*/ 5321809 w 8027034"/>
                    <a:gd name="connsiteY406" fmla="*/ 310134 h 383921"/>
                    <a:gd name="connsiteX407" fmla="*/ 5303266 w 8027034"/>
                    <a:gd name="connsiteY407" fmla="*/ 303657 h 383921"/>
                    <a:gd name="connsiteX408" fmla="*/ 5284089 w 8027034"/>
                    <a:gd name="connsiteY408" fmla="*/ 303149 h 383921"/>
                    <a:gd name="connsiteX409" fmla="*/ 5270373 w 8027034"/>
                    <a:gd name="connsiteY409" fmla="*/ 303149 h 383921"/>
                    <a:gd name="connsiteX410" fmla="*/ 5249037 w 8027034"/>
                    <a:gd name="connsiteY410" fmla="*/ 303149 h 383921"/>
                    <a:gd name="connsiteX411" fmla="*/ 5233543 w 8027034"/>
                    <a:gd name="connsiteY411" fmla="*/ 297053 h 383921"/>
                    <a:gd name="connsiteX412" fmla="*/ 5216652 w 8027034"/>
                    <a:gd name="connsiteY412" fmla="*/ 296418 h 383921"/>
                    <a:gd name="connsiteX413" fmla="*/ 5189601 w 8027034"/>
                    <a:gd name="connsiteY413" fmla="*/ 296418 h 383921"/>
                    <a:gd name="connsiteX414" fmla="*/ 5116957 w 8027034"/>
                    <a:gd name="connsiteY414" fmla="*/ 296418 h 383921"/>
                    <a:gd name="connsiteX415" fmla="*/ 5095367 w 8027034"/>
                    <a:gd name="connsiteY415" fmla="*/ 290068 h 383921"/>
                    <a:gd name="connsiteX416" fmla="*/ 5079238 w 8027034"/>
                    <a:gd name="connsiteY416" fmla="*/ 289814 h 383921"/>
                    <a:gd name="connsiteX417" fmla="*/ 5063109 w 8027034"/>
                    <a:gd name="connsiteY417" fmla="*/ 289814 h 383921"/>
                    <a:gd name="connsiteX418" fmla="*/ 5041519 w 8027034"/>
                    <a:gd name="connsiteY418" fmla="*/ 289814 h 383921"/>
                    <a:gd name="connsiteX419" fmla="*/ 5025263 w 8027034"/>
                    <a:gd name="connsiteY419" fmla="*/ 289814 h 383921"/>
                    <a:gd name="connsiteX420" fmla="*/ 5011801 w 8027034"/>
                    <a:gd name="connsiteY420" fmla="*/ 289814 h 383921"/>
                    <a:gd name="connsiteX421" fmla="*/ 4998339 w 8027034"/>
                    <a:gd name="connsiteY421" fmla="*/ 283210 h 383921"/>
                    <a:gd name="connsiteX422" fmla="*/ 4979416 w 8027034"/>
                    <a:gd name="connsiteY422" fmla="*/ 283210 h 383921"/>
                    <a:gd name="connsiteX423" fmla="*/ 4963414 w 8027034"/>
                    <a:gd name="connsiteY423" fmla="*/ 283210 h 383921"/>
                    <a:gd name="connsiteX424" fmla="*/ 4944364 w 8027034"/>
                    <a:gd name="connsiteY424" fmla="*/ 283210 h 383921"/>
                    <a:gd name="connsiteX425" fmla="*/ 4911979 w 8027034"/>
                    <a:gd name="connsiteY425" fmla="*/ 283210 h 383921"/>
                    <a:gd name="connsiteX426" fmla="*/ 4885182 w 8027034"/>
                    <a:gd name="connsiteY426" fmla="*/ 283210 h 383921"/>
                    <a:gd name="connsiteX427" fmla="*/ 4850130 w 8027034"/>
                    <a:gd name="connsiteY427" fmla="*/ 283210 h 383921"/>
                    <a:gd name="connsiteX428" fmla="*/ 4793488 w 8027034"/>
                    <a:gd name="connsiteY428" fmla="*/ 283210 h 383921"/>
                    <a:gd name="connsiteX429" fmla="*/ 4736973 w 8027034"/>
                    <a:gd name="connsiteY429" fmla="*/ 283210 h 383921"/>
                    <a:gd name="connsiteX430" fmla="*/ 4680331 w 8027034"/>
                    <a:gd name="connsiteY430" fmla="*/ 283210 h 383921"/>
                    <a:gd name="connsiteX431" fmla="*/ 4648073 w 8027034"/>
                    <a:gd name="connsiteY431" fmla="*/ 283210 h 383921"/>
                    <a:gd name="connsiteX432" fmla="*/ 4575175 w 8027034"/>
                    <a:gd name="connsiteY432" fmla="*/ 283210 h 383921"/>
                    <a:gd name="connsiteX433" fmla="*/ 4543044 w 8027034"/>
                    <a:gd name="connsiteY433" fmla="*/ 283210 h 383921"/>
                    <a:gd name="connsiteX434" fmla="*/ 4513326 w 8027034"/>
                    <a:gd name="connsiteY434" fmla="*/ 283210 h 383921"/>
                    <a:gd name="connsiteX435" fmla="*/ 4494403 w 8027034"/>
                    <a:gd name="connsiteY435" fmla="*/ 283210 h 383921"/>
                    <a:gd name="connsiteX436" fmla="*/ 4480941 w 8027034"/>
                    <a:gd name="connsiteY436" fmla="*/ 283210 h 383921"/>
                    <a:gd name="connsiteX437" fmla="*/ 4464812 w 8027034"/>
                    <a:gd name="connsiteY437" fmla="*/ 283210 h 383921"/>
                    <a:gd name="connsiteX438" fmla="*/ 4452112 w 8027034"/>
                    <a:gd name="connsiteY438" fmla="*/ 277749 h 383921"/>
                    <a:gd name="connsiteX439" fmla="*/ 4432427 w 8027034"/>
                    <a:gd name="connsiteY439" fmla="*/ 277114 h 383921"/>
                    <a:gd name="connsiteX440" fmla="*/ 4399280 w 8027034"/>
                    <a:gd name="connsiteY440" fmla="*/ 271018 h 383921"/>
                    <a:gd name="connsiteX441" fmla="*/ 4378579 w 8027034"/>
                    <a:gd name="connsiteY441" fmla="*/ 270891 h 383921"/>
                    <a:gd name="connsiteX442" fmla="*/ 4303141 w 8027034"/>
                    <a:gd name="connsiteY442" fmla="*/ 270891 h 383921"/>
                    <a:gd name="connsiteX443" fmla="*/ 4187317 w 8027034"/>
                    <a:gd name="connsiteY443" fmla="*/ 270891 h 383921"/>
                    <a:gd name="connsiteX444" fmla="*/ 4141470 w 8027034"/>
                    <a:gd name="connsiteY444" fmla="*/ 270891 h 383921"/>
                    <a:gd name="connsiteX445" fmla="*/ 4106926 w 8027034"/>
                    <a:gd name="connsiteY445" fmla="*/ 259334 h 383921"/>
                    <a:gd name="connsiteX446" fmla="*/ 4087495 w 8027034"/>
                    <a:gd name="connsiteY446" fmla="*/ 258826 h 383921"/>
                    <a:gd name="connsiteX447" fmla="*/ 4057142 w 8027034"/>
                    <a:gd name="connsiteY447" fmla="*/ 253111 h 383921"/>
                    <a:gd name="connsiteX448" fmla="*/ 4039108 w 8027034"/>
                    <a:gd name="connsiteY448" fmla="*/ 252984 h 383921"/>
                    <a:gd name="connsiteX449" fmla="*/ 4020312 w 8027034"/>
                    <a:gd name="connsiteY449" fmla="*/ 252984 h 383921"/>
                    <a:gd name="connsiteX450" fmla="*/ 4001389 w 8027034"/>
                    <a:gd name="connsiteY450" fmla="*/ 252984 h 383921"/>
                    <a:gd name="connsiteX451" fmla="*/ 3982466 w 8027034"/>
                    <a:gd name="connsiteY451" fmla="*/ 252984 h 383921"/>
                    <a:gd name="connsiteX452" fmla="*/ 3960876 w 8027034"/>
                    <a:gd name="connsiteY452" fmla="*/ 252984 h 383921"/>
                    <a:gd name="connsiteX453" fmla="*/ 3885565 w 8027034"/>
                    <a:gd name="connsiteY453" fmla="*/ 252984 h 383921"/>
                    <a:gd name="connsiteX454" fmla="*/ 3842385 w 8027034"/>
                    <a:gd name="connsiteY454" fmla="*/ 252984 h 383921"/>
                    <a:gd name="connsiteX455" fmla="*/ 3721227 w 8027034"/>
                    <a:gd name="connsiteY455" fmla="*/ 252984 h 383921"/>
                    <a:gd name="connsiteX456" fmla="*/ 3707765 w 8027034"/>
                    <a:gd name="connsiteY456" fmla="*/ 252984 h 383921"/>
                    <a:gd name="connsiteX457" fmla="*/ 3675380 w 8027034"/>
                    <a:gd name="connsiteY457" fmla="*/ 252984 h 383921"/>
                    <a:gd name="connsiteX458" fmla="*/ 3644773 w 8027034"/>
                    <a:gd name="connsiteY458" fmla="*/ 247142 h 383921"/>
                    <a:gd name="connsiteX459" fmla="*/ 3626866 w 8027034"/>
                    <a:gd name="connsiteY459" fmla="*/ 247015 h 383921"/>
                    <a:gd name="connsiteX460" fmla="*/ 3610610 w 8027034"/>
                    <a:gd name="connsiteY460" fmla="*/ 247015 h 383921"/>
                    <a:gd name="connsiteX461" fmla="*/ 3570351 w 8027034"/>
                    <a:gd name="connsiteY461" fmla="*/ 247015 h 383921"/>
                    <a:gd name="connsiteX462" fmla="*/ 3548761 w 8027034"/>
                    <a:gd name="connsiteY462" fmla="*/ 247015 h 383921"/>
                    <a:gd name="connsiteX463" fmla="*/ 3535807 w 8027034"/>
                    <a:gd name="connsiteY463" fmla="*/ 241935 h 383921"/>
                    <a:gd name="connsiteX464" fmla="*/ 3519043 w 8027034"/>
                    <a:gd name="connsiteY464" fmla="*/ 241300 h 383921"/>
                    <a:gd name="connsiteX465" fmla="*/ 3483991 w 8027034"/>
                    <a:gd name="connsiteY465" fmla="*/ 241300 h 383921"/>
                    <a:gd name="connsiteX466" fmla="*/ 3459734 w 8027034"/>
                    <a:gd name="connsiteY466" fmla="*/ 241300 h 383921"/>
                    <a:gd name="connsiteX467" fmla="*/ 3335655 w 8027034"/>
                    <a:gd name="connsiteY467" fmla="*/ 241300 h 383921"/>
                    <a:gd name="connsiteX468" fmla="*/ 3322955 w 8027034"/>
                    <a:gd name="connsiteY468" fmla="*/ 236347 h 383921"/>
                    <a:gd name="connsiteX469" fmla="*/ 3303524 w 8027034"/>
                    <a:gd name="connsiteY469" fmla="*/ 235839 h 383921"/>
                    <a:gd name="connsiteX470" fmla="*/ 3279267 w 8027034"/>
                    <a:gd name="connsiteY470" fmla="*/ 235839 h 383921"/>
                    <a:gd name="connsiteX471" fmla="*/ 3260344 w 8027034"/>
                    <a:gd name="connsiteY471" fmla="*/ 235839 h 383921"/>
                    <a:gd name="connsiteX472" fmla="*/ 3222752 w 8027034"/>
                    <a:gd name="connsiteY472" fmla="*/ 235839 h 383921"/>
                    <a:gd name="connsiteX473" fmla="*/ 3209036 w 8027034"/>
                    <a:gd name="connsiteY473" fmla="*/ 230124 h 383921"/>
                    <a:gd name="connsiteX474" fmla="*/ 3184779 w 8027034"/>
                    <a:gd name="connsiteY474" fmla="*/ 230124 h 383921"/>
                    <a:gd name="connsiteX475" fmla="*/ 3168904 w 8027034"/>
                    <a:gd name="connsiteY475" fmla="*/ 225044 h 383921"/>
                    <a:gd name="connsiteX476" fmla="*/ 3147187 w 8027034"/>
                    <a:gd name="connsiteY476" fmla="*/ 224663 h 383921"/>
                    <a:gd name="connsiteX477" fmla="*/ 3116453 w 8027034"/>
                    <a:gd name="connsiteY477" fmla="*/ 219329 h 383921"/>
                    <a:gd name="connsiteX478" fmla="*/ 3092831 w 8027034"/>
                    <a:gd name="connsiteY478" fmla="*/ 213868 h 383921"/>
                    <a:gd name="connsiteX479" fmla="*/ 3058160 w 8027034"/>
                    <a:gd name="connsiteY479" fmla="*/ 213614 h 383921"/>
                    <a:gd name="connsiteX480" fmla="*/ 2885821 w 8027034"/>
                    <a:gd name="connsiteY480" fmla="*/ 213614 h 383921"/>
                    <a:gd name="connsiteX481" fmla="*/ 2872232 w 8027034"/>
                    <a:gd name="connsiteY481" fmla="*/ 213614 h 383921"/>
                    <a:gd name="connsiteX482" fmla="*/ 2767203 w 8027034"/>
                    <a:gd name="connsiteY482" fmla="*/ 213614 h 383921"/>
                    <a:gd name="connsiteX483" fmla="*/ 2753741 w 8027034"/>
                    <a:gd name="connsiteY483" fmla="*/ 202819 h 383921"/>
                    <a:gd name="connsiteX484" fmla="*/ 2740279 w 8027034"/>
                    <a:gd name="connsiteY484" fmla="*/ 202819 h 383921"/>
                    <a:gd name="connsiteX485" fmla="*/ 2695702 w 8027034"/>
                    <a:gd name="connsiteY485" fmla="*/ 197485 h 383921"/>
                    <a:gd name="connsiteX486" fmla="*/ 2660904 w 8027034"/>
                    <a:gd name="connsiteY486" fmla="*/ 192151 h 383921"/>
                    <a:gd name="connsiteX487" fmla="*/ 2640330 w 8027034"/>
                    <a:gd name="connsiteY487" fmla="*/ 186944 h 383921"/>
                    <a:gd name="connsiteX488" fmla="*/ 2610993 w 8027034"/>
                    <a:gd name="connsiteY488" fmla="*/ 186563 h 383921"/>
                    <a:gd name="connsiteX489" fmla="*/ 2570480 w 8027034"/>
                    <a:gd name="connsiteY489" fmla="*/ 186563 h 383921"/>
                    <a:gd name="connsiteX490" fmla="*/ 2549017 w 8027034"/>
                    <a:gd name="connsiteY490" fmla="*/ 186563 h 383921"/>
                    <a:gd name="connsiteX491" fmla="*/ 2535428 w 8027034"/>
                    <a:gd name="connsiteY491" fmla="*/ 186563 h 383921"/>
                    <a:gd name="connsiteX492" fmla="*/ 2486914 w 8027034"/>
                    <a:gd name="connsiteY492" fmla="*/ 186563 h 383921"/>
                    <a:gd name="connsiteX493" fmla="*/ 2473579 w 8027034"/>
                    <a:gd name="connsiteY493" fmla="*/ 186563 h 383921"/>
                    <a:gd name="connsiteX494" fmla="*/ 2435860 w 8027034"/>
                    <a:gd name="connsiteY494" fmla="*/ 186563 h 383921"/>
                    <a:gd name="connsiteX495" fmla="*/ 2419604 w 8027034"/>
                    <a:gd name="connsiteY495" fmla="*/ 186563 h 383921"/>
                    <a:gd name="connsiteX496" fmla="*/ 2390013 w 8027034"/>
                    <a:gd name="connsiteY496" fmla="*/ 186563 h 383921"/>
                    <a:gd name="connsiteX497" fmla="*/ 2318131 w 8027034"/>
                    <a:gd name="connsiteY497" fmla="*/ 181356 h 383921"/>
                    <a:gd name="connsiteX498" fmla="*/ 2300986 w 8027034"/>
                    <a:gd name="connsiteY498" fmla="*/ 181356 h 383921"/>
                    <a:gd name="connsiteX499" fmla="*/ 2282317 w 8027034"/>
                    <a:gd name="connsiteY499" fmla="*/ 181356 h 383921"/>
                    <a:gd name="connsiteX500" fmla="*/ 2266061 w 8027034"/>
                    <a:gd name="connsiteY500" fmla="*/ 176403 h 383921"/>
                    <a:gd name="connsiteX501" fmla="*/ 2187829 w 8027034"/>
                    <a:gd name="connsiteY501" fmla="*/ 176022 h 383921"/>
                    <a:gd name="connsiteX502" fmla="*/ 2128520 w 8027034"/>
                    <a:gd name="connsiteY502" fmla="*/ 176022 h 383921"/>
                    <a:gd name="connsiteX503" fmla="*/ 2058543 w 8027034"/>
                    <a:gd name="connsiteY503" fmla="*/ 176022 h 383921"/>
                    <a:gd name="connsiteX504" fmla="*/ 2045081 w 8027034"/>
                    <a:gd name="connsiteY504" fmla="*/ 176022 h 383921"/>
                    <a:gd name="connsiteX505" fmla="*/ 2022983 w 8027034"/>
                    <a:gd name="connsiteY505" fmla="*/ 171196 h 383921"/>
                    <a:gd name="connsiteX506" fmla="*/ 2007362 w 8027034"/>
                    <a:gd name="connsiteY506" fmla="*/ 170942 h 383921"/>
                    <a:gd name="connsiteX507" fmla="*/ 1966849 w 8027034"/>
                    <a:gd name="connsiteY507" fmla="*/ 170942 h 383921"/>
                    <a:gd name="connsiteX508" fmla="*/ 1968881 w 8027034"/>
                    <a:gd name="connsiteY508" fmla="*/ 155448 h 383921"/>
                    <a:gd name="connsiteX509" fmla="*/ 1894205 w 8027034"/>
                    <a:gd name="connsiteY509" fmla="*/ 155448 h 383921"/>
                    <a:gd name="connsiteX510" fmla="*/ 1860677 w 8027034"/>
                    <a:gd name="connsiteY510" fmla="*/ 150241 h 383921"/>
                    <a:gd name="connsiteX511" fmla="*/ 1825625 w 8027034"/>
                    <a:gd name="connsiteY511" fmla="*/ 145161 h 383921"/>
                    <a:gd name="connsiteX512" fmla="*/ 1808099 w 8027034"/>
                    <a:gd name="connsiteY512" fmla="*/ 145034 h 383921"/>
                    <a:gd name="connsiteX513" fmla="*/ 1775714 w 8027034"/>
                    <a:gd name="connsiteY513" fmla="*/ 145034 h 383921"/>
                    <a:gd name="connsiteX514" fmla="*/ 1752346 w 8027034"/>
                    <a:gd name="connsiteY514" fmla="*/ 135636 h 383921"/>
                    <a:gd name="connsiteX515" fmla="*/ 1684020 w 8027034"/>
                    <a:gd name="connsiteY515" fmla="*/ 134874 h 383921"/>
                    <a:gd name="connsiteX516" fmla="*/ 1622933 w 8027034"/>
                    <a:gd name="connsiteY516" fmla="*/ 129921 h 383921"/>
                    <a:gd name="connsiteX517" fmla="*/ 1594993 w 8027034"/>
                    <a:gd name="connsiteY517" fmla="*/ 129794 h 383921"/>
                    <a:gd name="connsiteX518" fmla="*/ 1500759 w 8027034"/>
                    <a:gd name="connsiteY518" fmla="*/ 129794 h 383921"/>
                    <a:gd name="connsiteX519" fmla="*/ 1409192 w 8027034"/>
                    <a:gd name="connsiteY519" fmla="*/ 129794 h 383921"/>
                    <a:gd name="connsiteX520" fmla="*/ 1359027 w 8027034"/>
                    <a:gd name="connsiteY520" fmla="*/ 124841 h 383921"/>
                    <a:gd name="connsiteX521" fmla="*/ 1330960 w 8027034"/>
                    <a:gd name="connsiteY521" fmla="*/ 124714 h 383921"/>
                    <a:gd name="connsiteX522" fmla="*/ 1247394 w 8027034"/>
                    <a:gd name="connsiteY522" fmla="*/ 124714 h 383921"/>
                    <a:gd name="connsiteX523" fmla="*/ 1225804 w 8027034"/>
                    <a:gd name="connsiteY523" fmla="*/ 124714 h 383921"/>
                    <a:gd name="connsiteX524" fmla="*/ 1089025 w 8027034"/>
                    <a:gd name="connsiteY524" fmla="*/ 119634 h 383921"/>
                    <a:gd name="connsiteX525" fmla="*/ 1065149 w 8027034"/>
                    <a:gd name="connsiteY525" fmla="*/ 110109 h 383921"/>
                    <a:gd name="connsiteX526" fmla="*/ 1022477 w 8027034"/>
                    <a:gd name="connsiteY526" fmla="*/ 104521 h 383921"/>
                    <a:gd name="connsiteX527" fmla="*/ 970915 w 8027034"/>
                    <a:gd name="connsiteY527" fmla="*/ 99314 h 383921"/>
                    <a:gd name="connsiteX528" fmla="*/ 884301 w 8027034"/>
                    <a:gd name="connsiteY528" fmla="*/ 94488 h 383921"/>
                    <a:gd name="connsiteX529" fmla="*/ 870331 w 8027034"/>
                    <a:gd name="connsiteY529" fmla="*/ 94488 h 383921"/>
                    <a:gd name="connsiteX530" fmla="*/ 856869 w 8027034"/>
                    <a:gd name="connsiteY530" fmla="*/ 94488 h 383921"/>
                    <a:gd name="connsiteX531" fmla="*/ 783971 w 8027034"/>
                    <a:gd name="connsiteY531" fmla="*/ 94488 h 383921"/>
                    <a:gd name="connsiteX532" fmla="*/ 719455 w 8027034"/>
                    <a:gd name="connsiteY532" fmla="*/ 94488 h 383921"/>
                    <a:gd name="connsiteX533" fmla="*/ 684403 w 8027034"/>
                    <a:gd name="connsiteY533" fmla="*/ 94488 h 383921"/>
                    <a:gd name="connsiteX534" fmla="*/ 670814 w 8027034"/>
                    <a:gd name="connsiteY534" fmla="*/ 94488 h 383921"/>
                    <a:gd name="connsiteX535" fmla="*/ 585216 w 8027034"/>
                    <a:gd name="connsiteY535" fmla="*/ 89408 h 383921"/>
                    <a:gd name="connsiteX536" fmla="*/ 556641 w 8027034"/>
                    <a:gd name="connsiteY536" fmla="*/ 84455 h 383921"/>
                    <a:gd name="connsiteX537" fmla="*/ 522351 w 8027034"/>
                    <a:gd name="connsiteY537" fmla="*/ 74803 h 383921"/>
                    <a:gd name="connsiteX538" fmla="*/ 509143 w 8027034"/>
                    <a:gd name="connsiteY538" fmla="*/ 66040 h 383921"/>
                    <a:gd name="connsiteX539" fmla="*/ 493649 w 8027034"/>
                    <a:gd name="connsiteY539" fmla="*/ 54610 h 383921"/>
                    <a:gd name="connsiteX540" fmla="*/ 476885 w 8027034"/>
                    <a:gd name="connsiteY540" fmla="*/ 54610 h 383921"/>
                    <a:gd name="connsiteX541" fmla="*/ 455676 w 8027034"/>
                    <a:gd name="connsiteY541" fmla="*/ 36703 h 383921"/>
                    <a:gd name="connsiteX542" fmla="*/ 433705 w 8027034"/>
                    <a:gd name="connsiteY542" fmla="*/ 30099 h 383921"/>
                    <a:gd name="connsiteX543" fmla="*/ 414655 w 8027034"/>
                    <a:gd name="connsiteY543" fmla="*/ 25146 h 383921"/>
                    <a:gd name="connsiteX544" fmla="*/ 392811 w 8027034"/>
                    <a:gd name="connsiteY544" fmla="*/ 20193 h 383921"/>
                    <a:gd name="connsiteX545" fmla="*/ 297307 w 8027034"/>
                    <a:gd name="connsiteY545" fmla="*/ 10033 h 383921"/>
                    <a:gd name="connsiteX546" fmla="*/ 272034 w 8027034"/>
                    <a:gd name="connsiteY546" fmla="*/ 10033 h 383921"/>
                    <a:gd name="connsiteX547" fmla="*/ 236982 w 8027034"/>
                    <a:gd name="connsiteY547" fmla="*/ 381 h 383921"/>
                    <a:gd name="connsiteX548" fmla="*/ 218059 w 8027034"/>
                    <a:gd name="connsiteY548" fmla="*/ 0 h 383921"/>
                    <a:gd name="connsiteX549" fmla="*/ 185928 w 8027034"/>
                    <a:gd name="connsiteY549" fmla="*/ 0 h 383921"/>
                    <a:gd name="connsiteX550" fmla="*/ 145415 w 8027034"/>
                    <a:gd name="connsiteY550" fmla="*/ 0 h 383921"/>
                    <a:gd name="connsiteX551" fmla="*/ 123825 w 8027034"/>
                    <a:gd name="connsiteY551" fmla="*/ 0 h 383921"/>
                    <a:gd name="connsiteX552" fmla="*/ 64516 w 8027034"/>
                    <a:gd name="connsiteY552" fmla="*/ 0 h 383921"/>
                    <a:gd name="connsiteX553" fmla="*/ 40259 w 8027034"/>
                    <a:gd name="connsiteY553" fmla="*/ 0 h 383921"/>
                    <a:gd name="connsiteX554" fmla="*/ 2667 w 8027034"/>
                    <a:gd name="connsiteY554" fmla="*/ 0 h 3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8027034" h="383921">
                      <a:moveTo>
                        <a:pt x="0" y="20320"/>
                      </a:moveTo>
                      <a:lnTo>
                        <a:pt x="2667" y="20320"/>
                      </a:lnTo>
                      <a:lnTo>
                        <a:pt x="40259" y="20320"/>
                      </a:lnTo>
                      <a:lnTo>
                        <a:pt x="64516" y="20320"/>
                      </a:lnTo>
                      <a:lnTo>
                        <a:pt x="123825" y="20320"/>
                      </a:lnTo>
                      <a:lnTo>
                        <a:pt x="145415" y="20320"/>
                      </a:lnTo>
                      <a:lnTo>
                        <a:pt x="185928" y="20320"/>
                      </a:lnTo>
                      <a:lnTo>
                        <a:pt x="218059" y="20320"/>
                      </a:lnTo>
                      <a:lnTo>
                        <a:pt x="234315" y="20320"/>
                      </a:lnTo>
                      <a:lnTo>
                        <a:pt x="269494" y="29972"/>
                      </a:lnTo>
                      <a:lnTo>
                        <a:pt x="296291" y="30353"/>
                      </a:lnTo>
                      <a:lnTo>
                        <a:pt x="389509" y="40259"/>
                      </a:lnTo>
                      <a:lnTo>
                        <a:pt x="409829" y="44958"/>
                      </a:lnTo>
                      <a:lnTo>
                        <a:pt x="428498" y="49784"/>
                      </a:lnTo>
                      <a:lnTo>
                        <a:pt x="447167" y="54864"/>
                      </a:lnTo>
                      <a:lnTo>
                        <a:pt x="470789" y="72898"/>
                      </a:lnTo>
                      <a:lnTo>
                        <a:pt x="490347" y="74930"/>
                      </a:lnTo>
                      <a:lnTo>
                        <a:pt x="514731" y="93345"/>
                      </a:lnTo>
                      <a:lnTo>
                        <a:pt x="539242" y="99441"/>
                      </a:lnTo>
                      <a:lnTo>
                        <a:pt x="553212" y="104521"/>
                      </a:lnTo>
                      <a:lnTo>
                        <a:pt x="582930" y="109601"/>
                      </a:lnTo>
                      <a:lnTo>
                        <a:pt x="670179" y="114808"/>
                      </a:lnTo>
                      <a:lnTo>
                        <a:pt x="684403" y="114808"/>
                      </a:lnTo>
                      <a:lnTo>
                        <a:pt x="719455" y="114808"/>
                      </a:lnTo>
                      <a:lnTo>
                        <a:pt x="783971" y="114808"/>
                      </a:lnTo>
                      <a:lnTo>
                        <a:pt x="856869" y="114808"/>
                      </a:lnTo>
                      <a:lnTo>
                        <a:pt x="870331" y="114808"/>
                      </a:lnTo>
                      <a:lnTo>
                        <a:pt x="883793" y="114808"/>
                      </a:lnTo>
                      <a:lnTo>
                        <a:pt x="969264" y="119634"/>
                      </a:lnTo>
                      <a:lnTo>
                        <a:pt x="1020191" y="124714"/>
                      </a:lnTo>
                      <a:lnTo>
                        <a:pt x="1060196" y="129794"/>
                      </a:lnTo>
                      <a:lnTo>
                        <a:pt x="1085088" y="139319"/>
                      </a:lnTo>
                      <a:lnTo>
                        <a:pt x="1225423" y="145034"/>
                      </a:lnTo>
                      <a:lnTo>
                        <a:pt x="1247394" y="145034"/>
                      </a:lnTo>
                      <a:lnTo>
                        <a:pt x="1330960" y="145034"/>
                      </a:lnTo>
                      <a:lnTo>
                        <a:pt x="1358011" y="145034"/>
                      </a:lnTo>
                      <a:lnTo>
                        <a:pt x="1408176" y="150114"/>
                      </a:lnTo>
                      <a:lnTo>
                        <a:pt x="1500759" y="150241"/>
                      </a:lnTo>
                      <a:lnTo>
                        <a:pt x="1594993" y="150241"/>
                      </a:lnTo>
                      <a:lnTo>
                        <a:pt x="1622171" y="150241"/>
                      </a:lnTo>
                      <a:lnTo>
                        <a:pt x="1683258" y="155194"/>
                      </a:lnTo>
                      <a:lnTo>
                        <a:pt x="1748790" y="155321"/>
                      </a:lnTo>
                      <a:lnTo>
                        <a:pt x="1772031" y="164719"/>
                      </a:lnTo>
                      <a:lnTo>
                        <a:pt x="1808099" y="165481"/>
                      </a:lnTo>
                      <a:lnTo>
                        <a:pt x="1824101" y="165481"/>
                      </a:lnTo>
                      <a:lnTo>
                        <a:pt x="1857756" y="170434"/>
                      </a:lnTo>
                      <a:lnTo>
                        <a:pt x="1892681" y="175641"/>
                      </a:lnTo>
                      <a:lnTo>
                        <a:pt x="1961642" y="175768"/>
                      </a:lnTo>
                      <a:lnTo>
                        <a:pt x="1959610" y="191262"/>
                      </a:lnTo>
                      <a:lnTo>
                        <a:pt x="2007362" y="191262"/>
                      </a:lnTo>
                      <a:lnTo>
                        <a:pt x="2020824" y="191262"/>
                      </a:lnTo>
                      <a:lnTo>
                        <a:pt x="2043049" y="196088"/>
                      </a:lnTo>
                      <a:lnTo>
                        <a:pt x="2058543" y="196342"/>
                      </a:lnTo>
                      <a:lnTo>
                        <a:pt x="2128520" y="196342"/>
                      </a:lnTo>
                      <a:lnTo>
                        <a:pt x="2187829" y="196342"/>
                      </a:lnTo>
                      <a:lnTo>
                        <a:pt x="2263394" y="196342"/>
                      </a:lnTo>
                      <a:lnTo>
                        <a:pt x="2279523" y="201295"/>
                      </a:lnTo>
                      <a:lnTo>
                        <a:pt x="2300986" y="201676"/>
                      </a:lnTo>
                      <a:lnTo>
                        <a:pt x="2317369" y="201676"/>
                      </a:lnTo>
                      <a:lnTo>
                        <a:pt x="2389251" y="206883"/>
                      </a:lnTo>
                      <a:lnTo>
                        <a:pt x="2419604" y="207010"/>
                      </a:lnTo>
                      <a:lnTo>
                        <a:pt x="2435860" y="207010"/>
                      </a:lnTo>
                      <a:lnTo>
                        <a:pt x="2473579" y="207010"/>
                      </a:lnTo>
                      <a:lnTo>
                        <a:pt x="2486914" y="207010"/>
                      </a:lnTo>
                      <a:lnTo>
                        <a:pt x="2535428" y="207010"/>
                      </a:lnTo>
                      <a:lnTo>
                        <a:pt x="2549017" y="207010"/>
                      </a:lnTo>
                      <a:lnTo>
                        <a:pt x="2570480" y="207010"/>
                      </a:lnTo>
                      <a:lnTo>
                        <a:pt x="2610993" y="207010"/>
                      </a:lnTo>
                      <a:lnTo>
                        <a:pt x="2637917" y="207010"/>
                      </a:lnTo>
                      <a:lnTo>
                        <a:pt x="2656967" y="212090"/>
                      </a:lnTo>
                      <a:lnTo>
                        <a:pt x="2692908" y="217678"/>
                      </a:lnTo>
                      <a:lnTo>
                        <a:pt x="2739009" y="223139"/>
                      </a:lnTo>
                      <a:lnTo>
                        <a:pt x="2753741" y="223266"/>
                      </a:lnTo>
                      <a:lnTo>
                        <a:pt x="2767203" y="234061"/>
                      </a:lnTo>
                      <a:lnTo>
                        <a:pt x="2872232" y="234061"/>
                      </a:lnTo>
                      <a:lnTo>
                        <a:pt x="2885821" y="234061"/>
                      </a:lnTo>
                      <a:lnTo>
                        <a:pt x="3058160" y="234061"/>
                      </a:lnTo>
                      <a:lnTo>
                        <a:pt x="3090545" y="234061"/>
                      </a:lnTo>
                      <a:lnTo>
                        <a:pt x="3112516" y="239268"/>
                      </a:lnTo>
                      <a:lnTo>
                        <a:pt x="3145409" y="244856"/>
                      </a:lnTo>
                      <a:lnTo>
                        <a:pt x="3166110" y="244983"/>
                      </a:lnTo>
                      <a:lnTo>
                        <a:pt x="3181985" y="250063"/>
                      </a:lnTo>
                      <a:lnTo>
                        <a:pt x="3209036" y="250444"/>
                      </a:lnTo>
                      <a:lnTo>
                        <a:pt x="3222752" y="256159"/>
                      </a:lnTo>
                      <a:lnTo>
                        <a:pt x="3260344" y="256159"/>
                      </a:lnTo>
                      <a:lnTo>
                        <a:pt x="3279267" y="256159"/>
                      </a:lnTo>
                      <a:lnTo>
                        <a:pt x="3303524" y="256159"/>
                      </a:lnTo>
                      <a:lnTo>
                        <a:pt x="3319653" y="256159"/>
                      </a:lnTo>
                      <a:lnTo>
                        <a:pt x="3332480" y="261112"/>
                      </a:lnTo>
                      <a:lnTo>
                        <a:pt x="3459734" y="261620"/>
                      </a:lnTo>
                      <a:lnTo>
                        <a:pt x="3483991" y="261620"/>
                      </a:lnTo>
                      <a:lnTo>
                        <a:pt x="3519043" y="261620"/>
                      </a:lnTo>
                      <a:lnTo>
                        <a:pt x="3532378" y="261620"/>
                      </a:lnTo>
                      <a:lnTo>
                        <a:pt x="3545332" y="266827"/>
                      </a:lnTo>
                      <a:lnTo>
                        <a:pt x="3570351" y="267335"/>
                      </a:lnTo>
                      <a:lnTo>
                        <a:pt x="3610610" y="267335"/>
                      </a:lnTo>
                      <a:lnTo>
                        <a:pt x="3626866" y="267335"/>
                      </a:lnTo>
                      <a:lnTo>
                        <a:pt x="3642995" y="267335"/>
                      </a:lnTo>
                      <a:lnTo>
                        <a:pt x="3673602" y="273177"/>
                      </a:lnTo>
                      <a:lnTo>
                        <a:pt x="3707765" y="273304"/>
                      </a:lnTo>
                      <a:lnTo>
                        <a:pt x="3721227" y="273304"/>
                      </a:lnTo>
                      <a:lnTo>
                        <a:pt x="3842385" y="273304"/>
                      </a:lnTo>
                      <a:lnTo>
                        <a:pt x="3885565" y="273304"/>
                      </a:lnTo>
                      <a:lnTo>
                        <a:pt x="3960876" y="273304"/>
                      </a:lnTo>
                      <a:lnTo>
                        <a:pt x="3982466" y="273304"/>
                      </a:lnTo>
                      <a:lnTo>
                        <a:pt x="4001389" y="273304"/>
                      </a:lnTo>
                      <a:lnTo>
                        <a:pt x="4020312" y="273304"/>
                      </a:lnTo>
                      <a:lnTo>
                        <a:pt x="4039108" y="273304"/>
                      </a:lnTo>
                      <a:lnTo>
                        <a:pt x="4055364" y="273304"/>
                      </a:lnTo>
                      <a:lnTo>
                        <a:pt x="4085717" y="279019"/>
                      </a:lnTo>
                      <a:lnTo>
                        <a:pt x="4103878" y="279146"/>
                      </a:lnTo>
                      <a:lnTo>
                        <a:pt x="4138422" y="290703"/>
                      </a:lnTo>
                      <a:lnTo>
                        <a:pt x="4187317" y="291211"/>
                      </a:lnTo>
                      <a:lnTo>
                        <a:pt x="4303141" y="291211"/>
                      </a:lnTo>
                      <a:lnTo>
                        <a:pt x="4378579" y="291211"/>
                      </a:lnTo>
                      <a:lnTo>
                        <a:pt x="4397502" y="291211"/>
                      </a:lnTo>
                      <a:lnTo>
                        <a:pt x="4430649" y="297307"/>
                      </a:lnTo>
                      <a:lnTo>
                        <a:pt x="4448556" y="297434"/>
                      </a:lnTo>
                      <a:lnTo>
                        <a:pt x="4461256" y="302895"/>
                      </a:lnTo>
                      <a:lnTo>
                        <a:pt x="4480941" y="303657"/>
                      </a:lnTo>
                      <a:lnTo>
                        <a:pt x="4494403" y="303657"/>
                      </a:lnTo>
                      <a:lnTo>
                        <a:pt x="4513326" y="303657"/>
                      </a:lnTo>
                      <a:lnTo>
                        <a:pt x="4543044" y="303657"/>
                      </a:lnTo>
                      <a:lnTo>
                        <a:pt x="4575175" y="303657"/>
                      </a:lnTo>
                      <a:lnTo>
                        <a:pt x="4648073" y="303657"/>
                      </a:lnTo>
                      <a:lnTo>
                        <a:pt x="4680331" y="303657"/>
                      </a:lnTo>
                      <a:lnTo>
                        <a:pt x="4736973" y="303657"/>
                      </a:lnTo>
                      <a:lnTo>
                        <a:pt x="4793488" y="303657"/>
                      </a:lnTo>
                      <a:lnTo>
                        <a:pt x="4850130" y="303657"/>
                      </a:lnTo>
                      <a:lnTo>
                        <a:pt x="4885182" y="303657"/>
                      </a:lnTo>
                      <a:lnTo>
                        <a:pt x="4911979" y="303657"/>
                      </a:lnTo>
                      <a:lnTo>
                        <a:pt x="4944364" y="303657"/>
                      </a:lnTo>
                      <a:lnTo>
                        <a:pt x="4963414" y="303657"/>
                      </a:lnTo>
                      <a:lnTo>
                        <a:pt x="4979416" y="303657"/>
                      </a:lnTo>
                      <a:lnTo>
                        <a:pt x="4998339" y="303657"/>
                      </a:lnTo>
                      <a:lnTo>
                        <a:pt x="5011801" y="310134"/>
                      </a:lnTo>
                      <a:lnTo>
                        <a:pt x="5025263" y="310134"/>
                      </a:lnTo>
                      <a:lnTo>
                        <a:pt x="5041519" y="310134"/>
                      </a:lnTo>
                      <a:lnTo>
                        <a:pt x="5063109" y="310134"/>
                      </a:lnTo>
                      <a:lnTo>
                        <a:pt x="5079238" y="310134"/>
                      </a:lnTo>
                      <a:lnTo>
                        <a:pt x="5092700" y="310134"/>
                      </a:lnTo>
                      <a:lnTo>
                        <a:pt x="5114163" y="316484"/>
                      </a:lnTo>
                      <a:lnTo>
                        <a:pt x="5189601" y="316865"/>
                      </a:lnTo>
                      <a:lnTo>
                        <a:pt x="5216652" y="316865"/>
                      </a:lnTo>
                      <a:lnTo>
                        <a:pt x="5230114" y="316865"/>
                      </a:lnTo>
                      <a:lnTo>
                        <a:pt x="5245609" y="322961"/>
                      </a:lnTo>
                      <a:lnTo>
                        <a:pt x="5270373" y="323596"/>
                      </a:lnTo>
                      <a:lnTo>
                        <a:pt x="5284089" y="323596"/>
                      </a:lnTo>
                      <a:lnTo>
                        <a:pt x="5300218" y="323596"/>
                      </a:lnTo>
                      <a:lnTo>
                        <a:pt x="5318634" y="329946"/>
                      </a:lnTo>
                      <a:lnTo>
                        <a:pt x="5351272" y="330454"/>
                      </a:lnTo>
                      <a:lnTo>
                        <a:pt x="5375529" y="330454"/>
                      </a:lnTo>
                      <a:lnTo>
                        <a:pt x="5399913" y="330454"/>
                      </a:lnTo>
                      <a:lnTo>
                        <a:pt x="5413375" y="330454"/>
                      </a:lnTo>
                      <a:lnTo>
                        <a:pt x="5419217" y="344551"/>
                      </a:lnTo>
                      <a:lnTo>
                        <a:pt x="5442966" y="344551"/>
                      </a:lnTo>
                      <a:lnTo>
                        <a:pt x="5459222" y="344551"/>
                      </a:lnTo>
                      <a:lnTo>
                        <a:pt x="5472684" y="344551"/>
                      </a:lnTo>
                      <a:lnTo>
                        <a:pt x="5486147" y="344551"/>
                      </a:lnTo>
                      <a:lnTo>
                        <a:pt x="5499481" y="344551"/>
                      </a:lnTo>
                      <a:lnTo>
                        <a:pt x="5521072" y="344551"/>
                      </a:lnTo>
                      <a:lnTo>
                        <a:pt x="5545328" y="344551"/>
                      </a:lnTo>
                      <a:lnTo>
                        <a:pt x="5564251" y="344551"/>
                      </a:lnTo>
                      <a:lnTo>
                        <a:pt x="5577713" y="344551"/>
                      </a:lnTo>
                      <a:lnTo>
                        <a:pt x="5591175" y="344551"/>
                      </a:lnTo>
                      <a:lnTo>
                        <a:pt x="5604637" y="344551"/>
                      </a:lnTo>
                      <a:lnTo>
                        <a:pt x="5619623" y="351663"/>
                      </a:lnTo>
                      <a:lnTo>
                        <a:pt x="5637022" y="352425"/>
                      </a:lnTo>
                      <a:lnTo>
                        <a:pt x="5658612" y="352425"/>
                      </a:lnTo>
                      <a:lnTo>
                        <a:pt x="5671947" y="352425"/>
                      </a:lnTo>
                      <a:lnTo>
                        <a:pt x="5688076" y="352425"/>
                      </a:lnTo>
                      <a:lnTo>
                        <a:pt x="5701792" y="352425"/>
                      </a:lnTo>
                      <a:lnTo>
                        <a:pt x="5717794" y="352425"/>
                      </a:lnTo>
                      <a:lnTo>
                        <a:pt x="5736717" y="352425"/>
                      </a:lnTo>
                      <a:lnTo>
                        <a:pt x="5760721" y="360172"/>
                      </a:lnTo>
                      <a:lnTo>
                        <a:pt x="5777103" y="360553"/>
                      </a:lnTo>
                      <a:lnTo>
                        <a:pt x="5793359" y="360553"/>
                      </a:lnTo>
                      <a:lnTo>
                        <a:pt x="5812155" y="360553"/>
                      </a:lnTo>
                      <a:lnTo>
                        <a:pt x="5825490" y="360553"/>
                      </a:lnTo>
                      <a:lnTo>
                        <a:pt x="5841873" y="360553"/>
                      </a:lnTo>
                      <a:lnTo>
                        <a:pt x="5857875" y="360553"/>
                      </a:lnTo>
                      <a:lnTo>
                        <a:pt x="5874004" y="360553"/>
                      </a:lnTo>
                      <a:lnTo>
                        <a:pt x="5887593" y="360553"/>
                      </a:lnTo>
                      <a:lnTo>
                        <a:pt x="5917184" y="360553"/>
                      </a:lnTo>
                      <a:lnTo>
                        <a:pt x="5930647" y="360553"/>
                      </a:lnTo>
                      <a:lnTo>
                        <a:pt x="5944235" y="360553"/>
                      </a:lnTo>
                      <a:lnTo>
                        <a:pt x="5963031" y="360553"/>
                      </a:lnTo>
                      <a:lnTo>
                        <a:pt x="5976493" y="360553"/>
                      </a:lnTo>
                      <a:lnTo>
                        <a:pt x="5992749" y="360553"/>
                      </a:lnTo>
                      <a:lnTo>
                        <a:pt x="6014339" y="360553"/>
                      </a:lnTo>
                      <a:lnTo>
                        <a:pt x="6027801" y="360553"/>
                      </a:lnTo>
                      <a:lnTo>
                        <a:pt x="6041136" y="360553"/>
                      </a:lnTo>
                      <a:lnTo>
                        <a:pt x="6054598" y="360553"/>
                      </a:lnTo>
                      <a:lnTo>
                        <a:pt x="6070981" y="360553"/>
                      </a:lnTo>
                      <a:lnTo>
                        <a:pt x="6089650" y="360553"/>
                      </a:lnTo>
                      <a:lnTo>
                        <a:pt x="6103112" y="360553"/>
                      </a:lnTo>
                      <a:lnTo>
                        <a:pt x="6116574" y="371729"/>
                      </a:lnTo>
                      <a:lnTo>
                        <a:pt x="6132830" y="371729"/>
                      </a:lnTo>
                      <a:lnTo>
                        <a:pt x="6148959" y="371729"/>
                      </a:lnTo>
                      <a:lnTo>
                        <a:pt x="6165215" y="371729"/>
                      </a:lnTo>
                      <a:lnTo>
                        <a:pt x="6178677" y="383921"/>
                      </a:lnTo>
                      <a:lnTo>
                        <a:pt x="6192139" y="383921"/>
                      </a:lnTo>
                      <a:lnTo>
                        <a:pt x="6208141" y="383921"/>
                      </a:lnTo>
                      <a:lnTo>
                        <a:pt x="6232398" y="383921"/>
                      </a:lnTo>
                      <a:lnTo>
                        <a:pt x="6245987" y="383921"/>
                      </a:lnTo>
                      <a:lnTo>
                        <a:pt x="6262116" y="383921"/>
                      </a:lnTo>
                      <a:lnTo>
                        <a:pt x="6281039" y="383921"/>
                      </a:lnTo>
                      <a:lnTo>
                        <a:pt x="6294501" y="383921"/>
                      </a:lnTo>
                      <a:lnTo>
                        <a:pt x="6313297" y="383921"/>
                      </a:lnTo>
                      <a:lnTo>
                        <a:pt x="6326886" y="383921"/>
                      </a:lnTo>
                      <a:lnTo>
                        <a:pt x="6340348" y="383921"/>
                      </a:lnTo>
                      <a:lnTo>
                        <a:pt x="6375400" y="383921"/>
                      </a:lnTo>
                      <a:lnTo>
                        <a:pt x="6396990" y="383921"/>
                      </a:lnTo>
                      <a:lnTo>
                        <a:pt x="6415659" y="383921"/>
                      </a:lnTo>
                      <a:lnTo>
                        <a:pt x="6434582" y="383921"/>
                      </a:lnTo>
                      <a:lnTo>
                        <a:pt x="6450711" y="383921"/>
                      </a:lnTo>
                      <a:lnTo>
                        <a:pt x="6464173" y="383921"/>
                      </a:lnTo>
                      <a:lnTo>
                        <a:pt x="6485763" y="383921"/>
                      </a:lnTo>
                      <a:lnTo>
                        <a:pt x="6499225" y="383921"/>
                      </a:lnTo>
                      <a:lnTo>
                        <a:pt x="6512814" y="383921"/>
                      </a:lnTo>
                      <a:lnTo>
                        <a:pt x="6528943" y="383921"/>
                      </a:lnTo>
                      <a:lnTo>
                        <a:pt x="6544946" y="383921"/>
                      </a:lnTo>
                      <a:lnTo>
                        <a:pt x="6561328" y="383921"/>
                      </a:lnTo>
                      <a:lnTo>
                        <a:pt x="6574663" y="383921"/>
                      </a:lnTo>
                      <a:lnTo>
                        <a:pt x="6588125" y="383921"/>
                      </a:lnTo>
                      <a:lnTo>
                        <a:pt x="6607048" y="383921"/>
                      </a:lnTo>
                      <a:lnTo>
                        <a:pt x="6620510" y="383921"/>
                      </a:lnTo>
                      <a:lnTo>
                        <a:pt x="6644767" y="383921"/>
                      </a:lnTo>
                      <a:lnTo>
                        <a:pt x="6658229" y="383921"/>
                      </a:lnTo>
                      <a:lnTo>
                        <a:pt x="6671691" y="383921"/>
                      </a:lnTo>
                      <a:lnTo>
                        <a:pt x="6687947" y="383921"/>
                      </a:lnTo>
                      <a:lnTo>
                        <a:pt x="6701409" y="383921"/>
                      </a:lnTo>
                      <a:lnTo>
                        <a:pt x="6720332" y="383921"/>
                      </a:lnTo>
                      <a:lnTo>
                        <a:pt x="6749797" y="383921"/>
                      </a:lnTo>
                      <a:lnTo>
                        <a:pt x="6763259" y="383921"/>
                      </a:lnTo>
                      <a:lnTo>
                        <a:pt x="6782181" y="383921"/>
                      </a:lnTo>
                      <a:lnTo>
                        <a:pt x="6795643" y="383921"/>
                      </a:lnTo>
                      <a:lnTo>
                        <a:pt x="6830696" y="383921"/>
                      </a:lnTo>
                      <a:lnTo>
                        <a:pt x="6852285" y="383921"/>
                      </a:lnTo>
                      <a:lnTo>
                        <a:pt x="6865747" y="383921"/>
                      </a:lnTo>
                      <a:lnTo>
                        <a:pt x="6884671" y="383921"/>
                      </a:lnTo>
                      <a:lnTo>
                        <a:pt x="6900672" y="383921"/>
                      </a:lnTo>
                      <a:lnTo>
                        <a:pt x="6919722" y="383921"/>
                      </a:lnTo>
                      <a:lnTo>
                        <a:pt x="6933057" y="383921"/>
                      </a:lnTo>
                      <a:lnTo>
                        <a:pt x="6952107" y="383921"/>
                      </a:lnTo>
                      <a:lnTo>
                        <a:pt x="6965442" y="383921"/>
                      </a:lnTo>
                      <a:lnTo>
                        <a:pt x="6981572" y="383921"/>
                      </a:lnTo>
                      <a:lnTo>
                        <a:pt x="6997827" y="383921"/>
                      </a:lnTo>
                      <a:lnTo>
                        <a:pt x="7011289" y="383921"/>
                      </a:lnTo>
                      <a:lnTo>
                        <a:pt x="7024751" y="383921"/>
                      </a:lnTo>
                      <a:lnTo>
                        <a:pt x="7038213" y="383921"/>
                      </a:lnTo>
                      <a:lnTo>
                        <a:pt x="7057136" y="383921"/>
                      </a:lnTo>
                      <a:lnTo>
                        <a:pt x="7084060" y="383921"/>
                      </a:lnTo>
                      <a:lnTo>
                        <a:pt x="7100062" y="383921"/>
                      </a:lnTo>
                      <a:lnTo>
                        <a:pt x="7132447" y="383921"/>
                      </a:lnTo>
                      <a:lnTo>
                        <a:pt x="7148703" y="383921"/>
                      </a:lnTo>
                      <a:lnTo>
                        <a:pt x="7170166" y="383921"/>
                      </a:lnTo>
                      <a:lnTo>
                        <a:pt x="7186422" y="383921"/>
                      </a:lnTo>
                      <a:lnTo>
                        <a:pt x="7210679" y="383921"/>
                      </a:lnTo>
                      <a:lnTo>
                        <a:pt x="7229348" y="383921"/>
                      </a:lnTo>
                      <a:lnTo>
                        <a:pt x="7259066" y="383921"/>
                      </a:lnTo>
                      <a:lnTo>
                        <a:pt x="7272528" y="383921"/>
                      </a:lnTo>
                      <a:lnTo>
                        <a:pt x="7288911" y="383921"/>
                      </a:lnTo>
                      <a:lnTo>
                        <a:pt x="7302247" y="383921"/>
                      </a:lnTo>
                      <a:lnTo>
                        <a:pt x="7315709" y="383921"/>
                      </a:lnTo>
                      <a:lnTo>
                        <a:pt x="7334631" y="383921"/>
                      </a:lnTo>
                      <a:lnTo>
                        <a:pt x="7369684" y="383921"/>
                      </a:lnTo>
                      <a:lnTo>
                        <a:pt x="7420864" y="383921"/>
                      </a:lnTo>
                      <a:lnTo>
                        <a:pt x="7436866" y="383921"/>
                      </a:lnTo>
                      <a:lnTo>
                        <a:pt x="7453249" y="383921"/>
                      </a:lnTo>
                      <a:lnTo>
                        <a:pt x="7515098" y="383921"/>
                      </a:lnTo>
                      <a:lnTo>
                        <a:pt x="7534022" y="383921"/>
                      </a:lnTo>
                      <a:lnTo>
                        <a:pt x="7566406" y="383921"/>
                      </a:lnTo>
                      <a:lnTo>
                        <a:pt x="7587742" y="383921"/>
                      </a:lnTo>
                      <a:lnTo>
                        <a:pt x="7612253" y="383921"/>
                      </a:lnTo>
                      <a:lnTo>
                        <a:pt x="7660640" y="383921"/>
                      </a:lnTo>
                      <a:lnTo>
                        <a:pt x="7757668" y="383921"/>
                      </a:lnTo>
                      <a:lnTo>
                        <a:pt x="8027035" y="383921"/>
                      </a:lnTo>
                      <a:lnTo>
                        <a:pt x="8027035" y="363601"/>
                      </a:lnTo>
                      <a:lnTo>
                        <a:pt x="7757668" y="363601"/>
                      </a:lnTo>
                      <a:lnTo>
                        <a:pt x="7660640" y="363601"/>
                      </a:lnTo>
                      <a:lnTo>
                        <a:pt x="7612253" y="363601"/>
                      </a:lnTo>
                      <a:lnTo>
                        <a:pt x="7587742" y="363601"/>
                      </a:lnTo>
                      <a:lnTo>
                        <a:pt x="7566406" y="363601"/>
                      </a:lnTo>
                      <a:lnTo>
                        <a:pt x="7534022" y="363601"/>
                      </a:lnTo>
                      <a:lnTo>
                        <a:pt x="7515098" y="363601"/>
                      </a:lnTo>
                      <a:lnTo>
                        <a:pt x="7453249" y="363601"/>
                      </a:lnTo>
                      <a:lnTo>
                        <a:pt x="7436866" y="363601"/>
                      </a:lnTo>
                      <a:lnTo>
                        <a:pt x="7420864" y="363601"/>
                      </a:lnTo>
                      <a:lnTo>
                        <a:pt x="7369684" y="363601"/>
                      </a:lnTo>
                      <a:lnTo>
                        <a:pt x="7334631" y="363601"/>
                      </a:lnTo>
                      <a:lnTo>
                        <a:pt x="7315709" y="363601"/>
                      </a:lnTo>
                      <a:lnTo>
                        <a:pt x="7302247" y="363601"/>
                      </a:lnTo>
                      <a:lnTo>
                        <a:pt x="7288911" y="363601"/>
                      </a:lnTo>
                      <a:lnTo>
                        <a:pt x="7272528" y="363601"/>
                      </a:lnTo>
                      <a:lnTo>
                        <a:pt x="7259066" y="363601"/>
                      </a:lnTo>
                      <a:lnTo>
                        <a:pt x="7229348" y="363601"/>
                      </a:lnTo>
                      <a:lnTo>
                        <a:pt x="7210679" y="363601"/>
                      </a:lnTo>
                      <a:lnTo>
                        <a:pt x="7186422" y="363601"/>
                      </a:lnTo>
                      <a:lnTo>
                        <a:pt x="7170166" y="363601"/>
                      </a:lnTo>
                      <a:lnTo>
                        <a:pt x="7148703" y="363601"/>
                      </a:lnTo>
                      <a:lnTo>
                        <a:pt x="7132447" y="363601"/>
                      </a:lnTo>
                      <a:lnTo>
                        <a:pt x="7100062" y="363601"/>
                      </a:lnTo>
                      <a:lnTo>
                        <a:pt x="7084060" y="363601"/>
                      </a:lnTo>
                      <a:lnTo>
                        <a:pt x="7057136" y="363601"/>
                      </a:lnTo>
                      <a:lnTo>
                        <a:pt x="7038213" y="363601"/>
                      </a:lnTo>
                      <a:lnTo>
                        <a:pt x="7024751" y="363601"/>
                      </a:lnTo>
                      <a:lnTo>
                        <a:pt x="7011289" y="363601"/>
                      </a:lnTo>
                      <a:lnTo>
                        <a:pt x="6997827" y="363601"/>
                      </a:lnTo>
                      <a:lnTo>
                        <a:pt x="6981572" y="363601"/>
                      </a:lnTo>
                      <a:lnTo>
                        <a:pt x="6965442" y="363601"/>
                      </a:lnTo>
                      <a:lnTo>
                        <a:pt x="6952107" y="363601"/>
                      </a:lnTo>
                      <a:lnTo>
                        <a:pt x="6933057" y="363601"/>
                      </a:lnTo>
                      <a:lnTo>
                        <a:pt x="6919722" y="363601"/>
                      </a:lnTo>
                      <a:lnTo>
                        <a:pt x="6900672" y="363601"/>
                      </a:lnTo>
                      <a:lnTo>
                        <a:pt x="6884671" y="363601"/>
                      </a:lnTo>
                      <a:lnTo>
                        <a:pt x="6865747" y="363601"/>
                      </a:lnTo>
                      <a:lnTo>
                        <a:pt x="6852285" y="363601"/>
                      </a:lnTo>
                      <a:lnTo>
                        <a:pt x="6830696" y="363601"/>
                      </a:lnTo>
                      <a:lnTo>
                        <a:pt x="6795643" y="363601"/>
                      </a:lnTo>
                      <a:lnTo>
                        <a:pt x="6782181" y="363601"/>
                      </a:lnTo>
                      <a:lnTo>
                        <a:pt x="6763259" y="363601"/>
                      </a:lnTo>
                      <a:lnTo>
                        <a:pt x="6749797" y="363601"/>
                      </a:lnTo>
                      <a:lnTo>
                        <a:pt x="6720332" y="363601"/>
                      </a:lnTo>
                      <a:lnTo>
                        <a:pt x="6701409" y="363601"/>
                      </a:lnTo>
                      <a:lnTo>
                        <a:pt x="6687947" y="363601"/>
                      </a:lnTo>
                      <a:lnTo>
                        <a:pt x="6671691" y="363601"/>
                      </a:lnTo>
                      <a:lnTo>
                        <a:pt x="6658229" y="363601"/>
                      </a:lnTo>
                      <a:lnTo>
                        <a:pt x="6644767" y="363601"/>
                      </a:lnTo>
                      <a:lnTo>
                        <a:pt x="6620510" y="363601"/>
                      </a:lnTo>
                      <a:lnTo>
                        <a:pt x="6607048" y="363601"/>
                      </a:lnTo>
                      <a:lnTo>
                        <a:pt x="6588125" y="363601"/>
                      </a:lnTo>
                      <a:lnTo>
                        <a:pt x="6574663" y="363601"/>
                      </a:lnTo>
                      <a:lnTo>
                        <a:pt x="6561328" y="363601"/>
                      </a:lnTo>
                      <a:lnTo>
                        <a:pt x="6544946" y="363601"/>
                      </a:lnTo>
                      <a:lnTo>
                        <a:pt x="6528943" y="363601"/>
                      </a:lnTo>
                      <a:lnTo>
                        <a:pt x="6512814" y="363601"/>
                      </a:lnTo>
                      <a:lnTo>
                        <a:pt x="6499225" y="363601"/>
                      </a:lnTo>
                      <a:lnTo>
                        <a:pt x="6485763" y="363601"/>
                      </a:lnTo>
                      <a:lnTo>
                        <a:pt x="6464173" y="363601"/>
                      </a:lnTo>
                      <a:lnTo>
                        <a:pt x="6450711" y="363601"/>
                      </a:lnTo>
                      <a:lnTo>
                        <a:pt x="6434582" y="363601"/>
                      </a:lnTo>
                      <a:lnTo>
                        <a:pt x="6415659" y="363601"/>
                      </a:lnTo>
                      <a:lnTo>
                        <a:pt x="6396990" y="363601"/>
                      </a:lnTo>
                      <a:lnTo>
                        <a:pt x="6375400" y="363601"/>
                      </a:lnTo>
                      <a:lnTo>
                        <a:pt x="6340348" y="363601"/>
                      </a:lnTo>
                      <a:lnTo>
                        <a:pt x="6326886" y="363601"/>
                      </a:lnTo>
                      <a:lnTo>
                        <a:pt x="6313297" y="363601"/>
                      </a:lnTo>
                      <a:lnTo>
                        <a:pt x="6294501" y="363601"/>
                      </a:lnTo>
                      <a:lnTo>
                        <a:pt x="6281039" y="363601"/>
                      </a:lnTo>
                      <a:lnTo>
                        <a:pt x="6262116" y="363601"/>
                      </a:lnTo>
                      <a:lnTo>
                        <a:pt x="6245987" y="363601"/>
                      </a:lnTo>
                      <a:lnTo>
                        <a:pt x="6232398" y="363601"/>
                      </a:lnTo>
                      <a:lnTo>
                        <a:pt x="6208141" y="363601"/>
                      </a:lnTo>
                      <a:lnTo>
                        <a:pt x="6192139" y="363601"/>
                      </a:lnTo>
                      <a:lnTo>
                        <a:pt x="6178677" y="363601"/>
                      </a:lnTo>
                      <a:lnTo>
                        <a:pt x="6165215" y="351409"/>
                      </a:lnTo>
                      <a:lnTo>
                        <a:pt x="6148959" y="351409"/>
                      </a:lnTo>
                      <a:lnTo>
                        <a:pt x="6132830" y="351409"/>
                      </a:lnTo>
                      <a:lnTo>
                        <a:pt x="6116574" y="351409"/>
                      </a:lnTo>
                      <a:lnTo>
                        <a:pt x="6103112" y="340233"/>
                      </a:lnTo>
                      <a:lnTo>
                        <a:pt x="6089650" y="340233"/>
                      </a:lnTo>
                      <a:lnTo>
                        <a:pt x="6070981" y="340233"/>
                      </a:lnTo>
                      <a:lnTo>
                        <a:pt x="6054598" y="340233"/>
                      </a:lnTo>
                      <a:lnTo>
                        <a:pt x="6041136" y="340233"/>
                      </a:lnTo>
                      <a:lnTo>
                        <a:pt x="6027801" y="340233"/>
                      </a:lnTo>
                      <a:lnTo>
                        <a:pt x="6014339" y="340233"/>
                      </a:lnTo>
                      <a:lnTo>
                        <a:pt x="5992749" y="340233"/>
                      </a:lnTo>
                      <a:lnTo>
                        <a:pt x="5976493" y="340233"/>
                      </a:lnTo>
                      <a:lnTo>
                        <a:pt x="5963031" y="340233"/>
                      </a:lnTo>
                      <a:lnTo>
                        <a:pt x="5944235" y="340233"/>
                      </a:lnTo>
                      <a:lnTo>
                        <a:pt x="5930647" y="340233"/>
                      </a:lnTo>
                      <a:lnTo>
                        <a:pt x="5917184" y="340233"/>
                      </a:lnTo>
                      <a:lnTo>
                        <a:pt x="5887593" y="340233"/>
                      </a:lnTo>
                      <a:lnTo>
                        <a:pt x="5874004" y="340233"/>
                      </a:lnTo>
                      <a:lnTo>
                        <a:pt x="5857875" y="340233"/>
                      </a:lnTo>
                      <a:lnTo>
                        <a:pt x="5841873" y="340233"/>
                      </a:lnTo>
                      <a:lnTo>
                        <a:pt x="5825490" y="340233"/>
                      </a:lnTo>
                      <a:lnTo>
                        <a:pt x="5812155" y="340233"/>
                      </a:lnTo>
                      <a:lnTo>
                        <a:pt x="5793359" y="340233"/>
                      </a:lnTo>
                      <a:lnTo>
                        <a:pt x="5777103" y="340233"/>
                      </a:lnTo>
                      <a:lnTo>
                        <a:pt x="5763641" y="340233"/>
                      </a:lnTo>
                      <a:lnTo>
                        <a:pt x="5739765" y="332486"/>
                      </a:lnTo>
                      <a:lnTo>
                        <a:pt x="5717794" y="332105"/>
                      </a:lnTo>
                      <a:lnTo>
                        <a:pt x="5701792" y="332105"/>
                      </a:lnTo>
                      <a:lnTo>
                        <a:pt x="5688076" y="332105"/>
                      </a:lnTo>
                      <a:lnTo>
                        <a:pt x="5671947" y="332105"/>
                      </a:lnTo>
                      <a:lnTo>
                        <a:pt x="5658612" y="332105"/>
                      </a:lnTo>
                      <a:lnTo>
                        <a:pt x="5637022" y="332105"/>
                      </a:lnTo>
                      <a:lnTo>
                        <a:pt x="5623560" y="332105"/>
                      </a:lnTo>
                      <a:lnTo>
                        <a:pt x="5608574" y="324993"/>
                      </a:lnTo>
                      <a:lnTo>
                        <a:pt x="5591175" y="324104"/>
                      </a:lnTo>
                      <a:lnTo>
                        <a:pt x="5577713" y="324104"/>
                      </a:lnTo>
                      <a:lnTo>
                        <a:pt x="5564251" y="324104"/>
                      </a:lnTo>
                      <a:lnTo>
                        <a:pt x="5545328" y="324104"/>
                      </a:lnTo>
                      <a:lnTo>
                        <a:pt x="5521072" y="324104"/>
                      </a:lnTo>
                      <a:lnTo>
                        <a:pt x="5499481" y="324104"/>
                      </a:lnTo>
                      <a:lnTo>
                        <a:pt x="5486147" y="324104"/>
                      </a:lnTo>
                      <a:lnTo>
                        <a:pt x="5472684" y="324104"/>
                      </a:lnTo>
                      <a:lnTo>
                        <a:pt x="5459222" y="324104"/>
                      </a:lnTo>
                      <a:lnTo>
                        <a:pt x="5442966" y="324104"/>
                      </a:lnTo>
                      <a:lnTo>
                        <a:pt x="5424171" y="324104"/>
                      </a:lnTo>
                      <a:lnTo>
                        <a:pt x="5418455" y="310134"/>
                      </a:lnTo>
                      <a:lnTo>
                        <a:pt x="5399913" y="310134"/>
                      </a:lnTo>
                      <a:lnTo>
                        <a:pt x="5375529" y="310134"/>
                      </a:lnTo>
                      <a:lnTo>
                        <a:pt x="5351272" y="310134"/>
                      </a:lnTo>
                      <a:lnTo>
                        <a:pt x="5321809" y="310134"/>
                      </a:lnTo>
                      <a:lnTo>
                        <a:pt x="5303266" y="303657"/>
                      </a:lnTo>
                      <a:lnTo>
                        <a:pt x="5284089" y="303149"/>
                      </a:lnTo>
                      <a:lnTo>
                        <a:pt x="5270373" y="303149"/>
                      </a:lnTo>
                      <a:lnTo>
                        <a:pt x="5249037" y="303149"/>
                      </a:lnTo>
                      <a:lnTo>
                        <a:pt x="5233543" y="297053"/>
                      </a:lnTo>
                      <a:lnTo>
                        <a:pt x="5216652" y="296418"/>
                      </a:lnTo>
                      <a:lnTo>
                        <a:pt x="5189601" y="296418"/>
                      </a:lnTo>
                      <a:lnTo>
                        <a:pt x="5116957" y="296418"/>
                      </a:lnTo>
                      <a:lnTo>
                        <a:pt x="5095367" y="290068"/>
                      </a:lnTo>
                      <a:lnTo>
                        <a:pt x="5079238" y="289814"/>
                      </a:lnTo>
                      <a:lnTo>
                        <a:pt x="5063109" y="289814"/>
                      </a:lnTo>
                      <a:lnTo>
                        <a:pt x="5041519" y="289814"/>
                      </a:lnTo>
                      <a:lnTo>
                        <a:pt x="5025263" y="289814"/>
                      </a:lnTo>
                      <a:lnTo>
                        <a:pt x="5011801" y="289814"/>
                      </a:lnTo>
                      <a:lnTo>
                        <a:pt x="4998339" y="283210"/>
                      </a:lnTo>
                      <a:lnTo>
                        <a:pt x="4979416" y="283210"/>
                      </a:lnTo>
                      <a:lnTo>
                        <a:pt x="4963414" y="283210"/>
                      </a:lnTo>
                      <a:lnTo>
                        <a:pt x="4944364" y="283210"/>
                      </a:lnTo>
                      <a:lnTo>
                        <a:pt x="4911979" y="283210"/>
                      </a:lnTo>
                      <a:lnTo>
                        <a:pt x="4885182" y="283210"/>
                      </a:lnTo>
                      <a:lnTo>
                        <a:pt x="4850130" y="283210"/>
                      </a:lnTo>
                      <a:lnTo>
                        <a:pt x="4793488" y="283210"/>
                      </a:lnTo>
                      <a:lnTo>
                        <a:pt x="4736973" y="283210"/>
                      </a:lnTo>
                      <a:lnTo>
                        <a:pt x="4680331" y="283210"/>
                      </a:lnTo>
                      <a:lnTo>
                        <a:pt x="4648073" y="283210"/>
                      </a:lnTo>
                      <a:lnTo>
                        <a:pt x="4575175" y="283210"/>
                      </a:lnTo>
                      <a:lnTo>
                        <a:pt x="4543044" y="283210"/>
                      </a:lnTo>
                      <a:lnTo>
                        <a:pt x="4513326" y="283210"/>
                      </a:lnTo>
                      <a:lnTo>
                        <a:pt x="4494403" y="283210"/>
                      </a:lnTo>
                      <a:lnTo>
                        <a:pt x="4480941" y="283210"/>
                      </a:lnTo>
                      <a:lnTo>
                        <a:pt x="4464812" y="283210"/>
                      </a:lnTo>
                      <a:lnTo>
                        <a:pt x="4452112" y="277749"/>
                      </a:lnTo>
                      <a:lnTo>
                        <a:pt x="4432427" y="277114"/>
                      </a:lnTo>
                      <a:lnTo>
                        <a:pt x="4399280" y="271018"/>
                      </a:lnTo>
                      <a:lnTo>
                        <a:pt x="4378579" y="270891"/>
                      </a:lnTo>
                      <a:lnTo>
                        <a:pt x="4303141" y="270891"/>
                      </a:lnTo>
                      <a:lnTo>
                        <a:pt x="4187317" y="270891"/>
                      </a:lnTo>
                      <a:lnTo>
                        <a:pt x="4141470" y="270891"/>
                      </a:lnTo>
                      <a:lnTo>
                        <a:pt x="4106926" y="259334"/>
                      </a:lnTo>
                      <a:lnTo>
                        <a:pt x="4087495" y="258826"/>
                      </a:lnTo>
                      <a:lnTo>
                        <a:pt x="4057142" y="253111"/>
                      </a:lnTo>
                      <a:lnTo>
                        <a:pt x="4039108" y="252984"/>
                      </a:lnTo>
                      <a:lnTo>
                        <a:pt x="4020312" y="252984"/>
                      </a:lnTo>
                      <a:lnTo>
                        <a:pt x="4001389" y="252984"/>
                      </a:lnTo>
                      <a:lnTo>
                        <a:pt x="3982466" y="252984"/>
                      </a:lnTo>
                      <a:lnTo>
                        <a:pt x="3960876" y="252984"/>
                      </a:lnTo>
                      <a:lnTo>
                        <a:pt x="3885565" y="252984"/>
                      </a:lnTo>
                      <a:lnTo>
                        <a:pt x="3842385" y="252984"/>
                      </a:lnTo>
                      <a:lnTo>
                        <a:pt x="3721227" y="252984"/>
                      </a:lnTo>
                      <a:lnTo>
                        <a:pt x="3707765" y="252984"/>
                      </a:lnTo>
                      <a:lnTo>
                        <a:pt x="3675380" y="252984"/>
                      </a:lnTo>
                      <a:lnTo>
                        <a:pt x="3644773" y="247142"/>
                      </a:lnTo>
                      <a:lnTo>
                        <a:pt x="3626866" y="247015"/>
                      </a:lnTo>
                      <a:lnTo>
                        <a:pt x="3610610" y="247015"/>
                      </a:lnTo>
                      <a:lnTo>
                        <a:pt x="3570351" y="247015"/>
                      </a:lnTo>
                      <a:lnTo>
                        <a:pt x="3548761" y="247015"/>
                      </a:lnTo>
                      <a:lnTo>
                        <a:pt x="3535807" y="241935"/>
                      </a:lnTo>
                      <a:lnTo>
                        <a:pt x="3519043" y="241300"/>
                      </a:lnTo>
                      <a:lnTo>
                        <a:pt x="3483991" y="241300"/>
                      </a:lnTo>
                      <a:lnTo>
                        <a:pt x="3459734" y="241300"/>
                      </a:lnTo>
                      <a:lnTo>
                        <a:pt x="3335655" y="241300"/>
                      </a:lnTo>
                      <a:lnTo>
                        <a:pt x="3322955" y="236347"/>
                      </a:lnTo>
                      <a:lnTo>
                        <a:pt x="3303524" y="235839"/>
                      </a:lnTo>
                      <a:lnTo>
                        <a:pt x="3279267" y="235839"/>
                      </a:lnTo>
                      <a:lnTo>
                        <a:pt x="3260344" y="235839"/>
                      </a:lnTo>
                      <a:lnTo>
                        <a:pt x="3222752" y="235839"/>
                      </a:lnTo>
                      <a:lnTo>
                        <a:pt x="3209036" y="230124"/>
                      </a:lnTo>
                      <a:lnTo>
                        <a:pt x="3184779" y="230124"/>
                      </a:lnTo>
                      <a:lnTo>
                        <a:pt x="3168904" y="225044"/>
                      </a:lnTo>
                      <a:lnTo>
                        <a:pt x="3147187" y="224663"/>
                      </a:lnTo>
                      <a:lnTo>
                        <a:pt x="3116453" y="219329"/>
                      </a:lnTo>
                      <a:lnTo>
                        <a:pt x="3092831" y="213868"/>
                      </a:lnTo>
                      <a:lnTo>
                        <a:pt x="3058160" y="213614"/>
                      </a:lnTo>
                      <a:lnTo>
                        <a:pt x="2885821" y="213614"/>
                      </a:lnTo>
                      <a:lnTo>
                        <a:pt x="2872232" y="213614"/>
                      </a:lnTo>
                      <a:lnTo>
                        <a:pt x="2767203" y="213614"/>
                      </a:lnTo>
                      <a:lnTo>
                        <a:pt x="2753741" y="202819"/>
                      </a:lnTo>
                      <a:lnTo>
                        <a:pt x="2740279" y="202819"/>
                      </a:lnTo>
                      <a:lnTo>
                        <a:pt x="2695702" y="197485"/>
                      </a:lnTo>
                      <a:lnTo>
                        <a:pt x="2660904" y="192151"/>
                      </a:lnTo>
                      <a:lnTo>
                        <a:pt x="2640330" y="186944"/>
                      </a:lnTo>
                      <a:lnTo>
                        <a:pt x="2610993" y="186563"/>
                      </a:lnTo>
                      <a:lnTo>
                        <a:pt x="2570480" y="186563"/>
                      </a:lnTo>
                      <a:lnTo>
                        <a:pt x="2549017" y="186563"/>
                      </a:lnTo>
                      <a:lnTo>
                        <a:pt x="2535428" y="186563"/>
                      </a:lnTo>
                      <a:lnTo>
                        <a:pt x="2486914" y="186563"/>
                      </a:lnTo>
                      <a:lnTo>
                        <a:pt x="2473579" y="186563"/>
                      </a:lnTo>
                      <a:lnTo>
                        <a:pt x="2435860" y="186563"/>
                      </a:lnTo>
                      <a:lnTo>
                        <a:pt x="2419604" y="186563"/>
                      </a:lnTo>
                      <a:lnTo>
                        <a:pt x="2390013" y="186563"/>
                      </a:lnTo>
                      <a:lnTo>
                        <a:pt x="2318131" y="181356"/>
                      </a:lnTo>
                      <a:lnTo>
                        <a:pt x="2300986" y="181356"/>
                      </a:lnTo>
                      <a:lnTo>
                        <a:pt x="2282317" y="181356"/>
                      </a:lnTo>
                      <a:lnTo>
                        <a:pt x="2266061" y="176403"/>
                      </a:lnTo>
                      <a:lnTo>
                        <a:pt x="2187829" y="176022"/>
                      </a:lnTo>
                      <a:lnTo>
                        <a:pt x="2128520" y="176022"/>
                      </a:lnTo>
                      <a:lnTo>
                        <a:pt x="2058543" y="176022"/>
                      </a:lnTo>
                      <a:lnTo>
                        <a:pt x="2045081" y="176022"/>
                      </a:lnTo>
                      <a:lnTo>
                        <a:pt x="2022983" y="171196"/>
                      </a:lnTo>
                      <a:lnTo>
                        <a:pt x="2007362" y="170942"/>
                      </a:lnTo>
                      <a:lnTo>
                        <a:pt x="1966849" y="170942"/>
                      </a:lnTo>
                      <a:lnTo>
                        <a:pt x="1968881" y="155448"/>
                      </a:lnTo>
                      <a:lnTo>
                        <a:pt x="1894205" y="155448"/>
                      </a:lnTo>
                      <a:lnTo>
                        <a:pt x="1860677" y="150241"/>
                      </a:lnTo>
                      <a:lnTo>
                        <a:pt x="1825625" y="145161"/>
                      </a:lnTo>
                      <a:lnTo>
                        <a:pt x="1808099" y="145034"/>
                      </a:lnTo>
                      <a:lnTo>
                        <a:pt x="1775714" y="145034"/>
                      </a:lnTo>
                      <a:lnTo>
                        <a:pt x="1752346" y="135636"/>
                      </a:lnTo>
                      <a:lnTo>
                        <a:pt x="1684020" y="134874"/>
                      </a:lnTo>
                      <a:lnTo>
                        <a:pt x="1622933" y="129921"/>
                      </a:lnTo>
                      <a:lnTo>
                        <a:pt x="1594993" y="129794"/>
                      </a:lnTo>
                      <a:lnTo>
                        <a:pt x="1500759" y="129794"/>
                      </a:lnTo>
                      <a:lnTo>
                        <a:pt x="1409192" y="129794"/>
                      </a:lnTo>
                      <a:lnTo>
                        <a:pt x="1359027" y="124841"/>
                      </a:lnTo>
                      <a:lnTo>
                        <a:pt x="1330960" y="124714"/>
                      </a:lnTo>
                      <a:lnTo>
                        <a:pt x="1247394" y="124714"/>
                      </a:lnTo>
                      <a:lnTo>
                        <a:pt x="1225804" y="124714"/>
                      </a:lnTo>
                      <a:lnTo>
                        <a:pt x="1089025" y="119634"/>
                      </a:lnTo>
                      <a:lnTo>
                        <a:pt x="1065149" y="110109"/>
                      </a:lnTo>
                      <a:lnTo>
                        <a:pt x="1022477" y="104521"/>
                      </a:lnTo>
                      <a:lnTo>
                        <a:pt x="970915" y="99314"/>
                      </a:lnTo>
                      <a:lnTo>
                        <a:pt x="884301" y="94488"/>
                      </a:lnTo>
                      <a:lnTo>
                        <a:pt x="870331" y="94488"/>
                      </a:lnTo>
                      <a:lnTo>
                        <a:pt x="856869" y="94488"/>
                      </a:lnTo>
                      <a:lnTo>
                        <a:pt x="783971" y="94488"/>
                      </a:lnTo>
                      <a:lnTo>
                        <a:pt x="719455" y="94488"/>
                      </a:lnTo>
                      <a:lnTo>
                        <a:pt x="684403" y="94488"/>
                      </a:lnTo>
                      <a:lnTo>
                        <a:pt x="670814" y="94488"/>
                      </a:lnTo>
                      <a:lnTo>
                        <a:pt x="585216" y="89408"/>
                      </a:lnTo>
                      <a:lnTo>
                        <a:pt x="556641" y="84455"/>
                      </a:lnTo>
                      <a:lnTo>
                        <a:pt x="522351" y="74803"/>
                      </a:lnTo>
                      <a:lnTo>
                        <a:pt x="509143" y="66040"/>
                      </a:lnTo>
                      <a:lnTo>
                        <a:pt x="493649" y="54610"/>
                      </a:lnTo>
                      <a:lnTo>
                        <a:pt x="476885" y="54610"/>
                      </a:lnTo>
                      <a:lnTo>
                        <a:pt x="455676" y="36703"/>
                      </a:lnTo>
                      <a:lnTo>
                        <a:pt x="433705" y="30099"/>
                      </a:lnTo>
                      <a:lnTo>
                        <a:pt x="414655" y="25146"/>
                      </a:lnTo>
                      <a:lnTo>
                        <a:pt x="392811" y="20193"/>
                      </a:lnTo>
                      <a:lnTo>
                        <a:pt x="297307" y="10033"/>
                      </a:lnTo>
                      <a:lnTo>
                        <a:pt x="272034" y="10033"/>
                      </a:lnTo>
                      <a:lnTo>
                        <a:pt x="236982" y="381"/>
                      </a:lnTo>
                      <a:lnTo>
                        <a:pt x="218059" y="0"/>
                      </a:lnTo>
                      <a:lnTo>
                        <a:pt x="185928" y="0"/>
                      </a:lnTo>
                      <a:lnTo>
                        <a:pt x="145415" y="0"/>
                      </a:lnTo>
                      <a:lnTo>
                        <a:pt x="123825" y="0"/>
                      </a:lnTo>
                      <a:lnTo>
                        <a:pt x="64516" y="0"/>
                      </a:lnTo>
                      <a:lnTo>
                        <a:pt x="40259" y="0"/>
                      </a:lnTo>
                      <a:lnTo>
                        <a:pt x="2667" y="0"/>
                      </a:lnTo>
                      <a:close/>
                    </a:path>
                  </a:pathLst>
                </a:custGeom>
                <a:solidFill>
                  <a:srgbClr val="00549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grpSp>
          <p:nvGrpSpPr>
            <p:cNvPr id="5138" name="Graphic 5032">
              <a:extLst>
                <a:ext uri="{FF2B5EF4-FFF2-40B4-BE49-F238E27FC236}">
                  <a16:creationId xmlns:a16="http://schemas.microsoft.com/office/drawing/2014/main" id="{AB146B76-41DD-46A5-AFAB-DBA2504D59D9}"/>
                </a:ext>
              </a:extLst>
            </p:cNvPr>
            <p:cNvGrpSpPr/>
            <p:nvPr/>
          </p:nvGrpSpPr>
          <p:grpSpPr>
            <a:xfrm>
              <a:off x="2269109" y="1272753"/>
              <a:ext cx="8317483" cy="317753"/>
              <a:chOff x="2269109" y="1272753"/>
              <a:chExt cx="8317483" cy="317753"/>
            </a:xfrm>
            <a:solidFill>
              <a:srgbClr val="A4CE5B"/>
            </a:solidFill>
          </p:grpSpPr>
          <p:sp>
            <p:nvSpPr>
              <p:cNvPr id="5139" name="Freeform 9879">
                <a:extLst>
                  <a:ext uri="{FF2B5EF4-FFF2-40B4-BE49-F238E27FC236}">
                    <a16:creationId xmlns:a16="http://schemas.microsoft.com/office/drawing/2014/main" id="{E46D0E4C-589F-4377-8FD8-09A1229440C8}"/>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0" name="Freeform 9880">
                <a:extLst>
                  <a:ext uri="{FF2B5EF4-FFF2-40B4-BE49-F238E27FC236}">
                    <a16:creationId xmlns:a16="http://schemas.microsoft.com/office/drawing/2014/main" id="{3028F04C-0F99-46D2-8A82-731E0B3B4DA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1" name="Freeform 9881">
                <a:extLst>
                  <a:ext uri="{FF2B5EF4-FFF2-40B4-BE49-F238E27FC236}">
                    <a16:creationId xmlns:a16="http://schemas.microsoft.com/office/drawing/2014/main" id="{6E6537C4-9556-4F10-AB68-48E969C5C5FE}"/>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2" name="Freeform 9882">
                <a:extLst>
                  <a:ext uri="{FF2B5EF4-FFF2-40B4-BE49-F238E27FC236}">
                    <a16:creationId xmlns:a16="http://schemas.microsoft.com/office/drawing/2014/main" id="{8139FDED-AF86-4854-9D77-1E49A6B0DFA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3" name="Freeform 9883">
                <a:extLst>
                  <a:ext uri="{FF2B5EF4-FFF2-40B4-BE49-F238E27FC236}">
                    <a16:creationId xmlns:a16="http://schemas.microsoft.com/office/drawing/2014/main" id="{B2FEEC96-C6C2-424C-9D46-097F3C199304}"/>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4" name="Freeform 9884">
                <a:extLst>
                  <a:ext uri="{FF2B5EF4-FFF2-40B4-BE49-F238E27FC236}">
                    <a16:creationId xmlns:a16="http://schemas.microsoft.com/office/drawing/2014/main" id="{7EB6996B-2598-41C9-91DD-7BC66EE7ED62}"/>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5" name="Freeform 9885">
                <a:extLst>
                  <a:ext uri="{FF2B5EF4-FFF2-40B4-BE49-F238E27FC236}">
                    <a16:creationId xmlns:a16="http://schemas.microsoft.com/office/drawing/2014/main" id="{2460FBC3-ACB0-45AB-9D87-81A345A9783C}"/>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6" name="Freeform 9886">
                <a:extLst>
                  <a:ext uri="{FF2B5EF4-FFF2-40B4-BE49-F238E27FC236}">
                    <a16:creationId xmlns:a16="http://schemas.microsoft.com/office/drawing/2014/main" id="{91FA75ED-424C-4A09-8ED7-BE397EC75DE8}"/>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7" name="Freeform 9887">
                <a:extLst>
                  <a:ext uri="{FF2B5EF4-FFF2-40B4-BE49-F238E27FC236}">
                    <a16:creationId xmlns:a16="http://schemas.microsoft.com/office/drawing/2014/main" id="{1988ACEE-7971-4B4A-AA02-17AF2F10D74D}"/>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8" name="Freeform 9888">
                <a:extLst>
                  <a:ext uri="{FF2B5EF4-FFF2-40B4-BE49-F238E27FC236}">
                    <a16:creationId xmlns:a16="http://schemas.microsoft.com/office/drawing/2014/main" id="{DFF04946-684D-4360-84D6-6D51321FD41F}"/>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9" name="Freeform 9889">
                <a:extLst>
                  <a:ext uri="{FF2B5EF4-FFF2-40B4-BE49-F238E27FC236}">
                    <a16:creationId xmlns:a16="http://schemas.microsoft.com/office/drawing/2014/main" id="{8C48EE14-7D21-4B01-9E18-231181BA5123}"/>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0" name="Freeform 9890">
                <a:extLst>
                  <a:ext uri="{FF2B5EF4-FFF2-40B4-BE49-F238E27FC236}">
                    <a16:creationId xmlns:a16="http://schemas.microsoft.com/office/drawing/2014/main" id="{4B4183A9-0F27-4712-947D-B7F2C6845D29}"/>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1" name="Freeform 9891">
                <a:extLst>
                  <a:ext uri="{FF2B5EF4-FFF2-40B4-BE49-F238E27FC236}">
                    <a16:creationId xmlns:a16="http://schemas.microsoft.com/office/drawing/2014/main" id="{AB207960-3AF1-48C0-A8DC-4E82004E5525}"/>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2" name="Freeform 9892">
                <a:extLst>
                  <a:ext uri="{FF2B5EF4-FFF2-40B4-BE49-F238E27FC236}">
                    <a16:creationId xmlns:a16="http://schemas.microsoft.com/office/drawing/2014/main" id="{DFE0E581-0584-4325-8CBD-35F36307DFA1}"/>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3" name="Freeform 9893">
                <a:extLst>
                  <a:ext uri="{FF2B5EF4-FFF2-40B4-BE49-F238E27FC236}">
                    <a16:creationId xmlns:a16="http://schemas.microsoft.com/office/drawing/2014/main" id="{29B42839-BF26-4CB7-8878-C376CDA4B9C1}"/>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4" name="Freeform 9894">
                <a:extLst>
                  <a:ext uri="{FF2B5EF4-FFF2-40B4-BE49-F238E27FC236}">
                    <a16:creationId xmlns:a16="http://schemas.microsoft.com/office/drawing/2014/main" id="{0CDF0B5C-9257-4448-9F7C-864F2F3543F0}"/>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5" name="Freeform 9895">
                <a:extLst>
                  <a:ext uri="{FF2B5EF4-FFF2-40B4-BE49-F238E27FC236}">
                    <a16:creationId xmlns:a16="http://schemas.microsoft.com/office/drawing/2014/main" id="{0D72B195-7AD9-42FD-AB19-4F8B24DD3ECF}"/>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6" name="Freeform 9896">
                <a:extLst>
                  <a:ext uri="{FF2B5EF4-FFF2-40B4-BE49-F238E27FC236}">
                    <a16:creationId xmlns:a16="http://schemas.microsoft.com/office/drawing/2014/main" id="{41917D67-CE56-4299-B5F1-EB35EFC7892E}"/>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7" name="Freeform 9897">
                <a:extLst>
                  <a:ext uri="{FF2B5EF4-FFF2-40B4-BE49-F238E27FC236}">
                    <a16:creationId xmlns:a16="http://schemas.microsoft.com/office/drawing/2014/main" id="{461786F0-8C25-4AB0-AE6C-10CB4234A23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8" name="Freeform 9898">
                <a:extLst>
                  <a:ext uri="{FF2B5EF4-FFF2-40B4-BE49-F238E27FC236}">
                    <a16:creationId xmlns:a16="http://schemas.microsoft.com/office/drawing/2014/main" id="{5FFAF97D-266A-4CD1-B13F-8894B38DFFD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9" name="Freeform 9899">
                <a:extLst>
                  <a:ext uri="{FF2B5EF4-FFF2-40B4-BE49-F238E27FC236}">
                    <a16:creationId xmlns:a16="http://schemas.microsoft.com/office/drawing/2014/main" id="{25A22872-4759-4A75-B1CD-5C384BDC69A7}"/>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0" name="Freeform 9900">
                <a:extLst>
                  <a:ext uri="{FF2B5EF4-FFF2-40B4-BE49-F238E27FC236}">
                    <a16:creationId xmlns:a16="http://schemas.microsoft.com/office/drawing/2014/main" id="{9048B4D6-8B1C-4928-BC33-D2078903356B}"/>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1" name="Freeform 9901">
                <a:extLst>
                  <a:ext uri="{FF2B5EF4-FFF2-40B4-BE49-F238E27FC236}">
                    <a16:creationId xmlns:a16="http://schemas.microsoft.com/office/drawing/2014/main" id="{D9A17FD0-036C-4498-96C0-F9E083973459}"/>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2" name="Freeform 9902">
                <a:extLst>
                  <a:ext uri="{FF2B5EF4-FFF2-40B4-BE49-F238E27FC236}">
                    <a16:creationId xmlns:a16="http://schemas.microsoft.com/office/drawing/2014/main" id="{74058494-4C10-4B75-854D-0EAFFAFE3F74}"/>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3" name="Freeform 9903">
                <a:extLst>
                  <a:ext uri="{FF2B5EF4-FFF2-40B4-BE49-F238E27FC236}">
                    <a16:creationId xmlns:a16="http://schemas.microsoft.com/office/drawing/2014/main" id="{15777906-C7D8-41BF-832E-654E7BC08FAF}"/>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4" name="Freeform 9904">
                <a:extLst>
                  <a:ext uri="{FF2B5EF4-FFF2-40B4-BE49-F238E27FC236}">
                    <a16:creationId xmlns:a16="http://schemas.microsoft.com/office/drawing/2014/main" id="{0879B213-BBC9-49E7-A750-9EA0ADD8A8E5}"/>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5" name="Freeform 9905">
                <a:extLst>
                  <a:ext uri="{FF2B5EF4-FFF2-40B4-BE49-F238E27FC236}">
                    <a16:creationId xmlns:a16="http://schemas.microsoft.com/office/drawing/2014/main" id="{A03DF84C-AE0F-41F9-B218-4144C5BE365B}"/>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6" name="Freeform 9906">
                <a:extLst>
                  <a:ext uri="{FF2B5EF4-FFF2-40B4-BE49-F238E27FC236}">
                    <a16:creationId xmlns:a16="http://schemas.microsoft.com/office/drawing/2014/main" id="{C9D179AF-B30F-44D7-BA5B-728DBEA951C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7" name="Freeform 9907">
                <a:extLst>
                  <a:ext uri="{FF2B5EF4-FFF2-40B4-BE49-F238E27FC236}">
                    <a16:creationId xmlns:a16="http://schemas.microsoft.com/office/drawing/2014/main" id="{FD517252-97EC-461A-A58D-4D0DE4292C0A}"/>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8" name="Freeform 9908">
                <a:extLst>
                  <a:ext uri="{FF2B5EF4-FFF2-40B4-BE49-F238E27FC236}">
                    <a16:creationId xmlns:a16="http://schemas.microsoft.com/office/drawing/2014/main" id="{32D90BAD-916D-4358-9071-5070019FB62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9" name="Freeform 9909">
                <a:extLst>
                  <a:ext uri="{FF2B5EF4-FFF2-40B4-BE49-F238E27FC236}">
                    <a16:creationId xmlns:a16="http://schemas.microsoft.com/office/drawing/2014/main" id="{16E0230D-EA9E-4BF2-A0DC-B00297CDDDE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0" name="Freeform 9910">
                <a:extLst>
                  <a:ext uri="{FF2B5EF4-FFF2-40B4-BE49-F238E27FC236}">
                    <a16:creationId xmlns:a16="http://schemas.microsoft.com/office/drawing/2014/main" id="{4F3BFC53-13FB-46E9-B0A6-F6012A361A65}"/>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1" name="Freeform 9911">
                <a:extLst>
                  <a:ext uri="{FF2B5EF4-FFF2-40B4-BE49-F238E27FC236}">
                    <a16:creationId xmlns:a16="http://schemas.microsoft.com/office/drawing/2014/main" id="{9DADAC39-C7C4-4058-8591-D22E07074B8C}"/>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2" name="Freeform 9912">
                <a:extLst>
                  <a:ext uri="{FF2B5EF4-FFF2-40B4-BE49-F238E27FC236}">
                    <a16:creationId xmlns:a16="http://schemas.microsoft.com/office/drawing/2014/main" id="{D3353777-F8A8-40F1-AE9B-AF89A1061BA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3" name="Freeform 9913">
                <a:extLst>
                  <a:ext uri="{FF2B5EF4-FFF2-40B4-BE49-F238E27FC236}">
                    <a16:creationId xmlns:a16="http://schemas.microsoft.com/office/drawing/2014/main" id="{B8DDC674-22E9-4FB6-9F70-E13179A81B5E}"/>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4" name="Freeform 9914">
                <a:extLst>
                  <a:ext uri="{FF2B5EF4-FFF2-40B4-BE49-F238E27FC236}">
                    <a16:creationId xmlns:a16="http://schemas.microsoft.com/office/drawing/2014/main" id="{808A0901-12C2-43AE-9A8E-9AAB10C47CA7}"/>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5" name="Freeform 9915">
                <a:extLst>
                  <a:ext uri="{FF2B5EF4-FFF2-40B4-BE49-F238E27FC236}">
                    <a16:creationId xmlns:a16="http://schemas.microsoft.com/office/drawing/2014/main" id="{C807E91C-2242-4005-AB57-ECBAA129CC42}"/>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6" name="Freeform 9916">
                <a:extLst>
                  <a:ext uri="{FF2B5EF4-FFF2-40B4-BE49-F238E27FC236}">
                    <a16:creationId xmlns:a16="http://schemas.microsoft.com/office/drawing/2014/main" id="{F1D23F9F-A15A-49DD-AE3C-70FA253DE739}"/>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7" name="Freeform 9917">
                <a:extLst>
                  <a:ext uri="{FF2B5EF4-FFF2-40B4-BE49-F238E27FC236}">
                    <a16:creationId xmlns:a16="http://schemas.microsoft.com/office/drawing/2014/main" id="{7CCEFD80-148F-427A-9E54-3D30D16FBC5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8" name="Freeform 9918">
                <a:extLst>
                  <a:ext uri="{FF2B5EF4-FFF2-40B4-BE49-F238E27FC236}">
                    <a16:creationId xmlns:a16="http://schemas.microsoft.com/office/drawing/2014/main" id="{06A48431-EA35-4B6F-971B-29F407099B00}"/>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9" name="Freeform 9919">
                <a:extLst>
                  <a:ext uri="{FF2B5EF4-FFF2-40B4-BE49-F238E27FC236}">
                    <a16:creationId xmlns:a16="http://schemas.microsoft.com/office/drawing/2014/main" id="{13677859-F39F-469F-9E89-AD2D030C9D3E}"/>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0" name="Freeform 9920">
                <a:extLst>
                  <a:ext uri="{FF2B5EF4-FFF2-40B4-BE49-F238E27FC236}">
                    <a16:creationId xmlns:a16="http://schemas.microsoft.com/office/drawing/2014/main" id="{7D598C55-9E76-4E9C-A17A-FA4636C82A18}"/>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1" name="Freeform 9921">
                <a:extLst>
                  <a:ext uri="{FF2B5EF4-FFF2-40B4-BE49-F238E27FC236}">
                    <a16:creationId xmlns:a16="http://schemas.microsoft.com/office/drawing/2014/main" id="{BBF27572-9BED-4333-8B04-145AC498261A}"/>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2" name="Freeform 9922">
                <a:extLst>
                  <a:ext uri="{FF2B5EF4-FFF2-40B4-BE49-F238E27FC236}">
                    <a16:creationId xmlns:a16="http://schemas.microsoft.com/office/drawing/2014/main" id="{CECA5BE2-D126-426F-921D-BFB7484D8A91}"/>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3" name="Freeform 9923">
                <a:extLst>
                  <a:ext uri="{FF2B5EF4-FFF2-40B4-BE49-F238E27FC236}">
                    <a16:creationId xmlns:a16="http://schemas.microsoft.com/office/drawing/2014/main" id="{CC51F446-0640-4E14-90A1-2E79C9A53F4E}"/>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4" name="Freeform 9924">
                <a:extLst>
                  <a:ext uri="{FF2B5EF4-FFF2-40B4-BE49-F238E27FC236}">
                    <a16:creationId xmlns:a16="http://schemas.microsoft.com/office/drawing/2014/main" id="{C643F112-B7B2-4699-BE38-1FB4FE212DB4}"/>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5" name="Freeform 9925">
                <a:extLst>
                  <a:ext uri="{FF2B5EF4-FFF2-40B4-BE49-F238E27FC236}">
                    <a16:creationId xmlns:a16="http://schemas.microsoft.com/office/drawing/2014/main" id="{2F076F17-6EEC-4D49-A5E7-395C39203B54}"/>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6" name="Freeform 9926">
                <a:extLst>
                  <a:ext uri="{FF2B5EF4-FFF2-40B4-BE49-F238E27FC236}">
                    <a16:creationId xmlns:a16="http://schemas.microsoft.com/office/drawing/2014/main" id="{DE1273E9-3F95-404E-9296-D141904F9B16}"/>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7" name="Freeform 9927">
                <a:extLst>
                  <a:ext uri="{FF2B5EF4-FFF2-40B4-BE49-F238E27FC236}">
                    <a16:creationId xmlns:a16="http://schemas.microsoft.com/office/drawing/2014/main" id="{DF963CE9-FEB0-4F92-BDC2-43113999F44C}"/>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8" name="Freeform 9928">
                <a:extLst>
                  <a:ext uri="{FF2B5EF4-FFF2-40B4-BE49-F238E27FC236}">
                    <a16:creationId xmlns:a16="http://schemas.microsoft.com/office/drawing/2014/main" id="{93DA3C17-0F80-4A5E-BE3E-670B9814B1C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9" name="Freeform 9929">
                <a:extLst>
                  <a:ext uri="{FF2B5EF4-FFF2-40B4-BE49-F238E27FC236}">
                    <a16:creationId xmlns:a16="http://schemas.microsoft.com/office/drawing/2014/main" id="{1042FE35-EFA3-4872-8C3A-01E0EC9B40F4}"/>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0" name="Freeform 9930">
                <a:extLst>
                  <a:ext uri="{FF2B5EF4-FFF2-40B4-BE49-F238E27FC236}">
                    <a16:creationId xmlns:a16="http://schemas.microsoft.com/office/drawing/2014/main" id="{FED71D6F-4819-4E55-9946-429722BABEC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1" name="Freeform 9931">
                <a:extLst>
                  <a:ext uri="{FF2B5EF4-FFF2-40B4-BE49-F238E27FC236}">
                    <a16:creationId xmlns:a16="http://schemas.microsoft.com/office/drawing/2014/main" id="{690141A1-C283-4C38-93B6-F6D51FA0E7D7}"/>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2" name="Freeform 9932">
                <a:extLst>
                  <a:ext uri="{FF2B5EF4-FFF2-40B4-BE49-F238E27FC236}">
                    <a16:creationId xmlns:a16="http://schemas.microsoft.com/office/drawing/2014/main" id="{BEC3FB80-E0B3-476D-B822-AFED0217C500}"/>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3" name="Freeform 9933">
                <a:extLst>
                  <a:ext uri="{FF2B5EF4-FFF2-40B4-BE49-F238E27FC236}">
                    <a16:creationId xmlns:a16="http://schemas.microsoft.com/office/drawing/2014/main" id="{5B1543A2-B293-4C7C-8B5D-2CAB2E3228B3}"/>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4" name="Freeform 9934">
                <a:extLst>
                  <a:ext uri="{FF2B5EF4-FFF2-40B4-BE49-F238E27FC236}">
                    <a16:creationId xmlns:a16="http://schemas.microsoft.com/office/drawing/2014/main" id="{A56DF907-2727-4C70-A785-DC4E27483ACE}"/>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5" name="Freeform 9935">
                <a:extLst>
                  <a:ext uri="{FF2B5EF4-FFF2-40B4-BE49-F238E27FC236}">
                    <a16:creationId xmlns:a16="http://schemas.microsoft.com/office/drawing/2014/main" id="{A2A64181-AE33-4F7B-91DC-4465FBACA587}"/>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6" name="Freeform 9936">
                <a:extLst>
                  <a:ext uri="{FF2B5EF4-FFF2-40B4-BE49-F238E27FC236}">
                    <a16:creationId xmlns:a16="http://schemas.microsoft.com/office/drawing/2014/main" id="{F8C21157-CFFC-4569-9E85-76CE4203FF45}"/>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7" name="Freeform 9937">
                <a:extLst>
                  <a:ext uri="{FF2B5EF4-FFF2-40B4-BE49-F238E27FC236}">
                    <a16:creationId xmlns:a16="http://schemas.microsoft.com/office/drawing/2014/main" id="{B397D9AB-090C-4A8B-9D2A-D64931ECADEC}"/>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8" name="Freeform 9938">
                <a:extLst>
                  <a:ext uri="{FF2B5EF4-FFF2-40B4-BE49-F238E27FC236}">
                    <a16:creationId xmlns:a16="http://schemas.microsoft.com/office/drawing/2014/main" id="{71837696-86EC-4918-910F-3F6E113E42D4}"/>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9" name="Freeform 9939">
                <a:extLst>
                  <a:ext uri="{FF2B5EF4-FFF2-40B4-BE49-F238E27FC236}">
                    <a16:creationId xmlns:a16="http://schemas.microsoft.com/office/drawing/2014/main" id="{321DDC65-5FAD-450F-B9CA-78B023CBAA24}"/>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0" name="Freeform 9940">
                <a:extLst>
                  <a:ext uri="{FF2B5EF4-FFF2-40B4-BE49-F238E27FC236}">
                    <a16:creationId xmlns:a16="http://schemas.microsoft.com/office/drawing/2014/main" id="{BD1EE2B8-4167-4474-B7A0-C75B82861956}"/>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1" name="Freeform 9941">
                <a:extLst>
                  <a:ext uri="{FF2B5EF4-FFF2-40B4-BE49-F238E27FC236}">
                    <a16:creationId xmlns:a16="http://schemas.microsoft.com/office/drawing/2014/main" id="{C61BB284-BA9C-4053-96B8-A04892FB0321}"/>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2" name="Freeform 9942">
                <a:extLst>
                  <a:ext uri="{FF2B5EF4-FFF2-40B4-BE49-F238E27FC236}">
                    <a16:creationId xmlns:a16="http://schemas.microsoft.com/office/drawing/2014/main" id="{DAEF5B26-65D2-4DE5-920A-3454BD4EF9F7}"/>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3" name="Freeform 9943">
                <a:extLst>
                  <a:ext uri="{FF2B5EF4-FFF2-40B4-BE49-F238E27FC236}">
                    <a16:creationId xmlns:a16="http://schemas.microsoft.com/office/drawing/2014/main" id="{9C5DD440-9824-4F61-9875-4FA794729FC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4" name="Freeform 9944">
                <a:extLst>
                  <a:ext uri="{FF2B5EF4-FFF2-40B4-BE49-F238E27FC236}">
                    <a16:creationId xmlns:a16="http://schemas.microsoft.com/office/drawing/2014/main" id="{D5A693A2-734F-4076-8CC6-C3DFAD22EF0F}"/>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5" name="Freeform 9945">
                <a:extLst>
                  <a:ext uri="{FF2B5EF4-FFF2-40B4-BE49-F238E27FC236}">
                    <a16:creationId xmlns:a16="http://schemas.microsoft.com/office/drawing/2014/main" id="{1D3B39F6-FD42-4605-AA51-EFB0E3006E52}"/>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6" name="Freeform 9946">
                <a:extLst>
                  <a:ext uri="{FF2B5EF4-FFF2-40B4-BE49-F238E27FC236}">
                    <a16:creationId xmlns:a16="http://schemas.microsoft.com/office/drawing/2014/main" id="{22172CAB-7D07-4DE7-8777-855ACA567644}"/>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7" name="Freeform 9947">
                <a:extLst>
                  <a:ext uri="{FF2B5EF4-FFF2-40B4-BE49-F238E27FC236}">
                    <a16:creationId xmlns:a16="http://schemas.microsoft.com/office/drawing/2014/main" id="{E359A400-FB65-4766-97BA-980980B4FDF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8" name="Freeform 9948">
                <a:extLst>
                  <a:ext uri="{FF2B5EF4-FFF2-40B4-BE49-F238E27FC236}">
                    <a16:creationId xmlns:a16="http://schemas.microsoft.com/office/drawing/2014/main" id="{C5EF4A00-75B2-4FCC-83CF-CDC6E1E1AD14}"/>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9" name="Freeform 9949">
                <a:extLst>
                  <a:ext uri="{FF2B5EF4-FFF2-40B4-BE49-F238E27FC236}">
                    <a16:creationId xmlns:a16="http://schemas.microsoft.com/office/drawing/2014/main" id="{4D488341-DA69-4E86-BCE4-561DCF323727}"/>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0" name="Freeform 9950">
                <a:extLst>
                  <a:ext uri="{FF2B5EF4-FFF2-40B4-BE49-F238E27FC236}">
                    <a16:creationId xmlns:a16="http://schemas.microsoft.com/office/drawing/2014/main" id="{5DE087D5-1C82-4AE0-B5BD-2E90F2B51DCB}"/>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1" name="Freeform 9951">
                <a:extLst>
                  <a:ext uri="{FF2B5EF4-FFF2-40B4-BE49-F238E27FC236}">
                    <a16:creationId xmlns:a16="http://schemas.microsoft.com/office/drawing/2014/main" id="{18BCE485-6AB8-4C5D-AE3D-903C356B93D3}"/>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2" name="Freeform 9952">
                <a:extLst>
                  <a:ext uri="{FF2B5EF4-FFF2-40B4-BE49-F238E27FC236}">
                    <a16:creationId xmlns:a16="http://schemas.microsoft.com/office/drawing/2014/main" id="{0C204C84-EE52-4F3C-8B2D-DE79F35F9D5F}"/>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3" name="Freeform 9953">
                <a:extLst>
                  <a:ext uri="{FF2B5EF4-FFF2-40B4-BE49-F238E27FC236}">
                    <a16:creationId xmlns:a16="http://schemas.microsoft.com/office/drawing/2014/main" id="{A30D7908-50AB-487F-A1D6-BBA1C6305EE1}"/>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4" name="Freeform 9954">
                <a:extLst>
                  <a:ext uri="{FF2B5EF4-FFF2-40B4-BE49-F238E27FC236}">
                    <a16:creationId xmlns:a16="http://schemas.microsoft.com/office/drawing/2014/main" id="{372B33C1-1533-4BF6-B08C-666EA8FE7D14}"/>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5" name="Freeform 9955">
                <a:extLst>
                  <a:ext uri="{FF2B5EF4-FFF2-40B4-BE49-F238E27FC236}">
                    <a16:creationId xmlns:a16="http://schemas.microsoft.com/office/drawing/2014/main" id="{1846126C-7CAE-49B0-8C39-AF1E5214CC1E}"/>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6" name="Freeform 9956">
                <a:extLst>
                  <a:ext uri="{FF2B5EF4-FFF2-40B4-BE49-F238E27FC236}">
                    <a16:creationId xmlns:a16="http://schemas.microsoft.com/office/drawing/2014/main" id="{A041CB55-9011-493B-AD69-2BA0333980D0}"/>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7" name="Freeform 9957">
                <a:extLst>
                  <a:ext uri="{FF2B5EF4-FFF2-40B4-BE49-F238E27FC236}">
                    <a16:creationId xmlns:a16="http://schemas.microsoft.com/office/drawing/2014/main" id="{5FAA3C5A-6E85-4751-9FB7-ED718AC3E390}"/>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8" name="Freeform 9958">
                <a:extLst>
                  <a:ext uri="{FF2B5EF4-FFF2-40B4-BE49-F238E27FC236}">
                    <a16:creationId xmlns:a16="http://schemas.microsoft.com/office/drawing/2014/main" id="{82496B9E-7CC2-4F96-8CB4-D432736A4C0B}"/>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9" name="Freeform 9959">
                <a:extLst>
                  <a:ext uri="{FF2B5EF4-FFF2-40B4-BE49-F238E27FC236}">
                    <a16:creationId xmlns:a16="http://schemas.microsoft.com/office/drawing/2014/main" id="{77041EE0-78D6-4E72-8041-7542845E4411}"/>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0" name="Freeform 9960">
                <a:extLst>
                  <a:ext uri="{FF2B5EF4-FFF2-40B4-BE49-F238E27FC236}">
                    <a16:creationId xmlns:a16="http://schemas.microsoft.com/office/drawing/2014/main" id="{0F1A774C-D8D6-4F03-B635-F6598C22908E}"/>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1" name="Freeform 9961">
                <a:extLst>
                  <a:ext uri="{FF2B5EF4-FFF2-40B4-BE49-F238E27FC236}">
                    <a16:creationId xmlns:a16="http://schemas.microsoft.com/office/drawing/2014/main" id="{FFCAEFA6-3346-435E-BF7F-473FDB3EC1E9}"/>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2" name="Freeform 9962">
                <a:extLst>
                  <a:ext uri="{FF2B5EF4-FFF2-40B4-BE49-F238E27FC236}">
                    <a16:creationId xmlns:a16="http://schemas.microsoft.com/office/drawing/2014/main" id="{1FD20D4B-688A-464B-B95F-A139A156540B}"/>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3" name="Freeform 9963">
                <a:extLst>
                  <a:ext uri="{FF2B5EF4-FFF2-40B4-BE49-F238E27FC236}">
                    <a16:creationId xmlns:a16="http://schemas.microsoft.com/office/drawing/2014/main" id="{3486819D-B3B3-4A04-809E-C40274CF3C32}"/>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4" name="Freeform 9964">
                <a:extLst>
                  <a:ext uri="{FF2B5EF4-FFF2-40B4-BE49-F238E27FC236}">
                    <a16:creationId xmlns:a16="http://schemas.microsoft.com/office/drawing/2014/main" id="{123C9788-7E98-4DE1-8FFD-91CA01BEF2F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5" name="Freeform 9965">
                <a:extLst>
                  <a:ext uri="{FF2B5EF4-FFF2-40B4-BE49-F238E27FC236}">
                    <a16:creationId xmlns:a16="http://schemas.microsoft.com/office/drawing/2014/main" id="{9AD804D8-48D7-4EA4-807C-A03BC6458D22}"/>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6" name="Freeform 9966">
                <a:extLst>
                  <a:ext uri="{FF2B5EF4-FFF2-40B4-BE49-F238E27FC236}">
                    <a16:creationId xmlns:a16="http://schemas.microsoft.com/office/drawing/2014/main" id="{CA845F5F-30A1-48C6-BD9E-578EBF43FB75}"/>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7" name="Freeform 9967">
                <a:extLst>
                  <a:ext uri="{FF2B5EF4-FFF2-40B4-BE49-F238E27FC236}">
                    <a16:creationId xmlns:a16="http://schemas.microsoft.com/office/drawing/2014/main" id="{1E4BED26-7EBB-4EAE-9774-41F5B7A43C78}"/>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8" name="Freeform 9968">
                <a:extLst>
                  <a:ext uri="{FF2B5EF4-FFF2-40B4-BE49-F238E27FC236}">
                    <a16:creationId xmlns:a16="http://schemas.microsoft.com/office/drawing/2014/main" id="{6A8EA7B0-1BBA-4F6D-B84B-EC8FB6C052CF}"/>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9" name="Freeform 9969">
                <a:extLst>
                  <a:ext uri="{FF2B5EF4-FFF2-40B4-BE49-F238E27FC236}">
                    <a16:creationId xmlns:a16="http://schemas.microsoft.com/office/drawing/2014/main" id="{052FC548-B229-4737-8BC6-5533533CF18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0" name="Freeform 9970">
                <a:extLst>
                  <a:ext uri="{FF2B5EF4-FFF2-40B4-BE49-F238E27FC236}">
                    <a16:creationId xmlns:a16="http://schemas.microsoft.com/office/drawing/2014/main" id="{846026A9-CAF1-4C78-B691-CC09A1826F93}"/>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1" name="Freeform 9971">
                <a:extLst>
                  <a:ext uri="{FF2B5EF4-FFF2-40B4-BE49-F238E27FC236}">
                    <a16:creationId xmlns:a16="http://schemas.microsoft.com/office/drawing/2014/main" id="{90F20C5D-D22A-4DA7-A63F-E3FA79083128}"/>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2" name="Freeform 9972">
                <a:extLst>
                  <a:ext uri="{FF2B5EF4-FFF2-40B4-BE49-F238E27FC236}">
                    <a16:creationId xmlns:a16="http://schemas.microsoft.com/office/drawing/2014/main" id="{28F89657-D6A3-413F-B92E-C64954A5E0E8}"/>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3" name="Freeform 9973">
                <a:extLst>
                  <a:ext uri="{FF2B5EF4-FFF2-40B4-BE49-F238E27FC236}">
                    <a16:creationId xmlns:a16="http://schemas.microsoft.com/office/drawing/2014/main" id="{64F62E47-0706-4840-8CD2-71AF65279D5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4" name="Freeform 9974">
                <a:extLst>
                  <a:ext uri="{FF2B5EF4-FFF2-40B4-BE49-F238E27FC236}">
                    <a16:creationId xmlns:a16="http://schemas.microsoft.com/office/drawing/2014/main" id="{B60B8C4E-8718-41CA-A1B7-A24BD7B7564E}"/>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5" name="Freeform 9975">
                <a:extLst>
                  <a:ext uri="{FF2B5EF4-FFF2-40B4-BE49-F238E27FC236}">
                    <a16:creationId xmlns:a16="http://schemas.microsoft.com/office/drawing/2014/main" id="{D3FD2E50-0F42-4F70-91B5-A82B3E4CD024}"/>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6" name="Freeform 9976">
                <a:extLst>
                  <a:ext uri="{FF2B5EF4-FFF2-40B4-BE49-F238E27FC236}">
                    <a16:creationId xmlns:a16="http://schemas.microsoft.com/office/drawing/2014/main" id="{4851B980-9086-414F-89E5-ECB90A4E6FFE}"/>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7" name="Freeform 9977">
                <a:extLst>
                  <a:ext uri="{FF2B5EF4-FFF2-40B4-BE49-F238E27FC236}">
                    <a16:creationId xmlns:a16="http://schemas.microsoft.com/office/drawing/2014/main" id="{BD5762A1-50D8-43C5-8EB3-61A4304E3227}"/>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8" name="Freeform 9978">
                <a:extLst>
                  <a:ext uri="{FF2B5EF4-FFF2-40B4-BE49-F238E27FC236}">
                    <a16:creationId xmlns:a16="http://schemas.microsoft.com/office/drawing/2014/main" id="{46F2ACCA-14D6-48BC-9B68-80B37475783A}"/>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9" name="Freeform 9979">
                <a:extLst>
                  <a:ext uri="{FF2B5EF4-FFF2-40B4-BE49-F238E27FC236}">
                    <a16:creationId xmlns:a16="http://schemas.microsoft.com/office/drawing/2014/main" id="{6F4A2D45-C877-4A03-94A4-2AF40C867E04}"/>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0" name="Freeform 9980">
                <a:extLst>
                  <a:ext uri="{FF2B5EF4-FFF2-40B4-BE49-F238E27FC236}">
                    <a16:creationId xmlns:a16="http://schemas.microsoft.com/office/drawing/2014/main" id="{70DA3F1F-D11E-407D-9667-973B0C4E4C94}"/>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1" name="Freeform 9981">
                <a:extLst>
                  <a:ext uri="{FF2B5EF4-FFF2-40B4-BE49-F238E27FC236}">
                    <a16:creationId xmlns:a16="http://schemas.microsoft.com/office/drawing/2014/main" id="{1E2C73A6-C022-4667-9998-FBAAF110391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2" name="Freeform 9982">
                <a:extLst>
                  <a:ext uri="{FF2B5EF4-FFF2-40B4-BE49-F238E27FC236}">
                    <a16:creationId xmlns:a16="http://schemas.microsoft.com/office/drawing/2014/main" id="{990AAE9F-A88D-44FE-9C45-B6B58453521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3" name="Freeform 9983">
                <a:extLst>
                  <a:ext uri="{FF2B5EF4-FFF2-40B4-BE49-F238E27FC236}">
                    <a16:creationId xmlns:a16="http://schemas.microsoft.com/office/drawing/2014/main" id="{709401B5-88BF-4CAE-837F-789490090DC5}"/>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4" name="Freeform 9984">
                <a:extLst>
                  <a:ext uri="{FF2B5EF4-FFF2-40B4-BE49-F238E27FC236}">
                    <a16:creationId xmlns:a16="http://schemas.microsoft.com/office/drawing/2014/main" id="{3844E636-8790-478B-91DF-1282A064E93B}"/>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5" name="Freeform 9985">
                <a:extLst>
                  <a:ext uri="{FF2B5EF4-FFF2-40B4-BE49-F238E27FC236}">
                    <a16:creationId xmlns:a16="http://schemas.microsoft.com/office/drawing/2014/main" id="{18DF944C-F8BA-4BCB-8BDC-DD90D17B12C6}"/>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6" name="Freeform 9986">
                <a:extLst>
                  <a:ext uri="{FF2B5EF4-FFF2-40B4-BE49-F238E27FC236}">
                    <a16:creationId xmlns:a16="http://schemas.microsoft.com/office/drawing/2014/main" id="{F20707C6-E7F3-47B4-BD8F-074E978A8741}"/>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7" name="Freeform 9987">
                <a:extLst>
                  <a:ext uri="{FF2B5EF4-FFF2-40B4-BE49-F238E27FC236}">
                    <a16:creationId xmlns:a16="http://schemas.microsoft.com/office/drawing/2014/main" id="{FE934F8F-A116-4C0B-B026-EE065C76985B}"/>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8" name="Freeform 9988">
                <a:extLst>
                  <a:ext uri="{FF2B5EF4-FFF2-40B4-BE49-F238E27FC236}">
                    <a16:creationId xmlns:a16="http://schemas.microsoft.com/office/drawing/2014/main" id="{8808BD1F-6287-4AF1-8622-0BAB9300F990}"/>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9" name="Freeform 9989">
                <a:extLst>
                  <a:ext uri="{FF2B5EF4-FFF2-40B4-BE49-F238E27FC236}">
                    <a16:creationId xmlns:a16="http://schemas.microsoft.com/office/drawing/2014/main" id="{5C2976A7-DBF7-4852-BCBB-115FE7A7CBE8}"/>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0" name="Freeform 9990">
                <a:extLst>
                  <a:ext uri="{FF2B5EF4-FFF2-40B4-BE49-F238E27FC236}">
                    <a16:creationId xmlns:a16="http://schemas.microsoft.com/office/drawing/2014/main" id="{2D6F1116-981F-4E92-87A6-E438CD92694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1" name="Freeform 9991">
                <a:extLst>
                  <a:ext uri="{FF2B5EF4-FFF2-40B4-BE49-F238E27FC236}">
                    <a16:creationId xmlns:a16="http://schemas.microsoft.com/office/drawing/2014/main" id="{66AD46D3-F93C-4055-8302-E2F0D558931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2" name="Freeform 9992">
                <a:extLst>
                  <a:ext uri="{FF2B5EF4-FFF2-40B4-BE49-F238E27FC236}">
                    <a16:creationId xmlns:a16="http://schemas.microsoft.com/office/drawing/2014/main" id="{4084A54E-014A-41C3-A285-62F30DC6D408}"/>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3" name="Freeform 9993">
                <a:extLst>
                  <a:ext uri="{FF2B5EF4-FFF2-40B4-BE49-F238E27FC236}">
                    <a16:creationId xmlns:a16="http://schemas.microsoft.com/office/drawing/2014/main" id="{A7552C83-0508-4D7B-BB99-15A3B8436672}"/>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4" name="Freeform 9994">
                <a:extLst>
                  <a:ext uri="{FF2B5EF4-FFF2-40B4-BE49-F238E27FC236}">
                    <a16:creationId xmlns:a16="http://schemas.microsoft.com/office/drawing/2014/main" id="{5C884826-9008-4118-AE23-492458CCEFD8}"/>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5" name="Freeform 9995">
                <a:extLst>
                  <a:ext uri="{FF2B5EF4-FFF2-40B4-BE49-F238E27FC236}">
                    <a16:creationId xmlns:a16="http://schemas.microsoft.com/office/drawing/2014/main" id="{C374F564-34AB-4EF0-A977-9492F53020AB}"/>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6" name="Freeform 9996">
                <a:extLst>
                  <a:ext uri="{FF2B5EF4-FFF2-40B4-BE49-F238E27FC236}">
                    <a16:creationId xmlns:a16="http://schemas.microsoft.com/office/drawing/2014/main" id="{975C80E5-DD3A-4BC8-9B92-86B5C1E6511C}"/>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7" name="Freeform 9997">
                <a:extLst>
                  <a:ext uri="{FF2B5EF4-FFF2-40B4-BE49-F238E27FC236}">
                    <a16:creationId xmlns:a16="http://schemas.microsoft.com/office/drawing/2014/main" id="{772605E6-2E9E-482B-ADB6-AA24EF2EF6C1}"/>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8" name="Freeform 9998">
                <a:extLst>
                  <a:ext uri="{FF2B5EF4-FFF2-40B4-BE49-F238E27FC236}">
                    <a16:creationId xmlns:a16="http://schemas.microsoft.com/office/drawing/2014/main" id="{22064D42-11E2-45FA-9AA8-194651A99AD2}"/>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9" name="Freeform 9999">
                <a:extLst>
                  <a:ext uri="{FF2B5EF4-FFF2-40B4-BE49-F238E27FC236}">
                    <a16:creationId xmlns:a16="http://schemas.microsoft.com/office/drawing/2014/main" id="{EF98C438-1971-42A1-B315-04A7903E2F5A}"/>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0" name="Freeform 10000">
                <a:extLst>
                  <a:ext uri="{FF2B5EF4-FFF2-40B4-BE49-F238E27FC236}">
                    <a16:creationId xmlns:a16="http://schemas.microsoft.com/office/drawing/2014/main" id="{D3D44340-D088-4355-B6CD-EF3B7F458A80}"/>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1" name="Freeform 10001">
                <a:extLst>
                  <a:ext uri="{FF2B5EF4-FFF2-40B4-BE49-F238E27FC236}">
                    <a16:creationId xmlns:a16="http://schemas.microsoft.com/office/drawing/2014/main" id="{9602397E-D0B1-4F84-AD71-35FD76B13ED7}"/>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2" name="Freeform 10002">
                <a:extLst>
                  <a:ext uri="{FF2B5EF4-FFF2-40B4-BE49-F238E27FC236}">
                    <a16:creationId xmlns:a16="http://schemas.microsoft.com/office/drawing/2014/main" id="{F5C9D607-3A92-43DE-A2A5-1E2969F1CA1B}"/>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3" name="Freeform 10003">
                <a:extLst>
                  <a:ext uri="{FF2B5EF4-FFF2-40B4-BE49-F238E27FC236}">
                    <a16:creationId xmlns:a16="http://schemas.microsoft.com/office/drawing/2014/main" id="{6FE4C5E4-16AD-4476-AF95-467692428404}"/>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4" name="Freeform 10004">
                <a:extLst>
                  <a:ext uri="{FF2B5EF4-FFF2-40B4-BE49-F238E27FC236}">
                    <a16:creationId xmlns:a16="http://schemas.microsoft.com/office/drawing/2014/main" id="{E31D23A5-6C67-420D-BE5C-6586DA3A9F5F}"/>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5" name="Freeform 10005">
                <a:extLst>
                  <a:ext uri="{FF2B5EF4-FFF2-40B4-BE49-F238E27FC236}">
                    <a16:creationId xmlns:a16="http://schemas.microsoft.com/office/drawing/2014/main" id="{F7D13A5B-E20F-4421-B41F-4BD4E19D5498}"/>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6" name="Freeform 10006">
                <a:extLst>
                  <a:ext uri="{FF2B5EF4-FFF2-40B4-BE49-F238E27FC236}">
                    <a16:creationId xmlns:a16="http://schemas.microsoft.com/office/drawing/2014/main" id="{FB496FBA-5F53-49ED-9F23-0B75FFDE4F32}"/>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7" name="Freeform 10007">
                <a:extLst>
                  <a:ext uri="{FF2B5EF4-FFF2-40B4-BE49-F238E27FC236}">
                    <a16:creationId xmlns:a16="http://schemas.microsoft.com/office/drawing/2014/main" id="{D56F1B22-3BBC-448C-8191-FA51B65B02B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8" name="Freeform 10008">
                <a:extLst>
                  <a:ext uri="{FF2B5EF4-FFF2-40B4-BE49-F238E27FC236}">
                    <a16:creationId xmlns:a16="http://schemas.microsoft.com/office/drawing/2014/main" id="{FF89237E-63E0-4096-AD82-616A3263BF36}"/>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9" name="Freeform 10009">
                <a:extLst>
                  <a:ext uri="{FF2B5EF4-FFF2-40B4-BE49-F238E27FC236}">
                    <a16:creationId xmlns:a16="http://schemas.microsoft.com/office/drawing/2014/main" id="{C5E4C5D8-3A61-438B-B2D1-BA8A27B1C98C}"/>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0" name="Freeform 10010">
                <a:extLst>
                  <a:ext uri="{FF2B5EF4-FFF2-40B4-BE49-F238E27FC236}">
                    <a16:creationId xmlns:a16="http://schemas.microsoft.com/office/drawing/2014/main" id="{068F0EB4-8621-4C8D-92D1-7ECA8FC5354D}"/>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1" name="Freeform 10011">
                <a:extLst>
                  <a:ext uri="{FF2B5EF4-FFF2-40B4-BE49-F238E27FC236}">
                    <a16:creationId xmlns:a16="http://schemas.microsoft.com/office/drawing/2014/main" id="{827EC241-6C99-4D3D-A5F7-07B50B98D9F8}"/>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2" name="Freeform 10012">
                <a:extLst>
                  <a:ext uri="{FF2B5EF4-FFF2-40B4-BE49-F238E27FC236}">
                    <a16:creationId xmlns:a16="http://schemas.microsoft.com/office/drawing/2014/main" id="{0352B8E2-2B6A-4AA3-8DA3-BA000F958044}"/>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3" name="Freeform 10013">
                <a:extLst>
                  <a:ext uri="{FF2B5EF4-FFF2-40B4-BE49-F238E27FC236}">
                    <a16:creationId xmlns:a16="http://schemas.microsoft.com/office/drawing/2014/main" id="{18357AF2-9B74-4327-A07D-8966BE6C0986}"/>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4" name="Freeform 10014">
                <a:extLst>
                  <a:ext uri="{FF2B5EF4-FFF2-40B4-BE49-F238E27FC236}">
                    <a16:creationId xmlns:a16="http://schemas.microsoft.com/office/drawing/2014/main" id="{E21942BF-F1B9-478E-BF96-5406BA3411F0}"/>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5" name="Freeform 10015">
                <a:extLst>
                  <a:ext uri="{FF2B5EF4-FFF2-40B4-BE49-F238E27FC236}">
                    <a16:creationId xmlns:a16="http://schemas.microsoft.com/office/drawing/2014/main" id="{6A77D66B-3B01-4A6D-9CB5-AF52B246D9F1}"/>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6" name="Freeform 10016">
                <a:extLst>
                  <a:ext uri="{FF2B5EF4-FFF2-40B4-BE49-F238E27FC236}">
                    <a16:creationId xmlns:a16="http://schemas.microsoft.com/office/drawing/2014/main" id="{3AA05F33-08ED-487B-A91D-B0F1DB2981C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7" name="Freeform 10017">
                <a:extLst>
                  <a:ext uri="{FF2B5EF4-FFF2-40B4-BE49-F238E27FC236}">
                    <a16:creationId xmlns:a16="http://schemas.microsoft.com/office/drawing/2014/main" id="{18DC5ED7-8601-42AF-A8D7-DFDE2E658DB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8" name="Freeform 10018">
                <a:extLst>
                  <a:ext uri="{FF2B5EF4-FFF2-40B4-BE49-F238E27FC236}">
                    <a16:creationId xmlns:a16="http://schemas.microsoft.com/office/drawing/2014/main" id="{EEB8F8D6-1AC1-404B-A4EE-1183CB13BF9A}"/>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9" name="Freeform 10019">
                <a:extLst>
                  <a:ext uri="{FF2B5EF4-FFF2-40B4-BE49-F238E27FC236}">
                    <a16:creationId xmlns:a16="http://schemas.microsoft.com/office/drawing/2014/main" id="{48FFB31C-FA06-444F-B908-B30E0FC8778C}"/>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0" name="Freeform 10020">
                <a:extLst>
                  <a:ext uri="{FF2B5EF4-FFF2-40B4-BE49-F238E27FC236}">
                    <a16:creationId xmlns:a16="http://schemas.microsoft.com/office/drawing/2014/main" id="{77BC262F-6F27-4210-BABA-FBEF4A0B53D2}"/>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1" name="Freeform 10021">
                <a:extLst>
                  <a:ext uri="{FF2B5EF4-FFF2-40B4-BE49-F238E27FC236}">
                    <a16:creationId xmlns:a16="http://schemas.microsoft.com/office/drawing/2014/main" id="{ACCAB3AC-3F3B-4DD6-BB9B-E18462F59A5E}"/>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2" name="Freeform 10022">
                <a:extLst>
                  <a:ext uri="{FF2B5EF4-FFF2-40B4-BE49-F238E27FC236}">
                    <a16:creationId xmlns:a16="http://schemas.microsoft.com/office/drawing/2014/main" id="{847058D2-D8FB-4A78-8FE0-7A7DC2D3349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3" name="Freeform 10023">
                <a:extLst>
                  <a:ext uri="{FF2B5EF4-FFF2-40B4-BE49-F238E27FC236}">
                    <a16:creationId xmlns:a16="http://schemas.microsoft.com/office/drawing/2014/main" id="{06F76729-64A9-4482-BD19-5BDEE58F666C}"/>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4" name="Freeform 10024">
                <a:extLst>
                  <a:ext uri="{FF2B5EF4-FFF2-40B4-BE49-F238E27FC236}">
                    <a16:creationId xmlns:a16="http://schemas.microsoft.com/office/drawing/2014/main" id="{3F751BF6-BE51-423F-8CA1-78C7254642C5}"/>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5" name="Freeform 10025">
                <a:extLst>
                  <a:ext uri="{FF2B5EF4-FFF2-40B4-BE49-F238E27FC236}">
                    <a16:creationId xmlns:a16="http://schemas.microsoft.com/office/drawing/2014/main" id="{22F31668-48C9-4642-B9FE-45C4C4A42028}"/>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6" name="Freeform 10026">
                <a:extLst>
                  <a:ext uri="{FF2B5EF4-FFF2-40B4-BE49-F238E27FC236}">
                    <a16:creationId xmlns:a16="http://schemas.microsoft.com/office/drawing/2014/main" id="{9D77B135-3692-4729-BBD6-4C41AC6CECF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7" name="Freeform 10027">
                <a:extLst>
                  <a:ext uri="{FF2B5EF4-FFF2-40B4-BE49-F238E27FC236}">
                    <a16:creationId xmlns:a16="http://schemas.microsoft.com/office/drawing/2014/main" id="{7F6F3D0B-778D-430F-B039-3B2BBDA47358}"/>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8" name="Freeform 10028">
                <a:extLst>
                  <a:ext uri="{FF2B5EF4-FFF2-40B4-BE49-F238E27FC236}">
                    <a16:creationId xmlns:a16="http://schemas.microsoft.com/office/drawing/2014/main" id="{82E4C635-F56A-4C62-8981-0321EC0A91B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9" name="Freeform 10029">
                <a:extLst>
                  <a:ext uri="{FF2B5EF4-FFF2-40B4-BE49-F238E27FC236}">
                    <a16:creationId xmlns:a16="http://schemas.microsoft.com/office/drawing/2014/main" id="{12268FF1-D056-471C-8C5A-0478124096B4}"/>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0" name="Freeform 10030">
                <a:extLst>
                  <a:ext uri="{FF2B5EF4-FFF2-40B4-BE49-F238E27FC236}">
                    <a16:creationId xmlns:a16="http://schemas.microsoft.com/office/drawing/2014/main" id="{A232476D-1F6C-4B58-BB96-789D16578D4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1" name="Freeform 10031">
                <a:extLst>
                  <a:ext uri="{FF2B5EF4-FFF2-40B4-BE49-F238E27FC236}">
                    <a16:creationId xmlns:a16="http://schemas.microsoft.com/office/drawing/2014/main" id="{C3ED611B-A830-4B15-BE83-326E56183127}"/>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2" name="Freeform 10032">
                <a:extLst>
                  <a:ext uri="{FF2B5EF4-FFF2-40B4-BE49-F238E27FC236}">
                    <a16:creationId xmlns:a16="http://schemas.microsoft.com/office/drawing/2014/main" id="{3E5A5E39-2AF4-4546-925D-EED39091CD05}"/>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3" name="Freeform 10033">
                <a:extLst>
                  <a:ext uri="{FF2B5EF4-FFF2-40B4-BE49-F238E27FC236}">
                    <a16:creationId xmlns:a16="http://schemas.microsoft.com/office/drawing/2014/main" id="{2EFA93BA-11A6-4D05-9AFD-C566073CC17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4" name="Freeform 10034">
                <a:extLst>
                  <a:ext uri="{FF2B5EF4-FFF2-40B4-BE49-F238E27FC236}">
                    <a16:creationId xmlns:a16="http://schemas.microsoft.com/office/drawing/2014/main" id="{766C73B2-39A8-4146-999D-C369B828837A}"/>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5" name="Freeform 10035">
                <a:extLst>
                  <a:ext uri="{FF2B5EF4-FFF2-40B4-BE49-F238E27FC236}">
                    <a16:creationId xmlns:a16="http://schemas.microsoft.com/office/drawing/2014/main" id="{13AC3B1C-0CD3-4C06-9B06-C8E91A9C3E0B}"/>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6" name="Freeform 10036">
                <a:extLst>
                  <a:ext uri="{FF2B5EF4-FFF2-40B4-BE49-F238E27FC236}">
                    <a16:creationId xmlns:a16="http://schemas.microsoft.com/office/drawing/2014/main" id="{12173040-1960-41C6-A808-BFB121D239BB}"/>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7" name="Freeform 10037">
                <a:extLst>
                  <a:ext uri="{FF2B5EF4-FFF2-40B4-BE49-F238E27FC236}">
                    <a16:creationId xmlns:a16="http://schemas.microsoft.com/office/drawing/2014/main" id="{E07A2C57-95EE-4101-924D-F9CCEF6975B0}"/>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8" name="Freeform 10038">
                <a:extLst>
                  <a:ext uri="{FF2B5EF4-FFF2-40B4-BE49-F238E27FC236}">
                    <a16:creationId xmlns:a16="http://schemas.microsoft.com/office/drawing/2014/main" id="{469EFDD1-BF68-4663-BB74-0B817FC5A40D}"/>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9" name="Freeform 10039">
                <a:extLst>
                  <a:ext uri="{FF2B5EF4-FFF2-40B4-BE49-F238E27FC236}">
                    <a16:creationId xmlns:a16="http://schemas.microsoft.com/office/drawing/2014/main" id="{D76B2E26-02DE-4864-AF34-BB8C9E34A38A}"/>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0" name="Freeform 10040">
                <a:extLst>
                  <a:ext uri="{FF2B5EF4-FFF2-40B4-BE49-F238E27FC236}">
                    <a16:creationId xmlns:a16="http://schemas.microsoft.com/office/drawing/2014/main" id="{BCDD1B8B-0324-42D2-ACBD-42F46847639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1" name="Freeform 10041">
                <a:extLst>
                  <a:ext uri="{FF2B5EF4-FFF2-40B4-BE49-F238E27FC236}">
                    <a16:creationId xmlns:a16="http://schemas.microsoft.com/office/drawing/2014/main" id="{D042BDD0-39AA-45CB-AB7C-EA98FD2E2ED2}"/>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2" name="Freeform 10042">
                <a:extLst>
                  <a:ext uri="{FF2B5EF4-FFF2-40B4-BE49-F238E27FC236}">
                    <a16:creationId xmlns:a16="http://schemas.microsoft.com/office/drawing/2014/main" id="{8045F0D0-8F48-487B-AA98-5CF7F8A972DB}"/>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3" name="Freeform 10043">
                <a:extLst>
                  <a:ext uri="{FF2B5EF4-FFF2-40B4-BE49-F238E27FC236}">
                    <a16:creationId xmlns:a16="http://schemas.microsoft.com/office/drawing/2014/main" id="{D6FED864-B633-4C68-A847-A49101F85D33}"/>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4" name="Freeform 10044">
                <a:extLst>
                  <a:ext uri="{FF2B5EF4-FFF2-40B4-BE49-F238E27FC236}">
                    <a16:creationId xmlns:a16="http://schemas.microsoft.com/office/drawing/2014/main" id="{F46E9BBC-4E28-48FB-A507-3077EFE41E9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5" name="Freeform 10045">
                <a:extLst>
                  <a:ext uri="{FF2B5EF4-FFF2-40B4-BE49-F238E27FC236}">
                    <a16:creationId xmlns:a16="http://schemas.microsoft.com/office/drawing/2014/main" id="{78C6D6CC-34A2-4F15-A12B-E11FD722868F}"/>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6" name="Freeform 10046">
                <a:extLst>
                  <a:ext uri="{FF2B5EF4-FFF2-40B4-BE49-F238E27FC236}">
                    <a16:creationId xmlns:a16="http://schemas.microsoft.com/office/drawing/2014/main" id="{662DB414-BFCF-413A-B2ED-532478FB436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7" name="Freeform 10047">
                <a:extLst>
                  <a:ext uri="{FF2B5EF4-FFF2-40B4-BE49-F238E27FC236}">
                    <a16:creationId xmlns:a16="http://schemas.microsoft.com/office/drawing/2014/main" id="{7584C146-486B-4A03-AFFD-749337775996}"/>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8" name="Freeform 10048">
                <a:extLst>
                  <a:ext uri="{FF2B5EF4-FFF2-40B4-BE49-F238E27FC236}">
                    <a16:creationId xmlns:a16="http://schemas.microsoft.com/office/drawing/2014/main" id="{9B36C19A-8877-48D6-B6A1-D9C7EB9FB6AF}"/>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9" name="Freeform 10049">
                <a:extLst>
                  <a:ext uri="{FF2B5EF4-FFF2-40B4-BE49-F238E27FC236}">
                    <a16:creationId xmlns:a16="http://schemas.microsoft.com/office/drawing/2014/main" id="{6FEBE222-C0E1-4B48-900F-B9C7A160BFC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0" name="Freeform 10050">
                <a:extLst>
                  <a:ext uri="{FF2B5EF4-FFF2-40B4-BE49-F238E27FC236}">
                    <a16:creationId xmlns:a16="http://schemas.microsoft.com/office/drawing/2014/main" id="{BBCA1FF3-5191-47E0-9589-A522206F993B}"/>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1" name="Freeform 10051">
                <a:extLst>
                  <a:ext uri="{FF2B5EF4-FFF2-40B4-BE49-F238E27FC236}">
                    <a16:creationId xmlns:a16="http://schemas.microsoft.com/office/drawing/2014/main" id="{104CCD7E-85FA-46C7-AF83-A99365FF3B1B}"/>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2" name="Freeform 10052">
                <a:extLst>
                  <a:ext uri="{FF2B5EF4-FFF2-40B4-BE49-F238E27FC236}">
                    <a16:creationId xmlns:a16="http://schemas.microsoft.com/office/drawing/2014/main" id="{320F46B3-0625-47D9-82A8-44765254CB1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3" name="Freeform 10053">
                <a:extLst>
                  <a:ext uri="{FF2B5EF4-FFF2-40B4-BE49-F238E27FC236}">
                    <a16:creationId xmlns:a16="http://schemas.microsoft.com/office/drawing/2014/main" id="{0E6B7C57-B5A2-478C-AD1F-32218BCBE3D1}"/>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4" name="Freeform 10054">
                <a:extLst>
                  <a:ext uri="{FF2B5EF4-FFF2-40B4-BE49-F238E27FC236}">
                    <a16:creationId xmlns:a16="http://schemas.microsoft.com/office/drawing/2014/main" id="{E1F20380-3A02-4E3E-9D11-89D4A418EB4F}"/>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5" name="Freeform 10055">
                <a:extLst>
                  <a:ext uri="{FF2B5EF4-FFF2-40B4-BE49-F238E27FC236}">
                    <a16:creationId xmlns:a16="http://schemas.microsoft.com/office/drawing/2014/main" id="{40F5B415-09D8-4BE0-8752-41A06B247A14}"/>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6" name="Freeform 10056">
                <a:extLst>
                  <a:ext uri="{FF2B5EF4-FFF2-40B4-BE49-F238E27FC236}">
                    <a16:creationId xmlns:a16="http://schemas.microsoft.com/office/drawing/2014/main" id="{4396BD93-04C6-488C-A286-A104BDED5E7F}"/>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7" name="Freeform 10057">
                <a:extLst>
                  <a:ext uri="{FF2B5EF4-FFF2-40B4-BE49-F238E27FC236}">
                    <a16:creationId xmlns:a16="http://schemas.microsoft.com/office/drawing/2014/main" id="{7F1DAA76-2BB9-470D-9F58-D49465DE3592}"/>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8" name="Freeform 10058">
                <a:extLst>
                  <a:ext uri="{FF2B5EF4-FFF2-40B4-BE49-F238E27FC236}">
                    <a16:creationId xmlns:a16="http://schemas.microsoft.com/office/drawing/2014/main" id="{502EBA03-A7DF-4C1F-8C10-62FC4EB8074B}"/>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9" name="Freeform 10059">
                <a:extLst>
                  <a:ext uri="{FF2B5EF4-FFF2-40B4-BE49-F238E27FC236}">
                    <a16:creationId xmlns:a16="http://schemas.microsoft.com/office/drawing/2014/main" id="{988729E9-DB2B-4A67-BBF5-F321EF2BA3DD}"/>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0" name="Freeform 10060">
                <a:extLst>
                  <a:ext uri="{FF2B5EF4-FFF2-40B4-BE49-F238E27FC236}">
                    <a16:creationId xmlns:a16="http://schemas.microsoft.com/office/drawing/2014/main" id="{90F4B54F-2101-43FE-9912-F73E6D69FC14}"/>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1" name="Freeform 10061">
                <a:extLst>
                  <a:ext uri="{FF2B5EF4-FFF2-40B4-BE49-F238E27FC236}">
                    <a16:creationId xmlns:a16="http://schemas.microsoft.com/office/drawing/2014/main" id="{2830FE40-1F68-45CB-B15E-52A01784013C}"/>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2" name="Freeform 10062">
                <a:extLst>
                  <a:ext uri="{FF2B5EF4-FFF2-40B4-BE49-F238E27FC236}">
                    <a16:creationId xmlns:a16="http://schemas.microsoft.com/office/drawing/2014/main" id="{D90ACC2F-FE5F-494F-AABE-BC97248419A2}"/>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3" name="Freeform 10063">
                <a:extLst>
                  <a:ext uri="{FF2B5EF4-FFF2-40B4-BE49-F238E27FC236}">
                    <a16:creationId xmlns:a16="http://schemas.microsoft.com/office/drawing/2014/main" id="{1DEDB6CA-EFAA-4562-B11D-0EF2363D6FB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4" name="Freeform 10064">
                <a:extLst>
                  <a:ext uri="{FF2B5EF4-FFF2-40B4-BE49-F238E27FC236}">
                    <a16:creationId xmlns:a16="http://schemas.microsoft.com/office/drawing/2014/main" id="{57561F1D-3B49-45CA-8E95-997EF9938183}"/>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5" name="Freeform 10065">
                <a:extLst>
                  <a:ext uri="{FF2B5EF4-FFF2-40B4-BE49-F238E27FC236}">
                    <a16:creationId xmlns:a16="http://schemas.microsoft.com/office/drawing/2014/main" id="{735C2417-C37C-4292-820E-DD586D984607}"/>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6" name="Freeform 10066">
                <a:extLst>
                  <a:ext uri="{FF2B5EF4-FFF2-40B4-BE49-F238E27FC236}">
                    <a16:creationId xmlns:a16="http://schemas.microsoft.com/office/drawing/2014/main" id="{0B614775-FD19-4DE1-AD31-8CB23A6E981C}"/>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7" name="Freeform 10067">
                <a:extLst>
                  <a:ext uri="{FF2B5EF4-FFF2-40B4-BE49-F238E27FC236}">
                    <a16:creationId xmlns:a16="http://schemas.microsoft.com/office/drawing/2014/main" id="{353DE347-7644-4C51-9ED4-D9832C968D1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8" name="Freeform 10068">
                <a:extLst>
                  <a:ext uri="{FF2B5EF4-FFF2-40B4-BE49-F238E27FC236}">
                    <a16:creationId xmlns:a16="http://schemas.microsoft.com/office/drawing/2014/main" id="{B64BC596-23AA-4D2C-9293-4E91AED73E52}"/>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9" name="Freeform 10069">
                <a:extLst>
                  <a:ext uri="{FF2B5EF4-FFF2-40B4-BE49-F238E27FC236}">
                    <a16:creationId xmlns:a16="http://schemas.microsoft.com/office/drawing/2014/main" id="{BD01A3A6-7490-4EB2-9CAB-6C5DE7396016}"/>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0" name="Freeform 10070">
                <a:extLst>
                  <a:ext uri="{FF2B5EF4-FFF2-40B4-BE49-F238E27FC236}">
                    <a16:creationId xmlns:a16="http://schemas.microsoft.com/office/drawing/2014/main" id="{051521AF-6760-44A8-B811-0AD89B27D62E}"/>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1" name="Freeform 10071">
                <a:extLst>
                  <a:ext uri="{FF2B5EF4-FFF2-40B4-BE49-F238E27FC236}">
                    <a16:creationId xmlns:a16="http://schemas.microsoft.com/office/drawing/2014/main" id="{2CB28EF3-1D7A-421C-B899-3F7B2167013B}"/>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2" name="Freeform 10072">
                <a:extLst>
                  <a:ext uri="{FF2B5EF4-FFF2-40B4-BE49-F238E27FC236}">
                    <a16:creationId xmlns:a16="http://schemas.microsoft.com/office/drawing/2014/main" id="{B826C207-8484-4EFC-B116-8DAEB3BCD68A}"/>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3" name="Freeform 10073">
                <a:extLst>
                  <a:ext uri="{FF2B5EF4-FFF2-40B4-BE49-F238E27FC236}">
                    <a16:creationId xmlns:a16="http://schemas.microsoft.com/office/drawing/2014/main" id="{156A98DE-C0BE-4508-895A-8B1FD2B22DA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4" name="Freeform 10074">
                <a:extLst>
                  <a:ext uri="{FF2B5EF4-FFF2-40B4-BE49-F238E27FC236}">
                    <a16:creationId xmlns:a16="http://schemas.microsoft.com/office/drawing/2014/main" id="{3DB397B5-8F3D-4E14-964B-1D0FF4DEEC6F}"/>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5" name="Freeform 10075">
                <a:extLst>
                  <a:ext uri="{FF2B5EF4-FFF2-40B4-BE49-F238E27FC236}">
                    <a16:creationId xmlns:a16="http://schemas.microsoft.com/office/drawing/2014/main" id="{4D0CAC12-7284-48B6-960B-F5E6F52FFAC6}"/>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6" name="Freeform 10076">
                <a:extLst>
                  <a:ext uri="{FF2B5EF4-FFF2-40B4-BE49-F238E27FC236}">
                    <a16:creationId xmlns:a16="http://schemas.microsoft.com/office/drawing/2014/main" id="{3832F5A7-6E5E-4B13-81A1-ACC795A31E54}"/>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7" name="Freeform 10077">
                <a:extLst>
                  <a:ext uri="{FF2B5EF4-FFF2-40B4-BE49-F238E27FC236}">
                    <a16:creationId xmlns:a16="http://schemas.microsoft.com/office/drawing/2014/main" id="{06C55466-34C9-498F-9A90-AB0F930DBC0F}"/>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8" name="Freeform 10078">
                <a:extLst>
                  <a:ext uri="{FF2B5EF4-FFF2-40B4-BE49-F238E27FC236}">
                    <a16:creationId xmlns:a16="http://schemas.microsoft.com/office/drawing/2014/main" id="{066B2EF5-2BCD-4676-8225-95859B5F1AB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9" name="Freeform 10079">
                <a:extLst>
                  <a:ext uri="{FF2B5EF4-FFF2-40B4-BE49-F238E27FC236}">
                    <a16:creationId xmlns:a16="http://schemas.microsoft.com/office/drawing/2014/main" id="{9FBFBA6B-4AC2-48EC-BEDF-064806AC4FA5}"/>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0" name="Freeform 10080">
                <a:extLst>
                  <a:ext uri="{FF2B5EF4-FFF2-40B4-BE49-F238E27FC236}">
                    <a16:creationId xmlns:a16="http://schemas.microsoft.com/office/drawing/2014/main" id="{A2D5FD4A-1BCF-4431-B237-9A6108EF162E}"/>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1" name="Freeform 10081">
                <a:extLst>
                  <a:ext uri="{FF2B5EF4-FFF2-40B4-BE49-F238E27FC236}">
                    <a16:creationId xmlns:a16="http://schemas.microsoft.com/office/drawing/2014/main" id="{EDAAA641-F4B6-4561-AE11-18A1E2889C4E}"/>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2" name="Freeform 10082">
                <a:extLst>
                  <a:ext uri="{FF2B5EF4-FFF2-40B4-BE49-F238E27FC236}">
                    <a16:creationId xmlns:a16="http://schemas.microsoft.com/office/drawing/2014/main" id="{64092C93-A33E-4E0C-B0F7-479C1FD708D1}"/>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3" name="Freeform 10083">
                <a:extLst>
                  <a:ext uri="{FF2B5EF4-FFF2-40B4-BE49-F238E27FC236}">
                    <a16:creationId xmlns:a16="http://schemas.microsoft.com/office/drawing/2014/main" id="{5646C7F7-07D2-4C20-878B-E593FC848347}"/>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4" name="Freeform 10084">
                <a:extLst>
                  <a:ext uri="{FF2B5EF4-FFF2-40B4-BE49-F238E27FC236}">
                    <a16:creationId xmlns:a16="http://schemas.microsoft.com/office/drawing/2014/main" id="{52131FF0-EBED-403B-A23C-ED17E48BABDA}"/>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5" name="Freeform 10085">
                <a:extLst>
                  <a:ext uri="{FF2B5EF4-FFF2-40B4-BE49-F238E27FC236}">
                    <a16:creationId xmlns:a16="http://schemas.microsoft.com/office/drawing/2014/main" id="{204A2CD5-BBD7-4187-858A-4546257EA778}"/>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6" name="Freeform 10086">
                <a:extLst>
                  <a:ext uri="{FF2B5EF4-FFF2-40B4-BE49-F238E27FC236}">
                    <a16:creationId xmlns:a16="http://schemas.microsoft.com/office/drawing/2014/main" id="{8981BE49-9BEC-4C64-89C4-1E3B6F5C26F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7" name="Freeform 10087">
                <a:extLst>
                  <a:ext uri="{FF2B5EF4-FFF2-40B4-BE49-F238E27FC236}">
                    <a16:creationId xmlns:a16="http://schemas.microsoft.com/office/drawing/2014/main" id="{037D120B-05A7-4748-B76D-E3338960FDBD}"/>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8" name="Freeform 10088">
                <a:extLst>
                  <a:ext uri="{FF2B5EF4-FFF2-40B4-BE49-F238E27FC236}">
                    <a16:creationId xmlns:a16="http://schemas.microsoft.com/office/drawing/2014/main" id="{4203E77D-33CB-46B7-AA4B-7B589F131B33}"/>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9" name="Freeform 10089">
                <a:extLst>
                  <a:ext uri="{FF2B5EF4-FFF2-40B4-BE49-F238E27FC236}">
                    <a16:creationId xmlns:a16="http://schemas.microsoft.com/office/drawing/2014/main" id="{A03366D6-2111-448F-AE9B-7E44866BDF02}"/>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0" name="Freeform 10090">
                <a:extLst>
                  <a:ext uri="{FF2B5EF4-FFF2-40B4-BE49-F238E27FC236}">
                    <a16:creationId xmlns:a16="http://schemas.microsoft.com/office/drawing/2014/main" id="{BCDC6438-FFF9-43F5-8844-3CD2FC6EC41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1" name="Freeform 10091">
                <a:extLst>
                  <a:ext uri="{FF2B5EF4-FFF2-40B4-BE49-F238E27FC236}">
                    <a16:creationId xmlns:a16="http://schemas.microsoft.com/office/drawing/2014/main" id="{DEF8BFF6-54EB-4DDB-998B-5B56E72F7FA7}"/>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2" name="Freeform 10092">
                <a:extLst>
                  <a:ext uri="{FF2B5EF4-FFF2-40B4-BE49-F238E27FC236}">
                    <a16:creationId xmlns:a16="http://schemas.microsoft.com/office/drawing/2014/main" id="{94DD97FF-A75D-430E-AE3D-0F9C4AE67ECE}"/>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3" name="Freeform 10093">
                <a:extLst>
                  <a:ext uri="{FF2B5EF4-FFF2-40B4-BE49-F238E27FC236}">
                    <a16:creationId xmlns:a16="http://schemas.microsoft.com/office/drawing/2014/main" id="{9627B9B8-F19F-4E49-889E-8D75BAD009F0}"/>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4" name="Freeform 10094">
                <a:extLst>
                  <a:ext uri="{FF2B5EF4-FFF2-40B4-BE49-F238E27FC236}">
                    <a16:creationId xmlns:a16="http://schemas.microsoft.com/office/drawing/2014/main" id="{B7485A55-8A9D-4F0D-BDCF-6B507BDD2815}"/>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5" name="Freeform 10095">
                <a:extLst>
                  <a:ext uri="{FF2B5EF4-FFF2-40B4-BE49-F238E27FC236}">
                    <a16:creationId xmlns:a16="http://schemas.microsoft.com/office/drawing/2014/main" id="{716A38D9-5833-460D-BF39-CD7EA871601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6" name="Freeform 10096">
                <a:extLst>
                  <a:ext uri="{FF2B5EF4-FFF2-40B4-BE49-F238E27FC236}">
                    <a16:creationId xmlns:a16="http://schemas.microsoft.com/office/drawing/2014/main" id="{A3641E68-7C30-45A6-BB3F-B0F0961EDB5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7" name="Freeform 10097">
                <a:extLst>
                  <a:ext uri="{FF2B5EF4-FFF2-40B4-BE49-F238E27FC236}">
                    <a16:creationId xmlns:a16="http://schemas.microsoft.com/office/drawing/2014/main" id="{516E360D-EAF5-4902-87AD-DFD37608F794}"/>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8" name="Freeform 10098">
                <a:extLst>
                  <a:ext uri="{FF2B5EF4-FFF2-40B4-BE49-F238E27FC236}">
                    <a16:creationId xmlns:a16="http://schemas.microsoft.com/office/drawing/2014/main" id="{4A31D64E-8AD6-4313-9073-B20E725DE23F}"/>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9" name="Freeform 10099">
                <a:extLst>
                  <a:ext uri="{FF2B5EF4-FFF2-40B4-BE49-F238E27FC236}">
                    <a16:creationId xmlns:a16="http://schemas.microsoft.com/office/drawing/2014/main" id="{B1C8DC7E-D277-40BF-90F0-6428864FF8D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0" name="Freeform 10100">
                <a:extLst>
                  <a:ext uri="{FF2B5EF4-FFF2-40B4-BE49-F238E27FC236}">
                    <a16:creationId xmlns:a16="http://schemas.microsoft.com/office/drawing/2014/main" id="{AA87F934-5AFD-4B1F-9292-1E163DBEEE0E}"/>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1" name="Freeform 10101">
                <a:extLst>
                  <a:ext uri="{FF2B5EF4-FFF2-40B4-BE49-F238E27FC236}">
                    <a16:creationId xmlns:a16="http://schemas.microsoft.com/office/drawing/2014/main" id="{3C9FA876-A322-4A9C-B538-3C329226E2F2}"/>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2" name="Freeform 10102">
                <a:extLst>
                  <a:ext uri="{FF2B5EF4-FFF2-40B4-BE49-F238E27FC236}">
                    <a16:creationId xmlns:a16="http://schemas.microsoft.com/office/drawing/2014/main" id="{35EDB9A7-7CC3-4FE1-8932-9D72298CC11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3" name="Freeform 10103">
                <a:extLst>
                  <a:ext uri="{FF2B5EF4-FFF2-40B4-BE49-F238E27FC236}">
                    <a16:creationId xmlns:a16="http://schemas.microsoft.com/office/drawing/2014/main" id="{AFE14C09-6C19-4CCC-A644-5014EDF610F5}"/>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4" name="Freeform 10104">
                <a:extLst>
                  <a:ext uri="{FF2B5EF4-FFF2-40B4-BE49-F238E27FC236}">
                    <a16:creationId xmlns:a16="http://schemas.microsoft.com/office/drawing/2014/main" id="{A6F1FED6-D03E-4E32-A6E5-48AE8833A3A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5" name="Freeform 10105">
                <a:extLst>
                  <a:ext uri="{FF2B5EF4-FFF2-40B4-BE49-F238E27FC236}">
                    <a16:creationId xmlns:a16="http://schemas.microsoft.com/office/drawing/2014/main" id="{775BF0AA-6C6C-4D8E-A077-774DE47ED423}"/>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6" name="Freeform 10106">
                <a:extLst>
                  <a:ext uri="{FF2B5EF4-FFF2-40B4-BE49-F238E27FC236}">
                    <a16:creationId xmlns:a16="http://schemas.microsoft.com/office/drawing/2014/main" id="{5B60B12D-A223-45FE-BC93-007CD2C204F9}"/>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7" name="Freeform 10107">
                <a:extLst>
                  <a:ext uri="{FF2B5EF4-FFF2-40B4-BE49-F238E27FC236}">
                    <a16:creationId xmlns:a16="http://schemas.microsoft.com/office/drawing/2014/main" id="{D26DB731-330B-450B-93F6-A6B9D59506D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8" name="Freeform 10108">
                <a:extLst>
                  <a:ext uri="{FF2B5EF4-FFF2-40B4-BE49-F238E27FC236}">
                    <a16:creationId xmlns:a16="http://schemas.microsoft.com/office/drawing/2014/main" id="{69C2057F-4016-4E58-BDC0-1FC286B368AB}"/>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9" name="Freeform 10109">
                <a:extLst>
                  <a:ext uri="{FF2B5EF4-FFF2-40B4-BE49-F238E27FC236}">
                    <a16:creationId xmlns:a16="http://schemas.microsoft.com/office/drawing/2014/main" id="{50A48826-2550-4754-A462-1D47C0A9C128}"/>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0" name="Freeform 10110">
                <a:extLst>
                  <a:ext uri="{FF2B5EF4-FFF2-40B4-BE49-F238E27FC236}">
                    <a16:creationId xmlns:a16="http://schemas.microsoft.com/office/drawing/2014/main" id="{394FF774-3EAF-42E9-B913-6CF0F7A38FA8}"/>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1" name="Freeform 10111">
                <a:extLst>
                  <a:ext uri="{FF2B5EF4-FFF2-40B4-BE49-F238E27FC236}">
                    <a16:creationId xmlns:a16="http://schemas.microsoft.com/office/drawing/2014/main" id="{EC888BAA-1C5A-4EC6-8D65-D993CDCBE377}"/>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2" name="Freeform 10112">
                <a:extLst>
                  <a:ext uri="{FF2B5EF4-FFF2-40B4-BE49-F238E27FC236}">
                    <a16:creationId xmlns:a16="http://schemas.microsoft.com/office/drawing/2014/main" id="{103FF4BA-4A8F-4AA5-907E-79EA348C5191}"/>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3" name="Freeform 10113">
                <a:extLst>
                  <a:ext uri="{FF2B5EF4-FFF2-40B4-BE49-F238E27FC236}">
                    <a16:creationId xmlns:a16="http://schemas.microsoft.com/office/drawing/2014/main" id="{459859F5-A707-4EDE-B8A9-E356342E778C}"/>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4" name="Freeform 10114">
                <a:extLst>
                  <a:ext uri="{FF2B5EF4-FFF2-40B4-BE49-F238E27FC236}">
                    <a16:creationId xmlns:a16="http://schemas.microsoft.com/office/drawing/2014/main" id="{8BDC7B60-BD81-472E-81AB-42858B666FE6}"/>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5" name="Freeform 10115">
                <a:extLst>
                  <a:ext uri="{FF2B5EF4-FFF2-40B4-BE49-F238E27FC236}">
                    <a16:creationId xmlns:a16="http://schemas.microsoft.com/office/drawing/2014/main" id="{FE142337-83B4-41AB-AB10-D91AC0A302E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6" name="Freeform 10116">
                <a:extLst>
                  <a:ext uri="{FF2B5EF4-FFF2-40B4-BE49-F238E27FC236}">
                    <a16:creationId xmlns:a16="http://schemas.microsoft.com/office/drawing/2014/main" id="{9CCE0128-99F0-424F-B74F-0ABE2C110C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7" name="Freeform 10117">
                <a:extLst>
                  <a:ext uri="{FF2B5EF4-FFF2-40B4-BE49-F238E27FC236}">
                    <a16:creationId xmlns:a16="http://schemas.microsoft.com/office/drawing/2014/main" id="{802C1350-ED5D-4C90-B2B4-EBC708822D55}"/>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8" name="Freeform 10118">
                <a:extLst>
                  <a:ext uri="{FF2B5EF4-FFF2-40B4-BE49-F238E27FC236}">
                    <a16:creationId xmlns:a16="http://schemas.microsoft.com/office/drawing/2014/main" id="{67F29BDA-C975-4995-8FB3-7ED7B9DAA83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9" name="Freeform 10119">
                <a:extLst>
                  <a:ext uri="{FF2B5EF4-FFF2-40B4-BE49-F238E27FC236}">
                    <a16:creationId xmlns:a16="http://schemas.microsoft.com/office/drawing/2014/main" id="{AEA17543-550B-412F-852F-8ECDE49171E7}"/>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0" name="Freeform 10120">
                <a:extLst>
                  <a:ext uri="{FF2B5EF4-FFF2-40B4-BE49-F238E27FC236}">
                    <a16:creationId xmlns:a16="http://schemas.microsoft.com/office/drawing/2014/main" id="{40112FB2-118D-44E8-8C76-973696A7A27E}"/>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1" name="Freeform 10121">
                <a:extLst>
                  <a:ext uri="{FF2B5EF4-FFF2-40B4-BE49-F238E27FC236}">
                    <a16:creationId xmlns:a16="http://schemas.microsoft.com/office/drawing/2014/main" id="{BCB03E89-8026-428F-B0FF-72D82C0F6444}"/>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2" name="Freeform 10122">
                <a:extLst>
                  <a:ext uri="{FF2B5EF4-FFF2-40B4-BE49-F238E27FC236}">
                    <a16:creationId xmlns:a16="http://schemas.microsoft.com/office/drawing/2014/main" id="{C85ED347-9CEF-48F8-85F6-0A8923EB2017}"/>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3" name="Freeform 10123">
                <a:extLst>
                  <a:ext uri="{FF2B5EF4-FFF2-40B4-BE49-F238E27FC236}">
                    <a16:creationId xmlns:a16="http://schemas.microsoft.com/office/drawing/2014/main" id="{93F4D3E3-AD10-4EE1-8B9D-8B57FBEF01F9}"/>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4" name="Freeform 10124">
                <a:extLst>
                  <a:ext uri="{FF2B5EF4-FFF2-40B4-BE49-F238E27FC236}">
                    <a16:creationId xmlns:a16="http://schemas.microsoft.com/office/drawing/2014/main" id="{EDCED0EF-897C-4091-BC6A-5D3C44BA0EF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5" name="Freeform 10125">
                <a:extLst>
                  <a:ext uri="{FF2B5EF4-FFF2-40B4-BE49-F238E27FC236}">
                    <a16:creationId xmlns:a16="http://schemas.microsoft.com/office/drawing/2014/main" id="{726632FA-2CBC-46D1-8FE3-5AB92CDD0CC2}"/>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6" name="Freeform 10126">
                <a:extLst>
                  <a:ext uri="{FF2B5EF4-FFF2-40B4-BE49-F238E27FC236}">
                    <a16:creationId xmlns:a16="http://schemas.microsoft.com/office/drawing/2014/main" id="{E67C9A51-4CCD-40DE-8156-BE68F3ADF193}"/>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7" name="Freeform 10127">
                <a:extLst>
                  <a:ext uri="{FF2B5EF4-FFF2-40B4-BE49-F238E27FC236}">
                    <a16:creationId xmlns:a16="http://schemas.microsoft.com/office/drawing/2014/main" id="{E535C685-A5BF-485D-BE63-B10C9B09131E}"/>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8" name="Freeform 10128">
                <a:extLst>
                  <a:ext uri="{FF2B5EF4-FFF2-40B4-BE49-F238E27FC236}">
                    <a16:creationId xmlns:a16="http://schemas.microsoft.com/office/drawing/2014/main" id="{51564AC6-4A1C-4454-ACA4-1A291EDF373F}"/>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9" name="Freeform 10129">
                <a:extLst>
                  <a:ext uri="{FF2B5EF4-FFF2-40B4-BE49-F238E27FC236}">
                    <a16:creationId xmlns:a16="http://schemas.microsoft.com/office/drawing/2014/main" id="{1343ACC5-865D-47DF-A25B-91F45119ACB1}"/>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0" name="Freeform 10130">
                <a:extLst>
                  <a:ext uri="{FF2B5EF4-FFF2-40B4-BE49-F238E27FC236}">
                    <a16:creationId xmlns:a16="http://schemas.microsoft.com/office/drawing/2014/main" id="{49B2AC0D-6697-4858-823F-0EF68C7922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1" name="Freeform 10131">
                <a:extLst>
                  <a:ext uri="{FF2B5EF4-FFF2-40B4-BE49-F238E27FC236}">
                    <a16:creationId xmlns:a16="http://schemas.microsoft.com/office/drawing/2014/main" id="{97A4566C-F5FC-447F-A366-9DA1B420F04B}"/>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2" name="Freeform 10132">
                <a:extLst>
                  <a:ext uri="{FF2B5EF4-FFF2-40B4-BE49-F238E27FC236}">
                    <a16:creationId xmlns:a16="http://schemas.microsoft.com/office/drawing/2014/main" id="{0A99E3CE-3CC3-4FBF-8505-A765C5421139}"/>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3" name="Freeform 10133">
                <a:extLst>
                  <a:ext uri="{FF2B5EF4-FFF2-40B4-BE49-F238E27FC236}">
                    <a16:creationId xmlns:a16="http://schemas.microsoft.com/office/drawing/2014/main" id="{A5BD59E9-13F5-4D6E-A99B-5045C33DD28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4" name="Freeform 10134">
                <a:extLst>
                  <a:ext uri="{FF2B5EF4-FFF2-40B4-BE49-F238E27FC236}">
                    <a16:creationId xmlns:a16="http://schemas.microsoft.com/office/drawing/2014/main" id="{7848AABF-A317-4CBA-881E-2B734CCABD4D}"/>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5" name="Freeform 10135">
                <a:extLst>
                  <a:ext uri="{FF2B5EF4-FFF2-40B4-BE49-F238E27FC236}">
                    <a16:creationId xmlns:a16="http://schemas.microsoft.com/office/drawing/2014/main" id="{0EEF418E-D9CC-4908-924B-84F67261DE9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6" name="Freeform 10136">
                <a:extLst>
                  <a:ext uri="{FF2B5EF4-FFF2-40B4-BE49-F238E27FC236}">
                    <a16:creationId xmlns:a16="http://schemas.microsoft.com/office/drawing/2014/main" id="{4BA63B94-D280-43D0-BF87-45A3114052E6}"/>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7" name="Freeform 10137">
                <a:extLst>
                  <a:ext uri="{FF2B5EF4-FFF2-40B4-BE49-F238E27FC236}">
                    <a16:creationId xmlns:a16="http://schemas.microsoft.com/office/drawing/2014/main" id="{433B8F89-2C51-425E-AD9C-64A75A452267}"/>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8" name="Freeform 10138">
                <a:extLst>
                  <a:ext uri="{FF2B5EF4-FFF2-40B4-BE49-F238E27FC236}">
                    <a16:creationId xmlns:a16="http://schemas.microsoft.com/office/drawing/2014/main" id="{16290D29-0039-41CD-A7DB-09345366DDB2}"/>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9" name="Freeform 10139">
                <a:extLst>
                  <a:ext uri="{FF2B5EF4-FFF2-40B4-BE49-F238E27FC236}">
                    <a16:creationId xmlns:a16="http://schemas.microsoft.com/office/drawing/2014/main" id="{7A6E02CC-2F68-4275-BCF7-2CFDB0FC28D7}"/>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0" name="Freeform 10140">
                <a:extLst>
                  <a:ext uri="{FF2B5EF4-FFF2-40B4-BE49-F238E27FC236}">
                    <a16:creationId xmlns:a16="http://schemas.microsoft.com/office/drawing/2014/main" id="{C8549A72-8EBB-43F6-A7CE-D213EBCE64D8}"/>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1" name="Freeform 10141">
                <a:extLst>
                  <a:ext uri="{FF2B5EF4-FFF2-40B4-BE49-F238E27FC236}">
                    <a16:creationId xmlns:a16="http://schemas.microsoft.com/office/drawing/2014/main" id="{17E8D626-5B71-46AD-9066-D8544322CB9F}"/>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2" name="Freeform 10142">
                <a:extLst>
                  <a:ext uri="{FF2B5EF4-FFF2-40B4-BE49-F238E27FC236}">
                    <a16:creationId xmlns:a16="http://schemas.microsoft.com/office/drawing/2014/main" id="{18C55C2C-0FC5-493A-BFEA-C6ABA38FBE82}"/>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3" name="Freeform 10143">
                <a:extLst>
                  <a:ext uri="{FF2B5EF4-FFF2-40B4-BE49-F238E27FC236}">
                    <a16:creationId xmlns:a16="http://schemas.microsoft.com/office/drawing/2014/main" id="{1AD6A00B-4B69-4DF2-832D-0C6C75E4EC38}"/>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4" name="Freeform 10144">
                <a:extLst>
                  <a:ext uri="{FF2B5EF4-FFF2-40B4-BE49-F238E27FC236}">
                    <a16:creationId xmlns:a16="http://schemas.microsoft.com/office/drawing/2014/main" id="{6BEF6951-0EF1-49F0-8A39-DC9AEC8E1FE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5" name="Freeform 10145">
                <a:extLst>
                  <a:ext uri="{FF2B5EF4-FFF2-40B4-BE49-F238E27FC236}">
                    <a16:creationId xmlns:a16="http://schemas.microsoft.com/office/drawing/2014/main" id="{FB1C2DC4-8AC3-4F40-8773-8D510DCF8BBB}"/>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6" name="Freeform 10146">
                <a:extLst>
                  <a:ext uri="{FF2B5EF4-FFF2-40B4-BE49-F238E27FC236}">
                    <a16:creationId xmlns:a16="http://schemas.microsoft.com/office/drawing/2014/main" id="{73792D2B-87D2-47AD-9CAD-E05EC498F2BC}"/>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7" name="Freeform 10147">
                <a:extLst>
                  <a:ext uri="{FF2B5EF4-FFF2-40B4-BE49-F238E27FC236}">
                    <a16:creationId xmlns:a16="http://schemas.microsoft.com/office/drawing/2014/main" id="{BD302F30-EA67-4331-ADF0-C3E2D431D17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8" name="Freeform 10148">
                <a:extLst>
                  <a:ext uri="{FF2B5EF4-FFF2-40B4-BE49-F238E27FC236}">
                    <a16:creationId xmlns:a16="http://schemas.microsoft.com/office/drawing/2014/main" id="{09516D53-5B0D-42BB-AC42-769B05546EE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9" name="Freeform 10149">
                <a:extLst>
                  <a:ext uri="{FF2B5EF4-FFF2-40B4-BE49-F238E27FC236}">
                    <a16:creationId xmlns:a16="http://schemas.microsoft.com/office/drawing/2014/main" id="{E7FC27A0-E1CF-4786-AB35-2FBFAFB5E29C}"/>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0" name="Freeform 10150">
                <a:extLst>
                  <a:ext uri="{FF2B5EF4-FFF2-40B4-BE49-F238E27FC236}">
                    <a16:creationId xmlns:a16="http://schemas.microsoft.com/office/drawing/2014/main" id="{5802F7CA-9A7A-4B00-AC81-66E109DC0A0A}"/>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1" name="Freeform 10151">
                <a:extLst>
                  <a:ext uri="{FF2B5EF4-FFF2-40B4-BE49-F238E27FC236}">
                    <a16:creationId xmlns:a16="http://schemas.microsoft.com/office/drawing/2014/main" id="{A10019EA-E0A6-4DFC-B2F7-929483448463}"/>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2" name="Freeform 10152">
                <a:extLst>
                  <a:ext uri="{FF2B5EF4-FFF2-40B4-BE49-F238E27FC236}">
                    <a16:creationId xmlns:a16="http://schemas.microsoft.com/office/drawing/2014/main" id="{27C18D52-224D-4EE3-B5A5-6838DB6AC8C4}"/>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3" name="Freeform 10153">
                <a:extLst>
                  <a:ext uri="{FF2B5EF4-FFF2-40B4-BE49-F238E27FC236}">
                    <a16:creationId xmlns:a16="http://schemas.microsoft.com/office/drawing/2014/main" id="{4C9D3928-0BF1-4CBF-8687-8F05499FA70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4" name="Freeform 10154">
                <a:extLst>
                  <a:ext uri="{FF2B5EF4-FFF2-40B4-BE49-F238E27FC236}">
                    <a16:creationId xmlns:a16="http://schemas.microsoft.com/office/drawing/2014/main" id="{C22CC262-FD2B-4EA3-93BB-4C7CEBA124D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5" name="Freeform 10155">
                <a:extLst>
                  <a:ext uri="{FF2B5EF4-FFF2-40B4-BE49-F238E27FC236}">
                    <a16:creationId xmlns:a16="http://schemas.microsoft.com/office/drawing/2014/main" id="{B345CAD6-D43C-4C2D-B81C-B9C1F0AC17B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6" name="Freeform 10156">
                <a:extLst>
                  <a:ext uri="{FF2B5EF4-FFF2-40B4-BE49-F238E27FC236}">
                    <a16:creationId xmlns:a16="http://schemas.microsoft.com/office/drawing/2014/main" id="{ED53E88B-3E32-4505-8980-ADFE0175B77B}"/>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7" name="Freeform 10157">
                <a:extLst>
                  <a:ext uri="{FF2B5EF4-FFF2-40B4-BE49-F238E27FC236}">
                    <a16:creationId xmlns:a16="http://schemas.microsoft.com/office/drawing/2014/main" id="{B242F7B9-3F30-445D-B19C-27D0DA75C922}"/>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8" name="Freeform 10158">
                <a:extLst>
                  <a:ext uri="{FF2B5EF4-FFF2-40B4-BE49-F238E27FC236}">
                    <a16:creationId xmlns:a16="http://schemas.microsoft.com/office/drawing/2014/main" id="{5399E08E-3C53-4BB4-B856-CE8537D3720A}"/>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9" name="Freeform 10159">
                <a:extLst>
                  <a:ext uri="{FF2B5EF4-FFF2-40B4-BE49-F238E27FC236}">
                    <a16:creationId xmlns:a16="http://schemas.microsoft.com/office/drawing/2014/main" id="{A750539A-1CD1-4A41-A3A2-52A5C168E788}"/>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0" name="Freeform 10160">
                <a:extLst>
                  <a:ext uri="{FF2B5EF4-FFF2-40B4-BE49-F238E27FC236}">
                    <a16:creationId xmlns:a16="http://schemas.microsoft.com/office/drawing/2014/main" id="{77F5AFA8-8F9E-48E2-8A79-58F4A3DE0D85}"/>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1" name="Freeform 10161">
                <a:extLst>
                  <a:ext uri="{FF2B5EF4-FFF2-40B4-BE49-F238E27FC236}">
                    <a16:creationId xmlns:a16="http://schemas.microsoft.com/office/drawing/2014/main" id="{83D25770-32CC-4794-A75C-75892E69455F}"/>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2" name="Freeform 10162">
                <a:extLst>
                  <a:ext uri="{FF2B5EF4-FFF2-40B4-BE49-F238E27FC236}">
                    <a16:creationId xmlns:a16="http://schemas.microsoft.com/office/drawing/2014/main" id="{1EE5EB82-CE26-4DFA-AA80-D8652685753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3" name="Freeform 10163">
                <a:extLst>
                  <a:ext uri="{FF2B5EF4-FFF2-40B4-BE49-F238E27FC236}">
                    <a16:creationId xmlns:a16="http://schemas.microsoft.com/office/drawing/2014/main" id="{18BB5856-460E-4E5C-9399-6E66B976E9F6}"/>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4" name="Freeform 10164">
                <a:extLst>
                  <a:ext uri="{FF2B5EF4-FFF2-40B4-BE49-F238E27FC236}">
                    <a16:creationId xmlns:a16="http://schemas.microsoft.com/office/drawing/2014/main" id="{0AB06CFF-6055-4E97-B503-1BD6E5018C2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5" name="Freeform 10165">
                <a:extLst>
                  <a:ext uri="{FF2B5EF4-FFF2-40B4-BE49-F238E27FC236}">
                    <a16:creationId xmlns:a16="http://schemas.microsoft.com/office/drawing/2014/main" id="{CE8AAEBA-83D5-437A-BA1F-30F86FDC1211}"/>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6" name="Freeform 10166">
                <a:extLst>
                  <a:ext uri="{FF2B5EF4-FFF2-40B4-BE49-F238E27FC236}">
                    <a16:creationId xmlns:a16="http://schemas.microsoft.com/office/drawing/2014/main" id="{42CDA773-994F-4B38-818A-1D6A9B41F546}"/>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7" name="Freeform 10167">
                <a:extLst>
                  <a:ext uri="{FF2B5EF4-FFF2-40B4-BE49-F238E27FC236}">
                    <a16:creationId xmlns:a16="http://schemas.microsoft.com/office/drawing/2014/main" id="{F5F888D3-9B4E-4C0F-B4B8-4DB8778725D6}"/>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8" name="Freeform 10168">
                <a:extLst>
                  <a:ext uri="{FF2B5EF4-FFF2-40B4-BE49-F238E27FC236}">
                    <a16:creationId xmlns:a16="http://schemas.microsoft.com/office/drawing/2014/main" id="{6D1B11C0-3677-4A65-8E3A-4AE47F67F14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9" name="Freeform 10169">
                <a:extLst>
                  <a:ext uri="{FF2B5EF4-FFF2-40B4-BE49-F238E27FC236}">
                    <a16:creationId xmlns:a16="http://schemas.microsoft.com/office/drawing/2014/main" id="{1E49E1D7-A048-4297-9181-CA0E3E24CA51}"/>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0" name="Freeform 10170">
                <a:extLst>
                  <a:ext uri="{FF2B5EF4-FFF2-40B4-BE49-F238E27FC236}">
                    <a16:creationId xmlns:a16="http://schemas.microsoft.com/office/drawing/2014/main" id="{5890E556-C737-4070-93FE-1F38C7D4DA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1" name="Freeform 10171">
                <a:extLst>
                  <a:ext uri="{FF2B5EF4-FFF2-40B4-BE49-F238E27FC236}">
                    <a16:creationId xmlns:a16="http://schemas.microsoft.com/office/drawing/2014/main" id="{B7F4E7ED-9DC7-4271-96BE-60429223ADAF}"/>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2" name="Freeform 10172">
                <a:extLst>
                  <a:ext uri="{FF2B5EF4-FFF2-40B4-BE49-F238E27FC236}">
                    <a16:creationId xmlns:a16="http://schemas.microsoft.com/office/drawing/2014/main" id="{1BCC0FBF-BC4B-4503-8874-AA12078580BE}"/>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3" name="Freeform 10173">
                <a:extLst>
                  <a:ext uri="{FF2B5EF4-FFF2-40B4-BE49-F238E27FC236}">
                    <a16:creationId xmlns:a16="http://schemas.microsoft.com/office/drawing/2014/main" id="{CAA5F7CC-42FC-4B38-9A46-57737162DF48}"/>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4" name="Freeform 10174">
                <a:extLst>
                  <a:ext uri="{FF2B5EF4-FFF2-40B4-BE49-F238E27FC236}">
                    <a16:creationId xmlns:a16="http://schemas.microsoft.com/office/drawing/2014/main" id="{AD26C9CD-D131-447E-A942-3E008E6B36C7}"/>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5" name="Freeform 10175">
                <a:extLst>
                  <a:ext uri="{FF2B5EF4-FFF2-40B4-BE49-F238E27FC236}">
                    <a16:creationId xmlns:a16="http://schemas.microsoft.com/office/drawing/2014/main" id="{79BF12A2-D5B4-4CBB-BC86-C9644A92E445}"/>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6" name="Freeform 10176">
                <a:extLst>
                  <a:ext uri="{FF2B5EF4-FFF2-40B4-BE49-F238E27FC236}">
                    <a16:creationId xmlns:a16="http://schemas.microsoft.com/office/drawing/2014/main" id="{5012DDD5-A9CA-4BF4-B630-F3DE588CDABB}"/>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7" name="Freeform 10177">
                <a:extLst>
                  <a:ext uri="{FF2B5EF4-FFF2-40B4-BE49-F238E27FC236}">
                    <a16:creationId xmlns:a16="http://schemas.microsoft.com/office/drawing/2014/main" id="{5442890C-14BC-4910-AFA2-B2BCAE2E7EC9}"/>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8" name="Freeform 10178">
                <a:extLst>
                  <a:ext uri="{FF2B5EF4-FFF2-40B4-BE49-F238E27FC236}">
                    <a16:creationId xmlns:a16="http://schemas.microsoft.com/office/drawing/2014/main" id="{DA20E21C-F87A-4B76-86BB-3FAD1332E8D8}"/>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9" name="Freeform 10179">
                <a:extLst>
                  <a:ext uri="{FF2B5EF4-FFF2-40B4-BE49-F238E27FC236}">
                    <a16:creationId xmlns:a16="http://schemas.microsoft.com/office/drawing/2014/main" id="{D98600EB-B82F-4A36-80E9-2E186D58462F}"/>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0" name="Freeform 10180">
                <a:extLst>
                  <a:ext uri="{FF2B5EF4-FFF2-40B4-BE49-F238E27FC236}">
                    <a16:creationId xmlns:a16="http://schemas.microsoft.com/office/drawing/2014/main" id="{A6547EAD-BBDF-4F14-851B-42F140CB9EF5}"/>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1" name="Freeform 10181">
                <a:extLst>
                  <a:ext uri="{FF2B5EF4-FFF2-40B4-BE49-F238E27FC236}">
                    <a16:creationId xmlns:a16="http://schemas.microsoft.com/office/drawing/2014/main" id="{62BA36E2-E6DE-4F08-A36A-C15C761331E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2" name="Freeform 10182">
                <a:extLst>
                  <a:ext uri="{FF2B5EF4-FFF2-40B4-BE49-F238E27FC236}">
                    <a16:creationId xmlns:a16="http://schemas.microsoft.com/office/drawing/2014/main" id="{C98D85BE-2B25-41E7-A65E-5F8EC396ECFB}"/>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3" name="Freeform 10183">
                <a:extLst>
                  <a:ext uri="{FF2B5EF4-FFF2-40B4-BE49-F238E27FC236}">
                    <a16:creationId xmlns:a16="http://schemas.microsoft.com/office/drawing/2014/main" id="{489681E0-9379-4F75-AEB7-9148A3732AEA}"/>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4" name="Freeform 10184">
                <a:extLst>
                  <a:ext uri="{FF2B5EF4-FFF2-40B4-BE49-F238E27FC236}">
                    <a16:creationId xmlns:a16="http://schemas.microsoft.com/office/drawing/2014/main" id="{337E9528-3740-4666-B9D3-A3BACFD57D00}"/>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5" name="Freeform 10185">
                <a:extLst>
                  <a:ext uri="{FF2B5EF4-FFF2-40B4-BE49-F238E27FC236}">
                    <a16:creationId xmlns:a16="http://schemas.microsoft.com/office/drawing/2014/main" id="{41474B7B-4E72-4FD2-94FC-405B4AD90A54}"/>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6" name="Freeform 10186">
                <a:extLst>
                  <a:ext uri="{FF2B5EF4-FFF2-40B4-BE49-F238E27FC236}">
                    <a16:creationId xmlns:a16="http://schemas.microsoft.com/office/drawing/2014/main" id="{8038A12C-AA62-476E-BE6E-2BA0F8214964}"/>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7" name="Freeform 10187">
                <a:extLst>
                  <a:ext uri="{FF2B5EF4-FFF2-40B4-BE49-F238E27FC236}">
                    <a16:creationId xmlns:a16="http://schemas.microsoft.com/office/drawing/2014/main" id="{89680DBC-058A-4137-B8D4-9989944C7E4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8" name="Freeform 10188">
                <a:extLst>
                  <a:ext uri="{FF2B5EF4-FFF2-40B4-BE49-F238E27FC236}">
                    <a16:creationId xmlns:a16="http://schemas.microsoft.com/office/drawing/2014/main" id="{8EDC4474-E7ED-4F99-8256-0EC5ABC40909}"/>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9" name="Freeform 10189">
                <a:extLst>
                  <a:ext uri="{FF2B5EF4-FFF2-40B4-BE49-F238E27FC236}">
                    <a16:creationId xmlns:a16="http://schemas.microsoft.com/office/drawing/2014/main" id="{F8549682-D52B-4FED-8265-979ABC46062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0" name="Freeform 10190">
                <a:extLst>
                  <a:ext uri="{FF2B5EF4-FFF2-40B4-BE49-F238E27FC236}">
                    <a16:creationId xmlns:a16="http://schemas.microsoft.com/office/drawing/2014/main" id="{10E14BCA-4D5E-40AD-9280-9E9877FC1E3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1" name="Freeform 10191">
                <a:extLst>
                  <a:ext uri="{FF2B5EF4-FFF2-40B4-BE49-F238E27FC236}">
                    <a16:creationId xmlns:a16="http://schemas.microsoft.com/office/drawing/2014/main" id="{BFDB8A6B-378F-43CD-9DA8-E6C3C845AEF8}"/>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2" name="Freeform 10192">
                <a:extLst>
                  <a:ext uri="{FF2B5EF4-FFF2-40B4-BE49-F238E27FC236}">
                    <a16:creationId xmlns:a16="http://schemas.microsoft.com/office/drawing/2014/main" id="{FDA0FCC4-9D5F-4121-9642-7E0E6811CA4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3" name="Freeform 10193">
                <a:extLst>
                  <a:ext uri="{FF2B5EF4-FFF2-40B4-BE49-F238E27FC236}">
                    <a16:creationId xmlns:a16="http://schemas.microsoft.com/office/drawing/2014/main" id="{4B06CC74-A28C-4005-A2EC-449DF3769655}"/>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4" name="Freeform 10194">
                <a:extLst>
                  <a:ext uri="{FF2B5EF4-FFF2-40B4-BE49-F238E27FC236}">
                    <a16:creationId xmlns:a16="http://schemas.microsoft.com/office/drawing/2014/main" id="{8689EE27-CD84-4947-A600-BEFE72CB19D4}"/>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5" name="Freeform 10195">
                <a:extLst>
                  <a:ext uri="{FF2B5EF4-FFF2-40B4-BE49-F238E27FC236}">
                    <a16:creationId xmlns:a16="http://schemas.microsoft.com/office/drawing/2014/main" id="{25597FB3-5E8F-4121-86AF-34FF1E56F524}"/>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6" name="Freeform 10196">
                <a:extLst>
                  <a:ext uri="{FF2B5EF4-FFF2-40B4-BE49-F238E27FC236}">
                    <a16:creationId xmlns:a16="http://schemas.microsoft.com/office/drawing/2014/main" id="{0BB47FC7-D61D-450F-947A-CB0E2574B832}"/>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7" name="Freeform 10197">
                <a:extLst>
                  <a:ext uri="{FF2B5EF4-FFF2-40B4-BE49-F238E27FC236}">
                    <a16:creationId xmlns:a16="http://schemas.microsoft.com/office/drawing/2014/main" id="{A342D677-FCD4-4FE7-A74C-54095AA3880E}"/>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8" name="Freeform 10198">
                <a:extLst>
                  <a:ext uri="{FF2B5EF4-FFF2-40B4-BE49-F238E27FC236}">
                    <a16:creationId xmlns:a16="http://schemas.microsoft.com/office/drawing/2014/main" id="{31820790-EA0F-424A-A7CF-ADD154421737}"/>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9" name="Freeform 10199">
                <a:extLst>
                  <a:ext uri="{FF2B5EF4-FFF2-40B4-BE49-F238E27FC236}">
                    <a16:creationId xmlns:a16="http://schemas.microsoft.com/office/drawing/2014/main" id="{D776BA02-0155-4C20-8E8B-A6B780DC767D}"/>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0" name="Freeform 10200">
                <a:extLst>
                  <a:ext uri="{FF2B5EF4-FFF2-40B4-BE49-F238E27FC236}">
                    <a16:creationId xmlns:a16="http://schemas.microsoft.com/office/drawing/2014/main" id="{E12609EE-C632-43F3-A869-AFEE387DDB2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1" name="Freeform 10201">
                <a:extLst>
                  <a:ext uri="{FF2B5EF4-FFF2-40B4-BE49-F238E27FC236}">
                    <a16:creationId xmlns:a16="http://schemas.microsoft.com/office/drawing/2014/main" id="{2B571C97-91EE-43D5-A60C-F46797AE7C7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2" name="Freeform 10202">
                <a:extLst>
                  <a:ext uri="{FF2B5EF4-FFF2-40B4-BE49-F238E27FC236}">
                    <a16:creationId xmlns:a16="http://schemas.microsoft.com/office/drawing/2014/main" id="{BBD1CB31-7601-48DD-A7D4-62ACDAB3B20F}"/>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3" name="Freeform 10203">
                <a:extLst>
                  <a:ext uri="{FF2B5EF4-FFF2-40B4-BE49-F238E27FC236}">
                    <a16:creationId xmlns:a16="http://schemas.microsoft.com/office/drawing/2014/main" id="{E9308944-AD4E-4FAD-BF8D-D81688C9A114}"/>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4" name="Freeform 10204">
                <a:extLst>
                  <a:ext uri="{FF2B5EF4-FFF2-40B4-BE49-F238E27FC236}">
                    <a16:creationId xmlns:a16="http://schemas.microsoft.com/office/drawing/2014/main" id="{CC5A365B-30D4-4C94-8EB6-47A1486E6889}"/>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5" name="Freeform 10205">
                <a:extLst>
                  <a:ext uri="{FF2B5EF4-FFF2-40B4-BE49-F238E27FC236}">
                    <a16:creationId xmlns:a16="http://schemas.microsoft.com/office/drawing/2014/main" id="{802AA58B-4894-43C1-A8CD-D54024FCADCD}"/>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6" name="Freeform 10206">
                <a:extLst>
                  <a:ext uri="{FF2B5EF4-FFF2-40B4-BE49-F238E27FC236}">
                    <a16:creationId xmlns:a16="http://schemas.microsoft.com/office/drawing/2014/main" id="{7F9C5519-A361-4D02-B880-D4937D45F6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7" name="Freeform 10207">
                <a:extLst>
                  <a:ext uri="{FF2B5EF4-FFF2-40B4-BE49-F238E27FC236}">
                    <a16:creationId xmlns:a16="http://schemas.microsoft.com/office/drawing/2014/main" id="{066D660B-0261-4C5C-91F0-403767E10363}"/>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8" name="Freeform 10208">
                <a:extLst>
                  <a:ext uri="{FF2B5EF4-FFF2-40B4-BE49-F238E27FC236}">
                    <a16:creationId xmlns:a16="http://schemas.microsoft.com/office/drawing/2014/main" id="{FD6856F1-68FD-4C00-86D2-9542AF7AC65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9" name="Freeform 10209">
                <a:extLst>
                  <a:ext uri="{FF2B5EF4-FFF2-40B4-BE49-F238E27FC236}">
                    <a16:creationId xmlns:a16="http://schemas.microsoft.com/office/drawing/2014/main" id="{691646BC-3BA6-40C3-90F5-884CAFA92AE6}"/>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0" name="Freeform 10210">
                <a:extLst>
                  <a:ext uri="{FF2B5EF4-FFF2-40B4-BE49-F238E27FC236}">
                    <a16:creationId xmlns:a16="http://schemas.microsoft.com/office/drawing/2014/main" id="{C78428B5-37CD-4C45-8B85-606FD4BA9706}"/>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1" name="Freeform 10211">
                <a:extLst>
                  <a:ext uri="{FF2B5EF4-FFF2-40B4-BE49-F238E27FC236}">
                    <a16:creationId xmlns:a16="http://schemas.microsoft.com/office/drawing/2014/main" id="{F63E135B-235C-489C-BC9E-195E7A462B6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2" name="Freeform 10212">
                <a:extLst>
                  <a:ext uri="{FF2B5EF4-FFF2-40B4-BE49-F238E27FC236}">
                    <a16:creationId xmlns:a16="http://schemas.microsoft.com/office/drawing/2014/main" id="{AA121B2D-6DBB-4A53-B795-CF1672FD371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3" name="Freeform 10213">
                <a:extLst>
                  <a:ext uri="{FF2B5EF4-FFF2-40B4-BE49-F238E27FC236}">
                    <a16:creationId xmlns:a16="http://schemas.microsoft.com/office/drawing/2014/main" id="{3F577EDB-9D65-48F2-905C-C5A2E487CDB4}"/>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4" name="Freeform 10214">
                <a:extLst>
                  <a:ext uri="{FF2B5EF4-FFF2-40B4-BE49-F238E27FC236}">
                    <a16:creationId xmlns:a16="http://schemas.microsoft.com/office/drawing/2014/main" id="{20D74254-8CC8-49AF-9DCF-692C6F50D22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5" name="Freeform 10215">
                <a:extLst>
                  <a:ext uri="{FF2B5EF4-FFF2-40B4-BE49-F238E27FC236}">
                    <a16:creationId xmlns:a16="http://schemas.microsoft.com/office/drawing/2014/main" id="{CC5A28A3-9530-4CF6-A248-2867B605E67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6" name="Freeform 10216">
                <a:extLst>
                  <a:ext uri="{FF2B5EF4-FFF2-40B4-BE49-F238E27FC236}">
                    <a16:creationId xmlns:a16="http://schemas.microsoft.com/office/drawing/2014/main" id="{DCF9FB7B-AD9F-4615-B586-EBFE8766A6EF}"/>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7" name="Freeform 10217">
                <a:extLst>
                  <a:ext uri="{FF2B5EF4-FFF2-40B4-BE49-F238E27FC236}">
                    <a16:creationId xmlns:a16="http://schemas.microsoft.com/office/drawing/2014/main" id="{4A8F66ED-99D9-4D1C-85BC-D59764D4DD28}"/>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8" name="Freeform 10218">
                <a:extLst>
                  <a:ext uri="{FF2B5EF4-FFF2-40B4-BE49-F238E27FC236}">
                    <a16:creationId xmlns:a16="http://schemas.microsoft.com/office/drawing/2014/main" id="{F48685B6-0672-4133-80CC-96C885154D69}"/>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9" name="Freeform 10219">
                <a:extLst>
                  <a:ext uri="{FF2B5EF4-FFF2-40B4-BE49-F238E27FC236}">
                    <a16:creationId xmlns:a16="http://schemas.microsoft.com/office/drawing/2014/main" id="{E728EEAB-52D3-4AC9-B924-1A0365144F8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0" name="Freeform 10220">
                <a:extLst>
                  <a:ext uri="{FF2B5EF4-FFF2-40B4-BE49-F238E27FC236}">
                    <a16:creationId xmlns:a16="http://schemas.microsoft.com/office/drawing/2014/main" id="{FCFA8360-2A65-4C10-B982-032235E677B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1" name="Freeform 10221">
                <a:extLst>
                  <a:ext uri="{FF2B5EF4-FFF2-40B4-BE49-F238E27FC236}">
                    <a16:creationId xmlns:a16="http://schemas.microsoft.com/office/drawing/2014/main" id="{A95F63FF-4099-41A5-890D-0E9F31CAF5EA}"/>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2" name="Freeform 10222">
                <a:extLst>
                  <a:ext uri="{FF2B5EF4-FFF2-40B4-BE49-F238E27FC236}">
                    <a16:creationId xmlns:a16="http://schemas.microsoft.com/office/drawing/2014/main" id="{F994C8B1-7D7B-407F-9535-2B8F223B478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3" name="Freeform 10223">
                <a:extLst>
                  <a:ext uri="{FF2B5EF4-FFF2-40B4-BE49-F238E27FC236}">
                    <a16:creationId xmlns:a16="http://schemas.microsoft.com/office/drawing/2014/main" id="{830D6141-41C4-4C48-B406-5C6C51C86F22}"/>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4" name="Freeform 10224">
                <a:extLst>
                  <a:ext uri="{FF2B5EF4-FFF2-40B4-BE49-F238E27FC236}">
                    <a16:creationId xmlns:a16="http://schemas.microsoft.com/office/drawing/2014/main" id="{1E27C1A8-1F48-4E48-8AEC-D5099232D1DA}"/>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5" name="Freeform 10225">
                <a:extLst>
                  <a:ext uri="{FF2B5EF4-FFF2-40B4-BE49-F238E27FC236}">
                    <a16:creationId xmlns:a16="http://schemas.microsoft.com/office/drawing/2014/main" id="{C39CDAF7-320A-445A-B620-DE5EB4C65807}"/>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6" name="Freeform 10226">
                <a:extLst>
                  <a:ext uri="{FF2B5EF4-FFF2-40B4-BE49-F238E27FC236}">
                    <a16:creationId xmlns:a16="http://schemas.microsoft.com/office/drawing/2014/main" id="{0455484E-BAA0-4A64-A9ED-2F38BC89B76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7" name="Freeform 10227">
                <a:extLst>
                  <a:ext uri="{FF2B5EF4-FFF2-40B4-BE49-F238E27FC236}">
                    <a16:creationId xmlns:a16="http://schemas.microsoft.com/office/drawing/2014/main" id="{EFC96E89-BAF1-418E-846B-DBD90A009867}"/>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8" name="Freeform 10228">
                <a:extLst>
                  <a:ext uri="{FF2B5EF4-FFF2-40B4-BE49-F238E27FC236}">
                    <a16:creationId xmlns:a16="http://schemas.microsoft.com/office/drawing/2014/main" id="{39F34D13-FD96-459C-95B0-19B4846F6A75}"/>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9" name="Freeform 10229">
                <a:extLst>
                  <a:ext uri="{FF2B5EF4-FFF2-40B4-BE49-F238E27FC236}">
                    <a16:creationId xmlns:a16="http://schemas.microsoft.com/office/drawing/2014/main" id="{D1379FE3-348A-4DE5-A642-F1518046CFAB}"/>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0" name="Freeform 10230">
                <a:extLst>
                  <a:ext uri="{FF2B5EF4-FFF2-40B4-BE49-F238E27FC236}">
                    <a16:creationId xmlns:a16="http://schemas.microsoft.com/office/drawing/2014/main" id="{3D2D0E2E-C80C-436E-8147-471FC3B76D67}"/>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1" name="Freeform 10231">
                <a:extLst>
                  <a:ext uri="{FF2B5EF4-FFF2-40B4-BE49-F238E27FC236}">
                    <a16:creationId xmlns:a16="http://schemas.microsoft.com/office/drawing/2014/main" id="{7B29535F-1609-438B-9BD5-C21BF0A271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2" name="Freeform 10232">
                <a:extLst>
                  <a:ext uri="{FF2B5EF4-FFF2-40B4-BE49-F238E27FC236}">
                    <a16:creationId xmlns:a16="http://schemas.microsoft.com/office/drawing/2014/main" id="{3743A2CD-4D13-4590-9EA4-B8B222BCA660}"/>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3" name="Freeform 10233">
                <a:extLst>
                  <a:ext uri="{FF2B5EF4-FFF2-40B4-BE49-F238E27FC236}">
                    <a16:creationId xmlns:a16="http://schemas.microsoft.com/office/drawing/2014/main" id="{4EDA6D0C-A861-4AF6-9DD4-2802FA69B0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4" name="Freeform 10234">
                <a:extLst>
                  <a:ext uri="{FF2B5EF4-FFF2-40B4-BE49-F238E27FC236}">
                    <a16:creationId xmlns:a16="http://schemas.microsoft.com/office/drawing/2014/main" id="{A2D477A9-7351-4B89-A150-054842E2FA56}"/>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5" name="Freeform 10235">
                <a:extLst>
                  <a:ext uri="{FF2B5EF4-FFF2-40B4-BE49-F238E27FC236}">
                    <a16:creationId xmlns:a16="http://schemas.microsoft.com/office/drawing/2014/main" id="{59CA9372-470F-4B0A-91EB-384A5D83431E}"/>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6" name="Freeform 10236">
                <a:extLst>
                  <a:ext uri="{FF2B5EF4-FFF2-40B4-BE49-F238E27FC236}">
                    <a16:creationId xmlns:a16="http://schemas.microsoft.com/office/drawing/2014/main" id="{69CB194D-715B-4486-B8CA-08317CEDAE0C}"/>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7" name="Freeform 10237">
                <a:extLst>
                  <a:ext uri="{FF2B5EF4-FFF2-40B4-BE49-F238E27FC236}">
                    <a16:creationId xmlns:a16="http://schemas.microsoft.com/office/drawing/2014/main" id="{C1A59025-04BE-423E-932F-AC6FF55661B2}"/>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8" name="Freeform 10238">
                <a:extLst>
                  <a:ext uri="{FF2B5EF4-FFF2-40B4-BE49-F238E27FC236}">
                    <a16:creationId xmlns:a16="http://schemas.microsoft.com/office/drawing/2014/main" id="{11218413-B4FE-4C07-BE79-83E0289DC58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9" name="Freeform 10239">
                <a:extLst>
                  <a:ext uri="{FF2B5EF4-FFF2-40B4-BE49-F238E27FC236}">
                    <a16:creationId xmlns:a16="http://schemas.microsoft.com/office/drawing/2014/main" id="{B994A085-5E36-47F3-98B1-02FC99C5A0D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0" name="Freeform 10240">
                <a:extLst>
                  <a:ext uri="{FF2B5EF4-FFF2-40B4-BE49-F238E27FC236}">
                    <a16:creationId xmlns:a16="http://schemas.microsoft.com/office/drawing/2014/main" id="{EF5CECC1-2A46-4C44-8D85-1E80089D0DB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1" name="Freeform 10241">
                <a:extLst>
                  <a:ext uri="{FF2B5EF4-FFF2-40B4-BE49-F238E27FC236}">
                    <a16:creationId xmlns:a16="http://schemas.microsoft.com/office/drawing/2014/main" id="{059292B0-DA2C-445E-BAE3-5768A637510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2" name="Freeform 10242">
                <a:extLst>
                  <a:ext uri="{FF2B5EF4-FFF2-40B4-BE49-F238E27FC236}">
                    <a16:creationId xmlns:a16="http://schemas.microsoft.com/office/drawing/2014/main" id="{844EECB0-A0EA-4321-8C54-09D2E40E1C80}"/>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3" name="Freeform 10243">
                <a:extLst>
                  <a:ext uri="{FF2B5EF4-FFF2-40B4-BE49-F238E27FC236}">
                    <a16:creationId xmlns:a16="http://schemas.microsoft.com/office/drawing/2014/main" id="{61EF1CAB-4F93-41F3-9F7F-E28EF721CF4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4" name="Freeform 10244">
                <a:extLst>
                  <a:ext uri="{FF2B5EF4-FFF2-40B4-BE49-F238E27FC236}">
                    <a16:creationId xmlns:a16="http://schemas.microsoft.com/office/drawing/2014/main" id="{ABAA17C1-91F2-4797-AFDE-2A123DB98E7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5" name="Freeform 10245">
                <a:extLst>
                  <a:ext uri="{FF2B5EF4-FFF2-40B4-BE49-F238E27FC236}">
                    <a16:creationId xmlns:a16="http://schemas.microsoft.com/office/drawing/2014/main" id="{E8F854AF-C4FB-4204-9840-2C484E8F06A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6" name="Freeform 10246">
                <a:extLst>
                  <a:ext uri="{FF2B5EF4-FFF2-40B4-BE49-F238E27FC236}">
                    <a16:creationId xmlns:a16="http://schemas.microsoft.com/office/drawing/2014/main" id="{41230CD4-3275-4BC7-B950-29714F2413B5}"/>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7" name="Freeform 10247">
                <a:extLst>
                  <a:ext uri="{FF2B5EF4-FFF2-40B4-BE49-F238E27FC236}">
                    <a16:creationId xmlns:a16="http://schemas.microsoft.com/office/drawing/2014/main" id="{E3BD885A-361D-4F02-9AD9-31FBC4D3846C}"/>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8" name="Freeform 10248">
                <a:extLst>
                  <a:ext uri="{FF2B5EF4-FFF2-40B4-BE49-F238E27FC236}">
                    <a16:creationId xmlns:a16="http://schemas.microsoft.com/office/drawing/2014/main" id="{118C1369-FDE5-4E88-A366-DAAC421D6889}"/>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9" name="Freeform 10249">
                <a:extLst>
                  <a:ext uri="{FF2B5EF4-FFF2-40B4-BE49-F238E27FC236}">
                    <a16:creationId xmlns:a16="http://schemas.microsoft.com/office/drawing/2014/main" id="{6F45FE30-F115-461B-B7F0-1B9AAE257F3E}"/>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0" name="Freeform 10250">
                <a:extLst>
                  <a:ext uri="{FF2B5EF4-FFF2-40B4-BE49-F238E27FC236}">
                    <a16:creationId xmlns:a16="http://schemas.microsoft.com/office/drawing/2014/main" id="{5B36BC0E-4ADB-4FB5-B2EF-58A598F9D05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1" name="Freeform 10251">
                <a:extLst>
                  <a:ext uri="{FF2B5EF4-FFF2-40B4-BE49-F238E27FC236}">
                    <a16:creationId xmlns:a16="http://schemas.microsoft.com/office/drawing/2014/main" id="{7C991218-B0DE-4C60-B608-07DBB4541DC8}"/>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2" name="Freeform 10252">
                <a:extLst>
                  <a:ext uri="{FF2B5EF4-FFF2-40B4-BE49-F238E27FC236}">
                    <a16:creationId xmlns:a16="http://schemas.microsoft.com/office/drawing/2014/main" id="{3CCEBF77-BD55-4D76-9786-E0AB5F2AF8D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3" name="Freeform 10253">
                <a:extLst>
                  <a:ext uri="{FF2B5EF4-FFF2-40B4-BE49-F238E27FC236}">
                    <a16:creationId xmlns:a16="http://schemas.microsoft.com/office/drawing/2014/main" id="{63323ABA-A06B-4861-BD48-9ABCE099F3A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4" name="Freeform 10254">
                <a:extLst>
                  <a:ext uri="{FF2B5EF4-FFF2-40B4-BE49-F238E27FC236}">
                    <a16:creationId xmlns:a16="http://schemas.microsoft.com/office/drawing/2014/main" id="{1C8FD1BE-C85C-485F-8646-782AB548D95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5" name="Freeform 10255">
                <a:extLst>
                  <a:ext uri="{FF2B5EF4-FFF2-40B4-BE49-F238E27FC236}">
                    <a16:creationId xmlns:a16="http://schemas.microsoft.com/office/drawing/2014/main" id="{8E519B72-EE83-43F1-AE2A-3FBCEACF2CCF}"/>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6" name="Freeform 10256">
                <a:extLst>
                  <a:ext uri="{FF2B5EF4-FFF2-40B4-BE49-F238E27FC236}">
                    <a16:creationId xmlns:a16="http://schemas.microsoft.com/office/drawing/2014/main" id="{131E82B5-8230-411A-B30D-56B00AEC05A5}"/>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7" name="Freeform 10257">
                <a:extLst>
                  <a:ext uri="{FF2B5EF4-FFF2-40B4-BE49-F238E27FC236}">
                    <a16:creationId xmlns:a16="http://schemas.microsoft.com/office/drawing/2014/main" id="{AB673EED-FF98-4EF6-8428-D403BC69EB85}"/>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8" name="Freeform 10258">
                <a:extLst>
                  <a:ext uri="{FF2B5EF4-FFF2-40B4-BE49-F238E27FC236}">
                    <a16:creationId xmlns:a16="http://schemas.microsoft.com/office/drawing/2014/main" id="{44BC5E73-A03E-4AB2-B36B-82D4F903AD69}"/>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9" name="Freeform 10259">
                <a:extLst>
                  <a:ext uri="{FF2B5EF4-FFF2-40B4-BE49-F238E27FC236}">
                    <a16:creationId xmlns:a16="http://schemas.microsoft.com/office/drawing/2014/main" id="{F2935596-C53D-4D05-9804-162F2E1428E5}"/>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0" name="Freeform 10260">
                <a:extLst>
                  <a:ext uri="{FF2B5EF4-FFF2-40B4-BE49-F238E27FC236}">
                    <a16:creationId xmlns:a16="http://schemas.microsoft.com/office/drawing/2014/main" id="{27079504-B1DD-4A85-A712-18A530C5FC8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1" name="Freeform 10261">
                <a:extLst>
                  <a:ext uri="{FF2B5EF4-FFF2-40B4-BE49-F238E27FC236}">
                    <a16:creationId xmlns:a16="http://schemas.microsoft.com/office/drawing/2014/main" id="{93099BDB-4C32-41BF-89DC-7B9A74D8F06A}"/>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2" name="Freeform 10262">
                <a:extLst>
                  <a:ext uri="{FF2B5EF4-FFF2-40B4-BE49-F238E27FC236}">
                    <a16:creationId xmlns:a16="http://schemas.microsoft.com/office/drawing/2014/main" id="{5431558C-43DD-4E53-9231-DD2EF4D2015E}"/>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3" name="Freeform 10263">
                <a:extLst>
                  <a:ext uri="{FF2B5EF4-FFF2-40B4-BE49-F238E27FC236}">
                    <a16:creationId xmlns:a16="http://schemas.microsoft.com/office/drawing/2014/main" id="{F7370A5E-FB80-4B36-906E-C8BFB6301CCD}"/>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4" name="Freeform 10264">
                <a:extLst>
                  <a:ext uri="{FF2B5EF4-FFF2-40B4-BE49-F238E27FC236}">
                    <a16:creationId xmlns:a16="http://schemas.microsoft.com/office/drawing/2014/main" id="{53210912-4AA1-4A29-BD6C-F3C851E935E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5" name="Freeform 10265">
                <a:extLst>
                  <a:ext uri="{FF2B5EF4-FFF2-40B4-BE49-F238E27FC236}">
                    <a16:creationId xmlns:a16="http://schemas.microsoft.com/office/drawing/2014/main" id="{EB4502A5-A196-4744-9422-2EEA63DC690D}"/>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6" name="Freeform 10266">
                <a:extLst>
                  <a:ext uri="{FF2B5EF4-FFF2-40B4-BE49-F238E27FC236}">
                    <a16:creationId xmlns:a16="http://schemas.microsoft.com/office/drawing/2014/main" id="{F95F0901-4077-43D6-8C42-550824E934F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7" name="Freeform 10267">
                <a:extLst>
                  <a:ext uri="{FF2B5EF4-FFF2-40B4-BE49-F238E27FC236}">
                    <a16:creationId xmlns:a16="http://schemas.microsoft.com/office/drawing/2014/main" id="{3DBD032A-DC45-405D-8A9C-1687E6D3685E}"/>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8" name="Freeform 10268">
                <a:extLst>
                  <a:ext uri="{FF2B5EF4-FFF2-40B4-BE49-F238E27FC236}">
                    <a16:creationId xmlns:a16="http://schemas.microsoft.com/office/drawing/2014/main" id="{9960BF8A-46FC-4798-8402-53C472AC8A2A}"/>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9" name="Freeform 10269">
                <a:extLst>
                  <a:ext uri="{FF2B5EF4-FFF2-40B4-BE49-F238E27FC236}">
                    <a16:creationId xmlns:a16="http://schemas.microsoft.com/office/drawing/2014/main" id="{32C969BC-FB44-4D39-8B22-6A1CE724099A}"/>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0" name="Freeform 10270">
                <a:extLst>
                  <a:ext uri="{FF2B5EF4-FFF2-40B4-BE49-F238E27FC236}">
                    <a16:creationId xmlns:a16="http://schemas.microsoft.com/office/drawing/2014/main" id="{04EA2A4A-C5D6-45AE-99B1-960E0E5C9CEE}"/>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1" name="Freeform 10271">
                <a:extLst>
                  <a:ext uri="{FF2B5EF4-FFF2-40B4-BE49-F238E27FC236}">
                    <a16:creationId xmlns:a16="http://schemas.microsoft.com/office/drawing/2014/main" id="{BDCCADCA-9019-420F-BF0D-E768818E97AA}"/>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2" name="Freeform 10272">
                <a:extLst>
                  <a:ext uri="{FF2B5EF4-FFF2-40B4-BE49-F238E27FC236}">
                    <a16:creationId xmlns:a16="http://schemas.microsoft.com/office/drawing/2014/main" id="{1FC27413-9D3E-468E-A9A3-378EC580A01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3" name="Freeform 10273">
                <a:extLst>
                  <a:ext uri="{FF2B5EF4-FFF2-40B4-BE49-F238E27FC236}">
                    <a16:creationId xmlns:a16="http://schemas.microsoft.com/office/drawing/2014/main" id="{CF5F16EA-AA38-4BB2-B748-FEE440B5503C}"/>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4" name="Freeform 10274">
                <a:extLst>
                  <a:ext uri="{FF2B5EF4-FFF2-40B4-BE49-F238E27FC236}">
                    <a16:creationId xmlns:a16="http://schemas.microsoft.com/office/drawing/2014/main" id="{D9C38795-38F8-4BAC-B6CE-64C7C05CDE2E}"/>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5" name="Freeform 10275">
                <a:extLst>
                  <a:ext uri="{FF2B5EF4-FFF2-40B4-BE49-F238E27FC236}">
                    <a16:creationId xmlns:a16="http://schemas.microsoft.com/office/drawing/2014/main" id="{C8C7E481-8ADD-4974-B4C4-6612C161F48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6" name="Freeform 10276">
                <a:extLst>
                  <a:ext uri="{FF2B5EF4-FFF2-40B4-BE49-F238E27FC236}">
                    <a16:creationId xmlns:a16="http://schemas.microsoft.com/office/drawing/2014/main" id="{41005745-9F5D-4DCC-B9E6-27D3D81750E0}"/>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7" name="Freeform 10277">
                <a:extLst>
                  <a:ext uri="{FF2B5EF4-FFF2-40B4-BE49-F238E27FC236}">
                    <a16:creationId xmlns:a16="http://schemas.microsoft.com/office/drawing/2014/main" id="{CB398B0C-30BD-4108-992B-53D94C789BC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8" name="Freeform 10278">
                <a:extLst>
                  <a:ext uri="{FF2B5EF4-FFF2-40B4-BE49-F238E27FC236}">
                    <a16:creationId xmlns:a16="http://schemas.microsoft.com/office/drawing/2014/main" id="{2F23BB54-816F-4B80-A636-51084D7BFDF4}"/>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9" name="Freeform 10279">
                <a:extLst>
                  <a:ext uri="{FF2B5EF4-FFF2-40B4-BE49-F238E27FC236}">
                    <a16:creationId xmlns:a16="http://schemas.microsoft.com/office/drawing/2014/main" id="{C63703ED-BC76-4D94-AC49-A8D7383F2DE0}"/>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0" name="Freeform 10280">
                <a:extLst>
                  <a:ext uri="{FF2B5EF4-FFF2-40B4-BE49-F238E27FC236}">
                    <a16:creationId xmlns:a16="http://schemas.microsoft.com/office/drawing/2014/main" id="{A728CFB2-9EC1-463C-BD1D-E7C9F569A381}"/>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1" name="Freeform 10281">
                <a:extLst>
                  <a:ext uri="{FF2B5EF4-FFF2-40B4-BE49-F238E27FC236}">
                    <a16:creationId xmlns:a16="http://schemas.microsoft.com/office/drawing/2014/main" id="{1D3224F8-A9E0-4755-93AF-070D8CF5879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2" name="Freeform 10282">
                <a:extLst>
                  <a:ext uri="{FF2B5EF4-FFF2-40B4-BE49-F238E27FC236}">
                    <a16:creationId xmlns:a16="http://schemas.microsoft.com/office/drawing/2014/main" id="{5581586F-59C8-4BA9-B931-36E77B4735D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3" name="Freeform 10283">
                <a:extLst>
                  <a:ext uri="{FF2B5EF4-FFF2-40B4-BE49-F238E27FC236}">
                    <a16:creationId xmlns:a16="http://schemas.microsoft.com/office/drawing/2014/main" id="{19223FCD-6D6A-4B00-8DD7-3BB8F2A8AADC}"/>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4" name="Freeform 10284">
                <a:extLst>
                  <a:ext uri="{FF2B5EF4-FFF2-40B4-BE49-F238E27FC236}">
                    <a16:creationId xmlns:a16="http://schemas.microsoft.com/office/drawing/2014/main" id="{E2D6E9F0-8AA5-4863-8C0B-70C23C49A538}"/>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5" name="Freeform 10285">
                <a:extLst>
                  <a:ext uri="{FF2B5EF4-FFF2-40B4-BE49-F238E27FC236}">
                    <a16:creationId xmlns:a16="http://schemas.microsoft.com/office/drawing/2014/main" id="{23A9C12C-654B-45B8-90CE-356D63512151}"/>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6" name="Freeform 10286">
                <a:extLst>
                  <a:ext uri="{FF2B5EF4-FFF2-40B4-BE49-F238E27FC236}">
                    <a16:creationId xmlns:a16="http://schemas.microsoft.com/office/drawing/2014/main" id="{AEFCDB04-DDD8-4279-8C76-DF4646895586}"/>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7" name="Freeform 10287">
                <a:extLst>
                  <a:ext uri="{FF2B5EF4-FFF2-40B4-BE49-F238E27FC236}">
                    <a16:creationId xmlns:a16="http://schemas.microsoft.com/office/drawing/2014/main" id="{1B96C6F6-3E46-4DE4-8774-051B39529FD0}"/>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8" name="Freeform 10288">
                <a:extLst>
                  <a:ext uri="{FF2B5EF4-FFF2-40B4-BE49-F238E27FC236}">
                    <a16:creationId xmlns:a16="http://schemas.microsoft.com/office/drawing/2014/main" id="{3859C0F3-61DB-4E37-9EBB-19F9618E6267}"/>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9" name="Freeform 10289">
                <a:extLst>
                  <a:ext uri="{FF2B5EF4-FFF2-40B4-BE49-F238E27FC236}">
                    <a16:creationId xmlns:a16="http://schemas.microsoft.com/office/drawing/2014/main" id="{F1A90413-704C-4AA7-B333-45D30E45FA9C}"/>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0" name="Freeform 10290">
                <a:extLst>
                  <a:ext uri="{FF2B5EF4-FFF2-40B4-BE49-F238E27FC236}">
                    <a16:creationId xmlns:a16="http://schemas.microsoft.com/office/drawing/2014/main" id="{D8599EB8-DBE6-4A8D-80A6-0C34FA469B8E}"/>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1" name="Freeform 10291">
                <a:extLst>
                  <a:ext uri="{FF2B5EF4-FFF2-40B4-BE49-F238E27FC236}">
                    <a16:creationId xmlns:a16="http://schemas.microsoft.com/office/drawing/2014/main" id="{384730E0-DB19-48AF-B56A-29EF5E768E8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2" name="Freeform 10292">
                <a:extLst>
                  <a:ext uri="{FF2B5EF4-FFF2-40B4-BE49-F238E27FC236}">
                    <a16:creationId xmlns:a16="http://schemas.microsoft.com/office/drawing/2014/main" id="{078F65D5-4F39-475D-9D96-C1B0CFE418AB}"/>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3" name="Freeform 10293">
                <a:extLst>
                  <a:ext uri="{FF2B5EF4-FFF2-40B4-BE49-F238E27FC236}">
                    <a16:creationId xmlns:a16="http://schemas.microsoft.com/office/drawing/2014/main" id="{040BEF96-7E34-4DC0-A3F1-0EF589BC6566}"/>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4" name="Freeform 10294">
                <a:extLst>
                  <a:ext uri="{FF2B5EF4-FFF2-40B4-BE49-F238E27FC236}">
                    <a16:creationId xmlns:a16="http://schemas.microsoft.com/office/drawing/2014/main" id="{3CCF1EF2-ECFC-4159-B0F9-AE22B41E64C9}"/>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5" name="Freeform 10295">
                <a:extLst>
                  <a:ext uri="{FF2B5EF4-FFF2-40B4-BE49-F238E27FC236}">
                    <a16:creationId xmlns:a16="http://schemas.microsoft.com/office/drawing/2014/main" id="{F5BDD788-86B2-47AD-9C44-EFCCC17B02E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6" name="Freeform 10296">
                <a:extLst>
                  <a:ext uri="{FF2B5EF4-FFF2-40B4-BE49-F238E27FC236}">
                    <a16:creationId xmlns:a16="http://schemas.microsoft.com/office/drawing/2014/main" id="{8A762339-F946-4118-BAF8-AA1015536E72}"/>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7" name="Freeform 10297">
                <a:extLst>
                  <a:ext uri="{FF2B5EF4-FFF2-40B4-BE49-F238E27FC236}">
                    <a16:creationId xmlns:a16="http://schemas.microsoft.com/office/drawing/2014/main" id="{19046F1A-7A08-4B38-82E4-55B4B75CB63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8" name="Freeform 10298">
                <a:extLst>
                  <a:ext uri="{FF2B5EF4-FFF2-40B4-BE49-F238E27FC236}">
                    <a16:creationId xmlns:a16="http://schemas.microsoft.com/office/drawing/2014/main" id="{67E600A8-9078-4AF9-837C-78D7A394761F}"/>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9" name="Freeform 10299">
                <a:extLst>
                  <a:ext uri="{FF2B5EF4-FFF2-40B4-BE49-F238E27FC236}">
                    <a16:creationId xmlns:a16="http://schemas.microsoft.com/office/drawing/2014/main" id="{D8CC4A00-11D4-4B84-8FF8-6C9E69D6C5BC}"/>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0" name="Freeform 10300">
                <a:extLst>
                  <a:ext uri="{FF2B5EF4-FFF2-40B4-BE49-F238E27FC236}">
                    <a16:creationId xmlns:a16="http://schemas.microsoft.com/office/drawing/2014/main" id="{412C8B3F-8475-45FB-BA2D-8D02FEA16C30}"/>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1" name="Freeform 10301">
                <a:extLst>
                  <a:ext uri="{FF2B5EF4-FFF2-40B4-BE49-F238E27FC236}">
                    <a16:creationId xmlns:a16="http://schemas.microsoft.com/office/drawing/2014/main" id="{D9714F7C-D7DB-48DD-B260-CE295CBBF03B}"/>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2" name="Freeform 10302">
                <a:extLst>
                  <a:ext uri="{FF2B5EF4-FFF2-40B4-BE49-F238E27FC236}">
                    <a16:creationId xmlns:a16="http://schemas.microsoft.com/office/drawing/2014/main" id="{30581BC7-275D-4E38-867D-AD5704B02181}"/>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3" name="Freeform 10303">
                <a:extLst>
                  <a:ext uri="{FF2B5EF4-FFF2-40B4-BE49-F238E27FC236}">
                    <a16:creationId xmlns:a16="http://schemas.microsoft.com/office/drawing/2014/main" id="{DC2954E6-DFFF-4A0E-8D15-64886CC5D197}"/>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4" name="Freeform 10304">
                <a:extLst>
                  <a:ext uri="{FF2B5EF4-FFF2-40B4-BE49-F238E27FC236}">
                    <a16:creationId xmlns:a16="http://schemas.microsoft.com/office/drawing/2014/main" id="{0ED5C464-625A-49FE-B33C-D81A63916480}"/>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5" name="Freeform 10305">
                <a:extLst>
                  <a:ext uri="{FF2B5EF4-FFF2-40B4-BE49-F238E27FC236}">
                    <a16:creationId xmlns:a16="http://schemas.microsoft.com/office/drawing/2014/main" id="{8EE2E79A-151A-4C27-AD77-83C0C0A6BBB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6" name="Freeform 10306">
                <a:extLst>
                  <a:ext uri="{FF2B5EF4-FFF2-40B4-BE49-F238E27FC236}">
                    <a16:creationId xmlns:a16="http://schemas.microsoft.com/office/drawing/2014/main" id="{0E4281B2-46BC-4427-96BA-22F67603A368}"/>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7" name="Freeform 10307">
                <a:extLst>
                  <a:ext uri="{FF2B5EF4-FFF2-40B4-BE49-F238E27FC236}">
                    <a16:creationId xmlns:a16="http://schemas.microsoft.com/office/drawing/2014/main" id="{D15BDF4E-25E2-40B3-9E03-05F987ABC2A7}"/>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8" name="Freeform 10308">
                <a:extLst>
                  <a:ext uri="{FF2B5EF4-FFF2-40B4-BE49-F238E27FC236}">
                    <a16:creationId xmlns:a16="http://schemas.microsoft.com/office/drawing/2014/main" id="{097BE386-63CE-454E-A3D9-AE0FC9D9C90B}"/>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9" name="Freeform 10309">
                <a:extLst>
                  <a:ext uri="{FF2B5EF4-FFF2-40B4-BE49-F238E27FC236}">
                    <a16:creationId xmlns:a16="http://schemas.microsoft.com/office/drawing/2014/main" id="{ABF37532-3C22-4C26-8AAC-513DBC99770E}"/>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0" name="Freeform 10310">
                <a:extLst>
                  <a:ext uri="{FF2B5EF4-FFF2-40B4-BE49-F238E27FC236}">
                    <a16:creationId xmlns:a16="http://schemas.microsoft.com/office/drawing/2014/main" id="{14DB99EE-F6BE-4A10-A1C7-8E4FEA91041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1" name="Freeform 10311">
                <a:extLst>
                  <a:ext uri="{FF2B5EF4-FFF2-40B4-BE49-F238E27FC236}">
                    <a16:creationId xmlns:a16="http://schemas.microsoft.com/office/drawing/2014/main" id="{AD58F137-7358-4015-8914-F67E6B369F1C}"/>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2" name="Freeform 10312">
                <a:extLst>
                  <a:ext uri="{FF2B5EF4-FFF2-40B4-BE49-F238E27FC236}">
                    <a16:creationId xmlns:a16="http://schemas.microsoft.com/office/drawing/2014/main" id="{813BB704-7818-4888-80E0-03A56E2CE7E6}"/>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3" name="Freeform 10313">
                <a:extLst>
                  <a:ext uri="{FF2B5EF4-FFF2-40B4-BE49-F238E27FC236}">
                    <a16:creationId xmlns:a16="http://schemas.microsoft.com/office/drawing/2014/main" id="{D378F10C-A288-47E9-953C-555341B2FBCC}"/>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4" name="Freeform 10314">
                <a:extLst>
                  <a:ext uri="{FF2B5EF4-FFF2-40B4-BE49-F238E27FC236}">
                    <a16:creationId xmlns:a16="http://schemas.microsoft.com/office/drawing/2014/main" id="{166B69CD-EFCC-4242-8E39-F64F135CBE65}"/>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5" name="Freeform 10315">
                <a:extLst>
                  <a:ext uri="{FF2B5EF4-FFF2-40B4-BE49-F238E27FC236}">
                    <a16:creationId xmlns:a16="http://schemas.microsoft.com/office/drawing/2014/main" id="{D547C19B-7092-4479-BFE8-1EFED75D20F6}"/>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6" name="Freeform 10316">
                <a:extLst>
                  <a:ext uri="{FF2B5EF4-FFF2-40B4-BE49-F238E27FC236}">
                    <a16:creationId xmlns:a16="http://schemas.microsoft.com/office/drawing/2014/main" id="{563986B1-7D3A-4151-A281-6362D46B9151}"/>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7" name="Freeform 10317">
                <a:extLst>
                  <a:ext uri="{FF2B5EF4-FFF2-40B4-BE49-F238E27FC236}">
                    <a16:creationId xmlns:a16="http://schemas.microsoft.com/office/drawing/2014/main" id="{9163464C-D714-4FF6-B67C-6B1842B23DF0}"/>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8" name="Freeform 10318">
                <a:extLst>
                  <a:ext uri="{FF2B5EF4-FFF2-40B4-BE49-F238E27FC236}">
                    <a16:creationId xmlns:a16="http://schemas.microsoft.com/office/drawing/2014/main" id="{1D6F754F-4726-4FFD-B918-074C0735244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9" name="Freeform 10319">
                <a:extLst>
                  <a:ext uri="{FF2B5EF4-FFF2-40B4-BE49-F238E27FC236}">
                    <a16:creationId xmlns:a16="http://schemas.microsoft.com/office/drawing/2014/main" id="{16AF0482-B866-4DA4-8125-02EAFDD0B929}"/>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0" name="Freeform 10320">
                <a:extLst>
                  <a:ext uri="{FF2B5EF4-FFF2-40B4-BE49-F238E27FC236}">
                    <a16:creationId xmlns:a16="http://schemas.microsoft.com/office/drawing/2014/main" id="{C649B936-0293-4DAD-B626-06BD7B45C855}"/>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1" name="Freeform 10321">
                <a:extLst>
                  <a:ext uri="{FF2B5EF4-FFF2-40B4-BE49-F238E27FC236}">
                    <a16:creationId xmlns:a16="http://schemas.microsoft.com/office/drawing/2014/main" id="{96E3BC5F-B78A-4114-8F31-0B365726CE38}"/>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2" name="Freeform 10322">
                <a:extLst>
                  <a:ext uri="{FF2B5EF4-FFF2-40B4-BE49-F238E27FC236}">
                    <a16:creationId xmlns:a16="http://schemas.microsoft.com/office/drawing/2014/main" id="{3AF2B3DD-0DDC-44B4-8E1B-1BD5607E945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3" name="Freeform 10323">
                <a:extLst>
                  <a:ext uri="{FF2B5EF4-FFF2-40B4-BE49-F238E27FC236}">
                    <a16:creationId xmlns:a16="http://schemas.microsoft.com/office/drawing/2014/main" id="{39A47811-871B-47E2-9C25-C0A46607A377}"/>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4" name="Freeform 10324">
                <a:extLst>
                  <a:ext uri="{FF2B5EF4-FFF2-40B4-BE49-F238E27FC236}">
                    <a16:creationId xmlns:a16="http://schemas.microsoft.com/office/drawing/2014/main" id="{E2CF7FD4-E83F-4BDC-9B26-F5F9D64D176E}"/>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5" name="Freeform 10325">
                <a:extLst>
                  <a:ext uri="{FF2B5EF4-FFF2-40B4-BE49-F238E27FC236}">
                    <a16:creationId xmlns:a16="http://schemas.microsoft.com/office/drawing/2014/main" id="{A028AE6E-9A44-4350-8022-E2EBD4F97471}"/>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6" name="Freeform 10326">
                <a:extLst>
                  <a:ext uri="{FF2B5EF4-FFF2-40B4-BE49-F238E27FC236}">
                    <a16:creationId xmlns:a16="http://schemas.microsoft.com/office/drawing/2014/main" id="{4899B6E0-FA21-4176-8522-A0E167BA6DA9}"/>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7" name="Freeform 10327">
                <a:extLst>
                  <a:ext uri="{FF2B5EF4-FFF2-40B4-BE49-F238E27FC236}">
                    <a16:creationId xmlns:a16="http://schemas.microsoft.com/office/drawing/2014/main" id="{BE87C081-E061-40F6-8CE3-331169AF705E}"/>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8" name="Freeform 10328">
                <a:extLst>
                  <a:ext uri="{FF2B5EF4-FFF2-40B4-BE49-F238E27FC236}">
                    <a16:creationId xmlns:a16="http://schemas.microsoft.com/office/drawing/2014/main" id="{10CCC03C-7044-4B2E-BD64-B1FF7A6D837B}"/>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9" name="Freeform 10329">
                <a:extLst>
                  <a:ext uri="{FF2B5EF4-FFF2-40B4-BE49-F238E27FC236}">
                    <a16:creationId xmlns:a16="http://schemas.microsoft.com/office/drawing/2014/main" id="{669CB8CD-8A93-4C1E-ABC5-867D2B4B6D85}"/>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0" name="Freeform 10330">
                <a:extLst>
                  <a:ext uri="{FF2B5EF4-FFF2-40B4-BE49-F238E27FC236}">
                    <a16:creationId xmlns:a16="http://schemas.microsoft.com/office/drawing/2014/main" id="{8749FDB7-83D0-45A5-86F2-02D83E79A09E}"/>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1" name="Freeform 10331">
                <a:extLst>
                  <a:ext uri="{FF2B5EF4-FFF2-40B4-BE49-F238E27FC236}">
                    <a16:creationId xmlns:a16="http://schemas.microsoft.com/office/drawing/2014/main" id="{4E1B7059-2281-4EC5-AA2A-3CEACDEC8C9E}"/>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2" name="Freeform 10332">
                <a:extLst>
                  <a:ext uri="{FF2B5EF4-FFF2-40B4-BE49-F238E27FC236}">
                    <a16:creationId xmlns:a16="http://schemas.microsoft.com/office/drawing/2014/main" id="{F190A480-F511-4F31-A6BA-0CE66CAD9C49}"/>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3" name="Freeform 10333">
                <a:extLst>
                  <a:ext uri="{FF2B5EF4-FFF2-40B4-BE49-F238E27FC236}">
                    <a16:creationId xmlns:a16="http://schemas.microsoft.com/office/drawing/2014/main" id="{59FF4F15-22C2-475B-AECD-E6CB0C87D50E}"/>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4" name="Freeform 10334">
                <a:extLst>
                  <a:ext uri="{FF2B5EF4-FFF2-40B4-BE49-F238E27FC236}">
                    <a16:creationId xmlns:a16="http://schemas.microsoft.com/office/drawing/2014/main" id="{CE72F5F0-3D70-4B54-9C41-1AF493A1DB19}"/>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5" name="Freeform 10335">
                <a:extLst>
                  <a:ext uri="{FF2B5EF4-FFF2-40B4-BE49-F238E27FC236}">
                    <a16:creationId xmlns:a16="http://schemas.microsoft.com/office/drawing/2014/main" id="{238ADC88-40E0-40AE-80D9-D64BC8CB7D30}"/>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6" name="Freeform 10336">
                <a:extLst>
                  <a:ext uri="{FF2B5EF4-FFF2-40B4-BE49-F238E27FC236}">
                    <a16:creationId xmlns:a16="http://schemas.microsoft.com/office/drawing/2014/main" id="{3F7B252E-0F18-4328-BF0A-9BCB3567E5B1}"/>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7" name="Freeform 10337">
                <a:extLst>
                  <a:ext uri="{FF2B5EF4-FFF2-40B4-BE49-F238E27FC236}">
                    <a16:creationId xmlns:a16="http://schemas.microsoft.com/office/drawing/2014/main" id="{CCE15586-C23F-43EF-8976-95CC4711F4DE}"/>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8" name="Freeform 10338">
                <a:extLst>
                  <a:ext uri="{FF2B5EF4-FFF2-40B4-BE49-F238E27FC236}">
                    <a16:creationId xmlns:a16="http://schemas.microsoft.com/office/drawing/2014/main" id="{22EEB86D-1504-45E1-AF67-BD329001A6B3}"/>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9" name="Freeform 10339">
                <a:extLst>
                  <a:ext uri="{FF2B5EF4-FFF2-40B4-BE49-F238E27FC236}">
                    <a16:creationId xmlns:a16="http://schemas.microsoft.com/office/drawing/2014/main" id="{4471C7C7-6E46-40A3-83C9-FA745B88EC02}"/>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0" name="Freeform 10340">
                <a:extLst>
                  <a:ext uri="{FF2B5EF4-FFF2-40B4-BE49-F238E27FC236}">
                    <a16:creationId xmlns:a16="http://schemas.microsoft.com/office/drawing/2014/main" id="{587F22B6-780F-4B01-9ECB-A112F1C25F7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1" name="Freeform 10341">
                <a:extLst>
                  <a:ext uri="{FF2B5EF4-FFF2-40B4-BE49-F238E27FC236}">
                    <a16:creationId xmlns:a16="http://schemas.microsoft.com/office/drawing/2014/main" id="{0D53FFD2-C7B4-4C7E-98B5-142CBE77781E}"/>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2" name="Freeform 10342">
                <a:extLst>
                  <a:ext uri="{FF2B5EF4-FFF2-40B4-BE49-F238E27FC236}">
                    <a16:creationId xmlns:a16="http://schemas.microsoft.com/office/drawing/2014/main" id="{BC2123AC-300D-469D-BD16-A13324B80BF4}"/>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3" name="Freeform 10343">
                <a:extLst>
                  <a:ext uri="{FF2B5EF4-FFF2-40B4-BE49-F238E27FC236}">
                    <a16:creationId xmlns:a16="http://schemas.microsoft.com/office/drawing/2014/main" id="{3579751A-EEA5-4072-BCEF-C464D5E77F7B}"/>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4" name="Freeform 10344">
                <a:extLst>
                  <a:ext uri="{FF2B5EF4-FFF2-40B4-BE49-F238E27FC236}">
                    <a16:creationId xmlns:a16="http://schemas.microsoft.com/office/drawing/2014/main" id="{E0E34FA1-85F7-460C-8469-EEC6CFE52584}"/>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5" name="Freeform 10345">
                <a:extLst>
                  <a:ext uri="{FF2B5EF4-FFF2-40B4-BE49-F238E27FC236}">
                    <a16:creationId xmlns:a16="http://schemas.microsoft.com/office/drawing/2014/main" id="{58217CDB-24A7-4146-914D-4C8109AE9799}"/>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6" name="Freeform 10346">
                <a:extLst>
                  <a:ext uri="{FF2B5EF4-FFF2-40B4-BE49-F238E27FC236}">
                    <a16:creationId xmlns:a16="http://schemas.microsoft.com/office/drawing/2014/main" id="{A849D884-4A9D-4224-A15C-F0103A641FD8}"/>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7" name="Freeform 10347">
                <a:extLst>
                  <a:ext uri="{FF2B5EF4-FFF2-40B4-BE49-F238E27FC236}">
                    <a16:creationId xmlns:a16="http://schemas.microsoft.com/office/drawing/2014/main" id="{3E65E8AB-C3C5-42CF-8095-61CA7F5585A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8" name="Freeform 10348">
                <a:extLst>
                  <a:ext uri="{FF2B5EF4-FFF2-40B4-BE49-F238E27FC236}">
                    <a16:creationId xmlns:a16="http://schemas.microsoft.com/office/drawing/2014/main" id="{BF70BDC6-6ADE-4428-BD24-312551BDCD8D}"/>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9" name="Freeform 10349">
                <a:extLst>
                  <a:ext uri="{FF2B5EF4-FFF2-40B4-BE49-F238E27FC236}">
                    <a16:creationId xmlns:a16="http://schemas.microsoft.com/office/drawing/2014/main" id="{BF9D2728-0C4F-40F3-94B5-C9CD0E9261AE}"/>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0" name="Freeform 10350">
                <a:extLst>
                  <a:ext uri="{FF2B5EF4-FFF2-40B4-BE49-F238E27FC236}">
                    <a16:creationId xmlns:a16="http://schemas.microsoft.com/office/drawing/2014/main" id="{E671AB5D-8557-499C-B6FD-73CEC7E47A82}"/>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1" name="Freeform 10351">
                <a:extLst>
                  <a:ext uri="{FF2B5EF4-FFF2-40B4-BE49-F238E27FC236}">
                    <a16:creationId xmlns:a16="http://schemas.microsoft.com/office/drawing/2014/main" id="{0505C530-8A42-429C-A552-DC7A9A1EEB67}"/>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2" name="Freeform 10352">
                <a:extLst>
                  <a:ext uri="{FF2B5EF4-FFF2-40B4-BE49-F238E27FC236}">
                    <a16:creationId xmlns:a16="http://schemas.microsoft.com/office/drawing/2014/main" id="{ED0585E3-C1E1-4EA1-BE80-B1BF4EA732D3}"/>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3" name="Freeform 10353">
                <a:extLst>
                  <a:ext uri="{FF2B5EF4-FFF2-40B4-BE49-F238E27FC236}">
                    <a16:creationId xmlns:a16="http://schemas.microsoft.com/office/drawing/2014/main" id="{E25C0E94-0CB5-4733-B7CA-FF10CE4AF3D0}"/>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4" name="Freeform 10354">
                <a:extLst>
                  <a:ext uri="{FF2B5EF4-FFF2-40B4-BE49-F238E27FC236}">
                    <a16:creationId xmlns:a16="http://schemas.microsoft.com/office/drawing/2014/main" id="{B36F382A-7FFF-4375-ACFA-2DBA7E6CA339}"/>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5" name="Freeform 10355">
                <a:extLst>
                  <a:ext uri="{FF2B5EF4-FFF2-40B4-BE49-F238E27FC236}">
                    <a16:creationId xmlns:a16="http://schemas.microsoft.com/office/drawing/2014/main" id="{A2CDF73E-B395-443C-AC39-FA8D11079BCD}"/>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6" name="Freeform 10356">
                <a:extLst>
                  <a:ext uri="{FF2B5EF4-FFF2-40B4-BE49-F238E27FC236}">
                    <a16:creationId xmlns:a16="http://schemas.microsoft.com/office/drawing/2014/main" id="{299D1A06-0323-4B10-AA49-02A053480446}"/>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7" name="Freeform 10357">
                <a:extLst>
                  <a:ext uri="{FF2B5EF4-FFF2-40B4-BE49-F238E27FC236}">
                    <a16:creationId xmlns:a16="http://schemas.microsoft.com/office/drawing/2014/main" id="{B896E055-D8B8-4A6D-A2D2-1635FD17E45A}"/>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8" name="Freeform 10358">
                <a:extLst>
                  <a:ext uri="{FF2B5EF4-FFF2-40B4-BE49-F238E27FC236}">
                    <a16:creationId xmlns:a16="http://schemas.microsoft.com/office/drawing/2014/main" id="{D1CECD25-4A32-425B-854F-0DD934110EDF}"/>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9" name="Freeform 10359">
                <a:extLst>
                  <a:ext uri="{FF2B5EF4-FFF2-40B4-BE49-F238E27FC236}">
                    <a16:creationId xmlns:a16="http://schemas.microsoft.com/office/drawing/2014/main" id="{8D146189-F937-415C-894E-333B77E4320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0" name="Freeform 10360">
                <a:extLst>
                  <a:ext uri="{FF2B5EF4-FFF2-40B4-BE49-F238E27FC236}">
                    <a16:creationId xmlns:a16="http://schemas.microsoft.com/office/drawing/2014/main" id="{649031BA-38FC-4CF1-8F41-9F27BB1227E5}"/>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1" name="Freeform 10361">
                <a:extLst>
                  <a:ext uri="{FF2B5EF4-FFF2-40B4-BE49-F238E27FC236}">
                    <a16:creationId xmlns:a16="http://schemas.microsoft.com/office/drawing/2014/main" id="{245F132A-F355-4EBF-BA07-ABA227A1478E}"/>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2" name="Freeform 10362">
                <a:extLst>
                  <a:ext uri="{FF2B5EF4-FFF2-40B4-BE49-F238E27FC236}">
                    <a16:creationId xmlns:a16="http://schemas.microsoft.com/office/drawing/2014/main" id="{3DF59C41-DE32-44B3-8D53-E301372F04BD}"/>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3" name="Freeform 10363">
                <a:extLst>
                  <a:ext uri="{FF2B5EF4-FFF2-40B4-BE49-F238E27FC236}">
                    <a16:creationId xmlns:a16="http://schemas.microsoft.com/office/drawing/2014/main" id="{5CB61E84-C5A0-4AD7-A491-3EA2FA31B91D}"/>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4" name="Freeform 10364">
                <a:extLst>
                  <a:ext uri="{FF2B5EF4-FFF2-40B4-BE49-F238E27FC236}">
                    <a16:creationId xmlns:a16="http://schemas.microsoft.com/office/drawing/2014/main" id="{DAD77AC6-B713-440B-8444-BCCBFA18627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5" name="Freeform 10365">
                <a:extLst>
                  <a:ext uri="{FF2B5EF4-FFF2-40B4-BE49-F238E27FC236}">
                    <a16:creationId xmlns:a16="http://schemas.microsoft.com/office/drawing/2014/main" id="{180AC5D6-3508-4C13-A395-C8214C646B2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6" name="Freeform 10366">
                <a:extLst>
                  <a:ext uri="{FF2B5EF4-FFF2-40B4-BE49-F238E27FC236}">
                    <a16:creationId xmlns:a16="http://schemas.microsoft.com/office/drawing/2014/main" id="{269CEF89-BE63-4A88-9292-343D8BD8A37B}"/>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7" name="Freeform 10367">
                <a:extLst>
                  <a:ext uri="{FF2B5EF4-FFF2-40B4-BE49-F238E27FC236}">
                    <a16:creationId xmlns:a16="http://schemas.microsoft.com/office/drawing/2014/main" id="{56FAD53C-99E2-4C74-87DB-45D2C62BCAE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8" name="Freeform 10368">
                <a:extLst>
                  <a:ext uri="{FF2B5EF4-FFF2-40B4-BE49-F238E27FC236}">
                    <a16:creationId xmlns:a16="http://schemas.microsoft.com/office/drawing/2014/main" id="{69DC82FB-45EE-4CCD-BEBA-870034E2DB3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9" name="Freeform 10369">
                <a:extLst>
                  <a:ext uri="{FF2B5EF4-FFF2-40B4-BE49-F238E27FC236}">
                    <a16:creationId xmlns:a16="http://schemas.microsoft.com/office/drawing/2014/main" id="{7CA77C19-F70D-4B51-B19D-FE2CE04D224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0" name="Freeform 10370">
                <a:extLst>
                  <a:ext uri="{FF2B5EF4-FFF2-40B4-BE49-F238E27FC236}">
                    <a16:creationId xmlns:a16="http://schemas.microsoft.com/office/drawing/2014/main" id="{AF35521D-2962-4EDD-8ECC-4F8F465B7C5C}"/>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1" name="Freeform 10371">
                <a:extLst>
                  <a:ext uri="{FF2B5EF4-FFF2-40B4-BE49-F238E27FC236}">
                    <a16:creationId xmlns:a16="http://schemas.microsoft.com/office/drawing/2014/main" id="{B9452F40-CEF1-41CE-B66D-4877D510B145}"/>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2" name="Freeform 10372">
                <a:extLst>
                  <a:ext uri="{FF2B5EF4-FFF2-40B4-BE49-F238E27FC236}">
                    <a16:creationId xmlns:a16="http://schemas.microsoft.com/office/drawing/2014/main" id="{43EAB212-7CD9-48F1-A067-D1D0EFBE56D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3" name="Freeform 10373">
                <a:extLst>
                  <a:ext uri="{FF2B5EF4-FFF2-40B4-BE49-F238E27FC236}">
                    <a16:creationId xmlns:a16="http://schemas.microsoft.com/office/drawing/2014/main" id="{74310761-677F-48CC-8ABB-C2E195F1C36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4" name="Freeform 10374">
                <a:extLst>
                  <a:ext uri="{FF2B5EF4-FFF2-40B4-BE49-F238E27FC236}">
                    <a16:creationId xmlns:a16="http://schemas.microsoft.com/office/drawing/2014/main" id="{BD1F001A-6F40-40F5-9019-DC6178667473}"/>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5" name="Freeform 10375">
                <a:extLst>
                  <a:ext uri="{FF2B5EF4-FFF2-40B4-BE49-F238E27FC236}">
                    <a16:creationId xmlns:a16="http://schemas.microsoft.com/office/drawing/2014/main" id="{AAB4F552-F932-4B81-8A73-2E11E4E75DF4}"/>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6" name="Freeform 10376">
                <a:extLst>
                  <a:ext uri="{FF2B5EF4-FFF2-40B4-BE49-F238E27FC236}">
                    <a16:creationId xmlns:a16="http://schemas.microsoft.com/office/drawing/2014/main" id="{FC1151A8-F197-4F06-9D31-D7A44DBDA26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7" name="Freeform 10377">
                <a:extLst>
                  <a:ext uri="{FF2B5EF4-FFF2-40B4-BE49-F238E27FC236}">
                    <a16:creationId xmlns:a16="http://schemas.microsoft.com/office/drawing/2014/main" id="{CCBC229F-1390-4022-8C19-830575D1404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8" name="Freeform 10378">
                <a:extLst>
                  <a:ext uri="{FF2B5EF4-FFF2-40B4-BE49-F238E27FC236}">
                    <a16:creationId xmlns:a16="http://schemas.microsoft.com/office/drawing/2014/main" id="{DD664F85-2A63-46FD-8E2D-655C73936E68}"/>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9" name="Freeform 10379">
                <a:extLst>
                  <a:ext uri="{FF2B5EF4-FFF2-40B4-BE49-F238E27FC236}">
                    <a16:creationId xmlns:a16="http://schemas.microsoft.com/office/drawing/2014/main" id="{BE7FA9AB-0611-4026-8F0C-5C410DB51AF6}"/>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0" name="Freeform 10380">
                <a:extLst>
                  <a:ext uri="{FF2B5EF4-FFF2-40B4-BE49-F238E27FC236}">
                    <a16:creationId xmlns:a16="http://schemas.microsoft.com/office/drawing/2014/main" id="{1A75E5B9-8F1B-4B88-B4A1-5E9CE27F491C}"/>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1" name="Freeform 10381">
                <a:extLst>
                  <a:ext uri="{FF2B5EF4-FFF2-40B4-BE49-F238E27FC236}">
                    <a16:creationId xmlns:a16="http://schemas.microsoft.com/office/drawing/2014/main" id="{2BFAA67E-A41C-4EF7-83CC-6D0BA32C1187}"/>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2" name="Freeform 10382">
                <a:extLst>
                  <a:ext uri="{FF2B5EF4-FFF2-40B4-BE49-F238E27FC236}">
                    <a16:creationId xmlns:a16="http://schemas.microsoft.com/office/drawing/2014/main" id="{E114D6B8-F9CC-480D-9465-0A03B6CC852A}"/>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3" name="Freeform 10383">
                <a:extLst>
                  <a:ext uri="{FF2B5EF4-FFF2-40B4-BE49-F238E27FC236}">
                    <a16:creationId xmlns:a16="http://schemas.microsoft.com/office/drawing/2014/main" id="{2CE1F06A-3C5F-4FEA-97E6-792AB3BF9035}"/>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4" name="Freeform 10384">
                <a:extLst>
                  <a:ext uri="{FF2B5EF4-FFF2-40B4-BE49-F238E27FC236}">
                    <a16:creationId xmlns:a16="http://schemas.microsoft.com/office/drawing/2014/main" id="{39A843A2-1306-4B68-8139-5022CDEA5963}"/>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5" name="Freeform 10385">
                <a:extLst>
                  <a:ext uri="{FF2B5EF4-FFF2-40B4-BE49-F238E27FC236}">
                    <a16:creationId xmlns:a16="http://schemas.microsoft.com/office/drawing/2014/main" id="{22BA5D2C-BDD7-4807-9CB1-25C8C77575B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6" name="Freeform 10386">
                <a:extLst>
                  <a:ext uri="{FF2B5EF4-FFF2-40B4-BE49-F238E27FC236}">
                    <a16:creationId xmlns:a16="http://schemas.microsoft.com/office/drawing/2014/main" id="{4740B96C-1E94-42BB-B945-4294839C27E8}"/>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7" name="Freeform 10387">
                <a:extLst>
                  <a:ext uri="{FF2B5EF4-FFF2-40B4-BE49-F238E27FC236}">
                    <a16:creationId xmlns:a16="http://schemas.microsoft.com/office/drawing/2014/main" id="{E9A53A66-4DBF-4021-B753-520F57ED81B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8" name="Freeform 10388">
                <a:extLst>
                  <a:ext uri="{FF2B5EF4-FFF2-40B4-BE49-F238E27FC236}">
                    <a16:creationId xmlns:a16="http://schemas.microsoft.com/office/drawing/2014/main" id="{C0ED3FD4-4CA6-4612-8D2A-9D8F9C55FC92}"/>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9" name="Freeform 10389">
                <a:extLst>
                  <a:ext uri="{FF2B5EF4-FFF2-40B4-BE49-F238E27FC236}">
                    <a16:creationId xmlns:a16="http://schemas.microsoft.com/office/drawing/2014/main" id="{E03DCAED-7951-47E0-AA96-55E75FA0CFC1}"/>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0" name="Freeform 10390">
                <a:extLst>
                  <a:ext uri="{FF2B5EF4-FFF2-40B4-BE49-F238E27FC236}">
                    <a16:creationId xmlns:a16="http://schemas.microsoft.com/office/drawing/2014/main" id="{A16B4F9D-CF8B-433A-BA94-0FA7ACBE2E53}"/>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1" name="Freeform 10391">
                <a:extLst>
                  <a:ext uri="{FF2B5EF4-FFF2-40B4-BE49-F238E27FC236}">
                    <a16:creationId xmlns:a16="http://schemas.microsoft.com/office/drawing/2014/main" id="{8DC2F81E-2F0C-454E-AD49-74CB20DA2F30}"/>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2" name="Freeform 10392">
                <a:extLst>
                  <a:ext uri="{FF2B5EF4-FFF2-40B4-BE49-F238E27FC236}">
                    <a16:creationId xmlns:a16="http://schemas.microsoft.com/office/drawing/2014/main" id="{9883577B-944E-424C-A823-21EC3B854ED8}"/>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3" name="Freeform 10393">
                <a:extLst>
                  <a:ext uri="{FF2B5EF4-FFF2-40B4-BE49-F238E27FC236}">
                    <a16:creationId xmlns:a16="http://schemas.microsoft.com/office/drawing/2014/main" id="{148BDF51-E434-4054-84CB-F9EF25B4C115}"/>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4" name="Freeform 10394">
                <a:extLst>
                  <a:ext uri="{FF2B5EF4-FFF2-40B4-BE49-F238E27FC236}">
                    <a16:creationId xmlns:a16="http://schemas.microsoft.com/office/drawing/2014/main" id="{CD39FCBB-A9EF-4DEE-81F3-364477B4C91F}"/>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5" name="Freeform 10395">
                <a:extLst>
                  <a:ext uri="{FF2B5EF4-FFF2-40B4-BE49-F238E27FC236}">
                    <a16:creationId xmlns:a16="http://schemas.microsoft.com/office/drawing/2014/main" id="{0DC31D99-02A0-42C2-BE33-978B91A14AD5}"/>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6" name="Freeform 10396">
                <a:extLst>
                  <a:ext uri="{FF2B5EF4-FFF2-40B4-BE49-F238E27FC236}">
                    <a16:creationId xmlns:a16="http://schemas.microsoft.com/office/drawing/2014/main" id="{5E489D4B-0018-4F24-99AC-E6B13DCCD993}"/>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7" name="Freeform 10397">
                <a:extLst>
                  <a:ext uri="{FF2B5EF4-FFF2-40B4-BE49-F238E27FC236}">
                    <a16:creationId xmlns:a16="http://schemas.microsoft.com/office/drawing/2014/main" id="{589AB415-A651-4D09-8CAA-48BDDA50E31B}"/>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8" name="Freeform 10398">
                <a:extLst>
                  <a:ext uri="{FF2B5EF4-FFF2-40B4-BE49-F238E27FC236}">
                    <a16:creationId xmlns:a16="http://schemas.microsoft.com/office/drawing/2014/main" id="{0FC0A96C-C5F2-42B5-A0FB-CE21504BF42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9" name="Freeform 10399">
                <a:extLst>
                  <a:ext uri="{FF2B5EF4-FFF2-40B4-BE49-F238E27FC236}">
                    <a16:creationId xmlns:a16="http://schemas.microsoft.com/office/drawing/2014/main" id="{137F1427-3330-4B9E-BDC3-737B47C977B0}"/>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0" name="Freeform 10400">
                <a:extLst>
                  <a:ext uri="{FF2B5EF4-FFF2-40B4-BE49-F238E27FC236}">
                    <a16:creationId xmlns:a16="http://schemas.microsoft.com/office/drawing/2014/main" id="{2295AC2F-46E7-4BD1-80EC-53A7625E6BC7}"/>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1" name="Freeform 10401">
                <a:extLst>
                  <a:ext uri="{FF2B5EF4-FFF2-40B4-BE49-F238E27FC236}">
                    <a16:creationId xmlns:a16="http://schemas.microsoft.com/office/drawing/2014/main" id="{BEDB95C2-0CD3-4D81-8076-CCDF8F230D81}"/>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2" name="Freeform 10402">
                <a:extLst>
                  <a:ext uri="{FF2B5EF4-FFF2-40B4-BE49-F238E27FC236}">
                    <a16:creationId xmlns:a16="http://schemas.microsoft.com/office/drawing/2014/main" id="{32450C0E-4EA0-4A41-B177-3CFFDE374BDC}"/>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3" name="Freeform 10403">
                <a:extLst>
                  <a:ext uri="{FF2B5EF4-FFF2-40B4-BE49-F238E27FC236}">
                    <a16:creationId xmlns:a16="http://schemas.microsoft.com/office/drawing/2014/main" id="{7CCBAA62-D9FC-4D2E-8B26-DEAF38E25A14}"/>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4" name="Freeform 10404">
                <a:extLst>
                  <a:ext uri="{FF2B5EF4-FFF2-40B4-BE49-F238E27FC236}">
                    <a16:creationId xmlns:a16="http://schemas.microsoft.com/office/drawing/2014/main" id="{AF21C2B6-9000-4FD4-8C80-17748648B53D}"/>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5" name="Freeform 10405">
                <a:extLst>
                  <a:ext uri="{FF2B5EF4-FFF2-40B4-BE49-F238E27FC236}">
                    <a16:creationId xmlns:a16="http://schemas.microsoft.com/office/drawing/2014/main" id="{C6DC5BEA-60CB-4964-B9BE-8A269DCCC474}"/>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6" name="Freeform 10406">
                <a:extLst>
                  <a:ext uri="{FF2B5EF4-FFF2-40B4-BE49-F238E27FC236}">
                    <a16:creationId xmlns:a16="http://schemas.microsoft.com/office/drawing/2014/main" id="{37BF98A9-29EF-47E9-86DE-EE2F45C27F6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7" name="Freeform 10407">
                <a:extLst>
                  <a:ext uri="{FF2B5EF4-FFF2-40B4-BE49-F238E27FC236}">
                    <a16:creationId xmlns:a16="http://schemas.microsoft.com/office/drawing/2014/main" id="{AEB26454-18BA-4154-8150-265B56729CB6}"/>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8" name="Freeform 10408">
                <a:extLst>
                  <a:ext uri="{FF2B5EF4-FFF2-40B4-BE49-F238E27FC236}">
                    <a16:creationId xmlns:a16="http://schemas.microsoft.com/office/drawing/2014/main" id="{19567737-D6E9-4B58-89A9-B2ADE9BB0C5B}"/>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9" name="Freeform 10409">
                <a:extLst>
                  <a:ext uri="{FF2B5EF4-FFF2-40B4-BE49-F238E27FC236}">
                    <a16:creationId xmlns:a16="http://schemas.microsoft.com/office/drawing/2014/main" id="{BF1538BC-7DDB-462C-A56D-23D3365493F2}"/>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0" name="Freeform 10410">
                <a:extLst>
                  <a:ext uri="{FF2B5EF4-FFF2-40B4-BE49-F238E27FC236}">
                    <a16:creationId xmlns:a16="http://schemas.microsoft.com/office/drawing/2014/main" id="{3B5C95E6-28EB-4511-901D-61C17BB22FEF}"/>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1" name="Freeform 10411">
                <a:extLst>
                  <a:ext uri="{FF2B5EF4-FFF2-40B4-BE49-F238E27FC236}">
                    <a16:creationId xmlns:a16="http://schemas.microsoft.com/office/drawing/2014/main" id="{B9CF9578-8636-423B-B0F6-65B114F358C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2" name="Freeform 10412">
                <a:extLst>
                  <a:ext uri="{FF2B5EF4-FFF2-40B4-BE49-F238E27FC236}">
                    <a16:creationId xmlns:a16="http://schemas.microsoft.com/office/drawing/2014/main" id="{86414910-474D-4632-8DEB-20F5866C5FCB}"/>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3" name="Freeform 10413">
                <a:extLst>
                  <a:ext uri="{FF2B5EF4-FFF2-40B4-BE49-F238E27FC236}">
                    <a16:creationId xmlns:a16="http://schemas.microsoft.com/office/drawing/2014/main" id="{D20FAE81-229C-449E-8B02-A8B2D86A654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4" name="Freeform 10414">
                <a:extLst>
                  <a:ext uri="{FF2B5EF4-FFF2-40B4-BE49-F238E27FC236}">
                    <a16:creationId xmlns:a16="http://schemas.microsoft.com/office/drawing/2014/main" id="{6C990027-11BE-44CD-9573-E85248C278C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5" name="Freeform 10415">
                <a:extLst>
                  <a:ext uri="{FF2B5EF4-FFF2-40B4-BE49-F238E27FC236}">
                    <a16:creationId xmlns:a16="http://schemas.microsoft.com/office/drawing/2014/main" id="{F9BFB775-EEF4-4E48-BA25-369A8690B88C}"/>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6" name="Freeform 10416">
                <a:extLst>
                  <a:ext uri="{FF2B5EF4-FFF2-40B4-BE49-F238E27FC236}">
                    <a16:creationId xmlns:a16="http://schemas.microsoft.com/office/drawing/2014/main" id="{115B19B8-75B7-4E4A-8AEF-1C046067D31F}"/>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7" name="Freeform 10417">
                <a:extLst>
                  <a:ext uri="{FF2B5EF4-FFF2-40B4-BE49-F238E27FC236}">
                    <a16:creationId xmlns:a16="http://schemas.microsoft.com/office/drawing/2014/main" id="{8566224E-EC3C-4CF7-A6D1-C64D3C0FA32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8" name="Freeform 10418">
                <a:extLst>
                  <a:ext uri="{FF2B5EF4-FFF2-40B4-BE49-F238E27FC236}">
                    <a16:creationId xmlns:a16="http://schemas.microsoft.com/office/drawing/2014/main" id="{5146A31F-D7D5-46C3-B894-55881C20EF49}"/>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9" name="Freeform 10419">
                <a:extLst>
                  <a:ext uri="{FF2B5EF4-FFF2-40B4-BE49-F238E27FC236}">
                    <a16:creationId xmlns:a16="http://schemas.microsoft.com/office/drawing/2014/main" id="{9AC06C98-0B73-48D8-8A33-20A9F27CBCD2}"/>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0" name="Freeform 10420">
                <a:extLst>
                  <a:ext uri="{FF2B5EF4-FFF2-40B4-BE49-F238E27FC236}">
                    <a16:creationId xmlns:a16="http://schemas.microsoft.com/office/drawing/2014/main" id="{6657FCF5-F90C-4A2B-98CD-C34D0CADA796}"/>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1" name="Freeform 10421">
                <a:extLst>
                  <a:ext uri="{FF2B5EF4-FFF2-40B4-BE49-F238E27FC236}">
                    <a16:creationId xmlns:a16="http://schemas.microsoft.com/office/drawing/2014/main" id="{6F91FC99-0784-4C9A-BBCB-3788CC36BE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2" name="Freeform 10422">
                <a:extLst>
                  <a:ext uri="{FF2B5EF4-FFF2-40B4-BE49-F238E27FC236}">
                    <a16:creationId xmlns:a16="http://schemas.microsoft.com/office/drawing/2014/main" id="{5F59E245-63F7-4462-ABDF-DDB3F575A085}"/>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3" name="Freeform 10423">
                <a:extLst>
                  <a:ext uri="{FF2B5EF4-FFF2-40B4-BE49-F238E27FC236}">
                    <a16:creationId xmlns:a16="http://schemas.microsoft.com/office/drawing/2014/main" id="{48C44344-F6DE-454E-B844-F2BC65618758}"/>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4" name="Freeform 10424">
                <a:extLst>
                  <a:ext uri="{FF2B5EF4-FFF2-40B4-BE49-F238E27FC236}">
                    <a16:creationId xmlns:a16="http://schemas.microsoft.com/office/drawing/2014/main" id="{A47BB74F-A1CB-4467-8B2A-E2449E670ECB}"/>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5" name="Freeform 10425">
                <a:extLst>
                  <a:ext uri="{FF2B5EF4-FFF2-40B4-BE49-F238E27FC236}">
                    <a16:creationId xmlns:a16="http://schemas.microsoft.com/office/drawing/2014/main" id="{CA700323-0702-47F0-A85C-CD41D5CE8DC7}"/>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6" name="Freeform 10426">
                <a:extLst>
                  <a:ext uri="{FF2B5EF4-FFF2-40B4-BE49-F238E27FC236}">
                    <a16:creationId xmlns:a16="http://schemas.microsoft.com/office/drawing/2014/main" id="{AC536BB1-6FF7-46F9-8CF2-34D18C7F46E9}"/>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7" name="Freeform 10427">
                <a:extLst>
                  <a:ext uri="{FF2B5EF4-FFF2-40B4-BE49-F238E27FC236}">
                    <a16:creationId xmlns:a16="http://schemas.microsoft.com/office/drawing/2014/main" id="{CF5BEF63-7E03-4F9F-8680-07668E916D59}"/>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8" name="Freeform 10428">
                <a:extLst>
                  <a:ext uri="{FF2B5EF4-FFF2-40B4-BE49-F238E27FC236}">
                    <a16:creationId xmlns:a16="http://schemas.microsoft.com/office/drawing/2014/main" id="{E0D20954-1D51-4CF3-9658-867B7CC616BF}"/>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9" name="Freeform 10429">
                <a:extLst>
                  <a:ext uri="{FF2B5EF4-FFF2-40B4-BE49-F238E27FC236}">
                    <a16:creationId xmlns:a16="http://schemas.microsoft.com/office/drawing/2014/main" id="{F3306E29-7B85-4985-8F13-D3A0350A98F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0" name="Freeform 10430">
                <a:extLst>
                  <a:ext uri="{FF2B5EF4-FFF2-40B4-BE49-F238E27FC236}">
                    <a16:creationId xmlns:a16="http://schemas.microsoft.com/office/drawing/2014/main" id="{7CE6E52F-4A7A-46F1-8535-B844143B71F4}"/>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1" name="Freeform 10431">
                <a:extLst>
                  <a:ext uri="{FF2B5EF4-FFF2-40B4-BE49-F238E27FC236}">
                    <a16:creationId xmlns:a16="http://schemas.microsoft.com/office/drawing/2014/main" id="{2D6AE23A-1D82-4D75-9FA0-13D7EDA65E7A}"/>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2" name="Freeform 10432">
                <a:extLst>
                  <a:ext uri="{FF2B5EF4-FFF2-40B4-BE49-F238E27FC236}">
                    <a16:creationId xmlns:a16="http://schemas.microsoft.com/office/drawing/2014/main" id="{95748AE4-2B69-40EA-9425-8946F418560B}"/>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3" name="Freeform 10433">
                <a:extLst>
                  <a:ext uri="{FF2B5EF4-FFF2-40B4-BE49-F238E27FC236}">
                    <a16:creationId xmlns:a16="http://schemas.microsoft.com/office/drawing/2014/main" id="{94185E0E-B08B-4292-B310-DFD36B0839D8}"/>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4" name="Freeform 10434">
                <a:extLst>
                  <a:ext uri="{FF2B5EF4-FFF2-40B4-BE49-F238E27FC236}">
                    <a16:creationId xmlns:a16="http://schemas.microsoft.com/office/drawing/2014/main" id="{D11D6AE7-833D-4018-9357-477D56F6CD4E}"/>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5" name="Freeform 10435">
                <a:extLst>
                  <a:ext uri="{FF2B5EF4-FFF2-40B4-BE49-F238E27FC236}">
                    <a16:creationId xmlns:a16="http://schemas.microsoft.com/office/drawing/2014/main" id="{7429B891-4AB7-49C2-BA36-36F8D7915486}"/>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6" name="Freeform 10436">
                <a:extLst>
                  <a:ext uri="{FF2B5EF4-FFF2-40B4-BE49-F238E27FC236}">
                    <a16:creationId xmlns:a16="http://schemas.microsoft.com/office/drawing/2014/main" id="{7BE9CC7B-5663-4E62-9EFF-D533F37F0A7C}"/>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7" name="Freeform 10437">
                <a:extLst>
                  <a:ext uri="{FF2B5EF4-FFF2-40B4-BE49-F238E27FC236}">
                    <a16:creationId xmlns:a16="http://schemas.microsoft.com/office/drawing/2014/main" id="{4CA6B068-9210-4BFE-99B1-354905F708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8" name="Freeform 10438">
                <a:extLst>
                  <a:ext uri="{FF2B5EF4-FFF2-40B4-BE49-F238E27FC236}">
                    <a16:creationId xmlns:a16="http://schemas.microsoft.com/office/drawing/2014/main" id="{A83A1DF3-17CA-45B1-AB96-B1AC49B9178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9" name="Freeform 10439">
                <a:extLst>
                  <a:ext uri="{FF2B5EF4-FFF2-40B4-BE49-F238E27FC236}">
                    <a16:creationId xmlns:a16="http://schemas.microsoft.com/office/drawing/2014/main" id="{D7F06AC3-F40C-4207-8385-945594381C0B}"/>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0" name="Freeform 10440">
                <a:extLst>
                  <a:ext uri="{FF2B5EF4-FFF2-40B4-BE49-F238E27FC236}">
                    <a16:creationId xmlns:a16="http://schemas.microsoft.com/office/drawing/2014/main" id="{2F9EEF86-E485-44C5-8D3B-B1A3DE3A42F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1" name="Freeform 10441">
                <a:extLst>
                  <a:ext uri="{FF2B5EF4-FFF2-40B4-BE49-F238E27FC236}">
                    <a16:creationId xmlns:a16="http://schemas.microsoft.com/office/drawing/2014/main" id="{95DB5E66-1D82-490C-B5F1-61BC02C0B89E}"/>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2" name="Freeform 10442">
                <a:extLst>
                  <a:ext uri="{FF2B5EF4-FFF2-40B4-BE49-F238E27FC236}">
                    <a16:creationId xmlns:a16="http://schemas.microsoft.com/office/drawing/2014/main" id="{F5FA2C28-9426-4731-88BF-C153C83604B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3" name="Freeform 10443">
                <a:extLst>
                  <a:ext uri="{FF2B5EF4-FFF2-40B4-BE49-F238E27FC236}">
                    <a16:creationId xmlns:a16="http://schemas.microsoft.com/office/drawing/2014/main" id="{D706EDFB-375F-4BDB-9B70-790BD4734E96}"/>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4" name="Freeform 10444">
                <a:extLst>
                  <a:ext uri="{FF2B5EF4-FFF2-40B4-BE49-F238E27FC236}">
                    <a16:creationId xmlns:a16="http://schemas.microsoft.com/office/drawing/2014/main" id="{4C7AAA26-E0CD-4294-A82B-CBEFF4D16E8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5" name="Freeform 10445">
                <a:extLst>
                  <a:ext uri="{FF2B5EF4-FFF2-40B4-BE49-F238E27FC236}">
                    <a16:creationId xmlns:a16="http://schemas.microsoft.com/office/drawing/2014/main" id="{E6D204C2-BFFD-4794-BD7E-51D37EF6710A}"/>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6" name="Freeform 10446">
                <a:extLst>
                  <a:ext uri="{FF2B5EF4-FFF2-40B4-BE49-F238E27FC236}">
                    <a16:creationId xmlns:a16="http://schemas.microsoft.com/office/drawing/2014/main" id="{1396D886-F395-419E-81CC-176E58BB5D95}"/>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7" name="Freeform 10447">
                <a:extLst>
                  <a:ext uri="{FF2B5EF4-FFF2-40B4-BE49-F238E27FC236}">
                    <a16:creationId xmlns:a16="http://schemas.microsoft.com/office/drawing/2014/main" id="{F4D53C1A-8CD7-4201-A7EA-B2F14ACD2644}"/>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8" name="Freeform 10448">
                <a:extLst>
                  <a:ext uri="{FF2B5EF4-FFF2-40B4-BE49-F238E27FC236}">
                    <a16:creationId xmlns:a16="http://schemas.microsoft.com/office/drawing/2014/main" id="{D10E3D71-4101-473F-A9CE-798760A306DE}"/>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9" name="Freeform 10449">
                <a:extLst>
                  <a:ext uri="{FF2B5EF4-FFF2-40B4-BE49-F238E27FC236}">
                    <a16:creationId xmlns:a16="http://schemas.microsoft.com/office/drawing/2014/main" id="{6174464C-621F-44C9-966B-0BE52ECDB4D8}"/>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0" name="Freeform 10450">
                <a:extLst>
                  <a:ext uri="{FF2B5EF4-FFF2-40B4-BE49-F238E27FC236}">
                    <a16:creationId xmlns:a16="http://schemas.microsoft.com/office/drawing/2014/main" id="{0D64105E-ABFA-4EF4-9396-6DC41B2B516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1" name="Freeform 10451">
                <a:extLst>
                  <a:ext uri="{FF2B5EF4-FFF2-40B4-BE49-F238E27FC236}">
                    <a16:creationId xmlns:a16="http://schemas.microsoft.com/office/drawing/2014/main" id="{AC312E30-8B4B-4702-ADF2-45224A989BA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2" name="Freeform 10452">
                <a:extLst>
                  <a:ext uri="{FF2B5EF4-FFF2-40B4-BE49-F238E27FC236}">
                    <a16:creationId xmlns:a16="http://schemas.microsoft.com/office/drawing/2014/main" id="{590B4343-AA73-48EC-942E-4E5E6857E14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3" name="Freeform 10453">
                <a:extLst>
                  <a:ext uri="{FF2B5EF4-FFF2-40B4-BE49-F238E27FC236}">
                    <a16:creationId xmlns:a16="http://schemas.microsoft.com/office/drawing/2014/main" id="{0854DF7D-5DC3-4CB0-8479-52A24EC4BDF1}"/>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4" name="Freeform 10454">
                <a:extLst>
                  <a:ext uri="{FF2B5EF4-FFF2-40B4-BE49-F238E27FC236}">
                    <a16:creationId xmlns:a16="http://schemas.microsoft.com/office/drawing/2014/main" id="{56C148E5-3366-4773-B8F0-C7E6C0CF2713}"/>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5" name="Freeform 10455">
                <a:extLst>
                  <a:ext uri="{FF2B5EF4-FFF2-40B4-BE49-F238E27FC236}">
                    <a16:creationId xmlns:a16="http://schemas.microsoft.com/office/drawing/2014/main" id="{D88EE879-ECDE-47F1-9960-0261B6E6C41F}"/>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6" name="Freeform 10456">
                <a:extLst>
                  <a:ext uri="{FF2B5EF4-FFF2-40B4-BE49-F238E27FC236}">
                    <a16:creationId xmlns:a16="http://schemas.microsoft.com/office/drawing/2014/main" id="{FBB7156F-8F45-4E1C-B817-800CB2E8C08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7" name="Freeform 10457">
                <a:extLst>
                  <a:ext uri="{FF2B5EF4-FFF2-40B4-BE49-F238E27FC236}">
                    <a16:creationId xmlns:a16="http://schemas.microsoft.com/office/drawing/2014/main" id="{12A302D2-C613-40B6-ACA5-19F2AF301413}"/>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8" name="Freeform 10458">
                <a:extLst>
                  <a:ext uri="{FF2B5EF4-FFF2-40B4-BE49-F238E27FC236}">
                    <a16:creationId xmlns:a16="http://schemas.microsoft.com/office/drawing/2014/main" id="{FE7C46D9-5E32-4F37-B9B5-4A08CCE7A688}"/>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9" name="Freeform 10459">
                <a:extLst>
                  <a:ext uri="{FF2B5EF4-FFF2-40B4-BE49-F238E27FC236}">
                    <a16:creationId xmlns:a16="http://schemas.microsoft.com/office/drawing/2014/main" id="{0D719875-2984-4E8E-BD2C-2241FE051B9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0" name="Freeform 10460">
                <a:extLst>
                  <a:ext uri="{FF2B5EF4-FFF2-40B4-BE49-F238E27FC236}">
                    <a16:creationId xmlns:a16="http://schemas.microsoft.com/office/drawing/2014/main" id="{33DE70BE-05C4-4DDA-83A9-388F61AF407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1" name="Freeform 10461">
                <a:extLst>
                  <a:ext uri="{FF2B5EF4-FFF2-40B4-BE49-F238E27FC236}">
                    <a16:creationId xmlns:a16="http://schemas.microsoft.com/office/drawing/2014/main" id="{0F980136-E26D-4DA0-8939-04A9E4D0F097}"/>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2" name="Freeform 10462">
                <a:extLst>
                  <a:ext uri="{FF2B5EF4-FFF2-40B4-BE49-F238E27FC236}">
                    <a16:creationId xmlns:a16="http://schemas.microsoft.com/office/drawing/2014/main" id="{79BDDED5-B0B0-470E-BD46-CFEE90EFD470}"/>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3" name="Freeform 10463">
                <a:extLst>
                  <a:ext uri="{FF2B5EF4-FFF2-40B4-BE49-F238E27FC236}">
                    <a16:creationId xmlns:a16="http://schemas.microsoft.com/office/drawing/2014/main" id="{CED3C474-1B14-48C2-9888-D3811B25157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4" name="Freeform 10464">
                <a:extLst>
                  <a:ext uri="{FF2B5EF4-FFF2-40B4-BE49-F238E27FC236}">
                    <a16:creationId xmlns:a16="http://schemas.microsoft.com/office/drawing/2014/main" id="{91FA4CFF-E103-4DA1-9C39-A3EA96DBE41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5" name="Freeform 10465">
                <a:extLst>
                  <a:ext uri="{FF2B5EF4-FFF2-40B4-BE49-F238E27FC236}">
                    <a16:creationId xmlns:a16="http://schemas.microsoft.com/office/drawing/2014/main" id="{A2FFF7F9-31F0-4815-97A0-7C1BB8569D3B}"/>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6" name="Freeform 10466">
                <a:extLst>
                  <a:ext uri="{FF2B5EF4-FFF2-40B4-BE49-F238E27FC236}">
                    <a16:creationId xmlns:a16="http://schemas.microsoft.com/office/drawing/2014/main" id="{FB55F0A2-59CD-46DE-BB5C-A3602F4EB637}"/>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7" name="Freeform 10467">
                <a:extLst>
                  <a:ext uri="{FF2B5EF4-FFF2-40B4-BE49-F238E27FC236}">
                    <a16:creationId xmlns:a16="http://schemas.microsoft.com/office/drawing/2014/main" id="{996308FC-33E2-4AF5-80E6-F739C929E7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8" name="Freeform 10468">
                <a:extLst>
                  <a:ext uri="{FF2B5EF4-FFF2-40B4-BE49-F238E27FC236}">
                    <a16:creationId xmlns:a16="http://schemas.microsoft.com/office/drawing/2014/main" id="{6E303956-E729-46E8-B6DA-C639A0E9FD91}"/>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9" name="Freeform 10469">
                <a:extLst>
                  <a:ext uri="{FF2B5EF4-FFF2-40B4-BE49-F238E27FC236}">
                    <a16:creationId xmlns:a16="http://schemas.microsoft.com/office/drawing/2014/main" id="{74B2736C-630D-4DA1-8918-6FA464980B1C}"/>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0" name="Freeform 10470">
                <a:extLst>
                  <a:ext uri="{FF2B5EF4-FFF2-40B4-BE49-F238E27FC236}">
                    <a16:creationId xmlns:a16="http://schemas.microsoft.com/office/drawing/2014/main" id="{A334A0D7-E49D-43AD-9898-AF800091325F}"/>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1" name="Freeform 10471">
                <a:extLst>
                  <a:ext uri="{FF2B5EF4-FFF2-40B4-BE49-F238E27FC236}">
                    <a16:creationId xmlns:a16="http://schemas.microsoft.com/office/drawing/2014/main" id="{0111BE22-9B5D-462E-87AF-6674D47E1834}"/>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2" name="Freeform 10472">
                <a:extLst>
                  <a:ext uri="{FF2B5EF4-FFF2-40B4-BE49-F238E27FC236}">
                    <a16:creationId xmlns:a16="http://schemas.microsoft.com/office/drawing/2014/main" id="{66BCAD8F-857E-41C8-A77D-5BC8544C3F6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3" name="Freeform 10473">
                <a:extLst>
                  <a:ext uri="{FF2B5EF4-FFF2-40B4-BE49-F238E27FC236}">
                    <a16:creationId xmlns:a16="http://schemas.microsoft.com/office/drawing/2014/main" id="{0361E802-D7E5-40E7-8E70-75AEDFED63D7}"/>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4" name="Freeform 10474">
                <a:extLst>
                  <a:ext uri="{FF2B5EF4-FFF2-40B4-BE49-F238E27FC236}">
                    <a16:creationId xmlns:a16="http://schemas.microsoft.com/office/drawing/2014/main" id="{7D1DAD00-7E78-487D-923A-84EE8E005A53}"/>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5" name="Freeform 10475">
                <a:extLst>
                  <a:ext uri="{FF2B5EF4-FFF2-40B4-BE49-F238E27FC236}">
                    <a16:creationId xmlns:a16="http://schemas.microsoft.com/office/drawing/2014/main" id="{92F33CD3-6CB6-44E0-B22E-8F5ED8D2BCB4}"/>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6" name="Freeform 10476">
                <a:extLst>
                  <a:ext uri="{FF2B5EF4-FFF2-40B4-BE49-F238E27FC236}">
                    <a16:creationId xmlns:a16="http://schemas.microsoft.com/office/drawing/2014/main" id="{2DFFE307-F0FB-4603-9146-4AF14C378E80}"/>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7" name="Freeform 10477">
                <a:extLst>
                  <a:ext uri="{FF2B5EF4-FFF2-40B4-BE49-F238E27FC236}">
                    <a16:creationId xmlns:a16="http://schemas.microsoft.com/office/drawing/2014/main" id="{BCD064C6-DB8A-4527-80FE-663055F6E51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8" name="Freeform 10478">
                <a:extLst>
                  <a:ext uri="{FF2B5EF4-FFF2-40B4-BE49-F238E27FC236}">
                    <a16:creationId xmlns:a16="http://schemas.microsoft.com/office/drawing/2014/main" id="{DC482C26-0FC3-4F82-8687-D697A17B486B}"/>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9" name="Freeform 10479">
                <a:extLst>
                  <a:ext uri="{FF2B5EF4-FFF2-40B4-BE49-F238E27FC236}">
                    <a16:creationId xmlns:a16="http://schemas.microsoft.com/office/drawing/2014/main" id="{89112D9A-CCFC-4E36-AC0B-35326A9158C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0" name="Freeform 10480">
                <a:extLst>
                  <a:ext uri="{FF2B5EF4-FFF2-40B4-BE49-F238E27FC236}">
                    <a16:creationId xmlns:a16="http://schemas.microsoft.com/office/drawing/2014/main" id="{D546A68F-43A8-41B0-A40E-99FD165AE8F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1" name="Freeform 10481">
                <a:extLst>
                  <a:ext uri="{FF2B5EF4-FFF2-40B4-BE49-F238E27FC236}">
                    <a16:creationId xmlns:a16="http://schemas.microsoft.com/office/drawing/2014/main" id="{3EF06918-7E56-4151-960D-6FB142CAB4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2" name="Freeform 10482">
                <a:extLst>
                  <a:ext uri="{FF2B5EF4-FFF2-40B4-BE49-F238E27FC236}">
                    <a16:creationId xmlns:a16="http://schemas.microsoft.com/office/drawing/2014/main" id="{0DF6ED8C-9B0B-4B93-9579-D9833BE641B4}"/>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3" name="Freeform 10483">
                <a:extLst>
                  <a:ext uri="{FF2B5EF4-FFF2-40B4-BE49-F238E27FC236}">
                    <a16:creationId xmlns:a16="http://schemas.microsoft.com/office/drawing/2014/main" id="{760AD949-0D59-4F2E-9AA1-C95E84C402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4" name="Freeform 10484">
                <a:extLst>
                  <a:ext uri="{FF2B5EF4-FFF2-40B4-BE49-F238E27FC236}">
                    <a16:creationId xmlns:a16="http://schemas.microsoft.com/office/drawing/2014/main" id="{254E8691-F608-4BE6-952A-FDA799EFD477}"/>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5" name="Freeform 10485">
                <a:extLst>
                  <a:ext uri="{FF2B5EF4-FFF2-40B4-BE49-F238E27FC236}">
                    <a16:creationId xmlns:a16="http://schemas.microsoft.com/office/drawing/2014/main" id="{C39DA142-D3C7-48EC-A575-CEF72B003910}"/>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6" name="Freeform 10486">
                <a:extLst>
                  <a:ext uri="{FF2B5EF4-FFF2-40B4-BE49-F238E27FC236}">
                    <a16:creationId xmlns:a16="http://schemas.microsoft.com/office/drawing/2014/main" id="{4D657426-4799-4ABB-A7E9-6E86F117047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7" name="Freeform 10487">
                <a:extLst>
                  <a:ext uri="{FF2B5EF4-FFF2-40B4-BE49-F238E27FC236}">
                    <a16:creationId xmlns:a16="http://schemas.microsoft.com/office/drawing/2014/main" id="{73B39C78-2476-4990-9EDF-CBDBC9D3A77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8" name="Freeform 10488">
                <a:extLst>
                  <a:ext uri="{FF2B5EF4-FFF2-40B4-BE49-F238E27FC236}">
                    <a16:creationId xmlns:a16="http://schemas.microsoft.com/office/drawing/2014/main" id="{4793C5CC-ECAA-48E3-94DF-80EDE72B59A3}"/>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9" name="Freeform 10489">
                <a:extLst>
                  <a:ext uri="{FF2B5EF4-FFF2-40B4-BE49-F238E27FC236}">
                    <a16:creationId xmlns:a16="http://schemas.microsoft.com/office/drawing/2014/main" id="{45A8980F-2B21-481B-B98A-A0C111E4E8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0" name="Freeform 10490">
                <a:extLst>
                  <a:ext uri="{FF2B5EF4-FFF2-40B4-BE49-F238E27FC236}">
                    <a16:creationId xmlns:a16="http://schemas.microsoft.com/office/drawing/2014/main" id="{A1EF69E6-13BF-4A92-BE51-E052D68CCB01}"/>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1" name="Freeform 10491">
                <a:extLst>
                  <a:ext uri="{FF2B5EF4-FFF2-40B4-BE49-F238E27FC236}">
                    <a16:creationId xmlns:a16="http://schemas.microsoft.com/office/drawing/2014/main" id="{B9A28617-C8FC-42D5-9C03-D4303FF34969}"/>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2" name="Freeform 10492">
                <a:extLst>
                  <a:ext uri="{FF2B5EF4-FFF2-40B4-BE49-F238E27FC236}">
                    <a16:creationId xmlns:a16="http://schemas.microsoft.com/office/drawing/2014/main" id="{8CAF5112-4FD5-4EC1-9663-20983D80937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3" name="Freeform 10493">
                <a:extLst>
                  <a:ext uri="{FF2B5EF4-FFF2-40B4-BE49-F238E27FC236}">
                    <a16:creationId xmlns:a16="http://schemas.microsoft.com/office/drawing/2014/main" id="{210A9534-9563-4393-9A05-715415AA8A13}"/>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4" name="Freeform 10494">
                <a:extLst>
                  <a:ext uri="{FF2B5EF4-FFF2-40B4-BE49-F238E27FC236}">
                    <a16:creationId xmlns:a16="http://schemas.microsoft.com/office/drawing/2014/main" id="{0126D126-16BD-4BD9-BB4F-EED19A9B5E84}"/>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5" name="Freeform 10495">
                <a:extLst>
                  <a:ext uri="{FF2B5EF4-FFF2-40B4-BE49-F238E27FC236}">
                    <a16:creationId xmlns:a16="http://schemas.microsoft.com/office/drawing/2014/main" id="{E1AC612F-4532-4AC1-A13F-E1ED0919A054}"/>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6" name="Freeform 10496">
                <a:extLst>
                  <a:ext uri="{FF2B5EF4-FFF2-40B4-BE49-F238E27FC236}">
                    <a16:creationId xmlns:a16="http://schemas.microsoft.com/office/drawing/2014/main" id="{5BC89EF9-56CC-46E6-8F13-72DD08013426}"/>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7" name="Freeform 10497">
                <a:extLst>
                  <a:ext uri="{FF2B5EF4-FFF2-40B4-BE49-F238E27FC236}">
                    <a16:creationId xmlns:a16="http://schemas.microsoft.com/office/drawing/2014/main" id="{90587076-B3C7-46F8-8053-B5B5489C12D9}"/>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8" name="Freeform 10498">
                <a:extLst>
                  <a:ext uri="{FF2B5EF4-FFF2-40B4-BE49-F238E27FC236}">
                    <a16:creationId xmlns:a16="http://schemas.microsoft.com/office/drawing/2014/main" id="{C2F3549E-4957-4677-A2F4-8E068D3F967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9" name="Freeform 10499">
                <a:extLst>
                  <a:ext uri="{FF2B5EF4-FFF2-40B4-BE49-F238E27FC236}">
                    <a16:creationId xmlns:a16="http://schemas.microsoft.com/office/drawing/2014/main" id="{9287AC61-CF02-410A-9D1B-E7C9238FFCD6}"/>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0" name="Freeform 10500">
                <a:extLst>
                  <a:ext uri="{FF2B5EF4-FFF2-40B4-BE49-F238E27FC236}">
                    <a16:creationId xmlns:a16="http://schemas.microsoft.com/office/drawing/2014/main" id="{A2FE1079-D612-4731-99FA-BD529D63AC3B}"/>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1" name="Freeform 10501">
                <a:extLst>
                  <a:ext uri="{FF2B5EF4-FFF2-40B4-BE49-F238E27FC236}">
                    <a16:creationId xmlns:a16="http://schemas.microsoft.com/office/drawing/2014/main" id="{1EE1BE72-7425-4924-917C-A754CF768026}"/>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2" name="Freeform 10502">
                <a:extLst>
                  <a:ext uri="{FF2B5EF4-FFF2-40B4-BE49-F238E27FC236}">
                    <a16:creationId xmlns:a16="http://schemas.microsoft.com/office/drawing/2014/main" id="{A51D5462-B7CC-4CF2-AC28-E821491D3587}"/>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3" name="Freeform 10503">
                <a:extLst>
                  <a:ext uri="{FF2B5EF4-FFF2-40B4-BE49-F238E27FC236}">
                    <a16:creationId xmlns:a16="http://schemas.microsoft.com/office/drawing/2014/main" id="{E0DFCCF5-1BA6-4909-BC67-9B0E28F49797}"/>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4" name="Freeform 10504">
                <a:extLst>
                  <a:ext uri="{FF2B5EF4-FFF2-40B4-BE49-F238E27FC236}">
                    <a16:creationId xmlns:a16="http://schemas.microsoft.com/office/drawing/2014/main" id="{715FB36D-1902-42E1-B832-5A25CDD51E53}"/>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5" name="Freeform 10505">
                <a:extLst>
                  <a:ext uri="{FF2B5EF4-FFF2-40B4-BE49-F238E27FC236}">
                    <a16:creationId xmlns:a16="http://schemas.microsoft.com/office/drawing/2014/main" id="{4C429D0C-A0B7-4244-BB27-842F1EA79F4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6" name="Freeform 10506">
                <a:extLst>
                  <a:ext uri="{FF2B5EF4-FFF2-40B4-BE49-F238E27FC236}">
                    <a16:creationId xmlns:a16="http://schemas.microsoft.com/office/drawing/2014/main" id="{0CB1B896-60D0-4F4F-B96C-E0E0FB8B1512}"/>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7" name="Freeform 10507">
                <a:extLst>
                  <a:ext uri="{FF2B5EF4-FFF2-40B4-BE49-F238E27FC236}">
                    <a16:creationId xmlns:a16="http://schemas.microsoft.com/office/drawing/2014/main" id="{33C2EFC5-BE72-474C-93E5-A4FCB4C3D40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8" name="Freeform 10508">
                <a:extLst>
                  <a:ext uri="{FF2B5EF4-FFF2-40B4-BE49-F238E27FC236}">
                    <a16:creationId xmlns:a16="http://schemas.microsoft.com/office/drawing/2014/main" id="{344EA3EE-E509-4934-9033-1F8AB646337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9" name="Freeform 10509">
                <a:extLst>
                  <a:ext uri="{FF2B5EF4-FFF2-40B4-BE49-F238E27FC236}">
                    <a16:creationId xmlns:a16="http://schemas.microsoft.com/office/drawing/2014/main" id="{0AD2373D-EE01-4447-AA1D-7638F974CA40}"/>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0" name="Freeform 10510">
                <a:extLst>
                  <a:ext uri="{FF2B5EF4-FFF2-40B4-BE49-F238E27FC236}">
                    <a16:creationId xmlns:a16="http://schemas.microsoft.com/office/drawing/2014/main" id="{85361F03-012F-4845-B7EB-8066FDCAE33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1" name="Freeform 10511">
                <a:extLst>
                  <a:ext uri="{FF2B5EF4-FFF2-40B4-BE49-F238E27FC236}">
                    <a16:creationId xmlns:a16="http://schemas.microsoft.com/office/drawing/2014/main" id="{89E455AA-A5C7-41E8-9871-A69C37BFFC7B}"/>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2" name="Freeform 10512">
                <a:extLst>
                  <a:ext uri="{FF2B5EF4-FFF2-40B4-BE49-F238E27FC236}">
                    <a16:creationId xmlns:a16="http://schemas.microsoft.com/office/drawing/2014/main" id="{7ADC861A-B112-4F8D-8C27-2078BA6A9D9E}"/>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3" name="Freeform 10513">
                <a:extLst>
                  <a:ext uri="{FF2B5EF4-FFF2-40B4-BE49-F238E27FC236}">
                    <a16:creationId xmlns:a16="http://schemas.microsoft.com/office/drawing/2014/main" id="{9B4E808E-AC65-43AE-880F-A68B74D5CFC8}"/>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4" name="Freeform 10514">
                <a:extLst>
                  <a:ext uri="{FF2B5EF4-FFF2-40B4-BE49-F238E27FC236}">
                    <a16:creationId xmlns:a16="http://schemas.microsoft.com/office/drawing/2014/main" id="{DBB6E9B3-7887-4C35-9B4A-761AC7516D90}"/>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5" name="Freeform 10515">
                <a:extLst>
                  <a:ext uri="{FF2B5EF4-FFF2-40B4-BE49-F238E27FC236}">
                    <a16:creationId xmlns:a16="http://schemas.microsoft.com/office/drawing/2014/main" id="{9B0911FC-14B0-4B0B-ADD1-2D4B68571B83}"/>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6" name="Freeform 10516">
                <a:extLst>
                  <a:ext uri="{FF2B5EF4-FFF2-40B4-BE49-F238E27FC236}">
                    <a16:creationId xmlns:a16="http://schemas.microsoft.com/office/drawing/2014/main" id="{A0A457A8-B22E-40BF-9129-3E3BBBB68BD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7" name="Freeform 10517">
                <a:extLst>
                  <a:ext uri="{FF2B5EF4-FFF2-40B4-BE49-F238E27FC236}">
                    <a16:creationId xmlns:a16="http://schemas.microsoft.com/office/drawing/2014/main" id="{481B63BA-1FB7-4946-B41D-15D520D2F4D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8" name="Freeform 10518">
                <a:extLst>
                  <a:ext uri="{FF2B5EF4-FFF2-40B4-BE49-F238E27FC236}">
                    <a16:creationId xmlns:a16="http://schemas.microsoft.com/office/drawing/2014/main" id="{4F4C9A78-B7C8-469B-A763-FBF8123B954D}"/>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9" name="Freeform 10519">
                <a:extLst>
                  <a:ext uri="{FF2B5EF4-FFF2-40B4-BE49-F238E27FC236}">
                    <a16:creationId xmlns:a16="http://schemas.microsoft.com/office/drawing/2014/main" id="{870B71FE-15DA-4A49-BC4C-234782837805}"/>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0" name="Freeform 10520">
                <a:extLst>
                  <a:ext uri="{FF2B5EF4-FFF2-40B4-BE49-F238E27FC236}">
                    <a16:creationId xmlns:a16="http://schemas.microsoft.com/office/drawing/2014/main" id="{64D74D63-FE82-42D8-B8AF-366B7C85A52E}"/>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1" name="Freeform 10521">
                <a:extLst>
                  <a:ext uri="{FF2B5EF4-FFF2-40B4-BE49-F238E27FC236}">
                    <a16:creationId xmlns:a16="http://schemas.microsoft.com/office/drawing/2014/main" id="{65A5C34B-C905-4A4A-9F3D-E7709D9DF782}"/>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2" name="Freeform 10522">
                <a:extLst>
                  <a:ext uri="{FF2B5EF4-FFF2-40B4-BE49-F238E27FC236}">
                    <a16:creationId xmlns:a16="http://schemas.microsoft.com/office/drawing/2014/main" id="{12D6D932-9D47-46AC-8E12-B3FA8AE7DF5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3" name="Freeform 10523">
                <a:extLst>
                  <a:ext uri="{FF2B5EF4-FFF2-40B4-BE49-F238E27FC236}">
                    <a16:creationId xmlns:a16="http://schemas.microsoft.com/office/drawing/2014/main" id="{E1E0D0F1-67EE-4782-8B83-35F8B7B4AF27}"/>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4" name="Freeform 10524">
                <a:extLst>
                  <a:ext uri="{FF2B5EF4-FFF2-40B4-BE49-F238E27FC236}">
                    <a16:creationId xmlns:a16="http://schemas.microsoft.com/office/drawing/2014/main" id="{6E293079-3C25-494A-BB9A-5A992F8436EA}"/>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5" name="Freeform 10525">
                <a:extLst>
                  <a:ext uri="{FF2B5EF4-FFF2-40B4-BE49-F238E27FC236}">
                    <a16:creationId xmlns:a16="http://schemas.microsoft.com/office/drawing/2014/main" id="{46DA7CE6-67B3-4B7F-91A7-63B94B7A9977}"/>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6" name="Freeform 10526">
                <a:extLst>
                  <a:ext uri="{FF2B5EF4-FFF2-40B4-BE49-F238E27FC236}">
                    <a16:creationId xmlns:a16="http://schemas.microsoft.com/office/drawing/2014/main" id="{32BDFE18-1489-47DE-9C86-7B6F30EFF8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7" name="Freeform 10527">
                <a:extLst>
                  <a:ext uri="{FF2B5EF4-FFF2-40B4-BE49-F238E27FC236}">
                    <a16:creationId xmlns:a16="http://schemas.microsoft.com/office/drawing/2014/main" id="{4028BD0F-0ABD-4E49-B325-D0BD263A8978}"/>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8" name="Freeform 10528">
                <a:extLst>
                  <a:ext uri="{FF2B5EF4-FFF2-40B4-BE49-F238E27FC236}">
                    <a16:creationId xmlns:a16="http://schemas.microsoft.com/office/drawing/2014/main" id="{D27369C1-4419-4183-B436-4B947E6F67AB}"/>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9" name="Freeform 10529">
                <a:extLst>
                  <a:ext uri="{FF2B5EF4-FFF2-40B4-BE49-F238E27FC236}">
                    <a16:creationId xmlns:a16="http://schemas.microsoft.com/office/drawing/2014/main" id="{6EE64E56-F797-4CB3-B9E5-F571AA3CB3B2}"/>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0" name="Freeform 10530">
                <a:extLst>
                  <a:ext uri="{FF2B5EF4-FFF2-40B4-BE49-F238E27FC236}">
                    <a16:creationId xmlns:a16="http://schemas.microsoft.com/office/drawing/2014/main" id="{29647F3E-F6B6-4F85-87CC-8C57FA402088}"/>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1" name="Freeform 10531">
                <a:extLst>
                  <a:ext uri="{FF2B5EF4-FFF2-40B4-BE49-F238E27FC236}">
                    <a16:creationId xmlns:a16="http://schemas.microsoft.com/office/drawing/2014/main" id="{F3AEB1FD-3EC9-4606-B26A-66F2C0E2CCBA}"/>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2" name="Freeform 10532">
                <a:extLst>
                  <a:ext uri="{FF2B5EF4-FFF2-40B4-BE49-F238E27FC236}">
                    <a16:creationId xmlns:a16="http://schemas.microsoft.com/office/drawing/2014/main" id="{6DE780CB-3A2B-4BD1-AA29-6DDA97DB5E53}"/>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3" name="Freeform 10533">
                <a:extLst>
                  <a:ext uri="{FF2B5EF4-FFF2-40B4-BE49-F238E27FC236}">
                    <a16:creationId xmlns:a16="http://schemas.microsoft.com/office/drawing/2014/main" id="{45D53BE8-3D8A-46A8-BF93-7A303115C8FD}"/>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4" name="Freeform 10534">
                <a:extLst>
                  <a:ext uri="{FF2B5EF4-FFF2-40B4-BE49-F238E27FC236}">
                    <a16:creationId xmlns:a16="http://schemas.microsoft.com/office/drawing/2014/main" id="{97E8E8A6-12D1-4691-B094-DD111A2ACC8E}"/>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5" name="Freeform 10535">
                <a:extLst>
                  <a:ext uri="{FF2B5EF4-FFF2-40B4-BE49-F238E27FC236}">
                    <a16:creationId xmlns:a16="http://schemas.microsoft.com/office/drawing/2014/main" id="{9DE2D10F-7110-4A06-8CA3-935527B53704}"/>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6" name="Freeform 10536">
                <a:extLst>
                  <a:ext uri="{FF2B5EF4-FFF2-40B4-BE49-F238E27FC236}">
                    <a16:creationId xmlns:a16="http://schemas.microsoft.com/office/drawing/2014/main" id="{66F88FFB-4572-4EEA-B3C2-E04B8D598A9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7" name="Freeform 10537">
                <a:extLst>
                  <a:ext uri="{FF2B5EF4-FFF2-40B4-BE49-F238E27FC236}">
                    <a16:creationId xmlns:a16="http://schemas.microsoft.com/office/drawing/2014/main" id="{B23DC658-5BF3-469B-ACFA-CEC34B1ADE0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8" name="Freeform 10538">
                <a:extLst>
                  <a:ext uri="{FF2B5EF4-FFF2-40B4-BE49-F238E27FC236}">
                    <a16:creationId xmlns:a16="http://schemas.microsoft.com/office/drawing/2014/main" id="{B908E016-CC9C-4141-B888-AE1C76074B9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9" name="Freeform 10539">
                <a:extLst>
                  <a:ext uri="{FF2B5EF4-FFF2-40B4-BE49-F238E27FC236}">
                    <a16:creationId xmlns:a16="http://schemas.microsoft.com/office/drawing/2014/main" id="{893F692D-EAD3-4A45-9501-8C9A20A64830}"/>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0" name="Freeform 10540">
                <a:extLst>
                  <a:ext uri="{FF2B5EF4-FFF2-40B4-BE49-F238E27FC236}">
                    <a16:creationId xmlns:a16="http://schemas.microsoft.com/office/drawing/2014/main" id="{ACC645E1-ED3A-4C56-8B07-83E6B2CDBAC9}"/>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1" name="Freeform 10541">
                <a:extLst>
                  <a:ext uri="{FF2B5EF4-FFF2-40B4-BE49-F238E27FC236}">
                    <a16:creationId xmlns:a16="http://schemas.microsoft.com/office/drawing/2014/main" id="{F505F255-4E41-494E-A062-4DEE97A8ECB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2" name="Freeform 10542">
                <a:extLst>
                  <a:ext uri="{FF2B5EF4-FFF2-40B4-BE49-F238E27FC236}">
                    <a16:creationId xmlns:a16="http://schemas.microsoft.com/office/drawing/2014/main" id="{F3744424-8C62-47EA-8A25-06A47DA747A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3" name="Freeform 10543">
                <a:extLst>
                  <a:ext uri="{FF2B5EF4-FFF2-40B4-BE49-F238E27FC236}">
                    <a16:creationId xmlns:a16="http://schemas.microsoft.com/office/drawing/2014/main" id="{AC1B0BF4-7DE0-4C2D-AC22-EFD3DE7E9E3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4" name="Freeform 10544">
                <a:extLst>
                  <a:ext uri="{FF2B5EF4-FFF2-40B4-BE49-F238E27FC236}">
                    <a16:creationId xmlns:a16="http://schemas.microsoft.com/office/drawing/2014/main" id="{9772565E-9527-427E-84FF-C6190CE6D421}"/>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5" name="Freeform 10545">
                <a:extLst>
                  <a:ext uri="{FF2B5EF4-FFF2-40B4-BE49-F238E27FC236}">
                    <a16:creationId xmlns:a16="http://schemas.microsoft.com/office/drawing/2014/main" id="{1F061D4F-22FF-4105-94A2-8A22643D8F9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6" name="Freeform 10546">
                <a:extLst>
                  <a:ext uri="{FF2B5EF4-FFF2-40B4-BE49-F238E27FC236}">
                    <a16:creationId xmlns:a16="http://schemas.microsoft.com/office/drawing/2014/main" id="{B6013594-5819-4D9B-82A8-DFAE6F9C575A}"/>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7" name="Freeform 10547">
                <a:extLst>
                  <a:ext uri="{FF2B5EF4-FFF2-40B4-BE49-F238E27FC236}">
                    <a16:creationId xmlns:a16="http://schemas.microsoft.com/office/drawing/2014/main" id="{CE2E3AC1-2AC3-4B38-AE7D-3F39C9409032}"/>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8" name="Freeform 10548">
                <a:extLst>
                  <a:ext uri="{FF2B5EF4-FFF2-40B4-BE49-F238E27FC236}">
                    <a16:creationId xmlns:a16="http://schemas.microsoft.com/office/drawing/2014/main" id="{BE84DB71-EDD9-47D2-9500-EEE21C4CAEB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9" name="Freeform 10549">
                <a:extLst>
                  <a:ext uri="{FF2B5EF4-FFF2-40B4-BE49-F238E27FC236}">
                    <a16:creationId xmlns:a16="http://schemas.microsoft.com/office/drawing/2014/main" id="{6D8F3C76-1E0D-449E-9957-0E0F7E0404CF}"/>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0" name="Freeform 10550">
                <a:extLst>
                  <a:ext uri="{FF2B5EF4-FFF2-40B4-BE49-F238E27FC236}">
                    <a16:creationId xmlns:a16="http://schemas.microsoft.com/office/drawing/2014/main" id="{AB8C43AC-2995-4270-AA02-B6C006B422B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1" name="Freeform 10551">
                <a:extLst>
                  <a:ext uri="{FF2B5EF4-FFF2-40B4-BE49-F238E27FC236}">
                    <a16:creationId xmlns:a16="http://schemas.microsoft.com/office/drawing/2014/main" id="{A8F308C7-209A-45FC-85DA-F759786595DF}"/>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2" name="Freeform 10552">
                <a:extLst>
                  <a:ext uri="{FF2B5EF4-FFF2-40B4-BE49-F238E27FC236}">
                    <a16:creationId xmlns:a16="http://schemas.microsoft.com/office/drawing/2014/main" id="{3FD2A04B-313F-4B62-B49F-20E8A847E5BB}"/>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3" name="Freeform 10553">
                <a:extLst>
                  <a:ext uri="{FF2B5EF4-FFF2-40B4-BE49-F238E27FC236}">
                    <a16:creationId xmlns:a16="http://schemas.microsoft.com/office/drawing/2014/main" id="{BE408BD0-E401-438B-9C64-5C64EFA1D38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4" name="Freeform 10554">
                <a:extLst>
                  <a:ext uri="{FF2B5EF4-FFF2-40B4-BE49-F238E27FC236}">
                    <a16:creationId xmlns:a16="http://schemas.microsoft.com/office/drawing/2014/main" id="{0545682C-CCBA-49F0-8EF0-5F4C15814988}"/>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5" name="Freeform 10555">
                <a:extLst>
                  <a:ext uri="{FF2B5EF4-FFF2-40B4-BE49-F238E27FC236}">
                    <a16:creationId xmlns:a16="http://schemas.microsoft.com/office/drawing/2014/main" id="{C5BE5040-2133-466E-983A-4EB3CEF58ED8}"/>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6" name="Freeform 10556">
                <a:extLst>
                  <a:ext uri="{FF2B5EF4-FFF2-40B4-BE49-F238E27FC236}">
                    <a16:creationId xmlns:a16="http://schemas.microsoft.com/office/drawing/2014/main" id="{3712FD58-F652-483D-9675-DF780F40B5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7" name="Freeform 10557">
                <a:extLst>
                  <a:ext uri="{FF2B5EF4-FFF2-40B4-BE49-F238E27FC236}">
                    <a16:creationId xmlns:a16="http://schemas.microsoft.com/office/drawing/2014/main" id="{45DC8048-ECD2-421F-91C8-E09807B878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8" name="Freeform 10558">
                <a:extLst>
                  <a:ext uri="{FF2B5EF4-FFF2-40B4-BE49-F238E27FC236}">
                    <a16:creationId xmlns:a16="http://schemas.microsoft.com/office/drawing/2014/main" id="{EC58E42D-83F8-4CED-AF80-4A22B6AA056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9" name="Freeform 10559">
                <a:extLst>
                  <a:ext uri="{FF2B5EF4-FFF2-40B4-BE49-F238E27FC236}">
                    <a16:creationId xmlns:a16="http://schemas.microsoft.com/office/drawing/2014/main" id="{B40566A9-D727-4413-A83E-07F000CC58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0" name="Freeform 10560">
                <a:extLst>
                  <a:ext uri="{FF2B5EF4-FFF2-40B4-BE49-F238E27FC236}">
                    <a16:creationId xmlns:a16="http://schemas.microsoft.com/office/drawing/2014/main" id="{501D1F20-82CA-40BC-B0F5-277B9177E06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1" name="Freeform 10561">
                <a:extLst>
                  <a:ext uri="{FF2B5EF4-FFF2-40B4-BE49-F238E27FC236}">
                    <a16:creationId xmlns:a16="http://schemas.microsoft.com/office/drawing/2014/main" id="{9D561FEC-2030-4FC9-8BF7-FE958300797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2" name="Freeform 10562">
                <a:extLst>
                  <a:ext uri="{FF2B5EF4-FFF2-40B4-BE49-F238E27FC236}">
                    <a16:creationId xmlns:a16="http://schemas.microsoft.com/office/drawing/2014/main" id="{F6FB842F-D576-4A58-8801-8077384D6C43}"/>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3" name="Freeform 10563">
                <a:extLst>
                  <a:ext uri="{FF2B5EF4-FFF2-40B4-BE49-F238E27FC236}">
                    <a16:creationId xmlns:a16="http://schemas.microsoft.com/office/drawing/2014/main" id="{7668C052-93A3-4066-976F-1973F26526A7}"/>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4" name="Freeform 10564">
                <a:extLst>
                  <a:ext uri="{FF2B5EF4-FFF2-40B4-BE49-F238E27FC236}">
                    <a16:creationId xmlns:a16="http://schemas.microsoft.com/office/drawing/2014/main" id="{9D5449D2-86AA-41DE-B027-64E3CAF231E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5" name="Freeform 10565">
                <a:extLst>
                  <a:ext uri="{FF2B5EF4-FFF2-40B4-BE49-F238E27FC236}">
                    <a16:creationId xmlns:a16="http://schemas.microsoft.com/office/drawing/2014/main" id="{F1FDA089-9707-4797-95B8-BFA4B0CBEBB6}"/>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6" name="Freeform 10566">
                <a:extLst>
                  <a:ext uri="{FF2B5EF4-FFF2-40B4-BE49-F238E27FC236}">
                    <a16:creationId xmlns:a16="http://schemas.microsoft.com/office/drawing/2014/main" id="{2B46965E-8340-428B-A75D-8CEBC924A660}"/>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7" name="Freeform 10567">
                <a:extLst>
                  <a:ext uri="{FF2B5EF4-FFF2-40B4-BE49-F238E27FC236}">
                    <a16:creationId xmlns:a16="http://schemas.microsoft.com/office/drawing/2014/main" id="{6D6FA7D1-D567-4D15-96C6-7A43BE96E591}"/>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8" name="Freeform 10568">
                <a:extLst>
                  <a:ext uri="{FF2B5EF4-FFF2-40B4-BE49-F238E27FC236}">
                    <a16:creationId xmlns:a16="http://schemas.microsoft.com/office/drawing/2014/main" id="{05D083C0-6E88-4CFB-88B4-E5D913E7BACA}"/>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9" name="Freeform 10569">
                <a:extLst>
                  <a:ext uri="{FF2B5EF4-FFF2-40B4-BE49-F238E27FC236}">
                    <a16:creationId xmlns:a16="http://schemas.microsoft.com/office/drawing/2014/main" id="{225113D4-0C22-49D0-B72E-54BEE7C772AF}"/>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0" name="Freeform 10570">
                <a:extLst>
                  <a:ext uri="{FF2B5EF4-FFF2-40B4-BE49-F238E27FC236}">
                    <a16:creationId xmlns:a16="http://schemas.microsoft.com/office/drawing/2014/main" id="{23A1858D-A0F9-4D04-96C8-4265CEC2B9D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1" name="Freeform 10571">
                <a:extLst>
                  <a:ext uri="{FF2B5EF4-FFF2-40B4-BE49-F238E27FC236}">
                    <a16:creationId xmlns:a16="http://schemas.microsoft.com/office/drawing/2014/main" id="{A6655D08-57A1-46B9-9A39-FA3165F06683}"/>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2" name="Freeform 10572">
                <a:extLst>
                  <a:ext uri="{FF2B5EF4-FFF2-40B4-BE49-F238E27FC236}">
                    <a16:creationId xmlns:a16="http://schemas.microsoft.com/office/drawing/2014/main" id="{178D7DC0-9224-47C1-BFCC-91125893DD8B}"/>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3" name="Freeform 10573">
                <a:extLst>
                  <a:ext uri="{FF2B5EF4-FFF2-40B4-BE49-F238E27FC236}">
                    <a16:creationId xmlns:a16="http://schemas.microsoft.com/office/drawing/2014/main" id="{A9247398-29C3-44C0-A573-D36588621C9E}"/>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4" name="Freeform 10574">
                <a:extLst>
                  <a:ext uri="{FF2B5EF4-FFF2-40B4-BE49-F238E27FC236}">
                    <a16:creationId xmlns:a16="http://schemas.microsoft.com/office/drawing/2014/main" id="{60F821AC-2B59-4B43-9D18-48CAD8EF2C47}"/>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5" name="Freeform 10575">
                <a:extLst>
                  <a:ext uri="{FF2B5EF4-FFF2-40B4-BE49-F238E27FC236}">
                    <a16:creationId xmlns:a16="http://schemas.microsoft.com/office/drawing/2014/main" id="{EF2EAED0-70BE-4266-A5EF-AF9B228E8742}"/>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6" name="Freeform 10576">
                <a:extLst>
                  <a:ext uri="{FF2B5EF4-FFF2-40B4-BE49-F238E27FC236}">
                    <a16:creationId xmlns:a16="http://schemas.microsoft.com/office/drawing/2014/main" id="{87B793D2-93DD-45DB-8A39-6F247C870E1C}"/>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7" name="Freeform 10577">
                <a:extLst>
                  <a:ext uri="{FF2B5EF4-FFF2-40B4-BE49-F238E27FC236}">
                    <a16:creationId xmlns:a16="http://schemas.microsoft.com/office/drawing/2014/main" id="{E165FC13-7397-4452-96F5-97F99B61D47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8" name="Freeform 10578">
                <a:extLst>
                  <a:ext uri="{FF2B5EF4-FFF2-40B4-BE49-F238E27FC236}">
                    <a16:creationId xmlns:a16="http://schemas.microsoft.com/office/drawing/2014/main" id="{C7D53F7C-A039-4016-B6CB-4622597672B6}"/>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9" name="Freeform 10579">
                <a:extLst>
                  <a:ext uri="{FF2B5EF4-FFF2-40B4-BE49-F238E27FC236}">
                    <a16:creationId xmlns:a16="http://schemas.microsoft.com/office/drawing/2014/main" id="{88CCFFFE-34F9-4B66-81FA-6EB0A482E477}"/>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0" name="Freeform 10580">
                <a:extLst>
                  <a:ext uri="{FF2B5EF4-FFF2-40B4-BE49-F238E27FC236}">
                    <a16:creationId xmlns:a16="http://schemas.microsoft.com/office/drawing/2014/main" id="{B0A4344F-145E-485D-98DA-D604CF0CF4A5}"/>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1" name="Freeform 10581">
                <a:extLst>
                  <a:ext uri="{FF2B5EF4-FFF2-40B4-BE49-F238E27FC236}">
                    <a16:creationId xmlns:a16="http://schemas.microsoft.com/office/drawing/2014/main" id="{16D8D595-C8C9-4005-9117-99AF9DDE5ED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2" name="Freeform 10582">
                <a:extLst>
                  <a:ext uri="{FF2B5EF4-FFF2-40B4-BE49-F238E27FC236}">
                    <a16:creationId xmlns:a16="http://schemas.microsoft.com/office/drawing/2014/main" id="{E7F18082-04A3-4D65-B535-D75FB343A43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3" name="Freeform 10583">
                <a:extLst>
                  <a:ext uri="{FF2B5EF4-FFF2-40B4-BE49-F238E27FC236}">
                    <a16:creationId xmlns:a16="http://schemas.microsoft.com/office/drawing/2014/main" id="{F0C4F72B-7AC5-49D2-BC30-90BD827439A3}"/>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4" name="Freeform 10584">
                <a:extLst>
                  <a:ext uri="{FF2B5EF4-FFF2-40B4-BE49-F238E27FC236}">
                    <a16:creationId xmlns:a16="http://schemas.microsoft.com/office/drawing/2014/main" id="{F05ACC65-4E3B-4F4B-89DB-B2D0EDFD8FE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5" name="Freeform 10585">
                <a:extLst>
                  <a:ext uri="{FF2B5EF4-FFF2-40B4-BE49-F238E27FC236}">
                    <a16:creationId xmlns:a16="http://schemas.microsoft.com/office/drawing/2014/main" id="{436D40F9-89B8-4734-A330-199A0478CE81}"/>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6" name="Freeform 10586">
                <a:extLst>
                  <a:ext uri="{FF2B5EF4-FFF2-40B4-BE49-F238E27FC236}">
                    <a16:creationId xmlns:a16="http://schemas.microsoft.com/office/drawing/2014/main" id="{2561B60E-7330-4711-AB36-ADA671EFBA59}"/>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7" name="Freeform 10587">
                <a:extLst>
                  <a:ext uri="{FF2B5EF4-FFF2-40B4-BE49-F238E27FC236}">
                    <a16:creationId xmlns:a16="http://schemas.microsoft.com/office/drawing/2014/main" id="{71A2F157-3C64-4CD1-9C62-B82DEA7A0B69}"/>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8" name="Freeform 10588">
                <a:extLst>
                  <a:ext uri="{FF2B5EF4-FFF2-40B4-BE49-F238E27FC236}">
                    <a16:creationId xmlns:a16="http://schemas.microsoft.com/office/drawing/2014/main" id="{75850763-5398-4AD5-9FCC-A741F918B42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9" name="Freeform 10589">
                <a:extLst>
                  <a:ext uri="{FF2B5EF4-FFF2-40B4-BE49-F238E27FC236}">
                    <a16:creationId xmlns:a16="http://schemas.microsoft.com/office/drawing/2014/main" id="{8EFEEADE-CD47-4DC4-A92F-8CA78ADCFCEC}"/>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0" name="Freeform 10590">
                <a:extLst>
                  <a:ext uri="{FF2B5EF4-FFF2-40B4-BE49-F238E27FC236}">
                    <a16:creationId xmlns:a16="http://schemas.microsoft.com/office/drawing/2014/main" id="{51D9F7FD-7CCF-46B1-A1AE-D263DD0258EF}"/>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1" name="Freeform 10591">
                <a:extLst>
                  <a:ext uri="{FF2B5EF4-FFF2-40B4-BE49-F238E27FC236}">
                    <a16:creationId xmlns:a16="http://schemas.microsoft.com/office/drawing/2014/main" id="{4ABE5E6D-CDD4-4CCF-B335-0AC04E73F811}"/>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2" name="Freeform 10592">
                <a:extLst>
                  <a:ext uri="{FF2B5EF4-FFF2-40B4-BE49-F238E27FC236}">
                    <a16:creationId xmlns:a16="http://schemas.microsoft.com/office/drawing/2014/main" id="{1A68EA4F-8711-4A85-A23C-6E71B69E7907}"/>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3" name="Freeform 10593">
                <a:extLst>
                  <a:ext uri="{FF2B5EF4-FFF2-40B4-BE49-F238E27FC236}">
                    <a16:creationId xmlns:a16="http://schemas.microsoft.com/office/drawing/2014/main" id="{393CA88A-08D4-49A2-A402-4652F5DE3B89}"/>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4" name="Freeform 10594">
                <a:extLst>
                  <a:ext uri="{FF2B5EF4-FFF2-40B4-BE49-F238E27FC236}">
                    <a16:creationId xmlns:a16="http://schemas.microsoft.com/office/drawing/2014/main" id="{382B1D70-CAF0-43E9-AEB7-5D6B081766D8}"/>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5" name="Freeform 10595">
                <a:extLst>
                  <a:ext uri="{FF2B5EF4-FFF2-40B4-BE49-F238E27FC236}">
                    <a16:creationId xmlns:a16="http://schemas.microsoft.com/office/drawing/2014/main" id="{A14C70A2-4267-49DB-8283-948A3939DEB5}"/>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6" name="Freeform 10596">
                <a:extLst>
                  <a:ext uri="{FF2B5EF4-FFF2-40B4-BE49-F238E27FC236}">
                    <a16:creationId xmlns:a16="http://schemas.microsoft.com/office/drawing/2014/main" id="{CC93F51C-17AF-4174-8E7E-A3032D79681E}"/>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7" name="Freeform 10597">
                <a:extLst>
                  <a:ext uri="{FF2B5EF4-FFF2-40B4-BE49-F238E27FC236}">
                    <a16:creationId xmlns:a16="http://schemas.microsoft.com/office/drawing/2014/main" id="{399DCEF5-DD32-4A40-B810-8A8F03226FBD}"/>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8" name="Freeform 10598">
                <a:extLst>
                  <a:ext uri="{FF2B5EF4-FFF2-40B4-BE49-F238E27FC236}">
                    <a16:creationId xmlns:a16="http://schemas.microsoft.com/office/drawing/2014/main" id="{40B3A453-7D0C-4770-B16F-029152EBC612}"/>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9" name="Freeform 10599">
                <a:extLst>
                  <a:ext uri="{FF2B5EF4-FFF2-40B4-BE49-F238E27FC236}">
                    <a16:creationId xmlns:a16="http://schemas.microsoft.com/office/drawing/2014/main" id="{4FA72810-EAD0-422F-A60A-3E4D09FC99AF}"/>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0" name="Freeform 10600">
                <a:extLst>
                  <a:ext uri="{FF2B5EF4-FFF2-40B4-BE49-F238E27FC236}">
                    <a16:creationId xmlns:a16="http://schemas.microsoft.com/office/drawing/2014/main" id="{0BD3135A-0338-478B-8311-486B528470A6}"/>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1" name="Freeform 10601">
                <a:extLst>
                  <a:ext uri="{FF2B5EF4-FFF2-40B4-BE49-F238E27FC236}">
                    <a16:creationId xmlns:a16="http://schemas.microsoft.com/office/drawing/2014/main" id="{3EE7DCF9-7F98-44AD-849D-605CAFD60D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2" name="Freeform 10602">
                <a:extLst>
                  <a:ext uri="{FF2B5EF4-FFF2-40B4-BE49-F238E27FC236}">
                    <a16:creationId xmlns:a16="http://schemas.microsoft.com/office/drawing/2014/main" id="{C2552839-2267-4C2E-963F-AD6523C1E53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3" name="Freeform 10603">
                <a:extLst>
                  <a:ext uri="{FF2B5EF4-FFF2-40B4-BE49-F238E27FC236}">
                    <a16:creationId xmlns:a16="http://schemas.microsoft.com/office/drawing/2014/main" id="{01A7655A-41A6-4FBA-B1D8-95C1E973430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4" name="Freeform 10604">
                <a:extLst>
                  <a:ext uri="{FF2B5EF4-FFF2-40B4-BE49-F238E27FC236}">
                    <a16:creationId xmlns:a16="http://schemas.microsoft.com/office/drawing/2014/main" id="{B2DD5AFD-2259-4354-A1C0-445B1539B41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5" name="Freeform 10605">
                <a:extLst>
                  <a:ext uri="{FF2B5EF4-FFF2-40B4-BE49-F238E27FC236}">
                    <a16:creationId xmlns:a16="http://schemas.microsoft.com/office/drawing/2014/main" id="{308A807E-E44C-4DD2-B5E2-41A13FF5E00C}"/>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6" name="Freeform 10606">
                <a:extLst>
                  <a:ext uri="{FF2B5EF4-FFF2-40B4-BE49-F238E27FC236}">
                    <a16:creationId xmlns:a16="http://schemas.microsoft.com/office/drawing/2014/main" id="{9E4A459C-521C-48F4-B1C0-CD7B3D329A2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7" name="Freeform 10607">
                <a:extLst>
                  <a:ext uri="{FF2B5EF4-FFF2-40B4-BE49-F238E27FC236}">
                    <a16:creationId xmlns:a16="http://schemas.microsoft.com/office/drawing/2014/main" id="{9AFA9865-203F-4172-9974-CE11F9F34AAA}"/>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8" name="Freeform 10608">
                <a:extLst>
                  <a:ext uri="{FF2B5EF4-FFF2-40B4-BE49-F238E27FC236}">
                    <a16:creationId xmlns:a16="http://schemas.microsoft.com/office/drawing/2014/main" id="{68CBF6F6-4B7E-40D8-A5BE-E41D79E228E0}"/>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9" name="Freeform 10609">
                <a:extLst>
                  <a:ext uri="{FF2B5EF4-FFF2-40B4-BE49-F238E27FC236}">
                    <a16:creationId xmlns:a16="http://schemas.microsoft.com/office/drawing/2014/main" id="{6D5DF3C3-AF48-4555-AB19-78E02461681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0" name="Freeform 10610">
                <a:extLst>
                  <a:ext uri="{FF2B5EF4-FFF2-40B4-BE49-F238E27FC236}">
                    <a16:creationId xmlns:a16="http://schemas.microsoft.com/office/drawing/2014/main" id="{D976EADE-38DD-40F4-B0F8-C9006997290E}"/>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1" name="Freeform 10611">
                <a:extLst>
                  <a:ext uri="{FF2B5EF4-FFF2-40B4-BE49-F238E27FC236}">
                    <a16:creationId xmlns:a16="http://schemas.microsoft.com/office/drawing/2014/main" id="{4E8AD7A7-C356-4AE2-B455-7977687E6DAF}"/>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2" name="Freeform 10612">
                <a:extLst>
                  <a:ext uri="{FF2B5EF4-FFF2-40B4-BE49-F238E27FC236}">
                    <a16:creationId xmlns:a16="http://schemas.microsoft.com/office/drawing/2014/main" id="{BBDF62C3-9F7D-46CC-8B65-EF07217A885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3" name="Freeform 10613">
                <a:extLst>
                  <a:ext uri="{FF2B5EF4-FFF2-40B4-BE49-F238E27FC236}">
                    <a16:creationId xmlns:a16="http://schemas.microsoft.com/office/drawing/2014/main" id="{52E5BE68-9DB8-4196-BA9C-D35453547822}"/>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4" name="Freeform 10614">
                <a:extLst>
                  <a:ext uri="{FF2B5EF4-FFF2-40B4-BE49-F238E27FC236}">
                    <a16:creationId xmlns:a16="http://schemas.microsoft.com/office/drawing/2014/main" id="{484176EE-67D5-4FA3-8F82-3516A073C8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5" name="Freeform 10615">
                <a:extLst>
                  <a:ext uri="{FF2B5EF4-FFF2-40B4-BE49-F238E27FC236}">
                    <a16:creationId xmlns:a16="http://schemas.microsoft.com/office/drawing/2014/main" id="{78E9ED0A-044D-4505-ACEC-D9A7A425F84B}"/>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6" name="Freeform 10616">
                <a:extLst>
                  <a:ext uri="{FF2B5EF4-FFF2-40B4-BE49-F238E27FC236}">
                    <a16:creationId xmlns:a16="http://schemas.microsoft.com/office/drawing/2014/main" id="{61146C56-F7D1-4668-B32C-FF80C19EFDAC}"/>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7" name="Freeform 10617">
                <a:extLst>
                  <a:ext uri="{FF2B5EF4-FFF2-40B4-BE49-F238E27FC236}">
                    <a16:creationId xmlns:a16="http://schemas.microsoft.com/office/drawing/2014/main" id="{E61927B1-27A3-4C9C-A7BA-B4778033E82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8" name="Freeform 10618">
                <a:extLst>
                  <a:ext uri="{FF2B5EF4-FFF2-40B4-BE49-F238E27FC236}">
                    <a16:creationId xmlns:a16="http://schemas.microsoft.com/office/drawing/2014/main" id="{AAD05A96-BE59-4661-B5E7-4EA53990D3B9}"/>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9" name="Freeform 10619">
                <a:extLst>
                  <a:ext uri="{FF2B5EF4-FFF2-40B4-BE49-F238E27FC236}">
                    <a16:creationId xmlns:a16="http://schemas.microsoft.com/office/drawing/2014/main" id="{6BD42285-CFE4-4B57-B628-BB49DC6EE904}"/>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0" name="Freeform 10620">
                <a:extLst>
                  <a:ext uri="{FF2B5EF4-FFF2-40B4-BE49-F238E27FC236}">
                    <a16:creationId xmlns:a16="http://schemas.microsoft.com/office/drawing/2014/main" id="{E05E0DA9-BDAD-4ABC-B360-587C6F1FAA3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1" name="Freeform 10621">
                <a:extLst>
                  <a:ext uri="{FF2B5EF4-FFF2-40B4-BE49-F238E27FC236}">
                    <a16:creationId xmlns:a16="http://schemas.microsoft.com/office/drawing/2014/main" id="{3ADC2396-3294-4CB1-A338-D756C12AC2C8}"/>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2" name="Freeform 10622">
                <a:extLst>
                  <a:ext uri="{FF2B5EF4-FFF2-40B4-BE49-F238E27FC236}">
                    <a16:creationId xmlns:a16="http://schemas.microsoft.com/office/drawing/2014/main" id="{84DC903C-5A93-4394-8EC1-826E0BE3C0E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3" name="Freeform 10623">
                <a:extLst>
                  <a:ext uri="{FF2B5EF4-FFF2-40B4-BE49-F238E27FC236}">
                    <a16:creationId xmlns:a16="http://schemas.microsoft.com/office/drawing/2014/main" id="{B4840735-E928-4913-B4B9-25C44684AC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4" name="Freeform 10624">
                <a:extLst>
                  <a:ext uri="{FF2B5EF4-FFF2-40B4-BE49-F238E27FC236}">
                    <a16:creationId xmlns:a16="http://schemas.microsoft.com/office/drawing/2014/main" id="{BC9F3DE1-A63B-4BE5-972F-900533D5BA3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5" name="Freeform 10625">
                <a:extLst>
                  <a:ext uri="{FF2B5EF4-FFF2-40B4-BE49-F238E27FC236}">
                    <a16:creationId xmlns:a16="http://schemas.microsoft.com/office/drawing/2014/main" id="{78C0CE34-5F07-44CE-B7A5-06EBF75AFE0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6" name="Freeform 10626">
                <a:extLst>
                  <a:ext uri="{FF2B5EF4-FFF2-40B4-BE49-F238E27FC236}">
                    <a16:creationId xmlns:a16="http://schemas.microsoft.com/office/drawing/2014/main" id="{0A97893B-F8CF-4D3C-9C68-E7EE8AD88C4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7" name="Freeform 10627">
                <a:extLst>
                  <a:ext uri="{FF2B5EF4-FFF2-40B4-BE49-F238E27FC236}">
                    <a16:creationId xmlns:a16="http://schemas.microsoft.com/office/drawing/2014/main" id="{C1AD47AF-A90A-4242-9961-07586CBB233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8" name="Freeform 10628">
                <a:extLst>
                  <a:ext uri="{FF2B5EF4-FFF2-40B4-BE49-F238E27FC236}">
                    <a16:creationId xmlns:a16="http://schemas.microsoft.com/office/drawing/2014/main" id="{B38D4634-92F4-4488-B42C-E69ECBCD00C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9" name="Freeform 10629">
                <a:extLst>
                  <a:ext uri="{FF2B5EF4-FFF2-40B4-BE49-F238E27FC236}">
                    <a16:creationId xmlns:a16="http://schemas.microsoft.com/office/drawing/2014/main" id="{AEF03949-6E29-405F-95A0-D8C7FF259FF4}"/>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0" name="Freeform 10630">
                <a:extLst>
                  <a:ext uri="{FF2B5EF4-FFF2-40B4-BE49-F238E27FC236}">
                    <a16:creationId xmlns:a16="http://schemas.microsoft.com/office/drawing/2014/main" id="{C7928087-EAEF-4CEA-94F2-F542C7AF666F}"/>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1" name="Freeform 10631">
                <a:extLst>
                  <a:ext uri="{FF2B5EF4-FFF2-40B4-BE49-F238E27FC236}">
                    <a16:creationId xmlns:a16="http://schemas.microsoft.com/office/drawing/2014/main" id="{522AE43F-4CFD-4264-82CF-8BF48E491AE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2" name="Freeform 10632">
                <a:extLst>
                  <a:ext uri="{FF2B5EF4-FFF2-40B4-BE49-F238E27FC236}">
                    <a16:creationId xmlns:a16="http://schemas.microsoft.com/office/drawing/2014/main" id="{00FEBB33-74BD-4B83-A710-DDC93C23F72C}"/>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3" name="Freeform 10633">
                <a:extLst>
                  <a:ext uri="{FF2B5EF4-FFF2-40B4-BE49-F238E27FC236}">
                    <a16:creationId xmlns:a16="http://schemas.microsoft.com/office/drawing/2014/main" id="{16F2E2A6-7FA4-4780-AD08-A3954BFF664D}"/>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4" name="Freeform 10634">
                <a:extLst>
                  <a:ext uri="{FF2B5EF4-FFF2-40B4-BE49-F238E27FC236}">
                    <a16:creationId xmlns:a16="http://schemas.microsoft.com/office/drawing/2014/main" id="{F055CCC3-24BE-4D5B-802F-6361FF74F2B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5" name="Freeform 10635">
                <a:extLst>
                  <a:ext uri="{FF2B5EF4-FFF2-40B4-BE49-F238E27FC236}">
                    <a16:creationId xmlns:a16="http://schemas.microsoft.com/office/drawing/2014/main" id="{6D62102C-9388-41D5-BAC8-A7D58FEF5D6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6" name="Freeform 10636">
                <a:extLst>
                  <a:ext uri="{FF2B5EF4-FFF2-40B4-BE49-F238E27FC236}">
                    <a16:creationId xmlns:a16="http://schemas.microsoft.com/office/drawing/2014/main" id="{59F5B2AA-748D-41D6-832F-5265D162EEF1}"/>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7" name="Freeform 10637">
                <a:extLst>
                  <a:ext uri="{FF2B5EF4-FFF2-40B4-BE49-F238E27FC236}">
                    <a16:creationId xmlns:a16="http://schemas.microsoft.com/office/drawing/2014/main" id="{9D109732-A5BB-4435-A149-2827CBC13AE6}"/>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8" name="Freeform 10638">
                <a:extLst>
                  <a:ext uri="{FF2B5EF4-FFF2-40B4-BE49-F238E27FC236}">
                    <a16:creationId xmlns:a16="http://schemas.microsoft.com/office/drawing/2014/main" id="{EE892F5C-382E-424E-86BC-5D0A615F0FB4}"/>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9" name="Freeform 10639">
                <a:extLst>
                  <a:ext uri="{FF2B5EF4-FFF2-40B4-BE49-F238E27FC236}">
                    <a16:creationId xmlns:a16="http://schemas.microsoft.com/office/drawing/2014/main" id="{8E418B8C-DE21-4562-AEB5-2F5FCE5E366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0" name="Freeform 10640">
                <a:extLst>
                  <a:ext uri="{FF2B5EF4-FFF2-40B4-BE49-F238E27FC236}">
                    <a16:creationId xmlns:a16="http://schemas.microsoft.com/office/drawing/2014/main" id="{A0583B7A-93BB-4633-93B1-CCB21307CD34}"/>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1" name="Freeform 10641">
                <a:extLst>
                  <a:ext uri="{FF2B5EF4-FFF2-40B4-BE49-F238E27FC236}">
                    <a16:creationId xmlns:a16="http://schemas.microsoft.com/office/drawing/2014/main" id="{F14AD4B7-68D8-4C7A-91C2-5D706C83994E}"/>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2" name="Freeform 10642">
                <a:extLst>
                  <a:ext uri="{FF2B5EF4-FFF2-40B4-BE49-F238E27FC236}">
                    <a16:creationId xmlns:a16="http://schemas.microsoft.com/office/drawing/2014/main" id="{EE82C1CC-15BC-42D2-BE4F-A22551744FC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3" name="Freeform 10643">
                <a:extLst>
                  <a:ext uri="{FF2B5EF4-FFF2-40B4-BE49-F238E27FC236}">
                    <a16:creationId xmlns:a16="http://schemas.microsoft.com/office/drawing/2014/main" id="{BF588755-1A24-4A49-BB55-5448BF9969EF}"/>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4" name="Freeform 10644">
                <a:extLst>
                  <a:ext uri="{FF2B5EF4-FFF2-40B4-BE49-F238E27FC236}">
                    <a16:creationId xmlns:a16="http://schemas.microsoft.com/office/drawing/2014/main" id="{580BFF5D-44BE-4A5C-BF96-4F42711EF35D}"/>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5" name="Freeform 10645">
                <a:extLst>
                  <a:ext uri="{FF2B5EF4-FFF2-40B4-BE49-F238E27FC236}">
                    <a16:creationId xmlns:a16="http://schemas.microsoft.com/office/drawing/2014/main" id="{FB55EE96-22FE-4D4B-8636-6108EFC1E82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6" name="Freeform 10646">
                <a:extLst>
                  <a:ext uri="{FF2B5EF4-FFF2-40B4-BE49-F238E27FC236}">
                    <a16:creationId xmlns:a16="http://schemas.microsoft.com/office/drawing/2014/main" id="{713E6B7C-1C0B-420E-94E4-68AD253057D0}"/>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7" name="Freeform 10647">
                <a:extLst>
                  <a:ext uri="{FF2B5EF4-FFF2-40B4-BE49-F238E27FC236}">
                    <a16:creationId xmlns:a16="http://schemas.microsoft.com/office/drawing/2014/main" id="{DE325B0F-E224-44DE-9456-4755D090F2C5}"/>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8" name="Freeform 10648">
                <a:extLst>
                  <a:ext uri="{FF2B5EF4-FFF2-40B4-BE49-F238E27FC236}">
                    <a16:creationId xmlns:a16="http://schemas.microsoft.com/office/drawing/2014/main" id="{14DCFBC8-EBEB-41F3-A2BA-7FF4ABA0C412}"/>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9" name="Freeform 10649">
                <a:extLst>
                  <a:ext uri="{FF2B5EF4-FFF2-40B4-BE49-F238E27FC236}">
                    <a16:creationId xmlns:a16="http://schemas.microsoft.com/office/drawing/2014/main" id="{FDC7F82C-457C-4852-8029-E32C1FDD58D6}"/>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0" name="Freeform 10650">
                <a:extLst>
                  <a:ext uri="{FF2B5EF4-FFF2-40B4-BE49-F238E27FC236}">
                    <a16:creationId xmlns:a16="http://schemas.microsoft.com/office/drawing/2014/main" id="{091C5F7D-E5AE-47FC-BC4C-2C3E93637A2C}"/>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1" name="Freeform 10651">
                <a:extLst>
                  <a:ext uri="{FF2B5EF4-FFF2-40B4-BE49-F238E27FC236}">
                    <a16:creationId xmlns:a16="http://schemas.microsoft.com/office/drawing/2014/main" id="{19CF3779-D162-4558-AA0D-612EE15EF14F}"/>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2" name="Freeform 10652">
                <a:extLst>
                  <a:ext uri="{FF2B5EF4-FFF2-40B4-BE49-F238E27FC236}">
                    <a16:creationId xmlns:a16="http://schemas.microsoft.com/office/drawing/2014/main" id="{871910BF-8762-48CB-96A7-A1122223803D}"/>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3" name="Freeform 10653">
                <a:extLst>
                  <a:ext uri="{FF2B5EF4-FFF2-40B4-BE49-F238E27FC236}">
                    <a16:creationId xmlns:a16="http://schemas.microsoft.com/office/drawing/2014/main" id="{7823D1B5-49C9-4D56-8712-F446A2E9A3D5}"/>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4" name="Freeform 10654">
                <a:extLst>
                  <a:ext uri="{FF2B5EF4-FFF2-40B4-BE49-F238E27FC236}">
                    <a16:creationId xmlns:a16="http://schemas.microsoft.com/office/drawing/2014/main" id="{05A34BE3-7C9E-4A47-A8EC-FE6AFBA1DF0C}"/>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5" name="Freeform 10655">
                <a:extLst>
                  <a:ext uri="{FF2B5EF4-FFF2-40B4-BE49-F238E27FC236}">
                    <a16:creationId xmlns:a16="http://schemas.microsoft.com/office/drawing/2014/main" id="{CED789D1-4ABA-491E-86EE-39355F849FA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6" name="Freeform 10656">
                <a:extLst>
                  <a:ext uri="{FF2B5EF4-FFF2-40B4-BE49-F238E27FC236}">
                    <a16:creationId xmlns:a16="http://schemas.microsoft.com/office/drawing/2014/main" id="{1D97F8E5-BB54-4DE3-BFF6-3530E6821C7F}"/>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7" name="Freeform 10657">
                <a:extLst>
                  <a:ext uri="{FF2B5EF4-FFF2-40B4-BE49-F238E27FC236}">
                    <a16:creationId xmlns:a16="http://schemas.microsoft.com/office/drawing/2014/main" id="{5F8A2F30-9A11-47A1-A6C2-040170772B2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8" name="Freeform 10658">
                <a:extLst>
                  <a:ext uri="{FF2B5EF4-FFF2-40B4-BE49-F238E27FC236}">
                    <a16:creationId xmlns:a16="http://schemas.microsoft.com/office/drawing/2014/main" id="{1E21261F-D7BD-4DB0-9B59-A20387C7CAB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9" name="Freeform 10659">
                <a:extLst>
                  <a:ext uri="{FF2B5EF4-FFF2-40B4-BE49-F238E27FC236}">
                    <a16:creationId xmlns:a16="http://schemas.microsoft.com/office/drawing/2014/main" id="{E0D53C12-E84A-4C87-8E84-0AF07050233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0" name="Freeform 10660">
                <a:extLst>
                  <a:ext uri="{FF2B5EF4-FFF2-40B4-BE49-F238E27FC236}">
                    <a16:creationId xmlns:a16="http://schemas.microsoft.com/office/drawing/2014/main" id="{B4347D50-DF00-4B70-B8D8-7EAAB9470399}"/>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1" name="Freeform 10661">
                <a:extLst>
                  <a:ext uri="{FF2B5EF4-FFF2-40B4-BE49-F238E27FC236}">
                    <a16:creationId xmlns:a16="http://schemas.microsoft.com/office/drawing/2014/main" id="{10BF73C8-D32F-4312-A587-7DF2B2670000}"/>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2" name="Freeform 10662">
                <a:extLst>
                  <a:ext uri="{FF2B5EF4-FFF2-40B4-BE49-F238E27FC236}">
                    <a16:creationId xmlns:a16="http://schemas.microsoft.com/office/drawing/2014/main" id="{EEC6A749-7AEE-4BB1-8725-8607C49F8E90}"/>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3" name="Freeform 10663">
                <a:extLst>
                  <a:ext uri="{FF2B5EF4-FFF2-40B4-BE49-F238E27FC236}">
                    <a16:creationId xmlns:a16="http://schemas.microsoft.com/office/drawing/2014/main" id="{76F9C223-8D2E-4FF5-8243-474FB231D603}"/>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4" name="Freeform 10664">
                <a:extLst>
                  <a:ext uri="{FF2B5EF4-FFF2-40B4-BE49-F238E27FC236}">
                    <a16:creationId xmlns:a16="http://schemas.microsoft.com/office/drawing/2014/main" id="{5A19FE0A-D3D7-4D51-8C29-281C10DCD80B}"/>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5" name="Freeform 10665">
                <a:extLst>
                  <a:ext uri="{FF2B5EF4-FFF2-40B4-BE49-F238E27FC236}">
                    <a16:creationId xmlns:a16="http://schemas.microsoft.com/office/drawing/2014/main" id="{359870B1-8F63-4C0E-9A14-F2EB06B1FA78}"/>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6" name="Freeform 10666">
                <a:extLst>
                  <a:ext uri="{FF2B5EF4-FFF2-40B4-BE49-F238E27FC236}">
                    <a16:creationId xmlns:a16="http://schemas.microsoft.com/office/drawing/2014/main" id="{1D5916B7-F36A-4B3B-9741-8E5C1F6376F0}"/>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7" name="Freeform 10667">
                <a:extLst>
                  <a:ext uri="{FF2B5EF4-FFF2-40B4-BE49-F238E27FC236}">
                    <a16:creationId xmlns:a16="http://schemas.microsoft.com/office/drawing/2014/main" id="{2E078E56-5A33-494F-B614-A1933724AB76}"/>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8" name="Freeform 10668">
                <a:extLst>
                  <a:ext uri="{FF2B5EF4-FFF2-40B4-BE49-F238E27FC236}">
                    <a16:creationId xmlns:a16="http://schemas.microsoft.com/office/drawing/2014/main" id="{7F113CBC-E270-4474-A865-DB9BC00A9A78}"/>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9" name="Freeform 10669">
                <a:extLst>
                  <a:ext uri="{FF2B5EF4-FFF2-40B4-BE49-F238E27FC236}">
                    <a16:creationId xmlns:a16="http://schemas.microsoft.com/office/drawing/2014/main" id="{95F061FB-60A3-487A-89BC-AB4E3C86395B}"/>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0" name="Freeform 10670">
                <a:extLst>
                  <a:ext uri="{FF2B5EF4-FFF2-40B4-BE49-F238E27FC236}">
                    <a16:creationId xmlns:a16="http://schemas.microsoft.com/office/drawing/2014/main" id="{F2D18ED2-8BC8-4EC7-9FED-08BC37BB375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1" name="Freeform 10671">
                <a:extLst>
                  <a:ext uri="{FF2B5EF4-FFF2-40B4-BE49-F238E27FC236}">
                    <a16:creationId xmlns:a16="http://schemas.microsoft.com/office/drawing/2014/main" id="{DA448917-7494-4868-AC75-DD7E7AAAA7B1}"/>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2" name="Freeform 10672">
                <a:extLst>
                  <a:ext uri="{FF2B5EF4-FFF2-40B4-BE49-F238E27FC236}">
                    <a16:creationId xmlns:a16="http://schemas.microsoft.com/office/drawing/2014/main" id="{366D48F6-D42F-485D-99AA-E54EB604404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3" name="Freeform 10673">
                <a:extLst>
                  <a:ext uri="{FF2B5EF4-FFF2-40B4-BE49-F238E27FC236}">
                    <a16:creationId xmlns:a16="http://schemas.microsoft.com/office/drawing/2014/main" id="{3AE41DFA-2A9B-4CEC-833E-B1A91C6F6BA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4" name="Freeform 10674">
                <a:extLst>
                  <a:ext uri="{FF2B5EF4-FFF2-40B4-BE49-F238E27FC236}">
                    <a16:creationId xmlns:a16="http://schemas.microsoft.com/office/drawing/2014/main" id="{E01F3337-9825-44FE-BF83-72FDE81EFBD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5" name="Freeform 10675">
                <a:extLst>
                  <a:ext uri="{FF2B5EF4-FFF2-40B4-BE49-F238E27FC236}">
                    <a16:creationId xmlns:a16="http://schemas.microsoft.com/office/drawing/2014/main" id="{C8F9AC4A-CC1D-48EA-8DD3-0A876666A69D}"/>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6" name="Freeform 10676">
                <a:extLst>
                  <a:ext uri="{FF2B5EF4-FFF2-40B4-BE49-F238E27FC236}">
                    <a16:creationId xmlns:a16="http://schemas.microsoft.com/office/drawing/2014/main" id="{5C042204-262B-4B28-8CBF-8D396E14862D}"/>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7" name="Freeform 10677">
                <a:extLst>
                  <a:ext uri="{FF2B5EF4-FFF2-40B4-BE49-F238E27FC236}">
                    <a16:creationId xmlns:a16="http://schemas.microsoft.com/office/drawing/2014/main" id="{21C8816D-BE71-4741-BA4A-971BDD9E320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8" name="Freeform 10678">
                <a:extLst>
                  <a:ext uri="{FF2B5EF4-FFF2-40B4-BE49-F238E27FC236}">
                    <a16:creationId xmlns:a16="http://schemas.microsoft.com/office/drawing/2014/main" id="{D38BBA09-581A-4D01-A394-B9224DAE3AE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9" name="Freeform 10679">
                <a:extLst>
                  <a:ext uri="{FF2B5EF4-FFF2-40B4-BE49-F238E27FC236}">
                    <a16:creationId xmlns:a16="http://schemas.microsoft.com/office/drawing/2014/main" id="{3AA2E494-863C-4ADC-9362-F3EE322FEE22}"/>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0" name="Freeform 10680">
                <a:extLst>
                  <a:ext uri="{FF2B5EF4-FFF2-40B4-BE49-F238E27FC236}">
                    <a16:creationId xmlns:a16="http://schemas.microsoft.com/office/drawing/2014/main" id="{BEBDD78F-C667-493E-8BBC-FE6D306FCACD}"/>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1" name="Freeform 10681">
                <a:extLst>
                  <a:ext uri="{FF2B5EF4-FFF2-40B4-BE49-F238E27FC236}">
                    <a16:creationId xmlns:a16="http://schemas.microsoft.com/office/drawing/2014/main" id="{343BF750-C31E-4A56-955A-6F5DBA2481C9}"/>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2" name="Freeform 10682">
                <a:extLst>
                  <a:ext uri="{FF2B5EF4-FFF2-40B4-BE49-F238E27FC236}">
                    <a16:creationId xmlns:a16="http://schemas.microsoft.com/office/drawing/2014/main" id="{3CD9A83E-79FB-4D73-A2F6-AE6272EDC2B3}"/>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3" name="Freeform 10683">
                <a:extLst>
                  <a:ext uri="{FF2B5EF4-FFF2-40B4-BE49-F238E27FC236}">
                    <a16:creationId xmlns:a16="http://schemas.microsoft.com/office/drawing/2014/main" id="{203C37A2-2004-4722-8C64-5F3E4F771B0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4" name="Freeform 10684">
                <a:extLst>
                  <a:ext uri="{FF2B5EF4-FFF2-40B4-BE49-F238E27FC236}">
                    <a16:creationId xmlns:a16="http://schemas.microsoft.com/office/drawing/2014/main" id="{84C51AE5-81F8-40C5-BBE4-811568557D24}"/>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5" name="Freeform 10685">
                <a:extLst>
                  <a:ext uri="{FF2B5EF4-FFF2-40B4-BE49-F238E27FC236}">
                    <a16:creationId xmlns:a16="http://schemas.microsoft.com/office/drawing/2014/main" id="{87F40E4D-B6A2-4E59-ABDA-CD897EA2A01A}"/>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6" name="Freeform 10686">
                <a:extLst>
                  <a:ext uri="{FF2B5EF4-FFF2-40B4-BE49-F238E27FC236}">
                    <a16:creationId xmlns:a16="http://schemas.microsoft.com/office/drawing/2014/main" id="{A533A956-9CFF-4405-BEEC-49715E1CDB9F}"/>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7" name="Freeform 10687">
                <a:extLst>
                  <a:ext uri="{FF2B5EF4-FFF2-40B4-BE49-F238E27FC236}">
                    <a16:creationId xmlns:a16="http://schemas.microsoft.com/office/drawing/2014/main" id="{C903AD02-C093-40CB-9DD5-B8BA97A07A21}"/>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8" name="Freeform 10688">
                <a:extLst>
                  <a:ext uri="{FF2B5EF4-FFF2-40B4-BE49-F238E27FC236}">
                    <a16:creationId xmlns:a16="http://schemas.microsoft.com/office/drawing/2014/main" id="{31ABAD6E-7E79-419A-9F80-3C5724F3A266}"/>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9" name="Freeform 10689">
                <a:extLst>
                  <a:ext uri="{FF2B5EF4-FFF2-40B4-BE49-F238E27FC236}">
                    <a16:creationId xmlns:a16="http://schemas.microsoft.com/office/drawing/2014/main" id="{69A4AB5F-14EC-49CC-9225-F98E586E1647}"/>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0" name="Freeform 10690">
                <a:extLst>
                  <a:ext uri="{FF2B5EF4-FFF2-40B4-BE49-F238E27FC236}">
                    <a16:creationId xmlns:a16="http://schemas.microsoft.com/office/drawing/2014/main" id="{A1F4F71B-1F76-4137-A163-AF5EE8A52D3A}"/>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1" name="Freeform 10691">
                <a:extLst>
                  <a:ext uri="{FF2B5EF4-FFF2-40B4-BE49-F238E27FC236}">
                    <a16:creationId xmlns:a16="http://schemas.microsoft.com/office/drawing/2014/main" id="{077FAD30-8427-45D5-A4C9-47C28A51CB1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2" name="Freeform 10692">
                <a:extLst>
                  <a:ext uri="{FF2B5EF4-FFF2-40B4-BE49-F238E27FC236}">
                    <a16:creationId xmlns:a16="http://schemas.microsoft.com/office/drawing/2014/main" id="{00709B54-B45C-43F5-9B16-BE00984CEB4C}"/>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3" name="Freeform 10693">
                <a:extLst>
                  <a:ext uri="{FF2B5EF4-FFF2-40B4-BE49-F238E27FC236}">
                    <a16:creationId xmlns:a16="http://schemas.microsoft.com/office/drawing/2014/main" id="{299168B2-78AD-4E71-8070-A866A233B32D}"/>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4" name="Freeform 10694">
                <a:extLst>
                  <a:ext uri="{FF2B5EF4-FFF2-40B4-BE49-F238E27FC236}">
                    <a16:creationId xmlns:a16="http://schemas.microsoft.com/office/drawing/2014/main" id="{C1E2D059-8FD5-4E2B-BD1C-47A8128846F4}"/>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5" name="Freeform 10695">
                <a:extLst>
                  <a:ext uri="{FF2B5EF4-FFF2-40B4-BE49-F238E27FC236}">
                    <a16:creationId xmlns:a16="http://schemas.microsoft.com/office/drawing/2014/main" id="{C865DB4B-1744-4CE2-A2FE-075FF78FB1D9}"/>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6" name="Freeform 10696">
                <a:extLst>
                  <a:ext uri="{FF2B5EF4-FFF2-40B4-BE49-F238E27FC236}">
                    <a16:creationId xmlns:a16="http://schemas.microsoft.com/office/drawing/2014/main" id="{90379358-F03F-4C54-A91E-FE050C47B4B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7" name="Freeform 10697">
                <a:extLst>
                  <a:ext uri="{FF2B5EF4-FFF2-40B4-BE49-F238E27FC236}">
                    <a16:creationId xmlns:a16="http://schemas.microsoft.com/office/drawing/2014/main" id="{10C7BA49-45F9-4387-9D33-65FB16A1C59B}"/>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8" name="Freeform 10698">
                <a:extLst>
                  <a:ext uri="{FF2B5EF4-FFF2-40B4-BE49-F238E27FC236}">
                    <a16:creationId xmlns:a16="http://schemas.microsoft.com/office/drawing/2014/main" id="{D7333382-6DC9-477A-9363-3B4A153457C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9" name="Freeform 10699">
                <a:extLst>
                  <a:ext uri="{FF2B5EF4-FFF2-40B4-BE49-F238E27FC236}">
                    <a16:creationId xmlns:a16="http://schemas.microsoft.com/office/drawing/2014/main" id="{F27031AB-C4A0-4CF0-8D12-CB4904BA23DF}"/>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0" name="Freeform 10700">
                <a:extLst>
                  <a:ext uri="{FF2B5EF4-FFF2-40B4-BE49-F238E27FC236}">
                    <a16:creationId xmlns:a16="http://schemas.microsoft.com/office/drawing/2014/main" id="{2BCDA977-3C50-46D4-934E-1564ACFBF5EF}"/>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1" name="Freeform 10701">
                <a:extLst>
                  <a:ext uri="{FF2B5EF4-FFF2-40B4-BE49-F238E27FC236}">
                    <a16:creationId xmlns:a16="http://schemas.microsoft.com/office/drawing/2014/main" id="{B9420071-B4E6-4064-B03C-544980332EC1}"/>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2" name="Freeform 10702">
                <a:extLst>
                  <a:ext uri="{FF2B5EF4-FFF2-40B4-BE49-F238E27FC236}">
                    <a16:creationId xmlns:a16="http://schemas.microsoft.com/office/drawing/2014/main" id="{F2B6929A-6CC6-4E61-9513-76FAF47DE9A4}"/>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3" name="Freeform 10703">
                <a:extLst>
                  <a:ext uri="{FF2B5EF4-FFF2-40B4-BE49-F238E27FC236}">
                    <a16:creationId xmlns:a16="http://schemas.microsoft.com/office/drawing/2014/main" id="{BDC50F68-F9A0-4877-AD95-ABA13C9D02CE}"/>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4" name="Freeform 10704">
                <a:extLst>
                  <a:ext uri="{FF2B5EF4-FFF2-40B4-BE49-F238E27FC236}">
                    <a16:creationId xmlns:a16="http://schemas.microsoft.com/office/drawing/2014/main" id="{1F1CE3F7-8739-47EF-A4A6-C2C4B19F66D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5" name="Freeform 10705">
                <a:extLst>
                  <a:ext uri="{FF2B5EF4-FFF2-40B4-BE49-F238E27FC236}">
                    <a16:creationId xmlns:a16="http://schemas.microsoft.com/office/drawing/2014/main" id="{E518BB65-48FD-4474-A4AF-918F3A26B618}"/>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6" name="Freeform 10706">
                <a:extLst>
                  <a:ext uri="{FF2B5EF4-FFF2-40B4-BE49-F238E27FC236}">
                    <a16:creationId xmlns:a16="http://schemas.microsoft.com/office/drawing/2014/main" id="{D29213CB-61E0-48EF-9C24-B4C2494A1AE2}"/>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7" name="Freeform 10707">
                <a:extLst>
                  <a:ext uri="{FF2B5EF4-FFF2-40B4-BE49-F238E27FC236}">
                    <a16:creationId xmlns:a16="http://schemas.microsoft.com/office/drawing/2014/main" id="{81D7211E-1845-44B6-867D-004371B91C46}"/>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8" name="Freeform 10708">
                <a:extLst>
                  <a:ext uri="{FF2B5EF4-FFF2-40B4-BE49-F238E27FC236}">
                    <a16:creationId xmlns:a16="http://schemas.microsoft.com/office/drawing/2014/main" id="{2CE84751-57BD-4E2E-825E-6673FD122DA9}"/>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9" name="Freeform 10709">
                <a:extLst>
                  <a:ext uri="{FF2B5EF4-FFF2-40B4-BE49-F238E27FC236}">
                    <a16:creationId xmlns:a16="http://schemas.microsoft.com/office/drawing/2014/main" id="{8292516A-399A-47BC-B034-AD039332D23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0" name="Freeform 10710">
                <a:extLst>
                  <a:ext uri="{FF2B5EF4-FFF2-40B4-BE49-F238E27FC236}">
                    <a16:creationId xmlns:a16="http://schemas.microsoft.com/office/drawing/2014/main" id="{0EC57D25-EBEF-4352-9C7E-08AE742F80F1}"/>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1" name="Freeform 10711">
                <a:extLst>
                  <a:ext uri="{FF2B5EF4-FFF2-40B4-BE49-F238E27FC236}">
                    <a16:creationId xmlns:a16="http://schemas.microsoft.com/office/drawing/2014/main" id="{DFE612EA-4D20-4131-AD98-38F482B89B8B}"/>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2" name="Freeform 10712">
                <a:extLst>
                  <a:ext uri="{FF2B5EF4-FFF2-40B4-BE49-F238E27FC236}">
                    <a16:creationId xmlns:a16="http://schemas.microsoft.com/office/drawing/2014/main" id="{BC56B453-D197-4E70-987C-DF0BE6DC8334}"/>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3" name="Freeform 10713">
                <a:extLst>
                  <a:ext uri="{FF2B5EF4-FFF2-40B4-BE49-F238E27FC236}">
                    <a16:creationId xmlns:a16="http://schemas.microsoft.com/office/drawing/2014/main" id="{F69976D1-54B8-42BF-B847-E95F264BD683}"/>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4" name="Freeform 10714">
                <a:extLst>
                  <a:ext uri="{FF2B5EF4-FFF2-40B4-BE49-F238E27FC236}">
                    <a16:creationId xmlns:a16="http://schemas.microsoft.com/office/drawing/2014/main" id="{6EA631DF-96C5-4B59-A522-667B8D87D4B9}"/>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5" name="Freeform 10715">
                <a:extLst>
                  <a:ext uri="{FF2B5EF4-FFF2-40B4-BE49-F238E27FC236}">
                    <a16:creationId xmlns:a16="http://schemas.microsoft.com/office/drawing/2014/main" id="{7D274448-8217-4402-A07A-CA417C1D0EAB}"/>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6" name="Freeform 10716">
                <a:extLst>
                  <a:ext uri="{FF2B5EF4-FFF2-40B4-BE49-F238E27FC236}">
                    <a16:creationId xmlns:a16="http://schemas.microsoft.com/office/drawing/2014/main" id="{34677F15-CA0B-4519-99A2-BE47B44F36E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7" name="Freeform 10717">
                <a:extLst>
                  <a:ext uri="{FF2B5EF4-FFF2-40B4-BE49-F238E27FC236}">
                    <a16:creationId xmlns:a16="http://schemas.microsoft.com/office/drawing/2014/main" id="{99021CF4-E753-475A-9029-4D85EB3FAD88}"/>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8" name="Freeform 10718">
                <a:extLst>
                  <a:ext uri="{FF2B5EF4-FFF2-40B4-BE49-F238E27FC236}">
                    <a16:creationId xmlns:a16="http://schemas.microsoft.com/office/drawing/2014/main" id="{163776FE-02B7-460F-A933-CB1DDE49162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9" name="Freeform 10719">
                <a:extLst>
                  <a:ext uri="{FF2B5EF4-FFF2-40B4-BE49-F238E27FC236}">
                    <a16:creationId xmlns:a16="http://schemas.microsoft.com/office/drawing/2014/main" id="{8B8C5068-171F-40F9-97C9-13E346926B17}"/>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0" name="Freeform 10720">
                <a:extLst>
                  <a:ext uri="{FF2B5EF4-FFF2-40B4-BE49-F238E27FC236}">
                    <a16:creationId xmlns:a16="http://schemas.microsoft.com/office/drawing/2014/main" id="{FB3E6F63-A934-4CEA-A01D-002EBCFA234B}"/>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1" name="Freeform 10721">
                <a:extLst>
                  <a:ext uri="{FF2B5EF4-FFF2-40B4-BE49-F238E27FC236}">
                    <a16:creationId xmlns:a16="http://schemas.microsoft.com/office/drawing/2014/main" id="{9AE4B0FF-0402-4DF3-8777-FA626467962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2" name="Freeform 10722">
                <a:extLst>
                  <a:ext uri="{FF2B5EF4-FFF2-40B4-BE49-F238E27FC236}">
                    <a16:creationId xmlns:a16="http://schemas.microsoft.com/office/drawing/2014/main" id="{DE410DD7-2B15-4B64-8D39-BFB061ECFB7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3" name="Freeform 10723">
                <a:extLst>
                  <a:ext uri="{FF2B5EF4-FFF2-40B4-BE49-F238E27FC236}">
                    <a16:creationId xmlns:a16="http://schemas.microsoft.com/office/drawing/2014/main" id="{8F46AEA9-390D-49FE-AF28-1CEFCE895265}"/>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4" name="Freeform 10724">
                <a:extLst>
                  <a:ext uri="{FF2B5EF4-FFF2-40B4-BE49-F238E27FC236}">
                    <a16:creationId xmlns:a16="http://schemas.microsoft.com/office/drawing/2014/main" id="{A3D0904F-2870-4BAF-9528-76A3BE4E3A12}"/>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5" name="Freeform 10725">
                <a:extLst>
                  <a:ext uri="{FF2B5EF4-FFF2-40B4-BE49-F238E27FC236}">
                    <a16:creationId xmlns:a16="http://schemas.microsoft.com/office/drawing/2014/main" id="{9BBCAD4E-E451-49DC-AB9E-309994D53F5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6" name="Freeform 10726">
                <a:extLst>
                  <a:ext uri="{FF2B5EF4-FFF2-40B4-BE49-F238E27FC236}">
                    <a16:creationId xmlns:a16="http://schemas.microsoft.com/office/drawing/2014/main" id="{AFC83A97-6654-4582-8753-1C52948903E5}"/>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7" name="Freeform 10727">
                <a:extLst>
                  <a:ext uri="{FF2B5EF4-FFF2-40B4-BE49-F238E27FC236}">
                    <a16:creationId xmlns:a16="http://schemas.microsoft.com/office/drawing/2014/main" id="{D4A66CAD-38D0-4E23-A285-36F7F1E29D8E}"/>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8" name="Freeform 10728">
                <a:extLst>
                  <a:ext uri="{FF2B5EF4-FFF2-40B4-BE49-F238E27FC236}">
                    <a16:creationId xmlns:a16="http://schemas.microsoft.com/office/drawing/2014/main" id="{4D5668B9-61E6-4E89-B458-040CB866BAC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9" name="Freeform 10729">
                <a:extLst>
                  <a:ext uri="{FF2B5EF4-FFF2-40B4-BE49-F238E27FC236}">
                    <a16:creationId xmlns:a16="http://schemas.microsoft.com/office/drawing/2014/main" id="{39BA3518-E97C-4A3A-B4A3-5AAADE1A58E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0" name="Freeform 10730">
                <a:extLst>
                  <a:ext uri="{FF2B5EF4-FFF2-40B4-BE49-F238E27FC236}">
                    <a16:creationId xmlns:a16="http://schemas.microsoft.com/office/drawing/2014/main" id="{9F609246-0EEA-46A7-9447-753DC0AF5C21}"/>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1" name="Freeform 10731">
                <a:extLst>
                  <a:ext uri="{FF2B5EF4-FFF2-40B4-BE49-F238E27FC236}">
                    <a16:creationId xmlns:a16="http://schemas.microsoft.com/office/drawing/2014/main" id="{8AC250DF-A59B-4AB1-9C79-A748BCB871A3}"/>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2" name="Freeform 10732">
                <a:extLst>
                  <a:ext uri="{FF2B5EF4-FFF2-40B4-BE49-F238E27FC236}">
                    <a16:creationId xmlns:a16="http://schemas.microsoft.com/office/drawing/2014/main" id="{A41C9570-1F44-4B2C-BB72-8C9FFC221AF1}"/>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3" name="Freeform 10733">
                <a:extLst>
                  <a:ext uri="{FF2B5EF4-FFF2-40B4-BE49-F238E27FC236}">
                    <a16:creationId xmlns:a16="http://schemas.microsoft.com/office/drawing/2014/main" id="{59D65B12-9FD1-4772-96D7-E0EFA30315F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4" name="Freeform 10734">
                <a:extLst>
                  <a:ext uri="{FF2B5EF4-FFF2-40B4-BE49-F238E27FC236}">
                    <a16:creationId xmlns:a16="http://schemas.microsoft.com/office/drawing/2014/main" id="{7090CD1F-58CC-46EB-B635-56A70EE3D28F}"/>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5" name="Freeform 10735">
                <a:extLst>
                  <a:ext uri="{FF2B5EF4-FFF2-40B4-BE49-F238E27FC236}">
                    <a16:creationId xmlns:a16="http://schemas.microsoft.com/office/drawing/2014/main" id="{2A7F0134-C8FD-4278-9F45-B9D9DDAFD6CB}"/>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6" name="Freeform 10736">
                <a:extLst>
                  <a:ext uri="{FF2B5EF4-FFF2-40B4-BE49-F238E27FC236}">
                    <a16:creationId xmlns:a16="http://schemas.microsoft.com/office/drawing/2014/main" id="{FBB2F232-F99A-46B6-8CA3-F4C2B0EBC348}"/>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7" name="Freeform 10737">
                <a:extLst>
                  <a:ext uri="{FF2B5EF4-FFF2-40B4-BE49-F238E27FC236}">
                    <a16:creationId xmlns:a16="http://schemas.microsoft.com/office/drawing/2014/main" id="{320124B7-73CD-43A1-AD41-2D467481C6C6}"/>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8" name="Freeform 10738">
                <a:extLst>
                  <a:ext uri="{FF2B5EF4-FFF2-40B4-BE49-F238E27FC236}">
                    <a16:creationId xmlns:a16="http://schemas.microsoft.com/office/drawing/2014/main" id="{3396C816-6E65-4FD2-BAF4-3ED2F895FC9F}"/>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9" name="Freeform 10739">
                <a:extLst>
                  <a:ext uri="{FF2B5EF4-FFF2-40B4-BE49-F238E27FC236}">
                    <a16:creationId xmlns:a16="http://schemas.microsoft.com/office/drawing/2014/main" id="{5ED05645-77F7-46D9-8C14-BFF1FA1115EA}"/>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0" name="Freeform 10740">
                <a:extLst>
                  <a:ext uri="{FF2B5EF4-FFF2-40B4-BE49-F238E27FC236}">
                    <a16:creationId xmlns:a16="http://schemas.microsoft.com/office/drawing/2014/main" id="{A5B2AA13-96BD-479F-B1F9-5638C277B1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1" name="Freeform 10741">
                <a:extLst>
                  <a:ext uri="{FF2B5EF4-FFF2-40B4-BE49-F238E27FC236}">
                    <a16:creationId xmlns:a16="http://schemas.microsoft.com/office/drawing/2014/main" id="{98414D69-2D60-49E2-B4B3-50A856A32478}"/>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2" name="Freeform 10742">
                <a:extLst>
                  <a:ext uri="{FF2B5EF4-FFF2-40B4-BE49-F238E27FC236}">
                    <a16:creationId xmlns:a16="http://schemas.microsoft.com/office/drawing/2014/main" id="{FDFDA388-E12F-4371-8D2D-C75150489555}"/>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3" name="Freeform 10743">
                <a:extLst>
                  <a:ext uri="{FF2B5EF4-FFF2-40B4-BE49-F238E27FC236}">
                    <a16:creationId xmlns:a16="http://schemas.microsoft.com/office/drawing/2014/main" id="{F5706926-0F18-4963-AD6B-CF3197BF9A47}"/>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4" name="Freeform 10744">
                <a:extLst>
                  <a:ext uri="{FF2B5EF4-FFF2-40B4-BE49-F238E27FC236}">
                    <a16:creationId xmlns:a16="http://schemas.microsoft.com/office/drawing/2014/main" id="{6D50A57A-F0E2-4197-8714-8DE63FB8F3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5" name="Freeform 10745">
                <a:extLst>
                  <a:ext uri="{FF2B5EF4-FFF2-40B4-BE49-F238E27FC236}">
                    <a16:creationId xmlns:a16="http://schemas.microsoft.com/office/drawing/2014/main" id="{F2741B77-F785-4745-B95C-F9A00D58BE9E}"/>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6" name="Freeform 10746">
                <a:extLst>
                  <a:ext uri="{FF2B5EF4-FFF2-40B4-BE49-F238E27FC236}">
                    <a16:creationId xmlns:a16="http://schemas.microsoft.com/office/drawing/2014/main" id="{59D70250-C43B-4313-966F-7352169A08C0}"/>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7" name="Freeform 10747">
                <a:extLst>
                  <a:ext uri="{FF2B5EF4-FFF2-40B4-BE49-F238E27FC236}">
                    <a16:creationId xmlns:a16="http://schemas.microsoft.com/office/drawing/2014/main" id="{09EC36CF-24FF-4EF9-ACB0-C4CD06D5DE17}"/>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8" name="Freeform 10748">
                <a:extLst>
                  <a:ext uri="{FF2B5EF4-FFF2-40B4-BE49-F238E27FC236}">
                    <a16:creationId xmlns:a16="http://schemas.microsoft.com/office/drawing/2014/main" id="{E5B854E4-37D1-425D-8A00-50A6C8BE062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9" name="Freeform 10749">
                <a:extLst>
                  <a:ext uri="{FF2B5EF4-FFF2-40B4-BE49-F238E27FC236}">
                    <a16:creationId xmlns:a16="http://schemas.microsoft.com/office/drawing/2014/main" id="{D0883F3F-45D3-468A-BDF4-59DC5D9E37DA}"/>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0" name="Freeform 10750">
                <a:extLst>
                  <a:ext uri="{FF2B5EF4-FFF2-40B4-BE49-F238E27FC236}">
                    <a16:creationId xmlns:a16="http://schemas.microsoft.com/office/drawing/2014/main" id="{64F3C76B-EC44-414B-BC84-5B396969023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1" name="Freeform 10751">
                <a:extLst>
                  <a:ext uri="{FF2B5EF4-FFF2-40B4-BE49-F238E27FC236}">
                    <a16:creationId xmlns:a16="http://schemas.microsoft.com/office/drawing/2014/main" id="{A8A62BDB-BFF1-4284-90E9-8E6F41BE6AA7}"/>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2" name="Freeform 10752">
                <a:extLst>
                  <a:ext uri="{FF2B5EF4-FFF2-40B4-BE49-F238E27FC236}">
                    <a16:creationId xmlns:a16="http://schemas.microsoft.com/office/drawing/2014/main" id="{7DD5DDDA-E9B7-4F07-8275-48308BE87F26}"/>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3" name="Freeform 10753">
                <a:extLst>
                  <a:ext uri="{FF2B5EF4-FFF2-40B4-BE49-F238E27FC236}">
                    <a16:creationId xmlns:a16="http://schemas.microsoft.com/office/drawing/2014/main" id="{F286DA91-F1AB-43F6-BFCD-3A0EBF3EC042}"/>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4" name="Freeform 10754">
                <a:extLst>
                  <a:ext uri="{FF2B5EF4-FFF2-40B4-BE49-F238E27FC236}">
                    <a16:creationId xmlns:a16="http://schemas.microsoft.com/office/drawing/2014/main" id="{DA4A0A4C-068B-4248-8596-9AFF1916D892}"/>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5" name="Freeform 10755">
                <a:extLst>
                  <a:ext uri="{FF2B5EF4-FFF2-40B4-BE49-F238E27FC236}">
                    <a16:creationId xmlns:a16="http://schemas.microsoft.com/office/drawing/2014/main" id="{5B6681BD-8BAE-40C4-B5E1-7C44AF74A23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6" name="Freeform 10756">
                <a:extLst>
                  <a:ext uri="{FF2B5EF4-FFF2-40B4-BE49-F238E27FC236}">
                    <a16:creationId xmlns:a16="http://schemas.microsoft.com/office/drawing/2014/main" id="{4D28BECF-65D4-476C-B8BA-2F5AACF6E17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7" name="Freeform 10757">
                <a:extLst>
                  <a:ext uri="{FF2B5EF4-FFF2-40B4-BE49-F238E27FC236}">
                    <a16:creationId xmlns:a16="http://schemas.microsoft.com/office/drawing/2014/main" id="{959A8C01-B7B2-47B0-9529-7CF098E75D70}"/>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8" name="Freeform 10758">
                <a:extLst>
                  <a:ext uri="{FF2B5EF4-FFF2-40B4-BE49-F238E27FC236}">
                    <a16:creationId xmlns:a16="http://schemas.microsoft.com/office/drawing/2014/main" id="{2ED1DCAB-42F4-4DCB-86AE-FC17F1CA5DC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9" name="Freeform 10759">
                <a:extLst>
                  <a:ext uri="{FF2B5EF4-FFF2-40B4-BE49-F238E27FC236}">
                    <a16:creationId xmlns:a16="http://schemas.microsoft.com/office/drawing/2014/main" id="{C5177C38-4E73-410D-9CB9-7E764423A82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0" name="Freeform 10760">
                <a:extLst>
                  <a:ext uri="{FF2B5EF4-FFF2-40B4-BE49-F238E27FC236}">
                    <a16:creationId xmlns:a16="http://schemas.microsoft.com/office/drawing/2014/main" id="{F1BAF3BE-1613-4079-A3C1-336E1FAD4608}"/>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1" name="Freeform 10761">
                <a:extLst>
                  <a:ext uri="{FF2B5EF4-FFF2-40B4-BE49-F238E27FC236}">
                    <a16:creationId xmlns:a16="http://schemas.microsoft.com/office/drawing/2014/main" id="{3E4854F5-B122-4C6F-92F4-B4D1C1C9DEE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2" name="Freeform 10762">
                <a:extLst>
                  <a:ext uri="{FF2B5EF4-FFF2-40B4-BE49-F238E27FC236}">
                    <a16:creationId xmlns:a16="http://schemas.microsoft.com/office/drawing/2014/main" id="{8D62A0A2-1636-44B4-BC16-4809F9A8879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3" name="Freeform 10763">
                <a:extLst>
                  <a:ext uri="{FF2B5EF4-FFF2-40B4-BE49-F238E27FC236}">
                    <a16:creationId xmlns:a16="http://schemas.microsoft.com/office/drawing/2014/main" id="{4BAE7554-9058-4BFA-8435-41A84EB8529A}"/>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4" name="Freeform 10764">
                <a:extLst>
                  <a:ext uri="{FF2B5EF4-FFF2-40B4-BE49-F238E27FC236}">
                    <a16:creationId xmlns:a16="http://schemas.microsoft.com/office/drawing/2014/main" id="{E37BF1C4-66D7-4F51-8AF1-D914894F9734}"/>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5" name="Freeform 10765">
                <a:extLst>
                  <a:ext uri="{FF2B5EF4-FFF2-40B4-BE49-F238E27FC236}">
                    <a16:creationId xmlns:a16="http://schemas.microsoft.com/office/drawing/2014/main" id="{25DD1B9B-F083-4F90-8B60-109A63CB458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6" name="Freeform 10766">
                <a:extLst>
                  <a:ext uri="{FF2B5EF4-FFF2-40B4-BE49-F238E27FC236}">
                    <a16:creationId xmlns:a16="http://schemas.microsoft.com/office/drawing/2014/main" id="{BDCC53C7-6EC6-4788-BF1C-6F1CE9BE2B71}"/>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7" name="Freeform 10767">
                <a:extLst>
                  <a:ext uri="{FF2B5EF4-FFF2-40B4-BE49-F238E27FC236}">
                    <a16:creationId xmlns:a16="http://schemas.microsoft.com/office/drawing/2014/main" id="{A8624346-48A8-4D13-9D3E-92A84C59A812}"/>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8" name="Freeform 10768">
                <a:extLst>
                  <a:ext uri="{FF2B5EF4-FFF2-40B4-BE49-F238E27FC236}">
                    <a16:creationId xmlns:a16="http://schemas.microsoft.com/office/drawing/2014/main" id="{D9BEDDAC-91FE-4DBD-9F2E-795C19BDCF3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9" name="Freeform 10769">
                <a:extLst>
                  <a:ext uri="{FF2B5EF4-FFF2-40B4-BE49-F238E27FC236}">
                    <a16:creationId xmlns:a16="http://schemas.microsoft.com/office/drawing/2014/main" id="{ADF62924-882C-43C9-AF13-9D0AD116E1E9}"/>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0" name="Freeform 10770">
                <a:extLst>
                  <a:ext uri="{FF2B5EF4-FFF2-40B4-BE49-F238E27FC236}">
                    <a16:creationId xmlns:a16="http://schemas.microsoft.com/office/drawing/2014/main" id="{AB745617-9A57-4057-B83F-5833B56B10A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1" name="Freeform 10771">
                <a:extLst>
                  <a:ext uri="{FF2B5EF4-FFF2-40B4-BE49-F238E27FC236}">
                    <a16:creationId xmlns:a16="http://schemas.microsoft.com/office/drawing/2014/main" id="{DB3679CD-8031-4C18-95BF-7B72649CD75E}"/>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2" name="Freeform 10772">
                <a:extLst>
                  <a:ext uri="{FF2B5EF4-FFF2-40B4-BE49-F238E27FC236}">
                    <a16:creationId xmlns:a16="http://schemas.microsoft.com/office/drawing/2014/main" id="{703D1E17-1F7D-432A-8964-A0B156D36BB0}"/>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3" name="Freeform 10773">
                <a:extLst>
                  <a:ext uri="{FF2B5EF4-FFF2-40B4-BE49-F238E27FC236}">
                    <a16:creationId xmlns:a16="http://schemas.microsoft.com/office/drawing/2014/main" id="{D9AEEEA8-A3C1-4444-BCA6-864DB8C14EF2}"/>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4" name="Freeform 10774">
                <a:extLst>
                  <a:ext uri="{FF2B5EF4-FFF2-40B4-BE49-F238E27FC236}">
                    <a16:creationId xmlns:a16="http://schemas.microsoft.com/office/drawing/2014/main" id="{BA4216AA-F7C1-4A24-A567-C5B2C1BEFAD9}"/>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5" name="Freeform 10775">
                <a:extLst>
                  <a:ext uri="{FF2B5EF4-FFF2-40B4-BE49-F238E27FC236}">
                    <a16:creationId xmlns:a16="http://schemas.microsoft.com/office/drawing/2014/main" id="{025E03C3-2E9F-44D4-BAE5-B8B468A1C05C}"/>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6" name="Freeform 10776">
                <a:extLst>
                  <a:ext uri="{FF2B5EF4-FFF2-40B4-BE49-F238E27FC236}">
                    <a16:creationId xmlns:a16="http://schemas.microsoft.com/office/drawing/2014/main" id="{41FCEDA0-6A9F-4D80-BA46-C24E07A2CB5E}"/>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7" name="Freeform 10777">
                <a:extLst>
                  <a:ext uri="{FF2B5EF4-FFF2-40B4-BE49-F238E27FC236}">
                    <a16:creationId xmlns:a16="http://schemas.microsoft.com/office/drawing/2014/main" id="{747E146D-C560-49A3-9324-D42EF878A64E}"/>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8" name="Freeform 10778">
                <a:extLst>
                  <a:ext uri="{FF2B5EF4-FFF2-40B4-BE49-F238E27FC236}">
                    <a16:creationId xmlns:a16="http://schemas.microsoft.com/office/drawing/2014/main" id="{7CBBE508-721C-4D63-A0F4-41DF6DB9FF0A}"/>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9" name="Freeform 10779">
                <a:extLst>
                  <a:ext uri="{FF2B5EF4-FFF2-40B4-BE49-F238E27FC236}">
                    <a16:creationId xmlns:a16="http://schemas.microsoft.com/office/drawing/2014/main" id="{866FA6DF-F0DC-4B3F-BC4D-7C655BFDB542}"/>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0" name="Freeform 10780">
                <a:extLst>
                  <a:ext uri="{FF2B5EF4-FFF2-40B4-BE49-F238E27FC236}">
                    <a16:creationId xmlns:a16="http://schemas.microsoft.com/office/drawing/2014/main" id="{854F9689-2E46-45FA-BB9C-F2C6725379EB}"/>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1" name="Freeform 10781">
                <a:extLst>
                  <a:ext uri="{FF2B5EF4-FFF2-40B4-BE49-F238E27FC236}">
                    <a16:creationId xmlns:a16="http://schemas.microsoft.com/office/drawing/2014/main" id="{93E54B2B-24E4-464C-8019-DD507D98000A}"/>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2" name="Freeform 10782">
                <a:extLst>
                  <a:ext uri="{FF2B5EF4-FFF2-40B4-BE49-F238E27FC236}">
                    <a16:creationId xmlns:a16="http://schemas.microsoft.com/office/drawing/2014/main" id="{73B0C2E4-1368-47D9-8708-3A48F0F1E625}"/>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3" name="Freeform 10783">
                <a:extLst>
                  <a:ext uri="{FF2B5EF4-FFF2-40B4-BE49-F238E27FC236}">
                    <a16:creationId xmlns:a16="http://schemas.microsoft.com/office/drawing/2014/main" id="{B64D63EA-3D1F-485F-A982-03A642AE0DFA}"/>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4" name="Freeform 10784">
                <a:extLst>
                  <a:ext uri="{FF2B5EF4-FFF2-40B4-BE49-F238E27FC236}">
                    <a16:creationId xmlns:a16="http://schemas.microsoft.com/office/drawing/2014/main" id="{3E179A6A-460D-4CB3-A58B-46EE338B69CC}"/>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5" name="Freeform 10785">
                <a:extLst>
                  <a:ext uri="{FF2B5EF4-FFF2-40B4-BE49-F238E27FC236}">
                    <a16:creationId xmlns:a16="http://schemas.microsoft.com/office/drawing/2014/main" id="{80C76E72-0549-434A-93C0-F9F2A24AF6D6}"/>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6" name="Freeform 10786">
                <a:extLst>
                  <a:ext uri="{FF2B5EF4-FFF2-40B4-BE49-F238E27FC236}">
                    <a16:creationId xmlns:a16="http://schemas.microsoft.com/office/drawing/2014/main" id="{6CD20894-40DE-45E5-BCB6-3FB831C26DE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7" name="Freeform 10787">
                <a:extLst>
                  <a:ext uri="{FF2B5EF4-FFF2-40B4-BE49-F238E27FC236}">
                    <a16:creationId xmlns:a16="http://schemas.microsoft.com/office/drawing/2014/main" id="{673E4E86-8BF2-40E1-BD8E-9136993B233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8" name="Freeform 10788">
                <a:extLst>
                  <a:ext uri="{FF2B5EF4-FFF2-40B4-BE49-F238E27FC236}">
                    <a16:creationId xmlns:a16="http://schemas.microsoft.com/office/drawing/2014/main" id="{59768EAD-4A9E-4FA4-B44E-8DEFDF25021E}"/>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9" name="Freeform 10789">
                <a:extLst>
                  <a:ext uri="{FF2B5EF4-FFF2-40B4-BE49-F238E27FC236}">
                    <a16:creationId xmlns:a16="http://schemas.microsoft.com/office/drawing/2014/main" id="{F28611F7-D4E1-4A29-8D9C-DFDF9EBB5C3B}"/>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0" name="Freeform 10790">
                <a:extLst>
                  <a:ext uri="{FF2B5EF4-FFF2-40B4-BE49-F238E27FC236}">
                    <a16:creationId xmlns:a16="http://schemas.microsoft.com/office/drawing/2014/main" id="{AEE29FE0-4595-4C6B-B094-A9C05419568B}"/>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1" name="Freeform 10791">
                <a:extLst>
                  <a:ext uri="{FF2B5EF4-FFF2-40B4-BE49-F238E27FC236}">
                    <a16:creationId xmlns:a16="http://schemas.microsoft.com/office/drawing/2014/main" id="{7EF86D4B-90F7-44F0-8890-932F82FF259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2" name="Freeform 10792">
                <a:extLst>
                  <a:ext uri="{FF2B5EF4-FFF2-40B4-BE49-F238E27FC236}">
                    <a16:creationId xmlns:a16="http://schemas.microsoft.com/office/drawing/2014/main" id="{B40EF076-036C-4976-94B6-C72128E53864}"/>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3" name="Freeform 10793">
                <a:extLst>
                  <a:ext uri="{FF2B5EF4-FFF2-40B4-BE49-F238E27FC236}">
                    <a16:creationId xmlns:a16="http://schemas.microsoft.com/office/drawing/2014/main" id="{A58EB1E3-7232-47CF-9EB5-28D83D846D55}"/>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4" name="Freeform 10794">
                <a:extLst>
                  <a:ext uri="{FF2B5EF4-FFF2-40B4-BE49-F238E27FC236}">
                    <a16:creationId xmlns:a16="http://schemas.microsoft.com/office/drawing/2014/main" id="{51E0606C-89A6-4497-ABF1-0189EC9A91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5" name="Freeform 10795">
                <a:extLst>
                  <a:ext uri="{FF2B5EF4-FFF2-40B4-BE49-F238E27FC236}">
                    <a16:creationId xmlns:a16="http://schemas.microsoft.com/office/drawing/2014/main" id="{8F5D2B43-5578-49CD-9A27-EC23544559D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6" name="Freeform 10796">
                <a:extLst>
                  <a:ext uri="{FF2B5EF4-FFF2-40B4-BE49-F238E27FC236}">
                    <a16:creationId xmlns:a16="http://schemas.microsoft.com/office/drawing/2014/main" id="{541DA895-AFF2-41C3-B317-CC5811C40F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7" name="Freeform 10797">
                <a:extLst>
                  <a:ext uri="{FF2B5EF4-FFF2-40B4-BE49-F238E27FC236}">
                    <a16:creationId xmlns:a16="http://schemas.microsoft.com/office/drawing/2014/main" id="{6CB3022D-ADE7-46B7-B99E-BF6861C4F2FB}"/>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8" name="Freeform 10798">
                <a:extLst>
                  <a:ext uri="{FF2B5EF4-FFF2-40B4-BE49-F238E27FC236}">
                    <a16:creationId xmlns:a16="http://schemas.microsoft.com/office/drawing/2014/main" id="{005D463B-7DB6-491A-B1E9-860ED5B0F35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9" name="Freeform 10799">
                <a:extLst>
                  <a:ext uri="{FF2B5EF4-FFF2-40B4-BE49-F238E27FC236}">
                    <a16:creationId xmlns:a16="http://schemas.microsoft.com/office/drawing/2014/main" id="{FEA13619-83F2-41BD-BBED-ABF1EA28C7A5}"/>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0" name="Freeform 10800">
                <a:extLst>
                  <a:ext uri="{FF2B5EF4-FFF2-40B4-BE49-F238E27FC236}">
                    <a16:creationId xmlns:a16="http://schemas.microsoft.com/office/drawing/2014/main" id="{263BD653-0B70-4014-AE18-DBE96B3E3A9C}"/>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1" name="Freeform 10801">
                <a:extLst>
                  <a:ext uri="{FF2B5EF4-FFF2-40B4-BE49-F238E27FC236}">
                    <a16:creationId xmlns:a16="http://schemas.microsoft.com/office/drawing/2014/main" id="{FB32DA4E-62DB-41A5-9D80-74F8BA78268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2" name="Freeform 10802">
                <a:extLst>
                  <a:ext uri="{FF2B5EF4-FFF2-40B4-BE49-F238E27FC236}">
                    <a16:creationId xmlns:a16="http://schemas.microsoft.com/office/drawing/2014/main" id="{0231F451-505A-43D0-ABB5-283C2C5C211B}"/>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3" name="Freeform 10803">
                <a:extLst>
                  <a:ext uri="{FF2B5EF4-FFF2-40B4-BE49-F238E27FC236}">
                    <a16:creationId xmlns:a16="http://schemas.microsoft.com/office/drawing/2014/main" id="{94ADA9A4-4331-421C-BA14-C394A0CBFF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4" name="Freeform 10804">
                <a:extLst>
                  <a:ext uri="{FF2B5EF4-FFF2-40B4-BE49-F238E27FC236}">
                    <a16:creationId xmlns:a16="http://schemas.microsoft.com/office/drawing/2014/main" id="{FF06927A-6F9B-4DAA-8922-86C888B8C657}"/>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5" name="Freeform 10805">
                <a:extLst>
                  <a:ext uri="{FF2B5EF4-FFF2-40B4-BE49-F238E27FC236}">
                    <a16:creationId xmlns:a16="http://schemas.microsoft.com/office/drawing/2014/main" id="{CBEDECCF-BBE5-48AF-B341-0829FD1F9CE8}"/>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6" name="Freeform 10806">
                <a:extLst>
                  <a:ext uri="{FF2B5EF4-FFF2-40B4-BE49-F238E27FC236}">
                    <a16:creationId xmlns:a16="http://schemas.microsoft.com/office/drawing/2014/main" id="{C1B9EBFD-3E76-4B53-AA17-C087C600B796}"/>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7" name="Freeform 10807">
                <a:extLst>
                  <a:ext uri="{FF2B5EF4-FFF2-40B4-BE49-F238E27FC236}">
                    <a16:creationId xmlns:a16="http://schemas.microsoft.com/office/drawing/2014/main" id="{EBC7DD48-D05D-46B2-9C24-CC0AA56C079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8" name="Freeform 10808">
                <a:extLst>
                  <a:ext uri="{FF2B5EF4-FFF2-40B4-BE49-F238E27FC236}">
                    <a16:creationId xmlns:a16="http://schemas.microsoft.com/office/drawing/2014/main" id="{FA0B3251-1B36-4711-A3D4-531214541B83}"/>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9" name="Freeform 10809">
                <a:extLst>
                  <a:ext uri="{FF2B5EF4-FFF2-40B4-BE49-F238E27FC236}">
                    <a16:creationId xmlns:a16="http://schemas.microsoft.com/office/drawing/2014/main" id="{8662F853-F354-4375-967C-C2F81F7AFE6C}"/>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0" name="Freeform 10810">
                <a:extLst>
                  <a:ext uri="{FF2B5EF4-FFF2-40B4-BE49-F238E27FC236}">
                    <a16:creationId xmlns:a16="http://schemas.microsoft.com/office/drawing/2014/main" id="{D277ECD8-5278-4412-8639-AE77D88250C3}"/>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1" name="Freeform 10811">
                <a:extLst>
                  <a:ext uri="{FF2B5EF4-FFF2-40B4-BE49-F238E27FC236}">
                    <a16:creationId xmlns:a16="http://schemas.microsoft.com/office/drawing/2014/main" id="{06A20BD7-CA0B-41B1-A7C2-1E964A56B9D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2" name="Freeform 10812">
                <a:extLst>
                  <a:ext uri="{FF2B5EF4-FFF2-40B4-BE49-F238E27FC236}">
                    <a16:creationId xmlns:a16="http://schemas.microsoft.com/office/drawing/2014/main" id="{B2406E11-0871-4342-B251-3DB41D69271A}"/>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3" name="Freeform 10813">
                <a:extLst>
                  <a:ext uri="{FF2B5EF4-FFF2-40B4-BE49-F238E27FC236}">
                    <a16:creationId xmlns:a16="http://schemas.microsoft.com/office/drawing/2014/main" id="{F44822FC-5268-47DC-9F3A-1BD3E3B34E1C}"/>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4" name="Freeform 10814">
                <a:extLst>
                  <a:ext uri="{FF2B5EF4-FFF2-40B4-BE49-F238E27FC236}">
                    <a16:creationId xmlns:a16="http://schemas.microsoft.com/office/drawing/2014/main" id="{CA9830C5-9CAF-4AD1-A046-4438CD40E5B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5" name="Freeform 10815">
                <a:extLst>
                  <a:ext uri="{FF2B5EF4-FFF2-40B4-BE49-F238E27FC236}">
                    <a16:creationId xmlns:a16="http://schemas.microsoft.com/office/drawing/2014/main" id="{D019FB2C-E444-40C1-ADEA-55516F8F6906}"/>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6" name="Freeform 10816">
                <a:extLst>
                  <a:ext uri="{FF2B5EF4-FFF2-40B4-BE49-F238E27FC236}">
                    <a16:creationId xmlns:a16="http://schemas.microsoft.com/office/drawing/2014/main" id="{325AE2D0-A424-49DB-ADAD-DC11F6D87E5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7" name="Freeform 10817">
                <a:extLst>
                  <a:ext uri="{FF2B5EF4-FFF2-40B4-BE49-F238E27FC236}">
                    <a16:creationId xmlns:a16="http://schemas.microsoft.com/office/drawing/2014/main" id="{1F95700D-E366-45FC-8E44-B87D469C70AB}"/>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8" name="Freeform 10818">
                <a:extLst>
                  <a:ext uri="{FF2B5EF4-FFF2-40B4-BE49-F238E27FC236}">
                    <a16:creationId xmlns:a16="http://schemas.microsoft.com/office/drawing/2014/main" id="{3DCB02C4-8B0B-47CF-A9DE-9DA93A95938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9" name="Freeform 10819">
                <a:extLst>
                  <a:ext uri="{FF2B5EF4-FFF2-40B4-BE49-F238E27FC236}">
                    <a16:creationId xmlns:a16="http://schemas.microsoft.com/office/drawing/2014/main" id="{A94C6619-8727-41FD-9538-DFF3FFFFB110}"/>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0" name="Freeform 10820">
                <a:extLst>
                  <a:ext uri="{FF2B5EF4-FFF2-40B4-BE49-F238E27FC236}">
                    <a16:creationId xmlns:a16="http://schemas.microsoft.com/office/drawing/2014/main" id="{4389F9FE-35D9-44F4-A5B0-C48C9091AC95}"/>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1" name="Freeform 10821">
                <a:extLst>
                  <a:ext uri="{FF2B5EF4-FFF2-40B4-BE49-F238E27FC236}">
                    <a16:creationId xmlns:a16="http://schemas.microsoft.com/office/drawing/2014/main" id="{C1B3DDE7-42F4-4885-918F-4C5B98F2329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2" name="Freeform 10822">
                <a:extLst>
                  <a:ext uri="{FF2B5EF4-FFF2-40B4-BE49-F238E27FC236}">
                    <a16:creationId xmlns:a16="http://schemas.microsoft.com/office/drawing/2014/main" id="{DE05DEDB-0FC3-4EEA-B1FE-8ED32BD8C5B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3" name="Freeform 10823">
                <a:extLst>
                  <a:ext uri="{FF2B5EF4-FFF2-40B4-BE49-F238E27FC236}">
                    <a16:creationId xmlns:a16="http://schemas.microsoft.com/office/drawing/2014/main" id="{81B024AC-275E-4988-AB9D-5D3926643DB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4" name="Freeform 10824">
                <a:extLst>
                  <a:ext uri="{FF2B5EF4-FFF2-40B4-BE49-F238E27FC236}">
                    <a16:creationId xmlns:a16="http://schemas.microsoft.com/office/drawing/2014/main" id="{40983D7B-18D0-4266-BC01-BF5B0DBD2DD2}"/>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5" name="Freeform 10825">
                <a:extLst>
                  <a:ext uri="{FF2B5EF4-FFF2-40B4-BE49-F238E27FC236}">
                    <a16:creationId xmlns:a16="http://schemas.microsoft.com/office/drawing/2014/main" id="{ADF3FF98-E434-4B1E-8FCE-F9463C45D6BA}"/>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6" name="Freeform 10826">
                <a:extLst>
                  <a:ext uri="{FF2B5EF4-FFF2-40B4-BE49-F238E27FC236}">
                    <a16:creationId xmlns:a16="http://schemas.microsoft.com/office/drawing/2014/main" id="{540ABE03-0E1A-432E-9B97-91CBFA1CA405}"/>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7" name="Freeform 10827">
                <a:extLst>
                  <a:ext uri="{FF2B5EF4-FFF2-40B4-BE49-F238E27FC236}">
                    <a16:creationId xmlns:a16="http://schemas.microsoft.com/office/drawing/2014/main" id="{F469FE98-02B7-4C1B-82A0-83798DB75960}"/>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8" name="Freeform 10828">
                <a:extLst>
                  <a:ext uri="{FF2B5EF4-FFF2-40B4-BE49-F238E27FC236}">
                    <a16:creationId xmlns:a16="http://schemas.microsoft.com/office/drawing/2014/main" id="{8E00017D-9541-4144-BAF3-46839A4F821C}"/>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9" name="Freeform 10829">
                <a:extLst>
                  <a:ext uri="{FF2B5EF4-FFF2-40B4-BE49-F238E27FC236}">
                    <a16:creationId xmlns:a16="http://schemas.microsoft.com/office/drawing/2014/main" id="{E68D6E2A-0C60-4084-9172-067392B651A4}"/>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0" name="Freeform 10830">
                <a:extLst>
                  <a:ext uri="{FF2B5EF4-FFF2-40B4-BE49-F238E27FC236}">
                    <a16:creationId xmlns:a16="http://schemas.microsoft.com/office/drawing/2014/main" id="{B8EC4743-CF11-4B8E-A49C-6CF2A979A56D}"/>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1" name="Freeform 10831">
                <a:extLst>
                  <a:ext uri="{FF2B5EF4-FFF2-40B4-BE49-F238E27FC236}">
                    <a16:creationId xmlns:a16="http://schemas.microsoft.com/office/drawing/2014/main" id="{686A8D6F-3260-4A88-B773-1CDFFDC0DD0C}"/>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2" name="Freeform 10832">
                <a:extLst>
                  <a:ext uri="{FF2B5EF4-FFF2-40B4-BE49-F238E27FC236}">
                    <a16:creationId xmlns:a16="http://schemas.microsoft.com/office/drawing/2014/main" id="{AA9EE63B-7DFA-4A25-95F3-4EB66632F7A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3" name="Freeform 10833">
                <a:extLst>
                  <a:ext uri="{FF2B5EF4-FFF2-40B4-BE49-F238E27FC236}">
                    <a16:creationId xmlns:a16="http://schemas.microsoft.com/office/drawing/2014/main" id="{3F56A9B6-46CD-4BC1-ADF5-80259E0F56DC}"/>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4" name="Freeform 10834">
                <a:extLst>
                  <a:ext uri="{FF2B5EF4-FFF2-40B4-BE49-F238E27FC236}">
                    <a16:creationId xmlns:a16="http://schemas.microsoft.com/office/drawing/2014/main" id="{554855F8-4CF4-4789-83FE-94D2508BBD28}"/>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5" name="Freeform 10835">
                <a:extLst>
                  <a:ext uri="{FF2B5EF4-FFF2-40B4-BE49-F238E27FC236}">
                    <a16:creationId xmlns:a16="http://schemas.microsoft.com/office/drawing/2014/main" id="{F7143BC8-4D12-433B-A627-271ED993719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6" name="Freeform 10836">
                <a:extLst>
                  <a:ext uri="{FF2B5EF4-FFF2-40B4-BE49-F238E27FC236}">
                    <a16:creationId xmlns:a16="http://schemas.microsoft.com/office/drawing/2014/main" id="{DFD5E243-24B7-4867-A449-FD5B849F519C}"/>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7" name="Freeform 10837">
                <a:extLst>
                  <a:ext uri="{FF2B5EF4-FFF2-40B4-BE49-F238E27FC236}">
                    <a16:creationId xmlns:a16="http://schemas.microsoft.com/office/drawing/2014/main" id="{9415FC58-230B-4CA1-9D49-51372652CE3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8" name="Freeform 10838">
                <a:extLst>
                  <a:ext uri="{FF2B5EF4-FFF2-40B4-BE49-F238E27FC236}">
                    <a16:creationId xmlns:a16="http://schemas.microsoft.com/office/drawing/2014/main" id="{DAE7FD73-1E46-45D4-BA2F-587175C72AD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9" name="Freeform 10839">
                <a:extLst>
                  <a:ext uri="{FF2B5EF4-FFF2-40B4-BE49-F238E27FC236}">
                    <a16:creationId xmlns:a16="http://schemas.microsoft.com/office/drawing/2014/main" id="{BF0A761C-2216-4176-A2A1-79C4E5005687}"/>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0" name="Freeform 10840">
                <a:extLst>
                  <a:ext uri="{FF2B5EF4-FFF2-40B4-BE49-F238E27FC236}">
                    <a16:creationId xmlns:a16="http://schemas.microsoft.com/office/drawing/2014/main" id="{DE30291F-B24E-4D96-8990-7A792F9F58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1" name="Freeform 10841">
                <a:extLst>
                  <a:ext uri="{FF2B5EF4-FFF2-40B4-BE49-F238E27FC236}">
                    <a16:creationId xmlns:a16="http://schemas.microsoft.com/office/drawing/2014/main" id="{E5BD7AC7-1C2D-4B16-AA1D-1B6165F76386}"/>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2" name="Freeform 10842">
                <a:extLst>
                  <a:ext uri="{FF2B5EF4-FFF2-40B4-BE49-F238E27FC236}">
                    <a16:creationId xmlns:a16="http://schemas.microsoft.com/office/drawing/2014/main" id="{3999CA31-7441-4D8A-9666-02F79B558FB5}"/>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3" name="Freeform 10843">
                <a:extLst>
                  <a:ext uri="{FF2B5EF4-FFF2-40B4-BE49-F238E27FC236}">
                    <a16:creationId xmlns:a16="http://schemas.microsoft.com/office/drawing/2014/main" id="{6AD1BCCB-3264-4E75-9D30-C1C4C1B5F28A}"/>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4" name="Freeform 10844">
                <a:extLst>
                  <a:ext uri="{FF2B5EF4-FFF2-40B4-BE49-F238E27FC236}">
                    <a16:creationId xmlns:a16="http://schemas.microsoft.com/office/drawing/2014/main" id="{25343261-180C-4D61-8E8D-AEEAD198606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5" name="Freeform 10845">
                <a:extLst>
                  <a:ext uri="{FF2B5EF4-FFF2-40B4-BE49-F238E27FC236}">
                    <a16:creationId xmlns:a16="http://schemas.microsoft.com/office/drawing/2014/main" id="{77244FA8-490D-4631-A654-9D6E247DDD6A}"/>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6" name="Freeform 10846">
                <a:extLst>
                  <a:ext uri="{FF2B5EF4-FFF2-40B4-BE49-F238E27FC236}">
                    <a16:creationId xmlns:a16="http://schemas.microsoft.com/office/drawing/2014/main" id="{4ED46412-512A-42FF-A49B-2E89234B5DDA}"/>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7" name="Freeform 10847">
                <a:extLst>
                  <a:ext uri="{FF2B5EF4-FFF2-40B4-BE49-F238E27FC236}">
                    <a16:creationId xmlns:a16="http://schemas.microsoft.com/office/drawing/2014/main" id="{39050871-1409-4A3F-8A19-B3776663D60D}"/>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8" name="Freeform 10848">
                <a:extLst>
                  <a:ext uri="{FF2B5EF4-FFF2-40B4-BE49-F238E27FC236}">
                    <a16:creationId xmlns:a16="http://schemas.microsoft.com/office/drawing/2014/main" id="{31759CD9-E0B6-4EC6-AA9A-B1DC3F1354EB}"/>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9" name="Freeform 10849">
                <a:extLst>
                  <a:ext uri="{FF2B5EF4-FFF2-40B4-BE49-F238E27FC236}">
                    <a16:creationId xmlns:a16="http://schemas.microsoft.com/office/drawing/2014/main" id="{0485A3D4-2B59-49A1-9D72-D1B0D530956F}"/>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0" name="Freeform 10850">
                <a:extLst>
                  <a:ext uri="{FF2B5EF4-FFF2-40B4-BE49-F238E27FC236}">
                    <a16:creationId xmlns:a16="http://schemas.microsoft.com/office/drawing/2014/main" id="{7D37F1E9-136B-4CBD-B964-A6F8541760CE}"/>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1" name="Freeform 10851">
                <a:extLst>
                  <a:ext uri="{FF2B5EF4-FFF2-40B4-BE49-F238E27FC236}">
                    <a16:creationId xmlns:a16="http://schemas.microsoft.com/office/drawing/2014/main" id="{905CCCB2-1C1E-4B94-AF5E-438B98BDB30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2" name="Freeform 10852">
                <a:extLst>
                  <a:ext uri="{FF2B5EF4-FFF2-40B4-BE49-F238E27FC236}">
                    <a16:creationId xmlns:a16="http://schemas.microsoft.com/office/drawing/2014/main" id="{D774EDD5-34A3-4A96-8962-78D9DF166C3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3" name="Freeform 10853">
                <a:extLst>
                  <a:ext uri="{FF2B5EF4-FFF2-40B4-BE49-F238E27FC236}">
                    <a16:creationId xmlns:a16="http://schemas.microsoft.com/office/drawing/2014/main" id="{4DAB3457-D450-4FD7-9320-A2022CD3F469}"/>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4" name="Freeform 10854">
                <a:extLst>
                  <a:ext uri="{FF2B5EF4-FFF2-40B4-BE49-F238E27FC236}">
                    <a16:creationId xmlns:a16="http://schemas.microsoft.com/office/drawing/2014/main" id="{E72B1EE2-43DF-4903-A2B6-79FC637A3156}"/>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5" name="Freeform 10855">
                <a:extLst>
                  <a:ext uri="{FF2B5EF4-FFF2-40B4-BE49-F238E27FC236}">
                    <a16:creationId xmlns:a16="http://schemas.microsoft.com/office/drawing/2014/main" id="{3F0C71EF-8450-4E4F-88ED-268D83D5B784}"/>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6" name="Freeform 10856">
                <a:extLst>
                  <a:ext uri="{FF2B5EF4-FFF2-40B4-BE49-F238E27FC236}">
                    <a16:creationId xmlns:a16="http://schemas.microsoft.com/office/drawing/2014/main" id="{40ECFDE4-B241-4B12-955A-04B023FA51A0}"/>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7" name="Freeform 10857">
                <a:extLst>
                  <a:ext uri="{FF2B5EF4-FFF2-40B4-BE49-F238E27FC236}">
                    <a16:creationId xmlns:a16="http://schemas.microsoft.com/office/drawing/2014/main" id="{CF2F841D-86CD-44E2-8592-0F4BDC21369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8" name="Freeform 10858">
                <a:extLst>
                  <a:ext uri="{FF2B5EF4-FFF2-40B4-BE49-F238E27FC236}">
                    <a16:creationId xmlns:a16="http://schemas.microsoft.com/office/drawing/2014/main" id="{8C66D3AB-69CD-4BF6-9948-22C130DA25B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9" name="Freeform 10859">
                <a:extLst>
                  <a:ext uri="{FF2B5EF4-FFF2-40B4-BE49-F238E27FC236}">
                    <a16:creationId xmlns:a16="http://schemas.microsoft.com/office/drawing/2014/main" id="{1783C46D-6AF8-47DF-807D-B3F96B57B644}"/>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0" name="Freeform 10860">
                <a:extLst>
                  <a:ext uri="{FF2B5EF4-FFF2-40B4-BE49-F238E27FC236}">
                    <a16:creationId xmlns:a16="http://schemas.microsoft.com/office/drawing/2014/main" id="{0E966BEA-3AA9-46A5-906F-E9BE63758FB0}"/>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1" name="Freeform 10861">
                <a:extLst>
                  <a:ext uri="{FF2B5EF4-FFF2-40B4-BE49-F238E27FC236}">
                    <a16:creationId xmlns:a16="http://schemas.microsoft.com/office/drawing/2014/main" id="{69D37AEA-47E5-4F8C-BDFB-B2609A18406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2" name="Freeform 10862">
                <a:extLst>
                  <a:ext uri="{FF2B5EF4-FFF2-40B4-BE49-F238E27FC236}">
                    <a16:creationId xmlns:a16="http://schemas.microsoft.com/office/drawing/2014/main" id="{DE91A048-FA9F-45A8-AD52-F47FFFEFC901}"/>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3" name="Freeform 10863">
                <a:extLst>
                  <a:ext uri="{FF2B5EF4-FFF2-40B4-BE49-F238E27FC236}">
                    <a16:creationId xmlns:a16="http://schemas.microsoft.com/office/drawing/2014/main" id="{341D6F86-7B7C-4B91-A132-511055A1BA2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4" name="Freeform 10864">
                <a:extLst>
                  <a:ext uri="{FF2B5EF4-FFF2-40B4-BE49-F238E27FC236}">
                    <a16:creationId xmlns:a16="http://schemas.microsoft.com/office/drawing/2014/main" id="{EEC28329-DD16-4D26-998B-208CAF0A2515}"/>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5" name="Freeform 10865">
                <a:extLst>
                  <a:ext uri="{FF2B5EF4-FFF2-40B4-BE49-F238E27FC236}">
                    <a16:creationId xmlns:a16="http://schemas.microsoft.com/office/drawing/2014/main" id="{90F428AF-F14B-4041-9C0F-6D66F3E559BB}"/>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6" name="Freeform 10866">
                <a:extLst>
                  <a:ext uri="{FF2B5EF4-FFF2-40B4-BE49-F238E27FC236}">
                    <a16:creationId xmlns:a16="http://schemas.microsoft.com/office/drawing/2014/main" id="{215E19C5-C218-40AB-898D-706E892C881D}"/>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7" name="Freeform 10867">
                <a:extLst>
                  <a:ext uri="{FF2B5EF4-FFF2-40B4-BE49-F238E27FC236}">
                    <a16:creationId xmlns:a16="http://schemas.microsoft.com/office/drawing/2014/main" id="{DE443FF1-79CE-4344-89B8-6FD78B11C3D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8" name="Freeform 10868">
                <a:extLst>
                  <a:ext uri="{FF2B5EF4-FFF2-40B4-BE49-F238E27FC236}">
                    <a16:creationId xmlns:a16="http://schemas.microsoft.com/office/drawing/2014/main" id="{26D11D32-94B6-4826-9F41-D11EF67DA576}"/>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9" name="Freeform 10869">
                <a:extLst>
                  <a:ext uri="{FF2B5EF4-FFF2-40B4-BE49-F238E27FC236}">
                    <a16:creationId xmlns:a16="http://schemas.microsoft.com/office/drawing/2014/main" id="{E9FCD8DF-91C0-48D2-8FEA-1C54D7AC1D86}"/>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0" name="Freeform 10870">
                <a:extLst>
                  <a:ext uri="{FF2B5EF4-FFF2-40B4-BE49-F238E27FC236}">
                    <a16:creationId xmlns:a16="http://schemas.microsoft.com/office/drawing/2014/main" id="{8470B8AD-3B73-4C6D-98E0-85F232BB2414}"/>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1" name="Freeform 10871">
                <a:extLst>
                  <a:ext uri="{FF2B5EF4-FFF2-40B4-BE49-F238E27FC236}">
                    <a16:creationId xmlns:a16="http://schemas.microsoft.com/office/drawing/2014/main" id="{A7A663EE-FDB8-4DBD-A481-E39855379F34}"/>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2" name="Freeform 10872">
                <a:extLst>
                  <a:ext uri="{FF2B5EF4-FFF2-40B4-BE49-F238E27FC236}">
                    <a16:creationId xmlns:a16="http://schemas.microsoft.com/office/drawing/2014/main" id="{8F28B7C3-7C00-4B3C-9F77-77717BAEE439}"/>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3" name="Freeform 10873">
                <a:extLst>
                  <a:ext uri="{FF2B5EF4-FFF2-40B4-BE49-F238E27FC236}">
                    <a16:creationId xmlns:a16="http://schemas.microsoft.com/office/drawing/2014/main" id="{91CAA9F9-A761-41DF-B39B-8CEE7A2390A1}"/>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4" name="Freeform 10874">
                <a:extLst>
                  <a:ext uri="{FF2B5EF4-FFF2-40B4-BE49-F238E27FC236}">
                    <a16:creationId xmlns:a16="http://schemas.microsoft.com/office/drawing/2014/main" id="{9299938C-E077-4181-B76A-6EFA75D1EC4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5" name="Freeform 10875">
                <a:extLst>
                  <a:ext uri="{FF2B5EF4-FFF2-40B4-BE49-F238E27FC236}">
                    <a16:creationId xmlns:a16="http://schemas.microsoft.com/office/drawing/2014/main" id="{E02AAD85-3050-4C5A-9AB8-2C24B42C841B}"/>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6" name="Freeform 10876">
                <a:extLst>
                  <a:ext uri="{FF2B5EF4-FFF2-40B4-BE49-F238E27FC236}">
                    <a16:creationId xmlns:a16="http://schemas.microsoft.com/office/drawing/2014/main" id="{EDB22A98-39BD-4365-91C9-F6DBAE83C1C2}"/>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7" name="Freeform 10877">
                <a:extLst>
                  <a:ext uri="{FF2B5EF4-FFF2-40B4-BE49-F238E27FC236}">
                    <a16:creationId xmlns:a16="http://schemas.microsoft.com/office/drawing/2014/main" id="{A5CDA210-E9B9-495F-9C10-D85CF153CEB3}"/>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8" name="Freeform 10878">
                <a:extLst>
                  <a:ext uri="{FF2B5EF4-FFF2-40B4-BE49-F238E27FC236}">
                    <a16:creationId xmlns:a16="http://schemas.microsoft.com/office/drawing/2014/main" id="{BAECC589-E681-4F16-A25E-0B0AFF3CBE24}"/>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9" name="Freeform 10879">
                <a:extLst>
                  <a:ext uri="{FF2B5EF4-FFF2-40B4-BE49-F238E27FC236}">
                    <a16:creationId xmlns:a16="http://schemas.microsoft.com/office/drawing/2014/main" id="{53F370EA-E462-4F90-A71A-5372BC625C7B}"/>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0" name="Freeform 10880">
                <a:extLst>
                  <a:ext uri="{FF2B5EF4-FFF2-40B4-BE49-F238E27FC236}">
                    <a16:creationId xmlns:a16="http://schemas.microsoft.com/office/drawing/2014/main" id="{CCC55EE0-331B-4272-8739-3E0D21A4E2DE}"/>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1" name="Freeform 10881">
                <a:extLst>
                  <a:ext uri="{FF2B5EF4-FFF2-40B4-BE49-F238E27FC236}">
                    <a16:creationId xmlns:a16="http://schemas.microsoft.com/office/drawing/2014/main" id="{36A09E4E-6727-4522-A258-00F0CAD00FCD}"/>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2" name="Freeform 10882">
                <a:extLst>
                  <a:ext uri="{FF2B5EF4-FFF2-40B4-BE49-F238E27FC236}">
                    <a16:creationId xmlns:a16="http://schemas.microsoft.com/office/drawing/2014/main" id="{16DE78A2-E04B-40AD-8400-A0786D6A8E69}"/>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3" name="Freeform 10883">
                <a:extLst>
                  <a:ext uri="{FF2B5EF4-FFF2-40B4-BE49-F238E27FC236}">
                    <a16:creationId xmlns:a16="http://schemas.microsoft.com/office/drawing/2014/main" id="{464A2FDC-1209-43BF-995B-B8121B56EA6B}"/>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4" name="Freeform 10884">
                <a:extLst>
                  <a:ext uri="{FF2B5EF4-FFF2-40B4-BE49-F238E27FC236}">
                    <a16:creationId xmlns:a16="http://schemas.microsoft.com/office/drawing/2014/main" id="{65915862-C6B4-456D-9772-512E4BBE7687}"/>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5" name="Freeform 10885">
                <a:extLst>
                  <a:ext uri="{FF2B5EF4-FFF2-40B4-BE49-F238E27FC236}">
                    <a16:creationId xmlns:a16="http://schemas.microsoft.com/office/drawing/2014/main" id="{42068E82-4D5A-4A39-BE8A-4184343109C8}"/>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6" name="Freeform 10886">
                <a:extLst>
                  <a:ext uri="{FF2B5EF4-FFF2-40B4-BE49-F238E27FC236}">
                    <a16:creationId xmlns:a16="http://schemas.microsoft.com/office/drawing/2014/main" id="{462A3D14-5888-46DA-946B-3030162F71DF}"/>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7" name="Freeform 10887">
                <a:extLst>
                  <a:ext uri="{FF2B5EF4-FFF2-40B4-BE49-F238E27FC236}">
                    <a16:creationId xmlns:a16="http://schemas.microsoft.com/office/drawing/2014/main" id="{32D6B86D-7B6C-4C12-92E5-8F4D94469130}"/>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8" name="Freeform 10888">
                <a:extLst>
                  <a:ext uri="{FF2B5EF4-FFF2-40B4-BE49-F238E27FC236}">
                    <a16:creationId xmlns:a16="http://schemas.microsoft.com/office/drawing/2014/main" id="{C510E15E-4C32-4B28-9B1B-93D9FA19ED06}"/>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9" name="Freeform 10889">
                <a:extLst>
                  <a:ext uri="{FF2B5EF4-FFF2-40B4-BE49-F238E27FC236}">
                    <a16:creationId xmlns:a16="http://schemas.microsoft.com/office/drawing/2014/main" id="{4A29B3B1-23B0-4834-8600-81DADAB8796D}"/>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0" name="Freeform 10890">
                <a:extLst>
                  <a:ext uri="{FF2B5EF4-FFF2-40B4-BE49-F238E27FC236}">
                    <a16:creationId xmlns:a16="http://schemas.microsoft.com/office/drawing/2014/main" id="{F80BCF0F-4718-4CFF-AF7B-15B481E4E467}"/>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1" name="Freeform 10891">
                <a:extLst>
                  <a:ext uri="{FF2B5EF4-FFF2-40B4-BE49-F238E27FC236}">
                    <a16:creationId xmlns:a16="http://schemas.microsoft.com/office/drawing/2014/main" id="{6E266E2C-7A42-45D4-A01F-E57760D5BB47}"/>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2" name="Freeform 10892">
                <a:extLst>
                  <a:ext uri="{FF2B5EF4-FFF2-40B4-BE49-F238E27FC236}">
                    <a16:creationId xmlns:a16="http://schemas.microsoft.com/office/drawing/2014/main" id="{C2AC32D6-7E38-461F-A383-62181EC9B7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3" name="Freeform 10893">
                <a:extLst>
                  <a:ext uri="{FF2B5EF4-FFF2-40B4-BE49-F238E27FC236}">
                    <a16:creationId xmlns:a16="http://schemas.microsoft.com/office/drawing/2014/main" id="{78C44057-3EB7-44E0-A879-339BD5602B1B}"/>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4" name="Freeform 10894">
                <a:extLst>
                  <a:ext uri="{FF2B5EF4-FFF2-40B4-BE49-F238E27FC236}">
                    <a16:creationId xmlns:a16="http://schemas.microsoft.com/office/drawing/2014/main" id="{3147C207-DB0F-47CA-99CD-034053549CC0}"/>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5" name="Freeform 10895">
                <a:extLst>
                  <a:ext uri="{FF2B5EF4-FFF2-40B4-BE49-F238E27FC236}">
                    <a16:creationId xmlns:a16="http://schemas.microsoft.com/office/drawing/2014/main" id="{BA9BDD76-349B-4CDD-9EFB-AE76E6CCF71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6" name="Freeform 10896">
                <a:extLst>
                  <a:ext uri="{FF2B5EF4-FFF2-40B4-BE49-F238E27FC236}">
                    <a16:creationId xmlns:a16="http://schemas.microsoft.com/office/drawing/2014/main" id="{77FE78C6-B265-45A8-9577-B952F10826D3}"/>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7" name="Freeform 10897">
                <a:extLst>
                  <a:ext uri="{FF2B5EF4-FFF2-40B4-BE49-F238E27FC236}">
                    <a16:creationId xmlns:a16="http://schemas.microsoft.com/office/drawing/2014/main" id="{FD3F3445-00FB-4ADF-93DE-0286F9FF0CA8}"/>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8" name="Freeform 10898">
                <a:extLst>
                  <a:ext uri="{FF2B5EF4-FFF2-40B4-BE49-F238E27FC236}">
                    <a16:creationId xmlns:a16="http://schemas.microsoft.com/office/drawing/2014/main" id="{7A0DDA00-5487-4470-8AD6-F9DA3F33ABD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9" name="Freeform 10899">
                <a:extLst>
                  <a:ext uri="{FF2B5EF4-FFF2-40B4-BE49-F238E27FC236}">
                    <a16:creationId xmlns:a16="http://schemas.microsoft.com/office/drawing/2014/main" id="{FB086490-AC96-43B3-BC01-8BCE564ED4D5}"/>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0" name="Freeform 10900">
                <a:extLst>
                  <a:ext uri="{FF2B5EF4-FFF2-40B4-BE49-F238E27FC236}">
                    <a16:creationId xmlns:a16="http://schemas.microsoft.com/office/drawing/2014/main" id="{1D462D9E-5FD5-4246-BBC7-0456FB85575A}"/>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1" name="Freeform 10901">
                <a:extLst>
                  <a:ext uri="{FF2B5EF4-FFF2-40B4-BE49-F238E27FC236}">
                    <a16:creationId xmlns:a16="http://schemas.microsoft.com/office/drawing/2014/main" id="{2925F28B-1307-42FE-8827-2E58545A881C}"/>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2" name="Freeform 10902">
                <a:extLst>
                  <a:ext uri="{FF2B5EF4-FFF2-40B4-BE49-F238E27FC236}">
                    <a16:creationId xmlns:a16="http://schemas.microsoft.com/office/drawing/2014/main" id="{0A960C6E-5E37-4D10-9F80-B6BEFFF53FC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3" name="Freeform 10903">
                <a:extLst>
                  <a:ext uri="{FF2B5EF4-FFF2-40B4-BE49-F238E27FC236}">
                    <a16:creationId xmlns:a16="http://schemas.microsoft.com/office/drawing/2014/main" id="{FC25CDF4-989A-4A27-9DFA-2C28850934E0}"/>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4" name="Freeform 10904">
                <a:extLst>
                  <a:ext uri="{FF2B5EF4-FFF2-40B4-BE49-F238E27FC236}">
                    <a16:creationId xmlns:a16="http://schemas.microsoft.com/office/drawing/2014/main" id="{B911C0F3-6521-4179-9BAC-5A99E8985B1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5" name="Freeform 10905">
                <a:extLst>
                  <a:ext uri="{FF2B5EF4-FFF2-40B4-BE49-F238E27FC236}">
                    <a16:creationId xmlns:a16="http://schemas.microsoft.com/office/drawing/2014/main" id="{A4D267B0-9B18-4B57-B24C-14BACF00AC1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6" name="Freeform 10906">
                <a:extLst>
                  <a:ext uri="{FF2B5EF4-FFF2-40B4-BE49-F238E27FC236}">
                    <a16:creationId xmlns:a16="http://schemas.microsoft.com/office/drawing/2014/main" id="{4FDF40DB-2A04-4779-AD30-A174255F757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7" name="Freeform 10907">
                <a:extLst>
                  <a:ext uri="{FF2B5EF4-FFF2-40B4-BE49-F238E27FC236}">
                    <a16:creationId xmlns:a16="http://schemas.microsoft.com/office/drawing/2014/main" id="{72562D51-A3CF-408C-ACEA-070F3990996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8" name="Freeform 10908">
                <a:extLst>
                  <a:ext uri="{FF2B5EF4-FFF2-40B4-BE49-F238E27FC236}">
                    <a16:creationId xmlns:a16="http://schemas.microsoft.com/office/drawing/2014/main" id="{0A223D5D-F7DC-4614-B9E5-E4B6C95E884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9" name="Freeform 10909">
                <a:extLst>
                  <a:ext uri="{FF2B5EF4-FFF2-40B4-BE49-F238E27FC236}">
                    <a16:creationId xmlns:a16="http://schemas.microsoft.com/office/drawing/2014/main" id="{08BB4BEE-94FE-41BD-B5D9-D4D4611275B4}"/>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0" name="Freeform 10910">
                <a:extLst>
                  <a:ext uri="{FF2B5EF4-FFF2-40B4-BE49-F238E27FC236}">
                    <a16:creationId xmlns:a16="http://schemas.microsoft.com/office/drawing/2014/main" id="{8645C494-F60D-4048-BD2E-28BF3B81B3E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1" name="Freeform 10911">
                <a:extLst>
                  <a:ext uri="{FF2B5EF4-FFF2-40B4-BE49-F238E27FC236}">
                    <a16:creationId xmlns:a16="http://schemas.microsoft.com/office/drawing/2014/main" id="{5D9B4D87-20AC-4EA3-832F-9E04150C9DA8}"/>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2" name="Freeform 10912">
                <a:extLst>
                  <a:ext uri="{FF2B5EF4-FFF2-40B4-BE49-F238E27FC236}">
                    <a16:creationId xmlns:a16="http://schemas.microsoft.com/office/drawing/2014/main" id="{BB338CCA-DA38-4A0F-922E-5ADE5151BD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3" name="Freeform 10913">
                <a:extLst>
                  <a:ext uri="{FF2B5EF4-FFF2-40B4-BE49-F238E27FC236}">
                    <a16:creationId xmlns:a16="http://schemas.microsoft.com/office/drawing/2014/main" id="{C9C1A0B8-565E-4537-A3E4-5A1565037E17}"/>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4" name="Freeform 10914">
                <a:extLst>
                  <a:ext uri="{FF2B5EF4-FFF2-40B4-BE49-F238E27FC236}">
                    <a16:creationId xmlns:a16="http://schemas.microsoft.com/office/drawing/2014/main" id="{EC4163B7-872E-4E52-A46B-AA95FC96B3A6}"/>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5" name="Freeform 10915">
                <a:extLst>
                  <a:ext uri="{FF2B5EF4-FFF2-40B4-BE49-F238E27FC236}">
                    <a16:creationId xmlns:a16="http://schemas.microsoft.com/office/drawing/2014/main" id="{C6806CDD-ECC7-4786-8D17-9825400CB14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6" name="Freeform 10916">
                <a:extLst>
                  <a:ext uri="{FF2B5EF4-FFF2-40B4-BE49-F238E27FC236}">
                    <a16:creationId xmlns:a16="http://schemas.microsoft.com/office/drawing/2014/main" id="{A03740A0-EC2E-496E-82BA-DC363ABD6A40}"/>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7" name="Freeform 10917">
                <a:extLst>
                  <a:ext uri="{FF2B5EF4-FFF2-40B4-BE49-F238E27FC236}">
                    <a16:creationId xmlns:a16="http://schemas.microsoft.com/office/drawing/2014/main" id="{EF9C0F6F-425F-417B-9C2E-3ED0859533E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8" name="Freeform 10918">
                <a:extLst>
                  <a:ext uri="{FF2B5EF4-FFF2-40B4-BE49-F238E27FC236}">
                    <a16:creationId xmlns:a16="http://schemas.microsoft.com/office/drawing/2014/main" id="{C9EBC084-0C69-480E-A6D1-338D39771A0A}"/>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9" name="Freeform 10919">
                <a:extLst>
                  <a:ext uri="{FF2B5EF4-FFF2-40B4-BE49-F238E27FC236}">
                    <a16:creationId xmlns:a16="http://schemas.microsoft.com/office/drawing/2014/main" id="{3548AED2-1C21-4A6E-B4C7-D5567E0359B8}"/>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0" name="Freeform 10920">
                <a:extLst>
                  <a:ext uri="{FF2B5EF4-FFF2-40B4-BE49-F238E27FC236}">
                    <a16:creationId xmlns:a16="http://schemas.microsoft.com/office/drawing/2014/main" id="{36F87FD1-CF21-4D13-B264-D9F92871B7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1" name="Freeform 10921">
                <a:extLst>
                  <a:ext uri="{FF2B5EF4-FFF2-40B4-BE49-F238E27FC236}">
                    <a16:creationId xmlns:a16="http://schemas.microsoft.com/office/drawing/2014/main" id="{4F82B0C6-A160-48BB-94E7-362B915B06DB}"/>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2" name="Freeform 10922">
                <a:extLst>
                  <a:ext uri="{FF2B5EF4-FFF2-40B4-BE49-F238E27FC236}">
                    <a16:creationId xmlns:a16="http://schemas.microsoft.com/office/drawing/2014/main" id="{E10C5480-C233-42AB-8871-2F463994C248}"/>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3" name="Freeform 10923">
                <a:extLst>
                  <a:ext uri="{FF2B5EF4-FFF2-40B4-BE49-F238E27FC236}">
                    <a16:creationId xmlns:a16="http://schemas.microsoft.com/office/drawing/2014/main" id="{8A0146CC-B063-4A19-925A-B95FEA32DA5A}"/>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4" name="Freeform 10924">
                <a:extLst>
                  <a:ext uri="{FF2B5EF4-FFF2-40B4-BE49-F238E27FC236}">
                    <a16:creationId xmlns:a16="http://schemas.microsoft.com/office/drawing/2014/main" id="{0E2691C3-DE7B-41F5-BDB0-9D8A611AA1A9}"/>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5" name="Freeform 10925">
                <a:extLst>
                  <a:ext uri="{FF2B5EF4-FFF2-40B4-BE49-F238E27FC236}">
                    <a16:creationId xmlns:a16="http://schemas.microsoft.com/office/drawing/2014/main" id="{F3DF3EE8-DF4C-4259-A314-1C0D0F8BAB34}"/>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6" name="Freeform 10926">
                <a:extLst>
                  <a:ext uri="{FF2B5EF4-FFF2-40B4-BE49-F238E27FC236}">
                    <a16:creationId xmlns:a16="http://schemas.microsoft.com/office/drawing/2014/main" id="{F7195DEE-FE97-478D-BA49-82D8F9A38619}"/>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7" name="Freeform 10927">
                <a:extLst>
                  <a:ext uri="{FF2B5EF4-FFF2-40B4-BE49-F238E27FC236}">
                    <a16:creationId xmlns:a16="http://schemas.microsoft.com/office/drawing/2014/main" id="{D8BD3380-CF12-4B1A-AAF3-9DFC46FF4B4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8" name="Freeform 10928">
                <a:extLst>
                  <a:ext uri="{FF2B5EF4-FFF2-40B4-BE49-F238E27FC236}">
                    <a16:creationId xmlns:a16="http://schemas.microsoft.com/office/drawing/2014/main" id="{F1B04291-E0F4-438E-9AE3-476C390643E1}"/>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9" name="Freeform 10929">
                <a:extLst>
                  <a:ext uri="{FF2B5EF4-FFF2-40B4-BE49-F238E27FC236}">
                    <a16:creationId xmlns:a16="http://schemas.microsoft.com/office/drawing/2014/main" id="{62667986-E822-4395-9BD4-6E5F213F1BE3}"/>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0" name="Freeform 10930">
                <a:extLst>
                  <a:ext uri="{FF2B5EF4-FFF2-40B4-BE49-F238E27FC236}">
                    <a16:creationId xmlns:a16="http://schemas.microsoft.com/office/drawing/2014/main" id="{74B09325-6CE0-4213-963E-158203D88115}"/>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1" name="Freeform 10931">
                <a:extLst>
                  <a:ext uri="{FF2B5EF4-FFF2-40B4-BE49-F238E27FC236}">
                    <a16:creationId xmlns:a16="http://schemas.microsoft.com/office/drawing/2014/main" id="{75453B1E-3864-435A-9270-49C363091C9D}"/>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2" name="Freeform 10932">
                <a:extLst>
                  <a:ext uri="{FF2B5EF4-FFF2-40B4-BE49-F238E27FC236}">
                    <a16:creationId xmlns:a16="http://schemas.microsoft.com/office/drawing/2014/main" id="{DA7634BA-D921-4936-B787-E47BAF6FF7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3" name="Freeform 10933">
                <a:extLst>
                  <a:ext uri="{FF2B5EF4-FFF2-40B4-BE49-F238E27FC236}">
                    <a16:creationId xmlns:a16="http://schemas.microsoft.com/office/drawing/2014/main" id="{575D2938-EE0A-43E6-8649-8BCB14056A0F}"/>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4" name="Freeform 10934">
                <a:extLst>
                  <a:ext uri="{FF2B5EF4-FFF2-40B4-BE49-F238E27FC236}">
                    <a16:creationId xmlns:a16="http://schemas.microsoft.com/office/drawing/2014/main" id="{9876E8CE-9E47-428E-8E85-D4309424CF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5" name="Freeform 10935">
                <a:extLst>
                  <a:ext uri="{FF2B5EF4-FFF2-40B4-BE49-F238E27FC236}">
                    <a16:creationId xmlns:a16="http://schemas.microsoft.com/office/drawing/2014/main" id="{0C2E76EF-5F2D-43ED-BBB8-9576D0CD69A1}"/>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6" name="Freeform 10936">
                <a:extLst>
                  <a:ext uri="{FF2B5EF4-FFF2-40B4-BE49-F238E27FC236}">
                    <a16:creationId xmlns:a16="http://schemas.microsoft.com/office/drawing/2014/main" id="{C2789DDF-DBEF-4701-A6B7-5BEA4BCD4175}"/>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7" name="Freeform 10937">
                <a:extLst>
                  <a:ext uri="{FF2B5EF4-FFF2-40B4-BE49-F238E27FC236}">
                    <a16:creationId xmlns:a16="http://schemas.microsoft.com/office/drawing/2014/main" id="{3C1F5589-F320-4DCB-88E5-FC90B74E08C3}"/>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8" name="Freeform 10938">
                <a:extLst>
                  <a:ext uri="{FF2B5EF4-FFF2-40B4-BE49-F238E27FC236}">
                    <a16:creationId xmlns:a16="http://schemas.microsoft.com/office/drawing/2014/main" id="{0B632AB1-BA97-4834-A3AA-33BB0636B74D}"/>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9" name="Freeform 10939">
                <a:extLst>
                  <a:ext uri="{FF2B5EF4-FFF2-40B4-BE49-F238E27FC236}">
                    <a16:creationId xmlns:a16="http://schemas.microsoft.com/office/drawing/2014/main" id="{DDDAD70A-B9E3-45C4-AA29-DC4DA7BD6D7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0" name="Freeform 10940">
                <a:extLst>
                  <a:ext uri="{FF2B5EF4-FFF2-40B4-BE49-F238E27FC236}">
                    <a16:creationId xmlns:a16="http://schemas.microsoft.com/office/drawing/2014/main" id="{B2FB3414-BD98-4747-A155-E4C2357DADB4}"/>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1" name="Freeform 10941">
                <a:extLst>
                  <a:ext uri="{FF2B5EF4-FFF2-40B4-BE49-F238E27FC236}">
                    <a16:creationId xmlns:a16="http://schemas.microsoft.com/office/drawing/2014/main" id="{842F8799-2F9E-4F90-A8A5-2746DA90BE97}"/>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2" name="Freeform 10942">
                <a:extLst>
                  <a:ext uri="{FF2B5EF4-FFF2-40B4-BE49-F238E27FC236}">
                    <a16:creationId xmlns:a16="http://schemas.microsoft.com/office/drawing/2014/main" id="{695F8071-95D0-4FAB-BFE2-D1B2BC6E7735}"/>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3" name="Freeform 10943">
                <a:extLst>
                  <a:ext uri="{FF2B5EF4-FFF2-40B4-BE49-F238E27FC236}">
                    <a16:creationId xmlns:a16="http://schemas.microsoft.com/office/drawing/2014/main" id="{0C59DB9F-C198-45AE-9D62-47BB38B7472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4" name="Freeform 10944">
                <a:extLst>
                  <a:ext uri="{FF2B5EF4-FFF2-40B4-BE49-F238E27FC236}">
                    <a16:creationId xmlns:a16="http://schemas.microsoft.com/office/drawing/2014/main" id="{39738D15-F400-4C1D-A894-C97389A0A930}"/>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5" name="Freeform 10945">
                <a:extLst>
                  <a:ext uri="{FF2B5EF4-FFF2-40B4-BE49-F238E27FC236}">
                    <a16:creationId xmlns:a16="http://schemas.microsoft.com/office/drawing/2014/main" id="{2F0C9545-303E-4945-BDDF-94FAEC86B0C0}"/>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6" name="Freeform 10946">
                <a:extLst>
                  <a:ext uri="{FF2B5EF4-FFF2-40B4-BE49-F238E27FC236}">
                    <a16:creationId xmlns:a16="http://schemas.microsoft.com/office/drawing/2014/main" id="{CCE6DC8A-C7ED-4FBE-A48C-37296180D241}"/>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7" name="Freeform 10947">
                <a:extLst>
                  <a:ext uri="{FF2B5EF4-FFF2-40B4-BE49-F238E27FC236}">
                    <a16:creationId xmlns:a16="http://schemas.microsoft.com/office/drawing/2014/main" id="{5340AA0F-6C7A-42DD-B766-80D7E7CB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8" name="Freeform 10948">
                <a:extLst>
                  <a:ext uri="{FF2B5EF4-FFF2-40B4-BE49-F238E27FC236}">
                    <a16:creationId xmlns:a16="http://schemas.microsoft.com/office/drawing/2014/main" id="{49E75312-2D7B-453A-9A4C-99524B6D02C0}"/>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9" name="Freeform 10949">
                <a:extLst>
                  <a:ext uri="{FF2B5EF4-FFF2-40B4-BE49-F238E27FC236}">
                    <a16:creationId xmlns:a16="http://schemas.microsoft.com/office/drawing/2014/main" id="{5A907138-DB88-404F-9967-57531763EA5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0" name="Freeform 10950">
                <a:extLst>
                  <a:ext uri="{FF2B5EF4-FFF2-40B4-BE49-F238E27FC236}">
                    <a16:creationId xmlns:a16="http://schemas.microsoft.com/office/drawing/2014/main" id="{D57A9A09-F4AF-490D-BD65-2D2BEFA4B4F5}"/>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1" name="Freeform 10951">
                <a:extLst>
                  <a:ext uri="{FF2B5EF4-FFF2-40B4-BE49-F238E27FC236}">
                    <a16:creationId xmlns:a16="http://schemas.microsoft.com/office/drawing/2014/main" id="{956A1C7C-E10D-4D5C-B095-47F85735B3BF}"/>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2" name="Freeform 10952">
                <a:extLst>
                  <a:ext uri="{FF2B5EF4-FFF2-40B4-BE49-F238E27FC236}">
                    <a16:creationId xmlns:a16="http://schemas.microsoft.com/office/drawing/2014/main" id="{DF8F20D4-BCA5-4A35-8385-9CE0AF28066D}"/>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3" name="Freeform 10953">
                <a:extLst>
                  <a:ext uri="{FF2B5EF4-FFF2-40B4-BE49-F238E27FC236}">
                    <a16:creationId xmlns:a16="http://schemas.microsoft.com/office/drawing/2014/main" id="{FA5D3CC8-367C-4432-8153-23F94CF7D8BD}"/>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4" name="Freeform 10954">
                <a:extLst>
                  <a:ext uri="{FF2B5EF4-FFF2-40B4-BE49-F238E27FC236}">
                    <a16:creationId xmlns:a16="http://schemas.microsoft.com/office/drawing/2014/main" id="{0CEF5F23-792C-4BE5-9D4B-0A8485B28B7F}"/>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5" name="Freeform 10955">
                <a:extLst>
                  <a:ext uri="{FF2B5EF4-FFF2-40B4-BE49-F238E27FC236}">
                    <a16:creationId xmlns:a16="http://schemas.microsoft.com/office/drawing/2014/main" id="{EC698ABA-2F01-4DFA-8D58-1FD8BA1A1BB1}"/>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6" name="Freeform 10956">
                <a:extLst>
                  <a:ext uri="{FF2B5EF4-FFF2-40B4-BE49-F238E27FC236}">
                    <a16:creationId xmlns:a16="http://schemas.microsoft.com/office/drawing/2014/main" id="{694D0E5A-7F90-4449-B284-7682B1EDE3AC}"/>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7" name="Freeform 10957">
                <a:extLst>
                  <a:ext uri="{FF2B5EF4-FFF2-40B4-BE49-F238E27FC236}">
                    <a16:creationId xmlns:a16="http://schemas.microsoft.com/office/drawing/2014/main" id="{6D67A3F5-D2D9-4886-BEB3-C77B5ADD68DF}"/>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8" name="Freeform 10958">
                <a:extLst>
                  <a:ext uri="{FF2B5EF4-FFF2-40B4-BE49-F238E27FC236}">
                    <a16:creationId xmlns:a16="http://schemas.microsoft.com/office/drawing/2014/main" id="{B4E3B39F-94DC-4816-8C17-986C436BCA65}"/>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9" name="Freeform 10959">
                <a:extLst>
                  <a:ext uri="{FF2B5EF4-FFF2-40B4-BE49-F238E27FC236}">
                    <a16:creationId xmlns:a16="http://schemas.microsoft.com/office/drawing/2014/main" id="{AEBDFD8F-5BA9-4814-92AD-9186895A00A5}"/>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0" name="Freeform 10960">
                <a:extLst>
                  <a:ext uri="{FF2B5EF4-FFF2-40B4-BE49-F238E27FC236}">
                    <a16:creationId xmlns:a16="http://schemas.microsoft.com/office/drawing/2014/main" id="{FD436E23-357E-447D-99ED-7F5717E63124}"/>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1" name="Freeform 10961">
                <a:extLst>
                  <a:ext uri="{FF2B5EF4-FFF2-40B4-BE49-F238E27FC236}">
                    <a16:creationId xmlns:a16="http://schemas.microsoft.com/office/drawing/2014/main" id="{90AB63A5-8FD8-4B68-B0E9-05835F104057}"/>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2" name="Freeform 10962">
                <a:extLst>
                  <a:ext uri="{FF2B5EF4-FFF2-40B4-BE49-F238E27FC236}">
                    <a16:creationId xmlns:a16="http://schemas.microsoft.com/office/drawing/2014/main" id="{4AF6737E-31C1-4865-ABFC-FFD6F7CCB513}"/>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3" name="Freeform 10963">
                <a:extLst>
                  <a:ext uri="{FF2B5EF4-FFF2-40B4-BE49-F238E27FC236}">
                    <a16:creationId xmlns:a16="http://schemas.microsoft.com/office/drawing/2014/main" id="{9665B8B6-AFCB-43EC-8AF3-DE68FD7FEB3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4" name="Freeform 10964">
                <a:extLst>
                  <a:ext uri="{FF2B5EF4-FFF2-40B4-BE49-F238E27FC236}">
                    <a16:creationId xmlns:a16="http://schemas.microsoft.com/office/drawing/2014/main" id="{5BC2E856-827F-4A8F-841A-49ADACF75C71}"/>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5" name="Freeform 10965">
                <a:extLst>
                  <a:ext uri="{FF2B5EF4-FFF2-40B4-BE49-F238E27FC236}">
                    <a16:creationId xmlns:a16="http://schemas.microsoft.com/office/drawing/2014/main" id="{BC9DC8BB-FB78-455D-92E3-75C1522DA214}"/>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6" name="Freeform 10966">
                <a:extLst>
                  <a:ext uri="{FF2B5EF4-FFF2-40B4-BE49-F238E27FC236}">
                    <a16:creationId xmlns:a16="http://schemas.microsoft.com/office/drawing/2014/main" id="{ADED49C9-E83A-4070-9306-0910F7011C3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7" name="Freeform 10967">
                <a:extLst>
                  <a:ext uri="{FF2B5EF4-FFF2-40B4-BE49-F238E27FC236}">
                    <a16:creationId xmlns:a16="http://schemas.microsoft.com/office/drawing/2014/main" id="{802E411F-D039-44AB-AC1A-188BDA724F75}"/>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8" name="Freeform 10968">
                <a:extLst>
                  <a:ext uri="{FF2B5EF4-FFF2-40B4-BE49-F238E27FC236}">
                    <a16:creationId xmlns:a16="http://schemas.microsoft.com/office/drawing/2014/main" id="{DCD0A77C-042D-40B1-84FF-B5F1C0C3DEFF}"/>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9" name="Freeform 10969">
                <a:extLst>
                  <a:ext uri="{FF2B5EF4-FFF2-40B4-BE49-F238E27FC236}">
                    <a16:creationId xmlns:a16="http://schemas.microsoft.com/office/drawing/2014/main" id="{08926110-4DB9-4D1F-9950-62F0D626DB88}"/>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0" name="Freeform 10970">
                <a:extLst>
                  <a:ext uri="{FF2B5EF4-FFF2-40B4-BE49-F238E27FC236}">
                    <a16:creationId xmlns:a16="http://schemas.microsoft.com/office/drawing/2014/main" id="{8317E941-6690-48B8-92F3-0D972C3D1608}"/>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1" name="Freeform 10971">
                <a:extLst>
                  <a:ext uri="{FF2B5EF4-FFF2-40B4-BE49-F238E27FC236}">
                    <a16:creationId xmlns:a16="http://schemas.microsoft.com/office/drawing/2014/main" id="{7271F094-FB28-4BFC-871A-8C5C11E2FB75}"/>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2" name="Freeform 10972">
                <a:extLst>
                  <a:ext uri="{FF2B5EF4-FFF2-40B4-BE49-F238E27FC236}">
                    <a16:creationId xmlns:a16="http://schemas.microsoft.com/office/drawing/2014/main" id="{7E5E71E4-14D1-4CB4-9CF4-EFC6DDE82BEF}"/>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3" name="Freeform 10973">
                <a:extLst>
                  <a:ext uri="{FF2B5EF4-FFF2-40B4-BE49-F238E27FC236}">
                    <a16:creationId xmlns:a16="http://schemas.microsoft.com/office/drawing/2014/main" id="{F86940B6-BC27-4C28-A2D8-83D020C78538}"/>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4" name="Freeform 10974">
                <a:extLst>
                  <a:ext uri="{FF2B5EF4-FFF2-40B4-BE49-F238E27FC236}">
                    <a16:creationId xmlns:a16="http://schemas.microsoft.com/office/drawing/2014/main" id="{78C5FE04-EC2E-4A27-A201-460032A2EAF9}"/>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5" name="Freeform 10975">
                <a:extLst>
                  <a:ext uri="{FF2B5EF4-FFF2-40B4-BE49-F238E27FC236}">
                    <a16:creationId xmlns:a16="http://schemas.microsoft.com/office/drawing/2014/main" id="{EFE78352-A787-4A4B-AB5D-859640F64AAC}"/>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6" name="Freeform 10976">
                <a:extLst>
                  <a:ext uri="{FF2B5EF4-FFF2-40B4-BE49-F238E27FC236}">
                    <a16:creationId xmlns:a16="http://schemas.microsoft.com/office/drawing/2014/main" id="{2D225443-A270-41A7-AD3A-7BAEF71C70E4}"/>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7" name="Freeform 10977">
                <a:extLst>
                  <a:ext uri="{FF2B5EF4-FFF2-40B4-BE49-F238E27FC236}">
                    <a16:creationId xmlns:a16="http://schemas.microsoft.com/office/drawing/2014/main" id="{9D3428C6-722D-43E6-9288-BD286ADDC9D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8" name="Freeform 10978">
                <a:extLst>
                  <a:ext uri="{FF2B5EF4-FFF2-40B4-BE49-F238E27FC236}">
                    <a16:creationId xmlns:a16="http://schemas.microsoft.com/office/drawing/2014/main" id="{BB45D535-9024-41F6-98AE-3C1515310A81}"/>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9" name="Freeform 10979">
                <a:extLst>
                  <a:ext uri="{FF2B5EF4-FFF2-40B4-BE49-F238E27FC236}">
                    <a16:creationId xmlns:a16="http://schemas.microsoft.com/office/drawing/2014/main" id="{E16533F9-709E-486E-A4B5-86C6D680554E}"/>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0" name="Freeform 10980">
                <a:extLst>
                  <a:ext uri="{FF2B5EF4-FFF2-40B4-BE49-F238E27FC236}">
                    <a16:creationId xmlns:a16="http://schemas.microsoft.com/office/drawing/2014/main" id="{7E35FF2A-3C9B-4AAF-8BEF-513C3911E310}"/>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1" name="Freeform 10981">
                <a:extLst>
                  <a:ext uri="{FF2B5EF4-FFF2-40B4-BE49-F238E27FC236}">
                    <a16:creationId xmlns:a16="http://schemas.microsoft.com/office/drawing/2014/main" id="{B22FC197-B36B-48B3-8120-D217EB86CD09}"/>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2" name="Freeform 10982">
                <a:extLst>
                  <a:ext uri="{FF2B5EF4-FFF2-40B4-BE49-F238E27FC236}">
                    <a16:creationId xmlns:a16="http://schemas.microsoft.com/office/drawing/2014/main" id="{F51D4437-5945-484E-AF42-4B536D12AA8D}"/>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3" name="Freeform 10983">
                <a:extLst>
                  <a:ext uri="{FF2B5EF4-FFF2-40B4-BE49-F238E27FC236}">
                    <a16:creationId xmlns:a16="http://schemas.microsoft.com/office/drawing/2014/main" id="{63963943-7231-44D6-A32D-42CA375DC42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4" name="Freeform 10984">
                <a:extLst>
                  <a:ext uri="{FF2B5EF4-FFF2-40B4-BE49-F238E27FC236}">
                    <a16:creationId xmlns:a16="http://schemas.microsoft.com/office/drawing/2014/main" id="{28B22DB2-4A75-4BFD-86B0-FB251EBA0801}"/>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5" name="Freeform 10985">
                <a:extLst>
                  <a:ext uri="{FF2B5EF4-FFF2-40B4-BE49-F238E27FC236}">
                    <a16:creationId xmlns:a16="http://schemas.microsoft.com/office/drawing/2014/main" id="{F89071B0-B193-4E52-87FC-7BD5C8E42508}"/>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6" name="Freeform 10986">
                <a:extLst>
                  <a:ext uri="{FF2B5EF4-FFF2-40B4-BE49-F238E27FC236}">
                    <a16:creationId xmlns:a16="http://schemas.microsoft.com/office/drawing/2014/main" id="{4FD90836-5E0B-4FF2-BA9D-8C6D41EE34A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7" name="Freeform 10987">
                <a:extLst>
                  <a:ext uri="{FF2B5EF4-FFF2-40B4-BE49-F238E27FC236}">
                    <a16:creationId xmlns:a16="http://schemas.microsoft.com/office/drawing/2014/main" id="{D122E9E9-500D-4D97-82BB-5C350D4127E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8" name="Freeform 10988">
                <a:extLst>
                  <a:ext uri="{FF2B5EF4-FFF2-40B4-BE49-F238E27FC236}">
                    <a16:creationId xmlns:a16="http://schemas.microsoft.com/office/drawing/2014/main" id="{18385D13-3A73-47FB-9FE4-193E9629D57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9" name="Freeform 10989">
                <a:extLst>
                  <a:ext uri="{FF2B5EF4-FFF2-40B4-BE49-F238E27FC236}">
                    <a16:creationId xmlns:a16="http://schemas.microsoft.com/office/drawing/2014/main" id="{E0282B80-F37E-45D8-B34D-E3CA831749B7}"/>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0" name="Freeform 10990">
                <a:extLst>
                  <a:ext uri="{FF2B5EF4-FFF2-40B4-BE49-F238E27FC236}">
                    <a16:creationId xmlns:a16="http://schemas.microsoft.com/office/drawing/2014/main" id="{F29DF432-2531-4A09-B7C1-8734C43CE616}"/>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1" name="Freeform 10991">
                <a:extLst>
                  <a:ext uri="{FF2B5EF4-FFF2-40B4-BE49-F238E27FC236}">
                    <a16:creationId xmlns:a16="http://schemas.microsoft.com/office/drawing/2014/main" id="{485EB2C1-44D1-41AB-815E-A529B91131B8}"/>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2" name="Freeform 10992">
                <a:extLst>
                  <a:ext uri="{FF2B5EF4-FFF2-40B4-BE49-F238E27FC236}">
                    <a16:creationId xmlns:a16="http://schemas.microsoft.com/office/drawing/2014/main" id="{9635AD04-55F0-4C2B-9DE6-C147971C047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3" name="Freeform 10993">
                <a:extLst>
                  <a:ext uri="{FF2B5EF4-FFF2-40B4-BE49-F238E27FC236}">
                    <a16:creationId xmlns:a16="http://schemas.microsoft.com/office/drawing/2014/main" id="{CC33B831-0947-4FFD-85AC-6C6BCBAAEC7A}"/>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4" name="Freeform 10994">
                <a:extLst>
                  <a:ext uri="{FF2B5EF4-FFF2-40B4-BE49-F238E27FC236}">
                    <a16:creationId xmlns:a16="http://schemas.microsoft.com/office/drawing/2014/main" id="{2392AA3C-00F7-41E2-BC4F-1557E733B480}"/>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5" name="Freeform 10995">
                <a:extLst>
                  <a:ext uri="{FF2B5EF4-FFF2-40B4-BE49-F238E27FC236}">
                    <a16:creationId xmlns:a16="http://schemas.microsoft.com/office/drawing/2014/main" id="{50A4675C-5D7F-4EC0-BA3F-92E71A25EFA0}"/>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6" name="Freeform 10996">
                <a:extLst>
                  <a:ext uri="{FF2B5EF4-FFF2-40B4-BE49-F238E27FC236}">
                    <a16:creationId xmlns:a16="http://schemas.microsoft.com/office/drawing/2014/main" id="{C81B9C21-3A7D-44DC-9EAC-81135A0536C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7" name="Freeform 10997">
                <a:extLst>
                  <a:ext uri="{FF2B5EF4-FFF2-40B4-BE49-F238E27FC236}">
                    <a16:creationId xmlns:a16="http://schemas.microsoft.com/office/drawing/2014/main" id="{4DF0BDBB-EF0F-4B29-96A7-40580C251943}"/>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8" name="Freeform 10998">
                <a:extLst>
                  <a:ext uri="{FF2B5EF4-FFF2-40B4-BE49-F238E27FC236}">
                    <a16:creationId xmlns:a16="http://schemas.microsoft.com/office/drawing/2014/main" id="{CB627304-06C2-43B5-8C51-7F93A442BCA6}"/>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9" name="Freeform 10999">
                <a:extLst>
                  <a:ext uri="{FF2B5EF4-FFF2-40B4-BE49-F238E27FC236}">
                    <a16:creationId xmlns:a16="http://schemas.microsoft.com/office/drawing/2014/main" id="{F69D78BC-5C8A-493A-9EC2-84F7BF2121A0}"/>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0" name="Freeform 11000">
                <a:extLst>
                  <a:ext uri="{FF2B5EF4-FFF2-40B4-BE49-F238E27FC236}">
                    <a16:creationId xmlns:a16="http://schemas.microsoft.com/office/drawing/2014/main" id="{36DFD5C6-9963-4C44-B6E3-B48524539B27}"/>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1" name="Freeform 11001">
                <a:extLst>
                  <a:ext uri="{FF2B5EF4-FFF2-40B4-BE49-F238E27FC236}">
                    <a16:creationId xmlns:a16="http://schemas.microsoft.com/office/drawing/2014/main" id="{2F9F151A-618F-44BF-8866-AD0DBBEA5B3F}"/>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2" name="Freeform 11002">
                <a:extLst>
                  <a:ext uri="{FF2B5EF4-FFF2-40B4-BE49-F238E27FC236}">
                    <a16:creationId xmlns:a16="http://schemas.microsoft.com/office/drawing/2014/main" id="{617639A0-0F34-4525-B2C8-1405075CB382}"/>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3" name="Freeform 11003">
                <a:extLst>
                  <a:ext uri="{FF2B5EF4-FFF2-40B4-BE49-F238E27FC236}">
                    <a16:creationId xmlns:a16="http://schemas.microsoft.com/office/drawing/2014/main" id="{B3C6D79F-530C-4D93-B20C-DC927275E1BD}"/>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4" name="Freeform 11004">
                <a:extLst>
                  <a:ext uri="{FF2B5EF4-FFF2-40B4-BE49-F238E27FC236}">
                    <a16:creationId xmlns:a16="http://schemas.microsoft.com/office/drawing/2014/main" id="{05A43F72-3CB3-464D-98A1-527EAD240EC8}"/>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5" name="Freeform 11005">
                <a:extLst>
                  <a:ext uri="{FF2B5EF4-FFF2-40B4-BE49-F238E27FC236}">
                    <a16:creationId xmlns:a16="http://schemas.microsoft.com/office/drawing/2014/main" id="{4681D570-04A0-4403-90C6-BC8F76D0735D}"/>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6" name="Freeform 11006">
                <a:extLst>
                  <a:ext uri="{FF2B5EF4-FFF2-40B4-BE49-F238E27FC236}">
                    <a16:creationId xmlns:a16="http://schemas.microsoft.com/office/drawing/2014/main" id="{3E541B00-2D34-4F80-B565-6F442184EB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7" name="Freeform 11007">
                <a:extLst>
                  <a:ext uri="{FF2B5EF4-FFF2-40B4-BE49-F238E27FC236}">
                    <a16:creationId xmlns:a16="http://schemas.microsoft.com/office/drawing/2014/main" id="{E56CE420-A940-467F-9468-B8525387CB1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8" name="Freeform 11008">
                <a:extLst>
                  <a:ext uri="{FF2B5EF4-FFF2-40B4-BE49-F238E27FC236}">
                    <a16:creationId xmlns:a16="http://schemas.microsoft.com/office/drawing/2014/main" id="{1B88F846-4CCE-468A-94AF-DC483316074F}"/>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9" name="Freeform 11009">
                <a:extLst>
                  <a:ext uri="{FF2B5EF4-FFF2-40B4-BE49-F238E27FC236}">
                    <a16:creationId xmlns:a16="http://schemas.microsoft.com/office/drawing/2014/main" id="{F7FA40A8-1627-4813-861E-A8BD529EF22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0" name="Freeform 11010">
                <a:extLst>
                  <a:ext uri="{FF2B5EF4-FFF2-40B4-BE49-F238E27FC236}">
                    <a16:creationId xmlns:a16="http://schemas.microsoft.com/office/drawing/2014/main" id="{F992DDE1-E175-485C-A2C3-4F3151B626C6}"/>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1" name="Freeform 11011">
                <a:extLst>
                  <a:ext uri="{FF2B5EF4-FFF2-40B4-BE49-F238E27FC236}">
                    <a16:creationId xmlns:a16="http://schemas.microsoft.com/office/drawing/2014/main" id="{2F0AEEDB-C437-4A66-9955-0A1EB67371A7}"/>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2" name="Freeform 11012">
                <a:extLst>
                  <a:ext uri="{FF2B5EF4-FFF2-40B4-BE49-F238E27FC236}">
                    <a16:creationId xmlns:a16="http://schemas.microsoft.com/office/drawing/2014/main" id="{80B6786A-4379-43F9-92D8-585560E7F775}"/>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3" name="Freeform 11013">
                <a:extLst>
                  <a:ext uri="{FF2B5EF4-FFF2-40B4-BE49-F238E27FC236}">
                    <a16:creationId xmlns:a16="http://schemas.microsoft.com/office/drawing/2014/main" id="{67E55989-5CD4-4214-BBA7-2CFF4657C885}"/>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4" name="Freeform 11014">
                <a:extLst>
                  <a:ext uri="{FF2B5EF4-FFF2-40B4-BE49-F238E27FC236}">
                    <a16:creationId xmlns:a16="http://schemas.microsoft.com/office/drawing/2014/main" id="{F02C177E-E798-47D2-8056-ADADF6ECEDE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5" name="Freeform 11015">
                <a:extLst>
                  <a:ext uri="{FF2B5EF4-FFF2-40B4-BE49-F238E27FC236}">
                    <a16:creationId xmlns:a16="http://schemas.microsoft.com/office/drawing/2014/main" id="{4EA03669-4A3C-43D2-9653-762B99E8B35B}"/>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6" name="Freeform 11016">
                <a:extLst>
                  <a:ext uri="{FF2B5EF4-FFF2-40B4-BE49-F238E27FC236}">
                    <a16:creationId xmlns:a16="http://schemas.microsoft.com/office/drawing/2014/main" id="{BABDDB6E-7179-487A-9894-FC88FAB14C20}"/>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7" name="Freeform 11017">
                <a:extLst>
                  <a:ext uri="{FF2B5EF4-FFF2-40B4-BE49-F238E27FC236}">
                    <a16:creationId xmlns:a16="http://schemas.microsoft.com/office/drawing/2014/main" id="{9ACE772E-3E63-4742-BD47-61775CDCDDA1}"/>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8" name="Freeform 11018">
                <a:extLst>
                  <a:ext uri="{FF2B5EF4-FFF2-40B4-BE49-F238E27FC236}">
                    <a16:creationId xmlns:a16="http://schemas.microsoft.com/office/drawing/2014/main" id="{5EC33263-5B08-4268-B52F-D4A17CB121A6}"/>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9" name="Freeform 11019">
                <a:extLst>
                  <a:ext uri="{FF2B5EF4-FFF2-40B4-BE49-F238E27FC236}">
                    <a16:creationId xmlns:a16="http://schemas.microsoft.com/office/drawing/2014/main" id="{3459E04F-2607-45E9-81B0-DB317C2069DB}"/>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0" name="Freeform 11020">
                <a:extLst>
                  <a:ext uri="{FF2B5EF4-FFF2-40B4-BE49-F238E27FC236}">
                    <a16:creationId xmlns:a16="http://schemas.microsoft.com/office/drawing/2014/main" id="{4A429558-E46C-4A36-BA57-550B6532BABA}"/>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1" name="Freeform 11021">
                <a:extLst>
                  <a:ext uri="{FF2B5EF4-FFF2-40B4-BE49-F238E27FC236}">
                    <a16:creationId xmlns:a16="http://schemas.microsoft.com/office/drawing/2014/main" id="{B6C172C7-F7BB-4C74-923C-B0B11BA8F989}"/>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2" name="Freeform 11022">
                <a:extLst>
                  <a:ext uri="{FF2B5EF4-FFF2-40B4-BE49-F238E27FC236}">
                    <a16:creationId xmlns:a16="http://schemas.microsoft.com/office/drawing/2014/main" id="{7B5780AD-E0BB-40E5-BA8A-B2C3B711F4A9}"/>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3" name="Freeform 11023">
                <a:extLst>
                  <a:ext uri="{FF2B5EF4-FFF2-40B4-BE49-F238E27FC236}">
                    <a16:creationId xmlns:a16="http://schemas.microsoft.com/office/drawing/2014/main" id="{408A3916-0EE8-4234-A198-F4546315E7F9}"/>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4" name="Freeform 11024">
                <a:extLst>
                  <a:ext uri="{FF2B5EF4-FFF2-40B4-BE49-F238E27FC236}">
                    <a16:creationId xmlns:a16="http://schemas.microsoft.com/office/drawing/2014/main" id="{8E1AFFBC-6B1D-47D2-A803-87A50BE9A78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5" name="Freeform 11025">
                <a:extLst>
                  <a:ext uri="{FF2B5EF4-FFF2-40B4-BE49-F238E27FC236}">
                    <a16:creationId xmlns:a16="http://schemas.microsoft.com/office/drawing/2014/main" id="{F2A33528-B992-4CD0-979B-F9C7B5A19C05}"/>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6" name="Freeform 11026">
                <a:extLst>
                  <a:ext uri="{FF2B5EF4-FFF2-40B4-BE49-F238E27FC236}">
                    <a16:creationId xmlns:a16="http://schemas.microsoft.com/office/drawing/2014/main" id="{154AD732-1FA7-4FDD-8A30-AEBAEF71041F}"/>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7" name="Freeform 11027">
                <a:extLst>
                  <a:ext uri="{FF2B5EF4-FFF2-40B4-BE49-F238E27FC236}">
                    <a16:creationId xmlns:a16="http://schemas.microsoft.com/office/drawing/2014/main" id="{D22F2676-3B9A-4AB8-B13A-ACD1336A9251}"/>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8" name="Freeform 11028">
                <a:extLst>
                  <a:ext uri="{FF2B5EF4-FFF2-40B4-BE49-F238E27FC236}">
                    <a16:creationId xmlns:a16="http://schemas.microsoft.com/office/drawing/2014/main" id="{AB24E1E8-760D-4E92-9E4C-2A0545A02F0B}"/>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9" name="Freeform 11029">
                <a:extLst>
                  <a:ext uri="{FF2B5EF4-FFF2-40B4-BE49-F238E27FC236}">
                    <a16:creationId xmlns:a16="http://schemas.microsoft.com/office/drawing/2014/main" id="{BDE7C7DA-AD66-40ED-83F0-A6220542FAA9}"/>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0" name="Freeform 11030">
                <a:extLst>
                  <a:ext uri="{FF2B5EF4-FFF2-40B4-BE49-F238E27FC236}">
                    <a16:creationId xmlns:a16="http://schemas.microsoft.com/office/drawing/2014/main" id="{C457B3B8-BFCE-44D5-90F9-036E9207BAD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1" name="Freeform 11031">
                <a:extLst>
                  <a:ext uri="{FF2B5EF4-FFF2-40B4-BE49-F238E27FC236}">
                    <a16:creationId xmlns:a16="http://schemas.microsoft.com/office/drawing/2014/main" id="{8AF19C4E-289F-40DB-AC23-1B14CE497F5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2" name="Freeform 11032">
                <a:extLst>
                  <a:ext uri="{FF2B5EF4-FFF2-40B4-BE49-F238E27FC236}">
                    <a16:creationId xmlns:a16="http://schemas.microsoft.com/office/drawing/2014/main" id="{CAC1F531-221C-4BEF-B5D5-8CC7C1DDC41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3" name="Freeform 11033">
                <a:extLst>
                  <a:ext uri="{FF2B5EF4-FFF2-40B4-BE49-F238E27FC236}">
                    <a16:creationId xmlns:a16="http://schemas.microsoft.com/office/drawing/2014/main" id="{BA5874E1-DF43-474A-8177-46DBAEF237E5}"/>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4" name="Freeform 11034">
                <a:extLst>
                  <a:ext uri="{FF2B5EF4-FFF2-40B4-BE49-F238E27FC236}">
                    <a16:creationId xmlns:a16="http://schemas.microsoft.com/office/drawing/2014/main" id="{5CDE7FDD-44CA-459B-A21A-94675C555D86}"/>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5" name="Freeform 11035">
                <a:extLst>
                  <a:ext uri="{FF2B5EF4-FFF2-40B4-BE49-F238E27FC236}">
                    <a16:creationId xmlns:a16="http://schemas.microsoft.com/office/drawing/2014/main" id="{5E90CB49-814F-4F04-A85E-1C8A9F39247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6" name="Freeform 11036">
                <a:extLst>
                  <a:ext uri="{FF2B5EF4-FFF2-40B4-BE49-F238E27FC236}">
                    <a16:creationId xmlns:a16="http://schemas.microsoft.com/office/drawing/2014/main" id="{D6481C43-D115-470A-8AA2-C21014FF90AB}"/>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7" name="Freeform 11037">
                <a:extLst>
                  <a:ext uri="{FF2B5EF4-FFF2-40B4-BE49-F238E27FC236}">
                    <a16:creationId xmlns:a16="http://schemas.microsoft.com/office/drawing/2014/main" id="{2BF437C6-984A-44BF-BB8F-27EE4B9C496B}"/>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8" name="Freeform 11038">
                <a:extLst>
                  <a:ext uri="{FF2B5EF4-FFF2-40B4-BE49-F238E27FC236}">
                    <a16:creationId xmlns:a16="http://schemas.microsoft.com/office/drawing/2014/main" id="{343D9D86-3CCD-4A4A-A6D7-47343F767AF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9" name="Freeform 11039">
                <a:extLst>
                  <a:ext uri="{FF2B5EF4-FFF2-40B4-BE49-F238E27FC236}">
                    <a16:creationId xmlns:a16="http://schemas.microsoft.com/office/drawing/2014/main" id="{33BE590E-0708-41FC-9EFE-B371AE7519E2}"/>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0" name="Freeform 11040">
                <a:extLst>
                  <a:ext uri="{FF2B5EF4-FFF2-40B4-BE49-F238E27FC236}">
                    <a16:creationId xmlns:a16="http://schemas.microsoft.com/office/drawing/2014/main" id="{05BAB757-4982-40F9-B50B-493ED4E6B6D6}"/>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1" name="Freeform 11041">
                <a:extLst>
                  <a:ext uri="{FF2B5EF4-FFF2-40B4-BE49-F238E27FC236}">
                    <a16:creationId xmlns:a16="http://schemas.microsoft.com/office/drawing/2014/main" id="{69E08B13-E6AE-49F9-AC43-1BA7AEA3C30F}"/>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2" name="Freeform 11042">
                <a:extLst>
                  <a:ext uri="{FF2B5EF4-FFF2-40B4-BE49-F238E27FC236}">
                    <a16:creationId xmlns:a16="http://schemas.microsoft.com/office/drawing/2014/main" id="{DBD62A58-D088-4009-9AF7-9BD2EEC4036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3" name="Freeform 11043">
                <a:extLst>
                  <a:ext uri="{FF2B5EF4-FFF2-40B4-BE49-F238E27FC236}">
                    <a16:creationId xmlns:a16="http://schemas.microsoft.com/office/drawing/2014/main" id="{14EEECC7-118B-403C-9DF2-16BA1E99AF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4" name="Freeform 11044">
                <a:extLst>
                  <a:ext uri="{FF2B5EF4-FFF2-40B4-BE49-F238E27FC236}">
                    <a16:creationId xmlns:a16="http://schemas.microsoft.com/office/drawing/2014/main" id="{659DDA9B-0672-4F26-B9DF-0615DFD496C0}"/>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5" name="Freeform 11045">
                <a:extLst>
                  <a:ext uri="{FF2B5EF4-FFF2-40B4-BE49-F238E27FC236}">
                    <a16:creationId xmlns:a16="http://schemas.microsoft.com/office/drawing/2014/main" id="{CA5D7A20-C9B3-46EC-AC33-F283E033EAD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6" name="Freeform 11046">
                <a:extLst>
                  <a:ext uri="{FF2B5EF4-FFF2-40B4-BE49-F238E27FC236}">
                    <a16:creationId xmlns:a16="http://schemas.microsoft.com/office/drawing/2014/main" id="{7C13A89C-195E-48F4-BD64-E730948158AD}"/>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7" name="Freeform 11047">
                <a:extLst>
                  <a:ext uri="{FF2B5EF4-FFF2-40B4-BE49-F238E27FC236}">
                    <a16:creationId xmlns:a16="http://schemas.microsoft.com/office/drawing/2014/main" id="{DC09B170-3F12-4439-8F6E-7CB474C76269}"/>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8" name="Freeform 11048">
                <a:extLst>
                  <a:ext uri="{FF2B5EF4-FFF2-40B4-BE49-F238E27FC236}">
                    <a16:creationId xmlns:a16="http://schemas.microsoft.com/office/drawing/2014/main" id="{D57B135A-33C9-45D9-8B01-65F125E686A3}"/>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9" name="Freeform 11049">
                <a:extLst>
                  <a:ext uri="{FF2B5EF4-FFF2-40B4-BE49-F238E27FC236}">
                    <a16:creationId xmlns:a16="http://schemas.microsoft.com/office/drawing/2014/main" id="{0A3B2E9D-9149-4547-899B-FDD99E261D77}"/>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0" name="Freeform 11050">
                <a:extLst>
                  <a:ext uri="{FF2B5EF4-FFF2-40B4-BE49-F238E27FC236}">
                    <a16:creationId xmlns:a16="http://schemas.microsoft.com/office/drawing/2014/main" id="{44A703E3-D85C-4850-BB5E-6553FCFC21BC}"/>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1" name="Freeform 11051">
                <a:extLst>
                  <a:ext uri="{FF2B5EF4-FFF2-40B4-BE49-F238E27FC236}">
                    <a16:creationId xmlns:a16="http://schemas.microsoft.com/office/drawing/2014/main" id="{BBB327AB-74EB-4ADA-962D-ABE42A6BB167}"/>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2" name="Freeform 11052">
                <a:extLst>
                  <a:ext uri="{FF2B5EF4-FFF2-40B4-BE49-F238E27FC236}">
                    <a16:creationId xmlns:a16="http://schemas.microsoft.com/office/drawing/2014/main" id="{ED442E42-EF7B-4BAC-8780-0D076DE63AF4}"/>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3" name="Freeform 11053">
                <a:extLst>
                  <a:ext uri="{FF2B5EF4-FFF2-40B4-BE49-F238E27FC236}">
                    <a16:creationId xmlns:a16="http://schemas.microsoft.com/office/drawing/2014/main" id="{71684676-31C3-449F-AFAE-8865055E8AC2}"/>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4" name="Freeform 11054">
                <a:extLst>
                  <a:ext uri="{FF2B5EF4-FFF2-40B4-BE49-F238E27FC236}">
                    <a16:creationId xmlns:a16="http://schemas.microsoft.com/office/drawing/2014/main" id="{60DF5399-54F5-4EA8-BC86-9556596F466A}"/>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5" name="Freeform 11055">
                <a:extLst>
                  <a:ext uri="{FF2B5EF4-FFF2-40B4-BE49-F238E27FC236}">
                    <a16:creationId xmlns:a16="http://schemas.microsoft.com/office/drawing/2014/main" id="{2E2B2573-A40E-42D1-AC07-497B480C9CB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6" name="Freeform 11056">
                <a:extLst>
                  <a:ext uri="{FF2B5EF4-FFF2-40B4-BE49-F238E27FC236}">
                    <a16:creationId xmlns:a16="http://schemas.microsoft.com/office/drawing/2014/main" id="{3E62678D-367B-4EDA-A88B-77427E9C5783}"/>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7" name="Freeform 11057">
                <a:extLst>
                  <a:ext uri="{FF2B5EF4-FFF2-40B4-BE49-F238E27FC236}">
                    <a16:creationId xmlns:a16="http://schemas.microsoft.com/office/drawing/2014/main" id="{108821CB-3007-4787-9E12-50D03C09F92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8" name="Freeform 11058">
                <a:extLst>
                  <a:ext uri="{FF2B5EF4-FFF2-40B4-BE49-F238E27FC236}">
                    <a16:creationId xmlns:a16="http://schemas.microsoft.com/office/drawing/2014/main" id="{54FCF210-F1DE-4559-9BDE-3EAB2082F570}"/>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9" name="Freeform 11059">
                <a:extLst>
                  <a:ext uri="{FF2B5EF4-FFF2-40B4-BE49-F238E27FC236}">
                    <a16:creationId xmlns:a16="http://schemas.microsoft.com/office/drawing/2014/main" id="{09F2A22D-AF84-4309-A636-1947C3161860}"/>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0" name="Freeform 11060">
                <a:extLst>
                  <a:ext uri="{FF2B5EF4-FFF2-40B4-BE49-F238E27FC236}">
                    <a16:creationId xmlns:a16="http://schemas.microsoft.com/office/drawing/2014/main" id="{4763835F-1B37-469D-ABDC-DEFC87315EB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1" name="Freeform 11061">
                <a:extLst>
                  <a:ext uri="{FF2B5EF4-FFF2-40B4-BE49-F238E27FC236}">
                    <a16:creationId xmlns:a16="http://schemas.microsoft.com/office/drawing/2014/main" id="{02C65E87-55D1-4FC7-B9F8-02EE95D09ED8}"/>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2" name="Freeform 11062">
                <a:extLst>
                  <a:ext uri="{FF2B5EF4-FFF2-40B4-BE49-F238E27FC236}">
                    <a16:creationId xmlns:a16="http://schemas.microsoft.com/office/drawing/2014/main" id="{34B35266-9C3B-4670-8DAC-D7D35B165A0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3" name="Freeform 11063">
                <a:extLst>
                  <a:ext uri="{FF2B5EF4-FFF2-40B4-BE49-F238E27FC236}">
                    <a16:creationId xmlns:a16="http://schemas.microsoft.com/office/drawing/2014/main" id="{4AAED3F7-A58D-47F3-AF5B-DABF2C9C55F8}"/>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4" name="Freeform 11064">
                <a:extLst>
                  <a:ext uri="{FF2B5EF4-FFF2-40B4-BE49-F238E27FC236}">
                    <a16:creationId xmlns:a16="http://schemas.microsoft.com/office/drawing/2014/main" id="{05599F96-B6DB-446E-A3D0-671F9E06FA8D}"/>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5" name="Freeform 11065">
                <a:extLst>
                  <a:ext uri="{FF2B5EF4-FFF2-40B4-BE49-F238E27FC236}">
                    <a16:creationId xmlns:a16="http://schemas.microsoft.com/office/drawing/2014/main" id="{448AF14D-6881-4891-AF4B-D9B8605DBBEB}"/>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6" name="Freeform 11066">
                <a:extLst>
                  <a:ext uri="{FF2B5EF4-FFF2-40B4-BE49-F238E27FC236}">
                    <a16:creationId xmlns:a16="http://schemas.microsoft.com/office/drawing/2014/main" id="{F68EDC89-CDDE-48E1-8F41-793166130FCC}"/>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7" name="Freeform 11067">
                <a:extLst>
                  <a:ext uri="{FF2B5EF4-FFF2-40B4-BE49-F238E27FC236}">
                    <a16:creationId xmlns:a16="http://schemas.microsoft.com/office/drawing/2014/main" id="{649671BE-22B5-451A-8332-9DC34EFC52FF}"/>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8" name="Freeform 11068">
                <a:extLst>
                  <a:ext uri="{FF2B5EF4-FFF2-40B4-BE49-F238E27FC236}">
                    <a16:creationId xmlns:a16="http://schemas.microsoft.com/office/drawing/2014/main" id="{BA1900F2-7EB4-47E7-A498-E042CB922171}"/>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9" name="Freeform 11069">
                <a:extLst>
                  <a:ext uri="{FF2B5EF4-FFF2-40B4-BE49-F238E27FC236}">
                    <a16:creationId xmlns:a16="http://schemas.microsoft.com/office/drawing/2014/main" id="{080891DE-1361-44B1-8BDB-D500901004C5}"/>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0" name="Freeform 11070">
                <a:extLst>
                  <a:ext uri="{FF2B5EF4-FFF2-40B4-BE49-F238E27FC236}">
                    <a16:creationId xmlns:a16="http://schemas.microsoft.com/office/drawing/2014/main" id="{5F21AC4A-6055-43B2-9498-142150A14FC0}"/>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1" name="Freeform 11071">
                <a:extLst>
                  <a:ext uri="{FF2B5EF4-FFF2-40B4-BE49-F238E27FC236}">
                    <a16:creationId xmlns:a16="http://schemas.microsoft.com/office/drawing/2014/main" id="{9A30B028-DC12-4B05-BE15-E2229F011B32}"/>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2" name="Freeform 11072">
                <a:extLst>
                  <a:ext uri="{FF2B5EF4-FFF2-40B4-BE49-F238E27FC236}">
                    <a16:creationId xmlns:a16="http://schemas.microsoft.com/office/drawing/2014/main" id="{FD029862-6CFB-4158-BC14-3B28E803BEA1}"/>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3" name="Freeform 11073">
                <a:extLst>
                  <a:ext uri="{FF2B5EF4-FFF2-40B4-BE49-F238E27FC236}">
                    <a16:creationId xmlns:a16="http://schemas.microsoft.com/office/drawing/2014/main" id="{7F3B91E1-E339-43C5-963D-BEB73CA8571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4" name="Freeform 11074">
                <a:extLst>
                  <a:ext uri="{FF2B5EF4-FFF2-40B4-BE49-F238E27FC236}">
                    <a16:creationId xmlns:a16="http://schemas.microsoft.com/office/drawing/2014/main" id="{CBCB877C-24B3-4C59-AA1D-3E76EB50AD79}"/>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5" name="Freeform 11075">
                <a:extLst>
                  <a:ext uri="{FF2B5EF4-FFF2-40B4-BE49-F238E27FC236}">
                    <a16:creationId xmlns:a16="http://schemas.microsoft.com/office/drawing/2014/main" id="{FBC131B3-9D2B-4232-BED1-06CF84C3F1FA}"/>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6" name="Freeform 11076">
                <a:extLst>
                  <a:ext uri="{FF2B5EF4-FFF2-40B4-BE49-F238E27FC236}">
                    <a16:creationId xmlns:a16="http://schemas.microsoft.com/office/drawing/2014/main" id="{10A729C3-2F04-4B51-80D1-493CA90EFEFE}"/>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7" name="Freeform 11077">
                <a:extLst>
                  <a:ext uri="{FF2B5EF4-FFF2-40B4-BE49-F238E27FC236}">
                    <a16:creationId xmlns:a16="http://schemas.microsoft.com/office/drawing/2014/main" id="{360C0E97-07F0-4D71-833A-72A4A34C13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8" name="Freeform 11078">
                <a:extLst>
                  <a:ext uri="{FF2B5EF4-FFF2-40B4-BE49-F238E27FC236}">
                    <a16:creationId xmlns:a16="http://schemas.microsoft.com/office/drawing/2014/main" id="{131BE284-41AD-4424-99DB-5ABEFE545265}"/>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9" name="Freeform 11079">
                <a:extLst>
                  <a:ext uri="{FF2B5EF4-FFF2-40B4-BE49-F238E27FC236}">
                    <a16:creationId xmlns:a16="http://schemas.microsoft.com/office/drawing/2014/main" id="{A421648D-DF7F-4283-AD6F-B94B406DC8D6}"/>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0" name="Freeform 11080">
                <a:extLst>
                  <a:ext uri="{FF2B5EF4-FFF2-40B4-BE49-F238E27FC236}">
                    <a16:creationId xmlns:a16="http://schemas.microsoft.com/office/drawing/2014/main" id="{578CA7C5-18E3-4B9C-AE88-CA4BED121789}"/>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1" name="Freeform 11081">
                <a:extLst>
                  <a:ext uri="{FF2B5EF4-FFF2-40B4-BE49-F238E27FC236}">
                    <a16:creationId xmlns:a16="http://schemas.microsoft.com/office/drawing/2014/main" id="{190B5613-9B82-4D7D-970A-C8CAEE93AC3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2" name="Freeform 11082">
                <a:extLst>
                  <a:ext uri="{FF2B5EF4-FFF2-40B4-BE49-F238E27FC236}">
                    <a16:creationId xmlns:a16="http://schemas.microsoft.com/office/drawing/2014/main" id="{98B95142-0F33-40F5-A352-BA0DCF2B46B5}"/>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3" name="Freeform 11083">
                <a:extLst>
                  <a:ext uri="{FF2B5EF4-FFF2-40B4-BE49-F238E27FC236}">
                    <a16:creationId xmlns:a16="http://schemas.microsoft.com/office/drawing/2014/main" id="{6B4F2F1B-A154-48FB-A244-6B67BAC121AF}"/>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4" name="Freeform 11084">
                <a:extLst>
                  <a:ext uri="{FF2B5EF4-FFF2-40B4-BE49-F238E27FC236}">
                    <a16:creationId xmlns:a16="http://schemas.microsoft.com/office/drawing/2014/main" id="{E87A1EC5-920B-4C22-838D-5448CE740CF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5" name="Freeform 11085">
                <a:extLst>
                  <a:ext uri="{FF2B5EF4-FFF2-40B4-BE49-F238E27FC236}">
                    <a16:creationId xmlns:a16="http://schemas.microsoft.com/office/drawing/2014/main" id="{0677EDDC-CB2D-41F1-975B-2D4A485DD755}"/>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6" name="Freeform 11086">
                <a:extLst>
                  <a:ext uri="{FF2B5EF4-FFF2-40B4-BE49-F238E27FC236}">
                    <a16:creationId xmlns:a16="http://schemas.microsoft.com/office/drawing/2014/main" id="{044FB92B-FED8-44FC-A2D7-2008B507493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7" name="Freeform 11087">
                <a:extLst>
                  <a:ext uri="{FF2B5EF4-FFF2-40B4-BE49-F238E27FC236}">
                    <a16:creationId xmlns:a16="http://schemas.microsoft.com/office/drawing/2014/main" id="{DB7551DD-99CC-484B-BC06-9A1B93883EF1}"/>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8" name="Freeform 11088">
                <a:extLst>
                  <a:ext uri="{FF2B5EF4-FFF2-40B4-BE49-F238E27FC236}">
                    <a16:creationId xmlns:a16="http://schemas.microsoft.com/office/drawing/2014/main" id="{2399EC90-72F5-4293-91EF-7EF8CB6DA9CB}"/>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9" name="Freeform 11089">
                <a:extLst>
                  <a:ext uri="{FF2B5EF4-FFF2-40B4-BE49-F238E27FC236}">
                    <a16:creationId xmlns:a16="http://schemas.microsoft.com/office/drawing/2014/main" id="{1EC59AFA-746D-4732-BE14-2307D16759F2}"/>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0" name="Freeform 11090">
                <a:extLst>
                  <a:ext uri="{FF2B5EF4-FFF2-40B4-BE49-F238E27FC236}">
                    <a16:creationId xmlns:a16="http://schemas.microsoft.com/office/drawing/2014/main" id="{B350F331-8660-4274-8A80-157DE0CE7B0F}"/>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1" name="Freeform 11091">
                <a:extLst>
                  <a:ext uri="{FF2B5EF4-FFF2-40B4-BE49-F238E27FC236}">
                    <a16:creationId xmlns:a16="http://schemas.microsoft.com/office/drawing/2014/main" id="{05727AD1-3467-4711-A383-9E7CD98B1086}"/>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2" name="Freeform 11092">
                <a:extLst>
                  <a:ext uri="{FF2B5EF4-FFF2-40B4-BE49-F238E27FC236}">
                    <a16:creationId xmlns:a16="http://schemas.microsoft.com/office/drawing/2014/main" id="{0A5243E2-1E85-43EE-A84C-6C76DA16C1E3}"/>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3" name="Freeform 11093">
                <a:extLst>
                  <a:ext uri="{FF2B5EF4-FFF2-40B4-BE49-F238E27FC236}">
                    <a16:creationId xmlns:a16="http://schemas.microsoft.com/office/drawing/2014/main" id="{5DC843B8-8975-4736-8591-28A13CD914BC}"/>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4" name="Freeform 11094">
                <a:extLst>
                  <a:ext uri="{FF2B5EF4-FFF2-40B4-BE49-F238E27FC236}">
                    <a16:creationId xmlns:a16="http://schemas.microsoft.com/office/drawing/2014/main" id="{683D5068-5309-4994-A079-8B6BAB688C4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5" name="Freeform 11095">
                <a:extLst>
                  <a:ext uri="{FF2B5EF4-FFF2-40B4-BE49-F238E27FC236}">
                    <a16:creationId xmlns:a16="http://schemas.microsoft.com/office/drawing/2014/main" id="{01A37A0B-5503-4145-8F79-01D2CD891D4E}"/>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6" name="Freeform 11096">
                <a:extLst>
                  <a:ext uri="{FF2B5EF4-FFF2-40B4-BE49-F238E27FC236}">
                    <a16:creationId xmlns:a16="http://schemas.microsoft.com/office/drawing/2014/main" id="{F38F8773-3949-42CE-877F-F904F0915B32}"/>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7" name="Freeform 11097">
                <a:extLst>
                  <a:ext uri="{FF2B5EF4-FFF2-40B4-BE49-F238E27FC236}">
                    <a16:creationId xmlns:a16="http://schemas.microsoft.com/office/drawing/2014/main" id="{DD03185B-4755-45B0-8756-6452BC1447E6}"/>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8" name="Freeform 11098">
                <a:extLst>
                  <a:ext uri="{FF2B5EF4-FFF2-40B4-BE49-F238E27FC236}">
                    <a16:creationId xmlns:a16="http://schemas.microsoft.com/office/drawing/2014/main" id="{3EC758D3-E18B-4C51-8A5F-E3BA62C59F8E}"/>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9" name="Freeform 11099">
                <a:extLst>
                  <a:ext uri="{FF2B5EF4-FFF2-40B4-BE49-F238E27FC236}">
                    <a16:creationId xmlns:a16="http://schemas.microsoft.com/office/drawing/2014/main" id="{1E780DD6-0EDD-440B-A1D9-84F885DFA0D1}"/>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0" name="Freeform 11100">
                <a:extLst>
                  <a:ext uri="{FF2B5EF4-FFF2-40B4-BE49-F238E27FC236}">
                    <a16:creationId xmlns:a16="http://schemas.microsoft.com/office/drawing/2014/main" id="{07B433D0-3406-4200-A037-38A2155917AB}"/>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1" name="Freeform 11101">
                <a:extLst>
                  <a:ext uri="{FF2B5EF4-FFF2-40B4-BE49-F238E27FC236}">
                    <a16:creationId xmlns:a16="http://schemas.microsoft.com/office/drawing/2014/main" id="{4D94FA15-C3E1-4F3C-B939-5B8D0F03A620}"/>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2" name="Freeform 11102">
                <a:extLst>
                  <a:ext uri="{FF2B5EF4-FFF2-40B4-BE49-F238E27FC236}">
                    <a16:creationId xmlns:a16="http://schemas.microsoft.com/office/drawing/2014/main" id="{2EBF7E11-4D16-4C6D-A630-0303F728203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3" name="Freeform 11103">
                <a:extLst>
                  <a:ext uri="{FF2B5EF4-FFF2-40B4-BE49-F238E27FC236}">
                    <a16:creationId xmlns:a16="http://schemas.microsoft.com/office/drawing/2014/main" id="{BED33C2E-96C1-4264-94D4-E6B8111E505B}"/>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4" name="Freeform 11104">
                <a:extLst>
                  <a:ext uri="{FF2B5EF4-FFF2-40B4-BE49-F238E27FC236}">
                    <a16:creationId xmlns:a16="http://schemas.microsoft.com/office/drawing/2014/main" id="{F511D2A9-7DA0-40AD-BF62-E7E52344C158}"/>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5" name="Freeform 11105">
                <a:extLst>
                  <a:ext uri="{FF2B5EF4-FFF2-40B4-BE49-F238E27FC236}">
                    <a16:creationId xmlns:a16="http://schemas.microsoft.com/office/drawing/2014/main" id="{38472389-2C96-431C-92AE-0847002B2112}"/>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6" name="Freeform 11106">
                <a:extLst>
                  <a:ext uri="{FF2B5EF4-FFF2-40B4-BE49-F238E27FC236}">
                    <a16:creationId xmlns:a16="http://schemas.microsoft.com/office/drawing/2014/main" id="{45421569-5723-48E5-9614-1FE76F199AC6}"/>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7" name="Freeform 11107">
                <a:extLst>
                  <a:ext uri="{FF2B5EF4-FFF2-40B4-BE49-F238E27FC236}">
                    <a16:creationId xmlns:a16="http://schemas.microsoft.com/office/drawing/2014/main" id="{3FE19E25-9940-44AA-934A-BEFA3A5D81D5}"/>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8" name="Freeform 11108">
                <a:extLst>
                  <a:ext uri="{FF2B5EF4-FFF2-40B4-BE49-F238E27FC236}">
                    <a16:creationId xmlns:a16="http://schemas.microsoft.com/office/drawing/2014/main" id="{FCDFA118-E9B9-4133-BA54-81FCC15A066F}"/>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9" name="Freeform 11109">
                <a:extLst>
                  <a:ext uri="{FF2B5EF4-FFF2-40B4-BE49-F238E27FC236}">
                    <a16:creationId xmlns:a16="http://schemas.microsoft.com/office/drawing/2014/main" id="{644266C8-C85B-4B83-8443-6C4C09005735}"/>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0" name="Freeform 11110">
                <a:extLst>
                  <a:ext uri="{FF2B5EF4-FFF2-40B4-BE49-F238E27FC236}">
                    <a16:creationId xmlns:a16="http://schemas.microsoft.com/office/drawing/2014/main" id="{DDA5CD35-37C0-4BB9-A252-C51D6B030CF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1" name="Freeform 11111">
                <a:extLst>
                  <a:ext uri="{FF2B5EF4-FFF2-40B4-BE49-F238E27FC236}">
                    <a16:creationId xmlns:a16="http://schemas.microsoft.com/office/drawing/2014/main" id="{34CB24AB-9FFF-4D21-A8CB-8386AF1D283B}"/>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2" name="Freeform 11112">
                <a:extLst>
                  <a:ext uri="{FF2B5EF4-FFF2-40B4-BE49-F238E27FC236}">
                    <a16:creationId xmlns:a16="http://schemas.microsoft.com/office/drawing/2014/main" id="{9F0D6062-EF81-40AD-9C20-9D2210FF81A1}"/>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3" name="Freeform 11113">
                <a:extLst>
                  <a:ext uri="{FF2B5EF4-FFF2-40B4-BE49-F238E27FC236}">
                    <a16:creationId xmlns:a16="http://schemas.microsoft.com/office/drawing/2014/main" id="{B9F95EB1-BDE5-4991-857B-24F1DC4FE19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4" name="Freeform 11114">
                <a:extLst>
                  <a:ext uri="{FF2B5EF4-FFF2-40B4-BE49-F238E27FC236}">
                    <a16:creationId xmlns:a16="http://schemas.microsoft.com/office/drawing/2014/main" id="{E06CD024-6529-4097-9B4A-B357D742B56D}"/>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5" name="Freeform 11115">
                <a:extLst>
                  <a:ext uri="{FF2B5EF4-FFF2-40B4-BE49-F238E27FC236}">
                    <a16:creationId xmlns:a16="http://schemas.microsoft.com/office/drawing/2014/main" id="{2F65C9AC-C970-4E81-9128-264945C57F84}"/>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6" name="Freeform 11116">
                <a:extLst>
                  <a:ext uri="{FF2B5EF4-FFF2-40B4-BE49-F238E27FC236}">
                    <a16:creationId xmlns:a16="http://schemas.microsoft.com/office/drawing/2014/main" id="{C4F83BE2-5342-4B0D-801F-6AF3728E15E5}"/>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7" name="Freeform 11117">
                <a:extLst>
                  <a:ext uri="{FF2B5EF4-FFF2-40B4-BE49-F238E27FC236}">
                    <a16:creationId xmlns:a16="http://schemas.microsoft.com/office/drawing/2014/main" id="{1E31F065-9979-41F7-A1B9-7C00A71FDA07}"/>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8" name="Freeform 11118">
                <a:extLst>
                  <a:ext uri="{FF2B5EF4-FFF2-40B4-BE49-F238E27FC236}">
                    <a16:creationId xmlns:a16="http://schemas.microsoft.com/office/drawing/2014/main" id="{11ADA456-3D17-4354-B420-452AB784226C}"/>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9" name="Freeform 11119">
                <a:extLst>
                  <a:ext uri="{FF2B5EF4-FFF2-40B4-BE49-F238E27FC236}">
                    <a16:creationId xmlns:a16="http://schemas.microsoft.com/office/drawing/2014/main" id="{B0AD081F-75BD-4B2E-81CC-C9277042E11A}"/>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0" name="Freeform 11120">
                <a:extLst>
                  <a:ext uri="{FF2B5EF4-FFF2-40B4-BE49-F238E27FC236}">
                    <a16:creationId xmlns:a16="http://schemas.microsoft.com/office/drawing/2014/main" id="{05E52300-C1BE-4ED9-9305-9BA3D6C1CAC1}"/>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1" name="Freeform 11121">
                <a:extLst>
                  <a:ext uri="{FF2B5EF4-FFF2-40B4-BE49-F238E27FC236}">
                    <a16:creationId xmlns:a16="http://schemas.microsoft.com/office/drawing/2014/main" id="{1A096411-B633-4913-B00F-32A602DF1C5D}"/>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2" name="Freeform 11122">
                <a:extLst>
                  <a:ext uri="{FF2B5EF4-FFF2-40B4-BE49-F238E27FC236}">
                    <a16:creationId xmlns:a16="http://schemas.microsoft.com/office/drawing/2014/main" id="{0BF7A519-53AB-4951-8A4C-C9B7A4E5B834}"/>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3" name="Freeform 11123">
                <a:extLst>
                  <a:ext uri="{FF2B5EF4-FFF2-40B4-BE49-F238E27FC236}">
                    <a16:creationId xmlns:a16="http://schemas.microsoft.com/office/drawing/2014/main" id="{C93BEB30-043B-4625-BE77-7064184671A6}"/>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4" name="Freeform 11124">
                <a:extLst>
                  <a:ext uri="{FF2B5EF4-FFF2-40B4-BE49-F238E27FC236}">
                    <a16:creationId xmlns:a16="http://schemas.microsoft.com/office/drawing/2014/main" id="{8AFD09A1-BD9F-4566-BD8A-D4733E0AC1D6}"/>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5" name="Freeform 11125">
                <a:extLst>
                  <a:ext uri="{FF2B5EF4-FFF2-40B4-BE49-F238E27FC236}">
                    <a16:creationId xmlns:a16="http://schemas.microsoft.com/office/drawing/2014/main" id="{857F9DDA-797C-4B8A-9AAE-B226BC0ECD63}"/>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6" name="Freeform 11126">
                <a:extLst>
                  <a:ext uri="{FF2B5EF4-FFF2-40B4-BE49-F238E27FC236}">
                    <a16:creationId xmlns:a16="http://schemas.microsoft.com/office/drawing/2014/main" id="{F59409F6-6F62-4AA8-A187-2B1033AF71CF}"/>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7" name="Freeform 11127">
                <a:extLst>
                  <a:ext uri="{FF2B5EF4-FFF2-40B4-BE49-F238E27FC236}">
                    <a16:creationId xmlns:a16="http://schemas.microsoft.com/office/drawing/2014/main" id="{FEB13092-2B7E-409B-B3CC-42BDE160F3AF}"/>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8" name="Freeform 11128">
                <a:extLst>
                  <a:ext uri="{FF2B5EF4-FFF2-40B4-BE49-F238E27FC236}">
                    <a16:creationId xmlns:a16="http://schemas.microsoft.com/office/drawing/2014/main" id="{90914512-8E79-4857-8E34-8A7B83A81149}"/>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9" name="Freeform 11129">
                <a:extLst>
                  <a:ext uri="{FF2B5EF4-FFF2-40B4-BE49-F238E27FC236}">
                    <a16:creationId xmlns:a16="http://schemas.microsoft.com/office/drawing/2014/main" id="{84B70A56-E8ED-4FAF-B38A-268E0D26C9B1}"/>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0" name="Freeform 11130">
                <a:extLst>
                  <a:ext uri="{FF2B5EF4-FFF2-40B4-BE49-F238E27FC236}">
                    <a16:creationId xmlns:a16="http://schemas.microsoft.com/office/drawing/2014/main" id="{F8FCD6D3-1DEA-422B-96ED-5C86C58B2260}"/>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1" name="Freeform 11131">
                <a:extLst>
                  <a:ext uri="{FF2B5EF4-FFF2-40B4-BE49-F238E27FC236}">
                    <a16:creationId xmlns:a16="http://schemas.microsoft.com/office/drawing/2014/main" id="{42BBE82B-FB16-4787-845A-9D2A031206E3}"/>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2" name="Freeform 11132">
                <a:extLst>
                  <a:ext uri="{FF2B5EF4-FFF2-40B4-BE49-F238E27FC236}">
                    <a16:creationId xmlns:a16="http://schemas.microsoft.com/office/drawing/2014/main" id="{C04B5BCE-65D2-4440-965E-1D8E0955F383}"/>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3" name="Freeform 11133">
                <a:extLst>
                  <a:ext uri="{FF2B5EF4-FFF2-40B4-BE49-F238E27FC236}">
                    <a16:creationId xmlns:a16="http://schemas.microsoft.com/office/drawing/2014/main" id="{3F0D44F8-0B37-4E34-9EA5-617495A783A5}"/>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4" name="Freeform 11134">
                <a:extLst>
                  <a:ext uri="{FF2B5EF4-FFF2-40B4-BE49-F238E27FC236}">
                    <a16:creationId xmlns:a16="http://schemas.microsoft.com/office/drawing/2014/main" id="{0DD7E2E6-AB58-438D-9A15-B61C8CE30673}"/>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5" name="Freeform 11135">
                <a:extLst>
                  <a:ext uri="{FF2B5EF4-FFF2-40B4-BE49-F238E27FC236}">
                    <a16:creationId xmlns:a16="http://schemas.microsoft.com/office/drawing/2014/main" id="{E27D9CF0-9282-4A0E-834E-3A1A49BC1AC6}"/>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6" name="Freeform 11136">
                <a:extLst>
                  <a:ext uri="{FF2B5EF4-FFF2-40B4-BE49-F238E27FC236}">
                    <a16:creationId xmlns:a16="http://schemas.microsoft.com/office/drawing/2014/main" id="{34D8E5AB-D4AE-44CE-8D1A-8DD9B9FD262C}"/>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7" name="Freeform 11137">
                <a:extLst>
                  <a:ext uri="{FF2B5EF4-FFF2-40B4-BE49-F238E27FC236}">
                    <a16:creationId xmlns:a16="http://schemas.microsoft.com/office/drawing/2014/main" id="{57AFC4EE-2128-4226-8F2D-045C6694C5D1}"/>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8" name="Freeform 11138">
                <a:extLst>
                  <a:ext uri="{FF2B5EF4-FFF2-40B4-BE49-F238E27FC236}">
                    <a16:creationId xmlns:a16="http://schemas.microsoft.com/office/drawing/2014/main" id="{E57300A4-768B-47DA-84E8-25560793E475}"/>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9" name="Freeform 11139">
                <a:extLst>
                  <a:ext uri="{FF2B5EF4-FFF2-40B4-BE49-F238E27FC236}">
                    <a16:creationId xmlns:a16="http://schemas.microsoft.com/office/drawing/2014/main" id="{9DA84B01-D225-4856-8583-DA6EEA2AE25F}"/>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0" name="Freeform 11140">
                <a:extLst>
                  <a:ext uri="{FF2B5EF4-FFF2-40B4-BE49-F238E27FC236}">
                    <a16:creationId xmlns:a16="http://schemas.microsoft.com/office/drawing/2014/main" id="{D6F104C5-4447-4211-A4AC-370BCA9FF5FA}"/>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1" name="Freeform 11141">
                <a:extLst>
                  <a:ext uri="{FF2B5EF4-FFF2-40B4-BE49-F238E27FC236}">
                    <a16:creationId xmlns:a16="http://schemas.microsoft.com/office/drawing/2014/main" id="{C61D8810-3EDB-4819-B34A-1BC4A4C8011A}"/>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2" name="Freeform 11142">
                <a:extLst>
                  <a:ext uri="{FF2B5EF4-FFF2-40B4-BE49-F238E27FC236}">
                    <a16:creationId xmlns:a16="http://schemas.microsoft.com/office/drawing/2014/main" id="{CAD79A58-1143-4E77-92C8-5E5688B70AA3}"/>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3" name="Freeform 11143">
                <a:extLst>
                  <a:ext uri="{FF2B5EF4-FFF2-40B4-BE49-F238E27FC236}">
                    <a16:creationId xmlns:a16="http://schemas.microsoft.com/office/drawing/2014/main" id="{03CF0F5A-1ACE-4585-808A-A50C6E6A1CD7}"/>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4" name="Freeform 11144">
                <a:extLst>
                  <a:ext uri="{FF2B5EF4-FFF2-40B4-BE49-F238E27FC236}">
                    <a16:creationId xmlns:a16="http://schemas.microsoft.com/office/drawing/2014/main" id="{0BBD4862-87F4-46AD-91AD-02480110D492}"/>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5" name="Freeform 11145">
                <a:extLst>
                  <a:ext uri="{FF2B5EF4-FFF2-40B4-BE49-F238E27FC236}">
                    <a16:creationId xmlns:a16="http://schemas.microsoft.com/office/drawing/2014/main" id="{5796F2E4-9434-4830-92D1-B4F3BC387740}"/>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6" name="Freeform 11146">
                <a:extLst>
                  <a:ext uri="{FF2B5EF4-FFF2-40B4-BE49-F238E27FC236}">
                    <a16:creationId xmlns:a16="http://schemas.microsoft.com/office/drawing/2014/main" id="{A973B15E-1723-4E93-8D8A-815E6C05ABB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7" name="Freeform 11147">
                <a:extLst>
                  <a:ext uri="{FF2B5EF4-FFF2-40B4-BE49-F238E27FC236}">
                    <a16:creationId xmlns:a16="http://schemas.microsoft.com/office/drawing/2014/main" id="{B26CEAC7-3F8F-4416-A294-FFF69B66D30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8" name="Freeform 11148">
                <a:extLst>
                  <a:ext uri="{FF2B5EF4-FFF2-40B4-BE49-F238E27FC236}">
                    <a16:creationId xmlns:a16="http://schemas.microsoft.com/office/drawing/2014/main" id="{776C8B6B-F7A8-457F-BE97-1F510BA83B6E}"/>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9" name="Freeform 11149">
                <a:extLst>
                  <a:ext uri="{FF2B5EF4-FFF2-40B4-BE49-F238E27FC236}">
                    <a16:creationId xmlns:a16="http://schemas.microsoft.com/office/drawing/2014/main" id="{ABCF74F5-BAF1-40B0-AB08-7A2814BD62E5}"/>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0" name="Freeform 11150">
                <a:extLst>
                  <a:ext uri="{FF2B5EF4-FFF2-40B4-BE49-F238E27FC236}">
                    <a16:creationId xmlns:a16="http://schemas.microsoft.com/office/drawing/2014/main" id="{48064FDF-1235-4A44-9800-DE2756DAC3F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1" name="Freeform 11151">
                <a:extLst>
                  <a:ext uri="{FF2B5EF4-FFF2-40B4-BE49-F238E27FC236}">
                    <a16:creationId xmlns:a16="http://schemas.microsoft.com/office/drawing/2014/main" id="{69B18B10-803C-4F23-A8DF-00F499314C38}"/>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2" name="Freeform 11152">
                <a:extLst>
                  <a:ext uri="{FF2B5EF4-FFF2-40B4-BE49-F238E27FC236}">
                    <a16:creationId xmlns:a16="http://schemas.microsoft.com/office/drawing/2014/main" id="{751175A3-E4FC-4737-8AF6-7F46BA7496B9}"/>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3" name="Freeform 11153">
                <a:extLst>
                  <a:ext uri="{FF2B5EF4-FFF2-40B4-BE49-F238E27FC236}">
                    <a16:creationId xmlns:a16="http://schemas.microsoft.com/office/drawing/2014/main" id="{4D02947F-21C4-4C8F-9092-1B8B5279D24D}"/>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4" name="Freeform 11154">
                <a:extLst>
                  <a:ext uri="{FF2B5EF4-FFF2-40B4-BE49-F238E27FC236}">
                    <a16:creationId xmlns:a16="http://schemas.microsoft.com/office/drawing/2014/main" id="{904B7B2F-DED8-49A7-8F24-116346DC6780}"/>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5" name="Freeform 11155">
                <a:extLst>
                  <a:ext uri="{FF2B5EF4-FFF2-40B4-BE49-F238E27FC236}">
                    <a16:creationId xmlns:a16="http://schemas.microsoft.com/office/drawing/2014/main" id="{39AB7B26-4A4F-4369-9604-3CA4C20E93B0}"/>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6" name="Freeform 11156">
                <a:extLst>
                  <a:ext uri="{FF2B5EF4-FFF2-40B4-BE49-F238E27FC236}">
                    <a16:creationId xmlns:a16="http://schemas.microsoft.com/office/drawing/2014/main" id="{8F90E688-0EF4-48A3-8F05-C06F49333A1A}"/>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7" name="Freeform 11157">
                <a:extLst>
                  <a:ext uri="{FF2B5EF4-FFF2-40B4-BE49-F238E27FC236}">
                    <a16:creationId xmlns:a16="http://schemas.microsoft.com/office/drawing/2014/main" id="{38CB2EAB-1B25-458A-8DCD-9AA963752529}"/>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8" name="Freeform 11158">
                <a:extLst>
                  <a:ext uri="{FF2B5EF4-FFF2-40B4-BE49-F238E27FC236}">
                    <a16:creationId xmlns:a16="http://schemas.microsoft.com/office/drawing/2014/main" id="{5A0E69D5-37CD-482A-B8DB-CF42BDD7A6C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9" name="Freeform 11159">
                <a:extLst>
                  <a:ext uri="{FF2B5EF4-FFF2-40B4-BE49-F238E27FC236}">
                    <a16:creationId xmlns:a16="http://schemas.microsoft.com/office/drawing/2014/main" id="{A78FAAB4-2F79-4DFC-9B8E-E370F31C7258}"/>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0" name="Freeform 11160">
                <a:extLst>
                  <a:ext uri="{FF2B5EF4-FFF2-40B4-BE49-F238E27FC236}">
                    <a16:creationId xmlns:a16="http://schemas.microsoft.com/office/drawing/2014/main" id="{C39E6EF0-CA2A-4958-9DDA-1007CAC2F63F}"/>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1" name="Freeform 11161">
                <a:extLst>
                  <a:ext uri="{FF2B5EF4-FFF2-40B4-BE49-F238E27FC236}">
                    <a16:creationId xmlns:a16="http://schemas.microsoft.com/office/drawing/2014/main" id="{79D4FEA4-00CE-47EB-AA02-0227F3397811}"/>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2" name="Freeform 11162">
                <a:extLst>
                  <a:ext uri="{FF2B5EF4-FFF2-40B4-BE49-F238E27FC236}">
                    <a16:creationId xmlns:a16="http://schemas.microsoft.com/office/drawing/2014/main" id="{2F4B02C3-171D-4E5E-A01D-E27891D8C094}"/>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3" name="Freeform 11163">
                <a:extLst>
                  <a:ext uri="{FF2B5EF4-FFF2-40B4-BE49-F238E27FC236}">
                    <a16:creationId xmlns:a16="http://schemas.microsoft.com/office/drawing/2014/main" id="{F2B97A12-3D16-4BA8-BE3A-10C19AC1D41F}"/>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4" name="Freeform 11164">
                <a:extLst>
                  <a:ext uri="{FF2B5EF4-FFF2-40B4-BE49-F238E27FC236}">
                    <a16:creationId xmlns:a16="http://schemas.microsoft.com/office/drawing/2014/main" id="{7C6D373B-ECC2-410C-A5EB-DFE45B8BFA0C}"/>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5" name="Freeform 11165">
                <a:extLst>
                  <a:ext uri="{FF2B5EF4-FFF2-40B4-BE49-F238E27FC236}">
                    <a16:creationId xmlns:a16="http://schemas.microsoft.com/office/drawing/2014/main" id="{77951D24-56C4-4C4D-85A8-55324ED59399}"/>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6" name="Freeform 11166">
                <a:extLst>
                  <a:ext uri="{FF2B5EF4-FFF2-40B4-BE49-F238E27FC236}">
                    <a16:creationId xmlns:a16="http://schemas.microsoft.com/office/drawing/2014/main" id="{026E13DE-4D18-404B-889C-BCE57769C2A2}"/>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7" name="Freeform 11167">
                <a:extLst>
                  <a:ext uri="{FF2B5EF4-FFF2-40B4-BE49-F238E27FC236}">
                    <a16:creationId xmlns:a16="http://schemas.microsoft.com/office/drawing/2014/main" id="{E58D432D-AA15-49B7-8513-AF478E845D13}"/>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8" name="Freeform 11168">
                <a:extLst>
                  <a:ext uri="{FF2B5EF4-FFF2-40B4-BE49-F238E27FC236}">
                    <a16:creationId xmlns:a16="http://schemas.microsoft.com/office/drawing/2014/main" id="{CF15304F-6C99-4519-8F68-C9FC869CC455}"/>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9" name="Freeform 11169">
                <a:extLst>
                  <a:ext uri="{FF2B5EF4-FFF2-40B4-BE49-F238E27FC236}">
                    <a16:creationId xmlns:a16="http://schemas.microsoft.com/office/drawing/2014/main" id="{E745DFAA-5726-4198-BF40-A9F491342F8B}"/>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0" name="Freeform 11170">
                <a:extLst>
                  <a:ext uri="{FF2B5EF4-FFF2-40B4-BE49-F238E27FC236}">
                    <a16:creationId xmlns:a16="http://schemas.microsoft.com/office/drawing/2014/main" id="{4F0A9992-28A0-4766-84D3-93B37EC960C5}"/>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1" name="Freeform 11171">
                <a:extLst>
                  <a:ext uri="{FF2B5EF4-FFF2-40B4-BE49-F238E27FC236}">
                    <a16:creationId xmlns:a16="http://schemas.microsoft.com/office/drawing/2014/main" id="{AB7B5DAF-C19D-46F8-95B1-FDDDA16AF648}"/>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2" name="Freeform 11172">
                <a:extLst>
                  <a:ext uri="{FF2B5EF4-FFF2-40B4-BE49-F238E27FC236}">
                    <a16:creationId xmlns:a16="http://schemas.microsoft.com/office/drawing/2014/main" id="{3ADB7AAC-00DB-4899-971D-CA560BF5AF22}"/>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3" name="Freeform 11173">
                <a:extLst>
                  <a:ext uri="{FF2B5EF4-FFF2-40B4-BE49-F238E27FC236}">
                    <a16:creationId xmlns:a16="http://schemas.microsoft.com/office/drawing/2014/main" id="{80E00DFB-CF10-4B1C-8510-E8AF018DFDCF}"/>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4" name="Freeform 11174">
                <a:extLst>
                  <a:ext uri="{FF2B5EF4-FFF2-40B4-BE49-F238E27FC236}">
                    <a16:creationId xmlns:a16="http://schemas.microsoft.com/office/drawing/2014/main" id="{54C6A224-5952-4E13-BF37-A01B0AEDC2EF}"/>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5" name="Freeform 11175">
                <a:extLst>
                  <a:ext uri="{FF2B5EF4-FFF2-40B4-BE49-F238E27FC236}">
                    <a16:creationId xmlns:a16="http://schemas.microsoft.com/office/drawing/2014/main" id="{631BCF4D-6CD9-4FE3-AB05-70C02CF429D9}"/>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6" name="Freeform 11176">
                <a:extLst>
                  <a:ext uri="{FF2B5EF4-FFF2-40B4-BE49-F238E27FC236}">
                    <a16:creationId xmlns:a16="http://schemas.microsoft.com/office/drawing/2014/main" id="{DDF16B2F-7FB3-4541-93AB-7963E1CAEB6C}"/>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7" name="Freeform 11177">
                <a:extLst>
                  <a:ext uri="{FF2B5EF4-FFF2-40B4-BE49-F238E27FC236}">
                    <a16:creationId xmlns:a16="http://schemas.microsoft.com/office/drawing/2014/main" id="{5F89B6B6-731E-4A20-BC17-39690CF2F3DB}"/>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8" name="Freeform 11178">
                <a:extLst>
                  <a:ext uri="{FF2B5EF4-FFF2-40B4-BE49-F238E27FC236}">
                    <a16:creationId xmlns:a16="http://schemas.microsoft.com/office/drawing/2014/main" id="{171859D4-3F00-4ABE-AC0E-1A9C4992DCD2}"/>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9" name="Freeform 11179">
                <a:extLst>
                  <a:ext uri="{FF2B5EF4-FFF2-40B4-BE49-F238E27FC236}">
                    <a16:creationId xmlns:a16="http://schemas.microsoft.com/office/drawing/2014/main" id="{2BCE424E-27F4-4A59-A763-30E75C834937}"/>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0" name="Freeform 11180">
                <a:extLst>
                  <a:ext uri="{FF2B5EF4-FFF2-40B4-BE49-F238E27FC236}">
                    <a16:creationId xmlns:a16="http://schemas.microsoft.com/office/drawing/2014/main" id="{E7AA4F11-588F-4A63-977D-D2D79D6B13AF}"/>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1" name="Freeform 11181">
                <a:extLst>
                  <a:ext uri="{FF2B5EF4-FFF2-40B4-BE49-F238E27FC236}">
                    <a16:creationId xmlns:a16="http://schemas.microsoft.com/office/drawing/2014/main" id="{0199D585-5D62-46FC-8C06-224A03363052}"/>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2" name="Freeform 11182">
                <a:extLst>
                  <a:ext uri="{FF2B5EF4-FFF2-40B4-BE49-F238E27FC236}">
                    <a16:creationId xmlns:a16="http://schemas.microsoft.com/office/drawing/2014/main" id="{953746A3-8F94-4F2A-BFC5-3C629B7A252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3" name="Freeform 11183">
                <a:extLst>
                  <a:ext uri="{FF2B5EF4-FFF2-40B4-BE49-F238E27FC236}">
                    <a16:creationId xmlns:a16="http://schemas.microsoft.com/office/drawing/2014/main" id="{58E14C25-5E52-4CB2-BB22-30B32F1A2BE1}"/>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4" name="Freeform 11184">
                <a:extLst>
                  <a:ext uri="{FF2B5EF4-FFF2-40B4-BE49-F238E27FC236}">
                    <a16:creationId xmlns:a16="http://schemas.microsoft.com/office/drawing/2014/main" id="{0F6993F0-1064-4BC8-80EE-DDEB67AC0F7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5" name="Freeform 11185">
                <a:extLst>
                  <a:ext uri="{FF2B5EF4-FFF2-40B4-BE49-F238E27FC236}">
                    <a16:creationId xmlns:a16="http://schemas.microsoft.com/office/drawing/2014/main" id="{60B30874-F6EA-40E3-ADC9-CD8E4A3A9390}"/>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6" name="Freeform 11186">
                <a:extLst>
                  <a:ext uri="{FF2B5EF4-FFF2-40B4-BE49-F238E27FC236}">
                    <a16:creationId xmlns:a16="http://schemas.microsoft.com/office/drawing/2014/main" id="{24F14868-4C08-4DDB-A4BC-42C7694CF394}"/>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7" name="Freeform 11187">
                <a:extLst>
                  <a:ext uri="{FF2B5EF4-FFF2-40B4-BE49-F238E27FC236}">
                    <a16:creationId xmlns:a16="http://schemas.microsoft.com/office/drawing/2014/main" id="{EF073462-ECB0-4574-B0CF-632731621685}"/>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8" name="Freeform 11188">
                <a:extLst>
                  <a:ext uri="{FF2B5EF4-FFF2-40B4-BE49-F238E27FC236}">
                    <a16:creationId xmlns:a16="http://schemas.microsoft.com/office/drawing/2014/main" id="{5DB3DAA4-5FF5-404D-9A94-AF6EB4966CE9}"/>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9" name="Freeform 11189">
                <a:extLst>
                  <a:ext uri="{FF2B5EF4-FFF2-40B4-BE49-F238E27FC236}">
                    <a16:creationId xmlns:a16="http://schemas.microsoft.com/office/drawing/2014/main" id="{EE2C357A-AB89-4699-B41F-EC584D00285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0" name="Freeform 11190">
                <a:extLst>
                  <a:ext uri="{FF2B5EF4-FFF2-40B4-BE49-F238E27FC236}">
                    <a16:creationId xmlns:a16="http://schemas.microsoft.com/office/drawing/2014/main" id="{B6322467-8E1E-4169-BCDA-181E690123AC}"/>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1" name="Freeform 11191">
                <a:extLst>
                  <a:ext uri="{FF2B5EF4-FFF2-40B4-BE49-F238E27FC236}">
                    <a16:creationId xmlns:a16="http://schemas.microsoft.com/office/drawing/2014/main" id="{A1399697-34B2-4272-9263-316B1558FC0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2" name="Freeform 11192">
                <a:extLst>
                  <a:ext uri="{FF2B5EF4-FFF2-40B4-BE49-F238E27FC236}">
                    <a16:creationId xmlns:a16="http://schemas.microsoft.com/office/drawing/2014/main" id="{E405FEF3-F55D-4796-8ACB-D42989AF230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3" name="Freeform 11193">
                <a:extLst>
                  <a:ext uri="{FF2B5EF4-FFF2-40B4-BE49-F238E27FC236}">
                    <a16:creationId xmlns:a16="http://schemas.microsoft.com/office/drawing/2014/main" id="{CC7F423D-78AA-4A0D-B10E-92120CF701D5}"/>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4" name="Freeform 11194">
                <a:extLst>
                  <a:ext uri="{FF2B5EF4-FFF2-40B4-BE49-F238E27FC236}">
                    <a16:creationId xmlns:a16="http://schemas.microsoft.com/office/drawing/2014/main" id="{1DFE1B66-CDB9-4292-8028-7669E981AA5E}"/>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5" name="Freeform 11195">
                <a:extLst>
                  <a:ext uri="{FF2B5EF4-FFF2-40B4-BE49-F238E27FC236}">
                    <a16:creationId xmlns:a16="http://schemas.microsoft.com/office/drawing/2014/main" id="{F151ADB0-BA0B-4EF1-A2FE-977025BB8023}"/>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6" name="Freeform 11196">
                <a:extLst>
                  <a:ext uri="{FF2B5EF4-FFF2-40B4-BE49-F238E27FC236}">
                    <a16:creationId xmlns:a16="http://schemas.microsoft.com/office/drawing/2014/main" id="{AA56DB74-BC40-4C46-ACEF-9BCF9E23EC2A}"/>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7" name="Freeform 11197">
                <a:extLst>
                  <a:ext uri="{FF2B5EF4-FFF2-40B4-BE49-F238E27FC236}">
                    <a16:creationId xmlns:a16="http://schemas.microsoft.com/office/drawing/2014/main" id="{A7AB0E7A-07D3-4E50-B029-FDBE295F6AB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8" name="Freeform 11198">
                <a:extLst>
                  <a:ext uri="{FF2B5EF4-FFF2-40B4-BE49-F238E27FC236}">
                    <a16:creationId xmlns:a16="http://schemas.microsoft.com/office/drawing/2014/main" id="{14BD28C7-3C1E-49B8-B4E1-C25636C3CEC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9" name="Freeform 11199">
                <a:extLst>
                  <a:ext uri="{FF2B5EF4-FFF2-40B4-BE49-F238E27FC236}">
                    <a16:creationId xmlns:a16="http://schemas.microsoft.com/office/drawing/2014/main" id="{31655486-438F-4229-8D68-CB494D92458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0" name="Freeform 11200">
                <a:extLst>
                  <a:ext uri="{FF2B5EF4-FFF2-40B4-BE49-F238E27FC236}">
                    <a16:creationId xmlns:a16="http://schemas.microsoft.com/office/drawing/2014/main" id="{14037E05-3619-4D58-B3A9-C346F04768AF}"/>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1" name="Freeform 11201">
                <a:extLst>
                  <a:ext uri="{FF2B5EF4-FFF2-40B4-BE49-F238E27FC236}">
                    <a16:creationId xmlns:a16="http://schemas.microsoft.com/office/drawing/2014/main" id="{14180EC0-E4EC-4EFB-AEB7-8D371E7FB28F}"/>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2" name="Freeform 11202">
                <a:extLst>
                  <a:ext uri="{FF2B5EF4-FFF2-40B4-BE49-F238E27FC236}">
                    <a16:creationId xmlns:a16="http://schemas.microsoft.com/office/drawing/2014/main" id="{93DCEF39-AB09-4433-A092-1850DA5EB5AB}"/>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3" name="Freeform 11203">
                <a:extLst>
                  <a:ext uri="{FF2B5EF4-FFF2-40B4-BE49-F238E27FC236}">
                    <a16:creationId xmlns:a16="http://schemas.microsoft.com/office/drawing/2014/main" id="{E7EDEE37-022E-4118-8CD1-86A85DD82AA7}"/>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4" name="Freeform 11204">
                <a:extLst>
                  <a:ext uri="{FF2B5EF4-FFF2-40B4-BE49-F238E27FC236}">
                    <a16:creationId xmlns:a16="http://schemas.microsoft.com/office/drawing/2014/main" id="{27EAD055-F3E4-4A4A-9E79-E80ED2C32D15}"/>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5" name="Freeform 11205">
                <a:extLst>
                  <a:ext uri="{FF2B5EF4-FFF2-40B4-BE49-F238E27FC236}">
                    <a16:creationId xmlns:a16="http://schemas.microsoft.com/office/drawing/2014/main" id="{EFEDAF01-CE3E-4752-B6FA-6DC23AB8152C}"/>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6" name="Freeform 11206">
                <a:extLst>
                  <a:ext uri="{FF2B5EF4-FFF2-40B4-BE49-F238E27FC236}">
                    <a16:creationId xmlns:a16="http://schemas.microsoft.com/office/drawing/2014/main" id="{47D57E25-BDD2-4876-91A2-F80491C92F4C}"/>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7" name="Freeform 11207">
                <a:extLst>
                  <a:ext uri="{FF2B5EF4-FFF2-40B4-BE49-F238E27FC236}">
                    <a16:creationId xmlns:a16="http://schemas.microsoft.com/office/drawing/2014/main" id="{606AB3D9-D088-40AE-925A-C11674BAEFC5}"/>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8" name="Freeform 11208">
                <a:extLst>
                  <a:ext uri="{FF2B5EF4-FFF2-40B4-BE49-F238E27FC236}">
                    <a16:creationId xmlns:a16="http://schemas.microsoft.com/office/drawing/2014/main" id="{F7F828DD-F13C-4A55-BD1A-B5C8ABE0B2D3}"/>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9" name="Freeform 11209">
                <a:extLst>
                  <a:ext uri="{FF2B5EF4-FFF2-40B4-BE49-F238E27FC236}">
                    <a16:creationId xmlns:a16="http://schemas.microsoft.com/office/drawing/2014/main" id="{02179EE7-BE7D-4C5A-9028-935E0D7B66D8}"/>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0" name="Freeform 11210">
                <a:extLst>
                  <a:ext uri="{FF2B5EF4-FFF2-40B4-BE49-F238E27FC236}">
                    <a16:creationId xmlns:a16="http://schemas.microsoft.com/office/drawing/2014/main" id="{DFA77DE0-A353-4E11-8C5E-A62400055DE6}"/>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1" name="Freeform 11211">
                <a:extLst>
                  <a:ext uri="{FF2B5EF4-FFF2-40B4-BE49-F238E27FC236}">
                    <a16:creationId xmlns:a16="http://schemas.microsoft.com/office/drawing/2014/main" id="{0C7940DC-1B53-4879-8AAF-7F91E6D86840}"/>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2" name="Freeform 11212">
                <a:extLst>
                  <a:ext uri="{FF2B5EF4-FFF2-40B4-BE49-F238E27FC236}">
                    <a16:creationId xmlns:a16="http://schemas.microsoft.com/office/drawing/2014/main" id="{F21D8A25-E72E-4563-A40E-B5FBFEBF6E85}"/>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3" name="Freeform 11213">
                <a:extLst>
                  <a:ext uri="{FF2B5EF4-FFF2-40B4-BE49-F238E27FC236}">
                    <a16:creationId xmlns:a16="http://schemas.microsoft.com/office/drawing/2014/main" id="{25F96DE6-8FDE-423E-8F18-7290256BE34C}"/>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4" name="Freeform 11214">
                <a:extLst>
                  <a:ext uri="{FF2B5EF4-FFF2-40B4-BE49-F238E27FC236}">
                    <a16:creationId xmlns:a16="http://schemas.microsoft.com/office/drawing/2014/main" id="{483B593E-071D-4353-9664-E4A46EA8E965}"/>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5" name="Freeform 11215">
                <a:extLst>
                  <a:ext uri="{FF2B5EF4-FFF2-40B4-BE49-F238E27FC236}">
                    <a16:creationId xmlns:a16="http://schemas.microsoft.com/office/drawing/2014/main" id="{529B4A4C-11CF-40D6-A465-F282243FE71B}"/>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6" name="Freeform 11216">
                <a:extLst>
                  <a:ext uri="{FF2B5EF4-FFF2-40B4-BE49-F238E27FC236}">
                    <a16:creationId xmlns:a16="http://schemas.microsoft.com/office/drawing/2014/main" id="{91BF60DF-FC83-4093-96B2-3CE2E15399B9}"/>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7" name="Freeform 11217">
                <a:extLst>
                  <a:ext uri="{FF2B5EF4-FFF2-40B4-BE49-F238E27FC236}">
                    <a16:creationId xmlns:a16="http://schemas.microsoft.com/office/drawing/2014/main" id="{AD8A554B-0BDA-423E-903D-10F52B7D93E3}"/>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8" name="Freeform 11218">
                <a:extLst>
                  <a:ext uri="{FF2B5EF4-FFF2-40B4-BE49-F238E27FC236}">
                    <a16:creationId xmlns:a16="http://schemas.microsoft.com/office/drawing/2014/main" id="{EE9C9CB6-923D-42CA-9B5E-C5DF7EE9CF32}"/>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9" name="Freeform 11219">
                <a:extLst>
                  <a:ext uri="{FF2B5EF4-FFF2-40B4-BE49-F238E27FC236}">
                    <a16:creationId xmlns:a16="http://schemas.microsoft.com/office/drawing/2014/main" id="{45061266-DBD9-4A53-B4BA-05DD9C5B7DAC}"/>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0" name="Freeform 11220">
                <a:extLst>
                  <a:ext uri="{FF2B5EF4-FFF2-40B4-BE49-F238E27FC236}">
                    <a16:creationId xmlns:a16="http://schemas.microsoft.com/office/drawing/2014/main" id="{0A24AF5C-291B-4F70-9FEF-EB098A83E29E}"/>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1" name="Freeform 11221">
                <a:extLst>
                  <a:ext uri="{FF2B5EF4-FFF2-40B4-BE49-F238E27FC236}">
                    <a16:creationId xmlns:a16="http://schemas.microsoft.com/office/drawing/2014/main" id="{7320E26E-44E2-44A2-B80E-91C2426A9EC0}"/>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2" name="Freeform 11222">
                <a:extLst>
                  <a:ext uri="{FF2B5EF4-FFF2-40B4-BE49-F238E27FC236}">
                    <a16:creationId xmlns:a16="http://schemas.microsoft.com/office/drawing/2014/main" id="{7894A085-27A0-40B4-9AE6-967CE2E6F36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3" name="Freeform 11223">
                <a:extLst>
                  <a:ext uri="{FF2B5EF4-FFF2-40B4-BE49-F238E27FC236}">
                    <a16:creationId xmlns:a16="http://schemas.microsoft.com/office/drawing/2014/main" id="{B3764498-E971-490E-8178-949B77E0055C}"/>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4" name="Freeform 11224">
                <a:extLst>
                  <a:ext uri="{FF2B5EF4-FFF2-40B4-BE49-F238E27FC236}">
                    <a16:creationId xmlns:a16="http://schemas.microsoft.com/office/drawing/2014/main" id="{90AF34AA-1E52-4FCE-8E98-D7D3C2D0CAD6}"/>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5" name="Freeform 11225">
                <a:extLst>
                  <a:ext uri="{FF2B5EF4-FFF2-40B4-BE49-F238E27FC236}">
                    <a16:creationId xmlns:a16="http://schemas.microsoft.com/office/drawing/2014/main" id="{B1E4D568-556D-4220-BCEF-02A864717427}"/>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6" name="Freeform 11226">
                <a:extLst>
                  <a:ext uri="{FF2B5EF4-FFF2-40B4-BE49-F238E27FC236}">
                    <a16:creationId xmlns:a16="http://schemas.microsoft.com/office/drawing/2014/main" id="{AAEA8326-C2A2-4E26-9E6F-F5BDE29D2C97}"/>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7" name="Freeform 11227">
                <a:extLst>
                  <a:ext uri="{FF2B5EF4-FFF2-40B4-BE49-F238E27FC236}">
                    <a16:creationId xmlns:a16="http://schemas.microsoft.com/office/drawing/2014/main" id="{21F16ADE-2816-45DC-8F0B-6A867E24C1A8}"/>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8" name="Freeform 11228">
                <a:extLst>
                  <a:ext uri="{FF2B5EF4-FFF2-40B4-BE49-F238E27FC236}">
                    <a16:creationId xmlns:a16="http://schemas.microsoft.com/office/drawing/2014/main" id="{70558727-4E43-4C84-B225-EE1301EB1838}"/>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9" name="Freeform 11229">
                <a:extLst>
                  <a:ext uri="{FF2B5EF4-FFF2-40B4-BE49-F238E27FC236}">
                    <a16:creationId xmlns:a16="http://schemas.microsoft.com/office/drawing/2014/main" id="{140022F9-B4EA-4E76-80C2-89512E03D21B}"/>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0" name="Freeform 11230">
                <a:extLst>
                  <a:ext uri="{FF2B5EF4-FFF2-40B4-BE49-F238E27FC236}">
                    <a16:creationId xmlns:a16="http://schemas.microsoft.com/office/drawing/2014/main" id="{4E98DBDB-E909-4488-9C26-1B387936FC6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1" name="Freeform 11231">
                <a:extLst>
                  <a:ext uri="{FF2B5EF4-FFF2-40B4-BE49-F238E27FC236}">
                    <a16:creationId xmlns:a16="http://schemas.microsoft.com/office/drawing/2014/main" id="{3E719782-2AFF-4F4A-9284-136B3DF9B72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2" name="Freeform 11232">
                <a:extLst>
                  <a:ext uri="{FF2B5EF4-FFF2-40B4-BE49-F238E27FC236}">
                    <a16:creationId xmlns:a16="http://schemas.microsoft.com/office/drawing/2014/main" id="{B7E199B2-1976-4506-AA51-1BEDB9F1CF57}"/>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3" name="Freeform 11233">
                <a:extLst>
                  <a:ext uri="{FF2B5EF4-FFF2-40B4-BE49-F238E27FC236}">
                    <a16:creationId xmlns:a16="http://schemas.microsoft.com/office/drawing/2014/main" id="{2D831A9B-A1A4-424C-AE0D-F308987DC89C}"/>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4" name="Freeform 11234">
                <a:extLst>
                  <a:ext uri="{FF2B5EF4-FFF2-40B4-BE49-F238E27FC236}">
                    <a16:creationId xmlns:a16="http://schemas.microsoft.com/office/drawing/2014/main" id="{0568F06D-AB88-4C95-AFFD-96604DFC5078}"/>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5" name="Freeform 11235">
                <a:extLst>
                  <a:ext uri="{FF2B5EF4-FFF2-40B4-BE49-F238E27FC236}">
                    <a16:creationId xmlns:a16="http://schemas.microsoft.com/office/drawing/2014/main" id="{FC33FCBE-B462-4F0B-B60A-CFBB0A9AB96E}"/>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6" name="Freeform 11236">
                <a:extLst>
                  <a:ext uri="{FF2B5EF4-FFF2-40B4-BE49-F238E27FC236}">
                    <a16:creationId xmlns:a16="http://schemas.microsoft.com/office/drawing/2014/main" id="{0A50D737-8623-463F-B3D3-4DCC34BE185F}"/>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7" name="Freeform 11237">
                <a:extLst>
                  <a:ext uri="{FF2B5EF4-FFF2-40B4-BE49-F238E27FC236}">
                    <a16:creationId xmlns:a16="http://schemas.microsoft.com/office/drawing/2014/main" id="{6D08D039-E145-46CD-B310-0291F82EAFFD}"/>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8" name="Freeform 11238">
                <a:extLst>
                  <a:ext uri="{FF2B5EF4-FFF2-40B4-BE49-F238E27FC236}">
                    <a16:creationId xmlns:a16="http://schemas.microsoft.com/office/drawing/2014/main" id="{00F71922-D40F-4176-827A-E0814BD5C575}"/>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9" name="Freeform 11239">
                <a:extLst>
                  <a:ext uri="{FF2B5EF4-FFF2-40B4-BE49-F238E27FC236}">
                    <a16:creationId xmlns:a16="http://schemas.microsoft.com/office/drawing/2014/main" id="{5F9D8F48-72F6-4FFD-8BD7-9B61C2BE411A}"/>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0" name="Freeform 11240">
                <a:extLst>
                  <a:ext uri="{FF2B5EF4-FFF2-40B4-BE49-F238E27FC236}">
                    <a16:creationId xmlns:a16="http://schemas.microsoft.com/office/drawing/2014/main" id="{5433C30C-EC64-43A8-9F5E-D8F56DA682BE}"/>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1" name="Freeform 11241">
                <a:extLst>
                  <a:ext uri="{FF2B5EF4-FFF2-40B4-BE49-F238E27FC236}">
                    <a16:creationId xmlns:a16="http://schemas.microsoft.com/office/drawing/2014/main" id="{04BBF211-42E3-4570-9818-B2890ED8215A}"/>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2" name="Freeform 11242">
                <a:extLst>
                  <a:ext uri="{FF2B5EF4-FFF2-40B4-BE49-F238E27FC236}">
                    <a16:creationId xmlns:a16="http://schemas.microsoft.com/office/drawing/2014/main" id="{71D723AE-9B6B-47A0-85B7-523E170EA82B}"/>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3" name="Freeform 11243">
                <a:extLst>
                  <a:ext uri="{FF2B5EF4-FFF2-40B4-BE49-F238E27FC236}">
                    <a16:creationId xmlns:a16="http://schemas.microsoft.com/office/drawing/2014/main" id="{C2D3E2BB-69C4-45D3-8FCA-9E6287133A5E}"/>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4" name="Freeform 11244">
                <a:extLst>
                  <a:ext uri="{FF2B5EF4-FFF2-40B4-BE49-F238E27FC236}">
                    <a16:creationId xmlns:a16="http://schemas.microsoft.com/office/drawing/2014/main" id="{88C409C5-B52F-4522-8384-0E3E079EB4C4}"/>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5" name="Freeform 11245">
                <a:extLst>
                  <a:ext uri="{FF2B5EF4-FFF2-40B4-BE49-F238E27FC236}">
                    <a16:creationId xmlns:a16="http://schemas.microsoft.com/office/drawing/2014/main" id="{6227BCC2-9774-4FC8-95CF-0A0D797078F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6" name="Freeform 11246">
                <a:extLst>
                  <a:ext uri="{FF2B5EF4-FFF2-40B4-BE49-F238E27FC236}">
                    <a16:creationId xmlns:a16="http://schemas.microsoft.com/office/drawing/2014/main" id="{A0DF536B-9286-4DD2-A162-7796A4CFD134}"/>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7" name="Freeform 11247">
                <a:extLst>
                  <a:ext uri="{FF2B5EF4-FFF2-40B4-BE49-F238E27FC236}">
                    <a16:creationId xmlns:a16="http://schemas.microsoft.com/office/drawing/2014/main" id="{5E2B929D-F09A-4DCB-9F3A-AA9FF0AC0D07}"/>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8" name="Freeform 11248">
                <a:extLst>
                  <a:ext uri="{FF2B5EF4-FFF2-40B4-BE49-F238E27FC236}">
                    <a16:creationId xmlns:a16="http://schemas.microsoft.com/office/drawing/2014/main" id="{75697E2D-9AD4-4100-B0AF-F6182D2D3CF4}"/>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9" name="Freeform 11249">
                <a:extLst>
                  <a:ext uri="{FF2B5EF4-FFF2-40B4-BE49-F238E27FC236}">
                    <a16:creationId xmlns:a16="http://schemas.microsoft.com/office/drawing/2014/main" id="{3B070D86-44E6-4D34-85FD-682C1BBD2FA8}"/>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0" name="Freeform 11250">
                <a:extLst>
                  <a:ext uri="{FF2B5EF4-FFF2-40B4-BE49-F238E27FC236}">
                    <a16:creationId xmlns:a16="http://schemas.microsoft.com/office/drawing/2014/main" id="{6802EEA5-6F44-42C3-9B59-E4F631E5BEC4}"/>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1" name="Freeform 11251">
                <a:extLst>
                  <a:ext uri="{FF2B5EF4-FFF2-40B4-BE49-F238E27FC236}">
                    <a16:creationId xmlns:a16="http://schemas.microsoft.com/office/drawing/2014/main" id="{B1FABCA2-EFC4-4378-8DD9-67AE415C9E5D}"/>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2" name="Freeform 11252">
                <a:extLst>
                  <a:ext uri="{FF2B5EF4-FFF2-40B4-BE49-F238E27FC236}">
                    <a16:creationId xmlns:a16="http://schemas.microsoft.com/office/drawing/2014/main" id="{FB84F61B-84B7-46C9-9E7E-EB0BF6A24F0C}"/>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3" name="Freeform 11253">
                <a:extLst>
                  <a:ext uri="{FF2B5EF4-FFF2-40B4-BE49-F238E27FC236}">
                    <a16:creationId xmlns:a16="http://schemas.microsoft.com/office/drawing/2014/main" id="{A1705D05-3777-4454-A0D6-72193EE648EE}"/>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4" name="Freeform 11254">
                <a:extLst>
                  <a:ext uri="{FF2B5EF4-FFF2-40B4-BE49-F238E27FC236}">
                    <a16:creationId xmlns:a16="http://schemas.microsoft.com/office/drawing/2014/main" id="{EE44C07E-510E-4299-8E02-396915156091}"/>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5" name="Freeform 11255">
                <a:extLst>
                  <a:ext uri="{FF2B5EF4-FFF2-40B4-BE49-F238E27FC236}">
                    <a16:creationId xmlns:a16="http://schemas.microsoft.com/office/drawing/2014/main" id="{CACF639E-3360-435A-915E-D83FFA1008D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6" name="Freeform 11256">
                <a:extLst>
                  <a:ext uri="{FF2B5EF4-FFF2-40B4-BE49-F238E27FC236}">
                    <a16:creationId xmlns:a16="http://schemas.microsoft.com/office/drawing/2014/main" id="{140F4224-EA0E-4041-B144-6D782A234A2F}"/>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7" name="Freeform 11257">
                <a:extLst>
                  <a:ext uri="{FF2B5EF4-FFF2-40B4-BE49-F238E27FC236}">
                    <a16:creationId xmlns:a16="http://schemas.microsoft.com/office/drawing/2014/main" id="{AEB0EEAD-E09B-4630-8DD0-3D54F162755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8" name="Freeform 11258">
                <a:extLst>
                  <a:ext uri="{FF2B5EF4-FFF2-40B4-BE49-F238E27FC236}">
                    <a16:creationId xmlns:a16="http://schemas.microsoft.com/office/drawing/2014/main" id="{AE5D98BD-8CBD-435D-8790-B9F13087BCEC}"/>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9" name="Freeform 11259">
                <a:extLst>
                  <a:ext uri="{FF2B5EF4-FFF2-40B4-BE49-F238E27FC236}">
                    <a16:creationId xmlns:a16="http://schemas.microsoft.com/office/drawing/2014/main" id="{26894A72-4167-421B-A679-6624CCF29D44}"/>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0" name="Freeform 11260">
                <a:extLst>
                  <a:ext uri="{FF2B5EF4-FFF2-40B4-BE49-F238E27FC236}">
                    <a16:creationId xmlns:a16="http://schemas.microsoft.com/office/drawing/2014/main" id="{019B19CB-6552-486A-9D4D-40F0DFD2C7D2}"/>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1" name="Freeform 11261">
                <a:extLst>
                  <a:ext uri="{FF2B5EF4-FFF2-40B4-BE49-F238E27FC236}">
                    <a16:creationId xmlns:a16="http://schemas.microsoft.com/office/drawing/2014/main" id="{401283D4-078E-4E09-BF8D-7B8EBF342E43}"/>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2" name="Freeform 11262">
                <a:extLst>
                  <a:ext uri="{FF2B5EF4-FFF2-40B4-BE49-F238E27FC236}">
                    <a16:creationId xmlns:a16="http://schemas.microsoft.com/office/drawing/2014/main" id="{F42B44B6-50F3-40E1-B5E3-7ADB2050BFF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3" name="Freeform 11263">
                <a:extLst>
                  <a:ext uri="{FF2B5EF4-FFF2-40B4-BE49-F238E27FC236}">
                    <a16:creationId xmlns:a16="http://schemas.microsoft.com/office/drawing/2014/main" id="{7B716F0C-7EFC-4D59-A52B-D1C108D07A0E}"/>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4" name="Freeform 11264">
                <a:extLst>
                  <a:ext uri="{FF2B5EF4-FFF2-40B4-BE49-F238E27FC236}">
                    <a16:creationId xmlns:a16="http://schemas.microsoft.com/office/drawing/2014/main" id="{F8F2D78C-36E4-40E2-B79F-32B516705C6E}"/>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5" name="Freeform 11265">
                <a:extLst>
                  <a:ext uri="{FF2B5EF4-FFF2-40B4-BE49-F238E27FC236}">
                    <a16:creationId xmlns:a16="http://schemas.microsoft.com/office/drawing/2014/main" id="{017A1931-59C1-42E2-B908-5BD0EAFDA520}"/>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6" name="Freeform 11266">
                <a:extLst>
                  <a:ext uri="{FF2B5EF4-FFF2-40B4-BE49-F238E27FC236}">
                    <a16:creationId xmlns:a16="http://schemas.microsoft.com/office/drawing/2014/main" id="{EC2E93AF-BAD5-41A0-BE20-1F9D227063D7}"/>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7" name="Freeform 11267">
                <a:extLst>
                  <a:ext uri="{FF2B5EF4-FFF2-40B4-BE49-F238E27FC236}">
                    <a16:creationId xmlns:a16="http://schemas.microsoft.com/office/drawing/2014/main" id="{6FC4091B-9288-4CCB-85BC-EAA7140F5C82}"/>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8" name="Freeform 11268">
                <a:extLst>
                  <a:ext uri="{FF2B5EF4-FFF2-40B4-BE49-F238E27FC236}">
                    <a16:creationId xmlns:a16="http://schemas.microsoft.com/office/drawing/2014/main" id="{FA9693AB-E024-426F-9EAF-0C4E0EBFADBC}"/>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9" name="Freeform 11269">
                <a:extLst>
                  <a:ext uri="{FF2B5EF4-FFF2-40B4-BE49-F238E27FC236}">
                    <a16:creationId xmlns:a16="http://schemas.microsoft.com/office/drawing/2014/main" id="{D60BF14B-A31F-4F46-A5F3-ABC68A60AA7D}"/>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0" name="Freeform 11270">
                <a:extLst>
                  <a:ext uri="{FF2B5EF4-FFF2-40B4-BE49-F238E27FC236}">
                    <a16:creationId xmlns:a16="http://schemas.microsoft.com/office/drawing/2014/main" id="{634B35F8-BDA7-4E72-A88C-52982EBF19B0}"/>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1" name="Freeform 11271">
                <a:extLst>
                  <a:ext uri="{FF2B5EF4-FFF2-40B4-BE49-F238E27FC236}">
                    <a16:creationId xmlns:a16="http://schemas.microsoft.com/office/drawing/2014/main" id="{E048967D-7ADE-4423-AC21-4DF4B50041E2}"/>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2" name="Freeform 11272">
                <a:extLst>
                  <a:ext uri="{FF2B5EF4-FFF2-40B4-BE49-F238E27FC236}">
                    <a16:creationId xmlns:a16="http://schemas.microsoft.com/office/drawing/2014/main" id="{B0B27830-4734-4FDA-B04A-60B66D2CBC24}"/>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3" name="Freeform 11273">
                <a:extLst>
                  <a:ext uri="{FF2B5EF4-FFF2-40B4-BE49-F238E27FC236}">
                    <a16:creationId xmlns:a16="http://schemas.microsoft.com/office/drawing/2014/main" id="{FED30823-907D-4867-A097-DAC8092EF6BF}"/>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4" name="Freeform 11274">
                <a:extLst>
                  <a:ext uri="{FF2B5EF4-FFF2-40B4-BE49-F238E27FC236}">
                    <a16:creationId xmlns:a16="http://schemas.microsoft.com/office/drawing/2014/main" id="{5D4706DF-00BA-4D75-88E4-C2AEC7A5C057}"/>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5" name="Freeform 11275">
                <a:extLst>
                  <a:ext uri="{FF2B5EF4-FFF2-40B4-BE49-F238E27FC236}">
                    <a16:creationId xmlns:a16="http://schemas.microsoft.com/office/drawing/2014/main" id="{BC06931E-F6CC-4793-A8F8-EBC4F88E7EA1}"/>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6" name="Freeform 11276">
                <a:extLst>
                  <a:ext uri="{FF2B5EF4-FFF2-40B4-BE49-F238E27FC236}">
                    <a16:creationId xmlns:a16="http://schemas.microsoft.com/office/drawing/2014/main" id="{6097F97D-D112-4902-9FFC-DAE10912D64B}"/>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7" name="Freeform 11277">
                <a:extLst>
                  <a:ext uri="{FF2B5EF4-FFF2-40B4-BE49-F238E27FC236}">
                    <a16:creationId xmlns:a16="http://schemas.microsoft.com/office/drawing/2014/main" id="{179566A1-86F4-439A-AC3F-5DA9580D94CC}"/>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8" name="Freeform 11278">
                <a:extLst>
                  <a:ext uri="{FF2B5EF4-FFF2-40B4-BE49-F238E27FC236}">
                    <a16:creationId xmlns:a16="http://schemas.microsoft.com/office/drawing/2014/main" id="{AAFBBE4E-A01E-4293-9DCB-CD08C1F9A36D}"/>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9" name="Freeform 11279">
                <a:extLst>
                  <a:ext uri="{FF2B5EF4-FFF2-40B4-BE49-F238E27FC236}">
                    <a16:creationId xmlns:a16="http://schemas.microsoft.com/office/drawing/2014/main" id="{65C02CE4-9674-48AE-9985-5B2AC4410CB5}"/>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0" name="Freeform 11280">
                <a:extLst>
                  <a:ext uri="{FF2B5EF4-FFF2-40B4-BE49-F238E27FC236}">
                    <a16:creationId xmlns:a16="http://schemas.microsoft.com/office/drawing/2014/main" id="{11806B05-0DA1-434D-9105-C768A191283E}"/>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1" name="Freeform 11281">
                <a:extLst>
                  <a:ext uri="{FF2B5EF4-FFF2-40B4-BE49-F238E27FC236}">
                    <a16:creationId xmlns:a16="http://schemas.microsoft.com/office/drawing/2014/main" id="{2EB54557-51C2-4DE0-B20D-040CB86EF99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2" name="Freeform 11282">
                <a:extLst>
                  <a:ext uri="{FF2B5EF4-FFF2-40B4-BE49-F238E27FC236}">
                    <a16:creationId xmlns:a16="http://schemas.microsoft.com/office/drawing/2014/main" id="{A0DD1844-3B5C-4EBA-A825-A04C9DE838F4}"/>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3" name="Freeform 11283">
                <a:extLst>
                  <a:ext uri="{FF2B5EF4-FFF2-40B4-BE49-F238E27FC236}">
                    <a16:creationId xmlns:a16="http://schemas.microsoft.com/office/drawing/2014/main" id="{7BF144C3-E44A-4195-A1CC-2D643134F993}"/>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4" name="Freeform 11284">
                <a:extLst>
                  <a:ext uri="{FF2B5EF4-FFF2-40B4-BE49-F238E27FC236}">
                    <a16:creationId xmlns:a16="http://schemas.microsoft.com/office/drawing/2014/main" id="{332EE155-D170-48EA-AE60-1743C85C2501}"/>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5" name="Freeform 11285">
                <a:extLst>
                  <a:ext uri="{FF2B5EF4-FFF2-40B4-BE49-F238E27FC236}">
                    <a16:creationId xmlns:a16="http://schemas.microsoft.com/office/drawing/2014/main" id="{40CD539F-0A9E-41CC-9E9C-560E22F1A28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6" name="Freeform 11286">
                <a:extLst>
                  <a:ext uri="{FF2B5EF4-FFF2-40B4-BE49-F238E27FC236}">
                    <a16:creationId xmlns:a16="http://schemas.microsoft.com/office/drawing/2014/main" id="{2F812181-E007-49C5-8C97-183069B61095}"/>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7" name="Freeform 11287">
                <a:extLst>
                  <a:ext uri="{FF2B5EF4-FFF2-40B4-BE49-F238E27FC236}">
                    <a16:creationId xmlns:a16="http://schemas.microsoft.com/office/drawing/2014/main" id="{B713C24C-EF50-4CD2-B6B2-A9567EE466B8}"/>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8" name="Freeform 11288">
                <a:extLst>
                  <a:ext uri="{FF2B5EF4-FFF2-40B4-BE49-F238E27FC236}">
                    <a16:creationId xmlns:a16="http://schemas.microsoft.com/office/drawing/2014/main" id="{E9A51D26-82B5-4A4B-8BA8-53F8EC1FA0F1}"/>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9" name="Freeform 11289">
                <a:extLst>
                  <a:ext uri="{FF2B5EF4-FFF2-40B4-BE49-F238E27FC236}">
                    <a16:creationId xmlns:a16="http://schemas.microsoft.com/office/drawing/2014/main" id="{8D307F19-5080-4DE2-92CE-A2867E418403}"/>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0" name="Freeform 11290">
                <a:extLst>
                  <a:ext uri="{FF2B5EF4-FFF2-40B4-BE49-F238E27FC236}">
                    <a16:creationId xmlns:a16="http://schemas.microsoft.com/office/drawing/2014/main" id="{89044111-3037-4FBB-BBDC-A13A7ECE41A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1" name="Freeform 11291">
                <a:extLst>
                  <a:ext uri="{FF2B5EF4-FFF2-40B4-BE49-F238E27FC236}">
                    <a16:creationId xmlns:a16="http://schemas.microsoft.com/office/drawing/2014/main" id="{65A45FA2-7540-44AD-A921-73FA3EDF6551}"/>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2" name="Freeform 11292">
                <a:extLst>
                  <a:ext uri="{FF2B5EF4-FFF2-40B4-BE49-F238E27FC236}">
                    <a16:creationId xmlns:a16="http://schemas.microsoft.com/office/drawing/2014/main" id="{DC3A8464-6DAB-45A2-AACA-DD17C5395C5C}"/>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3" name="Freeform 11293">
                <a:extLst>
                  <a:ext uri="{FF2B5EF4-FFF2-40B4-BE49-F238E27FC236}">
                    <a16:creationId xmlns:a16="http://schemas.microsoft.com/office/drawing/2014/main" id="{717ECCEE-C4E8-41F5-A238-898465085ED5}"/>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4" name="Freeform 11294">
                <a:extLst>
                  <a:ext uri="{FF2B5EF4-FFF2-40B4-BE49-F238E27FC236}">
                    <a16:creationId xmlns:a16="http://schemas.microsoft.com/office/drawing/2014/main" id="{561A6016-BD31-4E36-A258-3421C385A5F7}"/>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5" name="Freeform 11295">
                <a:extLst>
                  <a:ext uri="{FF2B5EF4-FFF2-40B4-BE49-F238E27FC236}">
                    <a16:creationId xmlns:a16="http://schemas.microsoft.com/office/drawing/2014/main" id="{80F9CCEF-3D87-429B-8C38-69C3851CCF1B}"/>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6" name="Freeform 11296">
                <a:extLst>
                  <a:ext uri="{FF2B5EF4-FFF2-40B4-BE49-F238E27FC236}">
                    <a16:creationId xmlns:a16="http://schemas.microsoft.com/office/drawing/2014/main" id="{BDEFE991-2A1E-41AC-AB42-6BAE56949C35}"/>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7" name="Freeform 11297">
                <a:extLst>
                  <a:ext uri="{FF2B5EF4-FFF2-40B4-BE49-F238E27FC236}">
                    <a16:creationId xmlns:a16="http://schemas.microsoft.com/office/drawing/2014/main" id="{1558B5DC-26A6-4D14-A493-10C362993D8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8" name="Freeform 11298">
                <a:extLst>
                  <a:ext uri="{FF2B5EF4-FFF2-40B4-BE49-F238E27FC236}">
                    <a16:creationId xmlns:a16="http://schemas.microsoft.com/office/drawing/2014/main" id="{0A1482EA-36D7-4DF0-BAE9-2D0C07748210}"/>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9" name="Freeform 11299">
                <a:extLst>
                  <a:ext uri="{FF2B5EF4-FFF2-40B4-BE49-F238E27FC236}">
                    <a16:creationId xmlns:a16="http://schemas.microsoft.com/office/drawing/2014/main" id="{1B5CE941-9A19-475A-A922-ADA080C419F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0" name="Freeform 11300">
                <a:extLst>
                  <a:ext uri="{FF2B5EF4-FFF2-40B4-BE49-F238E27FC236}">
                    <a16:creationId xmlns:a16="http://schemas.microsoft.com/office/drawing/2014/main" id="{AB16A484-B1B7-4DDF-A622-7E3E1EA6FDFF}"/>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1" name="Freeform 11301">
                <a:extLst>
                  <a:ext uri="{FF2B5EF4-FFF2-40B4-BE49-F238E27FC236}">
                    <a16:creationId xmlns:a16="http://schemas.microsoft.com/office/drawing/2014/main" id="{7661298A-39F3-4058-B259-E7C92E32B732}"/>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2" name="Freeform 11302">
                <a:extLst>
                  <a:ext uri="{FF2B5EF4-FFF2-40B4-BE49-F238E27FC236}">
                    <a16:creationId xmlns:a16="http://schemas.microsoft.com/office/drawing/2014/main" id="{BC187E2B-0744-499A-B9C0-D50D90789486}"/>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3" name="Freeform 11303">
                <a:extLst>
                  <a:ext uri="{FF2B5EF4-FFF2-40B4-BE49-F238E27FC236}">
                    <a16:creationId xmlns:a16="http://schemas.microsoft.com/office/drawing/2014/main" id="{D8FEC6E9-ACF5-4AFA-A266-D903CE58A406}"/>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4" name="Freeform 11304">
                <a:extLst>
                  <a:ext uri="{FF2B5EF4-FFF2-40B4-BE49-F238E27FC236}">
                    <a16:creationId xmlns:a16="http://schemas.microsoft.com/office/drawing/2014/main" id="{ADA24668-1067-4AE8-A9DA-72FF6FA3B484}"/>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5" name="Freeform 11305">
                <a:extLst>
                  <a:ext uri="{FF2B5EF4-FFF2-40B4-BE49-F238E27FC236}">
                    <a16:creationId xmlns:a16="http://schemas.microsoft.com/office/drawing/2014/main" id="{492E71E7-4F01-44E7-AC94-085C31F8B95C}"/>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6" name="Freeform 11306">
                <a:extLst>
                  <a:ext uri="{FF2B5EF4-FFF2-40B4-BE49-F238E27FC236}">
                    <a16:creationId xmlns:a16="http://schemas.microsoft.com/office/drawing/2014/main" id="{D27C94A3-84C6-4775-BEE7-32C462C5D7DE}"/>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7" name="Freeform 11307">
                <a:extLst>
                  <a:ext uri="{FF2B5EF4-FFF2-40B4-BE49-F238E27FC236}">
                    <a16:creationId xmlns:a16="http://schemas.microsoft.com/office/drawing/2014/main" id="{37C59AFC-9DB7-4785-94ED-01DF0C2422AE}"/>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8" name="Freeform 11308">
                <a:extLst>
                  <a:ext uri="{FF2B5EF4-FFF2-40B4-BE49-F238E27FC236}">
                    <a16:creationId xmlns:a16="http://schemas.microsoft.com/office/drawing/2014/main" id="{FD875A27-266F-472C-BBFB-39FF39A25E6E}"/>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9" name="Freeform 11309">
                <a:extLst>
                  <a:ext uri="{FF2B5EF4-FFF2-40B4-BE49-F238E27FC236}">
                    <a16:creationId xmlns:a16="http://schemas.microsoft.com/office/drawing/2014/main" id="{0583AD38-3D62-42E5-BE3E-E723F9AF7927}"/>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0" name="Freeform 11310">
                <a:extLst>
                  <a:ext uri="{FF2B5EF4-FFF2-40B4-BE49-F238E27FC236}">
                    <a16:creationId xmlns:a16="http://schemas.microsoft.com/office/drawing/2014/main" id="{2E3E3A89-50CD-457D-A17A-A6553848BCCB}"/>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1" name="Freeform 11311">
                <a:extLst>
                  <a:ext uri="{FF2B5EF4-FFF2-40B4-BE49-F238E27FC236}">
                    <a16:creationId xmlns:a16="http://schemas.microsoft.com/office/drawing/2014/main" id="{5622026B-5FA7-4331-A778-29DD84653ACE}"/>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2" name="Freeform 11312">
                <a:extLst>
                  <a:ext uri="{FF2B5EF4-FFF2-40B4-BE49-F238E27FC236}">
                    <a16:creationId xmlns:a16="http://schemas.microsoft.com/office/drawing/2014/main" id="{2045A929-CF7D-4B27-9537-AC099FCCB454}"/>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3" name="Freeform 11313">
                <a:extLst>
                  <a:ext uri="{FF2B5EF4-FFF2-40B4-BE49-F238E27FC236}">
                    <a16:creationId xmlns:a16="http://schemas.microsoft.com/office/drawing/2014/main" id="{3A78DD5A-CA99-40E6-8E5E-9CAF13C46EA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4" name="Freeform 11314">
                <a:extLst>
                  <a:ext uri="{FF2B5EF4-FFF2-40B4-BE49-F238E27FC236}">
                    <a16:creationId xmlns:a16="http://schemas.microsoft.com/office/drawing/2014/main" id="{5C59826E-9528-44F2-B673-B2E56BD1F24F}"/>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5" name="Freeform 11315">
                <a:extLst>
                  <a:ext uri="{FF2B5EF4-FFF2-40B4-BE49-F238E27FC236}">
                    <a16:creationId xmlns:a16="http://schemas.microsoft.com/office/drawing/2014/main" id="{90C71A32-2C1C-449B-A794-FCDD4F733946}"/>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6" name="Freeform 11316">
                <a:extLst>
                  <a:ext uri="{FF2B5EF4-FFF2-40B4-BE49-F238E27FC236}">
                    <a16:creationId xmlns:a16="http://schemas.microsoft.com/office/drawing/2014/main" id="{92AA52BE-E9F4-4DA0-A03A-3EF97F4E89BD}"/>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7" name="Freeform 11317">
                <a:extLst>
                  <a:ext uri="{FF2B5EF4-FFF2-40B4-BE49-F238E27FC236}">
                    <a16:creationId xmlns:a16="http://schemas.microsoft.com/office/drawing/2014/main" id="{4584F60B-A2AB-4419-9E95-91A6FB80EB7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8" name="Freeform 11318">
                <a:extLst>
                  <a:ext uri="{FF2B5EF4-FFF2-40B4-BE49-F238E27FC236}">
                    <a16:creationId xmlns:a16="http://schemas.microsoft.com/office/drawing/2014/main" id="{C91F9C89-9332-43A2-9984-B67812DA18D4}"/>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9" name="Freeform 11319">
                <a:extLst>
                  <a:ext uri="{FF2B5EF4-FFF2-40B4-BE49-F238E27FC236}">
                    <a16:creationId xmlns:a16="http://schemas.microsoft.com/office/drawing/2014/main" id="{BA081495-1BD8-4EBE-B54C-1AED5EBC4B00}"/>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0" name="Freeform 11320">
                <a:extLst>
                  <a:ext uri="{FF2B5EF4-FFF2-40B4-BE49-F238E27FC236}">
                    <a16:creationId xmlns:a16="http://schemas.microsoft.com/office/drawing/2014/main" id="{DAB32E49-1690-4FE1-8B76-98BCBAB7AADC}"/>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1" name="Freeform 11321">
                <a:extLst>
                  <a:ext uri="{FF2B5EF4-FFF2-40B4-BE49-F238E27FC236}">
                    <a16:creationId xmlns:a16="http://schemas.microsoft.com/office/drawing/2014/main" id="{41A1B365-F9FA-4E9C-8119-0E6A47475D7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2" name="Freeform 11322">
                <a:extLst>
                  <a:ext uri="{FF2B5EF4-FFF2-40B4-BE49-F238E27FC236}">
                    <a16:creationId xmlns:a16="http://schemas.microsoft.com/office/drawing/2014/main" id="{96857A90-D9C6-4CF2-956F-0CA500824215}"/>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3" name="Freeform 11323">
                <a:extLst>
                  <a:ext uri="{FF2B5EF4-FFF2-40B4-BE49-F238E27FC236}">
                    <a16:creationId xmlns:a16="http://schemas.microsoft.com/office/drawing/2014/main" id="{BE9FA353-E19A-4A45-A5AE-786ACDC779D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4" name="Freeform 11324">
                <a:extLst>
                  <a:ext uri="{FF2B5EF4-FFF2-40B4-BE49-F238E27FC236}">
                    <a16:creationId xmlns:a16="http://schemas.microsoft.com/office/drawing/2014/main" id="{8549E2A4-28CB-4D0E-9224-43A35F02F038}"/>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5" name="Freeform 11325">
                <a:extLst>
                  <a:ext uri="{FF2B5EF4-FFF2-40B4-BE49-F238E27FC236}">
                    <a16:creationId xmlns:a16="http://schemas.microsoft.com/office/drawing/2014/main" id="{8370DDCD-9FA4-4F05-9EB5-6FA0B5B20E59}"/>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6" name="Freeform 11326">
                <a:extLst>
                  <a:ext uri="{FF2B5EF4-FFF2-40B4-BE49-F238E27FC236}">
                    <a16:creationId xmlns:a16="http://schemas.microsoft.com/office/drawing/2014/main" id="{7A3B418E-FBFF-4B96-8480-CDF12174E4A5}"/>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7" name="Freeform 11327">
                <a:extLst>
                  <a:ext uri="{FF2B5EF4-FFF2-40B4-BE49-F238E27FC236}">
                    <a16:creationId xmlns:a16="http://schemas.microsoft.com/office/drawing/2014/main" id="{686AB79A-4778-4D46-AFB4-077EC821B340}"/>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8" name="Freeform 11328">
                <a:extLst>
                  <a:ext uri="{FF2B5EF4-FFF2-40B4-BE49-F238E27FC236}">
                    <a16:creationId xmlns:a16="http://schemas.microsoft.com/office/drawing/2014/main" id="{7782C09F-9474-4095-B7A7-040650DC600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9" name="Freeform 11329">
                <a:extLst>
                  <a:ext uri="{FF2B5EF4-FFF2-40B4-BE49-F238E27FC236}">
                    <a16:creationId xmlns:a16="http://schemas.microsoft.com/office/drawing/2014/main" id="{2A5F79C2-D333-4522-B473-2D1E2B133429}"/>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0" name="Freeform 11330">
                <a:extLst>
                  <a:ext uri="{FF2B5EF4-FFF2-40B4-BE49-F238E27FC236}">
                    <a16:creationId xmlns:a16="http://schemas.microsoft.com/office/drawing/2014/main" id="{E0CFC2A6-7094-4452-BE97-B9AD5CD54213}"/>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1" name="Freeform 11331">
                <a:extLst>
                  <a:ext uri="{FF2B5EF4-FFF2-40B4-BE49-F238E27FC236}">
                    <a16:creationId xmlns:a16="http://schemas.microsoft.com/office/drawing/2014/main" id="{64D81E4B-2F9F-432D-BEA0-59198EFE5852}"/>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2" name="Freeform 11332">
                <a:extLst>
                  <a:ext uri="{FF2B5EF4-FFF2-40B4-BE49-F238E27FC236}">
                    <a16:creationId xmlns:a16="http://schemas.microsoft.com/office/drawing/2014/main" id="{516D6B99-455A-4F3F-8FF5-69FFA34399D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3" name="Freeform 11333">
                <a:extLst>
                  <a:ext uri="{FF2B5EF4-FFF2-40B4-BE49-F238E27FC236}">
                    <a16:creationId xmlns:a16="http://schemas.microsoft.com/office/drawing/2014/main" id="{F820114C-A54D-4D15-8655-B4757FC8C93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4" name="Freeform 11334">
                <a:extLst>
                  <a:ext uri="{FF2B5EF4-FFF2-40B4-BE49-F238E27FC236}">
                    <a16:creationId xmlns:a16="http://schemas.microsoft.com/office/drawing/2014/main" id="{95CE457B-C9C7-493D-BDCF-B1D0B1CBC383}"/>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5" name="Freeform 11335">
                <a:extLst>
                  <a:ext uri="{FF2B5EF4-FFF2-40B4-BE49-F238E27FC236}">
                    <a16:creationId xmlns:a16="http://schemas.microsoft.com/office/drawing/2014/main" id="{E456DAE2-64D2-4F6F-84FF-D48A8802A12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6" name="Freeform 11336">
                <a:extLst>
                  <a:ext uri="{FF2B5EF4-FFF2-40B4-BE49-F238E27FC236}">
                    <a16:creationId xmlns:a16="http://schemas.microsoft.com/office/drawing/2014/main" id="{28C682EB-8ACD-4D16-8E8D-C952626E1FE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7" name="Freeform 11337">
                <a:extLst>
                  <a:ext uri="{FF2B5EF4-FFF2-40B4-BE49-F238E27FC236}">
                    <a16:creationId xmlns:a16="http://schemas.microsoft.com/office/drawing/2014/main" id="{D7F375EA-689E-46A0-B956-1DCEC3FC1115}"/>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8" name="Freeform 11338">
                <a:extLst>
                  <a:ext uri="{FF2B5EF4-FFF2-40B4-BE49-F238E27FC236}">
                    <a16:creationId xmlns:a16="http://schemas.microsoft.com/office/drawing/2014/main" id="{0446A327-35EE-4645-83AA-ECE71247A7CA}"/>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9" name="Freeform 11339">
                <a:extLst>
                  <a:ext uri="{FF2B5EF4-FFF2-40B4-BE49-F238E27FC236}">
                    <a16:creationId xmlns:a16="http://schemas.microsoft.com/office/drawing/2014/main" id="{AB5BF487-2680-46DB-B354-D3AF0560CCB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0" name="Freeform 11340">
                <a:extLst>
                  <a:ext uri="{FF2B5EF4-FFF2-40B4-BE49-F238E27FC236}">
                    <a16:creationId xmlns:a16="http://schemas.microsoft.com/office/drawing/2014/main" id="{9B573AE5-D669-4F3C-BF32-F6DBD7232AE4}"/>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1" name="Freeform 11341">
                <a:extLst>
                  <a:ext uri="{FF2B5EF4-FFF2-40B4-BE49-F238E27FC236}">
                    <a16:creationId xmlns:a16="http://schemas.microsoft.com/office/drawing/2014/main" id="{D51EFF22-EB75-43AB-B58A-E586BCB3A6B2}"/>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2" name="Freeform 11342">
                <a:extLst>
                  <a:ext uri="{FF2B5EF4-FFF2-40B4-BE49-F238E27FC236}">
                    <a16:creationId xmlns:a16="http://schemas.microsoft.com/office/drawing/2014/main" id="{736AD62B-80CF-43EF-BB06-34F11BEA806B}"/>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3" name="Freeform 11343">
                <a:extLst>
                  <a:ext uri="{FF2B5EF4-FFF2-40B4-BE49-F238E27FC236}">
                    <a16:creationId xmlns:a16="http://schemas.microsoft.com/office/drawing/2014/main" id="{57377F73-3B6F-48F4-9D4D-7A4FB03446FD}"/>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4" name="Freeform 11344">
                <a:extLst>
                  <a:ext uri="{FF2B5EF4-FFF2-40B4-BE49-F238E27FC236}">
                    <a16:creationId xmlns:a16="http://schemas.microsoft.com/office/drawing/2014/main" id="{196D2532-7BBA-43E2-A3CB-058B17BC0C7E}"/>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5" name="Freeform 11345">
                <a:extLst>
                  <a:ext uri="{FF2B5EF4-FFF2-40B4-BE49-F238E27FC236}">
                    <a16:creationId xmlns:a16="http://schemas.microsoft.com/office/drawing/2014/main" id="{D8B80107-7067-4F52-92D9-0E140042B0A6}"/>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6" name="Freeform 11346">
                <a:extLst>
                  <a:ext uri="{FF2B5EF4-FFF2-40B4-BE49-F238E27FC236}">
                    <a16:creationId xmlns:a16="http://schemas.microsoft.com/office/drawing/2014/main" id="{EC990FDB-A650-4B5F-950A-464FC117E02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7" name="Freeform 11347">
                <a:extLst>
                  <a:ext uri="{FF2B5EF4-FFF2-40B4-BE49-F238E27FC236}">
                    <a16:creationId xmlns:a16="http://schemas.microsoft.com/office/drawing/2014/main" id="{D70BDA78-5DEB-4E43-8947-D3968F5923C2}"/>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8" name="Freeform 11348">
                <a:extLst>
                  <a:ext uri="{FF2B5EF4-FFF2-40B4-BE49-F238E27FC236}">
                    <a16:creationId xmlns:a16="http://schemas.microsoft.com/office/drawing/2014/main" id="{54DF7BDE-DEF8-4477-99F5-8A310A7769B1}"/>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9" name="Freeform 11349">
                <a:extLst>
                  <a:ext uri="{FF2B5EF4-FFF2-40B4-BE49-F238E27FC236}">
                    <a16:creationId xmlns:a16="http://schemas.microsoft.com/office/drawing/2014/main" id="{3CAA2255-53EA-4092-BF0D-81823C57D96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0" name="Freeform 11350">
                <a:extLst>
                  <a:ext uri="{FF2B5EF4-FFF2-40B4-BE49-F238E27FC236}">
                    <a16:creationId xmlns:a16="http://schemas.microsoft.com/office/drawing/2014/main" id="{FB881A6A-2E4F-40DA-80BC-E89D139ACA22}"/>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1" name="Freeform 11351">
                <a:extLst>
                  <a:ext uri="{FF2B5EF4-FFF2-40B4-BE49-F238E27FC236}">
                    <a16:creationId xmlns:a16="http://schemas.microsoft.com/office/drawing/2014/main" id="{3E8750CF-1CFC-46FB-A9B0-E9D288CE69B9}"/>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2" name="Freeform 11352">
                <a:extLst>
                  <a:ext uri="{FF2B5EF4-FFF2-40B4-BE49-F238E27FC236}">
                    <a16:creationId xmlns:a16="http://schemas.microsoft.com/office/drawing/2014/main" id="{5CA73A0B-74E4-4893-9C4B-5E6817AF18A7}"/>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3" name="Freeform 11353">
                <a:extLst>
                  <a:ext uri="{FF2B5EF4-FFF2-40B4-BE49-F238E27FC236}">
                    <a16:creationId xmlns:a16="http://schemas.microsoft.com/office/drawing/2014/main" id="{BC53778D-83EB-46CD-B0A5-5D4F3E5664EB}"/>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4" name="Freeform 11354">
                <a:extLst>
                  <a:ext uri="{FF2B5EF4-FFF2-40B4-BE49-F238E27FC236}">
                    <a16:creationId xmlns:a16="http://schemas.microsoft.com/office/drawing/2014/main" id="{DAD80572-B9EB-49E4-B9AE-6813DE8CEBCB}"/>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5" name="Freeform 11355">
                <a:extLst>
                  <a:ext uri="{FF2B5EF4-FFF2-40B4-BE49-F238E27FC236}">
                    <a16:creationId xmlns:a16="http://schemas.microsoft.com/office/drawing/2014/main" id="{79A858F5-B8B6-4F7B-86ED-2DF6D0FAAC3A}"/>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6" name="Freeform 11356">
                <a:extLst>
                  <a:ext uri="{FF2B5EF4-FFF2-40B4-BE49-F238E27FC236}">
                    <a16:creationId xmlns:a16="http://schemas.microsoft.com/office/drawing/2014/main" id="{2C836F2B-C560-4A7A-AA53-8C5AFD1B7621}"/>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7" name="Freeform 11357">
                <a:extLst>
                  <a:ext uri="{FF2B5EF4-FFF2-40B4-BE49-F238E27FC236}">
                    <a16:creationId xmlns:a16="http://schemas.microsoft.com/office/drawing/2014/main" id="{7A17C444-4270-4912-8224-1A7AC9A8D157}"/>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8" name="Freeform 11358">
                <a:extLst>
                  <a:ext uri="{FF2B5EF4-FFF2-40B4-BE49-F238E27FC236}">
                    <a16:creationId xmlns:a16="http://schemas.microsoft.com/office/drawing/2014/main" id="{417F7732-A73A-4818-9C93-B3C988862C5E}"/>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9" name="Freeform 11359">
                <a:extLst>
                  <a:ext uri="{FF2B5EF4-FFF2-40B4-BE49-F238E27FC236}">
                    <a16:creationId xmlns:a16="http://schemas.microsoft.com/office/drawing/2014/main" id="{CE307FBC-6F68-42C6-AA56-12EFB7921255}"/>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0" name="Freeform 11360">
                <a:extLst>
                  <a:ext uri="{FF2B5EF4-FFF2-40B4-BE49-F238E27FC236}">
                    <a16:creationId xmlns:a16="http://schemas.microsoft.com/office/drawing/2014/main" id="{68C0088B-87D2-4E68-B118-12A889B9B686}"/>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1" name="Freeform 11361">
                <a:extLst>
                  <a:ext uri="{FF2B5EF4-FFF2-40B4-BE49-F238E27FC236}">
                    <a16:creationId xmlns:a16="http://schemas.microsoft.com/office/drawing/2014/main" id="{50E7322E-15DD-4358-822D-C7C231BC304A}"/>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2" name="Freeform 11362">
                <a:extLst>
                  <a:ext uri="{FF2B5EF4-FFF2-40B4-BE49-F238E27FC236}">
                    <a16:creationId xmlns:a16="http://schemas.microsoft.com/office/drawing/2014/main" id="{F2A95128-3F16-42F2-B9B2-EA3C56073CD5}"/>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3" name="Freeform 11363">
                <a:extLst>
                  <a:ext uri="{FF2B5EF4-FFF2-40B4-BE49-F238E27FC236}">
                    <a16:creationId xmlns:a16="http://schemas.microsoft.com/office/drawing/2014/main" id="{52950B78-7257-4755-8560-5CE7C55B5645}"/>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4" name="Freeform 11364">
                <a:extLst>
                  <a:ext uri="{FF2B5EF4-FFF2-40B4-BE49-F238E27FC236}">
                    <a16:creationId xmlns:a16="http://schemas.microsoft.com/office/drawing/2014/main" id="{374C397C-C4B7-40ED-8574-0B3BAB57C13D}"/>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5" name="Freeform 11365">
                <a:extLst>
                  <a:ext uri="{FF2B5EF4-FFF2-40B4-BE49-F238E27FC236}">
                    <a16:creationId xmlns:a16="http://schemas.microsoft.com/office/drawing/2014/main" id="{956FE7CF-2743-4AB2-A5F7-5AFF712813BC}"/>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6" name="Freeform 11366">
                <a:extLst>
                  <a:ext uri="{FF2B5EF4-FFF2-40B4-BE49-F238E27FC236}">
                    <a16:creationId xmlns:a16="http://schemas.microsoft.com/office/drawing/2014/main" id="{0064C78D-B55B-42E7-A7A6-2BF2E8A24D59}"/>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7" name="Freeform 11367">
                <a:extLst>
                  <a:ext uri="{FF2B5EF4-FFF2-40B4-BE49-F238E27FC236}">
                    <a16:creationId xmlns:a16="http://schemas.microsoft.com/office/drawing/2014/main" id="{0A86A5C7-B82B-437E-84C1-EF8BE9A18741}"/>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8" name="Freeform 11368">
                <a:extLst>
                  <a:ext uri="{FF2B5EF4-FFF2-40B4-BE49-F238E27FC236}">
                    <a16:creationId xmlns:a16="http://schemas.microsoft.com/office/drawing/2014/main" id="{7F50AB20-CE15-412A-BF0E-FBBCE112476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9" name="Freeform 11369">
                <a:extLst>
                  <a:ext uri="{FF2B5EF4-FFF2-40B4-BE49-F238E27FC236}">
                    <a16:creationId xmlns:a16="http://schemas.microsoft.com/office/drawing/2014/main" id="{F42ADCB2-D13D-4671-A61E-DDB9FC047823}"/>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0" name="Freeform 11370">
                <a:extLst>
                  <a:ext uri="{FF2B5EF4-FFF2-40B4-BE49-F238E27FC236}">
                    <a16:creationId xmlns:a16="http://schemas.microsoft.com/office/drawing/2014/main" id="{08B1ACF9-1CD6-45A1-859A-C13F4F8811C0}"/>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1" name="Freeform 11371">
                <a:extLst>
                  <a:ext uri="{FF2B5EF4-FFF2-40B4-BE49-F238E27FC236}">
                    <a16:creationId xmlns:a16="http://schemas.microsoft.com/office/drawing/2014/main" id="{672714A7-C5F9-4DD3-B31D-FB73F27877C3}"/>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2" name="Freeform 11372">
                <a:extLst>
                  <a:ext uri="{FF2B5EF4-FFF2-40B4-BE49-F238E27FC236}">
                    <a16:creationId xmlns:a16="http://schemas.microsoft.com/office/drawing/2014/main" id="{86C59589-2A6E-4D30-A476-53065849647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3" name="Freeform 11373">
                <a:extLst>
                  <a:ext uri="{FF2B5EF4-FFF2-40B4-BE49-F238E27FC236}">
                    <a16:creationId xmlns:a16="http://schemas.microsoft.com/office/drawing/2014/main" id="{C84C07F7-F24B-4CB3-BF08-6FD6A809DFDE}"/>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4" name="Freeform 11374">
                <a:extLst>
                  <a:ext uri="{FF2B5EF4-FFF2-40B4-BE49-F238E27FC236}">
                    <a16:creationId xmlns:a16="http://schemas.microsoft.com/office/drawing/2014/main" id="{1AE5D8AE-72CF-49A6-9087-4FDEEFA616C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5" name="Freeform 11375">
                <a:extLst>
                  <a:ext uri="{FF2B5EF4-FFF2-40B4-BE49-F238E27FC236}">
                    <a16:creationId xmlns:a16="http://schemas.microsoft.com/office/drawing/2014/main" id="{2C486A68-E5AB-4323-A42A-44FE964FAC70}"/>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6" name="Freeform 11376">
                <a:extLst>
                  <a:ext uri="{FF2B5EF4-FFF2-40B4-BE49-F238E27FC236}">
                    <a16:creationId xmlns:a16="http://schemas.microsoft.com/office/drawing/2014/main" id="{8B1119BF-5A5A-4B83-9D0B-E82981050157}"/>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7" name="Freeform 11377">
                <a:extLst>
                  <a:ext uri="{FF2B5EF4-FFF2-40B4-BE49-F238E27FC236}">
                    <a16:creationId xmlns:a16="http://schemas.microsoft.com/office/drawing/2014/main" id="{A77B62FB-756B-4B07-B46B-213351D52F82}"/>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8" name="Freeform 11378">
                <a:extLst>
                  <a:ext uri="{FF2B5EF4-FFF2-40B4-BE49-F238E27FC236}">
                    <a16:creationId xmlns:a16="http://schemas.microsoft.com/office/drawing/2014/main" id="{791C1CB5-92D9-4FD6-8E71-4A347CD7F00D}"/>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9" name="Freeform 11379">
                <a:extLst>
                  <a:ext uri="{FF2B5EF4-FFF2-40B4-BE49-F238E27FC236}">
                    <a16:creationId xmlns:a16="http://schemas.microsoft.com/office/drawing/2014/main" id="{81372C59-3B6C-4CAC-999D-88771027A11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0" name="Freeform 11380">
                <a:extLst>
                  <a:ext uri="{FF2B5EF4-FFF2-40B4-BE49-F238E27FC236}">
                    <a16:creationId xmlns:a16="http://schemas.microsoft.com/office/drawing/2014/main" id="{81D464D9-FD5B-4AFF-86ED-9B1F95BF9907}"/>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1" name="Freeform 11381">
                <a:extLst>
                  <a:ext uri="{FF2B5EF4-FFF2-40B4-BE49-F238E27FC236}">
                    <a16:creationId xmlns:a16="http://schemas.microsoft.com/office/drawing/2014/main" id="{394C52AD-6AB9-42C6-8EAB-C37B4EC21AF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2" name="Freeform 11382">
                <a:extLst>
                  <a:ext uri="{FF2B5EF4-FFF2-40B4-BE49-F238E27FC236}">
                    <a16:creationId xmlns:a16="http://schemas.microsoft.com/office/drawing/2014/main" id="{E62BF765-49E0-48DA-8F98-2C15B0D6569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3" name="Freeform 11383">
                <a:extLst>
                  <a:ext uri="{FF2B5EF4-FFF2-40B4-BE49-F238E27FC236}">
                    <a16:creationId xmlns:a16="http://schemas.microsoft.com/office/drawing/2014/main" id="{78E37877-C6EF-493E-B6A7-50E65E0717FE}"/>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4" name="Freeform 11384">
                <a:extLst>
                  <a:ext uri="{FF2B5EF4-FFF2-40B4-BE49-F238E27FC236}">
                    <a16:creationId xmlns:a16="http://schemas.microsoft.com/office/drawing/2014/main" id="{1A5A2A35-060C-41D0-875F-6AA5C779A6B8}"/>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5" name="Freeform 11385">
                <a:extLst>
                  <a:ext uri="{FF2B5EF4-FFF2-40B4-BE49-F238E27FC236}">
                    <a16:creationId xmlns:a16="http://schemas.microsoft.com/office/drawing/2014/main" id="{10C4BC0A-DBD4-481D-80E6-2E5B8126AB63}"/>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6" name="Freeform 11386">
                <a:extLst>
                  <a:ext uri="{FF2B5EF4-FFF2-40B4-BE49-F238E27FC236}">
                    <a16:creationId xmlns:a16="http://schemas.microsoft.com/office/drawing/2014/main" id="{29622547-4C9D-49C3-BDB8-3DE445A47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7" name="Freeform 11387">
                <a:extLst>
                  <a:ext uri="{FF2B5EF4-FFF2-40B4-BE49-F238E27FC236}">
                    <a16:creationId xmlns:a16="http://schemas.microsoft.com/office/drawing/2014/main" id="{A513D906-90B2-471F-8B1F-E25400D905FE}"/>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8" name="Freeform 11388">
                <a:extLst>
                  <a:ext uri="{FF2B5EF4-FFF2-40B4-BE49-F238E27FC236}">
                    <a16:creationId xmlns:a16="http://schemas.microsoft.com/office/drawing/2014/main" id="{395D70BD-10D1-404A-967B-1A23F81F7444}"/>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9" name="Freeform 11389">
                <a:extLst>
                  <a:ext uri="{FF2B5EF4-FFF2-40B4-BE49-F238E27FC236}">
                    <a16:creationId xmlns:a16="http://schemas.microsoft.com/office/drawing/2014/main" id="{A042B4E3-C0C4-43F7-8C0E-9695B1A5FD78}"/>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0" name="Freeform 11390">
                <a:extLst>
                  <a:ext uri="{FF2B5EF4-FFF2-40B4-BE49-F238E27FC236}">
                    <a16:creationId xmlns:a16="http://schemas.microsoft.com/office/drawing/2014/main" id="{4F162AEF-5574-4798-8C4B-34CE7444C0CA}"/>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1" name="Freeform 11391">
                <a:extLst>
                  <a:ext uri="{FF2B5EF4-FFF2-40B4-BE49-F238E27FC236}">
                    <a16:creationId xmlns:a16="http://schemas.microsoft.com/office/drawing/2014/main" id="{754008B3-8EC6-4F37-AF56-BD238B86FE62}"/>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2" name="Freeform 11392">
                <a:extLst>
                  <a:ext uri="{FF2B5EF4-FFF2-40B4-BE49-F238E27FC236}">
                    <a16:creationId xmlns:a16="http://schemas.microsoft.com/office/drawing/2014/main" id="{B1652E9D-8F98-48A3-BBB9-52D30C075CD8}"/>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3" name="Freeform 11393">
                <a:extLst>
                  <a:ext uri="{FF2B5EF4-FFF2-40B4-BE49-F238E27FC236}">
                    <a16:creationId xmlns:a16="http://schemas.microsoft.com/office/drawing/2014/main" id="{67ABE808-610C-40FC-82A1-3B89F900F396}"/>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4" name="Freeform 11394">
                <a:extLst>
                  <a:ext uri="{FF2B5EF4-FFF2-40B4-BE49-F238E27FC236}">
                    <a16:creationId xmlns:a16="http://schemas.microsoft.com/office/drawing/2014/main" id="{9301E64E-33F7-425E-9FC8-0038FC8C1D4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5" name="Freeform 11395">
                <a:extLst>
                  <a:ext uri="{FF2B5EF4-FFF2-40B4-BE49-F238E27FC236}">
                    <a16:creationId xmlns:a16="http://schemas.microsoft.com/office/drawing/2014/main" id="{17745F24-DAB2-4073-A070-63FCE14A74D3}"/>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6" name="Freeform 11396">
                <a:extLst>
                  <a:ext uri="{FF2B5EF4-FFF2-40B4-BE49-F238E27FC236}">
                    <a16:creationId xmlns:a16="http://schemas.microsoft.com/office/drawing/2014/main" id="{E7A0A097-416E-4A5A-9A1B-BE71F33FE84D}"/>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7" name="Freeform 11397">
                <a:extLst>
                  <a:ext uri="{FF2B5EF4-FFF2-40B4-BE49-F238E27FC236}">
                    <a16:creationId xmlns:a16="http://schemas.microsoft.com/office/drawing/2014/main" id="{81BBA90F-BE76-45D3-B060-58A67BAA581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8" name="Freeform 11398">
                <a:extLst>
                  <a:ext uri="{FF2B5EF4-FFF2-40B4-BE49-F238E27FC236}">
                    <a16:creationId xmlns:a16="http://schemas.microsoft.com/office/drawing/2014/main" id="{FD35647B-A917-4D37-B55F-7116DA7F8CFC}"/>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9" name="Freeform 11399">
                <a:extLst>
                  <a:ext uri="{FF2B5EF4-FFF2-40B4-BE49-F238E27FC236}">
                    <a16:creationId xmlns:a16="http://schemas.microsoft.com/office/drawing/2014/main" id="{07705FC0-996C-46B6-A298-B113A1ADC3C4}"/>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0" name="Freeform 11400">
                <a:extLst>
                  <a:ext uri="{FF2B5EF4-FFF2-40B4-BE49-F238E27FC236}">
                    <a16:creationId xmlns:a16="http://schemas.microsoft.com/office/drawing/2014/main" id="{48CD97F1-BDBA-4465-855A-EF1C174D2450}"/>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1" name="Freeform 11401">
                <a:extLst>
                  <a:ext uri="{FF2B5EF4-FFF2-40B4-BE49-F238E27FC236}">
                    <a16:creationId xmlns:a16="http://schemas.microsoft.com/office/drawing/2014/main" id="{50A06637-740C-4403-9E5B-29F71F6528D9}"/>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2" name="Freeform 11402">
                <a:extLst>
                  <a:ext uri="{FF2B5EF4-FFF2-40B4-BE49-F238E27FC236}">
                    <a16:creationId xmlns:a16="http://schemas.microsoft.com/office/drawing/2014/main" id="{89911B86-B6CC-4B06-AADE-6FC7106E793C}"/>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3" name="Freeform 11403">
                <a:extLst>
                  <a:ext uri="{FF2B5EF4-FFF2-40B4-BE49-F238E27FC236}">
                    <a16:creationId xmlns:a16="http://schemas.microsoft.com/office/drawing/2014/main" id="{1E58C4CB-DBBC-4B52-93E2-409086704C88}"/>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4" name="Freeform 11404">
                <a:extLst>
                  <a:ext uri="{FF2B5EF4-FFF2-40B4-BE49-F238E27FC236}">
                    <a16:creationId xmlns:a16="http://schemas.microsoft.com/office/drawing/2014/main" id="{70D403A8-7081-4327-ADC4-0C6FBFBDCF4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5" name="Freeform 11405">
                <a:extLst>
                  <a:ext uri="{FF2B5EF4-FFF2-40B4-BE49-F238E27FC236}">
                    <a16:creationId xmlns:a16="http://schemas.microsoft.com/office/drawing/2014/main" id="{EA584ED7-9CAA-4F1D-86DD-4AFA73334BF6}"/>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6" name="Freeform 11406">
                <a:extLst>
                  <a:ext uri="{FF2B5EF4-FFF2-40B4-BE49-F238E27FC236}">
                    <a16:creationId xmlns:a16="http://schemas.microsoft.com/office/drawing/2014/main" id="{CF7CB890-5D05-48E4-9EAB-40EDEDF9453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7" name="Freeform 11407">
                <a:extLst>
                  <a:ext uri="{FF2B5EF4-FFF2-40B4-BE49-F238E27FC236}">
                    <a16:creationId xmlns:a16="http://schemas.microsoft.com/office/drawing/2014/main" id="{7D29294F-4FB4-459C-BAAB-FD5CB049BADE}"/>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8" name="Freeform 11408">
                <a:extLst>
                  <a:ext uri="{FF2B5EF4-FFF2-40B4-BE49-F238E27FC236}">
                    <a16:creationId xmlns:a16="http://schemas.microsoft.com/office/drawing/2014/main" id="{8B24FAF5-8F0E-42B0-A84E-0D27299E5279}"/>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9" name="Freeform 11409">
                <a:extLst>
                  <a:ext uri="{FF2B5EF4-FFF2-40B4-BE49-F238E27FC236}">
                    <a16:creationId xmlns:a16="http://schemas.microsoft.com/office/drawing/2014/main" id="{DB1C9C1B-A390-48A9-8F5B-1D9B4CA25305}"/>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0" name="Freeform 11410">
                <a:extLst>
                  <a:ext uri="{FF2B5EF4-FFF2-40B4-BE49-F238E27FC236}">
                    <a16:creationId xmlns:a16="http://schemas.microsoft.com/office/drawing/2014/main" id="{6072FF32-7E0E-45A6-9B9D-D6F10759FE54}"/>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1" name="Freeform 11411">
                <a:extLst>
                  <a:ext uri="{FF2B5EF4-FFF2-40B4-BE49-F238E27FC236}">
                    <a16:creationId xmlns:a16="http://schemas.microsoft.com/office/drawing/2014/main" id="{1188EC1F-63E0-4709-A847-058F92EFC297}"/>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2" name="Freeform 11412">
                <a:extLst>
                  <a:ext uri="{FF2B5EF4-FFF2-40B4-BE49-F238E27FC236}">
                    <a16:creationId xmlns:a16="http://schemas.microsoft.com/office/drawing/2014/main" id="{57D69C07-C07D-45AF-ABDE-0498FE5FBE3B}"/>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3" name="Freeform 11413">
                <a:extLst>
                  <a:ext uri="{FF2B5EF4-FFF2-40B4-BE49-F238E27FC236}">
                    <a16:creationId xmlns:a16="http://schemas.microsoft.com/office/drawing/2014/main" id="{FA0E8A21-D1D7-45DA-AD96-BF5C29DFA8F3}"/>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4" name="Freeform 11414">
                <a:extLst>
                  <a:ext uri="{FF2B5EF4-FFF2-40B4-BE49-F238E27FC236}">
                    <a16:creationId xmlns:a16="http://schemas.microsoft.com/office/drawing/2014/main" id="{A3EFBB72-7E76-42E9-A070-400B51D625F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5" name="Freeform 11415">
                <a:extLst>
                  <a:ext uri="{FF2B5EF4-FFF2-40B4-BE49-F238E27FC236}">
                    <a16:creationId xmlns:a16="http://schemas.microsoft.com/office/drawing/2014/main" id="{DC412E29-588E-4A02-8D53-7F187A58214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6" name="Freeform 11416">
                <a:extLst>
                  <a:ext uri="{FF2B5EF4-FFF2-40B4-BE49-F238E27FC236}">
                    <a16:creationId xmlns:a16="http://schemas.microsoft.com/office/drawing/2014/main" id="{362D827D-AF67-456C-A54B-1E9D0D7B1502}"/>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7" name="Freeform 11417">
                <a:extLst>
                  <a:ext uri="{FF2B5EF4-FFF2-40B4-BE49-F238E27FC236}">
                    <a16:creationId xmlns:a16="http://schemas.microsoft.com/office/drawing/2014/main" id="{BF2AC772-6241-4020-8ADF-E875F8259611}"/>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8" name="Freeform 11418">
                <a:extLst>
                  <a:ext uri="{FF2B5EF4-FFF2-40B4-BE49-F238E27FC236}">
                    <a16:creationId xmlns:a16="http://schemas.microsoft.com/office/drawing/2014/main" id="{523118B9-5B20-4826-9297-CFD1CCC4601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9" name="Freeform 11419">
                <a:extLst>
                  <a:ext uri="{FF2B5EF4-FFF2-40B4-BE49-F238E27FC236}">
                    <a16:creationId xmlns:a16="http://schemas.microsoft.com/office/drawing/2014/main" id="{ADA37CF3-7748-422C-A0B5-9DF36AB410EF}"/>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0" name="Freeform 11420">
                <a:extLst>
                  <a:ext uri="{FF2B5EF4-FFF2-40B4-BE49-F238E27FC236}">
                    <a16:creationId xmlns:a16="http://schemas.microsoft.com/office/drawing/2014/main" id="{9832B3EB-47EF-4CEA-A0CE-4E5EEB1CAA85}"/>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1" name="Freeform 11421">
                <a:extLst>
                  <a:ext uri="{FF2B5EF4-FFF2-40B4-BE49-F238E27FC236}">
                    <a16:creationId xmlns:a16="http://schemas.microsoft.com/office/drawing/2014/main" id="{2C9F0B6E-045E-491A-979A-88ED5DE1DD31}"/>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2" name="Freeform 11422">
                <a:extLst>
                  <a:ext uri="{FF2B5EF4-FFF2-40B4-BE49-F238E27FC236}">
                    <a16:creationId xmlns:a16="http://schemas.microsoft.com/office/drawing/2014/main" id="{5C06791A-C071-49FE-9F07-C6865745A803}"/>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3" name="Freeform 11423">
                <a:extLst>
                  <a:ext uri="{FF2B5EF4-FFF2-40B4-BE49-F238E27FC236}">
                    <a16:creationId xmlns:a16="http://schemas.microsoft.com/office/drawing/2014/main" id="{E3FE2C18-9655-4EB9-A123-08B64BB9CDFC}"/>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4" name="Freeform 11424">
                <a:extLst>
                  <a:ext uri="{FF2B5EF4-FFF2-40B4-BE49-F238E27FC236}">
                    <a16:creationId xmlns:a16="http://schemas.microsoft.com/office/drawing/2014/main" id="{6A37C9F5-7A88-46DA-8BCF-FCD9A8BCF57E}"/>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5" name="Freeform 11425">
                <a:extLst>
                  <a:ext uri="{FF2B5EF4-FFF2-40B4-BE49-F238E27FC236}">
                    <a16:creationId xmlns:a16="http://schemas.microsoft.com/office/drawing/2014/main" id="{A2B4EBD9-2C45-4AA5-8B8D-B2398AA9A1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6" name="Freeform 11426">
                <a:extLst>
                  <a:ext uri="{FF2B5EF4-FFF2-40B4-BE49-F238E27FC236}">
                    <a16:creationId xmlns:a16="http://schemas.microsoft.com/office/drawing/2014/main" id="{580B1F07-E3D8-4C8E-8781-A3BC97C7867F}"/>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7" name="Freeform 11427">
                <a:extLst>
                  <a:ext uri="{FF2B5EF4-FFF2-40B4-BE49-F238E27FC236}">
                    <a16:creationId xmlns:a16="http://schemas.microsoft.com/office/drawing/2014/main" id="{2D6418B7-8BD9-4438-BB1B-703EA0365DC6}"/>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8" name="Freeform 11428">
                <a:extLst>
                  <a:ext uri="{FF2B5EF4-FFF2-40B4-BE49-F238E27FC236}">
                    <a16:creationId xmlns:a16="http://schemas.microsoft.com/office/drawing/2014/main" id="{7D82069F-1467-4A6C-8AF0-08C896088303}"/>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9" name="Freeform 11429">
                <a:extLst>
                  <a:ext uri="{FF2B5EF4-FFF2-40B4-BE49-F238E27FC236}">
                    <a16:creationId xmlns:a16="http://schemas.microsoft.com/office/drawing/2014/main" id="{23B24512-C51F-4BD9-99E9-50BFE7CFFD68}"/>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0" name="Freeform 11430">
                <a:extLst>
                  <a:ext uri="{FF2B5EF4-FFF2-40B4-BE49-F238E27FC236}">
                    <a16:creationId xmlns:a16="http://schemas.microsoft.com/office/drawing/2014/main" id="{6FE8CE6E-3201-4F8B-8A39-A21AA7AD3F3C}"/>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1" name="Freeform 11431">
                <a:extLst>
                  <a:ext uri="{FF2B5EF4-FFF2-40B4-BE49-F238E27FC236}">
                    <a16:creationId xmlns:a16="http://schemas.microsoft.com/office/drawing/2014/main" id="{269AC47E-A0A8-46F0-8503-2DDE06415BB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2" name="Freeform 11432">
                <a:extLst>
                  <a:ext uri="{FF2B5EF4-FFF2-40B4-BE49-F238E27FC236}">
                    <a16:creationId xmlns:a16="http://schemas.microsoft.com/office/drawing/2014/main" id="{76AE0996-FB47-4768-B71F-BD29825DD9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3" name="Freeform 11433">
                <a:extLst>
                  <a:ext uri="{FF2B5EF4-FFF2-40B4-BE49-F238E27FC236}">
                    <a16:creationId xmlns:a16="http://schemas.microsoft.com/office/drawing/2014/main" id="{3EE10EBA-BF6F-4000-A1D8-048DD69BEC6B}"/>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4" name="Freeform 11434">
                <a:extLst>
                  <a:ext uri="{FF2B5EF4-FFF2-40B4-BE49-F238E27FC236}">
                    <a16:creationId xmlns:a16="http://schemas.microsoft.com/office/drawing/2014/main" id="{64000F15-734B-4AC1-B5EC-B53AF1C3BF2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5" name="Freeform 11435">
                <a:extLst>
                  <a:ext uri="{FF2B5EF4-FFF2-40B4-BE49-F238E27FC236}">
                    <a16:creationId xmlns:a16="http://schemas.microsoft.com/office/drawing/2014/main" id="{D1951295-ADAE-4B14-B9C3-41698E8B8AD9}"/>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6" name="Freeform 11436">
                <a:extLst>
                  <a:ext uri="{FF2B5EF4-FFF2-40B4-BE49-F238E27FC236}">
                    <a16:creationId xmlns:a16="http://schemas.microsoft.com/office/drawing/2014/main" id="{72F59178-D5E7-4FB3-A501-40A5F17F978E}"/>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7" name="Freeform 11437">
                <a:extLst>
                  <a:ext uri="{FF2B5EF4-FFF2-40B4-BE49-F238E27FC236}">
                    <a16:creationId xmlns:a16="http://schemas.microsoft.com/office/drawing/2014/main" id="{EC5AB769-944A-4F77-9000-F07259088A7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8" name="Freeform 11438">
                <a:extLst>
                  <a:ext uri="{FF2B5EF4-FFF2-40B4-BE49-F238E27FC236}">
                    <a16:creationId xmlns:a16="http://schemas.microsoft.com/office/drawing/2014/main" id="{D7F8DAE7-BA88-4A66-BB2E-D25087A0E9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9" name="Freeform 11439">
                <a:extLst>
                  <a:ext uri="{FF2B5EF4-FFF2-40B4-BE49-F238E27FC236}">
                    <a16:creationId xmlns:a16="http://schemas.microsoft.com/office/drawing/2014/main" id="{00CB5C53-7C39-43C6-A859-7F11885DBAF0}"/>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0" name="Freeform 11440">
                <a:extLst>
                  <a:ext uri="{FF2B5EF4-FFF2-40B4-BE49-F238E27FC236}">
                    <a16:creationId xmlns:a16="http://schemas.microsoft.com/office/drawing/2014/main" id="{C70AD954-F968-4FAA-9AEC-26AA6C70E035}"/>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1" name="Freeform 11441">
                <a:extLst>
                  <a:ext uri="{FF2B5EF4-FFF2-40B4-BE49-F238E27FC236}">
                    <a16:creationId xmlns:a16="http://schemas.microsoft.com/office/drawing/2014/main" id="{5ECA3DDD-7BC3-4A48-9DDB-BBAC1A63AAA3}"/>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2" name="Freeform 11442">
                <a:extLst>
                  <a:ext uri="{FF2B5EF4-FFF2-40B4-BE49-F238E27FC236}">
                    <a16:creationId xmlns:a16="http://schemas.microsoft.com/office/drawing/2014/main" id="{0C0F6335-D861-44DB-820C-1AE10CC3DC2F}"/>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3" name="Freeform 11443">
                <a:extLst>
                  <a:ext uri="{FF2B5EF4-FFF2-40B4-BE49-F238E27FC236}">
                    <a16:creationId xmlns:a16="http://schemas.microsoft.com/office/drawing/2014/main" id="{16222D2E-D07E-4AC1-B630-0601AC208BB8}"/>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4" name="Freeform 11444">
                <a:extLst>
                  <a:ext uri="{FF2B5EF4-FFF2-40B4-BE49-F238E27FC236}">
                    <a16:creationId xmlns:a16="http://schemas.microsoft.com/office/drawing/2014/main" id="{3AAB870E-0B8E-4866-AEE5-14501828FA7C}"/>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5" name="Freeform 11445">
                <a:extLst>
                  <a:ext uri="{FF2B5EF4-FFF2-40B4-BE49-F238E27FC236}">
                    <a16:creationId xmlns:a16="http://schemas.microsoft.com/office/drawing/2014/main" id="{CF40EDF0-D0F1-4650-9FB1-03FEB0F39175}"/>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6" name="Freeform 11446">
                <a:extLst>
                  <a:ext uri="{FF2B5EF4-FFF2-40B4-BE49-F238E27FC236}">
                    <a16:creationId xmlns:a16="http://schemas.microsoft.com/office/drawing/2014/main" id="{32290875-C80B-434A-B37C-3F091FD0A54E}"/>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7" name="Freeform 11447">
                <a:extLst>
                  <a:ext uri="{FF2B5EF4-FFF2-40B4-BE49-F238E27FC236}">
                    <a16:creationId xmlns:a16="http://schemas.microsoft.com/office/drawing/2014/main" id="{17779F27-1379-4F8D-8915-F8B73AEC3EF5}"/>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8" name="Freeform 11448">
                <a:extLst>
                  <a:ext uri="{FF2B5EF4-FFF2-40B4-BE49-F238E27FC236}">
                    <a16:creationId xmlns:a16="http://schemas.microsoft.com/office/drawing/2014/main" id="{4B577648-EE08-4091-AD69-4B55015A8DC0}"/>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9" name="Freeform 11449">
                <a:extLst>
                  <a:ext uri="{FF2B5EF4-FFF2-40B4-BE49-F238E27FC236}">
                    <a16:creationId xmlns:a16="http://schemas.microsoft.com/office/drawing/2014/main" id="{A2A98FA5-172F-4C76-8A0D-CB44512E8B7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0" name="Freeform 11450">
                <a:extLst>
                  <a:ext uri="{FF2B5EF4-FFF2-40B4-BE49-F238E27FC236}">
                    <a16:creationId xmlns:a16="http://schemas.microsoft.com/office/drawing/2014/main" id="{93FDCCAA-071E-4E4B-9CB9-46D3199905B2}"/>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1" name="Freeform 11451">
                <a:extLst>
                  <a:ext uri="{FF2B5EF4-FFF2-40B4-BE49-F238E27FC236}">
                    <a16:creationId xmlns:a16="http://schemas.microsoft.com/office/drawing/2014/main" id="{5A2E262F-C4B9-44FF-97FE-1B50423663E8}"/>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2" name="Freeform 11452">
                <a:extLst>
                  <a:ext uri="{FF2B5EF4-FFF2-40B4-BE49-F238E27FC236}">
                    <a16:creationId xmlns:a16="http://schemas.microsoft.com/office/drawing/2014/main" id="{992D70FF-64F1-423A-BE70-27B7AB3251CD}"/>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3" name="Freeform 11453">
                <a:extLst>
                  <a:ext uri="{FF2B5EF4-FFF2-40B4-BE49-F238E27FC236}">
                    <a16:creationId xmlns:a16="http://schemas.microsoft.com/office/drawing/2014/main" id="{19BF17D1-B1E7-44C8-8374-831FDB2BDD83}"/>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4" name="Freeform 11454">
                <a:extLst>
                  <a:ext uri="{FF2B5EF4-FFF2-40B4-BE49-F238E27FC236}">
                    <a16:creationId xmlns:a16="http://schemas.microsoft.com/office/drawing/2014/main" id="{5B3841FE-8D4D-4706-8B3B-7F13187F37B6}"/>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5" name="Freeform 11455">
                <a:extLst>
                  <a:ext uri="{FF2B5EF4-FFF2-40B4-BE49-F238E27FC236}">
                    <a16:creationId xmlns:a16="http://schemas.microsoft.com/office/drawing/2014/main" id="{BAD1F7EE-BD9B-49E2-9B3E-7508171E3917}"/>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6" name="Freeform 11456">
                <a:extLst>
                  <a:ext uri="{FF2B5EF4-FFF2-40B4-BE49-F238E27FC236}">
                    <a16:creationId xmlns:a16="http://schemas.microsoft.com/office/drawing/2014/main" id="{B835556A-3BA9-41DF-AB75-971243970D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7" name="Freeform 11457">
                <a:extLst>
                  <a:ext uri="{FF2B5EF4-FFF2-40B4-BE49-F238E27FC236}">
                    <a16:creationId xmlns:a16="http://schemas.microsoft.com/office/drawing/2014/main" id="{7E69B297-03E3-473A-9953-CDD5496E1AAD}"/>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8" name="Freeform 11458">
                <a:extLst>
                  <a:ext uri="{FF2B5EF4-FFF2-40B4-BE49-F238E27FC236}">
                    <a16:creationId xmlns:a16="http://schemas.microsoft.com/office/drawing/2014/main" id="{B4FA653F-2C8E-4A1E-8B08-2EE0B903A94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9" name="Freeform 11459">
                <a:extLst>
                  <a:ext uri="{FF2B5EF4-FFF2-40B4-BE49-F238E27FC236}">
                    <a16:creationId xmlns:a16="http://schemas.microsoft.com/office/drawing/2014/main" id="{A04B9D0D-36CE-4C22-945C-560A31CB02C7}"/>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0" name="Freeform 11460">
                <a:extLst>
                  <a:ext uri="{FF2B5EF4-FFF2-40B4-BE49-F238E27FC236}">
                    <a16:creationId xmlns:a16="http://schemas.microsoft.com/office/drawing/2014/main" id="{38F0254E-9874-4307-B87B-2BE16592DC6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1" name="Freeform 11461">
                <a:extLst>
                  <a:ext uri="{FF2B5EF4-FFF2-40B4-BE49-F238E27FC236}">
                    <a16:creationId xmlns:a16="http://schemas.microsoft.com/office/drawing/2014/main" id="{365C4747-6CC5-4466-9919-0D47FC9F3409}"/>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2" name="Freeform 11462">
                <a:extLst>
                  <a:ext uri="{FF2B5EF4-FFF2-40B4-BE49-F238E27FC236}">
                    <a16:creationId xmlns:a16="http://schemas.microsoft.com/office/drawing/2014/main" id="{D3A8F6D2-C263-41D4-B39B-921AB3F575D8}"/>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3" name="Freeform 11463">
                <a:extLst>
                  <a:ext uri="{FF2B5EF4-FFF2-40B4-BE49-F238E27FC236}">
                    <a16:creationId xmlns:a16="http://schemas.microsoft.com/office/drawing/2014/main" id="{1F9B9EFE-5A29-4A0F-872E-D0FBB0ABC436}"/>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4" name="Freeform 11464">
                <a:extLst>
                  <a:ext uri="{FF2B5EF4-FFF2-40B4-BE49-F238E27FC236}">
                    <a16:creationId xmlns:a16="http://schemas.microsoft.com/office/drawing/2014/main" id="{08C885CF-ECA1-4C92-9C7D-508511FFD74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5" name="Freeform 11465">
                <a:extLst>
                  <a:ext uri="{FF2B5EF4-FFF2-40B4-BE49-F238E27FC236}">
                    <a16:creationId xmlns:a16="http://schemas.microsoft.com/office/drawing/2014/main" id="{E7B6FAE3-D7BD-4B7C-9EC8-4B25D4F4DE57}"/>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6" name="Freeform 11466">
                <a:extLst>
                  <a:ext uri="{FF2B5EF4-FFF2-40B4-BE49-F238E27FC236}">
                    <a16:creationId xmlns:a16="http://schemas.microsoft.com/office/drawing/2014/main" id="{81B05423-6CA9-4C6D-A755-B5C800357C15}"/>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7" name="Freeform 11467">
                <a:extLst>
                  <a:ext uri="{FF2B5EF4-FFF2-40B4-BE49-F238E27FC236}">
                    <a16:creationId xmlns:a16="http://schemas.microsoft.com/office/drawing/2014/main" id="{28C95478-3A9A-4DCD-9C33-479A743A6032}"/>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8" name="Freeform 11468">
                <a:extLst>
                  <a:ext uri="{FF2B5EF4-FFF2-40B4-BE49-F238E27FC236}">
                    <a16:creationId xmlns:a16="http://schemas.microsoft.com/office/drawing/2014/main" id="{5A5863F7-6CFC-419E-9640-B4A4E3A3768A}"/>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9" name="Freeform 11469">
                <a:extLst>
                  <a:ext uri="{FF2B5EF4-FFF2-40B4-BE49-F238E27FC236}">
                    <a16:creationId xmlns:a16="http://schemas.microsoft.com/office/drawing/2014/main" id="{0347A97A-6F4D-40DC-B1C8-DEF4FD536BA6}"/>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0" name="Freeform 11470">
                <a:extLst>
                  <a:ext uri="{FF2B5EF4-FFF2-40B4-BE49-F238E27FC236}">
                    <a16:creationId xmlns:a16="http://schemas.microsoft.com/office/drawing/2014/main" id="{AFB554DD-4828-445A-B32C-B347F577F9E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1" name="Freeform 11471">
                <a:extLst>
                  <a:ext uri="{FF2B5EF4-FFF2-40B4-BE49-F238E27FC236}">
                    <a16:creationId xmlns:a16="http://schemas.microsoft.com/office/drawing/2014/main" id="{73C513D3-1F39-4F6A-B9CC-FE2EA0CEACA8}"/>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2" name="Freeform 11472">
                <a:extLst>
                  <a:ext uri="{FF2B5EF4-FFF2-40B4-BE49-F238E27FC236}">
                    <a16:creationId xmlns:a16="http://schemas.microsoft.com/office/drawing/2014/main" id="{04A6B83A-03D5-4927-8F76-34B3680F7281}"/>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3" name="Freeform 11473">
                <a:extLst>
                  <a:ext uri="{FF2B5EF4-FFF2-40B4-BE49-F238E27FC236}">
                    <a16:creationId xmlns:a16="http://schemas.microsoft.com/office/drawing/2014/main" id="{40346FF7-1C61-442B-B124-7D2F8E23F4E6}"/>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4" name="Freeform 11474">
                <a:extLst>
                  <a:ext uri="{FF2B5EF4-FFF2-40B4-BE49-F238E27FC236}">
                    <a16:creationId xmlns:a16="http://schemas.microsoft.com/office/drawing/2014/main" id="{01F0699A-4546-493E-8376-7F76B6816AE4}"/>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5" name="Freeform 11475">
                <a:extLst>
                  <a:ext uri="{FF2B5EF4-FFF2-40B4-BE49-F238E27FC236}">
                    <a16:creationId xmlns:a16="http://schemas.microsoft.com/office/drawing/2014/main" id="{2A300C73-69A0-47DA-B444-C6F2746AA59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6" name="Freeform 11476">
                <a:extLst>
                  <a:ext uri="{FF2B5EF4-FFF2-40B4-BE49-F238E27FC236}">
                    <a16:creationId xmlns:a16="http://schemas.microsoft.com/office/drawing/2014/main" id="{26CC0019-2371-407D-8854-058E182E0A15}"/>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7" name="Freeform 11477">
                <a:extLst>
                  <a:ext uri="{FF2B5EF4-FFF2-40B4-BE49-F238E27FC236}">
                    <a16:creationId xmlns:a16="http://schemas.microsoft.com/office/drawing/2014/main" id="{F79FA71C-02E0-43C6-BBE9-E2CB86AE2E41}"/>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8" name="Freeform 11478">
                <a:extLst>
                  <a:ext uri="{FF2B5EF4-FFF2-40B4-BE49-F238E27FC236}">
                    <a16:creationId xmlns:a16="http://schemas.microsoft.com/office/drawing/2014/main" id="{7128A728-A565-4A6A-B3E7-DE4239309C7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9" name="Freeform 11479">
                <a:extLst>
                  <a:ext uri="{FF2B5EF4-FFF2-40B4-BE49-F238E27FC236}">
                    <a16:creationId xmlns:a16="http://schemas.microsoft.com/office/drawing/2014/main" id="{A0B97167-4A0B-48B5-95EA-04690CAAA2A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0" name="Freeform 11480">
                <a:extLst>
                  <a:ext uri="{FF2B5EF4-FFF2-40B4-BE49-F238E27FC236}">
                    <a16:creationId xmlns:a16="http://schemas.microsoft.com/office/drawing/2014/main" id="{17A134BC-F59F-40DF-9BEC-A926030269D0}"/>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1" name="Freeform 11481">
                <a:extLst>
                  <a:ext uri="{FF2B5EF4-FFF2-40B4-BE49-F238E27FC236}">
                    <a16:creationId xmlns:a16="http://schemas.microsoft.com/office/drawing/2014/main" id="{D9CB50E4-5F52-4159-81A5-310D441050E6}"/>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2" name="Freeform 11482">
                <a:extLst>
                  <a:ext uri="{FF2B5EF4-FFF2-40B4-BE49-F238E27FC236}">
                    <a16:creationId xmlns:a16="http://schemas.microsoft.com/office/drawing/2014/main" id="{CBF73A06-97AA-44C1-90E7-DCA472A3593B}"/>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3" name="Freeform 11483">
                <a:extLst>
                  <a:ext uri="{FF2B5EF4-FFF2-40B4-BE49-F238E27FC236}">
                    <a16:creationId xmlns:a16="http://schemas.microsoft.com/office/drawing/2014/main" id="{6DFE0A11-5ED6-4DE2-847A-25FAC920F8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4" name="Freeform 11484">
                <a:extLst>
                  <a:ext uri="{FF2B5EF4-FFF2-40B4-BE49-F238E27FC236}">
                    <a16:creationId xmlns:a16="http://schemas.microsoft.com/office/drawing/2014/main" id="{4FDD3580-846C-4190-8D68-CC207BA9A0C2}"/>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5" name="Freeform 11485">
                <a:extLst>
                  <a:ext uri="{FF2B5EF4-FFF2-40B4-BE49-F238E27FC236}">
                    <a16:creationId xmlns:a16="http://schemas.microsoft.com/office/drawing/2014/main" id="{B70376DC-8A8B-4D4C-BC0A-63A4540DFAEF}"/>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6" name="Freeform 11486">
                <a:extLst>
                  <a:ext uri="{FF2B5EF4-FFF2-40B4-BE49-F238E27FC236}">
                    <a16:creationId xmlns:a16="http://schemas.microsoft.com/office/drawing/2014/main" id="{88749CB6-DE62-4B5D-B3CA-B1A012973458}"/>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7" name="Freeform 11487">
                <a:extLst>
                  <a:ext uri="{FF2B5EF4-FFF2-40B4-BE49-F238E27FC236}">
                    <a16:creationId xmlns:a16="http://schemas.microsoft.com/office/drawing/2014/main" id="{0166D2C8-CF14-4CD8-8CDF-B0D955CC5356}"/>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8" name="Freeform 11488">
                <a:extLst>
                  <a:ext uri="{FF2B5EF4-FFF2-40B4-BE49-F238E27FC236}">
                    <a16:creationId xmlns:a16="http://schemas.microsoft.com/office/drawing/2014/main" id="{BE93D158-9EE0-4EE0-87CE-28F824663AD8}"/>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9" name="Freeform 11489">
                <a:extLst>
                  <a:ext uri="{FF2B5EF4-FFF2-40B4-BE49-F238E27FC236}">
                    <a16:creationId xmlns:a16="http://schemas.microsoft.com/office/drawing/2014/main" id="{F8F7A1AF-A0F4-4C62-B638-9A6B49ACBCCD}"/>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0" name="Freeform 11490">
                <a:extLst>
                  <a:ext uri="{FF2B5EF4-FFF2-40B4-BE49-F238E27FC236}">
                    <a16:creationId xmlns:a16="http://schemas.microsoft.com/office/drawing/2014/main" id="{D84827E0-3B8A-4955-A56A-F1CCBB4D6DBE}"/>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1" name="Freeform 11491">
                <a:extLst>
                  <a:ext uri="{FF2B5EF4-FFF2-40B4-BE49-F238E27FC236}">
                    <a16:creationId xmlns:a16="http://schemas.microsoft.com/office/drawing/2014/main" id="{D353960D-DC9F-4011-8D6D-D837BB7F0B25}"/>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2" name="Freeform 11492">
                <a:extLst>
                  <a:ext uri="{FF2B5EF4-FFF2-40B4-BE49-F238E27FC236}">
                    <a16:creationId xmlns:a16="http://schemas.microsoft.com/office/drawing/2014/main" id="{C628FBCF-658C-43C3-808A-AD13EE603A4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3" name="Freeform 11493">
                <a:extLst>
                  <a:ext uri="{FF2B5EF4-FFF2-40B4-BE49-F238E27FC236}">
                    <a16:creationId xmlns:a16="http://schemas.microsoft.com/office/drawing/2014/main" id="{88E37F9D-700B-426D-896A-C55D5D0653E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4" name="Freeform 11494">
                <a:extLst>
                  <a:ext uri="{FF2B5EF4-FFF2-40B4-BE49-F238E27FC236}">
                    <a16:creationId xmlns:a16="http://schemas.microsoft.com/office/drawing/2014/main" id="{9D9BCAC9-0A49-4C0D-B4F7-7A45108D09C8}"/>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5" name="Freeform 11495">
                <a:extLst>
                  <a:ext uri="{FF2B5EF4-FFF2-40B4-BE49-F238E27FC236}">
                    <a16:creationId xmlns:a16="http://schemas.microsoft.com/office/drawing/2014/main" id="{5AE06B96-C028-467B-A135-5C1AF32F737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6" name="Freeform 11496">
                <a:extLst>
                  <a:ext uri="{FF2B5EF4-FFF2-40B4-BE49-F238E27FC236}">
                    <a16:creationId xmlns:a16="http://schemas.microsoft.com/office/drawing/2014/main" id="{6176254C-CD48-4C63-A943-49CFD3B839F7}"/>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7" name="Freeform 11497">
                <a:extLst>
                  <a:ext uri="{FF2B5EF4-FFF2-40B4-BE49-F238E27FC236}">
                    <a16:creationId xmlns:a16="http://schemas.microsoft.com/office/drawing/2014/main" id="{512A4577-E596-42D9-BB76-9EEDFA194554}"/>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8" name="Freeform 11498">
                <a:extLst>
                  <a:ext uri="{FF2B5EF4-FFF2-40B4-BE49-F238E27FC236}">
                    <a16:creationId xmlns:a16="http://schemas.microsoft.com/office/drawing/2014/main" id="{70D810C2-07E0-4FC8-A09D-B6CE078A5490}"/>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9" name="Freeform 11499">
                <a:extLst>
                  <a:ext uri="{FF2B5EF4-FFF2-40B4-BE49-F238E27FC236}">
                    <a16:creationId xmlns:a16="http://schemas.microsoft.com/office/drawing/2014/main" id="{E421B83A-F395-4AA5-BC46-51BF92A68FB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0" name="Freeform 11500">
                <a:extLst>
                  <a:ext uri="{FF2B5EF4-FFF2-40B4-BE49-F238E27FC236}">
                    <a16:creationId xmlns:a16="http://schemas.microsoft.com/office/drawing/2014/main" id="{BFB70F47-D975-4352-B0BA-998D32555086}"/>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1" name="Freeform 11501">
                <a:extLst>
                  <a:ext uri="{FF2B5EF4-FFF2-40B4-BE49-F238E27FC236}">
                    <a16:creationId xmlns:a16="http://schemas.microsoft.com/office/drawing/2014/main" id="{98C0D43A-516B-4945-9BA8-85647CF27BE0}"/>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2" name="Freeform 11502">
                <a:extLst>
                  <a:ext uri="{FF2B5EF4-FFF2-40B4-BE49-F238E27FC236}">
                    <a16:creationId xmlns:a16="http://schemas.microsoft.com/office/drawing/2014/main" id="{240DBFC9-920A-4D8B-B6B9-85E8D98938EC}"/>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3" name="Freeform 11503">
                <a:extLst>
                  <a:ext uri="{FF2B5EF4-FFF2-40B4-BE49-F238E27FC236}">
                    <a16:creationId xmlns:a16="http://schemas.microsoft.com/office/drawing/2014/main" id="{EF75F213-0CF7-4F18-802B-D7CD73E320FC}"/>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4" name="Freeform 11504">
                <a:extLst>
                  <a:ext uri="{FF2B5EF4-FFF2-40B4-BE49-F238E27FC236}">
                    <a16:creationId xmlns:a16="http://schemas.microsoft.com/office/drawing/2014/main" id="{07CEE5D9-3737-404E-8CB4-AAF2532C36B2}"/>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5" name="Freeform 11505">
                <a:extLst>
                  <a:ext uri="{FF2B5EF4-FFF2-40B4-BE49-F238E27FC236}">
                    <a16:creationId xmlns:a16="http://schemas.microsoft.com/office/drawing/2014/main" id="{D19DFF73-A5F0-4D9E-BFC1-36196344BFE0}"/>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6" name="Freeform 11506">
                <a:extLst>
                  <a:ext uri="{FF2B5EF4-FFF2-40B4-BE49-F238E27FC236}">
                    <a16:creationId xmlns:a16="http://schemas.microsoft.com/office/drawing/2014/main" id="{44D4C462-4BE1-4C5B-9FD5-5AD6F31E1E5B}"/>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7" name="Freeform 11507">
                <a:extLst>
                  <a:ext uri="{FF2B5EF4-FFF2-40B4-BE49-F238E27FC236}">
                    <a16:creationId xmlns:a16="http://schemas.microsoft.com/office/drawing/2014/main" id="{58988420-FA2D-45C4-8242-17C8205C1C69}"/>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8" name="Freeform 11508">
                <a:extLst>
                  <a:ext uri="{FF2B5EF4-FFF2-40B4-BE49-F238E27FC236}">
                    <a16:creationId xmlns:a16="http://schemas.microsoft.com/office/drawing/2014/main" id="{0C5479F3-5EC2-423B-891B-D12B5844718C}"/>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9" name="Freeform 11509">
                <a:extLst>
                  <a:ext uri="{FF2B5EF4-FFF2-40B4-BE49-F238E27FC236}">
                    <a16:creationId xmlns:a16="http://schemas.microsoft.com/office/drawing/2014/main" id="{ED561978-6200-40B3-8170-B0726A670374}"/>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0" name="Freeform 11510">
                <a:extLst>
                  <a:ext uri="{FF2B5EF4-FFF2-40B4-BE49-F238E27FC236}">
                    <a16:creationId xmlns:a16="http://schemas.microsoft.com/office/drawing/2014/main" id="{495F839D-C5EB-43C2-8E42-4C3466FA42C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1" name="Freeform 11511">
                <a:extLst>
                  <a:ext uri="{FF2B5EF4-FFF2-40B4-BE49-F238E27FC236}">
                    <a16:creationId xmlns:a16="http://schemas.microsoft.com/office/drawing/2014/main" id="{0AC389E4-6558-458A-B198-00678B916688}"/>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2" name="Freeform 11512">
                <a:extLst>
                  <a:ext uri="{FF2B5EF4-FFF2-40B4-BE49-F238E27FC236}">
                    <a16:creationId xmlns:a16="http://schemas.microsoft.com/office/drawing/2014/main" id="{4F6BD727-C2D9-47C6-87D1-3CD5590C1640}"/>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3" name="Freeform 11513">
                <a:extLst>
                  <a:ext uri="{FF2B5EF4-FFF2-40B4-BE49-F238E27FC236}">
                    <a16:creationId xmlns:a16="http://schemas.microsoft.com/office/drawing/2014/main" id="{0734D809-AF70-4402-B753-313B364309DF}"/>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4" name="Freeform 11514">
                <a:extLst>
                  <a:ext uri="{FF2B5EF4-FFF2-40B4-BE49-F238E27FC236}">
                    <a16:creationId xmlns:a16="http://schemas.microsoft.com/office/drawing/2014/main" id="{267C0ABA-FE19-4B9C-AB5C-D6A9E588DC3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5" name="Freeform 11515">
                <a:extLst>
                  <a:ext uri="{FF2B5EF4-FFF2-40B4-BE49-F238E27FC236}">
                    <a16:creationId xmlns:a16="http://schemas.microsoft.com/office/drawing/2014/main" id="{0A17DB57-D23C-4E03-8EC9-65F6CD73E013}"/>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6" name="Freeform 11516">
                <a:extLst>
                  <a:ext uri="{FF2B5EF4-FFF2-40B4-BE49-F238E27FC236}">
                    <a16:creationId xmlns:a16="http://schemas.microsoft.com/office/drawing/2014/main" id="{C2E18C7B-1687-4206-A1EA-B908AC4354A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7" name="Freeform 11517">
                <a:extLst>
                  <a:ext uri="{FF2B5EF4-FFF2-40B4-BE49-F238E27FC236}">
                    <a16:creationId xmlns:a16="http://schemas.microsoft.com/office/drawing/2014/main" id="{1ADAF287-7267-48D2-A325-CDCFC683243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8" name="Freeform 11518">
                <a:extLst>
                  <a:ext uri="{FF2B5EF4-FFF2-40B4-BE49-F238E27FC236}">
                    <a16:creationId xmlns:a16="http://schemas.microsoft.com/office/drawing/2014/main" id="{27B2C776-D1E6-47E3-A763-EA969C86105D}"/>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9" name="Freeform 11519">
                <a:extLst>
                  <a:ext uri="{FF2B5EF4-FFF2-40B4-BE49-F238E27FC236}">
                    <a16:creationId xmlns:a16="http://schemas.microsoft.com/office/drawing/2014/main" id="{57834C11-DA75-4158-93F3-DB88401A0678}"/>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0" name="Freeform 11520">
                <a:extLst>
                  <a:ext uri="{FF2B5EF4-FFF2-40B4-BE49-F238E27FC236}">
                    <a16:creationId xmlns:a16="http://schemas.microsoft.com/office/drawing/2014/main" id="{BA42BB02-FF92-45EA-8B2F-DE1B27EFFD44}"/>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1" name="Freeform 11521">
                <a:extLst>
                  <a:ext uri="{FF2B5EF4-FFF2-40B4-BE49-F238E27FC236}">
                    <a16:creationId xmlns:a16="http://schemas.microsoft.com/office/drawing/2014/main" id="{75F2C9D9-1758-49CD-95CC-F94A9D423B11}"/>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2" name="Freeform 11522">
                <a:extLst>
                  <a:ext uri="{FF2B5EF4-FFF2-40B4-BE49-F238E27FC236}">
                    <a16:creationId xmlns:a16="http://schemas.microsoft.com/office/drawing/2014/main" id="{C7C2E6B5-3027-404F-955B-5A570DD6759D}"/>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3" name="Freeform 11523">
                <a:extLst>
                  <a:ext uri="{FF2B5EF4-FFF2-40B4-BE49-F238E27FC236}">
                    <a16:creationId xmlns:a16="http://schemas.microsoft.com/office/drawing/2014/main" id="{DE8144C4-2BB8-4D58-96C7-10260F780B87}"/>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4" name="Freeform 11524">
                <a:extLst>
                  <a:ext uri="{FF2B5EF4-FFF2-40B4-BE49-F238E27FC236}">
                    <a16:creationId xmlns:a16="http://schemas.microsoft.com/office/drawing/2014/main" id="{740E4270-7EBD-4FE0-BF19-FACA81221452}"/>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5" name="Freeform 11525">
                <a:extLst>
                  <a:ext uri="{FF2B5EF4-FFF2-40B4-BE49-F238E27FC236}">
                    <a16:creationId xmlns:a16="http://schemas.microsoft.com/office/drawing/2014/main" id="{F0FB9411-C1D5-446F-98C4-3AD933C14D0C}"/>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6" name="Freeform 11526">
                <a:extLst>
                  <a:ext uri="{FF2B5EF4-FFF2-40B4-BE49-F238E27FC236}">
                    <a16:creationId xmlns:a16="http://schemas.microsoft.com/office/drawing/2014/main" id="{CB9BD3BF-94B6-471D-AB45-6FCC1AC6336E}"/>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7" name="Freeform 11527">
                <a:extLst>
                  <a:ext uri="{FF2B5EF4-FFF2-40B4-BE49-F238E27FC236}">
                    <a16:creationId xmlns:a16="http://schemas.microsoft.com/office/drawing/2014/main" id="{4D25BA36-DC52-4A44-A6C5-83EBC9C7472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8" name="Freeform 11528">
                <a:extLst>
                  <a:ext uri="{FF2B5EF4-FFF2-40B4-BE49-F238E27FC236}">
                    <a16:creationId xmlns:a16="http://schemas.microsoft.com/office/drawing/2014/main" id="{560AFBA9-1FED-48BF-A91E-D96B54B0B296}"/>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9" name="Freeform 11529">
                <a:extLst>
                  <a:ext uri="{FF2B5EF4-FFF2-40B4-BE49-F238E27FC236}">
                    <a16:creationId xmlns:a16="http://schemas.microsoft.com/office/drawing/2014/main" id="{85A72E50-7CE7-44DC-8909-FB4058DE6B56}"/>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0" name="Freeform 11530">
                <a:extLst>
                  <a:ext uri="{FF2B5EF4-FFF2-40B4-BE49-F238E27FC236}">
                    <a16:creationId xmlns:a16="http://schemas.microsoft.com/office/drawing/2014/main" id="{A872FEAD-40A1-41E0-AADF-78FA4CB71C3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1" name="Freeform 11531">
                <a:extLst>
                  <a:ext uri="{FF2B5EF4-FFF2-40B4-BE49-F238E27FC236}">
                    <a16:creationId xmlns:a16="http://schemas.microsoft.com/office/drawing/2014/main" id="{3018DEBC-F04C-4682-9195-56155D38B78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2" name="Freeform 11532">
                <a:extLst>
                  <a:ext uri="{FF2B5EF4-FFF2-40B4-BE49-F238E27FC236}">
                    <a16:creationId xmlns:a16="http://schemas.microsoft.com/office/drawing/2014/main" id="{6865A917-9CB9-4C78-B860-CB62C35044D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3" name="Freeform 11533">
                <a:extLst>
                  <a:ext uri="{FF2B5EF4-FFF2-40B4-BE49-F238E27FC236}">
                    <a16:creationId xmlns:a16="http://schemas.microsoft.com/office/drawing/2014/main" id="{8020E8D8-AD26-49DA-851C-86E96538EF4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4" name="Freeform 11534">
                <a:extLst>
                  <a:ext uri="{FF2B5EF4-FFF2-40B4-BE49-F238E27FC236}">
                    <a16:creationId xmlns:a16="http://schemas.microsoft.com/office/drawing/2014/main" id="{6E62C275-5545-442D-AB3B-48742757D09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5" name="Freeform 11535">
                <a:extLst>
                  <a:ext uri="{FF2B5EF4-FFF2-40B4-BE49-F238E27FC236}">
                    <a16:creationId xmlns:a16="http://schemas.microsoft.com/office/drawing/2014/main" id="{C777619A-CD4E-4F81-96C9-B33CD29BDBD2}"/>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6" name="Freeform 11536">
                <a:extLst>
                  <a:ext uri="{FF2B5EF4-FFF2-40B4-BE49-F238E27FC236}">
                    <a16:creationId xmlns:a16="http://schemas.microsoft.com/office/drawing/2014/main" id="{62BFA824-19AD-48B6-A3AF-27B1ADABF287}"/>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7" name="Freeform 11537">
                <a:extLst>
                  <a:ext uri="{FF2B5EF4-FFF2-40B4-BE49-F238E27FC236}">
                    <a16:creationId xmlns:a16="http://schemas.microsoft.com/office/drawing/2014/main" id="{B89737D3-6A22-4059-A54D-650C9FA4EDDF}"/>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8" name="Freeform 11538">
                <a:extLst>
                  <a:ext uri="{FF2B5EF4-FFF2-40B4-BE49-F238E27FC236}">
                    <a16:creationId xmlns:a16="http://schemas.microsoft.com/office/drawing/2014/main" id="{2808D29A-97F5-4352-B488-122EFCC3938E}"/>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9" name="Freeform 11539">
                <a:extLst>
                  <a:ext uri="{FF2B5EF4-FFF2-40B4-BE49-F238E27FC236}">
                    <a16:creationId xmlns:a16="http://schemas.microsoft.com/office/drawing/2014/main" id="{E534568D-07B8-4968-B7A0-C27A4BCAF10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0" name="Freeform 11540">
                <a:extLst>
                  <a:ext uri="{FF2B5EF4-FFF2-40B4-BE49-F238E27FC236}">
                    <a16:creationId xmlns:a16="http://schemas.microsoft.com/office/drawing/2014/main" id="{AE413AC1-DF80-470D-910F-C62084FB0AEB}"/>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1" name="Freeform 11541">
                <a:extLst>
                  <a:ext uri="{FF2B5EF4-FFF2-40B4-BE49-F238E27FC236}">
                    <a16:creationId xmlns:a16="http://schemas.microsoft.com/office/drawing/2014/main" id="{176317E4-9109-49D1-B632-4AFDC7A9413C}"/>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2" name="Freeform 11542">
                <a:extLst>
                  <a:ext uri="{FF2B5EF4-FFF2-40B4-BE49-F238E27FC236}">
                    <a16:creationId xmlns:a16="http://schemas.microsoft.com/office/drawing/2014/main" id="{CD9CAE02-EF2A-41B7-BC99-35728DC3F615}"/>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3" name="Freeform 11543">
                <a:extLst>
                  <a:ext uri="{FF2B5EF4-FFF2-40B4-BE49-F238E27FC236}">
                    <a16:creationId xmlns:a16="http://schemas.microsoft.com/office/drawing/2014/main" id="{B6CC937D-5F28-4A66-8BFD-12EE85AB41C0}"/>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4" name="Freeform 11544">
                <a:extLst>
                  <a:ext uri="{FF2B5EF4-FFF2-40B4-BE49-F238E27FC236}">
                    <a16:creationId xmlns:a16="http://schemas.microsoft.com/office/drawing/2014/main" id="{A59FFDF6-0027-44EE-A605-E43538FA1CF0}"/>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5" name="Freeform 11545">
                <a:extLst>
                  <a:ext uri="{FF2B5EF4-FFF2-40B4-BE49-F238E27FC236}">
                    <a16:creationId xmlns:a16="http://schemas.microsoft.com/office/drawing/2014/main" id="{8AC75046-A498-4795-BC24-198F6C3676D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6" name="Freeform 11546">
                <a:extLst>
                  <a:ext uri="{FF2B5EF4-FFF2-40B4-BE49-F238E27FC236}">
                    <a16:creationId xmlns:a16="http://schemas.microsoft.com/office/drawing/2014/main" id="{4E95C2B5-A892-472A-99E3-6635DCE5CE2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7" name="Freeform 11547">
                <a:extLst>
                  <a:ext uri="{FF2B5EF4-FFF2-40B4-BE49-F238E27FC236}">
                    <a16:creationId xmlns:a16="http://schemas.microsoft.com/office/drawing/2014/main" id="{377BB62A-2AEC-4664-BD15-6F52490E26C4}"/>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8" name="Freeform 11548">
                <a:extLst>
                  <a:ext uri="{FF2B5EF4-FFF2-40B4-BE49-F238E27FC236}">
                    <a16:creationId xmlns:a16="http://schemas.microsoft.com/office/drawing/2014/main" id="{84D5A48A-70E1-4ABD-845D-2332602AAA7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9" name="Freeform 11549">
                <a:extLst>
                  <a:ext uri="{FF2B5EF4-FFF2-40B4-BE49-F238E27FC236}">
                    <a16:creationId xmlns:a16="http://schemas.microsoft.com/office/drawing/2014/main" id="{27F9E2D3-2BDF-488C-8A28-BF6401CDA0CE}"/>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0" name="Freeform 11550">
                <a:extLst>
                  <a:ext uri="{FF2B5EF4-FFF2-40B4-BE49-F238E27FC236}">
                    <a16:creationId xmlns:a16="http://schemas.microsoft.com/office/drawing/2014/main" id="{71A5DE04-A862-4B17-AF32-FE1BDF42C5E2}"/>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1" name="Freeform 11551">
                <a:extLst>
                  <a:ext uri="{FF2B5EF4-FFF2-40B4-BE49-F238E27FC236}">
                    <a16:creationId xmlns:a16="http://schemas.microsoft.com/office/drawing/2014/main" id="{06398AAE-6A00-4C8D-9FAE-B191D38C313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2" name="Freeform 11552">
                <a:extLst>
                  <a:ext uri="{FF2B5EF4-FFF2-40B4-BE49-F238E27FC236}">
                    <a16:creationId xmlns:a16="http://schemas.microsoft.com/office/drawing/2014/main" id="{09D9CB8D-01AB-44B8-B5E8-7FA13F75EC6A}"/>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3" name="Freeform 11553">
                <a:extLst>
                  <a:ext uri="{FF2B5EF4-FFF2-40B4-BE49-F238E27FC236}">
                    <a16:creationId xmlns:a16="http://schemas.microsoft.com/office/drawing/2014/main" id="{373BBA36-7EFD-4730-A9D8-D13CC4EC54A4}"/>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4" name="Freeform 11554">
                <a:extLst>
                  <a:ext uri="{FF2B5EF4-FFF2-40B4-BE49-F238E27FC236}">
                    <a16:creationId xmlns:a16="http://schemas.microsoft.com/office/drawing/2014/main" id="{DC995977-36F0-4223-B7F8-7B9422CA22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5" name="Freeform 11555">
                <a:extLst>
                  <a:ext uri="{FF2B5EF4-FFF2-40B4-BE49-F238E27FC236}">
                    <a16:creationId xmlns:a16="http://schemas.microsoft.com/office/drawing/2014/main" id="{A065A463-3D7D-4FB0-8862-8DA1BF576F1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6" name="Freeform 11556">
                <a:extLst>
                  <a:ext uri="{FF2B5EF4-FFF2-40B4-BE49-F238E27FC236}">
                    <a16:creationId xmlns:a16="http://schemas.microsoft.com/office/drawing/2014/main" id="{1F20CA28-2C83-4610-A238-2F6AD569755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7" name="Freeform 11557">
                <a:extLst>
                  <a:ext uri="{FF2B5EF4-FFF2-40B4-BE49-F238E27FC236}">
                    <a16:creationId xmlns:a16="http://schemas.microsoft.com/office/drawing/2014/main" id="{F74FE876-26FE-4F9B-A1F1-877C0A607DB0}"/>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8" name="Freeform 11558">
                <a:extLst>
                  <a:ext uri="{FF2B5EF4-FFF2-40B4-BE49-F238E27FC236}">
                    <a16:creationId xmlns:a16="http://schemas.microsoft.com/office/drawing/2014/main" id="{98165E48-B146-4174-82C4-7661879E09A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9" name="Freeform 11559">
                <a:extLst>
                  <a:ext uri="{FF2B5EF4-FFF2-40B4-BE49-F238E27FC236}">
                    <a16:creationId xmlns:a16="http://schemas.microsoft.com/office/drawing/2014/main" id="{79DD3C11-3945-469F-A1C9-72039A9299A4}"/>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0" name="Freeform 11560">
                <a:extLst>
                  <a:ext uri="{FF2B5EF4-FFF2-40B4-BE49-F238E27FC236}">
                    <a16:creationId xmlns:a16="http://schemas.microsoft.com/office/drawing/2014/main" id="{602C9F3C-36E6-4194-A271-B0675B339728}"/>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1" name="Freeform 11561">
                <a:extLst>
                  <a:ext uri="{FF2B5EF4-FFF2-40B4-BE49-F238E27FC236}">
                    <a16:creationId xmlns:a16="http://schemas.microsoft.com/office/drawing/2014/main" id="{ED2DAE74-DEB2-495E-842B-03B7249DEEE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2" name="Freeform 11562">
                <a:extLst>
                  <a:ext uri="{FF2B5EF4-FFF2-40B4-BE49-F238E27FC236}">
                    <a16:creationId xmlns:a16="http://schemas.microsoft.com/office/drawing/2014/main" id="{58852C26-201C-4903-9497-0BB125B3BE5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3" name="Freeform 11563">
                <a:extLst>
                  <a:ext uri="{FF2B5EF4-FFF2-40B4-BE49-F238E27FC236}">
                    <a16:creationId xmlns:a16="http://schemas.microsoft.com/office/drawing/2014/main" id="{5B82FDE7-C9F8-42E8-9662-E34653B598EE}"/>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4" name="Freeform 11564">
                <a:extLst>
                  <a:ext uri="{FF2B5EF4-FFF2-40B4-BE49-F238E27FC236}">
                    <a16:creationId xmlns:a16="http://schemas.microsoft.com/office/drawing/2014/main" id="{3A406E67-D355-4DA1-9374-CC3E63417547}"/>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5" name="Freeform 11565">
                <a:extLst>
                  <a:ext uri="{FF2B5EF4-FFF2-40B4-BE49-F238E27FC236}">
                    <a16:creationId xmlns:a16="http://schemas.microsoft.com/office/drawing/2014/main" id="{042950C4-C3C1-41D9-B117-180CF7147688}"/>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6" name="Freeform 11566">
                <a:extLst>
                  <a:ext uri="{FF2B5EF4-FFF2-40B4-BE49-F238E27FC236}">
                    <a16:creationId xmlns:a16="http://schemas.microsoft.com/office/drawing/2014/main" id="{6B7BA9C8-7453-46A2-8F87-DFEA8EEB1739}"/>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7" name="Freeform 11567">
                <a:extLst>
                  <a:ext uri="{FF2B5EF4-FFF2-40B4-BE49-F238E27FC236}">
                    <a16:creationId xmlns:a16="http://schemas.microsoft.com/office/drawing/2014/main" id="{6FB0ACFE-AE05-467C-83D5-69064A734BAA}"/>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8" name="Freeform 11568">
                <a:extLst>
                  <a:ext uri="{FF2B5EF4-FFF2-40B4-BE49-F238E27FC236}">
                    <a16:creationId xmlns:a16="http://schemas.microsoft.com/office/drawing/2014/main" id="{953F60A6-C1FD-45FF-8725-3E780D06CC8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9" name="Freeform 11569">
                <a:extLst>
                  <a:ext uri="{FF2B5EF4-FFF2-40B4-BE49-F238E27FC236}">
                    <a16:creationId xmlns:a16="http://schemas.microsoft.com/office/drawing/2014/main" id="{DD2EE90C-2C41-42A0-A5B7-DE627532B125}"/>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0" name="Freeform 11570">
                <a:extLst>
                  <a:ext uri="{FF2B5EF4-FFF2-40B4-BE49-F238E27FC236}">
                    <a16:creationId xmlns:a16="http://schemas.microsoft.com/office/drawing/2014/main" id="{8ACF3A2F-9AD4-4F34-A298-E435B88549D4}"/>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1" name="Freeform 11571">
                <a:extLst>
                  <a:ext uri="{FF2B5EF4-FFF2-40B4-BE49-F238E27FC236}">
                    <a16:creationId xmlns:a16="http://schemas.microsoft.com/office/drawing/2014/main" id="{3B9DA1FD-4502-419B-B530-503FBACA53DB}"/>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2" name="Freeform 11572">
                <a:extLst>
                  <a:ext uri="{FF2B5EF4-FFF2-40B4-BE49-F238E27FC236}">
                    <a16:creationId xmlns:a16="http://schemas.microsoft.com/office/drawing/2014/main" id="{C263388E-6F98-430D-972A-122E347458B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3" name="Freeform 11573">
                <a:extLst>
                  <a:ext uri="{FF2B5EF4-FFF2-40B4-BE49-F238E27FC236}">
                    <a16:creationId xmlns:a16="http://schemas.microsoft.com/office/drawing/2014/main" id="{B24FB2C0-B9F5-4B67-8059-30375B06B0F0}"/>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4" name="Freeform 11574">
                <a:extLst>
                  <a:ext uri="{FF2B5EF4-FFF2-40B4-BE49-F238E27FC236}">
                    <a16:creationId xmlns:a16="http://schemas.microsoft.com/office/drawing/2014/main" id="{AEE9AAB6-2C00-4220-BE1A-74C2AE64F88F}"/>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5" name="Freeform 11575">
                <a:extLst>
                  <a:ext uri="{FF2B5EF4-FFF2-40B4-BE49-F238E27FC236}">
                    <a16:creationId xmlns:a16="http://schemas.microsoft.com/office/drawing/2014/main" id="{52FD1B43-198A-4EE8-AFE1-3B0C420F1203}"/>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6" name="Freeform 11576">
                <a:extLst>
                  <a:ext uri="{FF2B5EF4-FFF2-40B4-BE49-F238E27FC236}">
                    <a16:creationId xmlns:a16="http://schemas.microsoft.com/office/drawing/2014/main" id="{2A422D85-8A33-44B6-BA76-0BE6377802CD}"/>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7" name="Freeform 11577">
                <a:extLst>
                  <a:ext uri="{FF2B5EF4-FFF2-40B4-BE49-F238E27FC236}">
                    <a16:creationId xmlns:a16="http://schemas.microsoft.com/office/drawing/2014/main" id="{67C26435-936D-4994-AAC9-29A7AC6A4887}"/>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8" name="Freeform 11578">
                <a:extLst>
                  <a:ext uri="{FF2B5EF4-FFF2-40B4-BE49-F238E27FC236}">
                    <a16:creationId xmlns:a16="http://schemas.microsoft.com/office/drawing/2014/main" id="{7D9C5466-0176-421F-9F6C-F280E151E7D7}"/>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9" name="Freeform 11579">
                <a:extLst>
                  <a:ext uri="{FF2B5EF4-FFF2-40B4-BE49-F238E27FC236}">
                    <a16:creationId xmlns:a16="http://schemas.microsoft.com/office/drawing/2014/main" id="{2428A63B-09FB-42B6-8FD6-203DC04C9BE6}"/>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0" name="Freeform 11580">
                <a:extLst>
                  <a:ext uri="{FF2B5EF4-FFF2-40B4-BE49-F238E27FC236}">
                    <a16:creationId xmlns:a16="http://schemas.microsoft.com/office/drawing/2014/main" id="{78904E88-4652-4217-BF98-DD9E493C258F}"/>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1" name="Freeform 11581">
                <a:extLst>
                  <a:ext uri="{FF2B5EF4-FFF2-40B4-BE49-F238E27FC236}">
                    <a16:creationId xmlns:a16="http://schemas.microsoft.com/office/drawing/2014/main" id="{391D8A34-9F13-4E9A-8938-A48C5F9E66E9}"/>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2" name="Freeform 11582">
                <a:extLst>
                  <a:ext uri="{FF2B5EF4-FFF2-40B4-BE49-F238E27FC236}">
                    <a16:creationId xmlns:a16="http://schemas.microsoft.com/office/drawing/2014/main" id="{4203F962-A281-4DC3-A8D9-806F02D7ADD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3" name="Freeform 11583">
                <a:extLst>
                  <a:ext uri="{FF2B5EF4-FFF2-40B4-BE49-F238E27FC236}">
                    <a16:creationId xmlns:a16="http://schemas.microsoft.com/office/drawing/2014/main" id="{4C7527BA-654A-4B8E-8A01-2F8F5D6090EA}"/>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4" name="Freeform 11584">
                <a:extLst>
                  <a:ext uri="{FF2B5EF4-FFF2-40B4-BE49-F238E27FC236}">
                    <a16:creationId xmlns:a16="http://schemas.microsoft.com/office/drawing/2014/main" id="{606E8CBB-4BD9-44CF-BE6B-5F68A437D658}"/>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5" name="Freeform 11585">
                <a:extLst>
                  <a:ext uri="{FF2B5EF4-FFF2-40B4-BE49-F238E27FC236}">
                    <a16:creationId xmlns:a16="http://schemas.microsoft.com/office/drawing/2014/main" id="{00C24D73-491D-44D6-BB6D-8EE016140821}"/>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6" name="Freeform 11586">
                <a:extLst>
                  <a:ext uri="{FF2B5EF4-FFF2-40B4-BE49-F238E27FC236}">
                    <a16:creationId xmlns:a16="http://schemas.microsoft.com/office/drawing/2014/main" id="{08C22812-C770-4E5E-A390-F25FA488BF7B}"/>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7" name="Freeform 11587">
                <a:extLst>
                  <a:ext uri="{FF2B5EF4-FFF2-40B4-BE49-F238E27FC236}">
                    <a16:creationId xmlns:a16="http://schemas.microsoft.com/office/drawing/2014/main" id="{26C241EE-2A99-4F6F-B544-6535DFA401A3}"/>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8" name="Freeform 11588">
                <a:extLst>
                  <a:ext uri="{FF2B5EF4-FFF2-40B4-BE49-F238E27FC236}">
                    <a16:creationId xmlns:a16="http://schemas.microsoft.com/office/drawing/2014/main" id="{A781F8F5-9A23-43C4-95EF-FC63F15F8B30}"/>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9" name="Freeform 11589">
                <a:extLst>
                  <a:ext uri="{FF2B5EF4-FFF2-40B4-BE49-F238E27FC236}">
                    <a16:creationId xmlns:a16="http://schemas.microsoft.com/office/drawing/2014/main" id="{5B5632F2-8FBB-41B9-BC22-F3D5F6930AC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0" name="Freeform 11590">
                <a:extLst>
                  <a:ext uri="{FF2B5EF4-FFF2-40B4-BE49-F238E27FC236}">
                    <a16:creationId xmlns:a16="http://schemas.microsoft.com/office/drawing/2014/main" id="{09E0BBE5-4EBC-48EE-8843-1DF7AA32456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1" name="Freeform 11591">
                <a:extLst>
                  <a:ext uri="{FF2B5EF4-FFF2-40B4-BE49-F238E27FC236}">
                    <a16:creationId xmlns:a16="http://schemas.microsoft.com/office/drawing/2014/main" id="{24C13FA3-2BDA-4979-89B1-5CE9B873F235}"/>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2" name="Freeform 11592">
                <a:extLst>
                  <a:ext uri="{FF2B5EF4-FFF2-40B4-BE49-F238E27FC236}">
                    <a16:creationId xmlns:a16="http://schemas.microsoft.com/office/drawing/2014/main" id="{DCF31B8A-2D0B-412B-B415-A370C05B724F}"/>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3" name="Freeform 11593">
                <a:extLst>
                  <a:ext uri="{FF2B5EF4-FFF2-40B4-BE49-F238E27FC236}">
                    <a16:creationId xmlns:a16="http://schemas.microsoft.com/office/drawing/2014/main" id="{C6B15C1A-9433-41CD-B383-76CF6B4B9E15}"/>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4" name="Freeform 11594">
                <a:extLst>
                  <a:ext uri="{FF2B5EF4-FFF2-40B4-BE49-F238E27FC236}">
                    <a16:creationId xmlns:a16="http://schemas.microsoft.com/office/drawing/2014/main" id="{CDC242A0-2397-4D79-A2E2-8A14D7A4E3FB}"/>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5" name="Freeform 11595">
                <a:extLst>
                  <a:ext uri="{FF2B5EF4-FFF2-40B4-BE49-F238E27FC236}">
                    <a16:creationId xmlns:a16="http://schemas.microsoft.com/office/drawing/2014/main" id="{14112159-8880-4678-9A41-C4F84E4D7536}"/>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6" name="Freeform 11596">
                <a:extLst>
                  <a:ext uri="{FF2B5EF4-FFF2-40B4-BE49-F238E27FC236}">
                    <a16:creationId xmlns:a16="http://schemas.microsoft.com/office/drawing/2014/main" id="{4CCC901D-2597-45BF-B30D-08FECAA4CDFE}"/>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7" name="Freeform 11597">
                <a:extLst>
                  <a:ext uri="{FF2B5EF4-FFF2-40B4-BE49-F238E27FC236}">
                    <a16:creationId xmlns:a16="http://schemas.microsoft.com/office/drawing/2014/main" id="{242B0436-2DC4-4BBD-892C-85038283A8D1}"/>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8" name="Freeform 11598">
                <a:extLst>
                  <a:ext uri="{FF2B5EF4-FFF2-40B4-BE49-F238E27FC236}">
                    <a16:creationId xmlns:a16="http://schemas.microsoft.com/office/drawing/2014/main" id="{DF528702-2E18-4C1A-A8E8-C3D3C6667690}"/>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9" name="Freeform 11599">
                <a:extLst>
                  <a:ext uri="{FF2B5EF4-FFF2-40B4-BE49-F238E27FC236}">
                    <a16:creationId xmlns:a16="http://schemas.microsoft.com/office/drawing/2014/main" id="{37FBAEAF-C85E-40CD-988D-77893F42570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0" name="Freeform 11600">
                <a:extLst>
                  <a:ext uri="{FF2B5EF4-FFF2-40B4-BE49-F238E27FC236}">
                    <a16:creationId xmlns:a16="http://schemas.microsoft.com/office/drawing/2014/main" id="{0FB54CC4-3B8F-4CD1-A5F2-7DE2BB8F21B8}"/>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1" name="Freeform 11601">
                <a:extLst>
                  <a:ext uri="{FF2B5EF4-FFF2-40B4-BE49-F238E27FC236}">
                    <a16:creationId xmlns:a16="http://schemas.microsoft.com/office/drawing/2014/main" id="{0C5E4958-11CB-4229-B7E1-EAD113B60A9F}"/>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2" name="Freeform 11602">
                <a:extLst>
                  <a:ext uri="{FF2B5EF4-FFF2-40B4-BE49-F238E27FC236}">
                    <a16:creationId xmlns:a16="http://schemas.microsoft.com/office/drawing/2014/main" id="{021218D9-057B-4B6D-9DAE-CAF38691EA50}"/>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3" name="Freeform 11603">
                <a:extLst>
                  <a:ext uri="{FF2B5EF4-FFF2-40B4-BE49-F238E27FC236}">
                    <a16:creationId xmlns:a16="http://schemas.microsoft.com/office/drawing/2014/main" id="{B0EBB4AC-6681-4A02-BA23-83342E9AB6FC}"/>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4" name="Freeform 11604">
                <a:extLst>
                  <a:ext uri="{FF2B5EF4-FFF2-40B4-BE49-F238E27FC236}">
                    <a16:creationId xmlns:a16="http://schemas.microsoft.com/office/drawing/2014/main" id="{EAD3D1AB-0BB8-45A3-A655-BD33CB9864E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5" name="Freeform 11605">
                <a:extLst>
                  <a:ext uri="{FF2B5EF4-FFF2-40B4-BE49-F238E27FC236}">
                    <a16:creationId xmlns:a16="http://schemas.microsoft.com/office/drawing/2014/main" id="{11E6050B-35FC-445C-B431-D7CD547BC395}"/>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6" name="Freeform 11606">
                <a:extLst>
                  <a:ext uri="{FF2B5EF4-FFF2-40B4-BE49-F238E27FC236}">
                    <a16:creationId xmlns:a16="http://schemas.microsoft.com/office/drawing/2014/main" id="{907F393E-136A-4F1C-B376-2536715367C0}"/>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7" name="Freeform 11607">
                <a:extLst>
                  <a:ext uri="{FF2B5EF4-FFF2-40B4-BE49-F238E27FC236}">
                    <a16:creationId xmlns:a16="http://schemas.microsoft.com/office/drawing/2014/main" id="{746955EA-9AB7-4A9B-B936-F3EAD2697D70}"/>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8" name="Freeform 11608">
                <a:extLst>
                  <a:ext uri="{FF2B5EF4-FFF2-40B4-BE49-F238E27FC236}">
                    <a16:creationId xmlns:a16="http://schemas.microsoft.com/office/drawing/2014/main" id="{35EBEB24-7E13-441D-B691-8F1C6872C111}"/>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9" name="Freeform 11609">
                <a:extLst>
                  <a:ext uri="{FF2B5EF4-FFF2-40B4-BE49-F238E27FC236}">
                    <a16:creationId xmlns:a16="http://schemas.microsoft.com/office/drawing/2014/main" id="{7FC5FE73-10D2-43DE-B79A-6A1C703CEFA9}"/>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0" name="Freeform 11610">
                <a:extLst>
                  <a:ext uri="{FF2B5EF4-FFF2-40B4-BE49-F238E27FC236}">
                    <a16:creationId xmlns:a16="http://schemas.microsoft.com/office/drawing/2014/main" id="{4D5B668F-B627-447D-B625-D34DBDE6EA19}"/>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1" name="Freeform 11611">
                <a:extLst>
                  <a:ext uri="{FF2B5EF4-FFF2-40B4-BE49-F238E27FC236}">
                    <a16:creationId xmlns:a16="http://schemas.microsoft.com/office/drawing/2014/main" id="{AA91926F-AE58-4171-A6AE-BB4EA1A26B6D}"/>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2" name="Freeform 11612">
                <a:extLst>
                  <a:ext uri="{FF2B5EF4-FFF2-40B4-BE49-F238E27FC236}">
                    <a16:creationId xmlns:a16="http://schemas.microsoft.com/office/drawing/2014/main" id="{967C0C15-CE94-48DA-B872-3B7359197B1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3" name="Freeform 11613">
                <a:extLst>
                  <a:ext uri="{FF2B5EF4-FFF2-40B4-BE49-F238E27FC236}">
                    <a16:creationId xmlns:a16="http://schemas.microsoft.com/office/drawing/2014/main" id="{919D883D-9BF6-439B-88C1-07C5835BBB3A}"/>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4" name="Freeform 11614">
                <a:extLst>
                  <a:ext uri="{FF2B5EF4-FFF2-40B4-BE49-F238E27FC236}">
                    <a16:creationId xmlns:a16="http://schemas.microsoft.com/office/drawing/2014/main" id="{B70AA350-6101-4D46-9918-00AACEA5608D}"/>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5" name="Freeform 11615">
                <a:extLst>
                  <a:ext uri="{FF2B5EF4-FFF2-40B4-BE49-F238E27FC236}">
                    <a16:creationId xmlns:a16="http://schemas.microsoft.com/office/drawing/2014/main" id="{217524FD-08D5-4F3E-9766-131545A07F9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6" name="Freeform 11616">
                <a:extLst>
                  <a:ext uri="{FF2B5EF4-FFF2-40B4-BE49-F238E27FC236}">
                    <a16:creationId xmlns:a16="http://schemas.microsoft.com/office/drawing/2014/main" id="{5250A29F-8916-4204-A12E-9F317FDF88B7}"/>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7" name="Freeform 11617">
                <a:extLst>
                  <a:ext uri="{FF2B5EF4-FFF2-40B4-BE49-F238E27FC236}">
                    <a16:creationId xmlns:a16="http://schemas.microsoft.com/office/drawing/2014/main" id="{09516C9B-A0AA-4E23-B435-06541990AF67}"/>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8" name="Freeform 11618">
                <a:extLst>
                  <a:ext uri="{FF2B5EF4-FFF2-40B4-BE49-F238E27FC236}">
                    <a16:creationId xmlns:a16="http://schemas.microsoft.com/office/drawing/2014/main" id="{49F7E188-AFEC-4AE4-B93D-7B901EE1596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9" name="Freeform 11619">
                <a:extLst>
                  <a:ext uri="{FF2B5EF4-FFF2-40B4-BE49-F238E27FC236}">
                    <a16:creationId xmlns:a16="http://schemas.microsoft.com/office/drawing/2014/main" id="{B2A117E8-6130-4C5E-93E5-BFC30F10D15A}"/>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0" name="Freeform 11620">
                <a:extLst>
                  <a:ext uri="{FF2B5EF4-FFF2-40B4-BE49-F238E27FC236}">
                    <a16:creationId xmlns:a16="http://schemas.microsoft.com/office/drawing/2014/main" id="{7CA381A8-172D-4F94-8612-28AA98EBDAC9}"/>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1" name="Freeform 11621">
                <a:extLst>
                  <a:ext uri="{FF2B5EF4-FFF2-40B4-BE49-F238E27FC236}">
                    <a16:creationId xmlns:a16="http://schemas.microsoft.com/office/drawing/2014/main" id="{0ED104C7-4115-4FB1-AC06-F2E294D519A3}"/>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2" name="Freeform 11622">
                <a:extLst>
                  <a:ext uri="{FF2B5EF4-FFF2-40B4-BE49-F238E27FC236}">
                    <a16:creationId xmlns:a16="http://schemas.microsoft.com/office/drawing/2014/main" id="{01F44783-017B-49F1-8F91-F4ED2BB48FA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3" name="Freeform 11623">
                <a:extLst>
                  <a:ext uri="{FF2B5EF4-FFF2-40B4-BE49-F238E27FC236}">
                    <a16:creationId xmlns:a16="http://schemas.microsoft.com/office/drawing/2014/main" id="{AD384F2A-F5A0-4A9D-97B4-E29AE559E59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4" name="Freeform 11624">
                <a:extLst>
                  <a:ext uri="{FF2B5EF4-FFF2-40B4-BE49-F238E27FC236}">
                    <a16:creationId xmlns:a16="http://schemas.microsoft.com/office/drawing/2014/main" id="{DDBB7761-535B-4F6A-AA41-35A21842BFCE}"/>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5" name="Freeform 11625">
                <a:extLst>
                  <a:ext uri="{FF2B5EF4-FFF2-40B4-BE49-F238E27FC236}">
                    <a16:creationId xmlns:a16="http://schemas.microsoft.com/office/drawing/2014/main" id="{29A72563-3778-4A5C-82CE-D69F8032172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6" name="Freeform 11626">
                <a:extLst>
                  <a:ext uri="{FF2B5EF4-FFF2-40B4-BE49-F238E27FC236}">
                    <a16:creationId xmlns:a16="http://schemas.microsoft.com/office/drawing/2014/main" id="{4954C6E0-0CF4-415B-8B78-85F1112C128F}"/>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7" name="Freeform 11627">
                <a:extLst>
                  <a:ext uri="{FF2B5EF4-FFF2-40B4-BE49-F238E27FC236}">
                    <a16:creationId xmlns:a16="http://schemas.microsoft.com/office/drawing/2014/main" id="{E0661F8D-34B6-4CD9-A863-B6B5B457B6C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8" name="Freeform 11628">
                <a:extLst>
                  <a:ext uri="{FF2B5EF4-FFF2-40B4-BE49-F238E27FC236}">
                    <a16:creationId xmlns:a16="http://schemas.microsoft.com/office/drawing/2014/main" id="{4A412D50-56A9-4098-B578-9452D5DD69F6}"/>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9" name="Freeform 11629">
                <a:extLst>
                  <a:ext uri="{FF2B5EF4-FFF2-40B4-BE49-F238E27FC236}">
                    <a16:creationId xmlns:a16="http://schemas.microsoft.com/office/drawing/2014/main" id="{6E9A8E84-48A8-4B8D-B2D1-2F36323DAD8F}"/>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0" name="Freeform 11630">
                <a:extLst>
                  <a:ext uri="{FF2B5EF4-FFF2-40B4-BE49-F238E27FC236}">
                    <a16:creationId xmlns:a16="http://schemas.microsoft.com/office/drawing/2014/main" id="{C23A2588-6E73-4EE6-971D-126B9650FA02}"/>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1" name="Freeform 11631">
                <a:extLst>
                  <a:ext uri="{FF2B5EF4-FFF2-40B4-BE49-F238E27FC236}">
                    <a16:creationId xmlns:a16="http://schemas.microsoft.com/office/drawing/2014/main" id="{046FAEAE-AD4C-4E8D-9B20-E979B8621DD0}"/>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2" name="Freeform 11632">
                <a:extLst>
                  <a:ext uri="{FF2B5EF4-FFF2-40B4-BE49-F238E27FC236}">
                    <a16:creationId xmlns:a16="http://schemas.microsoft.com/office/drawing/2014/main" id="{711160E0-568C-4D6E-ABF4-29BAEAE94EB2}"/>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3" name="Freeform 11633">
                <a:extLst>
                  <a:ext uri="{FF2B5EF4-FFF2-40B4-BE49-F238E27FC236}">
                    <a16:creationId xmlns:a16="http://schemas.microsoft.com/office/drawing/2014/main" id="{ABA40C15-2FFF-4213-8068-F0F43D11456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4" name="Freeform 11634">
                <a:extLst>
                  <a:ext uri="{FF2B5EF4-FFF2-40B4-BE49-F238E27FC236}">
                    <a16:creationId xmlns:a16="http://schemas.microsoft.com/office/drawing/2014/main" id="{EE62F1DE-14F8-4D94-A7AC-0F0C1FC11A4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5" name="Freeform 11635">
                <a:extLst>
                  <a:ext uri="{FF2B5EF4-FFF2-40B4-BE49-F238E27FC236}">
                    <a16:creationId xmlns:a16="http://schemas.microsoft.com/office/drawing/2014/main" id="{F7A84D9F-FBB9-4839-9D8E-B8DF4C74243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6" name="Freeform 11636">
                <a:extLst>
                  <a:ext uri="{FF2B5EF4-FFF2-40B4-BE49-F238E27FC236}">
                    <a16:creationId xmlns:a16="http://schemas.microsoft.com/office/drawing/2014/main" id="{A35C2A41-AA62-4D31-9259-782954030E5A}"/>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7" name="Freeform 11637">
                <a:extLst>
                  <a:ext uri="{FF2B5EF4-FFF2-40B4-BE49-F238E27FC236}">
                    <a16:creationId xmlns:a16="http://schemas.microsoft.com/office/drawing/2014/main" id="{CCA81BD9-8964-4FED-8F6E-FD55FF1AD7D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8" name="Freeform 11638">
                <a:extLst>
                  <a:ext uri="{FF2B5EF4-FFF2-40B4-BE49-F238E27FC236}">
                    <a16:creationId xmlns:a16="http://schemas.microsoft.com/office/drawing/2014/main" id="{ECE14E54-8416-4A59-A5F0-897846CEFDE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9" name="Freeform 11639">
                <a:extLst>
                  <a:ext uri="{FF2B5EF4-FFF2-40B4-BE49-F238E27FC236}">
                    <a16:creationId xmlns:a16="http://schemas.microsoft.com/office/drawing/2014/main" id="{14D8CEFE-988E-4CA8-81D2-0D3D93F0B1E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0" name="Freeform 11640">
                <a:extLst>
                  <a:ext uri="{FF2B5EF4-FFF2-40B4-BE49-F238E27FC236}">
                    <a16:creationId xmlns:a16="http://schemas.microsoft.com/office/drawing/2014/main" id="{5838FD7B-4727-455F-92AD-11703ABA1BF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1" name="Freeform 11641">
                <a:extLst>
                  <a:ext uri="{FF2B5EF4-FFF2-40B4-BE49-F238E27FC236}">
                    <a16:creationId xmlns:a16="http://schemas.microsoft.com/office/drawing/2014/main" id="{99B0B189-FC8E-426F-881A-38A241B2AD88}"/>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2" name="Freeform 11642">
                <a:extLst>
                  <a:ext uri="{FF2B5EF4-FFF2-40B4-BE49-F238E27FC236}">
                    <a16:creationId xmlns:a16="http://schemas.microsoft.com/office/drawing/2014/main" id="{14D15B5C-EF1B-4C1F-8A04-FB09B8845D19}"/>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3" name="Freeform 11643">
                <a:extLst>
                  <a:ext uri="{FF2B5EF4-FFF2-40B4-BE49-F238E27FC236}">
                    <a16:creationId xmlns:a16="http://schemas.microsoft.com/office/drawing/2014/main" id="{61AC0F61-0B53-45F0-9495-A6455772E69F}"/>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4" name="Freeform 11644">
                <a:extLst>
                  <a:ext uri="{FF2B5EF4-FFF2-40B4-BE49-F238E27FC236}">
                    <a16:creationId xmlns:a16="http://schemas.microsoft.com/office/drawing/2014/main" id="{E5BC4A90-691E-4F60-9FB3-5D86261F933A}"/>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5" name="Freeform 11645">
                <a:extLst>
                  <a:ext uri="{FF2B5EF4-FFF2-40B4-BE49-F238E27FC236}">
                    <a16:creationId xmlns:a16="http://schemas.microsoft.com/office/drawing/2014/main" id="{9378C227-114F-4CF1-A73B-3BB2CD3EDAA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6" name="Freeform 11646">
                <a:extLst>
                  <a:ext uri="{FF2B5EF4-FFF2-40B4-BE49-F238E27FC236}">
                    <a16:creationId xmlns:a16="http://schemas.microsoft.com/office/drawing/2014/main" id="{9282EFA5-95D7-4A55-BC70-0A8E6217749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7" name="Freeform 11647">
                <a:extLst>
                  <a:ext uri="{FF2B5EF4-FFF2-40B4-BE49-F238E27FC236}">
                    <a16:creationId xmlns:a16="http://schemas.microsoft.com/office/drawing/2014/main" id="{8E3DC8E9-DDF2-4A60-87BF-0F13A7340C84}"/>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8" name="Freeform 11648">
                <a:extLst>
                  <a:ext uri="{FF2B5EF4-FFF2-40B4-BE49-F238E27FC236}">
                    <a16:creationId xmlns:a16="http://schemas.microsoft.com/office/drawing/2014/main" id="{01986DB6-9D21-431D-A447-30D523E3BB39}"/>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9" name="Freeform 11649">
                <a:extLst>
                  <a:ext uri="{FF2B5EF4-FFF2-40B4-BE49-F238E27FC236}">
                    <a16:creationId xmlns:a16="http://schemas.microsoft.com/office/drawing/2014/main" id="{9A4EA748-6DDD-43D0-9313-74D698969465}"/>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0" name="Freeform 11650">
                <a:extLst>
                  <a:ext uri="{FF2B5EF4-FFF2-40B4-BE49-F238E27FC236}">
                    <a16:creationId xmlns:a16="http://schemas.microsoft.com/office/drawing/2014/main" id="{8EC63ADE-EF5C-4E41-A111-52E1E7CAF114}"/>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1" name="Freeform 11651">
                <a:extLst>
                  <a:ext uri="{FF2B5EF4-FFF2-40B4-BE49-F238E27FC236}">
                    <a16:creationId xmlns:a16="http://schemas.microsoft.com/office/drawing/2014/main" id="{438A9F0B-8AE2-4059-8B76-FEDAE7680D55}"/>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2" name="Freeform 11652">
                <a:extLst>
                  <a:ext uri="{FF2B5EF4-FFF2-40B4-BE49-F238E27FC236}">
                    <a16:creationId xmlns:a16="http://schemas.microsoft.com/office/drawing/2014/main" id="{CBEB2A09-2598-49E6-AD2A-D639E9700934}"/>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3" name="Freeform 11653">
                <a:extLst>
                  <a:ext uri="{FF2B5EF4-FFF2-40B4-BE49-F238E27FC236}">
                    <a16:creationId xmlns:a16="http://schemas.microsoft.com/office/drawing/2014/main" id="{B681688E-6DFE-4753-8544-BFF6DE2EFE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4" name="Freeform 11654">
                <a:extLst>
                  <a:ext uri="{FF2B5EF4-FFF2-40B4-BE49-F238E27FC236}">
                    <a16:creationId xmlns:a16="http://schemas.microsoft.com/office/drawing/2014/main" id="{51B77CFA-F242-4377-B3A2-45717E06E5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5" name="Freeform 11655">
                <a:extLst>
                  <a:ext uri="{FF2B5EF4-FFF2-40B4-BE49-F238E27FC236}">
                    <a16:creationId xmlns:a16="http://schemas.microsoft.com/office/drawing/2014/main" id="{C6A15B02-26D4-49A2-AFBD-FC580AF4A046}"/>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6" name="Freeform 11656">
                <a:extLst>
                  <a:ext uri="{FF2B5EF4-FFF2-40B4-BE49-F238E27FC236}">
                    <a16:creationId xmlns:a16="http://schemas.microsoft.com/office/drawing/2014/main" id="{00B3E637-353C-4D2A-88CE-9AA7AAB0A7B1}"/>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7" name="Freeform 11657">
                <a:extLst>
                  <a:ext uri="{FF2B5EF4-FFF2-40B4-BE49-F238E27FC236}">
                    <a16:creationId xmlns:a16="http://schemas.microsoft.com/office/drawing/2014/main" id="{6C42B496-9C6C-4B76-B2B3-7771BE2D78AB}"/>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8" name="Freeform 11658">
                <a:extLst>
                  <a:ext uri="{FF2B5EF4-FFF2-40B4-BE49-F238E27FC236}">
                    <a16:creationId xmlns:a16="http://schemas.microsoft.com/office/drawing/2014/main" id="{73140F06-977F-44D3-828D-3B4DF10173B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9" name="Freeform 11659">
                <a:extLst>
                  <a:ext uri="{FF2B5EF4-FFF2-40B4-BE49-F238E27FC236}">
                    <a16:creationId xmlns:a16="http://schemas.microsoft.com/office/drawing/2014/main" id="{6042DAED-F3C6-4E7F-8D0E-80E51A305087}"/>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0" name="Freeform 11660">
                <a:extLst>
                  <a:ext uri="{FF2B5EF4-FFF2-40B4-BE49-F238E27FC236}">
                    <a16:creationId xmlns:a16="http://schemas.microsoft.com/office/drawing/2014/main" id="{2A73732A-4118-46FD-B8DE-70B2E698C6E3}"/>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1" name="Freeform 11661">
                <a:extLst>
                  <a:ext uri="{FF2B5EF4-FFF2-40B4-BE49-F238E27FC236}">
                    <a16:creationId xmlns:a16="http://schemas.microsoft.com/office/drawing/2014/main" id="{F46623FC-4966-4D05-903A-3ADB08C7D42D}"/>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2" name="Freeform 11662">
                <a:extLst>
                  <a:ext uri="{FF2B5EF4-FFF2-40B4-BE49-F238E27FC236}">
                    <a16:creationId xmlns:a16="http://schemas.microsoft.com/office/drawing/2014/main" id="{1DF0781A-5807-44AC-B2F6-25BF6B076BEF}"/>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3" name="Freeform 11663">
                <a:extLst>
                  <a:ext uri="{FF2B5EF4-FFF2-40B4-BE49-F238E27FC236}">
                    <a16:creationId xmlns:a16="http://schemas.microsoft.com/office/drawing/2014/main" id="{39A73089-4236-4690-8E30-D8ADB53D1F1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4" name="Freeform 11664">
                <a:extLst>
                  <a:ext uri="{FF2B5EF4-FFF2-40B4-BE49-F238E27FC236}">
                    <a16:creationId xmlns:a16="http://schemas.microsoft.com/office/drawing/2014/main" id="{B66E7C25-F143-48C5-8EEC-F6B8AB7A637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5" name="Freeform 11665">
                <a:extLst>
                  <a:ext uri="{FF2B5EF4-FFF2-40B4-BE49-F238E27FC236}">
                    <a16:creationId xmlns:a16="http://schemas.microsoft.com/office/drawing/2014/main" id="{2E31646A-FCC5-4180-97EC-8A2EE76D1425}"/>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6" name="Freeform 11666">
                <a:extLst>
                  <a:ext uri="{FF2B5EF4-FFF2-40B4-BE49-F238E27FC236}">
                    <a16:creationId xmlns:a16="http://schemas.microsoft.com/office/drawing/2014/main" id="{D9097152-A3DC-4429-BBCD-01B91A9E363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7" name="Freeform 11667">
                <a:extLst>
                  <a:ext uri="{FF2B5EF4-FFF2-40B4-BE49-F238E27FC236}">
                    <a16:creationId xmlns:a16="http://schemas.microsoft.com/office/drawing/2014/main" id="{B1798B6B-60FC-4D62-B313-3F897051E524}"/>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8" name="Freeform 11668">
                <a:extLst>
                  <a:ext uri="{FF2B5EF4-FFF2-40B4-BE49-F238E27FC236}">
                    <a16:creationId xmlns:a16="http://schemas.microsoft.com/office/drawing/2014/main" id="{47AC8C38-5EB7-45DF-979B-7D217BC15A6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9" name="Freeform 11669">
                <a:extLst>
                  <a:ext uri="{FF2B5EF4-FFF2-40B4-BE49-F238E27FC236}">
                    <a16:creationId xmlns:a16="http://schemas.microsoft.com/office/drawing/2014/main" id="{622A4BD1-3BB7-48A6-AA10-CE883E5D852F}"/>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0" name="Freeform 11670">
                <a:extLst>
                  <a:ext uri="{FF2B5EF4-FFF2-40B4-BE49-F238E27FC236}">
                    <a16:creationId xmlns:a16="http://schemas.microsoft.com/office/drawing/2014/main" id="{695A6EE1-DF54-4C2A-9DFF-A2C45BE7B02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1" name="Freeform 11671">
                <a:extLst>
                  <a:ext uri="{FF2B5EF4-FFF2-40B4-BE49-F238E27FC236}">
                    <a16:creationId xmlns:a16="http://schemas.microsoft.com/office/drawing/2014/main" id="{70B7EC20-73C4-405A-87C4-8F1571A154BA}"/>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2" name="Freeform 11672">
                <a:extLst>
                  <a:ext uri="{FF2B5EF4-FFF2-40B4-BE49-F238E27FC236}">
                    <a16:creationId xmlns:a16="http://schemas.microsoft.com/office/drawing/2014/main" id="{B3E1FAD5-5608-4B54-ACD0-A07F796CFA99}"/>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3" name="Freeform 11673">
                <a:extLst>
                  <a:ext uri="{FF2B5EF4-FFF2-40B4-BE49-F238E27FC236}">
                    <a16:creationId xmlns:a16="http://schemas.microsoft.com/office/drawing/2014/main" id="{2FAA5243-F23E-4AAA-908F-1495AAE4AE6D}"/>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4" name="Freeform 11674">
                <a:extLst>
                  <a:ext uri="{FF2B5EF4-FFF2-40B4-BE49-F238E27FC236}">
                    <a16:creationId xmlns:a16="http://schemas.microsoft.com/office/drawing/2014/main" id="{9F16D8DC-FAF1-4EC6-803E-83E2316A0E5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5" name="Freeform 11675">
                <a:extLst>
                  <a:ext uri="{FF2B5EF4-FFF2-40B4-BE49-F238E27FC236}">
                    <a16:creationId xmlns:a16="http://schemas.microsoft.com/office/drawing/2014/main" id="{1D73D3CC-AE16-4D00-A02F-7D9DD4DB360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6" name="Freeform 11676">
                <a:extLst>
                  <a:ext uri="{FF2B5EF4-FFF2-40B4-BE49-F238E27FC236}">
                    <a16:creationId xmlns:a16="http://schemas.microsoft.com/office/drawing/2014/main" id="{22C446A5-D1C6-499F-A7F1-0B38068BC87B}"/>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7" name="Freeform 11677">
                <a:extLst>
                  <a:ext uri="{FF2B5EF4-FFF2-40B4-BE49-F238E27FC236}">
                    <a16:creationId xmlns:a16="http://schemas.microsoft.com/office/drawing/2014/main" id="{50959435-0EBC-4A4F-A4E1-7FFBA8996014}"/>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8" name="Freeform 11678">
                <a:extLst>
                  <a:ext uri="{FF2B5EF4-FFF2-40B4-BE49-F238E27FC236}">
                    <a16:creationId xmlns:a16="http://schemas.microsoft.com/office/drawing/2014/main" id="{C16DA5A0-F012-4F4A-9EE1-10C0D71D0072}"/>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9" name="Freeform 11679">
                <a:extLst>
                  <a:ext uri="{FF2B5EF4-FFF2-40B4-BE49-F238E27FC236}">
                    <a16:creationId xmlns:a16="http://schemas.microsoft.com/office/drawing/2014/main" id="{61FC805C-E69D-4765-98AA-7C509143469E}"/>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0" name="Freeform 11680">
                <a:extLst>
                  <a:ext uri="{FF2B5EF4-FFF2-40B4-BE49-F238E27FC236}">
                    <a16:creationId xmlns:a16="http://schemas.microsoft.com/office/drawing/2014/main" id="{2C16CB0F-418D-43DC-96B1-C9CAD95BA363}"/>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1" name="Freeform 11681">
                <a:extLst>
                  <a:ext uri="{FF2B5EF4-FFF2-40B4-BE49-F238E27FC236}">
                    <a16:creationId xmlns:a16="http://schemas.microsoft.com/office/drawing/2014/main" id="{C25CDF49-FCE4-4E1B-AC1C-A6B43A68D66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2" name="Freeform 11682">
                <a:extLst>
                  <a:ext uri="{FF2B5EF4-FFF2-40B4-BE49-F238E27FC236}">
                    <a16:creationId xmlns:a16="http://schemas.microsoft.com/office/drawing/2014/main" id="{8A219FE9-4C2B-4982-BDA3-D18AD7268536}"/>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3" name="Freeform 11683">
                <a:extLst>
                  <a:ext uri="{FF2B5EF4-FFF2-40B4-BE49-F238E27FC236}">
                    <a16:creationId xmlns:a16="http://schemas.microsoft.com/office/drawing/2014/main" id="{E72B7A88-17BF-4427-9B07-D92DB3C824C3}"/>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4" name="Freeform 11684">
                <a:extLst>
                  <a:ext uri="{FF2B5EF4-FFF2-40B4-BE49-F238E27FC236}">
                    <a16:creationId xmlns:a16="http://schemas.microsoft.com/office/drawing/2014/main" id="{403A3935-9738-4641-8B8C-043255D0D5D3}"/>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5" name="Freeform 11685">
                <a:extLst>
                  <a:ext uri="{FF2B5EF4-FFF2-40B4-BE49-F238E27FC236}">
                    <a16:creationId xmlns:a16="http://schemas.microsoft.com/office/drawing/2014/main" id="{A942704A-DCB7-42EA-8FF7-84FE68063729}"/>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6" name="Freeform 11686">
                <a:extLst>
                  <a:ext uri="{FF2B5EF4-FFF2-40B4-BE49-F238E27FC236}">
                    <a16:creationId xmlns:a16="http://schemas.microsoft.com/office/drawing/2014/main" id="{20082924-8967-4D8F-B731-E627DDCE02FA}"/>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7" name="Freeform 11687">
                <a:extLst>
                  <a:ext uri="{FF2B5EF4-FFF2-40B4-BE49-F238E27FC236}">
                    <a16:creationId xmlns:a16="http://schemas.microsoft.com/office/drawing/2014/main" id="{5AE514B0-6172-4089-ACAE-95E862FE343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8" name="Freeform 11688">
                <a:extLst>
                  <a:ext uri="{FF2B5EF4-FFF2-40B4-BE49-F238E27FC236}">
                    <a16:creationId xmlns:a16="http://schemas.microsoft.com/office/drawing/2014/main" id="{DCA82FE1-8AE8-46AC-B9B9-EBE38AF8F578}"/>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9" name="Freeform 11689">
                <a:extLst>
                  <a:ext uri="{FF2B5EF4-FFF2-40B4-BE49-F238E27FC236}">
                    <a16:creationId xmlns:a16="http://schemas.microsoft.com/office/drawing/2014/main" id="{05FBFF24-6D8E-4E22-8046-64D09CA9AD9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0" name="Freeform 11690">
                <a:extLst>
                  <a:ext uri="{FF2B5EF4-FFF2-40B4-BE49-F238E27FC236}">
                    <a16:creationId xmlns:a16="http://schemas.microsoft.com/office/drawing/2014/main" id="{4DE83729-DD0B-4C06-A4F1-4A109318AE2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1" name="Freeform 11691">
                <a:extLst>
                  <a:ext uri="{FF2B5EF4-FFF2-40B4-BE49-F238E27FC236}">
                    <a16:creationId xmlns:a16="http://schemas.microsoft.com/office/drawing/2014/main" id="{2BB2E593-15E8-4078-944B-B57B7242BB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2" name="Freeform 11692">
                <a:extLst>
                  <a:ext uri="{FF2B5EF4-FFF2-40B4-BE49-F238E27FC236}">
                    <a16:creationId xmlns:a16="http://schemas.microsoft.com/office/drawing/2014/main" id="{C0AB86C5-6B91-460A-8EFD-C6FEC894D386}"/>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3" name="Freeform 11693">
                <a:extLst>
                  <a:ext uri="{FF2B5EF4-FFF2-40B4-BE49-F238E27FC236}">
                    <a16:creationId xmlns:a16="http://schemas.microsoft.com/office/drawing/2014/main" id="{3DBD82A9-A04C-477C-8820-E3F74021487E}"/>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4" name="Freeform 11694">
                <a:extLst>
                  <a:ext uri="{FF2B5EF4-FFF2-40B4-BE49-F238E27FC236}">
                    <a16:creationId xmlns:a16="http://schemas.microsoft.com/office/drawing/2014/main" id="{951D7AB0-A6D5-482A-B410-19A8EA9A6CF8}"/>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5" name="Freeform 11695">
                <a:extLst>
                  <a:ext uri="{FF2B5EF4-FFF2-40B4-BE49-F238E27FC236}">
                    <a16:creationId xmlns:a16="http://schemas.microsoft.com/office/drawing/2014/main" id="{D6F69014-9829-4D47-91A4-26ADD7085AFD}"/>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6" name="Freeform 11696">
                <a:extLst>
                  <a:ext uri="{FF2B5EF4-FFF2-40B4-BE49-F238E27FC236}">
                    <a16:creationId xmlns:a16="http://schemas.microsoft.com/office/drawing/2014/main" id="{4E1603FE-9225-47CE-94CF-F0774228721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7" name="Freeform 11697">
                <a:extLst>
                  <a:ext uri="{FF2B5EF4-FFF2-40B4-BE49-F238E27FC236}">
                    <a16:creationId xmlns:a16="http://schemas.microsoft.com/office/drawing/2014/main" id="{EF0734CF-87D6-4337-AF1F-79E647516738}"/>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8" name="Freeform 11698">
                <a:extLst>
                  <a:ext uri="{FF2B5EF4-FFF2-40B4-BE49-F238E27FC236}">
                    <a16:creationId xmlns:a16="http://schemas.microsoft.com/office/drawing/2014/main" id="{FE421DA8-335C-4576-8799-26333FD5053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9" name="Freeform 11699">
                <a:extLst>
                  <a:ext uri="{FF2B5EF4-FFF2-40B4-BE49-F238E27FC236}">
                    <a16:creationId xmlns:a16="http://schemas.microsoft.com/office/drawing/2014/main" id="{CA9A94AC-5317-45E6-9FFD-4AF0F0E1CF03}"/>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0" name="Freeform 11700">
                <a:extLst>
                  <a:ext uri="{FF2B5EF4-FFF2-40B4-BE49-F238E27FC236}">
                    <a16:creationId xmlns:a16="http://schemas.microsoft.com/office/drawing/2014/main" id="{12226CAC-2137-450E-BB8C-715838EEB6AE}"/>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1" name="Freeform 11701">
                <a:extLst>
                  <a:ext uri="{FF2B5EF4-FFF2-40B4-BE49-F238E27FC236}">
                    <a16:creationId xmlns:a16="http://schemas.microsoft.com/office/drawing/2014/main" id="{506C8F31-5909-4C9C-823A-A698EB11DE7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2" name="Freeform 11702">
                <a:extLst>
                  <a:ext uri="{FF2B5EF4-FFF2-40B4-BE49-F238E27FC236}">
                    <a16:creationId xmlns:a16="http://schemas.microsoft.com/office/drawing/2014/main" id="{8FAC565B-2DE8-4BF5-8D7E-9A3C4EE17392}"/>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3" name="Freeform 11703">
                <a:extLst>
                  <a:ext uri="{FF2B5EF4-FFF2-40B4-BE49-F238E27FC236}">
                    <a16:creationId xmlns:a16="http://schemas.microsoft.com/office/drawing/2014/main" id="{32B78A09-ABBC-4B9D-AA54-C1F764378015}"/>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4" name="Freeform 11704">
                <a:extLst>
                  <a:ext uri="{FF2B5EF4-FFF2-40B4-BE49-F238E27FC236}">
                    <a16:creationId xmlns:a16="http://schemas.microsoft.com/office/drawing/2014/main" id="{BE4FEAA1-EA39-45C3-B44C-363825087CBC}"/>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5" name="Freeform 11705">
                <a:extLst>
                  <a:ext uri="{FF2B5EF4-FFF2-40B4-BE49-F238E27FC236}">
                    <a16:creationId xmlns:a16="http://schemas.microsoft.com/office/drawing/2014/main" id="{D9A5E00A-7D73-45A8-BE9E-1C954B1E6A3C}"/>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6" name="Freeform 11706">
                <a:extLst>
                  <a:ext uri="{FF2B5EF4-FFF2-40B4-BE49-F238E27FC236}">
                    <a16:creationId xmlns:a16="http://schemas.microsoft.com/office/drawing/2014/main" id="{709C329C-18C1-4E7E-BF38-A1582CDF061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7" name="Freeform 11707">
                <a:extLst>
                  <a:ext uri="{FF2B5EF4-FFF2-40B4-BE49-F238E27FC236}">
                    <a16:creationId xmlns:a16="http://schemas.microsoft.com/office/drawing/2014/main" id="{487DFB85-84C6-45DB-BC37-DF90024113ED}"/>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8" name="Freeform 11708">
                <a:extLst>
                  <a:ext uri="{FF2B5EF4-FFF2-40B4-BE49-F238E27FC236}">
                    <a16:creationId xmlns:a16="http://schemas.microsoft.com/office/drawing/2014/main" id="{0F0AC7CB-2B51-42B4-A158-B7C7B0202477}"/>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9" name="Freeform 11709">
                <a:extLst>
                  <a:ext uri="{FF2B5EF4-FFF2-40B4-BE49-F238E27FC236}">
                    <a16:creationId xmlns:a16="http://schemas.microsoft.com/office/drawing/2014/main" id="{1DF19B27-D80D-4D61-A495-CC2E366A408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0" name="Freeform 11710">
                <a:extLst>
                  <a:ext uri="{FF2B5EF4-FFF2-40B4-BE49-F238E27FC236}">
                    <a16:creationId xmlns:a16="http://schemas.microsoft.com/office/drawing/2014/main" id="{45523CB9-8FA9-401E-8942-8FC112A5DBA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1" name="Freeform 11711">
                <a:extLst>
                  <a:ext uri="{FF2B5EF4-FFF2-40B4-BE49-F238E27FC236}">
                    <a16:creationId xmlns:a16="http://schemas.microsoft.com/office/drawing/2014/main" id="{67723531-4969-4494-91A3-BE2EAE011716}"/>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2" name="Freeform 11712">
                <a:extLst>
                  <a:ext uri="{FF2B5EF4-FFF2-40B4-BE49-F238E27FC236}">
                    <a16:creationId xmlns:a16="http://schemas.microsoft.com/office/drawing/2014/main" id="{8C14AF96-78C9-4BE5-857D-B7EDE19F0DED}"/>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3" name="Freeform 11713">
                <a:extLst>
                  <a:ext uri="{FF2B5EF4-FFF2-40B4-BE49-F238E27FC236}">
                    <a16:creationId xmlns:a16="http://schemas.microsoft.com/office/drawing/2014/main" id="{F7938521-0AD0-4425-9DE8-73DD3B342013}"/>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4" name="Freeform 11714">
                <a:extLst>
                  <a:ext uri="{FF2B5EF4-FFF2-40B4-BE49-F238E27FC236}">
                    <a16:creationId xmlns:a16="http://schemas.microsoft.com/office/drawing/2014/main" id="{1DE183A9-685B-4EFF-9AF1-2764178701A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5" name="Freeform 11715">
                <a:extLst>
                  <a:ext uri="{FF2B5EF4-FFF2-40B4-BE49-F238E27FC236}">
                    <a16:creationId xmlns:a16="http://schemas.microsoft.com/office/drawing/2014/main" id="{36925A71-A366-4630-A463-FF61B54219E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6" name="Freeform 11716">
                <a:extLst>
                  <a:ext uri="{FF2B5EF4-FFF2-40B4-BE49-F238E27FC236}">
                    <a16:creationId xmlns:a16="http://schemas.microsoft.com/office/drawing/2014/main" id="{2F60C0E6-7B34-4642-A368-08CD8D6FA5CB}"/>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7" name="Freeform 11717">
                <a:extLst>
                  <a:ext uri="{FF2B5EF4-FFF2-40B4-BE49-F238E27FC236}">
                    <a16:creationId xmlns:a16="http://schemas.microsoft.com/office/drawing/2014/main" id="{47B20B0E-368A-4440-B93F-2866D96A33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8" name="Freeform 11718">
                <a:extLst>
                  <a:ext uri="{FF2B5EF4-FFF2-40B4-BE49-F238E27FC236}">
                    <a16:creationId xmlns:a16="http://schemas.microsoft.com/office/drawing/2014/main" id="{38E56E3C-A0BC-4538-847F-98DE8782BF24}"/>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9" name="Freeform 11719">
                <a:extLst>
                  <a:ext uri="{FF2B5EF4-FFF2-40B4-BE49-F238E27FC236}">
                    <a16:creationId xmlns:a16="http://schemas.microsoft.com/office/drawing/2014/main" id="{8A4DDD7D-DF04-45A0-95F8-07224E2D785A}"/>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0" name="Freeform 11720">
                <a:extLst>
                  <a:ext uri="{FF2B5EF4-FFF2-40B4-BE49-F238E27FC236}">
                    <a16:creationId xmlns:a16="http://schemas.microsoft.com/office/drawing/2014/main" id="{F2063009-EA7A-4509-B4E4-E1AC5269BEC1}"/>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1" name="Freeform 11721">
                <a:extLst>
                  <a:ext uri="{FF2B5EF4-FFF2-40B4-BE49-F238E27FC236}">
                    <a16:creationId xmlns:a16="http://schemas.microsoft.com/office/drawing/2014/main" id="{ABCD6238-E222-4DA4-AD87-52489193BE4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2" name="Freeform 11722">
                <a:extLst>
                  <a:ext uri="{FF2B5EF4-FFF2-40B4-BE49-F238E27FC236}">
                    <a16:creationId xmlns:a16="http://schemas.microsoft.com/office/drawing/2014/main" id="{03D46B2B-F8BD-49E6-B805-9876165D6202}"/>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3" name="Freeform 11723">
                <a:extLst>
                  <a:ext uri="{FF2B5EF4-FFF2-40B4-BE49-F238E27FC236}">
                    <a16:creationId xmlns:a16="http://schemas.microsoft.com/office/drawing/2014/main" id="{C8125620-E4BE-40A7-88EF-3A217776B8A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4" name="Freeform 11724">
                <a:extLst>
                  <a:ext uri="{FF2B5EF4-FFF2-40B4-BE49-F238E27FC236}">
                    <a16:creationId xmlns:a16="http://schemas.microsoft.com/office/drawing/2014/main" id="{14C24A60-604B-44D5-B3AD-602E71EE9AB5}"/>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5" name="Freeform 11725">
                <a:extLst>
                  <a:ext uri="{FF2B5EF4-FFF2-40B4-BE49-F238E27FC236}">
                    <a16:creationId xmlns:a16="http://schemas.microsoft.com/office/drawing/2014/main" id="{5840057E-963C-4F18-B516-44C0D466AA6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6" name="Freeform 11726">
                <a:extLst>
                  <a:ext uri="{FF2B5EF4-FFF2-40B4-BE49-F238E27FC236}">
                    <a16:creationId xmlns:a16="http://schemas.microsoft.com/office/drawing/2014/main" id="{B59162B4-1B69-4557-9E73-ED66F6EDFDA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7" name="Freeform 11727">
                <a:extLst>
                  <a:ext uri="{FF2B5EF4-FFF2-40B4-BE49-F238E27FC236}">
                    <a16:creationId xmlns:a16="http://schemas.microsoft.com/office/drawing/2014/main" id="{D4AAD34C-5D8D-4E95-92A9-6C2B0B61B29E}"/>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8" name="Freeform 11728">
                <a:extLst>
                  <a:ext uri="{FF2B5EF4-FFF2-40B4-BE49-F238E27FC236}">
                    <a16:creationId xmlns:a16="http://schemas.microsoft.com/office/drawing/2014/main" id="{5647F28E-CA47-4849-8231-05F220501667}"/>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9" name="Freeform 11729">
                <a:extLst>
                  <a:ext uri="{FF2B5EF4-FFF2-40B4-BE49-F238E27FC236}">
                    <a16:creationId xmlns:a16="http://schemas.microsoft.com/office/drawing/2014/main" id="{E1DB5018-FAAB-4766-9EE2-BF652124D4D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0" name="Freeform 11730">
                <a:extLst>
                  <a:ext uri="{FF2B5EF4-FFF2-40B4-BE49-F238E27FC236}">
                    <a16:creationId xmlns:a16="http://schemas.microsoft.com/office/drawing/2014/main" id="{8F8CAF05-91A4-4D23-8036-3B056A40A3E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1" name="Freeform 11731">
                <a:extLst>
                  <a:ext uri="{FF2B5EF4-FFF2-40B4-BE49-F238E27FC236}">
                    <a16:creationId xmlns:a16="http://schemas.microsoft.com/office/drawing/2014/main" id="{B9A98B37-9750-43A5-934E-FFE71BA2E60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2" name="Freeform 11732">
                <a:extLst>
                  <a:ext uri="{FF2B5EF4-FFF2-40B4-BE49-F238E27FC236}">
                    <a16:creationId xmlns:a16="http://schemas.microsoft.com/office/drawing/2014/main" id="{16197350-6D9C-4E4B-ABC4-3A5B8512909D}"/>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3" name="Freeform 11733">
                <a:extLst>
                  <a:ext uri="{FF2B5EF4-FFF2-40B4-BE49-F238E27FC236}">
                    <a16:creationId xmlns:a16="http://schemas.microsoft.com/office/drawing/2014/main" id="{A6C5F118-3AEE-4AA9-87F6-6B1A3068B9A9}"/>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4" name="Freeform 11734">
                <a:extLst>
                  <a:ext uri="{FF2B5EF4-FFF2-40B4-BE49-F238E27FC236}">
                    <a16:creationId xmlns:a16="http://schemas.microsoft.com/office/drawing/2014/main" id="{97F8DCDF-52D1-422D-B8DB-BF0541328AC3}"/>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5" name="Freeform 11735">
                <a:extLst>
                  <a:ext uri="{FF2B5EF4-FFF2-40B4-BE49-F238E27FC236}">
                    <a16:creationId xmlns:a16="http://schemas.microsoft.com/office/drawing/2014/main" id="{13108FB4-BE15-4435-9933-86B37875BE14}"/>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6" name="Freeform 11736">
                <a:extLst>
                  <a:ext uri="{FF2B5EF4-FFF2-40B4-BE49-F238E27FC236}">
                    <a16:creationId xmlns:a16="http://schemas.microsoft.com/office/drawing/2014/main" id="{7D7268A9-0CFD-4AB8-A1B3-03B8F8234221}"/>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7" name="Freeform 11737">
                <a:extLst>
                  <a:ext uri="{FF2B5EF4-FFF2-40B4-BE49-F238E27FC236}">
                    <a16:creationId xmlns:a16="http://schemas.microsoft.com/office/drawing/2014/main" id="{5850838A-2F64-4D44-AC49-69A59B73353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8" name="Freeform 11738">
                <a:extLst>
                  <a:ext uri="{FF2B5EF4-FFF2-40B4-BE49-F238E27FC236}">
                    <a16:creationId xmlns:a16="http://schemas.microsoft.com/office/drawing/2014/main" id="{C2822593-EE2E-4A44-9744-D798791D32E5}"/>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9" name="Freeform 11739">
                <a:extLst>
                  <a:ext uri="{FF2B5EF4-FFF2-40B4-BE49-F238E27FC236}">
                    <a16:creationId xmlns:a16="http://schemas.microsoft.com/office/drawing/2014/main" id="{F3165975-9C45-4B81-8D89-62428BB53F30}"/>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0" name="Freeform 11740">
                <a:extLst>
                  <a:ext uri="{FF2B5EF4-FFF2-40B4-BE49-F238E27FC236}">
                    <a16:creationId xmlns:a16="http://schemas.microsoft.com/office/drawing/2014/main" id="{988B75A2-03FD-4308-9FFE-2365D325FB82}"/>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1" name="Freeform 11741">
                <a:extLst>
                  <a:ext uri="{FF2B5EF4-FFF2-40B4-BE49-F238E27FC236}">
                    <a16:creationId xmlns:a16="http://schemas.microsoft.com/office/drawing/2014/main" id="{B1AD9724-ECEF-4106-A5FC-2A810016A38A}"/>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2" name="Freeform 11742">
                <a:extLst>
                  <a:ext uri="{FF2B5EF4-FFF2-40B4-BE49-F238E27FC236}">
                    <a16:creationId xmlns:a16="http://schemas.microsoft.com/office/drawing/2014/main" id="{7AA8CFDE-C44C-409D-B526-5B2687F69111}"/>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3" name="Freeform 11743">
                <a:extLst>
                  <a:ext uri="{FF2B5EF4-FFF2-40B4-BE49-F238E27FC236}">
                    <a16:creationId xmlns:a16="http://schemas.microsoft.com/office/drawing/2014/main" id="{FB27B3FC-F68F-421C-9ACF-BE825B90031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4" name="Freeform 11744">
                <a:extLst>
                  <a:ext uri="{FF2B5EF4-FFF2-40B4-BE49-F238E27FC236}">
                    <a16:creationId xmlns:a16="http://schemas.microsoft.com/office/drawing/2014/main" id="{53121740-B556-4D60-8063-8FA0EB26770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5" name="Freeform 11745">
                <a:extLst>
                  <a:ext uri="{FF2B5EF4-FFF2-40B4-BE49-F238E27FC236}">
                    <a16:creationId xmlns:a16="http://schemas.microsoft.com/office/drawing/2014/main" id="{E3FC25A8-38B1-48DD-856E-C8559B3DD6D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6" name="Freeform 11746">
                <a:extLst>
                  <a:ext uri="{FF2B5EF4-FFF2-40B4-BE49-F238E27FC236}">
                    <a16:creationId xmlns:a16="http://schemas.microsoft.com/office/drawing/2014/main" id="{F4A50A0D-998E-4377-B94C-30CD1EB6B90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7" name="Freeform 11747">
                <a:extLst>
                  <a:ext uri="{FF2B5EF4-FFF2-40B4-BE49-F238E27FC236}">
                    <a16:creationId xmlns:a16="http://schemas.microsoft.com/office/drawing/2014/main" id="{FD4F8EE4-F58D-41D5-BC39-96594C61FC65}"/>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8" name="Freeform 11748">
                <a:extLst>
                  <a:ext uri="{FF2B5EF4-FFF2-40B4-BE49-F238E27FC236}">
                    <a16:creationId xmlns:a16="http://schemas.microsoft.com/office/drawing/2014/main" id="{4CD4CF17-0647-4B7F-A619-2EEAC9C8410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9" name="Freeform 11749">
                <a:extLst>
                  <a:ext uri="{FF2B5EF4-FFF2-40B4-BE49-F238E27FC236}">
                    <a16:creationId xmlns:a16="http://schemas.microsoft.com/office/drawing/2014/main" id="{FEEC5942-C77B-45F3-A35B-40A4AC72447C}"/>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0" name="Freeform 11750">
                <a:extLst>
                  <a:ext uri="{FF2B5EF4-FFF2-40B4-BE49-F238E27FC236}">
                    <a16:creationId xmlns:a16="http://schemas.microsoft.com/office/drawing/2014/main" id="{C084EFE3-098D-4A64-B2C0-20FB8C893A82}"/>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1" name="Freeform 11751">
                <a:extLst>
                  <a:ext uri="{FF2B5EF4-FFF2-40B4-BE49-F238E27FC236}">
                    <a16:creationId xmlns:a16="http://schemas.microsoft.com/office/drawing/2014/main" id="{53F528B6-1280-4A66-AB8F-A4205E72DC3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2" name="Freeform 11752">
                <a:extLst>
                  <a:ext uri="{FF2B5EF4-FFF2-40B4-BE49-F238E27FC236}">
                    <a16:creationId xmlns:a16="http://schemas.microsoft.com/office/drawing/2014/main" id="{C4647351-3173-44CB-8FE8-4D6119DEF45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3" name="Freeform 11753">
                <a:extLst>
                  <a:ext uri="{FF2B5EF4-FFF2-40B4-BE49-F238E27FC236}">
                    <a16:creationId xmlns:a16="http://schemas.microsoft.com/office/drawing/2014/main" id="{D02D2758-242A-45ED-B8EC-416AFD7CE998}"/>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4" name="Freeform 11754">
                <a:extLst>
                  <a:ext uri="{FF2B5EF4-FFF2-40B4-BE49-F238E27FC236}">
                    <a16:creationId xmlns:a16="http://schemas.microsoft.com/office/drawing/2014/main" id="{CA67B2D5-202A-4147-9F96-D82B8AC7F5FB}"/>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5" name="Freeform 11755">
                <a:extLst>
                  <a:ext uri="{FF2B5EF4-FFF2-40B4-BE49-F238E27FC236}">
                    <a16:creationId xmlns:a16="http://schemas.microsoft.com/office/drawing/2014/main" id="{28CA664E-E89A-4418-B2F8-A4B980DCFC8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6" name="Freeform 11756">
                <a:extLst>
                  <a:ext uri="{FF2B5EF4-FFF2-40B4-BE49-F238E27FC236}">
                    <a16:creationId xmlns:a16="http://schemas.microsoft.com/office/drawing/2014/main" id="{FD37A9BC-17CD-41C9-8142-2F64BD09489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7" name="Freeform 11757">
                <a:extLst>
                  <a:ext uri="{FF2B5EF4-FFF2-40B4-BE49-F238E27FC236}">
                    <a16:creationId xmlns:a16="http://schemas.microsoft.com/office/drawing/2014/main" id="{D91F8094-D1AB-4B63-962C-851DA0F1C19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8" name="Freeform 11758">
                <a:extLst>
                  <a:ext uri="{FF2B5EF4-FFF2-40B4-BE49-F238E27FC236}">
                    <a16:creationId xmlns:a16="http://schemas.microsoft.com/office/drawing/2014/main" id="{54833D0A-37C5-4A5F-B476-90949DFC3A2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9" name="Freeform 11759">
                <a:extLst>
                  <a:ext uri="{FF2B5EF4-FFF2-40B4-BE49-F238E27FC236}">
                    <a16:creationId xmlns:a16="http://schemas.microsoft.com/office/drawing/2014/main" id="{034F3838-C06B-4074-8139-5A740E6DBC0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0" name="Freeform 11760">
                <a:extLst>
                  <a:ext uri="{FF2B5EF4-FFF2-40B4-BE49-F238E27FC236}">
                    <a16:creationId xmlns:a16="http://schemas.microsoft.com/office/drawing/2014/main" id="{44A851F0-20F9-4C20-886A-7BA5E72AD077}"/>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1" name="Freeform 11761">
                <a:extLst>
                  <a:ext uri="{FF2B5EF4-FFF2-40B4-BE49-F238E27FC236}">
                    <a16:creationId xmlns:a16="http://schemas.microsoft.com/office/drawing/2014/main" id="{5FF5328D-C9A7-4972-B263-5A9F002143EF}"/>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2" name="Freeform 11762">
                <a:extLst>
                  <a:ext uri="{FF2B5EF4-FFF2-40B4-BE49-F238E27FC236}">
                    <a16:creationId xmlns:a16="http://schemas.microsoft.com/office/drawing/2014/main" id="{426C4899-D93F-45DB-A309-017CCB3F836B}"/>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3" name="Freeform 11763">
                <a:extLst>
                  <a:ext uri="{FF2B5EF4-FFF2-40B4-BE49-F238E27FC236}">
                    <a16:creationId xmlns:a16="http://schemas.microsoft.com/office/drawing/2014/main" id="{2E2EE800-8B4D-472A-B777-364704BFE6FF}"/>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4" name="Freeform 11764">
                <a:extLst>
                  <a:ext uri="{FF2B5EF4-FFF2-40B4-BE49-F238E27FC236}">
                    <a16:creationId xmlns:a16="http://schemas.microsoft.com/office/drawing/2014/main" id="{6473312F-BD51-47E3-8CEA-5D600949261C}"/>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5" name="Freeform 11765">
                <a:extLst>
                  <a:ext uri="{FF2B5EF4-FFF2-40B4-BE49-F238E27FC236}">
                    <a16:creationId xmlns:a16="http://schemas.microsoft.com/office/drawing/2014/main" id="{3DB140F2-5583-46E0-A11A-751F3391B72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6" name="Freeform 11766">
                <a:extLst>
                  <a:ext uri="{FF2B5EF4-FFF2-40B4-BE49-F238E27FC236}">
                    <a16:creationId xmlns:a16="http://schemas.microsoft.com/office/drawing/2014/main" id="{65AFE6A4-61B9-496A-A661-963986B347F6}"/>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7" name="Freeform 11767">
                <a:extLst>
                  <a:ext uri="{FF2B5EF4-FFF2-40B4-BE49-F238E27FC236}">
                    <a16:creationId xmlns:a16="http://schemas.microsoft.com/office/drawing/2014/main" id="{3578FB64-3AEB-4389-804E-14BA392626F1}"/>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8" name="Freeform 11768">
                <a:extLst>
                  <a:ext uri="{FF2B5EF4-FFF2-40B4-BE49-F238E27FC236}">
                    <a16:creationId xmlns:a16="http://schemas.microsoft.com/office/drawing/2014/main" id="{E8A743F7-0B5A-4577-8E50-BCBBC65D94E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9" name="Freeform 11769">
                <a:extLst>
                  <a:ext uri="{FF2B5EF4-FFF2-40B4-BE49-F238E27FC236}">
                    <a16:creationId xmlns:a16="http://schemas.microsoft.com/office/drawing/2014/main" id="{2D5BBB9E-8EAF-450C-95B4-D7222D335E5F}"/>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0" name="Freeform 11770">
                <a:extLst>
                  <a:ext uri="{FF2B5EF4-FFF2-40B4-BE49-F238E27FC236}">
                    <a16:creationId xmlns:a16="http://schemas.microsoft.com/office/drawing/2014/main" id="{CBF5D5E6-514D-4A78-B35A-EB9B437199E4}"/>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1" name="Freeform 11771">
                <a:extLst>
                  <a:ext uri="{FF2B5EF4-FFF2-40B4-BE49-F238E27FC236}">
                    <a16:creationId xmlns:a16="http://schemas.microsoft.com/office/drawing/2014/main" id="{36C564CF-C8FB-485C-8EFC-731C68B455F0}"/>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2" name="Freeform 11772">
                <a:extLst>
                  <a:ext uri="{FF2B5EF4-FFF2-40B4-BE49-F238E27FC236}">
                    <a16:creationId xmlns:a16="http://schemas.microsoft.com/office/drawing/2014/main" id="{4664A858-8BCE-4DB8-B05C-8B78001D4A26}"/>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3" name="Freeform 11773">
                <a:extLst>
                  <a:ext uri="{FF2B5EF4-FFF2-40B4-BE49-F238E27FC236}">
                    <a16:creationId xmlns:a16="http://schemas.microsoft.com/office/drawing/2014/main" id="{A9BE5B18-2A32-41B4-AFF6-A5C34E2E34A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4" name="Freeform 11774">
                <a:extLst>
                  <a:ext uri="{FF2B5EF4-FFF2-40B4-BE49-F238E27FC236}">
                    <a16:creationId xmlns:a16="http://schemas.microsoft.com/office/drawing/2014/main" id="{85FFDAD1-4897-453E-946D-64DCC27FEA13}"/>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5" name="Freeform 11775">
                <a:extLst>
                  <a:ext uri="{FF2B5EF4-FFF2-40B4-BE49-F238E27FC236}">
                    <a16:creationId xmlns:a16="http://schemas.microsoft.com/office/drawing/2014/main" id="{CB0530DD-EF3B-4737-841C-6B17CF6EB031}"/>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6" name="Freeform 11776">
                <a:extLst>
                  <a:ext uri="{FF2B5EF4-FFF2-40B4-BE49-F238E27FC236}">
                    <a16:creationId xmlns:a16="http://schemas.microsoft.com/office/drawing/2014/main" id="{08993813-BF97-42DE-83A7-FEF1A6592B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7" name="Freeform 11777">
                <a:extLst>
                  <a:ext uri="{FF2B5EF4-FFF2-40B4-BE49-F238E27FC236}">
                    <a16:creationId xmlns:a16="http://schemas.microsoft.com/office/drawing/2014/main" id="{336544A9-63DA-4089-8860-2A8EFF81138F}"/>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8" name="Freeform 11778">
                <a:extLst>
                  <a:ext uri="{FF2B5EF4-FFF2-40B4-BE49-F238E27FC236}">
                    <a16:creationId xmlns:a16="http://schemas.microsoft.com/office/drawing/2014/main" id="{79D3C5D7-E97A-4CC2-9841-0F1520568A0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9" name="Freeform 11779">
                <a:extLst>
                  <a:ext uri="{FF2B5EF4-FFF2-40B4-BE49-F238E27FC236}">
                    <a16:creationId xmlns:a16="http://schemas.microsoft.com/office/drawing/2014/main" id="{73E8522A-F575-4C53-9D20-4DFB00E0ECE3}"/>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0" name="Freeform 11780">
                <a:extLst>
                  <a:ext uri="{FF2B5EF4-FFF2-40B4-BE49-F238E27FC236}">
                    <a16:creationId xmlns:a16="http://schemas.microsoft.com/office/drawing/2014/main" id="{59417EBD-E948-43DD-B10A-EE4B6B01FC9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1" name="Freeform 11781">
                <a:extLst>
                  <a:ext uri="{FF2B5EF4-FFF2-40B4-BE49-F238E27FC236}">
                    <a16:creationId xmlns:a16="http://schemas.microsoft.com/office/drawing/2014/main" id="{4A25EC34-790E-4A45-A316-D406A40FBF8E}"/>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2" name="Freeform 11782">
                <a:extLst>
                  <a:ext uri="{FF2B5EF4-FFF2-40B4-BE49-F238E27FC236}">
                    <a16:creationId xmlns:a16="http://schemas.microsoft.com/office/drawing/2014/main" id="{0AEEF7C0-354A-479C-9634-E58632CBB0FD}"/>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3" name="Freeform 11783">
                <a:extLst>
                  <a:ext uri="{FF2B5EF4-FFF2-40B4-BE49-F238E27FC236}">
                    <a16:creationId xmlns:a16="http://schemas.microsoft.com/office/drawing/2014/main" id="{8AB3ABF1-C362-4FFA-B11C-C1E4458017CF}"/>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4" name="Freeform 11784">
                <a:extLst>
                  <a:ext uri="{FF2B5EF4-FFF2-40B4-BE49-F238E27FC236}">
                    <a16:creationId xmlns:a16="http://schemas.microsoft.com/office/drawing/2014/main" id="{A5540A39-A4B3-4E9B-8906-BEE87866930A}"/>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5" name="Freeform 11785">
                <a:extLst>
                  <a:ext uri="{FF2B5EF4-FFF2-40B4-BE49-F238E27FC236}">
                    <a16:creationId xmlns:a16="http://schemas.microsoft.com/office/drawing/2014/main" id="{7EDD0CFD-8D40-466D-90D9-E770AFADFFDB}"/>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6" name="Freeform 11786">
                <a:extLst>
                  <a:ext uri="{FF2B5EF4-FFF2-40B4-BE49-F238E27FC236}">
                    <a16:creationId xmlns:a16="http://schemas.microsoft.com/office/drawing/2014/main" id="{5A594D1C-0EF0-41BB-B6FA-FBF7A7D592C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7" name="Freeform 11787">
                <a:extLst>
                  <a:ext uri="{FF2B5EF4-FFF2-40B4-BE49-F238E27FC236}">
                    <a16:creationId xmlns:a16="http://schemas.microsoft.com/office/drawing/2014/main" id="{02A86F7D-263B-42D6-8719-16755F96390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8" name="Freeform 11788">
                <a:extLst>
                  <a:ext uri="{FF2B5EF4-FFF2-40B4-BE49-F238E27FC236}">
                    <a16:creationId xmlns:a16="http://schemas.microsoft.com/office/drawing/2014/main" id="{66ACBB3C-3D30-4599-864A-36A75E3627B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9" name="Freeform 11789">
                <a:extLst>
                  <a:ext uri="{FF2B5EF4-FFF2-40B4-BE49-F238E27FC236}">
                    <a16:creationId xmlns:a16="http://schemas.microsoft.com/office/drawing/2014/main" id="{A70DA9E1-EDF8-40EB-9F4F-8E546B9BDB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0" name="Freeform 11790">
                <a:extLst>
                  <a:ext uri="{FF2B5EF4-FFF2-40B4-BE49-F238E27FC236}">
                    <a16:creationId xmlns:a16="http://schemas.microsoft.com/office/drawing/2014/main" id="{D5FCF5E1-5C51-402C-8E09-94899A6458F8}"/>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1" name="Freeform 11791">
                <a:extLst>
                  <a:ext uri="{FF2B5EF4-FFF2-40B4-BE49-F238E27FC236}">
                    <a16:creationId xmlns:a16="http://schemas.microsoft.com/office/drawing/2014/main" id="{AC3A748C-55C1-4B20-803C-663EC1181CD4}"/>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2" name="Freeform 11792">
                <a:extLst>
                  <a:ext uri="{FF2B5EF4-FFF2-40B4-BE49-F238E27FC236}">
                    <a16:creationId xmlns:a16="http://schemas.microsoft.com/office/drawing/2014/main" id="{2BD0F48D-53D7-4530-8807-75197EA9191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3" name="Freeform 11793">
                <a:extLst>
                  <a:ext uri="{FF2B5EF4-FFF2-40B4-BE49-F238E27FC236}">
                    <a16:creationId xmlns:a16="http://schemas.microsoft.com/office/drawing/2014/main" id="{E2775E19-F953-4421-93C5-FE2F2EE14FB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4" name="Freeform 11794">
                <a:extLst>
                  <a:ext uri="{FF2B5EF4-FFF2-40B4-BE49-F238E27FC236}">
                    <a16:creationId xmlns:a16="http://schemas.microsoft.com/office/drawing/2014/main" id="{8E4DA286-5165-47F6-BB98-5AC90BF6032C}"/>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5" name="Freeform 11795">
                <a:extLst>
                  <a:ext uri="{FF2B5EF4-FFF2-40B4-BE49-F238E27FC236}">
                    <a16:creationId xmlns:a16="http://schemas.microsoft.com/office/drawing/2014/main" id="{79E27D21-BE6C-40F0-A6ED-5AE8111F8CD6}"/>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6" name="Freeform 11796">
                <a:extLst>
                  <a:ext uri="{FF2B5EF4-FFF2-40B4-BE49-F238E27FC236}">
                    <a16:creationId xmlns:a16="http://schemas.microsoft.com/office/drawing/2014/main" id="{A6B7625E-C1ED-4083-988C-469FCA4B1FE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7" name="Freeform 11797">
                <a:extLst>
                  <a:ext uri="{FF2B5EF4-FFF2-40B4-BE49-F238E27FC236}">
                    <a16:creationId xmlns:a16="http://schemas.microsoft.com/office/drawing/2014/main" id="{59436BD0-4C7F-4DBC-A671-FF29F36CC81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8" name="Freeform 11798">
                <a:extLst>
                  <a:ext uri="{FF2B5EF4-FFF2-40B4-BE49-F238E27FC236}">
                    <a16:creationId xmlns:a16="http://schemas.microsoft.com/office/drawing/2014/main" id="{D506F100-9589-49BF-9580-1112E8111F6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9" name="Freeform 11799">
                <a:extLst>
                  <a:ext uri="{FF2B5EF4-FFF2-40B4-BE49-F238E27FC236}">
                    <a16:creationId xmlns:a16="http://schemas.microsoft.com/office/drawing/2014/main" id="{21B5CD3A-3B0F-47FC-AB3B-FE19ED4D37C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0" name="Freeform 11800">
                <a:extLst>
                  <a:ext uri="{FF2B5EF4-FFF2-40B4-BE49-F238E27FC236}">
                    <a16:creationId xmlns:a16="http://schemas.microsoft.com/office/drawing/2014/main" id="{57B878BB-F3A6-42D5-ABEC-3D30135D772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1" name="Freeform 11801">
                <a:extLst>
                  <a:ext uri="{FF2B5EF4-FFF2-40B4-BE49-F238E27FC236}">
                    <a16:creationId xmlns:a16="http://schemas.microsoft.com/office/drawing/2014/main" id="{CDE28C38-C20D-4F73-84B3-68879A9AC248}"/>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2" name="Freeform 11802">
                <a:extLst>
                  <a:ext uri="{FF2B5EF4-FFF2-40B4-BE49-F238E27FC236}">
                    <a16:creationId xmlns:a16="http://schemas.microsoft.com/office/drawing/2014/main" id="{5CDDBF3B-0F41-4DA3-83A0-986A84896B22}"/>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3" name="Freeform 11803">
                <a:extLst>
                  <a:ext uri="{FF2B5EF4-FFF2-40B4-BE49-F238E27FC236}">
                    <a16:creationId xmlns:a16="http://schemas.microsoft.com/office/drawing/2014/main" id="{BEE12D8A-521E-4A21-8424-E99EA26B16F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4" name="Freeform 11804">
                <a:extLst>
                  <a:ext uri="{FF2B5EF4-FFF2-40B4-BE49-F238E27FC236}">
                    <a16:creationId xmlns:a16="http://schemas.microsoft.com/office/drawing/2014/main" id="{641DA936-113D-4DB3-8E8B-D378DC46BE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5" name="Freeform 11805">
                <a:extLst>
                  <a:ext uri="{FF2B5EF4-FFF2-40B4-BE49-F238E27FC236}">
                    <a16:creationId xmlns:a16="http://schemas.microsoft.com/office/drawing/2014/main" id="{EC869C35-CAEA-4EA2-9355-2F12E9A739CC}"/>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6" name="Freeform 11806">
                <a:extLst>
                  <a:ext uri="{FF2B5EF4-FFF2-40B4-BE49-F238E27FC236}">
                    <a16:creationId xmlns:a16="http://schemas.microsoft.com/office/drawing/2014/main" id="{BA1BF177-3CE6-4B61-99D8-F244297C15E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7" name="Freeform 11807">
                <a:extLst>
                  <a:ext uri="{FF2B5EF4-FFF2-40B4-BE49-F238E27FC236}">
                    <a16:creationId xmlns:a16="http://schemas.microsoft.com/office/drawing/2014/main" id="{B9F22FA4-DD0D-40B7-8083-5AB199398F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8" name="Freeform 11808">
                <a:extLst>
                  <a:ext uri="{FF2B5EF4-FFF2-40B4-BE49-F238E27FC236}">
                    <a16:creationId xmlns:a16="http://schemas.microsoft.com/office/drawing/2014/main" id="{9F91FAB9-AA6A-4548-A0B9-7FF14A5631DD}"/>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9" name="Freeform 11809">
                <a:extLst>
                  <a:ext uri="{FF2B5EF4-FFF2-40B4-BE49-F238E27FC236}">
                    <a16:creationId xmlns:a16="http://schemas.microsoft.com/office/drawing/2014/main" id="{EF262D40-4622-4A8F-9344-DFCA70079D1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0" name="Freeform 11810">
                <a:extLst>
                  <a:ext uri="{FF2B5EF4-FFF2-40B4-BE49-F238E27FC236}">
                    <a16:creationId xmlns:a16="http://schemas.microsoft.com/office/drawing/2014/main" id="{E784E654-E5F2-462E-8539-1747DDEDE04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1" name="Freeform 11811">
                <a:extLst>
                  <a:ext uri="{FF2B5EF4-FFF2-40B4-BE49-F238E27FC236}">
                    <a16:creationId xmlns:a16="http://schemas.microsoft.com/office/drawing/2014/main" id="{87EA976D-EBB2-4EB7-86F7-E6E80FB46E4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2" name="Freeform 11812">
                <a:extLst>
                  <a:ext uri="{FF2B5EF4-FFF2-40B4-BE49-F238E27FC236}">
                    <a16:creationId xmlns:a16="http://schemas.microsoft.com/office/drawing/2014/main" id="{BDA71F43-1EC4-4A9D-B9FD-BF0DAC4C0BB5}"/>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3" name="Freeform 11813">
                <a:extLst>
                  <a:ext uri="{FF2B5EF4-FFF2-40B4-BE49-F238E27FC236}">
                    <a16:creationId xmlns:a16="http://schemas.microsoft.com/office/drawing/2014/main" id="{4584F88F-47DD-4A89-A8C6-79FFE67A129C}"/>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4" name="Freeform 11814">
                <a:extLst>
                  <a:ext uri="{FF2B5EF4-FFF2-40B4-BE49-F238E27FC236}">
                    <a16:creationId xmlns:a16="http://schemas.microsoft.com/office/drawing/2014/main" id="{7280D6B1-D219-42CF-B706-D999B2ABE95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5" name="Freeform 11815">
                <a:extLst>
                  <a:ext uri="{FF2B5EF4-FFF2-40B4-BE49-F238E27FC236}">
                    <a16:creationId xmlns:a16="http://schemas.microsoft.com/office/drawing/2014/main" id="{07084588-EA51-4C10-AED3-42885BC5933A}"/>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6" name="Freeform 11816">
                <a:extLst>
                  <a:ext uri="{FF2B5EF4-FFF2-40B4-BE49-F238E27FC236}">
                    <a16:creationId xmlns:a16="http://schemas.microsoft.com/office/drawing/2014/main" id="{9B2CD02B-FF6C-47ED-9754-DBD2BBD22A4B}"/>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7" name="Freeform 11817">
                <a:extLst>
                  <a:ext uri="{FF2B5EF4-FFF2-40B4-BE49-F238E27FC236}">
                    <a16:creationId xmlns:a16="http://schemas.microsoft.com/office/drawing/2014/main" id="{8C696CA9-5021-4C03-AC88-C93116382E1D}"/>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8" name="Freeform 11818">
                <a:extLst>
                  <a:ext uri="{FF2B5EF4-FFF2-40B4-BE49-F238E27FC236}">
                    <a16:creationId xmlns:a16="http://schemas.microsoft.com/office/drawing/2014/main" id="{7F477487-2836-4899-9C3C-3F6E2E4B93C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9" name="Freeform 11819">
                <a:extLst>
                  <a:ext uri="{FF2B5EF4-FFF2-40B4-BE49-F238E27FC236}">
                    <a16:creationId xmlns:a16="http://schemas.microsoft.com/office/drawing/2014/main" id="{64E9BC53-982D-4275-B8C4-CB8DA6352184}"/>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0" name="Freeform 11820">
                <a:extLst>
                  <a:ext uri="{FF2B5EF4-FFF2-40B4-BE49-F238E27FC236}">
                    <a16:creationId xmlns:a16="http://schemas.microsoft.com/office/drawing/2014/main" id="{086ACD31-CCA5-487A-8663-71C2C8C5D534}"/>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1" name="Freeform 11821">
                <a:extLst>
                  <a:ext uri="{FF2B5EF4-FFF2-40B4-BE49-F238E27FC236}">
                    <a16:creationId xmlns:a16="http://schemas.microsoft.com/office/drawing/2014/main" id="{8828B7C6-9A54-4DA7-83E9-C98158CC1E7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2" name="Freeform 11822">
                <a:extLst>
                  <a:ext uri="{FF2B5EF4-FFF2-40B4-BE49-F238E27FC236}">
                    <a16:creationId xmlns:a16="http://schemas.microsoft.com/office/drawing/2014/main" id="{3B848241-E4E9-4B44-8FA6-CC39931AEAC0}"/>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3" name="Freeform 11823">
                <a:extLst>
                  <a:ext uri="{FF2B5EF4-FFF2-40B4-BE49-F238E27FC236}">
                    <a16:creationId xmlns:a16="http://schemas.microsoft.com/office/drawing/2014/main" id="{39680AF2-0322-42F9-8E9A-E14FD07BB231}"/>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4" name="Freeform 11824">
                <a:extLst>
                  <a:ext uri="{FF2B5EF4-FFF2-40B4-BE49-F238E27FC236}">
                    <a16:creationId xmlns:a16="http://schemas.microsoft.com/office/drawing/2014/main" id="{3A8CAE74-E8F9-4C57-AC51-91E69E512D81}"/>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5" name="Freeform 11825">
                <a:extLst>
                  <a:ext uri="{FF2B5EF4-FFF2-40B4-BE49-F238E27FC236}">
                    <a16:creationId xmlns:a16="http://schemas.microsoft.com/office/drawing/2014/main" id="{F7A59A94-F4D0-4965-8006-C94C781ECB79}"/>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6" name="Freeform 11826">
                <a:extLst>
                  <a:ext uri="{FF2B5EF4-FFF2-40B4-BE49-F238E27FC236}">
                    <a16:creationId xmlns:a16="http://schemas.microsoft.com/office/drawing/2014/main" id="{20540879-EDA7-4A88-9EBC-A0DDC06DADFB}"/>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7" name="Freeform 11827">
                <a:extLst>
                  <a:ext uri="{FF2B5EF4-FFF2-40B4-BE49-F238E27FC236}">
                    <a16:creationId xmlns:a16="http://schemas.microsoft.com/office/drawing/2014/main" id="{F4C6E27B-B475-4361-8DF4-C7576BAE515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8" name="Freeform 11828">
                <a:extLst>
                  <a:ext uri="{FF2B5EF4-FFF2-40B4-BE49-F238E27FC236}">
                    <a16:creationId xmlns:a16="http://schemas.microsoft.com/office/drawing/2014/main" id="{8C9DF0CA-D9D1-46E6-802E-7E41904C3582}"/>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9" name="Freeform 11829">
                <a:extLst>
                  <a:ext uri="{FF2B5EF4-FFF2-40B4-BE49-F238E27FC236}">
                    <a16:creationId xmlns:a16="http://schemas.microsoft.com/office/drawing/2014/main" id="{84456F86-1661-48D6-8DC6-E8EEB41F273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0" name="Freeform 11830">
                <a:extLst>
                  <a:ext uri="{FF2B5EF4-FFF2-40B4-BE49-F238E27FC236}">
                    <a16:creationId xmlns:a16="http://schemas.microsoft.com/office/drawing/2014/main" id="{5CFC219D-75B6-4AE9-8B34-688B0DDA094D}"/>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1" name="Freeform 11831">
                <a:extLst>
                  <a:ext uri="{FF2B5EF4-FFF2-40B4-BE49-F238E27FC236}">
                    <a16:creationId xmlns:a16="http://schemas.microsoft.com/office/drawing/2014/main" id="{2FCBF119-6DD6-40A0-9D4B-F37451B474CC}"/>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2" name="Freeform 11832">
                <a:extLst>
                  <a:ext uri="{FF2B5EF4-FFF2-40B4-BE49-F238E27FC236}">
                    <a16:creationId xmlns:a16="http://schemas.microsoft.com/office/drawing/2014/main" id="{86C6ACA3-F5F1-41F4-8ADF-BBC6001F1BAB}"/>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3" name="Freeform 11833">
                <a:extLst>
                  <a:ext uri="{FF2B5EF4-FFF2-40B4-BE49-F238E27FC236}">
                    <a16:creationId xmlns:a16="http://schemas.microsoft.com/office/drawing/2014/main" id="{BE7C6333-A7F4-4113-9511-155D299AA13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4" name="Freeform 11834">
                <a:extLst>
                  <a:ext uri="{FF2B5EF4-FFF2-40B4-BE49-F238E27FC236}">
                    <a16:creationId xmlns:a16="http://schemas.microsoft.com/office/drawing/2014/main" id="{66A825D2-A3E2-480B-A625-7BEDA5977544}"/>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5" name="Freeform 11835">
                <a:extLst>
                  <a:ext uri="{FF2B5EF4-FFF2-40B4-BE49-F238E27FC236}">
                    <a16:creationId xmlns:a16="http://schemas.microsoft.com/office/drawing/2014/main" id="{C0AC4F24-4EA1-4AE0-BB73-E5F3814960E2}"/>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6" name="Freeform 11836">
                <a:extLst>
                  <a:ext uri="{FF2B5EF4-FFF2-40B4-BE49-F238E27FC236}">
                    <a16:creationId xmlns:a16="http://schemas.microsoft.com/office/drawing/2014/main" id="{3B87BC67-A67F-4C32-B1C4-AE2EC7342AAC}"/>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7" name="Freeform 11837">
                <a:extLst>
                  <a:ext uri="{FF2B5EF4-FFF2-40B4-BE49-F238E27FC236}">
                    <a16:creationId xmlns:a16="http://schemas.microsoft.com/office/drawing/2014/main" id="{85ECAFB7-546C-47BA-8302-02BFE53D904C}"/>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8" name="Freeform 11838">
                <a:extLst>
                  <a:ext uri="{FF2B5EF4-FFF2-40B4-BE49-F238E27FC236}">
                    <a16:creationId xmlns:a16="http://schemas.microsoft.com/office/drawing/2014/main" id="{13FD0463-B2DA-43B9-8299-61BA1B170933}"/>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9" name="Freeform 11839">
                <a:extLst>
                  <a:ext uri="{FF2B5EF4-FFF2-40B4-BE49-F238E27FC236}">
                    <a16:creationId xmlns:a16="http://schemas.microsoft.com/office/drawing/2014/main" id="{A04CCE2A-01BD-46E1-A0B1-89B934413652}"/>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0" name="Freeform 11840">
                <a:extLst>
                  <a:ext uri="{FF2B5EF4-FFF2-40B4-BE49-F238E27FC236}">
                    <a16:creationId xmlns:a16="http://schemas.microsoft.com/office/drawing/2014/main" id="{8E9D63BB-12E3-4C02-920C-470852C93C4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1" name="Freeform 11841">
                <a:extLst>
                  <a:ext uri="{FF2B5EF4-FFF2-40B4-BE49-F238E27FC236}">
                    <a16:creationId xmlns:a16="http://schemas.microsoft.com/office/drawing/2014/main" id="{373E9354-1B2B-4D84-B696-6E2B3ABBEE52}"/>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2" name="Freeform 11842">
                <a:extLst>
                  <a:ext uri="{FF2B5EF4-FFF2-40B4-BE49-F238E27FC236}">
                    <a16:creationId xmlns:a16="http://schemas.microsoft.com/office/drawing/2014/main" id="{A6C6E13F-8DBB-4BF0-9D1A-0DD33C85766A}"/>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3" name="Freeform 11843">
                <a:extLst>
                  <a:ext uri="{FF2B5EF4-FFF2-40B4-BE49-F238E27FC236}">
                    <a16:creationId xmlns:a16="http://schemas.microsoft.com/office/drawing/2014/main" id="{459E9640-571D-4227-B52E-688F5C960F6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4" name="Freeform 11844">
                <a:extLst>
                  <a:ext uri="{FF2B5EF4-FFF2-40B4-BE49-F238E27FC236}">
                    <a16:creationId xmlns:a16="http://schemas.microsoft.com/office/drawing/2014/main" id="{55974B6E-97D1-4FFD-9D4D-5022893E2340}"/>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5" name="Freeform 11845">
                <a:extLst>
                  <a:ext uri="{FF2B5EF4-FFF2-40B4-BE49-F238E27FC236}">
                    <a16:creationId xmlns:a16="http://schemas.microsoft.com/office/drawing/2014/main" id="{44A8C0B8-2265-462D-B156-DA47F4F57DD9}"/>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6" name="Freeform 11846">
                <a:extLst>
                  <a:ext uri="{FF2B5EF4-FFF2-40B4-BE49-F238E27FC236}">
                    <a16:creationId xmlns:a16="http://schemas.microsoft.com/office/drawing/2014/main" id="{F802A17E-8023-4D66-941D-A5AA607A3077}"/>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7" name="Freeform 11847">
                <a:extLst>
                  <a:ext uri="{FF2B5EF4-FFF2-40B4-BE49-F238E27FC236}">
                    <a16:creationId xmlns:a16="http://schemas.microsoft.com/office/drawing/2014/main" id="{149DAAA4-904A-4849-9EE9-7CEA1B83BE8F}"/>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8" name="Freeform 11848">
                <a:extLst>
                  <a:ext uri="{FF2B5EF4-FFF2-40B4-BE49-F238E27FC236}">
                    <a16:creationId xmlns:a16="http://schemas.microsoft.com/office/drawing/2014/main" id="{73F3AD33-B5FA-460C-A999-A152BE48F801}"/>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9" name="Freeform 11849">
                <a:extLst>
                  <a:ext uri="{FF2B5EF4-FFF2-40B4-BE49-F238E27FC236}">
                    <a16:creationId xmlns:a16="http://schemas.microsoft.com/office/drawing/2014/main" id="{DC46F25F-C144-4AB1-9F73-0B1804A38902}"/>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0" name="Freeform 11850">
                <a:extLst>
                  <a:ext uri="{FF2B5EF4-FFF2-40B4-BE49-F238E27FC236}">
                    <a16:creationId xmlns:a16="http://schemas.microsoft.com/office/drawing/2014/main" id="{C18E7E1F-102A-48E5-A131-D8FC3139B56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1" name="Freeform 11851">
                <a:extLst>
                  <a:ext uri="{FF2B5EF4-FFF2-40B4-BE49-F238E27FC236}">
                    <a16:creationId xmlns:a16="http://schemas.microsoft.com/office/drawing/2014/main" id="{F99608C6-B915-47EC-9967-6D91B01024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2" name="Freeform 11852">
                <a:extLst>
                  <a:ext uri="{FF2B5EF4-FFF2-40B4-BE49-F238E27FC236}">
                    <a16:creationId xmlns:a16="http://schemas.microsoft.com/office/drawing/2014/main" id="{77CAFA3F-1BF6-4251-9943-789973D34C0D}"/>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3" name="Freeform 11853">
                <a:extLst>
                  <a:ext uri="{FF2B5EF4-FFF2-40B4-BE49-F238E27FC236}">
                    <a16:creationId xmlns:a16="http://schemas.microsoft.com/office/drawing/2014/main" id="{2C3E5941-96A3-42D5-AFF3-8901D5254D8E}"/>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4" name="Freeform 11854">
                <a:extLst>
                  <a:ext uri="{FF2B5EF4-FFF2-40B4-BE49-F238E27FC236}">
                    <a16:creationId xmlns:a16="http://schemas.microsoft.com/office/drawing/2014/main" id="{4527212A-83F2-42EB-ABBE-5BC306F9612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5" name="Freeform 11855">
                <a:extLst>
                  <a:ext uri="{FF2B5EF4-FFF2-40B4-BE49-F238E27FC236}">
                    <a16:creationId xmlns:a16="http://schemas.microsoft.com/office/drawing/2014/main" id="{4D54FF54-A04E-4728-A379-2384B8220CB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6" name="Freeform 11856">
                <a:extLst>
                  <a:ext uri="{FF2B5EF4-FFF2-40B4-BE49-F238E27FC236}">
                    <a16:creationId xmlns:a16="http://schemas.microsoft.com/office/drawing/2014/main" id="{7E5CEE9C-EEA2-40E4-940B-0B5E04CF81E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7" name="Freeform 11857">
                <a:extLst>
                  <a:ext uri="{FF2B5EF4-FFF2-40B4-BE49-F238E27FC236}">
                    <a16:creationId xmlns:a16="http://schemas.microsoft.com/office/drawing/2014/main" id="{E01411D8-0C1B-471E-BD2D-AC8D00532D2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8" name="Freeform 11858">
                <a:extLst>
                  <a:ext uri="{FF2B5EF4-FFF2-40B4-BE49-F238E27FC236}">
                    <a16:creationId xmlns:a16="http://schemas.microsoft.com/office/drawing/2014/main" id="{1DDCCB04-2D4A-499D-86AF-9B1FC9440F7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9" name="Freeform 11859">
                <a:extLst>
                  <a:ext uri="{FF2B5EF4-FFF2-40B4-BE49-F238E27FC236}">
                    <a16:creationId xmlns:a16="http://schemas.microsoft.com/office/drawing/2014/main" id="{261786E1-9CD3-42D3-AC86-B48E3DCFD9E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0" name="Freeform 11860">
                <a:extLst>
                  <a:ext uri="{FF2B5EF4-FFF2-40B4-BE49-F238E27FC236}">
                    <a16:creationId xmlns:a16="http://schemas.microsoft.com/office/drawing/2014/main" id="{464DE087-FC60-45DE-A364-6A208D82FA1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1" name="Freeform 11861">
                <a:extLst>
                  <a:ext uri="{FF2B5EF4-FFF2-40B4-BE49-F238E27FC236}">
                    <a16:creationId xmlns:a16="http://schemas.microsoft.com/office/drawing/2014/main" id="{61E3495B-B81A-4E99-936C-7A14A4FCD7E0}"/>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2" name="Freeform 11862">
                <a:extLst>
                  <a:ext uri="{FF2B5EF4-FFF2-40B4-BE49-F238E27FC236}">
                    <a16:creationId xmlns:a16="http://schemas.microsoft.com/office/drawing/2014/main" id="{9DF9587B-686D-4457-B149-4B6FE5BEBA9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3" name="Freeform 11863">
                <a:extLst>
                  <a:ext uri="{FF2B5EF4-FFF2-40B4-BE49-F238E27FC236}">
                    <a16:creationId xmlns:a16="http://schemas.microsoft.com/office/drawing/2014/main" id="{7D58912E-11F2-4B29-95EB-B6E55D0CB84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4" name="Freeform 11864">
                <a:extLst>
                  <a:ext uri="{FF2B5EF4-FFF2-40B4-BE49-F238E27FC236}">
                    <a16:creationId xmlns:a16="http://schemas.microsoft.com/office/drawing/2014/main" id="{DA594449-B0CD-48C3-90B3-7B49607E7AE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5" name="Freeform 11865">
                <a:extLst>
                  <a:ext uri="{FF2B5EF4-FFF2-40B4-BE49-F238E27FC236}">
                    <a16:creationId xmlns:a16="http://schemas.microsoft.com/office/drawing/2014/main" id="{E65CEF8B-9C90-4C7D-ACEC-E8BEF2EF45F4}"/>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6" name="Freeform 11866">
                <a:extLst>
                  <a:ext uri="{FF2B5EF4-FFF2-40B4-BE49-F238E27FC236}">
                    <a16:creationId xmlns:a16="http://schemas.microsoft.com/office/drawing/2014/main" id="{C32F73DB-1A3B-4ADB-81B2-CFB61E10482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7" name="Freeform 11867">
                <a:extLst>
                  <a:ext uri="{FF2B5EF4-FFF2-40B4-BE49-F238E27FC236}">
                    <a16:creationId xmlns:a16="http://schemas.microsoft.com/office/drawing/2014/main" id="{DC1D11D2-876F-4C07-840B-32C0BB8F8CC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8" name="Freeform 11868">
                <a:extLst>
                  <a:ext uri="{FF2B5EF4-FFF2-40B4-BE49-F238E27FC236}">
                    <a16:creationId xmlns:a16="http://schemas.microsoft.com/office/drawing/2014/main" id="{26BFD4A9-88EB-4DEC-9BFC-108ECAE3845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9" name="Freeform 11869">
                <a:extLst>
                  <a:ext uri="{FF2B5EF4-FFF2-40B4-BE49-F238E27FC236}">
                    <a16:creationId xmlns:a16="http://schemas.microsoft.com/office/drawing/2014/main" id="{BD5C14CE-6A82-432C-97D7-7B603753E66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0" name="Freeform 11870">
                <a:extLst>
                  <a:ext uri="{FF2B5EF4-FFF2-40B4-BE49-F238E27FC236}">
                    <a16:creationId xmlns:a16="http://schemas.microsoft.com/office/drawing/2014/main" id="{6A09F67D-24FF-463A-A34A-E878CA9901FE}"/>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1" name="Freeform 11871">
                <a:extLst>
                  <a:ext uri="{FF2B5EF4-FFF2-40B4-BE49-F238E27FC236}">
                    <a16:creationId xmlns:a16="http://schemas.microsoft.com/office/drawing/2014/main" id="{A295B9DA-4AD8-4A6D-87C9-4B5EDFAB88B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2" name="Freeform 11872">
                <a:extLst>
                  <a:ext uri="{FF2B5EF4-FFF2-40B4-BE49-F238E27FC236}">
                    <a16:creationId xmlns:a16="http://schemas.microsoft.com/office/drawing/2014/main" id="{E0A3E567-43F9-400D-B777-71860251B68D}"/>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3" name="Freeform 11873">
                <a:extLst>
                  <a:ext uri="{FF2B5EF4-FFF2-40B4-BE49-F238E27FC236}">
                    <a16:creationId xmlns:a16="http://schemas.microsoft.com/office/drawing/2014/main" id="{3DE92E8B-05DC-42C2-B544-C7A8791F74F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4" name="Freeform 11874">
                <a:extLst>
                  <a:ext uri="{FF2B5EF4-FFF2-40B4-BE49-F238E27FC236}">
                    <a16:creationId xmlns:a16="http://schemas.microsoft.com/office/drawing/2014/main" id="{7B990D09-4147-46AE-839D-1DF90381BC68}"/>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5" name="Freeform 11875">
                <a:extLst>
                  <a:ext uri="{FF2B5EF4-FFF2-40B4-BE49-F238E27FC236}">
                    <a16:creationId xmlns:a16="http://schemas.microsoft.com/office/drawing/2014/main" id="{6A82CACB-D237-48A4-AC3A-16CE8010580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6" name="Freeform 11876">
                <a:extLst>
                  <a:ext uri="{FF2B5EF4-FFF2-40B4-BE49-F238E27FC236}">
                    <a16:creationId xmlns:a16="http://schemas.microsoft.com/office/drawing/2014/main" id="{48206C2D-B7B5-4F45-ACE1-932B62E2666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7" name="Freeform 11877">
                <a:extLst>
                  <a:ext uri="{FF2B5EF4-FFF2-40B4-BE49-F238E27FC236}">
                    <a16:creationId xmlns:a16="http://schemas.microsoft.com/office/drawing/2014/main" id="{67CE2002-6194-41FD-A6CA-935F0CB59F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8" name="Freeform 11878">
                <a:extLst>
                  <a:ext uri="{FF2B5EF4-FFF2-40B4-BE49-F238E27FC236}">
                    <a16:creationId xmlns:a16="http://schemas.microsoft.com/office/drawing/2014/main" id="{11A7B0CD-D4F1-40D3-82F0-07A0FA39BCC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9" name="Freeform 11879">
                <a:extLst>
                  <a:ext uri="{FF2B5EF4-FFF2-40B4-BE49-F238E27FC236}">
                    <a16:creationId xmlns:a16="http://schemas.microsoft.com/office/drawing/2014/main" id="{7A830434-3C08-4120-81D0-26AA892E18B0}"/>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0" name="Freeform 11880">
                <a:extLst>
                  <a:ext uri="{FF2B5EF4-FFF2-40B4-BE49-F238E27FC236}">
                    <a16:creationId xmlns:a16="http://schemas.microsoft.com/office/drawing/2014/main" id="{7A5AF556-09FB-46CD-8CE4-2F3080A9E9E8}"/>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1" name="Freeform 11881">
                <a:extLst>
                  <a:ext uri="{FF2B5EF4-FFF2-40B4-BE49-F238E27FC236}">
                    <a16:creationId xmlns:a16="http://schemas.microsoft.com/office/drawing/2014/main" id="{53AD8C82-2BFE-4961-9F14-1042E3FE6E65}"/>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2" name="Freeform 11882">
                <a:extLst>
                  <a:ext uri="{FF2B5EF4-FFF2-40B4-BE49-F238E27FC236}">
                    <a16:creationId xmlns:a16="http://schemas.microsoft.com/office/drawing/2014/main" id="{2860D321-95EE-4C15-9F88-C01A25597968}"/>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3" name="Freeform 11883">
                <a:extLst>
                  <a:ext uri="{FF2B5EF4-FFF2-40B4-BE49-F238E27FC236}">
                    <a16:creationId xmlns:a16="http://schemas.microsoft.com/office/drawing/2014/main" id="{4D8AD0AF-5734-4A50-AF32-D6841A23127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4" name="Freeform 11884">
                <a:extLst>
                  <a:ext uri="{FF2B5EF4-FFF2-40B4-BE49-F238E27FC236}">
                    <a16:creationId xmlns:a16="http://schemas.microsoft.com/office/drawing/2014/main" id="{2AE958DE-2DE8-4540-84FD-6E78E8AC96D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5" name="Freeform 11885">
                <a:extLst>
                  <a:ext uri="{FF2B5EF4-FFF2-40B4-BE49-F238E27FC236}">
                    <a16:creationId xmlns:a16="http://schemas.microsoft.com/office/drawing/2014/main" id="{9952BE10-F060-4E76-B942-0ED96A356F4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6" name="Freeform 11886">
                <a:extLst>
                  <a:ext uri="{FF2B5EF4-FFF2-40B4-BE49-F238E27FC236}">
                    <a16:creationId xmlns:a16="http://schemas.microsoft.com/office/drawing/2014/main" id="{DEB76AF3-28CF-416F-B147-4D7859266BFD}"/>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7" name="Freeform 11887">
                <a:extLst>
                  <a:ext uri="{FF2B5EF4-FFF2-40B4-BE49-F238E27FC236}">
                    <a16:creationId xmlns:a16="http://schemas.microsoft.com/office/drawing/2014/main" id="{140337D8-EEB8-4692-AD99-C12D57723601}"/>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8" name="Freeform 11888">
                <a:extLst>
                  <a:ext uri="{FF2B5EF4-FFF2-40B4-BE49-F238E27FC236}">
                    <a16:creationId xmlns:a16="http://schemas.microsoft.com/office/drawing/2014/main" id="{1FB2EA2F-3A28-4DA9-BD7F-98E3F7BA2F36}"/>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9" name="Freeform 11889">
                <a:extLst>
                  <a:ext uri="{FF2B5EF4-FFF2-40B4-BE49-F238E27FC236}">
                    <a16:creationId xmlns:a16="http://schemas.microsoft.com/office/drawing/2014/main" id="{00BFBAE7-C62E-466B-B84D-46544D777F9A}"/>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0" name="Freeform 11890">
                <a:extLst>
                  <a:ext uri="{FF2B5EF4-FFF2-40B4-BE49-F238E27FC236}">
                    <a16:creationId xmlns:a16="http://schemas.microsoft.com/office/drawing/2014/main" id="{7DA79AF7-543F-4CBC-B843-E3A43A7820A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1" name="Freeform 11891">
                <a:extLst>
                  <a:ext uri="{FF2B5EF4-FFF2-40B4-BE49-F238E27FC236}">
                    <a16:creationId xmlns:a16="http://schemas.microsoft.com/office/drawing/2014/main" id="{392A04B2-7877-45CF-91D1-A27B555449BF}"/>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2" name="Freeform 11892">
                <a:extLst>
                  <a:ext uri="{FF2B5EF4-FFF2-40B4-BE49-F238E27FC236}">
                    <a16:creationId xmlns:a16="http://schemas.microsoft.com/office/drawing/2014/main" id="{BF62EA74-CE56-4EAA-BF5C-86263F8294C3}"/>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3" name="Freeform 11893">
                <a:extLst>
                  <a:ext uri="{FF2B5EF4-FFF2-40B4-BE49-F238E27FC236}">
                    <a16:creationId xmlns:a16="http://schemas.microsoft.com/office/drawing/2014/main" id="{07139447-AD09-49B1-B029-F3CBFA4B0607}"/>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4" name="Freeform 11894">
                <a:extLst>
                  <a:ext uri="{FF2B5EF4-FFF2-40B4-BE49-F238E27FC236}">
                    <a16:creationId xmlns:a16="http://schemas.microsoft.com/office/drawing/2014/main" id="{7ED95F24-F1EE-44B2-9243-AC55814EFEF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5" name="Freeform 11895">
                <a:extLst>
                  <a:ext uri="{FF2B5EF4-FFF2-40B4-BE49-F238E27FC236}">
                    <a16:creationId xmlns:a16="http://schemas.microsoft.com/office/drawing/2014/main" id="{15857BB0-37AE-4F70-9A55-226A377B5CE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6" name="Freeform 11896">
                <a:extLst>
                  <a:ext uri="{FF2B5EF4-FFF2-40B4-BE49-F238E27FC236}">
                    <a16:creationId xmlns:a16="http://schemas.microsoft.com/office/drawing/2014/main" id="{85A77E69-329B-461C-B14E-5C24F2987F9C}"/>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7" name="Freeform 11897">
                <a:extLst>
                  <a:ext uri="{FF2B5EF4-FFF2-40B4-BE49-F238E27FC236}">
                    <a16:creationId xmlns:a16="http://schemas.microsoft.com/office/drawing/2014/main" id="{78F6B7A4-8DEF-421E-9049-A8128867F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8" name="Freeform 11898">
                <a:extLst>
                  <a:ext uri="{FF2B5EF4-FFF2-40B4-BE49-F238E27FC236}">
                    <a16:creationId xmlns:a16="http://schemas.microsoft.com/office/drawing/2014/main" id="{69BE6264-5EDE-454B-992B-D5CE6C66E253}"/>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9" name="Freeform 11899">
                <a:extLst>
                  <a:ext uri="{FF2B5EF4-FFF2-40B4-BE49-F238E27FC236}">
                    <a16:creationId xmlns:a16="http://schemas.microsoft.com/office/drawing/2014/main" id="{F64244BE-3008-4AE8-9723-83CFBD1165E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0" name="Freeform 11900">
                <a:extLst>
                  <a:ext uri="{FF2B5EF4-FFF2-40B4-BE49-F238E27FC236}">
                    <a16:creationId xmlns:a16="http://schemas.microsoft.com/office/drawing/2014/main" id="{5A1F1630-4A58-48C9-81AA-31E95AEC4740}"/>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1" name="Freeform 11901">
                <a:extLst>
                  <a:ext uri="{FF2B5EF4-FFF2-40B4-BE49-F238E27FC236}">
                    <a16:creationId xmlns:a16="http://schemas.microsoft.com/office/drawing/2014/main" id="{9A044F61-5D79-4F34-806F-43346C0C400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2" name="Freeform 11902">
                <a:extLst>
                  <a:ext uri="{FF2B5EF4-FFF2-40B4-BE49-F238E27FC236}">
                    <a16:creationId xmlns:a16="http://schemas.microsoft.com/office/drawing/2014/main" id="{F221E1AC-5FE0-4EA1-896F-4A51E6404E47}"/>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3" name="Freeform 11903">
                <a:extLst>
                  <a:ext uri="{FF2B5EF4-FFF2-40B4-BE49-F238E27FC236}">
                    <a16:creationId xmlns:a16="http://schemas.microsoft.com/office/drawing/2014/main" id="{A5400D7D-3F39-4F97-B52A-C9EBD64A60DA}"/>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4" name="Freeform 11904">
                <a:extLst>
                  <a:ext uri="{FF2B5EF4-FFF2-40B4-BE49-F238E27FC236}">
                    <a16:creationId xmlns:a16="http://schemas.microsoft.com/office/drawing/2014/main" id="{2A39800C-0168-427F-90B7-D18EC4D5D9B0}"/>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5" name="Freeform 11905">
                <a:extLst>
                  <a:ext uri="{FF2B5EF4-FFF2-40B4-BE49-F238E27FC236}">
                    <a16:creationId xmlns:a16="http://schemas.microsoft.com/office/drawing/2014/main" id="{250A35C4-D8B5-47F8-8C1C-598276FDADBF}"/>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6" name="Freeform 11906">
                <a:extLst>
                  <a:ext uri="{FF2B5EF4-FFF2-40B4-BE49-F238E27FC236}">
                    <a16:creationId xmlns:a16="http://schemas.microsoft.com/office/drawing/2014/main" id="{C04E75E7-9027-4DD3-A566-739C1704B380}"/>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7" name="Freeform 11907">
                <a:extLst>
                  <a:ext uri="{FF2B5EF4-FFF2-40B4-BE49-F238E27FC236}">
                    <a16:creationId xmlns:a16="http://schemas.microsoft.com/office/drawing/2014/main" id="{56707C55-725B-44D7-B3A3-4384ECFBEF84}"/>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8" name="Freeform 11908">
                <a:extLst>
                  <a:ext uri="{FF2B5EF4-FFF2-40B4-BE49-F238E27FC236}">
                    <a16:creationId xmlns:a16="http://schemas.microsoft.com/office/drawing/2014/main" id="{C47D150D-F5A5-4B8F-BD46-3B7CF42E75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9" name="Freeform 11909">
                <a:extLst>
                  <a:ext uri="{FF2B5EF4-FFF2-40B4-BE49-F238E27FC236}">
                    <a16:creationId xmlns:a16="http://schemas.microsoft.com/office/drawing/2014/main" id="{967FC82C-DDF9-41A0-B7C8-C83B56597E5C}"/>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0" name="Freeform 11910">
                <a:extLst>
                  <a:ext uri="{FF2B5EF4-FFF2-40B4-BE49-F238E27FC236}">
                    <a16:creationId xmlns:a16="http://schemas.microsoft.com/office/drawing/2014/main" id="{8166F821-BFBA-4C2B-A58E-539649A2B753}"/>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1" name="Freeform 11911">
                <a:extLst>
                  <a:ext uri="{FF2B5EF4-FFF2-40B4-BE49-F238E27FC236}">
                    <a16:creationId xmlns:a16="http://schemas.microsoft.com/office/drawing/2014/main" id="{F90D4B51-78F3-40C2-A516-424A922C6A46}"/>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2" name="Freeform 11912">
                <a:extLst>
                  <a:ext uri="{FF2B5EF4-FFF2-40B4-BE49-F238E27FC236}">
                    <a16:creationId xmlns:a16="http://schemas.microsoft.com/office/drawing/2014/main" id="{2205799C-A7F4-4568-8820-99CBA48F80C6}"/>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3" name="Freeform 11913">
                <a:extLst>
                  <a:ext uri="{FF2B5EF4-FFF2-40B4-BE49-F238E27FC236}">
                    <a16:creationId xmlns:a16="http://schemas.microsoft.com/office/drawing/2014/main" id="{985C658D-F9DE-4E1C-8586-2D957C37F64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4" name="Freeform 11914">
                <a:extLst>
                  <a:ext uri="{FF2B5EF4-FFF2-40B4-BE49-F238E27FC236}">
                    <a16:creationId xmlns:a16="http://schemas.microsoft.com/office/drawing/2014/main" id="{2666B61B-AE92-4A4C-878C-0F0517BB5E03}"/>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5" name="Freeform 11915">
                <a:extLst>
                  <a:ext uri="{FF2B5EF4-FFF2-40B4-BE49-F238E27FC236}">
                    <a16:creationId xmlns:a16="http://schemas.microsoft.com/office/drawing/2014/main" id="{DFA9EBBA-4EA2-462A-BFFC-20C52942A41C}"/>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6" name="Freeform 11916">
                <a:extLst>
                  <a:ext uri="{FF2B5EF4-FFF2-40B4-BE49-F238E27FC236}">
                    <a16:creationId xmlns:a16="http://schemas.microsoft.com/office/drawing/2014/main" id="{A5F6C11B-B686-47AC-B5C7-3CFD9946CD29}"/>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7" name="Freeform 11917">
                <a:extLst>
                  <a:ext uri="{FF2B5EF4-FFF2-40B4-BE49-F238E27FC236}">
                    <a16:creationId xmlns:a16="http://schemas.microsoft.com/office/drawing/2014/main" id="{80A25B79-5930-4C4F-92F2-C07596E0BE9E}"/>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8" name="Freeform 11918">
                <a:extLst>
                  <a:ext uri="{FF2B5EF4-FFF2-40B4-BE49-F238E27FC236}">
                    <a16:creationId xmlns:a16="http://schemas.microsoft.com/office/drawing/2014/main" id="{9902D658-BB80-4126-B6F9-0F0AB8C49D53}"/>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9" name="Freeform 11919">
                <a:extLst>
                  <a:ext uri="{FF2B5EF4-FFF2-40B4-BE49-F238E27FC236}">
                    <a16:creationId xmlns:a16="http://schemas.microsoft.com/office/drawing/2014/main" id="{F2F41359-3EA7-4981-A820-89ED993A7DB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0" name="Freeform 11920">
                <a:extLst>
                  <a:ext uri="{FF2B5EF4-FFF2-40B4-BE49-F238E27FC236}">
                    <a16:creationId xmlns:a16="http://schemas.microsoft.com/office/drawing/2014/main" id="{21129E18-BEA0-48DC-A1D5-40D3CCCB122E}"/>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1" name="Freeform 11921">
                <a:extLst>
                  <a:ext uri="{FF2B5EF4-FFF2-40B4-BE49-F238E27FC236}">
                    <a16:creationId xmlns:a16="http://schemas.microsoft.com/office/drawing/2014/main" id="{9AD227F0-D971-44CB-99C6-9CC1F2C6BF03}"/>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2" name="Freeform 11922">
                <a:extLst>
                  <a:ext uri="{FF2B5EF4-FFF2-40B4-BE49-F238E27FC236}">
                    <a16:creationId xmlns:a16="http://schemas.microsoft.com/office/drawing/2014/main" id="{86D15687-5089-431F-ADF5-4179D635CF56}"/>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3" name="Freeform 11923">
                <a:extLst>
                  <a:ext uri="{FF2B5EF4-FFF2-40B4-BE49-F238E27FC236}">
                    <a16:creationId xmlns:a16="http://schemas.microsoft.com/office/drawing/2014/main" id="{0FFA6882-3876-4844-8A2C-3113501E5EB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4" name="Freeform 11924">
                <a:extLst>
                  <a:ext uri="{FF2B5EF4-FFF2-40B4-BE49-F238E27FC236}">
                    <a16:creationId xmlns:a16="http://schemas.microsoft.com/office/drawing/2014/main" id="{F1F846C1-A068-4FD8-8E29-5A9958446D8F}"/>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5" name="Freeform 11925">
                <a:extLst>
                  <a:ext uri="{FF2B5EF4-FFF2-40B4-BE49-F238E27FC236}">
                    <a16:creationId xmlns:a16="http://schemas.microsoft.com/office/drawing/2014/main" id="{8118FED3-30DF-446D-A708-8C4F9CF95759}"/>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6" name="Freeform 11926">
                <a:extLst>
                  <a:ext uri="{FF2B5EF4-FFF2-40B4-BE49-F238E27FC236}">
                    <a16:creationId xmlns:a16="http://schemas.microsoft.com/office/drawing/2014/main" id="{9EA58593-06B6-4C2F-A675-6682F39B4D0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7" name="Freeform 11927">
                <a:extLst>
                  <a:ext uri="{FF2B5EF4-FFF2-40B4-BE49-F238E27FC236}">
                    <a16:creationId xmlns:a16="http://schemas.microsoft.com/office/drawing/2014/main" id="{7632BBBC-1C8F-4CAA-905D-3FF43903BA15}"/>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8" name="Freeform 11928">
                <a:extLst>
                  <a:ext uri="{FF2B5EF4-FFF2-40B4-BE49-F238E27FC236}">
                    <a16:creationId xmlns:a16="http://schemas.microsoft.com/office/drawing/2014/main" id="{063C2366-62B1-4F71-9A81-1597055D5C6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9" name="Freeform 11929">
                <a:extLst>
                  <a:ext uri="{FF2B5EF4-FFF2-40B4-BE49-F238E27FC236}">
                    <a16:creationId xmlns:a16="http://schemas.microsoft.com/office/drawing/2014/main" id="{93C479B6-8873-41F9-9FC8-4B9CA2159FF1}"/>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0" name="Freeform 11930">
                <a:extLst>
                  <a:ext uri="{FF2B5EF4-FFF2-40B4-BE49-F238E27FC236}">
                    <a16:creationId xmlns:a16="http://schemas.microsoft.com/office/drawing/2014/main" id="{3C5774CA-62CB-40E0-A70C-33FC2C830767}"/>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1" name="Freeform 11931">
                <a:extLst>
                  <a:ext uri="{FF2B5EF4-FFF2-40B4-BE49-F238E27FC236}">
                    <a16:creationId xmlns:a16="http://schemas.microsoft.com/office/drawing/2014/main" id="{9C44275F-CA27-482E-94F9-4308B6FEAFB3}"/>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2" name="Freeform 11932">
                <a:extLst>
                  <a:ext uri="{FF2B5EF4-FFF2-40B4-BE49-F238E27FC236}">
                    <a16:creationId xmlns:a16="http://schemas.microsoft.com/office/drawing/2014/main" id="{30087415-0234-46CA-9073-66AEB9B1C4FC}"/>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3" name="Freeform 11933">
                <a:extLst>
                  <a:ext uri="{FF2B5EF4-FFF2-40B4-BE49-F238E27FC236}">
                    <a16:creationId xmlns:a16="http://schemas.microsoft.com/office/drawing/2014/main" id="{817FA8BC-ABBA-437F-BD4D-CBD49F268640}"/>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4" name="Freeform 11934">
                <a:extLst>
                  <a:ext uri="{FF2B5EF4-FFF2-40B4-BE49-F238E27FC236}">
                    <a16:creationId xmlns:a16="http://schemas.microsoft.com/office/drawing/2014/main" id="{464CF8A5-9BFD-4BE0-8DEF-338DBF84BFBE}"/>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5" name="Freeform 11935">
                <a:extLst>
                  <a:ext uri="{FF2B5EF4-FFF2-40B4-BE49-F238E27FC236}">
                    <a16:creationId xmlns:a16="http://schemas.microsoft.com/office/drawing/2014/main" id="{DC8028D2-8649-4A85-9D58-C5DE12FC5090}"/>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6" name="Freeform 11936">
                <a:extLst>
                  <a:ext uri="{FF2B5EF4-FFF2-40B4-BE49-F238E27FC236}">
                    <a16:creationId xmlns:a16="http://schemas.microsoft.com/office/drawing/2014/main" id="{377EB21D-4AA1-4E18-BE28-0E328904FB97}"/>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7" name="Freeform 11937">
                <a:extLst>
                  <a:ext uri="{FF2B5EF4-FFF2-40B4-BE49-F238E27FC236}">
                    <a16:creationId xmlns:a16="http://schemas.microsoft.com/office/drawing/2014/main" id="{6F290A48-3C08-4000-9DE7-AD8FB17F77C2}"/>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8" name="Freeform 11938">
                <a:extLst>
                  <a:ext uri="{FF2B5EF4-FFF2-40B4-BE49-F238E27FC236}">
                    <a16:creationId xmlns:a16="http://schemas.microsoft.com/office/drawing/2014/main" id="{7AF378ED-DA90-422A-8927-920D827D41AD}"/>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9" name="Freeform 11939">
                <a:extLst>
                  <a:ext uri="{FF2B5EF4-FFF2-40B4-BE49-F238E27FC236}">
                    <a16:creationId xmlns:a16="http://schemas.microsoft.com/office/drawing/2014/main" id="{61C8C37F-4845-4C69-8B99-37F20BFC15A2}"/>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0" name="Freeform 11940">
                <a:extLst>
                  <a:ext uri="{FF2B5EF4-FFF2-40B4-BE49-F238E27FC236}">
                    <a16:creationId xmlns:a16="http://schemas.microsoft.com/office/drawing/2014/main" id="{83BED07F-B55D-4785-8418-3436D1FD9727}"/>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1" name="Freeform 11941">
                <a:extLst>
                  <a:ext uri="{FF2B5EF4-FFF2-40B4-BE49-F238E27FC236}">
                    <a16:creationId xmlns:a16="http://schemas.microsoft.com/office/drawing/2014/main" id="{E46F8878-4AE8-416A-A214-2162E086D482}"/>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2" name="Freeform 11942">
                <a:extLst>
                  <a:ext uri="{FF2B5EF4-FFF2-40B4-BE49-F238E27FC236}">
                    <a16:creationId xmlns:a16="http://schemas.microsoft.com/office/drawing/2014/main" id="{CC16F47D-FA9C-4E16-BA43-442BA410D25F}"/>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3" name="Freeform 11943">
                <a:extLst>
                  <a:ext uri="{FF2B5EF4-FFF2-40B4-BE49-F238E27FC236}">
                    <a16:creationId xmlns:a16="http://schemas.microsoft.com/office/drawing/2014/main" id="{B7A81146-CBD2-4A58-8155-CA9B74EDB806}"/>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4" name="Freeform 11944">
                <a:extLst>
                  <a:ext uri="{FF2B5EF4-FFF2-40B4-BE49-F238E27FC236}">
                    <a16:creationId xmlns:a16="http://schemas.microsoft.com/office/drawing/2014/main" id="{F7C496AD-4DF8-484C-8057-15A5058E8B3A}"/>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5" name="Freeform 11945">
                <a:extLst>
                  <a:ext uri="{FF2B5EF4-FFF2-40B4-BE49-F238E27FC236}">
                    <a16:creationId xmlns:a16="http://schemas.microsoft.com/office/drawing/2014/main" id="{AC448188-0D2B-4512-B014-C6F1B985A982}"/>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6" name="Freeform 11946">
                <a:extLst>
                  <a:ext uri="{FF2B5EF4-FFF2-40B4-BE49-F238E27FC236}">
                    <a16:creationId xmlns:a16="http://schemas.microsoft.com/office/drawing/2014/main" id="{606A3574-307A-4214-A660-3A17460C7C51}"/>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7" name="Freeform 11947">
                <a:extLst>
                  <a:ext uri="{FF2B5EF4-FFF2-40B4-BE49-F238E27FC236}">
                    <a16:creationId xmlns:a16="http://schemas.microsoft.com/office/drawing/2014/main" id="{4AE04ED4-E790-4216-93A0-1C94E38E9C71}"/>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8" name="Freeform 11948">
                <a:extLst>
                  <a:ext uri="{FF2B5EF4-FFF2-40B4-BE49-F238E27FC236}">
                    <a16:creationId xmlns:a16="http://schemas.microsoft.com/office/drawing/2014/main" id="{73318D2D-13BD-4603-BD1F-EF030AE6D356}"/>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9" name="Freeform 11949">
                <a:extLst>
                  <a:ext uri="{FF2B5EF4-FFF2-40B4-BE49-F238E27FC236}">
                    <a16:creationId xmlns:a16="http://schemas.microsoft.com/office/drawing/2014/main" id="{188F1908-9C68-4D98-A2D7-6C376CAE2DBB}"/>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0" name="Freeform 11950">
                <a:extLst>
                  <a:ext uri="{FF2B5EF4-FFF2-40B4-BE49-F238E27FC236}">
                    <a16:creationId xmlns:a16="http://schemas.microsoft.com/office/drawing/2014/main" id="{DC90F521-CF9D-4757-9EFC-0C966867DCAC}"/>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1" name="Freeform 11951">
                <a:extLst>
                  <a:ext uri="{FF2B5EF4-FFF2-40B4-BE49-F238E27FC236}">
                    <a16:creationId xmlns:a16="http://schemas.microsoft.com/office/drawing/2014/main" id="{581D21C6-470A-403D-9801-9FAF63006BCF}"/>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2" name="Freeform 11952">
                <a:extLst>
                  <a:ext uri="{FF2B5EF4-FFF2-40B4-BE49-F238E27FC236}">
                    <a16:creationId xmlns:a16="http://schemas.microsoft.com/office/drawing/2014/main" id="{A795050D-F0E8-4D25-89E2-93CF4761D7E1}"/>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3" name="Freeform 11953">
                <a:extLst>
                  <a:ext uri="{FF2B5EF4-FFF2-40B4-BE49-F238E27FC236}">
                    <a16:creationId xmlns:a16="http://schemas.microsoft.com/office/drawing/2014/main" id="{5FCD2287-5DC8-46B9-BB31-C76E16D12717}"/>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4" name="Freeform 11954">
                <a:extLst>
                  <a:ext uri="{FF2B5EF4-FFF2-40B4-BE49-F238E27FC236}">
                    <a16:creationId xmlns:a16="http://schemas.microsoft.com/office/drawing/2014/main" id="{F0BA2490-DBC7-4201-BF1A-4706A3DAD21A}"/>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5" name="Freeform 11955">
                <a:extLst>
                  <a:ext uri="{FF2B5EF4-FFF2-40B4-BE49-F238E27FC236}">
                    <a16:creationId xmlns:a16="http://schemas.microsoft.com/office/drawing/2014/main" id="{D154F5D5-54DD-453B-9645-5A1AB6BBBEEB}"/>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6" name="Freeform 11956">
                <a:extLst>
                  <a:ext uri="{FF2B5EF4-FFF2-40B4-BE49-F238E27FC236}">
                    <a16:creationId xmlns:a16="http://schemas.microsoft.com/office/drawing/2014/main" id="{8367AC0E-E3D6-42E5-91EA-B4243EFD8BB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7" name="Freeform 11957">
                <a:extLst>
                  <a:ext uri="{FF2B5EF4-FFF2-40B4-BE49-F238E27FC236}">
                    <a16:creationId xmlns:a16="http://schemas.microsoft.com/office/drawing/2014/main" id="{412F4990-ADD1-48D4-85E9-004356D01202}"/>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8" name="Freeform 11958">
                <a:extLst>
                  <a:ext uri="{FF2B5EF4-FFF2-40B4-BE49-F238E27FC236}">
                    <a16:creationId xmlns:a16="http://schemas.microsoft.com/office/drawing/2014/main" id="{62269FC5-BA53-41C3-99A9-0780C3B8FC04}"/>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9" name="Freeform 11959">
                <a:extLst>
                  <a:ext uri="{FF2B5EF4-FFF2-40B4-BE49-F238E27FC236}">
                    <a16:creationId xmlns:a16="http://schemas.microsoft.com/office/drawing/2014/main" id="{B0B3EF0C-9A68-4410-A9B0-8BC067924C0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0" name="Freeform 11960">
                <a:extLst>
                  <a:ext uri="{FF2B5EF4-FFF2-40B4-BE49-F238E27FC236}">
                    <a16:creationId xmlns:a16="http://schemas.microsoft.com/office/drawing/2014/main" id="{1E5E4A3D-2183-4F14-81BD-8514B2375E6D}"/>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1" name="Freeform 11961">
                <a:extLst>
                  <a:ext uri="{FF2B5EF4-FFF2-40B4-BE49-F238E27FC236}">
                    <a16:creationId xmlns:a16="http://schemas.microsoft.com/office/drawing/2014/main" id="{1950BCB9-B0DD-45E6-A006-12984F1B0189}"/>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2" name="Freeform 11962">
                <a:extLst>
                  <a:ext uri="{FF2B5EF4-FFF2-40B4-BE49-F238E27FC236}">
                    <a16:creationId xmlns:a16="http://schemas.microsoft.com/office/drawing/2014/main" id="{4AF3494F-1A74-46D3-B152-818E80584E5C}"/>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3" name="Freeform 11963">
                <a:extLst>
                  <a:ext uri="{FF2B5EF4-FFF2-40B4-BE49-F238E27FC236}">
                    <a16:creationId xmlns:a16="http://schemas.microsoft.com/office/drawing/2014/main" id="{EAD07520-247F-43D2-B18E-327B5684B5C4}"/>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4" name="Freeform 11964">
                <a:extLst>
                  <a:ext uri="{FF2B5EF4-FFF2-40B4-BE49-F238E27FC236}">
                    <a16:creationId xmlns:a16="http://schemas.microsoft.com/office/drawing/2014/main" id="{EEF4E4F1-1B1E-447A-BA90-49FBADE1E372}"/>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5" name="Freeform 11965">
                <a:extLst>
                  <a:ext uri="{FF2B5EF4-FFF2-40B4-BE49-F238E27FC236}">
                    <a16:creationId xmlns:a16="http://schemas.microsoft.com/office/drawing/2014/main" id="{AF4731DC-E54E-4B2B-ACD3-907CC5B12B41}"/>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6" name="Freeform 11966">
                <a:extLst>
                  <a:ext uri="{FF2B5EF4-FFF2-40B4-BE49-F238E27FC236}">
                    <a16:creationId xmlns:a16="http://schemas.microsoft.com/office/drawing/2014/main" id="{3A853ED5-A525-452E-9C32-6CE1BAB01D1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7" name="Freeform 11967">
                <a:extLst>
                  <a:ext uri="{FF2B5EF4-FFF2-40B4-BE49-F238E27FC236}">
                    <a16:creationId xmlns:a16="http://schemas.microsoft.com/office/drawing/2014/main" id="{F0FD4BFD-3892-433C-AEA5-F8F657480949}"/>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8" name="Freeform 11968">
                <a:extLst>
                  <a:ext uri="{FF2B5EF4-FFF2-40B4-BE49-F238E27FC236}">
                    <a16:creationId xmlns:a16="http://schemas.microsoft.com/office/drawing/2014/main" id="{54EAC879-CFC1-4C0D-A5F8-1730AA2E5C49}"/>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9" name="Freeform 11969">
                <a:extLst>
                  <a:ext uri="{FF2B5EF4-FFF2-40B4-BE49-F238E27FC236}">
                    <a16:creationId xmlns:a16="http://schemas.microsoft.com/office/drawing/2014/main" id="{ED5EBCE3-61C1-4C4F-BD96-B3B7EED90FE1}"/>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0" name="Freeform 11970">
                <a:extLst>
                  <a:ext uri="{FF2B5EF4-FFF2-40B4-BE49-F238E27FC236}">
                    <a16:creationId xmlns:a16="http://schemas.microsoft.com/office/drawing/2014/main" id="{94662FB0-79AD-4B15-A7E8-395D797510E4}"/>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1" name="Freeform 11971">
                <a:extLst>
                  <a:ext uri="{FF2B5EF4-FFF2-40B4-BE49-F238E27FC236}">
                    <a16:creationId xmlns:a16="http://schemas.microsoft.com/office/drawing/2014/main" id="{96D20268-4D05-41C2-BF5B-07B85989895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2" name="Freeform 11972">
                <a:extLst>
                  <a:ext uri="{FF2B5EF4-FFF2-40B4-BE49-F238E27FC236}">
                    <a16:creationId xmlns:a16="http://schemas.microsoft.com/office/drawing/2014/main" id="{B153658B-648B-41BC-B5F1-CD9A7FCAF7A8}"/>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3" name="Freeform 11973">
                <a:extLst>
                  <a:ext uri="{FF2B5EF4-FFF2-40B4-BE49-F238E27FC236}">
                    <a16:creationId xmlns:a16="http://schemas.microsoft.com/office/drawing/2014/main" id="{000CB370-0FA8-4854-8A6F-2B243DAF9DAC}"/>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4" name="Freeform 11974">
                <a:extLst>
                  <a:ext uri="{FF2B5EF4-FFF2-40B4-BE49-F238E27FC236}">
                    <a16:creationId xmlns:a16="http://schemas.microsoft.com/office/drawing/2014/main" id="{87F3C1B9-8A26-4A4F-8262-2B3562515C6B}"/>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5" name="Freeform 11975">
                <a:extLst>
                  <a:ext uri="{FF2B5EF4-FFF2-40B4-BE49-F238E27FC236}">
                    <a16:creationId xmlns:a16="http://schemas.microsoft.com/office/drawing/2014/main" id="{C1FC205B-6527-43F6-B88E-C2463FA0D098}"/>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6" name="Freeform 11976">
                <a:extLst>
                  <a:ext uri="{FF2B5EF4-FFF2-40B4-BE49-F238E27FC236}">
                    <a16:creationId xmlns:a16="http://schemas.microsoft.com/office/drawing/2014/main" id="{4B289B81-7715-4265-B290-1C302C98E3B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7" name="Freeform 11977">
                <a:extLst>
                  <a:ext uri="{FF2B5EF4-FFF2-40B4-BE49-F238E27FC236}">
                    <a16:creationId xmlns:a16="http://schemas.microsoft.com/office/drawing/2014/main" id="{40480FCB-47A0-421C-A8C5-5117C6C1A5C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8" name="Freeform 11978">
                <a:extLst>
                  <a:ext uri="{FF2B5EF4-FFF2-40B4-BE49-F238E27FC236}">
                    <a16:creationId xmlns:a16="http://schemas.microsoft.com/office/drawing/2014/main" id="{95B327B5-2FAB-4755-ACA1-7BA2DB83196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9" name="Freeform 11979">
                <a:extLst>
                  <a:ext uri="{FF2B5EF4-FFF2-40B4-BE49-F238E27FC236}">
                    <a16:creationId xmlns:a16="http://schemas.microsoft.com/office/drawing/2014/main" id="{69CC6D12-966C-4C08-9460-DDB0D4D39A43}"/>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0" name="Freeform 11980">
                <a:extLst>
                  <a:ext uri="{FF2B5EF4-FFF2-40B4-BE49-F238E27FC236}">
                    <a16:creationId xmlns:a16="http://schemas.microsoft.com/office/drawing/2014/main" id="{F1A33DCD-85BE-434C-B017-FCEFFD09793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1" name="Freeform 11981">
                <a:extLst>
                  <a:ext uri="{FF2B5EF4-FFF2-40B4-BE49-F238E27FC236}">
                    <a16:creationId xmlns:a16="http://schemas.microsoft.com/office/drawing/2014/main" id="{74E5D9EC-DFCA-4183-A2F1-E76825D41B6A}"/>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2" name="Freeform 11982">
                <a:extLst>
                  <a:ext uri="{FF2B5EF4-FFF2-40B4-BE49-F238E27FC236}">
                    <a16:creationId xmlns:a16="http://schemas.microsoft.com/office/drawing/2014/main" id="{9F1FE6FB-38DF-4E75-B2D7-10671F17401B}"/>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3" name="Freeform 11983">
                <a:extLst>
                  <a:ext uri="{FF2B5EF4-FFF2-40B4-BE49-F238E27FC236}">
                    <a16:creationId xmlns:a16="http://schemas.microsoft.com/office/drawing/2014/main" id="{5E4A8422-8751-4612-8ACD-4D75D37F19DC}"/>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4" name="Freeform 11984">
                <a:extLst>
                  <a:ext uri="{FF2B5EF4-FFF2-40B4-BE49-F238E27FC236}">
                    <a16:creationId xmlns:a16="http://schemas.microsoft.com/office/drawing/2014/main" id="{7CD13923-83AC-4C3A-8DCE-784AC6B4265D}"/>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5" name="Freeform 11985">
                <a:extLst>
                  <a:ext uri="{FF2B5EF4-FFF2-40B4-BE49-F238E27FC236}">
                    <a16:creationId xmlns:a16="http://schemas.microsoft.com/office/drawing/2014/main" id="{8C9290E0-F068-46A9-8BBD-6BF05FB0863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6" name="Freeform 11986">
                <a:extLst>
                  <a:ext uri="{FF2B5EF4-FFF2-40B4-BE49-F238E27FC236}">
                    <a16:creationId xmlns:a16="http://schemas.microsoft.com/office/drawing/2014/main" id="{3733A5FD-8510-40CF-9C80-E85CB4883A4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7" name="Freeform 11987">
                <a:extLst>
                  <a:ext uri="{FF2B5EF4-FFF2-40B4-BE49-F238E27FC236}">
                    <a16:creationId xmlns:a16="http://schemas.microsoft.com/office/drawing/2014/main" id="{283185F6-31D5-4909-80A2-8ED953FADA61}"/>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8" name="Freeform 11988">
                <a:extLst>
                  <a:ext uri="{FF2B5EF4-FFF2-40B4-BE49-F238E27FC236}">
                    <a16:creationId xmlns:a16="http://schemas.microsoft.com/office/drawing/2014/main" id="{0B78B143-46C6-4B30-83F5-979870DC417D}"/>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9" name="Freeform 11989">
                <a:extLst>
                  <a:ext uri="{FF2B5EF4-FFF2-40B4-BE49-F238E27FC236}">
                    <a16:creationId xmlns:a16="http://schemas.microsoft.com/office/drawing/2014/main" id="{E2B40439-2769-4F72-9F0C-DB21B8F1C854}"/>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0" name="Freeform 11990">
                <a:extLst>
                  <a:ext uri="{FF2B5EF4-FFF2-40B4-BE49-F238E27FC236}">
                    <a16:creationId xmlns:a16="http://schemas.microsoft.com/office/drawing/2014/main" id="{29727EF0-828B-43E4-B26C-226F163DCDE5}"/>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1" name="Freeform 11991">
                <a:extLst>
                  <a:ext uri="{FF2B5EF4-FFF2-40B4-BE49-F238E27FC236}">
                    <a16:creationId xmlns:a16="http://schemas.microsoft.com/office/drawing/2014/main" id="{041CE9E9-972F-4262-83D8-7EA7EA872775}"/>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2" name="Freeform 11992">
                <a:extLst>
                  <a:ext uri="{FF2B5EF4-FFF2-40B4-BE49-F238E27FC236}">
                    <a16:creationId xmlns:a16="http://schemas.microsoft.com/office/drawing/2014/main" id="{4202D9D4-FB7C-4E24-8FB4-A898D2EF947C}"/>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3" name="Freeform 11993">
                <a:extLst>
                  <a:ext uri="{FF2B5EF4-FFF2-40B4-BE49-F238E27FC236}">
                    <a16:creationId xmlns:a16="http://schemas.microsoft.com/office/drawing/2014/main" id="{DCCC298A-8D53-4208-9295-BCE3ED95CFE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4" name="Freeform 11994">
                <a:extLst>
                  <a:ext uri="{FF2B5EF4-FFF2-40B4-BE49-F238E27FC236}">
                    <a16:creationId xmlns:a16="http://schemas.microsoft.com/office/drawing/2014/main" id="{DF2FDA56-199F-462C-9D64-1DF59007AA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5" name="Freeform 11995">
                <a:extLst>
                  <a:ext uri="{FF2B5EF4-FFF2-40B4-BE49-F238E27FC236}">
                    <a16:creationId xmlns:a16="http://schemas.microsoft.com/office/drawing/2014/main" id="{ECF53279-7B9D-4F06-A5EF-FC1E5DF1C7D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6" name="Freeform 11996">
                <a:extLst>
                  <a:ext uri="{FF2B5EF4-FFF2-40B4-BE49-F238E27FC236}">
                    <a16:creationId xmlns:a16="http://schemas.microsoft.com/office/drawing/2014/main" id="{B2AD8D68-9738-4CE5-84DD-43F215FF4E7C}"/>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7" name="Freeform 11997">
                <a:extLst>
                  <a:ext uri="{FF2B5EF4-FFF2-40B4-BE49-F238E27FC236}">
                    <a16:creationId xmlns:a16="http://schemas.microsoft.com/office/drawing/2014/main" id="{D4550DAC-860C-4735-ADE9-BAFA0684BC65}"/>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8" name="Freeform 11998">
                <a:extLst>
                  <a:ext uri="{FF2B5EF4-FFF2-40B4-BE49-F238E27FC236}">
                    <a16:creationId xmlns:a16="http://schemas.microsoft.com/office/drawing/2014/main" id="{944028C7-E37F-4E00-B22B-7A203AB18B1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9" name="Freeform 11999">
                <a:extLst>
                  <a:ext uri="{FF2B5EF4-FFF2-40B4-BE49-F238E27FC236}">
                    <a16:creationId xmlns:a16="http://schemas.microsoft.com/office/drawing/2014/main" id="{0362265D-2F55-49C0-8487-451B35F0DCA8}"/>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0" name="Freeform 12000">
                <a:extLst>
                  <a:ext uri="{FF2B5EF4-FFF2-40B4-BE49-F238E27FC236}">
                    <a16:creationId xmlns:a16="http://schemas.microsoft.com/office/drawing/2014/main" id="{D0114182-07CE-4227-BAEA-CF1A4D4C017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1" name="Freeform 12001">
                <a:extLst>
                  <a:ext uri="{FF2B5EF4-FFF2-40B4-BE49-F238E27FC236}">
                    <a16:creationId xmlns:a16="http://schemas.microsoft.com/office/drawing/2014/main" id="{755CFD60-58E2-4D30-BBAC-0C3DE3C55CE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2" name="Freeform 12002">
                <a:extLst>
                  <a:ext uri="{FF2B5EF4-FFF2-40B4-BE49-F238E27FC236}">
                    <a16:creationId xmlns:a16="http://schemas.microsoft.com/office/drawing/2014/main" id="{FDF907CD-DEFF-4C11-88B6-3FD45A939A6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3" name="Freeform 12003">
                <a:extLst>
                  <a:ext uri="{FF2B5EF4-FFF2-40B4-BE49-F238E27FC236}">
                    <a16:creationId xmlns:a16="http://schemas.microsoft.com/office/drawing/2014/main" id="{330582E8-47C6-4C05-90FB-B384401AA72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4" name="Freeform 12004">
                <a:extLst>
                  <a:ext uri="{FF2B5EF4-FFF2-40B4-BE49-F238E27FC236}">
                    <a16:creationId xmlns:a16="http://schemas.microsoft.com/office/drawing/2014/main" id="{E059B3FD-B3CB-4D80-AF35-C3FBAD44A1DD}"/>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5" name="Freeform 12005">
                <a:extLst>
                  <a:ext uri="{FF2B5EF4-FFF2-40B4-BE49-F238E27FC236}">
                    <a16:creationId xmlns:a16="http://schemas.microsoft.com/office/drawing/2014/main" id="{FC15946A-0794-4E77-BA96-4C95663AE2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6" name="Freeform 12006">
                <a:extLst>
                  <a:ext uri="{FF2B5EF4-FFF2-40B4-BE49-F238E27FC236}">
                    <a16:creationId xmlns:a16="http://schemas.microsoft.com/office/drawing/2014/main" id="{F15817F1-90CE-4AFD-A264-C5DDE86AB615}"/>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7" name="Freeform 12007">
                <a:extLst>
                  <a:ext uri="{FF2B5EF4-FFF2-40B4-BE49-F238E27FC236}">
                    <a16:creationId xmlns:a16="http://schemas.microsoft.com/office/drawing/2014/main" id="{DE1253BE-029D-4965-832F-17E17325B43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8" name="Freeform 12008">
                <a:extLst>
                  <a:ext uri="{FF2B5EF4-FFF2-40B4-BE49-F238E27FC236}">
                    <a16:creationId xmlns:a16="http://schemas.microsoft.com/office/drawing/2014/main" id="{7A742061-9B22-45D4-AB86-CB925EDBB0E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9" name="Freeform 12009">
                <a:extLst>
                  <a:ext uri="{FF2B5EF4-FFF2-40B4-BE49-F238E27FC236}">
                    <a16:creationId xmlns:a16="http://schemas.microsoft.com/office/drawing/2014/main" id="{9482B46C-F98F-4D77-AB88-F0311D5554D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0" name="Freeform 12010">
                <a:extLst>
                  <a:ext uri="{FF2B5EF4-FFF2-40B4-BE49-F238E27FC236}">
                    <a16:creationId xmlns:a16="http://schemas.microsoft.com/office/drawing/2014/main" id="{37EB6438-528E-4E0F-A266-5F3C09D8B6A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1" name="Freeform 12011">
                <a:extLst>
                  <a:ext uri="{FF2B5EF4-FFF2-40B4-BE49-F238E27FC236}">
                    <a16:creationId xmlns:a16="http://schemas.microsoft.com/office/drawing/2014/main" id="{40B6EB53-E598-4697-A1F3-74FB3EDF6FF9}"/>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2" name="Freeform 12012">
                <a:extLst>
                  <a:ext uri="{FF2B5EF4-FFF2-40B4-BE49-F238E27FC236}">
                    <a16:creationId xmlns:a16="http://schemas.microsoft.com/office/drawing/2014/main" id="{D5C965A9-9BA8-4BFE-9EB8-CA2200EA77D7}"/>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3" name="Freeform 12013">
                <a:extLst>
                  <a:ext uri="{FF2B5EF4-FFF2-40B4-BE49-F238E27FC236}">
                    <a16:creationId xmlns:a16="http://schemas.microsoft.com/office/drawing/2014/main" id="{8FEFE41D-62CE-467E-AC6F-606501861636}"/>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4" name="Freeform 12014">
                <a:extLst>
                  <a:ext uri="{FF2B5EF4-FFF2-40B4-BE49-F238E27FC236}">
                    <a16:creationId xmlns:a16="http://schemas.microsoft.com/office/drawing/2014/main" id="{F51E73C7-EA4C-4A62-B736-1D5F6D14CBF7}"/>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5" name="Freeform 12015">
                <a:extLst>
                  <a:ext uri="{FF2B5EF4-FFF2-40B4-BE49-F238E27FC236}">
                    <a16:creationId xmlns:a16="http://schemas.microsoft.com/office/drawing/2014/main" id="{9497EDD1-3CA1-43DF-AB3B-37F6D5040D3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6" name="Freeform 12016">
                <a:extLst>
                  <a:ext uri="{FF2B5EF4-FFF2-40B4-BE49-F238E27FC236}">
                    <a16:creationId xmlns:a16="http://schemas.microsoft.com/office/drawing/2014/main" id="{5CF8F28F-61F3-4BC4-B36E-6EDC8FDEA6A4}"/>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7" name="Freeform 12017">
                <a:extLst>
                  <a:ext uri="{FF2B5EF4-FFF2-40B4-BE49-F238E27FC236}">
                    <a16:creationId xmlns:a16="http://schemas.microsoft.com/office/drawing/2014/main" id="{0E590698-F8E8-449B-B230-A8B770E02B9B}"/>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8" name="Freeform 12018">
                <a:extLst>
                  <a:ext uri="{FF2B5EF4-FFF2-40B4-BE49-F238E27FC236}">
                    <a16:creationId xmlns:a16="http://schemas.microsoft.com/office/drawing/2014/main" id="{4AF9C1AB-C1D6-4318-AC37-A583F2029365}"/>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9" name="Freeform 12019">
                <a:extLst>
                  <a:ext uri="{FF2B5EF4-FFF2-40B4-BE49-F238E27FC236}">
                    <a16:creationId xmlns:a16="http://schemas.microsoft.com/office/drawing/2014/main" id="{E1C898BC-E3F2-4622-BACB-8630E8EA1DD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0" name="Freeform 12020">
                <a:extLst>
                  <a:ext uri="{FF2B5EF4-FFF2-40B4-BE49-F238E27FC236}">
                    <a16:creationId xmlns:a16="http://schemas.microsoft.com/office/drawing/2014/main" id="{36A5FA85-5FC7-4992-BC73-6611E1246392}"/>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1" name="Freeform 12021">
                <a:extLst>
                  <a:ext uri="{FF2B5EF4-FFF2-40B4-BE49-F238E27FC236}">
                    <a16:creationId xmlns:a16="http://schemas.microsoft.com/office/drawing/2014/main" id="{2A72CBBD-07C8-4144-BB83-F4915DD20D52}"/>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2" name="Freeform 12022">
                <a:extLst>
                  <a:ext uri="{FF2B5EF4-FFF2-40B4-BE49-F238E27FC236}">
                    <a16:creationId xmlns:a16="http://schemas.microsoft.com/office/drawing/2014/main" id="{9C02B4FF-B7DD-402D-AA93-CEF754A97253}"/>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3" name="Freeform 12023">
                <a:extLst>
                  <a:ext uri="{FF2B5EF4-FFF2-40B4-BE49-F238E27FC236}">
                    <a16:creationId xmlns:a16="http://schemas.microsoft.com/office/drawing/2014/main" id="{41098327-15CA-4EEE-8FD7-9DB89480DF5A}"/>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4" name="Freeform 12024">
                <a:extLst>
                  <a:ext uri="{FF2B5EF4-FFF2-40B4-BE49-F238E27FC236}">
                    <a16:creationId xmlns:a16="http://schemas.microsoft.com/office/drawing/2014/main" id="{CE8E03B6-D78D-41F7-8984-3C155966566D}"/>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5" name="Freeform 12025">
                <a:extLst>
                  <a:ext uri="{FF2B5EF4-FFF2-40B4-BE49-F238E27FC236}">
                    <a16:creationId xmlns:a16="http://schemas.microsoft.com/office/drawing/2014/main" id="{8677CFED-FC38-4490-BB5C-7CCA2FACF2C1}"/>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6" name="Freeform 12026">
                <a:extLst>
                  <a:ext uri="{FF2B5EF4-FFF2-40B4-BE49-F238E27FC236}">
                    <a16:creationId xmlns:a16="http://schemas.microsoft.com/office/drawing/2014/main" id="{51934DE3-8C4E-4D5E-85F4-1D0FF86C1091}"/>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7" name="Freeform 12027">
                <a:extLst>
                  <a:ext uri="{FF2B5EF4-FFF2-40B4-BE49-F238E27FC236}">
                    <a16:creationId xmlns:a16="http://schemas.microsoft.com/office/drawing/2014/main" id="{70F24CDD-61DF-41D9-96F2-D05BF82234FD}"/>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8" name="Freeform 12028">
                <a:extLst>
                  <a:ext uri="{FF2B5EF4-FFF2-40B4-BE49-F238E27FC236}">
                    <a16:creationId xmlns:a16="http://schemas.microsoft.com/office/drawing/2014/main" id="{DAF39A64-196F-4890-8C8F-9DE3DE82CFDF}"/>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9" name="Freeform 12029">
                <a:extLst>
                  <a:ext uri="{FF2B5EF4-FFF2-40B4-BE49-F238E27FC236}">
                    <a16:creationId xmlns:a16="http://schemas.microsoft.com/office/drawing/2014/main" id="{3C118000-CD32-405A-8B35-8C7508707E4C}"/>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0" name="Freeform 12030">
                <a:extLst>
                  <a:ext uri="{FF2B5EF4-FFF2-40B4-BE49-F238E27FC236}">
                    <a16:creationId xmlns:a16="http://schemas.microsoft.com/office/drawing/2014/main" id="{D9C3F055-AB4B-4D37-8650-5A4CD6870B5A}"/>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1" name="Freeform 12031">
                <a:extLst>
                  <a:ext uri="{FF2B5EF4-FFF2-40B4-BE49-F238E27FC236}">
                    <a16:creationId xmlns:a16="http://schemas.microsoft.com/office/drawing/2014/main" id="{86597BF2-34B3-4C43-B0A8-824030580924}"/>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2" name="Freeform 12032">
                <a:extLst>
                  <a:ext uri="{FF2B5EF4-FFF2-40B4-BE49-F238E27FC236}">
                    <a16:creationId xmlns:a16="http://schemas.microsoft.com/office/drawing/2014/main" id="{64DBD81F-3208-452C-9E0D-05D1EDF860DA}"/>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3" name="Freeform 12033">
                <a:extLst>
                  <a:ext uri="{FF2B5EF4-FFF2-40B4-BE49-F238E27FC236}">
                    <a16:creationId xmlns:a16="http://schemas.microsoft.com/office/drawing/2014/main" id="{7CDA582B-2251-4A6B-969E-91ED51FE2858}"/>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4" name="Freeform 12034">
                <a:extLst>
                  <a:ext uri="{FF2B5EF4-FFF2-40B4-BE49-F238E27FC236}">
                    <a16:creationId xmlns:a16="http://schemas.microsoft.com/office/drawing/2014/main" id="{E022BC2E-7B34-408D-BD6E-0D58584109EE}"/>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5" name="Freeform 12035">
                <a:extLst>
                  <a:ext uri="{FF2B5EF4-FFF2-40B4-BE49-F238E27FC236}">
                    <a16:creationId xmlns:a16="http://schemas.microsoft.com/office/drawing/2014/main" id="{8A902DE2-6F61-4A12-BC0C-4D4F790241CB}"/>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6" name="Freeform 12036">
                <a:extLst>
                  <a:ext uri="{FF2B5EF4-FFF2-40B4-BE49-F238E27FC236}">
                    <a16:creationId xmlns:a16="http://schemas.microsoft.com/office/drawing/2014/main" id="{7918A7C1-9ED9-4C6E-8F93-877E334F2A94}"/>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7" name="Freeform 12037">
                <a:extLst>
                  <a:ext uri="{FF2B5EF4-FFF2-40B4-BE49-F238E27FC236}">
                    <a16:creationId xmlns:a16="http://schemas.microsoft.com/office/drawing/2014/main" id="{28A89E74-300F-4D4B-B4AD-A7ADBC10EE2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8" name="Freeform 12038">
                <a:extLst>
                  <a:ext uri="{FF2B5EF4-FFF2-40B4-BE49-F238E27FC236}">
                    <a16:creationId xmlns:a16="http://schemas.microsoft.com/office/drawing/2014/main" id="{8AFD21CB-7354-4F7B-B9CA-E06B7EDC1A4A}"/>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9" name="Freeform 12039">
                <a:extLst>
                  <a:ext uri="{FF2B5EF4-FFF2-40B4-BE49-F238E27FC236}">
                    <a16:creationId xmlns:a16="http://schemas.microsoft.com/office/drawing/2014/main" id="{DEEC88CF-BDAA-443D-8C98-EABBBCF41846}"/>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0" name="Freeform 12040">
                <a:extLst>
                  <a:ext uri="{FF2B5EF4-FFF2-40B4-BE49-F238E27FC236}">
                    <a16:creationId xmlns:a16="http://schemas.microsoft.com/office/drawing/2014/main" id="{1515CE7B-A80C-4121-9992-603C63C584BA}"/>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1" name="Freeform 12041">
                <a:extLst>
                  <a:ext uri="{FF2B5EF4-FFF2-40B4-BE49-F238E27FC236}">
                    <a16:creationId xmlns:a16="http://schemas.microsoft.com/office/drawing/2014/main" id="{F77BA254-673F-415A-8E8D-F3811A4A7767}"/>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2" name="Freeform 12042">
                <a:extLst>
                  <a:ext uri="{FF2B5EF4-FFF2-40B4-BE49-F238E27FC236}">
                    <a16:creationId xmlns:a16="http://schemas.microsoft.com/office/drawing/2014/main" id="{3123056C-5CBD-48EC-A802-2A8144B6E68A}"/>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3" name="Freeform 12043">
                <a:extLst>
                  <a:ext uri="{FF2B5EF4-FFF2-40B4-BE49-F238E27FC236}">
                    <a16:creationId xmlns:a16="http://schemas.microsoft.com/office/drawing/2014/main" id="{66F9C8FA-2DF2-421D-A325-6D33AF79587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4" name="Freeform 12044">
                <a:extLst>
                  <a:ext uri="{FF2B5EF4-FFF2-40B4-BE49-F238E27FC236}">
                    <a16:creationId xmlns:a16="http://schemas.microsoft.com/office/drawing/2014/main" id="{D376DDFD-71AE-4C9F-B0F2-D41D987FBE55}"/>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5" name="Freeform 12045">
                <a:extLst>
                  <a:ext uri="{FF2B5EF4-FFF2-40B4-BE49-F238E27FC236}">
                    <a16:creationId xmlns:a16="http://schemas.microsoft.com/office/drawing/2014/main" id="{7384E135-8633-4789-8025-92DEAA56EEC0}"/>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6" name="Freeform 12046">
                <a:extLst>
                  <a:ext uri="{FF2B5EF4-FFF2-40B4-BE49-F238E27FC236}">
                    <a16:creationId xmlns:a16="http://schemas.microsoft.com/office/drawing/2014/main" id="{D0B2758A-C050-491F-AC92-4846BFA8941F}"/>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7" name="Freeform 12047">
                <a:extLst>
                  <a:ext uri="{FF2B5EF4-FFF2-40B4-BE49-F238E27FC236}">
                    <a16:creationId xmlns:a16="http://schemas.microsoft.com/office/drawing/2014/main" id="{F5161930-1244-4673-9750-D85DA343A22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8" name="Freeform 12048">
                <a:extLst>
                  <a:ext uri="{FF2B5EF4-FFF2-40B4-BE49-F238E27FC236}">
                    <a16:creationId xmlns:a16="http://schemas.microsoft.com/office/drawing/2014/main" id="{B0F9FBC3-0841-4F9F-9E81-1F7B6C6C40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9" name="Freeform 12049">
                <a:extLst>
                  <a:ext uri="{FF2B5EF4-FFF2-40B4-BE49-F238E27FC236}">
                    <a16:creationId xmlns:a16="http://schemas.microsoft.com/office/drawing/2014/main" id="{0E19577B-35A7-4441-BFE2-CA66CBF4818A}"/>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0" name="Freeform 12050">
                <a:extLst>
                  <a:ext uri="{FF2B5EF4-FFF2-40B4-BE49-F238E27FC236}">
                    <a16:creationId xmlns:a16="http://schemas.microsoft.com/office/drawing/2014/main" id="{7DB2DF6D-00F0-43BD-BDF5-22D884CD0005}"/>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1" name="Freeform 12051">
                <a:extLst>
                  <a:ext uri="{FF2B5EF4-FFF2-40B4-BE49-F238E27FC236}">
                    <a16:creationId xmlns:a16="http://schemas.microsoft.com/office/drawing/2014/main" id="{96486E5C-B50D-4CD9-B29C-755F271DCFE3}"/>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2" name="Freeform 12052">
                <a:extLst>
                  <a:ext uri="{FF2B5EF4-FFF2-40B4-BE49-F238E27FC236}">
                    <a16:creationId xmlns:a16="http://schemas.microsoft.com/office/drawing/2014/main" id="{59D5852C-B209-48E3-9FB7-0DFF39975DA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3" name="Freeform 12053">
                <a:extLst>
                  <a:ext uri="{FF2B5EF4-FFF2-40B4-BE49-F238E27FC236}">
                    <a16:creationId xmlns:a16="http://schemas.microsoft.com/office/drawing/2014/main" id="{B7B714E3-A74B-47D2-B75E-0CCA5B6F946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4" name="Freeform 12054">
                <a:extLst>
                  <a:ext uri="{FF2B5EF4-FFF2-40B4-BE49-F238E27FC236}">
                    <a16:creationId xmlns:a16="http://schemas.microsoft.com/office/drawing/2014/main" id="{A839673C-C186-448C-A4E8-BA007830841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5" name="Freeform 12055">
                <a:extLst>
                  <a:ext uri="{FF2B5EF4-FFF2-40B4-BE49-F238E27FC236}">
                    <a16:creationId xmlns:a16="http://schemas.microsoft.com/office/drawing/2014/main" id="{0C6B5C37-6D3C-4800-A0BA-65CF6C81142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6" name="Freeform 12056">
                <a:extLst>
                  <a:ext uri="{FF2B5EF4-FFF2-40B4-BE49-F238E27FC236}">
                    <a16:creationId xmlns:a16="http://schemas.microsoft.com/office/drawing/2014/main" id="{41496F89-AC5F-4E6D-B01A-7AF66EC4227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7" name="Freeform 12057">
                <a:extLst>
                  <a:ext uri="{FF2B5EF4-FFF2-40B4-BE49-F238E27FC236}">
                    <a16:creationId xmlns:a16="http://schemas.microsoft.com/office/drawing/2014/main" id="{B2C8C344-CC22-4CF8-94F7-BE53B71EA7F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8" name="Freeform 12058">
                <a:extLst>
                  <a:ext uri="{FF2B5EF4-FFF2-40B4-BE49-F238E27FC236}">
                    <a16:creationId xmlns:a16="http://schemas.microsoft.com/office/drawing/2014/main" id="{B5032C92-68C6-4297-9B3C-A2041A087B6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9" name="Freeform 12059">
                <a:extLst>
                  <a:ext uri="{FF2B5EF4-FFF2-40B4-BE49-F238E27FC236}">
                    <a16:creationId xmlns:a16="http://schemas.microsoft.com/office/drawing/2014/main" id="{61BABB4E-CC90-44D1-85FE-1B4F756BAAD6}"/>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0" name="Freeform 12060">
                <a:extLst>
                  <a:ext uri="{FF2B5EF4-FFF2-40B4-BE49-F238E27FC236}">
                    <a16:creationId xmlns:a16="http://schemas.microsoft.com/office/drawing/2014/main" id="{B897E113-C1E3-42B1-8F9B-F4386544893C}"/>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1" name="Freeform 12061">
                <a:extLst>
                  <a:ext uri="{FF2B5EF4-FFF2-40B4-BE49-F238E27FC236}">
                    <a16:creationId xmlns:a16="http://schemas.microsoft.com/office/drawing/2014/main" id="{E5A58902-66C9-4B48-AF6E-2216C75DA2C7}"/>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2" name="Freeform 12062">
                <a:extLst>
                  <a:ext uri="{FF2B5EF4-FFF2-40B4-BE49-F238E27FC236}">
                    <a16:creationId xmlns:a16="http://schemas.microsoft.com/office/drawing/2014/main" id="{1CF0B3D0-05CA-4986-B48E-24BCFB45BCC5}"/>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3" name="Freeform 12063">
                <a:extLst>
                  <a:ext uri="{FF2B5EF4-FFF2-40B4-BE49-F238E27FC236}">
                    <a16:creationId xmlns:a16="http://schemas.microsoft.com/office/drawing/2014/main" id="{C71CAA6C-241E-4F97-A42F-A0EAD29F4A91}"/>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4" name="Freeform 12064">
                <a:extLst>
                  <a:ext uri="{FF2B5EF4-FFF2-40B4-BE49-F238E27FC236}">
                    <a16:creationId xmlns:a16="http://schemas.microsoft.com/office/drawing/2014/main" id="{FD9423E9-9B75-40A6-972A-54075179D33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5" name="Freeform 12065">
                <a:extLst>
                  <a:ext uri="{FF2B5EF4-FFF2-40B4-BE49-F238E27FC236}">
                    <a16:creationId xmlns:a16="http://schemas.microsoft.com/office/drawing/2014/main" id="{C9011256-3251-457C-8FEC-F740E236E6F1}"/>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6" name="Freeform 12066">
                <a:extLst>
                  <a:ext uri="{FF2B5EF4-FFF2-40B4-BE49-F238E27FC236}">
                    <a16:creationId xmlns:a16="http://schemas.microsoft.com/office/drawing/2014/main" id="{CDBEF8F4-1F85-4120-85E0-4A8C09FEA9C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7" name="Freeform 12067">
                <a:extLst>
                  <a:ext uri="{FF2B5EF4-FFF2-40B4-BE49-F238E27FC236}">
                    <a16:creationId xmlns:a16="http://schemas.microsoft.com/office/drawing/2014/main" id="{B17B61CC-46F8-4351-B961-C552E54D4B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8" name="Freeform 12068">
                <a:extLst>
                  <a:ext uri="{FF2B5EF4-FFF2-40B4-BE49-F238E27FC236}">
                    <a16:creationId xmlns:a16="http://schemas.microsoft.com/office/drawing/2014/main" id="{74A839A8-762F-47C0-89B2-40CD6AB2C76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9" name="Freeform 12069">
                <a:extLst>
                  <a:ext uri="{FF2B5EF4-FFF2-40B4-BE49-F238E27FC236}">
                    <a16:creationId xmlns:a16="http://schemas.microsoft.com/office/drawing/2014/main" id="{A2F9D27F-89CD-424F-A706-F50F08E7914B}"/>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0" name="Freeform 12070">
                <a:extLst>
                  <a:ext uri="{FF2B5EF4-FFF2-40B4-BE49-F238E27FC236}">
                    <a16:creationId xmlns:a16="http://schemas.microsoft.com/office/drawing/2014/main" id="{86DCCA6A-DE86-4E78-90A7-7E516DAA817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1" name="Freeform 12071">
                <a:extLst>
                  <a:ext uri="{FF2B5EF4-FFF2-40B4-BE49-F238E27FC236}">
                    <a16:creationId xmlns:a16="http://schemas.microsoft.com/office/drawing/2014/main" id="{8645C907-133D-4159-8C0F-538A24C47B5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2" name="Freeform 12072">
                <a:extLst>
                  <a:ext uri="{FF2B5EF4-FFF2-40B4-BE49-F238E27FC236}">
                    <a16:creationId xmlns:a16="http://schemas.microsoft.com/office/drawing/2014/main" id="{55CE2099-996F-4AE6-A1FA-A598968A457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3" name="Freeform 12073">
                <a:extLst>
                  <a:ext uri="{FF2B5EF4-FFF2-40B4-BE49-F238E27FC236}">
                    <a16:creationId xmlns:a16="http://schemas.microsoft.com/office/drawing/2014/main" id="{71AF824C-B4CA-493D-AE56-29C5B8BDF627}"/>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4" name="Freeform 12074">
                <a:extLst>
                  <a:ext uri="{FF2B5EF4-FFF2-40B4-BE49-F238E27FC236}">
                    <a16:creationId xmlns:a16="http://schemas.microsoft.com/office/drawing/2014/main" id="{08815ACD-00E5-4ECE-854C-1607106A04F1}"/>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5" name="Freeform 12075">
                <a:extLst>
                  <a:ext uri="{FF2B5EF4-FFF2-40B4-BE49-F238E27FC236}">
                    <a16:creationId xmlns:a16="http://schemas.microsoft.com/office/drawing/2014/main" id="{B234B1BA-CB0A-4CDF-A254-F2A7C0B3F848}"/>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6" name="Freeform 12076">
                <a:extLst>
                  <a:ext uri="{FF2B5EF4-FFF2-40B4-BE49-F238E27FC236}">
                    <a16:creationId xmlns:a16="http://schemas.microsoft.com/office/drawing/2014/main" id="{7603B5AC-455B-41CE-A9C9-D34A91A0DBE4}"/>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7" name="Freeform 12077">
                <a:extLst>
                  <a:ext uri="{FF2B5EF4-FFF2-40B4-BE49-F238E27FC236}">
                    <a16:creationId xmlns:a16="http://schemas.microsoft.com/office/drawing/2014/main" id="{C4F67A0D-A56E-4E11-923B-A6F9E98ABC1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8" name="Freeform 12078">
                <a:extLst>
                  <a:ext uri="{FF2B5EF4-FFF2-40B4-BE49-F238E27FC236}">
                    <a16:creationId xmlns:a16="http://schemas.microsoft.com/office/drawing/2014/main" id="{47BD2241-94A5-4F30-A297-E83B2F5FB236}"/>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9" name="Freeform 12079">
                <a:extLst>
                  <a:ext uri="{FF2B5EF4-FFF2-40B4-BE49-F238E27FC236}">
                    <a16:creationId xmlns:a16="http://schemas.microsoft.com/office/drawing/2014/main" id="{5A5BB78F-A34D-4137-BBAE-8A9D14C6EEC8}"/>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0" name="Freeform 12080">
                <a:extLst>
                  <a:ext uri="{FF2B5EF4-FFF2-40B4-BE49-F238E27FC236}">
                    <a16:creationId xmlns:a16="http://schemas.microsoft.com/office/drawing/2014/main" id="{3C6F31C1-2D5E-4965-B322-071F4D6F5562}"/>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1" name="Freeform 12081">
                <a:extLst>
                  <a:ext uri="{FF2B5EF4-FFF2-40B4-BE49-F238E27FC236}">
                    <a16:creationId xmlns:a16="http://schemas.microsoft.com/office/drawing/2014/main" id="{EBA8D225-5F38-43E6-A5E3-D3C7D819B4F5}"/>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2" name="Freeform 12082">
                <a:extLst>
                  <a:ext uri="{FF2B5EF4-FFF2-40B4-BE49-F238E27FC236}">
                    <a16:creationId xmlns:a16="http://schemas.microsoft.com/office/drawing/2014/main" id="{34240691-5ADD-4DF2-BEC3-03D17C9EBE8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3" name="Freeform 12083">
                <a:extLst>
                  <a:ext uri="{FF2B5EF4-FFF2-40B4-BE49-F238E27FC236}">
                    <a16:creationId xmlns:a16="http://schemas.microsoft.com/office/drawing/2014/main" id="{C6509F92-4C90-4C36-9E26-461FFB59D3FF}"/>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4" name="Freeform 12084">
                <a:extLst>
                  <a:ext uri="{FF2B5EF4-FFF2-40B4-BE49-F238E27FC236}">
                    <a16:creationId xmlns:a16="http://schemas.microsoft.com/office/drawing/2014/main" id="{F70E02D3-93B4-43F7-B4DA-56D925802FD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5" name="Freeform 12085">
                <a:extLst>
                  <a:ext uri="{FF2B5EF4-FFF2-40B4-BE49-F238E27FC236}">
                    <a16:creationId xmlns:a16="http://schemas.microsoft.com/office/drawing/2014/main" id="{A58F9407-58A9-4FE1-9774-476960749F01}"/>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6" name="Freeform 12086">
                <a:extLst>
                  <a:ext uri="{FF2B5EF4-FFF2-40B4-BE49-F238E27FC236}">
                    <a16:creationId xmlns:a16="http://schemas.microsoft.com/office/drawing/2014/main" id="{303FA295-0703-49FF-A014-44E26C80D16B}"/>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7" name="Freeform 12087">
                <a:extLst>
                  <a:ext uri="{FF2B5EF4-FFF2-40B4-BE49-F238E27FC236}">
                    <a16:creationId xmlns:a16="http://schemas.microsoft.com/office/drawing/2014/main" id="{7F081EDC-FCE9-45BF-977D-02B86109826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8" name="Freeform 12088">
                <a:extLst>
                  <a:ext uri="{FF2B5EF4-FFF2-40B4-BE49-F238E27FC236}">
                    <a16:creationId xmlns:a16="http://schemas.microsoft.com/office/drawing/2014/main" id="{7D861089-70EC-4C7B-B98D-6D05F8A48E4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9" name="Freeform 12089">
                <a:extLst>
                  <a:ext uri="{FF2B5EF4-FFF2-40B4-BE49-F238E27FC236}">
                    <a16:creationId xmlns:a16="http://schemas.microsoft.com/office/drawing/2014/main" id="{E13C092E-C65E-47B9-8744-0050D7D9880E}"/>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0" name="Freeform 12090">
                <a:extLst>
                  <a:ext uri="{FF2B5EF4-FFF2-40B4-BE49-F238E27FC236}">
                    <a16:creationId xmlns:a16="http://schemas.microsoft.com/office/drawing/2014/main" id="{16E63B92-6F5E-496F-8DC3-F9069208AC9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1" name="Freeform 12091">
                <a:extLst>
                  <a:ext uri="{FF2B5EF4-FFF2-40B4-BE49-F238E27FC236}">
                    <a16:creationId xmlns:a16="http://schemas.microsoft.com/office/drawing/2014/main" id="{C4AB90BE-713A-4333-AA29-53E44CBD0B8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2" name="Freeform 12092">
                <a:extLst>
                  <a:ext uri="{FF2B5EF4-FFF2-40B4-BE49-F238E27FC236}">
                    <a16:creationId xmlns:a16="http://schemas.microsoft.com/office/drawing/2014/main" id="{BBE54D65-409D-490A-B993-628F811DB39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3" name="Freeform 12093">
                <a:extLst>
                  <a:ext uri="{FF2B5EF4-FFF2-40B4-BE49-F238E27FC236}">
                    <a16:creationId xmlns:a16="http://schemas.microsoft.com/office/drawing/2014/main" id="{15AFB7D5-280F-496E-A5DE-6C9689CFB243}"/>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4" name="Freeform 12094">
                <a:extLst>
                  <a:ext uri="{FF2B5EF4-FFF2-40B4-BE49-F238E27FC236}">
                    <a16:creationId xmlns:a16="http://schemas.microsoft.com/office/drawing/2014/main" id="{461F114C-7C72-4D4E-AD2A-1425D6A57F26}"/>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5" name="Freeform 12095">
                <a:extLst>
                  <a:ext uri="{FF2B5EF4-FFF2-40B4-BE49-F238E27FC236}">
                    <a16:creationId xmlns:a16="http://schemas.microsoft.com/office/drawing/2014/main" id="{59D2E738-19C3-497E-9DAA-01114A65A771}"/>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6" name="Freeform 12096">
                <a:extLst>
                  <a:ext uri="{FF2B5EF4-FFF2-40B4-BE49-F238E27FC236}">
                    <a16:creationId xmlns:a16="http://schemas.microsoft.com/office/drawing/2014/main" id="{00C1845C-FF35-4176-A69A-82A3FA3B37FF}"/>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7" name="Freeform 12097">
                <a:extLst>
                  <a:ext uri="{FF2B5EF4-FFF2-40B4-BE49-F238E27FC236}">
                    <a16:creationId xmlns:a16="http://schemas.microsoft.com/office/drawing/2014/main" id="{E7D9D0E9-F34B-4E83-A8ED-27ABB89B17A9}"/>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8" name="Freeform 12098">
                <a:extLst>
                  <a:ext uri="{FF2B5EF4-FFF2-40B4-BE49-F238E27FC236}">
                    <a16:creationId xmlns:a16="http://schemas.microsoft.com/office/drawing/2014/main" id="{5B764D95-7873-44DE-B5ED-60735852C277}"/>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9" name="Freeform 12099">
                <a:extLst>
                  <a:ext uri="{FF2B5EF4-FFF2-40B4-BE49-F238E27FC236}">
                    <a16:creationId xmlns:a16="http://schemas.microsoft.com/office/drawing/2014/main" id="{544A0A01-7B39-4949-822F-BEF747804EEC}"/>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0" name="Freeform 12100">
                <a:extLst>
                  <a:ext uri="{FF2B5EF4-FFF2-40B4-BE49-F238E27FC236}">
                    <a16:creationId xmlns:a16="http://schemas.microsoft.com/office/drawing/2014/main" id="{40677D6D-E276-4F07-9C03-71A9F222BD03}"/>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1" name="Freeform 12101">
                <a:extLst>
                  <a:ext uri="{FF2B5EF4-FFF2-40B4-BE49-F238E27FC236}">
                    <a16:creationId xmlns:a16="http://schemas.microsoft.com/office/drawing/2014/main" id="{9A410A5C-EAF8-4884-B624-9D0EB9D276B3}"/>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2" name="Freeform 12102">
                <a:extLst>
                  <a:ext uri="{FF2B5EF4-FFF2-40B4-BE49-F238E27FC236}">
                    <a16:creationId xmlns:a16="http://schemas.microsoft.com/office/drawing/2014/main" id="{5AC82A11-9846-400F-BE73-2E0CB66E67F3}"/>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3" name="Freeform 12103">
                <a:extLst>
                  <a:ext uri="{FF2B5EF4-FFF2-40B4-BE49-F238E27FC236}">
                    <a16:creationId xmlns:a16="http://schemas.microsoft.com/office/drawing/2014/main" id="{D0446946-D5A0-49FE-A6E5-B1207BDAA6A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4" name="Freeform 12104">
                <a:extLst>
                  <a:ext uri="{FF2B5EF4-FFF2-40B4-BE49-F238E27FC236}">
                    <a16:creationId xmlns:a16="http://schemas.microsoft.com/office/drawing/2014/main" id="{C13E8B80-3CC7-4DC9-8E27-7029F353D7A0}"/>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5" name="Freeform 12105">
                <a:extLst>
                  <a:ext uri="{FF2B5EF4-FFF2-40B4-BE49-F238E27FC236}">
                    <a16:creationId xmlns:a16="http://schemas.microsoft.com/office/drawing/2014/main" id="{71E4060E-FBF7-469E-B05E-D3EF342AAE3B}"/>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6" name="Freeform 12106">
                <a:extLst>
                  <a:ext uri="{FF2B5EF4-FFF2-40B4-BE49-F238E27FC236}">
                    <a16:creationId xmlns:a16="http://schemas.microsoft.com/office/drawing/2014/main" id="{EA8BFDE9-91EE-4BBB-A210-A40CC1013AB5}"/>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7" name="Freeform 12107">
                <a:extLst>
                  <a:ext uri="{FF2B5EF4-FFF2-40B4-BE49-F238E27FC236}">
                    <a16:creationId xmlns:a16="http://schemas.microsoft.com/office/drawing/2014/main" id="{6121BE57-7D1F-4785-A292-FC1EB2219F62}"/>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8" name="Freeform 12108">
                <a:extLst>
                  <a:ext uri="{FF2B5EF4-FFF2-40B4-BE49-F238E27FC236}">
                    <a16:creationId xmlns:a16="http://schemas.microsoft.com/office/drawing/2014/main" id="{A4DEE65D-B0D2-4E17-95D9-17C305FA4B6E}"/>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9" name="Freeform 12109">
                <a:extLst>
                  <a:ext uri="{FF2B5EF4-FFF2-40B4-BE49-F238E27FC236}">
                    <a16:creationId xmlns:a16="http://schemas.microsoft.com/office/drawing/2014/main" id="{523D69D1-2791-45C0-8AA2-7071F10898D3}"/>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0" name="Freeform 12110">
                <a:extLst>
                  <a:ext uri="{FF2B5EF4-FFF2-40B4-BE49-F238E27FC236}">
                    <a16:creationId xmlns:a16="http://schemas.microsoft.com/office/drawing/2014/main" id="{B3B6D75C-4D28-4557-9C14-DB0B10A24B8C}"/>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1" name="Freeform 12111">
                <a:extLst>
                  <a:ext uri="{FF2B5EF4-FFF2-40B4-BE49-F238E27FC236}">
                    <a16:creationId xmlns:a16="http://schemas.microsoft.com/office/drawing/2014/main" id="{676734C6-1010-4035-A813-71CFB097E6B1}"/>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2" name="Freeform 12112">
                <a:extLst>
                  <a:ext uri="{FF2B5EF4-FFF2-40B4-BE49-F238E27FC236}">
                    <a16:creationId xmlns:a16="http://schemas.microsoft.com/office/drawing/2014/main" id="{8219621E-F839-4C94-8F7D-626A3415EFA3}"/>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3" name="Freeform 12113">
                <a:extLst>
                  <a:ext uri="{FF2B5EF4-FFF2-40B4-BE49-F238E27FC236}">
                    <a16:creationId xmlns:a16="http://schemas.microsoft.com/office/drawing/2014/main" id="{F3D6629C-6D59-4104-AB79-C2F93EAB897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4" name="Freeform 12114">
                <a:extLst>
                  <a:ext uri="{FF2B5EF4-FFF2-40B4-BE49-F238E27FC236}">
                    <a16:creationId xmlns:a16="http://schemas.microsoft.com/office/drawing/2014/main" id="{5138FAAC-06FD-47EA-9FEF-4CC23EE5EE84}"/>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5" name="Freeform 12115">
                <a:extLst>
                  <a:ext uri="{FF2B5EF4-FFF2-40B4-BE49-F238E27FC236}">
                    <a16:creationId xmlns:a16="http://schemas.microsoft.com/office/drawing/2014/main" id="{CF444141-2B20-4731-903F-F24C9069F72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6" name="Freeform 12116">
                <a:extLst>
                  <a:ext uri="{FF2B5EF4-FFF2-40B4-BE49-F238E27FC236}">
                    <a16:creationId xmlns:a16="http://schemas.microsoft.com/office/drawing/2014/main" id="{462CE05C-C0C4-4E76-9B15-FBBE6708DAC0}"/>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7" name="Freeform 12117">
                <a:extLst>
                  <a:ext uri="{FF2B5EF4-FFF2-40B4-BE49-F238E27FC236}">
                    <a16:creationId xmlns:a16="http://schemas.microsoft.com/office/drawing/2014/main" id="{BE42538E-FD3E-49E7-8B9C-BB26F61D25B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8" name="Freeform 12118">
                <a:extLst>
                  <a:ext uri="{FF2B5EF4-FFF2-40B4-BE49-F238E27FC236}">
                    <a16:creationId xmlns:a16="http://schemas.microsoft.com/office/drawing/2014/main" id="{4CB63AF5-9772-4A22-9910-4B62F71EB02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9" name="Freeform 12119">
                <a:extLst>
                  <a:ext uri="{FF2B5EF4-FFF2-40B4-BE49-F238E27FC236}">
                    <a16:creationId xmlns:a16="http://schemas.microsoft.com/office/drawing/2014/main" id="{3E254E95-E405-4C1B-BEEF-80C70ABDCA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0" name="Freeform 12120">
                <a:extLst>
                  <a:ext uri="{FF2B5EF4-FFF2-40B4-BE49-F238E27FC236}">
                    <a16:creationId xmlns:a16="http://schemas.microsoft.com/office/drawing/2014/main" id="{344273F2-C087-4AD1-8F9D-D1E509DA676C}"/>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1" name="Freeform 12121">
                <a:extLst>
                  <a:ext uri="{FF2B5EF4-FFF2-40B4-BE49-F238E27FC236}">
                    <a16:creationId xmlns:a16="http://schemas.microsoft.com/office/drawing/2014/main" id="{2930B9AC-8CB5-4CEF-8E05-E9D4824D93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2" name="Freeform 12122">
                <a:extLst>
                  <a:ext uri="{FF2B5EF4-FFF2-40B4-BE49-F238E27FC236}">
                    <a16:creationId xmlns:a16="http://schemas.microsoft.com/office/drawing/2014/main" id="{B8F89397-89B9-4FBB-8234-7E44C617BBB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3" name="Freeform 12123">
                <a:extLst>
                  <a:ext uri="{FF2B5EF4-FFF2-40B4-BE49-F238E27FC236}">
                    <a16:creationId xmlns:a16="http://schemas.microsoft.com/office/drawing/2014/main" id="{5CE84B83-76D5-4DBB-932E-B72E026229E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4" name="Freeform 12124">
                <a:extLst>
                  <a:ext uri="{FF2B5EF4-FFF2-40B4-BE49-F238E27FC236}">
                    <a16:creationId xmlns:a16="http://schemas.microsoft.com/office/drawing/2014/main" id="{680B0AD1-B499-47F3-8882-8873B329248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5" name="Freeform 12125">
                <a:extLst>
                  <a:ext uri="{FF2B5EF4-FFF2-40B4-BE49-F238E27FC236}">
                    <a16:creationId xmlns:a16="http://schemas.microsoft.com/office/drawing/2014/main" id="{C07CDC1B-6E32-4173-9BFE-BA5D1DA36768}"/>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6" name="Freeform 12126">
                <a:extLst>
                  <a:ext uri="{FF2B5EF4-FFF2-40B4-BE49-F238E27FC236}">
                    <a16:creationId xmlns:a16="http://schemas.microsoft.com/office/drawing/2014/main" id="{4FBC2D22-71FC-47BA-AC0B-E4C984DDAA1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7" name="Freeform 12127">
                <a:extLst>
                  <a:ext uri="{FF2B5EF4-FFF2-40B4-BE49-F238E27FC236}">
                    <a16:creationId xmlns:a16="http://schemas.microsoft.com/office/drawing/2014/main" id="{C8A8292B-18AA-464B-8D86-14C4CA2998FA}"/>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8" name="Freeform 12128">
                <a:extLst>
                  <a:ext uri="{FF2B5EF4-FFF2-40B4-BE49-F238E27FC236}">
                    <a16:creationId xmlns:a16="http://schemas.microsoft.com/office/drawing/2014/main" id="{D5BFEBF3-E1EF-4130-8649-5CD01957D086}"/>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9" name="Freeform 12129">
                <a:extLst>
                  <a:ext uri="{FF2B5EF4-FFF2-40B4-BE49-F238E27FC236}">
                    <a16:creationId xmlns:a16="http://schemas.microsoft.com/office/drawing/2014/main" id="{DC5B9785-6B0C-4DE1-AE41-EEC7C5021AE2}"/>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0" name="Freeform 12130">
                <a:extLst>
                  <a:ext uri="{FF2B5EF4-FFF2-40B4-BE49-F238E27FC236}">
                    <a16:creationId xmlns:a16="http://schemas.microsoft.com/office/drawing/2014/main" id="{25A0CB36-DE6F-4B21-8620-C815A0E70FD3}"/>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1" name="Freeform 12131">
                <a:extLst>
                  <a:ext uri="{FF2B5EF4-FFF2-40B4-BE49-F238E27FC236}">
                    <a16:creationId xmlns:a16="http://schemas.microsoft.com/office/drawing/2014/main" id="{EA9C0811-5E4A-46AA-B3BF-316561E694F0}"/>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2" name="Freeform 12132">
                <a:extLst>
                  <a:ext uri="{FF2B5EF4-FFF2-40B4-BE49-F238E27FC236}">
                    <a16:creationId xmlns:a16="http://schemas.microsoft.com/office/drawing/2014/main" id="{734B8615-12C7-4574-99E4-EA08FB40068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3" name="Freeform 12133">
                <a:extLst>
                  <a:ext uri="{FF2B5EF4-FFF2-40B4-BE49-F238E27FC236}">
                    <a16:creationId xmlns:a16="http://schemas.microsoft.com/office/drawing/2014/main" id="{BA2A0BC1-A45D-4E80-BECD-F75EF8E04B8F}"/>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4" name="Freeform 12134">
                <a:extLst>
                  <a:ext uri="{FF2B5EF4-FFF2-40B4-BE49-F238E27FC236}">
                    <a16:creationId xmlns:a16="http://schemas.microsoft.com/office/drawing/2014/main" id="{1E142154-2032-4B9C-96AD-974317DC916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5" name="Freeform 12135">
                <a:extLst>
                  <a:ext uri="{FF2B5EF4-FFF2-40B4-BE49-F238E27FC236}">
                    <a16:creationId xmlns:a16="http://schemas.microsoft.com/office/drawing/2014/main" id="{4B275B0F-B107-4892-B4A3-3E096A71D7CE}"/>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6" name="Freeform 12136">
                <a:extLst>
                  <a:ext uri="{FF2B5EF4-FFF2-40B4-BE49-F238E27FC236}">
                    <a16:creationId xmlns:a16="http://schemas.microsoft.com/office/drawing/2014/main" id="{B15BBE5C-F9EE-4B79-82B2-19E3DC2DB6E9}"/>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7" name="Freeform 12137">
                <a:extLst>
                  <a:ext uri="{FF2B5EF4-FFF2-40B4-BE49-F238E27FC236}">
                    <a16:creationId xmlns:a16="http://schemas.microsoft.com/office/drawing/2014/main" id="{1C5740A7-CF27-4A3C-AE08-62D49F1BEA32}"/>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8" name="Freeform 12138">
                <a:extLst>
                  <a:ext uri="{FF2B5EF4-FFF2-40B4-BE49-F238E27FC236}">
                    <a16:creationId xmlns:a16="http://schemas.microsoft.com/office/drawing/2014/main" id="{80A4EB28-DE4E-4AC7-9F27-4A6484EA8D42}"/>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9" name="Freeform 12139">
                <a:extLst>
                  <a:ext uri="{FF2B5EF4-FFF2-40B4-BE49-F238E27FC236}">
                    <a16:creationId xmlns:a16="http://schemas.microsoft.com/office/drawing/2014/main" id="{9BF346CF-31B3-4CC9-BD31-25307767281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0" name="Freeform 12140">
                <a:extLst>
                  <a:ext uri="{FF2B5EF4-FFF2-40B4-BE49-F238E27FC236}">
                    <a16:creationId xmlns:a16="http://schemas.microsoft.com/office/drawing/2014/main" id="{72937274-780A-458A-83FE-91DAA7990A9A}"/>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1" name="Freeform 12141">
                <a:extLst>
                  <a:ext uri="{FF2B5EF4-FFF2-40B4-BE49-F238E27FC236}">
                    <a16:creationId xmlns:a16="http://schemas.microsoft.com/office/drawing/2014/main" id="{0DA44AD7-CE14-4D81-9343-E9AB5F878A88}"/>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2" name="Freeform 12142">
                <a:extLst>
                  <a:ext uri="{FF2B5EF4-FFF2-40B4-BE49-F238E27FC236}">
                    <a16:creationId xmlns:a16="http://schemas.microsoft.com/office/drawing/2014/main" id="{13F267A1-17DA-4587-81E2-41B5644128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3" name="Freeform 12143">
                <a:extLst>
                  <a:ext uri="{FF2B5EF4-FFF2-40B4-BE49-F238E27FC236}">
                    <a16:creationId xmlns:a16="http://schemas.microsoft.com/office/drawing/2014/main" id="{DCA6CF47-34E1-4AA5-A2E1-0FBC3018F985}"/>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4" name="Freeform 12144">
                <a:extLst>
                  <a:ext uri="{FF2B5EF4-FFF2-40B4-BE49-F238E27FC236}">
                    <a16:creationId xmlns:a16="http://schemas.microsoft.com/office/drawing/2014/main" id="{18AF0266-8C12-478C-8D3E-E4F72045109F}"/>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5" name="Freeform 12145">
                <a:extLst>
                  <a:ext uri="{FF2B5EF4-FFF2-40B4-BE49-F238E27FC236}">
                    <a16:creationId xmlns:a16="http://schemas.microsoft.com/office/drawing/2014/main" id="{E0BCD235-B68A-45D7-8C80-0A0B6D3E605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6" name="Freeform 12146">
                <a:extLst>
                  <a:ext uri="{FF2B5EF4-FFF2-40B4-BE49-F238E27FC236}">
                    <a16:creationId xmlns:a16="http://schemas.microsoft.com/office/drawing/2014/main" id="{8F6AD745-2C67-4B50-B7EF-2C8AF34DE69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7" name="Freeform 12147">
                <a:extLst>
                  <a:ext uri="{FF2B5EF4-FFF2-40B4-BE49-F238E27FC236}">
                    <a16:creationId xmlns:a16="http://schemas.microsoft.com/office/drawing/2014/main" id="{643100FE-9261-4DE6-AD15-26B00A23BF06}"/>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8" name="Freeform 12148">
                <a:extLst>
                  <a:ext uri="{FF2B5EF4-FFF2-40B4-BE49-F238E27FC236}">
                    <a16:creationId xmlns:a16="http://schemas.microsoft.com/office/drawing/2014/main" id="{527CA720-B825-4931-AE98-E441F09E5E8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9" name="Freeform 12149">
                <a:extLst>
                  <a:ext uri="{FF2B5EF4-FFF2-40B4-BE49-F238E27FC236}">
                    <a16:creationId xmlns:a16="http://schemas.microsoft.com/office/drawing/2014/main" id="{CEA793DF-1FEF-4F6A-BAB4-546BF815C888}"/>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0" name="Freeform 12150">
                <a:extLst>
                  <a:ext uri="{FF2B5EF4-FFF2-40B4-BE49-F238E27FC236}">
                    <a16:creationId xmlns:a16="http://schemas.microsoft.com/office/drawing/2014/main" id="{01C72D0E-F901-4745-ACB8-C6D64F649944}"/>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1" name="Freeform 12151">
                <a:extLst>
                  <a:ext uri="{FF2B5EF4-FFF2-40B4-BE49-F238E27FC236}">
                    <a16:creationId xmlns:a16="http://schemas.microsoft.com/office/drawing/2014/main" id="{6863FE9F-BED3-4FC2-B9F9-DFDD11E928BB}"/>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2" name="Freeform 12152">
                <a:extLst>
                  <a:ext uri="{FF2B5EF4-FFF2-40B4-BE49-F238E27FC236}">
                    <a16:creationId xmlns:a16="http://schemas.microsoft.com/office/drawing/2014/main" id="{F8483452-5789-4092-ADE3-15EF8D93AE6F}"/>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3" name="Freeform 12153">
                <a:extLst>
                  <a:ext uri="{FF2B5EF4-FFF2-40B4-BE49-F238E27FC236}">
                    <a16:creationId xmlns:a16="http://schemas.microsoft.com/office/drawing/2014/main" id="{1DF69BBB-75D3-4BDC-866F-25DFB535ED0F}"/>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4" name="Freeform 12154">
                <a:extLst>
                  <a:ext uri="{FF2B5EF4-FFF2-40B4-BE49-F238E27FC236}">
                    <a16:creationId xmlns:a16="http://schemas.microsoft.com/office/drawing/2014/main" id="{D38EFA0E-E4FC-4471-B0EF-27BF0975C6ED}"/>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5" name="Freeform 12155">
                <a:extLst>
                  <a:ext uri="{FF2B5EF4-FFF2-40B4-BE49-F238E27FC236}">
                    <a16:creationId xmlns:a16="http://schemas.microsoft.com/office/drawing/2014/main" id="{2CAA3279-0ABB-412B-9ADA-B3D69237BC0F}"/>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6" name="Freeform 12156">
                <a:extLst>
                  <a:ext uri="{FF2B5EF4-FFF2-40B4-BE49-F238E27FC236}">
                    <a16:creationId xmlns:a16="http://schemas.microsoft.com/office/drawing/2014/main" id="{76B3984A-D2F9-4682-A1C1-BEE020EB647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7" name="Freeform 12157">
                <a:extLst>
                  <a:ext uri="{FF2B5EF4-FFF2-40B4-BE49-F238E27FC236}">
                    <a16:creationId xmlns:a16="http://schemas.microsoft.com/office/drawing/2014/main" id="{57EF952C-1094-432A-844B-4089DC6C733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8" name="Freeform 12158">
                <a:extLst>
                  <a:ext uri="{FF2B5EF4-FFF2-40B4-BE49-F238E27FC236}">
                    <a16:creationId xmlns:a16="http://schemas.microsoft.com/office/drawing/2014/main" id="{8746DFAC-F5F1-4DBF-B058-FCB1511577AE}"/>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9" name="Freeform 12159">
                <a:extLst>
                  <a:ext uri="{FF2B5EF4-FFF2-40B4-BE49-F238E27FC236}">
                    <a16:creationId xmlns:a16="http://schemas.microsoft.com/office/drawing/2014/main" id="{D67B6A62-5B87-4162-90E6-6C8E23AA3971}"/>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0" name="Freeform 12160">
                <a:extLst>
                  <a:ext uri="{FF2B5EF4-FFF2-40B4-BE49-F238E27FC236}">
                    <a16:creationId xmlns:a16="http://schemas.microsoft.com/office/drawing/2014/main" id="{FFE19CE3-994C-4B36-9CFC-007E870D6D8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1" name="Freeform 12161">
                <a:extLst>
                  <a:ext uri="{FF2B5EF4-FFF2-40B4-BE49-F238E27FC236}">
                    <a16:creationId xmlns:a16="http://schemas.microsoft.com/office/drawing/2014/main" id="{2D2A5CC5-F9C6-4122-8BC3-BA58EA5443D6}"/>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2" name="Freeform 12162">
                <a:extLst>
                  <a:ext uri="{FF2B5EF4-FFF2-40B4-BE49-F238E27FC236}">
                    <a16:creationId xmlns:a16="http://schemas.microsoft.com/office/drawing/2014/main" id="{31E360FF-663A-443E-97EB-7A79C1B7E0E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3" name="Freeform 12163">
                <a:extLst>
                  <a:ext uri="{FF2B5EF4-FFF2-40B4-BE49-F238E27FC236}">
                    <a16:creationId xmlns:a16="http://schemas.microsoft.com/office/drawing/2014/main" id="{AA58CE70-8413-4CF1-A259-FEEBF94608F1}"/>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4" name="Freeform 12164">
                <a:extLst>
                  <a:ext uri="{FF2B5EF4-FFF2-40B4-BE49-F238E27FC236}">
                    <a16:creationId xmlns:a16="http://schemas.microsoft.com/office/drawing/2014/main" id="{670FCB06-BE54-4089-B9FA-CB9FA1C0895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5" name="Freeform 12165">
                <a:extLst>
                  <a:ext uri="{FF2B5EF4-FFF2-40B4-BE49-F238E27FC236}">
                    <a16:creationId xmlns:a16="http://schemas.microsoft.com/office/drawing/2014/main" id="{4BA91A59-6667-4568-A4B1-9AD110274D6B}"/>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6" name="Freeform 12166">
                <a:extLst>
                  <a:ext uri="{FF2B5EF4-FFF2-40B4-BE49-F238E27FC236}">
                    <a16:creationId xmlns:a16="http://schemas.microsoft.com/office/drawing/2014/main" id="{EE49920B-8D55-408E-8E97-010BE3B6884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7" name="Freeform 12167">
                <a:extLst>
                  <a:ext uri="{FF2B5EF4-FFF2-40B4-BE49-F238E27FC236}">
                    <a16:creationId xmlns:a16="http://schemas.microsoft.com/office/drawing/2014/main" id="{D043DBE1-855F-49D5-A490-08EB29844C04}"/>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8" name="Freeform 12168">
                <a:extLst>
                  <a:ext uri="{FF2B5EF4-FFF2-40B4-BE49-F238E27FC236}">
                    <a16:creationId xmlns:a16="http://schemas.microsoft.com/office/drawing/2014/main" id="{01ABB788-BF52-4148-83C0-A0D3191E01C5}"/>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9" name="Freeform 12169">
                <a:extLst>
                  <a:ext uri="{FF2B5EF4-FFF2-40B4-BE49-F238E27FC236}">
                    <a16:creationId xmlns:a16="http://schemas.microsoft.com/office/drawing/2014/main" id="{31F92EC5-C518-4594-96C9-1F64E756914A}"/>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0" name="Freeform 12170">
                <a:extLst>
                  <a:ext uri="{FF2B5EF4-FFF2-40B4-BE49-F238E27FC236}">
                    <a16:creationId xmlns:a16="http://schemas.microsoft.com/office/drawing/2014/main" id="{97A1E0F7-3738-4DA2-B7C6-0884AF4FD842}"/>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1" name="Freeform 12171">
                <a:extLst>
                  <a:ext uri="{FF2B5EF4-FFF2-40B4-BE49-F238E27FC236}">
                    <a16:creationId xmlns:a16="http://schemas.microsoft.com/office/drawing/2014/main" id="{ED545B44-4636-47A2-877D-09EDF870A9D3}"/>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2" name="Freeform 12172">
                <a:extLst>
                  <a:ext uri="{FF2B5EF4-FFF2-40B4-BE49-F238E27FC236}">
                    <a16:creationId xmlns:a16="http://schemas.microsoft.com/office/drawing/2014/main" id="{CF79A969-C6CC-45CE-889C-0CF66ABB1F9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3" name="Freeform 12173">
                <a:extLst>
                  <a:ext uri="{FF2B5EF4-FFF2-40B4-BE49-F238E27FC236}">
                    <a16:creationId xmlns:a16="http://schemas.microsoft.com/office/drawing/2014/main" id="{23566AF3-1DB2-4B21-9EA3-779899DC84A5}"/>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4" name="Freeform 12174">
                <a:extLst>
                  <a:ext uri="{FF2B5EF4-FFF2-40B4-BE49-F238E27FC236}">
                    <a16:creationId xmlns:a16="http://schemas.microsoft.com/office/drawing/2014/main" id="{A124601C-3AF9-48A5-B69E-33E86C0D747A}"/>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5" name="Freeform 12175">
                <a:extLst>
                  <a:ext uri="{FF2B5EF4-FFF2-40B4-BE49-F238E27FC236}">
                    <a16:creationId xmlns:a16="http://schemas.microsoft.com/office/drawing/2014/main" id="{926D8E03-5EF9-46EA-B6C0-F1298F02926A}"/>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6" name="Freeform 12176">
                <a:extLst>
                  <a:ext uri="{FF2B5EF4-FFF2-40B4-BE49-F238E27FC236}">
                    <a16:creationId xmlns:a16="http://schemas.microsoft.com/office/drawing/2014/main" id="{583150D5-C75C-4E66-B6C0-FAA0835205CE}"/>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7" name="Freeform 12177">
                <a:extLst>
                  <a:ext uri="{FF2B5EF4-FFF2-40B4-BE49-F238E27FC236}">
                    <a16:creationId xmlns:a16="http://schemas.microsoft.com/office/drawing/2014/main" id="{27130C82-094C-4C66-96D4-3557B31CD96F}"/>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8" name="Freeform 12178">
                <a:extLst>
                  <a:ext uri="{FF2B5EF4-FFF2-40B4-BE49-F238E27FC236}">
                    <a16:creationId xmlns:a16="http://schemas.microsoft.com/office/drawing/2014/main" id="{953485D9-E541-4FA6-954F-96EE1A10D432}"/>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9" name="Freeform 12179">
                <a:extLst>
                  <a:ext uri="{FF2B5EF4-FFF2-40B4-BE49-F238E27FC236}">
                    <a16:creationId xmlns:a16="http://schemas.microsoft.com/office/drawing/2014/main" id="{BF78B1EF-F24D-4B66-82C1-71E9B2313AF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0" name="Freeform 12180">
                <a:extLst>
                  <a:ext uri="{FF2B5EF4-FFF2-40B4-BE49-F238E27FC236}">
                    <a16:creationId xmlns:a16="http://schemas.microsoft.com/office/drawing/2014/main" id="{ED13F627-84B9-45E9-945B-2269B105951D}"/>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1" name="Freeform 12181">
                <a:extLst>
                  <a:ext uri="{FF2B5EF4-FFF2-40B4-BE49-F238E27FC236}">
                    <a16:creationId xmlns:a16="http://schemas.microsoft.com/office/drawing/2014/main" id="{BC931381-FCA1-4ECE-A8FF-8EBDA0243F53}"/>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2" name="Freeform 12182">
                <a:extLst>
                  <a:ext uri="{FF2B5EF4-FFF2-40B4-BE49-F238E27FC236}">
                    <a16:creationId xmlns:a16="http://schemas.microsoft.com/office/drawing/2014/main" id="{E7D1C88A-0B21-495F-BEF6-F805ADC4D1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3" name="Freeform 12183">
                <a:extLst>
                  <a:ext uri="{FF2B5EF4-FFF2-40B4-BE49-F238E27FC236}">
                    <a16:creationId xmlns:a16="http://schemas.microsoft.com/office/drawing/2014/main" id="{B9F41E08-A264-4675-8EAD-0B61996C7918}"/>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4" name="Freeform 12184">
                <a:extLst>
                  <a:ext uri="{FF2B5EF4-FFF2-40B4-BE49-F238E27FC236}">
                    <a16:creationId xmlns:a16="http://schemas.microsoft.com/office/drawing/2014/main" id="{B987897C-C5AA-4A42-824F-09019DEE8C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5" name="Freeform 12185">
                <a:extLst>
                  <a:ext uri="{FF2B5EF4-FFF2-40B4-BE49-F238E27FC236}">
                    <a16:creationId xmlns:a16="http://schemas.microsoft.com/office/drawing/2014/main" id="{440FA494-6BA4-48FE-8506-F9FE4C529B79}"/>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6" name="Freeform 12186">
                <a:extLst>
                  <a:ext uri="{FF2B5EF4-FFF2-40B4-BE49-F238E27FC236}">
                    <a16:creationId xmlns:a16="http://schemas.microsoft.com/office/drawing/2014/main" id="{E2514EC7-6FA6-448B-9188-E775E9AE9D68}"/>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7" name="Freeform 12187">
                <a:extLst>
                  <a:ext uri="{FF2B5EF4-FFF2-40B4-BE49-F238E27FC236}">
                    <a16:creationId xmlns:a16="http://schemas.microsoft.com/office/drawing/2014/main" id="{0D2A729C-ACF2-46E3-92C0-573627BCDDC1}"/>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8" name="Freeform 12188">
                <a:extLst>
                  <a:ext uri="{FF2B5EF4-FFF2-40B4-BE49-F238E27FC236}">
                    <a16:creationId xmlns:a16="http://schemas.microsoft.com/office/drawing/2014/main" id="{3083F4CD-5A11-4A6B-BCC0-8687ECB50D1F}"/>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9" name="Freeform 12189">
                <a:extLst>
                  <a:ext uri="{FF2B5EF4-FFF2-40B4-BE49-F238E27FC236}">
                    <a16:creationId xmlns:a16="http://schemas.microsoft.com/office/drawing/2014/main" id="{A5093A0C-A2D2-4C3A-9C56-8C730284333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0" name="Freeform 12190">
                <a:extLst>
                  <a:ext uri="{FF2B5EF4-FFF2-40B4-BE49-F238E27FC236}">
                    <a16:creationId xmlns:a16="http://schemas.microsoft.com/office/drawing/2014/main" id="{E9FDF1EA-8071-4AB2-ABC6-AAFDAE4AAD1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1" name="Freeform 12191">
                <a:extLst>
                  <a:ext uri="{FF2B5EF4-FFF2-40B4-BE49-F238E27FC236}">
                    <a16:creationId xmlns:a16="http://schemas.microsoft.com/office/drawing/2014/main" id="{4460913A-5226-48AB-9FA9-BA3BBC4D68EE}"/>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2" name="Freeform 12192">
                <a:extLst>
                  <a:ext uri="{FF2B5EF4-FFF2-40B4-BE49-F238E27FC236}">
                    <a16:creationId xmlns:a16="http://schemas.microsoft.com/office/drawing/2014/main" id="{82FEF1DD-5B59-412D-8625-11A594D01573}"/>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3" name="Freeform 12193">
                <a:extLst>
                  <a:ext uri="{FF2B5EF4-FFF2-40B4-BE49-F238E27FC236}">
                    <a16:creationId xmlns:a16="http://schemas.microsoft.com/office/drawing/2014/main" id="{ABB521B1-73DB-4472-9676-201D2C3CAED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4" name="Freeform 12194">
                <a:extLst>
                  <a:ext uri="{FF2B5EF4-FFF2-40B4-BE49-F238E27FC236}">
                    <a16:creationId xmlns:a16="http://schemas.microsoft.com/office/drawing/2014/main" id="{A8D73B09-908D-4E92-852D-ECD26C452348}"/>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5" name="Freeform 12195">
                <a:extLst>
                  <a:ext uri="{FF2B5EF4-FFF2-40B4-BE49-F238E27FC236}">
                    <a16:creationId xmlns:a16="http://schemas.microsoft.com/office/drawing/2014/main" id="{80ED3CE6-6E08-4EA3-91CD-B9697C4765C7}"/>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6" name="Freeform 12196">
                <a:extLst>
                  <a:ext uri="{FF2B5EF4-FFF2-40B4-BE49-F238E27FC236}">
                    <a16:creationId xmlns:a16="http://schemas.microsoft.com/office/drawing/2014/main" id="{774F4DB6-3C38-441A-AF94-07FCB0BCC26C}"/>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7" name="Freeform 12197">
                <a:extLst>
                  <a:ext uri="{FF2B5EF4-FFF2-40B4-BE49-F238E27FC236}">
                    <a16:creationId xmlns:a16="http://schemas.microsoft.com/office/drawing/2014/main" id="{DF4B8C48-9F2F-4AC4-93A6-ECD8268E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8" name="Freeform 12198">
                <a:extLst>
                  <a:ext uri="{FF2B5EF4-FFF2-40B4-BE49-F238E27FC236}">
                    <a16:creationId xmlns:a16="http://schemas.microsoft.com/office/drawing/2014/main" id="{1CA76E1B-6190-473D-BEF7-EF03E12648B9}"/>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9" name="Freeform 12199">
                <a:extLst>
                  <a:ext uri="{FF2B5EF4-FFF2-40B4-BE49-F238E27FC236}">
                    <a16:creationId xmlns:a16="http://schemas.microsoft.com/office/drawing/2014/main" id="{3E264627-E267-44FD-BA7B-2A55AD53965B}"/>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0" name="Freeform 12200">
                <a:extLst>
                  <a:ext uri="{FF2B5EF4-FFF2-40B4-BE49-F238E27FC236}">
                    <a16:creationId xmlns:a16="http://schemas.microsoft.com/office/drawing/2014/main" id="{7712B467-57E4-46F5-933B-1BEC49B560D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1" name="Freeform 12201">
                <a:extLst>
                  <a:ext uri="{FF2B5EF4-FFF2-40B4-BE49-F238E27FC236}">
                    <a16:creationId xmlns:a16="http://schemas.microsoft.com/office/drawing/2014/main" id="{FE15AB74-116A-4D80-AC95-ECD0FDE5683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2" name="Freeform 12202">
                <a:extLst>
                  <a:ext uri="{FF2B5EF4-FFF2-40B4-BE49-F238E27FC236}">
                    <a16:creationId xmlns:a16="http://schemas.microsoft.com/office/drawing/2014/main" id="{AB59171F-CDFA-4A07-B7C8-1B6578F81C7A}"/>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3" name="Freeform 12203">
                <a:extLst>
                  <a:ext uri="{FF2B5EF4-FFF2-40B4-BE49-F238E27FC236}">
                    <a16:creationId xmlns:a16="http://schemas.microsoft.com/office/drawing/2014/main" id="{9D220489-3B65-4BC4-8577-93E24D9BCE54}"/>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4" name="Freeform 12204">
                <a:extLst>
                  <a:ext uri="{FF2B5EF4-FFF2-40B4-BE49-F238E27FC236}">
                    <a16:creationId xmlns:a16="http://schemas.microsoft.com/office/drawing/2014/main" id="{AFAE5F85-AA62-4BF0-A189-3F877ED79B63}"/>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5" name="Freeform 12205">
                <a:extLst>
                  <a:ext uri="{FF2B5EF4-FFF2-40B4-BE49-F238E27FC236}">
                    <a16:creationId xmlns:a16="http://schemas.microsoft.com/office/drawing/2014/main" id="{825F127F-0CF5-4BF0-A9D2-F6C58A910B25}"/>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6" name="Freeform 12206">
                <a:extLst>
                  <a:ext uri="{FF2B5EF4-FFF2-40B4-BE49-F238E27FC236}">
                    <a16:creationId xmlns:a16="http://schemas.microsoft.com/office/drawing/2014/main" id="{B9044AEE-D621-47CC-B850-44EA974AEBEF}"/>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7" name="Freeform 12207">
                <a:extLst>
                  <a:ext uri="{FF2B5EF4-FFF2-40B4-BE49-F238E27FC236}">
                    <a16:creationId xmlns:a16="http://schemas.microsoft.com/office/drawing/2014/main" id="{46CBBA91-7A9B-445C-ABC2-55F10C40E17C}"/>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8" name="Freeform 12208">
                <a:extLst>
                  <a:ext uri="{FF2B5EF4-FFF2-40B4-BE49-F238E27FC236}">
                    <a16:creationId xmlns:a16="http://schemas.microsoft.com/office/drawing/2014/main" id="{8B362B27-F6D0-4678-A645-B5E27390D8CF}"/>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9" name="Freeform 12209">
                <a:extLst>
                  <a:ext uri="{FF2B5EF4-FFF2-40B4-BE49-F238E27FC236}">
                    <a16:creationId xmlns:a16="http://schemas.microsoft.com/office/drawing/2014/main" id="{F3DAB761-3624-4566-A481-CBBF6B68FD3B}"/>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0" name="Freeform 12210">
                <a:extLst>
                  <a:ext uri="{FF2B5EF4-FFF2-40B4-BE49-F238E27FC236}">
                    <a16:creationId xmlns:a16="http://schemas.microsoft.com/office/drawing/2014/main" id="{96BEC14B-9D6B-4221-B9A0-90ABCCE0AC0F}"/>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1" name="Freeform 12211">
                <a:extLst>
                  <a:ext uri="{FF2B5EF4-FFF2-40B4-BE49-F238E27FC236}">
                    <a16:creationId xmlns:a16="http://schemas.microsoft.com/office/drawing/2014/main" id="{222C5D78-90EB-445A-9A96-E3BFA72FA9A6}"/>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2" name="Freeform 12212">
                <a:extLst>
                  <a:ext uri="{FF2B5EF4-FFF2-40B4-BE49-F238E27FC236}">
                    <a16:creationId xmlns:a16="http://schemas.microsoft.com/office/drawing/2014/main" id="{AFB629CD-D0A4-4BA9-B9D3-865AB0E97046}"/>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3" name="Freeform 12213">
                <a:extLst>
                  <a:ext uri="{FF2B5EF4-FFF2-40B4-BE49-F238E27FC236}">
                    <a16:creationId xmlns:a16="http://schemas.microsoft.com/office/drawing/2014/main" id="{8F540575-70C8-4664-9B10-F0233A488164}"/>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4" name="Freeform 12214">
                <a:extLst>
                  <a:ext uri="{FF2B5EF4-FFF2-40B4-BE49-F238E27FC236}">
                    <a16:creationId xmlns:a16="http://schemas.microsoft.com/office/drawing/2014/main" id="{8B1C5DD3-4A8C-47CB-AC5D-1606096D86BB}"/>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5" name="Freeform 12215">
                <a:extLst>
                  <a:ext uri="{FF2B5EF4-FFF2-40B4-BE49-F238E27FC236}">
                    <a16:creationId xmlns:a16="http://schemas.microsoft.com/office/drawing/2014/main" id="{68C6A06A-5291-449E-8DB8-6D7F5F30899D}"/>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6" name="Freeform 12216">
                <a:extLst>
                  <a:ext uri="{FF2B5EF4-FFF2-40B4-BE49-F238E27FC236}">
                    <a16:creationId xmlns:a16="http://schemas.microsoft.com/office/drawing/2014/main" id="{F83F6D57-B6FA-41B0-A0BB-53AC6402DDD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7" name="Freeform 12217">
                <a:extLst>
                  <a:ext uri="{FF2B5EF4-FFF2-40B4-BE49-F238E27FC236}">
                    <a16:creationId xmlns:a16="http://schemas.microsoft.com/office/drawing/2014/main" id="{9456083C-A660-4064-95F1-14A580D22DC9}"/>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8" name="Freeform 12218">
                <a:extLst>
                  <a:ext uri="{FF2B5EF4-FFF2-40B4-BE49-F238E27FC236}">
                    <a16:creationId xmlns:a16="http://schemas.microsoft.com/office/drawing/2014/main" id="{C94EC546-C3AE-4A25-90AF-B10961CBCE74}"/>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9" name="Freeform 12219">
                <a:extLst>
                  <a:ext uri="{FF2B5EF4-FFF2-40B4-BE49-F238E27FC236}">
                    <a16:creationId xmlns:a16="http://schemas.microsoft.com/office/drawing/2014/main" id="{5D160D94-74A0-4882-B913-DC6AF9291887}"/>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0" name="Freeform 12220">
                <a:extLst>
                  <a:ext uri="{FF2B5EF4-FFF2-40B4-BE49-F238E27FC236}">
                    <a16:creationId xmlns:a16="http://schemas.microsoft.com/office/drawing/2014/main" id="{A48D1533-5567-4338-9ECB-36B2B6DFE512}"/>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1" name="Freeform 12221">
                <a:extLst>
                  <a:ext uri="{FF2B5EF4-FFF2-40B4-BE49-F238E27FC236}">
                    <a16:creationId xmlns:a16="http://schemas.microsoft.com/office/drawing/2014/main" id="{1E5C59F5-675A-48DD-BD72-491A941DA39F}"/>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2" name="Freeform 12222">
                <a:extLst>
                  <a:ext uri="{FF2B5EF4-FFF2-40B4-BE49-F238E27FC236}">
                    <a16:creationId xmlns:a16="http://schemas.microsoft.com/office/drawing/2014/main" id="{54E82BE3-5B6D-4F4E-BEE1-0B93183CB4CC}"/>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3" name="Freeform 12223">
                <a:extLst>
                  <a:ext uri="{FF2B5EF4-FFF2-40B4-BE49-F238E27FC236}">
                    <a16:creationId xmlns:a16="http://schemas.microsoft.com/office/drawing/2014/main" id="{37F4D05B-CE15-4880-B9EB-37A48C912EE9}"/>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4" name="Freeform 12224">
                <a:extLst>
                  <a:ext uri="{FF2B5EF4-FFF2-40B4-BE49-F238E27FC236}">
                    <a16:creationId xmlns:a16="http://schemas.microsoft.com/office/drawing/2014/main" id="{41B1C54E-74A1-4B6D-9B10-AF183A0F510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5" name="Freeform 12225">
                <a:extLst>
                  <a:ext uri="{FF2B5EF4-FFF2-40B4-BE49-F238E27FC236}">
                    <a16:creationId xmlns:a16="http://schemas.microsoft.com/office/drawing/2014/main" id="{88292FF6-D7C1-4524-A3BA-468636020A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6" name="Freeform 12226">
                <a:extLst>
                  <a:ext uri="{FF2B5EF4-FFF2-40B4-BE49-F238E27FC236}">
                    <a16:creationId xmlns:a16="http://schemas.microsoft.com/office/drawing/2014/main" id="{B6C56848-11DF-4E3C-9AE3-D0EB2AA4CDD5}"/>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7" name="Freeform 12227">
                <a:extLst>
                  <a:ext uri="{FF2B5EF4-FFF2-40B4-BE49-F238E27FC236}">
                    <a16:creationId xmlns:a16="http://schemas.microsoft.com/office/drawing/2014/main" id="{83A80C11-53BA-423D-8CE5-785AC2CD2AF2}"/>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8" name="Freeform 12228">
                <a:extLst>
                  <a:ext uri="{FF2B5EF4-FFF2-40B4-BE49-F238E27FC236}">
                    <a16:creationId xmlns:a16="http://schemas.microsoft.com/office/drawing/2014/main" id="{03E9789B-676F-4DF1-9BF2-978D8794B9D4}"/>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9" name="Freeform 12229">
                <a:extLst>
                  <a:ext uri="{FF2B5EF4-FFF2-40B4-BE49-F238E27FC236}">
                    <a16:creationId xmlns:a16="http://schemas.microsoft.com/office/drawing/2014/main" id="{A5B5C995-9B1A-4FCC-B703-12992F4B102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0" name="Freeform 12230">
                <a:extLst>
                  <a:ext uri="{FF2B5EF4-FFF2-40B4-BE49-F238E27FC236}">
                    <a16:creationId xmlns:a16="http://schemas.microsoft.com/office/drawing/2014/main" id="{C3B8CC49-57E0-4AC3-AA88-87EDAAE9E6D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1" name="Freeform 12231">
                <a:extLst>
                  <a:ext uri="{FF2B5EF4-FFF2-40B4-BE49-F238E27FC236}">
                    <a16:creationId xmlns:a16="http://schemas.microsoft.com/office/drawing/2014/main" id="{B9B3B247-E714-498B-918A-44DA465B4162}"/>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2" name="Freeform 12232">
                <a:extLst>
                  <a:ext uri="{FF2B5EF4-FFF2-40B4-BE49-F238E27FC236}">
                    <a16:creationId xmlns:a16="http://schemas.microsoft.com/office/drawing/2014/main" id="{FF8A8C9C-DEA0-4BBE-8DCA-C0F8B89D8D55}"/>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3" name="Freeform 12233">
                <a:extLst>
                  <a:ext uri="{FF2B5EF4-FFF2-40B4-BE49-F238E27FC236}">
                    <a16:creationId xmlns:a16="http://schemas.microsoft.com/office/drawing/2014/main" id="{0DDE2302-A351-4226-B55C-E89B85CF3043}"/>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4" name="Freeform 12234">
                <a:extLst>
                  <a:ext uri="{FF2B5EF4-FFF2-40B4-BE49-F238E27FC236}">
                    <a16:creationId xmlns:a16="http://schemas.microsoft.com/office/drawing/2014/main" id="{35F69500-2B05-4F9C-902D-E1E2428576B7}"/>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5" name="Freeform 12235">
                <a:extLst>
                  <a:ext uri="{FF2B5EF4-FFF2-40B4-BE49-F238E27FC236}">
                    <a16:creationId xmlns:a16="http://schemas.microsoft.com/office/drawing/2014/main" id="{9DF59C87-7EBB-4A15-BE36-85D3ABCAD324}"/>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6" name="Freeform 12236">
                <a:extLst>
                  <a:ext uri="{FF2B5EF4-FFF2-40B4-BE49-F238E27FC236}">
                    <a16:creationId xmlns:a16="http://schemas.microsoft.com/office/drawing/2014/main" id="{B8692DDC-EE56-4CA8-BA10-CE41B2946749}"/>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7" name="Freeform 12237">
                <a:extLst>
                  <a:ext uri="{FF2B5EF4-FFF2-40B4-BE49-F238E27FC236}">
                    <a16:creationId xmlns:a16="http://schemas.microsoft.com/office/drawing/2014/main" id="{08341EBE-BA60-41C0-929F-6735BDAA7DBE}"/>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8" name="Freeform 12238">
                <a:extLst>
                  <a:ext uri="{FF2B5EF4-FFF2-40B4-BE49-F238E27FC236}">
                    <a16:creationId xmlns:a16="http://schemas.microsoft.com/office/drawing/2014/main" id="{AA77B522-E58E-4F7D-A106-81BB5388F6B9}"/>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9" name="Freeform 12239">
                <a:extLst>
                  <a:ext uri="{FF2B5EF4-FFF2-40B4-BE49-F238E27FC236}">
                    <a16:creationId xmlns:a16="http://schemas.microsoft.com/office/drawing/2014/main" id="{86174462-A800-41FA-955A-C933A56C23B1}"/>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0" name="Freeform 12240">
                <a:extLst>
                  <a:ext uri="{FF2B5EF4-FFF2-40B4-BE49-F238E27FC236}">
                    <a16:creationId xmlns:a16="http://schemas.microsoft.com/office/drawing/2014/main" id="{C39AFC84-AA96-4D7C-8CC9-EF6E85FF9085}"/>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1" name="Freeform 12241">
                <a:extLst>
                  <a:ext uri="{FF2B5EF4-FFF2-40B4-BE49-F238E27FC236}">
                    <a16:creationId xmlns:a16="http://schemas.microsoft.com/office/drawing/2014/main" id="{34D74D39-7731-42C4-9D85-A7983671407E}"/>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2" name="Freeform 12242">
                <a:extLst>
                  <a:ext uri="{FF2B5EF4-FFF2-40B4-BE49-F238E27FC236}">
                    <a16:creationId xmlns:a16="http://schemas.microsoft.com/office/drawing/2014/main" id="{24C28CB6-955F-4110-B28F-1BDB4111185B}"/>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3" name="Freeform 12243">
                <a:extLst>
                  <a:ext uri="{FF2B5EF4-FFF2-40B4-BE49-F238E27FC236}">
                    <a16:creationId xmlns:a16="http://schemas.microsoft.com/office/drawing/2014/main" id="{DC2D4537-5B2C-423C-9559-B9F5B7B75863}"/>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4" name="Freeform 12244">
                <a:extLst>
                  <a:ext uri="{FF2B5EF4-FFF2-40B4-BE49-F238E27FC236}">
                    <a16:creationId xmlns:a16="http://schemas.microsoft.com/office/drawing/2014/main" id="{D862D598-F16E-4FF5-A495-8286672BB3FF}"/>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5" name="Freeform 12245">
                <a:extLst>
                  <a:ext uri="{FF2B5EF4-FFF2-40B4-BE49-F238E27FC236}">
                    <a16:creationId xmlns:a16="http://schemas.microsoft.com/office/drawing/2014/main" id="{C9532DF4-6A20-4998-8A2A-12B0BD15A4CB}"/>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6" name="Freeform 12246">
                <a:extLst>
                  <a:ext uri="{FF2B5EF4-FFF2-40B4-BE49-F238E27FC236}">
                    <a16:creationId xmlns:a16="http://schemas.microsoft.com/office/drawing/2014/main" id="{72DE7611-A5D6-4394-8C8C-B76FE3B9827D}"/>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7" name="Freeform 12247">
                <a:extLst>
                  <a:ext uri="{FF2B5EF4-FFF2-40B4-BE49-F238E27FC236}">
                    <a16:creationId xmlns:a16="http://schemas.microsoft.com/office/drawing/2014/main" id="{01E5FCC2-4930-493C-B94E-FCF8A3A69899}"/>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8" name="Freeform 12248">
                <a:extLst>
                  <a:ext uri="{FF2B5EF4-FFF2-40B4-BE49-F238E27FC236}">
                    <a16:creationId xmlns:a16="http://schemas.microsoft.com/office/drawing/2014/main" id="{B009CD8D-80C2-47D1-9755-A0643EB69EE2}"/>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9" name="Freeform 12249">
                <a:extLst>
                  <a:ext uri="{FF2B5EF4-FFF2-40B4-BE49-F238E27FC236}">
                    <a16:creationId xmlns:a16="http://schemas.microsoft.com/office/drawing/2014/main" id="{1C7EFA54-2FD7-4EB3-A8D2-D8C2D260B93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0" name="Freeform 12250">
                <a:extLst>
                  <a:ext uri="{FF2B5EF4-FFF2-40B4-BE49-F238E27FC236}">
                    <a16:creationId xmlns:a16="http://schemas.microsoft.com/office/drawing/2014/main" id="{BE2DC82C-0D97-41D5-B160-DF464D607D25}"/>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1" name="Freeform 12251">
                <a:extLst>
                  <a:ext uri="{FF2B5EF4-FFF2-40B4-BE49-F238E27FC236}">
                    <a16:creationId xmlns:a16="http://schemas.microsoft.com/office/drawing/2014/main" id="{A90FBEA6-9B9F-43E1-9227-C59FD95221F5}"/>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2" name="Freeform 12252">
                <a:extLst>
                  <a:ext uri="{FF2B5EF4-FFF2-40B4-BE49-F238E27FC236}">
                    <a16:creationId xmlns:a16="http://schemas.microsoft.com/office/drawing/2014/main" id="{96E755AD-E689-4B68-A4F0-0F19221678B3}"/>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3" name="Freeform 12253">
                <a:extLst>
                  <a:ext uri="{FF2B5EF4-FFF2-40B4-BE49-F238E27FC236}">
                    <a16:creationId xmlns:a16="http://schemas.microsoft.com/office/drawing/2014/main" id="{64CDFC92-1C71-4C80-A1FD-D904EDE7C56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4" name="Freeform 12254">
                <a:extLst>
                  <a:ext uri="{FF2B5EF4-FFF2-40B4-BE49-F238E27FC236}">
                    <a16:creationId xmlns:a16="http://schemas.microsoft.com/office/drawing/2014/main" id="{54EC6F3E-558B-497E-8F8E-9D7DF1A95E4C}"/>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5" name="Freeform 12255">
                <a:extLst>
                  <a:ext uri="{FF2B5EF4-FFF2-40B4-BE49-F238E27FC236}">
                    <a16:creationId xmlns:a16="http://schemas.microsoft.com/office/drawing/2014/main" id="{D56A15ED-9F4C-42B2-8868-9541930D967B}"/>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6" name="Freeform 12256">
                <a:extLst>
                  <a:ext uri="{FF2B5EF4-FFF2-40B4-BE49-F238E27FC236}">
                    <a16:creationId xmlns:a16="http://schemas.microsoft.com/office/drawing/2014/main" id="{17390D0F-A2D2-49AD-8700-453D38FAC74A}"/>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7" name="Freeform 12257">
                <a:extLst>
                  <a:ext uri="{FF2B5EF4-FFF2-40B4-BE49-F238E27FC236}">
                    <a16:creationId xmlns:a16="http://schemas.microsoft.com/office/drawing/2014/main" id="{BE2ACD38-01DD-4489-BD1F-D702484FB39E}"/>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8" name="Freeform 12258">
                <a:extLst>
                  <a:ext uri="{FF2B5EF4-FFF2-40B4-BE49-F238E27FC236}">
                    <a16:creationId xmlns:a16="http://schemas.microsoft.com/office/drawing/2014/main" id="{FDACCD78-19C9-4F1C-BAB1-126AFBF4716E}"/>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9" name="Freeform 12259">
                <a:extLst>
                  <a:ext uri="{FF2B5EF4-FFF2-40B4-BE49-F238E27FC236}">
                    <a16:creationId xmlns:a16="http://schemas.microsoft.com/office/drawing/2014/main" id="{8627BE0A-58EB-44D8-93F4-91AB1254B4B4}"/>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0" name="Freeform 12260">
                <a:extLst>
                  <a:ext uri="{FF2B5EF4-FFF2-40B4-BE49-F238E27FC236}">
                    <a16:creationId xmlns:a16="http://schemas.microsoft.com/office/drawing/2014/main" id="{D2645E20-C050-4A09-870F-6DD387A3438B}"/>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1" name="Freeform 12261">
                <a:extLst>
                  <a:ext uri="{FF2B5EF4-FFF2-40B4-BE49-F238E27FC236}">
                    <a16:creationId xmlns:a16="http://schemas.microsoft.com/office/drawing/2014/main" id="{B431C2D8-CA95-4B1B-BED3-4306F75C2C35}"/>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2" name="Freeform 12262">
                <a:extLst>
                  <a:ext uri="{FF2B5EF4-FFF2-40B4-BE49-F238E27FC236}">
                    <a16:creationId xmlns:a16="http://schemas.microsoft.com/office/drawing/2014/main" id="{EB978909-C6DD-41AE-8D13-5116954E0C92}"/>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3" name="Freeform 12263">
                <a:extLst>
                  <a:ext uri="{FF2B5EF4-FFF2-40B4-BE49-F238E27FC236}">
                    <a16:creationId xmlns:a16="http://schemas.microsoft.com/office/drawing/2014/main" id="{A5391DAC-3CC3-402E-A783-F63AAFC20A0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4" name="Freeform 12264">
                <a:extLst>
                  <a:ext uri="{FF2B5EF4-FFF2-40B4-BE49-F238E27FC236}">
                    <a16:creationId xmlns:a16="http://schemas.microsoft.com/office/drawing/2014/main" id="{972F8016-7B51-4A2E-BBD2-38A9111DEA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5" name="Freeform 12265">
                <a:extLst>
                  <a:ext uri="{FF2B5EF4-FFF2-40B4-BE49-F238E27FC236}">
                    <a16:creationId xmlns:a16="http://schemas.microsoft.com/office/drawing/2014/main" id="{0B4C1B3F-988D-47B7-BBCA-65B375F0CE99}"/>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6" name="Freeform 12266">
                <a:extLst>
                  <a:ext uri="{FF2B5EF4-FFF2-40B4-BE49-F238E27FC236}">
                    <a16:creationId xmlns:a16="http://schemas.microsoft.com/office/drawing/2014/main" id="{830B1D2B-BA5C-437C-9CC0-8899FCEDD761}"/>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7" name="Freeform 12267">
                <a:extLst>
                  <a:ext uri="{FF2B5EF4-FFF2-40B4-BE49-F238E27FC236}">
                    <a16:creationId xmlns:a16="http://schemas.microsoft.com/office/drawing/2014/main" id="{A2224DCB-0AAF-4963-9537-034EBEEE6483}"/>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8" name="Freeform 12268">
                <a:extLst>
                  <a:ext uri="{FF2B5EF4-FFF2-40B4-BE49-F238E27FC236}">
                    <a16:creationId xmlns:a16="http://schemas.microsoft.com/office/drawing/2014/main" id="{E6A9742B-90D5-4576-A650-B0C2F181F37F}"/>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9" name="Freeform 12269">
                <a:extLst>
                  <a:ext uri="{FF2B5EF4-FFF2-40B4-BE49-F238E27FC236}">
                    <a16:creationId xmlns:a16="http://schemas.microsoft.com/office/drawing/2014/main" id="{B986CE01-7722-443A-B4CB-80752BFF95AC}"/>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0" name="Freeform 12270">
                <a:extLst>
                  <a:ext uri="{FF2B5EF4-FFF2-40B4-BE49-F238E27FC236}">
                    <a16:creationId xmlns:a16="http://schemas.microsoft.com/office/drawing/2014/main" id="{7947F92A-6E19-4452-A650-60588EE44472}"/>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1" name="Freeform 12271">
                <a:extLst>
                  <a:ext uri="{FF2B5EF4-FFF2-40B4-BE49-F238E27FC236}">
                    <a16:creationId xmlns:a16="http://schemas.microsoft.com/office/drawing/2014/main" id="{416E6DB1-13CB-421F-B2E5-5D260B99DD78}"/>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2" name="Freeform 12272">
                <a:extLst>
                  <a:ext uri="{FF2B5EF4-FFF2-40B4-BE49-F238E27FC236}">
                    <a16:creationId xmlns:a16="http://schemas.microsoft.com/office/drawing/2014/main" id="{0C09FE31-6BF8-418D-BE85-E8D405DBA3C0}"/>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3" name="Freeform 12273">
                <a:extLst>
                  <a:ext uri="{FF2B5EF4-FFF2-40B4-BE49-F238E27FC236}">
                    <a16:creationId xmlns:a16="http://schemas.microsoft.com/office/drawing/2014/main" id="{489203AE-C5E8-42EB-A661-913D6839538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4" name="Freeform 12274">
                <a:extLst>
                  <a:ext uri="{FF2B5EF4-FFF2-40B4-BE49-F238E27FC236}">
                    <a16:creationId xmlns:a16="http://schemas.microsoft.com/office/drawing/2014/main" id="{25CFB877-36D3-4FF7-B335-883B5B01FEC4}"/>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5" name="Freeform 12275">
                <a:extLst>
                  <a:ext uri="{FF2B5EF4-FFF2-40B4-BE49-F238E27FC236}">
                    <a16:creationId xmlns:a16="http://schemas.microsoft.com/office/drawing/2014/main" id="{ED1CCC51-33D5-43FD-B800-7B038256A79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6" name="Freeform 12276">
                <a:extLst>
                  <a:ext uri="{FF2B5EF4-FFF2-40B4-BE49-F238E27FC236}">
                    <a16:creationId xmlns:a16="http://schemas.microsoft.com/office/drawing/2014/main" id="{5439076F-E3C1-4A73-AEB1-78F789CCCB0C}"/>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7" name="Freeform 12277">
                <a:extLst>
                  <a:ext uri="{FF2B5EF4-FFF2-40B4-BE49-F238E27FC236}">
                    <a16:creationId xmlns:a16="http://schemas.microsoft.com/office/drawing/2014/main" id="{A14A5579-F45B-428C-8EBE-2FFCA74CD000}"/>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8" name="Freeform 12278">
                <a:extLst>
                  <a:ext uri="{FF2B5EF4-FFF2-40B4-BE49-F238E27FC236}">
                    <a16:creationId xmlns:a16="http://schemas.microsoft.com/office/drawing/2014/main" id="{D02E0832-26BB-4375-A3F7-3A1105E265B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9" name="Freeform 12279">
                <a:extLst>
                  <a:ext uri="{FF2B5EF4-FFF2-40B4-BE49-F238E27FC236}">
                    <a16:creationId xmlns:a16="http://schemas.microsoft.com/office/drawing/2014/main" id="{9037B4D5-A212-4782-934D-D27699C911C2}"/>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0" name="Freeform 12280">
                <a:extLst>
                  <a:ext uri="{FF2B5EF4-FFF2-40B4-BE49-F238E27FC236}">
                    <a16:creationId xmlns:a16="http://schemas.microsoft.com/office/drawing/2014/main" id="{E2348585-C34C-446C-9EA5-58236C0F642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1" name="Freeform 12281">
                <a:extLst>
                  <a:ext uri="{FF2B5EF4-FFF2-40B4-BE49-F238E27FC236}">
                    <a16:creationId xmlns:a16="http://schemas.microsoft.com/office/drawing/2014/main" id="{242987EF-97FB-413D-8FF6-EF47FBD7723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2" name="Freeform 12282">
                <a:extLst>
                  <a:ext uri="{FF2B5EF4-FFF2-40B4-BE49-F238E27FC236}">
                    <a16:creationId xmlns:a16="http://schemas.microsoft.com/office/drawing/2014/main" id="{97079730-DE94-427E-8D98-605B00780FDE}"/>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3" name="Freeform 12283">
                <a:extLst>
                  <a:ext uri="{FF2B5EF4-FFF2-40B4-BE49-F238E27FC236}">
                    <a16:creationId xmlns:a16="http://schemas.microsoft.com/office/drawing/2014/main" id="{EBC74CBA-93D6-47B8-8C09-D0FF321FDDBC}"/>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4" name="Freeform 12284">
                <a:extLst>
                  <a:ext uri="{FF2B5EF4-FFF2-40B4-BE49-F238E27FC236}">
                    <a16:creationId xmlns:a16="http://schemas.microsoft.com/office/drawing/2014/main" id="{33B764AE-5C3E-48A9-A037-B9486751D83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5" name="Freeform 12285">
                <a:extLst>
                  <a:ext uri="{FF2B5EF4-FFF2-40B4-BE49-F238E27FC236}">
                    <a16:creationId xmlns:a16="http://schemas.microsoft.com/office/drawing/2014/main" id="{570D665B-DB70-43D5-BD4D-B93D72EB638F}"/>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6" name="Freeform 12286">
                <a:extLst>
                  <a:ext uri="{FF2B5EF4-FFF2-40B4-BE49-F238E27FC236}">
                    <a16:creationId xmlns:a16="http://schemas.microsoft.com/office/drawing/2014/main" id="{8CC8B4C6-7BA8-4BF3-AED6-26E63CFB84D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7" name="Freeform 12287">
                <a:extLst>
                  <a:ext uri="{FF2B5EF4-FFF2-40B4-BE49-F238E27FC236}">
                    <a16:creationId xmlns:a16="http://schemas.microsoft.com/office/drawing/2014/main" id="{EEF82FA3-7FDF-48AA-9BDD-153ADF500DA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8" name="Freeform 12288">
                <a:extLst>
                  <a:ext uri="{FF2B5EF4-FFF2-40B4-BE49-F238E27FC236}">
                    <a16:creationId xmlns:a16="http://schemas.microsoft.com/office/drawing/2014/main" id="{3916D2E8-8BC9-43E2-823F-73843972C0C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9" name="Freeform 12289">
                <a:extLst>
                  <a:ext uri="{FF2B5EF4-FFF2-40B4-BE49-F238E27FC236}">
                    <a16:creationId xmlns:a16="http://schemas.microsoft.com/office/drawing/2014/main" id="{5694689B-875C-4688-951B-8384103E7CD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0" name="Freeform 12290">
                <a:extLst>
                  <a:ext uri="{FF2B5EF4-FFF2-40B4-BE49-F238E27FC236}">
                    <a16:creationId xmlns:a16="http://schemas.microsoft.com/office/drawing/2014/main" id="{253B427A-C2C3-4C58-8C8D-C3FC9927A17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1" name="Freeform 12291">
                <a:extLst>
                  <a:ext uri="{FF2B5EF4-FFF2-40B4-BE49-F238E27FC236}">
                    <a16:creationId xmlns:a16="http://schemas.microsoft.com/office/drawing/2014/main" id="{535AA97C-8E26-4504-963D-682FC7AD59D7}"/>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2" name="Freeform 12292">
                <a:extLst>
                  <a:ext uri="{FF2B5EF4-FFF2-40B4-BE49-F238E27FC236}">
                    <a16:creationId xmlns:a16="http://schemas.microsoft.com/office/drawing/2014/main" id="{ED07565B-9B99-4C0B-9E4F-5EB040C10ECA}"/>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3" name="Freeform 12293">
                <a:extLst>
                  <a:ext uri="{FF2B5EF4-FFF2-40B4-BE49-F238E27FC236}">
                    <a16:creationId xmlns:a16="http://schemas.microsoft.com/office/drawing/2014/main" id="{279C671F-2594-47FD-B506-D5655F5A8E65}"/>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4" name="Freeform 12294">
                <a:extLst>
                  <a:ext uri="{FF2B5EF4-FFF2-40B4-BE49-F238E27FC236}">
                    <a16:creationId xmlns:a16="http://schemas.microsoft.com/office/drawing/2014/main" id="{36CA81A4-AE88-456D-BC9D-4DACA77F0998}"/>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5" name="Freeform 12295">
                <a:extLst>
                  <a:ext uri="{FF2B5EF4-FFF2-40B4-BE49-F238E27FC236}">
                    <a16:creationId xmlns:a16="http://schemas.microsoft.com/office/drawing/2014/main" id="{4E66ACE4-6B6B-41B4-AABB-22C87E61B8F7}"/>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6" name="Freeform 12296">
                <a:extLst>
                  <a:ext uri="{FF2B5EF4-FFF2-40B4-BE49-F238E27FC236}">
                    <a16:creationId xmlns:a16="http://schemas.microsoft.com/office/drawing/2014/main" id="{33568029-1110-4A61-B4D3-7B7C514409D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7" name="Freeform 12297">
                <a:extLst>
                  <a:ext uri="{FF2B5EF4-FFF2-40B4-BE49-F238E27FC236}">
                    <a16:creationId xmlns:a16="http://schemas.microsoft.com/office/drawing/2014/main" id="{B89C9364-A72F-4DB4-95FB-2D45A1304B27}"/>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8" name="Freeform 12298">
                <a:extLst>
                  <a:ext uri="{FF2B5EF4-FFF2-40B4-BE49-F238E27FC236}">
                    <a16:creationId xmlns:a16="http://schemas.microsoft.com/office/drawing/2014/main" id="{E0F6F3CC-4778-4510-B94B-C794D170FF2E}"/>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9" name="Freeform 12299">
                <a:extLst>
                  <a:ext uri="{FF2B5EF4-FFF2-40B4-BE49-F238E27FC236}">
                    <a16:creationId xmlns:a16="http://schemas.microsoft.com/office/drawing/2014/main" id="{208B2C1D-D71D-4778-A3F8-7A6A6A90D85B}"/>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0" name="Freeform 12300">
                <a:extLst>
                  <a:ext uri="{FF2B5EF4-FFF2-40B4-BE49-F238E27FC236}">
                    <a16:creationId xmlns:a16="http://schemas.microsoft.com/office/drawing/2014/main" id="{4A81A4B8-C1E8-4BD2-9A19-EF76FC64F062}"/>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1" name="Freeform 12301">
                <a:extLst>
                  <a:ext uri="{FF2B5EF4-FFF2-40B4-BE49-F238E27FC236}">
                    <a16:creationId xmlns:a16="http://schemas.microsoft.com/office/drawing/2014/main" id="{5554AB81-01C4-4535-8A2A-0E916F817AC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2" name="Freeform 12302">
                <a:extLst>
                  <a:ext uri="{FF2B5EF4-FFF2-40B4-BE49-F238E27FC236}">
                    <a16:creationId xmlns:a16="http://schemas.microsoft.com/office/drawing/2014/main" id="{B10CD6A9-D555-41B1-99E6-5147904E1BED}"/>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3" name="Freeform 12303">
                <a:extLst>
                  <a:ext uri="{FF2B5EF4-FFF2-40B4-BE49-F238E27FC236}">
                    <a16:creationId xmlns:a16="http://schemas.microsoft.com/office/drawing/2014/main" id="{86D86986-7B17-4B01-9AD7-94E3F83B8AA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4" name="Freeform 12304">
                <a:extLst>
                  <a:ext uri="{FF2B5EF4-FFF2-40B4-BE49-F238E27FC236}">
                    <a16:creationId xmlns:a16="http://schemas.microsoft.com/office/drawing/2014/main" id="{4A314D8A-1CA7-49A6-AAF0-5314C8C319D0}"/>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5" name="Freeform 12305">
                <a:extLst>
                  <a:ext uri="{FF2B5EF4-FFF2-40B4-BE49-F238E27FC236}">
                    <a16:creationId xmlns:a16="http://schemas.microsoft.com/office/drawing/2014/main" id="{BB4A679D-0F18-40B9-A38C-DB4A87B4EBA8}"/>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6" name="Freeform 12306">
                <a:extLst>
                  <a:ext uri="{FF2B5EF4-FFF2-40B4-BE49-F238E27FC236}">
                    <a16:creationId xmlns:a16="http://schemas.microsoft.com/office/drawing/2014/main" id="{154B08E5-92A1-46C6-8811-91ABFD93384F}"/>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7" name="Freeform 12307">
                <a:extLst>
                  <a:ext uri="{FF2B5EF4-FFF2-40B4-BE49-F238E27FC236}">
                    <a16:creationId xmlns:a16="http://schemas.microsoft.com/office/drawing/2014/main" id="{28CCD553-64A5-4E2F-A9E7-4D2751DA027A}"/>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8" name="Freeform 12308">
                <a:extLst>
                  <a:ext uri="{FF2B5EF4-FFF2-40B4-BE49-F238E27FC236}">
                    <a16:creationId xmlns:a16="http://schemas.microsoft.com/office/drawing/2014/main" id="{CBE2D5E3-5B4F-48E2-AF23-FB7874AEE34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9" name="Freeform 12309">
                <a:extLst>
                  <a:ext uri="{FF2B5EF4-FFF2-40B4-BE49-F238E27FC236}">
                    <a16:creationId xmlns:a16="http://schemas.microsoft.com/office/drawing/2014/main" id="{DAE87281-9960-4CDE-B42F-8F1937F3E43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0" name="Freeform 12310">
                <a:extLst>
                  <a:ext uri="{FF2B5EF4-FFF2-40B4-BE49-F238E27FC236}">
                    <a16:creationId xmlns:a16="http://schemas.microsoft.com/office/drawing/2014/main" id="{4A7D2880-37D9-4205-9C10-A75EF3E3ED3A}"/>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1" name="Freeform 12311">
                <a:extLst>
                  <a:ext uri="{FF2B5EF4-FFF2-40B4-BE49-F238E27FC236}">
                    <a16:creationId xmlns:a16="http://schemas.microsoft.com/office/drawing/2014/main" id="{8E396C62-DE69-418F-8687-05E74442F4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2" name="Freeform 12312">
                <a:extLst>
                  <a:ext uri="{FF2B5EF4-FFF2-40B4-BE49-F238E27FC236}">
                    <a16:creationId xmlns:a16="http://schemas.microsoft.com/office/drawing/2014/main" id="{A7BE8D95-B96D-4F82-B3CD-2A56D6609095}"/>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3" name="Freeform 12313">
                <a:extLst>
                  <a:ext uri="{FF2B5EF4-FFF2-40B4-BE49-F238E27FC236}">
                    <a16:creationId xmlns:a16="http://schemas.microsoft.com/office/drawing/2014/main" id="{EE3FBB72-1B46-4486-A861-C4FAB59718EB}"/>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4" name="Freeform 12314">
                <a:extLst>
                  <a:ext uri="{FF2B5EF4-FFF2-40B4-BE49-F238E27FC236}">
                    <a16:creationId xmlns:a16="http://schemas.microsoft.com/office/drawing/2014/main" id="{ECE2BE0B-6854-40B6-AF89-A536906B2FB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5" name="Freeform 12315">
                <a:extLst>
                  <a:ext uri="{FF2B5EF4-FFF2-40B4-BE49-F238E27FC236}">
                    <a16:creationId xmlns:a16="http://schemas.microsoft.com/office/drawing/2014/main" id="{C4DBF302-9C51-418E-BD47-6D211B7CD855}"/>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6" name="Freeform 12316">
                <a:extLst>
                  <a:ext uri="{FF2B5EF4-FFF2-40B4-BE49-F238E27FC236}">
                    <a16:creationId xmlns:a16="http://schemas.microsoft.com/office/drawing/2014/main" id="{6055F7D9-39D5-41BD-BAD8-2485FDF4683D}"/>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7" name="Freeform 12317">
                <a:extLst>
                  <a:ext uri="{FF2B5EF4-FFF2-40B4-BE49-F238E27FC236}">
                    <a16:creationId xmlns:a16="http://schemas.microsoft.com/office/drawing/2014/main" id="{2DB11511-977B-470B-8712-10FED7CC151A}"/>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8" name="Freeform 12318">
                <a:extLst>
                  <a:ext uri="{FF2B5EF4-FFF2-40B4-BE49-F238E27FC236}">
                    <a16:creationId xmlns:a16="http://schemas.microsoft.com/office/drawing/2014/main" id="{21BD6872-6345-4E71-841D-3DC0A44AC83B}"/>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9" name="Freeform 12319">
                <a:extLst>
                  <a:ext uri="{FF2B5EF4-FFF2-40B4-BE49-F238E27FC236}">
                    <a16:creationId xmlns:a16="http://schemas.microsoft.com/office/drawing/2014/main" id="{705F90CD-0388-4843-8E4A-2A16227A5F32}"/>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0" name="Freeform 12320">
                <a:extLst>
                  <a:ext uri="{FF2B5EF4-FFF2-40B4-BE49-F238E27FC236}">
                    <a16:creationId xmlns:a16="http://schemas.microsoft.com/office/drawing/2014/main" id="{BEC619E0-C903-4B69-8886-DC7CCEBFC20B}"/>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1" name="Freeform 12321">
                <a:extLst>
                  <a:ext uri="{FF2B5EF4-FFF2-40B4-BE49-F238E27FC236}">
                    <a16:creationId xmlns:a16="http://schemas.microsoft.com/office/drawing/2014/main" id="{85147D46-9553-4F1B-89BA-B5703C3A12E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2" name="Freeform 12322">
                <a:extLst>
                  <a:ext uri="{FF2B5EF4-FFF2-40B4-BE49-F238E27FC236}">
                    <a16:creationId xmlns:a16="http://schemas.microsoft.com/office/drawing/2014/main" id="{C1A673DE-3EE9-4EAC-83B5-480A284129AE}"/>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3" name="Freeform 12323">
                <a:extLst>
                  <a:ext uri="{FF2B5EF4-FFF2-40B4-BE49-F238E27FC236}">
                    <a16:creationId xmlns:a16="http://schemas.microsoft.com/office/drawing/2014/main" id="{A0A69B8D-821A-4278-A29A-1278A587E58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4" name="Freeform 12324">
                <a:extLst>
                  <a:ext uri="{FF2B5EF4-FFF2-40B4-BE49-F238E27FC236}">
                    <a16:creationId xmlns:a16="http://schemas.microsoft.com/office/drawing/2014/main" id="{9E2BB8C3-CC76-40E3-B22C-6C5A25DACB81}"/>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5" name="Freeform 12325">
                <a:extLst>
                  <a:ext uri="{FF2B5EF4-FFF2-40B4-BE49-F238E27FC236}">
                    <a16:creationId xmlns:a16="http://schemas.microsoft.com/office/drawing/2014/main" id="{416746B8-F9C2-4B9D-8D19-7994F9ECDB23}"/>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6" name="Freeform 12326">
                <a:extLst>
                  <a:ext uri="{FF2B5EF4-FFF2-40B4-BE49-F238E27FC236}">
                    <a16:creationId xmlns:a16="http://schemas.microsoft.com/office/drawing/2014/main" id="{E2CF4373-6803-4E1E-ADA5-26B98E65491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7" name="Freeform 12327">
                <a:extLst>
                  <a:ext uri="{FF2B5EF4-FFF2-40B4-BE49-F238E27FC236}">
                    <a16:creationId xmlns:a16="http://schemas.microsoft.com/office/drawing/2014/main" id="{537B5007-833B-4879-9520-617803D82B3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8" name="Freeform 12328">
                <a:extLst>
                  <a:ext uri="{FF2B5EF4-FFF2-40B4-BE49-F238E27FC236}">
                    <a16:creationId xmlns:a16="http://schemas.microsoft.com/office/drawing/2014/main" id="{A8EBC275-0A30-4C19-91FA-1564767438B7}"/>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9" name="Freeform 12329">
                <a:extLst>
                  <a:ext uri="{FF2B5EF4-FFF2-40B4-BE49-F238E27FC236}">
                    <a16:creationId xmlns:a16="http://schemas.microsoft.com/office/drawing/2014/main" id="{8B18EABE-8030-4EB9-878F-8EC32F644D71}"/>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0" name="Freeform 12330">
                <a:extLst>
                  <a:ext uri="{FF2B5EF4-FFF2-40B4-BE49-F238E27FC236}">
                    <a16:creationId xmlns:a16="http://schemas.microsoft.com/office/drawing/2014/main" id="{473D3D1F-C8E5-4298-8BB8-5787AE39904E}"/>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1" name="Freeform 12331">
                <a:extLst>
                  <a:ext uri="{FF2B5EF4-FFF2-40B4-BE49-F238E27FC236}">
                    <a16:creationId xmlns:a16="http://schemas.microsoft.com/office/drawing/2014/main" id="{B49C8140-54F8-4864-A119-B1FF52F9A00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2" name="Freeform 12332">
                <a:extLst>
                  <a:ext uri="{FF2B5EF4-FFF2-40B4-BE49-F238E27FC236}">
                    <a16:creationId xmlns:a16="http://schemas.microsoft.com/office/drawing/2014/main" id="{E0BE068E-EB7E-440C-8492-763D6BF07703}"/>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3" name="Freeform 12333">
                <a:extLst>
                  <a:ext uri="{FF2B5EF4-FFF2-40B4-BE49-F238E27FC236}">
                    <a16:creationId xmlns:a16="http://schemas.microsoft.com/office/drawing/2014/main" id="{1179962F-8CAD-42E2-A0F2-461BEA0608C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4" name="Freeform 12334">
                <a:extLst>
                  <a:ext uri="{FF2B5EF4-FFF2-40B4-BE49-F238E27FC236}">
                    <a16:creationId xmlns:a16="http://schemas.microsoft.com/office/drawing/2014/main" id="{98C221CE-F9CB-4425-9985-C9A4BF1A493F}"/>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5" name="Freeform 12335">
                <a:extLst>
                  <a:ext uri="{FF2B5EF4-FFF2-40B4-BE49-F238E27FC236}">
                    <a16:creationId xmlns:a16="http://schemas.microsoft.com/office/drawing/2014/main" id="{61E41EE9-18DB-4273-A92C-0C99B6E7E28B}"/>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6" name="Freeform 12336">
                <a:extLst>
                  <a:ext uri="{FF2B5EF4-FFF2-40B4-BE49-F238E27FC236}">
                    <a16:creationId xmlns:a16="http://schemas.microsoft.com/office/drawing/2014/main" id="{BFB8EBAD-4477-494C-9D07-3891440AA9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7" name="Freeform 12337">
                <a:extLst>
                  <a:ext uri="{FF2B5EF4-FFF2-40B4-BE49-F238E27FC236}">
                    <a16:creationId xmlns:a16="http://schemas.microsoft.com/office/drawing/2014/main" id="{7FE89754-0C3F-4E5C-A09C-9563A5A44C10}"/>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8" name="Freeform 12338">
                <a:extLst>
                  <a:ext uri="{FF2B5EF4-FFF2-40B4-BE49-F238E27FC236}">
                    <a16:creationId xmlns:a16="http://schemas.microsoft.com/office/drawing/2014/main" id="{F56FBEE4-9A33-473B-AC45-C62CD930D20E}"/>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9" name="Freeform 12339">
                <a:extLst>
                  <a:ext uri="{FF2B5EF4-FFF2-40B4-BE49-F238E27FC236}">
                    <a16:creationId xmlns:a16="http://schemas.microsoft.com/office/drawing/2014/main" id="{D6FC61E4-29FA-4076-847F-49950E56A889}"/>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0" name="Freeform 12340">
                <a:extLst>
                  <a:ext uri="{FF2B5EF4-FFF2-40B4-BE49-F238E27FC236}">
                    <a16:creationId xmlns:a16="http://schemas.microsoft.com/office/drawing/2014/main" id="{5A6B2ACE-642A-4FCA-AB02-95102449BA7E}"/>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1" name="Freeform 12341">
                <a:extLst>
                  <a:ext uri="{FF2B5EF4-FFF2-40B4-BE49-F238E27FC236}">
                    <a16:creationId xmlns:a16="http://schemas.microsoft.com/office/drawing/2014/main" id="{1F9CC946-2352-4152-AE7B-28BBA47CD9CD}"/>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2" name="Freeform 12342">
                <a:extLst>
                  <a:ext uri="{FF2B5EF4-FFF2-40B4-BE49-F238E27FC236}">
                    <a16:creationId xmlns:a16="http://schemas.microsoft.com/office/drawing/2014/main" id="{CD243E9C-B798-4C72-A0C1-8676AA329B46}"/>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3" name="Freeform 12343">
                <a:extLst>
                  <a:ext uri="{FF2B5EF4-FFF2-40B4-BE49-F238E27FC236}">
                    <a16:creationId xmlns:a16="http://schemas.microsoft.com/office/drawing/2014/main" id="{E12F2230-2175-4754-B0F1-8E68AC4ED7AF}"/>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4" name="Freeform 12344">
                <a:extLst>
                  <a:ext uri="{FF2B5EF4-FFF2-40B4-BE49-F238E27FC236}">
                    <a16:creationId xmlns:a16="http://schemas.microsoft.com/office/drawing/2014/main" id="{51BBB78B-E55B-4B0C-8D8C-23168ADD987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5" name="Freeform 12345">
                <a:extLst>
                  <a:ext uri="{FF2B5EF4-FFF2-40B4-BE49-F238E27FC236}">
                    <a16:creationId xmlns:a16="http://schemas.microsoft.com/office/drawing/2014/main" id="{28729327-865E-41D8-B6B4-AC17F2F1EF4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6" name="Freeform 12346">
                <a:extLst>
                  <a:ext uri="{FF2B5EF4-FFF2-40B4-BE49-F238E27FC236}">
                    <a16:creationId xmlns:a16="http://schemas.microsoft.com/office/drawing/2014/main" id="{3C92CEF7-DAC7-4B84-9DC2-7665D4101060}"/>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7" name="Freeform 12347">
                <a:extLst>
                  <a:ext uri="{FF2B5EF4-FFF2-40B4-BE49-F238E27FC236}">
                    <a16:creationId xmlns:a16="http://schemas.microsoft.com/office/drawing/2014/main" id="{893A4DE7-B2FE-4F9B-B636-821DDCEABF4B}"/>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8" name="Freeform 12348">
                <a:extLst>
                  <a:ext uri="{FF2B5EF4-FFF2-40B4-BE49-F238E27FC236}">
                    <a16:creationId xmlns:a16="http://schemas.microsoft.com/office/drawing/2014/main" id="{E8C7C704-4388-4D8B-9FCA-20ED7F3A0BB7}"/>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9" name="Freeform 12349">
                <a:extLst>
                  <a:ext uri="{FF2B5EF4-FFF2-40B4-BE49-F238E27FC236}">
                    <a16:creationId xmlns:a16="http://schemas.microsoft.com/office/drawing/2014/main" id="{FE563481-D839-40D3-9191-437CB50A290D}"/>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0" name="Freeform 12350">
                <a:extLst>
                  <a:ext uri="{FF2B5EF4-FFF2-40B4-BE49-F238E27FC236}">
                    <a16:creationId xmlns:a16="http://schemas.microsoft.com/office/drawing/2014/main" id="{5C06FF6D-03F8-4820-AEEF-1A6365DE7053}"/>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1" name="Freeform 12351">
                <a:extLst>
                  <a:ext uri="{FF2B5EF4-FFF2-40B4-BE49-F238E27FC236}">
                    <a16:creationId xmlns:a16="http://schemas.microsoft.com/office/drawing/2014/main" id="{114095D9-230B-4297-9D45-AB2DFF807527}"/>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2" name="Freeform 12352">
                <a:extLst>
                  <a:ext uri="{FF2B5EF4-FFF2-40B4-BE49-F238E27FC236}">
                    <a16:creationId xmlns:a16="http://schemas.microsoft.com/office/drawing/2014/main" id="{B4892F07-E17A-4071-91DD-A309DE4EE1C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3" name="Freeform 12353">
                <a:extLst>
                  <a:ext uri="{FF2B5EF4-FFF2-40B4-BE49-F238E27FC236}">
                    <a16:creationId xmlns:a16="http://schemas.microsoft.com/office/drawing/2014/main" id="{EB8816D0-6FC4-46B6-BC2C-DE3FA48E55FF}"/>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4" name="Freeform 12354">
                <a:extLst>
                  <a:ext uri="{FF2B5EF4-FFF2-40B4-BE49-F238E27FC236}">
                    <a16:creationId xmlns:a16="http://schemas.microsoft.com/office/drawing/2014/main" id="{1A3CA9AC-51E7-439B-8E73-BC8CBFF97C5D}"/>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5" name="Freeform 12355">
                <a:extLst>
                  <a:ext uri="{FF2B5EF4-FFF2-40B4-BE49-F238E27FC236}">
                    <a16:creationId xmlns:a16="http://schemas.microsoft.com/office/drawing/2014/main" id="{1847ED83-5D06-4517-BD40-89F26CD0FE89}"/>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6" name="Freeform 12356">
                <a:extLst>
                  <a:ext uri="{FF2B5EF4-FFF2-40B4-BE49-F238E27FC236}">
                    <a16:creationId xmlns:a16="http://schemas.microsoft.com/office/drawing/2014/main" id="{0A0C3BE6-FB14-4453-8755-4DE083AE05F2}"/>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7" name="Freeform 12357">
                <a:extLst>
                  <a:ext uri="{FF2B5EF4-FFF2-40B4-BE49-F238E27FC236}">
                    <a16:creationId xmlns:a16="http://schemas.microsoft.com/office/drawing/2014/main" id="{7D4D4983-F2C9-4BD5-914A-110E5F956C0B}"/>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8" name="Freeform 12358">
                <a:extLst>
                  <a:ext uri="{FF2B5EF4-FFF2-40B4-BE49-F238E27FC236}">
                    <a16:creationId xmlns:a16="http://schemas.microsoft.com/office/drawing/2014/main" id="{63C92863-A789-4C87-B309-A6C653647DDE}"/>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9" name="Freeform 12359">
                <a:extLst>
                  <a:ext uri="{FF2B5EF4-FFF2-40B4-BE49-F238E27FC236}">
                    <a16:creationId xmlns:a16="http://schemas.microsoft.com/office/drawing/2014/main" id="{3359ED59-7F3A-433B-B277-1B840278E1EA}"/>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0" name="Freeform 12360">
                <a:extLst>
                  <a:ext uri="{FF2B5EF4-FFF2-40B4-BE49-F238E27FC236}">
                    <a16:creationId xmlns:a16="http://schemas.microsoft.com/office/drawing/2014/main" id="{66E80FAA-941B-4E8F-9C0F-4CF16C2973D2}"/>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1" name="Freeform 12361">
                <a:extLst>
                  <a:ext uri="{FF2B5EF4-FFF2-40B4-BE49-F238E27FC236}">
                    <a16:creationId xmlns:a16="http://schemas.microsoft.com/office/drawing/2014/main" id="{838BEDBC-E524-4CC7-BFB8-1CB14E80FFD8}"/>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2" name="Freeform 12362">
                <a:extLst>
                  <a:ext uri="{FF2B5EF4-FFF2-40B4-BE49-F238E27FC236}">
                    <a16:creationId xmlns:a16="http://schemas.microsoft.com/office/drawing/2014/main" id="{17495A0E-50F8-4B76-A29D-0A2D9E55881E}"/>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3" name="Freeform 12363">
                <a:extLst>
                  <a:ext uri="{FF2B5EF4-FFF2-40B4-BE49-F238E27FC236}">
                    <a16:creationId xmlns:a16="http://schemas.microsoft.com/office/drawing/2014/main" id="{6F77A066-7291-45DB-8C46-F8697FD474F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4" name="Freeform 12364">
                <a:extLst>
                  <a:ext uri="{FF2B5EF4-FFF2-40B4-BE49-F238E27FC236}">
                    <a16:creationId xmlns:a16="http://schemas.microsoft.com/office/drawing/2014/main" id="{E80D07BF-9AF9-43EA-9D7F-2D0E4135E757}"/>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5" name="Freeform 12365">
                <a:extLst>
                  <a:ext uri="{FF2B5EF4-FFF2-40B4-BE49-F238E27FC236}">
                    <a16:creationId xmlns:a16="http://schemas.microsoft.com/office/drawing/2014/main" id="{733BA97F-4B20-4ED4-ACC9-8FD644D240B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6" name="Freeform 12366">
                <a:extLst>
                  <a:ext uri="{FF2B5EF4-FFF2-40B4-BE49-F238E27FC236}">
                    <a16:creationId xmlns:a16="http://schemas.microsoft.com/office/drawing/2014/main" id="{645C415D-14FE-4DBC-BBD9-1C9C06C7166A}"/>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7" name="Freeform 12367">
                <a:extLst>
                  <a:ext uri="{FF2B5EF4-FFF2-40B4-BE49-F238E27FC236}">
                    <a16:creationId xmlns:a16="http://schemas.microsoft.com/office/drawing/2014/main" id="{CD87D015-0AE3-4F2B-B923-C0B57953EA8A}"/>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8" name="Freeform 12368">
                <a:extLst>
                  <a:ext uri="{FF2B5EF4-FFF2-40B4-BE49-F238E27FC236}">
                    <a16:creationId xmlns:a16="http://schemas.microsoft.com/office/drawing/2014/main" id="{227F0947-FD7C-4909-9AD1-5EF7926126BA}"/>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9" name="Freeform 12369">
                <a:extLst>
                  <a:ext uri="{FF2B5EF4-FFF2-40B4-BE49-F238E27FC236}">
                    <a16:creationId xmlns:a16="http://schemas.microsoft.com/office/drawing/2014/main" id="{D174E660-EA16-4710-B509-2ABCA18469F4}"/>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0" name="Freeform 12370">
                <a:extLst>
                  <a:ext uri="{FF2B5EF4-FFF2-40B4-BE49-F238E27FC236}">
                    <a16:creationId xmlns:a16="http://schemas.microsoft.com/office/drawing/2014/main" id="{58705845-5CDC-4A07-B166-ADC3EE2482BB}"/>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1" name="Freeform 12371">
                <a:extLst>
                  <a:ext uri="{FF2B5EF4-FFF2-40B4-BE49-F238E27FC236}">
                    <a16:creationId xmlns:a16="http://schemas.microsoft.com/office/drawing/2014/main" id="{A742FEC4-4041-429E-9957-B6374C81CCB2}"/>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2" name="Freeform 12372">
                <a:extLst>
                  <a:ext uri="{FF2B5EF4-FFF2-40B4-BE49-F238E27FC236}">
                    <a16:creationId xmlns:a16="http://schemas.microsoft.com/office/drawing/2014/main" id="{3CA2FE70-23E7-473D-A5EB-28E095C461F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3" name="Freeform 12373">
                <a:extLst>
                  <a:ext uri="{FF2B5EF4-FFF2-40B4-BE49-F238E27FC236}">
                    <a16:creationId xmlns:a16="http://schemas.microsoft.com/office/drawing/2014/main" id="{327FB63C-DBEC-475F-9BDE-F697B690AD39}"/>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4" name="Freeform 12374">
                <a:extLst>
                  <a:ext uri="{FF2B5EF4-FFF2-40B4-BE49-F238E27FC236}">
                    <a16:creationId xmlns:a16="http://schemas.microsoft.com/office/drawing/2014/main" id="{1067930F-F117-4835-B846-C346EC754A44}"/>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5" name="Freeform 12375">
                <a:extLst>
                  <a:ext uri="{FF2B5EF4-FFF2-40B4-BE49-F238E27FC236}">
                    <a16:creationId xmlns:a16="http://schemas.microsoft.com/office/drawing/2014/main" id="{EC94BD7F-A921-4C26-9E51-7422E1F28AE0}"/>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6" name="Freeform 12376">
                <a:extLst>
                  <a:ext uri="{FF2B5EF4-FFF2-40B4-BE49-F238E27FC236}">
                    <a16:creationId xmlns:a16="http://schemas.microsoft.com/office/drawing/2014/main" id="{7E780E1F-ED96-43C7-814C-8186D3D6BEB7}"/>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7" name="Freeform 12377">
                <a:extLst>
                  <a:ext uri="{FF2B5EF4-FFF2-40B4-BE49-F238E27FC236}">
                    <a16:creationId xmlns:a16="http://schemas.microsoft.com/office/drawing/2014/main" id="{9CF491AB-B9F8-432E-9A47-E88ADC98B6D9}"/>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8" name="Freeform 12378">
                <a:extLst>
                  <a:ext uri="{FF2B5EF4-FFF2-40B4-BE49-F238E27FC236}">
                    <a16:creationId xmlns:a16="http://schemas.microsoft.com/office/drawing/2014/main" id="{243B9DC3-F80B-46F1-B8EA-FEFCF2CD496E}"/>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9" name="Freeform 12379">
                <a:extLst>
                  <a:ext uri="{FF2B5EF4-FFF2-40B4-BE49-F238E27FC236}">
                    <a16:creationId xmlns:a16="http://schemas.microsoft.com/office/drawing/2014/main" id="{E1D1D1E4-9B11-4206-8332-2B743614072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0" name="Freeform 12380">
                <a:extLst>
                  <a:ext uri="{FF2B5EF4-FFF2-40B4-BE49-F238E27FC236}">
                    <a16:creationId xmlns:a16="http://schemas.microsoft.com/office/drawing/2014/main" id="{0047DE8D-D155-4196-BB74-BEA74558491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1" name="Freeform 12381">
                <a:extLst>
                  <a:ext uri="{FF2B5EF4-FFF2-40B4-BE49-F238E27FC236}">
                    <a16:creationId xmlns:a16="http://schemas.microsoft.com/office/drawing/2014/main" id="{FE5550CE-9F16-4FF6-A6C7-255A40CA9B29}"/>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2" name="Freeform 12382">
                <a:extLst>
                  <a:ext uri="{FF2B5EF4-FFF2-40B4-BE49-F238E27FC236}">
                    <a16:creationId xmlns:a16="http://schemas.microsoft.com/office/drawing/2014/main" id="{2891FE19-0729-4AD0-A3AC-957A5720ED2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3" name="Freeform 12383">
                <a:extLst>
                  <a:ext uri="{FF2B5EF4-FFF2-40B4-BE49-F238E27FC236}">
                    <a16:creationId xmlns:a16="http://schemas.microsoft.com/office/drawing/2014/main" id="{B485FE6E-B791-4390-9BF8-207D3355CC32}"/>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4" name="Freeform 12384">
                <a:extLst>
                  <a:ext uri="{FF2B5EF4-FFF2-40B4-BE49-F238E27FC236}">
                    <a16:creationId xmlns:a16="http://schemas.microsoft.com/office/drawing/2014/main" id="{CC8D042E-26FD-42B6-BE6E-DDA3A27EF0D9}"/>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5" name="Freeform 12385">
                <a:extLst>
                  <a:ext uri="{FF2B5EF4-FFF2-40B4-BE49-F238E27FC236}">
                    <a16:creationId xmlns:a16="http://schemas.microsoft.com/office/drawing/2014/main" id="{BEC19F96-24F7-4A7F-8A46-31EF7EB46693}"/>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6" name="Freeform 12386">
                <a:extLst>
                  <a:ext uri="{FF2B5EF4-FFF2-40B4-BE49-F238E27FC236}">
                    <a16:creationId xmlns:a16="http://schemas.microsoft.com/office/drawing/2014/main" id="{525F0C66-7E4B-4081-BAEA-2A77B74B9D23}"/>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7" name="Freeform 12387">
                <a:extLst>
                  <a:ext uri="{FF2B5EF4-FFF2-40B4-BE49-F238E27FC236}">
                    <a16:creationId xmlns:a16="http://schemas.microsoft.com/office/drawing/2014/main" id="{D3861FCE-4771-406D-ACB9-F5EB1D2410A9}"/>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8" name="Freeform 12388">
                <a:extLst>
                  <a:ext uri="{FF2B5EF4-FFF2-40B4-BE49-F238E27FC236}">
                    <a16:creationId xmlns:a16="http://schemas.microsoft.com/office/drawing/2014/main" id="{6B9B4388-2828-44FC-86A8-8D760BDD6811}"/>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9" name="Freeform 12389">
                <a:extLst>
                  <a:ext uri="{FF2B5EF4-FFF2-40B4-BE49-F238E27FC236}">
                    <a16:creationId xmlns:a16="http://schemas.microsoft.com/office/drawing/2014/main" id="{9C5F377A-BD71-4E29-A160-4312E437005E}"/>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0" name="Freeform 12390">
                <a:extLst>
                  <a:ext uri="{FF2B5EF4-FFF2-40B4-BE49-F238E27FC236}">
                    <a16:creationId xmlns:a16="http://schemas.microsoft.com/office/drawing/2014/main" id="{303433A3-8C60-40BF-943C-8BE8AF6208F2}"/>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1" name="Freeform 12391">
                <a:extLst>
                  <a:ext uri="{FF2B5EF4-FFF2-40B4-BE49-F238E27FC236}">
                    <a16:creationId xmlns:a16="http://schemas.microsoft.com/office/drawing/2014/main" id="{CBD124D4-16C3-4D56-8FD2-7C1921EFB4B3}"/>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2" name="Freeform 12392">
                <a:extLst>
                  <a:ext uri="{FF2B5EF4-FFF2-40B4-BE49-F238E27FC236}">
                    <a16:creationId xmlns:a16="http://schemas.microsoft.com/office/drawing/2014/main" id="{8ABF5059-1EE8-415A-8D36-DED7D7B69EB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3" name="Freeform 12393">
                <a:extLst>
                  <a:ext uri="{FF2B5EF4-FFF2-40B4-BE49-F238E27FC236}">
                    <a16:creationId xmlns:a16="http://schemas.microsoft.com/office/drawing/2014/main" id="{3107013B-9249-406E-A72C-65F07B572720}"/>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4" name="Freeform 12394">
                <a:extLst>
                  <a:ext uri="{FF2B5EF4-FFF2-40B4-BE49-F238E27FC236}">
                    <a16:creationId xmlns:a16="http://schemas.microsoft.com/office/drawing/2014/main" id="{A1A890DE-F3FA-4AD1-AD20-25A7FCCAE0B1}"/>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5" name="Freeform 12395">
                <a:extLst>
                  <a:ext uri="{FF2B5EF4-FFF2-40B4-BE49-F238E27FC236}">
                    <a16:creationId xmlns:a16="http://schemas.microsoft.com/office/drawing/2014/main" id="{3CA3C9CB-DE3F-4291-B780-78D14A8A147B}"/>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6" name="Freeform 12396">
                <a:extLst>
                  <a:ext uri="{FF2B5EF4-FFF2-40B4-BE49-F238E27FC236}">
                    <a16:creationId xmlns:a16="http://schemas.microsoft.com/office/drawing/2014/main" id="{3E237278-BAEF-400E-8404-1977370136D3}"/>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7" name="Freeform 12397">
                <a:extLst>
                  <a:ext uri="{FF2B5EF4-FFF2-40B4-BE49-F238E27FC236}">
                    <a16:creationId xmlns:a16="http://schemas.microsoft.com/office/drawing/2014/main" id="{B3D4050A-AE31-4A6F-9978-438DB661E9CB}"/>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8" name="Freeform 12398">
                <a:extLst>
                  <a:ext uri="{FF2B5EF4-FFF2-40B4-BE49-F238E27FC236}">
                    <a16:creationId xmlns:a16="http://schemas.microsoft.com/office/drawing/2014/main" id="{17C8F936-A3F1-48C2-8D42-A38352F4B53A}"/>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9" name="Freeform 12399">
                <a:extLst>
                  <a:ext uri="{FF2B5EF4-FFF2-40B4-BE49-F238E27FC236}">
                    <a16:creationId xmlns:a16="http://schemas.microsoft.com/office/drawing/2014/main" id="{8FC7182C-757F-4EC1-95F5-CA031CB0AD1C}"/>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0" name="Freeform 12400">
                <a:extLst>
                  <a:ext uri="{FF2B5EF4-FFF2-40B4-BE49-F238E27FC236}">
                    <a16:creationId xmlns:a16="http://schemas.microsoft.com/office/drawing/2014/main" id="{7D76349B-97CA-4C8A-BE94-519256B50AB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1" name="Freeform 12401">
                <a:extLst>
                  <a:ext uri="{FF2B5EF4-FFF2-40B4-BE49-F238E27FC236}">
                    <a16:creationId xmlns:a16="http://schemas.microsoft.com/office/drawing/2014/main" id="{81BF3AAB-2CEB-4074-A879-4C40C583CB2A}"/>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2" name="Freeform 12402">
                <a:extLst>
                  <a:ext uri="{FF2B5EF4-FFF2-40B4-BE49-F238E27FC236}">
                    <a16:creationId xmlns:a16="http://schemas.microsoft.com/office/drawing/2014/main" id="{108664E2-AC83-4B2E-8756-6558339D1AA3}"/>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3" name="Freeform 12403">
                <a:extLst>
                  <a:ext uri="{FF2B5EF4-FFF2-40B4-BE49-F238E27FC236}">
                    <a16:creationId xmlns:a16="http://schemas.microsoft.com/office/drawing/2014/main" id="{06EB46E2-3DAC-473F-9F63-F4F9579E00F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4" name="Freeform 12404">
                <a:extLst>
                  <a:ext uri="{FF2B5EF4-FFF2-40B4-BE49-F238E27FC236}">
                    <a16:creationId xmlns:a16="http://schemas.microsoft.com/office/drawing/2014/main" id="{10D3E9F3-9323-48F5-96BF-1FBFA5FF05EB}"/>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5" name="Freeform 12405">
                <a:extLst>
                  <a:ext uri="{FF2B5EF4-FFF2-40B4-BE49-F238E27FC236}">
                    <a16:creationId xmlns:a16="http://schemas.microsoft.com/office/drawing/2014/main" id="{EAB1ACAB-5222-4CD7-B11C-4E97686B714E}"/>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6" name="Freeform 12406">
                <a:extLst>
                  <a:ext uri="{FF2B5EF4-FFF2-40B4-BE49-F238E27FC236}">
                    <a16:creationId xmlns:a16="http://schemas.microsoft.com/office/drawing/2014/main" id="{BBED7409-8B31-49D4-A189-9E29B265DB9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7" name="Freeform 12407">
                <a:extLst>
                  <a:ext uri="{FF2B5EF4-FFF2-40B4-BE49-F238E27FC236}">
                    <a16:creationId xmlns:a16="http://schemas.microsoft.com/office/drawing/2014/main" id="{CCEF4146-2CAA-4020-A819-0A8427813E8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8" name="Freeform 12408">
                <a:extLst>
                  <a:ext uri="{FF2B5EF4-FFF2-40B4-BE49-F238E27FC236}">
                    <a16:creationId xmlns:a16="http://schemas.microsoft.com/office/drawing/2014/main" id="{71662582-5531-4A0F-A500-BEE6134805C5}"/>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9" name="Freeform 12409">
                <a:extLst>
                  <a:ext uri="{FF2B5EF4-FFF2-40B4-BE49-F238E27FC236}">
                    <a16:creationId xmlns:a16="http://schemas.microsoft.com/office/drawing/2014/main" id="{EBD46644-0C50-422B-B891-DB3A42F16A5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0" name="Freeform 12410">
                <a:extLst>
                  <a:ext uri="{FF2B5EF4-FFF2-40B4-BE49-F238E27FC236}">
                    <a16:creationId xmlns:a16="http://schemas.microsoft.com/office/drawing/2014/main" id="{125D90FD-2719-487B-BE02-247ECEB1CE71}"/>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1" name="Freeform 12411">
                <a:extLst>
                  <a:ext uri="{FF2B5EF4-FFF2-40B4-BE49-F238E27FC236}">
                    <a16:creationId xmlns:a16="http://schemas.microsoft.com/office/drawing/2014/main" id="{B4590C4A-4250-4444-B448-A082D97905D8}"/>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2" name="Freeform 12412">
                <a:extLst>
                  <a:ext uri="{FF2B5EF4-FFF2-40B4-BE49-F238E27FC236}">
                    <a16:creationId xmlns:a16="http://schemas.microsoft.com/office/drawing/2014/main" id="{A7CD4281-1BD2-42C1-8302-D95FF9D4F82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3" name="Freeform 12413">
                <a:extLst>
                  <a:ext uri="{FF2B5EF4-FFF2-40B4-BE49-F238E27FC236}">
                    <a16:creationId xmlns:a16="http://schemas.microsoft.com/office/drawing/2014/main" id="{35FAFF46-3CF7-4013-85FB-5F0936BB40B0}"/>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4" name="Freeform 12414">
                <a:extLst>
                  <a:ext uri="{FF2B5EF4-FFF2-40B4-BE49-F238E27FC236}">
                    <a16:creationId xmlns:a16="http://schemas.microsoft.com/office/drawing/2014/main" id="{BA4EE982-3DAD-426A-B958-A25CD06E7863}"/>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5" name="Freeform 12415">
                <a:extLst>
                  <a:ext uri="{FF2B5EF4-FFF2-40B4-BE49-F238E27FC236}">
                    <a16:creationId xmlns:a16="http://schemas.microsoft.com/office/drawing/2014/main" id="{6DB88EB9-DBDD-443B-897D-923230CA1B5E}"/>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6" name="Freeform 12416">
                <a:extLst>
                  <a:ext uri="{FF2B5EF4-FFF2-40B4-BE49-F238E27FC236}">
                    <a16:creationId xmlns:a16="http://schemas.microsoft.com/office/drawing/2014/main" id="{EB98A09F-07BB-4367-A512-562368616AF4}"/>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7" name="Freeform 12417">
                <a:extLst>
                  <a:ext uri="{FF2B5EF4-FFF2-40B4-BE49-F238E27FC236}">
                    <a16:creationId xmlns:a16="http://schemas.microsoft.com/office/drawing/2014/main" id="{BD216172-A2A0-4462-BF17-E4D2C247BC3A}"/>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8" name="Freeform 12418">
                <a:extLst>
                  <a:ext uri="{FF2B5EF4-FFF2-40B4-BE49-F238E27FC236}">
                    <a16:creationId xmlns:a16="http://schemas.microsoft.com/office/drawing/2014/main" id="{92743035-FA85-4EBA-9F6A-38A9FD7FDC6A}"/>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9" name="Freeform 12419">
                <a:extLst>
                  <a:ext uri="{FF2B5EF4-FFF2-40B4-BE49-F238E27FC236}">
                    <a16:creationId xmlns:a16="http://schemas.microsoft.com/office/drawing/2014/main" id="{8264B85F-5B97-4FC4-86E0-5E3F7AA01E54}"/>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0" name="Freeform 12420">
                <a:extLst>
                  <a:ext uri="{FF2B5EF4-FFF2-40B4-BE49-F238E27FC236}">
                    <a16:creationId xmlns:a16="http://schemas.microsoft.com/office/drawing/2014/main" id="{DCC30DC5-2F86-42E1-B03C-26FB3F01C9D2}"/>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1" name="Freeform 12421">
                <a:extLst>
                  <a:ext uri="{FF2B5EF4-FFF2-40B4-BE49-F238E27FC236}">
                    <a16:creationId xmlns:a16="http://schemas.microsoft.com/office/drawing/2014/main" id="{7912181F-F414-4F91-A574-A705C46565F5}"/>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2" name="Freeform 12422">
                <a:extLst>
                  <a:ext uri="{FF2B5EF4-FFF2-40B4-BE49-F238E27FC236}">
                    <a16:creationId xmlns:a16="http://schemas.microsoft.com/office/drawing/2014/main" id="{AD044B43-5FA3-496F-AA64-5A07326F2854}"/>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3" name="Freeform 12423">
                <a:extLst>
                  <a:ext uri="{FF2B5EF4-FFF2-40B4-BE49-F238E27FC236}">
                    <a16:creationId xmlns:a16="http://schemas.microsoft.com/office/drawing/2014/main" id="{E608F921-9C16-4F00-896D-0581EFB639D9}"/>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4" name="Freeform 12424">
                <a:extLst>
                  <a:ext uri="{FF2B5EF4-FFF2-40B4-BE49-F238E27FC236}">
                    <a16:creationId xmlns:a16="http://schemas.microsoft.com/office/drawing/2014/main" id="{01E21B2C-1432-419F-AB28-06A144858136}"/>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5" name="Freeform 12425">
                <a:extLst>
                  <a:ext uri="{FF2B5EF4-FFF2-40B4-BE49-F238E27FC236}">
                    <a16:creationId xmlns:a16="http://schemas.microsoft.com/office/drawing/2014/main" id="{6CC1C31D-38A1-4FE6-AA1D-4BD02F34CBF1}"/>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6" name="Freeform 12426">
                <a:extLst>
                  <a:ext uri="{FF2B5EF4-FFF2-40B4-BE49-F238E27FC236}">
                    <a16:creationId xmlns:a16="http://schemas.microsoft.com/office/drawing/2014/main" id="{106AD601-7106-49B9-BA2C-BB3A08236CFF}"/>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7" name="Freeform 12427">
                <a:extLst>
                  <a:ext uri="{FF2B5EF4-FFF2-40B4-BE49-F238E27FC236}">
                    <a16:creationId xmlns:a16="http://schemas.microsoft.com/office/drawing/2014/main" id="{C7C9197A-BF9D-4407-81AD-0AF8C4D1BA96}"/>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8" name="Freeform 12428">
                <a:extLst>
                  <a:ext uri="{FF2B5EF4-FFF2-40B4-BE49-F238E27FC236}">
                    <a16:creationId xmlns:a16="http://schemas.microsoft.com/office/drawing/2014/main" id="{4C7215AA-383B-4BA4-87F0-336460B7DF4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9" name="Freeform 12429">
                <a:extLst>
                  <a:ext uri="{FF2B5EF4-FFF2-40B4-BE49-F238E27FC236}">
                    <a16:creationId xmlns:a16="http://schemas.microsoft.com/office/drawing/2014/main" id="{C1D4C418-C6E8-4677-9793-E98E493E3776}"/>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0" name="Freeform 12430">
                <a:extLst>
                  <a:ext uri="{FF2B5EF4-FFF2-40B4-BE49-F238E27FC236}">
                    <a16:creationId xmlns:a16="http://schemas.microsoft.com/office/drawing/2014/main" id="{2B575C4D-321C-4AA4-8E56-AA3969A2FBA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1" name="Freeform 12431">
                <a:extLst>
                  <a:ext uri="{FF2B5EF4-FFF2-40B4-BE49-F238E27FC236}">
                    <a16:creationId xmlns:a16="http://schemas.microsoft.com/office/drawing/2014/main" id="{A881A721-77ED-4469-A60A-C3AA0A94187B}"/>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2" name="Freeform 12432">
                <a:extLst>
                  <a:ext uri="{FF2B5EF4-FFF2-40B4-BE49-F238E27FC236}">
                    <a16:creationId xmlns:a16="http://schemas.microsoft.com/office/drawing/2014/main" id="{4C4B8485-D815-4FE4-ABB2-B7B2368BBB4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3" name="Freeform 12433">
                <a:extLst>
                  <a:ext uri="{FF2B5EF4-FFF2-40B4-BE49-F238E27FC236}">
                    <a16:creationId xmlns:a16="http://schemas.microsoft.com/office/drawing/2014/main" id="{7A04886A-9EBF-4C8A-8850-E80B3084F0A7}"/>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4" name="Freeform 12434">
                <a:extLst>
                  <a:ext uri="{FF2B5EF4-FFF2-40B4-BE49-F238E27FC236}">
                    <a16:creationId xmlns:a16="http://schemas.microsoft.com/office/drawing/2014/main" id="{217E4C95-F293-4A1E-A16B-A1D47916FD2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5" name="Freeform 12435">
                <a:extLst>
                  <a:ext uri="{FF2B5EF4-FFF2-40B4-BE49-F238E27FC236}">
                    <a16:creationId xmlns:a16="http://schemas.microsoft.com/office/drawing/2014/main" id="{612DEA29-5C01-4838-8134-9B5BFAB6BF39}"/>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6" name="Freeform 12436">
                <a:extLst>
                  <a:ext uri="{FF2B5EF4-FFF2-40B4-BE49-F238E27FC236}">
                    <a16:creationId xmlns:a16="http://schemas.microsoft.com/office/drawing/2014/main" id="{06176232-E705-487D-9A6B-8E032B4E29A0}"/>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7" name="Freeform 12437">
                <a:extLst>
                  <a:ext uri="{FF2B5EF4-FFF2-40B4-BE49-F238E27FC236}">
                    <a16:creationId xmlns:a16="http://schemas.microsoft.com/office/drawing/2014/main" id="{F74EAF47-9554-4826-A2FE-8FE48EDB3C46}"/>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8" name="Freeform 12438">
                <a:extLst>
                  <a:ext uri="{FF2B5EF4-FFF2-40B4-BE49-F238E27FC236}">
                    <a16:creationId xmlns:a16="http://schemas.microsoft.com/office/drawing/2014/main" id="{1E3BF017-0317-46AB-B20C-7E65DF30E175}"/>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9" name="Freeform 12439">
                <a:extLst>
                  <a:ext uri="{FF2B5EF4-FFF2-40B4-BE49-F238E27FC236}">
                    <a16:creationId xmlns:a16="http://schemas.microsoft.com/office/drawing/2014/main" id="{C0A31719-83CC-4AFA-825C-795FA4CAFF68}"/>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0" name="Freeform 12440">
                <a:extLst>
                  <a:ext uri="{FF2B5EF4-FFF2-40B4-BE49-F238E27FC236}">
                    <a16:creationId xmlns:a16="http://schemas.microsoft.com/office/drawing/2014/main" id="{2D2941A5-C02E-478A-8350-F65505CAD6FD}"/>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1" name="Freeform 12441">
                <a:extLst>
                  <a:ext uri="{FF2B5EF4-FFF2-40B4-BE49-F238E27FC236}">
                    <a16:creationId xmlns:a16="http://schemas.microsoft.com/office/drawing/2014/main" id="{2B4DA2E0-8597-4001-833F-EA7327FEF862}"/>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2" name="Freeform 12442">
                <a:extLst>
                  <a:ext uri="{FF2B5EF4-FFF2-40B4-BE49-F238E27FC236}">
                    <a16:creationId xmlns:a16="http://schemas.microsoft.com/office/drawing/2014/main" id="{DD3173E5-703A-4C14-95F2-6B98C9A9911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3" name="Freeform 12443">
                <a:extLst>
                  <a:ext uri="{FF2B5EF4-FFF2-40B4-BE49-F238E27FC236}">
                    <a16:creationId xmlns:a16="http://schemas.microsoft.com/office/drawing/2014/main" id="{8A0DEFE8-D993-48AF-B496-CF090971E92C}"/>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4" name="Freeform 12444">
                <a:extLst>
                  <a:ext uri="{FF2B5EF4-FFF2-40B4-BE49-F238E27FC236}">
                    <a16:creationId xmlns:a16="http://schemas.microsoft.com/office/drawing/2014/main" id="{60980BF3-6E3B-40B7-8CAF-0A4CA1750E48}"/>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5" name="Freeform 12445">
                <a:extLst>
                  <a:ext uri="{FF2B5EF4-FFF2-40B4-BE49-F238E27FC236}">
                    <a16:creationId xmlns:a16="http://schemas.microsoft.com/office/drawing/2014/main" id="{A6FE599E-F834-4344-941F-06BB54104CB4}"/>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6" name="Freeform 12446">
                <a:extLst>
                  <a:ext uri="{FF2B5EF4-FFF2-40B4-BE49-F238E27FC236}">
                    <a16:creationId xmlns:a16="http://schemas.microsoft.com/office/drawing/2014/main" id="{AE01B6CF-8F40-4201-8A66-D3E12DDE87D3}"/>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7" name="Freeform 12447">
                <a:extLst>
                  <a:ext uri="{FF2B5EF4-FFF2-40B4-BE49-F238E27FC236}">
                    <a16:creationId xmlns:a16="http://schemas.microsoft.com/office/drawing/2014/main" id="{F3269A3A-4488-45C2-90E6-7F135FC4E9FB}"/>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8" name="Freeform 12448">
                <a:extLst>
                  <a:ext uri="{FF2B5EF4-FFF2-40B4-BE49-F238E27FC236}">
                    <a16:creationId xmlns:a16="http://schemas.microsoft.com/office/drawing/2014/main" id="{EE8AD53E-0814-4527-88BA-173CA372DCBF}"/>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9" name="Freeform 12449">
                <a:extLst>
                  <a:ext uri="{FF2B5EF4-FFF2-40B4-BE49-F238E27FC236}">
                    <a16:creationId xmlns:a16="http://schemas.microsoft.com/office/drawing/2014/main" id="{E35DBFA2-C4D8-4D8D-847C-E4A61B90E52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0" name="Freeform 12450">
                <a:extLst>
                  <a:ext uri="{FF2B5EF4-FFF2-40B4-BE49-F238E27FC236}">
                    <a16:creationId xmlns:a16="http://schemas.microsoft.com/office/drawing/2014/main" id="{1117FD4F-05BE-451E-8C32-2CC2E517DDC3}"/>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1" name="Freeform 12451">
                <a:extLst>
                  <a:ext uri="{FF2B5EF4-FFF2-40B4-BE49-F238E27FC236}">
                    <a16:creationId xmlns:a16="http://schemas.microsoft.com/office/drawing/2014/main" id="{F29C55DF-A7F4-458B-92D4-2C65010EE88D}"/>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2" name="Freeform 12452">
                <a:extLst>
                  <a:ext uri="{FF2B5EF4-FFF2-40B4-BE49-F238E27FC236}">
                    <a16:creationId xmlns:a16="http://schemas.microsoft.com/office/drawing/2014/main" id="{1CC087F2-38FD-4AAD-AAEC-42D5881B87E5}"/>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3" name="Freeform 12453">
                <a:extLst>
                  <a:ext uri="{FF2B5EF4-FFF2-40B4-BE49-F238E27FC236}">
                    <a16:creationId xmlns:a16="http://schemas.microsoft.com/office/drawing/2014/main" id="{BE063731-B47C-45E0-916B-B130A441200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4" name="Freeform 12454">
                <a:extLst>
                  <a:ext uri="{FF2B5EF4-FFF2-40B4-BE49-F238E27FC236}">
                    <a16:creationId xmlns:a16="http://schemas.microsoft.com/office/drawing/2014/main" id="{9AA7E76F-9757-4906-BDA8-392BDB94E5D9}"/>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5" name="Freeform 12455">
                <a:extLst>
                  <a:ext uri="{FF2B5EF4-FFF2-40B4-BE49-F238E27FC236}">
                    <a16:creationId xmlns:a16="http://schemas.microsoft.com/office/drawing/2014/main" id="{E500BB30-0BD2-4D20-9431-923E46E74916}"/>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6" name="Freeform 12456">
                <a:extLst>
                  <a:ext uri="{FF2B5EF4-FFF2-40B4-BE49-F238E27FC236}">
                    <a16:creationId xmlns:a16="http://schemas.microsoft.com/office/drawing/2014/main" id="{2A1D8CA5-3B22-4C76-8BBD-FCC1B982154F}"/>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7" name="Freeform 12457">
                <a:extLst>
                  <a:ext uri="{FF2B5EF4-FFF2-40B4-BE49-F238E27FC236}">
                    <a16:creationId xmlns:a16="http://schemas.microsoft.com/office/drawing/2014/main" id="{5C1F0A84-74A2-49D2-85B3-BAF29BC3E1E1}"/>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8" name="Freeform 12458">
                <a:extLst>
                  <a:ext uri="{FF2B5EF4-FFF2-40B4-BE49-F238E27FC236}">
                    <a16:creationId xmlns:a16="http://schemas.microsoft.com/office/drawing/2014/main" id="{DCE99D3F-D152-4BC4-A9E8-2BBE2708300C}"/>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9" name="Freeform 12459">
                <a:extLst>
                  <a:ext uri="{FF2B5EF4-FFF2-40B4-BE49-F238E27FC236}">
                    <a16:creationId xmlns:a16="http://schemas.microsoft.com/office/drawing/2014/main" id="{FCE22BD5-3875-4AAB-BCFE-D81933887FBE}"/>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0" name="Freeform 12460">
                <a:extLst>
                  <a:ext uri="{FF2B5EF4-FFF2-40B4-BE49-F238E27FC236}">
                    <a16:creationId xmlns:a16="http://schemas.microsoft.com/office/drawing/2014/main" id="{989CE282-A3EA-470E-8AB8-8A2E4F73A2C5}"/>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1" name="Freeform 12461">
                <a:extLst>
                  <a:ext uri="{FF2B5EF4-FFF2-40B4-BE49-F238E27FC236}">
                    <a16:creationId xmlns:a16="http://schemas.microsoft.com/office/drawing/2014/main" id="{355D0FD3-0F4F-4FD6-B4B2-027100F81B63}"/>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2" name="Freeform 12462">
                <a:extLst>
                  <a:ext uri="{FF2B5EF4-FFF2-40B4-BE49-F238E27FC236}">
                    <a16:creationId xmlns:a16="http://schemas.microsoft.com/office/drawing/2014/main" id="{274BF6DD-0324-47CA-BDC2-46644CA05F06}"/>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3" name="Freeform 12463">
                <a:extLst>
                  <a:ext uri="{FF2B5EF4-FFF2-40B4-BE49-F238E27FC236}">
                    <a16:creationId xmlns:a16="http://schemas.microsoft.com/office/drawing/2014/main" id="{ABBD13FB-033E-4520-8B3D-EF96BF653E8A}"/>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4" name="Freeform 12464">
                <a:extLst>
                  <a:ext uri="{FF2B5EF4-FFF2-40B4-BE49-F238E27FC236}">
                    <a16:creationId xmlns:a16="http://schemas.microsoft.com/office/drawing/2014/main" id="{0007172F-DD5D-4B0B-9772-355111A3ED89}"/>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5" name="Freeform 12465">
                <a:extLst>
                  <a:ext uri="{FF2B5EF4-FFF2-40B4-BE49-F238E27FC236}">
                    <a16:creationId xmlns:a16="http://schemas.microsoft.com/office/drawing/2014/main" id="{174B7EF1-6437-4DC6-A3A8-523E8146464A}"/>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6" name="Freeform 12466">
                <a:extLst>
                  <a:ext uri="{FF2B5EF4-FFF2-40B4-BE49-F238E27FC236}">
                    <a16:creationId xmlns:a16="http://schemas.microsoft.com/office/drawing/2014/main" id="{6C1D2C44-9718-4CF2-8C1E-6FDB44578DAB}"/>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7" name="Freeform 12467">
                <a:extLst>
                  <a:ext uri="{FF2B5EF4-FFF2-40B4-BE49-F238E27FC236}">
                    <a16:creationId xmlns:a16="http://schemas.microsoft.com/office/drawing/2014/main" id="{C4F1DF88-60D9-4846-B077-E69E47F78832}"/>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8" name="Freeform 12468">
                <a:extLst>
                  <a:ext uri="{FF2B5EF4-FFF2-40B4-BE49-F238E27FC236}">
                    <a16:creationId xmlns:a16="http://schemas.microsoft.com/office/drawing/2014/main" id="{E091D359-240E-4C1E-BADC-970D5789D4BE}"/>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9" name="Freeform 12469">
                <a:extLst>
                  <a:ext uri="{FF2B5EF4-FFF2-40B4-BE49-F238E27FC236}">
                    <a16:creationId xmlns:a16="http://schemas.microsoft.com/office/drawing/2014/main" id="{A805F9DD-0FAA-4C9C-BF42-9BB0A4C40BB1}"/>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0" name="Freeform 12470">
                <a:extLst>
                  <a:ext uri="{FF2B5EF4-FFF2-40B4-BE49-F238E27FC236}">
                    <a16:creationId xmlns:a16="http://schemas.microsoft.com/office/drawing/2014/main" id="{C8669A0C-EB54-480C-BE89-B1A51A52EFFF}"/>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1" name="Freeform 12471">
                <a:extLst>
                  <a:ext uri="{FF2B5EF4-FFF2-40B4-BE49-F238E27FC236}">
                    <a16:creationId xmlns:a16="http://schemas.microsoft.com/office/drawing/2014/main" id="{1CF5EDAA-04B1-469F-9FB7-6B284803CBCA}"/>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2" name="Freeform 12472">
                <a:extLst>
                  <a:ext uri="{FF2B5EF4-FFF2-40B4-BE49-F238E27FC236}">
                    <a16:creationId xmlns:a16="http://schemas.microsoft.com/office/drawing/2014/main" id="{6CC85EC3-4399-4F16-8844-002A1276D7D9}"/>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3" name="Freeform 12473">
                <a:extLst>
                  <a:ext uri="{FF2B5EF4-FFF2-40B4-BE49-F238E27FC236}">
                    <a16:creationId xmlns:a16="http://schemas.microsoft.com/office/drawing/2014/main" id="{EE228DFB-7EAD-4887-9009-D424E35F77A4}"/>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4" name="Freeform 12474">
                <a:extLst>
                  <a:ext uri="{FF2B5EF4-FFF2-40B4-BE49-F238E27FC236}">
                    <a16:creationId xmlns:a16="http://schemas.microsoft.com/office/drawing/2014/main" id="{90327334-0D28-4655-8E80-4CFE3BCA0473}"/>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5" name="Freeform 12475">
                <a:extLst>
                  <a:ext uri="{FF2B5EF4-FFF2-40B4-BE49-F238E27FC236}">
                    <a16:creationId xmlns:a16="http://schemas.microsoft.com/office/drawing/2014/main" id="{074D5A92-E4FF-4450-82A6-920D8C9EBEA8}"/>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6" name="Freeform 12476">
                <a:extLst>
                  <a:ext uri="{FF2B5EF4-FFF2-40B4-BE49-F238E27FC236}">
                    <a16:creationId xmlns:a16="http://schemas.microsoft.com/office/drawing/2014/main" id="{B1001781-100A-4D44-A32F-0A8AAD2E51C8}"/>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7" name="Freeform 12477">
                <a:extLst>
                  <a:ext uri="{FF2B5EF4-FFF2-40B4-BE49-F238E27FC236}">
                    <a16:creationId xmlns:a16="http://schemas.microsoft.com/office/drawing/2014/main" id="{E43E3BEE-B7B8-445A-8944-762815B9832A}"/>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8" name="Freeform 12478">
                <a:extLst>
                  <a:ext uri="{FF2B5EF4-FFF2-40B4-BE49-F238E27FC236}">
                    <a16:creationId xmlns:a16="http://schemas.microsoft.com/office/drawing/2014/main" id="{3CC6A93A-E5B5-4F1B-92A3-15324F7107BC}"/>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9" name="Freeform 12479">
                <a:extLst>
                  <a:ext uri="{FF2B5EF4-FFF2-40B4-BE49-F238E27FC236}">
                    <a16:creationId xmlns:a16="http://schemas.microsoft.com/office/drawing/2014/main" id="{BE396349-A2EF-43E4-93C6-84B0CD37396F}"/>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0" name="Freeform 12480">
                <a:extLst>
                  <a:ext uri="{FF2B5EF4-FFF2-40B4-BE49-F238E27FC236}">
                    <a16:creationId xmlns:a16="http://schemas.microsoft.com/office/drawing/2014/main" id="{D07B41B7-00A0-4253-811A-8C14BFD3BE7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1" name="Freeform 12481">
                <a:extLst>
                  <a:ext uri="{FF2B5EF4-FFF2-40B4-BE49-F238E27FC236}">
                    <a16:creationId xmlns:a16="http://schemas.microsoft.com/office/drawing/2014/main" id="{EC2DDCF4-C77F-44FC-B2FF-6B46B458656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2" name="Freeform 12482">
                <a:extLst>
                  <a:ext uri="{FF2B5EF4-FFF2-40B4-BE49-F238E27FC236}">
                    <a16:creationId xmlns:a16="http://schemas.microsoft.com/office/drawing/2014/main" id="{07A638C8-EA97-4CEB-B994-729ED1F1EB0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3" name="Freeform 12483">
                <a:extLst>
                  <a:ext uri="{FF2B5EF4-FFF2-40B4-BE49-F238E27FC236}">
                    <a16:creationId xmlns:a16="http://schemas.microsoft.com/office/drawing/2014/main" id="{454FCD39-0848-4AF3-8844-80B2E2525293}"/>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4" name="Freeform 12484">
                <a:extLst>
                  <a:ext uri="{FF2B5EF4-FFF2-40B4-BE49-F238E27FC236}">
                    <a16:creationId xmlns:a16="http://schemas.microsoft.com/office/drawing/2014/main" id="{5AF5DD7D-2DD4-4E38-8489-92E6A6A08F49}"/>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5" name="Freeform 12485">
                <a:extLst>
                  <a:ext uri="{FF2B5EF4-FFF2-40B4-BE49-F238E27FC236}">
                    <a16:creationId xmlns:a16="http://schemas.microsoft.com/office/drawing/2014/main" id="{DEE7E185-3DF7-4DA3-A0F3-48EA10C45E25}"/>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6" name="Freeform 12486">
                <a:extLst>
                  <a:ext uri="{FF2B5EF4-FFF2-40B4-BE49-F238E27FC236}">
                    <a16:creationId xmlns:a16="http://schemas.microsoft.com/office/drawing/2014/main" id="{489A14D0-574E-4E08-B099-525B089500C6}"/>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7" name="Freeform 12487">
                <a:extLst>
                  <a:ext uri="{FF2B5EF4-FFF2-40B4-BE49-F238E27FC236}">
                    <a16:creationId xmlns:a16="http://schemas.microsoft.com/office/drawing/2014/main" id="{320E9CC4-B878-430E-A7EE-9697C5715271}"/>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8" name="Freeform 12488">
                <a:extLst>
                  <a:ext uri="{FF2B5EF4-FFF2-40B4-BE49-F238E27FC236}">
                    <a16:creationId xmlns:a16="http://schemas.microsoft.com/office/drawing/2014/main" id="{84F4177D-1A57-465E-9137-798AFFC6B569}"/>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9" name="Freeform 12489">
                <a:extLst>
                  <a:ext uri="{FF2B5EF4-FFF2-40B4-BE49-F238E27FC236}">
                    <a16:creationId xmlns:a16="http://schemas.microsoft.com/office/drawing/2014/main" id="{719BD5F6-F1A7-4B53-B3BB-6C5A85849ACB}"/>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0" name="Freeform 12490">
                <a:extLst>
                  <a:ext uri="{FF2B5EF4-FFF2-40B4-BE49-F238E27FC236}">
                    <a16:creationId xmlns:a16="http://schemas.microsoft.com/office/drawing/2014/main" id="{268AC25D-2A3E-4845-B75D-A0101B50021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1" name="Freeform 12491">
                <a:extLst>
                  <a:ext uri="{FF2B5EF4-FFF2-40B4-BE49-F238E27FC236}">
                    <a16:creationId xmlns:a16="http://schemas.microsoft.com/office/drawing/2014/main" id="{11C1C2AC-08DE-4FAF-925F-60E97FE449AD}"/>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2" name="Freeform 12492">
                <a:extLst>
                  <a:ext uri="{FF2B5EF4-FFF2-40B4-BE49-F238E27FC236}">
                    <a16:creationId xmlns:a16="http://schemas.microsoft.com/office/drawing/2014/main" id="{96CD6FE8-8457-43AD-8827-9AF4BA8EF813}"/>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3" name="Freeform 12493">
                <a:extLst>
                  <a:ext uri="{FF2B5EF4-FFF2-40B4-BE49-F238E27FC236}">
                    <a16:creationId xmlns:a16="http://schemas.microsoft.com/office/drawing/2014/main" id="{27702123-D8F9-4901-B72B-80F4A0385FBD}"/>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4" name="Freeform 12494">
                <a:extLst>
                  <a:ext uri="{FF2B5EF4-FFF2-40B4-BE49-F238E27FC236}">
                    <a16:creationId xmlns:a16="http://schemas.microsoft.com/office/drawing/2014/main" id="{58305FF3-4E9C-4368-9787-8DD485ECA065}"/>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5" name="Freeform 12495">
                <a:extLst>
                  <a:ext uri="{FF2B5EF4-FFF2-40B4-BE49-F238E27FC236}">
                    <a16:creationId xmlns:a16="http://schemas.microsoft.com/office/drawing/2014/main" id="{C76774C9-552D-4EAB-9C5F-FAC033B96DCE}"/>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6" name="Freeform 12496">
                <a:extLst>
                  <a:ext uri="{FF2B5EF4-FFF2-40B4-BE49-F238E27FC236}">
                    <a16:creationId xmlns:a16="http://schemas.microsoft.com/office/drawing/2014/main" id="{57E2373D-8B5E-4BDC-B414-621EA6ACC835}"/>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7" name="Freeform 12497">
                <a:extLst>
                  <a:ext uri="{FF2B5EF4-FFF2-40B4-BE49-F238E27FC236}">
                    <a16:creationId xmlns:a16="http://schemas.microsoft.com/office/drawing/2014/main" id="{1A7C0D3C-FC39-44F3-BF06-0422CF109990}"/>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8" name="Freeform 12498">
                <a:extLst>
                  <a:ext uri="{FF2B5EF4-FFF2-40B4-BE49-F238E27FC236}">
                    <a16:creationId xmlns:a16="http://schemas.microsoft.com/office/drawing/2014/main" id="{6CCC3B99-3B71-4CC6-B5E3-941EF5310A8D}"/>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9" name="Freeform 12499">
                <a:extLst>
                  <a:ext uri="{FF2B5EF4-FFF2-40B4-BE49-F238E27FC236}">
                    <a16:creationId xmlns:a16="http://schemas.microsoft.com/office/drawing/2014/main" id="{E9459ACA-EEFE-4B8C-A44B-C4D2B32E6E3F}"/>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0" name="Freeform 12500">
                <a:extLst>
                  <a:ext uri="{FF2B5EF4-FFF2-40B4-BE49-F238E27FC236}">
                    <a16:creationId xmlns:a16="http://schemas.microsoft.com/office/drawing/2014/main" id="{21797ADE-359B-4133-A82D-53D9734F922B}"/>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1" name="Freeform 12501">
                <a:extLst>
                  <a:ext uri="{FF2B5EF4-FFF2-40B4-BE49-F238E27FC236}">
                    <a16:creationId xmlns:a16="http://schemas.microsoft.com/office/drawing/2014/main" id="{31A0EEE8-583C-48A1-B920-9D0E242ADA0F}"/>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2" name="Freeform 12502">
                <a:extLst>
                  <a:ext uri="{FF2B5EF4-FFF2-40B4-BE49-F238E27FC236}">
                    <a16:creationId xmlns:a16="http://schemas.microsoft.com/office/drawing/2014/main" id="{1E0FB9CE-DBF9-4F22-AED4-8A9FE55B4DD0}"/>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3" name="Freeform 12503">
                <a:extLst>
                  <a:ext uri="{FF2B5EF4-FFF2-40B4-BE49-F238E27FC236}">
                    <a16:creationId xmlns:a16="http://schemas.microsoft.com/office/drawing/2014/main" id="{6DD96308-23EF-410F-A756-7E8D1600E755}"/>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4" name="Freeform 12504">
                <a:extLst>
                  <a:ext uri="{FF2B5EF4-FFF2-40B4-BE49-F238E27FC236}">
                    <a16:creationId xmlns:a16="http://schemas.microsoft.com/office/drawing/2014/main" id="{1B8882C6-B6A9-42AA-99F7-6144A73DD9AD}"/>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5" name="Freeform 12505">
                <a:extLst>
                  <a:ext uri="{FF2B5EF4-FFF2-40B4-BE49-F238E27FC236}">
                    <a16:creationId xmlns:a16="http://schemas.microsoft.com/office/drawing/2014/main" id="{558889CD-687D-4743-97D3-FD0BF2F32619}"/>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6" name="Freeform 12506">
                <a:extLst>
                  <a:ext uri="{FF2B5EF4-FFF2-40B4-BE49-F238E27FC236}">
                    <a16:creationId xmlns:a16="http://schemas.microsoft.com/office/drawing/2014/main" id="{8D1CC91F-D02D-4AF8-905E-B58A5A1A7758}"/>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7" name="Freeform 12507">
                <a:extLst>
                  <a:ext uri="{FF2B5EF4-FFF2-40B4-BE49-F238E27FC236}">
                    <a16:creationId xmlns:a16="http://schemas.microsoft.com/office/drawing/2014/main" id="{14D3E4B0-F57D-4F91-B547-4C558E1D726C}"/>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8" name="Freeform 12508">
                <a:extLst>
                  <a:ext uri="{FF2B5EF4-FFF2-40B4-BE49-F238E27FC236}">
                    <a16:creationId xmlns:a16="http://schemas.microsoft.com/office/drawing/2014/main" id="{FA3A60D9-D0F8-44CC-9127-A2E6B9374EC2}"/>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9" name="Freeform 12509">
                <a:extLst>
                  <a:ext uri="{FF2B5EF4-FFF2-40B4-BE49-F238E27FC236}">
                    <a16:creationId xmlns:a16="http://schemas.microsoft.com/office/drawing/2014/main" id="{2D5E9C12-FE5E-493A-8FA4-22340060E97F}"/>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0" name="Freeform 12510">
                <a:extLst>
                  <a:ext uri="{FF2B5EF4-FFF2-40B4-BE49-F238E27FC236}">
                    <a16:creationId xmlns:a16="http://schemas.microsoft.com/office/drawing/2014/main" id="{8430A5D2-79FB-42F9-BE18-29BAA8FCD92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1" name="Freeform 12511">
                <a:extLst>
                  <a:ext uri="{FF2B5EF4-FFF2-40B4-BE49-F238E27FC236}">
                    <a16:creationId xmlns:a16="http://schemas.microsoft.com/office/drawing/2014/main" id="{523C7A2F-3F52-404B-90BC-B1179ACB407D}"/>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2" name="Freeform 12512">
                <a:extLst>
                  <a:ext uri="{FF2B5EF4-FFF2-40B4-BE49-F238E27FC236}">
                    <a16:creationId xmlns:a16="http://schemas.microsoft.com/office/drawing/2014/main" id="{8453F2F3-3F59-4D76-B289-6493FD77F0F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3" name="Freeform 12513">
                <a:extLst>
                  <a:ext uri="{FF2B5EF4-FFF2-40B4-BE49-F238E27FC236}">
                    <a16:creationId xmlns:a16="http://schemas.microsoft.com/office/drawing/2014/main" id="{35B3800B-2718-482A-A9BF-F949111901F7}"/>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4" name="Freeform 12514">
                <a:extLst>
                  <a:ext uri="{FF2B5EF4-FFF2-40B4-BE49-F238E27FC236}">
                    <a16:creationId xmlns:a16="http://schemas.microsoft.com/office/drawing/2014/main" id="{7344D712-5872-4466-A8DD-A604A196C58B}"/>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5" name="Freeform 12515">
                <a:extLst>
                  <a:ext uri="{FF2B5EF4-FFF2-40B4-BE49-F238E27FC236}">
                    <a16:creationId xmlns:a16="http://schemas.microsoft.com/office/drawing/2014/main" id="{0BB626EB-951C-466E-9B55-5289819B4DD9}"/>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6" name="Freeform 12516">
                <a:extLst>
                  <a:ext uri="{FF2B5EF4-FFF2-40B4-BE49-F238E27FC236}">
                    <a16:creationId xmlns:a16="http://schemas.microsoft.com/office/drawing/2014/main" id="{A8377752-E5EC-416A-8A21-83053510DE5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7" name="Freeform 12517">
                <a:extLst>
                  <a:ext uri="{FF2B5EF4-FFF2-40B4-BE49-F238E27FC236}">
                    <a16:creationId xmlns:a16="http://schemas.microsoft.com/office/drawing/2014/main" id="{F558126B-7059-4770-9A50-469C97A5E52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8" name="Freeform 12518">
                <a:extLst>
                  <a:ext uri="{FF2B5EF4-FFF2-40B4-BE49-F238E27FC236}">
                    <a16:creationId xmlns:a16="http://schemas.microsoft.com/office/drawing/2014/main" id="{F29C9FA4-6CE5-4B79-88BC-E005049E3D63}"/>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9" name="Freeform 12519">
                <a:extLst>
                  <a:ext uri="{FF2B5EF4-FFF2-40B4-BE49-F238E27FC236}">
                    <a16:creationId xmlns:a16="http://schemas.microsoft.com/office/drawing/2014/main" id="{63321CF3-1228-40FF-AFF3-8E5A1B0AF051}"/>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0" name="Freeform 12520">
                <a:extLst>
                  <a:ext uri="{FF2B5EF4-FFF2-40B4-BE49-F238E27FC236}">
                    <a16:creationId xmlns:a16="http://schemas.microsoft.com/office/drawing/2014/main" id="{E7C4F3AD-55D9-4563-B101-BCE7FE0D1201}"/>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1" name="Freeform 12521">
                <a:extLst>
                  <a:ext uri="{FF2B5EF4-FFF2-40B4-BE49-F238E27FC236}">
                    <a16:creationId xmlns:a16="http://schemas.microsoft.com/office/drawing/2014/main" id="{7E01B459-0323-4247-8BA3-A117F340EE4B}"/>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2" name="Freeform 12522">
                <a:extLst>
                  <a:ext uri="{FF2B5EF4-FFF2-40B4-BE49-F238E27FC236}">
                    <a16:creationId xmlns:a16="http://schemas.microsoft.com/office/drawing/2014/main" id="{037E7F83-1A8E-4575-8B78-0E081FCAEEC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3" name="Freeform 12523">
                <a:extLst>
                  <a:ext uri="{FF2B5EF4-FFF2-40B4-BE49-F238E27FC236}">
                    <a16:creationId xmlns:a16="http://schemas.microsoft.com/office/drawing/2014/main" id="{75A2C74C-3898-4A6C-9B62-F2E50B0529A1}"/>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4" name="Freeform 12524">
                <a:extLst>
                  <a:ext uri="{FF2B5EF4-FFF2-40B4-BE49-F238E27FC236}">
                    <a16:creationId xmlns:a16="http://schemas.microsoft.com/office/drawing/2014/main" id="{54AB7F92-801B-45CE-9210-3A918F810A96}"/>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5" name="Freeform 12525">
                <a:extLst>
                  <a:ext uri="{FF2B5EF4-FFF2-40B4-BE49-F238E27FC236}">
                    <a16:creationId xmlns:a16="http://schemas.microsoft.com/office/drawing/2014/main" id="{2C2869C8-D7E0-459E-89D4-0F7B863AFF7A}"/>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6" name="Freeform 12526">
                <a:extLst>
                  <a:ext uri="{FF2B5EF4-FFF2-40B4-BE49-F238E27FC236}">
                    <a16:creationId xmlns:a16="http://schemas.microsoft.com/office/drawing/2014/main" id="{2D669849-0452-4632-8EC3-BED9BC93ED46}"/>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7" name="Freeform 12527">
                <a:extLst>
                  <a:ext uri="{FF2B5EF4-FFF2-40B4-BE49-F238E27FC236}">
                    <a16:creationId xmlns:a16="http://schemas.microsoft.com/office/drawing/2014/main" id="{E426EC4C-B7F9-4910-ABED-CFF95A2A9477}"/>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8" name="Freeform 12528">
                <a:extLst>
                  <a:ext uri="{FF2B5EF4-FFF2-40B4-BE49-F238E27FC236}">
                    <a16:creationId xmlns:a16="http://schemas.microsoft.com/office/drawing/2014/main" id="{4A541968-DCFA-4D5B-BF82-5CBBF6E39928}"/>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9" name="Freeform 12529">
                <a:extLst>
                  <a:ext uri="{FF2B5EF4-FFF2-40B4-BE49-F238E27FC236}">
                    <a16:creationId xmlns:a16="http://schemas.microsoft.com/office/drawing/2014/main" id="{DE38361B-2D54-4383-922B-A1B35CA4013E}"/>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0" name="Freeform 12530">
                <a:extLst>
                  <a:ext uri="{FF2B5EF4-FFF2-40B4-BE49-F238E27FC236}">
                    <a16:creationId xmlns:a16="http://schemas.microsoft.com/office/drawing/2014/main" id="{3616CC54-C2BB-4EE1-83C7-4EF510EDE819}"/>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1" name="Freeform 12531">
                <a:extLst>
                  <a:ext uri="{FF2B5EF4-FFF2-40B4-BE49-F238E27FC236}">
                    <a16:creationId xmlns:a16="http://schemas.microsoft.com/office/drawing/2014/main" id="{FDCF35F1-2771-48B2-82F8-A46211905D3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2" name="Freeform 12532">
                <a:extLst>
                  <a:ext uri="{FF2B5EF4-FFF2-40B4-BE49-F238E27FC236}">
                    <a16:creationId xmlns:a16="http://schemas.microsoft.com/office/drawing/2014/main" id="{94D9907B-6977-4C55-9795-426F94FED5F0}"/>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3" name="Freeform 12533">
                <a:extLst>
                  <a:ext uri="{FF2B5EF4-FFF2-40B4-BE49-F238E27FC236}">
                    <a16:creationId xmlns:a16="http://schemas.microsoft.com/office/drawing/2014/main" id="{005D6722-699A-4459-BFCC-9F9CE55D04C6}"/>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4" name="Freeform 12534">
                <a:extLst>
                  <a:ext uri="{FF2B5EF4-FFF2-40B4-BE49-F238E27FC236}">
                    <a16:creationId xmlns:a16="http://schemas.microsoft.com/office/drawing/2014/main" id="{A44AB8CA-8573-4155-8544-12B99C23018D}"/>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5" name="Freeform 12535">
                <a:extLst>
                  <a:ext uri="{FF2B5EF4-FFF2-40B4-BE49-F238E27FC236}">
                    <a16:creationId xmlns:a16="http://schemas.microsoft.com/office/drawing/2014/main" id="{FEC05C3D-3111-443D-8C49-F4C8CF13F04F}"/>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6" name="Freeform 12536">
                <a:extLst>
                  <a:ext uri="{FF2B5EF4-FFF2-40B4-BE49-F238E27FC236}">
                    <a16:creationId xmlns:a16="http://schemas.microsoft.com/office/drawing/2014/main" id="{563DBF6F-982E-4B5D-AB60-F87C75B8D0A6}"/>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7" name="Freeform 12537">
                <a:extLst>
                  <a:ext uri="{FF2B5EF4-FFF2-40B4-BE49-F238E27FC236}">
                    <a16:creationId xmlns:a16="http://schemas.microsoft.com/office/drawing/2014/main" id="{9C739BCE-B506-47F6-934A-0893735696DC}"/>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8" name="Freeform 12538">
                <a:extLst>
                  <a:ext uri="{FF2B5EF4-FFF2-40B4-BE49-F238E27FC236}">
                    <a16:creationId xmlns:a16="http://schemas.microsoft.com/office/drawing/2014/main" id="{F8830156-9061-429C-88C6-D74E91C025EE}"/>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9" name="Freeform 12539">
                <a:extLst>
                  <a:ext uri="{FF2B5EF4-FFF2-40B4-BE49-F238E27FC236}">
                    <a16:creationId xmlns:a16="http://schemas.microsoft.com/office/drawing/2014/main" id="{FDD88BFF-A986-4D84-994D-85876C9B6DA7}"/>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0" name="Freeform 12540">
                <a:extLst>
                  <a:ext uri="{FF2B5EF4-FFF2-40B4-BE49-F238E27FC236}">
                    <a16:creationId xmlns:a16="http://schemas.microsoft.com/office/drawing/2014/main" id="{BD118462-41DA-499E-BF35-DFE54081004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1" name="Freeform 12541">
                <a:extLst>
                  <a:ext uri="{FF2B5EF4-FFF2-40B4-BE49-F238E27FC236}">
                    <a16:creationId xmlns:a16="http://schemas.microsoft.com/office/drawing/2014/main" id="{EDDB53AE-33A8-4AF9-B61E-BBCF2EB3814E}"/>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2" name="Freeform 12542">
                <a:extLst>
                  <a:ext uri="{FF2B5EF4-FFF2-40B4-BE49-F238E27FC236}">
                    <a16:creationId xmlns:a16="http://schemas.microsoft.com/office/drawing/2014/main" id="{B6E7F885-37E2-460B-8BD7-8350BAC62A86}"/>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3" name="Freeform 12543">
                <a:extLst>
                  <a:ext uri="{FF2B5EF4-FFF2-40B4-BE49-F238E27FC236}">
                    <a16:creationId xmlns:a16="http://schemas.microsoft.com/office/drawing/2014/main" id="{D426BB07-6E51-4CC3-82DC-3AE36AAFE45E}"/>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4" name="Freeform 12544">
                <a:extLst>
                  <a:ext uri="{FF2B5EF4-FFF2-40B4-BE49-F238E27FC236}">
                    <a16:creationId xmlns:a16="http://schemas.microsoft.com/office/drawing/2014/main" id="{3DD9E530-4ED2-44AA-9DE5-049E66F3DA6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5" name="Freeform 12545">
                <a:extLst>
                  <a:ext uri="{FF2B5EF4-FFF2-40B4-BE49-F238E27FC236}">
                    <a16:creationId xmlns:a16="http://schemas.microsoft.com/office/drawing/2014/main" id="{2A2ACDEF-763E-46BF-84CA-ABDB313EADE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6" name="Freeform 12546">
                <a:extLst>
                  <a:ext uri="{FF2B5EF4-FFF2-40B4-BE49-F238E27FC236}">
                    <a16:creationId xmlns:a16="http://schemas.microsoft.com/office/drawing/2014/main" id="{A0F30C80-130F-4563-BFF7-A4A387C4333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7" name="Freeform 12547">
                <a:extLst>
                  <a:ext uri="{FF2B5EF4-FFF2-40B4-BE49-F238E27FC236}">
                    <a16:creationId xmlns:a16="http://schemas.microsoft.com/office/drawing/2014/main" id="{D809ACA4-17E3-46DC-ACA6-38AB17FBE4D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8" name="Freeform 12548">
                <a:extLst>
                  <a:ext uri="{FF2B5EF4-FFF2-40B4-BE49-F238E27FC236}">
                    <a16:creationId xmlns:a16="http://schemas.microsoft.com/office/drawing/2014/main" id="{76D39CB2-CF6E-4E2D-B793-E1C496067834}"/>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9" name="Freeform 12549">
                <a:extLst>
                  <a:ext uri="{FF2B5EF4-FFF2-40B4-BE49-F238E27FC236}">
                    <a16:creationId xmlns:a16="http://schemas.microsoft.com/office/drawing/2014/main" id="{134BE223-05E3-46AA-AC9E-787CC3362828}"/>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0" name="Freeform 12550">
                <a:extLst>
                  <a:ext uri="{FF2B5EF4-FFF2-40B4-BE49-F238E27FC236}">
                    <a16:creationId xmlns:a16="http://schemas.microsoft.com/office/drawing/2014/main" id="{70834309-BF5A-4CAC-B257-5F9EE311D21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1" name="Freeform 12551">
                <a:extLst>
                  <a:ext uri="{FF2B5EF4-FFF2-40B4-BE49-F238E27FC236}">
                    <a16:creationId xmlns:a16="http://schemas.microsoft.com/office/drawing/2014/main" id="{8436CAFD-C354-4CC2-ACBD-47C804DC9270}"/>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2" name="Freeform 12552">
                <a:extLst>
                  <a:ext uri="{FF2B5EF4-FFF2-40B4-BE49-F238E27FC236}">
                    <a16:creationId xmlns:a16="http://schemas.microsoft.com/office/drawing/2014/main" id="{790713FF-BB6D-4672-94D1-E964DFCC226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3" name="Freeform 12553">
                <a:extLst>
                  <a:ext uri="{FF2B5EF4-FFF2-40B4-BE49-F238E27FC236}">
                    <a16:creationId xmlns:a16="http://schemas.microsoft.com/office/drawing/2014/main" id="{EB17DD3A-2B84-483B-B408-8F023238710A}"/>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4" name="Freeform 12554">
                <a:extLst>
                  <a:ext uri="{FF2B5EF4-FFF2-40B4-BE49-F238E27FC236}">
                    <a16:creationId xmlns:a16="http://schemas.microsoft.com/office/drawing/2014/main" id="{47D87637-B64D-45E7-96D2-1C5294989D7C}"/>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5" name="Freeform 12555">
                <a:extLst>
                  <a:ext uri="{FF2B5EF4-FFF2-40B4-BE49-F238E27FC236}">
                    <a16:creationId xmlns:a16="http://schemas.microsoft.com/office/drawing/2014/main" id="{686D614D-80C0-49D3-A127-76D56075AD09}"/>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6" name="Freeform 12556">
                <a:extLst>
                  <a:ext uri="{FF2B5EF4-FFF2-40B4-BE49-F238E27FC236}">
                    <a16:creationId xmlns:a16="http://schemas.microsoft.com/office/drawing/2014/main" id="{368059A2-60EF-42AF-BF1C-6584A6C9ADAA}"/>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7" name="Freeform 12557">
                <a:extLst>
                  <a:ext uri="{FF2B5EF4-FFF2-40B4-BE49-F238E27FC236}">
                    <a16:creationId xmlns:a16="http://schemas.microsoft.com/office/drawing/2014/main" id="{4059CC01-96AD-4F4D-9DA4-B7A11D49AFFD}"/>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8" name="Freeform 12558">
                <a:extLst>
                  <a:ext uri="{FF2B5EF4-FFF2-40B4-BE49-F238E27FC236}">
                    <a16:creationId xmlns:a16="http://schemas.microsoft.com/office/drawing/2014/main" id="{9E22FD77-EDBE-495F-A963-B1967D9B56DA}"/>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9" name="Freeform 12559">
                <a:extLst>
                  <a:ext uri="{FF2B5EF4-FFF2-40B4-BE49-F238E27FC236}">
                    <a16:creationId xmlns:a16="http://schemas.microsoft.com/office/drawing/2014/main" id="{B70FE0C9-8F68-4B34-9EA6-DCCA019B9AE5}"/>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0" name="Freeform 12560">
                <a:extLst>
                  <a:ext uri="{FF2B5EF4-FFF2-40B4-BE49-F238E27FC236}">
                    <a16:creationId xmlns:a16="http://schemas.microsoft.com/office/drawing/2014/main" id="{821EEDEC-786A-42F9-8D8D-B65603E432A1}"/>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1" name="Freeform 12561">
                <a:extLst>
                  <a:ext uri="{FF2B5EF4-FFF2-40B4-BE49-F238E27FC236}">
                    <a16:creationId xmlns:a16="http://schemas.microsoft.com/office/drawing/2014/main" id="{4FB6BC27-4DD1-4E19-AC8C-73ABF801A0E9}"/>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2" name="Freeform 12562">
                <a:extLst>
                  <a:ext uri="{FF2B5EF4-FFF2-40B4-BE49-F238E27FC236}">
                    <a16:creationId xmlns:a16="http://schemas.microsoft.com/office/drawing/2014/main" id="{68604E81-5C13-4FD6-ADF3-3228D7410A3F}"/>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3" name="Freeform 12563">
                <a:extLst>
                  <a:ext uri="{FF2B5EF4-FFF2-40B4-BE49-F238E27FC236}">
                    <a16:creationId xmlns:a16="http://schemas.microsoft.com/office/drawing/2014/main" id="{6EB4BFA4-E166-4274-A0D5-BD84FBCF710E}"/>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4" name="Freeform 12564">
                <a:extLst>
                  <a:ext uri="{FF2B5EF4-FFF2-40B4-BE49-F238E27FC236}">
                    <a16:creationId xmlns:a16="http://schemas.microsoft.com/office/drawing/2014/main" id="{C1474DF2-5AF7-4857-8458-80AEC7BEB769}"/>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5" name="Freeform 12565">
                <a:extLst>
                  <a:ext uri="{FF2B5EF4-FFF2-40B4-BE49-F238E27FC236}">
                    <a16:creationId xmlns:a16="http://schemas.microsoft.com/office/drawing/2014/main" id="{6B69B493-F5A1-4266-B8ED-76483E3219D3}"/>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6" name="Freeform 12566">
                <a:extLst>
                  <a:ext uri="{FF2B5EF4-FFF2-40B4-BE49-F238E27FC236}">
                    <a16:creationId xmlns:a16="http://schemas.microsoft.com/office/drawing/2014/main" id="{338DC2AA-3F4C-4BCD-B202-BC85FF6E3065}"/>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7" name="Freeform 12567">
                <a:extLst>
                  <a:ext uri="{FF2B5EF4-FFF2-40B4-BE49-F238E27FC236}">
                    <a16:creationId xmlns:a16="http://schemas.microsoft.com/office/drawing/2014/main" id="{391B5FC8-4A1B-4668-8BDE-F32AA688A17D}"/>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8" name="Freeform 12568">
                <a:extLst>
                  <a:ext uri="{FF2B5EF4-FFF2-40B4-BE49-F238E27FC236}">
                    <a16:creationId xmlns:a16="http://schemas.microsoft.com/office/drawing/2014/main" id="{1D5BBD6C-2D69-4F15-8209-8983593DF6E7}"/>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9" name="Freeform 12569">
                <a:extLst>
                  <a:ext uri="{FF2B5EF4-FFF2-40B4-BE49-F238E27FC236}">
                    <a16:creationId xmlns:a16="http://schemas.microsoft.com/office/drawing/2014/main" id="{1C39D183-16E0-421D-AD81-958EBF46F138}"/>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0" name="Freeform 12570">
                <a:extLst>
                  <a:ext uri="{FF2B5EF4-FFF2-40B4-BE49-F238E27FC236}">
                    <a16:creationId xmlns:a16="http://schemas.microsoft.com/office/drawing/2014/main" id="{3EA09D65-E930-400B-A91A-42925A5D4FEB}"/>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1" name="Freeform 12571">
                <a:extLst>
                  <a:ext uri="{FF2B5EF4-FFF2-40B4-BE49-F238E27FC236}">
                    <a16:creationId xmlns:a16="http://schemas.microsoft.com/office/drawing/2014/main" id="{AAD7D9EC-2D59-4397-A0CB-7E28D89BC5C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2" name="Freeform 12572">
                <a:extLst>
                  <a:ext uri="{FF2B5EF4-FFF2-40B4-BE49-F238E27FC236}">
                    <a16:creationId xmlns:a16="http://schemas.microsoft.com/office/drawing/2014/main" id="{3F669C6F-3A3A-40CA-9212-876468DF6F73}"/>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3" name="Freeform 12573">
                <a:extLst>
                  <a:ext uri="{FF2B5EF4-FFF2-40B4-BE49-F238E27FC236}">
                    <a16:creationId xmlns:a16="http://schemas.microsoft.com/office/drawing/2014/main" id="{118B544F-58B6-4DCE-8D5C-CA6EE6CE74DE}"/>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4" name="Freeform 12574">
                <a:extLst>
                  <a:ext uri="{FF2B5EF4-FFF2-40B4-BE49-F238E27FC236}">
                    <a16:creationId xmlns:a16="http://schemas.microsoft.com/office/drawing/2014/main" id="{DBF326ED-F554-4E3A-95C9-5EC935EE1B50}"/>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5" name="Freeform 12575">
                <a:extLst>
                  <a:ext uri="{FF2B5EF4-FFF2-40B4-BE49-F238E27FC236}">
                    <a16:creationId xmlns:a16="http://schemas.microsoft.com/office/drawing/2014/main" id="{CEF0218B-4E01-404A-8CA1-DD0F2B87826C}"/>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6" name="Freeform 12576">
                <a:extLst>
                  <a:ext uri="{FF2B5EF4-FFF2-40B4-BE49-F238E27FC236}">
                    <a16:creationId xmlns:a16="http://schemas.microsoft.com/office/drawing/2014/main" id="{D59ADD42-0C84-4590-80DD-E8396CFB3FC7}"/>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7" name="Freeform 12577">
                <a:extLst>
                  <a:ext uri="{FF2B5EF4-FFF2-40B4-BE49-F238E27FC236}">
                    <a16:creationId xmlns:a16="http://schemas.microsoft.com/office/drawing/2014/main" id="{4D8554B0-4A8D-4389-8D53-24E8A87D09EA}"/>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8" name="Freeform 12578">
                <a:extLst>
                  <a:ext uri="{FF2B5EF4-FFF2-40B4-BE49-F238E27FC236}">
                    <a16:creationId xmlns:a16="http://schemas.microsoft.com/office/drawing/2014/main" id="{8F949623-371A-4D04-ADA8-0A625AB7EDEE}"/>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9" name="Freeform 12579">
                <a:extLst>
                  <a:ext uri="{FF2B5EF4-FFF2-40B4-BE49-F238E27FC236}">
                    <a16:creationId xmlns:a16="http://schemas.microsoft.com/office/drawing/2014/main" id="{D913DB91-D488-4A77-A69C-B5F0B4833846}"/>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0" name="Freeform 12580">
                <a:extLst>
                  <a:ext uri="{FF2B5EF4-FFF2-40B4-BE49-F238E27FC236}">
                    <a16:creationId xmlns:a16="http://schemas.microsoft.com/office/drawing/2014/main" id="{3F0ADC41-409B-4EAD-9EB7-2F1D25E754E0}"/>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1" name="Freeform 12581">
                <a:extLst>
                  <a:ext uri="{FF2B5EF4-FFF2-40B4-BE49-F238E27FC236}">
                    <a16:creationId xmlns:a16="http://schemas.microsoft.com/office/drawing/2014/main" id="{13A92398-C71C-475F-912A-BC79FB47D7FA}"/>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2" name="Freeform 12582">
                <a:extLst>
                  <a:ext uri="{FF2B5EF4-FFF2-40B4-BE49-F238E27FC236}">
                    <a16:creationId xmlns:a16="http://schemas.microsoft.com/office/drawing/2014/main" id="{F566CF03-D9AD-43BF-BF57-256539225EE6}"/>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3" name="Freeform 12583">
                <a:extLst>
                  <a:ext uri="{FF2B5EF4-FFF2-40B4-BE49-F238E27FC236}">
                    <a16:creationId xmlns:a16="http://schemas.microsoft.com/office/drawing/2014/main" id="{FE33DF7C-1A76-47A8-9E5F-9FFF6046EB5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4" name="Freeform 12584">
                <a:extLst>
                  <a:ext uri="{FF2B5EF4-FFF2-40B4-BE49-F238E27FC236}">
                    <a16:creationId xmlns:a16="http://schemas.microsoft.com/office/drawing/2014/main" id="{E3ED5A39-E10C-4117-8FFC-76382C8D58C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5" name="Freeform 12585">
                <a:extLst>
                  <a:ext uri="{FF2B5EF4-FFF2-40B4-BE49-F238E27FC236}">
                    <a16:creationId xmlns:a16="http://schemas.microsoft.com/office/drawing/2014/main" id="{E0AD67C0-049F-427E-A8D6-7D6E91C49889}"/>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6" name="Freeform 12586">
                <a:extLst>
                  <a:ext uri="{FF2B5EF4-FFF2-40B4-BE49-F238E27FC236}">
                    <a16:creationId xmlns:a16="http://schemas.microsoft.com/office/drawing/2014/main" id="{7F81B632-39D5-42B5-B13B-760151FB69D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7" name="Freeform 12587">
                <a:extLst>
                  <a:ext uri="{FF2B5EF4-FFF2-40B4-BE49-F238E27FC236}">
                    <a16:creationId xmlns:a16="http://schemas.microsoft.com/office/drawing/2014/main" id="{1FCF7B53-7517-49E0-B428-85DE12C34AF8}"/>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8" name="Freeform 12588">
                <a:extLst>
                  <a:ext uri="{FF2B5EF4-FFF2-40B4-BE49-F238E27FC236}">
                    <a16:creationId xmlns:a16="http://schemas.microsoft.com/office/drawing/2014/main" id="{F2B3A570-4C41-4D00-8376-FB9A34DBC7AF}"/>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9" name="Freeform 12589">
                <a:extLst>
                  <a:ext uri="{FF2B5EF4-FFF2-40B4-BE49-F238E27FC236}">
                    <a16:creationId xmlns:a16="http://schemas.microsoft.com/office/drawing/2014/main" id="{9C0A1A09-2876-4E26-8958-B2EDD24EF6AD}"/>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0" name="Freeform 12590">
                <a:extLst>
                  <a:ext uri="{FF2B5EF4-FFF2-40B4-BE49-F238E27FC236}">
                    <a16:creationId xmlns:a16="http://schemas.microsoft.com/office/drawing/2014/main" id="{2EEFCAE9-CD19-4C9E-911F-006249BF382F}"/>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1" name="Freeform 12591">
                <a:extLst>
                  <a:ext uri="{FF2B5EF4-FFF2-40B4-BE49-F238E27FC236}">
                    <a16:creationId xmlns:a16="http://schemas.microsoft.com/office/drawing/2014/main" id="{02FAB896-9640-4E67-B13D-95E363F64AF9}"/>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2" name="Freeform 12592">
                <a:extLst>
                  <a:ext uri="{FF2B5EF4-FFF2-40B4-BE49-F238E27FC236}">
                    <a16:creationId xmlns:a16="http://schemas.microsoft.com/office/drawing/2014/main" id="{5ADFF177-E941-45DA-B98A-D99603EF482F}"/>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3" name="Freeform 12593">
                <a:extLst>
                  <a:ext uri="{FF2B5EF4-FFF2-40B4-BE49-F238E27FC236}">
                    <a16:creationId xmlns:a16="http://schemas.microsoft.com/office/drawing/2014/main" id="{0F27243C-73D1-41F6-A36E-83CB5BAF4265}"/>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4" name="Freeform 12594">
                <a:extLst>
                  <a:ext uri="{FF2B5EF4-FFF2-40B4-BE49-F238E27FC236}">
                    <a16:creationId xmlns:a16="http://schemas.microsoft.com/office/drawing/2014/main" id="{64626981-A02B-4525-9BD0-A09D83891EF4}"/>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5" name="Freeform 12595">
                <a:extLst>
                  <a:ext uri="{FF2B5EF4-FFF2-40B4-BE49-F238E27FC236}">
                    <a16:creationId xmlns:a16="http://schemas.microsoft.com/office/drawing/2014/main" id="{2106C18D-E864-4407-ABD4-6EF0B548BCA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6" name="Freeform 12596">
                <a:extLst>
                  <a:ext uri="{FF2B5EF4-FFF2-40B4-BE49-F238E27FC236}">
                    <a16:creationId xmlns:a16="http://schemas.microsoft.com/office/drawing/2014/main" id="{A9BBD6F8-E6C2-440E-BB80-14A6A8C01ED2}"/>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7" name="Freeform 12597">
                <a:extLst>
                  <a:ext uri="{FF2B5EF4-FFF2-40B4-BE49-F238E27FC236}">
                    <a16:creationId xmlns:a16="http://schemas.microsoft.com/office/drawing/2014/main" id="{D8754952-5F98-4EDE-84E3-DD898926CFAE}"/>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8" name="Freeform 12598">
                <a:extLst>
                  <a:ext uri="{FF2B5EF4-FFF2-40B4-BE49-F238E27FC236}">
                    <a16:creationId xmlns:a16="http://schemas.microsoft.com/office/drawing/2014/main" id="{0A05A49C-50B6-40A8-B12F-ED4730C3D2FA}"/>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9" name="Freeform 12599">
                <a:extLst>
                  <a:ext uri="{FF2B5EF4-FFF2-40B4-BE49-F238E27FC236}">
                    <a16:creationId xmlns:a16="http://schemas.microsoft.com/office/drawing/2014/main" id="{5CCC9766-31FE-47DB-B303-BF089654620B}"/>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0" name="Freeform 12600">
                <a:extLst>
                  <a:ext uri="{FF2B5EF4-FFF2-40B4-BE49-F238E27FC236}">
                    <a16:creationId xmlns:a16="http://schemas.microsoft.com/office/drawing/2014/main" id="{68E7D896-FA04-4DB1-B58B-A75FF3521830}"/>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1" name="Freeform 12601">
                <a:extLst>
                  <a:ext uri="{FF2B5EF4-FFF2-40B4-BE49-F238E27FC236}">
                    <a16:creationId xmlns:a16="http://schemas.microsoft.com/office/drawing/2014/main" id="{91213897-0909-42E1-B056-AAA463F6E0A5}"/>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2" name="Freeform 12602">
                <a:extLst>
                  <a:ext uri="{FF2B5EF4-FFF2-40B4-BE49-F238E27FC236}">
                    <a16:creationId xmlns:a16="http://schemas.microsoft.com/office/drawing/2014/main" id="{8D4BAC58-A31A-48A4-B18C-64374B89C4EC}"/>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3" name="Freeform 12603">
                <a:extLst>
                  <a:ext uri="{FF2B5EF4-FFF2-40B4-BE49-F238E27FC236}">
                    <a16:creationId xmlns:a16="http://schemas.microsoft.com/office/drawing/2014/main" id="{48BF3F82-FBE2-48F9-8717-54E7C7165EDD}"/>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4" name="Freeform 12604">
                <a:extLst>
                  <a:ext uri="{FF2B5EF4-FFF2-40B4-BE49-F238E27FC236}">
                    <a16:creationId xmlns:a16="http://schemas.microsoft.com/office/drawing/2014/main" id="{4B09D172-19AE-486F-8053-3B3D05E4B2A2}"/>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5" name="Freeform 12605">
                <a:extLst>
                  <a:ext uri="{FF2B5EF4-FFF2-40B4-BE49-F238E27FC236}">
                    <a16:creationId xmlns:a16="http://schemas.microsoft.com/office/drawing/2014/main" id="{960157CD-93E2-4CAF-ACCB-9D166C04E9C1}"/>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6" name="Freeform 12606">
                <a:extLst>
                  <a:ext uri="{FF2B5EF4-FFF2-40B4-BE49-F238E27FC236}">
                    <a16:creationId xmlns:a16="http://schemas.microsoft.com/office/drawing/2014/main" id="{520DB8A0-CFBF-41A4-84B6-E4CBAAC1A598}"/>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7" name="Freeform 12607">
                <a:extLst>
                  <a:ext uri="{FF2B5EF4-FFF2-40B4-BE49-F238E27FC236}">
                    <a16:creationId xmlns:a16="http://schemas.microsoft.com/office/drawing/2014/main" id="{B51440F2-CDCB-4663-8CB3-639C788059A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8" name="Freeform 12608">
                <a:extLst>
                  <a:ext uri="{FF2B5EF4-FFF2-40B4-BE49-F238E27FC236}">
                    <a16:creationId xmlns:a16="http://schemas.microsoft.com/office/drawing/2014/main" id="{B89E7F94-837C-4366-8117-4431A38B06A4}"/>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9" name="Freeform 12609">
                <a:extLst>
                  <a:ext uri="{FF2B5EF4-FFF2-40B4-BE49-F238E27FC236}">
                    <a16:creationId xmlns:a16="http://schemas.microsoft.com/office/drawing/2014/main" id="{40C8569C-352A-4B33-A9CB-FDB890AC74DE}"/>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0" name="Freeform 12610">
                <a:extLst>
                  <a:ext uri="{FF2B5EF4-FFF2-40B4-BE49-F238E27FC236}">
                    <a16:creationId xmlns:a16="http://schemas.microsoft.com/office/drawing/2014/main" id="{41B5B81C-CB4E-4271-9627-B0D0F3461B3C}"/>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1" name="Freeform 12611">
                <a:extLst>
                  <a:ext uri="{FF2B5EF4-FFF2-40B4-BE49-F238E27FC236}">
                    <a16:creationId xmlns:a16="http://schemas.microsoft.com/office/drawing/2014/main" id="{4DE09663-B044-4BB6-9F1D-749D5822F51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2" name="Freeform 12612">
                <a:extLst>
                  <a:ext uri="{FF2B5EF4-FFF2-40B4-BE49-F238E27FC236}">
                    <a16:creationId xmlns:a16="http://schemas.microsoft.com/office/drawing/2014/main" id="{AC31D1B6-02CC-4FBF-B859-B43FEA5EA48A}"/>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3" name="Freeform 12613">
                <a:extLst>
                  <a:ext uri="{FF2B5EF4-FFF2-40B4-BE49-F238E27FC236}">
                    <a16:creationId xmlns:a16="http://schemas.microsoft.com/office/drawing/2014/main" id="{F60AF669-7E54-471F-903D-2657464FC9A0}"/>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4" name="Freeform 12614">
                <a:extLst>
                  <a:ext uri="{FF2B5EF4-FFF2-40B4-BE49-F238E27FC236}">
                    <a16:creationId xmlns:a16="http://schemas.microsoft.com/office/drawing/2014/main" id="{AF04588F-0346-495B-8FED-402F6B80AB8C}"/>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5" name="Freeform 12615">
                <a:extLst>
                  <a:ext uri="{FF2B5EF4-FFF2-40B4-BE49-F238E27FC236}">
                    <a16:creationId xmlns:a16="http://schemas.microsoft.com/office/drawing/2014/main" id="{9159649B-7FBF-4929-A49D-EC9FE84D2E24}"/>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6" name="Freeform 12616">
                <a:extLst>
                  <a:ext uri="{FF2B5EF4-FFF2-40B4-BE49-F238E27FC236}">
                    <a16:creationId xmlns:a16="http://schemas.microsoft.com/office/drawing/2014/main" id="{64617B00-8554-49E2-AFEF-4216F336B8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7" name="Freeform 12617">
                <a:extLst>
                  <a:ext uri="{FF2B5EF4-FFF2-40B4-BE49-F238E27FC236}">
                    <a16:creationId xmlns:a16="http://schemas.microsoft.com/office/drawing/2014/main" id="{C1374B48-5012-4AC5-AEFC-67972B4C3DD0}"/>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8" name="Freeform 12618">
                <a:extLst>
                  <a:ext uri="{FF2B5EF4-FFF2-40B4-BE49-F238E27FC236}">
                    <a16:creationId xmlns:a16="http://schemas.microsoft.com/office/drawing/2014/main" id="{64359476-BBC1-4141-8182-7FDEF0793AA5}"/>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9" name="Freeform 12619">
                <a:extLst>
                  <a:ext uri="{FF2B5EF4-FFF2-40B4-BE49-F238E27FC236}">
                    <a16:creationId xmlns:a16="http://schemas.microsoft.com/office/drawing/2014/main" id="{1EAC352E-77AF-4F37-8852-D0A4E60A40F0}"/>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0" name="Freeform 12620">
                <a:extLst>
                  <a:ext uri="{FF2B5EF4-FFF2-40B4-BE49-F238E27FC236}">
                    <a16:creationId xmlns:a16="http://schemas.microsoft.com/office/drawing/2014/main" id="{079B6C16-B73F-4551-A8C9-DD9E3A8B9622}"/>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1" name="Freeform 12621">
                <a:extLst>
                  <a:ext uri="{FF2B5EF4-FFF2-40B4-BE49-F238E27FC236}">
                    <a16:creationId xmlns:a16="http://schemas.microsoft.com/office/drawing/2014/main" id="{687C3F5B-C894-4313-8262-A1574651CEBD}"/>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2" name="Freeform 12622">
                <a:extLst>
                  <a:ext uri="{FF2B5EF4-FFF2-40B4-BE49-F238E27FC236}">
                    <a16:creationId xmlns:a16="http://schemas.microsoft.com/office/drawing/2014/main" id="{0841D5D8-1D34-4885-BBEC-A171FC54C81F}"/>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3" name="Freeform 12623">
                <a:extLst>
                  <a:ext uri="{FF2B5EF4-FFF2-40B4-BE49-F238E27FC236}">
                    <a16:creationId xmlns:a16="http://schemas.microsoft.com/office/drawing/2014/main" id="{AEACB5AE-EA9B-44BC-BEBF-FBE1ABAC082B}"/>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4" name="Freeform 12624">
                <a:extLst>
                  <a:ext uri="{FF2B5EF4-FFF2-40B4-BE49-F238E27FC236}">
                    <a16:creationId xmlns:a16="http://schemas.microsoft.com/office/drawing/2014/main" id="{C7272372-F75B-495A-AEE3-637AB47B41D3}"/>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5" name="Freeform 12625">
                <a:extLst>
                  <a:ext uri="{FF2B5EF4-FFF2-40B4-BE49-F238E27FC236}">
                    <a16:creationId xmlns:a16="http://schemas.microsoft.com/office/drawing/2014/main" id="{9AC0EC8C-E00C-4F4B-912A-862627166065}"/>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6" name="Freeform 12626">
                <a:extLst>
                  <a:ext uri="{FF2B5EF4-FFF2-40B4-BE49-F238E27FC236}">
                    <a16:creationId xmlns:a16="http://schemas.microsoft.com/office/drawing/2014/main" id="{AAE7040A-486C-4B7D-85B7-D07DEA169CC2}"/>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7" name="Freeform 12627">
                <a:extLst>
                  <a:ext uri="{FF2B5EF4-FFF2-40B4-BE49-F238E27FC236}">
                    <a16:creationId xmlns:a16="http://schemas.microsoft.com/office/drawing/2014/main" id="{C8F9AA90-7557-4693-9E3A-A85109149C4B}"/>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8" name="Freeform 12628">
                <a:extLst>
                  <a:ext uri="{FF2B5EF4-FFF2-40B4-BE49-F238E27FC236}">
                    <a16:creationId xmlns:a16="http://schemas.microsoft.com/office/drawing/2014/main" id="{33E5EBB0-5EE6-4205-ADFB-37F5A9F7E5F4}"/>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9" name="Freeform 12629">
                <a:extLst>
                  <a:ext uri="{FF2B5EF4-FFF2-40B4-BE49-F238E27FC236}">
                    <a16:creationId xmlns:a16="http://schemas.microsoft.com/office/drawing/2014/main" id="{4B29B39D-C343-44C2-9050-016352779BD0}"/>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0" name="Freeform 12630">
                <a:extLst>
                  <a:ext uri="{FF2B5EF4-FFF2-40B4-BE49-F238E27FC236}">
                    <a16:creationId xmlns:a16="http://schemas.microsoft.com/office/drawing/2014/main" id="{6B6CA70D-7980-4ECB-B736-FC7F154EB30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1" name="Freeform 12631">
                <a:extLst>
                  <a:ext uri="{FF2B5EF4-FFF2-40B4-BE49-F238E27FC236}">
                    <a16:creationId xmlns:a16="http://schemas.microsoft.com/office/drawing/2014/main" id="{DB6948CB-4FBB-438C-BBB6-8E70C26AF1A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2" name="Freeform 12632">
                <a:extLst>
                  <a:ext uri="{FF2B5EF4-FFF2-40B4-BE49-F238E27FC236}">
                    <a16:creationId xmlns:a16="http://schemas.microsoft.com/office/drawing/2014/main" id="{C846D067-FB2E-4B6E-A234-9CCE56E7B2B3}"/>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3" name="Freeform 12633">
                <a:extLst>
                  <a:ext uri="{FF2B5EF4-FFF2-40B4-BE49-F238E27FC236}">
                    <a16:creationId xmlns:a16="http://schemas.microsoft.com/office/drawing/2014/main" id="{BA7B747B-AE9A-46EE-A2E3-8440A1D864D3}"/>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4" name="Freeform 12634">
                <a:extLst>
                  <a:ext uri="{FF2B5EF4-FFF2-40B4-BE49-F238E27FC236}">
                    <a16:creationId xmlns:a16="http://schemas.microsoft.com/office/drawing/2014/main" id="{16F789E0-7FDA-4132-B6A5-1A9B22FB454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5" name="Freeform 12635">
                <a:extLst>
                  <a:ext uri="{FF2B5EF4-FFF2-40B4-BE49-F238E27FC236}">
                    <a16:creationId xmlns:a16="http://schemas.microsoft.com/office/drawing/2014/main" id="{8F4BECA5-01D2-4000-9653-CE26610421A0}"/>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6" name="Freeform 12636">
                <a:extLst>
                  <a:ext uri="{FF2B5EF4-FFF2-40B4-BE49-F238E27FC236}">
                    <a16:creationId xmlns:a16="http://schemas.microsoft.com/office/drawing/2014/main" id="{A65F5A4D-B649-4089-900F-BB055D5A6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7" name="Freeform 12637">
                <a:extLst>
                  <a:ext uri="{FF2B5EF4-FFF2-40B4-BE49-F238E27FC236}">
                    <a16:creationId xmlns:a16="http://schemas.microsoft.com/office/drawing/2014/main" id="{6784A97A-6776-4844-AA8B-EE3DAA55426B}"/>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8" name="Freeform 12638">
                <a:extLst>
                  <a:ext uri="{FF2B5EF4-FFF2-40B4-BE49-F238E27FC236}">
                    <a16:creationId xmlns:a16="http://schemas.microsoft.com/office/drawing/2014/main" id="{7876E637-F8BC-4803-9A70-F2988132358A}"/>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9" name="Freeform 12639">
                <a:extLst>
                  <a:ext uri="{FF2B5EF4-FFF2-40B4-BE49-F238E27FC236}">
                    <a16:creationId xmlns:a16="http://schemas.microsoft.com/office/drawing/2014/main" id="{1D73966B-1076-4A46-9DBD-6FBE589DF464}"/>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0" name="Freeform 12640">
                <a:extLst>
                  <a:ext uri="{FF2B5EF4-FFF2-40B4-BE49-F238E27FC236}">
                    <a16:creationId xmlns:a16="http://schemas.microsoft.com/office/drawing/2014/main" id="{5BCEA117-0CA2-4FD9-816E-C013C13699E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1" name="Freeform 12641">
                <a:extLst>
                  <a:ext uri="{FF2B5EF4-FFF2-40B4-BE49-F238E27FC236}">
                    <a16:creationId xmlns:a16="http://schemas.microsoft.com/office/drawing/2014/main" id="{95F044F3-BD9B-4B95-A63E-2AC10AD20D95}"/>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2" name="Freeform 12642">
                <a:extLst>
                  <a:ext uri="{FF2B5EF4-FFF2-40B4-BE49-F238E27FC236}">
                    <a16:creationId xmlns:a16="http://schemas.microsoft.com/office/drawing/2014/main" id="{0E81F8F4-74E8-4277-8006-CC1E54951581}"/>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3" name="Freeform 12643">
                <a:extLst>
                  <a:ext uri="{FF2B5EF4-FFF2-40B4-BE49-F238E27FC236}">
                    <a16:creationId xmlns:a16="http://schemas.microsoft.com/office/drawing/2014/main" id="{6BB5CB12-C2D3-4DF2-9215-D1E3CA498074}"/>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4" name="Freeform 12644">
                <a:extLst>
                  <a:ext uri="{FF2B5EF4-FFF2-40B4-BE49-F238E27FC236}">
                    <a16:creationId xmlns:a16="http://schemas.microsoft.com/office/drawing/2014/main" id="{AEE93159-DC22-4384-B7BE-86EED1A0742E}"/>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5" name="Freeform 12645">
                <a:extLst>
                  <a:ext uri="{FF2B5EF4-FFF2-40B4-BE49-F238E27FC236}">
                    <a16:creationId xmlns:a16="http://schemas.microsoft.com/office/drawing/2014/main" id="{04514E38-1A28-4139-8507-B2D813A78819}"/>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6" name="Freeform 12646">
                <a:extLst>
                  <a:ext uri="{FF2B5EF4-FFF2-40B4-BE49-F238E27FC236}">
                    <a16:creationId xmlns:a16="http://schemas.microsoft.com/office/drawing/2014/main" id="{C2BA1A50-1DFB-4D2A-941B-3F7AA6EAFE71}"/>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7" name="Freeform 12647">
                <a:extLst>
                  <a:ext uri="{FF2B5EF4-FFF2-40B4-BE49-F238E27FC236}">
                    <a16:creationId xmlns:a16="http://schemas.microsoft.com/office/drawing/2014/main" id="{65CD3D1B-3E8A-46CF-993C-1532600733D8}"/>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8" name="Freeform 12648">
                <a:extLst>
                  <a:ext uri="{FF2B5EF4-FFF2-40B4-BE49-F238E27FC236}">
                    <a16:creationId xmlns:a16="http://schemas.microsoft.com/office/drawing/2014/main" id="{AA6BD9F5-66C5-42DA-ABDF-4D15389B26C5}"/>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9" name="Freeform 12649">
                <a:extLst>
                  <a:ext uri="{FF2B5EF4-FFF2-40B4-BE49-F238E27FC236}">
                    <a16:creationId xmlns:a16="http://schemas.microsoft.com/office/drawing/2014/main" id="{73FFD259-B200-4519-B262-D9539E2723A7}"/>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0" name="Freeform 12650">
                <a:extLst>
                  <a:ext uri="{FF2B5EF4-FFF2-40B4-BE49-F238E27FC236}">
                    <a16:creationId xmlns:a16="http://schemas.microsoft.com/office/drawing/2014/main" id="{7F5798DF-071B-49A7-BC1C-F3E7E332073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1" name="Freeform 12651">
                <a:extLst>
                  <a:ext uri="{FF2B5EF4-FFF2-40B4-BE49-F238E27FC236}">
                    <a16:creationId xmlns:a16="http://schemas.microsoft.com/office/drawing/2014/main" id="{C167C425-C0A0-48C5-9415-A505330F4EFE}"/>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2" name="Freeform 12652">
                <a:extLst>
                  <a:ext uri="{FF2B5EF4-FFF2-40B4-BE49-F238E27FC236}">
                    <a16:creationId xmlns:a16="http://schemas.microsoft.com/office/drawing/2014/main" id="{147D489D-5B0D-44CF-BAB7-78474F6943FF}"/>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3" name="Freeform 12653">
                <a:extLst>
                  <a:ext uri="{FF2B5EF4-FFF2-40B4-BE49-F238E27FC236}">
                    <a16:creationId xmlns:a16="http://schemas.microsoft.com/office/drawing/2014/main" id="{A593A0FA-A83F-4640-BA49-7567454804ED}"/>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4" name="Freeform 12654">
                <a:extLst>
                  <a:ext uri="{FF2B5EF4-FFF2-40B4-BE49-F238E27FC236}">
                    <a16:creationId xmlns:a16="http://schemas.microsoft.com/office/drawing/2014/main" id="{39028AC3-4B65-4143-8B70-977B61DD29A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5" name="Freeform 12655">
                <a:extLst>
                  <a:ext uri="{FF2B5EF4-FFF2-40B4-BE49-F238E27FC236}">
                    <a16:creationId xmlns:a16="http://schemas.microsoft.com/office/drawing/2014/main" id="{88F376DB-6086-4330-BAEC-D1C1FDD7207B}"/>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6" name="Freeform 12656">
                <a:extLst>
                  <a:ext uri="{FF2B5EF4-FFF2-40B4-BE49-F238E27FC236}">
                    <a16:creationId xmlns:a16="http://schemas.microsoft.com/office/drawing/2014/main" id="{D2AAFE99-90FC-49A2-A2CD-22C36C3608A5}"/>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7" name="Freeform 12657">
                <a:extLst>
                  <a:ext uri="{FF2B5EF4-FFF2-40B4-BE49-F238E27FC236}">
                    <a16:creationId xmlns:a16="http://schemas.microsoft.com/office/drawing/2014/main" id="{AFB74E4B-D09B-4900-952A-4893E2CD8D66}"/>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8" name="Freeform 12658">
                <a:extLst>
                  <a:ext uri="{FF2B5EF4-FFF2-40B4-BE49-F238E27FC236}">
                    <a16:creationId xmlns:a16="http://schemas.microsoft.com/office/drawing/2014/main" id="{82CB8117-840E-4CBB-BCFF-7E9728720D77}"/>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9" name="Freeform 12659">
                <a:extLst>
                  <a:ext uri="{FF2B5EF4-FFF2-40B4-BE49-F238E27FC236}">
                    <a16:creationId xmlns:a16="http://schemas.microsoft.com/office/drawing/2014/main" id="{A28FB6BB-675E-454F-8F87-312AA1E8B6C1}"/>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0" name="Freeform 12660">
                <a:extLst>
                  <a:ext uri="{FF2B5EF4-FFF2-40B4-BE49-F238E27FC236}">
                    <a16:creationId xmlns:a16="http://schemas.microsoft.com/office/drawing/2014/main" id="{B691BEE1-0EAB-44AE-8D9A-D53A8EB0F0A1}"/>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1" name="Freeform 12661">
                <a:extLst>
                  <a:ext uri="{FF2B5EF4-FFF2-40B4-BE49-F238E27FC236}">
                    <a16:creationId xmlns:a16="http://schemas.microsoft.com/office/drawing/2014/main" id="{FB580988-3599-4694-B2E3-D524FE7B6110}"/>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2" name="Freeform 12662">
                <a:extLst>
                  <a:ext uri="{FF2B5EF4-FFF2-40B4-BE49-F238E27FC236}">
                    <a16:creationId xmlns:a16="http://schemas.microsoft.com/office/drawing/2014/main" id="{DA3417A8-BE14-4A0D-A880-7C1529F676D8}"/>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3" name="Freeform 12663">
                <a:extLst>
                  <a:ext uri="{FF2B5EF4-FFF2-40B4-BE49-F238E27FC236}">
                    <a16:creationId xmlns:a16="http://schemas.microsoft.com/office/drawing/2014/main" id="{CB6A026A-619F-44E2-8007-4E448148F11F}"/>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4" name="Freeform 12664">
                <a:extLst>
                  <a:ext uri="{FF2B5EF4-FFF2-40B4-BE49-F238E27FC236}">
                    <a16:creationId xmlns:a16="http://schemas.microsoft.com/office/drawing/2014/main" id="{F98CACC8-4F19-48AE-9A14-D675DEBB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5" name="Freeform 12665">
                <a:extLst>
                  <a:ext uri="{FF2B5EF4-FFF2-40B4-BE49-F238E27FC236}">
                    <a16:creationId xmlns:a16="http://schemas.microsoft.com/office/drawing/2014/main" id="{31346E8E-54A3-41CC-B9EC-993BFDDFF57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6" name="Freeform 12666">
                <a:extLst>
                  <a:ext uri="{FF2B5EF4-FFF2-40B4-BE49-F238E27FC236}">
                    <a16:creationId xmlns:a16="http://schemas.microsoft.com/office/drawing/2014/main" id="{C6711E6A-420C-4F9C-925D-3A18CB6008F5}"/>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7" name="Freeform 12667">
                <a:extLst>
                  <a:ext uri="{FF2B5EF4-FFF2-40B4-BE49-F238E27FC236}">
                    <a16:creationId xmlns:a16="http://schemas.microsoft.com/office/drawing/2014/main" id="{12FB88B3-C53F-412E-804F-E11006A78DD9}"/>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8" name="Freeform 12668">
                <a:extLst>
                  <a:ext uri="{FF2B5EF4-FFF2-40B4-BE49-F238E27FC236}">
                    <a16:creationId xmlns:a16="http://schemas.microsoft.com/office/drawing/2014/main" id="{A1137A1C-B9F7-4314-B2C7-5B0F1C591752}"/>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9" name="Freeform 12669">
                <a:extLst>
                  <a:ext uri="{FF2B5EF4-FFF2-40B4-BE49-F238E27FC236}">
                    <a16:creationId xmlns:a16="http://schemas.microsoft.com/office/drawing/2014/main" id="{A3D3C70D-E27D-4DD7-A48A-DAFBE8C68F8C}"/>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0" name="Freeform 12670">
                <a:extLst>
                  <a:ext uri="{FF2B5EF4-FFF2-40B4-BE49-F238E27FC236}">
                    <a16:creationId xmlns:a16="http://schemas.microsoft.com/office/drawing/2014/main" id="{6BCB10A6-AEEF-41E2-952A-747501C76F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1" name="Freeform 12671">
                <a:extLst>
                  <a:ext uri="{FF2B5EF4-FFF2-40B4-BE49-F238E27FC236}">
                    <a16:creationId xmlns:a16="http://schemas.microsoft.com/office/drawing/2014/main" id="{AB51F9BD-A7CD-4DDA-BC21-897B6C9B7BEE}"/>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2" name="Freeform 12672">
                <a:extLst>
                  <a:ext uri="{FF2B5EF4-FFF2-40B4-BE49-F238E27FC236}">
                    <a16:creationId xmlns:a16="http://schemas.microsoft.com/office/drawing/2014/main" id="{20A3C8E7-F121-4A97-8D43-119776416F00}"/>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3" name="Freeform 12673">
                <a:extLst>
                  <a:ext uri="{FF2B5EF4-FFF2-40B4-BE49-F238E27FC236}">
                    <a16:creationId xmlns:a16="http://schemas.microsoft.com/office/drawing/2014/main" id="{EFDA19E5-34C7-4366-9CDC-54A5E9DA6E6A}"/>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4" name="Freeform 12674">
                <a:extLst>
                  <a:ext uri="{FF2B5EF4-FFF2-40B4-BE49-F238E27FC236}">
                    <a16:creationId xmlns:a16="http://schemas.microsoft.com/office/drawing/2014/main" id="{55F935C5-D946-4AC3-B745-CCA9EAEF330A}"/>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5" name="Freeform 12675">
                <a:extLst>
                  <a:ext uri="{FF2B5EF4-FFF2-40B4-BE49-F238E27FC236}">
                    <a16:creationId xmlns:a16="http://schemas.microsoft.com/office/drawing/2014/main" id="{6E4FCBF2-3328-4ED0-BDB5-E6E71B885394}"/>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6" name="Freeform 12676">
                <a:extLst>
                  <a:ext uri="{FF2B5EF4-FFF2-40B4-BE49-F238E27FC236}">
                    <a16:creationId xmlns:a16="http://schemas.microsoft.com/office/drawing/2014/main" id="{215E4569-A761-43BF-803E-BAB64E675614}"/>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7" name="Freeform 12677">
                <a:extLst>
                  <a:ext uri="{FF2B5EF4-FFF2-40B4-BE49-F238E27FC236}">
                    <a16:creationId xmlns:a16="http://schemas.microsoft.com/office/drawing/2014/main" id="{C280D750-245D-4F6F-8FEF-41BB82AA411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8" name="Freeform 12678">
                <a:extLst>
                  <a:ext uri="{FF2B5EF4-FFF2-40B4-BE49-F238E27FC236}">
                    <a16:creationId xmlns:a16="http://schemas.microsoft.com/office/drawing/2014/main" id="{46DCC031-DBFD-4FC1-A65D-2067C46A96C4}"/>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9" name="Freeform 12679">
                <a:extLst>
                  <a:ext uri="{FF2B5EF4-FFF2-40B4-BE49-F238E27FC236}">
                    <a16:creationId xmlns:a16="http://schemas.microsoft.com/office/drawing/2014/main" id="{C8B91922-83A5-4996-A536-5DFA185B902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0" name="Freeform 12680">
                <a:extLst>
                  <a:ext uri="{FF2B5EF4-FFF2-40B4-BE49-F238E27FC236}">
                    <a16:creationId xmlns:a16="http://schemas.microsoft.com/office/drawing/2014/main" id="{C4B9CA32-8F19-43CF-B6CD-B4CA89A8F916}"/>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1" name="Freeform 12681">
                <a:extLst>
                  <a:ext uri="{FF2B5EF4-FFF2-40B4-BE49-F238E27FC236}">
                    <a16:creationId xmlns:a16="http://schemas.microsoft.com/office/drawing/2014/main" id="{4C83AF94-3897-46A5-AB2E-69CA9AF8DC0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2" name="Freeform 12682">
                <a:extLst>
                  <a:ext uri="{FF2B5EF4-FFF2-40B4-BE49-F238E27FC236}">
                    <a16:creationId xmlns:a16="http://schemas.microsoft.com/office/drawing/2014/main" id="{ED449727-C7A0-4ABD-ACA1-FAF8BF7325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3" name="Freeform 12683">
                <a:extLst>
                  <a:ext uri="{FF2B5EF4-FFF2-40B4-BE49-F238E27FC236}">
                    <a16:creationId xmlns:a16="http://schemas.microsoft.com/office/drawing/2014/main" id="{8DFB9353-5DCA-4F8B-97B5-91343C17198D}"/>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4" name="Freeform 12684">
                <a:extLst>
                  <a:ext uri="{FF2B5EF4-FFF2-40B4-BE49-F238E27FC236}">
                    <a16:creationId xmlns:a16="http://schemas.microsoft.com/office/drawing/2014/main" id="{532EE810-F0FB-4F5D-9226-58CD1D9297E6}"/>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5" name="Freeform 12685">
                <a:extLst>
                  <a:ext uri="{FF2B5EF4-FFF2-40B4-BE49-F238E27FC236}">
                    <a16:creationId xmlns:a16="http://schemas.microsoft.com/office/drawing/2014/main" id="{59DD23C8-F1C1-4AF8-A70B-F8A3AAA563FB}"/>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6" name="Freeform 12686">
                <a:extLst>
                  <a:ext uri="{FF2B5EF4-FFF2-40B4-BE49-F238E27FC236}">
                    <a16:creationId xmlns:a16="http://schemas.microsoft.com/office/drawing/2014/main" id="{53789D4F-CF5C-45D9-B5DC-16665707110A}"/>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7" name="Freeform 12687">
                <a:extLst>
                  <a:ext uri="{FF2B5EF4-FFF2-40B4-BE49-F238E27FC236}">
                    <a16:creationId xmlns:a16="http://schemas.microsoft.com/office/drawing/2014/main" id="{DF3B2F08-ACD6-45E9-992C-E734890DA135}"/>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8" name="Freeform 12688">
                <a:extLst>
                  <a:ext uri="{FF2B5EF4-FFF2-40B4-BE49-F238E27FC236}">
                    <a16:creationId xmlns:a16="http://schemas.microsoft.com/office/drawing/2014/main" id="{41165D55-EB80-4BCB-ACE2-86F4DE09C228}"/>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9" name="Freeform 12689">
                <a:extLst>
                  <a:ext uri="{FF2B5EF4-FFF2-40B4-BE49-F238E27FC236}">
                    <a16:creationId xmlns:a16="http://schemas.microsoft.com/office/drawing/2014/main" id="{853F84F4-ED19-4550-A077-35FF08339A2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0" name="Freeform 12690">
                <a:extLst>
                  <a:ext uri="{FF2B5EF4-FFF2-40B4-BE49-F238E27FC236}">
                    <a16:creationId xmlns:a16="http://schemas.microsoft.com/office/drawing/2014/main" id="{0E1DB67C-C8E1-4D31-BD25-2F71B219D5E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1" name="Freeform 12691">
                <a:extLst>
                  <a:ext uri="{FF2B5EF4-FFF2-40B4-BE49-F238E27FC236}">
                    <a16:creationId xmlns:a16="http://schemas.microsoft.com/office/drawing/2014/main" id="{35CCBA84-3CD4-446E-AEF1-937E68B57D7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2" name="Freeform 12692">
                <a:extLst>
                  <a:ext uri="{FF2B5EF4-FFF2-40B4-BE49-F238E27FC236}">
                    <a16:creationId xmlns:a16="http://schemas.microsoft.com/office/drawing/2014/main" id="{BE3631CC-1703-4A71-8FB4-F4846D5FD8D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3" name="Freeform 12693">
                <a:extLst>
                  <a:ext uri="{FF2B5EF4-FFF2-40B4-BE49-F238E27FC236}">
                    <a16:creationId xmlns:a16="http://schemas.microsoft.com/office/drawing/2014/main" id="{6E485CEA-56D6-4228-B0B3-232E33B46953}"/>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4" name="Freeform 12694">
                <a:extLst>
                  <a:ext uri="{FF2B5EF4-FFF2-40B4-BE49-F238E27FC236}">
                    <a16:creationId xmlns:a16="http://schemas.microsoft.com/office/drawing/2014/main" id="{F24B7F06-4722-4824-B41A-F379DE1045F0}"/>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5" name="Freeform 12695">
                <a:extLst>
                  <a:ext uri="{FF2B5EF4-FFF2-40B4-BE49-F238E27FC236}">
                    <a16:creationId xmlns:a16="http://schemas.microsoft.com/office/drawing/2014/main" id="{6EA385C8-C4C0-4C21-B007-C3131C8F763B}"/>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6" name="Freeform 12696">
                <a:extLst>
                  <a:ext uri="{FF2B5EF4-FFF2-40B4-BE49-F238E27FC236}">
                    <a16:creationId xmlns:a16="http://schemas.microsoft.com/office/drawing/2014/main" id="{65495109-5FFA-46E4-BBF2-88A9135C385B}"/>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7" name="Freeform 12697">
                <a:extLst>
                  <a:ext uri="{FF2B5EF4-FFF2-40B4-BE49-F238E27FC236}">
                    <a16:creationId xmlns:a16="http://schemas.microsoft.com/office/drawing/2014/main" id="{A5D05734-B938-4877-B57E-7985A609F69F}"/>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8" name="Freeform 12698">
                <a:extLst>
                  <a:ext uri="{FF2B5EF4-FFF2-40B4-BE49-F238E27FC236}">
                    <a16:creationId xmlns:a16="http://schemas.microsoft.com/office/drawing/2014/main" id="{F94EB392-9752-46E6-BC21-CA0928C8C8FA}"/>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9" name="Freeform 12699">
                <a:extLst>
                  <a:ext uri="{FF2B5EF4-FFF2-40B4-BE49-F238E27FC236}">
                    <a16:creationId xmlns:a16="http://schemas.microsoft.com/office/drawing/2014/main" id="{5576A6E3-6067-444D-9892-C9FAFCA79EA4}"/>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0" name="Freeform 12700">
                <a:extLst>
                  <a:ext uri="{FF2B5EF4-FFF2-40B4-BE49-F238E27FC236}">
                    <a16:creationId xmlns:a16="http://schemas.microsoft.com/office/drawing/2014/main" id="{98928DAE-92A4-48E4-BE63-17E2AC2E1B86}"/>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1" name="Freeform 12701">
                <a:extLst>
                  <a:ext uri="{FF2B5EF4-FFF2-40B4-BE49-F238E27FC236}">
                    <a16:creationId xmlns:a16="http://schemas.microsoft.com/office/drawing/2014/main" id="{FA71B011-BCB1-41EE-A33A-188230D1B83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2" name="Freeform 12702">
                <a:extLst>
                  <a:ext uri="{FF2B5EF4-FFF2-40B4-BE49-F238E27FC236}">
                    <a16:creationId xmlns:a16="http://schemas.microsoft.com/office/drawing/2014/main" id="{E8205C66-915B-4488-A0F1-CE70009F44C6}"/>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3" name="Freeform 12703">
                <a:extLst>
                  <a:ext uri="{FF2B5EF4-FFF2-40B4-BE49-F238E27FC236}">
                    <a16:creationId xmlns:a16="http://schemas.microsoft.com/office/drawing/2014/main" id="{C72F6307-5DDC-4FD9-BD61-1033365F9FF1}"/>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4" name="Freeform 12704">
                <a:extLst>
                  <a:ext uri="{FF2B5EF4-FFF2-40B4-BE49-F238E27FC236}">
                    <a16:creationId xmlns:a16="http://schemas.microsoft.com/office/drawing/2014/main" id="{86895F7C-A49E-4C3B-BAA1-A888A882B7AB}"/>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5" name="Freeform 12705">
                <a:extLst>
                  <a:ext uri="{FF2B5EF4-FFF2-40B4-BE49-F238E27FC236}">
                    <a16:creationId xmlns:a16="http://schemas.microsoft.com/office/drawing/2014/main" id="{E7181DDA-8049-43C8-AADB-0674FF4DBCAE}"/>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6" name="Freeform 12706">
                <a:extLst>
                  <a:ext uri="{FF2B5EF4-FFF2-40B4-BE49-F238E27FC236}">
                    <a16:creationId xmlns:a16="http://schemas.microsoft.com/office/drawing/2014/main" id="{61A7B9BE-E290-483C-B396-57C6A2B69718}"/>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7" name="Freeform 12707">
                <a:extLst>
                  <a:ext uri="{FF2B5EF4-FFF2-40B4-BE49-F238E27FC236}">
                    <a16:creationId xmlns:a16="http://schemas.microsoft.com/office/drawing/2014/main" id="{2E47933F-43E5-4E9C-8EFA-AA2B114C2872}"/>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8" name="Freeform 12708">
                <a:extLst>
                  <a:ext uri="{FF2B5EF4-FFF2-40B4-BE49-F238E27FC236}">
                    <a16:creationId xmlns:a16="http://schemas.microsoft.com/office/drawing/2014/main" id="{8AB575D8-A06B-4A32-BB29-82C2766C5C62}"/>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9" name="Freeform 12709">
                <a:extLst>
                  <a:ext uri="{FF2B5EF4-FFF2-40B4-BE49-F238E27FC236}">
                    <a16:creationId xmlns:a16="http://schemas.microsoft.com/office/drawing/2014/main" id="{D94500E1-BCAB-43CB-BB41-097D39A03E7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0" name="Freeform 12710">
                <a:extLst>
                  <a:ext uri="{FF2B5EF4-FFF2-40B4-BE49-F238E27FC236}">
                    <a16:creationId xmlns:a16="http://schemas.microsoft.com/office/drawing/2014/main" id="{11C2EF75-6D3B-42D8-A38F-FFDAC9221052}"/>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1" name="Freeform 12711">
                <a:extLst>
                  <a:ext uri="{FF2B5EF4-FFF2-40B4-BE49-F238E27FC236}">
                    <a16:creationId xmlns:a16="http://schemas.microsoft.com/office/drawing/2014/main" id="{6AB07328-96DC-48BE-975B-FA1213753A04}"/>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2" name="Freeform 12712">
                <a:extLst>
                  <a:ext uri="{FF2B5EF4-FFF2-40B4-BE49-F238E27FC236}">
                    <a16:creationId xmlns:a16="http://schemas.microsoft.com/office/drawing/2014/main" id="{AB36A269-73C5-49F2-99B3-EC84816C7E2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3" name="Freeform 12713">
                <a:extLst>
                  <a:ext uri="{FF2B5EF4-FFF2-40B4-BE49-F238E27FC236}">
                    <a16:creationId xmlns:a16="http://schemas.microsoft.com/office/drawing/2014/main" id="{790D4DEE-B67D-41F5-8211-E928C389029C}"/>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4" name="Freeform 12714">
                <a:extLst>
                  <a:ext uri="{FF2B5EF4-FFF2-40B4-BE49-F238E27FC236}">
                    <a16:creationId xmlns:a16="http://schemas.microsoft.com/office/drawing/2014/main" id="{2AC47E1F-0110-45DD-946D-074EC5F4C1AA}"/>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5" name="Freeform 12715">
                <a:extLst>
                  <a:ext uri="{FF2B5EF4-FFF2-40B4-BE49-F238E27FC236}">
                    <a16:creationId xmlns:a16="http://schemas.microsoft.com/office/drawing/2014/main" id="{A553A2C0-915B-4975-B72B-5D441D50222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6" name="Freeform 12716">
                <a:extLst>
                  <a:ext uri="{FF2B5EF4-FFF2-40B4-BE49-F238E27FC236}">
                    <a16:creationId xmlns:a16="http://schemas.microsoft.com/office/drawing/2014/main" id="{0369EDE9-B6E3-4801-A0A0-6A6A6A0A72F9}"/>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7" name="Freeform 12717">
                <a:extLst>
                  <a:ext uri="{FF2B5EF4-FFF2-40B4-BE49-F238E27FC236}">
                    <a16:creationId xmlns:a16="http://schemas.microsoft.com/office/drawing/2014/main" id="{703A1679-DCF2-48CD-A648-B50D80A169BE}"/>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8" name="Freeform 12718">
                <a:extLst>
                  <a:ext uri="{FF2B5EF4-FFF2-40B4-BE49-F238E27FC236}">
                    <a16:creationId xmlns:a16="http://schemas.microsoft.com/office/drawing/2014/main" id="{992744A4-647B-41F0-BD3F-1DFBF879B750}"/>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9" name="Freeform 12719">
                <a:extLst>
                  <a:ext uri="{FF2B5EF4-FFF2-40B4-BE49-F238E27FC236}">
                    <a16:creationId xmlns:a16="http://schemas.microsoft.com/office/drawing/2014/main" id="{2C688CED-2FE0-4285-8A9C-18091098D403}"/>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0" name="Freeform 12720">
                <a:extLst>
                  <a:ext uri="{FF2B5EF4-FFF2-40B4-BE49-F238E27FC236}">
                    <a16:creationId xmlns:a16="http://schemas.microsoft.com/office/drawing/2014/main" id="{1F2AF1E8-1421-4AC2-8F27-CE6DDB3FB5C3}"/>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1" name="Freeform 12721">
                <a:extLst>
                  <a:ext uri="{FF2B5EF4-FFF2-40B4-BE49-F238E27FC236}">
                    <a16:creationId xmlns:a16="http://schemas.microsoft.com/office/drawing/2014/main" id="{A558D981-C870-4273-9832-5000B7B30E70}"/>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2" name="Freeform 12722">
                <a:extLst>
                  <a:ext uri="{FF2B5EF4-FFF2-40B4-BE49-F238E27FC236}">
                    <a16:creationId xmlns:a16="http://schemas.microsoft.com/office/drawing/2014/main" id="{D4315736-4B2E-4488-87FE-55AE6ABE0F8E}"/>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3" name="Freeform 12723">
                <a:extLst>
                  <a:ext uri="{FF2B5EF4-FFF2-40B4-BE49-F238E27FC236}">
                    <a16:creationId xmlns:a16="http://schemas.microsoft.com/office/drawing/2014/main" id="{210F5173-E01C-4A8C-9BC1-D460805AE9E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4" name="Freeform 12724">
                <a:extLst>
                  <a:ext uri="{FF2B5EF4-FFF2-40B4-BE49-F238E27FC236}">
                    <a16:creationId xmlns:a16="http://schemas.microsoft.com/office/drawing/2014/main" id="{A90C444D-4FB3-4F0C-9350-A842F63335DE}"/>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5" name="Freeform 12725">
                <a:extLst>
                  <a:ext uri="{FF2B5EF4-FFF2-40B4-BE49-F238E27FC236}">
                    <a16:creationId xmlns:a16="http://schemas.microsoft.com/office/drawing/2014/main" id="{0E1BCB39-2D5C-4181-B304-34B881A74125}"/>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6" name="Freeform 12726">
                <a:extLst>
                  <a:ext uri="{FF2B5EF4-FFF2-40B4-BE49-F238E27FC236}">
                    <a16:creationId xmlns:a16="http://schemas.microsoft.com/office/drawing/2014/main" id="{06F2707F-FE0A-48C9-8006-44A1A6B06352}"/>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7" name="Freeform 12727">
                <a:extLst>
                  <a:ext uri="{FF2B5EF4-FFF2-40B4-BE49-F238E27FC236}">
                    <a16:creationId xmlns:a16="http://schemas.microsoft.com/office/drawing/2014/main" id="{6802E503-807A-4BA3-8D9D-97E85A1A59F8}"/>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8" name="Freeform 12728">
                <a:extLst>
                  <a:ext uri="{FF2B5EF4-FFF2-40B4-BE49-F238E27FC236}">
                    <a16:creationId xmlns:a16="http://schemas.microsoft.com/office/drawing/2014/main" id="{62C72E21-AD2F-4542-9C6D-45CE5EB93C59}"/>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9" name="Freeform 12729">
                <a:extLst>
                  <a:ext uri="{FF2B5EF4-FFF2-40B4-BE49-F238E27FC236}">
                    <a16:creationId xmlns:a16="http://schemas.microsoft.com/office/drawing/2014/main" id="{35594F36-7C13-4384-B9E1-5EFC3D7D4150}"/>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0" name="Freeform 12730">
                <a:extLst>
                  <a:ext uri="{FF2B5EF4-FFF2-40B4-BE49-F238E27FC236}">
                    <a16:creationId xmlns:a16="http://schemas.microsoft.com/office/drawing/2014/main" id="{2B541828-4A03-4255-9A81-1CCAE115413C}"/>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1" name="Freeform 12731">
                <a:extLst>
                  <a:ext uri="{FF2B5EF4-FFF2-40B4-BE49-F238E27FC236}">
                    <a16:creationId xmlns:a16="http://schemas.microsoft.com/office/drawing/2014/main" id="{7320188D-D637-4E5D-BBF6-943955819249}"/>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2" name="Freeform 12732">
                <a:extLst>
                  <a:ext uri="{FF2B5EF4-FFF2-40B4-BE49-F238E27FC236}">
                    <a16:creationId xmlns:a16="http://schemas.microsoft.com/office/drawing/2014/main" id="{C914DE69-FB5F-4419-8668-FF2F0F52D6BA}"/>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3" name="Freeform 12733">
                <a:extLst>
                  <a:ext uri="{FF2B5EF4-FFF2-40B4-BE49-F238E27FC236}">
                    <a16:creationId xmlns:a16="http://schemas.microsoft.com/office/drawing/2014/main" id="{BF799E09-1CD1-4BAC-895B-BA71D92EC405}"/>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4" name="Freeform 12734">
                <a:extLst>
                  <a:ext uri="{FF2B5EF4-FFF2-40B4-BE49-F238E27FC236}">
                    <a16:creationId xmlns:a16="http://schemas.microsoft.com/office/drawing/2014/main" id="{2E6FDF3A-F56F-4F7A-B547-F4166FC587AC}"/>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5" name="Freeform 12735">
                <a:extLst>
                  <a:ext uri="{FF2B5EF4-FFF2-40B4-BE49-F238E27FC236}">
                    <a16:creationId xmlns:a16="http://schemas.microsoft.com/office/drawing/2014/main" id="{7A387CB5-91B9-45A4-B932-ECFC4F207AF7}"/>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6" name="Freeform 12736">
                <a:extLst>
                  <a:ext uri="{FF2B5EF4-FFF2-40B4-BE49-F238E27FC236}">
                    <a16:creationId xmlns:a16="http://schemas.microsoft.com/office/drawing/2014/main" id="{BA42E8CE-9B52-4810-AD01-69A7E97C1A75}"/>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7" name="Freeform 12737">
                <a:extLst>
                  <a:ext uri="{FF2B5EF4-FFF2-40B4-BE49-F238E27FC236}">
                    <a16:creationId xmlns:a16="http://schemas.microsoft.com/office/drawing/2014/main" id="{33E907B2-474A-4A87-A9CF-B6C648270C65}"/>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8" name="Freeform 12738">
                <a:extLst>
                  <a:ext uri="{FF2B5EF4-FFF2-40B4-BE49-F238E27FC236}">
                    <a16:creationId xmlns:a16="http://schemas.microsoft.com/office/drawing/2014/main" id="{6594F590-571D-465D-A954-56C3625F8B3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9" name="Freeform 12739">
                <a:extLst>
                  <a:ext uri="{FF2B5EF4-FFF2-40B4-BE49-F238E27FC236}">
                    <a16:creationId xmlns:a16="http://schemas.microsoft.com/office/drawing/2014/main" id="{6A2B7FD1-B2DE-467B-8110-5D5C8B6D7CF9}"/>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0" name="Freeform 12740">
                <a:extLst>
                  <a:ext uri="{FF2B5EF4-FFF2-40B4-BE49-F238E27FC236}">
                    <a16:creationId xmlns:a16="http://schemas.microsoft.com/office/drawing/2014/main" id="{B444FEF9-2E2E-48B9-A813-1E11D71748A6}"/>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1" name="Freeform 12741">
                <a:extLst>
                  <a:ext uri="{FF2B5EF4-FFF2-40B4-BE49-F238E27FC236}">
                    <a16:creationId xmlns:a16="http://schemas.microsoft.com/office/drawing/2014/main" id="{C8E0D730-310D-425D-9F8E-80CF4BC1B4BC}"/>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2" name="Freeform 12742">
                <a:extLst>
                  <a:ext uri="{FF2B5EF4-FFF2-40B4-BE49-F238E27FC236}">
                    <a16:creationId xmlns:a16="http://schemas.microsoft.com/office/drawing/2014/main" id="{D32B32FE-FB6E-47EE-A033-BDB553BDA9C3}"/>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3" name="Freeform 12743">
                <a:extLst>
                  <a:ext uri="{FF2B5EF4-FFF2-40B4-BE49-F238E27FC236}">
                    <a16:creationId xmlns:a16="http://schemas.microsoft.com/office/drawing/2014/main" id="{C1363E93-06A6-4180-8587-99C23C279AEB}"/>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4" name="Freeform 12744">
                <a:extLst>
                  <a:ext uri="{FF2B5EF4-FFF2-40B4-BE49-F238E27FC236}">
                    <a16:creationId xmlns:a16="http://schemas.microsoft.com/office/drawing/2014/main" id="{CA09D66D-8C63-4E20-8357-1A95F7799869}"/>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5" name="Freeform 12745">
                <a:extLst>
                  <a:ext uri="{FF2B5EF4-FFF2-40B4-BE49-F238E27FC236}">
                    <a16:creationId xmlns:a16="http://schemas.microsoft.com/office/drawing/2014/main" id="{F84AAB1A-61A3-438F-B07A-E2AAF0A52B5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6" name="Freeform 12746">
                <a:extLst>
                  <a:ext uri="{FF2B5EF4-FFF2-40B4-BE49-F238E27FC236}">
                    <a16:creationId xmlns:a16="http://schemas.microsoft.com/office/drawing/2014/main" id="{3C002374-0898-441E-A209-4164E7CBFABD}"/>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7" name="Freeform 12747">
                <a:extLst>
                  <a:ext uri="{FF2B5EF4-FFF2-40B4-BE49-F238E27FC236}">
                    <a16:creationId xmlns:a16="http://schemas.microsoft.com/office/drawing/2014/main" id="{EFDB6A6A-80BF-4EB6-8E4D-1AC66D99C8C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8" name="Freeform 12748">
                <a:extLst>
                  <a:ext uri="{FF2B5EF4-FFF2-40B4-BE49-F238E27FC236}">
                    <a16:creationId xmlns:a16="http://schemas.microsoft.com/office/drawing/2014/main" id="{49DDA0AB-A5FB-47DD-AA7E-93E9BA2811CE}"/>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9" name="Freeform 12749">
                <a:extLst>
                  <a:ext uri="{FF2B5EF4-FFF2-40B4-BE49-F238E27FC236}">
                    <a16:creationId xmlns:a16="http://schemas.microsoft.com/office/drawing/2014/main" id="{2B7D82B4-9CB2-4141-94BD-097B9C422E2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0" name="Freeform 12750">
                <a:extLst>
                  <a:ext uri="{FF2B5EF4-FFF2-40B4-BE49-F238E27FC236}">
                    <a16:creationId xmlns:a16="http://schemas.microsoft.com/office/drawing/2014/main" id="{E2B3DD32-CBB8-4956-BF70-742A4D59FEAF}"/>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1" name="Freeform 12751">
                <a:extLst>
                  <a:ext uri="{FF2B5EF4-FFF2-40B4-BE49-F238E27FC236}">
                    <a16:creationId xmlns:a16="http://schemas.microsoft.com/office/drawing/2014/main" id="{428D0677-0571-4BBD-A42C-D82494F70981}"/>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2" name="Freeform 12752">
                <a:extLst>
                  <a:ext uri="{FF2B5EF4-FFF2-40B4-BE49-F238E27FC236}">
                    <a16:creationId xmlns:a16="http://schemas.microsoft.com/office/drawing/2014/main" id="{6F985362-7415-4761-8994-E51117332703}"/>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3" name="Freeform 12753">
                <a:extLst>
                  <a:ext uri="{FF2B5EF4-FFF2-40B4-BE49-F238E27FC236}">
                    <a16:creationId xmlns:a16="http://schemas.microsoft.com/office/drawing/2014/main" id="{8BB7E0F1-7976-4E16-932C-9D56BF4AC5DF}"/>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4" name="Freeform 12754">
                <a:extLst>
                  <a:ext uri="{FF2B5EF4-FFF2-40B4-BE49-F238E27FC236}">
                    <a16:creationId xmlns:a16="http://schemas.microsoft.com/office/drawing/2014/main" id="{AE390D06-D3D4-498E-8E90-BFF7A056C017}"/>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5" name="Freeform 12755">
                <a:extLst>
                  <a:ext uri="{FF2B5EF4-FFF2-40B4-BE49-F238E27FC236}">
                    <a16:creationId xmlns:a16="http://schemas.microsoft.com/office/drawing/2014/main" id="{375A5569-FF8B-4A99-99F4-7B394C9EEE73}"/>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6" name="Freeform 12756">
                <a:extLst>
                  <a:ext uri="{FF2B5EF4-FFF2-40B4-BE49-F238E27FC236}">
                    <a16:creationId xmlns:a16="http://schemas.microsoft.com/office/drawing/2014/main" id="{7FFCF01A-7A30-4514-AD3C-C8B20C3E22DD}"/>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7" name="Freeform 12757">
                <a:extLst>
                  <a:ext uri="{FF2B5EF4-FFF2-40B4-BE49-F238E27FC236}">
                    <a16:creationId xmlns:a16="http://schemas.microsoft.com/office/drawing/2014/main" id="{C5EB79F4-4666-4499-815A-8489480FE89C}"/>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8" name="Freeform 12758">
                <a:extLst>
                  <a:ext uri="{FF2B5EF4-FFF2-40B4-BE49-F238E27FC236}">
                    <a16:creationId xmlns:a16="http://schemas.microsoft.com/office/drawing/2014/main" id="{5072E6BB-FB2A-4AF4-9D10-7A965500603F}"/>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9" name="Freeform 12759">
                <a:extLst>
                  <a:ext uri="{FF2B5EF4-FFF2-40B4-BE49-F238E27FC236}">
                    <a16:creationId xmlns:a16="http://schemas.microsoft.com/office/drawing/2014/main" id="{6AE38B62-4621-4BBB-95F4-83DDBCA2F25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0" name="Freeform 12760">
                <a:extLst>
                  <a:ext uri="{FF2B5EF4-FFF2-40B4-BE49-F238E27FC236}">
                    <a16:creationId xmlns:a16="http://schemas.microsoft.com/office/drawing/2014/main" id="{565A962F-4AF5-4785-A311-DE008F48B9C9}"/>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1" name="Freeform 12761">
                <a:extLst>
                  <a:ext uri="{FF2B5EF4-FFF2-40B4-BE49-F238E27FC236}">
                    <a16:creationId xmlns:a16="http://schemas.microsoft.com/office/drawing/2014/main" id="{AF67E854-890A-452F-9ABD-361FE786954D}"/>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2" name="Freeform 12762">
                <a:extLst>
                  <a:ext uri="{FF2B5EF4-FFF2-40B4-BE49-F238E27FC236}">
                    <a16:creationId xmlns:a16="http://schemas.microsoft.com/office/drawing/2014/main" id="{3AB46930-9FE4-49A2-ACD8-171B994B32EC}"/>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3" name="Freeform 12763">
                <a:extLst>
                  <a:ext uri="{FF2B5EF4-FFF2-40B4-BE49-F238E27FC236}">
                    <a16:creationId xmlns:a16="http://schemas.microsoft.com/office/drawing/2014/main" id="{81AE0B39-2AC4-4365-B774-8FB68D7354C1}"/>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4" name="Freeform 12764">
                <a:extLst>
                  <a:ext uri="{FF2B5EF4-FFF2-40B4-BE49-F238E27FC236}">
                    <a16:creationId xmlns:a16="http://schemas.microsoft.com/office/drawing/2014/main" id="{196E9557-929F-4FCB-A0CD-82C09628F073}"/>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5" name="Freeform 12765">
                <a:extLst>
                  <a:ext uri="{FF2B5EF4-FFF2-40B4-BE49-F238E27FC236}">
                    <a16:creationId xmlns:a16="http://schemas.microsoft.com/office/drawing/2014/main" id="{330D895C-E40D-4DE5-9034-67709A8B19F6}"/>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6" name="Freeform 12766">
                <a:extLst>
                  <a:ext uri="{FF2B5EF4-FFF2-40B4-BE49-F238E27FC236}">
                    <a16:creationId xmlns:a16="http://schemas.microsoft.com/office/drawing/2014/main" id="{7228178D-3D45-4758-B96D-12D9A5FA457A}"/>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7" name="Freeform 12767">
                <a:extLst>
                  <a:ext uri="{FF2B5EF4-FFF2-40B4-BE49-F238E27FC236}">
                    <a16:creationId xmlns:a16="http://schemas.microsoft.com/office/drawing/2014/main" id="{2BF98B91-84A6-4602-B6C1-C366FBFED9A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8" name="Freeform 12768">
                <a:extLst>
                  <a:ext uri="{FF2B5EF4-FFF2-40B4-BE49-F238E27FC236}">
                    <a16:creationId xmlns:a16="http://schemas.microsoft.com/office/drawing/2014/main" id="{E122300E-1DBA-4A5B-8743-E580D9C0390F}"/>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9" name="Freeform 12769">
                <a:extLst>
                  <a:ext uri="{FF2B5EF4-FFF2-40B4-BE49-F238E27FC236}">
                    <a16:creationId xmlns:a16="http://schemas.microsoft.com/office/drawing/2014/main" id="{D78A2940-CFD6-4BE0-A813-DEC369243849}"/>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0" name="Freeform 12770">
                <a:extLst>
                  <a:ext uri="{FF2B5EF4-FFF2-40B4-BE49-F238E27FC236}">
                    <a16:creationId xmlns:a16="http://schemas.microsoft.com/office/drawing/2014/main" id="{47C4222E-081F-47E9-8FEF-24D7E0688A2A}"/>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1" name="Freeform 12771">
                <a:extLst>
                  <a:ext uri="{FF2B5EF4-FFF2-40B4-BE49-F238E27FC236}">
                    <a16:creationId xmlns:a16="http://schemas.microsoft.com/office/drawing/2014/main" id="{2E0F5806-2FE2-4A1E-B7BB-454AA344D6AF}"/>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2" name="Freeform 12772">
                <a:extLst>
                  <a:ext uri="{FF2B5EF4-FFF2-40B4-BE49-F238E27FC236}">
                    <a16:creationId xmlns:a16="http://schemas.microsoft.com/office/drawing/2014/main" id="{E9AE7E55-B583-47C3-8A8A-0830D436B5F3}"/>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3" name="Freeform 12773">
                <a:extLst>
                  <a:ext uri="{FF2B5EF4-FFF2-40B4-BE49-F238E27FC236}">
                    <a16:creationId xmlns:a16="http://schemas.microsoft.com/office/drawing/2014/main" id="{567B32D6-76BA-4D2F-B954-DF16015A6EED}"/>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4" name="Freeform 12774">
                <a:extLst>
                  <a:ext uri="{FF2B5EF4-FFF2-40B4-BE49-F238E27FC236}">
                    <a16:creationId xmlns:a16="http://schemas.microsoft.com/office/drawing/2014/main" id="{E16D89FF-477B-4CCD-9CEA-75AC35F00C8F}"/>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5" name="Freeform 12775">
                <a:extLst>
                  <a:ext uri="{FF2B5EF4-FFF2-40B4-BE49-F238E27FC236}">
                    <a16:creationId xmlns:a16="http://schemas.microsoft.com/office/drawing/2014/main" id="{815BE7BD-B980-44AC-97C0-2A70EC7B8A8D}"/>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6" name="Freeform 12776">
                <a:extLst>
                  <a:ext uri="{FF2B5EF4-FFF2-40B4-BE49-F238E27FC236}">
                    <a16:creationId xmlns:a16="http://schemas.microsoft.com/office/drawing/2014/main" id="{452857B4-E7F7-493E-A115-D7CE3F1B0782}"/>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7" name="Freeform 12777">
                <a:extLst>
                  <a:ext uri="{FF2B5EF4-FFF2-40B4-BE49-F238E27FC236}">
                    <a16:creationId xmlns:a16="http://schemas.microsoft.com/office/drawing/2014/main" id="{C7C21721-C1F6-4670-A2F1-493B4E75471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8" name="Freeform 12778">
                <a:extLst>
                  <a:ext uri="{FF2B5EF4-FFF2-40B4-BE49-F238E27FC236}">
                    <a16:creationId xmlns:a16="http://schemas.microsoft.com/office/drawing/2014/main" id="{1B6E4820-5D36-4A13-B17F-FD02771740B3}"/>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9" name="Freeform 12779">
                <a:extLst>
                  <a:ext uri="{FF2B5EF4-FFF2-40B4-BE49-F238E27FC236}">
                    <a16:creationId xmlns:a16="http://schemas.microsoft.com/office/drawing/2014/main" id="{66603B53-31C8-4B3E-8E21-0C10892BB029}"/>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0" name="Freeform 12780">
                <a:extLst>
                  <a:ext uri="{FF2B5EF4-FFF2-40B4-BE49-F238E27FC236}">
                    <a16:creationId xmlns:a16="http://schemas.microsoft.com/office/drawing/2014/main" id="{4DB34B8F-8CE8-4FF6-92AA-E76BB3F63D9C}"/>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1" name="Freeform 12781">
                <a:extLst>
                  <a:ext uri="{FF2B5EF4-FFF2-40B4-BE49-F238E27FC236}">
                    <a16:creationId xmlns:a16="http://schemas.microsoft.com/office/drawing/2014/main" id="{92B8EC2C-BBF0-4AD1-84CC-50CD13A29F4E}"/>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2" name="Freeform 12782">
                <a:extLst>
                  <a:ext uri="{FF2B5EF4-FFF2-40B4-BE49-F238E27FC236}">
                    <a16:creationId xmlns:a16="http://schemas.microsoft.com/office/drawing/2014/main" id="{1C49B0FD-95A2-4125-B95F-050D09B1C320}"/>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3" name="Freeform 12783">
                <a:extLst>
                  <a:ext uri="{FF2B5EF4-FFF2-40B4-BE49-F238E27FC236}">
                    <a16:creationId xmlns:a16="http://schemas.microsoft.com/office/drawing/2014/main" id="{F7FBBFAE-46B3-4737-BD51-94FB4002552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4" name="Freeform 12784">
                <a:extLst>
                  <a:ext uri="{FF2B5EF4-FFF2-40B4-BE49-F238E27FC236}">
                    <a16:creationId xmlns:a16="http://schemas.microsoft.com/office/drawing/2014/main" id="{BCF38051-8654-43DE-A0BE-B5049569D51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5" name="Freeform 12785">
                <a:extLst>
                  <a:ext uri="{FF2B5EF4-FFF2-40B4-BE49-F238E27FC236}">
                    <a16:creationId xmlns:a16="http://schemas.microsoft.com/office/drawing/2014/main" id="{0F7DC521-D113-48B5-874E-CD0EB3D245E9}"/>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6" name="Freeform 12786">
                <a:extLst>
                  <a:ext uri="{FF2B5EF4-FFF2-40B4-BE49-F238E27FC236}">
                    <a16:creationId xmlns:a16="http://schemas.microsoft.com/office/drawing/2014/main" id="{96F3069E-7996-4EB1-BFDA-54CF120AE95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7" name="Freeform 12787">
                <a:extLst>
                  <a:ext uri="{FF2B5EF4-FFF2-40B4-BE49-F238E27FC236}">
                    <a16:creationId xmlns:a16="http://schemas.microsoft.com/office/drawing/2014/main" id="{1D14D764-BCFE-49D6-89B6-164F557CAD4D}"/>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8" name="Freeform 12788">
                <a:extLst>
                  <a:ext uri="{FF2B5EF4-FFF2-40B4-BE49-F238E27FC236}">
                    <a16:creationId xmlns:a16="http://schemas.microsoft.com/office/drawing/2014/main" id="{F6F7EAE2-ABBE-4324-9854-00ACB38AC541}"/>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9" name="Freeform 12789">
                <a:extLst>
                  <a:ext uri="{FF2B5EF4-FFF2-40B4-BE49-F238E27FC236}">
                    <a16:creationId xmlns:a16="http://schemas.microsoft.com/office/drawing/2014/main" id="{8A9302AD-1547-41E0-AF2B-4FF79B5ADAC3}"/>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0" name="Freeform 12790">
                <a:extLst>
                  <a:ext uri="{FF2B5EF4-FFF2-40B4-BE49-F238E27FC236}">
                    <a16:creationId xmlns:a16="http://schemas.microsoft.com/office/drawing/2014/main" id="{61B88186-8882-462A-A6C4-70268ECF3393}"/>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1" name="Freeform 12791">
                <a:extLst>
                  <a:ext uri="{FF2B5EF4-FFF2-40B4-BE49-F238E27FC236}">
                    <a16:creationId xmlns:a16="http://schemas.microsoft.com/office/drawing/2014/main" id="{DC67CC0C-1989-4AC6-B0C2-079A1B4FABC2}"/>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2" name="Freeform 12792">
                <a:extLst>
                  <a:ext uri="{FF2B5EF4-FFF2-40B4-BE49-F238E27FC236}">
                    <a16:creationId xmlns:a16="http://schemas.microsoft.com/office/drawing/2014/main" id="{29035EBB-5598-44C0-941A-1B4C6E322EDF}"/>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3" name="Freeform 12793">
                <a:extLst>
                  <a:ext uri="{FF2B5EF4-FFF2-40B4-BE49-F238E27FC236}">
                    <a16:creationId xmlns:a16="http://schemas.microsoft.com/office/drawing/2014/main" id="{C08391FD-9EAC-4A36-9A51-2C3FAB2A4AD5}"/>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4" name="Freeform 12794">
                <a:extLst>
                  <a:ext uri="{FF2B5EF4-FFF2-40B4-BE49-F238E27FC236}">
                    <a16:creationId xmlns:a16="http://schemas.microsoft.com/office/drawing/2014/main" id="{E7A558D8-C1EC-4FC8-A346-BF9EDCF8D15A}"/>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5" name="Freeform 12795">
                <a:extLst>
                  <a:ext uri="{FF2B5EF4-FFF2-40B4-BE49-F238E27FC236}">
                    <a16:creationId xmlns:a16="http://schemas.microsoft.com/office/drawing/2014/main" id="{9947AC6C-D2AE-48B3-ACB8-868B83943EE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6" name="Freeform 12796">
                <a:extLst>
                  <a:ext uri="{FF2B5EF4-FFF2-40B4-BE49-F238E27FC236}">
                    <a16:creationId xmlns:a16="http://schemas.microsoft.com/office/drawing/2014/main" id="{5E6CDECB-6B1C-4F91-BB6B-E3D197BF9E7D}"/>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7" name="Freeform 12797">
                <a:extLst>
                  <a:ext uri="{FF2B5EF4-FFF2-40B4-BE49-F238E27FC236}">
                    <a16:creationId xmlns:a16="http://schemas.microsoft.com/office/drawing/2014/main" id="{22DD8F2D-6527-426A-BE71-3A4D75D19DF6}"/>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8" name="Freeform 12798">
                <a:extLst>
                  <a:ext uri="{FF2B5EF4-FFF2-40B4-BE49-F238E27FC236}">
                    <a16:creationId xmlns:a16="http://schemas.microsoft.com/office/drawing/2014/main" id="{A513B203-3573-4978-920E-3C3A00684F3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9" name="Freeform 12799">
                <a:extLst>
                  <a:ext uri="{FF2B5EF4-FFF2-40B4-BE49-F238E27FC236}">
                    <a16:creationId xmlns:a16="http://schemas.microsoft.com/office/drawing/2014/main" id="{28204539-4078-4005-9465-39C319E792B8}"/>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0" name="Freeform 12800">
                <a:extLst>
                  <a:ext uri="{FF2B5EF4-FFF2-40B4-BE49-F238E27FC236}">
                    <a16:creationId xmlns:a16="http://schemas.microsoft.com/office/drawing/2014/main" id="{7ECE0CAC-2F40-41CB-ACF4-71F627416D2E}"/>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1" name="Freeform 12801">
                <a:extLst>
                  <a:ext uri="{FF2B5EF4-FFF2-40B4-BE49-F238E27FC236}">
                    <a16:creationId xmlns:a16="http://schemas.microsoft.com/office/drawing/2014/main" id="{6121F617-820B-4991-B956-7DB085DD5EC2}"/>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2" name="Freeform 12802">
                <a:extLst>
                  <a:ext uri="{FF2B5EF4-FFF2-40B4-BE49-F238E27FC236}">
                    <a16:creationId xmlns:a16="http://schemas.microsoft.com/office/drawing/2014/main" id="{CCC7021C-5C13-40BD-86C6-101468119BD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3" name="Freeform 12803">
                <a:extLst>
                  <a:ext uri="{FF2B5EF4-FFF2-40B4-BE49-F238E27FC236}">
                    <a16:creationId xmlns:a16="http://schemas.microsoft.com/office/drawing/2014/main" id="{262511D8-1743-4752-A768-2FC1E41CA48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4" name="Freeform 12804">
                <a:extLst>
                  <a:ext uri="{FF2B5EF4-FFF2-40B4-BE49-F238E27FC236}">
                    <a16:creationId xmlns:a16="http://schemas.microsoft.com/office/drawing/2014/main" id="{B4988621-0C16-4C6C-B8C3-DDFD70E30A4E}"/>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5" name="Freeform 12805">
                <a:extLst>
                  <a:ext uri="{FF2B5EF4-FFF2-40B4-BE49-F238E27FC236}">
                    <a16:creationId xmlns:a16="http://schemas.microsoft.com/office/drawing/2014/main" id="{5E967676-7772-452B-B3DA-C37C762BCB7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6" name="Freeform 12806">
                <a:extLst>
                  <a:ext uri="{FF2B5EF4-FFF2-40B4-BE49-F238E27FC236}">
                    <a16:creationId xmlns:a16="http://schemas.microsoft.com/office/drawing/2014/main" id="{EE27F5B6-2239-4A86-B649-22B506843B12}"/>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7" name="Freeform 12807">
                <a:extLst>
                  <a:ext uri="{FF2B5EF4-FFF2-40B4-BE49-F238E27FC236}">
                    <a16:creationId xmlns:a16="http://schemas.microsoft.com/office/drawing/2014/main" id="{CFCF7BFF-09B5-48F7-A436-F6747BF4FD7F}"/>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8" name="Freeform 12808">
                <a:extLst>
                  <a:ext uri="{FF2B5EF4-FFF2-40B4-BE49-F238E27FC236}">
                    <a16:creationId xmlns:a16="http://schemas.microsoft.com/office/drawing/2014/main" id="{09AD053C-F4BE-4984-94FC-58DB877BE88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9" name="Freeform 12809">
                <a:extLst>
                  <a:ext uri="{FF2B5EF4-FFF2-40B4-BE49-F238E27FC236}">
                    <a16:creationId xmlns:a16="http://schemas.microsoft.com/office/drawing/2014/main" id="{E2FAB714-ABBF-45D4-B3BB-E9277A8BF571}"/>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0" name="Freeform 12810">
                <a:extLst>
                  <a:ext uri="{FF2B5EF4-FFF2-40B4-BE49-F238E27FC236}">
                    <a16:creationId xmlns:a16="http://schemas.microsoft.com/office/drawing/2014/main" id="{0DAF0C23-29E3-4D58-9E7A-CEAC68AEDC13}"/>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1" name="Freeform 12811">
                <a:extLst>
                  <a:ext uri="{FF2B5EF4-FFF2-40B4-BE49-F238E27FC236}">
                    <a16:creationId xmlns:a16="http://schemas.microsoft.com/office/drawing/2014/main" id="{80B826C2-2558-40DC-B0EF-6B026E11EA2B}"/>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2" name="Freeform 12812">
                <a:extLst>
                  <a:ext uri="{FF2B5EF4-FFF2-40B4-BE49-F238E27FC236}">
                    <a16:creationId xmlns:a16="http://schemas.microsoft.com/office/drawing/2014/main" id="{5A3FF6F6-5B4C-4514-A088-D64E208C846F}"/>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3" name="Freeform 12813">
                <a:extLst>
                  <a:ext uri="{FF2B5EF4-FFF2-40B4-BE49-F238E27FC236}">
                    <a16:creationId xmlns:a16="http://schemas.microsoft.com/office/drawing/2014/main" id="{1C24DA72-E593-446B-AF53-D73D28D986AB}"/>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4" name="Freeform 12814">
                <a:extLst>
                  <a:ext uri="{FF2B5EF4-FFF2-40B4-BE49-F238E27FC236}">
                    <a16:creationId xmlns:a16="http://schemas.microsoft.com/office/drawing/2014/main" id="{347D8EFE-5791-4594-A854-2FD766AA49D2}"/>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5" name="Freeform 12815">
                <a:extLst>
                  <a:ext uri="{FF2B5EF4-FFF2-40B4-BE49-F238E27FC236}">
                    <a16:creationId xmlns:a16="http://schemas.microsoft.com/office/drawing/2014/main" id="{BB3AE2DA-1EDB-4FC2-ADB6-1374D3B9001A}"/>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6" name="Freeform 12816">
                <a:extLst>
                  <a:ext uri="{FF2B5EF4-FFF2-40B4-BE49-F238E27FC236}">
                    <a16:creationId xmlns:a16="http://schemas.microsoft.com/office/drawing/2014/main" id="{4D167A27-EEB5-459C-933B-8E5924F2A925}"/>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7" name="Freeform 12817">
                <a:extLst>
                  <a:ext uri="{FF2B5EF4-FFF2-40B4-BE49-F238E27FC236}">
                    <a16:creationId xmlns:a16="http://schemas.microsoft.com/office/drawing/2014/main" id="{DD33ECF1-03C9-4174-8FB9-850B3EDC26E4}"/>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8" name="Freeform 12818">
                <a:extLst>
                  <a:ext uri="{FF2B5EF4-FFF2-40B4-BE49-F238E27FC236}">
                    <a16:creationId xmlns:a16="http://schemas.microsoft.com/office/drawing/2014/main" id="{D4312EC5-DFC1-495F-8E6E-FE57201C3B33}"/>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9" name="Freeform 12819">
                <a:extLst>
                  <a:ext uri="{FF2B5EF4-FFF2-40B4-BE49-F238E27FC236}">
                    <a16:creationId xmlns:a16="http://schemas.microsoft.com/office/drawing/2014/main" id="{89DCE402-49B1-41D4-A3E1-E6C8755A6D94}"/>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0" name="Freeform 12820">
                <a:extLst>
                  <a:ext uri="{FF2B5EF4-FFF2-40B4-BE49-F238E27FC236}">
                    <a16:creationId xmlns:a16="http://schemas.microsoft.com/office/drawing/2014/main" id="{BF3EC791-A8AF-4B6D-9A5A-8F88BDE3A7E2}"/>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1" name="Freeform 12821">
                <a:extLst>
                  <a:ext uri="{FF2B5EF4-FFF2-40B4-BE49-F238E27FC236}">
                    <a16:creationId xmlns:a16="http://schemas.microsoft.com/office/drawing/2014/main" id="{35765C1E-394E-40C6-8D6D-57BF9691CC95}"/>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2" name="Freeform 12822">
                <a:extLst>
                  <a:ext uri="{FF2B5EF4-FFF2-40B4-BE49-F238E27FC236}">
                    <a16:creationId xmlns:a16="http://schemas.microsoft.com/office/drawing/2014/main" id="{630661D7-385C-481B-9FF2-BED7E4BC5CC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3" name="Freeform 12823">
                <a:extLst>
                  <a:ext uri="{FF2B5EF4-FFF2-40B4-BE49-F238E27FC236}">
                    <a16:creationId xmlns:a16="http://schemas.microsoft.com/office/drawing/2014/main" id="{E36767D5-1576-4BCC-8D19-B2BB698159F3}"/>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4" name="Freeform 12824">
                <a:extLst>
                  <a:ext uri="{FF2B5EF4-FFF2-40B4-BE49-F238E27FC236}">
                    <a16:creationId xmlns:a16="http://schemas.microsoft.com/office/drawing/2014/main" id="{93AF8ACE-DD37-467E-9D45-881B055A3EF0}"/>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5" name="Freeform 12825">
                <a:extLst>
                  <a:ext uri="{FF2B5EF4-FFF2-40B4-BE49-F238E27FC236}">
                    <a16:creationId xmlns:a16="http://schemas.microsoft.com/office/drawing/2014/main" id="{314421C3-E6FF-4488-9027-9048DE8AD71A}"/>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6" name="Freeform 12826">
                <a:extLst>
                  <a:ext uri="{FF2B5EF4-FFF2-40B4-BE49-F238E27FC236}">
                    <a16:creationId xmlns:a16="http://schemas.microsoft.com/office/drawing/2014/main" id="{6A43CD5A-FD26-4CD0-87FE-71FFD9A3E911}"/>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7" name="Freeform 12827">
                <a:extLst>
                  <a:ext uri="{FF2B5EF4-FFF2-40B4-BE49-F238E27FC236}">
                    <a16:creationId xmlns:a16="http://schemas.microsoft.com/office/drawing/2014/main" id="{F2E32116-1C46-4709-B775-4E039A0C4B19}"/>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8" name="Freeform 12828">
                <a:extLst>
                  <a:ext uri="{FF2B5EF4-FFF2-40B4-BE49-F238E27FC236}">
                    <a16:creationId xmlns:a16="http://schemas.microsoft.com/office/drawing/2014/main" id="{C4584287-52D7-4F4E-9713-1001AC059745}"/>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9" name="Freeform 12829">
                <a:extLst>
                  <a:ext uri="{FF2B5EF4-FFF2-40B4-BE49-F238E27FC236}">
                    <a16:creationId xmlns:a16="http://schemas.microsoft.com/office/drawing/2014/main" id="{89F010B4-6354-4E5A-BE28-CF27FF53E1C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0" name="Freeform 12830">
                <a:extLst>
                  <a:ext uri="{FF2B5EF4-FFF2-40B4-BE49-F238E27FC236}">
                    <a16:creationId xmlns:a16="http://schemas.microsoft.com/office/drawing/2014/main" id="{FC9F1C73-DFBC-4097-A88C-A3258D93C79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1" name="Freeform 12831">
                <a:extLst>
                  <a:ext uri="{FF2B5EF4-FFF2-40B4-BE49-F238E27FC236}">
                    <a16:creationId xmlns:a16="http://schemas.microsoft.com/office/drawing/2014/main" id="{A7C76B84-1F8D-45BB-8849-6F773C77317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2" name="Freeform 12832">
                <a:extLst>
                  <a:ext uri="{FF2B5EF4-FFF2-40B4-BE49-F238E27FC236}">
                    <a16:creationId xmlns:a16="http://schemas.microsoft.com/office/drawing/2014/main" id="{7E67778B-A664-43F8-9E94-F4133F30C418}"/>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3" name="Freeform 12833">
                <a:extLst>
                  <a:ext uri="{FF2B5EF4-FFF2-40B4-BE49-F238E27FC236}">
                    <a16:creationId xmlns:a16="http://schemas.microsoft.com/office/drawing/2014/main" id="{2DF1243E-023F-4B00-8E9F-600CBB5D9E2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4" name="Freeform 12834">
                <a:extLst>
                  <a:ext uri="{FF2B5EF4-FFF2-40B4-BE49-F238E27FC236}">
                    <a16:creationId xmlns:a16="http://schemas.microsoft.com/office/drawing/2014/main" id="{31B5D5FE-566A-4CB1-8658-0AE7995DB943}"/>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5" name="Freeform 12835">
                <a:extLst>
                  <a:ext uri="{FF2B5EF4-FFF2-40B4-BE49-F238E27FC236}">
                    <a16:creationId xmlns:a16="http://schemas.microsoft.com/office/drawing/2014/main" id="{9D0794CD-1ACA-49F2-A19C-E64479097D39}"/>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6" name="Freeform 12836">
                <a:extLst>
                  <a:ext uri="{FF2B5EF4-FFF2-40B4-BE49-F238E27FC236}">
                    <a16:creationId xmlns:a16="http://schemas.microsoft.com/office/drawing/2014/main" id="{3F0688B2-4C32-44DC-A14C-5C9B9FD19C16}"/>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7" name="Freeform 12837">
                <a:extLst>
                  <a:ext uri="{FF2B5EF4-FFF2-40B4-BE49-F238E27FC236}">
                    <a16:creationId xmlns:a16="http://schemas.microsoft.com/office/drawing/2014/main" id="{EEA89BE9-6F09-463A-A61C-62E04EBBE3A8}"/>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8" name="Freeform 12838">
                <a:extLst>
                  <a:ext uri="{FF2B5EF4-FFF2-40B4-BE49-F238E27FC236}">
                    <a16:creationId xmlns:a16="http://schemas.microsoft.com/office/drawing/2014/main" id="{74337281-3D8B-4AC0-8A35-992E61424D8A}"/>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9" name="Freeform 12839">
                <a:extLst>
                  <a:ext uri="{FF2B5EF4-FFF2-40B4-BE49-F238E27FC236}">
                    <a16:creationId xmlns:a16="http://schemas.microsoft.com/office/drawing/2014/main" id="{DE45C8FD-E411-42E1-A10E-23176813DEF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0" name="Freeform 12840">
                <a:extLst>
                  <a:ext uri="{FF2B5EF4-FFF2-40B4-BE49-F238E27FC236}">
                    <a16:creationId xmlns:a16="http://schemas.microsoft.com/office/drawing/2014/main" id="{3FBAE692-1D21-4216-BC28-3236B6293FE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1" name="Freeform 12841">
                <a:extLst>
                  <a:ext uri="{FF2B5EF4-FFF2-40B4-BE49-F238E27FC236}">
                    <a16:creationId xmlns:a16="http://schemas.microsoft.com/office/drawing/2014/main" id="{8B2C7BFF-0BD2-4512-9FF2-23B4F7B8EB76}"/>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2" name="Freeform 12842">
                <a:extLst>
                  <a:ext uri="{FF2B5EF4-FFF2-40B4-BE49-F238E27FC236}">
                    <a16:creationId xmlns:a16="http://schemas.microsoft.com/office/drawing/2014/main" id="{46BF2532-BDCA-4C05-9103-AD2BB88907F5}"/>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3" name="Freeform 12843">
                <a:extLst>
                  <a:ext uri="{FF2B5EF4-FFF2-40B4-BE49-F238E27FC236}">
                    <a16:creationId xmlns:a16="http://schemas.microsoft.com/office/drawing/2014/main" id="{BB060855-72F7-48F0-B5EA-408D7A7A3D29}"/>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4" name="Freeform 12844">
                <a:extLst>
                  <a:ext uri="{FF2B5EF4-FFF2-40B4-BE49-F238E27FC236}">
                    <a16:creationId xmlns:a16="http://schemas.microsoft.com/office/drawing/2014/main" id="{A6979B02-2D68-4E21-821B-A93C5B6579F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5" name="Freeform 12845">
                <a:extLst>
                  <a:ext uri="{FF2B5EF4-FFF2-40B4-BE49-F238E27FC236}">
                    <a16:creationId xmlns:a16="http://schemas.microsoft.com/office/drawing/2014/main" id="{0DA3BBF4-77AD-4809-9367-59051CAD3D2B}"/>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6" name="Freeform 12846">
                <a:extLst>
                  <a:ext uri="{FF2B5EF4-FFF2-40B4-BE49-F238E27FC236}">
                    <a16:creationId xmlns:a16="http://schemas.microsoft.com/office/drawing/2014/main" id="{2EC9CEEA-01F6-4078-8003-FA87DB89017B}"/>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7" name="Freeform 12847">
                <a:extLst>
                  <a:ext uri="{FF2B5EF4-FFF2-40B4-BE49-F238E27FC236}">
                    <a16:creationId xmlns:a16="http://schemas.microsoft.com/office/drawing/2014/main" id="{41D3C075-1902-45D5-A225-6117167043BB}"/>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8" name="Freeform 12848">
                <a:extLst>
                  <a:ext uri="{FF2B5EF4-FFF2-40B4-BE49-F238E27FC236}">
                    <a16:creationId xmlns:a16="http://schemas.microsoft.com/office/drawing/2014/main" id="{BBC8FD9B-5381-42C0-882E-BD4F6148E2CC}"/>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9" name="Freeform 12849">
                <a:extLst>
                  <a:ext uri="{FF2B5EF4-FFF2-40B4-BE49-F238E27FC236}">
                    <a16:creationId xmlns:a16="http://schemas.microsoft.com/office/drawing/2014/main" id="{3BB132BC-A61A-448D-8045-C87746243DB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0" name="Freeform 12850">
                <a:extLst>
                  <a:ext uri="{FF2B5EF4-FFF2-40B4-BE49-F238E27FC236}">
                    <a16:creationId xmlns:a16="http://schemas.microsoft.com/office/drawing/2014/main" id="{3E84FC70-7074-4E3F-BD45-1CDC7CD8669B}"/>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1" name="Freeform 12851">
                <a:extLst>
                  <a:ext uri="{FF2B5EF4-FFF2-40B4-BE49-F238E27FC236}">
                    <a16:creationId xmlns:a16="http://schemas.microsoft.com/office/drawing/2014/main" id="{44207F1D-C248-4D6C-B668-CA9A8EEE92D5}"/>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2" name="Freeform 12852">
                <a:extLst>
                  <a:ext uri="{FF2B5EF4-FFF2-40B4-BE49-F238E27FC236}">
                    <a16:creationId xmlns:a16="http://schemas.microsoft.com/office/drawing/2014/main" id="{E1DEED98-34CF-4E72-8221-3CBA87AD48A6}"/>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3" name="Freeform 12853">
                <a:extLst>
                  <a:ext uri="{FF2B5EF4-FFF2-40B4-BE49-F238E27FC236}">
                    <a16:creationId xmlns:a16="http://schemas.microsoft.com/office/drawing/2014/main" id="{AA1FCB83-D6D2-4BBC-8E08-E975E70965F6}"/>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4" name="Freeform 12854">
                <a:extLst>
                  <a:ext uri="{FF2B5EF4-FFF2-40B4-BE49-F238E27FC236}">
                    <a16:creationId xmlns:a16="http://schemas.microsoft.com/office/drawing/2014/main" id="{B10EB921-8E0D-4911-AD26-27348123DC65}"/>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5" name="Freeform 12855">
                <a:extLst>
                  <a:ext uri="{FF2B5EF4-FFF2-40B4-BE49-F238E27FC236}">
                    <a16:creationId xmlns:a16="http://schemas.microsoft.com/office/drawing/2014/main" id="{1EF52E14-7EA4-4A7A-8F69-1E4DC7FBD92E}"/>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6" name="Freeform 12856">
                <a:extLst>
                  <a:ext uri="{FF2B5EF4-FFF2-40B4-BE49-F238E27FC236}">
                    <a16:creationId xmlns:a16="http://schemas.microsoft.com/office/drawing/2014/main" id="{53CD091C-022D-4600-B414-EDEFE7B08407}"/>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7" name="Freeform 12857">
                <a:extLst>
                  <a:ext uri="{FF2B5EF4-FFF2-40B4-BE49-F238E27FC236}">
                    <a16:creationId xmlns:a16="http://schemas.microsoft.com/office/drawing/2014/main" id="{E5CFD791-AD3F-46CE-A9A3-5D1705D693AF}"/>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8" name="Freeform 12858">
                <a:extLst>
                  <a:ext uri="{FF2B5EF4-FFF2-40B4-BE49-F238E27FC236}">
                    <a16:creationId xmlns:a16="http://schemas.microsoft.com/office/drawing/2014/main" id="{5BB0EFC0-91A4-4979-899A-5B18EA2EDE1A}"/>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9" name="Freeform 12859">
                <a:extLst>
                  <a:ext uri="{FF2B5EF4-FFF2-40B4-BE49-F238E27FC236}">
                    <a16:creationId xmlns:a16="http://schemas.microsoft.com/office/drawing/2014/main" id="{B52DDE46-EB5F-478A-A8E7-E76DEBEB806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0" name="Freeform 12860">
                <a:extLst>
                  <a:ext uri="{FF2B5EF4-FFF2-40B4-BE49-F238E27FC236}">
                    <a16:creationId xmlns:a16="http://schemas.microsoft.com/office/drawing/2014/main" id="{A2D6C438-6407-48D9-BC7D-113D1BAAD2E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1" name="Freeform 12861">
                <a:extLst>
                  <a:ext uri="{FF2B5EF4-FFF2-40B4-BE49-F238E27FC236}">
                    <a16:creationId xmlns:a16="http://schemas.microsoft.com/office/drawing/2014/main" id="{C17DAF56-0FAA-4170-A12D-60EE4A8B445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2" name="Freeform 12862">
                <a:extLst>
                  <a:ext uri="{FF2B5EF4-FFF2-40B4-BE49-F238E27FC236}">
                    <a16:creationId xmlns:a16="http://schemas.microsoft.com/office/drawing/2014/main" id="{BE22D457-E0C4-4DFB-BAA6-07DE5431E96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3" name="Freeform 12863">
                <a:extLst>
                  <a:ext uri="{FF2B5EF4-FFF2-40B4-BE49-F238E27FC236}">
                    <a16:creationId xmlns:a16="http://schemas.microsoft.com/office/drawing/2014/main" id="{76CB2203-CBE7-4D52-A6E3-A1D8B8DE8271}"/>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4" name="Freeform 12864">
                <a:extLst>
                  <a:ext uri="{FF2B5EF4-FFF2-40B4-BE49-F238E27FC236}">
                    <a16:creationId xmlns:a16="http://schemas.microsoft.com/office/drawing/2014/main" id="{7F2DDE03-CC8C-486B-86BC-83B22286E362}"/>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5" name="Freeform 12865">
                <a:extLst>
                  <a:ext uri="{FF2B5EF4-FFF2-40B4-BE49-F238E27FC236}">
                    <a16:creationId xmlns:a16="http://schemas.microsoft.com/office/drawing/2014/main" id="{264400DA-D2FB-48EE-98EE-3BCFEC4EB43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6" name="Freeform 12866">
                <a:extLst>
                  <a:ext uri="{FF2B5EF4-FFF2-40B4-BE49-F238E27FC236}">
                    <a16:creationId xmlns:a16="http://schemas.microsoft.com/office/drawing/2014/main" id="{23D47811-55A6-447B-ACB0-8254673BB7D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7" name="Freeform 12867">
                <a:extLst>
                  <a:ext uri="{FF2B5EF4-FFF2-40B4-BE49-F238E27FC236}">
                    <a16:creationId xmlns:a16="http://schemas.microsoft.com/office/drawing/2014/main" id="{25264311-C6F1-4196-8650-ECE8F409CA0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8" name="Freeform 12868">
                <a:extLst>
                  <a:ext uri="{FF2B5EF4-FFF2-40B4-BE49-F238E27FC236}">
                    <a16:creationId xmlns:a16="http://schemas.microsoft.com/office/drawing/2014/main" id="{159405D6-20C0-4DF7-97D7-7732B1ECBCF6}"/>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9" name="Freeform 12869">
                <a:extLst>
                  <a:ext uri="{FF2B5EF4-FFF2-40B4-BE49-F238E27FC236}">
                    <a16:creationId xmlns:a16="http://schemas.microsoft.com/office/drawing/2014/main" id="{259114FB-6FC3-453F-8468-7FC72E70AEAF}"/>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0" name="Freeform 12870">
                <a:extLst>
                  <a:ext uri="{FF2B5EF4-FFF2-40B4-BE49-F238E27FC236}">
                    <a16:creationId xmlns:a16="http://schemas.microsoft.com/office/drawing/2014/main" id="{0C7B6561-5FAA-4F88-BBC6-2F4E342FBA5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1" name="Freeform 12871">
                <a:extLst>
                  <a:ext uri="{FF2B5EF4-FFF2-40B4-BE49-F238E27FC236}">
                    <a16:creationId xmlns:a16="http://schemas.microsoft.com/office/drawing/2014/main" id="{C8C8AA30-EDD5-4165-BEAB-320AE57C456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2" name="Freeform 12872">
                <a:extLst>
                  <a:ext uri="{FF2B5EF4-FFF2-40B4-BE49-F238E27FC236}">
                    <a16:creationId xmlns:a16="http://schemas.microsoft.com/office/drawing/2014/main" id="{6CBBED87-3E6F-4935-90A8-D1B95C93591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3" name="Freeform 12873">
                <a:extLst>
                  <a:ext uri="{FF2B5EF4-FFF2-40B4-BE49-F238E27FC236}">
                    <a16:creationId xmlns:a16="http://schemas.microsoft.com/office/drawing/2014/main" id="{A6787045-C49E-4C39-9855-8098726F602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4" name="Freeform 12874">
                <a:extLst>
                  <a:ext uri="{FF2B5EF4-FFF2-40B4-BE49-F238E27FC236}">
                    <a16:creationId xmlns:a16="http://schemas.microsoft.com/office/drawing/2014/main" id="{1E53679A-1593-48DA-98A0-926E300EF8ED}"/>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5" name="Freeform 12875">
                <a:extLst>
                  <a:ext uri="{FF2B5EF4-FFF2-40B4-BE49-F238E27FC236}">
                    <a16:creationId xmlns:a16="http://schemas.microsoft.com/office/drawing/2014/main" id="{620A1DB4-55F3-4269-A994-62619A953A4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6" name="Freeform 12876">
                <a:extLst>
                  <a:ext uri="{FF2B5EF4-FFF2-40B4-BE49-F238E27FC236}">
                    <a16:creationId xmlns:a16="http://schemas.microsoft.com/office/drawing/2014/main" id="{DB6D89D0-9F68-4595-ACEA-3005159EA0EA}"/>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7" name="Freeform 12877">
                <a:extLst>
                  <a:ext uri="{FF2B5EF4-FFF2-40B4-BE49-F238E27FC236}">
                    <a16:creationId xmlns:a16="http://schemas.microsoft.com/office/drawing/2014/main" id="{B62B62E8-FC9D-4ED7-9774-93C64A46E41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8" name="Freeform 12878">
                <a:extLst>
                  <a:ext uri="{FF2B5EF4-FFF2-40B4-BE49-F238E27FC236}">
                    <a16:creationId xmlns:a16="http://schemas.microsoft.com/office/drawing/2014/main" id="{59805EEB-C2CC-47A3-B92E-668A321AA1C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9" name="Freeform 12879">
                <a:extLst>
                  <a:ext uri="{FF2B5EF4-FFF2-40B4-BE49-F238E27FC236}">
                    <a16:creationId xmlns:a16="http://schemas.microsoft.com/office/drawing/2014/main" id="{6F3BD733-5AB0-4EA3-A20A-AFCA0D9A163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0" name="Freeform 12880">
                <a:extLst>
                  <a:ext uri="{FF2B5EF4-FFF2-40B4-BE49-F238E27FC236}">
                    <a16:creationId xmlns:a16="http://schemas.microsoft.com/office/drawing/2014/main" id="{DB4DB4E1-E3C3-4247-AA47-4C364092A709}"/>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1" name="Freeform 12881">
                <a:extLst>
                  <a:ext uri="{FF2B5EF4-FFF2-40B4-BE49-F238E27FC236}">
                    <a16:creationId xmlns:a16="http://schemas.microsoft.com/office/drawing/2014/main" id="{06632A56-5A44-46A3-BB47-456B4031B52F}"/>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2" name="Freeform 12882">
                <a:extLst>
                  <a:ext uri="{FF2B5EF4-FFF2-40B4-BE49-F238E27FC236}">
                    <a16:creationId xmlns:a16="http://schemas.microsoft.com/office/drawing/2014/main" id="{2C53FE47-B6F3-4A8A-8928-12096DDF2929}"/>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3" name="Freeform 12883">
                <a:extLst>
                  <a:ext uri="{FF2B5EF4-FFF2-40B4-BE49-F238E27FC236}">
                    <a16:creationId xmlns:a16="http://schemas.microsoft.com/office/drawing/2014/main" id="{63368CE4-92C3-4D88-B1CA-CC72128FFE97}"/>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4" name="Freeform 12884">
                <a:extLst>
                  <a:ext uri="{FF2B5EF4-FFF2-40B4-BE49-F238E27FC236}">
                    <a16:creationId xmlns:a16="http://schemas.microsoft.com/office/drawing/2014/main" id="{F2742E7D-913A-42A7-B569-0DB511DE9A7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5" name="Freeform 12885">
                <a:extLst>
                  <a:ext uri="{FF2B5EF4-FFF2-40B4-BE49-F238E27FC236}">
                    <a16:creationId xmlns:a16="http://schemas.microsoft.com/office/drawing/2014/main" id="{C57B608F-C0DE-4DB7-9F1F-313C207C9A6B}"/>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6" name="Freeform 12886">
                <a:extLst>
                  <a:ext uri="{FF2B5EF4-FFF2-40B4-BE49-F238E27FC236}">
                    <a16:creationId xmlns:a16="http://schemas.microsoft.com/office/drawing/2014/main" id="{81EF3980-D502-48E4-B76B-8D5D7D31F02C}"/>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7" name="Freeform 12887">
                <a:extLst>
                  <a:ext uri="{FF2B5EF4-FFF2-40B4-BE49-F238E27FC236}">
                    <a16:creationId xmlns:a16="http://schemas.microsoft.com/office/drawing/2014/main" id="{7BC841F3-8603-46DA-A2E7-7D81F584697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8" name="Freeform 12888">
                <a:extLst>
                  <a:ext uri="{FF2B5EF4-FFF2-40B4-BE49-F238E27FC236}">
                    <a16:creationId xmlns:a16="http://schemas.microsoft.com/office/drawing/2014/main" id="{E3B04ADB-F899-4522-BFF8-7179444B758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9" name="Freeform 12889">
                <a:extLst>
                  <a:ext uri="{FF2B5EF4-FFF2-40B4-BE49-F238E27FC236}">
                    <a16:creationId xmlns:a16="http://schemas.microsoft.com/office/drawing/2014/main" id="{04FE327A-5DF9-49BD-9256-507BBF72B5B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0" name="Freeform 12890">
                <a:extLst>
                  <a:ext uri="{FF2B5EF4-FFF2-40B4-BE49-F238E27FC236}">
                    <a16:creationId xmlns:a16="http://schemas.microsoft.com/office/drawing/2014/main" id="{5C86CD8A-1083-412D-9FDE-D506453E522B}"/>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1" name="Freeform 12891">
                <a:extLst>
                  <a:ext uri="{FF2B5EF4-FFF2-40B4-BE49-F238E27FC236}">
                    <a16:creationId xmlns:a16="http://schemas.microsoft.com/office/drawing/2014/main" id="{0692E35C-46A2-4B94-880A-D9208CA8171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2" name="Freeform 12892">
                <a:extLst>
                  <a:ext uri="{FF2B5EF4-FFF2-40B4-BE49-F238E27FC236}">
                    <a16:creationId xmlns:a16="http://schemas.microsoft.com/office/drawing/2014/main" id="{D243DBBB-D754-4735-9A1F-C7DE7FFE48EF}"/>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3" name="Freeform 12893">
                <a:extLst>
                  <a:ext uri="{FF2B5EF4-FFF2-40B4-BE49-F238E27FC236}">
                    <a16:creationId xmlns:a16="http://schemas.microsoft.com/office/drawing/2014/main" id="{4F60D6F9-9DA8-4E72-B968-C4CD8F7996B6}"/>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4" name="Freeform 12894">
                <a:extLst>
                  <a:ext uri="{FF2B5EF4-FFF2-40B4-BE49-F238E27FC236}">
                    <a16:creationId xmlns:a16="http://schemas.microsoft.com/office/drawing/2014/main" id="{DF4B448B-2732-4E0E-972B-FF45EB1AD1D8}"/>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5" name="Freeform 12895">
                <a:extLst>
                  <a:ext uri="{FF2B5EF4-FFF2-40B4-BE49-F238E27FC236}">
                    <a16:creationId xmlns:a16="http://schemas.microsoft.com/office/drawing/2014/main" id="{FC6CA7E4-0EA0-4472-B8A6-63810A15720A}"/>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6" name="Freeform 12896">
                <a:extLst>
                  <a:ext uri="{FF2B5EF4-FFF2-40B4-BE49-F238E27FC236}">
                    <a16:creationId xmlns:a16="http://schemas.microsoft.com/office/drawing/2014/main" id="{85BDA98A-E3E0-4B20-8C04-D70D94CDF018}"/>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7" name="Freeform 12897">
                <a:extLst>
                  <a:ext uri="{FF2B5EF4-FFF2-40B4-BE49-F238E27FC236}">
                    <a16:creationId xmlns:a16="http://schemas.microsoft.com/office/drawing/2014/main" id="{D23B9EA1-D2B0-441D-9F42-A2AA9C955B8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8" name="Freeform 12898">
                <a:extLst>
                  <a:ext uri="{FF2B5EF4-FFF2-40B4-BE49-F238E27FC236}">
                    <a16:creationId xmlns:a16="http://schemas.microsoft.com/office/drawing/2014/main" id="{9C75AD0A-447B-4152-A0F9-AA9396B5F5E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9" name="Freeform 12899">
                <a:extLst>
                  <a:ext uri="{FF2B5EF4-FFF2-40B4-BE49-F238E27FC236}">
                    <a16:creationId xmlns:a16="http://schemas.microsoft.com/office/drawing/2014/main" id="{70542871-F588-4C08-A88C-2D4F5D0C8D43}"/>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0" name="Freeform 12900">
                <a:extLst>
                  <a:ext uri="{FF2B5EF4-FFF2-40B4-BE49-F238E27FC236}">
                    <a16:creationId xmlns:a16="http://schemas.microsoft.com/office/drawing/2014/main" id="{E94A4DB0-78DE-4633-AF77-15C43642974C}"/>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1" name="Freeform 12901">
                <a:extLst>
                  <a:ext uri="{FF2B5EF4-FFF2-40B4-BE49-F238E27FC236}">
                    <a16:creationId xmlns:a16="http://schemas.microsoft.com/office/drawing/2014/main" id="{88C928B8-12EE-4C33-ACEC-DC8820FFD32B}"/>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2" name="Freeform 12902">
                <a:extLst>
                  <a:ext uri="{FF2B5EF4-FFF2-40B4-BE49-F238E27FC236}">
                    <a16:creationId xmlns:a16="http://schemas.microsoft.com/office/drawing/2014/main" id="{9855D75D-16B0-47E6-BA90-B92F1F4FCE0F}"/>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3" name="Freeform 12903">
                <a:extLst>
                  <a:ext uri="{FF2B5EF4-FFF2-40B4-BE49-F238E27FC236}">
                    <a16:creationId xmlns:a16="http://schemas.microsoft.com/office/drawing/2014/main" id="{69F1C17B-09D9-43BF-A712-8AFF74846E0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4" name="Freeform 12904">
                <a:extLst>
                  <a:ext uri="{FF2B5EF4-FFF2-40B4-BE49-F238E27FC236}">
                    <a16:creationId xmlns:a16="http://schemas.microsoft.com/office/drawing/2014/main" id="{084E5A08-AA41-47FD-A9D8-F61CA8DF8E82}"/>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5" name="Freeform 12905">
                <a:extLst>
                  <a:ext uri="{FF2B5EF4-FFF2-40B4-BE49-F238E27FC236}">
                    <a16:creationId xmlns:a16="http://schemas.microsoft.com/office/drawing/2014/main" id="{A760BFA3-4D74-4407-B8A8-7958D14CC57E}"/>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6" name="Freeform 12906">
                <a:extLst>
                  <a:ext uri="{FF2B5EF4-FFF2-40B4-BE49-F238E27FC236}">
                    <a16:creationId xmlns:a16="http://schemas.microsoft.com/office/drawing/2014/main" id="{0D690ABE-D333-40F0-A590-DB628B9A810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7" name="Freeform 12907">
                <a:extLst>
                  <a:ext uri="{FF2B5EF4-FFF2-40B4-BE49-F238E27FC236}">
                    <a16:creationId xmlns:a16="http://schemas.microsoft.com/office/drawing/2014/main" id="{573E3468-AE54-43F8-AF36-5251584C28E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8" name="Freeform 12908">
                <a:extLst>
                  <a:ext uri="{FF2B5EF4-FFF2-40B4-BE49-F238E27FC236}">
                    <a16:creationId xmlns:a16="http://schemas.microsoft.com/office/drawing/2014/main" id="{FE5DE230-DE49-46B8-B7E3-3EF8873C366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9" name="Freeform 12909">
                <a:extLst>
                  <a:ext uri="{FF2B5EF4-FFF2-40B4-BE49-F238E27FC236}">
                    <a16:creationId xmlns:a16="http://schemas.microsoft.com/office/drawing/2014/main" id="{8C59DC2C-3329-4506-938E-CF4E6A814944}"/>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0" name="Freeform 12910">
                <a:extLst>
                  <a:ext uri="{FF2B5EF4-FFF2-40B4-BE49-F238E27FC236}">
                    <a16:creationId xmlns:a16="http://schemas.microsoft.com/office/drawing/2014/main" id="{7D793525-CBF5-496F-A3C2-B46DF3A405B5}"/>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1" name="Freeform 12911">
                <a:extLst>
                  <a:ext uri="{FF2B5EF4-FFF2-40B4-BE49-F238E27FC236}">
                    <a16:creationId xmlns:a16="http://schemas.microsoft.com/office/drawing/2014/main" id="{B3729088-14C2-478C-BD8E-E581734F8219}"/>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2" name="Freeform 12912">
                <a:extLst>
                  <a:ext uri="{FF2B5EF4-FFF2-40B4-BE49-F238E27FC236}">
                    <a16:creationId xmlns:a16="http://schemas.microsoft.com/office/drawing/2014/main" id="{981DF9CE-56F3-4EE6-A821-1BBA30701230}"/>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3" name="Freeform 12913">
                <a:extLst>
                  <a:ext uri="{FF2B5EF4-FFF2-40B4-BE49-F238E27FC236}">
                    <a16:creationId xmlns:a16="http://schemas.microsoft.com/office/drawing/2014/main" id="{EA6CACE8-C4E1-4BB9-909C-9F28707B6E57}"/>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4" name="Freeform 12914">
                <a:extLst>
                  <a:ext uri="{FF2B5EF4-FFF2-40B4-BE49-F238E27FC236}">
                    <a16:creationId xmlns:a16="http://schemas.microsoft.com/office/drawing/2014/main" id="{6AF6F754-1CF5-41AE-BD02-4B8D262C50FA}"/>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5" name="Freeform 12915">
                <a:extLst>
                  <a:ext uri="{FF2B5EF4-FFF2-40B4-BE49-F238E27FC236}">
                    <a16:creationId xmlns:a16="http://schemas.microsoft.com/office/drawing/2014/main" id="{75208455-5093-4617-9329-EF56484A1692}"/>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6" name="Freeform 12916">
                <a:extLst>
                  <a:ext uri="{FF2B5EF4-FFF2-40B4-BE49-F238E27FC236}">
                    <a16:creationId xmlns:a16="http://schemas.microsoft.com/office/drawing/2014/main" id="{3C2E262C-7DB0-4041-BB81-5E0E9130781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7" name="Freeform 12917">
                <a:extLst>
                  <a:ext uri="{FF2B5EF4-FFF2-40B4-BE49-F238E27FC236}">
                    <a16:creationId xmlns:a16="http://schemas.microsoft.com/office/drawing/2014/main" id="{3666C96E-8726-4E01-98C6-52F71EDF2D43}"/>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8" name="Freeform 12918">
                <a:extLst>
                  <a:ext uri="{FF2B5EF4-FFF2-40B4-BE49-F238E27FC236}">
                    <a16:creationId xmlns:a16="http://schemas.microsoft.com/office/drawing/2014/main" id="{11F3A5E7-5B03-414C-BB2A-CD9292CB175B}"/>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9" name="Freeform 12919">
                <a:extLst>
                  <a:ext uri="{FF2B5EF4-FFF2-40B4-BE49-F238E27FC236}">
                    <a16:creationId xmlns:a16="http://schemas.microsoft.com/office/drawing/2014/main" id="{A26FE445-DD55-427C-972B-EB059A6B1DC7}"/>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0" name="Freeform 12920">
                <a:extLst>
                  <a:ext uri="{FF2B5EF4-FFF2-40B4-BE49-F238E27FC236}">
                    <a16:creationId xmlns:a16="http://schemas.microsoft.com/office/drawing/2014/main" id="{6E176A79-4438-4787-819A-C7992F3E1705}"/>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1" name="Freeform 12921">
                <a:extLst>
                  <a:ext uri="{FF2B5EF4-FFF2-40B4-BE49-F238E27FC236}">
                    <a16:creationId xmlns:a16="http://schemas.microsoft.com/office/drawing/2014/main" id="{EFCA92D4-9903-43BE-96F6-BC683ABEBD77}"/>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2" name="Freeform 12922">
                <a:extLst>
                  <a:ext uri="{FF2B5EF4-FFF2-40B4-BE49-F238E27FC236}">
                    <a16:creationId xmlns:a16="http://schemas.microsoft.com/office/drawing/2014/main" id="{A5369942-2049-4775-A0C2-91737520B56C}"/>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3" name="Freeform 12923">
                <a:extLst>
                  <a:ext uri="{FF2B5EF4-FFF2-40B4-BE49-F238E27FC236}">
                    <a16:creationId xmlns:a16="http://schemas.microsoft.com/office/drawing/2014/main" id="{22ACAE13-CEFB-401C-8F72-F15800454364}"/>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4" name="Freeform 12924">
                <a:extLst>
                  <a:ext uri="{FF2B5EF4-FFF2-40B4-BE49-F238E27FC236}">
                    <a16:creationId xmlns:a16="http://schemas.microsoft.com/office/drawing/2014/main" id="{8BCCA20D-1895-40D8-BBBE-BA8EE3B03324}"/>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5" name="Freeform 12925">
                <a:extLst>
                  <a:ext uri="{FF2B5EF4-FFF2-40B4-BE49-F238E27FC236}">
                    <a16:creationId xmlns:a16="http://schemas.microsoft.com/office/drawing/2014/main" id="{81C7C481-1B4A-4401-A4C9-7EF720A2EDA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6" name="Freeform 12926">
                <a:extLst>
                  <a:ext uri="{FF2B5EF4-FFF2-40B4-BE49-F238E27FC236}">
                    <a16:creationId xmlns:a16="http://schemas.microsoft.com/office/drawing/2014/main" id="{C1E16B8F-F268-4E95-B31D-3321B390C722}"/>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7" name="Freeform 12927">
                <a:extLst>
                  <a:ext uri="{FF2B5EF4-FFF2-40B4-BE49-F238E27FC236}">
                    <a16:creationId xmlns:a16="http://schemas.microsoft.com/office/drawing/2014/main" id="{38577140-D6F9-40BB-B63D-DE038A3FD9F1}"/>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8" name="Freeform 12928">
                <a:extLst>
                  <a:ext uri="{FF2B5EF4-FFF2-40B4-BE49-F238E27FC236}">
                    <a16:creationId xmlns:a16="http://schemas.microsoft.com/office/drawing/2014/main" id="{D2056AD1-BA5C-4CAC-AE48-EBA1017F06D1}"/>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9" name="Freeform 12929">
                <a:extLst>
                  <a:ext uri="{FF2B5EF4-FFF2-40B4-BE49-F238E27FC236}">
                    <a16:creationId xmlns:a16="http://schemas.microsoft.com/office/drawing/2014/main" id="{059FF85E-C372-4942-8EE2-B714AF24DB6F}"/>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0" name="Freeform 12930">
                <a:extLst>
                  <a:ext uri="{FF2B5EF4-FFF2-40B4-BE49-F238E27FC236}">
                    <a16:creationId xmlns:a16="http://schemas.microsoft.com/office/drawing/2014/main" id="{1BF71460-09CF-4AEA-8962-2D0E93DA500F}"/>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1" name="Freeform 12931">
                <a:extLst>
                  <a:ext uri="{FF2B5EF4-FFF2-40B4-BE49-F238E27FC236}">
                    <a16:creationId xmlns:a16="http://schemas.microsoft.com/office/drawing/2014/main" id="{BB573876-25D2-46D1-ABCA-5F167AC33F89}"/>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2" name="Freeform 12932">
                <a:extLst>
                  <a:ext uri="{FF2B5EF4-FFF2-40B4-BE49-F238E27FC236}">
                    <a16:creationId xmlns:a16="http://schemas.microsoft.com/office/drawing/2014/main" id="{656458D8-D6D3-45DC-A097-520DF585AC8E}"/>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3" name="Freeform 12933">
                <a:extLst>
                  <a:ext uri="{FF2B5EF4-FFF2-40B4-BE49-F238E27FC236}">
                    <a16:creationId xmlns:a16="http://schemas.microsoft.com/office/drawing/2014/main" id="{D8B7A44A-76FA-4A62-AAFF-49449DD0E540}"/>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4" name="Freeform 12934">
                <a:extLst>
                  <a:ext uri="{FF2B5EF4-FFF2-40B4-BE49-F238E27FC236}">
                    <a16:creationId xmlns:a16="http://schemas.microsoft.com/office/drawing/2014/main" id="{A85B7682-B73F-4640-B1BA-C7B00CFE965F}"/>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5" name="Freeform 12935">
                <a:extLst>
                  <a:ext uri="{FF2B5EF4-FFF2-40B4-BE49-F238E27FC236}">
                    <a16:creationId xmlns:a16="http://schemas.microsoft.com/office/drawing/2014/main" id="{0AF94EA3-D43B-4E69-873B-DDAA33C23AF5}"/>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6" name="Freeform 12936">
                <a:extLst>
                  <a:ext uri="{FF2B5EF4-FFF2-40B4-BE49-F238E27FC236}">
                    <a16:creationId xmlns:a16="http://schemas.microsoft.com/office/drawing/2014/main" id="{EB4964DC-02D2-4C59-9F4C-E53F1757596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7" name="Freeform 12937">
                <a:extLst>
                  <a:ext uri="{FF2B5EF4-FFF2-40B4-BE49-F238E27FC236}">
                    <a16:creationId xmlns:a16="http://schemas.microsoft.com/office/drawing/2014/main" id="{06B08E0A-97BA-45E7-B55D-D602D2C6430A}"/>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8" name="Freeform 12938">
                <a:extLst>
                  <a:ext uri="{FF2B5EF4-FFF2-40B4-BE49-F238E27FC236}">
                    <a16:creationId xmlns:a16="http://schemas.microsoft.com/office/drawing/2014/main" id="{F65CB1F6-C208-4BF1-BB56-78C948AAFD3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9" name="Freeform 12939">
                <a:extLst>
                  <a:ext uri="{FF2B5EF4-FFF2-40B4-BE49-F238E27FC236}">
                    <a16:creationId xmlns:a16="http://schemas.microsoft.com/office/drawing/2014/main" id="{7A423528-3A5A-475B-9968-097E59FB8B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0" name="Freeform 12940">
                <a:extLst>
                  <a:ext uri="{FF2B5EF4-FFF2-40B4-BE49-F238E27FC236}">
                    <a16:creationId xmlns:a16="http://schemas.microsoft.com/office/drawing/2014/main" id="{42109BF9-5350-4210-BD31-BBAE271A775D}"/>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1" name="Freeform 12941">
                <a:extLst>
                  <a:ext uri="{FF2B5EF4-FFF2-40B4-BE49-F238E27FC236}">
                    <a16:creationId xmlns:a16="http://schemas.microsoft.com/office/drawing/2014/main" id="{FDFFEA95-04F2-48A6-B3CE-08644ECC3C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2" name="Freeform 12942">
                <a:extLst>
                  <a:ext uri="{FF2B5EF4-FFF2-40B4-BE49-F238E27FC236}">
                    <a16:creationId xmlns:a16="http://schemas.microsoft.com/office/drawing/2014/main" id="{F48FD1C9-7FEE-4138-8F33-428A4F768D07}"/>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3" name="Freeform 12943">
                <a:extLst>
                  <a:ext uri="{FF2B5EF4-FFF2-40B4-BE49-F238E27FC236}">
                    <a16:creationId xmlns:a16="http://schemas.microsoft.com/office/drawing/2014/main" id="{9F0ED74F-C5A4-4421-9823-0A747BD2A4F0}"/>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4" name="Freeform 12944">
                <a:extLst>
                  <a:ext uri="{FF2B5EF4-FFF2-40B4-BE49-F238E27FC236}">
                    <a16:creationId xmlns:a16="http://schemas.microsoft.com/office/drawing/2014/main" id="{6C165BA3-9131-4EB8-AFBA-306EF6845AA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5" name="Freeform 12945">
                <a:extLst>
                  <a:ext uri="{FF2B5EF4-FFF2-40B4-BE49-F238E27FC236}">
                    <a16:creationId xmlns:a16="http://schemas.microsoft.com/office/drawing/2014/main" id="{96EAE8A4-A4E9-41CB-AA51-A4013A87DDFC}"/>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6" name="Freeform 12946">
                <a:extLst>
                  <a:ext uri="{FF2B5EF4-FFF2-40B4-BE49-F238E27FC236}">
                    <a16:creationId xmlns:a16="http://schemas.microsoft.com/office/drawing/2014/main" id="{5046CC41-81CD-46E0-9F50-CA0F42E1A070}"/>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7" name="Freeform 12947">
                <a:extLst>
                  <a:ext uri="{FF2B5EF4-FFF2-40B4-BE49-F238E27FC236}">
                    <a16:creationId xmlns:a16="http://schemas.microsoft.com/office/drawing/2014/main" id="{3ABF8317-AC31-41CF-8614-2E5ACC86B511}"/>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8" name="Freeform 12948">
                <a:extLst>
                  <a:ext uri="{FF2B5EF4-FFF2-40B4-BE49-F238E27FC236}">
                    <a16:creationId xmlns:a16="http://schemas.microsoft.com/office/drawing/2014/main" id="{983C36E9-C707-40EA-B45E-C4343DE1C0C3}"/>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9" name="Freeform 12949">
                <a:extLst>
                  <a:ext uri="{FF2B5EF4-FFF2-40B4-BE49-F238E27FC236}">
                    <a16:creationId xmlns:a16="http://schemas.microsoft.com/office/drawing/2014/main" id="{B88E6378-C9E0-4517-A4FF-B9F422E3587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0" name="Freeform 12950">
                <a:extLst>
                  <a:ext uri="{FF2B5EF4-FFF2-40B4-BE49-F238E27FC236}">
                    <a16:creationId xmlns:a16="http://schemas.microsoft.com/office/drawing/2014/main" id="{2F85B92A-6EA0-4298-8348-940756D75A75}"/>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1" name="Freeform 12951">
                <a:extLst>
                  <a:ext uri="{FF2B5EF4-FFF2-40B4-BE49-F238E27FC236}">
                    <a16:creationId xmlns:a16="http://schemas.microsoft.com/office/drawing/2014/main" id="{4CED3F31-390F-4603-AF20-831DD85A428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2" name="Freeform 12952">
                <a:extLst>
                  <a:ext uri="{FF2B5EF4-FFF2-40B4-BE49-F238E27FC236}">
                    <a16:creationId xmlns:a16="http://schemas.microsoft.com/office/drawing/2014/main" id="{F46045D2-7038-4104-9C54-393ACC06C48C}"/>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3" name="Freeform 12953">
                <a:extLst>
                  <a:ext uri="{FF2B5EF4-FFF2-40B4-BE49-F238E27FC236}">
                    <a16:creationId xmlns:a16="http://schemas.microsoft.com/office/drawing/2014/main" id="{2E75F859-E90B-4207-8935-CCAD0FFCEA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4" name="Freeform 12954">
                <a:extLst>
                  <a:ext uri="{FF2B5EF4-FFF2-40B4-BE49-F238E27FC236}">
                    <a16:creationId xmlns:a16="http://schemas.microsoft.com/office/drawing/2014/main" id="{81B9341B-556B-4DD3-8422-AC9A8FDF3CD2}"/>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5" name="Freeform 12955">
                <a:extLst>
                  <a:ext uri="{FF2B5EF4-FFF2-40B4-BE49-F238E27FC236}">
                    <a16:creationId xmlns:a16="http://schemas.microsoft.com/office/drawing/2014/main" id="{C1ABB149-BDFB-4C16-ADC1-DC6ECC23DAAE}"/>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6" name="Freeform 12956">
                <a:extLst>
                  <a:ext uri="{FF2B5EF4-FFF2-40B4-BE49-F238E27FC236}">
                    <a16:creationId xmlns:a16="http://schemas.microsoft.com/office/drawing/2014/main" id="{CB1ABB92-22D9-482D-B0DA-C4969037A815}"/>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7" name="Freeform 12957">
                <a:extLst>
                  <a:ext uri="{FF2B5EF4-FFF2-40B4-BE49-F238E27FC236}">
                    <a16:creationId xmlns:a16="http://schemas.microsoft.com/office/drawing/2014/main" id="{23C4F3EE-A9B6-4BF2-B93C-23CD37FC91B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8" name="Freeform 12958">
                <a:extLst>
                  <a:ext uri="{FF2B5EF4-FFF2-40B4-BE49-F238E27FC236}">
                    <a16:creationId xmlns:a16="http://schemas.microsoft.com/office/drawing/2014/main" id="{99D23FF3-C1B0-4108-A8F2-5CA1B096C930}"/>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9" name="Freeform 12959">
                <a:extLst>
                  <a:ext uri="{FF2B5EF4-FFF2-40B4-BE49-F238E27FC236}">
                    <a16:creationId xmlns:a16="http://schemas.microsoft.com/office/drawing/2014/main" id="{2CF42586-E4C2-4FCA-A68C-F84948D65B21}"/>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0" name="Freeform 12960">
                <a:extLst>
                  <a:ext uri="{FF2B5EF4-FFF2-40B4-BE49-F238E27FC236}">
                    <a16:creationId xmlns:a16="http://schemas.microsoft.com/office/drawing/2014/main" id="{7EEAE162-0FC7-4494-80C4-9DD3502DCD10}"/>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1" name="Freeform 12961">
                <a:extLst>
                  <a:ext uri="{FF2B5EF4-FFF2-40B4-BE49-F238E27FC236}">
                    <a16:creationId xmlns:a16="http://schemas.microsoft.com/office/drawing/2014/main" id="{D20C89B1-8D89-4AAA-9D90-3029E47BF581}"/>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2" name="Freeform 12962">
                <a:extLst>
                  <a:ext uri="{FF2B5EF4-FFF2-40B4-BE49-F238E27FC236}">
                    <a16:creationId xmlns:a16="http://schemas.microsoft.com/office/drawing/2014/main" id="{5B2D8277-6F99-48E4-AF6A-DD932DD40285}"/>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3" name="Freeform 12963">
                <a:extLst>
                  <a:ext uri="{FF2B5EF4-FFF2-40B4-BE49-F238E27FC236}">
                    <a16:creationId xmlns:a16="http://schemas.microsoft.com/office/drawing/2014/main" id="{8AE38207-8E8D-4E80-94BB-5AF038D7FEF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4" name="Freeform 12964">
                <a:extLst>
                  <a:ext uri="{FF2B5EF4-FFF2-40B4-BE49-F238E27FC236}">
                    <a16:creationId xmlns:a16="http://schemas.microsoft.com/office/drawing/2014/main" id="{85E78416-31BB-48E6-8FCA-20202E3FC75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5" name="Freeform 12965">
                <a:extLst>
                  <a:ext uri="{FF2B5EF4-FFF2-40B4-BE49-F238E27FC236}">
                    <a16:creationId xmlns:a16="http://schemas.microsoft.com/office/drawing/2014/main" id="{1173EF85-55B8-4E33-A370-5F60EAE883C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6" name="Freeform 12966">
                <a:extLst>
                  <a:ext uri="{FF2B5EF4-FFF2-40B4-BE49-F238E27FC236}">
                    <a16:creationId xmlns:a16="http://schemas.microsoft.com/office/drawing/2014/main" id="{E00E6F4F-E2BF-42EA-B666-9FB596BE0FD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7" name="Freeform 12967">
                <a:extLst>
                  <a:ext uri="{FF2B5EF4-FFF2-40B4-BE49-F238E27FC236}">
                    <a16:creationId xmlns:a16="http://schemas.microsoft.com/office/drawing/2014/main" id="{3860FE73-3C29-4D93-BC2F-960D0E126D0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8" name="Freeform 12968">
                <a:extLst>
                  <a:ext uri="{FF2B5EF4-FFF2-40B4-BE49-F238E27FC236}">
                    <a16:creationId xmlns:a16="http://schemas.microsoft.com/office/drawing/2014/main" id="{44F5DD88-26BD-4F08-9411-E3595E5DE1E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9" name="Freeform 12969">
                <a:extLst>
                  <a:ext uri="{FF2B5EF4-FFF2-40B4-BE49-F238E27FC236}">
                    <a16:creationId xmlns:a16="http://schemas.microsoft.com/office/drawing/2014/main" id="{BED0778C-E024-4B29-BBB1-C0EFA2F6A9CE}"/>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0" name="Freeform 12970">
                <a:extLst>
                  <a:ext uri="{FF2B5EF4-FFF2-40B4-BE49-F238E27FC236}">
                    <a16:creationId xmlns:a16="http://schemas.microsoft.com/office/drawing/2014/main" id="{269FD6BC-2F0B-4156-B851-05D43A507017}"/>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1" name="Freeform 12971">
                <a:extLst>
                  <a:ext uri="{FF2B5EF4-FFF2-40B4-BE49-F238E27FC236}">
                    <a16:creationId xmlns:a16="http://schemas.microsoft.com/office/drawing/2014/main" id="{F20B6B3B-E835-4234-9555-E0195836D6AE}"/>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2" name="Freeform 12972">
                <a:extLst>
                  <a:ext uri="{FF2B5EF4-FFF2-40B4-BE49-F238E27FC236}">
                    <a16:creationId xmlns:a16="http://schemas.microsoft.com/office/drawing/2014/main" id="{7B70A857-5C62-46F6-B0F7-24F619CE49EC}"/>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3" name="Freeform 12973">
                <a:extLst>
                  <a:ext uri="{FF2B5EF4-FFF2-40B4-BE49-F238E27FC236}">
                    <a16:creationId xmlns:a16="http://schemas.microsoft.com/office/drawing/2014/main" id="{B8BE7310-5365-4AF3-9EBC-CB6D6CD7CCE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4" name="Freeform 12974">
                <a:extLst>
                  <a:ext uri="{FF2B5EF4-FFF2-40B4-BE49-F238E27FC236}">
                    <a16:creationId xmlns:a16="http://schemas.microsoft.com/office/drawing/2014/main" id="{142FFC38-D1D6-48C7-8308-BC1815EC2D91}"/>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5" name="Freeform 12975">
                <a:extLst>
                  <a:ext uri="{FF2B5EF4-FFF2-40B4-BE49-F238E27FC236}">
                    <a16:creationId xmlns:a16="http://schemas.microsoft.com/office/drawing/2014/main" id="{8D9BFC05-B415-425C-9897-6FBF7D42B216}"/>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6" name="Freeform 12976">
                <a:extLst>
                  <a:ext uri="{FF2B5EF4-FFF2-40B4-BE49-F238E27FC236}">
                    <a16:creationId xmlns:a16="http://schemas.microsoft.com/office/drawing/2014/main" id="{F7F0D36E-0991-4271-8FD9-DC70B6730AC5}"/>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7" name="Freeform 12977">
                <a:extLst>
                  <a:ext uri="{FF2B5EF4-FFF2-40B4-BE49-F238E27FC236}">
                    <a16:creationId xmlns:a16="http://schemas.microsoft.com/office/drawing/2014/main" id="{C5908290-6E72-43B2-8F74-3169A03F19F8}"/>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8" name="Freeform 12978">
                <a:extLst>
                  <a:ext uri="{FF2B5EF4-FFF2-40B4-BE49-F238E27FC236}">
                    <a16:creationId xmlns:a16="http://schemas.microsoft.com/office/drawing/2014/main" id="{F907DC5B-2413-4D3D-891E-EEB6D3502A33}"/>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9" name="Freeform 12979">
                <a:extLst>
                  <a:ext uri="{FF2B5EF4-FFF2-40B4-BE49-F238E27FC236}">
                    <a16:creationId xmlns:a16="http://schemas.microsoft.com/office/drawing/2014/main" id="{051EEE2A-5E0C-4CE9-99C5-CE2A38D3735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0" name="Freeform 12980">
                <a:extLst>
                  <a:ext uri="{FF2B5EF4-FFF2-40B4-BE49-F238E27FC236}">
                    <a16:creationId xmlns:a16="http://schemas.microsoft.com/office/drawing/2014/main" id="{8B724164-DAE6-4191-87BD-988C24CB439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1" name="Freeform 12981">
                <a:extLst>
                  <a:ext uri="{FF2B5EF4-FFF2-40B4-BE49-F238E27FC236}">
                    <a16:creationId xmlns:a16="http://schemas.microsoft.com/office/drawing/2014/main" id="{55FAB916-C32D-4121-95A6-DB091F829134}"/>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2" name="Freeform 12982">
                <a:extLst>
                  <a:ext uri="{FF2B5EF4-FFF2-40B4-BE49-F238E27FC236}">
                    <a16:creationId xmlns:a16="http://schemas.microsoft.com/office/drawing/2014/main" id="{AB290B05-A054-4587-A886-9888093E430C}"/>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3" name="Freeform 12983">
                <a:extLst>
                  <a:ext uri="{FF2B5EF4-FFF2-40B4-BE49-F238E27FC236}">
                    <a16:creationId xmlns:a16="http://schemas.microsoft.com/office/drawing/2014/main" id="{F3663D3F-F061-46FD-8193-FE0158A7962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4" name="Freeform 12984">
                <a:extLst>
                  <a:ext uri="{FF2B5EF4-FFF2-40B4-BE49-F238E27FC236}">
                    <a16:creationId xmlns:a16="http://schemas.microsoft.com/office/drawing/2014/main" id="{3581BC36-E012-420D-8CAB-C5579325850E}"/>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5" name="Freeform 12985">
                <a:extLst>
                  <a:ext uri="{FF2B5EF4-FFF2-40B4-BE49-F238E27FC236}">
                    <a16:creationId xmlns:a16="http://schemas.microsoft.com/office/drawing/2014/main" id="{689F422E-F1F2-4DBA-9E5A-A5971AA204A7}"/>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6" name="Freeform 12986">
                <a:extLst>
                  <a:ext uri="{FF2B5EF4-FFF2-40B4-BE49-F238E27FC236}">
                    <a16:creationId xmlns:a16="http://schemas.microsoft.com/office/drawing/2014/main" id="{98C612DA-9949-46FA-B5EE-5F3EE36CDBA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7" name="Freeform 12987">
                <a:extLst>
                  <a:ext uri="{FF2B5EF4-FFF2-40B4-BE49-F238E27FC236}">
                    <a16:creationId xmlns:a16="http://schemas.microsoft.com/office/drawing/2014/main" id="{4F6B4A1A-5ACB-421C-93C5-F48AE1634A5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8" name="Freeform 12988">
                <a:extLst>
                  <a:ext uri="{FF2B5EF4-FFF2-40B4-BE49-F238E27FC236}">
                    <a16:creationId xmlns:a16="http://schemas.microsoft.com/office/drawing/2014/main" id="{830117AE-3C2F-4F7A-B298-4A92A661551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9" name="Freeform 12989">
                <a:extLst>
                  <a:ext uri="{FF2B5EF4-FFF2-40B4-BE49-F238E27FC236}">
                    <a16:creationId xmlns:a16="http://schemas.microsoft.com/office/drawing/2014/main" id="{DF979FD4-744A-49D1-9125-C3E82F27A7D2}"/>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0" name="Freeform 12990">
                <a:extLst>
                  <a:ext uri="{FF2B5EF4-FFF2-40B4-BE49-F238E27FC236}">
                    <a16:creationId xmlns:a16="http://schemas.microsoft.com/office/drawing/2014/main" id="{5086298C-7EB8-4638-B429-125AD33FC3FE}"/>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1" name="Freeform 12991">
                <a:extLst>
                  <a:ext uri="{FF2B5EF4-FFF2-40B4-BE49-F238E27FC236}">
                    <a16:creationId xmlns:a16="http://schemas.microsoft.com/office/drawing/2014/main" id="{8479F085-0263-4144-83AB-8190A2D40A5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2" name="Freeform 12992">
                <a:extLst>
                  <a:ext uri="{FF2B5EF4-FFF2-40B4-BE49-F238E27FC236}">
                    <a16:creationId xmlns:a16="http://schemas.microsoft.com/office/drawing/2014/main" id="{98512481-1486-4CF9-A136-30E5A724303D}"/>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3" name="Freeform 12993">
                <a:extLst>
                  <a:ext uri="{FF2B5EF4-FFF2-40B4-BE49-F238E27FC236}">
                    <a16:creationId xmlns:a16="http://schemas.microsoft.com/office/drawing/2014/main" id="{AA0A0018-91D7-4F8C-B73D-59250636F328}"/>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4" name="Freeform 12994">
                <a:extLst>
                  <a:ext uri="{FF2B5EF4-FFF2-40B4-BE49-F238E27FC236}">
                    <a16:creationId xmlns:a16="http://schemas.microsoft.com/office/drawing/2014/main" id="{CF20E8CC-32A1-43CE-863B-7D58066FC32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5" name="Freeform 12995">
                <a:extLst>
                  <a:ext uri="{FF2B5EF4-FFF2-40B4-BE49-F238E27FC236}">
                    <a16:creationId xmlns:a16="http://schemas.microsoft.com/office/drawing/2014/main" id="{84E15DDA-DE55-4F6B-9DBB-D87C82BA55A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6" name="Freeform 12996">
                <a:extLst>
                  <a:ext uri="{FF2B5EF4-FFF2-40B4-BE49-F238E27FC236}">
                    <a16:creationId xmlns:a16="http://schemas.microsoft.com/office/drawing/2014/main" id="{1756EDC8-1524-4152-9FBF-A6C442620F42}"/>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7" name="Freeform 12997">
                <a:extLst>
                  <a:ext uri="{FF2B5EF4-FFF2-40B4-BE49-F238E27FC236}">
                    <a16:creationId xmlns:a16="http://schemas.microsoft.com/office/drawing/2014/main" id="{CCCAAFAB-A6F4-47CA-B71E-5E4C71ADAA87}"/>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8" name="Freeform 12998">
                <a:extLst>
                  <a:ext uri="{FF2B5EF4-FFF2-40B4-BE49-F238E27FC236}">
                    <a16:creationId xmlns:a16="http://schemas.microsoft.com/office/drawing/2014/main" id="{25EBE93D-CC30-46F0-8999-37F8DF0806A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9" name="Freeform 12999">
                <a:extLst>
                  <a:ext uri="{FF2B5EF4-FFF2-40B4-BE49-F238E27FC236}">
                    <a16:creationId xmlns:a16="http://schemas.microsoft.com/office/drawing/2014/main" id="{3E803837-95A7-4707-B88A-7CB17D7F2C12}"/>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0" name="Freeform 13000">
                <a:extLst>
                  <a:ext uri="{FF2B5EF4-FFF2-40B4-BE49-F238E27FC236}">
                    <a16:creationId xmlns:a16="http://schemas.microsoft.com/office/drawing/2014/main" id="{837B2387-5494-4829-94E3-894753145988}"/>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1" name="Freeform 13001">
                <a:extLst>
                  <a:ext uri="{FF2B5EF4-FFF2-40B4-BE49-F238E27FC236}">
                    <a16:creationId xmlns:a16="http://schemas.microsoft.com/office/drawing/2014/main" id="{BFDF8C7F-1F02-44CB-BAA2-0F543B9B413E}"/>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2" name="Freeform 13002">
                <a:extLst>
                  <a:ext uri="{FF2B5EF4-FFF2-40B4-BE49-F238E27FC236}">
                    <a16:creationId xmlns:a16="http://schemas.microsoft.com/office/drawing/2014/main" id="{A897AFBC-9D1E-45B7-B7BB-47F5D6BF728D}"/>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3" name="Freeform 13003">
                <a:extLst>
                  <a:ext uri="{FF2B5EF4-FFF2-40B4-BE49-F238E27FC236}">
                    <a16:creationId xmlns:a16="http://schemas.microsoft.com/office/drawing/2014/main" id="{8207EF44-CA07-443A-88FE-99274D219EE1}"/>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4" name="Freeform 13004">
                <a:extLst>
                  <a:ext uri="{FF2B5EF4-FFF2-40B4-BE49-F238E27FC236}">
                    <a16:creationId xmlns:a16="http://schemas.microsoft.com/office/drawing/2014/main" id="{27DB2254-135C-4374-9DF9-EBF93515994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5" name="Freeform 13005">
                <a:extLst>
                  <a:ext uri="{FF2B5EF4-FFF2-40B4-BE49-F238E27FC236}">
                    <a16:creationId xmlns:a16="http://schemas.microsoft.com/office/drawing/2014/main" id="{E8F9EC13-F85B-4A78-95B7-2B4402329EDB}"/>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6" name="Freeform 13006">
                <a:extLst>
                  <a:ext uri="{FF2B5EF4-FFF2-40B4-BE49-F238E27FC236}">
                    <a16:creationId xmlns:a16="http://schemas.microsoft.com/office/drawing/2014/main" id="{006A35DB-2201-47A1-A07F-19A55DCEDAD3}"/>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7" name="Freeform 13007">
                <a:extLst>
                  <a:ext uri="{FF2B5EF4-FFF2-40B4-BE49-F238E27FC236}">
                    <a16:creationId xmlns:a16="http://schemas.microsoft.com/office/drawing/2014/main" id="{44E1541F-D640-4504-A323-21BFA47F7B11}"/>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8" name="Freeform 13008">
                <a:extLst>
                  <a:ext uri="{FF2B5EF4-FFF2-40B4-BE49-F238E27FC236}">
                    <a16:creationId xmlns:a16="http://schemas.microsoft.com/office/drawing/2014/main" id="{076ECCCC-44FF-4D9E-BEDA-D37CF23BDD65}"/>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9" name="Freeform 13009">
                <a:extLst>
                  <a:ext uri="{FF2B5EF4-FFF2-40B4-BE49-F238E27FC236}">
                    <a16:creationId xmlns:a16="http://schemas.microsoft.com/office/drawing/2014/main" id="{3F892E10-7E69-4740-8246-01DAA77C850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0" name="Freeform 13010">
                <a:extLst>
                  <a:ext uri="{FF2B5EF4-FFF2-40B4-BE49-F238E27FC236}">
                    <a16:creationId xmlns:a16="http://schemas.microsoft.com/office/drawing/2014/main" id="{AD086270-4F43-44C5-87DB-67CC9D536B06}"/>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1" name="Freeform 13011">
                <a:extLst>
                  <a:ext uri="{FF2B5EF4-FFF2-40B4-BE49-F238E27FC236}">
                    <a16:creationId xmlns:a16="http://schemas.microsoft.com/office/drawing/2014/main" id="{6054AB06-8F17-40D6-AAF0-1407BDEE4D57}"/>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2" name="Freeform 13012">
                <a:extLst>
                  <a:ext uri="{FF2B5EF4-FFF2-40B4-BE49-F238E27FC236}">
                    <a16:creationId xmlns:a16="http://schemas.microsoft.com/office/drawing/2014/main" id="{8F5825EC-1101-4DA4-B2DC-85A1DA556917}"/>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3" name="Freeform 13013">
                <a:extLst>
                  <a:ext uri="{FF2B5EF4-FFF2-40B4-BE49-F238E27FC236}">
                    <a16:creationId xmlns:a16="http://schemas.microsoft.com/office/drawing/2014/main" id="{DE4C71F9-62AA-4357-B29C-FF6621AF195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4" name="Freeform 13014">
                <a:extLst>
                  <a:ext uri="{FF2B5EF4-FFF2-40B4-BE49-F238E27FC236}">
                    <a16:creationId xmlns:a16="http://schemas.microsoft.com/office/drawing/2014/main" id="{FD6ABE46-BAFD-41E0-B033-40803D6FFFF9}"/>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5" name="Freeform 13015">
                <a:extLst>
                  <a:ext uri="{FF2B5EF4-FFF2-40B4-BE49-F238E27FC236}">
                    <a16:creationId xmlns:a16="http://schemas.microsoft.com/office/drawing/2014/main" id="{B9E404A9-7378-4F74-A73B-12C412589C0E}"/>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6" name="Freeform 13016">
                <a:extLst>
                  <a:ext uri="{FF2B5EF4-FFF2-40B4-BE49-F238E27FC236}">
                    <a16:creationId xmlns:a16="http://schemas.microsoft.com/office/drawing/2014/main" id="{ADE5F20C-7BA5-4605-AE23-4D92F272FB2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7" name="Freeform 13017">
                <a:extLst>
                  <a:ext uri="{FF2B5EF4-FFF2-40B4-BE49-F238E27FC236}">
                    <a16:creationId xmlns:a16="http://schemas.microsoft.com/office/drawing/2014/main" id="{BCA63F06-05EF-4A12-9310-8CEF34CBF199}"/>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8" name="Freeform 13018">
                <a:extLst>
                  <a:ext uri="{FF2B5EF4-FFF2-40B4-BE49-F238E27FC236}">
                    <a16:creationId xmlns:a16="http://schemas.microsoft.com/office/drawing/2014/main" id="{F3DBA8B8-E6FB-419D-9B7D-4A7D9D733CB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9" name="Freeform 13019">
                <a:extLst>
                  <a:ext uri="{FF2B5EF4-FFF2-40B4-BE49-F238E27FC236}">
                    <a16:creationId xmlns:a16="http://schemas.microsoft.com/office/drawing/2014/main" id="{B95F1026-8BBA-4541-8955-74A52DB7DB5E}"/>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0" name="Freeform 13020">
                <a:extLst>
                  <a:ext uri="{FF2B5EF4-FFF2-40B4-BE49-F238E27FC236}">
                    <a16:creationId xmlns:a16="http://schemas.microsoft.com/office/drawing/2014/main" id="{7CDDD2D0-5277-40C3-A0BD-C763C2FC3DAC}"/>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1" name="Freeform 13021">
                <a:extLst>
                  <a:ext uri="{FF2B5EF4-FFF2-40B4-BE49-F238E27FC236}">
                    <a16:creationId xmlns:a16="http://schemas.microsoft.com/office/drawing/2014/main" id="{F34DA541-8011-4E07-B361-09B04D5BBD39}"/>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2" name="Freeform 13022">
                <a:extLst>
                  <a:ext uri="{FF2B5EF4-FFF2-40B4-BE49-F238E27FC236}">
                    <a16:creationId xmlns:a16="http://schemas.microsoft.com/office/drawing/2014/main" id="{BAA02C70-8B0B-45D8-8D8A-668C3814BBC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3" name="Freeform 13023">
                <a:extLst>
                  <a:ext uri="{FF2B5EF4-FFF2-40B4-BE49-F238E27FC236}">
                    <a16:creationId xmlns:a16="http://schemas.microsoft.com/office/drawing/2014/main" id="{50AF3596-867E-43A6-A73C-2176C43B8F7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4" name="Freeform 13024">
                <a:extLst>
                  <a:ext uri="{FF2B5EF4-FFF2-40B4-BE49-F238E27FC236}">
                    <a16:creationId xmlns:a16="http://schemas.microsoft.com/office/drawing/2014/main" id="{E69EDAA2-0310-4E5B-8690-98EA9829BF9E}"/>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5" name="Freeform 13025">
                <a:extLst>
                  <a:ext uri="{FF2B5EF4-FFF2-40B4-BE49-F238E27FC236}">
                    <a16:creationId xmlns:a16="http://schemas.microsoft.com/office/drawing/2014/main" id="{975D4B77-50BE-4343-B1E7-9FF5EBA7558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6" name="Freeform 13026">
                <a:extLst>
                  <a:ext uri="{FF2B5EF4-FFF2-40B4-BE49-F238E27FC236}">
                    <a16:creationId xmlns:a16="http://schemas.microsoft.com/office/drawing/2014/main" id="{577E0F5B-05AE-4E6F-83DE-72215A51309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7" name="Freeform 13027">
                <a:extLst>
                  <a:ext uri="{FF2B5EF4-FFF2-40B4-BE49-F238E27FC236}">
                    <a16:creationId xmlns:a16="http://schemas.microsoft.com/office/drawing/2014/main" id="{C2C40E8C-9786-4108-A681-EB34E320F04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8" name="Freeform 13028">
                <a:extLst>
                  <a:ext uri="{FF2B5EF4-FFF2-40B4-BE49-F238E27FC236}">
                    <a16:creationId xmlns:a16="http://schemas.microsoft.com/office/drawing/2014/main" id="{5F3ED97F-2BE8-46B3-AB25-D74D9FA7F293}"/>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9" name="Freeform 13029">
                <a:extLst>
                  <a:ext uri="{FF2B5EF4-FFF2-40B4-BE49-F238E27FC236}">
                    <a16:creationId xmlns:a16="http://schemas.microsoft.com/office/drawing/2014/main" id="{25106D13-AB9A-4EA7-9DBB-B39E57FD376C}"/>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0" name="Freeform 13030">
                <a:extLst>
                  <a:ext uri="{FF2B5EF4-FFF2-40B4-BE49-F238E27FC236}">
                    <a16:creationId xmlns:a16="http://schemas.microsoft.com/office/drawing/2014/main" id="{BA4C90E1-321D-4EB5-B168-94E23B1F4C75}"/>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1" name="Freeform 13031">
                <a:extLst>
                  <a:ext uri="{FF2B5EF4-FFF2-40B4-BE49-F238E27FC236}">
                    <a16:creationId xmlns:a16="http://schemas.microsoft.com/office/drawing/2014/main" id="{6BC94868-1AC3-4302-A5AB-E7869724F0D4}"/>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2" name="Freeform 13032">
                <a:extLst>
                  <a:ext uri="{FF2B5EF4-FFF2-40B4-BE49-F238E27FC236}">
                    <a16:creationId xmlns:a16="http://schemas.microsoft.com/office/drawing/2014/main" id="{D7320FFB-5FD7-44C3-BD9E-C647A42E1B6F}"/>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3" name="Freeform 13033">
                <a:extLst>
                  <a:ext uri="{FF2B5EF4-FFF2-40B4-BE49-F238E27FC236}">
                    <a16:creationId xmlns:a16="http://schemas.microsoft.com/office/drawing/2014/main" id="{AC02872C-773A-4806-A616-31670A06FA3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4" name="Freeform 13034">
                <a:extLst>
                  <a:ext uri="{FF2B5EF4-FFF2-40B4-BE49-F238E27FC236}">
                    <a16:creationId xmlns:a16="http://schemas.microsoft.com/office/drawing/2014/main" id="{A6A3A42C-FF72-4847-8D0A-8DCD438055A7}"/>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5" name="Freeform 13035">
                <a:extLst>
                  <a:ext uri="{FF2B5EF4-FFF2-40B4-BE49-F238E27FC236}">
                    <a16:creationId xmlns:a16="http://schemas.microsoft.com/office/drawing/2014/main" id="{F3D43987-5436-4923-8A02-1147BB33AF3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6" name="Freeform 13036">
                <a:extLst>
                  <a:ext uri="{FF2B5EF4-FFF2-40B4-BE49-F238E27FC236}">
                    <a16:creationId xmlns:a16="http://schemas.microsoft.com/office/drawing/2014/main" id="{A7DC7E12-CCEA-4829-8F22-CF43D0EC47F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7" name="Freeform 13037">
                <a:extLst>
                  <a:ext uri="{FF2B5EF4-FFF2-40B4-BE49-F238E27FC236}">
                    <a16:creationId xmlns:a16="http://schemas.microsoft.com/office/drawing/2014/main" id="{5A14B81D-2E34-467A-BA0F-F6C2142DC14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8" name="Freeform 13038">
                <a:extLst>
                  <a:ext uri="{FF2B5EF4-FFF2-40B4-BE49-F238E27FC236}">
                    <a16:creationId xmlns:a16="http://schemas.microsoft.com/office/drawing/2014/main" id="{3361EE0D-773B-4448-8993-2BE0C4A09F19}"/>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9" name="Freeform 13039">
                <a:extLst>
                  <a:ext uri="{FF2B5EF4-FFF2-40B4-BE49-F238E27FC236}">
                    <a16:creationId xmlns:a16="http://schemas.microsoft.com/office/drawing/2014/main" id="{B5DCD9BE-99A9-4761-BAD2-C371BE7AA39E}"/>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0" name="Freeform 13040">
                <a:extLst>
                  <a:ext uri="{FF2B5EF4-FFF2-40B4-BE49-F238E27FC236}">
                    <a16:creationId xmlns:a16="http://schemas.microsoft.com/office/drawing/2014/main" id="{56C70416-5E47-4D8E-9A97-983C3AB626AA}"/>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1" name="Freeform 13041">
                <a:extLst>
                  <a:ext uri="{FF2B5EF4-FFF2-40B4-BE49-F238E27FC236}">
                    <a16:creationId xmlns:a16="http://schemas.microsoft.com/office/drawing/2014/main" id="{E8B9C9CB-DEDF-4597-B8ED-0409993F9FE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2" name="Freeform 13042">
                <a:extLst>
                  <a:ext uri="{FF2B5EF4-FFF2-40B4-BE49-F238E27FC236}">
                    <a16:creationId xmlns:a16="http://schemas.microsoft.com/office/drawing/2014/main" id="{0F5D8F2B-5FBE-43C0-B48A-1651746796F7}"/>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3" name="Freeform 13043">
                <a:extLst>
                  <a:ext uri="{FF2B5EF4-FFF2-40B4-BE49-F238E27FC236}">
                    <a16:creationId xmlns:a16="http://schemas.microsoft.com/office/drawing/2014/main" id="{F75D71D5-1A58-413C-B834-28539FEFE79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4" name="Freeform 13044">
                <a:extLst>
                  <a:ext uri="{FF2B5EF4-FFF2-40B4-BE49-F238E27FC236}">
                    <a16:creationId xmlns:a16="http://schemas.microsoft.com/office/drawing/2014/main" id="{93D880BF-9424-4DB0-9651-3563E99422C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5" name="Freeform 13045">
                <a:extLst>
                  <a:ext uri="{FF2B5EF4-FFF2-40B4-BE49-F238E27FC236}">
                    <a16:creationId xmlns:a16="http://schemas.microsoft.com/office/drawing/2014/main" id="{3D5CE621-86D3-43F1-983D-65684FF2AD68}"/>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6" name="Freeform 13046">
                <a:extLst>
                  <a:ext uri="{FF2B5EF4-FFF2-40B4-BE49-F238E27FC236}">
                    <a16:creationId xmlns:a16="http://schemas.microsoft.com/office/drawing/2014/main" id="{657A31ED-D755-4E16-9263-F7B3284962AF}"/>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7" name="Freeform 13047">
                <a:extLst>
                  <a:ext uri="{FF2B5EF4-FFF2-40B4-BE49-F238E27FC236}">
                    <a16:creationId xmlns:a16="http://schemas.microsoft.com/office/drawing/2014/main" id="{94CE3EEF-29F4-4521-A9EB-21A261DE8459}"/>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8" name="Freeform 13048">
                <a:extLst>
                  <a:ext uri="{FF2B5EF4-FFF2-40B4-BE49-F238E27FC236}">
                    <a16:creationId xmlns:a16="http://schemas.microsoft.com/office/drawing/2014/main" id="{F1F43B3F-FFBE-4D38-913D-DA701CC4D45B}"/>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9" name="Freeform 13049">
                <a:extLst>
                  <a:ext uri="{FF2B5EF4-FFF2-40B4-BE49-F238E27FC236}">
                    <a16:creationId xmlns:a16="http://schemas.microsoft.com/office/drawing/2014/main" id="{53BEDB05-D0A0-4BBA-B89D-0FBFA6CBBBA3}"/>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0" name="Freeform 13050">
                <a:extLst>
                  <a:ext uri="{FF2B5EF4-FFF2-40B4-BE49-F238E27FC236}">
                    <a16:creationId xmlns:a16="http://schemas.microsoft.com/office/drawing/2014/main" id="{5EC74C92-2CB4-40BE-B96C-D413146F8270}"/>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1" name="Freeform 13051">
                <a:extLst>
                  <a:ext uri="{FF2B5EF4-FFF2-40B4-BE49-F238E27FC236}">
                    <a16:creationId xmlns:a16="http://schemas.microsoft.com/office/drawing/2014/main" id="{7D80B9CB-4D70-4E9F-8659-C048AA4149BB}"/>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2" name="Freeform 13052">
                <a:extLst>
                  <a:ext uri="{FF2B5EF4-FFF2-40B4-BE49-F238E27FC236}">
                    <a16:creationId xmlns:a16="http://schemas.microsoft.com/office/drawing/2014/main" id="{6A5CECD5-F6A2-4C4E-BFBC-DCC094E41858}"/>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3" name="Freeform 13053">
                <a:extLst>
                  <a:ext uri="{FF2B5EF4-FFF2-40B4-BE49-F238E27FC236}">
                    <a16:creationId xmlns:a16="http://schemas.microsoft.com/office/drawing/2014/main" id="{180AD341-056D-4074-87E4-47C0F0F1F37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4" name="Freeform 13054">
                <a:extLst>
                  <a:ext uri="{FF2B5EF4-FFF2-40B4-BE49-F238E27FC236}">
                    <a16:creationId xmlns:a16="http://schemas.microsoft.com/office/drawing/2014/main" id="{9161D5EB-C5AC-4883-B2E7-F5C7690F75C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5" name="Freeform 13055">
                <a:extLst>
                  <a:ext uri="{FF2B5EF4-FFF2-40B4-BE49-F238E27FC236}">
                    <a16:creationId xmlns:a16="http://schemas.microsoft.com/office/drawing/2014/main" id="{28A3DB61-2D49-4ECC-9EAC-77F6FBD85A3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6" name="Freeform 13056">
                <a:extLst>
                  <a:ext uri="{FF2B5EF4-FFF2-40B4-BE49-F238E27FC236}">
                    <a16:creationId xmlns:a16="http://schemas.microsoft.com/office/drawing/2014/main" id="{61785ECA-1BAC-4F2B-A133-F59166556F95}"/>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7" name="Freeform 13057">
                <a:extLst>
                  <a:ext uri="{FF2B5EF4-FFF2-40B4-BE49-F238E27FC236}">
                    <a16:creationId xmlns:a16="http://schemas.microsoft.com/office/drawing/2014/main" id="{8BBE9EE6-F562-46FB-9D36-52E325D7C0CA}"/>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8" name="Freeform 13058">
                <a:extLst>
                  <a:ext uri="{FF2B5EF4-FFF2-40B4-BE49-F238E27FC236}">
                    <a16:creationId xmlns:a16="http://schemas.microsoft.com/office/drawing/2014/main" id="{703465BD-F3D3-47FA-A9CD-FBBC4F158EA3}"/>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9" name="Freeform 13059">
                <a:extLst>
                  <a:ext uri="{FF2B5EF4-FFF2-40B4-BE49-F238E27FC236}">
                    <a16:creationId xmlns:a16="http://schemas.microsoft.com/office/drawing/2014/main" id="{30E2E23F-A77F-4CA8-8003-EC8C142BE61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0" name="Freeform 13060">
                <a:extLst>
                  <a:ext uri="{FF2B5EF4-FFF2-40B4-BE49-F238E27FC236}">
                    <a16:creationId xmlns:a16="http://schemas.microsoft.com/office/drawing/2014/main" id="{501521DC-28EE-4424-95DE-827B1F4DF3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1" name="Freeform 13061">
                <a:extLst>
                  <a:ext uri="{FF2B5EF4-FFF2-40B4-BE49-F238E27FC236}">
                    <a16:creationId xmlns:a16="http://schemas.microsoft.com/office/drawing/2014/main" id="{5DF7F267-E44F-4A63-B87A-D5227F9F1F11}"/>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2" name="Freeform 13062">
                <a:extLst>
                  <a:ext uri="{FF2B5EF4-FFF2-40B4-BE49-F238E27FC236}">
                    <a16:creationId xmlns:a16="http://schemas.microsoft.com/office/drawing/2014/main" id="{17E05AE7-3C6F-4009-A38E-54830606AD44}"/>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3" name="Freeform 13063">
                <a:extLst>
                  <a:ext uri="{FF2B5EF4-FFF2-40B4-BE49-F238E27FC236}">
                    <a16:creationId xmlns:a16="http://schemas.microsoft.com/office/drawing/2014/main" id="{997FE4CE-5573-4233-98C1-2ABB82BE7A88}"/>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4" name="Freeform 13064">
                <a:extLst>
                  <a:ext uri="{FF2B5EF4-FFF2-40B4-BE49-F238E27FC236}">
                    <a16:creationId xmlns:a16="http://schemas.microsoft.com/office/drawing/2014/main" id="{54744938-003F-4A69-85E3-D7D84BCC926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5" name="Freeform 13065">
                <a:extLst>
                  <a:ext uri="{FF2B5EF4-FFF2-40B4-BE49-F238E27FC236}">
                    <a16:creationId xmlns:a16="http://schemas.microsoft.com/office/drawing/2014/main" id="{0CAF53AD-EE4A-4697-8015-BE60D292FCBC}"/>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6" name="Freeform 13066">
                <a:extLst>
                  <a:ext uri="{FF2B5EF4-FFF2-40B4-BE49-F238E27FC236}">
                    <a16:creationId xmlns:a16="http://schemas.microsoft.com/office/drawing/2014/main" id="{0598B412-74E0-4C30-93B7-0D17B693C107}"/>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7" name="Freeform 13067">
                <a:extLst>
                  <a:ext uri="{FF2B5EF4-FFF2-40B4-BE49-F238E27FC236}">
                    <a16:creationId xmlns:a16="http://schemas.microsoft.com/office/drawing/2014/main" id="{BCDAB162-E6C6-4B4D-BDF1-FC202EAD798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8" name="Freeform 13068">
                <a:extLst>
                  <a:ext uri="{FF2B5EF4-FFF2-40B4-BE49-F238E27FC236}">
                    <a16:creationId xmlns:a16="http://schemas.microsoft.com/office/drawing/2014/main" id="{6EB4D078-2F57-41D9-8FEF-A960677065B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9" name="Freeform 13069">
                <a:extLst>
                  <a:ext uri="{FF2B5EF4-FFF2-40B4-BE49-F238E27FC236}">
                    <a16:creationId xmlns:a16="http://schemas.microsoft.com/office/drawing/2014/main" id="{B59CD4BB-84D0-4EA2-B6E4-904F2C3F343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0" name="Freeform 13070">
                <a:extLst>
                  <a:ext uri="{FF2B5EF4-FFF2-40B4-BE49-F238E27FC236}">
                    <a16:creationId xmlns:a16="http://schemas.microsoft.com/office/drawing/2014/main" id="{C825C05D-04AF-435B-AB36-1C7047B38DC7}"/>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1" name="Freeform 13071">
                <a:extLst>
                  <a:ext uri="{FF2B5EF4-FFF2-40B4-BE49-F238E27FC236}">
                    <a16:creationId xmlns:a16="http://schemas.microsoft.com/office/drawing/2014/main" id="{63A2664B-1FEC-4689-889D-A404051C4288}"/>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2" name="Freeform 13072">
                <a:extLst>
                  <a:ext uri="{FF2B5EF4-FFF2-40B4-BE49-F238E27FC236}">
                    <a16:creationId xmlns:a16="http://schemas.microsoft.com/office/drawing/2014/main" id="{F7369F71-A2C5-421C-A03E-3C0637EB9065}"/>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3" name="Freeform 13073">
                <a:extLst>
                  <a:ext uri="{FF2B5EF4-FFF2-40B4-BE49-F238E27FC236}">
                    <a16:creationId xmlns:a16="http://schemas.microsoft.com/office/drawing/2014/main" id="{7EFB4948-F0E0-4400-97A6-E7CF9AE49AE2}"/>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4" name="Freeform 13074">
                <a:extLst>
                  <a:ext uri="{FF2B5EF4-FFF2-40B4-BE49-F238E27FC236}">
                    <a16:creationId xmlns:a16="http://schemas.microsoft.com/office/drawing/2014/main" id="{7746C96F-3C22-46C3-AAF7-2C4B4BF12258}"/>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5" name="Freeform 13075">
                <a:extLst>
                  <a:ext uri="{FF2B5EF4-FFF2-40B4-BE49-F238E27FC236}">
                    <a16:creationId xmlns:a16="http://schemas.microsoft.com/office/drawing/2014/main" id="{87BCB329-3C3F-4C35-A139-5FD440011CF7}"/>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6" name="Freeform 13076">
                <a:extLst>
                  <a:ext uri="{FF2B5EF4-FFF2-40B4-BE49-F238E27FC236}">
                    <a16:creationId xmlns:a16="http://schemas.microsoft.com/office/drawing/2014/main" id="{3D8D27FD-0ABB-4C9E-9FE7-EFF3EC52676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7" name="Freeform 13077">
                <a:extLst>
                  <a:ext uri="{FF2B5EF4-FFF2-40B4-BE49-F238E27FC236}">
                    <a16:creationId xmlns:a16="http://schemas.microsoft.com/office/drawing/2014/main" id="{F8944CF5-D5B6-4718-8F19-C4BA6C3B146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8" name="Freeform 13078">
                <a:extLst>
                  <a:ext uri="{FF2B5EF4-FFF2-40B4-BE49-F238E27FC236}">
                    <a16:creationId xmlns:a16="http://schemas.microsoft.com/office/drawing/2014/main" id="{F0B8DDA0-3592-40D5-9FF4-D67F9F46A71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9" name="Freeform 13079">
                <a:extLst>
                  <a:ext uri="{FF2B5EF4-FFF2-40B4-BE49-F238E27FC236}">
                    <a16:creationId xmlns:a16="http://schemas.microsoft.com/office/drawing/2014/main" id="{7D97E655-B15B-4392-8D29-48A716A137CE}"/>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0" name="Freeform 13080">
                <a:extLst>
                  <a:ext uri="{FF2B5EF4-FFF2-40B4-BE49-F238E27FC236}">
                    <a16:creationId xmlns:a16="http://schemas.microsoft.com/office/drawing/2014/main" id="{CC6A0016-C11E-4EF4-9396-34703AC8E56B}"/>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1" name="Freeform 13081">
                <a:extLst>
                  <a:ext uri="{FF2B5EF4-FFF2-40B4-BE49-F238E27FC236}">
                    <a16:creationId xmlns:a16="http://schemas.microsoft.com/office/drawing/2014/main" id="{143FB903-A046-499F-BA59-4DD2749B253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2" name="Freeform 13082">
                <a:extLst>
                  <a:ext uri="{FF2B5EF4-FFF2-40B4-BE49-F238E27FC236}">
                    <a16:creationId xmlns:a16="http://schemas.microsoft.com/office/drawing/2014/main" id="{5077CF56-4FFD-4563-83F6-8FC94E504CF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3" name="Freeform 13083">
                <a:extLst>
                  <a:ext uri="{FF2B5EF4-FFF2-40B4-BE49-F238E27FC236}">
                    <a16:creationId xmlns:a16="http://schemas.microsoft.com/office/drawing/2014/main" id="{9A1EB0FF-7B5A-4622-9CEE-DEC3D7E1FE9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4" name="Freeform 13084">
                <a:extLst>
                  <a:ext uri="{FF2B5EF4-FFF2-40B4-BE49-F238E27FC236}">
                    <a16:creationId xmlns:a16="http://schemas.microsoft.com/office/drawing/2014/main" id="{8871106B-0126-4AC2-A097-5C1FB16B3F21}"/>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5" name="Freeform 13085">
                <a:extLst>
                  <a:ext uri="{FF2B5EF4-FFF2-40B4-BE49-F238E27FC236}">
                    <a16:creationId xmlns:a16="http://schemas.microsoft.com/office/drawing/2014/main" id="{5C03B824-E922-4099-B420-A42940BE351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6" name="Freeform 13086">
                <a:extLst>
                  <a:ext uri="{FF2B5EF4-FFF2-40B4-BE49-F238E27FC236}">
                    <a16:creationId xmlns:a16="http://schemas.microsoft.com/office/drawing/2014/main" id="{11FA326A-FDC1-43BD-9EED-743082521FDA}"/>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7" name="Freeform 13087">
                <a:extLst>
                  <a:ext uri="{FF2B5EF4-FFF2-40B4-BE49-F238E27FC236}">
                    <a16:creationId xmlns:a16="http://schemas.microsoft.com/office/drawing/2014/main" id="{63972326-F3B3-4150-B1CA-076F0E423AB4}"/>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8" name="Freeform 13088">
                <a:extLst>
                  <a:ext uri="{FF2B5EF4-FFF2-40B4-BE49-F238E27FC236}">
                    <a16:creationId xmlns:a16="http://schemas.microsoft.com/office/drawing/2014/main" id="{69ABA665-4BA0-4A54-9315-291DC86B0A04}"/>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9" name="Freeform 13089">
                <a:extLst>
                  <a:ext uri="{FF2B5EF4-FFF2-40B4-BE49-F238E27FC236}">
                    <a16:creationId xmlns:a16="http://schemas.microsoft.com/office/drawing/2014/main" id="{9CB8AFF7-B035-4AFA-8E3F-5B16B1E36624}"/>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0" name="Freeform 13090">
                <a:extLst>
                  <a:ext uri="{FF2B5EF4-FFF2-40B4-BE49-F238E27FC236}">
                    <a16:creationId xmlns:a16="http://schemas.microsoft.com/office/drawing/2014/main" id="{BACCEF9D-13AA-40A4-8AC2-D540ED5E865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1" name="Freeform 13091">
                <a:extLst>
                  <a:ext uri="{FF2B5EF4-FFF2-40B4-BE49-F238E27FC236}">
                    <a16:creationId xmlns:a16="http://schemas.microsoft.com/office/drawing/2014/main" id="{EBEDA722-A48D-48C2-AFBB-D41AD2BAEF8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2" name="Freeform 13092">
                <a:extLst>
                  <a:ext uri="{FF2B5EF4-FFF2-40B4-BE49-F238E27FC236}">
                    <a16:creationId xmlns:a16="http://schemas.microsoft.com/office/drawing/2014/main" id="{260C4D9D-3BF7-4D5F-A7ED-F8D0BB155BEC}"/>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3" name="Freeform 13093">
                <a:extLst>
                  <a:ext uri="{FF2B5EF4-FFF2-40B4-BE49-F238E27FC236}">
                    <a16:creationId xmlns:a16="http://schemas.microsoft.com/office/drawing/2014/main" id="{8D30E11B-41DF-426B-A0E7-4D534A3D5FF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4" name="Freeform 13094">
                <a:extLst>
                  <a:ext uri="{FF2B5EF4-FFF2-40B4-BE49-F238E27FC236}">
                    <a16:creationId xmlns:a16="http://schemas.microsoft.com/office/drawing/2014/main" id="{EC690C3C-D3C8-4B0A-BE82-F5E415D10412}"/>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5" name="Freeform 13095">
                <a:extLst>
                  <a:ext uri="{FF2B5EF4-FFF2-40B4-BE49-F238E27FC236}">
                    <a16:creationId xmlns:a16="http://schemas.microsoft.com/office/drawing/2014/main" id="{6870C30C-40BB-4324-8CAC-4CEEEA4A7961}"/>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6" name="Freeform 13096">
                <a:extLst>
                  <a:ext uri="{FF2B5EF4-FFF2-40B4-BE49-F238E27FC236}">
                    <a16:creationId xmlns:a16="http://schemas.microsoft.com/office/drawing/2014/main" id="{B5990C2F-155F-48FB-B608-23999EA2473C}"/>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7" name="Freeform 13097">
                <a:extLst>
                  <a:ext uri="{FF2B5EF4-FFF2-40B4-BE49-F238E27FC236}">
                    <a16:creationId xmlns:a16="http://schemas.microsoft.com/office/drawing/2014/main" id="{57521D29-AB63-41E3-8150-8534C29B0971}"/>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8" name="Freeform 13098">
                <a:extLst>
                  <a:ext uri="{FF2B5EF4-FFF2-40B4-BE49-F238E27FC236}">
                    <a16:creationId xmlns:a16="http://schemas.microsoft.com/office/drawing/2014/main" id="{F12EFE7C-63AA-484D-952A-39A9B82926AF}"/>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9" name="Freeform 13099">
                <a:extLst>
                  <a:ext uri="{FF2B5EF4-FFF2-40B4-BE49-F238E27FC236}">
                    <a16:creationId xmlns:a16="http://schemas.microsoft.com/office/drawing/2014/main" id="{4C9D63AC-7AAA-447D-AB72-4B3DC3A3D018}"/>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0" name="Freeform 13100">
                <a:extLst>
                  <a:ext uri="{FF2B5EF4-FFF2-40B4-BE49-F238E27FC236}">
                    <a16:creationId xmlns:a16="http://schemas.microsoft.com/office/drawing/2014/main" id="{FE017915-0479-4680-B7FE-7C26582C0C28}"/>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1" name="Freeform 13101">
                <a:extLst>
                  <a:ext uri="{FF2B5EF4-FFF2-40B4-BE49-F238E27FC236}">
                    <a16:creationId xmlns:a16="http://schemas.microsoft.com/office/drawing/2014/main" id="{90913142-26EC-42E2-B3F7-0A108D500B30}"/>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2" name="Freeform 13102">
                <a:extLst>
                  <a:ext uri="{FF2B5EF4-FFF2-40B4-BE49-F238E27FC236}">
                    <a16:creationId xmlns:a16="http://schemas.microsoft.com/office/drawing/2014/main" id="{5FD53292-DE22-4170-98EE-86A63AF33947}"/>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3" name="Freeform 13103">
                <a:extLst>
                  <a:ext uri="{FF2B5EF4-FFF2-40B4-BE49-F238E27FC236}">
                    <a16:creationId xmlns:a16="http://schemas.microsoft.com/office/drawing/2014/main" id="{A35310CC-2EA5-4314-9C0F-17BE89C77630}"/>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4" name="Freeform 13104">
                <a:extLst>
                  <a:ext uri="{FF2B5EF4-FFF2-40B4-BE49-F238E27FC236}">
                    <a16:creationId xmlns:a16="http://schemas.microsoft.com/office/drawing/2014/main" id="{29C5148D-49E8-4FD1-830C-155F84ADBB1C}"/>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5" name="Freeform 13105">
                <a:extLst>
                  <a:ext uri="{FF2B5EF4-FFF2-40B4-BE49-F238E27FC236}">
                    <a16:creationId xmlns:a16="http://schemas.microsoft.com/office/drawing/2014/main" id="{F4EC2F11-6413-4444-A09C-5482726C1635}"/>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6" name="Freeform 13106">
                <a:extLst>
                  <a:ext uri="{FF2B5EF4-FFF2-40B4-BE49-F238E27FC236}">
                    <a16:creationId xmlns:a16="http://schemas.microsoft.com/office/drawing/2014/main" id="{8FCF21D7-39DF-4A96-8882-93AF6E8833D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7" name="Freeform 13107">
                <a:extLst>
                  <a:ext uri="{FF2B5EF4-FFF2-40B4-BE49-F238E27FC236}">
                    <a16:creationId xmlns:a16="http://schemas.microsoft.com/office/drawing/2014/main" id="{5B5AB3CB-2E39-4BCC-9A07-475C2739728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8" name="Freeform 13108">
                <a:extLst>
                  <a:ext uri="{FF2B5EF4-FFF2-40B4-BE49-F238E27FC236}">
                    <a16:creationId xmlns:a16="http://schemas.microsoft.com/office/drawing/2014/main" id="{14DAE2BA-56E5-495A-9B1F-B6160CD623F2}"/>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9" name="Freeform 13109">
                <a:extLst>
                  <a:ext uri="{FF2B5EF4-FFF2-40B4-BE49-F238E27FC236}">
                    <a16:creationId xmlns:a16="http://schemas.microsoft.com/office/drawing/2014/main" id="{CBB0FCEF-30AD-4F4E-AEE2-A75735F7FD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0" name="Freeform 13110">
                <a:extLst>
                  <a:ext uri="{FF2B5EF4-FFF2-40B4-BE49-F238E27FC236}">
                    <a16:creationId xmlns:a16="http://schemas.microsoft.com/office/drawing/2014/main" id="{D3EE6CBC-7051-4BB4-9C46-C06DE09D807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1" name="Freeform 13111">
                <a:extLst>
                  <a:ext uri="{FF2B5EF4-FFF2-40B4-BE49-F238E27FC236}">
                    <a16:creationId xmlns:a16="http://schemas.microsoft.com/office/drawing/2014/main" id="{6EB69EBA-380B-4D8E-AD48-B49658795835}"/>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2" name="Freeform 13112">
                <a:extLst>
                  <a:ext uri="{FF2B5EF4-FFF2-40B4-BE49-F238E27FC236}">
                    <a16:creationId xmlns:a16="http://schemas.microsoft.com/office/drawing/2014/main" id="{CBBF4D83-6407-4BC9-A133-670C1873E02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3" name="Freeform 13113">
                <a:extLst>
                  <a:ext uri="{FF2B5EF4-FFF2-40B4-BE49-F238E27FC236}">
                    <a16:creationId xmlns:a16="http://schemas.microsoft.com/office/drawing/2014/main" id="{99218372-3700-4897-858E-BFA8905998E1}"/>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4" name="Freeform 13114">
                <a:extLst>
                  <a:ext uri="{FF2B5EF4-FFF2-40B4-BE49-F238E27FC236}">
                    <a16:creationId xmlns:a16="http://schemas.microsoft.com/office/drawing/2014/main" id="{BCC84D7A-C702-4BBC-94CA-DEF5BD79AE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5" name="Freeform 13115">
                <a:extLst>
                  <a:ext uri="{FF2B5EF4-FFF2-40B4-BE49-F238E27FC236}">
                    <a16:creationId xmlns:a16="http://schemas.microsoft.com/office/drawing/2014/main" id="{3D431E4D-8F58-467D-A80B-B647D2F7759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6" name="Freeform 13116">
                <a:extLst>
                  <a:ext uri="{FF2B5EF4-FFF2-40B4-BE49-F238E27FC236}">
                    <a16:creationId xmlns:a16="http://schemas.microsoft.com/office/drawing/2014/main" id="{D6B3B9E2-8D60-407A-8212-71CB39FCDC0F}"/>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7" name="Freeform 13117">
                <a:extLst>
                  <a:ext uri="{FF2B5EF4-FFF2-40B4-BE49-F238E27FC236}">
                    <a16:creationId xmlns:a16="http://schemas.microsoft.com/office/drawing/2014/main" id="{92988F0B-0348-4750-BEDD-2DB435346DD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8" name="Freeform 13118">
                <a:extLst>
                  <a:ext uri="{FF2B5EF4-FFF2-40B4-BE49-F238E27FC236}">
                    <a16:creationId xmlns:a16="http://schemas.microsoft.com/office/drawing/2014/main" id="{A68EE34C-1625-4E23-85EE-EAA388575C41}"/>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9" name="Freeform 13119">
                <a:extLst>
                  <a:ext uri="{FF2B5EF4-FFF2-40B4-BE49-F238E27FC236}">
                    <a16:creationId xmlns:a16="http://schemas.microsoft.com/office/drawing/2014/main" id="{74C4350D-79D7-4F5E-9FED-F541EEF1B58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0" name="Freeform 13120">
                <a:extLst>
                  <a:ext uri="{FF2B5EF4-FFF2-40B4-BE49-F238E27FC236}">
                    <a16:creationId xmlns:a16="http://schemas.microsoft.com/office/drawing/2014/main" id="{0C18315E-F374-40A9-BF13-8FA75781912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1" name="Freeform 13121">
                <a:extLst>
                  <a:ext uri="{FF2B5EF4-FFF2-40B4-BE49-F238E27FC236}">
                    <a16:creationId xmlns:a16="http://schemas.microsoft.com/office/drawing/2014/main" id="{9CB032B1-1659-4A06-A83A-D3503F42D482}"/>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2" name="Freeform 13122">
                <a:extLst>
                  <a:ext uri="{FF2B5EF4-FFF2-40B4-BE49-F238E27FC236}">
                    <a16:creationId xmlns:a16="http://schemas.microsoft.com/office/drawing/2014/main" id="{8FDA7AAB-B6F1-42F1-85D2-0CE4B5997B3F}"/>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3" name="Freeform 13123">
                <a:extLst>
                  <a:ext uri="{FF2B5EF4-FFF2-40B4-BE49-F238E27FC236}">
                    <a16:creationId xmlns:a16="http://schemas.microsoft.com/office/drawing/2014/main" id="{72B4DD69-3CF1-4086-A697-67D6AFF7683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4" name="Freeform 13124">
                <a:extLst>
                  <a:ext uri="{FF2B5EF4-FFF2-40B4-BE49-F238E27FC236}">
                    <a16:creationId xmlns:a16="http://schemas.microsoft.com/office/drawing/2014/main" id="{1AD458D5-A69E-4AF3-A675-909CB78DCF8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5" name="Freeform 13125">
                <a:extLst>
                  <a:ext uri="{FF2B5EF4-FFF2-40B4-BE49-F238E27FC236}">
                    <a16:creationId xmlns:a16="http://schemas.microsoft.com/office/drawing/2014/main" id="{404E49EF-4428-4FC6-9714-F3CAE06F666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6" name="Freeform 13126">
                <a:extLst>
                  <a:ext uri="{FF2B5EF4-FFF2-40B4-BE49-F238E27FC236}">
                    <a16:creationId xmlns:a16="http://schemas.microsoft.com/office/drawing/2014/main" id="{7192D991-59BA-4871-8B69-C4256D5CD05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7" name="Freeform 13127">
                <a:extLst>
                  <a:ext uri="{FF2B5EF4-FFF2-40B4-BE49-F238E27FC236}">
                    <a16:creationId xmlns:a16="http://schemas.microsoft.com/office/drawing/2014/main" id="{790CE755-2646-4EF6-BFD4-5B2AEE5E29EB}"/>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8" name="Freeform 13128">
                <a:extLst>
                  <a:ext uri="{FF2B5EF4-FFF2-40B4-BE49-F238E27FC236}">
                    <a16:creationId xmlns:a16="http://schemas.microsoft.com/office/drawing/2014/main" id="{0FEE3C38-2904-44E8-8221-9DE53216A60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9" name="Freeform 13129">
                <a:extLst>
                  <a:ext uri="{FF2B5EF4-FFF2-40B4-BE49-F238E27FC236}">
                    <a16:creationId xmlns:a16="http://schemas.microsoft.com/office/drawing/2014/main" id="{9887BAC5-DF18-448A-BF29-9A41721542B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0" name="Freeform 13130">
                <a:extLst>
                  <a:ext uri="{FF2B5EF4-FFF2-40B4-BE49-F238E27FC236}">
                    <a16:creationId xmlns:a16="http://schemas.microsoft.com/office/drawing/2014/main" id="{9925EF46-60E4-4CF7-81E9-EAE604B4556A}"/>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1" name="Freeform 13131">
                <a:extLst>
                  <a:ext uri="{FF2B5EF4-FFF2-40B4-BE49-F238E27FC236}">
                    <a16:creationId xmlns:a16="http://schemas.microsoft.com/office/drawing/2014/main" id="{500640A4-0554-468C-A814-0F4A35D74EBA}"/>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2" name="Freeform 13132">
                <a:extLst>
                  <a:ext uri="{FF2B5EF4-FFF2-40B4-BE49-F238E27FC236}">
                    <a16:creationId xmlns:a16="http://schemas.microsoft.com/office/drawing/2014/main" id="{8DF9665F-F848-4A8A-A2D2-C9B662ACB58A}"/>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3" name="Freeform 13133">
                <a:extLst>
                  <a:ext uri="{FF2B5EF4-FFF2-40B4-BE49-F238E27FC236}">
                    <a16:creationId xmlns:a16="http://schemas.microsoft.com/office/drawing/2014/main" id="{C8572C23-FD10-4228-8162-CACABC110A82}"/>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4" name="Freeform 13134">
                <a:extLst>
                  <a:ext uri="{FF2B5EF4-FFF2-40B4-BE49-F238E27FC236}">
                    <a16:creationId xmlns:a16="http://schemas.microsoft.com/office/drawing/2014/main" id="{1AB1EAF3-9E55-4E25-ADE1-37C215C72CF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5" name="Freeform 13135">
                <a:extLst>
                  <a:ext uri="{FF2B5EF4-FFF2-40B4-BE49-F238E27FC236}">
                    <a16:creationId xmlns:a16="http://schemas.microsoft.com/office/drawing/2014/main" id="{75978968-284A-45C9-8900-48A8A3784303}"/>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6" name="Freeform 13136">
                <a:extLst>
                  <a:ext uri="{FF2B5EF4-FFF2-40B4-BE49-F238E27FC236}">
                    <a16:creationId xmlns:a16="http://schemas.microsoft.com/office/drawing/2014/main" id="{9A94DDC4-6B29-43B3-9B14-ECE5053EAE40}"/>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7" name="Freeform 13137">
                <a:extLst>
                  <a:ext uri="{FF2B5EF4-FFF2-40B4-BE49-F238E27FC236}">
                    <a16:creationId xmlns:a16="http://schemas.microsoft.com/office/drawing/2014/main" id="{F31191E7-4364-452F-B787-49D6C9A3F457}"/>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8" name="Freeform 13138">
                <a:extLst>
                  <a:ext uri="{FF2B5EF4-FFF2-40B4-BE49-F238E27FC236}">
                    <a16:creationId xmlns:a16="http://schemas.microsoft.com/office/drawing/2014/main" id="{29FDAC7A-4E18-4E4F-A903-C376F3AE39D5}"/>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9" name="Freeform 13139">
                <a:extLst>
                  <a:ext uri="{FF2B5EF4-FFF2-40B4-BE49-F238E27FC236}">
                    <a16:creationId xmlns:a16="http://schemas.microsoft.com/office/drawing/2014/main" id="{57A8B8E4-0F1E-487E-916D-AEEEFB973CC9}"/>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0" name="Freeform 13140">
                <a:extLst>
                  <a:ext uri="{FF2B5EF4-FFF2-40B4-BE49-F238E27FC236}">
                    <a16:creationId xmlns:a16="http://schemas.microsoft.com/office/drawing/2014/main" id="{52089278-3B05-4BC7-969B-43F4A7E5CE87}"/>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1" name="Freeform 13141">
                <a:extLst>
                  <a:ext uri="{FF2B5EF4-FFF2-40B4-BE49-F238E27FC236}">
                    <a16:creationId xmlns:a16="http://schemas.microsoft.com/office/drawing/2014/main" id="{4F00B83A-87A5-4176-8CAA-FD375BB9857C}"/>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2" name="Freeform 13142">
                <a:extLst>
                  <a:ext uri="{FF2B5EF4-FFF2-40B4-BE49-F238E27FC236}">
                    <a16:creationId xmlns:a16="http://schemas.microsoft.com/office/drawing/2014/main" id="{F4486EF9-5983-4F13-9813-E57BD06646E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3" name="Freeform 13143">
                <a:extLst>
                  <a:ext uri="{FF2B5EF4-FFF2-40B4-BE49-F238E27FC236}">
                    <a16:creationId xmlns:a16="http://schemas.microsoft.com/office/drawing/2014/main" id="{44477FFA-2E47-491E-AF3B-615C997DC3F9}"/>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4" name="Freeform 13144">
                <a:extLst>
                  <a:ext uri="{FF2B5EF4-FFF2-40B4-BE49-F238E27FC236}">
                    <a16:creationId xmlns:a16="http://schemas.microsoft.com/office/drawing/2014/main" id="{DE5850B4-8CA1-4F67-8CB6-61F921EFE45A}"/>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5" name="Freeform 13145">
                <a:extLst>
                  <a:ext uri="{FF2B5EF4-FFF2-40B4-BE49-F238E27FC236}">
                    <a16:creationId xmlns:a16="http://schemas.microsoft.com/office/drawing/2014/main" id="{83226F17-8C97-4CE2-8F84-F771B6822DC5}"/>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6" name="Freeform 13146">
                <a:extLst>
                  <a:ext uri="{FF2B5EF4-FFF2-40B4-BE49-F238E27FC236}">
                    <a16:creationId xmlns:a16="http://schemas.microsoft.com/office/drawing/2014/main" id="{B40202CB-2490-4A0B-AA37-950EB1ACA216}"/>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7" name="Freeform 13147">
                <a:extLst>
                  <a:ext uri="{FF2B5EF4-FFF2-40B4-BE49-F238E27FC236}">
                    <a16:creationId xmlns:a16="http://schemas.microsoft.com/office/drawing/2014/main" id="{D07726C4-6D22-4B66-BB0D-2AF84AC70B5B}"/>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8" name="Freeform 13148">
                <a:extLst>
                  <a:ext uri="{FF2B5EF4-FFF2-40B4-BE49-F238E27FC236}">
                    <a16:creationId xmlns:a16="http://schemas.microsoft.com/office/drawing/2014/main" id="{1C9F0A6A-D107-46AD-A7E8-0B415976ED35}"/>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9" name="Freeform 13149">
                <a:extLst>
                  <a:ext uri="{FF2B5EF4-FFF2-40B4-BE49-F238E27FC236}">
                    <a16:creationId xmlns:a16="http://schemas.microsoft.com/office/drawing/2014/main" id="{336022B0-BF41-454E-8567-C4F6D8EE0A1C}"/>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0" name="Freeform 13150">
                <a:extLst>
                  <a:ext uri="{FF2B5EF4-FFF2-40B4-BE49-F238E27FC236}">
                    <a16:creationId xmlns:a16="http://schemas.microsoft.com/office/drawing/2014/main" id="{81A6F897-C1EF-4B7B-8D55-34FBD99C1D14}"/>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1" name="Freeform 13151">
                <a:extLst>
                  <a:ext uri="{FF2B5EF4-FFF2-40B4-BE49-F238E27FC236}">
                    <a16:creationId xmlns:a16="http://schemas.microsoft.com/office/drawing/2014/main" id="{812C363D-85AB-4C1B-8D17-7ABC7820C76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2" name="Freeform 13152">
                <a:extLst>
                  <a:ext uri="{FF2B5EF4-FFF2-40B4-BE49-F238E27FC236}">
                    <a16:creationId xmlns:a16="http://schemas.microsoft.com/office/drawing/2014/main" id="{EC48F6CF-290C-48AB-A475-40B871ADDEF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3" name="Freeform 13153">
                <a:extLst>
                  <a:ext uri="{FF2B5EF4-FFF2-40B4-BE49-F238E27FC236}">
                    <a16:creationId xmlns:a16="http://schemas.microsoft.com/office/drawing/2014/main" id="{97506886-CDFE-4AD6-9A37-A5B34BDC7FA4}"/>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4" name="Freeform 13154">
                <a:extLst>
                  <a:ext uri="{FF2B5EF4-FFF2-40B4-BE49-F238E27FC236}">
                    <a16:creationId xmlns:a16="http://schemas.microsoft.com/office/drawing/2014/main" id="{6B115A43-FDB7-453D-867D-506D29BA3BAA}"/>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5" name="Freeform 13155">
                <a:extLst>
                  <a:ext uri="{FF2B5EF4-FFF2-40B4-BE49-F238E27FC236}">
                    <a16:creationId xmlns:a16="http://schemas.microsoft.com/office/drawing/2014/main" id="{944AE0F7-8B6E-4069-8874-6A910D924948}"/>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6" name="Freeform 13156">
                <a:extLst>
                  <a:ext uri="{FF2B5EF4-FFF2-40B4-BE49-F238E27FC236}">
                    <a16:creationId xmlns:a16="http://schemas.microsoft.com/office/drawing/2014/main" id="{131D93F7-4E5D-421D-9B18-869F57F45AF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7" name="Freeform 13157">
                <a:extLst>
                  <a:ext uri="{FF2B5EF4-FFF2-40B4-BE49-F238E27FC236}">
                    <a16:creationId xmlns:a16="http://schemas.microsoft.com/office/drawing/2014/main" id="{A95AE913-A366-4427-863B-AD3CD00EB4E9}"/>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8" name="Freeform 13158">
                <a:extLst>
                  <a:ext uri="{FF2B5EF4-FFF2-40B4-BE49-F238E27FC236}">
                    <a16:creationId xmlns:a16="http://schemas.microsoft.com/office/drawing/2014/main" id="{21AC163C-75E8-473A-A3B6-5206375D7A3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9" name="Freeform 13159">
                <a:extLst>
                  <a:ext uri="{FF2B5EF4-FFF2-40B4-BE49-F238E27FC236}">
                    <a16:creationId xmlns:a16="http://schemas.microsoft.com/office/drawing/2014/main" id="{A01BA7F4-4ECC-436C-A835-E8ABFEE060C0}"/>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0" name="Freeform 13160">
                <a:extLst>
                  <a:ext uri="{FF2B5EF4-FFF2-40B4-BE49-F238E27FC236}">
                    <a16:creationId xmlns:a16="http://schemas.microsoft.com/office/drawing/2014/main" id="{E010633E-161C-4C7B-88AD-A0C632B25E7B}"/>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1" name="Freeform 13161">
                <a:extLst>
                  <a:ext uri="{FF2B5EF4-FFF2-40B4-BE49-F238E27FC236}">
                    <a16:creationId xmlns:a16="http://schemas.microsoft.com/office/drawing/2014/main" id="{B1026AA0-6D0B-4D0A-8C37-685CDE69026E}"/>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2" name="Freeform 13162">
                <a:extLst>
                  <a:ext uri="{FF2B5EF4-FFF2-40B4-BE49-F238E27FC236}">
                    <a16:creationId xmlns:a16="http://schemas.microsoft.com/office/drawing/2014/main" id="{F19BC752-B677-4C46-BB19-D1A57466BA3C}"/>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3" name="Freeform 13163">
                <a:extLst>
                  <a:ext uri="{FF2B5EF4-FFF2-40B4-BE49-F238E27FC236}">
                    <a16:creationId xmlns:a16="http://schemas.microsoft.com/office/drawing/2014/main" id="{0319750B-FE95-4C83-94ED-DE982503CFD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4" name="Freeform 13164">
                <a:extLst>
                  <a:ext uri="{FF2B5EF4-FFF2-40B4-BE49-F238E27FC236}">
                    <a16:creationId xmlns:a16="http://schemas.microsoft.com/office/drawing/2014/main" id="{2C9CCA40-01B0-4D0C-B933-7FBB19EEB78E}"/>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5" name="Freeform 13165">
                <a:extLst>
                  <a:ext uri="{FF2B5EF4-FFF2-40B4-BE49-F238E27FC236}">
                    <a16:creationId xmlns:a16="http://schemas.microsoft.com/office/drawing/2014/main" id="{53EFEF29-E7A2-40A6-BB8A-B869EB6F4F5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6" name="Freeform 13166">
                <a:extLst>
                  <a:ext uri="{FF2B5EF4-FFF2-40B4-BE49-F238E27FC236}">
                    <a16:creationId xmlns:a16="http://schemas.microsoft.com/office/drawing/2014/main" id="{C0CA645D-1A56-4DCA-A2C5-9283AA10E7DA}"/>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7" name="Freeform 13167">
                <a:extLst>
                  <a:ext uri="{FF2B5EF4-FFF2-40B4-BE49-F238E27FC236}">
                    <a16:creationId xmlns:a16="http://schemas.microsoft.com/office/drawing/2014/main" id="{5FA59870-F706-46B6-B728-11A301973709}"/>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8" name="Freeform 13168">
                <a:extLst>
                  <a:ext uri="{FF2B5EF4-FFF2-40B4-BE49-F238E27FC236}">
                    <a16:creationId xmlns:a16="http://schemas.microsoft.com/office/drawing/2014/main" id="{FB1E8876-1AA9-4092-AE9E-1E58DAB2597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9" name="Freeform 13169">
                <a:extLst>
                  <a:ext uri="{FF2B5EF4-FFF2-40B4-BE49-F238E27FC236}">
                    <a16:creationId xmlns:a16="http://schemas.microsoft.com/office/drawing/2014/main" id="{4ED6273A-E03B-46D4-9D5F-65F7693479F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0" name="Freeform 13170">
                <a:extLst>
                  <a:ext uri="{FF2B5EF4-FFF2-40B4-BE49-F238E27FC236}">
                    <a16:creationId xmlns:a16="http://schemas.microsoft.com/office/drawing/2014/main" id="{FF18E6CC-14CC-42B5-881D-2256855EEC2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1" name="Freeform 13171">
                <a:extLst>
                  <a:ext uri="{FF2B5EF4-FFF2-40B4-BE49-F238E27FC236}">
                    <a16:creationId xmlns:a16="http://schemas.microsoft.com/office/drawing/2014/main" id="{42FB19DA-6E99-48A4-B888-9BB557C6D2AF}"/>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2" name="Freeform 13172">
                <a:extLst>
                  <a:ext uri="{FF2B5EF4-FFF2-40B4-BE49-F238E27FC236}">
                    <a16:creationId xmlns:a16="http://schemas.microsoft.com/office/drawing/2014/main" id="{352B6FD7-E280-413D-B6E1-6ADEBD18C143}"/>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3" name="Freeform 13173">
                <a:extLst>
                  <a:ext uri="{FF2B5EF4-FFF2-40B4-BE49-F238E27FC236}">
                    <a16:creationId xmlns:a16="http://schemas.microsoft.com/office/drawing/2014/main" id="{6D765FC4-7F71-48E7-8CE4-37F4B6E91F59}"/>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4" name="Freeform 13174">
                <a:extLst>
                  <a:ext uri="{FF2B5EF4-FFF2-40B4-BE49-F238E27FC236}">
                    <a16:creationId xmlns:a16="http://schemas.microsoft.com/office/drawing/2014/main" id="{C9C363D5-C99F-470D-B85F-DDF7BF58CF7B}"/>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5" name="Freeform 13175">
                <a:extLst>
                  <a:ext uri="{FF2B5EF4-FFF2-40B4-BE49-F238E27FC236}">
                    <a16:creationId xmlns:a16="http://schemas.microsoft.com/office/drawing/2014/main" id="{9C9B45B4-5EBF-438B-80E5-4FF0A058BCA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6" name="Freeform 13176">
                <a:extLst>
                  <a:ext uri="{FF2B5EF4-FFF2-40B4-BE49-F238E27FC236}">
                    <a16:creationId xmlns:a16="http://schemas.microsoft.com/office/drawing/2014/main" id="{66758294-25DB-4918-B643-16A66174F92B}"/>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7" name="Freeform 13177">
                <a:extLst>
                  <a:ext uri="{FF2B5EF4-FFF2-40B4-BE49-F238E27FC236}">
                    <a16:creationId xmlns:a16="http://schemas.microsoft.com/office/drawing/2014/main" id="{FEE2A8F2-D8BC-4E07-B6CC-9C9B947E8D3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8" name="Freeform 13178">
                <a:extLst>
                  <a:ext uri="{FF2B5EF4-FFF2-40B4-BE49-F238E27FC236}">
                    <a16:creationId xmlns:a16="http://schemas.microsoft.com/office/drawing/2014/main" id="{1E4322F0-E6EA-4EAB-A11D-E0F142C1742F}"/>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9" name="Freeform 13179">
                <a:extLst>
                  <a:ext uri="{FF2B5EF4-FFF2-40B4-BE49-F238E27FC236}">
                    <a16:creationId xmlns:a16="http://schemas.microsoft.com/office/drawing/2014/main" id="{D11DADBF-B9D0-4C7F-96BC-E47DFB371858}"/>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0" name="Freeform 13180">
                <a:extLst>
                  <a:ext uri="{FF2B5EF4-FFF2-40B4-BE49-F238E27FC236}">
                    <a16:creationId xmlns:a16="http://schemas.microsoft.com/office/drawing/2014/main" id="{1A16FB31-20E8-49D8-BDE7-02910E7273DA}"/>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1" name="Freeform 13181">
                <a:extLst>
                  <a:ext uri="{FF2B5EF4-FFF2-40B4-BE49-F238E27FC236}">
                    <a16:creationId xmlns:a16="http://schemas.microsoft.com/office/drawing/2014/main" id="{5C23DBD4-3B46-47DF-9FBE-7D5E965B265A}"/>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2" name="Freeform 13182">
                <a:extLst>
                  <a:ext uri="{FF2B5EF4-FFF2-40B4-BE49-F238E27FC236}">
                    <a16:creationId xmlns:a16="http://schemas.microsoft.com/office/drawing/2014/main" id="{D5492ECD-1DEF-4B94-9DCE-AE53756A6FCA}"/>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3" name="Freeform 13183">
                <a:extLst>
                  <a:ext uri="{FF2B5EF4-FFF2-40B4-BE49-F238E27FC236}">
                    <a16:creationId xmlns:a16="http://schemas.microsoft.com/office/drawing/2014/main" id="{9160CBD6-4D77-4AED-AD4E-72D818F51E48}"/>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4" name="Freeform 13184">
                <a:extLst>
                  <a:ext uri="{FF2B5EF4-FFF2-40B4-BE49-F238E27FC236}">
                    <a16:creationId xmlns:a16="http://schemas.microsoft.com/office/drawing/2014/main" id="{52F38AFC-899B-4DE8-AF0C-2BFF169D74C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5" name="Freeform 13185">
                <a:extLst>
                  <a:ext uri="{FF2B5EF4-FFF2-40B4-BE49-F238E27FC236}">
                    <a16:creationId xmlns:a16="http://schemas.microsoft.com/office/drawing/2014/main" id="{62B4D7D5-091E-4028-B1F2-38225492770C}"/>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6" name="Freeform 13186">
                <a:extLst>
                  <a:ext uri="{FF2B5EF4-FFF2-40B4-BE49-F238E27FC236}">
                    <a16:creationId xmlns:a16="http://schemas.microsoft.com/office/drawing/2014/main" id="{DF082D90-8797-4E6A-904A-92B5837B26FC}"/>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7" name="Freeform 13187">
                <a:extLst>
                  <a:ext uri="{FF2B5EF4-FFF2-40B4-BE49-F238E27FC236}">
                    <a16:creationId xmlns:a16="http://schemas.microsoft.com/office/drawing/2014/main" id="{AD07403E-2A18-42C1-9177-279DD77C0E3F}"/>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8" name="Freeform 13188">
                <a:extLst>
                  <a:ext uri="{FF2B5EF4-FFF2-40B4-BE49-F238E27FC236}">
                    <a16:creationId xmlns:a16="http://schemas.microsoft.com/office/drawing/2014/main" id="{951F4328-4274-4D2F-AA17-404B801D13D9}"/>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9" name="Freeform 13189">
                <a:extLst>
                  <a:ext uri="{FF2B5EF4-FFF2-40B4-BE49-F238E27FC236}">
                    <a16:creationId xmlns:a16="http://schemas.microsoft.com/office/drawing/2014/main" id="{A6E8342D-9B5C-4E4F-9B65-FA0108B5B0DE}"/>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0" name="Freeform 13190">
                <a:extLst>
                  <a:ext uri="{FF2B5EF4-FFF2-40B4-BE49-F238E27FC236}">
                    <a16:creationId xmlns:a16="http://schemas.microsoft.com/office/drawing/2014/main" id="{6656BCAE-03BE-437D-87FF-00CB2FB40A8C}"/>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1" name="Freeform 13191">
                <a:extLst>
                  <a:ext uri="{FF2B5EF4-FFF2-40B4-BE49-F238E27FC236}">
                    <a16:creationId xmlns:a16="http://schemas.microsoft.com/office/drawing/2014/main" id="{3B97DE4D-203B-4BC1-91FB-D8C2581C592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2" name="Freeform 13192">
                <a:extLst>
                  <a:ext uri="{FF2B5EF4-FFF2-40B4-BE49-F238E27FC236}">
                    <a16:creationId xmlns:a16="http://schemas.microsoft.com/office/drawing/2014/main" id="{25647153-0110-4A85-BEC4-FE3A3156C886}"/>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3" name="Freeform 13193">
                <a:extLst>
                  <a:ext uri="{FF2B5EF4-FFF2-40B4-BE49-F238E27FC236}">
                    <a16:creationId xmlns:a16="http://schemas.microsoft.com/office/drawing/2014/main" id="{69C4FAEF-B774-4D20-8308-83CBC3DBF0B0}"/>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4" name="Freeform 13194">
                <a:extLst>
                  <a:ext uri="{FF2B5EF4-FFF2-40B4-BE49-F238E27FC236}">
                    <a16:creationId xmlns:a16="http://schemas.microsoft.com/office/drawing/2014/main" id="{23E3ACFC-847C-4E8D-BE21-10946AED094C}"/>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5" name="Freeform 13195">
                <a:extLst>
                  <a:ext uri="{FF2B5EF4-FFF2-40B4-BE49-F238E27FC236}">
                    <a16:creationId xmlns:a16="http://schemas.microsoft.com/office/drawing/2014/main" id="{8B5C65AF-2671-4D7A-96A8-8563325B9A6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6" name="Freeform 13196">
                <a:extLst>
                  <a:ext uri="{FF2B5EF4-FFF2-40B4-BE49-F238E27FC236}">
                    <a16:creationId xmlns:a16="http://schemas.microsoft.com/office/drawing/2014/main" id="{9B64DE32-C6CB-4429-B231-8EBE5C886AA8}"/>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7" name="Freeform 13197">
                <a:extLst>
                  <a:ext uri="{FF2B5EF4-FFF2-40B4-BE49-F238E27FC236}">
                    <a16:creationId xmlns:a16="http://schemas.microsoft.com/office/drawing/2014/main" id="{76AC9956-B04B-4302-A287-DD18FD5C00BE}"/>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8" name="Freeform 13198">
                <a:extLst>
                  <a:ext uri="{FF2B5EF4-FFF2-40B4-BE49-F238E27FC236}">
                    <a16:creationId xmlns:a16="http://schemas.microsoft.com/office/drawing/2014/main" id="{01607936-7D78-4DDD-A74D-C5378C7BE41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9" name="Freeform 13199">
                <a:extLst>
                  <a:ext uri="{FF2B5EF4-FFF2-40B4-BE49-F238E27FC236}">
                    <a16:creationId xmlns:a16="http://schemas.microsoft.com/office/drawing/2014/main" id="{C3FC9F36-CD2E-4D23-A04E-0168AD092136}"/>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0" name="Freeform 13200">
                <a:extLst>
                  <a:ext uri="{FF2B5EF4-FFF2-40B4-BE49-F238E27FC236}">
                    <a16:creationId xmlns:a16="http://schemas.microsoft.com/office/drawing/2014/main" id="{E818CD86-63F4-4808-A3BD-E055A96E617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1" name="Freeform 13201">
                <a:extLst>
                  <a:ext uri="{FF2B5EF4-FFF2-40B4-BE49-F238E27FC236}">
                    <a16:creationId xmlns:a16="http://schemas.microsoft.com/office/drawing/2014/main" id="{5BE73130-6C1B-4A48-960B-21015FCA7076}"/>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2" name="Freeform 13202">
                <a:extLst>
                  <a:ext uri="{FF2B5EF4-FFF2-40B4-BE49-F238E27FC236}">
                    <a16:creationId xmlns:a16="http://schemas.microsoft.com/office/drawing/2014/main" id="{3867121E-5034-420D-8C63-A2E8F02B64DA}"/>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3" name="Freeform 13203">
                <a:extLst>
                  <a:ext uri="{FF2B5EF4-FFF2-40B4-BE49-F238E27FC236}">
                    <a16:creationId xmlns:a16="http://schemas.microsoft.com/office/drawing/2014/main" id="{96494212-6A77-42B5-BCFE-B0D087B1D53D}"/>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4" name="Freeform 13204">
                <a:extLst>
                  <a:ext uri="{FF2B5EF4-FFF2-40B4-BE49-F238E27FC236}">
                    <a16:creationId xmlns:a16="http://schemas.microsoft.com/office/drawing/2014/main" id="{72EF1A26-ABFB-416F-9F8E-86B83DB3367F}"/>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5" name="Freeform 13205">
                <a:extLst>
                  <a:ext uri="{FF2B5EF4-FFF2-40B4-BE49-F238E27FC236}">
                    <a16:creationId xmlns:a16="http://schemas.microsoft.com/office/drawing/2014/main" id="{1C386759-7179-478F-9D2E-A9F82661D12D}"/>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6" name="Freeform 13206">
                <a:extLst>
                  <a:ext uri="{FF2B5EF4-FFF2-40B4-BE49-F238E27FC236}">
                    <a16:creationId xmlns:a16="http://schemas.microsoft.com/office/drawing/2014/main" id="{4DE47279-1988-45AC-83C6-A5FB01452F8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7" name="Freeform 13207">
                <a:extLst>
                  <a:ext uri="{FF2B5EF4-FFF2-40B4-BE49-F238E27FC236}">
                    <a16:creationId xmlns:a16="http://schemas.microsoft.com/office/drawing/2014/main" id="{C65F91AF-4444-40B0-A375-E5136F032D71}"/>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8" name="Freeform 13208">
                <a:extLst>
                  <a:ext uri="{FF2B5EF4-FFF2-40B4-BE49-F238E27FC236}">
                    <a16:creationId xmlns:a16="http://schemas.microsoft.com/office/drawing/2014/main" id="{B790891D-8DB0-4AD8-A7F9-C2072B6F62BE}"/>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9" name="Freeform 13209">
                <a:extLst>
                  <a:ext uri="{FF2B5EF4-FFF2-40B4-BE49-F238E27FC236}">
                    <a16:creationId xmlns:a16="http://schemas.microsoft.com/office/drawing/2014/main" id="{C75C4DAE-4865-4C66-BF80-EB37E5B90081}"/>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0" name="Freeform 13210">
                <a:extLst>
                  <a:ext uri="{FF2B5EF4-FFF2-40B4-BE49-F238E27FC236}">
                    <a16:creationId xmlns:a16="http://schemas.microsoft.com/office/drawing/2014/main" id="{C98E0081-92A4-4814-B727-65A19274DC60}"/>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1" name="Freeform 13211">
                <a:extLst>
                  <a:ext uri="{FF2B5EF4-FFF2-40B4-BE49-F238E27FC236}">
                    <a16:creationId xmlns:a16="http://schemas.microsoft.com/office/drawing/2014/main" id="{E5A00F17-92FF-4973-851F-01B3ECF234CE}"/>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2" name="Freeform 13212">
                <a:extLst>
                  <a:ext uri="{FF2B5EF4-FFF2-40B4-BE49-F238E27FC236}">
                    <a16:creationId xmlns:a16="http://schemas.microsoft.com/office/drawing/2014/main" id="{56DB4CC6-BAA7-4449-8B31-FF943E03D5C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3" name="Freeform 13213">
                <a:extLst>
                  <a:ext uri="{FF2B5EF4-FFF2-40B4-BE49-F238E27FC236}">
                    <a16:creationId xmlns:a16="http://schemas.microsoft.com/office/drawing/2014/main" id="{5C7CED47-90AE-4AD0-8981-481AD7376F6D}"/>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4" name="Freeform 13214">
                <a:extLst>
                  <a:ext uri="{FF2B5EF4-FFF2-40B4-BE49-F238E27FC236}">
                    <a16:creationId xmlns:a16="http://schemas.microsoft.com/office/drawing/2014/main" id="{2256E890-8995-43CA-85DE-83E2521B3C6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5" name="Freeform 13215">
                <a:extLst>
                  <a:ext uri="{FF2B5EF4-FFF2-40B4-BE49-F238E27FC236}">
                    <a16:creationId xmlns:a16="http://schemas.microsoft.com/office/drawing/2014/main" id="{3C5EF5BB-E415-4733-B7C1-D53ABA41AC0F}"/>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6" name="Freeform 13216">
                <a:extLst>
                  <a:ext uri="{FF2B5EF4-FFF2-40B4-BE49-F238E27FC236}">
                    <a16:creationId xmlns:a16="http://schemas.microsoft.com/office/drawing/2014/main" id="{06BBC3A5-9BEB-42C0-8176-70445FD4E1F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7" name="Freeform 13217">
                <a:extLst>
                  <a:ext uri="{FF2B5EF4-FFF2-40B4-BE49-F238E27FC236}">
                    <a16:creationId xmlns:a16="http://schemas.microsoft.com/office/drawing/2014/main" id="{4641121D-C108-48D0-BECC-8BB71441F340}"/>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8" name="Freeform 13218">
                <a:extLst>
                  <a:ext uri="{FF2B5EF4-FFF2-40B4-BE49-F238E27FC236}">
                    <a16:creationId xmlns:a16="http://schemas.microsoft.com/office/drawing/2014/main" id="{CAA43965-25E8-48E6-9557-B2EB22ABC37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9" name="Freeform 13219">
                <a:extLst>
                  <a:ext uri="{FF2B5EF4-FFF2-40B4-BE49-F238E27FC236}">
                    <a16:creationId xmlns:a16="http://schemas.microsoft.com/office/drawing/2014/main" id="{95FB7779-AD9B-425B-B2BB-D3C0BC60A3C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0" name="Freeform 13220">
                <a:extLst>
                  <a:ext uri="{FF2B5EF4-FFF2-40B4-BE49-F238E27FC236}">
                    <a16:creationId xmlns:a16="http://schemas.microsoft.com/office/drawing/2014/main" id="{B92B8434-F71E-4AF4-9EE5-9DA76C716BFD}"/>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1" name="Freeform 13221">
                <a:extLst>
                  <a:ext uri="{FF2B5EF4-FFF2-40B4-BE49-F238E27FC236}">
                    <a16:creationId xmlns:a16="http://schemas.microsoft.com/office/drawing/2014/main" id="{713480DF-5FD2-4222-A1FB-C1307B91076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2" name="Freeform 13222">
                <a:extLst>
                  <a:ext uri="{FF2B5EF4-FFF2-40B4-BE49-F238E27FC236}">
                    <a16:creationId xmlns:a16="http://schemas.microsoft.com/office/drawing/2014/main" id="{D32AFD9A-F14E-43D8-8DBB-E57F58DD361C}"/>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3" name="Freeform 13223">
                <a:extLst>
                  <a:ext uri="{FF2B5EF4-FFF2-40B4-BE49-F238E27FC236}">
                    <a16:creationId xmlns:a16="http://schemas.microsoft.com/office/drawing/2014/main" id="{239C8F42-21F7-4230-87F1-19AEF1F58ED6}"/>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4" name="Freeform 13224">
                <a:extLst>
                  <a:ext uri="{FF2B5EF4-FFF2-40B4-BE49-F238E27FC236}">
                    <a16:creationId xmlns:a16="http://schemas.microsoft.com/office/drawing/2014/main" id="{33E6571B-9D95-4027-8B88-E00F4413E24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5" name="Freeform 13225">
                <a:extLst>
                  <a:ext uri="{FF2B5EF4-FFF2-40B4-BE49-F238E27FC236}">
                    <a16:creationId xmlns:a16="http://schemas.microsoft.com/office/drawing/2014/main" id="{46A2BCFC-4716-4565-8859-E3CFC2B5E7F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6" name="Freeform 13226">
                <a:extLst>
                  <a:ext uri="{FF2B5EF4-FFF2-40B4-BE49-F238E27FC236}">
                    <a16:creationId xmlns:a16="http://schemas.microsoft.com/office/drawing/2014/main" id="{B6EC75A1-3053-46DA-993E-CA022DE246E6}"/>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7" name="Freeform 13227">
                <a:extLst>
                  <a:ext uri="{FF2B5EF4-FFF2-40B4-BE49-F238E27FC236}">
                    <a16:creationId xmlns:a16="http://schemas.microsoft.com/office/drawing/2014/main" id="{51C0E523-58CF-475D-B8D0-44F9597CF046}"/>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8" name="Freeform 13228">
                <a:extLst>
                  <a:ext uri="{FF2B5EF4-FFF2-40B4-BE49-F238E27FC236}">
                    <a16:creationId xmlns:a16="http://schemas.microsoft.com/office/drawing/2014/main" id="{B88871E1-440E-4126-8A54-B91162963FD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9" name="Freeform 13229">
                <a:extLst>
                  <a:ext uri="{FF2B5EF4-FFF2-40B4-BE49-F238E27FC236}">
                    <a16:creationId xmlns:a16="http://schemas.microsoft.com/office/drawing/2014/main" id="{76C135CD-64BD-479B-B184-A40AA5CB556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0" name="Freeform 13230">
                <a:extLst>
                  <a:ext uri="{FF2B5EF4-FFF2-40B4-BE49-F238E27FC236}">
                    <a16:creationId xmlns:a16="http://schemas.microsoft.com/office/drawing/2014/main" id="{90FF2CF8-C765-43C1-BBFA-242A3EE5CBAA}"/>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1" name="Freeform 13231">
                <a:extLst>
                  <a:ext uri="{FF2B5EF4-FFF2-40B4-BE49-F238E27FC236}">
                    <a16:creationId xmlns:a16="http://schemas.microsoft.com/office/drawing/2014/main" id="{B24C2F4F-09AB-41C2-968D-FBFDF5AA177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2" name="Freeform 13232">
                <a:extLst>
                  <a:ext uri="{FF2B5EF4-FFF2-40B4-BE49-F238E27FC236}">
                    <a16:creationId xmlns:a16="http://schemas.microsoft.com/office/drawing/2014/main" id="{EBB0BBDD-2D43-4710-924D-738CC2E54323}"/>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3" name="Freeform 13233">
                <a:extLst>
                  <a:ext uri="{FF2B5EF4-FFF2-40B4-BE49-F238E27FC236}">
                    <a16:creationId xmlns:a16="http://schemas.microsoft.com/office/drawing/2014/main" id="{95B4CC26-53D4-4013-9F67-CFDE8A8FE81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4" name="Freeform 13234">
                <a:extLst>
                  <a:ext uri="{FF2B5EF4-FFF2-40B4-BE49-F238E27FC236}">
                    <a16:creationId xmlns:a16="http://schemas.microsoft.com/office/drawing/2014/main" id="{FE56B0AE-177A-44BC-B8FD-554B1AFAD2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5" name="Freeform 13235">
                <a:extLst>
                  <a:ext uri="{FF2B5EF4-FFF2-40B4-BE49-F238E27FC236}">
                    <a16:creationId xmlns:a16="http://schemas.microsoft.com/office/drawing/2014/main" id="{98900454-50F5-43CB-A1D5-D4A98C3D0484}"/>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6" name="Freeform 13236">
                <a:extLst>
                  <a:ext uri="{FF2B5EF4-FFF2-40B4-BE49-F238E27FC236}">
                    <a16:creationId xmlns:a16="http://schemas.microsoft.com/office/drawing/2014/main" id="{0064A18E-C3F8-4094-B9FE-D4E8E0228E3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7" name="Freeform 13237">
                <a:extLst>
                  <a:ext uri="{FF2B5EF4-FFF2-40B4-BE49-F238E27FC236}">
                    <a16:creationId xmlns:a16="http://schemas.microsoft.com/office/drawing/2014/main" id="{2931CFB4-35DD-4858-B479-8BBA99946D04}"/>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8" name="Freeform 13238">
                <a:extLst>
                  <a:ext uri="{FF2B5EF4-FFF2-40B4-BE49-F238E27FC236}">
                    <a16:creationId xmlns:a16="http://schemas.microsoft.com/office/drawing/2014/main" id="{F873D5F7-A90E-4A78-A50D-3DAE0A417D83}"/>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9" name="Freeform 13239">
                <a:extLst>
                  <a:ext uri="{FF2B5EF4-FFF2-40B4-BE49-F238E27FC236}">
                    <a16:creationId xmlns:a16="http://schemas.microsoft.com/office/drawing/2014/main" id="{3ABF5D5A-C2C4-415B-8DD1-4FD6BE4F2C0D}"/>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0" name="Freeform 13240">
                <a:extLst>
                  <a:ext uri="{FF2B5EF4-FFF2-40B4-BE49-F238E27FC236}">
                    <a16:creationId xmlns:a16="http://schemas.microsoft.com/office/drawing/2014/main" id="{71F21A72-FCD5-47BD-9604-FE9475055627}"/>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1" name="Freeform 13241">
                <a:extLst>
                  <a:ext uri="{FF2B5EF4-FFF2-40B4-BE49-F238E27FC236}">
                    <a16:creationId xmlns:a16="http://schemas.microsoft.com/office/drawing/2014/main" id="{67641724-265D-4643-B750-EDB3891E355C}"/>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2" name="Freeform 13242">
                <a:extLst>
                  <a:ext uri="{FF2B5EF4-FFF2-40B4-BE49-F238E27FC236}">
                    <a16:creationId xmlns:a16="http://schemas.microsoft.com/office/drawing/2014/main" id="{4999BDDC-8257-43B8-9924-DE5A3C35BCF9}"/>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3" name="Freeform 13243">
                <a:extLst>
                  <a:ext uri="{FF2B5EF4-FFF2-40B4-BE49-F238E27FC236}">
                    <a16:creationId xmlns:a16="http://schemas.microsoft.com/office/drawing/2014/main" id="{AE361B6F-DB91-4695-9645-21124E6778F0}"/>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4" name="Freeform 13244">
                <a:extLst>
                  <a:ext uri="{FF2B5EF4-FFF2-40B4-BE49-F238E27FC236}">
                    <a16:creationId xmlns:a16="http://schemas.microsoft.com/office/drawing/2014/main" id="{8F6D67A2-5F1E-4A66-A4B3-AD891EFE4CA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5" name="Freeform 13245">
                <a:extLst>
                  <a:ext uri="{FF2B5EF4-FFF2-40B4-BE49-F238E27FC236}">
                    <a16:creationId xmlns:a16="http://schemas.microsoft.com/office/drawing/2014/main" id="{CAC405C7-633A-4186-AB3E-2AE24C916FA8}"/>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6" name="Freeform 13246">
                <a:extLst>
                  <a:ext uri="{FF2B5EF4-FFF2-40B4-BE49-F238E27FC236}">
                    <a16:creationId xmlns:a16="http://schemas.microsoft.com/office/drawing/2014/main" id="{2E17D079-B87B-4DF0-B81A-C965CF87F69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7" name="Freeform 13247">
                <a:extLst>
                  <a:ext uri="{FF2B5EF4-FFF2-40B4-BE49-F238E27FC236}">
                    <a16:creationId xmlns:a16="http://schemas.microsoft.com/office/drawing/2014/main" id="{86E7853C-AC1F-42BC-9CD4-886D853DD47D}"/>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8" name="Freeform 13248">
                <a:extLst>
                  <a:ext uri="{FF2B5EF4-FFF2-40B4-BE49-F238E27FC236}">
                    <a16:creationId xmlns:a16="http://schemas.microsoft.com/office/drawing/2014/main" id="{F7D60651-D7F1-451A-ADAF-DFCE83591C8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9" name="Freeform 13249">
                <a:extLst>
                  <a:ext uri="{FF2B5EF4-FFF2-40B4-BE49-F238E27FC236}">
                    <a16:creationId xmlns:a16="http://schemas.microsoft.com/office/drawing/2014/main" id="{64A667A8-A7E1-4F42-923D-AD454F8C84F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0" name="Freeform 13250">
                <a:extLst>
                  <a:ext uri="{FF2B5EF4-FFF2-40B4-BE49-F238E27FC236}">
                    <a16:creationId xmlns:a16="http://schemas.microsoft.com/office/drawing/2014/main" id="{52DC0C99-DD21-48EE-A423-5D4C1013D09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1" name="Freeform 13251">
                <a:extLst>
                  <a:ext uri="{FF2B5EF4-FFF2-40B4-BE49-F238E27FC236}">
                    <a16:creationId xmlns:a16="http://schemas.microsoft.com/office/drawing/2014/main" id="{6AA087F3-01C2-4946-B467-859788C3A0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2" name="Freeform 13252">
                <a:extLst>
                  <a:ext uri="{FF2B5EF4-FFF2-40B4-BE49-F238E27FC236}">
                    <a16:creationId xmlns:a16="http://schemas.microsoft.com/office/drawing/2014/main" id="{72CBEC7F-AE23-4038-B7E7-3CEA81BCFA4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3" name="Freeform 13253">
                <a:extLst>
                  <a:ext uri="{FF2B5EF4-FFF2-40B4-BE49-F238E27FC236}">
                    <a16:creationId xmlns:a16="http://schemas.microsoft.com/office/drawing/2014/main" id="{B629E7BE-EC69-4077-A07F-53CF1EFF3498}"/>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4" name="Freeform 13254">
                <a:extLst>
                  <a:ext uri="{FF2B5EF4-FFF2-40B4-BE49-F238E27FC236}">
                    <a16:creationId xmlns:a16="http://schemas.microsoft.com/office/drawing/2014/main" id="{779CBAE4-9809-47D5-9A25-7BFB6A4D882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5" name="Freeform 13255">
                <a:extLst>
                  <a:ext uri="{FF2B5EF4-FFF2-40B4-BE49-F238E27FC236}">
                    <a16:creationId xmlns:a16="http://schemas.microsoft.com/office/drawing/2014/main" id="{E736DCB3-1008-4E7B-A0B4-36A4F4A2FA3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6" name="Freeform 13256">
                <a:extLst>
                  <a:ext uri="{FF2B5EF4-FFF2-40B4-BE49-F238E27FC236}">
                    <a16:creationId xmlns:a16="http://schemas.microsoft.com/office/drawing/2014/main" id="{C78EEEDA-1368-4255-B424-8868F475ED4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7" name="Freeform 13257">
                <a:extLst>
                  <a:ext uri="{FF2B5EF4-FFF2-40B4-BE49-F238E27FC236}">
                    <a16:creationId xmlns:a16="http://schemas.microsoft.com/office/drawing/2014/main" id="{1CD093DB-655C-4F94-AE14-379CB62AD89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8" name="Freeform 13258">
                <a:extLst>
                  <a:ext uri="{FF2B5EF4-FFF2-40B4-BE49-F238E27FC236}">
                    <a16:creationId xmlns:a16="http://schemas.microsoft.com/office/drawing/2014/main" id="{58CD7F62-9E7F-4C7B-8D34-DEA55704308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9" name="Freeform 13259">
                <a:extLst>
                  <a:ext uri="{FF2B5EF4-FFF2-40B4-BE49-F238E27FC236}">
                    <a16:creationId xmlns:a16="http://schemas.microsoft.com/office/drawing/2014/main" id="{4C449651-472D-4AF6-90D2-D888035F299E}"/>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0" name="Freeform 13260">
                <a:extLst>
                  <a:ext uri="{FF2B5EF4-FFF2-40B4-BE49-F238E27FC236}">
                    <a16:creationId xmlns:a16="http://schemas.microsoft.com/office/drawing/2014/main" id="{9BA6CB4C-70C8-43FF-A6D1-3BF6F31ABACC}"/>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1" name="Freeform 13261">
                <a:extLst>
                  <a:ext uri="{FF2B5EF4-FFF2-40B4-BE49-F238E27FC236}">
                    <a16:creationId xmlns:a16="http://schemas.microsoft.com/office/drawing/2014/main" id="{70BDA0EE-B9E6-4A7A-BFEB-2FDD0CDD632C}"/>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2" name="Freeform 13262">
                <a:extLst>
                  <a:ext uri="{FF2B5EF4-FFF2-40B4-BE49-F238E27FC236}">
                    <a16:creationId xmlns:a16="http://schemas.microsoft.com/office/drawing/2014/main" id="{25EA93F8-9AD9-4C46-B37A-1655CA6A022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3" name="Freeform 13263">
                <a:extLst>
                  <a:ext uri="{FF2B5EF4-FFF2-40B4-BE49-F238E27FC236}">
                    <a16:creationId xmlns:a16="http://schemas.microsoft.com/office/drawing/2014/main" id="{5DE64C9F-28B5-451E-ADF7-A64CB028589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4" name="Freeform 13264">
                <a:extLst>
                  <a:ext uri="{FF2B5EF4-FFF2-40B4-BE49-F238E27FC236}">
                    <a16:creationId xmlns:a16="http://schemas.microsoft.com/office/drawing/2014/main" id="{2BCC6FDC-C86C-4454-BDA5-1350E427EB98}"/>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5" name="Freeform 13265">
                <a:extLst>
                  <a:ext uri="{FF2B5EF4-FFF2-40B4-BE49-F238E27FC236}">
                    <a16:creationId xmlns:a16="http://schemas.microsoft.com/office/drawing/2014/main" id="{57069B16-F33D-441C-B9B9-2B36F87D09B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6" name="Freeform 13266">
                <a:extLst>
                  <a:ext uri="{FF2B5EF4-FFF2-40B4-BE49-F238E27FC236}">
                    <a16:creationId xmlns:a16="http://schemas.microsoft.com/office/drawing/2014/main" id="{E5F9A40D-B8E1-4095-90F4-C8BC4727E3C9}"/>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7" name="Freeform 13267">
                <a:extLst>
                  <a:ext uri="{FF2B5EF4-FFF2-40B4-BE49-F238E27FC236}">
                    <a16:creationId xmlns:a16="http://schemas.microsoft.com/office/drawing/2014/main" id="{6593713B-5B5C-4607-A38F-34A1FE5DD8B0}"/>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8" name="Freeform 13268">
                <a:extLst>
                  <a:ext uri="{FF2B5EF4-FFF2-40B4-BE49-F238E27FC236}">
                    <a16:creationId xmlns:a16="http://schemas.microsoft.com/office/drawing/2014/main" id="{808B2F1B-5AB3-46E7-9D85-F413FC0BC45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9" name="Freeform 13269">
                <a:extLst>
                  <a:ext uri="{FF2B5EF4-FFF2-40B4-BE49-F238E27FC236}">
                    <a16:creationId xmlns:a16="http://schemas.microsoft.com/office/drawing/2014/main" id="{E5396F3B-2AFC-4FB0-80B6-BFF737A9A6B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0" name="Freeform 13270">
                <a:extLst>
                  <a:ext uri="{FF2B5EF4-FFF2-40B4-BE49-F238E27FC236}">
                    <a16:creationId xmlns:a16="http://schemas.microsoft.com/office/drawing/2014/main" id="{7F682E57-3FD1-4DF6-818F-73B04B7975ED}"/>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1" name="Freeform 13271">
                <a:extLst>
                  <a:ext uri="{FF2B5EF4-FFF2-40B4-BE49-F238E27FC236}">
                    <a16:creationId xmlns:a16="http://schemas.microsoft.com/office/drawing/2014/main" id="{5009CEA2-DA26-426D-84D4-C76FEC09796A}"/>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2" name="Freeform 13272">
                <a:extLst>
                  <a:ext uri="{FF2B5EF4-FFF2-40B4-BE49-F238E27FC236}">
                    <a16:creationId xmlns:a16="http://schemas.microsoft.com/office/drawing/2014/main" id="{B1C70921-3C37-4C2F-B129-34CAAE29A006}"/>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3" name="Freeform 13273">
                <a:extLst>
                  <a:ext uri="{FF2B5EF4-FFF2-40B4-BE49-F238E27FC236}">
                    <a16:creationId xmlns:a16="http://schemas.microsoft.com/office/drawing/2014/main" id="{807E76C9-CCD6-4D66-8A2A-AB3C7537F705}"/>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4" name="Freeform 13274">
                <a:extLst>
                  <a:ext uri="{FF2B5EF4-FFF2-40B4-BE49-F238E27FC236}">
                    <a16:creationId xmlns:a16="http://schemas.microsoft.com/office/drawing/2014/main" id="{E3FC369C-3629-4D3E-A360-DC180CF31648}"/>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5" name="Freeform 13275">
                <a:extLst>
                  <a:ext uri="{FF2B5EF4-FFF2-40B4-BE49-F238E27FC236}">
                    <a16:creationId xmlns:a16="http://schemas.microsoft.com/office/drawing/2014/main" id="{F842E093-32CE-43D1-84C0-1AE40429DE99}"/>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6" name="Freeform 13276">
                <a:extLst>
                  <a:ext uri="{FF2B5EF4-FFF2-40B4-BE49-F238E27FC236}">
                    <a16:creationId xmlns:a16="http://schemas.microsoft.com/office/drawing/2014/main" id="{B00DE97E-0AB8-478F-9FD4-4C9568926E7D}"/>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7" name="Freeform 13277">
                <a:extLst>
                  <a:ext uri="{FF2B5EF4-FFF2-40B4-BE49-F238E27FC236}">
                    <a16:creationId xmlns:a16="http://schemas.microsoft.com/office/drawing/2014/main" id="{592CD119-E5D9-4E15-922D-B50944E1D816}"/>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8" name="Freeform 13278">
                <a:extLst>
                  <a:ext uri="{FF2B5EF4-FFF2-40B4-BE49-F238E27FC236}">
                    <a16:creationId xmlns:a16="http://schemas.microsoft.com/office/drawing/2014/main" id="{CE465EB4-5471-464C-9D06-9D30EC3C2116}"/>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9" name="Freeform 13279">
                <a:extLst>
                  <a:ext uri="{FF2B5EF4-FFF2-40B4-BE49-F238E27FC236}">
                    <a16:creationId xmlns:a16="http://schemas.microsoft.com/office/drawing/2014/main" id="{259FAEE9-8F7A-4418-B556-9E25326DE2F7}"/>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0" name="Freeform 13280">
                <a:extLst>
                  <a:ext uri="{FF2B5EF4-FFF2-40B4-BE49-F238E27FC236}">
                    <a16:creationId xmlns:a16="http://schemas.microsoft.com/office/drawing/2014/main" id="{99F7B006-60E1-4D5A-8E98-71F274549C42}"/>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1" name="Freeform 13281">
                <a:extLst>
                  <a:ext uri="{FF2B5EF4-FFF2-40B4-BE49-F238E27FC236}">
                    <a16:creationId xmlns:a16="http://schemas.microsoft.com/office/drawing/2014/main" id="{4C83DEC1-579B-465B-BB5A-FE01B4F098D9}"/>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2" name="Freeform 13282">
                <a:extLst>
                  <a:ext uri="{FF2B5EF4-FFF2-40B4-BE49-F238E27FC236}">
                    <a16:creationId xmlns:a16="http://schemas.microsoft.com/office/drawing/2014/main" id="{59E7A1F0-4121-4F45-A94B-0AE8AA1CF746}"/>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3" name="Freeform 13283">
                <a:extLst>
                  <a:ext uri="{FF2B5EF4-FFF2-40B4-BE49-F238E27FC236}">
                    <a16:creationId xmlns:a16="http://schemas.microsoft.com/office/drawing/2014/main" id="{5A3F49CC-F14A-4231-A37C-739A47B8E863}"/>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4" name="Freeform 13284">
                <a:extLst>
                  <a:ext uri="{FF2B5EF4-FFF2-40B4-BE49-F238E27FC236}">
                    <a16:creationId xmlns:a16="http://schemas.microsoft.com/office/drawing/2014/main" id="{331FB9BE-D9AE-44BA-87D3-0AA546569618}"/>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5" name="Freeform 13285">
                <a:extLst>
                  <a:ext uri="{FF2B5EF4-FFF2-40B4-BE49-F238E27FC236}">
                    <a16:creationId xmlns:a16="http://schemas.microsoft.com/office/drawing/2014/main" id="{0FCEAD53-FA85-470E-89DC-50E20F3F1910}"/>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6" name="Freeform 13286">
                <a:extLst>
                  <a:ext uri="{FF2B5EF4-FFF2-40B4-BE49-F238E27FC236}">
                    <a16:creationId xmlns:a16="http://schemas.microsoft.com/office/drawing/2014/main" id="{B7F927C2-961F-44F4-82F6-4252CA6EC8CB}"/>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7" name="Freeform 13287">
                <a:extLst>
                  <a:ext uri="{FF2B5EF4-FFF2-40B4-BE49-F238E27FC236}">
                    <a16:creationId xmlns:a16="http://schemas.microsoft.com/office/drawing/2014/main" id="{18E33BE1-8B01-47ED-B68A-FBCC533C2570}"/>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8" name="Freeform 13288">
                <a:extLst>
                  <a:ext uri="{FF2B5EF4-FFF2-40B4-BE49-F238E27FC236}">
                    <a16:creationId xmlns:a16="http://schemas.microsoft.com/office/drawing/2014/main" id="{6A4F4C46-CF54-4147-9987-0367636F87F6}"/>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9" name="Freeform 13289">
                <a:extLst>
                  <a:ext uri="{FF2B5EF4-FFF2-40B4-BE49-F238E27FC236}">
                    <a16:creationId xmlns:a16="http://schemas.microsoft.com/office/drawing/2014/main" id="{3673AC51-29F9-43B6-9DCC-6AB44AD87C59}"/>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0" name="Freeform 13290">
                <a:extLst>
                  <a:ext uri="{FF2B5EF4-FFF2-40B4-BE49-F238E27FC236}">
                    <a16:creationId xmlns:a16="http://schemas.microsoft.com/office/drawing/2014/main" id="{4CB2C6DE-4ED7-4ED3-A6F6-7ED7E1AF8F5D}"/>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1" name="Freeform 13291">
                <a:extLst>
                  <a:ext uri="{FF2B5EF4-FFF2-40B4-BE49-F238E27FC236}">
                    <a16:creationId xmlns:a16="http://schemas.microsoft.com/office/drawing/2014/main" id="{50AF23B4-6E92-426C-AB70-51D30CD9043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2" name="Freeform 13292">
                <a:extLst>
                  <a:ext uri="{FF2B5EF4-FFF2-40B4-BE49-F238E27FC236}">
                    <a16:creationId xmlns:a16="http://schemas.microsoft.com/office/drawing/2014/main" id="{132650B8-8F1D-4124-8F3D-820FDA64CFA0}"/>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3" name="Freeform 13293">
                <a:extLst>
                  <a:ext uri="{FF2B5EF4-FFF2-40B4-BE49-F238E27FC236}">
                    <a16:creationId xmlns:a16="http://schemas.microsoft.com/office/drawing/2014/main" id="{76779A45-8EA7-4A92-B62B-E4F1439641BD}"/>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4" name="Freeform 13294">
                <a:extLst>
                  <a:ext uri="{FF2B5EF4-FFF2-40B4-BE49-F238E27FC236}">
                    <a16:creationId xmlns:a16="http://schemas.microsoft.com/office/drawing/2014/main" id="{6AD015CF-6930-4C72-A6F1-0D4E8CD316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5" name="Freeform 13295">
                <a:extLst>
                  <a:ext uri="{FF2B5EF4-FFF2-40B4-BE49-F238E27FC236}">
                    <a16:creationId xmlns:a16="http://schemas.microsoft.com/office/drawing/2014/main" id="{92C0FBA3-CE4D-4D85-A7DC-29D588C16978}"/>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6" name="Freeform 13296">
                <a:extLst>
                  <a:ext uri="{FF2B5EF4-FFF2-40B4-BE49-F238E27FC236}">
                    <a16:creationId xmlns:a16="http://schemas.microsoft.com/office/drawing/2014/main" id="{CE578971-541A-45F5-AD10-CD76A16B53A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7" name="Freeform 13297">
                <a:extLst>
                  <a:ext uri="{FF2B5EF4-FFF2-40B4-BE49-F238E27FC236}">
                    <a16:creationId xmlns:a16="http://schemas.microsoft.com/office/drawing/2014/main" id="{A22F824C-208A-47B7-AD73-A550B1EA92F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8" name="Freeform 13298">
                <a:extLst>
                  <a:ext uri="{FF2B5EF4-FFF2-40B4-BE49-F238E27FC236}">
                    <a16:creationId xmlns:a16="http://schemas.microsoft.com/office/drawing/2014/main" id="{AF98F0BF-E618-495F-8371-A975A896066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9" name="Freeform 13299">
                <a:extLst>
                  <a:ext uri="{FF2B5EF4-FFF2-40B4-BE49-F238E27FC236}">
                    <a16:creationId xmlns:a16="http://schemas.microsoft.com/office/drawing/2014/main" id="{9384AB0D-B7D4-4BF6-B4EB-3321C018F4E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0" name="Freeform 13300">
                <a:extLst>
                  <a:ext uri="{FF2B5EF4-FFF2-40B4-BE49-F238E27FC236}">
                    <a16:creationId xmlns:a16="http://schemas.microsoft.com/office/drawing/2014/main" id="{97A45505-5C83-4802-AC69-DFF14D8B280E}"/>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1" name="Freeform 13301">
                <a:extLst>
                  <a:ext uri="{FF2B5EF4-FFF2-40B4-BE49-F238E27FC236}">
                    <a16:creationId xmlns:a16="http://schemas.microsoft.com/office/drawing/2014/main" id="{AFC12DF1-A430-4E29-BB2A-F1017076D1C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2" name="Freeform 13302">
                <a:extLst>
                  <a:ext uri="{FF2B5EF4-FFF2-40B4-BE49-F238E27FC236}">
                    <a16:creationId xmlns:a16="http://schemas.microsoft.com/office/drawing/2014/main" id="{20A89E61-E200-4F87-A0FE-7D6CFDA0087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3" name="Freeform 13303">
                <a:extLst>
                  <a:ext uri="{FF2B5EF4-FFF2-40B4-BE49-F238E27FC236}">
                    <a16:creationId xmlns:a16="http://schemas.microsoft.com/office/drawing/2014/main" id="{130C2464-C458-4CA3-9B31-26849EB22C8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4" name="Freeform 13304">
                <a:extLst>
                  <a:ext uri="{FF2B5EF4-FFF2-40B4-BE49-F238E27FC236}">
                    <a16:creationId xmlns:a16="http://schemas.microsoft.com/office/drawing/2014/main" id="{48B5D0C6-9E0D-4DC4-A51B-20A74A03099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5" name="Freeform 13305">
                <a:extLst>
                  <a:ext uri="{FF2B5EF4-FFF2-40B4-BE49-F238E27FC236}">
                    <a16:creationId xmlns:a16="http://schemas.microsoft.com/office/drawing/2014/main" id="{E3A9D8F4-8A04-4006-B30F-F35B8DB2268F}"/>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6" name="Freeform 13306">
                <a:extLst>
                  <a:ext uri="{FF2B5EF4-FFF2-40B4-BE49-F238E27FC236}">
                    <a16:creationId xmlns:a16="http://schemas.microsoft.com/office/drawing/2014/main" id="{7883C646-E79F-4ED6-B304-B10D07F95B28}"/>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7" name="Freeform 13307">
                <a:extLst>
                  <a:ext uri="{FF2B5EF4-FFF2-40B4-BE49-F238E27FC236}">
                    <a16:creationId xmlns:a16="http://schemas.microsoft.com/office/drawing/2014/main" id="{1885FE77-B86B-4C1A-9811-C2DBB96645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8" name="Freeform 13308">
                <a:extLst>
                  <a:ext uri="{FF2B5EF4-FFF2-40B4-BE49-F238E27FC236}">
                    <a16:creationId xmlns:a16="http://schemas.microsoft.com/office/drawing/2014/main" id="{B6204E99-562C-472F-A158-DB3C8CA0E6C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9" name="Freeform 13309">
                <a:extLst>
                  <a:ext uri="{FF2B5EF4-FFF2-40B4-BE49-F238E27FC236}">
                    <a16:creationId xmlns:a16="http://schemas.microsoft.com/office/drawing/2014/main" id="{EBA93022-915F-4759-B2BC-464722E45C72}"/>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0" name="Freeform 13310">
                <a:extLst>
                  <a:ext uri="{FF2B5EF4-FFF2-40B4-BE49-F238E27FC236}">
                    <a16:creationId xmlns:a16="http://schemas.microsoft.com/office/drawing/2014/main" id="{2E4C47C4-0CDE-4674-A000-2EA84D6491C5}"/>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1" name="Freeform 13311">
                <a:extLst>
                  <a:ext uri="{FF2B5EF4-FFF2-40B4-BE49-F238E27FC236}">
                    <a16:creationId xmlns:a16="http://schemas.microsoft.com/office/drawing/2014/main" id="{5572BFC2-437C-4685-85FD-6C48D5E6651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2" name="Freeform 13312">
                <a:extLst>
                  <a:ext uri="{FF2B5EF4-FFF2-40B4-BE49-F238E27FC236}">
                    <a16:creationId xmlns:a16="http://schemas.microsoft.com/office/drawing/2014/main" id="{9E5FA755-8CAB-4FA2-97DC-D1ABD36F72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3" name="Freeform 13313">
                <a:extLst>
                  <a:ext uri="{FF2B5EF4-FFF2-40B4-BE49-F238E27FC236}">
                    <a16:creationId xmlns:a16="http://schemas.microsoft.com/office/drawing/2014/main" id="{B69BEA4C-19DD-4AA3-B6E8-0FE28561C13F}"/>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4" name="Freeform 13314">
                <a:extLst>
                  <a:ext uri="{FF2B5EF4-FFF2-40B4-BE49-F238E27FC236}">
                    <a16:creationId xmlns:a16="http://schemas.microsoft.com/office/drawing/2014/main" id="{51CB60F5-1440-4D09-8448-F8262FE0DE3D}"/>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5" name="Freeform 13315">
                <a:extLst>
                  <a:ext uri="{FF2B5EF4-FFF2-40B4-BE49-F238E27FC236}">
                    <a16:creationId xmlns:a16="http://schemas.microsoft.com/office/drawing/2014/main" id="{6CD5B171-49D0-47F6-9FD1-C4CDE88B4DD3}"/>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6" name="Freeform 13316">
                <a:extLst>
                  <a:ext uri="{FF2B5EF4-FFF2-40B4-BE49-F238E27FC236}">
                    <a16:creationId xmlns:a16="http://schemas.microsoft.com/office/drawing/2014/main" id="{CA0A8743-F0CA-489C-84BA-DF16D2A419AB}"/>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7" name="Freeform 13317">
                <a:extLst>
                  <a:ext uri="{FF2B5EF4-FFF2-40B4-BE49-F238E27FC236}">
                    <a16:creationId xmlns:a16="http://schemas.microsoft.com/office/drawing/2014/main" id="{2696DE2E-AB38-4873-9821-6FE8AEE667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8" name="Freeform 13318">
                <a:extLst>
                  <a:ext uri="{FF2B5EF4-FFF2-40B4-BE49-F238E27FC236}">
                    <a16:creationId xmlns:a16="http://schemas.microsoft.com/office/drawing/2014/main" id="{C9C176EF-7678-4E8F-9621-9D103D294FA8}"/>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9" name="Freeform 13319">
                <a:extLst>
                  <a:ext uri="{FF2B5EF4-FFF2-40B4-BE49-F238E27FC236}">
                    <a16:creationId xmlns:a16="http://schemas.microsoft.com/office/drawing/2014/main" id="{0E08EBDB-4A2C-46F8-86AD-BDCB2B24A614}"/>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0" name="Freeform 13320">
                <a:extLst>
                  <a:ext uri="{FF2B5EF4-FFF2-40B4-BE49-F238E27FC236}">
                    <a16:creationId xmlns:a16="http://schemas.microsoft.com/office/drawing/2014/main" id="{016E2760-5FA9-4A30-9347-DE5B9E0FB60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1" name="Freeform 13321">
                <a:extLst>
                  <a:ext uri="{FF2B5EF4-FFF2-40B4-BE49-F238E27FC236}">
                    <a16:creationId xmlns:a16="http://schemas.microsoft.com/office/drawing/2014/main" id="{ED2AB849-BB01-4199-A257-64114AA5117A}"/>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2" name="Freeform 13322">
                <a:extLst>
                  <a:ext uri="{FF2B5EF4-FFF2-40B4-BE49-F238E27FC236}">
                    <a16:creationId xmlns:a16="http://schemas.microsoft.com/office/drawing/2014/main" id="{BE57B1F8-D4DB-4BBB-B982-88B2E066354F}"/>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3" name="Freeform 13323">
                <a:extLst>
                  <a:ext uri="{FF2B5EF4-FFF2-40B4-BE49-F238E27FC236}">
                    <a16:creationId xmlns:a16="http://schemas.microsoft.com/office/drawing/2014/main" id="{E3B0C0DD-CEF9-4F87-B599-EACD04138FAC}"/>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4" name="Freeform 13324">
                <a:extLst>
                  <a:ext uri="{FF2B5EF4-FFF2-40B4-BE49-F238E27FC236}">
                    <a16:creationId xmlns:a16="http://schemas.microsoft.com/office/drawing/2014/main" id="{D543704D-0092-407B-B7ED-FB1F3A22BFE7}"/>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5" name="Freeform 13325">
                <a:extLst>
                  <a:ext uri="{FF2B5EF4-FFF2-40B4-BE49-F238E27FC236}">
                    <a16:creationId xmlns:a16="http://schemas.microsoft.com/office/drawing/2014/main" id="{E5DADCE5-26CF-4B79-8A42-D17797406996}"/>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6" name="Freeform 13326">
                <a:extLst>
                  <a:ext uri="{FF2B5EF4-FFF2-40B4-BE49-F238E27FC236}">
                    <a16:creationId xmlns:a16="http://schemas.microsoft.com/office/drawing/2014/main" id="{9B4FDA28-4B33-4A9D-97CA-BD749B6001B7}"/>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7" name="Freeform 13327">
                <a:extLst>
                  <a:ext uri="{FF2B5EF4-FFF2-40B4-BE49-F238E27FC236}">
                    <a16:creationId xmlns:a16="http://schemas.microsoft.com/office/drawing/2014/main" id="{F64E211D-04BE-4631-8FC8-C54604C07E2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8" name="Freeform 13328">
                <a:extLst>
                  <a:ext uri="{FF2B5EF4-FFF2-40B4-BE49-F238E27FC236}">
                    <a16:creationId xmlns:a16="http://schemas.microsoft.com/office/drawing/2014/main" id="{950EA15B-AC43-4523-8C8B-C73B7DAF6F5B}"/>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9" name="Freeform 13329">
                <a:extLst>
                  <a:ext uri="{FF2B5EF4-FFF2-40B4-BE49-F238E27FC236}">
                    <a16:creationId xmlns:a16="http://schemas.microsoft.com/office/drawing/2014/main" id="{C6851DD5-24ED-4D22-AF29-D59429E4CEAA}"/>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0" name="Freeform 13330">
                <a:extLst>
                  <a:ext uri="{FF2B5EF4-FFF2-40B4-BE49-F238E27FC236}">
                    <a16:creationId xmlns:a16="http://schemas.microsoft.com/office/drawing/2014/main" id="{4C365721-A281-4DCD-A128-7183D8E1693B}"/>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1" name="Freeform 13331">
                <a:extLst>
                  <a:ext uri="{FF2B5EF4-FFF2-40B4-BE49-F238E27FC236}">
                    <a16:creationId xmlns:a16="http://schemas.microsoft.com/office/drawing/2014/main" id="{41AAF136-5ED8-4A70-86FF-6D644FB86559}"/>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2" name="Freeform 13332">
                <a:extLst>
                  <a:ext uri="{FF2B5EF4-FFF2-40B4-BE49-F238E27FC236}">
                    <a16:creationId xmlns:a16="http://schemas.microsoft.com/office/drawing/2014/main" id="{C87D1D5F-692F-4FBD-8D21-CBBF8E84D2BA}"/>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3" name="Freeform 13333">
                <a:extLst>
                  <a:ext uri="{FF2B5EF4-FFF2-40B4-BE49-F238E27FC236}">
                    <a16:creationId xmlns:a16="http://schemas.microsoft.com/office/drawing/2014/main" id="{A3F88E2A-CC7F-45E3-929E-667EAAC3EC3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4" name="Freeform 13334">
                <a:extLst>
                  <a:ext uri="{FF2B5EF4-FFF2-40B4-BE49-F238E27FC236}">
                    <a16:creationId xmlns:a16="http://schemas.microsoft.com/office/drawing/2014/main" id="{DBAF9923-F170-49E0-BA85-8DC7EF82719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5" name="Freeform 13335">
                <a:extLst>
                  <a:ext uri="{FF2B5EF4-FFF2-40B4-BE49-F238E27FC236}">
                    <a16:creationId xmlns:a16="http://schemas.microsoft.com/office/drawing/2014/main" id="{1DA64385-70BE-44C3-BACE-59F880D85992}"/>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6" name="Freeform 13336">
                <a:extLst>
                  <a:ext uri="{FF2B5EF4-FFF2-40B4-BE49-F238E27FC236}">
                    <a16:creationId xmlns:a16="http://schemas.microsoft.com/office/drawing/2014/main" id="{894D1266-5002-44DE-8A4E-DCC7C86381DF}"/>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7" name="Freeform 13337">
                <a:extLst>
                  <a:ext uri="{FF2B5EF4-FFF2-40B4-BE49-F238E27FC236}">
                    <a16:creationId xmlns:a16="http://schemas.microsoft.com/office/drawing/2014/main" id="{F0D2CD04-EB3E-4EBE-8230-886D16ADEB1B}"/>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8" name="Freeform 13338">
                <a:extLst>
                  <a:ext uri="{FF2B5EF4-FFF2-40B4-BE49-F238E27FC236}">
                    <a16:creationId xmlns:a16="http://schemas.microsoft.com/office/drawing/2014/main" id="{99FBFC22-4D8A-44F1-B68E-25B747BA662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9" name="Freeform 13339">
                <a:extLst>
                  <a:ext uri="{FF2B5EF4-FFF2-40B4-BE49-F238E27FC236}">
                    <a16:creationId xmlns:a16="http://schemas.microsoft.com/office/drawing/2014/main" id="{15290E9F-5777-4B35-9F0B-16CB44C6949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0" name="Freeform 13340">
                <a:extLst>
                  <a:ext uri="{FF2B5EF4-FFF2-40B4-BE49-F238E27FC236}">
                    <a16:creationId xmlns:a16="http://schemas.microsoft.com/office/drawing/2014/main" id="{5FB6ECBB-B210-4627-A0FA-6F70D169E1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1" name="Freeform 13341">
                <a:extLst>
                  <a:ext uri="{FF2B5EF4-FFF2-40B4-BE49-F238E27FC236}">
                    <a16:creationId xmlns:a16="http://schemas.microsoft.com/office/drawing/2014/main" id="{83E304CC-9F4A-4C84-BEB3-36306757FBBC}"/>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2" name="Freeform 13342">
                <a:extLst>
                  <a:ext uri="{FF2B5EF4-FFF2-40B4-BE49-F238E27FC236}">
                    <a16:creationId xmlns:a16="http://schemas.microsoft.com/office/drawing/2014/main" id="{169CDF68-5C36-42B1-94B6-70AD5681A45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3" name="Freeform 13343">
                <a:extLst>
                  <a:ext uri="{FF2B5EF4-FFF2-40B4-BE49-F238E27FC236}">
                    <a16:creationId xmlns:a16="http://schemas.microsoft.com/office/drawing/2014/main" id="{A625B14B-83D7-45F8-8C06-4E37D4553C10}"/>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4" name="Freeform 13344">
                <a:extLst>
                  <a:ext uri="{FF2B5EF4-FFF2-40B4-BE49-F238E27FC236}">
                    <a16:creationId xmlns:a16="http://schemas.microsoft.com/office/drawing/2014/main" id="{60DD138F-310F-46C7-A29E-44DA7BB8D00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5" name="Freeform 13345">
                <a:extLst>
                  <a:ext uri="{FF2B5EF4-FFF2-40B4-BE49-F238E27FC236}">
                    <a16:creationId xmlns:a16="http://schemas.microsoft.com/office/drawing/2014/main" id="{1F5682F3-F9D3-4F5B-8B44-5B6706EF123E}"/>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6" name="Freeform 13346">
                <a:extLst>
                  <a:ext uri="{FF2B5EF4-FFF2-40B4-BE49-F238E27FC236}">
                    <a16:creationId xmlns:a16="http://schemas.microsoft.com/office/drawing/2014/main" id="{05113969-E84C-47DC-92C4-130313C6918D}"/>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7" name="Freeform 13347">
                <a:extLst>
                  <a:ext uri="{FF2B5EF4-FFF2-40B4-BE49-F238E27FC236}">
                    <a16:creationId xmlns:a16="http://schemas.microsoft.com/office/drawing/2014/main" id="{46C3F337-B508-4030-87AE-DEDE14465F06}"/>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8" name="Freeform 13348">
                <a:extLst>
                  <a:ext uri="{FF2B5EF4-FFF2-40B4-BE49-F238E27FC236}">
                    <a16:creationId xmlns:a16="http://schemas.microsoft.com/office/drawing/2014/main" id="{BA8C6279-34CE-41DF-B3BD-FC7EE183ECD4}"/>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9" name="Freeform 13349">
                <a:extLst>
                  <a:ext uri="{FF2B5EF4-FFF2-40B4-BE49-F238E27FC236}">
                    <a16:creationId xmlns:a16="http://schemas.microsoft.com/office/drawing/2014/main" id="{A866CB33-0062-4278-A53C-49EF229BF97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0" name="Freeform 13350">
                <a:extLst>
                  <a:ext uri="{FF2B5EF4-FFF2-40B4-BE49-F238E27FC236}">
                    <a16:creationId xmlns:a16="http://schemas.microsoft.com/office/drawing/2014/main" id="{B2F60713-E99A-457C-A89A-16ECC45FD7DB}"/>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1" name="Freeform 13351">
                <a:extLst>
                  <a:ext uri="{FF2B5EF4-FFF2-40B4-BE49-F238E27FC236}">
                    <a16:creationId xmlns:a16="http://schemas.microsoft.com/office/drawing/2014/main" id="{AFC428FF-DF50-49E1-BD36-8A038DCDD43A}"/>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2" name="Freeform 13352">
                <a:extLst>
                  <a:ext uri="{FF2B5EF4-FFF2-40B4-BE49-F238E27FC236}">
                    <a16:creationId xmlns:a16="http://schemas.microsoft.com/office/drawing/2014/main" id="{8638EC2D-AA76-4DF0-8AF1-A66D0A872ACC}"/>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3" name="Freeform 13353">
                <a:extLst>
                  <a:ext uri="{FF2B5EF4-FFF2-40B4-BE49-F238E27FC236}">
                    <a16:creationId xmlns:a16="http://schemas.microsoft.com/office/drawing/2014/main" id="{FE26F199-EEF6-40BA-B664-E21A1869E8DA}"/>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4" name="Freeform 13354">
                <a:extLst>
                  <a:ext uri="{FF2B5EF4-FFF2-40B4-BE49-F238E27FC236}">
                    <a16:creationId xmlns:a16="http://schemas.microsoft.com/office/drawing/2014/main" id="{ED06348A-443F-42F3-99A1-9EB5C3574B53}"/>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5" name="Freeform 13355">
                <a:extLst>
                  <a:ext uri="{FF2B5EF4-FFF2-40B4-BE49-F238E27FC236}">
                    <a16:creationId xmlns:a16="http://schemas.microsoft.com/office/drawing/2014/main" id="{AA6B9151-E3E9-44A6-8425-83B5E0136999}"/>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6" name="Freeform 13356">
                <a:extLst>
                  <a:ext uri="{FF2B5EF4-FFF2-40B4-BE49-F238E27FC236}">
                    <a16:creationId xmlns:a16="http://schemas.microsoft.com/office/drawing/2014/main" id="{A0450DFD-9FD6-4D9C-B278-7B1099E320DD}"/>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7" name="Freeform 13357">
                <a:extLst>
                  <a:ext uri="{FF2B5EF4-FFF2-40B4-BE49-F238E27FC236}">
                    <a16:creationId xmlns:a16="http://schemas.microsoft.com/office/drawing/2014/main" id="{BF575FE4-60AC-43ED-94A8-4010F9AD5AA9}"/>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8" name="Freeform 13358">
                <a:extLst>
                  <a:ext uri="{FF2B5EF4-FFF2-40B4-BE49-F238E27FC236}">
                    <a16:creationId xmlns:a16="http://schemas.microsoft.com/office/drawing/2014/main" id="{C35C75F1-BCBB-4615-969D-1A48DBC2280D}"/>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9" name="Freeform 13359">
                <a:extLst>
                  <a:ext uri="{FF2B5EF4-FFF2-40B4-BE49-F238E27FC236}">
                    <a16:creationId xmlns:a16="http://schemas.microsoft.com/office/drawing/2014/main" id="{BFD1F682-1932-427E-A1CC-234113F83675}"/>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0" name="Freeform 13360">
                <a:extLst>
                  <a:ext uri="{FF2B5EF4-FFF2-40B4-BE49-F238E27FC236}">
                    <a16:creationId xmlns:a16="http://schemas.microsoft.com/office/drawing/2014/main" id="{42A05A70-2A7F-4449-9655-A2E767145042}"/>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1" name="Freeform 13361">
                <a:extLst>
                  <a:ext uri="{FF2B5EF4-FFF2-40B4-BE49-F238E27FC236}">
                    <a16:creationId xmlns:a16="http://schemas.microsoft.com/office/drawing/2014/main" id="{82CF964E-793F-4629-88FD-F0E4213745CA}"/>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2" name="Freeform 13362">
                <a:extLst>
                  <a:ext uri="{FF2B5EF4-FFF2-40B4-BE49-F238E27FC236}">
                    <a16:creationId xmlns:a16="http://schemas.microsoft.com/office/drawing/2014/main" id="{A97D46D3-8AE5-4E3A-B624-65135534F47E}"/>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3" name="Freeform 13363">
                <a:extLst>
                  <a:ext uri="{FF2B5EF4-FFF2-40B4-BE49-F238E27FC236}">
                    <a16:creationId xmlns:a16="http://schemas.microsoft.com/office/drawing/2014/main" id="{ADE2EDFD-53F7-413A-975A-1688019A4142}"/>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4" name="Freeform 13364">
                <a:extLst>
                  <a:ext uri="{FF2B5EF4-FFF2-40B4-BE49-F238E27FC236}">
                    <a16:creationId xmlns:a16="http://schemas.microsoft.com/office/drawing/2014/main" id="{7BF11C12-BEC6-4A8F-BB73-BB1DFBDA2837}"/>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5" name="Freeform 13365">
                <a:extLst>
                  <a:ext uri="{FF2B5EF4-FFF2-40B4-BE49-F238E27FC236}">
                    <a16:creationId xmlns:a16="http://schemas.microsoft.com/office/drawing/2014/main" id="{114FB524-5897-411E-85E0-5BF9775171E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6" name="Freeform 13366">
                <a:extLst>
                  <a:ext uri="{FF2B5EF4-FFF2-40B4-BE49-F238E27FC236}">
                    <a16:creationId xmlns:a16="http://schemas.microsoft.com/office/drawing/2014/main" id="{EAEEFAB6-3929-4999-A84F-8007F062874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7" name="Freeform 13367">
                <a:extLst>
                  <a:ext uri="{FF2B5EF4-FFF2-40B4-BE49-F238E27FC236}">
                    <a16:creationId xmlns:a16="http://schemas.microsoft.com/office/drawing/2014/main" id="{14EB8BD7-58C4-42DF-A659-2B1FDCA2FF88}"/>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8" name="Freeform 13368">
                <a:extLst>
                  <a:ext uri="{FF2B5EF4-FFF2-40B4-BE49-F238E27FC236}">
                    <a16:creationId xmlns:a16="http://schemas.microsoft.com/office/drawing/2014/main" id="{E2F83C51-F267-4D06-B8D2-BB80F6612FD4}"/>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9" name="Freeform 13369">
                <a:extLst>
                  <a:ext uri="{FF2B5EF4-FFF2-40B4-BE49-F238E27FC236}">
                    <a16:creationId xmlns:a16="http://schemas.microsoft.com/office/drawing/2014/main" id="{7E874182-9B8C-4423-B431-F3C44D90A845}"/>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0" name="Freeform 13370">
                <a:extLst>
                  <a:ext uri="{FF2B5EF4-FFF2-40B4-BE49-F238E27FC236}">
                    <a16:creationId xmlns:a16="http://schemas.microsoft.com/office/drawing/2014/main" id="{F75D60B6-47B2-4B15-9581-6195BB88E37E}"/>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1" name="Freeform 13371">
                <a:extLst>
                  <a:ext uri="{FF2B5EF4-FFF2-40B4-BE49-F238E27FC236}">
                    <a16:creationId xmlns:a16="http://schemas.microsoft.com/office/drawing/2014/main" id="{ACE92282-191F-4A1F-98B5-4B1F63E2445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2" name="Freeform 13372">
                <a:extLst>
                  <a:ext uri="{FF2B5EF4-FFF2-40B4-BE49-F238E27FC236}">
                    <a16:creationId xmlns:a16="http://schemas.microsoft.com/office/drawing/2014/main" id="{ECC5DDB0-7D95-41AB-9C6E-7828B98A35BF}"/>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3" name="Freeform 13373">
                <a:extLst>
                  <a:ext uri="{FF2B5EF4-FFF2-40B4-BE49-F238E27FC236}">
                    <a16:creationId xmlns:a16="http://schemas.microsoft.com/office/drawing/2014/main" id="{177971B4-48BD-4714-8415-4C985944B5B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4" name="Freeform 13374">
                <a:extLst>
                  <a:ext uri="{FF2B5EF4-FFF2-40B4-BE49-F238E27FC236}">
                    <a16:creationId xmlns:a16="http://schemas.microsoft.com/office/drawing/2014/main" id="{53DA8279-00CD-4211-AF1F-0165F220BBD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5" name="Freeform 13375">
                <a:extLst>
                  <a:ext uri="{FF2B5EF4-FFF2-40B4-BE49-F238E27FC236}">
                    <a16:creationId xmlns:a16="http://schemas.microsoft.com/office/drawing/2014/main" id="{5D0B4E6C-3DE6-46A9-9C2C-D36795B11C1A}"/>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6" name="Freeform 13376">
                <a:extLst>
                  <a:ext uri="{FF2B5EF4-FFF2-40B4-BE49-F238E27FC236}">
                    <a16:creationId xmlns:a16="http://schemas.microsoft.com/office/drawing/2014/main" id="{2C1EEF5D-A7C3-42FE-8B25-6D6C789AEA58}"/>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7" name="Freeform 13377">
                <a:extLst>
                  <a:ext uri="{FF2B5EF4-FFF2-40B4-BE49-F238E27FC236}">
                    <a16:creationId xmlns:a16="http://schemas.microsoft.com/office/drawing/2014/main" id="{5C03A871-5D49-40BA-88F3-A599DAC2B80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8" name="Freeform 13378">
                <a:extLst>
                  <a:ext uri="{FF2B5EF4-FFF2-40B4-BE49-F238E27FC236}">
                    <a16:creationId xmlns:a16="http://schemas.microsoft.com/office/drawing/2014/main" id="{DC356376-BEE9-4A04-9664-7B11BA07997A}"/>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9" name="Freeform 13379">
                <a:extLst>
                  <a:ext uri="{FF2B5EF4-FFF2-40B4-BE49-F238E27FC236}">
                    <a16:creationId xmlns:a16="http://schemas.microsoft.com/office/drawing/2014/main" id="{F0D1DB60-BFF4-4917-8B94-56DEA537CD7F}"/>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0" name="Freeform 13380">
                <a:extLst>
                  <a:ext uri="{FF2B5EF4-FFF2-40B4-BE49-F238E27FC236}">
                    <a16:creationId xmlns:a16="http://schemas.microsoft.com/office/drawing/2014/main" id="{04C9042D-2B79-4676-B36D-93FA9ED2C250}"/>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1" name="Freeform 13381">
                <a:extLst>
                  <a:ext uri="{FF2B5EF4-FFF2-40B4-BE49-F238E27FC236}">
                    <a16:creationId xmlns:a16="http://schemas.microsoft.com/office/drawing/2014/main" id="{9F84E6C3-2D3B-4360-9F5B-CF3481E43ADC}"/>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2" name="Freeform 13382">
                <a:extLst>
                  <a:ext uri="{FF2B5EF4-FFF2-40B4-BE49-F238E27FC236}">
                    <a16:creationId xmlns:a16="http://schemas.microsoft.com/office/drawing/2014/main" id="{BACD9BEF-F682-4196-86B2-4D32A25982F7}"/>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3" name="Freeform 13383">
                <a:extLst>
                  <a:ext uri="{FF2B5EF4-FFF2-40B4-BE49-F238E27FC236}">
                    <a16:creationId xmlns:a16="http://schemas.microsoft.com/office/drawing/2014/main" id="{6555229C-966C-4315-A672-2248D4C95BD1}"/>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4" name="Freeform 13384">
                <a:extLst>
                  <a:ext uri="{FF2B5EF4-FFF2-40B4-BE49-F238E27FC236}">
                    <a16:creationId xmlns:a16="http://schemas.microsoft.com/office/drawing/2014/main" id="{4C894CCC-82A8-407E-B86A-135ECF1EA2CE}"/>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5" name="Freeform 13385">
                <a:extLst>
                  <a:ext uri="{FF2B5EF4-FFF2-40B4-BE49-F238E27FC236}">
                    <a16:creationId xmlns:a16="http://schemas.microsoft.com/office/drawing/2014/main" id="{1F36C479-3102-43F2-B9D3-2ADE9B271556}"/>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6" name="Freeform 13386">
                <a:extLst>
                  <a:ext uri="{FF2B5EF4-FFF2-40B4-BE49-F238E27FC236}">
                    <a16:creationId xmlns:a16="http://schemas.microsoft.com/office/drawing/2014/main" id="{B771A1E4-099B-406C-900D-815AA900EA52}"/>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7" name="Freeform 13387">
                <a:extLst>
                  <a:ext uri="{FF2B5EF4-FFF2-40B4-BE49-F238E27FC236}">
                    <a16:creationId xmlns:a16="http://schemas.microsoft.com/office/drawing/2014/main" id="{3F12707A-536C-4311-9B97-3C95EF270749}"/>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8" name="Freeform 13388">
                <a:extLst>
                  <a:ext uri="{FF2B5EF4-FFF2-40B4-BE49-F238E27FC236}">
                    <a16:creationId xmlns:a16="http://schemas.microsoft.com/office/drawing/2014/main" id="{CC64D5E8-BAF0-4479-99E6-554287D9107F}"/>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9" name="Freeform 13389">
                <a:extLst>
                  <a:ext uri="{FF2B5EF4-FFF2-40B4-BE49-F238E27FC236}">
                    <a16:creationId xmlns:a16="http://schemas.microsoft.com/office/drawing/2014/main" id="{BD9AC332-E57D-4486-A218-5B4B97557C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0" name="Freeform 13390">
                <a:extLst>
                  <a:ext uri="{FF2B5EF4-FFF2-40B4-BE49-F238E27FC236}">
                    <a16:creationId xmlns:a16="http://schemas.microsoft.com/office/drawing/2014/main" id="{1BE9B7A1-5411-4196-970B-608D457D4B93}"/>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1" name="Freeform 13391">
                <a:extLst>
                  <a:ext uri="{FF2B5EF4-FFF2-40B4-BE49-F238E27FC236}">
                    <a16:creationId xmlns:a16="http://schemas.microsoft.com/office/drawing/2014/main" id="{ACC3D8D5-604F-4E35-AEEE-2647FA737669}"/>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2" name="Freeform 13392">
                <a:extLst>
                  <a:ext uri="{FF2B5EF4-FFF2-40B4-BE49-F238E27FC236}">
                    <a16:creationId xmlns:a16="http://schemas.microsoft.com/office/drawing/2014/main" id="{391F984B-0384-4BA1-9242-31532C75A9D7}"/>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3" name="Freeform 13393">
                <a:extLst>
                  <a:ext uri="{FF2B5EF4-FFF2-40B4-BE49-F238E27FC236}">
                    <a16:creationId xmlns:a16="http://schemas.microsoft.com/office/drawing/2014/main" id="{0FBDD006-84F0-46E8-92D1-0F243ABFA471}"/>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4" name="Freeform 13394">
                <a:extLst>
                  <a:ext uri="{FF2B5EF4-FFF2-40B4-BE49-F238E27FC236}">
                    <a16:creationId xmlns:a16="http://schemas.microsoft.com/office/drawing/2014/main" id="{79001FE7-94A7-427C-BFBA-B82A0BCDCF5D}"/>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5" name="Freeform 13395">
                <a:extLst>
                  <a:ext uri="{FF2B5EF4-FFF2-40B4-BE49-F238E27FC236}">
                    <a16:creationId xmlns:a16="http://schemas.microsoft.com/office/drawing/2014/main" id="{16C1BA5C-527E-4EA9-9E65-D8F85BA7903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6" name="Freeform 13396">
                <a:extLst>
                  <a:ext uri="{FF2B5EF4-FFF2-40B4-BE49-F238E27FC236}">
                    <a16:creationId xmlns:a16="http://schemas.microsoft.com/office/drawing/2014/main" id="{136EDC63-8B8C-4D61-8352-D4452E4E1129}"/>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7" name="Freeform 13397">
                <a:extLst>
                  <a:ext uri="{FF2B5EF4-FFF2-40B4-BE49-F238E27FC236}">
                    <a16:creationId xmlns:a16="http://schemas.microsoft.com/office/drawing/2014/main" id="{DC710702-94D4-4FC9-8FBC-13740FF0C042}"/>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8" name="Freeform 13398">
                <a:extLst>
                  <a:ext uri="{FF2B5EF4-FFF2-40B4-BE49-F238E27FC236}">
                    <a16:creationId xmlns:a16="http://schemas.microsoft.com/office/drawing/2014/main" id="{FB9944E7-0FB0-4F3C-B310-67E3BBD034D0}"/>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9" name="Freeform 13399">
                <a:extLst>
                  <a:ext uri="{FF2B5EF4-FFF2-40B4-BE49-F238E27FC236}">
                    <a16:creationId xmlns:a16="http://schemas.microsoft.com/office/drawing/2014/main" id="{2BE807B9-7432-4F87-8EBC-9616803E8A3E}"/>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0" name="Freeform 13400">
                <a:extLst>
                  <a:ext uri="{FF2B5EF4-FFF2-40B4-BE49-F238E27FC236}">
                    <a16:creationId xmlns:a16="http://schemas.microsoft.com/office/drawing/2014/main" id="{98FACAD9-EB60-417B-904D-DBD1BB9B3850}"/>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1" name="Freeform 13401">
                <a:extLst>
                  <a:ext uri="{FF2B5EF4-FFF2-40B4-BE49-F238E27FC236}">
                    <a16:creationId xmlns:a16="http://schemas.microsoft.com/office/drawing/2014/main" id="{2FB8A72B-B161-4D83-9230-7B402D1DAC87}"/>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2" name="Freeform 13402">
                <a:extLst>
                  <a:ext uri="{FF2B5EF4-FFF2-40B4-BE49-F238E27FC236}">
                    <a16:creationId xmlns:a16="http://schemas.microsoft.com/office/drawing/2014/main" id="{82F4F705-05B2-46E6-A25F-120C648ABB46}"/>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3" name="Freeform 13403">
                <a:extLst>
                  <a:ext uri="{FF2B5EF4-FFF2-40B4-BE49-F238E27FC236}">
                    <a16:creationId xmlns:a16="http://schemas.microsoft.com/office/drawing/2014/main" id="{BF210215-DEC6-4026-8E61-DD0A42E8536C}"/>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4" name="Freeform 13404">
                <a:extLst>
                  <a:ext uri="{FF2B5EF4-FFF2-40B4-BE49-F238E27FC236}">
                    <a16:creationId xmlns:a16="http://schemas.microsoft.com/office/drawing/2014/main" id="{44A85F62-4247-4BF8-A31F-A3BB25E3E66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5" name="Freeform 13405">
                <a:extLst>
                  <a:ext uri="{FF2B5EF4-FFF2-40B4-BE49-F238E27FC236}">
                    <a16:creationId xmlns:a16="http://schemas.microsoft.com/office/drawing/2014/main" id="{D2C0939F-8A45-4DBC-8CC8-865385BC4957}"/>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6" name="Freeform 13406">
                <a:extLst>
                  <a:ext uri="{FF2B5EF4-FFF2-40B4-BE49-F238E27FC236}">
                    <a16:creationId xmlns:a16="http://schemas.microsoft.com/office/drawing/2014/main" id="{DED30289-31AD-4191-857C-8E764D0A864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7" name="Freeform 13407">
                <a:extLst>
                  <a:ext uri="{FF2B5EF4-FFF2-40B4-BE49-F238E27FC236}">
                    <a16:creationId xmlns:a16="http://schemas.microsoft.com/office/drawing/2014/main" id="{7373518C-B8D3-4C5C-B289-479A3F96409C}"/>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8" name="Freeform 13408">
                <a:extLst>
                  <a:ext uri="{FF2B5EF4-FFF2-40B4-BE49-F238E27FC236}">
                    <a16:creationId xmlns:a16="http://schemas.microsoft.com/office/drawing/2014/main" id="{B67ED68B-C23C-4772-859B-3A5443D3E0D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9" name="Freeform 13409">
                <a:extLst>
                  <a:ext uri="{FF2B5EF4-FFF2-40B4-BE49-F238E27FC236}">
                    <a16:creationId xmlns:a16="http://schemas.microsoft.com/office/drawing/2014/main" id="{50CD6B09-56F8-4272-B23F-F2B699DC847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0" name="Freeform 13410">
                <a:extLst>
                  <a:ext uri="{FF2B5EF4-FFF2-40B4-BE49-F238E27FC236}">
                    <a16:creationId xmlns:a16="http://schemas.microsoft.com/office/drawing/2014/main" id="{1826829A-A1E4-4019-87C7-4AE942DF3A0B}"/>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1" name="Freeform 13411">
                <a:extLst>
                  <a:ext uri="{FF2B5EF4-FFF2-40B4-BE49-F238E27FC236}">
                    <a16:creationId xmlns:a16="http://schemas.microsoft.com/office/drawing/2014/main" id="{403596CD-F1E9-409D-90CB-79D3A09A129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2" name="Freeform 13412">
                <a:extLst>
                  <a:ext uri="{FF2B5EF4-FFF2-40B4-BE49-F238E27FC236}">
                    <a16:creationId xmlns:a16="http://schemas.microsoft.com/office/drawing/2014/main" id="{02D54028-C86C-45C6-B88F-21CA8135175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3" name="Freeform 13413">
                <a:extLst>
                  <a:ext uri="{FF2B5EF4-FFF2-40B4-BE49-F238E27FC236}">
                    <a16:creationId xmlns:a16="http://schemas.microsoft.com/office/drawing/2014/main" id="{C48BE4CF-E211-498D-91EE-E5942C77514F}"/>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4" name="Freeform 13414">
                <a:extLst>
                  <a:ext uri="{FF2B5EF4-FFF2-40B4-BE49-F238E27FC236}">
                    <a16:creationId xmlns:a16="http://schemas.microsoft.com/office/drawing/2014/main" id="{16EB99DF-5E56-453A-A3A7-6004280F2837}"/>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5" name="Freeform 13415">
                <a:extLst>
                  <a:ext uri="{FF2B5EF4-FFF2-40B4-BE49-F238E27FC236}">
                    <a16:creationId xmlns:a16="http://schemas.microsoft.com/office/drawing/2014/main" id="{FBFEC9DE-A7F3-44FB-A354-B6D3DCE3D8B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6" name="Freeform 13416">
                <a:extLst>
                  <a:ext uri="{FF2B5EF4-FFF2-40B4-BE49-F238E27FC236}">
                    <a16:creationId xmlns:a16="http://schemas.microsoft.com/office/drawing/2014/main" id="{556E9A30-30A7-4F5B-9727-05903E42D26E}"/>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7" name="Freeform 13417">
                <a:extLst>
                  <a:ext uri="{FF2B5EF4-FFF2-40B4-BE49-F238E27FC236}">
                    <a16:creationId xmlns:a16="http://schemas.microsoft.com/office/drawing/2014/main" id="{ADE51774-A0DE-45A1-A0C3-5CA066F24BA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8" name="Freeform 13418">
                <a:extLst>
                  <a:ext uri="{FF2B5EF4-FFF2-40B4-BE49-F238E27FC236}">
                    <a16:creationId xmlns:a16="http://schemas.microsoft.com/office/drawing/2014/main" id="{C1D23E1F-9028-4D92-863E-AACB247A2F5B}"/>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9" name="Freeform 13419">
                <a:extLst>
                  <a:ext uri="{FF2B5EF4-FFF2-40B4-BE49-F238E27FC236}">
                    <a16:creationId xmlns:a16="http://schemas.microsoft.com/office/drawing/2014/main" id="{040B9A9B-E0BB-4FC5-8E3F-A8F3BC435440}"/>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0" name="Freeform 13420">
                <a:extLst>
                  <a:ext uri="{FF2B5EF4-FFF2-40B4-BE49-F238E27FC236}">
                    <a16:creationId xmlns:a16="http://schemas.microsoft.com/office/drawing/2014/main" id="{6F00EF6A-B741-4075-B995-D8FDF47FF17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1" name="Freeform 13421">
                <a:extLst>
                  <a:ext uri="{FF2B5EF4-FFF2-40B4-BE49-F238E27FC236}">
                    <a16:creationId xmlns:a16="http://schemas.microsoft.com/office/drawing/2014/main" id="{515312F0-6C9C-4CB8-9589-7CD5CAC001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2" name="Freeform 13422">
                <a:extLst>
                  <a:ext uri="{FF2B5EF4-FFF2-40B4-BE49-F238E27FC236}">
                    <a16:creationId xmlns:a16="http://schemas.microsoft.com/office/drawing/2014/main" id="{4C7F36A7-CF40-47DC-B00E-39C2D1ABE9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3" name="Freeform 13423">
                <a:extLst>
                  <a:ext uri="{FF2B5EF4-FFF2-40B4-BE49-F238E27FC236}">
                    <a16:creationId xmlns:a16="http://schemas.microsoft.com/office/drawing/2014/main" id="{584A1E40-E3F0-4EFE-A2B6-0199C7E6D9B7}"/>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4" name="Freeform 13424">
                <a:extLst>
                  <a:ext uri="{FF2B5EF4-FFF2-40B4-BE49-F238E27FC236}">
                    <a16:creationId xmlns:a16="http://schemas.microsoft.com/office/drawing/2014/main" id="{19A70DE7-FD3C-469D-ACD2-BB1D79EAEEEE}"/>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5" name="Freeform 13425">
                <a:extLst>
                  <a:ext uri="{FF2B5EF4-FFF2-40B4-BE49-F238E27FC236}">
                    <a16:creationId xmlns:a16="http://schemas.microsoft.com/office/drawing/2014/main" id="{7F4B6526-C529-4273-A090-FFDFFD3A10F8}"/>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6" name="Freeform 13426">
                <a:extLst>
                  <a:ext uri="{FF2B5EF4-FFF2-40B4-BE49-F238E27FC236}">
                    <a16:creationId xmlns:a16="http://schemas.microsoft.com/office/drawing/2014/main" id="{EFE88A27-83B0-45C7-848C-44AFA30DC343}"/>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7" name="Freeform 13427">
                <a:extLst>
                  <a:ext uri="{FF2B5EF4-FFF2-40B4-BE49-F238E27FC236}">
                    <a16:creationId xmlns:a16="http://schemas.microsoft.com/office/drawing/2014/main" id="{1B07930C-8DBF-46C1-97A4-A6C8DF534A3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8" name="Freeform 13428">
                <a:extLst>
                  <a:ext uri="{FF2B5EF4-FFF2-40B4-BE49-F238E27FC236}">
                    <a16:creationId xmlns:a16="http://schemas.microsoft.com/office/drawing/2014/main" id="{E8758467-0FCE-44EF-A50A-E793D9D1ADBF}"/>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9" name="Freeform 13429">
                <a:extLst>
                  <a:ext uri="{FF2B5EF4-FFF2-40B4-BE49-F238E27FC236}">
                    <a16:creationId xmlns:a16="http://schemas.microsoft.com/office/drawing/2014/main" id="{F301F64E-E87E-4D1A-A135-5A9548F8195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0" name="Freeform 13430">
                <a:extLst>
                  <a:ext uri="{FF2B5EF4-FFF2-40B4-BE49-F238E27FC236}">
                    <a16:creationId xmlns:a16="http://schemas.microsoft.com/office/drawing/2014/main" id="{4F3BB84E-1308-4D55-97BA-68CDBAB035FC}"/>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1" name="Freeform 13431">
                <a:extLst>
                  <a:ext uri="{FF2B5EF4-FFF2-40B4-BE49-F238E27FC236}">
                    <a16:creationId xmlns:a16="http://schemas.microsoft.com/office/drawing/2014/main" id="{4C364CC2-6526-43CC-BB1F-3C971E3A8D02}"/>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2" name="Freeform 13432">
                <a:extLst>
                  <a:ext uri="{FF2B5EF4-FFF2-40B4-BE49-F238E27FC236}">
                    <a16:creationId xmlns:a16="http://schemas.microsoft.com/office/drawing/2014/main" id="{FE210EFC-7157-4222-84D1-A6D6D73C7F50}"/>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3" name="Freeform 13433">
                <a:extLst>
                  <a:ext uri="{FF2B5EF4-FFF2-40B4-BE49-F238E27FC236}">
                    <a16:creationId xmlns:a16="http://schemas.microsoft.com/office/drawing/2014/main" id="{C6DF5C5A-4007-4B64-B972-C86F5A03C0FB}"/>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4" name="Freeform 13434">
                <a:extLst>
                  <a:ext uri="{FF2B5EF4-FFF2-40B4-BE49-F238E27FC236}">
                    <a16:creationId xmlns:a16="http://schemas.microsoft.com/office/drawing/2014/main" id="{9585A13E-1BCA-49DD-A2A4-3D9E959684B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5" name="Freeform 13435">
                <a:extLst>
                  <a:ext uri="{FF2B5EF4-FFF2-40B4-BE49-F238E27FC236}">
                    <a16:creationId xmlns:a16="http://schemas.microsoft.com/office/drawing/2014/main" id="{88F87855-7E7D-46DB-A36A-15121E9EEA88}"/>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6" name="Freeform 13436">
                <a:extLst>
                  <a:ext uri="{FF2B5EF4-FFF2-40B4-BE49-F238E27FC236}">
                    <a16:creationId xmlns:a16="http://schemas.microsoft.com/office/drawing/2014/main" id="{06FFBF9F-FD05-4D76-A9D8-CEFB42D06E09}"/>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7" name="Freeform 13437">
                <a:extLst>
                  <a:ext uri="{FF2B5EF4-FFF2-40B4-BE49-F238E27FC236}">
                    <a16:creationId xmlns:a16="http://schemas.microsoft.com/office/drawing/2014/main" id="{FF7F5F48-F192-429D-8C5E-A539402F1749}"/>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8" name="Freeform 13438">
                <a:extLst>
                  <a:ext uri="{FF2B5EF4-FFF2-40B4-BE49-F238E27FC236}">
                    <a16:creationId xmlns:a16="http://schemas.microsoft.com/office/drawing/2014/main" id="{06B18230-C172-4B5B-A9B9-B04ED9426857}"/>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9" name="Freeform 13439">
                <a:extLst>
                  <a:ext uri="{FF2B5EF4-FFF2-40B4-BE49-F238E27FC236}">
                    <a16:creationId xmlns:a16="http://schemas.microsoft.com/office/drawing/2014/main" id="{D662C922-98BF-4D2F-A133-EE39076C5C8D}"/>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0" name="Freeform 13440">
                <a:extLst>
                  <a:ext uri="{FF2B5EF4-FFF2-40B4-BE49-F238E27FC236}">
                    <a16:creationId xmlns:a16="http://schemas.microsoft.com/office/drawing/2014/main" id="{3E966EC6-1ECF-4741-8825-66C691CA0A60}"/>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1" name="Freeform 13441">
                <a:extLst>
                  <a:ext uri="{FF2B5EF4-FFF2-40B4-BE49-F238E27FC236}">
                    <a16:creationId xmlns:a16="http://schemas.microsoft.com/office/drawing/2014/main" id="{4A0A8DCC-D5FA-460B-AB99-7AC6F47278DB}"/>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2" name="Freeform 13442">
                <a:extLst>
                  <a:ext uri="{FF2B5EF4-FFF2-40B4-BE49-F238E27FC236}">
                    <a16:creationId xmlns:a16="http://schemas.microsoft.com/office/drawing/2014/main" id="{9CA32A3A-FB73-4DB3-9389-8F6DB0074696}"/>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3" name="Freeform 13443">
                <a:extLst>
                  <a:ext uri="{FF2B5EF4-FFF2-40B4-BE49-F238E27FC236}">
                    <a16:creationId xmlns:a16="http://schemas.microsoft.com/office/drawing/2014/main" id="{2B5BF814-5111-47E6-B076-16D73957E00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4" name="Freeform 13444">
                <a:extLst>
                  <a:ext uri="{FF2B5EF4-FFF2-40B4-BE49-F238E27FC236}">
                    <a16:creationId xmlns:a16="http://schemas.microsoft.com/office/drawing/2014/main" id="{2EE03B01-A61B-46CA-96EF-743CD5719FAE}"/>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5" name="Freeform 13445">
                <a:extLst>
                  <a:ext uri="{FF2B5EF4-FFF2-40B4-BE49-F238E27FC236}">
                    <a16:creationId xmlns:a16="http://schemas.microsoft.com/office/drawing/2014/main" id="{AE18A998-7C4E-4167-B6EB-9F683DE676EE}"/>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6" name="Freeform 13446">
                <a:extLst>
                  <a:ext uri="{FF2B5EF4-FFF2-40B4-BE49-F238E27FC236}">
                    <a16:creationId xmlns:a16="http://schemas.microsoft.com/office/drawing/2014/main" id="{9FAC597C-69E5-4881-AB9A-46A9FD01899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7" name="Freeform 13447">
                <a:extLst>
                  <a:ext uri="{FF2B5EF4-FFF2-40B4-BE49-F238E27FC236}">
                    <a16:creationId xmlns:a16="http://schemas.microsoft.com/office/drawing/2014/main" id="{E15762BC-D239-410B-8524-BDFC41D1B718}"/>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8" name="Freeform 13448">
                <a:extLst>
                  <a:ext uri="{FF2B5EF4-FFF2-40B4-BE49-F238E27FC236}">
                    <a16:creationId xmlns:a16="http://schemas.microsoft.com/office/drawing/2014/main" id="{D1EE2EC5-AE5A-495B-98B9-2CD7F4CE8364}"/>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9" name="Freeform 13449">
                <a:extLst>
                  <a:ext uri="{FF2B5EF4-FFF2-40B4-BE49-F238E27FC236}">
                    <a16:creationId xmlns:a16="http://schemas.microsoft.com/office/drawing/2014/main" id="{F3094AA4-B2C9-482C-9F4F-C782D106368D}"/>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0" name="Freeform 13450">
                <a:extLst>
                  <a:ext uri="{FF2B5EF4-FFF2-40B4-BE49-F238E27FC236}">
                    <a16:creationId xmlns:a16="http://schemas.microsoft.com/office/drawing/2014/main" id="{EB7B8DA5-5438-4802-84AC-E91FEB70BC7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1" name="Freeform 13451">
                <a:extLst>
                  <a:ext uri="{FF2B5EF4-FFF2-40B4-BE49-F238E27FC236}">
                    <a16:creationId xmlns:a16="http://schemas.microsoft.com/office/drawing/2014/main" id="{9B458910-3AB2-4072-AEC3-D703C6C26C35}"/>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2" name="Freeform 13452">
                <a:extLst>
                  <a:ext uri="{FF2B5EF4-FFF2-40B4-BE49-F238E27FC236}">
                    <a16:creationId xmlns:a16="http://schemas.microsoft.com/office/drawing/2014/main" id="{5C812AE1-AFA6-4B26-B212-F6EAF2DF6F18}"/>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3" name="Freeform 13453">
                <a:extLst>
                  <a:ext uri="{FF2B5EF4-FFF2-40B4-BE49-F238E27FC236}">
                    <a16:creationId xmlns:a16="http://schemas.microsoft.com/office/drawing/2014/main" id="{C2853584-F449-4BDC-B337-DC8C0B1F4220}"/>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4" name="Freeform 13454">
                <a:extLst>
                  <a:ext uri="{FF2B5EF4-FFF2-40B4-BE49-F238E27FC236}">
                    <a16:creationId xmlns:a16="http://schemas.microsoft.com/office/drawing/2014/main" id="{0C79550E-4835-4F12-94DD-6F37AE426BFC}"/>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5" name="Freeform 13455">
                <a:extLst>
                  <a:ext uri="{FF2B5EF4-FFF2-40B4-BE49-F238E27FC236}">
                    <a16:creationId xmlns:a16="http://schemas.microsoft.com/office/drawing/2014/main" id="{17290326-67A2-454B-9C06-A5DCBBD5384A}"/>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6" name="Freeform 13456">
                <a:extLst>
                  <a:ext uri="{FF2B5EF4-FFF2-40B4-BE49-F238E27FC236}">
                    <a16:creationId xmlns:a16="http://schemas.microsoft.com/office/drawing/2014/main" id="{0EC45693-2126-4DDF-B386-3499554EFFE4}"/>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7" name="Freeform 13457">
                <a:extLst>
                  <a:ext uri="{FF2B5EF4-FFF2-40B4-BE49-F238E27FC236}">
                    <a16:creationId xmlns:a16="http://schemas.microsoft.com/office/drawing/2014/main" id="{113D82B0-04AA-4061-976C-A9D4AEBE68DA}"/>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8" name="Freeform 13458">
                <a:extLst>
                  <a:ext uri="{FF2B5EF4-FFF2-40B4-BE49-F238E27FC236}">
                    <a16:creationId xmlns:a16="http://schemas.microsoft.com/office/drawing/2014/main" id="{5C18973D-DA9E-411A-AF94-01CB2CE3975D}"/>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9" name="Freeform 13459">
                <a:extLst>
                  <a:ext uri="{FF2B5EF4-FFF2-40B4-BE49-F238E27FC236}">
                    <a16:creationId xmlns:a16="http://schemas.microsoft.com/office/drawing/2014/main" id="{B7EAE9F4-FE72-4C56-8496-524D9C0C5066}"/>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0" name="Freeform 13460">
                <a:extLst>
                  <a:ext uri="{FF2B5EF4-FFF2-40B4-BE49-F238E27FC236}">
                    <a16:creationId xmlns:a16="http://schemas.microsoft.com/office/drawing/2014/main" id="{D87F2C00-6B14-475A-A20B-F8794E40A4C2}"/>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1" name="Freeform 13461">
                <a:extLst>
                  <a:ext uri="{FF2B5EF4-FFF2-40B4-BE49-F238E27FC236}">
                    <a16:creationId xmlns:a16="http://schemas.microsoft.com/office/drawing/2014/main" id="{3406274F-7DFB-42E9-8AB4-BDD43A43C13C}"/>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2" name="Freeform 13462">
                <a:extLst>
                  <a:ext uri="{FF2B5EF4-FFF2-40B4-BE49-F238E27FC236}">
                    <a16:creationId xmlns:a16="http://schemas.microsoft.com/office/drawing/2014/main" id="{99437BAC-0577-49DF-8C98-83DBE8320F9A}"/>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3" name="Freeform 13463">
                <a:extLst>
                  <a:ext uri="{FF2B5EF4-FFF2-40B4-BE49-F238E27FC236}">
                    <a16:creationId xmlns:a16="http://schemas.microsoft.com/office/drawing/2014/main" id="{CFACD169-716C-46B7-B716-2A22CC8FB83F}"/>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4" name="Freeform 13464">
                <a:extLst>
                  <a:ext uri="{FF2B5EF4-FFF2-40B4-BE49-F238E27FC236}">
                    <a16:creationId xmlns:a16="http://schemas.microsoft.com/office/drawing/2014/main" id="{D4B0858F-A30C-43E2-ADB7-C303576D3E8E}"/>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5" name="Freeform 13465">
                <a:extLst>
                  <a:ext uri="{FF2B5EF4-FFF2-40B4-BE49-F238E27FC236}">
                    <a16:creationId xmlns:a16="http://schemas.microsoft.com/office/drawing/2014/main" id="{09777E05-5D48-4B70-9D63-88D6344ED0D3}"/>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6" name="Freeform 13466">
                <a:extLst>
                  <a:ext uri="{FF2B5EF4-FFF2-40B4-BE49-F238E27FC236}">
                    <a16:creationId xmlns:a16="http://schemas.microsoft.com/office/drawing/2014/main" id="{CEB40995-79C8-4458-AD47-BBFA6E112960}"/>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7" name="Freeform 13467">
                <a:extLst>
                  <a:ext uri="{FF2B5EF4-FFF2-40B4-BE49-F238E27FC236}">
                    <a16:creationId xmlns:a16="http://schemas.microsoft.com/office/drawing/2014/main" id="{4AD7203C-5B82-40ED-B490-F33D00FC9F53}"/>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8" name="Freeform 13468">
                <a:extLst>
                  <a:ext uri="{FF2B5EF4-FFF2-40B4-BE49-F238E27FC236}">
                    <a16:creationId xmlns:a16="http://schemas.microsoft.com/office/drawing/2014/main" id="{BDA09D81-98AB-4376-BBC4-575C4AFFA5C7}"/>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9" name="Freeform 13469">
                <a:extLst>
                  <a:ext uri="{FF2B5EF4-FFF2-40B4-BE49-F238E27FC236}">
                    <a16:creationId xmlns:a16="http://schemas.microsoft.com/office/drawing/2014/main" id="{BB4E27D7-CECA-45A8-8192-4D67D650A626}"/>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0" name="Freeform 13470">
                <a:extLst>
                  <a:ext uri="{FF2B5EF4-FFF2-40B4-BE49-F238E27FC236}">
                    <a16:creationId xmlns:a16="http://schemas.microsoft.com/office/drawing/2014/main" id="{8E02F911-D46A-41E0-80C3-4D1F7E1356C4}"/>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1" name="Freeform 13471">
                <a:extLst>
                  <a:ext uri="{FF2B5EF4-FFF2-40B4-BE49-F238E27FC236}">
                    <a16:creationId xmlns:a16="http://schemas.microsoft.com/office/drawing/2014/main" id="{2606B7E6-00D9-4556-B444-A596AFEA072C}"/>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2" name="Freeform 13472">
                <a:extLst>
                  <a:ext uri="{FF2B5EF4-FFF2-40B4-BE49-F238E27FC236}">
                    <a16:creationId xmlns:a16="http://schemas.microsoft.com/office/drawing/2014/main" id="{A8DBDD1D-F80A-421F-84B1-D857E40D002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3" name="Freeform 13473">
                <a:extLst>
                  <a:ext uri="{FF2B5EF4-FFF2-40B4-BE49-F238E27FC236}">
                    <a16:creationId xmlns:a16="http://schemas.microsoft.com/office/drawing/2014/main" id="{97194DFF-CF82-4A71-A6A1-D9F5D4B217EA}"/>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4" name="Freeform 13474">
                <a:extLst>
                  <a:ext uri="{FF2B5EF4-FFF2-40B4-BE49-F238E27FC236}">
                    <a16:creationId xmlns:a16="http://schemas.microsoft.com/office/drawing/2014/main" id="{D46D6696-30F6-425B-8737-74B52B8FB537}"/>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5" name="Freeform 13475">
                <a:extLst>
                  <a:ext uri="{FF2B5EF4-FFF2-40B4-BE49-F238E27FC236}">
                    <a16:creationId xmlns:a16="http://schemas.microsoft.com/office/drawing/2014/main" id="{9F5F07D4-C239-4668-ADBC-AF4A5A9730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6" name="Freeform 13476">
                <a:extLst>
                  <a:ext uri="{FF2B5EF4-FFF2-40B4-BE49-F238E27FC236}">
                    <a16:creationId xmlns:a16="http://schemas.microsoft.com/office/drawing/2014/main" id="{EFDF889A-C837-491B-8CF5-9F48852A5761}"/>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7" name="Freeform 13477">
                <a:extLst>
                  <a:ext uri="{FF2B5EF4-FFF2-40B4-BE49-F238E27FC236}">
                    <a16:creationId xmlns:a16="http://schemas.microsoft.com/office/drawing/2014/main" id="{FBD1F97C-96DA-4E8A-893E-D77003DF674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8" name="Freeform 13478">
                <a:extLst>
                  <a:ext uri="{FF2B5EF4-FFF2-40B4-BE49-F238E27FC236}">
                    <a16:creationId xmlns:a16="http://schemas.microsoft.com/office/drawing/2014/main" id="{751AD6CD-BCB0-46FD-8DF4-C75C74353D95}"/>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9" name="Freeform 13479">
                <a:extLst>
                  <a:ext uri="{FF2B5EF4-FFF2-40B4-BE49-F238E27FC236}">
                    <a16:creationId xmlns:a16="http://schemas.microsoft.com/office/drawing/2014/main" id="{E173C906-55D0-40C4-A845-CCCBDDE0A461}"/>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0" name="Freeform 13480">
                <a:extLst>
                  <a:ext uri="{FF2B5EF4-FFF2-40B4-BE49-F238E27FC236}">
                    <a16:creationId xmlns:a16="http://schemas.microsoft.com/office/drawing/2014/main" id="{9D1E8A8E-DF73-4D9B-8A29-EFE8EB2FA3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1" name="Freeform 13481">
                <a:extLst>
                  <a:ext uri="{FF2B5EF4-FFF2-40B4-BE49-F238E27FC236}">
                    <a16:creationId xmlns:a16="http://schemas.microsoft.com/office/drawing/2014/main" id="{2DC58807-9756-4B34-9828-909634146AFF}"/>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2" name="Freeform 13482">
                <a:extLst>
                  <a:ext uri="{FF2B5EF4-FFF2-40B4-BE49-F238E27FC236}">
                    <a16:creationId xmlns:a16="http://schemas.microsoft.com/office/drawing/2014/main" id="{E29D54B5-80D2-455A-8180-39BD844761DB}"/>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3" name="Freeform 13483">
                <a:extLst>
                  <a:ext uri="{FF2B5EF4-FFF2-40B4-BE49-F238E27FC236}">
                    <a16:creationId xmlns:a16="http://schemas.microsoft.com/office/drawing/2014/main" id="{C4DE2172-0A9F-4D5A-BFD9-661B03C236F4}"/>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4" name="Freeform 13484">
                <a:extLst>
                  <a:ext uri="{FF2B5EF4-FFF2-40B4-BE49-F238E27FC236}">
                    <a16:creationId xmlns:a16="http://schemas.microsoft.com/office/drawing/2014/main" id="{FB922322-ED15-458D-B645-D4FA1F59321A}"/>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5" name="Freeform 13485">
                <a:extLst>
                  <a:ext uri="{FF2B5EF4-FFF2-40B4-BE49-F238E27FC236}">
                    <a16:creationId xmlns:a16="http://schemas.microsoft.com/office/drawing/2014/main" id="{FE28817C-979E-40DF-8925-5BB17C131B40}"/>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6" name="Freeform 13486">
                <a:extLst>
                  <a:ext uri="{FF2B5EF4-FFF2-40B4-BE49-F238E27FC236}">
                    <a16:creationId xmlns:a16="http://schemas.microsoft.com/office/drawing/2014/main" id="{185EC554-73B6-49CD-ACA4-C799CF13540C}"/>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7" name="Freeform 13487">
                <a:extLst>
                  <a:ext uri="{FF2B5EF4-FFF2-40B4-BE49-F238E27FC236}">
                    <a16:creationId xmlns:a16="http://schemas.microsoft.com/office/drawing/2014/main" id="{9B0DE28E-68F4-4561-B900-C331843934A0}"/>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8" name="Freeform 13488">
                <a:extLst>
                  <a:ext uri="{FF2B5EF4-FFF2-40B4-BE49-F238E27FC236}">
                    <a16:creationId xmlns:a16="http://schemas.microsoft.com/office/drawing/2014/main" id="{42B8AFDB-8EE9-4827-A1AB-F8B88CEAAAD1}"/>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9" name="Freeform 13489">
                <a:extLst>
                  <a:ext uri="{FF2B5EF4-FFF2-40B4-BE49-F238E27FC236}">
                    <a16:creationId xmlns:a16="http://schemas.microsoft.com/office/drawing/2014/main" id="{94B14A54-E09F-4643-86A4-EDBB3C4C15FF}"/>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0" name="Freeform 13490">
                <a:extLst>
                  <a:ext uri="{FF2B5EF4-FFF2-40B4-BE49-F238E27FC236}">
                    <a16:creationId xmlns:a16="http://schemas.microsoft.com/office/drawing/2014/main" id="{01B66F5C-4E00-4C4A-85BE-EFF479482F2D}"/>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1" name="Freeform 13491">
                <a:extLst>
                  <a:ext uri="{FF2B5EF4-FFF2-40B4-BE49-F238E27FC236}">
                    <a16:creationId xmlns:a16="http://schemas.microsoft.com/office/drawing/2014/main" id="{13BACCF8-5178-4AAF-86C6-FA3E62F46FEC}"/>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2" name="Freeform 13492">
                <a:extLst>
                  <a:ext uri="{FF2B5EF4-FFF2-40B4-BE49-F238E27FC236}">
                    <a16:creationId xmlns:a16="http://schemas.microsoft.com/office/drawing/2014/main" id="{7162A5DB-9590-45B8-BB7D-C343156D0E2D}"/>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3" name="Freeform 13493">
                <a:extLst>
                  <a:ext uri="{FF2B5EF4-FFF2-40B4-BE49-F238E27FC236}">
                    <a16:creationId xmlns:a16="http://schemas.microsoft.com/office/drawing/2014/main" id="{C163F94D-715F-4D77-8FC8-77A18437A98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4" name="Freeform 13494">
                <a:extLst>
                  <a:ext uri="{FF2B5EF4-FFF2-40B4-BE49-F238E27FC236}">
                    <a16:creationId xmlns:a16="http://schemas.microsoft.com/office/drawing/2014/main" id="{DC126EC1-0835-4E06-97D4-6FAD69BFA517}"/>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5" name="Freeform 13495">
                <a:extLst>
                  <a:ext uri="{FF2B5EF4-FFF2-40B4-BE49-F238E27FC236}">
                    <a16:creationId xmlns:a16="http://schemas.microsoft.com/office/drawing/2014/main" id="{C4E6D67F-2E88-4B11-97E8-56F14A0F052D}"/>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6" name="Freeform 13496">
                <a:extLst>
                  <a:ext uri="{FF2B5EF4-FFF2-40B4-BE49-F238E27FC236}">
                    <a16:creationId xmlns:a16="http://schemas.microsoft.com/office/drawing/2014/main" id="{CA14085D-406A-497F-B79C-ADC5ECA674C4}"/>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7" name="Freeform 13497">
                <a:extLst>
                  <a:ext uri="{FF2B5EF4-FFF2-40B4-BE49-F238E27FC236}">
                    <a16:creationId xmlns:a16="http://schemas.microsoft.com/office/drawing/2014/main" id="{C99866A1-9A9D-44AC-992F-F838658912D4}"/>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8" name="Freeform 13498">
                <a:extLst>
                  <a:ext uri="{FF2B5EF4-FFF2-40B4-BE49-F238E27FC236}">
                    <a16:creationId xmlns:a16="http://schemas.microsoft.com/office/drawing/2014/main" id="{8A066534-313A-4E44-B886-94C3E504E4B3}"/>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9" name="Freeform 13499">
                <a:extLst>
                  <a:ext uri="{FF2B5EF4-FFF2-40B4-BE49-F238E27FC236}">
                    <a16:creationId xmlns:a16="http://schemas.microsoft.com/office/drawing/2014/main" id="{EBB4AA33-A946-4BBD-8B32-7CE9D873A375}"/>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0" name="Freeform 13500">
                <a:extLst>
                  <a:ext uri="{FF2B5EF4-FFF2-40B4-BE49-F238E27FC236}">
                    <a16:creationId xmlns:a16="http://schemas.microsoft.com/office/drawing/2014/main" id="{1839174E-1478-4036-B925-1DBD0876613D}"/>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1" name="Freeform 13501">
                <a:extLst>
                  <a:ext uri="{FF2B5EF4-FFF2-40B4-BE49-F238E27FC236}">
                    <a16:creationId xmlns:a16="http://schemas.microsoft.com/office/drawing/2014/main" id="{6D598E57-304F-487D-940B-EF7E2FA77F3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2" name="Freeform 13502">
                <a:extLst>
                  <a:ext uri="{FF2B5EF4-FFF2-40B4-BE49-F238E27FC236}">
                    <a16:creationId xmlns:a16="http://schemas.microsoft.com/office/drawing/2014/main" id="{D2C67E7F-0EEE-47E4-9F68-B71E2FAAC02E}"/>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3" name="Freeform 13503">
                <a:extLst>
                  <a:ext uri="{FF2B5EF4-FFF2-40B4-BE49-F238E27FC236}">
                    <a16:creationId xmlns:a16="http://schemas.microsoft.com/office/drawing/2014/main" id="{A8E726D7-7A39-4626-8BF3-D88B7A06064E}"/>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4" name="Freeform 13504">
                <a:extLst>
                  <a:ext uri="{FF2B5EF4-FFF2-40B4-BE49-F238E27FC236}">
                    <a16:creationId xmlns:a16="http://schemas.microsoft.com/office/drawing/2014/main" id="{C995E203-5CF9-479D-87E9-8EE942CDC245}"/>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5" name="Freeform 13505">
                <a:extLst>
                  <a:ext uri="{FF2B5EF4-FFF2-40B4-BE49-F238E27FC236}">
                    <a16:creationId xmlns:a16="http://schemas.microsoft.com/office/drawing/2014/main" id="{67A8F725-22DC-4EA0-B139-5F3D50ACFC35}"/>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6" name="Freeform 13506">
                <a:extLst>
                  <a:ext uri="{FF2B5EF4-FFF2-40B4-BE49-F238E27FC236}">
                    <a16:creationId xmlns:a16="http://schemas.microsoft.com/office/drawing/2014/main" id="{0311AEE7-6622-4ACA-AE4F-CE81B9FF4996}"/>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7" name="Freeform 13507">
                <a:extLst>
                  <a:ext uri="{FF2B5EF4-FFF2-40B4-BE49-F238E27FC236}">
                    <a16:creationId xmlns:a16="http://schemas.microsoft.com/office/drawing/2014/main" id="{A919DA60-A273-418A-9C6B-C5169BD02EE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8" name="Freeform 13508">
                <a:extLst>
                  <a:ext uri="{FF2B5EF4-FFF2-40B4-BE49-F238E27FC236}">
                    <a16:creationId xmlns:a16="http://schemas.microsoft.com/office/drawing/2014/main" id="{354E551E-1424-4D96-9751-272695457170}"/>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9" name="Freeform 13509">
                <a:extLst>
                  <a:ext uri="{FF2B5EF4-FFF2-40B4-BE49-F238E27FC236}">
                    <a16:creationId xmlns:a16="http://schemas.microsoft.com/office/drawing/2014/main" id="{5D241DF9-64DA-4362-B835-FEF7C88BD71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0" name="Freeform 13510">
                <a:extLst>
                  <a:ext uri="{FF2B5EF4-FFF2-40B4-BE49-F238E27FC236}">
                    <a16:creationId xmlns:a16="http://schemas.microsoft.com/office/drawing/2014/main" id="{5CABDD63-03D5-4234-9F2E-667D00ABAD25}"/>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1" name="Freeform 13511">
                <a:extLst>
                  <a:ext uri="{FF2B5EF4-FFF2-40B4-BE49-F238E27FC236}">
                    <a16:creationId xmlns:a16="http://schemas.microsoft.com/office/drawing/2014/main" id="{0CB514FC-1F2D-49A9-B62E-B3EC8C308D56}"/>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2" name="Freeform 13512">
                <a:extLst>
                  <a:ext uri="{FF2B5EF4-FFF2-40B4-BE49-F238E27FC236}">
                    <a16:creationId xmlns:a16="http://schemas.microsoft.com/office/drawing/2014/main" id="{080D109E-A8D4-4182-AEB6-204A81AE5F33}"/>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3" name="Freeform 13513">
                <a:extLst>
                  <a:ext uri="{FF2B5EF4-FFF2-40B4-BE49-F238E27FC236}">
                    <a16:creationId xmlns:a16="http://schemas.microsoft.com/office/drawing/2014/main" id="{2A93962D-61E8-4CA5-B219-F57B095C65B8}"/>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4" name="Freeform 13514">
                <a:extLst>
                  <a:ext uri="{FF2B5EF4-FFF2-40B4-BE49-F238E27FC236}">
                    <a16:creationId xmlns:a16="http://schemas.microsoft.com/office/drawing/2014/main" id="{46FCD3C1-CD64-4401-A178-D755C46115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5" name="Freeform 13515">
                <a:extLst>
                  <a:ext uri="{FF2B5EF4-FFF2-40B4-BE49-F238E27FC236}">
                    <a16:creationId xmlns:a16="http://schemas.microsoft.com/office/drawing/2014/main" id="{20157175-A1C6-49BC-9308-A0DC10F1CDC8}"/>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6" name="Freeform 13516">
                <a:extLst>
                  <a:ext uri="{FF2B5EF4-FFF2-40B4-BE49-F238E27FC236}">
                    <a16:creationId xmlns:a16="http://schemas.microsoft.com/office/drawing/2014/main" id="{902D6DD9-A9A1-4657-892D-DD76DEB594E6}"/>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7" name="Freeform 13517">
                <a:extLst>
                  <a:ext uri="{FF2B5EF4-FFF2-40B4-BE49-F238E27FC236}">
                    <a16:creationId xmlns:a16="http://schemas.microsoft.com/office/drawing/2014/main" id="{4794AD5A-6678-48F0-A4AC-B4F4AAF7D662}"/>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8" name="Freeform 13518">
                <a:extLst>
                  <a:ext uri="{FF2B5EF4-FFF2-40B4-BE49-F238E27FC236}">
                    <a16:creationId xmlns:a16="http://schemas.microsoft.com/office/drawing/2014/main" id="{8B5F64E9-5323-4197-9429-3C7EAD1156B2}"/>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9" name="Freeform 13519">
                <a:extLst>
                  <a:ext uri="{FF2B5EF4-FFF2-40B4-BE49-F238E27FC236}">
                    <a16:creationId xmlns:a16="http://schemas.microsoft.com/office/drawing/2014/main" id="{36BEAEF0-7035-4184-9C95-E783A4C39E66}"/>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0" name="Freeform 13520">
                <a:extLst>
                  <a:ext uri="{FF2B5EF4-FFF2-40B4-BE49-F238E27FC236}">
                    <a16:creationId xmlns:a16="http://schemas.microsoft.com/office/drawing/2014/main" id="{478ACE4D-02F9-473D-8B15-07EAB36E1805}"/>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1" name="Freeform 13521">
                <a:extLst>
                  <a:ext uri="{FF2B5EF4-FFF2-40B4-BE49-F238E27FC236}">
                    <a16:creationId xmlns:a16="http://schemas.microsoft.com/office/drawing/2014/main" id="{3621D943-8E82-47DD-8A99-E1E3EFEADD31}"/>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2" name="Freeform 13522">
                <a:extLst>
                  <a:ext uri="{FF2B5EF4-FFF2-40B4-BE49-F238E27FC236}">
                    <a16:creationId xmlns:a16="http://schemas.microsoft.com/office/drawing/2014/main" id="{282B63BE-CFA9-4F4D-8056-9144F7EADC94}"/>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3" name="Freeform 13523">
                <a:extLst>
                  <a:ext uri="{FF2B5EF4-FFF2-40B4-BE49-F238E27FC236}">
                    <a16:creationId xmlns:a16="http://schemas.microsoft.com/office/drawing/2014/main" id="{CBB75872-0DBA-4FDB-9956-A273B7823D4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4" name="Freeform 13524">
                <a:extLst>
                  <a:ext uri="{FF2B5EF4-FFF2-40B4-BE49-F238E27FC236}">
                    <a16:creationId xmlns:a16="http://schemas.microsoft.com/office/drawing/2014/main" id="{1357B828-3FC0-473F-9E3D-1DF150B3CF7E}"/>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5" name="Freeform 13525">
                <a:extLst>
                  <a:ext uri="{FF2B5EF4-FFF2-40B4-BE49-F238E27FC236}">
                    <a16:creationId xmlns:a16="http://schemas.microsoft.com/office/drawing/2014/main" id="{831CA129-FD6F-4439-97AB-BF57C2278881}"/>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6" name="Freeform 13526">
                <a:extLst>
                  <a:ext uri="{FF2B5EF4-FFF2-40B4-BE49-F238E27FC236}">
                    <a16:creationId xmlns:a16="http://schemas.microsoft.com/office/drawing/2014/main" id="{4F2EA9C6-BC0C-465E-9D00-2D9896AE9068}"/>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7" name="Freeform 13527">
                <a:extLst>
                  <a:ext uri="{FF2B5EF4-FFF2-40B4-BE49-F238E27FC236}">
                    <a16:creationId xmlns:a16="http://schemas.microsoft.com/office/drawing/2014/main" id="{4E14CF4D-6F86-4B1B-AE71-2D01678AE79B}"/>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8" name="Freeform 13528">
                <a:extLst>
                  <a:ext uri="{FF2B5EF4-FFF2-40B4-BE49-F238E27FC236}">
                    <a16:creationId xmlns:a16="http://schemas.microsoft.com/office/drawing/2014/main" id="{FAF1A138-8FB5-4D99-AE18-76DF7C44691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9" name="Freeform 13529">
                <a:extLst>
                  <a:ext uri="{FF2B5EF4-FFF2-40B4-BE49-F238E27FC236}">
                    <a16:creationId xmlns:a16="http://schemas.microsoft.com/office/drawing/2014/main" id="{2B8B5B94-E1AB-4B7B-8928-77DAE1B672BE}"/>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0" name="Freeform 13530">
                <a:extLst>
                  <a:ext uri="{FF2B5EF4-FFF2-40B4-BE49-F238E27FC236}">
                    <a16:creationId xmlns:a16="http://schemas.microsoft.com/office/drawing/2014/main" id="{E4308BE8-55A8-4B83-B855-F04DE40FF14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1" name="Freeform 13531">
                <a:extLst>
                  <a:ext uri="{FF2B5EF4-FFF2-40B4-BE49-F238E27FC236}">
                    <a16:creationId xmlns:a16="http://schemas.microsoft.com/office/drawing/2014/main" id="{2B98D30E-902B-46BC-9F11-D1083906E1F2}"/>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2" name="Freeform 13532">
                <a:extLst>
                  <a:ext uri="{FF2B5EF4-FFF2-40B4-BE49-F238E27FC236}">
                    <a16:creationId xmlns:a16="http://schemas.microsoft.com/office/drawing/2014/main" id="{70F8BAF9-0796-472F-8D0A-6ED7F0B6A7D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3" name="Freeform 13533">
                <a:extLst>
                  <a:ext uri="{FF2B5EF4-FFF2-40B4-BE49-F238E27FC236}">
                    <a16:creationId xmlns:a16="http://schemas.microsoft.com/office/drawing/2014/main" id="{E6BD47C3-758F-43D5-9EEA-DE08F263F29A}"/>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4" name="Freeform 13534">
                <a:extLst>
                  <a:ext uri="{FF2B5EF4-FFF2-40B4-BE49-F238E27FC236}">
                    <a16:creationId xmlns:a16="http://schemas.microsoft.com/office/drawing/2014/main" id="{8D85ADEA-6798-4A1C-8AA6-97123846CCF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5" name="Freeform 13535">
                <a:extLst>
                  <a:ext uri="{FF2B5EF4-FFF2-40B4-BE49-F238E27FC236}">
                    <a16:creationId xmlns:a16="http://schemas.microsoft.com/office/drawing/2014/main" id="{CBF53A7E-010B-4F54-9FBA-D174B4543977}"/>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6" name="Freeform 13536">
                <a:extLst>
                  <a:ext uri="{FF2B5EF4-FFF2-40B4-BE49-F238E27FC236}">
                    <a16:creationId xmlns:a16="http://schemas.microsoft.com/office/drawing/2014/main" id="{6DCD2800-B9BB-4A61-BB38-F1D2CB3F0100}"/>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7" name="Freeform 13537">
                <a:extLst>
                  <a:ext uri="{FF2B5EF4-FFF2-40B4-BE49-F238E27FC236}">
                    <a16:creationId xmlns:a16="http://schemas.microsoft.com/office/drawing/2014/main" id="{93B61573-58BC-4B28-85EF-A43DDF1D86A0}"/>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8" name="Freeform 13538">
                <a:extLst>
                  <a:ext uri="{FF2B5EF4-FFF2-40B4-BE49-F238E27FC236}">
                    <a16:creationId xmlns:a16="http://schemas.microsoft.com/office/drawing/2014/main" id="{554D1251-2E3F-4E8F-9EDD-1B5C193B6DE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9" name="Freeform 13539">
                <a:extLst>
                  <a:ext uri="{FF2B5EF4-FFF2-40B4-BE49-F238E27FC236}">
                    <a16:creationId xmlns:a16="http://schemas.microsoft.com/office/drawing/2014/main" id="{7049ED24-0E25-494D-9BB2-B8F639396585}"/>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0" name="Freeform 13540">
                <a:extLst>
                  <a:ext uri="{FF2B5EF4-FFF2-40B4-BE49-F238E27FC236}">
                    <a16:creationId xmlns:a16="http://schemas.microsoft.com/office/drawing/2014/main" id="{DCC8E959-6953-419C-AD8E-34237FC130BE}"/>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1" name="Freeform 13541">
                <a:extLst>
                  <a:ext uri="{FF2B5EF4-FFF2-40B4-BE49-F238E27FC236}">
                    <a16:creationId xmlns:a16="http://schemas.microsoft.com/office/drawing/2014/main" id="{9FB91D31-0BCA-47B9-ADB0-82F5911CB1A4}"/>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2" name="Freeform 13542">
                <a:extLst>
                  <a:ext uri="{FF2B5EF4-FFF2-40B4-BE49-F238E27FC236}">
                    <a16:creationId xmlns:a16="http://schemas.microsoft.com/office/drawing/2014/main" id="{114219CF-F532-4E22-BC7B-7A7B9CA60D0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3" name="Freeform 13543">
                <a:extLst>
                  <a:ext uri="{FF2B5EF4-FFF2-40B4-BE49-F238E27FC236}">
                    <a16:creationId xmlns:a16="http://schemas.microsoft.com/office/drawing/2014/main" id="{960F3748-A89B-462F-B836-842E5BCBCE5E}"/>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4" name="Freeform 13544">
                <a:extLst>
                  <a:ext uri="{FF2B5EF4-FFF2-40B4-BE49-F238E27FC236}">
                    <a16:creationId xmlns:a16="http://schemas.microsoft.com/office/drawing/2014/main" id="{80C8524F-4B8A-4648-AB8F-34710BB87007}"/>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5" name="Freeform 13545">
                <a:extLst>
                  <a:ext uri="{FF2B5EF4-FFF2-40B4-BE49-F238E27FC236}">
                    <a16:creationId xmlns:a16="http://schemas.microsoft.com/office/drawing/2014/main" id="{0CE38F5E-4CD7-4292-BC9B-99C6CDEE85FC}"/>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6" name="Freeform 13546">
                <a:extLst>
                  <a:ext uri="{FF2B5EF4-FFF2-40B4-BE49-F238E27FC236}">
                    <a16:creationId xmlns:a16="http://schemas.microsoft.com/office/drawing/2014/main" id="{D89FAAFB-A6ED-4EDB-B89F-088E61F81131}"/>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7" name="Freeform 13547">
                <a:extLst>
                  <a:ext uri="{FF2B5EF4-FFF2-40B4-BE49-F238E27FC236}">
                    <a16:creationId xmlns:a16="http://schemas.microsoft.com/office/drawing/2014/main" id="{A17BD0C0-998C-4B43-A754-9386E925F22F}"/>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8" name="Freeform 13548">
                <a:extLst>
                  <a:ext uri="{FF2B5EF4-FFF2-40B4-BE49-F238E27FC236}">
                    <a16:creationId xmlns:a16="http://schemas.microsoft.com/office/drawing/2014/main" id="{B4E1A474-FDCA-42B9-900A-A1CDF606B29B}"/>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9" name="Freeform 13549">
                <a:extLst>
                  <a:ext uri="{FF2B5EF4-FFF2-40B4-BE49-F238E27FC236}">
                    <a16:creationId xmlns:a16="http://schemas.microsoft.com/office/drawing/2014/main" id="{D110AE19-5047-4201-8BEC-DCD7F756D376}"/>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0" name="Freeform 13550">
                <a:extLst>
                  <a:ext uri="{FF2B5EF4-FFF2-40B4-BE49-F238E27FC236}">
                    <a16:creationId xmlns:a16="http://schemas.microsoft.com/office/drawing/2014/main" id="{0A47B465-B7CB-479F-98F9-8C928FE927C3}"/>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1" name="Freeform 13551">
                <a:extLst>
                  <a:ext uri="{FF2B5EF4-FFF2-40B4-BE49-F238E27FC236}">
                    <a16:creationId xmlns:a16="http://schemas.microsoft.com/office/drawing/2014/main" id="{162C11B7-0876-4E90-B838-DDF3902068B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2" name="Freeform 13552">
                <a:extLst>
                  <a:ext uri="{FF2B5EF4-FFF2-40B4-BE49-F238E27FC236}">
                    <a16:creationId xmlns:a16="http://schemas.microsoft.com/office/drawing/2014/main" id="{EC6C7641-70A2-4C68-902B-B0894DD19C65}"/>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3" name="Freeform 13553">
                <a:extLst>
                  <a:ext uri="{FF2B5EF4-FFF2-40B4-BE49-F238E27FC236}">
                    <a16:creationId xmlns:a16="http://schemas.microsoft.com/office/drawing/2014/main" id="{8593E279-2B0C-493B-B253-24051E5BB19E}"/>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4" name="Freeform 13554">
                <a:extLst>
                  <a:ext uri="{FF2B5EF4-FFF2-40B4-BE49-F238E27FC236}">
                    <a16:creationId xmlns:a16="http://schemas.microsoft.com/office/drawing/2014/main" id="{E89BCE52-F665-4B36-81AB-ED96D165202E}"/>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5" name="Freeform 13555">
                <a:extLst>
                  <a:ext uri="{FF2B5EF4-FFF2-40B4-BE49-F238E27FC236}">
                    <a16:creationId xmlns:a16="http://schemas.microsoft.com/office/drawing/2014/main" id="{F3937880-7DBC-49CB-A86A-A27F9FBCEDED}"/>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6" name="Freeform 13556">
                <a:extLst>
                  <a:ext uri="{FF2B5EF4-FFF2-40B4-BE49-F238E27FC236}">
                    <a16:creationId xmlns:a16="http://schemas.microsoft.com/office/drawing/2014/main" id="{71937E9A-1ED0-453A-9A88-CD71D44E8C7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7" name="Freeform 13557">
                <a:extLst>
                  <a:ext uri="{FF2B5EF4-FFF2-40B4-BE49-F238E27FC236}">
                    <a16:creationId xmlns:a16="http://schemas.microsoft.com/office/drawing/2014/main" id="{3B735116-4556-42F6-A523-178297887D1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8" name="Freeform 13558">
                <a:extLst>
                  <a:ext uri="{FF2B5EF4-FFF2-40B4-BE49-F238E27FC236}">
                    <a16:creationId xmlns:a16="http://schemas.microsoft.com/office/drawing/2014/main" id="{210B7378-2B97-47BA-A036-465B13C9F75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9" name="Freeform 13559">
                <a:extLst>
                  <a:ext uri="{FF2B5EF4-FFF2-40B4-BE49-F238E27FC236}">
                    <a16:creationId xmlns:a16="http://schemas.microsoft.com/office/drawing/2014/main" id="{60A2DF14-F9F3-4770-BE79-C0AE36B26B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0" name="Freeform 13560">
                <a:extLst>
                  <a:ext uri="{FF2B5EF4-FFF2-40B4-BE49-F238E27FC236}">
                    <a16:creationId xmlns:a16="http://schemas.microsoft.com/office/drawing/2014/main" id="{042AECE1-3709-4CE2-B053-8BA5798C4A4D}"/>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1" name="Freeform 13561">
                <a:extLst>
                  <a:ext uri="{FF2B5EF4-FFF2-40B4-BE49-F238E27FC236}">
                    <a16:creationId xmlns:a16="http://schemas.microsoft.com/office/drawing/2014/main" id="{058E5F2C-9DCA-46A1-AAEB-B0F27F979679}"/>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2" name="Freeform 13562">
                <a:extLst>
                  <a:ext uri="{FF2B5EF4-FFF2-40B4-BE49-F238E27FC236}">
                    <a16:creationId xmlns:a16="http://schemas.microsoft.com/office/drawing/2014/main" id="{DD6B949F-5CC6-4A73-A73D-E65280766C0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3" name="Freeform 13563">
                <a:extLst>
                  <a:ext uri="{FF2B5EF4-FFF2-40B4-BE49-F238E27FC236}">
                    <a16:creationId xmlns:a16="http://schemas.microsoft.com/office/drawing/2014/main" id="{471B5BD2-D8A6-402A-B194-8D7552A41CD0}"/>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4" name="Freeform 13564">
                <a:extLst>
                  <a:ext uri="{FF2B5EF4-FFF2-40B4-BE49-F238E27FC236}">
                    <a16:creationId xmlns:a16="http://schemas.microsoft.com/office/drawing/2014/main" id="{9EBA76CB-1546-4E6E-99B1-A7927A9F98DC}"/>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5" name="Freeform 13565">
                <a:extLst>
                  <a:ext uri="{FF2B5EF4-FFF2-40B4-BE49-F238E27FC236}">
                    <a16:creationId xmlns:a16="http://schemas.microsoft.com/office/drawing/2014/main" id="{F14144A1-656B-42C4-9366-12C5C815EB2A}"/>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6" name="Freeform 13566">
                <a:extLst>
                  <a:ext uri="{FF2B5EF4-FFF2-40B4-BE49-F238E27FC236}">
                    <a16:creationId xmlns:a16="http://schemas.microsoft.com/office/drawing/2014/main" id="{2F4EA669-5334-42C6-82A2-2304F057985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7" name="Freeform 13567">
                <a:extLst>
                  <a:ext uri="{FF2B5EF4-FFF2-40B4-BE49-F238E27FC236}">
                    <a16:creationId xmlns:a16="http://schemas.microsoft.com/office/drawing/2014/main" id="{8E6FF1C4-DB5F-4686-95ED-390FA1971F28}"/>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8" name="Freeform 13568">
                <a:extLst>
                  <a:ext uri="{FF2B5EF4-FFF2-40B4-BE49-F238E27FC236}">
                    <a16:creationId xmlns:a16="http://schemas.microsoft.com/office/drawing/2014/main" id="{D6DF0CCF-534A-404D-856E-BBD120CF1825}"/>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9" name="Freeform 13569">
                <a:extLst>
                  <a:ext uri="{FF2B5EF4-FFF2-40B4-BE49-F238E27FC236}">
                    <a16:creationId xmlns:a16="http://schemas.microsoft.com/office/drawing/2014/main" id="{0AFA3EA9-986E-41FF-BE5F-F64F720F5ED8}"/>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0" name="Freeform 13570">
                <a:extLst>
                  <a:ext uri="{FF2B5EF4-FFF2-40B4-BE49-F238E27FC236}">
                    <a16:creationId xmlns:a16="http://schemas.microsoft.com/office/drawing/2014/main" id="{21A3BA8B-797F-4DEE-9E4C-BB89BB24A407}"/>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1" name="Freeform 13571">
                <a:extLst>
                  <a:ext uri="{FF2B5EF4-FFF2-40B4-BE49-F238E27FC236}">
                    <a16:creationId xmlns:a16="http://schemas.microsoft.com/office/drawing/2014/main" id="{A36D5497-6F4E-414D-905E-7D8BA9E48A67}"/>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2" name="Freeform 13572">
                <a:extLst>
                  <a:ext uri="{FF2B5EF4-FFF2-40B4-BE49-F238E27FC236}">
                    <a16:creationId xmlns:a16="http://schemas.microsoft.com/office/drawing/2014/main" id="{8201F18A-2EEC-4029-9631-B37BEF49E26C}"/>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3" name="Freeform 13573">
                <a:extLst>
                  <a:ext uri="{FF2B5EF4-FFF2-40B4-BE49-F238E27FC236}">
                    <a16:creationId xmlns:a16="http://schemas.microsoft.com/office/drawing/2014/main" id="{B171A3C0-099E-48A9-9BD5-027B6E01C02F}"/>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4" name="Freeform 13574">
                <a:extLst>
                  <a:ext uri="{FF2B5EF4-FFF2-40B4-BE49-F238E27FC236}">
                    <a16:creationId xmlns:a16="http://schemas.microsoft.com/office/drawing/2014/main" id="{8B7F072D-4B5A-4726-8DAB-5E981970BCEB}"/>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5" name="Freeform 13575">
                <a:extLst>
                  <a:ext uri="{FF2B5EF4-FFF2-40B4-BE49-F238E27FC236}">
                    <a16:creationId xmlns:a16="http://schemas.microsoft.com/office/drawing/2014/main" id="{E6179117-84BB-44DE-A33E-417E5677CAEB}"/>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6" name="Freeform 13576">
                <a:extLst>
                  <a:ext uri="{FF2B5EF4-FFF2-40B4-BE49-F238E27FC236}">
                    <a16:creationId xmlns:a16="http://schemas.microsoft.com/office/drawing/2014/main" id="{0DF71405-B2B2-41C1-8F46-7A8D5F041557}"/>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7" name="Freeform 13577">
                <a:extLst>
                  <a:ext uri="{FF2B5EF4-FFF2-40B4-BE49-F238E27FC236}">
                    <a16:creationId xmlns:a16="http://schemas.microsoft.com/office/drawing/2014/main" id="{BFEDC8E0-3805-4E58-BAF7-15C2BA0755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8" name="Freeform 13578">
                <a:extLst>
                  <a:ext uri="{FF2B5EF4-FFF2-40B4-BE49-F238E27FC236}">
                    <a16:creationId xmlns:a16="http://schemas.microsoft.com/office/drawing/2014/main" id="{40FE7166-2DFB-4A1E-8ED3-4446E96CF65C}"/>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9" name="Freeform 13579">
                <a:extLst>
                  <a:ext uri="{FF2B5EF4-FFF2-40B4-BE49-F238E27FC236}">
                    <a16:creationId xmlns:a16="http://schemas.microsoft.com/office/drawing/2014/main" id="{A8877FED-C727-4A55-BFD7-9082C6A167EA}"/>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0" name="Freeform 13580">
                <a:extLst>
                  <a:ext uri="{FF2B5EF4-FFF2-40B4-BE49-F238E27FC236}">
                    <a16:creationId xmlns:a16="http://schemas.microsoft.com/office/drawing/2014/main" id="{003B9C56-C7C2-4FA0-9701-982546F8E3C3}"/>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1" name="Freeform 13581">
                <a:extLst>
                  <a:ext uri="{FF2B5EF4-FFF2-40B4-BE49-F238E27FC236}">
                    <a16:creationId xmlns:a16="http://schemas.microsoft.com/office/drawing/2014/main" id="{6A0AD5B3-7FBA-4531-9729-9F79CBBBD326}"/>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2" name="Freeform 13582">
                <a:extLst>
                  <a:ext uri="{FF2B5EF4-FFF2-40B4-BE49-F238E27FC236}">
                    <a16:creationId xmlns:a16="http://schemas.microsoft.com/office/drawing/2014/main" id="{393C0C6A-8C8A-4A0D-B31E-38E467392E47}"/>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3" name="Freeform 13583">
                <a:extLst>
                  <a:ext uri="{FF2B5EF4-FFF2-40B4-BE49-F238E27FC236}">
                    <a16:creationId xmlns:a16="http://schemas.microsoft.com/office/drawing/2014/main" id="{27519CCF-CB72-4F3E-9A8A-5C3CBFF6D571}"/>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4" name="Freeform 13584">
                <a:extLst>
                  <a:ext uri="{FF2B5EF4-FFF2-40B4-BE49-F238E27FC236}">
                    <a16:creationId xmlns:a16="http://schemas.microsoft.com/office/drawing/2014/main" id="{055E8F6B-10C2-49D4-BCAB-C178575D2600}"/>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5" name="Freeform 13585">
                <a:extLst>
                  <a:ext uri="{FF2B5EF4-FFF2-40B4-BE49-F238E27FC236}">
                    <a16:creationId xmlns:a16="http://schemas.microsoft.com/office/drawing/2014/main" id="{C81B31F3-866B-4D64-ADA6-D44037E0D81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6" name="Freeform 13586">
                <a:extLst>
                  <a:ext uri="{FF2B5EF4-FFF2-40B4-BE49-F238E27FC236}">
                    <a16:creationId xmlns:a16="http://schemas.microsoft.com/office/drawing/2014/main" id="{08D7F555-D88B-41AE-9FF4-91EFD8BFAA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7" name="Freeform 13587">
                <a:extLst>
                  <a:ext uri="{FF2B5EF4-FFF2-40B4-BE49-F238E27FC236}">
                    <a16:creationId xmlns:a16="http://schemas.microsoft.com/office/drawing/2014/main" id="{A1090E4F-17AF-49D3-A71F-9DF90AC0AD58}"/>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8" name="Freeform 13588">
                <a:extLst>
                  <a:ext uri="{FF2B5EF4-FFF2-40B4-BE49-F238E27FC236}">
                    <a16:creationId xmlns:a16="http://schemas.microsoft.com/office/drawing/2014/main" id="{F9D3E108-A108-478B-858A-FB860711AD33}"/>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9" name="Freeform 13589">
                <a:extLst>
                  <a:ext uri="{FF2B5EF4-FFF2-40B4-BE49-F238E27FC236}">
                    <a16:creationId xmlns:a16="http://schemas.microsoft.com/office/drawing/2014/main" id="{40177EB7-17A3-4CF5-B526-7BC71C879B58}"/>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0" name="Freeform 13590">
                <a:extLst>
                  <a:ext uri="{FF2B5EF4-FFF2-40B4-BE49-F238E27FC236}">
                    <a16:creationId xmlns:a16="http://schemas.microsoft.com/office/drawing/2014/main" id="{8689FFD7-C589-4FC8-9800-C4443E836DBA}"/>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1" name="Freeform 13591">
                <a:extLst>
                  <a:ext uri="{FF2B5EF4-FFF2-40B4-BE49-F238E27FC236}">
                    <a16:creationId xmlns:a16="http://schemas.microsoft.com/office/drawing/2014/main" id="{F5999B72-03BD-4E2A-808B-E54422DEB991}"/>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2" name="Freeform 13592">
                <a:extLst>
                  <a:ext uri="{FF2B5EF4-FFF2-40B4-BE49-F238E27FC236}">
                    <a16:creationId xmlns:a16="http://schemas.microsoft.com/office/drawing/2014/main" id="{71F42536-67C4-4ED5-ACF5-B14A60E6CBD8}"/>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3" name="Freeform 13593">
                <a:extLst>
                  <a:ext uri="{FF2B5EF4-FFF2-40B4-BE49-F238E27FC236}">
                    <a16:creationId xmlns:a16="http://schemas.microsoft.com/office/drawing/2014/main" id="{DA314311-9D12-40A9-B75B-D4D3A3797942}"/>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4" name="Freeform 13594">
                <a:extLst>
                  <a:ext uri="{FF2B5EF4-FFF2-40B4-BE49-F238E27FC236}">
                    <a16:creationId xmlns:a16="http://schemas.microsoft.com/office/drawing/2014/main" id="{D3255079-D626-4298-BE8B-62742328529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5" name="Freeform 13595">
                <a:extLst>
                  <a:ext uri="{FF2B5EF4-FFF2-40B4-BE49-F238E27FC236}">
                    <a16:creationId xmlns:a16="http://schemas.microsoft.com/office/drawing/2014/main" id="{3251F5F3-641E-421E-B82B-122ED0DD2520}"/>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6" name="Freeform 13596">
                <a:extLst>
                  <a:ext uri="{FF2B5EF4-FFF2-40B4-BE49-F238E27FC236}">
                    <a16:creationId xmlns:a16="http://schemas.microsoft.com/office/drawing/2014/main" id="{A475F337-0651-4ED2-A14D-0F3F3034F696}"/>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7" name="Freeform 13597">
                <a:extLst>
                  <a:ext uri="{FF2B5EF4-FFF2-40B4-BE49-F238E27FC236}">
                    <a16:creationId xmlns:a16="http://schemas.microsoft.com/office/drawing/2014/main" id="{4DD76B5F-7908-493A-B0D6-9A394D89CBEE}"/>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8" name="Freeform 13598">
                <a:extLst>
                  <a:ext uri="{FF2B5EF4-FFF2-40B4-BE49-F238E27FC236}">
                    <a16:creationId xmlns:a16="http://schemas.microsoft.com/office/drawing/2014/main" id="{3AFD0BEC-8144-40C5-A665-F3272EFA8688}"/>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9" name="Freeform 13599">
                <a:extLst>
                  <a:ext uri="{FF2B5EF4-FFF2-40B4-BE49-F238E27FC236}">
                    <a16:creationId xmlns:a16="http://schemas.microsoft.com/office/drawing/2014/main" id="{FE411D45-1383-4454-B30D-B24C54F71856}"/>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0" name="Freeform 13600">
                <a:extLst>
                  <a:ext uri="{FF2B5EF4-FFF2-40B4-BE49-F238E27FC236}">
                    <a16:creationId xmlns:a16="http://schemas.microsoft.com/office/drawing/2014/main" id="{C8A3AFDA-227F-449D-9CC1-6AF2B78356ED}"/>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1" name="Freeform 13601">
                <a:extLst>
                  <a:ext uri="{FF2B5EF4-FFF2-40B4-BE49-F238E27FC236}">
                    <a16:creationId xmlns:a16="http://schemas.microsoft.com/office/drawing/2014/main" id="{324622A8-B49D-4695-9204-72A85555B47F}"/>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2" name="Freeform 13602">
                <a:extLst>
                  <a:ext uri="{FF2B5EF4-FFF2-40B4-BE49-F238E27FC236}">
                    <a16:creationId xmlns:a16="http://schemas.microsoft.com/office/drawing/2014/main" id="{0F929073-9118-4934-B755-E5C54CFD6829}"/>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3" name="Freeform 13603">
                <a:extLst>
                  <a:ext uri="{FF2B5EF4-FFF2-40B4-BE49-F238E27FC236}">
                    <a16:creationId xmlns:a16="http://schemas.microsoft.com/office/drawing/2014/main" id="{808575B4-70CB-4F52-A7EB-6C22798FEB30}"/>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4" name="Freeform 13604">
                <a:extLst>
                  <a:ext uri="{FF2B5EF4-FFF2-40B4-BE49-F238E27FC236}">
                    <a16:creationId xmlns:a16="http://schemas.microsoft.com/office/drawing/2014/main" id="{25239D9E-FF57-4CE4-BA89-8E0A485ABB72}"/>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5" name="Freeform 13605">
                <a:extLst>
                  <a:ext uri="{FF2B5EF4-FFF2-40B4-BE49-F238E27FC236}">
                    <a16:creationId xmlns:a16="http://schemas.microsoft.com/office/drawing/2014/main" id="{1B62C776-6A26-45C6-8A9F-E218C80F1363}"/>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6" name="Freeform 13606">
                <a:extLst>
                  <a:ext uri="{FF2B5EF4-FFF2-40B4-BE49-F238E27FC236}">
                    <a16:creationId xmlns:a16="http://schemas.microsoft.com/office/drawing/2014/main" id="{D04E62EE-9060-4A39-A689-7483806F08B7}"/>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7" name="Freeform 13607">
                <a:extLst>
                  <a:ext uri="{FF2B5EF4-FFF2-40B4-BE49-F238E27FC236}">
                    <a16:creationId xmlns:a16="http://schemas.microsoft.com/office/drawing/2014/main" id="{C317ECFC-34AF-494D-B214-E0198E999816}"/>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8" name="Freeform 13608">
                <a:extLst>
                  <a:ext uri="{FF2B5EF4-FFF2-40B4-BE49-F238E27FC236}">
                    <a16:creationId xmlns:a16="http://schemas.microsoft.com/office/drawing/2014/main" id="{D3EA341C-7F3B-4F1D-8B54-B701B4C6DA3B}"/>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9" name="Freeform 13609">
                <a:extLst>
                  <a:ext uri="{FF2B5EF4-FFF2-40B4-BE49-F238E27FC236}">
                    <a16:creationId xmlns:a16="http://schemas.microsoft.com/office/drawing/2014/main" id="{13414766-F196-4EE4-A962-B920366711C0}"/>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0" name="Freeform 13610">
                <a:extLst>
                  <a:ext uri="{FF2B5EF4-FFF2-40B4-BE49-F238E27FC236}">
                    <a16:creationId xmlns:a16="http://schemas.microsoft.com/office/drawing/2014/main" id="{6F0BD4A6-8463-4664-A134-50EA37EB00E8}"/>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1" name="Freeform 13611">
                <a:extLst>
                  <a:ext uri="{FF2B5EF4-FFF2-40B4-BE49-F238E27FC236}">
                    <a16:creationId xmlns:a16="http://schemas.microsoft.com/office/drawing/2014/main" id="{3ACA1FA8-6407-4468-A636-557AA3BB0561}"/>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2" name="Freeform 13612">
                <a:extLst>
                  <a:ext uri="{FF2B5EF4-FFF2-40B4-BE49-F238E27FC236}">
                    <a16:creationId xmlns:a16="http://schemas.microsoft.com/office/drawing/2014/main" id="{E54ED591-BFC1-4F40-AE71-69124B3B76FA}"/>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3" name="Freeform 13613">
                <a:extLst>
                  <a:ext uri="{FF2B5EF4-FFF2-40B4-BE49-F238E27FC236}">
                    <a16:creationId xmlns:a16="http://schemas.microsoft.com/office/drawing/2014/main" id="{AC916DE1-5A87-40FA-B40C-DF5DFF229270}"/>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4" name="Freeform 13614">
                <a:extLst>
                  <a:ext uri="{FF2B5EF4-FFF2-40B4-BE49-F238E27FC236}">
                    <a16:creationId xmlns:a16="http://schemas.microsoft.com/office/drawing/2014/main" id="{BEDFD131-5029-483C-91C1-CE77C49EC00B}"/>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5" name="Freeform 13615">
                <a:extLst>
                  <a:ext uri="{FF2B5EF4-FFF2-40B4-BE49-F238E27FC236}">
                    <a16:creationId xmlns:a16="http://schemas.microsoft.com/office/drawing/2014/main" id="{10F68330-5DED-4411-A50B-ED17730A795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6" name="Freeform 13616">
                <a:extLst>
                  <a:ext uri="{FF2B5EF4-FFF2-40B4-BE49-F238E27FC236}">
                    <a16:creationId xmlns:a16="http://schemas.microsoft.com/office/drawing/2014/main" id="{BAD0CBBE-E32D-4AF8-A17F-A3402F1C4082}"/>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7" name="Freeform 13617">
                <a:extLst>
                  <a:ext uri="{FF2B5EF4-FFF2-40B4-BE49-F238E27FC236}">
                    <a16:creationId xmlns:a16="http://schemas.microsoft.com/office/drawing/2014/main" id="{1CF99FA2-41CA-43EE-BA9A-5CC9211725B0}"/>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8" name="Freeform 13618">
                <a:extLst>
                  <a:ext uri="{FF2B5EF4-FFF2-40B4-BE49-F238E27FC236}">
                    <a16:creationId xmlns:a16="http://schemas.microsoft.com/office/drawing/2014/main" id="{207FA92A-4E52-4690-BF39-59657FA4837B}"/>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9" name="Freeform 13619">
                <a:extLst>
                  <a:ext uri="{FF2B5EF4-FFF2-40B4-BE49-F238E27FC236}">
                    <a16:creationId xmlns:a16="http://schemas.microsoft.com/office/drawing/2014/main" id="{B5451DCA-DCC6-4A12-8C40-5174C3828533}"/>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0" name="Freeform 13620">
                <a:extLst>
                  <a:ext uri="{FF2B5EF4-FFF2-40B4-BE49-F238E27FC236}">
                    <a16:creationId xmlns:a16="http://schemas.microsoft.com/office/drawing/2014/main" id="{32DC8709-7F26-422B-A75F-DF5DA9044130}"/>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1" name="Freeform 13621">
                <a:extLst>
                  <a:ext uri="{FF2B5EF4-FFF2-40B4-BE49-F238E27FC236}">
                    <a16:creationId xmlns:a16="http://schemas.microsoft.com/office/drawing/2014/main" id="{2E1AFFBD-C26D-45D4-8F4A-FC382B0CFCE8}"/>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2" name="Freeform 13622">
                <a:extLst>
                  <a:ext uri="{FF2B5EF4-FFF2-40B4-BE49-F238E27FC236}">
                    <a16:creationId xmlns:a16="http://schemas.microsoft.com/office/drawing/2014/main" id="{3B96458F-B82D-475C-A802-D9F46750CED8}"/>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3" name="Freeform 13623">
                <a:extLst>
                  <a:ext uri="{FF2B5EF4-FFF2-40B4-BE49-F238E27FC236}">
                    <a16:creationId xmlns:a16="http://schemas.microsoft.com/office/drawing/2014/main" id="{3331C74E-9331-4B2E-933E-5D2C16C5CB93}"/>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4" name="Freeform 13624">
                <a:extLst>
                  <a:ext uri="{FF2B5EF4-FFF2-40B4-BE49-F238E27FC236}">
                    <a16:creationId xmlns:a16="http://schemas.microsoft.com/office/drawing/2014/main" id="{3769C91D-6018-42C7-B612-89C67241A0B0}"/>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5" name="Freeform 13625">
                <a:extLst>
                  <a:ext uri="{FF2B5EF4-FFF2-40B4-BE49-F238E27FC236}">
                    <a16:creationId xmlns:a16="http://schemas.microsoft.com/office/drawing/2014/main" id="{5F42329D-1B45-4F0F-9995-470E5F424091}"/>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6" name="Freeform 13626">
                <a:extLst>
                  <a:ext uri="{FF2B5EF4-FFF2-40B4-BE49-F238E27FC236}">
                    <a16:creationId xmlns:a16="http://schemas.microsoft.com/office/drawing/2014/main" id="{F1E86B6C-72E9-42A2-8CA3-2F2FB84FB035}"/>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7" name="Freeform 13627">
                <a:extLst>
                  <a:ext uri="{FF2B5EF4-FFF2-40B4-BE49-F238E27FC236}">
                    <a16:creationId xmlns:a16="http://schemas.microsoft.com/office/drawing/2014/main" id="{7CF0BD5B-F327-47E9-B18D-352389EA0ABE}"/>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8" name="Freeform 13628">
                <a:extLst>
                  <a:ext uri="{FF2B5EF4-FFF2-40B4-BE49-F238E27FC236}">
                    <a16:creationId xmlns:a16="http://schemas.microsoft.com/office/drawing/2014/main" id="{422066BB-B07E-4C10-99EF-AF72FFBE17C2}"/>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92D05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9" name="Freeform 13629">
                <a:extLst>
                  <a:ext uri="{FF2B5EF4-FFF2-40B4-BE49-F238E27FC236}">
                    <a16:creationId xmlns:a16="http://schemas.microsoft.com/office/drawing/2014/main" id="{03359FBA-F96D-4200-877A-E2CE34389475}"/>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0" name="Freeform 13630">
                <a:extLst>
                  <a:ext uri="{FF2B5EF4-FFF2-40B4-BE49-F238E27FC236}">
                    <a16:creationId xmlns:a16="http://schemas.microsoft.com/office/drawing/2014/main" id="{CF0E8CF1-8C9A-4751-B84D-012E524A404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1" name="Freeform 13631">
                <a:extLst>
                  <a:ext uri="{FF2B5EF4-FFF2-40B4-BE49-F238E27FC236}">
                    <a16:creationId xmlns:a16="http://schemas.microsoft.com/office/drawing/2014/main" id="{0325D853-BB02-493C-8F55-AC9513AA4166}"/>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2" name="Freeform 13632">
                <a:extLst>
                  <a:ext uri="{FF2B5EF4-FFF2-40B4-BE49-F238E27FC236}">
                    <a16:creationId xmlns:a16="http://schemas.microsoft.com/office/drawing/2014/main" id="{62A602FC-464E-40BF-8A7C-941107523A67}"/>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3" name="Freeform 13633">
                <a:extLst>
                  <a:ext uri="{FF2B5EF4-FFF2-40B4-BE49-F238E27FC236}">
                    <a16:creationId xmlns:a16="http://schemas.microsoft.com/office/drawing/2014/main" id="{37610706-4CC0-489C-A4FC-3ECB59999A07}"/>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4" name="Freeform 13634">
                <a:extLst>
                  <a:ext uri="{FF2B5EF4-FFF2-40B4-BE49-F238E27FC236}">
                    <a16:creationId xmlns:a16="http://schemas.microsoft.com/office/drawing/2014/main" id="{7252CC67-21EE-430B-B5C7-1C46AFCF9DBA}"/>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5" name="Freeform 13635">
                <a:extLst>
                  <a:ext uri="{FF2B5EF4-FFF2-40B4-BE49-F238E27FC236}">
                    <a16:creationId xmlns:a16="http://schemas.microsoft.com/office/drawing/2014/main" id="{F2288A8B-5345-4496-A2C4-2C779EFB71C5}"/>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6" name="Freeform 13636">
                <a:extLst>
                  <a:ext uri="{FF2B5EF4-FFF2-40B4-BE49-F238E27FC236}">
                    <a16:creationId xmlns:a16="http://schemas.microsoft.com/office/drawing/2014/main" id="{D0234C88-8FAD-4BA4-8AA0-AB108CD4DAFE}"/>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7" name="Freeform 13637">
                <a:extLst>
                  <a:ext uri="{FF2B5EF4-FFF2-40B4-BE49-F238E27FC236}">
                    <a16:creationId xmlns:a16="http://schemas.microsoft.com/office/drawing/2014/main" id="{7DD3584B-5077-4E6F-8A09-516BD26FA040}"/>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8" name="Freeform 13638">
                <a:extLst>
                  <a:ext uri="{FF2B5EF4-FFF2-40B4-BE49-F238E27FC236}">
                    <a16:creationId xmlns:a16="http://schemas.microsoft.com/office/drawing/2014/main" id="{AD204CD7-2F41-4918-BFAA-4DB4E6EA779B}"/>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9" name="Freeform 13639">
                <a:extLst>
                  <a:ext uri="{FF2B5EF4-FFF2-40B4-BE49-F238E27FC236}">
                    <a16:creationId xmlns:a16="http://schemas.microsoft.com/office/drawing/2014/main" id="{AC2539BE-7CC2-4C59-A49C-14CCB81B8E5A}"/>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0" name="Freeform 13640">
                <a:extLst>
                  <a:ext uri="{FF2B5EF4-FFF2-40B4-BE49-F238E27FC236}">
                    <a16:creationId xmlns:a16="http://schemas.microsoft.com/office/drawing/2014/main" id="{9DE1D6A5-2D03-4F87-A523-E154B07F7828}"/>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1" name="Freeform 13641">
                <a:extLst>
                  <a:ext uri="{FF2B5EF4-FFF2-40B4-BE49-F238E27FC236}">
                    <a16:creationId xmlns:a16="http://schemas.microsoft.com/office/drawing/2014/main" id="{AF6B3BB7-5D2E-45E9-8005-867D0779495F}"/>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2" name="Freeform 13642">
                <a:extLst>
                  <a:ext uri="{FF2B5EF4-FFF2-40B4-BE49-F238E27FC236}">
                    <a16:creationId xmlns:a16="http://schemas.microsoft.com/office/drawing/2014/main" id="{C51E20BE-A5EE-48F7-8BB1-A236BAB7EDE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3" name="Freeform 13643">
                <a:extLst>
                  <a:ext uri="{FF2B5EF4-FFF2-40B4-BE49-F238E27FC236}">
                    <a16:creationId xmlns:a16="http://schemas.microsoft.com/office/drawing/2014/main" id="{857ED304-8F02-43B7-BA3A-5F5D434FCFB3}"/>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4" name="Freeform 13644">
                <a:extLst>
                  <a:ext uri="{FF2B5EF4-FFF2-40B4-BE49-F238E27FC236}">
                    <a16:creationId xmlns:a16="http://schemas.microsoft.com/office/drawing/2014/main" id="{A6E88232-B9D3-408E-B90B-E5E209ED9FED}"/>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5" name="Freeform 13645">
                <a:extLst>
                  <a:ext uri="{FF2B5EF4-FFF2-40B4-BE49-F238E27FC236}">
                    <a16:creationId xmlns:a16="http://schemas.microsoft.com/office/drawing/2014/main" id="{95E43F19-BBC3-4E42-BDCE-60901F9F99B1}"/>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6" name="Freeform 13646">
                <a:extLst>
                  <a:ext uri="{FF2B5EF4-FFF2-40B4-BE49-F238E27FC236}">
                    <a16:creationId xmlns:a16="http://schemas.microsoft.com/office/drawing/2014/main" id="{2D4B5E64-521C-4E8B-8C31-87126DA9C00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7" name="Freeform 13647">
                <a:extLst>
                  <a:ext uri="{FF2B5EF4-FFF2-40B4-BE49-F238E27FC236}">
                    <a16:creationId xmlns:a16="http://schemas.microsoft.com/office/drawing/2014/main" id="{3595FE7D-AADC-47FB-9CF5-E0E8A8926B4C}"/>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8" name="Freeform 13648">
                <a:extLst>
                  <a:ext uri="{FF2B5EF4-FFF2-40B4-BE49-F238E27FC236}">
                    <a16:creationId xmlns:a16="http://schemas.microsoft.com/office/drawing/2014/main" id="{ADC1BCD3-FC7B-4F21-8DC4-13093AA2A9F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9" name="Freeform 13649">
                <a:extLst>
                  <a:ext uri="{FF2B5EF4-FFF2-40B4-BE49-F238E27FC236}">
                    <a16:creationId xmlns:a16="http://schemas.microsoft.com/office/drawing/2014/main" id="{DF031674-BA4C-46F5-92D9-B726BBEBCFE9}"/>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0" name="Freeform 13650">
                <a:extLst>
                  <a:ext uri="{FF2B5EF4-FFF2-40B4-BE49-F238E27FC236}">
                    <a16:creationId xmlns:a16="http://schemas.microsoft.com/office/drawing/2014/main" id="{A638C524-1A0D-4D89-A400-2626B5A82C5D}"/>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1" name="Freeform 13651">
                <a:extLst>
                  <a:ext uri="{FF2B5EF4-FFF2-40B4-BE49-F238E27FC236}">
                    <a16:creationId xmlns:a16="http://schemas.microsoft.com/office/drawing/2014/main" id="{A4558FBE-DE97-4795-BAA4-B0E0190046EF}"/>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2" name="Freeform 13652">
                <a:extLst>
                  <a:ext uri="{FF2B5EF4-FFF2-40B4-BE49-F238E27FC236}">
                    <a16:creationId xmlns:a16="http://schemas.microsoft.com/office/drawing/2014/main" id="{F3A91D12-93F1-4C4D-AFB1-B8194F01E32F}"/>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3" name="Freeform 13653">
                <a:extLst>
                  <a:ext uri="{FF2B5EF4-FFF2-40B4-BE49-F238E27FC236}">
                    <a16:creationId xmlns:a16="http://schemas.microsoft.com/office/drawing/2014/main" id="{31E55B03-AF5C-4E3E-85C4-83D49C8C27E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4" name="Freeform 13654">
                <a:extLst>
                  <a:ext uri="{FF2B5EF4-FFF2-40B4-BE49-F238E27FC236}">
                    <a16:creationId xmlns:a16="http://schemas.microsoft.com/office/drawing/2014/main" id="{B5F9AD7F-797A-426B-9978-8694ABDB7F92}"/>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5" name="Freeform 13655">
                <a:extLst>
                  <a:ext uri="{FF2B5EF4-FFF2-40B4-BE49-F238E27FC236}">
                    <a16:creationId xmlns:a16="http://schemas.microsoft.com/office/drawing/2014/main" id="{FBC2D830-5CD4-4940-9C82-D2BB47B0D082}"/>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6" name="Freeform 13656">
                <a:extLst>
                  <a:ext uri="{FF2B5EF4-FFF2-40B4-BE49-F238E27FC236}">
                    <a16:creationId xmlns:a16="http://schemas.microsoft.com/office/drawing/2014/main" id="{95E36015-C65C-4C28-A4D5-E846F66170D7}"/>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7" name="Freeform 13657">
                <a:extLst>
                  <a:ext uri="{FF2B5EF4-FFF2-40B4-BE49-F238E27FC236}">
                    <a16:creationId xmlns:a16="http://schemas.microsoft.com/office/drawing/2014/main" id="{8E6C7B49-935F-400A-B47F-F30A106933E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8" name="Freeform 13658">
                <a:extLst>
                  <a:ext uri="{FF2B5EF4-FFF2-40B4-BE49-F238E27FC236}">
                    <a16:creationId xmlns:a16="http://schemas.microsoft.com/office/drawing/2014/main" id="{FA88068F-A3BF-4872-A0CD-EAA90C25D45F}"/>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9" name="Freeform 13659">
                <a:extLst>
                  <a:ext uri="{FF2B5EF4-FFF2-40B4-BE49-F238E27FC236}">
                    <a16:creationId xmlns:a16="http://schemas.microsoft.com/office/drawing/2014/main" id="{275B9A4F-E8DF-451C-8F2C-7E83654480F1}"/>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0" name="Freeform 13660">
                <a:extLst>
                  <a:ext uri="{FF2B5EF4-FFF2-40B4-BE49-F238E27FC236}">
                    <a16:creationId xmlns:a16="http://schemas.microsoft.com/office/drawing/2014/main" id="{642BC4CC-18CF-4740-B12C-8D5B2D4DCAE8}"/>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1" name="Freeform 13661">
                <a:extLst>
                  <a:ext uri="{FF2B5EF4-FFF2-40B4-BE49-F238E27FC236}">
                    <a16:creationId xmlns:a16="http://schemas.microsoft.com/office/drawing/2014/main" id="{FCD128B9-F694-462C-BE84-C0F474EA923A}"/>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2" name="Freeform 13662">
                <a:extLst>
                  <a:ext uri="{FF2B5EF4-FFF2-40B4-BE49-F238E27FC236}">
                    <a16:creationId xmlns:a16="http://schemas.microsoft.com/office/drawing/2014/main" id="{1F0B23BF-5780-4E98-ADB4-ED68B39C2528}"/>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3" name="Freeform 13663">
                <a:extLst>
                  <a:ext uri="{FF2B5EF4-FFF2-40B4-BE49-F238E27FC236}">
                    <a16:creationId xmlns:a16="http://schemas.microsoft.com/office/drawing/2014/main" id="{2CDA8188-6E6D-4494-A4EA-D25A8C2960B7}"/>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4" name="Freeform 13664">
                <a:extLst>
                  <a:ext uri="{FF2B5EF4-FFF2-40B4-BE49-F238E27FC236}">
                    <a16:creationId xmlns:a16="http://schemas.microsoft.com/office/drawing/2014/main" id="{D081D7B6-10F2-4FE9-B97E-4985E339F642}"/>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5" name="Freeform 13665">
                <a:extLst>
                  <a:ext uri="{FF2B5EF4-FFF2-40B4-BE49-F238E27FC236}">
                    <a16:creationId xmlns:a16="http://schemas.microsoft.com/office/drawing/2014/main" id="{BF8978A8-39C9-4A43-A22C-A32FD324BBC6}"/>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6" name="Freeform 13666">
                <a:extLst>
                  <a:ext uri="{FF2B5EF4-FFF2-40B4-BE49-F238E27FC236}">
                    <a16:creationId xmlns:a16="http://schemas.microsoft.com/office/drawing/2014/main" id="{74D8143E-C024-45F4-B268-FACF03F1ED2B}"/>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7" name="Freeform 13667">
                <a:extLst>
                  <a:ext uri="{FF2B5EF4-FFF2-40B4-BE49-F238E27FC236}">
                    <a16:creationId xmlns:a16="http://schemas.microsoft.com/office/drawing/2014/main" id="{3384F272-88C3-40A0-A1F4-AC4EEEADA7D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8" name="Freeform 13668">
                <a:extLst>
                  <a:ext uri="{FF2B5EF4-FFF2-40B4-BE49-F238E27FC236}">
                    <a16:creationId xmlns:a16="http://schemas.microsoft.com/office/drawing/2014/main" id="{9A683E91-C160-4045-B7F7-80C7C6135B57}"/>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9" name="Freeform 13669">
                <a:extLst>
                  <a:ext uri="{FF2B5EF4-FFF2-40B4-BE49-F238E27FC236}">
                    <a16:creationId xmlns:a16="http://schemas.microsoft.com/office/drawing/2014/main" id="{078E38AE-96C1-4689-A3AF-BCF207E4269A}"/>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0" name="Freeform 13670">
                <a:extLst>
                  <a:ext uri="{FF2B5EF4-FFF2-40B4-BE49-F238E27FC236}">
                    <a16:creationId xmlns:a16="http://schemas.microsoft.com/office/drawing/2014/main" id="{92A58125-ACBC-4369-8A90-544BA5B04C7B}"/>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1" name="Freeform 13671">
                <a:extLst>
                  <a:ext uri="{FF2B5EF4-FFF2-40B4-BE49-F238E27FC236}">
                    <a16:creationId xmlns:a16="http://schemas.microsoft.com/office/drawing/2014/main" id="{AFDBD4D9-2ED4-4651-95FC-F57CD121644B}"/>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2" name="Freeform 13672">
                <a:extLst>
                  <a:ext uri="{FF2B5EF4-FFF2-40B4-BE49-F238E27FC236}">
                    <a16:creationId xmlns:a16="http://schemas.microsoft.com/office/drawing/2014/main" id="{FE32C024-C8A0-434B-BF6E-A523347BCADF}"/>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3" name="Freeform 13673">
                <a:extLst>
                  <a:ext uri="{FF2B5EF4-FFF2-40B4-BE49-F238E27FC236}">
                    <a16:creationId xmlns:a16="http://schemas.microsoft.com/office/drawing/2014/main" id="{5C93F109-40F7-40C2-BFFD-FEDECC35ADAC}"/>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4" name="Freeform 13674">
                <a:extLst>
                  <a:ext uri="{FF2B5EF4-FFF2-40B4-BE49-F238E27FC236}">
                    <a16:creationId xmlns:a16="http://schemas.microsoft.com/office/drawing/2014/main" id="{E3646A49-6076-4CE0-AEB2-920A1C95EC70}"/>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5" name="Freeform 13675">
                <a:extLst>
                  <a:ext uri="{FF2B5EF4-FFF2-40B4-BE49-F238E27FC236}">
                    <a16:creationId xmlns:a16="http://schemas.microsoft.com/office/drawing/2014/main" id="{270536BC-4EC4-47F7-BA3C-90200B707C85}"/>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6" name="Freeform 13676">
                <a:extLst>
                  <a:ext uri="{FF2B5EF4-FFF2-40B4-BE49-F238E27FC236}">
                    <a16:creationId xmlns:a16="http://schemas.microsoft.com/office/drawing/2014/main" id="{67C4FB58-153A-4569-A2C7-11821E7E8111}"/>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7" name="Freeform 13677">
                <a:extLst>
                  <a:ext uri="{FF2B5EF4-FFF2-40B4-BE49-F238E27FC236}">
                    <a16:creationId xmlns:a16="http://schemas.microsoft.com/office/drawing/2014/main" id="{63A7BD57-C564-4FB2-96BF-5EFD5720481A}"/>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8" name="Freeform 13678">
                <a:extLst>
                  <a:ext uri="{FF2B5EF4-FFF2-40B4-BE49-F238E27FC236}">
                    <a16:creationId xmlns:a16="http://schemas.microsoft.com/office/drawing/2014/main" id="{4838A282-C407-4F96-A11A-31913F98EC7B}"/>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9" name="Freeform 13679">
                <a:extLst>
                  <a:ext uri="{FF2B5EF4-FFF2-40B4-BE49-F238E27FC236}">
                    <a16:creationId xmlns:a16="http://schemas.microsoft.com/office/drawing/2014/main" id="{F34B66F4-38AF-4092-BDDB-A8B34F9FBF88}"/>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0" name="Freeform 13680">
                <a:extLst>
                  <a:ext uri="{FF2B5EF4-FFF2-40B4-BE49-F238E27FC236}">
                    <a16:creationId xmlns:a16="http://schemas.microsoft.com/office/drawing/2014/main" id="{0F270EF9-25D8-4D25-ABE7-AFAFB171E280}"/>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1" name="Freeform 13681">
                <a:extLst>
                  <a:ext uri="{FF2B5EF4-FFF2-40B4-BE49-F238E27FC236}">
                    <a16:creationId xmlns:a16="http://schemas.microsoft.com/office/drawing/2014/main" id="{DA26DB00-03A9-4181-B81E-3684B92047B0}"/>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2" name="Freeform 13682">
                <a:extLst>
                  <a:ext uri="{FF2B5EF4-FFF2-40B4-BE49-F238E27FC236}">
                    <a16:creationId xmlns:a16="http://schemas.microsoft.com/office/drawing/2014/main" id="{FA3921E1-B7BB-40F1-A4F7-5B52C43C200A}"/>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3" name="Freeform 13683">
                <a:extLst>
                  <a:ext uri="{FF2B5EF4-FFF2-40B4-BE49-F238E27FC236}">
                    <a16:creationId xmlns:a16="http://schemas.microsoft.com/office/drawing/2014/main" id="{30D2FC4A-069F-457C-9877-1C11A5C2EB20}"/>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4" name="Freeform 13684">
                <a:extLst>
                  <a:ext uri="{FF2B5EF4-FFF2-40B4-BE49-F238E27FC236}">
                    <a16:creationId xmlns:a16="http://schemas.microsoft.com/office/drawing/2014/main" id="{BC647933-DA21-4535-B985-20DA9765DB9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5" name="Freeform 13685">
                <a:extLst>
                  <a:ext uri="{FF2B5EF4-FFF2-40B4-BE49-F238E27FC236}">
                    <a16:creationId xmlns:a16="http://schemas.microsoft.com/office/drawing/2014/main" id="{E5A36243-1CBB-415D-91A3-1D1B71BF1665}"/>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6" name="Freeform 13686">
                <a:extLst>
                  <a:ext uri="{FF2B5EF4-FFF2-40B4-BE49-F238E27FC236}">
                    <a16:creationId xmlns:a16="http://schemas.microsoft.com/office/drawing/2014/main" id="{4253511B-68D2-41C5-9FC0-8D77D8033819}"/>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7" name="Freeform 13687">
                <a:extLst>
                  <a:ext uri="{FF2B5EF4-FFF2-40B4-BE49-F238E27FC236}">
                    <a16:creationId xmlns:a16="http://schemas.microsoft.com/office/drawing/2014/main" id="{0FCBE12B-3BB4-46A4-A426-3DD6F9D4FE0B}"/>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8" name="Freeform 13688">
                <a:extLst>
                  <a:ext uri="{FF2B5EF4-FFF2-40B4-BE49-F238E27FC236}">
                    <a16:creationId xmlns:a16="http://schemas.microsoft.com/office/drawing/2014/main" id="{EDD04EE9-6776-4401-9DAC-5311758AC9CA}"/>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9" name="Freeform 13689">
                <a:extLst>
                  <a:ext uri="{FF2B5EF4-FFF2-40B4-BE49-F238E27FC236}">
                    <a16:creationId xmlns:a16="http://schemas.microsoft.com/office/drawing/2014/main" id="{81BE5C1A-0E66-4D71-8B8E-CE2674A43E6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0" name="Freeform 13690">
                <a:extLst>
                  <a:ext uri="{FF2B5EF4-FFF2-40B4-BE49-F238E27FC236}">
                    <a16:creationId xmlns:a16="http://schemas.microsoft.com/office/drawing/2014/main" id="{0596D622-941F-4982-88EA-831EB4202B33}"/>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1" name="Freeform 13691">
                <a:extLst>
                  <a:ext uri="{FF2B5EF4-FFF2-40B4-BE49-F238E27FC236}">
                    <a16:creationId xmlns:a16="http://schemas.microsoft.com/office/drawing/2014/main" id="{E50E1654-C4CC-4BD9-87CD-4F79B1D4CAAB}"/>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2" name="Freeform 13692">
                <a:extLst>
                  <a:ext uri="{FF2B5EF4-FFF2-40B4-BE49-F238E27FC236}">
                    <a16:creationId xmlns:a16="http://schemas.microsoft.com/office/drawing/2014/main" id="{EA2C464D-73ED-4761-96BD-D5503D94CB70}"/>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3" name="Freeform 13693">
                <a:extLst>
                  <a:ext uri="{FF2B5EF4-FFF2-40B4-BE49-F238E27FC236}">
                    <a16:creationId xmlns:a16="http://schemas.microsoft.com/office/drawing/2014/main" id="{28A3270C-9B31-453D-ADC7-2530A6CE60D7}"/>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4" name="Freeform 13694">
                <a:extLst>
                  <a:ext uri="{FF2B5EF4-FFF2-40B4-BE49-F238E27FC236}">
                    <a16:creationId xmlns:a16="http://schemas.microsoft.com/office/drawing/2014/main" id="{BBD93298-23F0-4B81-A2CB-EA51E30DF3CD}"/>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5" name="Freeform 13695">
                <a:extLst>
                  <a:ext uri="{FF2B5EF4-FFF2-40B4-BE49-F238E27FC236}">
                    <a16:creationId xmlns:a16="http://schemas.microsoft.com/office/drawing/2014/main" id="{03A2A26A-6452-48EC-B8A6-42549E2F1980}"/>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6" name="Freeform 13696">
                <a:extLst>
                  <a:ext uri="{FF2B5EF4-FFF2-40B4-BE49-F238E27FC236}">
                    <a16:creationId xmlns:a16="http://schemas.microsoft.com/office/drawing/2014/main" id="{FFBFB5E8-551D-458E-AF0D-5229685C929B}"/>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7" name="Freeform 13697">
                <a:extLst>
                  <a:ext uri="{FF2B5EF4-FFF2-40B4-BE49-F238E27FC236}">
                    <a16:creationId xmlns:a16="http://schemas.microsoft.com/office/drawing/2014/main" id="{410E0764-BCD0-44B5-994C-1A5A5B23538D}"/>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8" name="Freeform 13698">
                <a:extLst>
                  <a:ext uri="{FF2B5EF4-FFF2-40B4-BE49-F238E27FC236}">
                    <a16:creationId xmlns:a16="http://schemas.microsoft.com/office/drawing/2014/main" id="{C144C51A-D1C9-4A4F-8F24-B38A202D208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9" name="Freeform 13699">
                <a:extLst>
                  <a:ext uri="{FF2B5EF4-FFF2-40B4-BE49-F238E27FC236}">
                    <a16:creationId xmlns:a16="http://schemas.microsoft.com/office/drawing/2014/main" id="{F2DB9240-18B5-483A-BB11-723334B9E6FE}"/>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0" name="Freeform 13700">
                <a:extLst>
                  <a:ext uri="{FF2B5EF4-FFF2-40B4-BE49-F238E27FC236}">
                    <a16:creationId xmlns:a16="http://schemas.microsoft.com/office/drawing/2014/main" id="{ACE53ED0-24FB-4A7B-BC00-FF6BD4A7239A}"/>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1" name="Freeform 13701">
                <a:extLst>
                  <a:ext uri="{FF2B5EF4-FFF2-40B4-BE49-F238E27FC236}">
                    <a16:creationId xmlns:a16="http://schemas.microsoft.com/office/drawing/2014/main" id="{F9F96B28-78CA-4783-81C7-4D38AC3E4F98}"/>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2" name="Freeform 13702">
                <a:extLst>
                  <a:ext uri="{FF2B5EF4-FFF2-40B4-BE49-F238E27FC236}">
                    <a16:creationId xmlns:a16="http://schemas.microsoft.com/office/drawing/2014/main" id="{3965EAB8-F935-4A13-A050-9183BA080C94}"/>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3" name="Freeform 13703">
                <a:extLst>
                  <a:ext uri="{FF2B5EF4-FFF2-40B4-BE49-F238E27FC236}">
                    <a16:creationId xmlns:a16="http://schemas.microsoft.com/office/drawing/2014/main" id="{4D07CF33-AA6B-4F0D-88CE-9C46610FCF5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4" name="Freeform 13704">
                <a:extLst>
                  <a:ext uri="{FF2B5EF4-FFF2-40B4-BE49-F238E27FC236}">
                    <a16:creationId xmlns:a16="http://schemas.microsoft.com/office/drawing/2014/main" id="{A2B3962A-7364-472D-9D4E-F9CC208C1411}"/>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5" name="Freeform 13705">
                <a:extLst>
                  <a:ext uri="{FF2B5EF4-FFF2-40B4-BE49-F238E27FC236}">
                    <a16:creationId xmlns:a16="http://schemas.microsoft.com/office/drawing/2014/main" id="{008F0B5E-F5BB-4EE4-ACBA-449819F94564}"/>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6" name="Freeform 13706">
                <a:extLst>
                  <a:ext uri="{FF2B5EF4-FFF2-40B4-BE49-F238E27FC236}">
                    <a16:creationId xmlns:a16="http://schemas.microsoft.com/office/drawing/2014/main" id="{598BE4E8-1429-416A-AB62-494AFA4000A7}"/>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7" name="Freeform 13707">
                <a:extLst>
                  <a:ext uri="{FF2B5EF4-FFF2-40B4-BE49-F238E27FC236}">
                    <a16:creationId xmlns:a16="http://schemas.microsoft.com/office/drawing/2014/main" id="{E818C198-B1CD-4EA0-A084-BBFBC269CBB3}"/>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8" name="Freeform 13708">
                <a:extLst>
                  <a:ext uri="{FF2B5EF4-FFF2-40B4-BE49-F238E27FC236}">
                    <a16:creationId xmlns:a16="http://schemas.microsoft.com/office/drawing/2014/main" id="{09C0BC2F-5809-49A5-BFE0-10E7701789AF}"/>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9" name="Freeform 13709">
                <a:extLst>
                  <a:ext uri="{FF2B5EF4-FFF2-40B4-BE49-F238E27FC236}">
                    <a16:creationId xmlns:a16="http://schemas.microsoft.com/office/drawing/2014/main" id="{1013F273-9301-4A1E-A94C-9522698A89D2}"/>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0" name="Freeform 13710">
                <a:extLst>
                  <a:ext uri="{FF2B5EF4-FFF2-40B4-BE49-F238E27FC236}">
                    <a16:creationId xmlns:a16="http://schemas.microsoft.com/office/drawing/2014/main" id="{01A71960-0F63-4FB7-9163-6B3ACA3EA9AF}"/>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1" name="Freeform 13711">
                <a:extLst>
                  <a:ext uri="{FF2B5EF4-FFF2-40B4-BE49-F238E27FC236}">
                    <a16:creationId xmlns:a16="http://schemas.microsoft.com/office/drawing/2014/main" id="{E6CEFD18-91A2-47E9-9E65-53AEBB306B07}"/>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2" name="Freeform 13712">
                <a:extLst>
                  <a:ext uri="{FF2B5EF4-FFF2-40B4-BE49-F238E27FC236}">
                    <a16:creationId xmlns:a16="http://schemas.microsoft.com/office/drawing/2014/main" id="{CD2B85B8-C507-4D1F-9B49-D845FE752F88}"/>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3" name="Freeform 13713">
                <a:extLst>
                  <a:ext uri="{FF2B5EF4-FFF2-40B4-BE49-F238E27FC236}">
                    <a16:creationId xmlns:a16="http://schemas.microsoft.com/office/drawing/2014/main" id="{FFDF0EFF-49A7-4F0C-95E1-A693BE0656CD}"/>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4" name="Freeform 13714">
                <a:extLst>
                  <a:ext uri="{FF2B5EF4-FFF2-40B4-BE49-F238E27FC236}">
                    <a16:creationId xmlns:a16="http://schemas.microsoft.com/office/drawing/2014/main" id="{3AAC43AE-1E65-44C9-9244-DC7B92E5D0C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5" name="Freeform 13715">
                <a:extLst>
                  <a:ext uri="{FF2B5EF4-FFF2-40B4-BE49-F238E27FC236}">
                    <a16:creationId xmlns:a16="http://schemas.microsoft.com/office/drawing/2014/main" id="{8FC52E7A-4E1B-4B4D-89C4-477B59CC1075}"/>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6" name="Freeform 13716">
                <a:extLst>
                  <a:ext uri="{FF2B5EF4-FFF2-40B4-BE49-F238E27FC236}">
                    <a16:creationId xmlns:a16="http://schemas.microsoft.com/office/drawing/2014/main" id="{7B3ECB37-191C-4ED5-B015-D4248F2A5204}"/>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7" name="Freeform 13717">
                <a:extLst>
                  <a:ext uri="{FF2B5EF4-FFF2-40B4-BE49-F238E27FC236}">
                    <a16:creationId xmlns:a16="http://schemas.microsoft.com/office/drawing/2014/main" id="{FB816841-63D9-4717-B785-11D46912475A}"/>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8" name="Freeform 13718">
                <a:extLst>
                  <a:ext uri="{FF2B5EF4-FFF2-40B4-BE49-F238E27FC236}">
                    <a16:creationId xmlns:a16="http://schemas.microsoft.com/office/drawing/2014/main" id="{709C2AFA-B011-44A4-AF3E-8420B1532607}"/>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9" name="Freeform 13719">
                <a:extLst>
                  <a:ext uri="{FF2B5EF4-FFF2-40B4-BE49-F238E27FC236}">
                    <a16:creationId xmlns:a16="http://schemas.microsoft.com/office/drawing/2014/main" id="{B51CE61F-9CB7-444F-9803-AD2AC21F50B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0" name="Freeform 13720">
                <a:extLst>
                  <a:ext uri="{FF2B5EF4-FFF2-40B4-BE49-F238E27FC236}">
                    <a16:creationId xmlns:a16="http://schemas.microsoft.com/office/drawing/2014/main" id="{05C7DB8F-1E45-4051-8E36-9ECCFAD441A5}"/>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1" name="Freeform 13721">
                <a:extLst>
                  <a:ext uri="{FF2B5EF4-FFF2-40B4-BE49-F238E27FC236}">
                    <a16:creationId xmlns:a16="http://schemas.microsoft.com/office/drawing/2014/main" id="{4A1EA4BA-4D12-4017-B0C1-B3A1094A2582}"/>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2" name="Freeform 13722">
                <a:extLst>
                  <a:ext uri="{FF2B5EF4-FFF2-40B4-BE49-F238E27FC236}">
                    <a16:creationId xmlns:a16="http://schemas.microsoft.com/office/drawing/2014/main" id="{35C92C56-4368-4570-936A-C4C9B52E13C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3" name="Freeform 13723">
                <a:extLst>
                  <a:ext uri="{FF2B5EF4-FFF2-40B4-BE49-F238E27FC236}">
                    <a16:creationId xmlns:a16="http://schemas.microsoft.com/office/drawing/2014/main" id="{0B26D179-F12A-4D1A-88AD-70F81EB0EE4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4" name="Freeform 13724">
                <a:extLst>
                  <a:ext uri="{FF2B5EF4-FFF2-40B4-BE49-F238E27FC236}">
                    <a16:creationId xmlns:a16="http://schemas.microsoft.com/office/drawing/2014/main" id="{E0D8584A-1C54-4B43-8A24-200FB6D97899}"/>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5" name="Freeform 13725">
                <a:extLst>
                  <a:ext uri="{FF2B5EF4-FFF2-40B4-BE49-F238E27FC236}">
                    <a16:creationId xmlns:a16="http://schemas.microsoft.com/office/drawing/2014/main" id="{279D309B-6D93-42EF-9464-C676A580FD1F}"/>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6" name="Freeform 13726">
                <a:extLst>
                  <a:ext uri="{FF2B5EF4-FFF2-40B4-BE49-F238E27FC236}">
                    <a16:creationId xmlns:a16="http://schemas.microsoft.com/office/drawing/2014/main" id="{CD1DAF66-0600-4A49-9711-678F0AE6B3D5}"/>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7" name="Freeform 13727">
                <a:extLst>
                  <a:ext uri="{FF2B5EF4-FFF2-40B4-BE49-F238E27FC236}">
                    <a16:creationId xmlns:a16="http://schemas.microsoft.com/office/drawing/2014/main" id="{2A183411-CEFE-44AC-B206-BEEFFB71F9D5}"/>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8" name="Freeform 13728">
                <a:extLst>
                  <a:ext uri="{FF2B5EF4-FFF2-40B4-BE49-F238E27FC236}">
                    <a16:creationId xmlns:a16="http://schemas.microsoft.com/office/drawing/2014/main" id="{8D38665A-D697-4BA0-AD17-A8E60BA18EC3}"/>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9" name="Freeform 13729">
                <a:extLst>
                  <a:ext uri="{FF2B5EF4-FFF2-40B4-BE49-F238E27FC236}">
                    <a16:creationId xmlns:a16="http://schemas.microsoft.com/office/drawing/2014/main" id="{C7A03C76-8456-4D02-A5AF-5CA465FBC5C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0" name="Freeform 13730">
                <a:extLst>
                  <a:ext uri="{FF2B5EF4-FFF2-40B4-BE49-F238E27FC236}">
                    <a16:creationId xmlns:a16="http://schemas.microsoft.com/office/drawing/2014/main" id="{7A30DD56-C6A8-4EAF-85D8-E36365BAB2BB}"/>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1" name="Freeform 13731">
                <a:extLst>
                  <a:ext uri="{FF2B5EF4-FFF2-40B4-BE49-F238E27FC236}">
                    <a16:creationId xmlns:a16="http://schemas.microsoft.com/office/drawing/2014/main" id="{207481F5-5783-40A5-9EAE-ADD79D21B6BA}"/>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2" name="Freeform 13732">
                <a:extLst>
                  <a:ext uri="{FF2B5EF4-FFF2-40B4-BE49-F238E27FC236}">
                    <a16:creationId xmlns:a16="http://schemas.microsoft.com/office/drawing/2014/main" id="{F280D948-F856-4DE0-8976-86EF8727C1FD}"/>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3" name="Freeform 13733">
                <a:extLst>
                  <a:ext uri="{FF2B5EF4-FFF2-40B4-BE49-F238E27FC236}">
                    <a16:creationId xmlns:a16="http://schemas.microsoft.com/office/drawing/2014/main" id="{E1A9B30E-042B-486F-8EC9-399168718DC7}"/>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4" name="Freeform 13734">
                <a:extLst>
                  <a:ext uri="{FF2B5EF4-FFF2-40B4-BE49-F238E27FC236}">
                    <a16:creationId xmlns:a16="http://schemas.microsoft.com/office/drawing/2014/main" id="{4E713151-B507-4F73-9682-37BBD5470DA6}"/>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5" name="Freeform 13735">
                <a:extLst>
                  <a:ext uri="{FF2B5EF4-FFF2-40B4-BE49-F238E27FC236}">
                    <a16:creationId xmlns:a16="http://schemas.microsoft.com/office/drawing/2014/main" id="{A43CBED9-E952-4974-BE09-5F9713511C50}"/>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6" name="Freeform 13736">
                <a:extLst>
                  <a:ext uri="{FF2B5EF4-FFF2-40B4-BE49-F238E27FC236}">
                    <a16:creationId xmlns:a16="http://schemas.microsoft.com/office/drawing/2014/main" id="{9A41D7DB-0838-41E7-A823-7C8CD07198E0}"/>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7" name="Freeform 13737">
                <a:extLst>
                  <a:ext uri="{FF2B5EF4-FFF2-40B4-BE49-F238E27FC236}">
                    <a16:creationId xmlns:a16="http://schemas.microsoft.com/office/drawing/2014/main" id="{4598A131-2DE7-4FA2-9454-66FEF66C5479}"/>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8" name="Freeform 13738">
                <a:extLst>
                  <a:ext uri="{FF2B5EF4-FFF2-40B4-BE49-F238E27FC236}">
                    <a16:creationId xmlns:a16="http://schemas.microsoft.com/office/drawing/2014/main" id="{213E2F28-CEFF-482B-9B1B-9D08368EEB97}"/>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9" name="Freeform 13739">
                <a:extLst>
                  <a:ext uri="{FF2B5EF4-FFF2-40B4-BE49-F238E27FC236}">
                    <a16:creationId xmlns:a16="http://schemas.microsoft.com/office/drawing/2014/main" id="{B4168B7C-14C7-4052-9D72-E60E5D4D1747}"/>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0" name="Freeform 13740">
                <a:extLst>
                  <a:ext uri="{FF2B5EF4-FFF2-40B4-BE49-F238E27FC236}">
                    <a16:creationId xmlns:a16="http://schemas.microsoft.com/office/drawing/2014/main" id="{BC561920-1010-4D5D-8D41-47C13DE7A3D7}"/>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1" name="Freeform 13741">
                <a:extLst>
                  <a:ext uri="{FF2B5EF4-FFF2-40B4-BE49-F238E27FC236}">
                    <a16:creationId xmlns:a16="http://schemas.microsoft.com/office/drawing/2014/main" id="{BCEFC745-68AD-4B31-BA18-10CBC35060A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2" name="Freeform 13742">
                <a:extLst>
                  <a:ext uri="{FF2B5EF4-FFF2-40B4-BE49-F238E27FC236}">
                    <a16:creationId xmlns:a16="http://schemas.microsoft.com/office/drawing/2014/main" id="{1B4E7DA6-EFE5-4C53-9B10-8F3ADA7BECF7}"/>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3" name="Freeform 13743">
                <a:extLst>
                  <a:ext uri="{FF2B5EF4-FFF2-40B4-BE49-F238E27FC236}">
                    <a16:creationId xmlns:a16="http://schemas.microsoft.com/office/drawing/2014/main" id="{087DB50A-CBA7-4BC1-9E63-1F468262A9D1}"/>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4" name="Freeform 13744">
                <a:extLst>
                  <a:ext uri="{FF2B5EF4-FFF2-40B4-BE49-F238E27FC236}">
                    <a16:creationId xmlns:a16="http://schemas.microsoft.com/office/drawing/2014/main" id="{AD44CD1F-0475-4DB5-9A03-1336A456EBAB}"/>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5" name="Freeform 13745">
                <a:extLst>
                  <a:ext uri="{FF2B5EF4-FFF2-40B4-BE49-F238E27FC236}">
                    <a16:creationId xmlns:a16="http://schemas.microsoft.com/office/drawing/2014/main" id="{F2221720-2750-4313-A126-8BF41505687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6" name="Freeform 13746">
                <a:extLst>
                  <a:ext uri="{FF2B5EF4-FFF2-40B4-BE49-F238E27FC236}">
                    <a16:creationId xmlns:a16="http://schemas.microsoft.com/office/drawing/2014/main" id="{5C45A266-D419-40F9-B1C4-10E99279AE12}"/>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7" name="Freeform 13747">
                <a:extLst>
                  <a:ext uri="{FF2B5EF4-FFF2-40B4-BE49-F238E27FC236}">
                    <a16:creationId xmlns:a16="http://schemas.microsoft.com/office/drawing/2014/main" id="{80A9F2D6-3BDE-469C-B10E-F00B7BD385BE}"/>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8" name="Freeform 13748">
                <a:extLst>
                  <a:ext uri="{FF2B5EF4-FFF2-40B4-BE49-F238E27FC236}">
                    <a16:creationId xmlns:a16="http://schemas.microsoft.com/office/drawing/2014/main" id="{3D2F028B-8B18-459C-AEB1-09FF9CB88F67}"/>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9" name="Freeform 13749">
                <a:extLst>
                  <a:ext uri="{FF2B5EF4-FFF2-40B4-BE49-F238E27FC236}">
                    <a16:creationId xmlns:a16="http://schemas.microsoft.com/office/drawing/2014/main" id="{A4495945-76F8-4630-AA2A-3938817A64E2}"/>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0" name="Freeform 13750">
                <a:extLst>
                  <a:ext uri="{FF2B5EF4-FFF2-40B4-BE49-F238E27FC236}">
                    <a16:creationId xmlns:a16="http://schemas.microsoft.com/office/drawing/2014/main" id="{26B71F2B-FE87-4852-AFCD-D2B4C2BE2572}"/>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1" name="Freeform 13751">
                <a:extLst>
                  <a:ext uri="{FF2B5EF4-FFF2-40B4-BE49-F238E27FC236}">
                    <a16:creationId xmlns:a16="http://schemas.microsoft.com/office/drawing/2014/main" id="{98A4CCE1-0722-47A1-8644-79D6B150E088}"/>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2" name="Freeform 13752">
                <a:extLst>
                  <a:ext uri="{FF2B5EF4-FFF2-40B4-BE49-F238E27FC236}">
                    <a16:creationId xmlns:a16="http://schemas.microsoft.com/office/drawing/2014/main" id="{9DAF8E53-2ECA-499D-BDB7-344AE91E025F}"/>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3" name="Freeform 13753">
                <a:extLst>
                  <a:ext uri="{FF2B5EF4-FFF2-40B4-BE49-F238E27FC236}">
                    <a16:creationId xmlns:a16="http://schemas.microsoft.com/office/drawing/2014/main" id="{E784BAE0-4704-486D-AB56-E4A1E29D96AC}"/>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4" name="Freeform 13754">
                <a:extLst>
                  <a:ext uri="{FF2B5EF4-FFF2-40B4-BE49-F238E27FC236}">
                    <a16:creationId xmlns:a16="http://schemas.microsoft.com/office/drawing/2014/main" id="{B58C574B-6894-4708-9A78-4E2AD919DF53}"/>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5" name="Freeform 13755">
                <a:extLst>
                  <a:ext uri="{FF2B5EF4-FFF2-40B4-BE49-F238E27FC236}">
                    <a16:creationId xmlns:a16="http://schemas.microsoft.com/office/drawing/2014/main" id="{67138E90-E503-4B51-8184-00748B165D0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6" name="Freeform 13756">
                <a:extLst>
                  <a:ext uri="{FF2B5EF4-FFF2-40B4-BE49-F238E27FC236}">
                    <a16:creationId xmlns:a16="http://schemas.microsoft.com/office/drawing/2014/main" id="{042227FE-4575-4726-BBB8-5C62A73BCC4D}"/>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7" name="Freeform 13757">
                <a:extLst>
                  <a:ext uri="{FF2B5EF4-FFF2-40B4-BE49-F238E27FC236}">
                    <a16:creationId xmlns:a16="http://schemas.microsoft.com/office/drawing/2014/main" id="{BA428FFB-BC44-4D8A-B2D2-7EA27DF13374}"/>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8" name="Freeform 13758">
                <a:extLst>
                  <a:ext uri="{FF2B5EF4-FFF2-40B4-BE49-F238E27FC236}">
                    <a16:creationId xmlns:a16="http://schemas.microsoft.com/office/drawing/2014/main" id="{B8825397-BB49-42A8-8D60-F777E9673A94}"/>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9" name="Freeform 13759">
                <a:extLst>
                  <a:ext uri="{FF2B5EF4-FFF2-40B4-BE49-F238E27FC236}">
                    <a16:creationId xmlns:a16="http://schemas.microsoft.com/office/drawing/2014/main" id="{56916FCA-C624-4A14-8B44-C3D1CCB1E099}"/>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0" name="Freeform 13760">
                <a:extLst>
                  <a:ext uri="{FF2B5EF4-FFF2-40B4-BE49-F238E27FC236}">
                    <a16:creationId xmlns:a16="http://schemas.microsoft.com/office/drawing/2014/main" id="{D3F1D2B9-163D-403E-8770-1B5181176E2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1" name="Freeform 13761">
                <a:extLst>
                  <a:ext uri="{FF2B5EF4-FFF2-40B4-BE49-F238E27FC236}">
                    <a16:creationId xmlns:a16="http://schemas.microsoft.com/office/drawing/2014/main" id="{A136C2D2-8D63-4239-8190-FA1F26044F87}"/>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2" name="Freeform 13762">
                <a:extLst>
                  <a:ext uri="{FF2B5EF4-FFF2-40B4-BE49-F238E27FC236}">
                    <a16:creationId xmlns:a16="http://schemas.microsoft.com/office/drawing/2014/main" id="{B0F11B78-3B08-4A32-B33D-FD03F04E6BD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3" name="Freeform 13763">
                <a:extLst>
                  <a:ext uri="{FF2B5EF4-FFF2-40B4-BE49-F238E27FC236}">
                    <a16:creationId xmlns:a16="http://schemas.microsoft.com/office/drawing/2014/main" id="{0437A973-BF2B-4F8E-8FE0-44534173423D}"/>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4" name="Freeform 13764">
                <a:extLst>
                  <a:ext uri="{FF2B5EF4-FFF2-40B4-BE49-F238E27FC236}">
                    <a16:creationId xmlns:a16="http://schemas.microsoft.com/office/drawing/2014/main" id="{0DF0F60E-12F1-427B-8ACA-990F3E98C1C1}"/>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5" name="Freeform 13765">
                <a:extLst>
                  <a:ext uri="{FF2B5EF4-FFF2-40B4-BE49-F238E27FC236}">
                    <a16:creationId xmlns:a16="http://schemas.microsoft.com/office/drawing/2014/main" id="{9A22C972-2601-4112-84A9-9EA3CFDF97F2}"/>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6" name="Freeform 13766">
                <a:extLst>
                  <a:ext uri="{FF2B5EF4-FFF2-40B4-BE49-F238E27FC236}">
                    <a16:creationId xmlns:a16="http://schemas.microsoft.com/office/drawing/2014/main" id="{ECFB1ED5-8A67-4855-8911-C57F9FB4C8DB}"/>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7" name="Freeform 13767">
                <a:extLst>
                  <a:ext uri="{FF2B5EF4-FFF2-40B4-BE49-F238E27FC236}">
                    <a16:creationId xmlns:a16="http://schemas.microsoft.com/office/drawing/2014/main" id="{A9A171E1-4D2A-4A87-B14F-4E31A7CBC6F9}"/>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8" name="Freeform 13768">
                <a:extLst>
                  <a:ext uri="{FF2B5EF4-FFF2-40B4-BE49-F238E27FC236}">
                    <a16:creationId xmlns:a16="http://schemas.microsoft.com/office/drawing/2014/main" id="{8860CACC-E5CA-4719-8647-B5C876FC8FEF}"/>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9" name="Freeform 13769">
                <a:extLst>
                  <a:ext uri="{FF2B5EF4-FFF2-40B4-BE49-F238E27FC236}">
                    <a16:creationId xmlns:a16="http://schemas.microsoft.com/office/drawing/2014/main" id="{E2B14555-D873-4E50-8842-8B76F7A5D9E5}"/>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0" name="Freeform 13770">
                <a:extLst>
                  <a:ext uri="{FF2B5EF4-FFF2-40B4-BE49-F238E27FC236}">
                    <a16:creationId xmlns:a16="http://schemas.microsoft.com/office/drawing/2014/main" id="{E9DC843C-3D78-4C0D-9E1A-C789C411EDC7}"/>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1" name="Freeform 13771">
                <a:extLst>
                  <a:ext uri="{FF2B5EF4-FFF2-40B4-BE49-F238E27FC236}">
                    <a16:creationId xmlns:a16="http://schemas.microsoft.com/office/drawing/2014/main" id="{D071F1CA-C8D4-49D3-94B9-34BA3391468D}"/>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2" name="Freeform 13772">
                <a:extLst>
                  <a:ext uri="{FF2B5EF4-FFF2-40B4-BE49-F238E27FC236}">
                    <a16:creationId xmlns:a16="http://schemas.microsoft.com/office/drawing/2014/main" id="{DBF94A53-D91E-4EF1-B429-4FE1D9CFD61B}"/>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3" name="Freeform 13773">
                <a:extLst>
                  <a:ext uri="{FF2B5EF4-FFF2-40B4-BE49-F238E27FC236}">
                    <a16:creationId xmlns:a16="http://schemas.microsoft.com/office/drawing/2014/main" id="{0EF478C5-5504-4CE2-BFD7-C1918BD858C9}"/>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4" name="Freeform 13774">
                <a:extLst>
                  <a:ext uri="{FF2B5EF4-FFF2-40B4-BE49-F238E27FC236}">
                    <a16:creationId xmlns:a16="http://schemas.microsoft.com/office/drawing/2014/main" id="{C29B0BC9-3BFD-46E5-97F7-4963B19762AD}"/>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5" name="Freeform 13775">
                <a:extLst>
                  <a:ext uri="{FF2B5EF4-FFF2-40B4-BE49-F238E27FC236}">
                    <a16:creationId xmlns:a16="http://schemas.microsoft.com/office/drawing/2014/main" id="{5AF9096C-F892-4A9E-99E7-646353B922D2}"/>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6" name="Freeform 13776">
                <a:extLst>
                  <a:ext uri="{FF2B5EF4-FFF2-40B4-BE49-F238E27FC236}">
                    <a16:creationId xmlns:a16="http://schemas.microsoft.com/office/drawing/2014/main" id="{FA5AA0B2-2075-4A8B-B041-178995AD233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7" name="Freeform 13777">
                <a:extLst>
                  <a:ext uri="{FF2B5EF4-FFF2-40B4-BE49-F238E27FC236}">
                    <a16:creationId xmlns:a16="http://schemas.microsoft.com/office/drawing/2014/main" id="{F395415C-6EB1-44B9-9946-5BBBA14A3BC6}"/>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8" name="Freeform 13778">
                <a:extLst>
                  <a:ext uri="{FF2B5EF4-FFF2-40B4-BE49-F238E27FC236}">
                    <a16:creationId xmlns:a16="http://schemas.microsoft.com/office/drawing/2014/main" id="{5CB928CD-5FF4-45A2-A492-DB82CE54FF36}"/>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9" name="Freeform 13779">
                <a:extLst>
                  <a:ext uri="{FF2B5EF4-FFF2-40B4-BE49-F238E27FC236}">
                    <a16:creationId xmlns:a16="http://schemas.microsoft.com/office/drawing/2014/main" id="{89ED3A3D-F9B7-45AF-9E8D-5448A1FBC2A2}"/>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0" name="Freeform 13780">
                <a:extLst>
                  <a:ext uri="{FF2B5EF4-FFF2-40B4-BE49-F238E27FC236}">
                    <a16:creationId xmlns:a16="http://schemas.microsoft.com/office/drawing/2014/main" id="{C4209981-BC01-46DF-B098-957E17D7EC1B}"/>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1" name="Freeform 13781">
                <a:extLst>
                  <a:ext uri="{FF2B5EF4-FFF2-40B4-BE49-F238E27FC236}">
                    <a16:creationId xmlns:a16="http://schemas.microsoft.com/office/drawing/2014/main" id="{8660E1ED-1982-4FC9-A0DC-36F1C40BFBB3}"/>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2" name="Freeform 13782">
                <a:extLst>
                  <a:ext uri="{FF2B5EF4-FFF2-40B4-BE49-F238E27FC236}">
                    <a16:creationId xmlns:a16="http://schemas.microsoft.com/office/drawing/2014/main" id="{41CD77B8-17DE-4225-AACE-321244FA0A18}"/>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3" name="Freeform 13783">
                <a:extLst>
                  <a:ext uri="{FF2B5EF4-FFF2-40B4-BE49-F238E27FC236}">
                    <a16:creationId xmlns:a16="http://schemas.microsoft.com/office/drawing/2014/main" id="{84A4D4CF-0ED5-483A-81A7-6146CEC1109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4" name="Freeform 13784">
                <a:extLst>
                  <a:ext uri="{FF2B5EF4-FFF2-40B4-BE49-F238E27FC236}">
                    <a16:creationId xmlns:a16="http://schemas.microsoft.com/office/drawing/2014/main" id="{FFA1FC0C-9E47-44B0-9DAA-6F8DBF623E34}"/>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5" name="Freeform 13785">
                <a:extLst>
                  <a:ext uri="{FF2B5EF4-FFF2-40B4-BE49-F238E27FC236}">
                    <a16:creationId xmlns:a16="http://schemas.microsoft.com/office/drawing/2014/main" id="{FD04D761-0AD7-4284-8F2D-C3A13133F8B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6" name="Freeform 13786">
                <a:extLst>
                  <a:ext uri="{FF2B5EF4-FFF2-40B4-BE49-F238E27FC236}">
                    <a16:creationId xmlns:a16="http://schemas.microsoft.com/office/drawing/2014/main" id="{387D1C13-F181-4AB2-BB1D-941937192EE8}"/>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7" name="Freeform 13787">
                <a:extLst>
                  <a:ext uri="{FF2B5EF4-FFF2-40B4-BE49-F238E27FC236}">
                    <a16:creationId xmlns:a16="http://schemas.microsoft.com/office/drawing/2014/main" id="{91306CA0-801E-43D5-B314-22AA0758780A}"/>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8" name="Freeform 13788">
                <a:extLst>
                  <a:ext uri="{FF2B5EF4-FFF2-40B4-BE49-F238E27FC236}">
                    <a16:creationId xmlns:a16="http://schemas.microsoft.com/office/drawing/2014/main" id="{243AA5CA-5471-4835-99F2-8B10CBFCD02A}"/>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9" name="Freeform 13789">
                <a:extLst>
                  <a:ext uri="{FF2B5EF4-FFF2-40B4-BE49-F238E27FC236}">
                    <a16:creationId xmlns:a16="http://schemas.microsoft.com/office/drawing/2014/main" id="{A9EDA3F2-FFE4-4D51-B7A4-26222393D9B9}"/>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0" name="Freeform 13790">
                <a:extLst>
                  <a:ext uri="{FF2B5EF4-FFF2-40B4-BE49-F238E27FC236}">
                    <a16:creationId xmlns:a16="http://schemas.microsoft.com/office/drawing/2014/main" id="{099D7F74-5408-4740-A256-8D64469F19C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1" name="Freeform 13791">
                <a:extLst>
                  <a:ext uri="{FF2B5EF4-FFF2-40B4-BE49-F238E27FC236}">
                    <a16:creationId xmlns:a16="http://schemas.microsoft.com/office/drawing/2014/main" id="{DFF6A543-18B4-453E-978B-844C6272475B}"/>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2" name="Freeform 13792">
                <a:extLst>
                  <a:ext uri="{FF2B5EF4-FFF2-40B4-BE49-F238E27FC236}">
                    <a16:creationId xmlns:a16="http://schemas.microsoft.com/office/drawing/2014/main" id="{92353448-8068-4A15-B71E-321BF9DAE17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3" name="Freeform 13793">
                <a:extLst>
                  <a:ext uri="{FF2B5EF4-FFF2-40B4-BE49-F238E27FC236}">
                    <a16:creationId xmlns:a16="http://schemas.microsoft.com/office/drawing/2014/main" id="{516C0519-A022-4A53-BAE9-2D199CE7BB3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4" name="Freeform 13794">
                <a:extLst>
                  <a:ext uri="{FF2B5EF4-FFF2-40B4-BE49-F238E27FC236}">
                    <a16:creationId xmlns:a16="http://schemas.microsoft.com/office/drawing/2014/main" id="{E133B2DC-E1DD-45C0-8441-6D1F9351717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5" name="Freeform 13795">
                <a:extLst>
                  <a:ext uri="{FF2B5EF4-FFF2-40B4-BE49-F238E27FC236}">
                    <a16:creationId xmlns:a16="http://schemas.microsoft.com/office/drawing/2014/main" id="{1ED89AA1-2286-4DD3-98C9-0BC18B772DE9}"/>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6" name="Freeform 13796">
                <a:extLst>
                  <a:ext uri="{FF2B5EF4-FFF2-40B4-BE49-F238E27FC236}">
                    <a16:creationId xmlns:a16="http://schemas.microsoft.com/office/drawing/2014/main" id="{B372BE23-03C9-4721-87CE-3E8F5F5C944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7" name="Freeform 13797">
                <a:extLst>
                  <a:ext uri="{FF2B5EF4-FFF2-40B4-BE49-F238E27FC236}">
                    <a16:creationId xmlns:a16="http://schemas.microsoft.com/office/drawing/2014/main" id="{6194B64B-F338-4CD2-A5CB-6E9477D6EE0F}"/>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8" name="Freeform 13798">
                <a:extLst>
                  <a:ext uri="{FF2B5EF4-FFF2-40B4-BE49-F238E27FC236}">
                    <a16:creationId xmlns:a16="http://schemas.microsoft.com/office/drawing/2014/main" id="{5BEEF859-1B94-4C10-B4D1-739549014273}"/>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9" name="Freeform 13799">
                <a:extLst>
                  <a:ext uri="{FF2B5EF4-FFF2-40B4-BE49-F238E27FC236}">
                    <a16:creationId xmlns:a16="http://schemas.microsoft.com/office/drawing/2014/main" id="{7447E502-A84D-4258-8474-9DB96059029C}"/>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0" name="Freeform 13800">
                <a:extLst>
                  <a:ext uri="{FF2B5EF4-FFF2-40B4-BE49-F238E27FC236}">
                    <a16:creationId xmlns:a16="http://schemas.microsoft.com/office/drawing/2014/main" id="{87A020F9-A2D7-4934-8105-33DDCBF6F3B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1" name="Freeform 13801">
                <a:extLst>
                  <a:ext uri="{FF2B5EF4-FFF2-40B4-BE49-F238E27FC236}">
                    <a16:creationId xmlns:a16="http://schemas.microsoft.com/office/drawing/2014/main" id="{22F962C2-CBB3-4CD9-9845-A2405A37D8A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2" name="Freeform 13802">
                <a:extLst>
                  <a:ext uri="{FF2B5EF4-FFF2-40B4-BE49-F238E27FC236}">
                    <a16:creationId xmlns:a16="http://schemas.microsoft.com/office/drawing/2014/main" id="{EB172AB4-DDF0-4862-A5ED-07854200FCB4}"/>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3" name="Freeform 13803">
                <a:extLst>
                  <a:ext uri="{FF2B5EF4-FFF2-40B4-BE49-F238E27FC236}">
                    <a16:creationId xmlns:a16="http://schemas.microsoft.com/office/drawing/2014/main" id="{61AD82C8-A9A4-4A90-B5DD-6D054DD9BD0C}"/>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4" name="Freeform 13804">
                <a:extLst>
                  <a:ext uri="{FF2B5EF4-FFF2-40B4-BE49-F238E27FC236}">
                    <a16:creationId xmlns:a16="http://schemas.microsoft.com/office/drawing/2014/main" id="{D79DE74E-6C2C-4D07-A9BA-520744C372A8}"/>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5" name="Freeform 13805">
                <a:extLst>
                  <a:ext uri="{FF2B5EF4-FFF2-40B4-BE49-F238E27FC236}">
                    <a16:creationId xmlns:a16="http://schemas.microsoft.com/office/drawing/2014/main" id="{21130A2E-9626-4284-A8EB-E75CCE92AF98}"/>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6" name="Freeform 13806">
                <a:extLst>
                  <a:ext uri="{FF2B5EF4-FFF2-40B4-BE49-F238E27FC236}">
                    <a16:creationId xmlns:a16="http://schemas.microsoft.com/office/drawing/2014/main" id="{428D32D0-37BC-4F92-92E8-E9C60C010997}"/>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7" name="Freeform 13807">
                <a:extLst>
                  <a:ext uri="{FF2B5EF4-FFF2-40B4-BE49-F238E27FC236}">
                    <a16:creationId xmlns:a16="http://schemas.microsoft.com/office/drawing/2014/main" id="{7A1D2687-BC51-42EE-A849-CB2EBA2C41F3}"/>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8" name="Freeform 13808">
                <a:extLst>
                  <a:ext uri="{FF2B5EF4-FFF2-40B4-BE49-F238E27FC236}">
                    <a16:creationId xmlns:a16="http://schemas.microsoft.com/office/drawing/2014/main" id="{27C7D802-A850-436B-A5FA-5017C6D14852}"/>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9" name="Freeform 13809">
                <a:extLst>
                  <a:ext uri="{FF2B5EF4-FFF2-40B4-BE49-F238E27FC236}">
                    <a16:creationId xmlns:a16="http://schemas.microsoft.com/office/drawing/2014/main" id="{F6C76DE2-0FBA-45A4-98F7-B7FB27037439}"/>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0" name="Freeform 13810">
                <a:extLst>
                  <a:ext uri="{FF2B5EF4-FFF2-40B4-BE49-F238E27FC236}">
                    <a16:creationId xmlns:a16="http://schemas.microsoft.com/office/drawing/2014/main" id="{85AC3932-C837-40ED-B84F-7DE7D958F30E}"/>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1" name="Freeform 13811">
                <a:extLst>
                  <a:ext uri="{FF2B5EF4-FFF2-40B4-BE49-F238E27FC236}">
                    <a16:creationId xmlns:a16="http://schemas.microsoft.com/office/drawing/2014/main" id="{F0046AA7-2967-4D44-8EC0-596CB43C273B}"/>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2" name="Freeform 13812">
                <a:extLst>
                  <a:ext uri="{FF2B5EF4-FFF2-40B4-BE49-F238E27FC236}">
                    <a16:creationId xmlns:a16="http://schemas.microsoft.com/office/drawing/2014/main" id="{110691B7-C359-40BD-907B-F23C587590F6}"/>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3" name="Freeform 13813">
                <a:extLst>
                  <a:ext uri="{FF2B5EF4-FFF2-40B4-BE49-F238E27FC236}">
                    <a16:creationId xmlns:a16="http://schemas.microsoft.com/office/drawing/2014/main" id="{FF923B75-0F16-490C-BC30-471DF44E423C}"/>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4" name="Freeform 13814">
                <a:extLst>
                  <a:ext uri="{FF2B5EF4-FFF2-40B4-BE49-F238E27FC236}">
                    <a16:creationId xmlns:a16="http://schemas.microsoft.com/office/drawing/2014/main" id="{D4630F21-91FC-435E-A847-453C6A9DA14D}"/>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5" name="Freeform 13815">
                <a:extLst>
                  <a:ext uri="{FF2B5EF4-FFF2-40B4-BE49-F238E27FC236}">
                    <a16:creationId xmlns:a16="http://schemas.microsoft.com/office/drawing/2014/main" id="{10958E2B-9965-402E-A817-90DFB70AE42A}"/>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6" name="Freeform 13816">
                <a:extLst>
                  <a:ext uri="{FF2B5EF4-FFF2-40B4-BE49-F238E27FC236}">
                    <a16:creationId xmlns:a16="http://schemas.microsoft.com/office/drawing/2014/main" id="{D902ADCE-73C3-4A16-814D-C2CE496C7286}"/>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7" name="Freeform 13817">
                <a:extLst>
                  <a:ext uri="{FF2B5EF4-FFF2-40B4-BE49-F238E27FC236}">
                    <a16:creationId xmlns:a16="http://schemas.microsoft.com/office/drawing/2014/main" id="{5D2EE9E3-59FB-4ED2-A8F0-974A8DE021A6}"/>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8" name="Freeform 13818">
                <a:extLst>
                  <a:ext uri="{FF2B5EF4-FFF2-40B4-BE49-F238E27FC236}">
                    <a16:creationId xmlns:a16="http://schemas.microsoft.com/office/drawing/2014/main" id="{FEF72506-84E1-4976-B147-627D8551F691}"/>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9" name="Freeform 13819">
                <a:extLst>
                  <a:ext uri="{FF2B5EF4-FFF2-40B4-BE49-F238E27FC236}">
                    <a16:creationId xmlns:a16="http://schemas.microsoft.com/office/drawing/2014/main" id="{D144FF0C-907F-4FE4-A4BC-3FC3C227BDDA}"/>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0" name="Freeform 13820">
                <a:extLst>
                  <a:ext uri="{FF2B5EF4-FFF2-40B4-BE49-F238E27FC236}">
                    <a16:creationId xmlns:a16="http://schemas.microsoft.com/office/drawing/2014/main" id="{F79A1DF0-A95D-4DDA-A134-D9E5AF630130}"/>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1" name="Freeform 13821">
                <a:extLst>
                  <a:ext uri="{FF2B5EF4-FFF2-40B4-BE49-F238E27FC236}">
                    <a16:creationId xmlns:a16="http://schemas.microsoft.com/office/drawing/2014/main" id="{FA31A02C-3920-41BF-ABF6-7825CDA90AF6}"/>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2" name="Freeform 13822">
                <a:extLst>
                  <a:ext uri="{FF2B5EF4-FFF2-40B4-BE49-F238E27FC236}">
                    <a16:creationId xmlns:a16="http://schemas.microsoft.com/office/drawing/2014/main" id="{CD5FAC28-8279-48E7-8679-E42F364B9822}"/>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3" name="Freeform 13823">
                <a:extLst>
                  <a:ext uri="{FF2B5EF4-FFF2-40B4-BE49-F238E27FC236}">
                    <a16:creationId xmlns:a16="http://schemas.microsoft.com/office/drawing/2014/main" id="{FCD7388A-6654-4B82-8C0A-1550E5749ED3}"/>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4" name="Freeform 13824">
                <a:extLst>
                  <a:ext uri="{FF2B5EF4-FFF2-40B4-BE49-F238E27FC236}">
                    <a16:creationId xmlns:a16="http://schemas.microsoft.com/office/drawing/2014/main" id="{D4D5427B-46CA-474F-9D35-42D484CDDCFC}"/>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5" name="Freeform 13825">
                <a:extLst>
                  <a:ext uri="{FF2B5EF4-FFF2-40B4-BE49-F238E27FC236}">
                    <a16:creationId xmlns:a16="http://schemas.microsoft.com/office/drawing/2014/main" id="{76B92372-876B-4E73-BE01-B9CCC038A950}"/>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6" name="Freeform 13826">
                <a:extLst>
                  <a:ext uri="{FF2B5EF4-FFF2-40B4-BE49-F238E27FC236}">
                    <a16:creationId xmlns:a16="http://schemas.microsoft.com/office/drawing/2014/main" id="{DFFB9C21-DD40-4095-9DF9-908538F4DA72}"/>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7" name="Freeform 13827">
                <a:extLst>
                  <a:ext uri="{FF2B5EF4-FFF2-40B4-BE49-F238E27FC236}">
                    <a16:creationId xmlns:a16="http://schemas.microsoft.com/office/drawing/2014/main" id="{D42DD675-571A-43D1-BF78-001456399323}"/>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8" name="Freeform 13828">
                <a:extLst>
                  <a:ext uri="{FF2B5EF4-FFF2-40B4-BE49-F238E27FC236}">
                    <a16:creationId xmlns:a16="http://schemas.microsoft.com/office/drawing/2014/main" id="{B9B8BC32-603A-4EED-8A4D-441122E9E5E1}"/>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9" name="Freeform 13829">
                <a:extLst>
                  <a:ext uri="{FF2B5EF4-FFF2-40B4-BE49-F238E27FC236}">
                    <a16:creationId xmlns:a16="http://schemas.microsoft.com/office/drawing/2014/main" id="{8F2FA397-7C0D-4D21-ACB2-7C84E26A20CB}"/>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0" name="Freeform 13830">
                <a:extLst>
                  <a:ext uri="{FF2B5EF4-FFF2-40B4-BE49-F238E27FC236}">
                    <a16:creationId xmlns:a16="http://schemas.microsoft.com/office/drawing/2014/main" id="{FBF4E68E-4E3C-475B-B601-7D2F1D0CA016}"/>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1" name="Freeform 13831">
                <a:extLst>
                  <a:ext uri="{FF2B5EF4-FFF2-40B4-BE49-F238E27FC236}">
                    <a16:creationId xmlns:a16="http://schemas.microsoft.com/office/drawing/2014/main" id="{ADFC7224-43F1-407B-81A2-5370934D80C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2" name="Freeform 13832">
                <a:extLst>
                  <a:ext uri="{FF2B5EF4-FFF2-40B4-BE49-F238E27FC236}">
                    <a16:creationId xmlns:a16="http://schemas.microsoft.com/office/drawing/2014/main" id="{E521EE75-CA97-42C0-8472-E2C5E6038D5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3" name="Freeform 13833">
                <a:extLst>
                  <a:ext uri="{FF2B5EF4-FFF2-40B4-BE49-F238E27FC236}">
                    <a16:creationId xmlns:a16="http://schemas.microsoft.com/office/drawing/2014/main" id="{5579EEB8-760E-4F93-AA2D-A70C8139BCD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4" name="Freeform 13834">
                <a:extLst>
                  <a:ext uri="{FF2B5EF4-FFF2-40B4-BE49-F238E27FC236}">
                    <a16:creationId xmlns:a16="http://schemas.microsoft.com/office/drawing/2014/main" id="{D0E2B92E-7C9D-4528-B5C9-1B57258712F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5" name="Freeform 13835">
                <a:extLst>
                  <a:ext uri="{FF2B5EF4-FFF2-40B4-BE49-F238E27FC236}">
                    <a16:creationId xmlns:a16="http://schemas.microsoft.com/office/drawing/2014/main" id="{28863831-8395-48B3-8BFA-AC7B5FB9ACEB}"/>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6" name="Freeform 13836">
                <a:extLst>
                  <a:ext uri="{FF2B5EF4-FFF2-40B4-BE49-F238E27FC236}">
                    <a16:creationId xmlns:a16="http://schemas.microsoft.com/office/drawing/2014/main" id="{0898265C-0FF3-4DF4-8EB9-E4DD00F2052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7" name="Freeform 13837">
                <a:extLst>
                  <a:ext uri="{FF2B5EF4-FFF2-40B4-BE49-F238E27FC236}">
                    <a16:creationId xmlns:a16="http://schemas.microsoft.com/office/drawing/2014/main" id="{692E89A9-E2F0-4C09-A9D6-5A5F7FA1875A}"/>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8" name="Freeform 13838">
                <a:extLst>
                  <a:ext uri="{FF2B5EF4-FFF2-40B4-BE49-F238E27FC236}">
                    <a16:creationId xmlns:a16="http://schemas.microsoft.com/office/drawing/2014/main" id="{9801BD33-2FD8-4C95-8845-217047E20FE7}"/>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9" name="Freeform 13839">
                <a:extLst>
                  <a:ext uri="{FF2B5EF4-FFF2-40B4-BE49-F238E27FC236}">
                    <a16:creationId xmlns:a16="http://schemas.microsoft.com/office/drawing/2014/main" id="{68FD9FA9-A9B4-4525-BA13-B87F08D7AD0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0" name="Freeform 13840">
                <a:extLst>
                  <a:ext uri="{FF2B5EF4-FFF2-40B4-BE49-F238E27FC236}">
                    <a16:creationId xmlns:a16="http://schemas.microsoft.com/office/drawing/2014/main" id="{49B927D7-06C1-4276-BB7E-69283B3E2A3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1" name="Freeform 13841">
                <a:extLst>
                  <a:ext uri="{FF2B5EF4-FFF2-40B4-BE49-F238E27FC236}">
                    <a16:creationId xmlns:a16="http://schemas.microsoft.com/office/drawing/2014/main" id="{C6F7D0B9-9108-4A1B-B31F-94FA3E67A946}"/>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2" name="Freeform 13842">
                <a:extLst>
                  <a:ext uri="{FF2B5EF4-FFF2-40B4-BE49-F238E27FC236}">
                    <a16:creationId xmlns:a16="http://schemas.microsoft.com/office/drawing/2014/main" id="{B1D62C5A-58B9-42A0-930B-7B38872B2DA8}"/>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3" name="Freeform 13843">
                <a:extLst>
                  <a:ext uri="{FF2B5EF4-FFF2-40B4-BE49-F238E27FC236}">
                    <a16:creationId xmlns:a16="http://schemas.microsoft.com/office/drawing/2014/main" id="{5A8714E2-E819-4461-B7AB-E0A106BF46B3}"/>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4" name="Freeform 13844">
                <a:extLst>
                  <a:ext uri="{FF2B5EF4-FFF2-40B4-BE49-F238E27FC236}">
                    <a16:creationId xmlns:a16="http://schemas.microsoft.com/office/drawing/2014/main" id="{4BB30CE1-CF1E-42C6-87DC-775733B30A87}"/>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5" name="Freeform 13845">
                <a:extLst>
                  <a:ext uri="{FF2B5EF4-FFF2-40B4-BE49-F238E27FC236}">
                    <a16:creationId xmlns:a16="http://schemas.microsoft.com/office/drawing/2014/main" id="{A5041A92-8546-407A-AB60-2CFE040D4AD8}"/>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6" name="Freeform 13846">
                <a:extLst>
                  <a:ext uri="{FF2B5EF4-FFF2-40B4-BE49-F238E27FC236}">
                    <a16:creationId xmlns:a16="http://schemas.microsoft.com/office/drawing/2014/main" id="{CD9F8FA5-C581-4698-B96A-E0F610994E0C}"/>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7" name="Freeform 13847">
                <a:extLst>
                  <a:ext uri="{FF2B5EF4-FFF2-40B4-BE49-F238E27FC236}">
                    <a16:creationId xmlns:a16="http://schemas.microsoft.com/office/drawing/2014/main" id="{3B38F226-B36A-4FC5-B6A3-EA66C1DE7841}"/>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8" name="Freeform 13848">
                <a:extLst>
                  <a:ext uri="{FF2B5EF4-FFF2-40B4-BE49-F238E27FC236}">
                    <a16:creationId xmlns:a16="http://schemas.microsoft.com/office/drawing/2014/main" id="{0CCD5030-1167-421F-8180-8A63248ECFDE}"/>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9" name="Freeform 13849">
                <a:extLst>
                  <a:ext uri="{FF2B5EF4-FFF2-40B4-BE49-F238E27FC236}">
                    <a16:creationId xmlns:a16="http://schemas.microsoft.com/office/drawing/2014/main" id="{A0113047-099E-4549-920D-466070775AC6}"/>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0" name="Freeform 13850">
                <a:extLst>
                  <a:ext uri="{FF2B5EF4-FFF2-40B4-BE49-F238E27FC236}">
                    <a16:creationId xmlns:a16="http://schemas.microsoft.com/office/drawing/2014/main" id="{2DCB3209-03C4-4136-9E1D-601AA212A11F}"/>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1" name="Freeform 13851">
                <a:extLst>
                  <a:ext uri="{FF2B5EF4-FFF2-40B4-BE49-F238E27FC236}">
                    <a16:creationId xmlns:a16="http://schemas.microsoft.com/office/drawing/2014/main" id="{9120D66E-28CF-454B-9749-EB1814B04AFC}"/>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2" name="Freeform 13852">
                <a:extLst>
                  <a:ext uri="{FF2B5EF4-FFF2-40B4-BE49-F238E27FC236}">
                    <a16:creationId xmlns:a16="http://schemas.microsoft.com/office/drawing/2014/main" id="{4A06CEA3-BF20-402F-B881-75D37D5C98E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3" name="Freeform 13853">
                <a:extLst>
                  <a:ext uri="{FF2B5EF4-FFF2-40B4-BE49-F238E27FC236}">
                    <a16:creationId xmlns:a16="http://schemas.microsoft.com/office/drawing/2014/main" id="{1BCBF2D3-90B3-4749-94FE-3FD261A9A957}"/>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4" name="Freeform 13854">
                <a:extLst>
                  <a:ext uri="{FF2B5EF4-FFF2-40B4-BE49-F238E27FC236}">
                    <a16:creationId xmlns:a16="http://schemas.microsoft.com/office/drawing/2014/main" id="{BF33D253-D203-4255-8C89-390ECEF7865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5" name="Freeform 13855">
                <a:extLst>
                  <a:ext uri="{FF2B5EF4-FFF2-40B4-BE49-F238E27FC236}">
                    <a16:creationId xmlns:a16="http://schemas.microsoft.com/office/drawing/2014/main" id="{A6C429ED-2044-4FBC-B778-AFB0372278DE}"/>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6" name="Freeform 13856">
                <a:extLst>
                  <a:ext uri="{FF2B5EF4-FFF2-40B4-BE49-F238E27FC236}">
                    <a16:creationId xmlns:a16="http://schemas.microsoft.com/office/drawing/2014/main" id="{B6DEDFB6-22DD-4A56-81C1-48E72AF09A0F}"/>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7" name="Freeform 13857">
                <a:extLst>
                  <a:ext uri="{FF2B5EF4-FFF2-40B4-BE49-F238E27FC236}">
                    <a16:creationId xmlns:a16="http://schemas.microsoft.com/office/drawing/2014/main" id="{85145149-1B0B-4AE4-976E-88F186C02925}"/>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8" name="Freeform 13858">
                <a:extLst>
                  <a:ext uri="{FF2B5EF4-FFF2-40B4-BE49-F238E27FC236}">
                    <a16:creationId xmlns:a16="http://schemas.microsoft.com/office/drawing/2014/main" id="{355B1916-9D9D-4939-9E92-FF7B6DF38DF3}"/>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9" name="Freeform 13859">
                <a:extLst>
                  <a:ext uri="{FF2B5EF4-FFF2-40B4-BE49-F238E27FC236}">
                    <a16:creationId xmlns:a16="http://schemas.microsoft.com/office/drawing/2014/main" id="{DA6327DF-5006-4107-915C-4D68495EC651}"/>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0" name="Freeform 13860">
                <a:extLst>
                  <a:ext uri="{FF2B5EF4-FFF2-40B4-BE49-F238E27FC236}">
                    <a16:creationId xmlns:a16="http://schemas.microsoft.com/office/drawing/2014/main" id="{F6CED9A7-6639-4A84-B595-51AC03AF4659}"/>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1" name="Freeform 13861">
                <a:extLst>
                  <a:ext uri="{FF2B5EF4-FFF2-40B4-BE49-F238E27FC236}">
                    <a16:creationId xmlns:a16="http://schemas.microsoft.com/office/drawing/2014/main" id="{51019AB0-DE61-470E-A64D-765DFA357D2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2" name="Freeform 13862">
                <a:extLst>
                  <a:ext uri="{FF2B5EF4-FFF2-40B4-BE49-F238E27FC236}">
                    <a16:creationId xmlns:a16="http://schemas.microsoft.com/office/drawing/2014/main" id="{3964462E-6E0E-4BC8-A027-4A71AA0D29E0}"/>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3" name="Freeform 13863">
                <a:extLst>
                  <a:ext uri="{FF2B5EF4-FFF2-40B4-BE49-F238E27FC236}">
                    <a16:creationId xmlns:a16="http://schemas.microsoft.com/office/drawing/2014/main" id="{D0FF0C47-FD27-4758-8A6B-F8B4E27B407D}"/>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4" name="Freeform 13864">
                <a:extLst>
                  <a:ext uri="{FF2B5EF4-FFF2-40B4-BE49-F238E27FC236}">
                    <a16:creationId xmlns:a16="http://schemas.microsoft.com/office/drawing/2014/main" id="{B8613C3D-7EB8-4F22-8490-073804A14D5A}"/>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5" name="Freeform 13865">
                <a:extLst>
                  <a:ext uri="{FF2B5EF4-FFF2-40B4-BE49-F238E27FC236}">
                    <a16:creationId xmlns:a16="http://schemas.microsoft.com/office/drawing/2014/main" id="{B58A0A49-F852-4B1B-9DA6-1327BA224D0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6" name="Freeform 13866">
                <a:extLst>
                  <a:ext uri="{FF2B5EF4-FFF2-40B4-BE49-F238E27FC236}">
                    <a16:creationId xmlns:a16="http://schemas.microsoft.com/office/drawing/2014/main" id="{7B3E8F61-2DD5-4FC1-96E3-C030F9E787C7}"/>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7" name="Freeform 13867">
                <a:extLst>
                  <a:ext uri="{FF2B5EF4-FFF2-40B4-BE49-F238E27FC236}">
                    <a16:creationId xmlns:a16="http://schemas.microsoft.com/office/drawing/2014/main" id="{E1A5F517-BC35-4966-AA60-EF6FC68C21C9}"/>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8" name="Freeform 13868">
                <a:extLst>
                  <a:ext uri="{FF2B5EF4-FFF2-40B4-BE49-F238E27FC236}">
                    <a16:creationId xmlns:a16="http://schemas.microsoft.com/office/drawing/2014/main" id="{24B5546C-2710-4733-8C43-B4E25E731028}"/>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9" name="Freeform 13869">
                <a:extLst>
                  <a:ext uri="{FF2B5EF4-FFF2-40B4-BE49-F238E27FC236}">
                    <a16:creationId xmlns:a16="http://schemas.microsoft.com/office/drawing/2014/main" id="{1842FA2F-8A2C-44BE-8C36-2C415B61DD75}"/>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0" name="Freeform 13870">
                <a:extLst>
                  <a:ext uri="{FF2B5EF4-FFF2-40B4-BE49-F238E27FC236}">
                    <a16:creationId xmlns:a16="http://schemas.microsoft.com/office/drawing/2014/main" id="{39433D35-6857-49DC-B03F-5769E16CEFF3}"/>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1" name="Freeform 13871">
                <a:extLst>
                  <a:ext uri="{FF2B5EF4-FFF2-40B4-BE49-F238E27FC236}">
                    <a16:creationId xmlns:a16="http://schemas.microsoft.com/office/drawing/2014/main" id="{A540AE24-7600-4BC5-9EF1-0750E304664C}"/>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2" name="Freeform 13872">
                <a:extLst>
                  <a:ext uri="{FF2B5EF4-FFF2-40B4-BE49-F238E27FC236}">
                    <a16:creationId xmlns:a16="http://schemas.microsoft.com/office/drawing/2014/main" id="{8EB961DA-43DE-4DA4-B0C7-5BAECC67F59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3" name="Freeform 13873">
                <a:extLst>
                  <a:ext uri="{FF2B5EF4-FFF2-40B4-BE49-F238E27FC236}">
                    <a16:creationId xmlns:a16="http://schemas.microsoft.com/office/drawing/2014/main" id="{CD2EEBC5-3E95-4B74-A8C1-360DF73172C6}"/>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4" name="Freeform 13874">
                <a:extLst>
                  <a:ext uri="{FF2B5EF4-FFF2-40B4-BE49-F238E27FC236}">
                    <a16:creationId xmlns:a16="http://schemas.microsoft.com/office/drawing/2014/main" id="{482AEDD2-B2DA-4C03-8FFD-5352A052CA97}"/>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5" name="Freeform 13875">
                <a:extLst>
                  <a:ext uri="{FF2B5EF4-FFF2-40B4-BE49-F238E27FC236}">
                    <a16:creationId xmlns:a16="http://schemas.microsoft.com/office/drawing/2014/main" id="{F5FA2F66-3706-4921-9B7C-242A6D88161C}"/>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6" name="Freeform 13876">
                <a:extLst>
                  <a:ext uri="{FF2B5EF4-FFF2-40B4-BE49-F238E27FC236}">
                    <a16:creationId xmlns:a16="http://schemas.microsoft.com/office/drawing/2014/main" id="{39509679-E06E-4CD3-8578-F3A7EF056B59}"/>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7" name="Freeform 13877">
                <a:extLst>
                  <a:ext uri="{FF2B5EF4-FFF2-40B4-BE49-F238E27FC236}">
                    <a16:creationId xmlns:a16="http://schemas.microsoft.com/office/drawing/2014/main" id="{B26BD29E-45E3-4DD3-BEFC-4C25E135BC63}"/>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8" name="Freeform 13878">
                <a:extLst>
                  <a:ext uri="{FF2B5EF4-FFF2-40B4-BE49-F238E27FC236}">
                    <a16:creationId xmlns:a16="http://schemas.microsoft.com/office/drawing/2014/main" id="{D58AA4C5-D54D-4263-8607-89C038344E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9" name="Freeform 13879">
                <a:extLst>
                  <a:ext uri="{FF2B5EF4-FFF2-40B4-BE49-F238E27FC236}">
                    <a16:creationId xmlns:a16="http://schemas.microsoft.com/office/drawing/2014/main" id="{E25E2CC6-65AC-47C7-BEB7-1323C9C6B7B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0" name="Freeform 13880">
                <a:extLst>
                  <a:ext uri="{FF2B5EF4-FFF2-40B4-BE49-F238E27FC236}">
                    <a16:creationId xmlns:a16="http://schemas.microsoft.com/office/drawing/2014/main" id="{E6BD50B5-3F32-4578-89BD-AD0C11CE624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1" name="Freeform 13881">
                <a:extLst>
                  <a:ext uri="{FF2B5EF4-FFF2-40B4-BE49-F238E27FC236}">
                    <a16:creationId xmlns:a16="http://schemas.microsoft.com/office/drawing/2014/main" id="{5F36B70A-7262-449A-A3F2-B91B2B5F646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2" name="Freeform 13882">
                <a:extLst>
                  <a:ext uri="{FF2B5EF4-FFF2-40B4-BE49-F238E27FC236}">
                    <a16:creationId xmlns:a16="http://schemas.microsoft.com/office/drawing/2014/main" id="{20EC2845-34EC-46E1-9102-B975C65A465F}"/>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3" name="Freeform 13883">
                <a:extLst>
                  <a:ext uri="{FF2B5EF4-FFF2-40B4-BE49-F238E27FC236}">
                    <a16:creationId xmlns:a16="http://schemas.microsoft.com/office/drawing/2014/main" id="{E202377D-7276-4765-A8A9-83EA5FF69BA8}"/>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4" name="Freeform 13884">
                <a:extLst>
                  <a:ext uri="{FF2B5EF4-FFF2-40B4-BE49-F238E27FC236}">
                    <a16:creationId xmlns:a16="http://schemas.microsoft.com/office/drawing/2014/main" id="{4DD9C53A-40AD-4472-9BC7-360433CB2EF5}"/>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5" name="Freeform 13885">
                <a:extLst>
                  <a:ext uri="{FF2B5EF4-FFF2-40B4-BE49-F238E27FC236}">
                    <a16:creationId xmlns:a16="http://schemas.microsoft.com/office/drawing/2014/main" id="{3B3B5073-0A3D-4F7D-ADF0-B7E0AD37177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6" name="Freeform 13886">
                <a:extLst>
                  <a:ext uri="{FF2B5EF4-FFF2-40B4-BE49-F238E27FC236}">
                    <a16:creationId xmlns:a16="http://schemas.microsoft.com/office/drawing/2014/main" id="{7B043786-BD31-4194-BF42-220E067C70B1}"/>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7" name="Freeform 13887">
                <a:extLst>
                  <a:ext uri="{FF2B5EF4-FFF2-40B4-BE49-F238E27FC236}">
                    <a16:creationId xmlns:a16="http://schemas.microsoft.com/office/drawing/2014/main" id="{03E4F955-3623-477E-BDE1-9A8928BE2F49}"/>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8" name="Freeform 13888">
                <a:extLst>
                  <a:ext uri="{FF2B5EF4-FFF2-40B4-BE49-F238E27FC236}">
                    <a16:creationId xmlns:a16="http://schemas.microsoft.com/office/drawing/2014/main" id="{A1AEAFF1-0C7D-4D56-8F0E-ED5744A02C19}"/>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9" name="Freeform 13889">
                <a:extLst>
                  <a:ext uri="{FF2B5EF4-FFF2-40B4-BE49-F238E27FC236}">
                    <a16:creationId xmlns:a16="http://schemas.microsoft.com/office/drawing/2014/main" id="{5FE97493-848B-4637-94E5-8D1C9FC6B9B3}"/>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0" name="Freeform 13890">
                <a:extLst>
                  <a:ext uri="{FF2B5EF4-FFF2-40B4-BE49-F238E27FC236}">
                    <a16:creationId xmlns:a16="http://schemas.microsoft.com/office/drawing/2014/main" id="{8253D523-9713-4C1F-8C57-A435F253D70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1" name="Freeform 13891">
                <a:extLst>
                  <a:ext uri="{FF2B5EF4-FFF2-40B4-BE49-F238E27FC236}">
                    <a16:creationId xmlns:a16="http://schemas.microsoft.com/office/drawing/2014/main" id="{FEEBB1F0-C821-4458-BE96-114BD74CA78B}"/>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2" name="Freeform 13892">
                <a:extLst>
                  <a:ext uri="{FF2B5EF4-FFF2-40B4-BE49-F238E27FC236}">
                    <a16:creationId xmlns:a16="http://schemas.microsoft.com/office/drawing/2014/main" id="{F994BF85-5141-49B6-91E3-587210254B4A}"/>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3" name="Freeform 13893">
                <a:extLst>
                  <a:ext uri="{FF2B5EF4-FFF2-40B4-BE49-F238E27FC236}">
                    <a16:creationId xmlns:a16="http://schemas.microsoft.com/office/drawing/2014/main" id="{9E8899AD-B0EF-4740-92C5-BE17AE55677E}"/>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4" name="Freeform 13894">
                <a:extLst>
                  <a:ext uri="{FF2B5EF4-FFF2-40B4-BE49-F238E27FC236}">
                    <a16:creationId xmlns:a16="http://schemas.microsoft.com/office/drawing/2014/main" id="{7498E71D-543C-4823-947F-0EE6FED0B385}"/>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5" name="Freeform 13895">
                <a:extLst>
                  <a:ext uri="{FF2B5EF4-FFF2-40B4-BE49-F238E27FC236}">
                    <a16:creationId xmlns:a16="http://schemas.microsoft.com/office/drawing/2014/main" id="{8F688299-6630-4799-8FEC-4A7071DFC428}"/>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6" name="Freeform 13896">
                <a:extLst>
                  <a:ext uri="{FF2B5EF4-FFF2-40B4-BE49-F238E27FC236}">
                    <a16:creationId xmlns:a16="http://schemas.microsoft.com/office/drawing/2014/main" id="{C3C12C74-2F18-4750-B348-C394109501D3}"/>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7" name="Freeform 13897">
                <a:extLst>
                  <a:ext uri="{FF2B5EF4-FFF2-40B4-BE49-F238E27FC236}">
                    <a16:creationId xmlns:a16="http://schemas.microsoft.com/office/drawing/2014/main" id="{8BF6A90C-6BA1-4E42-A88B-B11C9C3986F7}"/>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8" name="Freeform 13898">
                <a:extLst>
                  <a:ext uri="{FF2B5EF4-FFF2-40B4-BE49-F238E27FC236}">
                    <a16:creationId xmlns:a16="http://schemas.microsoft.com/office/drawing/2014/main" id="{3AAD01E0-004D-41E2-B549-31018972D38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9" name="Freeform 13899">
                <a:extLst>
                  <a:ext uri="{FF2B5EF4-FFF2-40B4-BE49-F238E27FC236}">
                    <a16:creationId xmlns:a16="http://schemas.microsoft.com/office/drawing/2014/main" id="{76B76FCE-F2BA-4EC9-87FE-41EEEE2753DD}"/>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0" name="Freeform 13900">
                <a:extLst>
                  <a:ext uri="{FF2B5EF4-FFF2-40B4-BE49-F238E27FC236}">
                    <a16:creationId xmlns:a16="http://schemas.microsoft.com/office/drawing/2014/main" id="{7492DE21-9B9F-4508-9DE8-BD07EDB5399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1" name="Freeform 13901">
                <a:extLst>
                  <a:ext uri="{FF2B5EF4-FFF2-40B4-BE49-F238E27FC236}">
                    <a16:creationId xmlns:a16="http://schemas.microsoft.com/office/drawing/2014/main" id="{92BB68E9-CB77-4A6C-B43A-3ACD2957285B}"/>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2" name="Freeform 13902">
                <a:extLst>
                  <a:ext uri="{FF2B5EF4-FFF2-40B4-BE49-F238E27FC236}">
                    <a16:creationId xmlns:a16="http://schemas.microsoft.com/office/drawing/2014/main" id="{B5B7651D-CCD6-40A3-BD72-333BDEA12838}"/>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3" name="Freeform 13903">
                <a:extLst>
                  <a:ext uri="{FF2B5EF4-FFF2-40B4-BE49-F238E27FC236}">
                    <a16:creationId xmlns:a16="http://schemas.microsoft.com/office/drawing/2014/main" id="{CC73EE3C-CC17-4993-9F57-542D832C4413}"/>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4" name="Freeform 13904">
                <a:extLst>
                  <a:ext uri="{FF2B5EF4-FFF2-40B4-BE49-F238E27FC236}">
                    <a16:creationId xmlns:a16="http://schemas.microsoft.com/office/drawing/2014/main" id="{0FB68CD0-1038-4B7A-A341-714F9B42A0B6}"/>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5" name="Freeform 13905">
                <a:extLst>
                  <a:ext uri="{FF2B5EF4-FFF2-40B4-BE49-F238E27FC236}">
                    <a16:creationId xmlns:a16="http://schemas.microsoft.com/office/drawing/2014/main" id="{73C86B99-E85A-4DEA-AEBD-D88F65CC5C54}"/>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6" name="Freeform 13906">
                <a:extLst>
                  <a:ext uri="{FF2B5EF4-FFF2-40B4-BE49-F238E27FC236}">
                    <a16:creationId xmlns:a16="http://schemas.microsoft.com/office/drawing/2014/main" id="{238FE25D-F72F-403D-9D05-FDE9836A467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7" name="Freeform 13907">
                <a:extLst>
                  <a:ext uri="{FF2B5EF4-FFF2-40B4-BE49-F238E27FC236}">
                    <a16:creationId xmlns:a16="http://schemas.microsoft.com/office/drawing/2014/main" id="{4FAC6B6B-A552-4F15-918B-8BEC5D7F9C1B}"/>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8" name="Freeform 13908">
                <a:extLst>
                  <a:ext uri="{FF2B5EF4-FFF2-40B4-BE49-F238E27FC236}">
                    <a16:creationId xmlns:a16="http://schemas.microsoft.com/office/drawing/2014/main" id="{66972968-6DFF-4304-A3A0-B83A2B6B3272}"/>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9" name="Freeform 13909">
                <a:extLst>
                  <a:ext uri="{FF2B5EF4-FFF2-40B4-BE49-F238E27FC236}">
                    <a16:creationId xmlns:a16="http://schemas.microsoft.com/office/drawing/2014/main" id="{1268286E-4AFD-435B-A8A5-6F5B9A5DBF04}"/>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0" name="Freeform 13910">
                <a:extLst>
                  <a:ext uri="{FF2B5EF4-FFF2-40B4-BE49-F238E27FC236}">
                    <a16:creationId xmlns:a16="http://schemas.microsoft.com/office/drawing/2014/main" id="{9DD523E8-8C47-4248-8A8C-9135FD83D5BA}"/>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1" name="Freeform 13911">
                <a:extLst>
                  <a:ext uri="{FF2B5EF4-FFF2-40B4-BE49-F238E27FC236}">
                    <a16:creationId xmlns:a16="http://schemas.microsoft.com/office/drawing/2014/main" id="{D6EE431B-9A6C-490F-82C2-09DB20073AE3}"/>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2" name="Freeform 13912">
                <a:extLst>
                  <a:ext uri="{FF2B5EF4-FFF2-40B4-BE49-F238E27FC236}">
                    <a16:creationId xmlns:a16="http://schemas.microsoft.com/office/drawing/2014/main" id="{19C27B2D-8E2C-4A9F-9196-60A42E4D052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3" name="Freeform 13913">
                <a:extLst>
                  <a:ext uri="{FF2B5EF4-FFF2-40B4-BE49-F238E27FC236}">
                    <a16:creationId xmlns:a16="http://schemas.microsoft.com/office/drawing/2014/main" id="{5EBBC407-51FB-4487-BA2C-BB9B5A334988}"/>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4" name="Freeform 13914">
                <a:extLst>
                  <a:ext uri="{FF2B5EF4-FFF2-40B4-BE49-F238E27FC236}">
                    <a16:creationId xmlns:a16="http://schemas.microsoft.com/office/drawing/2014/main" id="{4434AAF8-25BB-431D-887C-09E301B3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5" name="Freeform 13915">
                <a:extLst>
                  <a:ext uri="{FF2B5EF4-FFF2-40B4-BE49-F238E27FC236}">
                    <a16:creationId xmlns:a16="http://schemas.microsoft.com/office/drawing/2014/main" id="{C2F06B63-7F5B-4006-918D-9B41AFCA48E4}"/>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6" name="Freeform 13916">
                <a:extLst>
                  <a:ext uri="{FF2B5EF4-FFF2-40B4-BE49-F238E27FC236}">
                    <a16:creationId xmlns:a16="http://schemas.microsoft.com/office/drawing/2014/main" id="{998CA856-E49E-4A7E-9378-D687EA814D2B}"/>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7" name="Freeform 13917">
                <a:extLst>
                  <a:ext uri="{FF2B5EF4-FFF2-40B4-BE49-F238E27FC236}">
                    <a16:creationId xmlns:a16="http://schemas.microsoft.com/office/drawing/2014/main" id="{4058A06E-5D7B-4FB2-8EE4-D6A716B63B4B}"/>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8" name="Freeform 13918">
                <a:extLst>
                  <a:ext uri="{FF2B5EF4-FFF2-40B4-BE49-F238E27FC236}">
                    <a16:creationId xmlns:a16="http://schemas.microsoft.com/office/drawing/2014/main" id="{DA116324-5FF2-401A-ABCA-2333F353196D}"/>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9" name="Freeform 13919">
                <a:extLst>
                  <a:ext uri="{FF2B5EF4-FFF2-40B4-BE49-F238E27FC236}">
                    <a16:creationId xmlns:a16="http://schemas.microsoft.com/office/drawing/2014/main" id="{A29FDCD0-3CFF-4C61-B279-E9C3F6D02980}"/>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0" name="Freeform 13920">
                <a:extLst>
                  <a:ext uri="{FF2B5EF4-FFF2-40B4-BE49-F238E27FC236}">
                    <a16:creationId xmlns:a16="http://schemas.microsoft.com/office/drawing/2014/main" id="{D5EF3028-471E-4567-8A18-DD31E8EE1EA4}"/>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1" name="Freeform 13921">
                <a:extLst>
                  <a:ext uri="{FF2B5EF4-FFF2-40B4-BE49-F238E27FC236}">
                    <a16:creationId xmlns:a16="http://schemas.microsoft.com/office/drawing/2014/main" id="{9EC326E9-0793-4D7E-A237-F64990BD27C9}"/>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2" name="Freeform 13922">
                <a:extLst>
                  <a:ext uri="{FF2B5EF4-FFF2-40B4-BE49-F238E27FC236}">
                    <a16:creationId xmlns:a16="http://schemas.microsoft.com/office/drawing/2014/main" id="{A74AE12B-EE26-4528-9715-5B58D33A129D}"/>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3" name="Freeform 13923">
                <a:extLst>
                  <a:ext uri="{FF2B5EF4-FFF2-40B4-BE49-F238E27FC236}">
                    <a16:creationId xmlns:a16="http://schemas.microsoft.com/office/drawing/2014/main" id="{F89BA0D7-2CAA-4AF9-9780-56F8DD8A42CE}"/>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4" name="Freeform 13924">
                <a:extLst>
                  <a:ext uri="{FF2B5EF4-FFF2-40B4-BE49-F238E27FC236}">
                    <a16:creationId xmlns:a16="http://schemas.microsoft.com/office/drawing/2014/main" id="{2950A685-D180-4A04-910D-F6A7FC714952}"/>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5" name="Freeform 13925">
                <a:extLst>
                  <a:ext uri="{FF2B5EF4-FFF2-40B4-BE49-F238E27FC236}">
                    <a16:creationId xmlns:a16="http://schemas.microsoft.com/office/drawing/2014/main" id="{DC7A5F2E-32B9-4572-8D7B-71177FC886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6" name="Freeform 13926">
                <a:extLst>
                  <a:ext uri="{FF2B5EF4-FFF2-40B4-BE49-F238E27FC236}">
                    <a16:creationId xmlns:a16="http://schemas.microsoft.com/office/drawing/2014/main" id="{64E7A449-874E-4EAB-A49E-F97AD3A3647A}"/>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7" name="Freeform 13927">
                <a:extLst>
                  <a:ext uri="{FF2B5EF4-FFF2-40B4-BE49-F238E27FC236}">
                    <a16:creationId xmlns:a16="http://schemas.microsoft.com/office/drawing/2014/main" id="{A61CC505-DA3D-412F-897E-A83CEF9FFAD3}"/>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8" name="Freeform 13928">
                <a:extLst>
                  <a:ext uri="{FF2B5EF4-FFF2-40B4-BE49-F238E27FC236}">
                    <a16:creationId xmlns:a16="http://schemas.microsoft.com/office/drawing/2014/main" id="{96E97DBC-3D97-4653-8683-742C8881E50F}"/>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9" name="Freeform 13929">
                <a:extLst>
                  <a:ext uri="{FF2B5EF4-FFF2-40B4-BE49-F238E27FC236}">
                    <a16:creationId xmlns:a16="http://schemas.microsoft.com/office/drawing/2014/main" id="{A904C589-2B7E-41C5-8FE9-A636168708C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0" name="Freeform 13930">
                <a:extLst>
                  <a:ext uri="{FF2B5EF4-FFF2-40B4-BE49-F238E27FC236}">
                    <a16:creationId xmlns:a16="http://schemas.microsoft.com/office/drawing/2014/main" id="{04F58B5A-9943-416E-B9EE-F5CF2653D22E}"/>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1" name="Freeform 13931">
                <a:extLst>
                  <a:ext uri="{FF2B5EF4-FFF2-40B4-BE49-F238E27FC236}">
                    <a16:creationId xmlns:a16="http://schemas.microsoft.com/office/drawing/2014/main" id="{E89B82E0-8DCD-4FA7-8CE9-6470679C47A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2" name="Freeform 13932">
                <a:extLst>
                  <a:ext uri="{FF2B5EF4-FFF2-40B4-BE49-F238E27FC236}">
                    <a16:creationId xmlns:a16="http://schemas.microsoft.com/office/drawing/2014/main" id="{5FBB5136-FCA8-4568-BCBA-A3CE45C86132}"/>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3" name="Freeform 13933">
                <a:extLst>
                  <a:ext uri="{FF2B5EF4-FFF2-40B4-BE49-F238E27FC236}">
                    <a16:creationId xmlns:a16="http://schemas.microsoft.com/office/drawing/2014/main" id="{65D1D478-A000-42FD-B3A3-41C29C1AF044}"/>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4" name="Freeform 13934">
                <a:extLst>
                  <a:ext uri="{FF2B5EF4-FFF2-40B4-BE49-F238E27FC236}">
                    <a16:creationId xmlns:a16="http://schemas.microsoft.com/office/drawing/2014/main" id="{1316C918-DECA-4F6F-906E-3EAB63D5DDF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5" name="Freeform 13935">
                <a:extLst>
                  <a:ext uri="{FF2B5EF4-FFF2-40B4-BE49-F238E27FC236}">
                    <a16:creationId xmlns:a16="http://schemas.microsoft.com/office/drawing/2014/main" id="{562A6B13-AE39-414C-B3D6-73D68021FB5F}"/>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6" name="Freeform 13936">
                <a:extLst>
                  <a:ext uri="{FF2B5EF4-FFF2-40B4-BE49-F238E27FC236}">
                    <a16:creationId xmlns:a16="http://schemas.microsoft.com/office/drawing/2014/main" id="{A0964F54-9640-4060-865B-48C91860A8D1}"/>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7" name="Freeform 13937">
                <a:extLst>
                  <a:ext uri="{FF2B5EF4-FFF2-40B4-BE49-F238E27FC236}">
                    <a16:creationId xmlns:a16="http://schemas.microsoft.com/office/drawing/2014/main" id="{33C12576-0995-44A6-893D-2ED7810F1481}"/>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8" name="Freeform 13938">
                <a:extLst>
                  <a:ext uri="{FF2B5EF4-FFF2-40B4-BE49-F238E27FC236}">
                    <a16:creationId xmlns:a16="http://schemas.microsoft.com/office/drawing/2014/main" id="{463C7B4F-0824-478B-AEE8-5EE5FED598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9" name="Freeform 13939">
                <a:extLst>
                  <a:ext uri="{FF2B5EF4-FFF2-40B4-BE49-F238E27FC236}">
                    <a16:creationId xmlns:a16="http://schemas.microsoft.com/office/drawing/2014/main" id="{F9FD6A24-B48A-4B69-B67A-3C9B1DB55D53}"/>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0" name="Freeform 13940">
                <a:extLst>
                  <a:ext uri="{FF2B5EF4-FFF2-40B4-BE49-F238E27FC236}">
                    <a16:creationId xmlns:a16="http://schemas.microsoft.com/office/drawing/2014/main" id="{ED71E0FF-BDF5-4ABB-9173-E49C4C402D6A}"/>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1" name="Freeform 13941">
                <a:extLst>
                  <a:ext uri="{FF2B5EF4-FFF2-40B4-BE49-F238E27FC236}">
                    <a16:creationId xmlns:a16="http://schemas.microsoft.com/office/drawing/2014/main" id="{246D84D7-ED4C-497A-8632-D9F1C42C066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2" name="Freeform 13942">
                <a:extLst>
                  <a:ext uri="{FF2B5EF4-FFF2-40B4-BE49-F238E27FC236}">
                    <a16:creationId xmlns:a16="http://schemas.microsoft.com/office/drawing/2014/main" id="{A5BE7CBB-A051-46E7-BB6B-DD21E73E078B}"/>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3" name="Freeform 13943">
                <a:extLst>
                  <a:ext uri="{FF2B5EF4-FFF2-40B4-BE49-F238E27FC236}">
                    <a16:creationId xmlns:a16="http://schemas.microsoft.com/office/drawing/2014/main" id="{5902F776-6AEB-47A0-BB8A-ED6C69C6436C}"/>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4" name="Freeform 13944">
                <a:extLst>
                  <a:ext uri="{FF2B5EF4-FFF2-40B4-BE49-F238E27FC236}">
                    <a16:creationId xmlns:a16="http://schemas.microsoft.com/office/drawing/2014/main" id="{839D604D-33F9-4134-A60E-B4FC98D157C3}"/>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5" name="Freeform 13945">
                <a:extLst>
                  <a:ext uri="{FF2B5EF4-FFF2-40B4-BE49-F238E27FC236}">
                    <a16:creationId xmlns:a16="http://schemas.microsoft.com/office/drawing/2014/main" id="{02CF81F5-4447-43F7-8753-F3B252E88627}"/>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6" name="Freeform 13946">
                <a:extLst>
                  <a:ext uri="{FF2B5EF4-FFF2-40B4-BE49-F238E27FC236}">
                    <a16:creationId xmlns:a16="http://schemas.microsoft.com/office/drawing/2014/main" id="{75514D85-B8BF-410E-BD67-EBF3CCC4BF37}"/>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7" name="Freeform 13947">
                <a:extLst>
                  <a:ext uri="{FF2B5EF4-FFF2-40B4-BE49-F238E27FC236}">
                    <a16:creationId xmlns:a16="http://schemas.microsoft.com/office/drawing/2014/main" id="{57628CA1-FF94-47A5-85E8-773AC8164261}"/>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8" name="Freeform 13948">
                <a:extLst>
                  <a:ext uri="{FF2B5EF4-FFF2-40B4-BE49-F238E27FC236}">
                    <a16:creationId xmlns:a16="http://schemas.microsoft.com/office/drawing/2014/main" id="{7439C8F0-DFD8-4C40-936C-601036A6B3EC}"/>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9" name="Freeform 13949">
                <a:extLst>
                  <a:ext uri="{FF2B5EF4-FFF2-40B4-BE49-F238E27FC236}">
                    <a16:creationId xmlns:a16="http://schemas.microsoft.com/office/drawing/2014/main" id="{4B912274-BA28-4E5C-83B5-85944453774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0" name="Freeform 13950">
                <a:extLst>
                  <a:ext uri="{FF2B5EF4-FFF2-40B4-BE49-F238E27FC236}">
                    <a16:creationId xmlns:a16="http://schemas.microsoft.com/office/drawing/2014/main" id="{96C7AE18-C264-42DA-819C-D7986B65D06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1" name="Freeform 13951">
                <a:extLst>
                  <a:ext uri="{FF2B5EF4-FFF2-40B4-BE49-F238E27FC236}">
                    <a16:creationId xmlns:a16="http://schemas.microsoft.com/office/drawing/2014/main" id="{E9C7DD53-F678-4A98-BAE7-66406B130B44}"/>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2" name="Freeform 13952">
                <a:extLst>
                  <a:ext uri="{FF2B5EF4-FFF2-40B4-BE49-F238E27FC236}">
                    <a16:creationId xmlns:a16="http://schemas.microsoft.com/office/drawing/2014/main" id="{DA9F1196-00C7-48F3-AF13-E19463840180}"/>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3" name="Freeform 13953">
                <a:extLst>
                  <a:ext uri="{FF2B5EF4-FFF2-40B4-BE49-F238E27FC236}">
                    <a16:creationId xmlns:a16="http://schemas.microsoft.com/office/drawing/2014/main" id="{D51E8053-4075-49E2-8418-93B1F920EFA8}"/>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4" name="Freeform 13954">
                <a:extLst>
                  <a:ext uri="{FF2B5EF4-FFF2-40B4-BE49-F238E27FC236}">
                    <a16:creationId xmlns:a16="http://schemas.microsoft.com/office/drawing/2014/main" id="{CF59E754-6D8D-48D4-978A-C39DF110A41E}"/>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5" name="Freeform 13955">
                <a:extLst>
                  <a:ext uri="{FF2B5EF4-FFF2-40B4-BE49-F238E27FC236}">
                    <a16:creationId xmlns:a16="http://schemas.microsoft.com/office/drawing/2014/main" id="{ED2893A3-3D87-4367-9E2F-05C12AABDE25}"/>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6" name="Freeform 13956">
                <a:extLst>
                  <a:ext uri="{FF2B5EF4-FFF2-40B4-BE49-F238E27FC236}">
                    <a16:creationId xmlns:a16="http://schemas.microsoft.com/office/drawing/2014/main" id="{CEA3D38E-CFCC-4E3B-A5C4-F07277F85515}"/>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7" name="Freeform 13957">
                <a:extLst>
                  <a:ext uri="{FF2B5EF4-FFF2-40B4-BE49-F238E27FC236}">
                    <a16:creationId xmlns:a16="http://schemas.microsoft.com/office/drawing/2014/main" id="{252863D0-0E05-4774-A2DF-2A7C97DCBA98}"/>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8" name="Freeform 13958">
                <a:extLst>
                  <a:ext uri="{FF2B5EF4-FFF2-40B4-BE49-F238E27FC236}">
                    <a16:creationId xmlns:a16="http://schemas.microsoft.com/office/drawing/2014/main" id="{8F526F71-ED9B-46F9-9562-0405CB0086AF}"/>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9" name="Freeform 13959">
                <a:extLst>
                  <a:ext uri="{FF2B5EF4-FFF2-40B4-BE49-F238E27FC236}">
                    <a16:creationId xmlns:a16="http://schemas.microsoft.com/office/drawing/2014/main" id="{9880A269-2DCD-49AB-A9B1-64DAE4F8FC22}"/>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0" name="Freeform 13960">
                <a:extLst>
                  <a:ext uri="{FF2B5EF4-FFF2-40B4-BE49-F238E27FC236}">
                    <a16:creationId xmlns:a16="http://schemas.microsoft.com/office/drawing/2014/main" id="{E433B4C9-42E7-4A47-9341-7EED251875B5}"/>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1" name="Freeform 13961">
                <a:extLst>
                  <a:ext uri="{FF2B5EF4-FFF2-40B4-BE49-F238E27FC236}">
                    <a16:creationId xmlns:a16="http://schemas.microsoft.com/office/drawing/2014/main" id="{ACD11F4D-96E0-450E-937C-27E2D1C31C83}"/>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2" name="Freeform 13962">
                <a:extLst>
                  <a:ext uri="{FF2B5EF4-FFF2-40B4-BE49-F238E27FC236}">
                    <a16:creationId xmlns:a16="http://schemas.microsoft.com/office/drawing/2014/main" id="{8347B425-B2BB-4E27-8EB0-50F57DE0F7D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3" name="Freeform 13963">
                <a:extLst>
                  <a:ext uri="{FF2B5EF4-FFF2-40B4-BE49-F238E27FC236}">
                    <a16:creationId xmlns:a16="http://schemas.microsoft.com/office/drawing/2014/main" id="{69236ECB-A80C-440F-9C64-862CDE05F548}"/>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4" name="Freeform 13964">
                <a:extLst>
                  <a:ext uri="{FF2B5EF4-FFF2-40B4-BE49-F238E27FC236}">
                    <a16:creationId xmlns:a16="http://schemas.microsoft.com/office/drawing/2014/main" id="{E155E49D-3BC1-4C94-B27A-E3298172CD10}"/>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5" name="Freeform 13965">
                <a:extLst>
                  <a:ext uri="{FF2B5EF4-FFF2-40B4-BE49-F238E27FC236}">
                    <a16:creationId xmlns:a16="http://schemas.microsoft.com/office/drawing/2014/main" id="{2090FCF8-D27F-4B65-9B21-61CE11FC06B9}"/>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6" name="Freeform 13966">
                <a:extLst>
                  <a:ext uri="{FF2B5EF4-FFF2-40B4-BE49-F238E27FC236}">
                    <a16:creationId xmlns:a16="http://schemas.microsoft.com/office/drawing/2014/main" id="{49997A92-CBC4-4DC6-B468-1942FA8894F8}"/>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7" name="Freeform 13967">
                <a:extLst>
                  <a:ext uri="{FF2B5EF4-FFF2-40B4-BE49-F238E27FC236}">
                    <a16:creationId xmlns:a16="http://schemas.microsoft.com/office/drawing/2014/main" id="{AD82FBE6-83C7-4C64-8492-C4B7F7252D15}"/>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8" name="Freeform 13968">
                <a:extLst>
                  <a:ext uri="{FF2B5EF4-FFF2-40B4-BE49-F238E27FC236}">
                    <a16:creationId xmlns:a16="http://schemas.microsoft.com/office/drawing/2014/main" id="{6A2550AD-FE71-4884-BAF7-A9A6AD7D5DB7}"/>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9" name="Freeform 13969">
                <a:extLst>
                  <a:ext uri="{FF2B5EF4-FFF2-40B4-BE49-F238E27FC236}">
                    <a16:creationId xmlns:a16="http://schemas.microsoft.com/office/drawing/2014/main" id="{60B816E4-C77F-4FAD-BA37-E6C1DC0BBE3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0" name="Freeform 13970">
                <a:extLst>
                  <a:ext uri="{FF2B5EF4-FFF2-40B4-BE49-F238E27FC236}">
                    <a16:creationId xmlns:a16="http://schemas.microsoft.com/office/drawing/2014/main" id="{17F22989-A5E8-4B61-B484-73D98D87EA4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1" name="Freeform 13971">
                <a:extLst>
                  <a:ext uri="{FF2B5EF4-FFF2-40B4-BE49-F238E27FC236}">
                    <a16:creationId xmlns:a16="http://schemas.microsoft.com/office/drawing/2014/main" id="{AF35AE18-BDE7-4014-8161-B8814FFD00B5}"/>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2" name="Freeform 13972">
                <a:extLst>
                  <a:ext uri="{FF2B5EF4-FFF2-40B4-BE49-F238E27FC236}">
                    <a16:creationId xmlns:a16="http://schemas.microsoft.com/office/drawing/2014/main" id="{C61489DA-07B1-4E4E-96D9-A605F7C7344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3" name="Freeform 13973">
                <a:extLst>
                  <a:ext uri="{FF2B5EF4-FFF2-40B4-BE49-F238E27FC236}">
                    <a16:creationId xmlns:a16="http://schemas.microsoft.com/office/drawing/2014/main" id="{2BD84079-2B96-4815-99D1-0EB298685CE8}"/>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4" name="Freeform 13974">
                <a:extLst>
                  <a:ext uri="{FF2B5EF4-FFF2-40B4-BE49-F238E27FC236}">
                    <a16:creationId xmlns:a16="http://schemas.microsoft.com/office/drawing/2014/main" id="{64E2246B-F2B4-44ED-8183-CD0032CDB30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5" name="Freeform 13975">
                <a:extLst>
                  <a:ext uri="{FF2B5EF4-FFF2-40B4-BE49-F238E27FC236}">
                    <a16:creationId xmlns:a16="http://schemas.microsoft.com/office/drawing/2014/main" id="{DAD08353-0F51-43FD-BF24-9C11B088FE3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6" name="Freeform 13976">
                <a:extLst>
                  <a:ext uri="{FF2B5EF4-FFF2-40B4-BE49-F238E27FC236}">
                    <a16:creationId xmlns:a16="http://schemas.microsoft.com/office/drawing/2014/main" id="{A06441AD-93B6-43C1-B9FC-10A882EAE567}"/>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7" name="Freeform 13977">
                <a:extLst>
                  <a:ext uri="{FF2B5EF4-FFF2-40B4-BE49-F238E27FC236}">
                    <a16:creationId xmlns:a16="http://schemas.microsoft.com/office/drawing/2014/main" id="{E1D2309E-4A06-405F-91C5-7160214640BE}"/>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8" name="Freeform 13978">
                <a:extLst>
                  <a:ext uri="{FF2B5EF4-FFF2-40B4-BE49-F238E27FC236}">
                    <a16:creationId xmlns:a16="http://schemas.microsoft.com/office/drawing/2014/main" id="{E8D367A2-F3A4-4224-AD21-20FEA0AAFC2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9" name="Freeform 13979">
                <a:extLst>
                  <a:ext uri="{FF2B5EF4-FFF2-40B4-BE49-F238E27FC236}">
                    <a16:creationId xmlns:a16="http://schemas.microsoft.com/office/drawing/2014/main" id="{E17ABC1D-73B9-4F51-9A2E-F5863B1E9C3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0" name="Freeform 13980">
                <a:extLst>
                  <a:ext uri="{FF2B5EF4-FFF2-40B4-BE49-F238E27FC236}">
                    <a16:creationId xmlns:a16="http://schemas.microsoft.com/office/drawing/2014/main" id="{1A6681C8-4FCE-4E4D-B7F3-1A82B4FAA3AF}"/>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1" name="Freeform 13981">
                <a:extLst>
                  <a:ext uri="{FF2B5EF4-FFF2-40B4-BE49-F238E27FC236}">
                    <a16:creationId xmlns:a16="http://schemas.microsoft.com/office/drawing/2014/main" id="{78F5701C-F6EA-4D2E-A0B2-41E742775C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2" name="Freeform 13982">
                <a:extLst>
                  <a:ext uri="{FF2B5EF4-FFF2-40B4-BE49-F238E27FC236}">
                    <a16:creationId xmlns:a16="http://schemas.microsoft.com/office/drawing/2014/main" id="{6E64B9E8-DD67-4506-B407-C59B6AE887D1}"/>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3" name="Freeform 13983">
                <a:extLst>
                  <a:ext uri="{FF2B5EF4-FFF2-40B4-BE49-F238E27FC236}">
                    <a16:creationId xmlns:a16="http://schemas.microsoft.com/office/drawing/2014/main" id="{E7C44B74-7EE5-456C-838E-6C307E939738}"/>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4" name="Freeform 13984">
                <a:extLst>
                  <a:ext uri="{FF2B5EF4-FFF2-40B4-BE49-F238E27FC236}">
                    <a16:creationId xmlns:a16="http://schemas.microsoft.com/office/drawing/2014/main" id="{7CE27B18-0D40-442D-8838-19240EB17414}"/>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5" name="Freeform 13985">
                <a:extLst>
                  <a:ext uri="{FF2B5EF4-FFF2-40B4-BE49-F238E27FC236}">
                    <a16:creationId xmlns:a16="http://schemas.microsoft.com/office/drawing/2014/main" id="{8B8552B0-2D53-49FE-9F84-07CAF85420C6}"/>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6" name="Freeform 13986">
                <a:extLst>
                  <a:ext uri="{FF2B5EF4-FFF2-40B4-BE49-F238E27FC236}">
                    <a16:creationId xmlns:a16="http://schemas.microsoft.com/office/drawing/2014/main" id="{2054B59E-6D7B-4673-BC17-BFABAECB7DB3}"/>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7" name="Freeform 13987">
                <a:extLst>
                  <a:ext uri="{FF2B5EF4-FFF2-40B4-BE49-F238E27FC236}">
                    <a16:creationId xmlns:a16="http://schemas.microsoft.com/office/drawing/2014/main" id="{B6775716-ACE1-42E3-AA6C-E57561DF44D3}"/>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8" name="Freeform 13988">
                <a:extLst>
                  <a:ext uri="{FF2B5EF4-FFF2-40B4-BE49-F238E27FC236}">
                    <a16:creationId xmlns:a16="http://schemas.microsoft.com/office/drawing/2014/main" id="{CB54BB44-0418-487B-960B-CC97CF876070}"/>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9" name="Freeform 13989">
                <a:extLst>
                  <a:ext uri="{FF2B5EF4-FFF2-40B4-BE49-F238E27FC236}">
                    <a16:creationId xmlns:a16="http://schemas.microsoft.com/office/drawing/2014/main" id="{6309ED44-9B68-47F4-BE07-127675B7118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0" name="Freeform 13990">
                <a:extLst>
                  <a:ext uri="{FF2B5EF4-FFF2-40B4-BE49-F238E27FC236}">
                    <a16:creationId xmlns:a16="http://schemas.microsoft.com/office/drawing/2014/main" id="{025BE27C-5542-44E8-9A4A-3117235C01AD}"/>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1" name="Freeform 13991">
                <a:extLst>
                  <a:ext uri="{FF2B5EF4-FFF2-40B4-BE49-F238E27FC236}">
                    <a16:creationId xmlns:a16="http://schemas.microsoft.com/office/drawing/2014/main" id="{A80A0F43-4603-4726-B99A-1A857A173880}"/>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2" name="Freeform 13992">
                <a:extLst>
                  <a:ext uri="{FF2B5EF4-FFF2-40B4-BE49-F238E27FC236}">
                    <a16:creationId xmlns:a16="http://schemas.microsoft.com/office/drawing/2014/main" id="{BFBEE313-3F6B-4329-9865-D8FA80534365}"/>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3" name="Freeform 13993">
                <a:extLst>
                  <a:ext uri="{FF2B5EF4-FFF2-40B4-BE49-F238E27FC236}">
                    <a16:creationId xmlns:a16="http://schemas.microsoft.com/office/drawing/2014/main" id="{46EBD888-226F-465F-A19D-E6FEC13500EE}"/>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4" name="Freeform 13994">
                <a:extLst>
                  <a:ext uri="{FF2B5EF4-FFF2-40B4-BE49-F238E27FC236}">
                    <a16:creationId xmlns:a16="http://schemas.microsoft.com/office/drawing/2014/main" id="{18974AF7-9B18-451C-941D-E67931D27C1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5" name="Freeform 13995">
                <a:extLst>
                  <a:ext uri="{FF2B5EF4-FFF2-40B4-BE49-F238E27FC236}">
                    <a16:creationId xmlns:a16="http://schemas.microsoft.com/office/drawing/2014/main" id="{C0D6F066-D1E0-4FCB-A2A9-1B64CDF63EC0}"/>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6" name="Freeform 13996">
                <a:extLst>
                  <a:ext uri="{FF2B5EF4-FFF2-40B4-BE49-F238E27FC236}">
                    <a16:creationId xmlns:a16="http://schemas.microsoft.com/office/drawing/2014/main" id="{AF39605D-A12C-4EBF-8549-61B051679A14}"/>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7" name="Freeform 13997">
                <a:extLst>
                  <a:ext uri="{FF2B5EF4-FFF2-40B4-BE49-F238E27FC236}">
                    <a16:creationId xmlns:a16="http://schemas.microsoft.com/office/drawing/2014/main" id="{BCE7B66B-E1E3-403C-846F-E6CC3585EBA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8" name="Freeform 13998">
                <a:extLst>
                  <a:ext uri="{FF2B5EF4-FFF2-40B4-BE49-F238E27FC236}">
                    <a16:creationId xmlns:a16="http://schemas.microsoft.com/office/drawing/2014/main" id="{4A30B0B3-70F3-4394-A651-173D5AE665A8}"/>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9" name="Freeform 13999">
                <a:extLst>
                  <a:ext uri="{FF2B5EF4-FFF2-40B4-BE49-F238E27FC236}">
                    <a16:creationId xmlns:a16="http://schemas.microsoft.com/office/drawing/2014/main" id="{3EA0B2EE-8DD1-4AD5-B38C-2F095204928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0" name="Freeform 14000">
                <a:extLst>
                  <a:ext uri="{FF2B5EF4-FFF2-40B4-BE49-F238E27FC236}">
                    <a16:creationId xmlns:a16="http://schemas.microsoft.com/office/drawing/2014/main" id="{B3AB8F82-CFCF-4A5E-852F-EDC4BA311A3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1" name="Freeform 14001">
                <a:extLst>
                  <a:ext uri="{FF2B5EF4-FFF2-40B4-BE49-F238E27FC236}">
                    <a16:creationId xmlns:a16="http://schemas.microsoft.com/office/drawing/2014/main" id="{341C3973-8E7B-4F2B-86DF-2B6302EF206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2" name="Freeform 14002">
                <a:extLst>
                  <a:ext uri="{FF2B5EF4-FFF2-40B4-BE49-F238E27FC236}">
                    <a16:creationId xmlns:a16="http://schemas.microsoft.com/office/drawing/2014/main" id="{C00AF626-98EF-4249-8849-5AAB42E614CE}"/>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3" name="Freeform 14003">
                <a:extLst>
                  <a:ext uri="{FF2B5EF4-FFF2-40B4-BE49-F238E27FC236}">
                    <a16:creationId xmlns:a16="http://schemas.microsoft.com/office/drawing/2014/main" id="{4AF6C6E0-62A4-4730-A596-ADEBB1CE5D73}"/>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4" name="Freeform 14004">
                <a:extLst>
                  <a:ext uri="{FF2B5EF4-FFF2-40B4-BE49-F238E27FC236}">
                    <a16:creationId xmlns:a16="http://schemas.microsoft.com/office/drawing/2014/main" id="{28FC81D6-03B5-42C3-9BA1-E900DB42C28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5" name="Freeform 14005">
                <a:extLst>
                  <a:ext uri="{FF2B5EF4-FFF2-40B4-BE49-F238E27FC236}">
                    <a16:creationId xmlns:a16="http://schemas.microsoft.com/office/drawing/2014/main" id="{1DEB2950-765A-46C0-85AE-8DEB2492E719}"/>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6" name="Freeform 14006">
                <a:extLst>
                  <a:ext uri="{FF2B5EF4-FFF2-40B4-BE49-F238E27FC236}">
                    <a16:creationId xmlns:a16="http://schemas.microsoft.com/office/drawing/2014/main" id="{CA29F39D-3C4A-4E4A-93AC-0AC5A49387B7}"/>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7" name="Freeform 14007">
                <a:extLst>
                  <a:ext uri="{FF2B5EF4-FFF2-40B4-BE49-F238E27FC236}">
                    <a16:creationId xmlns:a16="http://schemas.microsoft.com/office/drawing/2014/main" id="{97759F63-AE16-4D5C-B79D-57F8EA089BD4}"/>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8" name="Freeform 14008">
                <a:extLst>
                  <a:ext uri="{FF2B5EF4-FFF2-40B4-BE49-F238E27FC236}">
                    <a16:creationId xmlns:a16="http://schemas.microsoft.com/office/drawing/2014/main" id="{9A2C41D5-56FB-4281-910B-870FA5190C17}"/>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9" name="Freeform 14009">
                <a:extLst>
                  <a:ext uri="{FF2B5EF4-FFF2-40B4-BE49-F238E27FC236}">
                    <a16:creationId xmlns:a16="http://schemas.microsoft.com/office/drawing/2014/main" id="{08BE1C13-0A94-458C-A9EE-E33787D6810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0" name="Freeform 14010">
                <a:extLst>
                  <a:ext uri="{FF2B5EF4-FFF2-40B4-BE49-F238E27FC236}">
                    <a16:creationId xmlns:a16="http://schemas.microsoft.com/office/drawing/2014/main" id="{C1A6476B-F114-4321-B90E-B9289E96C3A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1" name="Freeform 14011">
                <a:extLst>
                  <a:ext uri="{FF2B5EF4-FFF2-40B4-BE49-F238E27FC236}">
                    <a16:creationId xmlns:a16="http://schemas.microsoft.com/office/drawing/2014/main" id="{727ECE6D-10B4-4331-89EC-1213F92EE4FC}"/>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2" name="Freeform 14012">
                <a:extLst>
                  <a:ext uri="{FF2B5EF4-FFF2-40B4-BE49-F238E27FC236}">
                    <a16:creationId xmlns:a16="http://schemas.microsoft.com/office/drawing/2014/main" id="{EF647C55-7BF8-4DE3-BC43-88104F931803}"/>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3" name="Freeform 14013">
                <a:extLst>
                  <a:ext uri="{FF2B5EF4-FFF2-40B4-BE49-F238E27FC236}">
                    <a16:creationId xmlns:a16="http://schemas.microsoft.com/office/drawing/2014/main" id="{518DE9E5-1DBA-40CF-A32D-4ECEFB286050}"/>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4" name="Freeform 14014">
                <a:extLst>
                  <a:ext uri="{FF2B5EF4-FFF2-40B4-BE49-F238E27FC236}">
                    <a16:creationId xmlns:a16="http://schemas.microsoft.com/office/drawing/2014/main" id="{4929B7E8-AA9B-462D-863C-31EEB8CB5DBF}"/>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5" name="Freeform 14015">
                <a:extLst>
                  <a:ext uri="{FF2B5EF4-FFF2-40B4-BE49-F238E27FC236}">
                    <a16:creationId xmlns:a16="http://schemas.microsoft.com/office/drawing/2014/main" id="{F442FA8E-138B-450F-89B5-FD0E3D23704F}"/>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6" name="Freeform 14016">
                <a:extLst>
                  <a:ext uri="{FF2B5EF4-FFF2-40B4-BE49-F238E27FC236}">
                    <a16:creationId xmlns:a16="http://schemas.microsoft.com/office/drawing/2014/main" id="{2B588781-214B-40A4-9015-CC1B71A76F2D}"/>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7" name="Freeform 14017">
                <a:extLst>
                  <a:ext uri="{FF2B5EF4-FFF2-40B4-BE49-F238E27FC236}">
                    <a16:creationId xmlns:a16="http://schemas.microsoft.com/office/drawing/2014/main" id="{E7643B5B-59C6-4204-BB9A-5FA7F4CD1A67}"/>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8" name="Freeform 14018">
                <a:extLst>
                  <a:ext uri="{FF2B5EF4-FFF2-40B4-BE49-F238E27FC236}">
                    <a16:creationId xmlns:a16="http://schemas.microsoft.com/office/drawing/2014/main" id="{5D77D0C0-2308-4B15-9824-3FF155A3DEA7}"/>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9" name="Freeform 14019">
                <a:extLst>
                  <a:ext uri="{FF2B5EF4-FFF2-40B4-BE49-F238E27FC236}">
                    <a16:creationId xmlns:a16="http://schemas.microsoft.com/office/drawing/2014/main" id="{10A1DD1C-B861-4F19-90BD-BC633BE45C7D}"/>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0" name="Freeform 14020">
                <a:extLst>
                  <a:ext uri="{FF2B5EF4-FFF2-40B4-BE49-F238E27FC236}">
                    <a16:creationId xmlns:a16="http://schemas.microsoft.com/office/drawing/2014/main" id="{B165060A-C850-42BC-A2A2-3ED9CF0DD1B0}"/>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1" name="Freeform 14021">
                <a:extLst>
                  <a:ext uri="{FF2B5EF4-FFF2-40B4-BE49-F238E27FC236}">
                    <a16:creationId xmlns:a16="http://schemas.microsoft.com/office/drawing/2014/main" id="{BE076308-F1B7-4E17-973E-0E07D94E0239}"/>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2" name="Freeform 14022">
                <a:extLst>
                  <a:ext uri="{FF2B5EF4-FFF2-40B4-BE49-F238E27FC236}">
                    <a16:creationId xmlns:a16="http://schemas.microsoft.com/office/drawing/2014/main" id="{9411AF00-4EAD-4EB9-A2FE-8FE7FBCE8B4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3" name="Freeform 14023">
                <a:extLst>
                  <a:ext uri="{FF2B5EF4-FFF2-40B4-BE49-F238E27FC236}">
                    <a16:creationId xmlns:a16="http://schemas.microsoft.com/office/drawing/2014/main" id="{8C2940C6-0BAC-46AC-B573-F38C945A0F8B}"/>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4" name="Freeform 14024">
                <a:extLst>
                  <a:ext uri="{FF2B5EF4-FFF2-40B4-BE49-F238E27FC236}">
                    <a16:creationId xmlns:a16="http://schemas.microsoft.com/office/drawing/2014/main" id="{F5904761-48B4-45E9-976A-8C114D3F26D4}"/>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5" name="Freeform 14025">
                <a:extLst>
                  <a:ext uri="{FF2B5EF4-FFF2-40B4-BE49-F238E27FC236}">
                    <a16:creationId xmlns:a16="http://schemas.microsoft.com/office/drawing/2014/main" id="{89D64029-C27F-4DEC-8C5B-3A44F2395FB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6" name="Freeform 14026">
                <a:extLst>
                  <a:ext uri="{FF2B5EF4-FFF2-40B4-BE49-F238E27FC236}">
                    <a16:creationId xmlns:a16="http://schemas.microsoft.com/office/drawing/2014/main" id="{B66ADBB9-AE97-4500-9EB0-5B5A0DD3EA4A}"/>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7" name="Freeform 14027">
                <a:extLst>
                  <a:ext uri="{FF2B5EF4-FFF2-40B4-BE49-F238E27FC236}">
                    <a16:creationId xmlns:a16="http://schemas.microsoft.com/office/drawing/2014/main" id="{CBA46EC7-AA17-4C5D-A4C7-22B681BA328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8" name="Freeform 14028">
                <a:extLst>
                  <a:ext uri="{FF2B5EF4-FFF2-40B4-BE49-F238E27FC236}">
                    <a16:creationId xmlns:a16="http://schemas.microsoft.com/office/drawing/2014/main" id="{30C13A16-8AFC-4A29-A31E-82849A88932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9" name="Freeform 14029">
                <a:extLst>
                  <a:ext uri="{FF2B5EF4-FFF2-40B4-BE49-F238E27FC236}">
                    <a16:creationId xmlns:a16="http://schemas.microsoft.com/office/drawing/2014/main" id="{DCF14F6D-27D0-4F56-BE47-37C8F5459F9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0" name="Freeform 14030">
                <a:extLst>
                  <a:ext uri="{FF2B5EF4-FFF2-40B4-BE49-F238E27FC236}">
                    <a16:creationId xmlns:a16="http://schemas.microsoft.com/office/drawing/2014/main" id="{9FD7B680-B999-4A77-A07C-E7EBBBC90DF8}"/>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1" name="Freeform 14031">
                <a:extLst>
                  <a:ext uri="{FF2B5EF4-FFF2-40B4-BE49-F238E27FC236}">
                    <a16:creationId xmlns:a16="http://schemas.microsoft.com/office/drawing/2014/main" id="{A1694AF2-AF56-4C8D-AC92-A2F36D250EE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2" name="Freeform 14032">
                <a:extLst>
                  <a:ext uri="{FF2B5EF4-FFF2-40B4-BE49-F238E27FC236}">
                    <a16:creationId xmlns:a16="http://schemas.microsoft.com/office/drawing/2014/main" id="{BF9396C7-08B6-4A51-9F91-4124DCB16451}"/>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3" name="Freeform 14033">
                <a:extLst>
                  <a:ext uri="{FF2B5EF4-FFF2-40B4-BE49-F238E27FC236}">
                    <a16:creationId xmlns:a16="http://schemas.microsoft.com/office/drawing/2014/main" id="{B6D247FA-FD04-4F1B-8D67-254710AB7897}"/>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4" name="Freeform 14034">
                <a:extLst>
                  <a:ext uri="{FF2B5EF4-FFF2-40B4-BE49-F238E27FC236}">
                    <a16:creationId xmlns:a16="http://schemas.microsoft.com/office/drawing/2014/main" id="{1A970810-2805-4C5D-BD51-052CB81651D9}"/>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5" name="Freeform 14035">
                <a:extLst>
                  <a:ext uri="{FF2B5EF4-FFF2-40B4-BE49-F238E27FC236}">
                    <a16:creationId xmlns:a16="http://schemas.microsoft.com/office/drawing/2014/main" id="{ACC4802C-E3D8-4AA9-802F-A1A491B66C0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6" name="Freeform 14036">
                <a:extLst>
                  <a:ext uri="{FF2B5EF4-FFF2-40B4-BE49-F238E27FC236}">
                    <a16:creationId xmlns:a16="http://schemas.microsoft.com/office/drawing/2014/main" id="{740E3F1E-7C7B-4F81-8809-04FB2B5605BF}"/>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7" name="Freeform 14037">
                <a:extLst>
                  <a:ext uri="{FF2B5EF4-FFF2-40B4-BE49-F238E27FC236}">
                    <a16:creationId xmlns:a16="http://schemas.microsoft.com/office/drawing/2014/main" id="{D6B13F9C-5590-4A1D-AF71-C73C3B7B5B7A}"/>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8" name="Freeform 14038">
                <a:extLst>
                  <a:ext uri="{FF2B5EF4-FFF2-40B4-BE49-F238E27FC236}">
                    <a16:creationId xmlns:a16="http://schemas.microsoft.com/office/drawing/2014/main" id="{277FB83D-7922-40FA-95C0-6A3D610876FD}"/>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9" name="Freeform 14039">
                <a:extLst>
                  <a:ext uri="{FF2B5EF4-FFF2-40B4-BE49-F238E27FC236}">
                    <a16:creationId xmlns:a16="http://schemas.microsoft.com/office/drawing/2014/main" id="{545D12AF-3E4A-470D-B7EA-F2910AFF57E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0" name="Freeform 14040">
                <a:extLst>
                  <a:ext uri="{FF2B5EF4-FFF2-40B4-BE49-F238E27FC236}">
                    <a16:creationId xmlns:a16="http://schemas.microsoft.com/office/drawing/2014/main" id="{91303597-FD96-4664-B113-4F02D5C4AFED}"/>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1" name="Freeform 14041">
                <a:extLst>
                  <a:ext uri="{FF2B5EF4-FFF2-40B4-BE49-F238E27FC236}">
                    <a16:creationId xmlns:a16="http://schemas.microsoft.com/office/drawing/2014/main" id="{4637B6F6-417C-4932-A1C2-FAEAB950D77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2" name="Freeform 14042">
                <a:extLst>
                  <a:ext uri="{FF2B5EF4-FFF2-40B4-BE49-F238E27FC236}">
                    <a16:creationId xmlns:a16="http://schemas.microsoft.com/office/drawing/2014/main" id="{0D991AE9-CA28-4DFC-8563-6870C94AF516}"/>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3" name="Freeform 14043">
                <a:extLst>
                  <a:ext uri="{FF2B5EF4-FFF2-40B4-BE49-F238E27FC236}">
                    <a16:creationId xmlns:a16="http://schemas.microsoft.com/office/drawing/2014/main" id="{17E05AFE-1FD0-4AA4-A685-F129E9CAD587}"/>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4" name="Freeform 14044">
                <a:extLst>
                  <a:ext uri="{FF2B5EF4-FFF2-40B4-BE49-F238E27FC236}">
                    <a16:creationId xmlns:a16="http://schemas.microsoft.com/office/drawing/2014/main" id="{0D59FD01-119B-478D-B21A-DEDA3DC56D27}"/>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5" name="Freeform 14045">
                <a:extLst>
                  <a:ext uri="{FF2B5EF4-FFF2-40B4-BE49-F238E27FC236}">
                    <a16:creationId xmlns:a16="http://schemas.microsoft.com/office/drawing/2014/main" id="{D5534FA8-E9ED-4500-8E92-1B08B4F31D2C}"/>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6" name="Freeform 14046">
                <a:extLst>
                  <a:ext uri="{FF2B5EF4-FFF2-40B4-BE49-F238E27FC236}">
                    <a16:creationId xmlns:a16="http://schemas.microsoft.com/office/drawing/2014/main" id="{581A29DF-B526-4D4D-A6D4-B338EC6D4BA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7" name="Freeform 14047">
                <a:extLst>
                  <a:ext uri="{FF2B5EF4-FFF2-40B4-BE49-F238E27FC236}">
                    <a16:creationId xmlns:a16="http://schemas.microsoft.com/office/drawing/2014/main" id="{29279A50-4B49-41CD-A057-DB4E2A44391A}"/>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8" name="Freeform 14048">
                <a:extLst>
                  <a:ext uri="{FF2B5EF4-FFF2-40B4-BE49-F238E27FC236}">
                    <a16:creationId xmlns:a16="http://schemas.microsoft.com/office/drawing/2014/main" id="{3C0D69A0-81D0-42D1-8348-F5DFBE01A45A}"/>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9" name="Freeform 14049">
                <a:extLst>
                  <a:ext uri="{FF2B5EF4-FFF2-40B4-BE49-F238E27FC236}">
                    <a16:creationId xmlns:a16="http://schemas.microsoft.com/office/drawing/2014/main" id="{4EBF26FC-9A60-44D4-89CE-06DDF5A36BA4}"/>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0" name="Freeform 14050">
                <a:extLst>
                  <a:ext uri="{FF2B5EF4-FFF2-40B4-BE49-F238E27FC236}">
                    <a16:creationId xmlns:a16="http://schemas.microsoft.com/office/drawing/2014/main" id="{E8ED5C8D-A397-471E-B027-2D2F534B1CE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1" name="Freeform 14051">
                <a:extLst>
                  <a:ext uri="{FF2B5EF4-FFF2-40B4-BE49-F238E27FC236}">
                    <a16:creationId xmlns:a16="http://schemas.microsoft.com/office/drawing/2014/main" id="{3506A944-23C5-46E2-AE36-DA6C1E08906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2" name="Freeform 14052">
                <a:extLst>
                  <a:ext uri="{FF2B5EF4-FFF2-40B4-BE49-F238E27FC236}">
                    <a16:creationId xmlns:a16="http://schemas.microsoft.com/office/drawing/2014/main" id="{E25ACED6-1BB3-41FD-9449-47D2FF5BF714}"/>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3" name="Freeform 14053">
                <a:extLst>
                  <a:ext uri="{FF2B5EF4-FFF2-40B4-BE49-F238E27FC236}">
                    <a16:creationId xmlns:a16="http://schemas.microsoft.com/office/drawing/2014/main" id="{D499B51B-8454-4715-86C9-25AF955C8C41}"/>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4" name="Freeform 14054">
                <a:extLst>
                  <a:ext uri="{FF2B5EF4-FFF2-40B4-BE49-F238E27FC236}">
                    <a16:creationId xmlns:a16="http://schemas.microsoft.com/office/drawing/2014/main" id="{2E418BE1-1575-47C9-8E3C-14DE490A776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5" name="Freeform 14055">
                <a:extLst>
                  <a:ext uri="{FF2B5EF4-FFF2-40B4-BE49-F238E27FC236}">
                    <a16:creationId xmlns:a16="http://schemas.microsoft.com/office/drawing/2014/main" id="{A4136C52-B6EE-4367-8468-E832C4EA7BAA}"/>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6" name="Freeform 14056">
                <a:extLst>
                  <a:ext uri="{FF2B5EF4-FFF2-40B4-BE49-F238E27FC236}">
                    <a16:creationId xmlns:a16="http://schemas.microsoft.com/office/drawing/2014/main" id="{05069A2B-1479-4DA6-B969-F2F1BF1156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7" name="Freeform 14057">
                <a:extLst>
                  <a:ext uri="{FF2B5EF4-FFF2-40B4-BE49-F238E27FC236}">
                    <a16:creationId xmlns:a16="http://schemas.microsoft.com/office/drawing/2014/main" id="{D28D399F-7407-4184-A07A-15DDE375B13E}"/>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8" name="Freeform 14058">
                <a:extLst>
                  <a:ext uri="{FF2B5EF4-FFF2-40B4-BE49-F238E27FC236}">
                    <a16:creationId xmlns:a16="http://schemas.microsoft.com/office/drawing/2014/main" id="{57641AC2-09D1-4F67-9BEA-1961BD4ABC6A}"/>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9" name="Freeform 14059">
                <a:extLst>
                  <a:ext uri="{FF2B5EF4-FFF2-40B4-BE49-F238E27FC236}">
                    <a16:creationId xmlns:a16="http://schemas.microsoft.com/office/drawing/2014/main" id="{5FDE7288-F954-45CE-865B-25F5CBC814A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0" name="Freeform 14060">
                <a:extLst>
                  <a:ext uri="{FF2B5EF4-FFF2-40B4-BE49-F238E27FC236}">
                    <a16:creationId xmlns:a16="http://schemas.microsoft.com/office/drawing/2014/main" id="{F9558076-43E7-443F-B0FF-B7476800C39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1" name="Freeform 14061">
                <a:extLst>
                  <a:ext uri="{FF2B5EF4-FFF2-40B4-BE49-F238E27FC236}">
                    <a16:creationId xmlns:a16="http://schemas.microsoft.com/office/drawing/2014/main" id="{BE2AF8E5-4B83-4F47-BE0E-18904C2A2005}"/>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2" name="Freeform 14062">
                <a:extLst>
                  <a:ext uri="{FF2B5EF4-FFF2-40B4-BE49-F238E27FC236}">
                    <a16:creationId xmlns:a16="http://schemas.microsoft.com/office/drawing/2014/main" id="{94AEBAB0-36E6-422C-9988-BD0A9095EA8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3" name="Freeform 14063">
                <a:extLst>
                  <a:ext uri="{FF2B5EF4-FFF2-40B4-BE49-F238E27FC236}">
                    <a16:creationId xmlns:a16="http://schemas.microsoft.com/office/drawing/2014/main" id="{BF2A75D5-4F17-4792-A621-C774CD819485}"/>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4" name="Freeform 14064">
                <a:extLst>
                  <a:ext uri="{FF2B5EF4-FFF2-40B4-BE49-F238E27FC236}">
                    <a16:creationId xmlns:a16="http://schemas.microsoft.com/office/drawing/2014/main" id="{458D890D-F483-4AF7-9295-EDA96E8CC829}"/>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5" name="Freeform 14065">
                <a:extLst>
                  <a:ext uri="{FF2B5EF4-FFF2-40B4-BE49-F238E27FC236}">
                    <a16:creationId xmlns:a16="http://schemas.microsoft.com/office/drawing/2014/main" id="{641A112A-7B32-40BD-8B65-E3C2FD5435FC}"/>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6" name="Freeform 14066">
                <a:extLst>
                  <a:ext uri="{FF2B5EF4-FFF2-40B4-BE49-F238E27FC236}">
                    <a16:creationId xmlns:a16="http://schemas.microsoft.com/office/drawing/2014/main" id="{9C55EE2D-A9B1-4663-9788-81D9BC567272}"/>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7" name="Freeform 14067">
                <a:extLst>
                  <a:ext uri="{FF2B5EF4-FFF2-40B4-BE49-F238E27FC236}">
                    <a16:creationId xmlns:a16="http://schemas.microsoft.com/office/drawing/2014/main" id="{7F435E70-559B-4E07-BF06-7C02E3D51F12}"/>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8" name="Freeform 14068">
                <a:extLst>
                  <a:ext uri="{FF2B5EF4-FFF2-40B4-BE49-F238E27FC236}">
                    <a16:creationId xmlns:a16="http://schemas.microsoft.com/office/drawing/2014/main" id="{7EAB1C7A-47FA-4862-BABF-4DD26B80ABE7}"/>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9" name="Freeform 14069">
                <a:extLst>
                  <a:ext uri="{FF2B5EF4-FFF2-40B4-BE49-F238E27FC236}">
                    <a16:creationId xmlns:a16="http://schemas.microsoft.com/office/drawing/2014/main" id="{3D141C9F-071E-4F3D-B4A7-C9B2DB030A47}"/>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0" name="Freeform 14070">
                <a:extLst>
                  <a:ext uri="{FF2B5EF4-FFF2-40B4-BE49-F238E27FC236}">
                    <a16:creationId xmlns:a16="http://schemas.microsoft.com/office/drawing/2014/main" id="{7EE449A5-B02D-4061-84E8-84B600A5BCB0}"/>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1" name="Freeform 14071">
                <a:extLst>
                  <a:ext uri="{FF2B5EF4-FFF2-40B4-BE49-F238E27FC236}">
                    <a16:creationId xmlns:a16="http://schemas.microsoft.com/office/drawing/2014/main" id="{49E54D45-13E2-41FA-880D-A30B57E4A8E9}"/>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2" name="Freeform 14072">
                <a:extLst>
                  <a:ext uri="{FF2B5EF4-FFF2-40B4-BE49-F238E27FC236}">
                    <a16:creationId xmlns:a16="http://schemas.microsoft.com/office/drawing/2014/main" id="{18D476A0-7C6B-4403-9449-F094B9CD567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3" name="Freeform 14073">
                <a:extLst>
                  <a:ext uri="{FF2B5EF4-FFF2-40B4-BE49-F238E27FC236}">
                    <a16:creationId xmlns:a16="http://schemas.microsoft.com/office/drawing/2014/main" id="{7FD7DD47-F077-4011-85BA-F10585D3391D}"/>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4" name="Freeform 14074">
                <a:extLst>
                  <a:ext uri="{FF2B5EF4-FFF2-40B4-BE49-F238E27FC236}">
                    <a16:creationId xmlns:a16="http://schemas.microsoft.com/office/drawing/2014/main" id="{5065B6A7-1F56-4758-8718-51A124DF5EA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5" name="Freeform 14075">
                <a:extLst>
                  <a:ext uri="{FF2B5EF4-FFF2-40B4-BE49-F238E27FC236}">
                    <a16:creationId xmlns:a16="http://schemas.microsoft.com/office/drawing/2014/main" id="{5E669BF3-D53C-443F-8700-0740548959F5}"/>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6" name="Freeform 14076">
                <a:extLst>
                  <a:ext uri="{FF2B5EF4-FFF2-40B4-BE49-F238E27FC236}">
                    <a16:creationId xmlns:a16="http://schemas.microsoft.com/office/drawing/2014/main" id="{35C81D4D-3720-4A76-A1E1-80BABC2D4BA8}"/>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7" name="Freeform 14077">
                <a:extLst>
                  <a:ext uri="{FF2B5EF4-FFF2-40B4-BE49-F238E27FC236}">
                    <a16:creationId xmlns:a16="http://schemas.microsoft.com/office/drawing/2014/main" id="{A210CE98-203D-4B78-8A05-3A547A140AD0}"/>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8" name="Freeform 14078">
                <a:extLst>
                  <a:ext uri="{FF2B5EF4-FFF2-40B4-BE49-F238E27FC236}">
                    <a16:creationId xmlns:a16="http://schemas.microsoft.com/office/drawing/2014/main" id="{7E27E5A4-12C1-476F-BFFA-B2AC8335DC8D}"/>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9" name="Freeform 14079">
                <a:extLst>
                  <a:ext uri="{FF2B5EF4-FFF2-40B4-BE49-F238E27FC236}">
                    <a16:creationId xmlns:a16="http://schemas.microsoft.com/office/drawing/2014/main" id="{6C03EE8E-ACBA-4F2A-BBFC-627EF4F810A8}"/>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0" name="Freeform 14080">
                <a:extLst>
                  <a:ext uri="{FF2B5EF4-FFF2-40B4-BE49-F238E27FC236}">
                    <a16:creationId xmlns:a16="http://schemas.microsoft.com/office/drawing/2014/main" id="{99F61321-BEF5-4EA8-9A96-00384733257C}"/>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1" name="Freeform 14081">
                <a:extLst>
                  <a:ext uri="{FF2B5EF4-FFF2-40B4-BE49-F238E27FC236}">
                    <a16:creationId xmlns:a16="http://schemas.microsoft.com/office/drawing/2014/main" id="{F8C23448-3D88-4585-8EE3-331C57A5E963}"/>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2" name="Freeform 14082">
                <a:extLst>
                  <a:ext uri="{FF2B5EF4-FFF2-40B4-BE49-F238E27FC236}">
                    <a16:creationId xmlns:a16="http://schemas.microsoft.com/office/drawing/2014/main" id="{EE38C1C3-A48A-431D-ADBF-8E492BA45BE6}"/>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3" name="Freeform 14083">
                <a:extLst>
                  <a:ext uri="{FF2B5EF4-FFF2-40B4-BE49-F238E27FC236}">
                    <a16:creationId xmlns:a16="http://schemas.microsoft.com/office/drawing/2014/main" id="{A9D4B9C9-6E48-4536-A189-FBB6EBBAB5ED}"/>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4" name="Freeform 14084">
                <a:extLst>
                  <a:ext uri="{FF2B5EF4-FFF2-40B4-BE49-F238E27FC236}">
                    <a16:creationId xmlns:a16="http://schemas.microsoft.com/office/drawing/2014/main" id="{C8DC7F61-D3EC-417C-B6E2-6EE298B9566E}"/>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5" name="Freeform 14085">
                <a:extLst>
                  <a:ext uri="{FF2B5EF4-FFF2-40B4-BE49-F238E27FC236}">
                    <a16:creationId xmlns:a16="http://schemas.microsoft.com/office/drawing/2014/main" id="{AF266559-BAEA-4ADA-B1A0-53848D6ED3E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6" name="Freeform 14086">
                <a:extLst>
                  <a:ext uri="{FF2B5EF4-FFF2-40B4-BE49-F238E27FC236}">
                    <a16:creationId xmlns:a16="http://schemas.microsoft.com/office/drawing/2014/main" id="{07BEA5E8-CC61-4134-A030-836B8B955264}"/>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7" name="Freeform 14087">
                <a:extLst>
                  <a:ext uri="{FF2B5EF4-FFF2-40B4-BE49-F238E27FC236}">
                    <a16:creationId xmlns:a16="http://schemas.microsoft.com/office/drawing/2014/main" id="{6C012616-574F-4CCF-B32F-3D90CBEB8A29}"/>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8" name="Freeform 14088">
                <a:extLst>
                  <a:ext uri="{FF2B5EF4-FFF2-40B4-BE49-F238E27FC236}">
                    <a16:creationId xmlns:a16="http://schemas.microsoft.com/office/drawing/2014/main" id="{931025F5-F214-4E33-8F0C-F5548EB9140C}"/>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9" name="Freeform 14089">
                <a:extLst>
                  <a:ext uri="{FF2B5EF4-FFF2-40B4-BE49-F238E27FC236}">
                    <a16:creationId xmlns:a16="http://schemas.microsoft.com/office/drawing/2014/main" id="{D0327FE7-D870-41D9-AC8F-FAD998CA0026}"/>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0" name="Freeform 14090">
                <a:extLst>
                  <a:ext uri="{FF2B5EF4-FFF2-40B4-BE49-F238E27FC236}">
                    <a16:creationId xmlns:a16="http://schemas.microsoft.com/office/drawing/2014/main" id="{8A337C8B-71B6-40AC-9691-FC28AE0826E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1" name="Freeform 14091">
                <a:extLst>
                  <a:ext uri="{FF2B5EF4-FFF2-40B4-BE49-F238E27FC236}">
                    <a16:creationId xmlns:a16="http://schemas.microsoft.com/office/drawing/2014/main" id="{E010535E-E2DD-4B55-AC6D-BFC71DFBA4ED}"/>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2" name="Freeform 14092">
                <a:extLst>
                  <a:ext uri="{FF2B5EF4-FFF2-40B4-BE49-F238E27FC236}">
                    <a16:creationId xmlns:a16="http://schemas.microsoft.com/office/drawing/2014/main" id="{ACFDD484-C732-41F3-A3F8-471534D04C3B}"/>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3" name="Freeform 14093">
                <a:extLst>
                  <a:ext uri="{FF2B5EF4-FFF2-40B4-BE49-F238E27FC236}">
                    <a16:creationId xmlns:a16="http://schemas.microsoft.com/office/drawing/2014/main" id="{E9BFF4A2-0AE7-452A-8125-7C6B4542A792}"/>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4" name="Freeform 14094">
                <a:extLst>
                  <a:ext uri="{FF2B5EF4-FFF2-40B4-BE49-F238E27FC236}">
                    <a16:creationId xmlns:a16="http://schemas.microsoft.com/office/drawing/2014/main" id="{7EC261A8-A63E-4E9E-85A3-CF8B9367748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5" name="Freeform 14095">
                <a:extLst>
                  <a:ext uri="{FF2B5EF4-FFF2-40B4-BE49-F238E27FC236}">
                    <a16:creationId xmlns:a16="http://schemas.microsoft.com/office/drawing/2014/main" id="{7D7D2A62-A56D-4BC1-B73D-789610E2A393}"/>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6" name="Freeform 14096">
                <a:extLst>
                  <a:ext uri="{FF2B5EF4-FFF2-40B4-BE49-F238E27FC236}">
                    <a16:creationId xmlns:a16="http://schemas.microsoft.com/office/drawing/2014/main" id="{48EC9C59-3D40-407B-8524-E56DC7D0F960}"/>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7" name="Freeform 14097">
                <a:extLst>
                  <a:ext uri="{FF2B5EF4-FFF2-40B4-BE49-F238E27FC236}">
                    <a16:creationId xmlns:a16="http://schemas.microsoft.com/office/drawing/2014/main" id="{494A8647-17F8-40F7-956B-5008E0FF930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8" name="Freeform 14098">
                <a:extLst>
                  <a:ext uri="{FF2B5EF4-FFF2-40B4-BE49-F238E27FC236}">
                    <a16:creationId xmlns:a16="http://schemas.microsoft.com/office/drawing/2014/main" id="{6BDA2872-B7DA-40D4-B46F-BC0BC38713FE}"/>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9" name="Freeform 14099">
                <a:extLst>
                  <a:ext uri="{FF2B5EF4-FFF2-40B4-BE49-F238E27FC236}">
                    <a16:creationId xmlns:a16="http://schemas.microsoft.com/office/drawing/2014/main" id="{F6AA1621-EC29-4FD4-95D3-E1C9372ADD20}"/>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0" name="Freeform 14100">
                <a:extLst>
                  <a:ext uri="{FF2B5EF4-FFF2-40B4-BE49-F238E27FC236}">
                    <a16:creationId xmlns:a16="http://schemas.microsoft.com/office/drawing/2014/main" id="{324CD377-B3F9-411F-8C20-332C0EB138A5}"/>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1" name="Freeform 14101">
                <a:extLst>
                  <a:ext uri="{FF2B5EF4-FFF2-40B4-BE49-F238E27FC236}">
                    <a16:creationId xmlns:a16="http://schemas.microsoft.com/office/drawing/2014/main" id="{1071EE82-A9B9-42CF-943B-5CAC6F9BEDEE}"/>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2" name="Freeform 14102">
                <a:extLst>
                  <a:ext uri="{FF2B5EF4-FFF2-40B4-BE49-F238E27FC236}">
                    <a16:creationId xmlns:a16="http://schemas.microsoft.com/office/drawing/2014/main" id="{F521CCFA-74E0-471E-8577-D3D64F0CCC5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3" name="Freeform 14103">
                <a:extLst>
                  <a:ext uri="{FF2B5EF4-FFF2-40B4-BE49-F238E27FC236}">
                    <a16:creationId xmlns:a16="http://schemas.microsoft.com/office/drawing/2014/main" id="{7AA9C8BE-556B-42C7-B852-818C4A4BBFF1}"/>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4" name="Freeform 14104">
                <a:extLst>
                  <a:ext uri="{FF2B5EF4-FFF2-40B4-BE49-F238E27FC236}">
                    <a16:creationId xmlns:a16="http://schemas.microsoft.com/office/drawing/2014/main" id="{92E4D883-8F31-4EB5-8FCB-AF2562859BEE}"/>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5" name="Freeform 14105">
                <a:extLst>
                  <a:ext uri="{FF2B5EF4-FFF2-40B4-BE49-F238E27FC236}">
                    <a16:creationId xmlns:a16="http://schemas.microsoft.com/office/drawing/2014/main" id="{D8FF3B4D-5BA7-457D-9980-74DAD8B39C91}"/>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6" name="Freeform 14106">
                <a:extLst>
                  <a:ext uri="{FF2B5EF4-FFF2-40B4-BE49-F238E27FC236}">
                    <a16:creationId xmlns:a16="http://schemas.microsoft.com/office/drawing/2014/main" id="{6B23E0BE-93C5-4585-BE7A-3EE14FCF573A}"/>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7" name="Freeform 14107">
                <a:extLst>
                  <a:ext uri="{FF2B5EF4-FFF2-40B4-BE49-F238E27FC236}">
                    <a16:creationId xmlns:a16="http://schemas.microsoft.com/office/drawing/2014/main" id="{7E50DC8B-84CD-4B0F-B585-A9E5E97B98BC}"/>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8" name="Freeform 14108">
                <a:extLst>
                  <a:ext uri="{FF2B5EF4-FFF2-40B4-BE49-F238E27FC236}">
                    <a16:creationId xmlns:a16="http://schemas.microsoft.com/office/drawing/2014/main" id="{501CC74C-9F35-4BC5-8869-553A46ECF638}"/>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9" name="Freeform 14109">
                <a:extLst>
                  <a:ext uri="{FF2B5EF4-FFF2-40B4-BE49-F238E27FC236}">
                    <a16:creationId xmlns:a16="http://schemas.microsoft.com/office/drawing/2014/main" id="{BF656490-6403-439B-859A-E82028CC909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0" name="Freeform 14110">
                <a:extLst>
                  <a:ext uri="{FF2B5EF4-FFF2-40B4-BE49-F238E27FC236}">
                    <a16:creationId xmlns:a16="http://schemas.microsoft.com/office/drawing/2014/main" id="{09E28B28-F049-4B72-ABE2-BCCFCCE4ACD6}"/>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1" name="Freeform 14111">
                <a:extLst>
                  <a:ext uri="{FF2B5EF4-FFF2-40B4-BE49-F238E27FC236}">
                    <a16:creationId xmlns:a16="http://schemas.microsoft.com/office/drawing/2014/main" id="{BBF93230-7C4A-4427-AA3A-8484A9B4D621}"/>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2" name="Freeform 14112">
                <a:extLst>
                  <a:ext uri="{FF2B5EF4-FFF2-40B4-BE49-F238E27FC236}">
                    <a16:creationId xmlns:a16="http://schemas.microsoft.com/office/drawing/2014/main" id="{568D00DF-5217-4671-A43E-0D6F4326E25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3" name="Freeform 14113">
                <a:extLst>
                  <a:ext uri="{FF2B5EF4-FFF2-40B4-BE49-F238E27FC236}">
                    <a16:creationId xmlns:a16="http://schemas.microsoft.com/office/drawing/2014/main" id="{50ED9794-D9A3-4595-BD77-609F0D42D497}"/>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4" name="Freeform 14114">
                <a:extLst>
                  <a:ext uri="{FF2B5EF4-FFF2-40B4-BE49-F238E27FC236}">
                    <a16:creationId xmlns:a16="http://schemas.microsoft.com/office/drawing/2014/main" id="{A23B65AC-FC4E-4ACE-BBC8-B4423E170AD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5" name="Freeform 14115">
                <a:extLst>
                  <a:ext uri="{FF2B5EF4-FFF2-40B4-BE49-F238E27FC236}">
                    <a16:creationId xmlns:a16="http://schemas.microsoft.com/office/drawing/2014/main" id="{51CFA492-9FC8-4466-8AE7-4AEAE26E998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6" name="Freeform 14116">
                <a:extLst>
                  <a:ext uri="{FF2B5EF4-FFF2-40B4-BE49-F238E27FC236}">
                    <a16:creationId xmlns:a16="http://schemas.microsoft.com/office/drawing/2014/main" id="{ED3A334F-A3A8-4DB6-87B7-C4CF8632A81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7" name="Freeform 14117">
                <a:extLst>
                  <a:ext uri="{FF2B5EF4-FFF2-40B4-BE49-F238E27FC236}">
                    <a16:creationId xmlns:a16="http://schemas.microsoft.com/office/drawing/2014/main" id="{160EFEA6-28D5-4FB6-9C08-E14599D5F37E}"/>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8" name="Freeform 14118">
                <a:extLst>
                  <a:ext uri="{FF2B5EF4-FFF2-40B4-BE49-F238E27FC236}">
                    <a16:creationId xmlns:a16="http://schemas.microsoft.com/office/drawing/2014/main" id="{A241F1C6-5C97-45DC-B987-403C2BF5882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9" name="Freeform 14119">
                <a:extLst>
                  <a:ext uri="{FF2B5EF4-FFF2-40B4-BE49-F238E27FC236}">
                    <a16:creationId xmlns:a16="http://schemas.microsoft.com/office/drawing/2014/main" id="{8B7518DB-F426-41DB-9861-935114770C9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0" name="Freeform 14120">
                <a:extLst>
                  <a:ext uri="{FF2B5EF4-FFF2-40B4-BE49-F238E27FC236}">
                    <a16:creationId xmlns:a16="http://schemas.microsoft.com/office/drawing/2014/main" id="{93743BDB-2679-4E23-8081-FD8B5657E6B8}"/>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1" name="Freeform 14121">
                <a:extLst>
                  <a:ext uri="{FF2B5EF4-FFF2-40B4-BE49-F238E27FC236}">
                    <a16:creationId xmlns:a16="http://schemas.microsoft.com/office/drawing/2014/main" id="{EEB030F4-682C-461F-B8B3-B2BA48AF077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2" name="Freeform 14122">
                <a:extLst>
                  <a:ext uri="{FF2B5EF4-FFF2-40B4-BE49-F238E27FC236}">
                    <a16:creationId xmlns:a16="http://schemas.microsoft.com/office/drawing/2014/main" id="{EA5E9584-22FC-4DF4-8592-1972F6A7EAA5}"/>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3" name="Freeform 14123">
                <a:extLst>
                  <a:ext uri="{FF2B5EF4-FFF2-40B4-BE49-F238E27FC236}">
                    <a16:creationId xmlns:a16="http://schemas.microsoft.com/office/drawing/2014/main" id="{2CB8F848-3C74-4EA6-83DA-2E588116A15A}"/>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4" name="Freeform 14124">
                <a:extLst>
                  <a:ext uri="{FF2B5EF4-FFF2-40B4-BE49-F238E27FC236}">
                    <a16:creationId xmlns:a16="http://schemas.microsoft.com/office/drawing/2014/main" id="{08A0703A-CDFA-4B02-945C-6F2277285B2C}"/>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5" name="Freeform 14125">
                <a:extLst>
                  <a:ext uri="{FF2B5EF4-FFF2-40B4-BE49-F238E27FC236}">
                    <a16:creationId xmlns:a16="http://schemas.microsoft.com/office/drawing/2014/main" id="{0BD0F8C4-C8D9-4B2B-9FA8-6D6909B1F58D}"/>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6" name="Freeform 14126">
                <a:extLst>
                  <a:ext uri="{FF2B5EF4-FFF2-40B4-BE49-F238E27FC236}">
                    <a16:creationId xmlns:a16="http://schemas.microsoft.com/office/drawing/2014/main" id="{F575908B-35CB-4B69-8C0C-61C2C19D31D9}"/>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7" name="Freeform 14127">
                <a:extLst>
                  <a:ext uri="{FF2B5EF4-FFF2-40B4-BE49-F238E27FC236}">
                    <a16:creationId xmlns:a16="http://schemas.microsoft.com/office/drawing/2014/main" id="{62E99D02-1C7C-4397-84CD-669D5E06216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8" name="Freeform 14128">
                <a:extLst>
                  <a:ext uri="{FF2B5EF4-FFF2-40B4-BE49-F238E27FC236}">
                    <a16:creationId xmlns:a16="http://schemas.microsoft.com/office/drawing/2014/main" id="{D66CE3FB-FF0D-4147-AF9B-C8363B29CA0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9" name="Freeform 14129">
                <a:extLst>
                  <a:ext uri="{FF2B5EF4-FFF2-40B4-BE49-F238E27FC236}">
                    <a16:creationId xmlns:a16="http://schemas.microsoft.com/office/drawing/2014/main" id="{585F67BE-B44A-42C0-A4F5-77ABED8221D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0" name="Freeform 14130">
                <a:extLst>
                  <a:ext uri="{FF2B5EF4-FFF2-40B4-BE49-F238E27FC236}">
                    <a16:creationId xmlns:a16="http://schemas.microsoft.com/office/drawing/2014/main" id="{FB35CF78-31D6-4F36-A6D6-B8A5CB35698A}"/>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1" name="Freeform 14131">
                <a:extLst>
                  <a:ext uri="{FF2B5EF4-FFF2-40B4-BE49-F238E27FC236}">
                    <a16:creationId xmlns:a16="http://schemas.microsoft.com/office/drawing/2014/main" id="{60CD7D5D-1A72-4EE2-BC8F-C20CE518D7EC}"/>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2" name="Freeform 14132">
                <a:extLst>
                  <a:ext uri="{FF2B5EF4-FFF2-40B4-BE49-F238E27FC236}">
                    <a16:creationId xmlns:a16="http://schemas.microsoft.com/office/drawing/2014/main" id="{4063C637-CB55-40EC-B31D-7429F29D2E9F}"/>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3" name="Freeform 14133">
                <a:extLst>
                  <a:ext uri="{FF2B5EF4-FFF2-40B4-BE49-F238E27FC236}">
                    <a16:creationId xmlns:a16="http://schemas.microsoft.com/office/drawing/2014/main" id="{58AB33C1-B459-4956-B4C4-918A30FA4186}"/>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4" name="Freeform 14134">
                <a:extLst>
                  <a:ext uri="{FF2B5EF4-FFF2-40B4-BE49-F238E27FC236}">
                    <a16:creationId xmlns:a16="http://schemas.microsoft.com/office/drawing/2014/main" id="{13E2ADDF-AE4D-4758-AE9F-40AFF2B78FE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5" name="Freeform 14135">
                <a:extLst>
                  <a:ext uri="{FF2B5EF4-FFF2-40B4-BE49-F238E27FC236}">
                    <a16:creationId xmlns:a16="http://schemas.microsoft.com/office/drawing/2014/main" id="{7828427D-E3C0-4AC2-95A9-1755193AD5B0}"/>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6" name="Freeform 14136">
                <a:extLst>
                  <a:ext uri="{FF2B5EF4-FFF2-40B4-BE49-F238E27FC236}">
                    <a16:creationId xmlns:a16="http://schemas.microsoft.com/office/drawing/2014/main" id="{F8B3C353-4910-4289-B691-357BC7E08DD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7" name="Freeform 14137">
                <a:extLst>
                  <a:ext uri="{FF2B5EF4-FFF2-40B4-BE49-F238E27FC236}">
                    <a16:creationId xmlns:a16="http://schemas.microsoft.com/office/drawing/2014/main" id="{A56BC077-AA87-4A46-8B83-12FD0517F3EC}"/>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8" name="Freeform 14138">
                <a:extLst>
                  <a:ext uri="{FF2B5EF4-FFF2-40B4-BE49-F238E27FC236}">
                    <a16:creationId xmlns:a16="http://schemas.microsoft.com/office/drawing/2014/main" id="{043BE0E1-88A1-415C-B3A9-D61690BFD0F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9" name="Freeform 14139">
                <a:extLst>
                  <a:ext uri="{FF2B5EF4-FFF2-40B4-BE49-F238E27FC236}">
                    <a16:creationId xmlns:a16="http://schemas.microsoft.com/office/drawing/2014/main" id="{D4FAAA7D-602B-46FF-A9B1-7531A4DC9F8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0" name="Freeform 14140">
                <a:extLst>
                  <a:ext uri="{FF2B5EF4-FFF2-40B4-BE49-F238E27FC236}">
                    <a16:creationId xmlns:a16="http://schemas.microsoft.com/office/drawing/2014/main" id="{A5289346-9C6C-465A-91F5-11DFE0AA081F}"/>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1" name="Freeform 14141">
                <a:extLst>
                  <a:ext uri="{FF2B5EF4-FFF2-40B4-BE49-F238E27FC236}">
                    <a16:creationId xmlns:a16="http://schemas.microsoft.com/office/drawing/2014/main" id="{07B2D0FB-045F-4A0A-8CFE-7D28C14B694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2" name="Freeform 14142">
                <a:extLst>
                  <a:ext uri="{FF2B5EF4-FFF2-40B4-BE49-F238E27FC236}">
                    <a16:creationId xmlns:a16="http://schemas.microsoft.com/office/drawing/2014/main" id="{26ADBF98-B6FA-4DCF-A349-07BB1D89C982}"/>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3" name="Freeform 14143">
                <a:extLst>
                  <a:ext uri="{FF2B5EF4-FFF2-40B4-BE49-F238E27FC236}">
                    <a16:creationId xmlns:a16="http://schemas.microsoft.com/office/drawing/2014/main" id="{4F559673-4352-46D4-A937-4A7E623B01A7}"/>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4" name="Freeform 14144">
                <a:extLst>
                  <a:ext uri="{FF2B5EF4-FFF2-40B4-BE49-F238E27FC236}">
                    <a16:creationId xmlns:a16="http://schemas.microsoft.com/office/drawing/2014/main" id="{9226DC7E-82B1-4E3F-8F7C-1C912CD70F59}"/>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5" name="Freeform 14145">
                <a:extLst>
                  <a:ext uri="{FF2B5EF4-FFF2-40B4-BE49-F238E27FC236}">
                    <a16:creationId xmlns:a16="http://schemas.microsoft.com/office/drawing/2014/main" id="{0E7C09A9-5E92-4CB3-B802-98815392B393}"/>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6" name="Freeform 14146">
                <a:extLst>
                  <a:ext uri="{FF2B5EF4-FFF2-40B4-BE49-F238E27FC236}">
                    <a16:creationId xmlns:a16="http://schemas.microsoft.com/office/drawing/2014/main" id="{D6E94B37-39F5-48A0-92BD-894393E18E4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7" name="Freeform 14147">
                <a:extLst>
                  <a:ext uri="{FF2B5EF4-FFF2-40B4-BE49-F238E27FC236}">
                    <a16:creationId xmlns:a16="http://schemas.microsoft.com/office/drawing/2014/main" id="{D77D4BC6-49D8-4126-A858-5619FE610B00}"/>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8" name="Freeform 14148">
                <a:extLst>
                  <a:ext uri="{FF2B5EF4-FFF2-40B4-BE49-F238E27FC236}">
                    <a16:creationId xmlns:a16="http://schemas.microsoft.com/office/drawing/2014/main" id="{D0654AD7-4EC4-401E-A262-2FEED84416E7}"/>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9" name="Freeform 14149">
                <a:extLst>
                  <a:ext uri="{FF2B5EF4-FFF2-40B4-BE49-F238E27FC236}">
                    <a16:creationId xmlns:a16="http://schemas.microsoft.com/office/drawing/2014/main" id="{05718CFC-18D7-4707-A5BF-35039839C55A}"/>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0" name="Freeform 14150">
                <a:extLst>
                  <a:ext uri="{FF2B5EF4-FFF2-40B4-BE49-F238E27FC236}">
                    <a16:creationId xmlns:a16="http://schemas.microsoft.com/office/drawing/2014/main" id="{64A5625E-378C-4242-BF51-D20FD316136D}"/>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1" name="Freeform 14151">
                <a:extLst>
                  <a:ext uri="{FF2B5EF4-FFF2-40B4-BE49-F238E27FC236}">
                    <a16:creationId xmlns:a16="http://schemas.microsoft.com/office/drawing/2014/main" id="{44CE4765-2210-422D-A1D7-968C694553AD}"/>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2" name="Freeform 14152">
                <a:extLst>
                  <a:ext uri="{FF2B5EF4-FFF2-40B4-BE49-F238E27FC236}">
                    <a16:creationId xmlns:a16="http://schemas.microsoft.com/office/drawing/2014/main" id="{27375FE1-1B38-496C-9222-B7AC83593A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3" name="Freeform 14153">
                <a:extLst>
                  <a:ext uri="{FF2B5EF4-FFF2-40B4-BE49-F238E27FC236}">
                    <a16:creationId xmlns:a16="http://schemas.microsoft.com/office/drawing/2014/main" id="{08BC5E77-79D8-418B-B963-0D27A280E7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4" name="Freeform 14154">
                <a:extLst>
                  <a:ext uri="{FF2B5EF4-FFF2-40B4-BE49-F238E27FC236}">
                    <a16:creationId xmlns:a16="http://schemas.microsoft.com/office/drawing/2014/main" id="{4F65152B-632F-4AA3-BE84-8ED94AD16606}"/>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5" name="Freeform 14155">
                <a:extLst>
                  <a:ext uri="{FF2B5EF4-FFF2-40B4-BE49-F238E27FC236}">
                    <a16:creationId xmlns:a16="http://schemas.microsoft.com/office/drawing/2014/main" id="{71637935-5AA8-47BC-B9AA-7994AD308CF1}"/>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6" name="Freeform 14156">
                <a:extLst>
                  <a:ext uri="{FF2B5EF4-FFF2-40B4-BE49-F238E27FC236}">
                    <a16:creationId xmlns:a16="http://schemas.microsoft.com/office/drawing/2014/main" id="{027F658B-46C0-4CCF-AAC9-72CFC5A5E0B9}"/>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7" name="Freeform 14157">
                <a:extLst>
                  <a:ext uri="{FF2B5EF4-FFF2-40B4-BE49-F238E27FC236}">
                    <a16:creationId xmlns:a16="http://schemas.microsoft.com/office/drawing/2014/main" id="{5AD09A75-BC2B-48C1-AC1B-E637A69B0A41}"/>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8" name="Freeform 14158">
                <a:extLst>
                  <a:ext uri="{FF2B5EF4-FFF2-40B4-BE49-F238E27FC236}">
                    <a16:creationId xmlns:a16="http://schemas.microsoft.com/office/drawing/2014/main" id="{7469E92A-99FE-460C-A812-771AD2821C2D}"/>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9" name="Freeform 14159">
                <a:extLst>
                  <a:ext uri="{FF2B5EF4-FFF2-40B4-BE49-F238E27FC236}">
                    <a16:creationId xmlns:a16="http://schemas.microsoft.com/office/drawing/2014/main" id="{C2AB17FF-4CC3-4434-AEB5-28AF8A47F7C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0" name="Freeform 14160">
                <a:extLst>
                  <a:ext uri="{FF2B5EF4-FFF2-40B4-BE49-F238E27FC236}">
                    <a16:creationId xmlns:a16="http://schemas.microsoft.com/office/drawing/2014/main" id="{EF9E5621-B92D-4C87-92BB-0CCE6BACB5FA}"/>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1" name="Freeform 14161">
                <a:extLst>
                  <a:ext uri="{FF2B5EF4-FFF2-40B4-BE49-F238E27FC236}">
                    <a16:creationId xmlns:a16="http://schemas.microsoft.com/office/drawing/2014/main" id="{AF5A2663-5B34-4001-A2A3-8B4EAF499C3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2" name="Freeform 14162">
                <a:extLst>
                  <a:ext uri="{FF2B5EF4-FFF2-40B4-BE49-F238E27FC236}">
                    <a16:creationId xmlns:a16="http://schemas.microsoft.com/office/drawing/2014/main" id="{EBE5C095-222A-4FA2-8890-B7F14686BC24}"/>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3" name="Freeform 14163">
                <a:extLst>
                  <a:ext uri="{FF2B5EF4-FFF2-40B4-BE49-F238E27FC236}">
                    <a16:creationId xmlns:a16="http://schemas.microsoft.com/office/drawing/2014/main" id="{14F681BA-55E9-414A-A556-7F7B179134B6}"/>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4" name="Freeform 14164">
                <a:extLst>
                  <a:ext uri="{FF2B5EF4-FFF2-40B4-BE49-F238E27FC236}">
                    <a16:creationId xmlns:a16="http://schemas.microsoft.com/office/drawing/2014/main" id="{9A02EB59-D597-499B-94C0-1E22EC24F1DB}"/>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5" name="Freeform 14165">
                <a:extLst>
                  <a:ext uri="{FF2B5EF4-FFF2-40B4-BE49-F238E27FC236}">
                    <a16:creationId xmlns:a16="http://schemas.microsoft.com/office/drawing/2014/main" id="{243CE838-059F-4975-BDA9-B88BD8A1E2E0}"/>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6" name="Freeform 14166">
                <a:extLst>
                  <a:ext uri="{FF2B5EF4-FFF2-40B4-BE49-F238E27FC236}">
                    <a16:creationId xmlns:a16="http://schemas.microsoft.com/office/drawing/2014/main" id="{47504D72-3CE8-4DD2-BD53-0AEF12CBC28C}"/>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7" name="Freeform 14167">
                <a:extLst>
                  <a:ext uri="{FF2B5EF4-FFF2-40B4-BE49-F238E27FC236}">
                    <a16:creationId xmlns:a16="http://schemas.microsoft.com/office/drawing/2014/main" id="{E7BED9C3-AC07-4045-A75C-D911525DA486}"/>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8" name="Freeform 14168">
                <a:extLst>
                  <a:ext uri="{FF2B5EF4-FFF2-40B4-BE49-F238E27FC236}">
                    <a16:creationId xmlns:a16="http://schemas.microsoft.com/office/drawing/2014/main" id="{22E11762-943E-49DC-9D8C-60DFD693EE2A}"/>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9" name="Freeform 14169">
                <a:extLst>
                  <a:ext uri="{FF2B5EF4-FFF2-40B4-BE49-F238E27FC236}">
                    <a16:creationId xmlns:a16="http://schemas.microsoft.com/office/drawing/2014/main" id="{443329C3-4600-43EE-A208-0536FFCD455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0" name="Freeform 14170">
                <a:extLst>
                  <a:ext uri="{FF2B5EF4-FFF2-40B4-BE49-F238E27FC236}">
                    <a16:creationId xmlns:a16="http://schemas.microsoft.com/office/drawing/2014/main" id="{DE28BA73-510F-426A-9D6E-19D02B03E97F}"/>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1" name="Freeform 14171">
                <a:extLst>
                  <a:ext uri="{FF2B5EF4-FFF2-40B4-BE49-F238E27FC236}">
                    <a16:creationId xmlns:a16="http://schemas.microsoft.com/office/drawing/2014/main" id="{296C0858-67B4-45CE-80AD-01D6BA62DFB2}"/>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2" name="Freeform 14172">
                <a:extLst>
                  <a:ext uri="{FF2B5EF4-FFF2-40B4-BE49-F238E27FC236}">
                    <a16:creationId xmlns:a16="http://schemas.microsoft.com/office/drawing/2014/main" id="{BD2E2344-DBA1-4DD1-92D5-A1158DA1C26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3" name="Freeform 14173">
                <a:extLst>
                  <a:ext uri="{FF2B5EF4-FFF2-40B4-BE49-F238E27FC236}">
                    <a16:creationId xmlns:a16="http://schemas.microsoft.com/office/drawing/2014/main" id="{3AAA6B08-36D9-4293-8560-DD3B6FF41D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4" name="Freeform 14174">
                <a:extLst>
                  <a:ext uri="{FF2B5EF4-FFF2-40B4-BE49-F238E27FC236}">
                    <a16:creationId xmlns:a16="http://schemas.microsoft.com/office/drawing/2014/main" id="{C18CAD5C-60A2-4B7E-9B88-6D6EE71C693F}"/>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5" name="Freeform 14175">
                <a:extLst>
                  <a:ext uri="{FF2B5EF4-FFF2-40B4-BE49-F238E27FC236}">
                    <a16:creationId xmlns:a16="http://schemas.microsoft.com/office/drawing/2014/main" id="{44284C85-FBCD-4AD8-B686-B62E1BE17320}"/>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6" name="Freeform 14176">
                <a:extLst>
                  <a:ext uri="{FF2B5EF4-FFF2-40B4-BE49-F238E27FC236}">
                    <a16:creationId xmlns:a16="http://schemas.microsoft.com/office/drawing/2014/main" id="{C517B0D4-6FA0-42CC-BFB6-D5565A26EF44}"/>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7" name="Freeform 14177">
                <a:extLst>
                  <a:ext uri="{FF2B5EF4-FFF2-40B4-BE49-F238E27FC236}">
                    <a16:creationId xmlns:a16="http://schemas.microsoft.com/office/drawing/2014/main" id="{CB0DAE9F-0151-45F6-BD2A-53C3FBF260BF}"/>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8" name="Freeform 14178">
                <a:extLst>
                  <a:ext uri="{FF2B5EF4-FFF2-40B4-BE49-F238E27FC236}">
                    <a16:creationId xmlns:a16="http://schemas.microsoft.com/office/drawing/2014/main" id="{9AA0BE0A-8D27-4592-9B79-7328FC37F8CC}"/>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9" name="Freeform 14179">
                <a:extLst>
                  <a:ext uri="{FF2B5EF4-FFF2-40B4-BE49-F238E27FC236}">
                    <a16:creationId xmlns:a16="http://schemas.microsoft.com/office/drawing/2014/main" id="{3639FD59-643A-4E70-9AF3-B6F490B53765}"/>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0" name="Freeform 14180">
                <a:extLst>
                  <a:ext uri="{FF2B5EF4-FFF2-40B4-BE49-F238E27FC236}">
                    <a16:creationId xmlns:a16="http://schemas.microsoft.com/office/drawing/2014/main" id="{CCF1D688-BB44-43E6-96ED-5F4E8DDEB2F2}"/>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1" name="Freeform 14181">
                <a:extLst>
                  <a:ext uri="{FF2B5EF4-FFF2-40B4-BE49-F238E27FC236}">
                    <a16:creationId xmlns:a16="http://schemas.microsoft.com/office/drawing/2014/main" id="{000A80F3-44AD-4F74-8B40-8FF98CFCD69C}"/>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2" name="Freeform 14182">
                <a:extLst>
                  <a:ext uri="{FF2B5EF4-FFF2-40B4-BE49-F238E27FC236}">
                    <a16:creationId xmlns:a16="http://schemas.microsoft.com/office/drawing/2014/main" id="{FA384EA0-50B3-4208-AE0E-5028A794DC18}"/>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3" name="Freeform 14183">
                <a:extLst>
                  <a:ext uri="{FF2B5EF4-FFF2-40B4-BE49-F238E27FC236}">
                    <a16:creationId xmlns:a16="http://schemas.microsoft.com/office/drawing/2014/main" id="{D0589748-997F-43D9-A88B-8EB3BA46815B}"/>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4" name="Freeform 14184">
                <a:extLst>
                  <a:ext uri="{FF2B5EF4-FFF2-40B4-BE49-F238E27FC236}">
                    <a16:creationId xmlns:a16="http://schemas.microsoft.com/office/drawing/2014/main" id="{56CA07BB-EB73-45CA-813E-598B3E295192}"/>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5" name="Freeform 14185">
                <a:extLst>
                  <a:ext uri="{FF2B5EF4-FFF2-40B4-BE49-F238E27FC236}">
                    <a16:creationId xmlns:a16="http://schemas.microsoft.com/office/drawing/2014/main" id="{34823F7B-6A31-49F0-8518-CBC5C3089C2A}"/>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6" name="Freeform 14186">
                <a:extLst>
                  <a:ext uri="{FF2B5EF4-FFF2-40B4-BE49-F238E27FC236}">
                    <a16:creationId xmlns:a16="http://schemas.microsoft.com/office/drawing/2014/main" id="{D8FAFC3B-4C2E-47B8-A3C9-8D4540A4A2F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7" name="Freeform 14187">
                <a:extLst>
                  <a:ext uri="{FF2B5EF4-FFF2-40B4-BE49-F238E27FC236}">
                    <a16:creationId xmlns:a16="http://schemas.microsoft.com/office/drawing/2014/main" id="{E1356526-EBC1-44FD-B063-DA945475AA9C}"/>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8" name="Freeform 14188">
                <a:extLst>
                  <a:ext uri="{FF2B5EF4-FFF2-40B4-BE49-F238E27FC236}">
                    <a16:creationId xmlns:a16="http://schemas.microsoft.com/office/drawing/2014/main" id="{09880797-A408-473F-9B9C-73951B25FF7F}"/>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9" name="Freeform 14189">
                <a:extLst>
                  <a:ext uri="{FF2B5EF4-FFF2-40B4-BE49-F238E27FC236}">
                    <a16:creationId xmlns:a16="http://schemas.microsoft.com/office/drawing/2014/main" id="{B498D991-0A63-4DD0-AA18-D8219533008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0" name="Freeform 14190">
                <a:extLst>
                  <a:ext uri="{FF2B5EF4-FFF2-40B4-BE49-F238E27FC236}">
                    <a16:creationId xmlns:a16="http://schemas.microsoft.com/office/drawing/2014/main" id="{D7AFBE10-51F2-4A49-B8E1-6D66BAACBDAC}"/>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1" name="Freeform 14191">
                <a:extLst>
                  <a:ext uri="{FF2B5EF4-FFF2-40B4-BE49-F238E27FC236}">
                    <a16:creationId xmlns:a16="http://schemas.microsoft.com/office/drawing/2014/main" id="{0995526B-61BE-4676-BAF0-0741A8F85065}"/>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2" name="Freeform 14192">
                <a:extLst>
                  <a:ext uri="{FF2B5EF4-FFF2-40B4-BE49-F238E27FC236}">
                    <a16:creationId xmlns:a16="http://schemas.microsoft.com/office/drawing/2014/main" id="{809CBF68-9756-4C02-99D0-D7409DE8A5A9}"/>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3" name="Freeform 14193">
                <a:extLst>
                  <a:ext uri="{FF2B5EF4-FFF2-40B4-BE49-F238E27FC236}">
                    <a16:creationId xmlns:a16="http://schemas.microsoft.com/office/drawing/2014/main" id="{612DBD61-89A0-493F-9CC1-A863CB991859}"/>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4" name="Freeform 14194">
                <a:extLst>
                  <a:ext uri="{FF2B5EF4-FFF2-40B4-BE49-F238E27FC236}">
                    <a16:creationId xmlns:a16="http://schemas.microsoft.com/office/drawing/2014/main" id="{9CA37DFC-5CEE-4EFD-BEA5-D019B5CF28FA}"/>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5" name="Freeform 14195">
                <a:extLst>
                  <a:ext uri="{FF2B5EF4-FFF2-40B4-BE49-F238E27FC236}">
                    <a16:creationId xmlns:a16="http://schemas.microsoft.com/office/drawing/2014/main" id="{C1E4F1C3-835E-4186-85B8-4EA6348F8933}"/>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6" name="Freeform 14196">
                <a:extLst>
                  <a:ext uri="{FF2B5EF4-FFF2-40B4-BE49-F238E27FC236}">
                    <a16:creationId xmlns:a16="http://schemas.microsoft.com/office/drawing/2014/main" id="{3236A77E-77D4-40C2-9480-DF11F6964E0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7" name="Freeform 14197">
                <a:extLst>
                  <a:ext uri="{FF2B5EF4-FFF2-40B4-BE49-F238E27FC236}">
                    <a16:creationId xmlns:a16="http://schemas.microsoft.com/office/drawing/2014/main" id="{1DA5B9AA-A306-4DCD-B567-2A90A08CC769}"/>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8" name="Freeform 14198">
                <a:extLst>
                  <a:ext uri="{FF2B5EF4-FFF2-40B4-BE49-F238E27FC236}">
                    <a16:creationId xmlns:a16="http://schemas.microsoft.com/office/drawing/2014/main" id="{7DA22495-EC64-48CB-97AA-D471888BBA6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9" name="Freeform 14199">
                <a:extLst>
                  <a:ext uri="{FF2B5EF4-FFF2-40B4-BE49-F238E27FC236}">
                    <a16:creationId xmlns:a16="http://schemas.microsoft.com/office/drawing/2014/main" id="{85C44FD6-3CFC-4774-8BF3-0BB1DB4AE90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0" name="Freeform 14200">
                <a:extLst>
                  <a:ext uri="{FF2B5EF4-FFF2-40B4-BE49-F238E27FC236}">
                    <a16:creationId xmlns:a16="http://schemas.microsoft.com/office/drawing/2014/main" id="{E72CAAA0-8D77-4BA8-BE38-33B6EFDF0668}"/>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1" name="Freeform 14201">
                <a:extLst>
                  <a:ext uri="{FF2B5EF4-FFF2-40B4-BE49-F238E27FC236}">
                    <a16:creationId xmlns:a16="http://schemas.microsoft.com/office/drawing/2014/main" id="{7B9A1F45-E41B-4108-927C-7A4E6A09BDC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2" name="Freeform 14202">
                <a:extLst>
                  <a:ext uri="{FF2B5EF4-FFF2-40B4-BE49-F238E27FC236}">
                    <a16:creationId xmlns:a16="http://schemas.microsoft.com/office/drawing/2014/main" id="{BC21199A-06D8-4B02-AE9F-F7931D7F6C2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3" name="Freeform 14203">
                <a:extLst>
                  <a:ext uri="{FF2B5EF4-FFF2-40B4-BE49-F238E27FC236}">
                    <a16:creationId xmlns:a16="http://schemas.microsoft.com/office/drawing/2014/main" id="{729C34EA-EA26-4B1A-8E3C-900D395990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4" name="Freeform 14204">
                <a:extLst>
                  <a:ext uri="{FF2B5EF4-FFF2-40B4-BE49-F238E27FC236}">
                    <a16:creationId xmlns:a16="http://schemas.microsoft.com/office/drawing/2014/main" id="{296DEAD5-373A-4C17-B58B-79A3E1E217F1}"/>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5" name="Freeform 14205">
                <a:extLst>
                  <a:ext uri="{FF2B5EF4-FFF2-40B4-BE49-F238E27FC236}">
                    <a16:creationId xmlns:a16="http://schemas.microsoft.com/office/drawing/2014/main" id="{1D992C41-2224-4071-AFD4-F42EDBF3273A}"/>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6" name="Freeform 14206">
                <a:extLst>
                  <a:ext uri="{FF2B5EF4-FFF2-40B4-BE49-F238E27FC236}">
                    <a16:creationId xmlns:a16="http://schemas.microsoft.com/office/drawing/2014/main" id="{4BA4440D-BC6B-483F-8F0A-FDAC03627724}"/>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7" name="Freeform 14207">
                <a:extLst>
                  <a:ext uri="{FF2B5EF4-FFF2-40B4-BE49-F238E27FC236}">
                    <a16:creationId xmlns:a16="http://schemas.microsoft.com/office/drawing/2014/main" id="{6C215CB4-3B08-43D2-A1BE-26E2957CC53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8" name="Freeform 14208">
                <a:extLst>
                  <a:ext uri="{FF2B5EF4-FFF2-40B4-BE49-F238E27FC236}">
                    <a16:creationId xmlns:a16="http://schemas.microsoft.com/office/drawing/2014/main" id="{E3865D75-935B-4A58-B448-14908833076E}"/>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9" name="Freeform 14209">
                <a:extLst>
                  <a:ext uri="{FF2B5EF4-FFF2-40B4-BE49-F238E27FC236}">
                    <a16:creationId xmlns:a16="http://schemas.microsoft.com/office/drawing/2014/main" id="{5D1D0555-25BC-4D9D-8F45-5B96B2B56BFD}"/>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0" name="Freeform 14210">
                <a:extLst>
                  <a:ext uri="{FF2B5EF4-FFF2-40B4-BE49-F238E27FC236}">
                    <a16:creationId xmlns:a16="http://schemas.microsoft.com/office/drawing/2014/main" id="{127B710D-C7C2-42AC-8329-095894470CD5}"/>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1" name="Freeform 14211">
                <a:extLst>
                  <a:ext uri="{FF2B5EF4-FFF2-40B4-BE49-F238E27FC236}">
                    <a16:creationId xmlns:a16="http://schemas.microsoft.com/office/drawing/2014/main" id="{0D68AC12-C16B-4228-96ED-0D3A4D63E8D9}"/>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2" name="Freeform 14212">
                <a:extLst>
                  <a:ext uri="{FF2B5EF4-FFF2-40B4-BE49-F238E27FC236}">
                    <a16:creationId xmlns:a16="http://schemas.microsoft.com/office/drawing/2014/main" id="{EE15AE10-D9F3-4C51-A343-943A10C40308}"/>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3" name="Freeform 14213">
                <a:extLst>
                  <a:ext uri="{FF2B5EF4-FFF2-40B4-BE49-F238E27FC236}">
                    <a16:creationId xmlns:a16="http://schemas.microsoft.com/office/drawing/2014/main" id="{BFA3A3EE-78BE-4A8D-AAF7-5E322F0299E9}"/>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4" name="Freeform 14214">
                <a:extLst>
                  <a:ext uri="{FF2B5EF4-FFF2-40B4-BE49-F238E27FC236}">
                    <a16:creationId xmlns:a16="http://schemas.microsoft.com/office/drawing/2014/main" id="{10EFCA75-4066-478B-A3AD-1B375663EA1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5" name="Freeform 14215">
                <a:extLst>
                  <a:ext uri="{FF2B5EF4-FFF2-40B4-BE49-F238E27FC236}">
                    <a16:creationId xmlns:a16="http://schemas.microsoft.com/office/drawing/2014/main" id="{C8A50F36-B857-46BE-B0EC-3B8100D6082D}"/>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6" name="Freeform 14216">
                <a:extLst>
                  <a:ext uri="{FF2B5EF4-FFF2-40B4-BE49-F238E27FC236}">
                    <a16:creationId xmlns:a16="http://schemas.microsoft.com/office/drawing/2014/main" id="{840EC618-0551-4D59-8328-E4A9F16FA3E5}"/>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7" name="Freeform 14217">
                <a:extLst>
                  <a:ext uri="{FF2B5EF4-FFF2-40B4-BE49-F238E27FC236}">
                    <a16:creationId xmlns:a16="http://schemas.microsoft.com/office/drawing/2014/main" id="{DD7242B7-9E7D-434E-BEDD-231D1D440406}"/>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8" name="Freeform 14218">
                <a:extLst>
                  <a:ext uri="{FF2B5EF4-FFF2-40B4-BE49-F238E27FC236}">
                    <a16:creationId xmlns:a16="http://schemas.microsoft.com/office/drawing/2014/main" id="{E3C0366E-2CDE-41F6-BB5A-8ABCECE359BD}"/>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9" name="Freeform 14219">
                <a:extLst>
                  <a:ext uri="{FF2B5EF4-FFF2-40B4-BE49-F238E27FC236}">
                    <a16:creationId xmlns:a16="http://schemas.microsoft.com/office/drawing/2014/main" id="{F9F86C56-77C2-4750-95E3-5AA417334211}"/>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0" name="Freeform 14220">
                <a:extLst>
                  <a:ext uri="{FF2B5EF4-FFF2-40B4-BE49-F238E27FC236}">
                    <a16:creationId xmlns:a16="http://schemas.microsoft.com/office/drawing/2014/main" id="{EE975E05-F58A-40CA-A959-09AB8E5401E6}"/>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1" name="Freeform 14221">
                <a:extLst>
                  <a:ext uri="{FF2B5EF4-FFF2-40B4-BE49-F238E27FC236}">
                    <a16:creationId xmlns:a16="http://schemas.microsoft.com/office/drawing/2014/main" id="{DDC8B0B8-831C-4C15-82BF-B05D37C2299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2" name="Freeform 14222">
                <a:extLst>
                  <a:ext uri="{FF2B5EF4-FFF2-40B4-BE49-F238E27FC236}">
                    <a16:creationId xmlns:a16="http://schemas.microsoft.com/office/drawing/2014/main" id="{5C6926F5-B320-492D-BD76-0E10E0A5A1B0}"/>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3" name="Freeform 14223">
                <a:extLst>
                  <a:ext uri="{FF2B5EF4-FFF2-40B4-BE49-F238E27FC236}">
                    <a16:creationId xmlns:a16="http://schemas.microsoft.com/office/drawing/2014/main" id="{24F0707D-7876-4FCC-B95A-3099A73A87BD}"/>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4" name="Freeform 14224">
                <a:extLst>
                  <a:ext uri="{FF2B5EF4-FFF2-40B4-BE49-F238E27FC236}">
                    <a16:creationId xmlns:a16="http://schemas.microsoft.com/office/drawing/2014/main" id="{76682FA8-75F6-414D-8AE6-BB756FB7A1E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5" name="Freeform 14225">
                <a:extLst>
                  <a:ext uri="{FF2B5EF4-FFF2-40B4-BE49-F238E27FC236}">
                    <a16:creationId xmlns:a16="http://schemas.microsoft.com/office/drawing/2014/main" id="{CA20C204-0012-4C0A-9E08-F946A6F548D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6" name="Freeform 14226">
                <a:extLst>
                  <a:ext uri="{FF2B5EF4-FFF2-40B4-BE49-F238E27FC236}">
                    <a16:creationId xmlns:a16="http://schemas.microsoft.com/office/drawing/2014/main" id="{64AE505F-A94A-411C-B241-1CC544EDBE7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7" name="Freeform 14227">
                <a:extLst>
                  <a:ext uri="{FF2B5EF4-FFF2-40B4-BE49-F238E27FC236}">
                    <a16:creationId xmlns:a16="http://schemas.microsoft.com/office/drawing/2014/main" id="{D099ECDD-60E9-4189-8730-072A1470423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8" name="Freeform 14228">
                <a:extLst>
                  <a:ext uri="{FF2B5EF4-FFF2-40B4-BE49-F238E27FC236}">
                    <a16:creationId xmlns:a16="http://schemas.microsoft.com/office/drawing/2014/main" id="{0A09A066-ED3D-46F6-B29D-19EBFFEEA0A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9" name="Freeform 14229">
                <a:extLst>
                  <a:ext uri="{FF2B5EF4-FFF2-40B4-BE49-F238E27FC236}">
                    <a16:creationId xmlns:a16="http://schemas.microsoft.com/office/drawing/2014/main" id="{511E4AEC-4C2C-40E8-9F5F-6AA7E2BD9D47}"/>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0" name="Freeform 14230">
                <a:extLst>
                  <a:ext uri="{FF2B5EF4-FFF2-40B4-BE49-F238E27FC236}">
                    <a16:creationId xmlns:a16="http://schemas.microsoft.com/office/drawing/2014/main" id="{EAD9E7F0-7346-4CD0-AAE3-E30497ECE6A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1" name="Freeform 14231">
                <a:extLst>
                  <a:ext uri="{FF2B5EF4-FFF2-40B4-BE49-F238E27FC236}">
                    <a16:creationId xmlns:a16="http://schemas.microsoft.com/office/drawing/2014/main" id="{A0A25B9B-0166-436F-B633-D9E19AF500B2}"/>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2" name="Freeform 14232">
                <a:extLst>
                  <a:ext uri="{FF2B5EF4-FFF2-40B4-BE49-F238E27FC236}">
                    <a16:creationId xmlns:a16="http://schemas.microsoft.com/office/drawing/2014/main" id="{131DD7D2-04E9-4114-81C9-A0195FA715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3" name="Freeform 14233">
                <a:extLst>
                  <a:ext uri="{FF2B5EF4-FFF2-40B4-BE49-F238E27FC236}">
                    <a16:creationId xmlns:a16="http://schemas.microsoft.com/office/drawing/2014/main" id="{B5DFC1FC-6195-42E2-A68C-2ED97DF59128}"/>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4" name="Freeform 14234">
                <a:extLst>
                  <a:ext uri="{FF2B5EF4-FFF2-40B4-BE49-F238E27FC236}">
                    <a16:creationId xmlns:a16="http://schemas.microsoft.com/office/drawing/2014/main" id="{9C93E301-45B8-4251-8670-75E8F4AF57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5" name="Freeform 14235">
                <a:extLst>
                  <a:ext uri="{FF2B5EF4-FFF2-40B4-BE49-F238E27FC236}">
                    <a16:creationId xmlns:a16="http://schemas.microsoft.com/office/drawing/2014/main" id="{C0B9C337-6AED-4595-A52D-F7D7F8F3F1B8}"/>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6" name="Freeform 14236">
                <a:extLst>
                  <a:ext uri="{FF2B5EF4-FFF2-40B4-BE49-F238E27FC236}">
                    <a16:creationId xmlns:a16="http://schemas.microsoft.com/office/drawing/2014/main" id="{7EACB442-0D41-40E3-9430-365A8FB8170B}"/>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7" name="Freeform 14237">
                <a:extLst>
                  <a:ext uri="{FF2B5EF4-FFF2-40B4-BE49-F238E27FC236}">
                    <a16:creationId xmlns:a16="http://schemas.microsoft.com/office/drawing/2014/main" id="{6EE36098-12C9-4C85-936F-B2F2D61F7B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8" name="Freeform 14238">
                <a:extLst>
                  <a:ext uri="{FF2B5EF4-FFF2-40B4-BE49-F238E27FC236}">
                    <a16:creationId xmlns:a16="http://schemas.microsoft.com/office/drawing/2014/main" id="{A819FDA0-1618-4305-8EA4-B714BF44F55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9" name="Freeform 14239">
                <a:extLst>
                  <a:ext uri="{FF2B5EF4-FFF2-40B4-BE49-F238E27FC236}">
                    <a16:creationId xmlns:a16="http://schemas.microsoft.com/office/drawing/2014/main" id="{9AD75CBD-8BD4-4327-9085-A3E6FC8257D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0" name="Freeform 14240">
                <a:extLst>
                  <a:ext uri="{FF2B5EF4-FFF2-40B4-BE49-F238E27FC236}">
                    <a16:creationId xmlns:a16="http://schemas.microsoft.com/office/drawing/2014/main" id="{E36491AA-B9C6-40B2-8D0F-16D7E031B380}"/>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1" name="Freeform 14241">
                <a:extLst>
                  <a:ext uri="{FF2B5EF4-FFF2-40B4-BE49-F238E27FC236}">
                    <a16:creationId xmlns:a16="http://schemas.microsoft.com/office/drawing/2014/main" id="{B04758EE-943C-429E-8C9B-C6725F964E2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2" name="Freeform 14242">
                <a:extLst>
                  <a:ext uri="{FF2B5EF4-FFF2-40B4-BE49-F238E27FC236}">
                    <a16:creationId xmlns:a16="http://schemas.microsoft.com/office/drawing/2014/main" id="{3D431466-35EB-4415-B70C-84A2108057BB}"/>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3" name="Freeform 14243">
                <a:extLst>
                  <a:ext uri="{FF2B5EF4-FFF2-40B4-BE49-F238E27FC236}">
                    <a16:creationId xmlns:a16="http://schemas.microsoft.com/office/drawing/2014/main" id="{BF9B84D3-915A-4F04-A1DA-05810CE226C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4" name="Freeform 14244">
                <a:extLst>
                  <a:ext uri="{FF2B5EF4-FFF2-40B4-BE49-F238E27FC236}">
                    <a16:creationId xmlns:a16="http://schemas.microsoft.com/office/drawing/2014/main" id="{87C6BCBF-622C-4DCE-9B1B-E41C6ABF38F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5" name="Freeform 14245">
                <a:extLst>
                  <a:ext uri="{FF2B5EF4-FFF2-40B4-BE49-F238E27FC236}">
                    <a16:creationId xmlns:a16="http://schemas.microsoft.com/office/drawing/2014/main" id="{BE55AF54-A60C-485D-B8D1-E0947CE254E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6" name="Freeform 14246">
                <a:extLst>
                  <a:ext uri="{FF2B5EF4-FFF2-40B4-BE49-F238E27FC236}">
                    <a16:creationId xmlns:a16="http://schemas.microsoft.com/office/drawing/2014/main" id="{02A4D2C3-0047-4DFB-BB09-9602CFA115EE}"/>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7" name="Freeform 14247">
                <a:extLst>
                  <a:ext uri="{FF2B5EF4-FFF2-40B4-BE49-F238E27FC236}">
                    <a16:creationId xmlns:a16="http://schemas.microsoft.com/office/drawing/2014/main" id="{9DE6BC72-82C6-4EB6-A2D2-BC082D63B2A8}"/>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8" name="Freeform 14248">
                <a:extLst>
                  <a:ext uri="{FF2B5EF4-FFF2-40B4-BE49-F238E27FC236}">
                    <a16:creationId xmlns:a16="http://schemas.microsoft.com/office/drawing/2014/main" id="{42A0C9C3-3869-442F-93A7-7F446C455370}"/>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9" name="Freeform 14249">
                <a:extLst>
                  <a:ext uri="{FF2B5EF4-FFF2-40B4-BE49-F238E27FC236}">
                    <a16:creationId xmlns:a16="http://schemas.microsoft.com/office/drawing/2014/main" id="{A49F281E-54DE-4589-9AEA-02B5A3AC5897}"/>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0" name="Freeform 14250">
                <a:extLst>
                  <a:ext uri="{FF2B5EF4-FFF2-40B4-BE49-F238E27FC236}">
                    <a16:creationId xmlns:a16="http://schemas.microsoft.com/office/drawing/2014/main" id="{C85B72CC-675D-46A3-9E3F-F048548ED2F0}"/>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1" name="Freeform 14251">
                <a:extLst>
                  <a:ext uri="{FF2B5EF4-FFF2-40B4-BE49-F238E27FC236}">
                    <a16:creationId xmlns:a16="http://schemas.microsoft.com/office/drawing/2014/main" id="{F733A80B-D941-4BED-B789-A582FD99BE8D}"/>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2" name="Freeform 14252">
                <a:extLst>
                  <a:ext uri="{FF2B5EF4-FFF2-40B4-BE49-F238E27FC236}">
                    <a16:creationId xmlns:a16="http://schemas.microsoft.com/office/drawing/2014/main" id="{271FBDE6-79F1-467B-A658-02BB2E800AB4}"/>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3" name="Freeform 14253">
                <a:extLst>
                  <a:ext uri="{FF2B5EF4-FFF2-40B4-BE49-F238E27FC236}">
                    <a16:creationId xmlns:a16="http://schemas.microsoft.com/office/drawing/2014/main" id="{9E838624-CB96-4186-A6C4-AF38B925935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4" name="Freeform 14254">
                <a:extLst>
                  <a:ext uri="{FF2B5EF4-FFF2-40B4-BE49-F238E27FC236}">
                    <a16:creationId xmlns:a16="http://schemas.microsoft.com/office/drawing/2014/main" id="{8E1F587A-E853-4002-8122-C0B0654E99FE}"/>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5" name="Freeform 14255">
                <a:extLst>
                  <a:ext uri="{FF2B5EF4-FFF2-40B4-BE49-F238E27FC236}">
                    <a16:creationId xmlns:a16="http://schemas.microsoft.com/office/drawing/2014/main" id="{225D3787-370C-4908-B01C-A825B7970DEA}"/>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6" name="Freeform 14256">
                <a:extLst>
                  <a:ext uri="{FF2B5EF4-FFF2-40B4-BE49-F238E27FC236}">
                    <a16:creationId xmlns:a16="http://schemas.microsoft.com/office/drawing/2014/main" id="{2A3E623E-D119-4D30-932C-A5040BA2A20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7" name="Freeform 14257">
                <a:extLst>
                  <a:ext uri="{FF2B5EF4-FFF2-40B4-BE49-F238E27FC236}">
                    <a16:creationId xmlns:a16="http://schemas.microsoft.com/office/drawing/2014/main" id="{E6D41761-A116-46D3-9DA1-5E71804FF2B7}"/>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8" name="Freeform 14258">
                <a:extLst>
                  <a:ext uri="{FF2B5EF4-FFF2-40B4-BE49-F238E27FC236}">
                    <a16:creationId xmlns:a16="http://schemas.microsoft.com/office/drawing/2014/main" id="{E892E724-557E-4E1D-8FFC-774F28F21FEA}"/>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9" name="Freeform 14259">
                <a:extLst>
                  <a:ext uri="{FF2B5EF4-FFF2-40B4-BE49-F238E27FC236}">
                    <a16:creationId xmlns:a16="http://schemas.microsoft.com/office/drawing/2014/main" id="{F8253385-F507-4ABD-98C0-75FDDCC50CF6}"/>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0" name="Freeform 14260">
                <a:extLst>
                  <a:ext uri="{FF2B5EF4-FFF2-40B4-BE49-F238E27FC236}">
                    <a16:creationId xmlns:a16="http://schemas.microsoft.com/office/drawing/2014/main" id="{70A557BD-7BFF-4E70-96F0-80911E119B7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1" name="Freeform 14261">
                <a:extLst>
                  <a:ext uri="{FF2B5EF4-FFF2-40B4-BE49-F238E27FC236}">
                    <a16:creationId xmlns:a16="http://schemas.microsoft.com/office/drawing/2014/main" id="{20C656BD-1A9B-46EB-933D-2C9BD038F318}"/>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2" name="Freeform 14262">
                <a:extLst>
                  <a:ext uri="{FF2B5EF4-FFF2-40B4-BE49-F238E27FC236}">
                    <a16:creationId xmlns:a16="http://schemas.microsoft.com/office/drawing/2014/main" id="{AB8B1CBE-D3C3-49E5-A5EB-C1E08663CC6A}"/>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3" name="Freeform 14263">
                <a:extLst>
                  <a:ext uri="{FF2B5EF4-FFF2-40B4-BE49-F238E27FC236}">
                    <a16:creationId xmlns:a16="http://schemas.microsoft.com/office/drawing/2014/main" id="{BAB5FB8A-BAD1-452F-A4EB-94EB4FFD3B8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4" name="Freeform 14264">
                <a:extLst>
                  <a:ext uri="{FF2B5EF4-FFF2-40B4-BE49-F238E27FC236}">
                    <a16:creationId xmlns:a16="http://schemas.microsoft.com/office/drawing/2014/main" id="{FE161677-68F3-4E47-926A-6FA579070ABA}"/>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5" name="Freeform 14265">
                <a:extLst>
                  <a:ext uri="{FF2B5EF4-FFF2-40B4-BE49-F238E27FC236}">
                    <a16:creationId xmlns:a16="http://schemas.microsoft.com/office/drawing/2014/main" id="{446762AA-6DF8-4DA3-85C9-0E2E5C961610}"/>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6" name="Freeform 14266">
                <a:extLst>
                  <a:ext uri="{FF2B5EF4-FFF2-40B4-BE49-F238E27FC236}">
                    <a16:creationId xmlns:a16="http://schemas.microsoft.com/office/drawing/2014/main" id="{49251B41-5089-4EC1-B25E-9610523716F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7" name="Freeform 14267">
                <a:extLst>
                  <a:ext uri="{FF2B5EF4-FFF2-40B4-BE49-F238E27FC236}">
                    <a16:creationId xmlns:a16="http://schemas.microsoft.com/office/drawing/2014/main" id="{DC659F4B-507B-49A3-9A84-025DB5BFDC37}"/>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8" name="Freeform 14268">
                <a:extLst>
                  <a:ext uri="{FF2B5EF4-FFF2-40B4-BE49-F238E27FC236}">
                    <a16:creationId xmlns:a16="http://schemas.microsoft.com/office/drawing/2014/main" id="{FE44EE2D-3B3F-475E-B1A3-5BB4BFA3886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9" name="Freeform 14269">
                <a:extLst>
                  <a:ext uri="{FF2B5EF4-FFF2-40B4-BE49-F238E27FC236}">
                    <a16:creationId xmlns:a16="http://schemas.microsoft.com/office/drawing/2014/main" id="{41E40274-914F-4A08-B2FB-DB31A485203A}"/>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0" name="Freeform 14270">
                <a:extLst>
                  <a:ext uri="{FF2B5EF4-FFF2-40B4-BE49-F238E27FC236}">
                    <a16:creationId xmlns:a16="http://schemas.microsoft.com/office/drawing/2014/main" id="{CCA4844B-60CB-4D19-9B4C-2E5BDBF8A062}"/>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1" name="Freeform 14271">
                <a:extLst>
                  <a:ext uri="{FF2B5EF4-FFF2-40B4-BE49-F238E27FC236}">
                    <a16:creationId xmlns:a16="http://schemas.microsoft.com/office/drawing/2014/main" id="{3AF830EE-AE00-44ED-8E60-30AB9CB8CBD7}"/>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2" name="Freeform 14272">
                <a:extLst>
                  <a:ext uri="{FF2B5EF4-FFF2-40B4-BE49-F238E27FC236}">
                    <a16:creationId xmlns:a16="http://schemas.microsoft.com/office/drawing/2014/main" id="{5D66092C-DCA0-48D6-96DE-628BA8D974A9}"/>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3" name="Freeform 14273">
                <a:extLst>
                  <a:ext uri="{FF2B5EF4-FFF2-40B4-BE49-F238E27FC236}">
                    <a16:creationId xmlns:a16="http://schemas.microsoft.com/office/drawing/2014/main" id="{B189090F-6B22-4E96-BE61-60D959E6F5BE}"/>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4" name="Freeform 14274">
                <a:extLst>
                  <a:ext uri="{FF2B5EF4-FFF2-40B4-BE49-F238E27FC236}">
                    <a16:creationId xmlns:a16="http://schemas.microsoft.com/office/drawing/2014/main" id="{FA682AF9-2CCC-4474-8FE0-E7626E594240}"/>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5" name="Freeform 14275">
                <a:extLst>
                  <a:ext uri="{FF2B5EF4-FFF2-40B4-BE49-F238E27FC236}">
                    <a16:creationId xmlns:a16="http://schemas.microsoft.com/office/drawing/2014/main" id="{84B3D37C-2723-4705-9236-B61D939F64C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6" name="Freeform 14276">
                <a:extLst>
                  <a:ext uri="{FF2B5EF4-FFF2-40B4-BE49-F238E27FC236}">
                    <a16:creationId xmlns:a16="http://schemas.microsoft.com/office/drawing/2014/main" id="{EA2D117F-7A08-4B1E-A9AD-E0D16510305F}"/>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7" name="Freeform 14277">
                <a:extLst>
                  <a:ext uri="{FF2B5EF4-FFF2-40B4-BE49-F238E27FC236}">
                    <a16:creationId xmlns:a16="http://schemas.microsoft.com/office/drawing/2014/main" id="{DC9F8A63-7176-4DD2-BFA1-723D4B42E823}"/>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8" name="Freeform 14278">
                <a:extLst>
                  <a:ext uri="{FF2B5EF4-FFF2-40B4-BE49-F238E27FC236}">
                    <a16:creationId xmlns:a16="http://schemas.microsoft.com/office/drawing/2014/main" id="{23DF1DBE-621D-46B1-9FF1-D336893DA2C8}"/>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9" name="Freeform 14279">
                <a:extLst>
                  <a:ext uri="{FF2B5EF4-FFF2-40B4-BE49-F238E27FC236}">
                    <a16:creationId xmlns:a16="http://schemas.microsoft.com/office/drawing/2014/main" id="{3B04F70B-A282-4FBC-B905-3B4485C895D8}"/>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0" name="Freeform 14280">
                <a:extLst>
                  <a:ext uri="{FF2B5EF4-FFF2-40B4-BE49-F238E27FC236}">
                    <a16:creationId xmlns:a16="http://schemas.microsoft.com/office/drawing/2014/main" id="{BFFBCB8B-C9E2-4F7B-A1C2-4790831996A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1" name="Freeform 14281">
                <a:extLst>
                  <a:ext uri="{FF2B5EF4-FFF2-40B4-BE49-F238E27FC236}">
                    <a16:creationId xmlns:a16="http://schemas.microsoft.com/office/drawing/2014/main" id="{8F4F7950-9538-42FA-A06E-D888A73D42B7}"/>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2" name="Freeform 14282">
                <a:extLst>
                  <a:ext uri="{FF2B5EF4-FFF2-40B4-BE49-F238E27FC236}">
                    <a16:creationId xmlns:a16="http://schemas.microsoft.com/office/drawing/2014/main" id="{EF26E537-3A13-42E3-9CBE-E2F78C9CC4F5}"/>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3" name="Freeform 14283">
                <a:extLst>
                  <a:ext uri="{FF2B5EF4-FFF2-40B4-BE49-F238E27FC236}">
                    <a16:creationId xmlns:a16="http://schemas.microsoft.com/office/drawing/2014/main" id="{263BF133-940D-4BD4-9E3B-B42A1D7F15B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4" name="Freeform 14284">
                <a:extLst>
                  <a:ext uri="{FF2B5EF4-FFF2-40B4-BE49-F238E27FC236}">
                    <a16:creationId xmlns:a16="http://schemas.microsoft.com/office/drawing/2014/main" id="{A70A0DCF-3598-489D-BD27-7E86A9BE6F70}"/>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5" name="Freeform 14285">
                <a:extLst>
                  <a:ext uri="{FF2B5EF4-FFF2-40B4-BE49-F238E27FC236}">
                    <a16:creationId xmlns:a16="http://schemas.microsoft.com/office/drawing/2014/main" id="{1815BFF8-F3E4-4619-8238-A3263343CF7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6" name="Freeform 14286">
                <a:extLst>
                  <a:ext uri="{FF2B5EF4-FFF2-40B4-BE49-F238E27FC236}">
                    <a16:creationId xmlns:a16="http://schemas.microsoft.com/office/drawing/2014/main" id="{DB864CA7-FCE1-475A-A720-437F6A51899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7" name="Freeform 14287">
                <a:extLst>
                  <a:ext uri="{FF2B5EF4-FFF2-40B4-BE49-F238E27FC236}">
                    <a16:creationId xmlns:a16="http://schemas.microsoft.com/office/drawing/2014/main" id="{4CE4D432-C893-4A0A-8022-707814BD76DF}"/>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8" name="Freeform 14288">
                <a:extLst>
                  <a:ext uri="{FF2B5EF4-FFF2-40B4-BE49-F238E27FC236}">
                    <a16:creationId xmlns:a16="http://schemas.microsoft.com/office/drawing/2014/main" id="{7411A281-5CCF-40CC-B4D8-F6A4CBB2DFED}"/>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9" name="Freeform 14289">
                <a:extLst>
                  <a:ext uri="{FF2B5EF4-FFF2-40B4-BE49-F238E27FC236}">
                    <a16:creationId xmlns:a16="http://schemas.microsoft.com/office/drawing/2014/main" id="{5A18FE30-CB83-4DE8-BF04-D2485A7BE5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0" name="Freeform 14290">
                <a:extLst>
                  <a:ext uri="{FF2B5EF4-FFF2-40B4-BE49-F238E27FC236}">
                    <a16:creationId xmlns:a16="http://schemas.microsoft.com/office/drawing/2014/main" id="{62D165C1-02AA-4710-A910-158D2F74894C}"/>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1" name="Freeform 14291">
                <a:extLst>
                  <a:ext uri="{FF2B5EF4-FFF2-40B4-BE49-F238E27FC236}">
                    <a16:creationId xmlns:a16="http://schemas.microsoft.com/office/drawing/2014/main" id="{57A4F3B6-DC18-4DAD-A126-F9D10093C6D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2" name="Freeform 14292">
                <a:extLst>
                  <a:ext uri="{FF2B5EF4-FFF2-40B4-BE49-F238E27FC236}">
                    <a16:creationId xmlns:a16="http://schemas.microsoft.com/office/drawing/2014/main" id="{C127B2F6-2899-495A-B489-CAF24327BFC1}"/>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3" name="Freeform 14293">
                <a:extLst>
                  <a:ext uri="{FF2B5EF4-FFF2-40B4-BE49-F238E27FC236}">
                    <a16:creationId xmlns:a16="http://schemas.microsoft.com/office/drawing/2014/main" id="{2DA65146-C8F0-42ED-A818-1AC60CDAE6E2}"/>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4" name="Freeform 14294">
                <a:extLst>
                  <a:ext uri="{FF2B5EF4-FFF2-40B4-BE49-F238E27FC236}">
                    <a16:creationId xmlns:a16="http://schemas.microsoft.com/office/drawing/2014/main" id="{A4803416-9229-416F-8F9E-B4A15CB32F0D}"/>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5" name="Freeform 14295">
                <a:extLst>
                  <a:ext uri="{FF2B5EF4-FFF2-40B4-BE49-F238E27FC236}">
                    <a16:creationId xmlns:a16="http://schemas.microsoft.com/office/drawing/2014/main" id="{E40A7903-50F2-4AED-8585-071344953C01}"/>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6" name="Freeform 14296">
                <a:extLst>
                  <a:ext uri="{FF2B5EF4-FFF2-40B4-BE49-F238E27FC236}">
                    <a16:creationId xmlns:a16="http://schemas.microsoft.com/office/drawing/2014/main" id="{0A0120E5-F676-42A7-B358-496BDACB5583}"/>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7" name="Freeform 14297">
                <a:extLst>
                  <a:ext uri="{FF2B5EF4-FFF2-40B4-BE49-F238E27FC236}">
                    <a16:creationId xmlns:a16="http://schemas.microsoft.com/office/drawing/2014/main" id="{22D246A6-35B3-43EE-863A-BE2C0DAFB366}"/>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8" name="Freeform 14298">
                <a:extLst>
                  <a:ext uri="{FF2B5EF4-FFF2-40B4-BE49-F238E27FC236}">
                    <a16:creationId xmlns:a16="http://schemas.microsoft.com/office/drawing/2014/main" id="{47C04ACE-71E4-4E63-AB17-829553B3A7C6}"/>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9" name="Freeform 14299">
                <a:extLst>
                  <a:ext uri="{FF2B5EF4-FFF2-40B4-BE49-F238E27FC236}">
                    <a16:creationId xmlns:a16="http://schemas.microsoft.com/office/drawing/2014/main" id="{D109F3B7-CC93-43F8-B831-35CB43A1945A}"/>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0" name="Freeform 14300">
                <a:extLst>
                  <a:ext uri="{FF2B5EF4-FFF2-40B4-BE49-F238E27FC236}">
                    <a16:creationId xmlns:a16="http://schemas.microsoft.com/office/drawing/2014/main" id="{BC5661FF-87C9-46F5-A138-08DC0090038E}"/>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1" name="Freeform 14301">
                <a:extLst>
                  <a:ext uri="{FF2B5EF4-FFF2-40B4-BE49-F238E27FC236}">
                    <a16:creationId xmlns:a16="http://schemas.microsoft.com/office/drawing/2014/main" id="{2273DBA4-2F46-46DE-868E-2E10CAB64EF7}"/>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2" name="Freeform 14302">
                <a:extLst>
                  <a:ext uri="{FF2B5EF4-FFF2-40B4-BE49-F238E27FC236}">
                    <a16:creationId xmlns:a16="http://schemas.microsoft.com/office/drawing/2014/main" id="{DE2A16E6-45B6-4BBA-A7C1-E9B9D5CC9539}"/>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3" name="Freeform 14303">
                <a:extLst>
                  <a:ext uri="{FF2B5EF4-FFF2-40B4-BE49-F238E27FC236}">
                    <a16:creationId xmlns:a16="http://schemas.microsoft.com/office/drawing/2014/main" id="{1A520160-046E-4C2D-8E30-08B61237FD69}"/>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4" name="Freeform 14304">
                <a:extLst>
                  <a:ext uri="{FF2B5EF4-FFF2-40B4-BE49-F238E27FC236}">
                    <a16:creationId xmlns:a16="http://schemas.microsoft.com/office/drawing/2014/main" id="{93C27A7E-EE5D-488E-9357-A639493B23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5" name="Freeform 14305">
                <a:extLst>
                  <a:ext uri="{FF2B5EF4-FFF2-40B4-BE49-F238E27FC236}">
                    <a16:creationId xmlns:a16="http://schemas.microsoft.com/office/drawing/2014/main" id="{D9D8FDC2-A341-4B0E-8CFD-3D9D02F14E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6" name="Freeform 14306">
                <a:extLst>
                  <a:ext uri="{FF2B5EF4-FFF2-40B4-BE49-F238E27FC236}">
                    <a16:creationId xmlns:a16="http://schemas.microsoft.com/office/drawing/2014/main" id="{D63211D2-096F-4DCD-A701-F28E6EEDB1CF}"/>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7" name="Freeform 14307">
                <a:extLst>
                  <a:ext uri="{FF2B5EF4-FFF2-40B4-BE49-F238E27FC236}">
                    <a16:creationId xmlns:a16="http://schemas.microsoft.com/office/drawing/2014/main" id="{A96446A6-18F1-4BCF-9883-31B69825FA0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8" name="Freeform 14308">
                <a:extLst>
                  <a:ext uri="{FF2B5EF4-FFF2-40B4-BE49-F238E27FC236}">
                    <a16:creationId xmlns:a16="http://schemas.microsoft.com/office/drawing/2014/main" id="{4457C1AC-CF96-4B79-BD7B-98928823C1F1}"/>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9" name="Freeform 14309">
                <a:extLst>
                  <a:ext uri="{FF2B5EF4-FFF2-40B4-BE49-F238E27FC236}">
                    <a16:creationId xmlns:a16="http://schemas.microsoft.com/office/drawing/2014/main" id="{192C1179-FF1C-45C0-A73D-3BE17BB8B20E}"/>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0" name="Freeform 14310">
                <a:extLst>
                  <a:ext uri="{FF2B5EF4-FFF2-40B4-BE49-F238E27FC236}">
                    <a16:creationId xmlns:a16="http://schemas.microsoft.com/office/drawing/2014/main" id="{6557DE3F-4333-4D48-BCAC-65C9B72E755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1" name="Freeform 14311">
                <a:extLst>
                  <a:ext uri="{FF2B5EF4-FFF2-40B4-BE49-F238E27FC236}">
                    <a16:creationId xmlns:a16="http://schemas.microsoft.com/office/drawing/2014/main" id="{97E7B8EC-C161-404B-AA30-4233DBB33A93}"/>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2" name="Freeform 14312">
                <a:extLst>
                  <a:ext uri="{FF2B5EF4-FFF2-40B4-BE49-F238E27FC236}">
                    <a16:creationId xmlns:a16="http://schemas.microsoft.com/office/drawing/2014/main" id="{A554880D-537D-485C-B391-DC427B7CADAD}"/>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3" name="Freeform 14313">
                <a:extLst>
                  <a:ext uri="{FF2B5EF4-FFF2-40B4-BE49-F238E27FC236}">
                    <a16:creationId xmlns:a16="http://schemas.microsoft.com/office/drawing/2014/main" id="{309E6B3D-3B38-46F0-8EB7-D87C26C83D9B}"/>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4" name="Freeform 14314">
                <a:extLst>
                  <a:ext uri="{FF2B5EF4-FFF2-40B4-BE49-F238E27FC236}">
                    <a16:creationId xmlns:a16="http://schemas.microsoft.com/office/drawing/2014/main" id="{2C6E18DA-8867-4F26-AE2E-2E1261B900D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5" name="Freeform 14315">
                <a:extLst>
                  <a:ext uri="{FF2B5EF4-FFF2-40B4-BE49-F238E27FC236}">
                    <a16:creationId xmlns:a16="http://schemas.microsoft.com/office/drawing/2014/main" id="{6CECD51C-A07C-4A9D-83A5-4126AFD9AC0E}"/>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6" name="Freeform 14316">
                <a:extLst>
                  <a:ext uri="{FF2B5EF4-FFF2-40B4-BE49-F238E27FC236}">
                    <a16:creationId xmlns:a16="http://schemas.microsoft.com/office/drawing/2014/main" id="{F421F0BA-E799-4B51-81FA-79D4912B1EFF}"/>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7" name="Freeform 14317">
                <a:extLst>
                  <a:ext uri="{FF2B5EF4-FFF2-40B4-BE49-F238E27FC236}">
                    <a16:creationId xmlns:a16="http://schemas.microsoft.com/office/drawing/2014/main" id="{0AB20021-C5DB-4DD8-9659-98972FF8AA4A}"/>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8" name="Freeform 14318">
                <a:extLst>
                  <a:ext uri="{FF2B5EF4-FFF2-40B4-BE49-F238E27FC236}">
                    <a16:creationId xmlns:a16="http://schemas.microsoft.com/office/drawing/2014/main" id="{46F8923C-2DBD-40B9-9533-02A7ED50AC3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9" name="Freeform 14319">
                <a:extLst>
                  <a:ext uri="{FF2B5EF4-FFF2-40B4-BE49-F238E27FC236}">
                    <a16:creationId xmlns:a16="http://schemas.microsoft.com/office/drawing/2014/main" id="{D1F152AE-ED57-4166-8094-CD5BFD87A21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0" name="Freeform 14320">
                <a:extLst>
                  <a:ext uri="{FF2B5EF4-FFF2-40B4-BE49-F238E27FC236}">
                    <a16:creationId xmlns:a16="http://schemas.microsoft.com/office/drawing/2014/main" id="{A53A1837-9780-446F-883C-8EC2AA6B3C0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1" name="Freeform 14321">
                <a:extLst>
                  <a:ext uri="{FF2B5EF4-FFF2-40B4-BE49-F238E27FC236}">
                    <a16:creationId xmlns:a16="http://schemas.microsoft.com/office/drawing/2014/main" id="{00CF7314-0AB8-4ADB-9B49-86E43B4F9132}"/>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2" name="Freeform 14322">
                <a:extLst>
                  <a:ext uri="{FF2B5EF4-FFF2-40B4-BE49-F238E27FC236}">
                    <a16:creationId xmlns:a16="http://schemas.microsoft.com/office/drawing/2014/main" id="{AD4ACC93-FD7D-40D0-B224-1094453EEE2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3" name="Freeform 14323">
                <a:extLst>
                  <a:ext uri="{FF2B5EF4-FFF2-40B4-BE49-F238E27FC236}">
                    <a16:creationId xmlns:a16="http://schemas.microsoft.com/office/drawing/2014/main" id="{5BC61F54-FC01-45FC-A191-F9E8BC16BDB0}"/>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4" name="Freeform 14324">
                <a:extLst>
                  <a:ext uri="{FF2B5EF4-FFF2-40B4-BE49-F238E27FC236}">
                    <a16:creationId xmlns:a16="http://schemas.microsoft.com/office/drawing/2014/main" id="{B16D54C8-1AD5-48C6-8644-5787BD25D15E}"/>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5" name="Freeform 14325">
                <a:extLst>
                  <a:ext uri="{FF2B5EF4-FFF2-40B4-BE49-F238E27FC236}">
                    <a16:creationId xmlns:a16="http://schemas.microsoft.com/office/drawing/2014/main" id="{B4B11905-B35B-41A2-B8A3-477227E7707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6" name="Freeform 14326">
                <a:extLst>
                  <a:ext uri="{FF2B5EF4-FFF2-40B4-BE49-F238E27FC236}">
                    <a16:creationId xmlns:a16="http://schemas.microsoft.com/office/drawing/2014/main" id="{9BFC4ACE-250C-4D62-8044-144D88064ABE}"/>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7" name="Freeform 14327">
                <a:extLst>
                  <a:ext uri="{FF2B5EF4-FFF2-40B4-BE49-F238E27FC236}">
                    <a16:creationId xmlns:a16="http://schemas.microsoft.com/office/drawing/2014/main" id="{7E195BB1-4FBB-4B3B-83F2-C160CCA22BCE}"/>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8" name="Freeform 14328">
                <a:extLst>
                  <a:ext uri="{FF2B5EF4-FFF2-40B4-BE49-F238E27FC236}">
                    <a16:creationId xmlns:a16="http://schemas.microsoft.com/office/drawing/2014/main" id="{8512BAF4-71D3-4E07-A890-5B3615FABE04}"/>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9" name="Freeform 14329">
                <a:extLst>
                  <a:ext uri="{FF2B5EF4-FFF2-40B4-BE49-F238E27FC236}">
                    <a16:creationId xmlns:a16="http://schemas.microsoft.com/office/drawing/2014/main" id="{0CF551AE-2E33-4DBD-BAF8-6B52AE129BB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0" name="Freeform 14330">
                <a:extLst>
                  <a:ext uri="{FF2B5EF4-FFF2-40B4-BE49-F238E27FC236}">
                    <a16:creationId xmlns:a16="http://schemas.microsoft.com/office/drawing/2014/main" id="{B11D3B2D-37A5-4D4A-A9BB-17291FFBD9F2}"/>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1" name="Freeform 14331">
                <a:extLst>
                  <a:ext uri="{FF2B5EF4-FFF2-40B4-BE49-F238E27FC236}">
                    <a16:creationId xmlns:a16="http://schemas.microsoft.com/office/drawing/2014/main" id="{508BD697-1EB7-422C-854E-C49C5FF13D50}"/>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2" name="Freeform 14332">
                <a:extLst>
                  <a:ext uri="{FF2B5EF4-FFF2-40B4-BE49-F238E27FC236}">
                    <a16:creationId xmlns:a16="http://schemas.microsoft.com/office/drawing/2014/main" id="{C379BE64-BC40-4403-885A-31498D137524}"/>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3" name="Freeform 14333">
                <a:extLst>
                  <a:ext uri="{FF2B5EF4-FFF2-40B4-BE49-F238E27FC236}">
                    <a16:creationId xmlns:a16="http://schemas.microsoft.com/office/drawing/2014/main" id="{22861D8C-FE26-4137-ACE7-13A0FC9B6117}"/>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4" name="Freeform 14334">
                <a:extLst>
                  <a:ext uri="{FF2B5EF4-FFF2-40B4-BE49-F238E27FC236}">
                    <a16:creationId xmlns:a16="http://schemas.microsoft.com/office/drawing/2014/main" id="{F148B5F5-0F66-4A50-A60E-BCC24524790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5" name="Freeform 14335">
                <a:extLst>
                  <a:ext uri="{FF2B5EF4-FFF2-40B4-BE49-F238E27FC236}">
                    <a16:creationId xmlns:a16="http://schemas.microsoft.com/office/drawing/2014/main" id="{CBFD3816-D81C-482A-9DCA-654CA26C4267}"/>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6" name="Freeform 14336">
                <a:extLst>
                  <a:ext uri="{FF2B5EF4-FFF2-40B4-BE49-F238E27FC236}">
                    <a16:creationId xmlns:a16="http://schemas.microsoft.com/office/drawing/2014/main" id="{9C5273AD-7CA7-43D9-AAE8-996138F449D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7" name="Freeform 14337">
                <a:extLst>
                  <a:ext uri="{FF2B5EF4-FFF2-40B4-BE49-F238E27FC236}">
                    <a16:creationId xmlns:a16="http://schemas.microsoft.com/office/drawing/2014/main" id="{49BB5D7B-C381-4B08-BAB7-159048690C9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8" name="Freeform 14338">
                <a:extLst>
                  <a:ext uri="{FF2B5EF4-FFF2-40B4-BE49-F238E27FC236}">
                    <a16:creationId xmlns:a16="http://schemas.microsoft.com/office/drawing/2014/main" id="{B98A9E39-9151-4134-B149-61D6EF28439F}"/>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9" name="Freeform 14339">
                <a:extLst>
                  <a:ext uri="{FF2B5EF4-FFF2-40B4-BE49-F238E27FC236}">
                    <a16:creationId xmlns:a16="http://schemas.microsoft.com/office/drawing/2014/main" id="{B7164DED-DDB0-44AE-BE27-28D79BD16F8D}"/>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0" name="Freeform 14340">
                <a:extLst>
                  <a:ext uri="{FF2B5EF4-FFF2-40B4-BE49-F238E27FC236}">
                    <a16:creationId xmlns:a16="http://schemas.microsoft.com/office/drawing/2014/main" id="{A7973B72-DB0C-4476-9EF7-24959361BF35}"/>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1" name="Freeform 14341">
                <a:extLst>
                  <a:ext uri="{FF2B5EF4-FFF2-40B4-BE49-F238E27FC236}">
                    <a16:creationId xmlns:a16="http://schemas.microsoft.com/office/drawing/2014/main" id="{C9E988EE-CB17-4A6A-AD77-E7C42128EDC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2" name="Freeform 14342">
                <a:extLst>
                  <a:ext uri="{FF2B5EF4-FFF2-40B4-BE49-F238E27FC236}">
                    <a16:creationId xmlns:a16="http://schemas.microsoft.com/office/drawing/2014/main" id="{9BBB7208-2408-440F-9FE0-E25B39BF2D91}"/>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3" name="Freeform 14343">
                <a:extLst>
                  <a:ext uri="{FF2B5EF4-FFF2-40B4-BE49-F238E27FC236}">
                    <a16:creationId xmlns:a16="http://schemas.microsoft.com/office/drawing/2014/main" id="{B0E70995-09DD-47DF-841B-6C8364A227EB}"/>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4" name="Freeform 14344">
                <a:extLst>
                  <a:ext uri="{FF2B5EF4-FFF2-40B4-BE49-F238E27FC236}">
                    <a16:creationId xmlns:a16="http://schemas.microsoft.com/office/drawing/2014/main" id="{B3A39A00-A154-4B05-B88F-3C944C4E0ED3}"/>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5" name="Freeform 14345">
                <a:extLst>
                  <a:ext uri="{FF2B5EF4-FFF2-40B4-BE49-F238E27FC236}">
                    <a16:creationId xmlns:a16="http://schemas.microsoft.com/office/drawing/2014/main" id="{D9FFB630-8E68-41F5-BE50-ABF24F268BA2}"/>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6" name="Freeform 14346">
                <a:extLst>
                  <a:ext uri="{FF2B5EF4-FFF2-40B4-BE49-F238E27FC236}">
                    <a16:creationId xmlns:a16="http://schemas.microsoft.com/office/drawing/2014/main" id="{568D8886-20C4-4F77-95CD-826B072C54AA}"/>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7" name="Freeform 14347">
                <a:extLst>
                  <a:ext uri="{FF2B5EF4-FFF2-40B4-BE49-F238E27FC236}">
                    <a16:creationId xmlns:a16="http://schemas.microsoft.com/office/drawing/2014/main" id="{9F2C3A35-8EBA-4DB9-A36D-D13226B3DC64}"/>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8" name="Freeform 14348">
                <a:extLst>
                  <a:ext uri="{FF2B5EF4-FFF2-40B4-BE49-F238E27FC236}">
                    <a16:creationId xmlns:a16="http://schemas.microsoft.com/office/drawing/2014/main" id="{2548EDB8-8B84-41FD-A89B-B388AD7C157B}"/>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9" name="Freeform 14349">
                <a:extLst>
                  <a:ext uri="{FF2B5EF4-FFF2-40B4-BE49-F238E27FC236}">
                    <a16:creationId xmlns:a16="http://schemas.microsoft.com/office/drawing/2014/main" id="{8582398D-2C21-4FED-A727-F87529BB47C7}"/>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0" name="Freeform 14350">
                <a:extLst>
                  <a:ext uri="{FF2B5EF4-FFF2-40B4-BE49-F238E27FC236}">
                    <a16:creationId xmlns:a16="http://schemas.microsoft.com/office/drawing/2014/main" id="{9B983ED1-7912-4197-A65E-D4FFA7681BC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1" name="Freeform 14351">
                <a:extLst>
                  <a:ext uri="{FF2B5EF4-FFF2-40B4-BE49-F238E27FC236}">
                    <a16:creationId xmlns:a16="http://schemas.microsoft.com/office/drawing/2014/main" id="{58602273-A26E-4685-83F0-CA1A2DF77BED}"/>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2" name="Freeform 14352">
                <a:extLst>
                  <a:ext uri="{FF2B5EF4-FFF2-40B4-BE49-F238E27FC236}">
                    <a16:creationId xmlns:a16="http://schemas.microsoft.com/office/drawing/2014/main" id="{48417787-0695-4FE2-8F81-A1773A30E5C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3" name="Freeform 14353">
                <a:extLst>
                  <a:ext uri="{FF2B5EF4-FFF2-40B4-BE49-F238E27FC236}">
                    <a16:creationId xmlns:a16="http://schemas.microsoft.com/office/drawing/2014/main" id="{8BD07537-5C9D-4678-B918-37669F9A57E9}"/>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4" name="Freeform 14354">
                <a:extLst>
                  <a:ext uri="{FF2B5EF4-FFF2-40B4-BE49-F238E27FC236}">
                    <a16:creationId xmlns:a16="http://schemas.microsoft.com/office/drawing/2014/main" id="{1FFC65ED-9F2E-4509-9EF7-81856629F0F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5" name="Freeform 14355">
                <a:extLst>
                  <a:ext uri="{FF2B5EF4-FFF2-40B4-BE49-F238E27FC236}">
                    <a16:creationId xmlns:a16="http://schemas.microsoft.com/office/drawing/2014/main" id="{C34F5480-5D29-4F6C-9BF1-034CFA887703}"/>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6" name="Freeform 14356">
                <a:extLst>
                  <a:ext uri="{FF2B5EF4-FFF2-40B4-BE49-F238E27FC236}">
                    <a16:creationId xmlns:a16="http://schemas.microsoft.com/office/drawing/2014/main" id="{17A4FC13-6881-4346-8666-03B40F93B00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7" name="Freeform 14357">
                <a:extLst>
                  <a:ext uri="{FF2B5EF4-FFF2-40B4-BE49-F238E27FC236}">
                    <a16:creationId xmlns:a16="http://schemas.microsoft.com/office/drawing/2014/main" id="{AC33112D-9FA3-48F8-B8FA-494C8B0B9A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8" name="Freeform 14358">
                <a:extLst>
                  <a:ext uri="{FF2B5EF4-FFF2-40B4-BE49-F238E27FC236}">
                    <a16:creationId xmlns:a16="http://schemas.microsoft.com/office/drawing/2014/main" id="{ADFAE386-B067-40A8-8C4A-969B9B10189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9" name="Freeform 14359">
                <a:extLst>
                  <a:ext uri="{FF2B5EF4-FFF2-40B4-BE49-F238E27FC236}">
                    <a16:creationId xmlns:a16="http://schemas.microsoft.com/office/drawing/2014/main" id="{A73AB7D3-E897-4DE0-925A-3C4480B8A6C6}"/>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0" name="Freeform 14360">
                <a:extLst>
                  <a:ext uri="{FF2B5EF4-FFF2-40B4-BE49-F238E27FC236}">
                    <a16:creationId xmlns:a16="http://schemas.microsoft.com/office/drawing/2014/main" id="{328920C8-C1A9-44B5-B03A-DC67978FD9A6}"/>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1" name="Freeform 14361">
                <a:extLst>
                  <a:ext uri="{FF2B5EF4-FFF2-40B4-BE49-F238E27FC236}">
                    <a16:creationId xmlns:a16="http://schemas.microsoft.com/office/drawing/2014/main" id="{53C2E830-1DB1-4B5B-A0A1-70B24C52B13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2" name="Freeform 14362">
                <a:extLst>
                  <a:ext uri="{FF2B5EF4-FFF2-40B4-BE49-F238E27FC236}">
                    <a16:creationId xmlns:a16="http://schemas.microsoft.com/office/drawing/2014/main" id="{372DA3CB-43A7-4D7E-8F87-7D72D74A9049}"/>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3" name="Freeform 14363">
                <a:extLst>
                  <a:ext uri="{FF2B5EF4-FFF2-40B4-BE49-F238E27FC236}">
                    <a16:creationId xmlns:a16="http://schemas.microsoft.com/office/drawing/2014/main" id="{D18726E7-B414-498E-902D-9CB73C65D9DB}"/>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4" name="Freeform 14364">
                <a:extLst>
                  <a:ext uri="{FF2B5EF4-FFF2-40B4-BE49-F238E27FC236}">
                    <a16:creationId xmlns:a16="http://schemas.microsoft.com/office/drawing/2014/main" id="{500D7753-106F-44A5-BC23-A5873365598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5" name="Freeform 14365">
                <a:extLst>
                  <a:ext uri="{FF2B5EF4-FFF2-40B4-BE49-F238E27FC236}">
                    <a16:creationId xmlns:a16="http://schemas.microsoft.com/office/drawing/2014/main" id="{D6450074-24BA-4A6C-8658-5E6A72F4872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6" name="Freeform 14366">
                <a:extLst>
                  <a:ext uri="{FF2B5EF4-FFF2-40B4-BE49-F238E27FC236}">
                    <a16:creationId xmlns:a16="http://schemas.microsoft.com/office/drawing/2014/main" id="{DFE2C64C-3E70-4EDC-B1E9-51BC6DE9C9C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7" name="Freeform 14367">
                <a:extLst>
                  <a:ext uri="{FF2B5EF4-FFF2-40B4-BE49-F238E27FC236}">
                    <a16:creationId xmlns:a16="http://schemas.microsoft.com/office/drawing/2014/main" id="{1414D482-7B74-4523-8CCC-2D23ECC6582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8" name="Freeform 14368">
                <a:extLst>
                  <a:ext uri="{FF2B5EF4-FFF2-40B4-BE49-F238E27FC236}">
                    <a16:creationId xmlns:a16="http://schemas.microsoft.com/office/drawing/2014/main" id="{423C96B7-A7D9-4A27-A916-9232572F311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9" name="Freeform 14369">
                <a:extLst>
                  <a:ext uri="{FF2B5EF4-FFF2-40B4-BE49-F238E27FC236}">
                    <a16:creationId xmlns:a16="http://schemas.microsoft.com/office/drawing/2014/main" id="{EB4FF950-2972-4BE5-A677-4675332294B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0" name="Freeform 14370">
                <a:extLst>
                  <a:ext uri="{FF2B5EF4-FFF2-40B4-BE49-F238E27FC236}">
                    <a16:creationId xmlns:a16="http://schemas.microsoft.com/office/drawing/2014/main" id="{2235E9D7-256D-40EE-869D-E77E367138F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1" name="Freeform 14371">
                <a:extLst>
                  <a:ext uri="{FF2B5EF4-FFF2-40B4-BE49-F238E27FC236}">
                    <a16:creationId xmlns:a16="http://schemas.microsoft.com/office/drawing/2014/main" id="{67532847-7B5A-4A94-B9C5-4E2646EFEEC6}"/>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2" name="Freeform 14372">
                <a:extLst>
                  <a:ext uri="{FF2B5EF4-FFF2-40B4-BE49-F238E27FC236}">
                    <a16:creationId xmlns:a16="http://schemas.microsoft.com/office/drawing/2014/main" id="{0F29C025-9278-413D-9C32-D7AC5B65240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3" name="Freeform 14373">
                <a:extLst>
                  <a:ext uri="{FF2B5EF4-FFF2-40B4-BE49-F238E27FC236}">
                    <a16:creationId xmlns:a16="http://schemas.microsoft.com/office/drawing/2014/main" id="{CC7620CC-8209-44DF-807B-1978726AF07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4" name="Freeform 14374">
                <a:extLst>
                  <a:ext uri="{FF2B5EF4-FFF2-40B4-BE49-F238E27FC236}">
                    <a16:creationId xmlns:a16="http://schemas.microsoft.com/office/drawing/2014/main" id="{9EEFDA00-90EC-43F9-8372-F7EC6ABF711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5" name="Freeform 14375">
                <a:extLst>
                  <a:ext uri="{FF2B5EF4-FFF2-40B4-BE49-F238E27FC236}">
                    <a16:creationId xmlns:a16="http://schemas.microsoft.com/office/drawing/2014/main" id="{AE62C5A5-BBAC-4654-BD4B-8BD9F193CB4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6" name="Freeform 14376">
                <a:extLst>
                  <a:ext uri="{FF2B5EF4-FFF2-40B4-BE49-F238E27FC236}">
                    <a16:creationId xmlns:a16="http://schemas.microsoft.com/office/drawing/2014/main" id="{8764B9A5-03A4-494B-97E8-D803AC3A5F2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7" name="Freeform 14377">
                <a:extLst>
                  <a:ext uri="{FF2B5EF4-FFF2-40B4-BE49-F238E27FC236}">
                    <a16:creationId xmlns:a16="http://schemas.microsoft.com/office/drawing/2014/main" id="{4C4CBF2E-E099-4061-8DB4-3CEBDD51DDC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8" name="Freeform 14378">
                <a:extLst>
                  <a:ext uri="{FF2B5EF4-FFF2-40B4-BE49-F238E27FC236}">
                    <a16:creationId xmlns:a16="http://schemas.microsoft.com/office/drawing/2014/main" id="{CF671470-23B4-4D90-B5F8-E204990DBA8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9" name="Freeform 14379">
                <a:extLst>
                  <a:ext uri="{FF2B5EF4-FFF2-40B4-BE49-F238E27FC236}">
                    <a16:creationId xmlns:a16="http://schemas.microsoft.com/office/drawing/2014/main" id="{FFD6E44E-FD85-4D86-B933-0D3EC029A8E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0" name="Freeform 14380">
                <a:extLst>
                  <a:ext uri="{FF2B5EF4-FFF2-40B4-BE49-F238E27FC236}">
                    <a16:creationId xmlns:a16="http://schemas.microsoft.com/office/drawing/2014/main" id="{4D5C9804-D262-449D-BF14-1BDF44F21626}"/>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1" name="Freeform 14381">
                <a:extLst>
                  <a:ext uri="{FF2B5EF4-FFF2-40B4-BE49-F238E27FC236}">
                    <a16:creationId xmlns:a16="http://schemas.microsoft.com/office/drawing/2014/main" id="{E778CC0A-7CFA-498F-804D-473477D0460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2" name="Freeform 14382">
                <a:extLst>
                  <a:ext uri="{FF2B5EF4-FFF2-40B4-BE49-F238E27FC236}">
                    <a16:creationId xmlns:a16="http://schemas.microsoft.com/office/drawing/2014/main" id="{20F2CC42-88BF-4662-AF9A-547552D1DCF3}"/>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3" name="Freeform 14383">
                <a:extLst>
                  <a:ext uri="{FF2B5EF4-FFF2-40B4-BE49-F238E27FC236}">
                    <a16:creationId xmlns:a16="http://schemas.microsoft.com/office/drawing/2014/main" id="{08407C0E-800C-49C2-8B59-9FB192865F9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4" name="Freeform 14384">
                <a:extLst>
                  <a:ext uri="{FF2B5EF4-FFF2-40B4-BE49-F238E27FC236}">
                    <a16:creationId xmlns:a16="http://schemas.microsoft.com/office/drawing/2014/main" id="{DEBB0C72-C82B-4370-ADAA-424E01240877}"/>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5" name="Freeform 14385">
                <a:extLst>
                  <a:ext uri="{FF2B5EF4-FFF2-40B4-BE49-F238E27FC236}">
                    <a16:creationId xmlns:a16="http://schemas.microsoft.com/office/drawing/2014/main" id="{2410C341-09AA-45DD-9BD6-441970D6B0D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6" name="Freeform 14386">
                <a:extLst>
                  <a:ext uri="{FF2B5EF4-FFF2-40B4-BE49-F238E27FC236}">
                    <a16:creationId xmlns:a16="http://schemas.microsoft.com/office/drawing/2014/main" id="{5F90DB34-C66F-4AF2-90FE-4D334AD75A0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7" name="Freeform 14387">
                <a:extLst>
                  <a:ext uri="{FF2B5EF4-FFF2-40B4-BE49-F238E27FC236}">
                    <a16:creationId xmlns:a16="http://schemas.microsoft.com/office/drawing/2014/main" id="{E26C109B-542E-477E-8566-74CE44E9242F}"/>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8" name="Freeform 14388">
                <a:extLst>
                  <a:ext uri="{FF2B5EF4-FFF2-40B4-BE49-F238E27FC236}">
                    <a16:creationId xmlns:a16="http://schemas.microsoft.com/office/drawing/2014/main" id="{06C15C34-A278-4547-A63D-5F3367F158AD}"/>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9" name="Freeform 14389">
                <a:extLst>
                  <a:ext uri="{FF2B5EF4-FFF2-40B4-BE49-F238E27FC236}">
                    <a16:creationId xmlns:a16="http://schemas.microsoft.com/office/drawing/2014/main" id="{79F07856-B91F-4B20-A299-1AC66FE1A49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0" name="Freeform 14390">
                <a:extLst>
                  <a:ext uri="{FF2B5EF4-FFF2-40B4-BE49-F238E27FC236}">
                    <a16:creationId xmlns:a16="http://schemas.microsoft.com/office/drawing/2014/main" id="{54B02FE4-1CCF-48F1-8B29-34724926DA2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1" name="Freeform 14391">
                <a:extLst>
                  <a:ext uri="{FF2B5EF4-FFF2-40B4-BE49-F238E27FC236}">
                    <a16:creationId xmlns:a16="http://schemas.microsoft.com/office/drawing/2014/main" id="{75B3A027-7D16-4697-89E7-2CA531E096A5}"/>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2" name="Freeform 14392">
                <a:extLst>
                  <a:ext uri="{FF2B5EF4-FFF2-40B4-BE49-F238E27FC236}">
                    <a16:creationId xmlns:a16="http://schemas.microsoft.com/office/drawing/2014/main" id="{CEBF5CE9-E685-4C00-BE4D-71AB87970A95}"/>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3" name="Freeform 14393">
                <a:extLst>
                  <a:ext uri="{FF2B5EF4-FFF2-40B4-BE49-F238E27FC236}">
                    <a16:creationId xmlns:a16="http://schemas.microsoft.com/office/drawing/2014/main" id="{3BB6155B-8C07-43D0-BA0A-8D713AB5951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4" name="Freeform 14394">
                <a:extLst>
                  <a:ext uri="{FF2B5EF4-FFF2-40B4-BE49-F238E27FC236}">
                    <a16:creationId xmlns:a16="http://schemas.microsoft.com/office/drawing/2014/main" id="{45A9CC4F-282B-4B89-BA00-092A151CEB8B}"/>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5" name="Freeform 14395">
                <a:extLst>
                  <a:ext uri="{FF2B5EF4-FFF2-40B4-BE49-F238E27FC236}">
                    <a16:creationId xmlns:a16="http://schemas.microsoft.com/office/drawing/2014/main" id="{B3B22575-7CD9-4C42-8746-AAE73088DA7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6" name="Freeform 14396">
                <a:extLst>
                  <a:ext uri="{FF2B5EF4-FFF2-40B4-BE49-F238E27FC236}">
                    <a16:creationId xmlns:a16="http://schemas.microsoft.com/office/drawing/2014/main" id="{A942B12C-E30C-46EE-A160-F1BBB715417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7" name="Freeform 14397">
                <a:extLst>
                  <a:ext uri="{FF2B5EF4-FFF2-40B4-BE49-F238E27FC236}">
                    <a16:creationId xmlns:a16="http://schemas.microsoft.com/office/drawing/2014/main" id="{60AA2D0D-D93D-45C3-BF79-1839137EC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8" name="Freeform 14398">
                <a:extLst>
                  <a:ext uri="{FF2B5EF4-FFF2-40B4-BE49-F238E27FC236}">
                    <a16:creationId xmlns:a16="http://schemas.microsoft.com/office/drawing/2014/main" id="{766C882E-FB7B-447B-8FF2-A00CA8CB5636}"/>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9" name="Freeform 14399">
                <a:extLst>
                  <a:ext uri="{FF2B5EF4-FFF2-40B4-BE49-F238E27FC236}">
                    <a16:creationId xmlns:a16="http://schemas.microsoft.com/office/drawing/2014/main" id="{26B989CA-0B1D-4683-B8AE-D7E0D3C56B7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0" name="Freeform 14400">
                <a:extLst>
                  <a:ext uri="{FF2B5EF4-FFF2-40B4-BE49-F238E27FC236}">
                    <a16:creationId xmlns:a16="http://schemas.microsoft.com/office/drawing/2014/main" id="{FFEBC62C-CB5E-4A00-BD0E-54BEDA093A2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1" name="Freeform 14401">
                <a:extLst>
                  <a:ext uri="{FF2B5EF4-FFF2-40B4-BE49-F238E27FC236}">
                    <a16:creationId xmlns:a16="http://schemas.microsoft.com/office/drawing/2014/main" id="{BF66D140-992A-4008-AA68-44792C962E01}"/>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2" name="Freeform 14402">
                <a:extLst>
                  <a:ext uri="{FF2B5EF4-FFF2-40B4-BE49-F238E27FC236}">
                    <a16:creationId xmlns:a16="http://schemas.microsoft.com/office/drawing/2014/main" id="{BB460B0D-E0B9-41AC-A7BC-30FF156C33AE}"/>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3" name="Freeform 14403">
                <a:extLst>
                  <a:ext uri="{FF2B5EF4-FFF2-40B4-BE49-F238E27FC236}">
                    <a16:creationId xmlns:a16="http://schemas.microsoft.com/office/drawing/2014/main" id="{8342A15E-223F-4050-8BBB-58D85A80E5E3}"/>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4" name="Freeform 14404">
                <a:extLst>
                  <a:ext uri="{FF2B5EF4-FFF2-40B4-BE49-F238E27FC236}">
                    <a16:creationId xmlns:a16="http://schemas.microsoft.com/office/drawing/2014/main" id="{9C73C0D6-81F3-4DB9-AEB5-6648E343C16E}"/>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5" name="Freeform 14405">
                <a:extLst>
                  <a:ext uri="{FF2B5EF4-FFF2-40B4-BE49-F238E27FC236}">
                    <a16:creationId xmlns:a16="http://schemas.microsoft.com/office/drawing/2014/main" id="{7DC2FAD4-745F-4DEB-8CF6-A480FEC5C310}"/>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6" name="Freeform 14406">
                <a:extLst>
                  <a:ext uri="{FF2B5EF4-FFF2-40B4-BE49-F238E27FC236}">
                    <a16:creationId xmlns:a16="http://schemas.microsoft.com/office/drawing/2014/main" id="{EC701E0B-0B9C-4BB9-B4EE-913270534B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7" name="Freeform 14407">
                <a:extLst>
                  <a:ext uri="{FF2B5EF4-FFF2-40B4-BE49-F238E27FC236}">
                    <a16:creationId xmlns:a16="http://schemas.microsoft.com/office/drawing/2014/main" id="{F4FF7409-5276-4337-BBA5-F3A846B907D2}"/>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8" name="Freeform 14408">
                <a:extLst>
                  <a:ext uri="{FF2B5EF4-FFF2-40B4-BE49-F238E27FC236}">
                    <a16:creationId xmlns:a16="http://schemas.microsoft.com/office/drawing/2014/main" id="{43DBB2CB-93F3-4912-8FD3-77FFA403C9F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9" name="Freeform 14409">
                <a:extLst>
                  <a:ext uri="{FF2B5EF4-FFF2-40B4-BE49-F238E27FC236}">
                    <a16:creationId xmlns:a16="http://schemas.microsoft.com/office/drawing/2014/main" id="{35875C8E-4C1A-4E78-8D45-66DC7F65B94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0" name="Freeform 14410">
                <a:extLst>
                  <a:ext uri="{FF2B5EF4-FFF2-40B4-BE49-F238E27FC236}">
                    <a16:creationId xmlns:a16="http://schemas.microsoft.com/office/drawing/2014/main" id="{5863C6C6-348F-47B9-A6E8-3E2E4283F250}"/>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1" name="Freeform 14411">
                <a:extLst>
                  <a:ext uri="{FF2B5EF4-FFF2-40B4-BE49-F238E27FC236}">
                    <a16:creationId xmlns:a16="http://schemas.microsoft.com/office/drawing/2014/main" id="{F90EF884-2941-4A40-9613-8F04087F5F54}"/>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2" name="Freeform 14412">
                <a:extLst>
                  <a:ext uri="{FF2B5EF4-FFF2-40B4-BE49-F238E27FC236}">
                    <a16:creationId xmlns:a16="http://schemas.microsoft.com/office/drawing/2014/main" id="{8E5F2F0B-0D6C-4066-8860-F6EF4C6C370B}"/>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3" name="Freeform 14413">
                <a:extLst>
                  <a:ext uri="{FF2B5EF4-FFF2-40B4-BE49-F238E27FC236}">
                    <a16:creationId xmlns:a16="http://schemas.microsoft.com/office/drawing/2014/main" id="{C773DF50-4FF5-4A7B-888C-CAE3665C4780}"/>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4" name="Freeform 14414">
                <a:extLst>
                  <a:ext uri="{FF2B5EF4-FFF2-40B4-BE49-F238E27FC236}">
                    <a16:creationId xmlns:a16="http://schemas.microsoft.com/office/drawing/2014/main" id="{FCB993CD-E0FC-46EE-AAB1-AEAF0B8C38DC}"/>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5" name="Freeform 14415">
                <a:extLst>
                  <a:ext uri="{FF2B5EF4-FFF2-40B4-BE49-F238E27FC236}">
                    <a16:creationId xmlns:a16="http://schemas.microsoft.com/office/drawing/2014/main" id="{4F1EE0E2-9F5D-433F-8EE5-5617ED4F40AD}"/>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6" name="Freeform 14416">
                <a:extLst>
                  <a:ext uri="{FF2B5EF4-FFF2-40B4-BE49-F238E27FC236}">
                    <a16:creationId xmlns:a16="http://schemas.microsoft.com/office/drawing/2014/main" id="{3BB7795E-3852-4FE3-A316-0ACD402AA076}"/>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7" name="Freeform 14417">
                <a:extLst>
                  <a:ext uri="{FF2B5EF4-FFF2-40B4-BE49-F238E27FC236}">
                    <a16:creationId xmlns:a16="http://schemas.microsoft.com/office/drawing/2014/main" id="{0617E4EA-58E3-4302-A663-A532D858D8E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8" name="Freeform 14418">
                <a:extLst>
                  <a:ext uri="{FF2B5EF4-FFF2-40B4-BE49-F238E27FC236}">
                    <a16:creationId xmlns:a16="http://schemas.microsoft.com/office/drawing/2014/main" id="{92AC9C71-6251-4AD0-A40D-895F3CB8D1B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9" name="Freeform 14419">
                <a:extLst>
                  <a:ext uri="{FF2B5EF4-FFF2-40B4-BE49-F238E27FC236}">
                    <a16:creationId xmlns:a16="http://schemas.microsoft.com/office/drawing/2014/main" id="{575E5E75-9D02-460D-B3D0-BC1199E6025D}"/>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0" name="Freeform 14420">
                <a:extLst>
                  <a:ext uri="{FF2B5EF4-FFF2-40B4-BE49-F238E27FC236}">
                    <a16:creationId xmlns:a16="http://schemas.microsoft.com/office/drawing/2014/main" id="{14334F8D-B1ED-4926-B608-6935999B098B}"/>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1" name="Freeform 14421">
                <a:extLst>
                  <a:ext uri="{FF2B5EF4-FFF2-40B4-BE49-F238E27FC236}">
                    <a16:creationId xmlns:a16="http://schemas.microsoft.com/office/drawing/2014/main" id="{A0FB06D0-AC58-4C95-A8DB-CD19953AF86A}"/>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2" name="Freeform 14422">
                <a:extLst>
                  <a:ext uri="{FF2B5EF4-FFF2-40B4-BE49-F238E27FC236}">
                    <a16:creationId xmlns:a16="http://schemas.microsoft.com/office/drawing/2014/main" id="{146E6312-2716-41AE-9435-D5DE26A4AFD7}"/>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3" name="Freeform 14423">
                <a:extLst>
                  <a:ext uri="{FF2B5EF4-FFF2-40B4-BE49-F238E27FC236}">
                    <a16:creationId xmlns:a16="http://schemas.microsoft.com/office/drawing/2014/main" id="{36736FAD-2688-4EE3-B10A-F1A19018F210}"/>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4" name="Freeform 14424">
                <a:extLst>
                  <a:ext uri="{FF2B5EF4-FFF2-40B4-BE49-F238E27FC236}">
                    <a16:creationId xmlns:a16="http://schemas.microsoft.com/office/drawing/2014/main" id="{5D746785-322C-4933-94B5-F204881B5A11}"/>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5" name="Freeform 14425">
                <a:extLst>
                  <a:ext uri="{FF2B5EF4-FFF2-40B4-BE49-F238E27FC236}">
                    <a16:creationId xmlns:a16="http://schemas.microsoft.com/office/drawing/2014/main" id="{005AD8EE-C1F8-48D4-B68C-9486FD51807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6" name="Freeform 14426">
                <a:extLst>
                  <a:ext uri="{FF2B5EF4-FFF2-40B4-BE49-F238E27FC236}">
                    <a16:creationId xmlns:a16="http://schemas.microsoft.com/office/drawing/2014/main" id="{02F2FBC2-67B7-46A2-A4C0-02E67475C11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7" name="Freeform 14427">
                <a:extLst>
                  <a:ext uri="{FF2B5EF4-FFF2-40B4-BE49-F238E27FC236}">
                    <a16:creationId xmlns:a16="http://schemas.microsoft.com/office/drawing/2014/main" id="{7DD772D1-32B9-4028-A039-61F451BA8F11}"/>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8" name="Freeform 14428">
                <a:extLst>
                  <a:ext uri="{FF2B5EF4-FFF2-40B4-BE49-F238E27FC236}">
                    <a16:creationId xmlns:a16="http://schemas.microsoft.com/office/drawing/2014/main" id="{89800F3F-E46B-4DC7-91A4-9585E1D6E27E}"/>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9" name="Freeform 14429">
                <a:extLst>
                  <a:ext uri="{FF2B5EF4-FFF2-40B4-BE49-F238E27FC236}">
                    <a16:creationId xmlns:a16="http://schemas.microsoft.com/office/drawing/2014/main" id="{D508EA8A-B82A-4342-B96F-FF22CA883646}"/>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0" name="Freeform 14430">
                <a:extLst>
                  <a:ext uri="{FF2B5EF4-FFF2-40B4-BE49-F238E27FC236}">
                    <a16:creationId xmlns:a16="http://schemas.microsoft.com/office/drawing/2014/main" id="{D2A67072-1B95-4D68-9BA8-9216924BBB76}"/>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1" name="Freeform 14431">
                <a:extLst>
                  <a:ext uri="{FF2B5EF4-FFF2-40B4-BE49-F238E27FC236}">
                    <a16:creationId xmlns:a16="http://schemas.microsoft.com/office/drawing/2014/main" id="{CA269F23-8570-4943-9C6E-40FA9C9AAFFE}"/>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2" name="Freeform 14432">
                <a:extLst>
                  <a:ext uri="{FF2B5EF4-FFF2-40B4-BE49-F238E27FC236}">
                    <a16:creationId xmlns:a16="http://schemas.microsoft.com/office/drawing/2014/main" id="{90AB95B2-4B96-4633-AB5E-63ACC238D48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3" name="Freeform 14433">
                <a:extLst>
                  <a:ext uri="{FF2B5EF4-FFF2-40B4-BE49-F238E27FC236}">
                    <a16:creationId xmlns:a16="http://schemas.microsoft.com/office/drawing/2014/main" id="{CE6FFF8D-5C56-4DC2-A29F-19ACD967E8B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4" name="Freeform 14434">
                <a:extLst>
                  <a:ext uri="{FF2B5EF4-FFF2-40B4-BE49-F238E27FC236}">
                    <a16:creationId xmlns:a16="http://schemas.microsoft.com/office/drawing/2014/main" id="{5F907FBF-DFD1-45C6-A58A-D75F25147A22}"/>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5" name="Freeform 14435">
                <a:extLst>
                  <a:ext uri="{FF2B5EF4-FFF2-40B4-BE49-F238E27FC236}">
                    <a16:creationId xmlns:a16="http://schemas.microsoft.com/office/drawing/2014/main" id="{59784D3B-C9CB-46FC-B994-43FEAB6301FB}"/>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6" name="Freeform 14436">
                <a:extLst>
                  <a:ext uri="{FF2B5EF4-FFF2-40B4-BE49-F238E27FC236}">
                    <a16:creationId xmlns:a16="http://schemas.microsoft.com/office/drawing/2014/main" id="{5F180BD4-9656-4207-9ED1-D657F1BBECD1}"/>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7" name="Freeform 14437">
                <a:extLst>
                  <a:ext uri="{FF2B5EF4-FFF2-40B4-BE49-F238E27FC236}">
                    <a16:creationId xmlns:a16="http://schemas.microsoft.com/office/drawing/2014/main" id="{3BB36FAE-1A45-4080-94DD-53D702F6FE19}"/>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8" name="Freeform 14438">
                <a:extLst>
                  <a:ext uri="{FF2B5EF4-FFF2-40B4-BE49-F238E27FC236}">
                    <a16:creationId xmlns:a16="http://schemas.microsoft.com/office/drawing/2014/main" id="{0EBA317E-B698-491B-B52B-D1D7934F58B4}"/>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9" name="Freeform 14439">
                <a:extLst>
                  <a:ext uri="{FF2B5EF4-FFF2-40B4-BE49-F238E27FC236}">
                    <a16:creationId xmlns:a16="http://schemas.microsoft.com/office/drawing/2014/main" id="{DB6B73E3-374C-46C4-8057-BC10FD88760A}"/>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0" name="Freeform 14440">
                <a:extLst>
                  <a:ext uri="{FF2B5EF4-FFF2-40B4-BE49-F238E27FC236}">
                    <a16:creationId xmlns:a16="http://schemas.microsoft.com/office/drawing/2014/main" id="{EAF7BAD7-14B1-4490-886F-4E3067AA8C38}"/>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1" name="Freeform 14441">
                <a:extLst>
                  <a:ext uri="{FF2B5EF4-FFF2-40B4-BE49-F238E27FC236}">
                    <a16:creationId xmlns:a16="http://schemas.microsoft.com/office/drawing/2014/main" id="{F370028D-5DBE-47E2-A459-9F4A4FB06B64}"/>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2" name="Freeform 14442">
                <a:extLst>
                  <a:ext uri="{FF2B5EF4-FFF2-40B4-BE49-F238E27FC236}">
                    <a16:creationId xmlns:a16="http://schemas.microsoft.com/office/drawing/2014/main" id="{018436C1-6DC0-48C2-9812-2E9D4A5E2AE2}"/>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3" name="Freeform 14443">
                <a:extLst>
                  <a:ext uri="{FF2B5EF4-FFF2-40B4-BE49-F238E27FC236}">
                    <a16:creationId xmlns:a16="http://schemas.microsoft.com/office/drawing/2014/main" id="{6497ABA8-8CCD-4DB6-B7A9-A74C589662AA}"/>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4" name="Freeform 14444">
                <a:extLst>
                  <a:ext uri="{FF2B5EF4-FFF2-40B4-BE49-F238E27FC236}">
                    <a16:creationId xmlns:a16="http://schemas.microsoft.com/office/drawing/2014/main" id="{1AB2E944-3AF4-47AF-B459-A47E7E79BE88}"/>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5" name="Freeform 14445">
                <a:extLst>
                  <a:ext uri="{FF2B5EF4-FFF2-40B4-BE49-F238E27FC236}">
                    <a16:creationId xmlns:a16="http://schemas.microsoft.com/office/drawing/2014/main" id="{8980D5E9-7219-49EE-9410-4598A90A227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6" name="Freeform 14446">
                <a:extLst>
                  <a:ext uri="{FF2B5EF4-FFF2-40B4-BE49-F238E27FC236}">
                    <a16:creationId xmlns:a16="http://schemas.microsoft.com/office/drawing/2014/main" id="{629870EB-59A1-416C-8F51-87D85BFAB10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7" name="Freeform 14447">
                <a:extLst>
                  <a:ext uri="{FF2B5EF4-FFF2-40B4-BE49-F238E27FC236}">
                    <a16:creationId xmlns:a16="http://schemas.microsoft.com/office/drawing/2014/main" id="{CD8752C9-C854-4701-A380-49C030FB3F09}"/>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8" name="Freeform 14448">
                <a:extLst>
                  <a:ext uri="{FF2B5EF4-FFF2-40B4-BE49-F238E27FC236}">
                    <a16:creationId xmlns:a16="http://schemas.microsoft.com/office/drawing/2014/main" id="{16BC9F3D-C637-4BB9-A5C1-15184902F61A}"/>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9" name="Freeform 14449">
                <a:extLst>
                  <a:ext uri="{FF2B5EF4-FFF2-40B4-BE49-F238E27FC236}">
                    <a16:creationId xmlns:a16="http://schemas.microsoft.com/office/drawing/2014/main" id="{7E6107F8-CE9E-4032-9BB7-791C992F2A35}"/>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0" name="Freeform 14450">
                <a:extLst>
                  <a:ext uri="{FF2B5EF4-FFF2-40B4-BE49-F238E27FC236}">
                    <a16:creationId xmlns:a16="http://schemas.microsoft.com/office/drawing/2014/main" id="{BEF4EBB0-386B-4FDD-A8AE-529635BE23C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1" name="Freeform 14451">
                <a:extLst>
                  <a:ext uri="{FF2B5EF4-FFF2-40B4-BE49-F238E27FC236}">
                    <a16:creationId xmlns:a16="http://schemas.microsoft.com/office/drawing/2014/main" id="{42885D28-31F6-451A-A7E5-0125B5F22860}"/>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2" name="Freeform 14452">
                <a:extLst>
                  <a:ext uri="{FF2B5EF4-FFF2-40B4-BE49-F238E27FC236}">
                    <a16:creationId xmlns:a16="http://schemas.microsoft.com/office/drawing/2014/main" id="{78D643FD-A14A-415F-A936-359DB18B16E9}"/>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3" name="Freeform 14453">
                <a:extLst>
                  <a:ext uri="{FF2B5EF4-FFF2-40B4-BE49-F238E27FC236}">
                    <a16:creationId xmlns:a16="http://schemas.microsoft.com/office/drawing/2014/main" id="{D99FCCD0-1E6A-4DDB-9B24-8D3A0A6CB6A1}"/>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4" name="Freeform 14454">
                <a:extLst>
                  <a:ext uri="{FF2B5EF4-FFF2-40B4-BE49-F238E27FC236}">
                    <a16:creationId xmlns:a16="http://schemas.microsoft.com/office/drawing/2014/main" id="{11FF3CF0-C096-4F4E-9763-770D2A68503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5" name="Freeform 14455">
                <a:extLst>
                  <a:ext uri="{FF2B5EF4-FFF2-40B4-BE49-F238E27FC236}">
                    <a16:creationId xmlns:a16="http://schemas.microsoft.com/office/drawing/2014/main" id="{597629CD-89EC-4214-8038-F9A6799226CF}"/>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6" name="Freeform 14456">
                <a:extLst>
                  <a:ext uri="{FF2B5EF4-FFF2-40B4-BE49-F238E27FC236}">
                    <a16:creationId xmlns:a16="http://schemas.microsoft.com/office/drawing/2014/main" id="{11BF7CA2-F92A-4462-A771-E6E85EE9E9B1}"/>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7" name="Freeform 14457">
                <a:extLst>
                  <a:ext uri="{FF2B5EF4-FFF2-40B4-BE49-F238E27FC236}">
                    <a16:creationId xmlns:a16="http://schemas.microsoft.com/office/drawing/2014/main" id="{2CAA6176-CE38-4215-8AFC-4DEEA99E6BD5}"/>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8" name="Freeform 14458">
                <a:extLst>
                  <a:ext uri="{FF2B5EF4-FFF2-40B4-BE49-F238E27FC236}">
                    <a16:creationId xmlns:a16="http://schemas.microsoft.com/office/drawing/2014/main" id="{4ED933C8-B11A-475E-94E7-211060998651}"/>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9" name="Freeform 14459">
                <a:extLst>
                  <a:ext uri="{FF2B5EF4-FFF2-40B4-BE49-F238E27FC236}">
                    <a16:creationId xmlns:a16="http://schemas.microsoft.com/office/drawing/2014/main" id="{EA59CBEE-A584-4886-A046-46C919D470D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0" name="Freeform 14460">
                <a:extLst>
                  <a:ext uri="{FF2B5EF4-FFF2-40B4-BE49-F238E27FC236}">
                    <a16:creationId xmlns:a16="http://schemas.microsoft.com/office/drawing/2014/main" id="{7A261CD1-DA18-4E70-821B-9C3929CB9BC8}"/>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1" name="Freeform 14461">
                <a:extLst>
                  <a:ext uri="{FF2B5EF4-FFF2-40B4-BE49-F238E27FC236}">
                    <a16:creationId xmlns:a16="http://schemas.microsoft.com/office/drawing/2014/main" id="{E59A04EE-CF8D-4862-9C68-D9177BBF6617}"/>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2" name="Freeform 14462">
                <a:extLst>
                  <a:ext uri="{FF2B5EF4-FFF2-40B4-BE49-F238E27FC236}">
                    <a16:creationId xmlns:a16="http://schemas.microsoft.com/office/drawing/2014/main" id="{088048DC-9814-43E5-A6F7-F30969D2C19D}"/>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3" name="Freeform 14463">
                <a:extLst>
                  <a:ext uri="{FF2B5EF4-FFF2-40B4-BE49-F238E27FC236}">
                    <a16:creationId xmlns:a16="http://schemas.microsoft.com/office/drawing/2014/main" id="{4012097E-7050-4C76-874E-2A52073D541C}"/>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4" name="Freeform 14464">
                <a:extLst>
                  <a:ext uri="{FF2B5EF4-FFF2-40B4-BE49-F238E27FC236}">
                    <a16:creationId xmlns:a16="http://schemas.microsoft.com/office/drawing/2014/main" id="{DC913DDA-3586-4BA9-A376-B45B14AA97F3}"/>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5" name="Freeform 14465">
                <a:extLst>
                  <a:ext uri="{FF2B5EF4-FFF2-40B4-BE49-F238E27FC236}">
                    <a16:creationId xmlns:a16="http://schemas.microsoft.com/office/drawing/2014/main" id="{285405DC-0FFC-456E-8548-AEDC2DC02CBE}"/>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6" name="Freeform 14466">
                <a:extLst>
                  <a:ext uri="{FF2B5EF4-FFF2-40B4-BE49-F238E27FC236}">
                    <a16:creationId xmlns:a16="http://schemas.microsoft.com/office/drawing/2014/main" id="{36A7CBAC-C450-4C85-95A8-50181C7A8DA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7" name="Freeform 14467">
                <a:extLst>
                  <a:ext uri="{FF2B5EF4-FFF2-40B4-BE49-F238E27FC236}">
                    <a16:creationId xmlns:a16="http://schemas.microsoft.com/office/drawing/2014/main" id="{7B690C89-2948-434B-B59C-DB30CB212423}"/>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8" name="Freeform 14468">
                <a:extLst>
                  <a:ext uri="{FF2B5EF4-FFF2-40B4-BE49-F238E27FC236}">
                    <a16:creationId xmlns:a16="http://schemas.microsoft.com/office/drawing/2014/main" id="{70B352ED-C4ED-4192-98D3-4A560D15DE84}"/>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9" name="Freeform 14469">
                <a:extLst>
                  <a:ext uri="{FF2B5EF4-FFF2-40B4-BE49-F238E27FC236}">
                    <a16:creationId xmlns:a16="http://schemas.microsoft.com/office/drawing/2014/main" id="{66CF79F7-8FFF-4619-B697-ABCCE941B1CC}"/>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0" name="Freeform 14470">
                <a:extLst>
                  <a:ext uri="{FF2B5EF4-FFF2-40B4-BE49-F238E27FC236}">
                    <a16:creationId xmlns:a16="http://schemas.microsoft.com/office/drawing/2014/main" id="{CE5D4B6E-32A0-483D-82EC-A27A271E0466}"/>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1" name="Freeform 14471">
                <a:extLst>
                  <a:ext uri="{FF2B5EF4-FFF2-40B4-BE49-F238E27FC236}">
                    <a16:creationId xmlns:a16="http://schemas.microsoft.com/office/drawing/2014/main" id="{7F1FC4ED-771E-4997-8885-FEFADD8367F3}"/>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2" name="Freeform 14472">
                <a:extLst>
                  <a:ext uri="{FF2B5EF4-FFF2-40B4-BE49-F238E27FC236}">
                    <a16:creationId xmlns:a16="http://schemas.microsoft.com/office/drawing/2014/main" id="{417ECC0B-7F37-44E2-B715-C95FA3A63E9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3" name="Freeform 14473">
                <a:extLst>
                  <a:ext uri="{FF2B5EF4-FFF2-40B4-BE49-F238E27FC236}">
                    <a16:creationId xmlns:a16="http://schemas.microsoft.com/office/drawing/2014/main" id="{31BD2FF3-F4C7-4654-B3AD-22D4174E9E4D}"/>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4" name="Freeform 14474">
                <a:extLst>
                  <a:ext uri="{FF2B5EF4-FFF2-40B4-BE49-F238E27FC236}">
                    <a16:creationId xmlns:a16="http://schemas.microsoft.com/office/drawing/2014/main" id="{CBCB3456-CCA2-44AB-BE59-12FA30BCBDC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5" name="Freeform 14475">
                <a:extLst>
                  <a:ext uri="{FF2B5EF4-FFF2-40B4-BE49-F238E27FC236}">
                    <a16:creationId xmlns:a16="http://schemas.microsoft.com/office/drawing/2014/main" id="{D1984489-129C-43C0-AF1C-837CD25F6564}"/>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6" name="Freeform 14476">
                <a:extLst>
                  <a:ext uri="{FF2B5EF4-FFF2-40B4-BE49-F238E27FC236}">
                    <a16:creationId xmlns:a16="http://schemas.microsoft.com/office/drawing/2014/main" id="{7952B2C8-73FD-4598-95D2-91118375B057}"/>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7" name="Freeform 14477">
                <a:extLst>
                  <a:ext uri="{FF2B5EF4-FFF2-40B4-BE49-F238E27FC236}">
                    <a16:creationId xmlns:a16="http://schemas.microsoft.com/office/drawing/2014/main" id="{F5C8C4AC-9E36-4405-A120-83F1148A3FFC}"/>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8" name="Freeform 14478">
                <a:extLst>
                  <a:ext uri="{FF2B5EF4-FFF2-40B4-BE49-F238E27FC236}">
                    <a16:creationId xmlns:a16="http://schemas.microsoft.com/office/drawing/2014/main" id="{75775D60-D880-4B34-A056-A8C871776F7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9" name="Freeform 14479">
                <a:extLst>
                  <a:ext uri="{FF2B5EF4-FFF2-40B4-BE49-F238E27FC236}">
                    <a16:creationId xmlns:a16="http://schemas.microsoft.com/office/drawing/2014/main" id="{8FE44EB8-DA91-497E-BFC8-6C711C18C5B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0" name="Freeform 14480">
                <a:extLst>
                  <a:ext uri="{FF2B5EF4-FFF2-40B4-BE49-F238E27FC236}">
                    <a16:creationId xmlns:a16="http://schemas.microsoft.com/office/drawing/2014/main" id="{298AF002-1E34-4DE0-9B9F-AA977AC9A844}"/>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1" name="Freeform 14481">
                <a:extLst>
                  <a:ext uri="{FF2B5EF4-FFF2-40B4-BE49-F238E27FC236}">
                    <a16:creationId xmlns:a16="http://schemas.microsoft.com/office/drawing/2014/main" id="{6BD5751A-0768-40D8-BEEC-075A611FA53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2" name="Freeform 14482">
                <a:extLst>
                  <a:ext uri="{FF2B5EF4-FFF2-40B4-BE49-F238E27FC236}">
                    <a16:creationId xmlns:a16="http://schemas.microsoft.com/office/drawing/2014/main" id="{072A02C7-D726-4AAB-BAD0-6EF57A071125}"/>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3" name="Freeform 14483">
                <a:extLst>
                  <a:ext uri="{FF2B5EF4-FFF2-40B4-BE49-F238E27FC236}">
                    <a16:creationId xmlns:a16="http://schemas.microsoft.com/office/drawing/2014/main" id="{BD3C7795-F2A7-4238-9474-3C1C255D1D39}"/>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4" name="Freeform 14484">
                <a:extLst>
                  <a:ext uri="{FF2B5EF4-FFF2-40B4-BE49-F238E27FC236}">
                    <a16:creationId xmlns:a16="http://schemas.microsoft.com/office/drawing/2014/main" id="{6027897B-1824-47C3-9626-0F72091BA5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5" name="Freeform 14485">
                <a:extLst>
                  <a:ext uri="{FF2B5EF4-FFF2-40B4-BE49-F238E27FC236}">
                    <a16:creationId xmlns:a16="http://schemas.microsoft.com/office/drawing/2014/main" id="{C775EDB1-E866-45E9-8848-B6E2387AB50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6" name="Freeform 14486">
                <a:extLst>
                  <a:ext uri="{FF2B5EF4-FFF2-40B4-BE49-F238E27FC236}">
                    <a16:creationId xmlns:a16="http://schemas.microsoft.com/office/drawing/2014/main" id="{96BD88D1-CD2F-48C1-A7BA-C27B71E3F117}"/>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7" name="Freeform 14487">
                <a:extLst>
                  <a:ext uri="{FF2B5EF4-FFF2-40B4-BE49-F238E27FC236}">
                    <a16:creationId xmlns:a16="http://schemas.microsoft.com/office/drawing/2014/main" id="{4E384C19-BCE2-4729-B563-48C52913D4AD}"/>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8" name="Freeform 14488">
                <a:extLst>
                  <a:ext uri="{FF2B5EF4-FFF2-40B4-BE49-F238E27FC236}">
                    <a16:creationId xmlns:a16="http://schemas.microsoft.com/office/drawing/2014/main" id="{FB86CD27-2D95-4D24-959D-9C9341B9BE64}"/>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9" name="Freeform 14489">
                <a:extLst>
                  <a:ext uri="{FF2B5EF4-FFF2-40B4-BE49-F238E27FC236}">
                    <a16:creationId xmlns:a16="http://schemas.microsoft.com/office/drawing/2014/main" id="{3ACD7637-5189-48DA-A1E7-B99A52EFC538}"/>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0" name="Freeform 14490">
                <a:extLst>
                  <a:ext uri="{FF2B5EF4-FFF2-40B4-BE49-F238E27FC236}">
                    <a16:creationId xmlns:a16="http://schemas.microsoft.com/office/drawing/2014/main" id="{C86AA97C-9F82-438F-A07F-1B35E6594C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1" name="Freeform 14491">
                <a:extLst>
                  <a:ext uri="{FF2B5EF4-FFF2-40B4-BE49-F238E27FC236}">
                    <a16:creationId xmlns:a16="http://schemas.microsoft.com/office/drawing/2014/main" id="{1D84612E-AB3D-49C6-9087-425D8E9814C9}"/>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2" name="Freeform 14492">
                <a:extLst>
                  <a:ext uri="{FF2B5EF4-FFF2-40B4-BE49-F238E27FC236}">
                    <a16:creationId xmlns:a16="http://schemas.microsoft.com/office/drawing/2014/main" id="{9E2E0D42-9625-490D-95DA-B08A9D54C35E}"/>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3" name="Freeform 14493">
                <a:extLst>
                  <a:ext uri="{FF2B5EF4-FFF2-40B4-BE49-F238E27FC236}">
                    <a16:creationId xmlns:a16="http://schemas.microsoft.com/office/drawing/2014/main" id="{5A451FEB-3B97-43F5-929D-5C9F73F576E1}"/>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4" name="Freeform 14494">
                <a:extLst>
                  <a:ext uri="{FF2B5EF4-FFF2-40B4-BE49-F238E27FC236}">
                    <a16:creationId xmlns:a16="http://schemas.microsoft.com/office/drawing/2014/main" id="{12C53CD0-5E82-465F-B6A1-AAEB97286F5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5" name="Freeform 14495">
                <a:extLst>
                  <a:ext uri="{FF2B5EF4-FFF2-40B4-BE49-F238E27FC236}">
                    <a16:creationId xmlns:a16="http://schemas.microsoft.com/office/drawing/2014/main" id="{525C2743-DD4B-4C13-95EB-B8D3872FA183}"/>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6" name="Freeform 14496">
                <a:extLst>
                  <a:ext uri="{FF2B5EF4-FFF2-40B4-BE49-F238E27FC236}">
                    <a16:creationId xmlns:a16="http://schemas.microsoft.com/office/drawing/2014/main" id="{93712DC5-B3F3-40D4-A0E0-D46BCB6F2A9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7" name="Freeform 14497">
                <a:extLst>
                  <a:ext uri="{FF2B5EF4-FFF2-40B4-BE49-F238E27FC236}">
                    <a16:creationId xmlns:a16="http://schemas.microsoft.com/office/drawing/2014/main" id="{3FF50F32-C5C1-458C-9209-EDA0A967F2FC}"/>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8" name="Freeform 14498">
                <a:extLst>
                  <a:ext uri="{FF2B5EF4-FFF2-40B4-BE49-F238E27FC236}">
                    <a16:creationId xmlns:a16="http://schemas.microsoft.com/office/drawing/2014/main" id="{ABDC05EE-F260-4266-BF76-2341AFDAF92D}"/>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9" name="Freeform 14499">
                <a:extLst>
                  <a:ext uri="{FF2B5EF4-FFF2-40B4-BE49-F238E27FC236}">
                    <a16:creationId xmlns:a16="http://schemas.microsoft.com/office/drawing/2014/main" id="{CBD7EF39-4E53-4BC2-A434-0DFAE603776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0" name="Freeform 14500">
                <a:extLst>
                  <a:ext uri="{FF2B5EF4-FFF2-40B4-BE49-F238E27FC236}">
                    <a16:creationId xmlns:a16="http://schemas.microsoft.com/office/drawing/2014/main" id="{65227D51-8244-456E-802F-D0F65398E5D4}"/>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1" name="Freeform 14501">
                <a:extLst>
                  <a:ext uri="{FF2B5EF4-FFF2-40B4-BE49-F238E27FC236}">
                    <a16:creationId xmlns:a16="http://schemas.microsoft.com/office/drawing/2014/main" id="{5E484B6B-6D48-4822-8596-9AE83BD34C9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2" name="Freeform 14502">
                <a:extLst>
                  <a:ext uri="{FF2B5EF4-FFF2-40B4-BE49-F238E27FC236}">
                    <a16:creationId xmlns:a16="http://schemas.microsoft.com/office/drawing/2014/main" id="{DDDC5DEB-B5B2-4D9C-BD0B-74424C1CA5B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3" name="Freeform 14503">
                <a:extLst>
                  <a:ext uri="{FF2B5EF4-FFF2-40B4-BE49-F238E27FC236}">
                    <a16:creationId xmlns:a16="http://schemas.microsoft.com/office/drawing/2014/main" id="{766DCF05-148C-4FCC-93C6-B38E2F7997E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4" name="Freeform 14504">
                <a:extLst>
                  <a:ext uri="{FF2B5EF4-FFF2-40B4-BE49-F238E27FC236}">
                    <a16:creationId xmlns:a16="http://schemas.microsoft.com/office/drawing/2014/main" id="{6BB35D1F-CE5F-4B0C-9BF8-CB0909C0B7E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5" name="Freeform 14505">
                <a:extLst>
                  <a:ext uri="{FF2B5EF4-FFF2-40B4-BE49-F238E27FC236}">
                    <a16:creationId xmlns:a16="http://schemas.microsoft.com/office/drawing/2014/main" id="{74A47029-39B7-4CE5-9271-0B654301B04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6" name="Freeform 14506">
                <a:extLst>
                  <a:ext uri="{FF2B5EF4-FFF2-40B4-BE49-F238E27FC236}">
                    <a16:creationId xmlns:a16="http://schemas.microsoft.com/office/drawing/2014/main" id="{E98F95D5-7F40-4C9B-BAB4-7F9914F2F480}"/>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7" name="Freeform 14507">
                <a:extLst>
                  <a:ext uri="{FF2B5EF4-FFF2-40B4-BE49-F238E27FC236}">
                    <a16:creationId xmlns:a16="http://schemas.microsoft.com/office/drawing/2014/main" id="{A1142010-5E50-401F-8927-902AC2161A3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8" name="Freeform 14508">
                <a:extLst>
                  <a:ext uri="{FF2B5EF4-FFF2-40B4-BE49-F238E27FC236}">
                    <a16:creationId xmlns:a16="http://schemas.microsoft.com/office/drawing/2014/main" id="{11369F7F-02C6-41F1-990C-C7733531419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9" name="Freeform 14509">
                <a:extLst>
                  <a:ext uri="{FF2B5EF4-FFF2-40B4-BE49-F238E27FC236}">
                    <a16:creationId xmlns:a16="http://schemas.microsoft.com/office/drawing/2014/main" id="{67DED4D5-6ADC-435C-B63F-2F8B388D21AA}"/>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0" name="Freeform 14510">
                <a:extLst>
                  <a:ext uri="{FF2B5EF4-FFF2-40B4-BE49-F238E27FC236}">
                    <a16:creationId xmlns:a16="http://schemas.microsoft.com/office/drawing/2014/main" id="{7F5C8D05-D5CB-4F91-B5C9-49592550C4E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1" name="Freeform 14511">
                <a:extLst>
                  <a:ext uri="{FF2B5EF4-FFF2-40B4-BE49-F238E27FC236}">
                    <a16:creationId xmlns:a16="http://schemas.microsoft.com/office/drawing/2014/main" id="{1E11E116-20BB-4C80-A28F-05546C78517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2" name="Freeform 14512">
                <a:extLst>
                  <a:ext uri="{FF2B5EF4-FFF2-40B4-BE49-F238E27FC236}">
                    <a16:creationId xmlns:a16="http://schemas.microsoft.com/office/drawing/2014/main" id="{54912657-F15B-4994-961F-774F49A8E093}"/>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3" name="Freeform 14513">
                <a:extLst>
                  <a:ext uri="{FF2B5EF4-FFF2-40B4-BE49-F238E27FC236}">
                    <a16:creationId xmlns:a16="http://schemas.microsoft.com/office/drawing/2014/main" id="{D3F218A3-A6EB-4EF4-8E0F-98D1AC58750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4" name="Freeform 14514">
                <a:extLst>
                  <a:ext uri="{FF2B5EF4-FFF2-40B4-BE49-F238E27FC236}">
                    <a16:creationId xmlns:a16="http://schemas.microsoft.com/office/drawing/2014/main" id="{7724F085-3625-471C-8324-B33C0B2DF6F3}"/>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5" name="Freeform 14515">
                <a:extLst>
                  <a:ext uri="{FF2B5EF4-FFF2-40B4-BE49-F238E27FC236}">
                    <a16:creationId xmlns:a16="http://schemas.microsoft.com/office/drawing/2014/main" id="{5C2138D1-BF0F-45A2-BCAB-F5C151BDDCA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6" name="Freeform 14516">
                <a:extLst>
                  <a:ext uri="{FF2B5EF4-FFF2-40B4-BE49-F238E27FC236}">
                    <a16:creationId xmlns:a16="http://schemas.microsoft.com/office/drawing/2014/main" id="{3B376977-BA69-435D-98A6-02F56575D1FF}"/>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7" name="Freeform 14517">
                <a:extLst>
                  <a:ext uri="{FF2B5EF4-FFF2-40B4-BE49-F238E27FC236}">
                    <a16:creationId xmlns:a16="http://schemas.microsoft.com/office/drawing/2014/main" id="{A3103706-CFFE-4407-A3A9-CBB07A73EB1D}"/>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8" name="Freeform 14518">
                <a:extLst>
                  <a:ext uri="{FF2B5EF4-FFF2-40B4-BE49-F238E27FC236}">
                    <a16:creationId xmlns:a16="http://schemas.microsoft.com/office/drawing/2014/main" id="{6D6D83D2-D191-4B49-9A7B-AE7885775CD6}"/>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9" name="Freeform 14519">
                <a:extLst>
                  <a:ext uri="{FF2B5EF4-FFF2-40B4-BE49-F238E27FC236}">
                    <a16:creationId xmlns:a16="http://schemas.microsoft.com/office/drawing/2014/main" id="{7DD00A24-D88E-4003-B477-613A10921ECB}"/>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0" name="Freeform 14520">
                <a:extLst>
                  <a:ext uri="{FF2B5EF4-FFF2-40B4-BE49-F238E27FC236}">
                    <a16:creationId xmlns:a16="http://schemas.microsoft.com/office/drawing/2014/main" id="{E4B800AF-D9EA-43B4-A77C-7DF826FF4E7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1" name="Freeform 14521">
                <a:extLst>
                  <a:ext uri="{FF2B5EF4-FFF2-40B4-BE49-F238E27FC236}">
                    <a16:creationId xmlns:a16="http://schemas.microsoft.com/office/drawing/2014/main" id="{84590D97-5879-49D9-800D-591A61CF0E0B}"/>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2" name="Freeform 14522">
                <a:extLst>
                  <a:ext uri="{FF2B5EF4-FFF2-40B4-BE49-F238E27FC236}">
                    <a16:creationId xmlns:a16="http://schemas.microsoft.com/office/drawing/2014/main" id="{A2EA0A5C-1BC9-4967-9910-2B61A4F933D4}"/>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3" name="Freeform 14523">
                <a:extLst>
                  <a:ext uri="{FF2B5EF4-FFF2-40B4-BE49-F238E27FC236}">
                    <a16:creationId xmlns:a16="http://schemas.microsoft.com/office/drawing/2014/main" id="{0AC076CA-107C-490F-ADEE-85D120555F41}"/>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4" name="Freeform 14524">
                <a:extLst>
                  <a:ext uri="{FF2B5EF4-FFF2-40B4-BE49-F238E27FC236}">
                    <a16:creationId xmlns:a16="http://schemas.microsoft.com/office/drawing/2014/main" id="{311EEDE9-3F72-4061-8762-9C4547F0B515}"/>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5" name="Freeform 14525">
                <a:extLst>
                  <a:ext uri="{FF2B5EF4-FFF2-40B4-BE49-F238E27FC236}">
                    <a16:creationId xmlns:a16="http://schemas.microsoft.com/office/drawing/2014/main" id="{0A5EF17F-A3B9-44EA-B538-7AE6ACC43250}"/>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6" name="Freeform 14526">
                <a:extLst>
                  <a:ext uri="{FF2B5EF4-FFF2-40B4-BE49-F238E27FC236}">
                    <a16:creationId xmlns:a16="http://schemas.microsoft.com/office/drawing/2014/main" id="{D9ECA080-142D-4DA8-AA5F-C71E7843A9C0}"/>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7" name="Freeform 14527">
                <a:extLst>
                  <a:ext uri="{FF2B5EF4-FFF2-40B4-BE49-F238E27FC236}">
                    <a16:creationId xmlns:a16="http://schemas.microsoft.com/office/drawing/2014/main" id="{1D4CECA8-7773-4CBD-AC93-E31AD2BB5078}"/>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8" name="Freeform 14528">
                <a:extLst>
                  <a:ext uri="{FF2B5EF4-FFF2-40B4-BE49-F238E27FC236}">
                    <a16:creationId xmlns:a16="http://schemas.microsoft.com/office/drawing/2014/main" id="{ABF55078-874A-4CD3-874C-468D2D8C5874}"/>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9" name="Freeform 14529">
                <a:extLst>
                  <a:ext uri="{FF2B5EF4-FFF2-40B4-BE49-F238E27FC236}">
                    <a16:creationId xmlns:a16="http://schemas.microsoft.com/office/drawing/2014/main" id="{A2B08B36-9F39-4F1B-B15F-63578100DD5B}"/>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0" name="Freeform 14530">
                <a:extLst>
                  <a:ext uri="{FF2B5EF4-FFF2-40B4-BE49-F238E27FC236}">
                    <a16:creationId xmlns:a16="http://schemas.microsoft.com/office/drawing/2014/main" id="{6B35103F-13CF-4C85-B09B-9C6D47AD69D1}"/>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1" name="Freeform 14531">
                <a:extLst>
                  <a:ext uri="{FF2B5EF4-FFF2-40B4-BE49-F238E27FC236}">
                    <a16:creationId xmlns:a16="http://schemas.microsoft.com/office/drawing/2014/main" id="{E7417FD3-904A-42C3-9465-2FD204F9DB78}"/>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2" name="Freeform 14532">
                <a:extLst>
                  <a:ext uri="{FF2B5EF4-FFF2-40B4-BE49-F238E27FC236}">
                    <a16:creationId xmlns:a16="http://schemas.microsoft.com/office/drawing/2014/main" id="{040B1C56-B82E-4E5C-9EC9-A07DFD34A559}"/>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3" name="Freeform 14533">
                <a:extLst>
                  <a:ext uri="{FF2B5EF4-FFF2-40B4-BE49-F238E27FC236}">
                    <a16:creationId xmlns:a16="http://schemas.microsoft.com/office/drawing/2014/main" id="{E71EBB07-9849-492F-8D16-7E8D2EDB68E2}"/>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4" name="Freeform 14534">
                <a:extLst>
                  <a:ext uri="{FF2B5EF4-FFF2-40B4-BE49-F238E27FC236}">
                    <a16:creationId xmlns:a16="http://schemas.microsoft.com/office/drawing/2014/main" id="{255CEBB7-E0E3-4FAE-B7EE-EEE3EB07DADD}"/>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5" name="Freeform 14535">
                <a:extLst>
                  <a:ext uri="{FF2B5EF4-FFF2-40B4-BE49-F238E27FC236}">
                    <a16:creationId xmlns:a16="http://schemas.microsoft.com/office/drawing/2014/main" id="{D9EC9C21-8980-4DCA-851B-F1FCD4882912}"/>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6" name="Freeform 14536">
                <a:extLst>
                  <a:ext uri="{FF2B5EF4-FFF2-40B4-BE49-F238E27FC236}">
                    <a16:creationId xmlns:a16="http://schemas.microsoft.com/office/drawing/2014/main" id="{A7E99879-7DFB-4245-BFE2-E80DCE64549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7" name="Freeform 14537">
                <a:extLst>
                  <a:ext uri="{FF2B5EF4-FFF2-40B4-BE49-F238E27FC236}">
                    <a16:creationId xmlns:a16="http://schemas.microsoft.com/office/drawing/2014/main" id="{73100497-8791-49C2-9672-6314E59342D6}"/>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8" name="Freeform 14538">
                <a:extLst>
                  <a:ext uri="{FF2B5EF4-FFF2-40B4-BE49-F238E27FC236}">
                    <a16:creationId xmlns:a16="http://schemas.microsoft.com/office/drawing/2014/main" id="{4731C91C-35AD-4314-A427-B16C13F0C3E3}"/>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9" name="Freeform 14539">
                <a:extLst>
                  <a:ext uri="{FF2B5EF4-FFF2-40B4-BE49-F238E27FC236}">
                    <a16:creationId xmlns:a16="http://schemas.microsoft.com/office/drawing/2014/main" id="{CA6DC668-0B31-4689-B5DB-A9502FB21C3D}"/>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0" name="Freeform 14540">
                <a:extLst>
                  <a:ext uri="{FF2B5EF4-FFF2-40B4-BE49-F238E27FC236}">
                    <a16:creationId xmlns:a16="http://schemas.microsoft.com/office/drawing/2014/main" id="{64569225-5B7C-4315-B37B-4F7A82B5B454}"/>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1" name="Freeform 14541">
                <a:extLst>
                  <a:ext uri="{FF2B5EF4-FFF2-40B4-BE49-F238E27FC236}">
                    <a16:creationId xmlns:a16="http://schemas.microsoft.com/office/drawing/2014/main" id="{2031DB24-5282-4E92-90E6-17FB86849221}"/>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2" name="Freeform 14542">
                <a:extLst>
                  <a:ext uri="{FF2B5EF4-FFF2-40B4-BE49-F238E27FC236}">
                    <a16:creationId xmlns:a16="http://schemas.microsoft.com/office/drawing/2014/main" id="{20DF3A06-14F2-453F-8DED-8293245BE31F}"/>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3" name="Freeform 14543">
                <a:extLst>
                  <a:ext uri="{FF2B5EF4-FFF2-40B4-BE49-F238E27FC236}">
                    <a16:creationId xmlns:a16="http://schemas.microsoft.com/office/drawing/2014/main" id="{C581D60D-E731-458A-BC48-913F09E56C2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4" name="Freeform 14544">
                <a:extLst>
                  <a:ext uri="{FF2B5EF4-FFF2-40B4-BE49-F238E27FC236}">
                    <a16:creationId xmlns:a16="http://schemas.microsoft.com/office/drawing/2014/main" id="{F523AD31-534F-4EC3-B648-DBCCEF44E6A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5" name="Freeform 14545">
                <a:extLst>
                  <a:ext uri="{FF2B5EF4-FFF2-40B4-BE49-F238E27FC236}">
                    <a16:creationId xmlns:a16="http://schemas.microsoft.com/office/drawing/2014/main" id="{E4B36323-34B3-4284-A6FB-CE3F44756FE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6" name="Freeform 14546">
                <a:extLst>
                  <a:ext uri="{FF2B5EF4-FFF2-40B4-BE49-F238E27FC236}">
                    <a16:creationId xmlns:a16="http://schemas.microsoft.com/office/drawing/2014/main" id="{689B8FEE-8836-4939-B43E-18D4B68189B7}"/>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7" name="Freeform 14547">
                <a:extLst>
                  <a:ext uri="{FF2B5EF4-FFF2-40B4-BE49-F238E27FC236}">
                    <a16:creationId xmlns:a16="http://schemas.microsoft.com/office/drawing/2014/main" id="{739A88A3-F546-4016-80BC-E65ACAE1C3F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8" name="Freeform 14548">
                <a:extLst>
                  <a:ext uri="{FF2B5EF4-FFF2-40B4-BE49-F238E27FC236}">
                    <a16:creationId xmlns:a16="http://schemas.microsoft.com/office/drawing/2014/main" id="{4390F406-F0BA-46A5-8E45-6137AB93B47D}"/>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9" name="Freeform 14549">
                <a:extLst>
                  <a:ext uri="{FF2B5EF4-FFF2-40B4-BE49-F238E27FC236}">
                    <a16:creationId xmlns:a16="http://schemas.microsoft.com/office/drawing/2014/main" id="{A47083A9-A36D-4BB1-9E32-D3FFCF35F42E}"/>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0" name="Freeform 14550">
                <a:extLst>
                  <a:ext uri="{FF2B5EF4-FFF2-40B4-BE49-F238E27FC236}">
                    <a16:creationId xmlns:a16="http://schemas.microsoft.com/office/drawing/2014/main" id="{6680AE17-1012-47E7-9A17-C59FC2089877}"/>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1" name="Freeform 14551">
                <a:extLst>
                  <a:ext uri="{FF2B5EF4-FFF2-40B4-BE49-F238E27FC236}">
                    <a16:creationId xmlns:a16="http://schemas.microsoft.com/office/drawing/2014/main" id="{B09DE0D7-3EF5-4261-BA1B-94D445E77F5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2" name="Freeform 14552">
                <a:extLst>
                  <a:ext uri="{FF2B5EF4-FFF2-40B4-BE49-F238E27FC236}">
                    <a16:creationId xmlns:a16="http://schemas.microsoft.com/office/drawing/2014/main" id="{F7158EA1-F518-49C3-8C0F-FDA866B87BB0}"/>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3" name="Freeform 14553">
                <a:extLst>
                  <a:ext uri="{FF2B5EF4-FFF2-40B4-BE49-F238E27FC236}">
                    <a16:creationId xmlns:a16="http://schemas.microsoft.com/office/drawing/2014/main" id="{7F8AB6BC-18FF-4D30-9BB9-AE08DB1EE28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4" name="Freeform 14554">
                <a:extLst>
                  <a:ext uri="{FF2B5EF4-FFF2-40B4-BE49-F238E27FC236}">
                    <a16:creationId xmlns:a16="http://schemas.microsoft.com/office/drawing/2014/main" id="{C05AE5A3-50B3-426F-BC94-11284CF26D21}"/>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5" name="Freeform 14555">
                <a:extLst>
                  <a:ext uri="{FF2B5EF4-FFF2-40B4-BE49-F238E27FC236}">
                    <a16:creationId xmlns:a16="http://schemas.microsoft.com/office/drawing/2014/main" id="{255C7907-34AE-4813-BF23-2895016E08F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6" name="Freeform 14556">
                <a:extLst>
                  <a:ext uri="{FF2B5EF4-FFF2-40B4-BE49-F238E27FC236}">
                    <a16:creationId xmlns:a16="http://schemas.microsoft.com/office/drawing/2014/main" id="{A901CDCF-6EAB-4A5D-98BF-3D6BB202C20E}"/>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7" name="Freeform 14557">
                <a:extLst>
                  <a:ext uri="{FF2B5EF4-FFF2-40B4-BE49-F238E27FC236}">
                    <a16:creationId xmlns:a16="http://schemas.microsoft.com/office/drawing/2014/main" id="{A577CB11-F86C-48AE-8936-E5B9491E3A4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8" name="Freeform 14558">
                <a:extLst>
                  <a:ext uri="{FF2B5EF4-FFF2-40B4-BE49-F238E27FC236}">
                    <a16:creationId xmlns:a16="http://schemas.microsoft.com/office/drawing/2014/main" id="{8796342A-1760-4F11-9886-41914346107D}"/>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9" name="Freeform 14559">
                <a:extLst>
                  <a:ext uri="{FF2B5EF4-FFF2-40B4-BE49-F238E27FC236}">
                    <a16:creationId xmlns:a16="http://schemas.microsoft.com/office/drawing/2014/main" id="{B3737BF9-64F5-4434-AABA-4CE394150B15}"/>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0" name="Freeform 14560">
                <a:extLst>
                  <a:ext uri="{FF2B5EF4-FFF2-40B4-BE49-F238E27FC236}">
                    <a16:creationId xmlns:a16="http://schemas.microsoft.com/office/drawing/2014/main" id="{81FC2E22-C6CA-483F-988B-517F897AC459}"/>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1" name="Freeform 14561">
                <a:extLst>
                  <a:ext uri="{FF2B5EF4-FFF2-40B4-BE49-F238E27FC236}">
                    <a16:creationId xmlns:a16="http://schemas.microsoft.com/office/drawing/2014/main" id="{79FF17D7-74DF-4A79-BA21-023C53764521}"/>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2" name="Freeform 14562">
                <a:extLst>
                  <a:ext uri="{FF2B5EF4-FFF2-40B4-BE49-F238E27FC236}">
                    <a16:creationId xmlns:a16="http://schemas.microsoft.com/office/drawing/2014/main" id="{FEDFD14B-8DD1-490B-8516-15078434A5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3" name="Freeform 14563">
                <a:extLst>
                  <a:ext uri="{FF2B5EF4-FFF2-40B4-BE49-F238E27FC236}">
                    <a16:creationId xmlns:a16="http://schemas.microsoft.com/office/drawing/2014/main" id="{C4B88721-B495-4988-A09E-11D0684DDC16}"/>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4" name="Freeform 14564">
                <a:extLst>
                  <a:ext uri="{FF2B5EF4-FFF2-40B4-BE49-F238E27FC236}">
                    <a16:creationId xmlns:a16="http://schemas.microsoft.com/office/drawing/2014/main" id="{118DCA58-EE40-4358-B6E3-F529CF263C94}"/>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5" name="Freeform 14565">
                <a:extLst>
                  <a:ext uri="{FF2B5EF4-FFF2-40B4-BE49-F238E27FC236}">
                    <a16:creationId xmlns:a16="http://schemas.microsoft.com/office/drawing/2014/main" id="{B887E9DC-2ABF-4D09-B2B5-37CA0DA7067C}"/>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6" name="Freeform 14566">
                <a:extLst>
                  <a:ext uri="{FF2B5EF4-FFF2-40B4-BE49-F238E27FC236}">
                    <a16:creationId xmlns:a16="http://schemas.microsoft.com/office/drawing/2014/main" id="{3E015073-E516-4219-B433-3876414E5F70}"/>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7" name="Freeform 14567">
                <a:extLst>
                  <a:ext uri="{FF2B5EF4-FFF2-40B4-BE49-F238E27FC236}">
                    <a16:creationId xmlns:a16="http://schemas.microsoft.com/office/drawing/2014/main" id="{CE931D4D-E1B4-4659-B352-A9589F698348}"/>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8" name="Freeform 14568">
                <a:extLst>
                  <a:ext uri="{FF2B5EF4-FFF2-40B4-BE49-F238E27FC236}">
                    <a16:creationId xmlns:a16="http://schemas.microsoft.com/office/drawing/2014/main" id="{124CFA08-D49E-421E-B0D4-B5F4FE91DB50}"/>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9" name="Freeform 14569">
                <a:extLst>
                  <a:ext uri="{FF2B5EF4-FFF2-40B4-BE49-F238E27FC236}">
                    <a16:creationId xmlns:a16="http://schemas.microsoft.com/office/drawing/2014/main" id="{844330A9-B98D-4841-94CA-7F68000955D7}"/>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0" name="Freeform 14570">
                <a:extLst>
                  <a:ext uri="{FF2B5EF4-FFF2-40B4-BE49-F238E27FC236}">
                    <a16:creationId xmlns:a16="http://schemas.microsoft.com/office/drawing/2014/main" id="{6C03730E-3ABD-473A-9912-16BD801A31DB}"/>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1" name="Freeform 14571">
                <a:extLst>
                  <a:ext uri="{FF2B5EF4-FFF2-40B4-BE49-F238E27FC236}">
                    <a16:creationId xmlns:a16="http://schemas.microsoft.com/office/drawing/2014/main" id="{BF2590F0-BFFA-4D62-A766-761F076D8D5D}"/>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2" name="Freeform 14572">
                <a:extLst>
                  <a:ext uri="{FF2B5EF4-FFF2-40B4-BE49-F238E27FC236}">
                    <a16:creationId xmlns:a16="http://schemas.microsoft.com/office/drawing/2014/main" id="{81A02004-A016-4586-94B1-B5FACC07CE8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3" name="Freeform 14573">
                <a:extLst>
                  <a:ext uri="{FF2B5EF4-FFF2-40B4-BE49-F238E27FC236}">
                    <a16:creationId xmlns:a16="http://schemas.microsoft.com/office/drawing/2014/main" id="{A808AAA8-2743-4508-BFCA-D5FADE0CAFE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4" name="Freeform 14574">
                <a:extLst>
                  <a:ext uri="{FF2B5EF4-FFF2-40B4-BE49-F238E27FC236}">
                    <a16:creationId xmlns:a16="http://schemas.microsoft.com/office/drawing/2014/main" id="{56B8FDD5-42B5-40E4-85D8-AEFA00AFF919}"/>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5" name="Freeform 14575">
                <a:extLst>
                  <a:ext uri="{FF2B5EF4-FFF2-40B4-BE49-F238E27FC236}">
                    <a16:creationId xmlns:a16="http://schemas.microsoft.com/office/drawing/2014/main" id="{D7CEFEFF-1B6A-4451-B92D-B11ED26FC14E}"/>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6" name="Freeform 14576">
                <a:extLst>
                  <a:ext uri="{FF2B5EF4-FFF2-40B4-BE49-F238E27FC236}">
                    <a16:creationId xmlns:a16="http://schemas.microsoft.com/office/drawing/2014/main" id="{7F2321E5-AC59-4A2D-90FA-8D42756AA9E1}"/>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7" name="Freeform 14577">
                <a:extLst>
                  <a:ext uri="{FF2B5EF4-FFF2-40B4-BE49-F238E27FC236}">
                    <a16:creationId xmlns:a16="http://schemas.microsoft.com/office/drawing/2014/main" id="{139C1207-7682-4A8C-B731-9234E8D61876}"/>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8" name="Freeform 14578">
                <a:extLst>
                  <a:ext uri="{FF2B5EF4-FFF2-40B4-BE49-F238E27FC236}">
                    <a16:creationId xmlns:a16="http://schemas.microsoft.com/office/drawing/2014/main" id="{F975595F-34FC-4D03-A11B-282B29C8CA37}"/>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9" name="Freeform 14579">
                <a:extLst>
                  <a:ext uri="{FF2B5EF4-FFF2-40B4-BE49-F238E27FC236}">
                    <a16:creationId xmlns:a16="http://schemas.microsoft.com/office/drawing/2014/main" id="{DA689AC8-5F0D-47CF-9D50-F43A058FEFD3}"/>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0" name="Freeform 14580">
                <a:extLst>
                  <a:ext uri="{FF2B5EF4-FFF2-40B4-BE49-F238E27FC236}">
                    <a16:creationId xmlns:a16="http://schemas.microsoft.com/office/drawing/2014/main" id="{5E00A4ED-8F3B-4731-AD8A-53FE097201E9}"/>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1" name="Freeform 14581">
                <a:extLst>
                  <a:ext uri="{FF2B5EF4-FFF2-40B4-BE49-F238E27FC236}">
                    <a16:creationId xmlns:a16="http://schemas.microsoft.com/office/drawing/2014/main" id="{DCD31A2C-4CD0-4040-B339-C8C6F9472060}"/>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2" name="Freeform 14582">
                <a:extLst>
                  <a:ext uri="{FF2B5EF4-FFF2-40B4-BE49-F238E27FC236}">
                    <a16:creationId xmlns:a16="http://schemas.microsoft.com/office/drawing/2014/main" id="{0661EF67-A0AD-4CFD-9FE9-CD726EAEC650}"/>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3" name="Freeform 14583">
                <a:extLst>
                  <a:ext uri="{FF2B5EF4-FFF2-40B4-BE49-F238E27FC236}">
                    <a16:creationId xmlns:a16="http://schemas.microsoft.com/office/drawing/2014/main" id="{2F2E7E49-B645-4D03-9993-61AB2615E3D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4" name="Freeform 14584">
                <a:extLst>
                  <a:ext uri="{FF2B5EF4-FFF2-40B4-BE49-F238E27FC236}">
                    <a16:creationId xmlns:a16="http://schemas.microsoft.com/office/drawing/2014/main" id="{709E6801-E094-4624-9261-A91A47A1BD57}"/>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5" name="Freeform 14585">
                <a:extLst>
                  <a:ext uri="{FF2B5EF4-FFF2-40B4-BE49-F238E27FC236}">
                    <a16:creationId xmlns:a16="http://schemas.microsoft.com/office/drawing/2014/main" id="{D3F90CB6-2DE8-47B8-9DEC-343DF6954F1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6" name="Freeform 14586">
                <a:extLst>
                  <a:ext uri="{FF2B5EF4-FFF2-40B4-BE49-F238E27FC236}">
                    <a16:creationId xmlns:a16="http://schemas.microsoft.com/office/drawing/2014/main" id="{3B5D8DF5-2C5A-4BA0-8B84-ADDB033C7404}"/>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7" name="Freeform 14587">
                <a:extLst>
                  <a:ext uri="{FF2B5EF4-FFF2-40B4-BE49-F238E27FC236}">
                    <a16:creationId xmlns:a16="http://schemas.microsoft.com/office/drawing/2014/main" id="{9F6FD744-337A-432D-A2B9-72088DE849F1}"/>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8" name="Freeform 14588">
                <a:extLst>
                  <a:ext uri="{FF2B5EF4-FFF2-40B4-BE49-F238E27FC236}">
                    <a16:creationId xmlns:a16="http://schemas.microsoft.com/office/drawing/2014/main" id="{4151F7F6-DA77-4018-BC33-63243F25B9B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9" name="Freeform 14589">
                <a:extLst>
                  <a:ext uri="{FF2B5EF4-FFF2-40B4-BE49-F238E27FC236}">
                    <a16:creationId xmlns:a16="http://schemas.microsoft.com/office/drawing/2014/main" id="{88D701EF-5E34-4350-B5DE-BB1727C8DA55}"/>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0" name="Freeform 14590">
                <a:extLst>
                  <a:ext uri="{FF2B5EF4-FFF2-40B4-BE49-F238E27FC236}">
                    <a16:creationId xmlns:a16="http://schemas.microsoft.com/office/drawing/2014/main" id="{F8423763-5700-4CD0-BC95-1C724F58B113}"/>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1" name="Freeform 14591">
                <a:extLst>
                  <a:ext uri="{FF2B5EF4-FFF2-40B4-BE49-F238E27FC236}">
                    <a16:creationId xmlns:a16="http://schemas.microsoft.com/office/drawing/2014/main" id="{D964710C-A64B-4B0F-9461-45626D304CD2}"/>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2" name="Freeform 14592">
                <a:extLst>
                  <a:ext uri="{FF2B5EF4-FFF2-40B4-BE49-F238E27FC236}">
                    <a16:creationId xmlns:a16="http://schemas.microsoft.com/office/drawing/2014/main" id="{4AC42448-001D-40C3-A5D7-F81031E87ED7}"/>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3" name="Freeform 14593">
                <a:extLst>
                  <a:ext uri="{FF2B5EF4-FFF2-40B4-BE49-F238E27FC236}">
                    <a16:creationId xmlns:a16="http://schemas.microsoft.com/office/drawing/2014/main" id="{389BC961-11CD-442C-A6E2-3477E1E741B9}"/>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4" name="Freeform 14594">
                <a:extLst>
                  <a:ext uri="{FF2B5EF4-FFF2-40B4-BE49-F238E27FC236}">
                    <a16:creationId xmlns:a16="http://schemas.microsoft.com/office/drawing/2014/main" id="{F45F9B17-7059-42BD-9EE1-806119D80DC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5" name="Freeform 14595">
                <a:extLst>
                  <a:ext uri="{FF2B5EF4-FFF2-40B4-BE49-F238E27FC236}">
                    <a16:creationId xmlns:a16="http://schemas.microsoft.com/office/drawing/2014/main" id="{9AE139DB-E09D-42A7-9090-C510507E15F6}"/>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6" name="Freeform 14596">
                <a:extLst>
                  <a:ext uri="{FF2B5EF4-FFF2-40B4-BE49-F238E27FC236}">
                    <a16:creationId xmlns:a16="http://schemas.microsoft.com/office/drawing/2014/main" id="{061CEDBD-263B-43A0-A1F1-AEA69A8EA8EB}"/>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7" name="Freeform 14597">
                <a:extLst>
                  <a:ext uri="{FF2B5EF4-FFF2-40B4-BE49-F238E27FC236}">
                    <a16:creationId xmlns:a16="http://schemas.microsoft.com/office/drawing/2014/main" id="{2CE5FE48-C432-40D1-81C4-ECC48A4BC851}"/>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8" name="Freeform 14598">
                <a:extLst>
                  <a:ext uri="{FF2B5EF4-FFF2-40B4-BE49-F238E27FC236}">
                    <a16:creationId xmlns:a16="http://schemas.microsoft.com/office/drawing/2014/main" id="{8C81964C-251E-4109-8C87-B10FFE928F7F}"/>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9" name="Freeform 14599">
                <a:extLst>
                  <a:ext uri="{FF2B5EF4-FFF2-40B4-BE49-F238E27FC236}">
                    <a16:creationId xmlns:a16="http://schemas.microsoft.com/office/drawing/2014/main" id="{908E9D01-C46D-4D36-9822-C3A28DA2B65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0" name="Freeform 14600">
                <a:extLst>
                  <a:ext uri="{FF2B5EF4-FFF2-40B4-BE49-F238E27FC236}">
                    <a16:creationId xmlns:a16="http://schemas.microsoft.com/office/drawing/2014/main" id="{992EF1E9-DFB8-4933-9992-C13B2F61C5D5}"/>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1" name="Freeform 14601">
                <a:extLst>
                  <a:ext uri="{FF2B5EF4-FFF2-40B4-BE49-F238E27FC236}">
                    <a16:creationId xmlns:a16="http://schemas.microsoft.com/office/drawing/2014/main" id="{3CCDF925-0503-49EB-A333-86D07D25D6C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2" name="Freeform 14602">
                <a:extLst>
                  <a:ext uri="{FF2B5EF4-FFF2-40B4-BE49-F238E27FC236}">
                    <a16:creationId xmlns:a16="http://schemas.microsoft.com/office/drawing/2014/main" id="{048F93E3-A62D-4BAA-9257-A353D18AC21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3" name="Freeform 14603">
                <a:extLst>
                  <a:ext uri="{FF2B5EF4-FFF2-40B4-BE49-F238E27FC236}">
                    <a16:creationId xmlns:a16="http://schemas.microsoft.com/office/drawing/2014/main" id="{F42320F4-93F2-4AC8-B981-C25FAD2C6F6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4" name="Freeform 14604">
                <a:extLst>
                  <a:ext uri="{FF2B5EF4-FFF2-40B4-BE49-F238E27FC236}">
                    <a16:creationId xmlns:a16="http://schemas.microsoft.com/office/drawing/2014/main" id="{8768944A-6DD5-4F6A-A705-C650E6F06D27}"/>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5" name="Freeform 14605">
                <a:extLst>
                  <a:ext uri="{FF2B5EF4-FFF2-40B4-BE49-F238E27FC236}">
                    <a16:creationId xmlns:a16="http://schemas.microsoft.com/office/drawing/2014/main" id="{43B16A21-6397-4751-8976-E574F215731D}"/>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6" name="Freeform 14606">
                <a:extLst>
                  <a:ext uri="{FF2B5EF4-FFF2-40B4-BE49-F238E27FC236}">
                    <a16:creationId xmlns:a16="http://schemas.microsoft.com/office/drawing/2014/main" id="{11CF7F7B-3D9B-49C5-8368-763252B0E5A1}"/>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7" name="Freeform 14607">
                <a:extLst>
                  <a:ext uri="{FF2B5EF4-FFF2-40B4-BE49-F238E27FC236}">
                    <a16:creationId xmlns:a16="http://schemas.microsoft.com/office/drawing/2014/main" id="{50E8061D-CF13-4858-980A-B71FE60EF0D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8" name="Freeform 14608">
                <a:extLst>
                  <a:ext uri="{FF2B5EF4-FFF2-40B4-BE49-F238E27FC236}">
                    <a16:creationId xmlns:a16="http://schemas.microsoft.com/office/drawing/2014/main" id="{AA472EB9-D1A3-4B48-AA4D-E3DF6E105A3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9" name="Freeform 14609">
                <a:extLst>
                  <a:ext uri="{FF2B5EF4-FFF2-40B4-BE49-F238E27FC236}">
                    <a16:creationId xmlns:a16="http://schemas.microsoft.com/office/drawing/2014/main" id="{9F66E1CF-8DF1-4C8C-8AC9-E8E6C9BA0FA6}"/>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0" name="Freeform 14610">
                <a:extLst>
                  <a:ext uri="{FF2B5EF4-FFF2-40B4-BE49-F238E27FC236}">
                    <a16:creationId xmlns:a16="http://schemas.microsoft.com/office/drawing/2014/main" id="{72833FB3-CC9C-4641-A2FF-AA35C693BD5A}"/>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1" name="Freeform 14611">
                <a:extLst>
                  <a:ext uri="{FF2B5EF4-FFF2-40B4-BE49-F238E27FC236}">
                    <a16:creationId xmlns:a16="http://schemas.microsoft.com/office/drawing/2014/main" id="{2DC89DB0-14C8-4A3A-92B0-0778F25FFF7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2" name="Freeform 14612">
                <a:extLst>
                  <a:ext uri="{FF2B5EF4-FFF2-40B4-BE49-F238E27FC236}">
                    <a16:creationId xmlns:a16="http://schemas.microsoft.com/office/drawing/2014/main" id="{10478AE0-5783-4663-B788-2CDCE2CDC222}"/>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3" name="Freeform 14613">
                <a:extLst>
                  <a:ext uri="{FF2B5EF4-FFF2-40B4-BE49-F238E27FC236}">
                    <a16:creationId xmlns:a16="http://schemas.microsoft.com/office/drawing/2014/main" id="{904DA625-09FB-4B6F-88D8-5F405E89B05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4" name="Freeform 14614">
                <a:extLst>
                  <a:ext uri="{FF2B5EF4-FFF2-40B4-BE49-F238E27FC236}">
                    <a16:creationId xmlns:a16="http://schemas.microsoft.com/office/drawing/2014/main" id="{69DD5C5F-5AB5-4CCF-97A0-9692258AB413}"/>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5" name="Freeform 14615">
                <a:extLst>
                  <a:ext uri="{FF2B5EF4-FFF2-40B4-BE49-F238E27FC236}">
                    <a16:creationId xmlns:a16="http://schemas.microsoft.com/office/drawing/2014/main" id="{B739B6F3-4E5A-4479-AD9F-0758F6D539EF}"/>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6" name="Freeform 14616">
                <a:extLst>
                  <a:ext uri="{FF2B5EF4-FFF2-40B4-BE49-F238E27FC236}">
                    <a16:creationId xmlns:a16="http://schemas.microsoft.com/office/drawing/2014/main" id="{5832EE29-6F95-453C-A43B-E2BBEF434BD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7" name="Freeform 14617">
                <a:extLst>
                  <a:ext uri="{FF2B5EF4-FFF2-40B4-BE49-F238E27FC236}">
                    <a16:creationId xmlns:a16="http://schemas.microsoft.com/office/drawing/2014/main" id="{399B2B24-0F48-4B2D-95D8-E0143FAECED9}"/>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8" name="Freeform 14618">
                <a:extLst>
                  <a:ext uri="{FF2B5EF4-FFF2-40B4-BE49-F238E27FC236}">
                    <a16:creationId xmlns:a16="http://schemas.microsoft.com/office/drawing/2014/main" id="{7ACCDFE2-C66F-47F5-B4A5-AD50EEB2F86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9" name="Freeform 14619">
                <a:extLst>
                  <a:ext uri="{FF2B5EF4-FFF2-40B4-BE49-F238E27FC236}">
                    <a16:creationId xmlns:a16="http://schemas.microsoft.com/office/drawing/2014/main" id="{A954500F-D89C-453E-99A3-613C197DBA8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0" name="Freeform 14620">
                <a:extLst>
                  <a:ext uri="{FF2B5EF4-FFF2-40B4-BE49-F238E27FC236}">
                    <a16:creationId xmlns:a16="http://schemas.microsoft.com/office/drawing/2014/main" id="{E95C7E01-337C-49B4-BAFA-6B798F21379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1" name="Freeform 14621">
                <a:extLst>
                  <a:ext uri="{FF2B5EF4-FFF2-40B4-BE49-F238E27FC236}">
                    <a16:creationId xmlns:a16="http://schemas.microsoft.com/office/drawing/2014/main" id="{49C0D673-CD39-4509-97F9-3F226B8BF912}"/>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2" name="Freeform 14622">
                <a:extLst>
                  <a:ext uri="{FF2B5EF4-FFF2-40B4-BE49-F238E27FC236}">
                    <a16:creationId xmlns:a16="http://schemas.microsoft.com/office/drawing/2014/main" id="{A433DF96-E222-4CF2-ABF1-18A446D5E363}"/>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3" name="Freeform 14623">
                <a:extLst>
                  <a:ext uri="{FF2B5EF4-FFF2-40B4-BE49-F238E27FC236}">
                    <a16:creationId xmlns:a16="http://schemas.microsoft.com/office/drawing/2014/main" id="{91E3267C-29E9-4E60-AF55-F4D9E4F92213}"/>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4" name="Freeform 14624">
                <a:extLst>
                  <a:ext uri="{FF2B5EF4-FFF2-40B4-BE49-F238E27FC236}">
                    <a16:creationId xmlns:a16="http://schemas.microsoft.com/office/drawing/2014/main" id="{5B7AB435-CD45-4943-904B-BD72F54AE0E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5" name="Freeform 14625">
                <a:extLst>
                  <a:ext uri="{FF2B5EF4-FFF2-40B4-BE49-F238E27FC236}">
                    <a16:creationId xmlns:a16="http://schemas.microsoft.com/office/drawing/2014/main" id="{4EC1406B-48BE-4B70-B251-44F73AB5F22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6" name="Freeform 14626">
                <a:extLst>
                  <a:ext uri="{FF2B5EF4-FFF2-40B4-BE49-F238E27FC236}">
                    <a16:creationId xmlns:a16="http://schemas.microsoft.com/office/drawing/2014/main" id="{58AAB289-D59E-45F3-9FA2-3BFC63AD046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7" name="Freeform 14627">
                <a:extLst>
                  <a:ext uri="{FF2B5EF4-FFF2-40B4-BE49-F238E27FC236}">
                    <a16:creationId xmlns:a16="http://schemas.microsoft.com/office/drawing/2014/main" id="{A34CCB69-A2D2-4AE9-AB19-0E662397888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8" name="Freeform 14628">
                <a:extLst>
                  <a:ext uri="{FF2B5EF4-FFF2-40B4-BE49-F238E27FC236}">
                    <a16:creationId xmlns:a16="http://schemas.microsoft.com/office/drawing/2014/main" id="{76823956-A833-4D24-8650-91F188F54431}"/>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9" name="Freeform 14629">
                <a:extLst>
                  <a:ext uri="{FF2B5EF4-FFF2-40B4-BE49-F238E27FC236}">
                    <a16:creationId xmlns:a16="http://schemas.microsoft.com/office/drawing/2014/main" id="{F8E064DD-C59F-4E6F-91E0-C3F7AB9616CE}"/>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0" name="Freeform 14630">
                <a:extLst>
                  <a:ext uri="{FF2B5EF4-FFF2-40B4-BE49-F238E27FC236}">
                    <a16:creationId xmlns:a16="http://schemas.microsoft.com/office/drawing/2014/main" id="{331627A9-F0B1-4B96-82B3-544345224D01}"/>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1" name="Freeform 14631">
                <a:extLst>
                  <a:ext uri="{FF2B5EF4-FFF2-40B4-BE49-F238E27FC236}">
                    <a16:creationId xmlns:a16="http://schemas.microsoft.com/office/drawing/2014/main" id="{4BD79463-682F-45D1-B7A0-21D79F16707B}"/>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2" name="Freeform 14632">
                <a:extLst>
                  <a:ext uri="{FF2B5EF4-FFF2-40B4-BE49-F238E27FC236}">
                    <a16:creationId xmlns:a16="http://schemas.microsoft.com/office/drawing/2014/main" id="{50023561-CC3D-453B-A4B6-FF7FD8B0E5E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3" name="Freeform 14633">
                <a:extLst>
                  <a:ext uri="{FF2B5EF4-FFF2-40B4-BE49-F238E27FC236}">
                    <a16:creationId xmlns:a16="http://schemas.microsoft.com/office/drawing/2014/main" id="{411435AF-3453-4359-B609-2EC98D7D18DD}"/>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4" name="Freeform 14634">
                <a:extLst>
                  <a:ext uri="{FF2B5EF4-FFF2-40B4-BE49-F238E27FC236}">
                    <a16:creationId xmlns:a16="http://schemas.microsoft.com/office/drawing/2014/main" id="{ECD4ECC2-CC52-4776-8E8F-CC667C515CE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5" name="Freeform 14635">
                <a:extLst>
                  <a:ext uri="{FF2B5EF4-FFF2-40B4-BE49-F238E27FC236}">
                    <a16:creationId xmlns:a16="http://schemas.microsoft.com/office/drawing/2014/main" id="{AC90BFD7-5BEF-4E96-8E60-8E513BC8681D}"/>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6" name="Freeform 14636">
                <a:extLst>
                  <a:ext uri="{FF2B5EF4-FFF2-40B4-BE49-F238E27FC236}">
                    <a16:creationId xmlns:a16="http://schemas.microsoft.com/office/drawing/2014/main" id="{4BE7165C-B082-425D-BD76-BF8C26236A0A}"/>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7" name="Freeform 14637">
                <a:extLst>
                  <a:ext uri="{FF2B5EF4-FFF2-40B4-BE49-F238E27FC236}">
                    <a16:creationId xmlns:a16="http://schemas.microsoft.com/office/drawing/2014/main" id="{40A3A9C1-4F81-47C5-B9B0-C96761087AA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8" name="Freeform 14638">
                <a:extLst>
                  <a:ext uri="{FF2B5EF4-FFF2-40B4-BE49-F238E27FC236}">
                    <a16:creationId xmlns:a16="http://schemas.microsoft.com/office/drawing/2014/main" id="{CF7D7018-5101-4DF5-BD7B-CC02FAAD7879}"/>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9" name="Freeform 14639">
                <a:extLst>
                  <a:ext uri="{FF2B5EF4-FFF2-40B4-BE49-F238E27FC236}">
                    <a16:creationId xmlns:a16="http://schemas.microsoft.com/office/drawing/2014/main" id="{A9BBE23F-9240-4CC2-A946-7B29723E5F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0" name="Freeform 14640">
                <a:extLst>
                  <a:ext uri="{FF2B5EF4-FFF2-40B4-BE49-F238E27FC236}">
                    <a16:creationId xmlns:a16="http://schemas.microsoft.com/office/drawing/2014/main" id="{742AFA9F-958D-4AEB-B3F0-694E269417E1}"/>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1" name="Freeform 14641">
                <a:extLst>
                  <a:ext uri="{FF2B5EF4-FFF2-40B4-BE49-F238E27FC236}">
                    <a16:creationId xmlns:a16="http://schemas.microsoft.com/office/drawing/2014/main" id="{A0E8586B-11BD-44FB-9238-69A104EB9B8C}"/>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2" name="Freeform 14642">
                <a:extLst>
                  <a:ext uri="{FF2B5EF4-FFF2-40B4-BE49-F238E27FC236}">
                    <a16:creationId xmlns:a16="http://schemas.microsoft.com/office/drawing/2014/main" id="{AB9E03C9-8566-4782-AECC-34BAA0B2A1AE}"/>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3" name="Freeform 14643">
                <a:extLst>
                  <a:ext uri="{FF2B5EF4-FFF2-40B4-BE49-F238E27FC236}">
                    <a16:creationId xmlns:a16="http://schemas.microsoft.com/office/drawing/2014/main" id="{FD5D4B2F-ABFE-4325-A786-691510260054}"/>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4" name="Freeform 14644">
                <a:extLst>
                  <a:ext uri="{FF2B5EF4-FFF2-40B4-BE49-F238E27FC236}">
                    <a16:creationId xmlns:a16="http://schemas.microsoft.com/office/drawing/2014/main" id="{5720A68A-0CF2-4F41-9898-08E48908C468}"/>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5" name="Freeform 14645">
                <a:extLst>
                  <a:ext uri="{FF2B5EF4-FFF2-40B4-BE49-F238E27FC236}">
                    <a16:creationId xmlns:a16="http://schemas.microsoft.com/office/drawing/2014/main" id="{5E66A855-7F4A-4B66-8DB5-F7ECD89CCD4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6" name="Freeform 14646">
                <a:extLst>
                  <a:ext uri="{FF2B5EF4-FFF2-40B4-BE49-F238E27FC236}">
                    <a16:creationId xmlns:a16="http://schemas.microsoft.com/office/drawing/2014/main" id="{CD48CD33-5711-49AF-B19D-14435E1FC92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7" name="Freeform 14647">
                <a:extLst>
                  <a:ext uri="{FF2B5EF4-FFF2-40B4-BE49-F238E27FC236}">
                    <a16:creationId xmlns:a16="http://schemas.microsoft.com/office/drawing/2014/main" id="{20E8628D-461E-433F-8391-AED70854BF6D}"/>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8" name="Freeform 14648">
                <a:extLst>
                  <a:ext uri="{FF2B5EF4-FFF2-40B4-BE49-F238E27FC236}">
                    <a16:creationId xmlns:a16="http://schemas.microsoft.com/office/drawing/2014/main" id="{E2B1E67F-3B24-4467-A95D-20C81650B2F9}"/>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9" name="Freeform 14649">
                <a:extLst>
                  <a:ext uri="{FF2B5EF4-FFF2-40B4-BE49-F238E27FC236}">
                    <a16:creationId xmlns:a16="http://schemas.microsoft.com/office/drawing/2014/main" id="{D6F3E18F-7578-4A85-9937-80F73F74F833}"/>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0" name="Freeform 14650">
                <a:extLst>
                  <a:ext uri="{FF2B5EF4-FFF2-40B4-BE49-F238E27FC236}">
                    <a16:creationId xmlns:a16="http://schemas.microsoft.com/office/drawing/2014/main" id="{7BA807E3-1524-4AC6-A604-C743682B4041}"/>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1" name="Freeform 14651">
                <a:extLst>
                  <a:ext uri="{FF2B5EF4-FFF2-40B4-BE49-F238E27FC236}">
                    <a16:creationId xmlns:a16="http://schemas.microsoft.com/office/drawing/2014/main" id="{F958E567-20FC-44C3-B2C1-435DB0B1F066}"/>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2" name="Freeform 14652">
                <a:extLst>
                  <a:ext uri="{FF2B5EF4-FFF2-40B4-BE49-F238E27FC236}">
                    <a16:creationId xmlns:a16="http://schemas.microsoft.com/office/drawing/2014/main" id="{32DD92F2-10B5-4802-9857-6D21B7383CA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3" name="Freeform 14653">
                <a:extLst>
                  <a:ext uri="{FF2B5EF4-FFF2-40B4-BE49-F238E27FC236}">
                    <a16:creationId xmlns:a16="http://schemas.microsoft.com/office/drawing/2014/main" id="{FFB1663E-65DF-44D4-BCA6-39B4C01BB927}"/>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4" name="Freeform 14654">
                <a:extLst>
                  <a:ext uri="{FF2B5EF4-FFF2-40B4-BE49-F238E27FC236}">
                    <a16:creationId xmlns:a16="http://schemas.microsoft.com/office/drawing/2014/main" id="{C97AF8A2-CDCA-461B-B255-5A0C3546D84F}"/>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5" name="Freeform 14655">
                <a:extLst>
                  <a:ext uri="{FF2B5EF4-FFF2-40B4-BE49-F238E27FC236}">
                    <a16:creationId xmlns:a16="http://schemas.microsoft.com/office/drawing/2014/main" id="{2ACB7C37-C37A-4FFC-8585-856FDC0192B0}"/>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6" name="Freeform 14656">
                <a:extLst>
                  <a:ext uri="{FF2B5EF4-FFF2-40B4-BE49-F238E27FC236}">
                    <a16:creationId xmlns:a16="http://schemas.microsoft.com/office/drawing/2014/main" id="{021A8E96-9657-4F19-BB62-4E521B60DF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7" name="Freeform 14657">
                <a:extLst>
                  <a:ext uri="{FF2B5EF4-FFF2-40B4-BE49-F238E27FC236}">
                    <a16:creationId xmlns:a16="http://schemas.microsoft.com/office/drawing/2014/main" id="{FE71CA43-B8BF-44CC-B506-E7E949E3EA1A}"/>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8" name="Freeform 14658">
                <a:extLst>
                  <a:ext uri="{FF2B5EF4-FFF2-40B4-BE49-F238E27FC236}">
                    <a16:creationId xmlns:a16="http://schemas.microsoft.com/office/drawing/2014/main" id="{DC19561B-178F-46FC-8650-E208CBF7910F}"/>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9" name="Freeform 14659">
                <a:extLst>
                  <a:ext uri="{FF2B5EF4-FFF2-40B4-BE49-F238E27FC236}">
                    <a16:creationId xmlns:a16="http://schemas.microsoft.com/office/drawing/2014/main" id="{0373C3C6-B884-44B8-A355-C84CB507C49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0" name="Freeform 14660">
                <a:extLst>
                  <a:ext uri="{FF2B5EF4-FFF2-40B4-BE49-F238E27FC236}">
                    <a16:creationId xmlns:a16="http://schemas.microsoft.com/office/drawing/2014/main" id="{6ACF1505-2F1C-4D04-B0D9-9AE4D3BAC17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1" name="Freeform 14661">
                <a:extLst>
                  <a:ext uri="{FF2B5EF4-FFF2-40B4-BE49-F238E27FC236}">
                    <a16:creationId xmlns:a16="http://schemas.microsoft.com/office/drawing/2014/main" id="{F50E1291-19B2-47F4-BC4A-C425C90BEBF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2" name="Freeform 14662">
                <a:extLst>
                  <a:ext uri="{FF2B5EF4-FFF2-40B4-BE49-F238E27FC236}">
                    <a16:creationId xmlns:a16="http://schemas.microsoft.com/office/drawing/2014/main" id="{27B42138-97E3-4E68-B298-4D50D5742611}"/>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3" name="Freeform 14663">
                <a:extLst>
                  <a:ext uri="{FF2B5EF4-FFF2-40B4-BE49-F238E27FC236}">
                    <a16:creationId xmlns:a16="http://schemas.microsoft.com/office/drawing/2014/main" id="{72C0EA95-F9B3-4A78-9FF7-DC68E2FDA4D0}"/>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4" name="Freeform 14664">
                <a:extLst>
                  <a:ext uri="{FF2B5EF4-FFF2-40B4-BE49-F238E27FC236}">
                    <a16:creationId xmlns:a16="http://schemas.microsoft.com/office/drawing/2014/main" id="{D1DC16B6-8D4A-4C3A-953C-856DE013988D}"/>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5" name="Freeform 14665">
                <a:extLst>
                  <a:ext uri="{FF2B5EF4-FFF2-40B4-BE49-F238E27FC236}">
                    <a16:creationId xmlns:a16="http://schemas.microsoft.com/office/drawing/2014/main" id="{0F38DA51-1C7A-427E-AA04-463A0E93AB5D}"/>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6" name="Freeform 14666">
                <a:extLst>
                  <a:ext uri="{FF2B5EF4-FFF2-40B4-BE49-F238E27FC236}">
                    <a16:creationId xmlns:a16="http://schemas.microsoft.com/office/drawing/2014/main" id="{09C97589-D130-4DB2-B767-3CE1E267D9A5}"/>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7" name="Freeform 14667">
                <a:extLst>
                  <a:ext uri="{FF2B5EF4-FFF2-40B4-BE49-F238E27FC236}">
                    <a16:creationId xmlns:a16="http://schemas.microsoft.com/office/drawing/2014/main" id="{685B75DC-F36C-43C3-A131-E64F20BDCE50}"/>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8" name="Freeform 14668">
                <a:extLst>
                  <a:ext uri="{FF2B5EF4-FFF2-40B4-BE49-F238E27FC236}">
                    <a16:creationId xmlns:a16="http://schemas.microsoft.com/office/drawing/2014/main" id="{C71844C4-4D93-4E15-AB2F-B4A26D8E05E1}"/>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9" name="Freeform 14669">
                <a:extLst>
                  <a:ext uri="{FF2B5EF4-FFF2-40B4-BE49-F238E27FC236}">
                    <a16:creationId xmlns:a16="http://schemas.microsoft.com/office/drawing/2014/main" id="{3996BED4-690C-40A9-932E-3AA190A4CC31}"/>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0" name="Freeform 14670">
                <a:extLst>
                  <a:ext uri="{FF2B5EF4-FFF2-40B4-BE49-F238E27FC236}">
                    <a16:creationId xmlns:a16="http://schemas.microsoft.com/office/drawing/2014/main" id="{D3627589-79FA-4DF4-A6CC-160685A7659D}"/>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1" name="Freeform 14671">
                <a:extLst>
                  <a:ext uri="{FF2B5EF4-FFF2-40B4-BE49-F238E27FC236}">
                    <a16:creationId xmlns:a16="http://schemas.microsoft.com/office/drawing/2014/main" id="{A81388B1-BDB9-4C04-8D62-7B81B1F695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2" name="Freeform 14672">
                <a:extLst>
                  <a:ext uri="{FF2B5EF4-FFF2-40B4-BE49-F238E27FC236}">
                    <a16:creationId xmlns:a16="http://schemas.microsoft.com/office/drawing/2014/main" id="{61943B63-6792-4AD5-89E1-E52D90BB0499}"/>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3" name="Freeform 14673">
                <a:extLst>
                  <a:ext uri="{FF2B5EF4-FFF2-40B4-BE49-F238E27FC236}">
                    <a16:creationId xmlns:a16="http://schemas.microsoft.com/office/drawing/2014/main" id="{7BEA6CAB-BB04-4721-B2D8-027550516E00}"/>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4" name="Freeform 14674">
                <a:extLst>
                  <a:ext uri="{FF2B5EF4-FFF2-40B4-BE49-F238E27FC236}">
                    <a16:creationId xmlns:a16="http://schemas.microsoft.com/office/drawing/2014/main" id="{CE5EA0A6-AFCD-4A0F-A3E7-EFF71F615DA1}"/>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5" name="Freeform 14675">
                <a:extLst>
                  <a:ext uri="{FF2B5EF4-FFF2-40B4-BE49-F238E27FC236}">
                    <a16:creationId xmlns:a16="http://schemas.microsoft.com/office/drawing/2014/main" id="{C5675B8C-6954-4825-AA4E-A98379C096EF}"/>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6" name="Freeform 14676">
                <a:extLst>
                  <a:ext uri="{FF2B5EF4-FFF2-40B4-BE49-F238E27FC236}">
                    <a16:creationId xmlns:a16="http://schemas.microsoft.com/office/drawing/2014/main" id="{CCFD8591-44A0-4391-9DEB-E64AB1F149C6}"/>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7" name="Freeform 14677">
                <a:extLst>
                  <a:ext uri="{FF2B5EF4-FFF2-40B4-BE49-F238E27FC236}">
                    <a16:creationId xmlns:a16="http://schemas.microsoft.com/office/drawing/2014/main" id="{53BC28F7-4B59-43F4-ABA7-DFDF923EDD54}"/>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8" name="Freeform 14678">
                <a:extLst>
                  <a:ext uri="{FF2B5EF4-FFF2-40B4-BE49-F238E27FC236}">
                    <a16:creationId xmlns:a16="http://schemas.microsoft.com/office/drawing/2014/main" id="{5639B5C2-6D07-42DA-9B0E-342DD8660FB4}"/>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9" name="Freeform 14679">
                <a:extLst>
                  <a:ext uri="{FF2B5EF4-FFF2-40B4-BE49-F238E27FC236}">
                    <a16:creationId xmlns:a16="http://schemas.microsoft.com/office/drawing/2014/main" id="{59D6EF6F-80C8-4BDF-A0A5-627F24015979}"/>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0" name="Freeform 14680">
                <a:extLst>
                  <a:ext uri="{FF2B5EF4-FFF2-40B4-BE49-F238E27FC236}">
                    <a16:creationId xmlns:a16="http://schemas.microsoft.com/office/drawing/2014/main" id="{8CEBEF4A-B4D0-4A52-9AA6-B263DC4FE903}"/>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1" name="Freeform 14681">
                <a:extLst>
                  <a:ext uri="{FF2B5EF4-FFF2-40B4-BE49-F238E27FC236}">
                    <a16:creationId xmlns:a16="http://schemas.microsoft.com/office/drawing/2014/main" id="{D8AFBF7A-F851-4E36-8D0F-349488717A48}"/>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2" name="Freeform 14682">
                <a:extLst>
                  <a:ext uri="{FF2B5EF4-FFF2-40B4-BE49-F238E27FC236}">
                    <a16:creationId xmlns:a16="http://schemas.microsoft.com/office/drawing/2014/main" id="{5F935B25-62F1-4019-A037-09110E135B5C}"/>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3" name="Freeform 14683">
                <a:extLst>
                  <a:ext uri="{FF2B5EF4-FFF2-40B4-BE49-F238E27FC236}">
                    <a16:creationId xmlns:a16="http://schemas.microsoft.com/office/drawing/2014/main" id="{82A1D070-8339-4C1D-9B01-C4BD7FC9AD50}"/>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4" name="Freeform 14684">
                <a:extLst>
                  <a:ext uri="{FF2B5EF4-FFF2-40B4-BE49-F238E27FC236}">
                    <a16:creationId xmlns:a16="http://schemas.microsoft.com/office/drawing/2014/main" id="{004307A2-2F95-4BD4-B7DB-820364DE1D4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5" name="Freeform 14685">
                <a:extLst>
                  <a:ext uri="{FF2B5EF4-FFF2-40B4-BE49-F238E27FC236}">
                    <a16:creationId xmlns:a16="http://schemas.microsoft.com/office/drawing/2014/main" id="{B3F30A88-07D0-456D-8080-2BBB77E472F0}"/>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6" name="Freeform 14686">
                <a:extLst>
                  <a:ext uri="{FF2B5EF4-FFF2-40B4-BE49-F238E27FC236}">
                    <a16:creationId xmlns:a16="http://schemas.microsoft.com/office/drawing/2014/main" id="{ADD3687A-0A07-45A5-AAED-8AD038A501A7}"/>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7" name="Freeform 14687">
                <a:extLst>
                  <a:ext uri="{FF2B5EF4-FFF2-40B4-BE49-F238E27FC236}">
                    <a16:creationId xmlns:a16="http://schemas.microsoft.com/office/drawing/2014/main" id="{BB52F69C-4FA7-444A-BED4-8141C807250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8" name="Freeform 14688">
                <a:extLst>
                  <a:ext uri="{FF2B5EF4-FFF2-40B4-BE49-F238E27FC236}">
                    <a16:creationId xmlns:a16="http://schemas.microsoft.com/office/drawing/2014/main" id="{B25A5499-505F-47B1-9E8B-A9C3DF7ABC71}"/>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9" name="Freeform 14689">
                <a:extLst>
                  <a:ext uri="{FF2B5EF4-FFF2-40B4-BE49-F238E27FC236}">
                    <a16:creationId xmlns:a16="http://schemas.microsoft.com/office/drawing/2014/main" id="{FAD862DE-FCA1-44E9-877F-1D496C41D2E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0" name="Freeform 14690">
                <a:extLst>
                  <a:ext uri="{FF2B5EF4-FFF2-40B4-BE49-F238E27FC236}">
                    <a16:creationId xmlns:a16="http://schemas.microsoft.com/office/drawing/2014/main" id="{E868E1DC-0CCF-4D83-93E5-0EC420189B3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1" name="Freeform 14691">
                <a:extLst>
                  <a:ext uri="{FF2B5EF4-FFF2-40B4-BE49-F238E27FC236}">
                    <a16:creationId xmlns:a16="http://schemas.microsoft.com/office/drawing/2014/main" id="{498404F8-D64E-4535-92D9-A1593DA5A692}"/>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2" name="Freeform 14692">
                <a:extLst>
                  <a:ext uri="{FF2B5EF4-FFF2-40B4-BE49-F238E27FC236}">
                    <a16:creationId xmlns:a16="http://schemas.microsoft.com/office/drawing/2014/main" id="{A777E57D-6946-4A0F-AC1B-81688F26C229}"/>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3" name="Freeform 14693">
                <a:extLst>
                  <a:ext uri="{FF2B5EF4-FFF2-40B4-BE49-F238E27FC236}">
                    <a16:creationId xmlns:a16="http://schemas.microsoft.com/office/drawing/2014/main" id="{1465DDA5-BE73-4A77-A2CD-0A7F294F44E3}"/>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4" name="Freeform 14694">
                <a:extLst>
                  <a:ext uri="{FF2B5EF4-FFF2-40B4-BE49-F238E27FC236}">
                    <a16:creationId xmlns:a16="http://schemas.microsoft.com/office/drawing/2014/main" id="{C9A92B32-98ED-400D-AF31-9F08BA636B7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5" name="Freeform 14695">
                <a:extLst>
                  <a:ext uri="{FF2B5EF4-FFF2-40B4-BE49-F238E27FC236}">
                    <a16:creationId xmlns:a16="http://schemas.microsoft.com/office/drawing/2014/main" id="{01BC09DB-A226-417F-A441-8A835B667A8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6" name="Freeform 14696">
                <a:extLst>
                  <a:ext uri="{FF2B5EF4-FFF2-40B4-BE49-F238E27FC236}">
                    <a16:creationId xmlns:a16="http://schemas.microsoft.com/office/drawing/2014/main" id="{F39BAF60-E434-4B91-A6AC-7A8F219143A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7" name="Freeform 14697">
                <a:extLst>
                  <a:ext uri="{FF2B5EF4-FFF2-40B4-BE49-F238E27FC236}">
                    <a16:creationId xmlns:a16="http://schemas.microsoft.com/office/drawing/2014/main" id="{A2A7035C-713C-4065-BF6A-A13E0FA49FC7}"/>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8" name="Freeform 14698">
                <a:extLst>
                  <a:ext uri="{FF2B5EF4-FFF2-40B4-BE49-F238E27FC236}">
                    <a16:creationId xmlns:a16="http://schemas.microsoft.com/office/drawing/2014/main" id="{33FA1834-5B58-44A7-BA1B-E62024F15EA2}"/>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9" name="Freeform 14699">
                <a:extLst>
                  <a:ext uri="{FF2B5EF4-FFF2-40B4-BE49-F238E27FC236}">
                    <a16:creationId xmlns:a16="http://schemas.microsoft.com/office/drawing/2014/main" id="{869017CE-1D58-4A5E-A0E3-CD3FE4F3EA7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0" name="Freeform 14700">
                <a:extLst>
                  <a:ext uri="{FF2B5EF4-FFF2-40B4-BE49-F238E27FC236}">
                    <a16:creationId xmlns:a16="http://schemas.microsoft.com/office/drawing/2014/main" id="{06008A39-DB08-4C8C-A8D9-514678AA7219}"/>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1" name="Freeform 14701">
                <a:extLst>
                  <a:ext uri="{FF2B5EF4-FFF2-40B4-BE49-F238E27FC236}">
                    <a16:creationId xmlns:a16="http://schemas.microsoft.com/office/drawing/2014/main" id="{92627814-DE6F-4878-9278-DAA458068D9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2" name="Freeform 14702">
                <a:extLst>
                  <a:ext uri="{FF2B5EF4-FFF2-40B4-BE49-F238E27FC236}">
                    <a16:creationId xmlns:a16="http://schemas.microsoft.com/office/drawing/2014/main" id="{A7AE9D01-88E4-4994-ACD7-7DF2A245164B}"/>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3" name="Freeform 14703">
                <a:extLst>
                  <a:ext uri="{FF2B5EF4-FFF2-40B4-BE49-F238E27FC236}">
                    <a16:creationId xmlns:a16="http://schemas.microsoft.com/office/drawing/2014/main" id="{9A906FCB-5F65-4AC8-A5FD-2C96E904C0A8}"/>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4" name="Freeform 14704">
                <a:extLst>
                  <a:ext uri="{FF2B5EF4-FFF2-40B4-BE49-F238E27FC236}">
                    <a16:creationId xmlns:a16="http://schemas.microsoft.com/office/drawing/2014/main" id="{465825CF-A0A9-44DF-8E85-3B0FAFD97591}"/>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5" name="Freeform 14705">
                <a:extLst>
                  <a:ext uri="{FF2B5EF4-FFF2-40B4-BE49-F238E27FC236}">
                    <a16:creationId xmlns:a16="http://schemas.microsoft.com/office/drawing/2014/main" id="{46063ED3-0F28-4072-B4A2-484DD649E448}"/>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6" name="Freeform 14706">
                <a:extLst>
                  <a:ext uri="{FF2B5EF4-FFF2-40B4-BE49-F238E27FC236}">
                    <a16:creationId xmlns:a16="http://schemas.microsoft.com/office/drawing/2014/main" id="{EB39B0E8-BDBB-4455-8474-9BFD7930C9AB}"/>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7" name="Freeform 14707">
                <a:extLst>
                  <a:ext uri="{FF2B5EF4-FFF2-40B4-BE49-F238E27FC236}">
                    <a16:creationId xmlns:a16="http://schemas.microsoft.com/office/drawing/2014/main" id="{8611ECC5-450A-48B8-8210-7F1463EE6AB6}"/>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8" name="Freeform 14708">
                <a:extLst>
                  <a:ext uri="{FF2B5EF4-FFF2-40B4-BE49-F238E27FC236}">
                    <a16:creationId xmlns:a16="http://schemas.microsoft.com/office/drawing/2014/main" id="{6C1AF275-74A5-4D5F-B66F-9C393D2D3D29}"/>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9" name="Freeform 14709">
                <a:extLst>
                  <a:ext uri="{FF2B5EF4-FFF2-40B4-BE49-F238E27FC236}">
                    <a16:creationId xmlns:a16="http://schemas.microsoft.com/office/drawing/2014/main" id="{7412E658-4744-4C88-9804-447A58B3BBC7}"/>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0" name="Freeform 14710">
                <a:extLst>
                  <a:ext uri="{FF2B5EF4-FFF2-40B4-BE49-F238E27FC236}">
                    <a16:creationId xmlns:a16="http://schemas.microsoft.com/office/drawing/2014/main" id="{D477B5CD-F7F7-47E4-9E44-8302A79DE746}"/>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1" name="Freeform 14711">
                <a:extLst>
                  <a:ext uri="{FF2B5EF4-FFF2-40B4-BE49-F238E27FC236}">
                    <a16:creationId xmlns:a16="http://schemas.microsoft.com/office/drawing/2014/main" id="{4818087D-B9DC-4489-8DCF-AEC1A9BF11A5}"/>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2" name="Freeform 14712">
                <a:extLst>
                  <a:ext uri="{FF2B5EF4-FFF2-40B4-BE49-F238E27FC236}">
                    <a16:creationId xmlns:a16="http://schemas.microsoft.com/office/drawing/2014/main" id="{99CD0500-FECC-4288-A6B0-237E01D32E9C}"/>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3" name="Freeform 14713">
                <a:extLst>
                  <a:ext uri="{FF2B5EF4-FFF2-40B4-BE49-F238E27FC236}">
                    <a16:creationId xmlns:a16="http://schemas.microsoft.com/office/drawing/2014/main" id="{1D548651-AE8F-461D-AE58-44D6A5B341A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4" name="Freeform 14714">
                <a:extLst>
                  <a:ext uri="{FF2B5EF4-FFF2-40B4-BE49-F238E27FC236}">
                    <a16:creationId xmlns:a16="http://schemas.microsoft.com/office/drawing/2014/main" id="{C2F4906B-1D6D-4D7C-AA1A-17F63AF2F445}"/>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5" name="Freeform 14715">
                <a:extLst>
                  <a:ext uri="{FF2B5EF4-FFF2-40B4-BE49-F238E27FC236}">
                    <a16:creationId xmlns:a16="http://schemas.microsoft.com/office/drawing/2014/main" id="{C81ADC90-68E7-4AA6-B981-2028066D40A5}"/>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6" name="Freeform 14716">
                <a:extLst>
                  <a:ext uri="{FF2B5EF4-FFF2-40B4-BE49-F238E27FC236}">
                    <a16:creationId xmlns:a16="http://schemas.microsoft.com/office/drawing/2014/main" id="{7A7CE2F4-049E-49D3-8325-E5321E387F91}"/>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7" name="Freeform 14717">
                <a:extLst>
                  <a:ext uri="{FF2B5EF4-FFF2-40B4-BE49-F238E27FC236}">
                    <a16:creationId xmlns:a16="http://schemas.microsoft.com/office/drawing/2014/main" id="{22A03963-82E5-4B3B-8C2F-D3224DCE4636}"/>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8" name="Freeform 14718">
                <a:extLst>
                  <a:ext uri="{FF2B5EF4-FFF2-40B4-BE49-F238E27FC236}">
                    <a16:creationId xmlns:a16="http://schemas.microsoft.com/office/drawing/2014/main" id="{801700A4-A9EB-4B24-A936-B5012AA5E759}"/>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9" name="Freeform 14719">
                <a:extLst>
                  <a:ext uri="{FF2B5EF4-FFF2-40B4-BE49-F238E27FC236}">
                    <a16:creationId xmlns:a16="http://schemas.microsoft.com/office/drawing/2014/main" id="{F743BB48-B38F-464F-8870-E45BC0C80F2E}"/>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0" name="Freeform 14720">
                <a:extLst>
                  <a:ext uri="{FF2B5EF4-FFF2-40B4-BE49-F238E27FC236}">
                    <a16:creationId xmlns:a16="http://schemas.microsoft.com/office/drawing/2014/main" id="{5A35A0E1-6C15-48CF-9762-702AB4C016B1}"/>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1" name="Freeform 14721">
                <a:extLst>
                  <a:ext uri="{FF2B5EF4-FFF2-40B4-BE49-F238E27FC236}">
                    <a16:creationId xmlns:a16="http://schemas.microsoft.com/office/drawing/2014/main" id="{0596A869-8AFF-4A6B-AA72-8764978936E1}"/>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2" name="Freeform 14722">
                <a:extLst>
                  <a:ext uri="{FF2B5EF4-FFF2-40B4-BE49-F238E27FC236}">
                    <a16:creationId xmlns:a16="http://schemas.microsoft.com/office/drawing/2014/main" id="{375CFF97-E942-441F-B1CE-B54E8B5342A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3" name="Freeform 14723">
                <a:extLst>
                  <a:ext uri="{FF2B5EF4-FFF2-40B4-BE49-F238E27FC236}">
                    <a16:creationId xmlns:a16="http://schemas.microsoft.com/office/drawing/2014/main" id="{EBF630DD-114D-4953-8773-C99501EF4857}"/>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4" name="Freeform 14724">
                <a:extLst>
                  <a:ext uri="{FF2B5EF4-FFF2-40B4-BE49-F238E27FC236}">
                    <a16:creationId xmlns:a16="http://schemas.microsoft.com/office/drawing/2014/main" id="{B6A088F3-6C3F-4D5D-AE2B-12B62501CED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5" name="Freeform 14725">
                <a:extLst>
                  <a:ext uri="{FF2B5EF4-FFF2-40B4-BE49-F238E27FC236}">
                    <a16:creationId xmlns:a16="http://schemas.microsoft.com/office/drawing/2014/main" id="{661B630E-D5FA-4588-A28A-FA2377D4F4B2}"/>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6" name="Freeform 14726">
                <a:extLst>
                  <a:ext uri="{FF2B5EF4-FFF2-40B4-BE49-F238E27FC236}">
                    <a16:creationId xmlns:a16="http://schemas.microsoft.com/office/drawing/2014/main" id="{B7EE3335-1FC7-49F0-A7A8-2A902189C3DC}"/>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7" name="Freeform 14727">
                <a:extLst>
                  <a:ext uri="{FF2B5EF4-FFF2-40B4-BE49-F238E27FC236}">
                    <a16:creationId xmlns:a16="http://schemas.microsoft.com/office/drawing/2014/main" id="{8B1C5C50-FF7D-42F9-83F8-0CFB6E3C328E}"/>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8" name="Freeform 14728">
                <a:extLst>
                  <a:ext uri="{FF2B5EF4-FFF2-40B4-BE49-F238E27FC236}">
                    <a16:creationId xmlns:a16="http://schemas.microsoft.com/office/drawing/2014/main" id="{C6746B37-51CC-4248-8BB0-324CC561733A}"/>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9" name="Freeform 14729">
                <a:extLst>
                  <a:ext uri="{FF2B5EF4-FFF2-40B4-BE49-F238E27FC236}">
                    <a16:creationId xmlns:a16="http://schemas.microsoft.com/office/drawing/2014/main" id="{462245D5-D9E6-454E-88E7-8B04F2E56C5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0" name="Freeform 14730">
                <a:extLst>
                  <a:ext uri="{FF2B5EF4-FFF2-40B4-BE49-F238E27FC236}">
                    <a16:creationId xmlns:a16="http://schemas.microsoft.com/office/drawing/2014/main" id="{FBDE5499-5201-460D-8CA1-31F6AD2808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1" name="Freeform 14731">
                <a:extLst>
                  <a:ext uri="{FF2B5EF4-FFF2-40B4-BE49-F238E27FC236}">
                    <a16:creationId xmlns:a16="http://schemas.microsoft.com/office/drawing/2014/main" id="{C3537360-5A47-438E-9E8C-34255E1DCC0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2" name="Freeform 14732">
                <a:extLst>
                  <a:ext uri="{FF2B5EF4-FFF2-40B4-BE49-F238E27FC236}">
                    <a16:creationId xmlns:a16="http://schemas.microsoft.com/office/drawing/2014/main" id="{C4A35E8A-E010-4A8F-A620-44739624392E}"/>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3" name="Freeform 14733">
                <a:extLst>
                  <a:ext uri="{FF2B5EF4-FFF2-40B4-BE49-F238E27FC236}">
                    <a16:creationId xmlns:a16="http://schemas.microsoft.com/office/drawing/2014/main" id="{9496160E-138F-4ADB-A107-3E8AAE5B240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4" name="Freeform 14734">
                <a:extLst>
                  <a:ext uri="{FF2B5EF4-FFF2-40B4-BE49-F238E27FC236}">
                    <a16:creationId xmlns:a16="http://schemas.microsoft.com/office/drawing/2014/main" id="{9D84FB01-A5F4-4EED-A8EA-1BC1EAA8234C}"/>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5" name="Freeform 14735">
                <a:extLst>
                  <a:ext uri="{FF2B5EF4-FFF2-40B4-BE49-F238E27FC236}">
                    <a16:creationId xmlns:a16="http://schemas.microsoft.com/office/drawing/2014/main" id="{93F7B07A-733C-4024-B28C-05DAC8AFE525}"/>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6" name="Freeform 14736">
                <a:extLst>
                  <a:ext uri="{FF2B5EF4-FFF2-40B4-BE49-F238E27FC236}">
                    <a16:creationId xmlns:a16="http://schemas.microsoft.com/office/drawing/2014/main" id="{C60BAD24-709B-4D92-B698-26E1462E36D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7" name="Freeform 14737">
                <a:extLst>
                  <a:ext uri="{FF2B5EF4-FFF2-40B4-BE49-F238E27FC236}">
                    <a16:creationId xmlns:a16="http://schemas.microsoft.com/office/drawing/2014/main" id="{F3809759-058B-4E6B-8AED-6B77A9159E0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8" name="Freeform 14738">
                <a:extLst>
                  <a:ext uri="{FF2B5EF4-FFF2-40B4-BE49-F238E27FC236}">
                    <a16:creationId xmlns:a16="http://schemas.microsoft.com/office/drawing/2014/main" id="{875FE460-5460-421B-8E18-8F802FB1D20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9" name="Freeform 14739">
                <a:extLst>
                  <a:ext uri="{FF2B5EF4-FFF2-40B4-BE49-F238E27FC236}">
                    <a16:creationId xmlns:a16="http://schemas.microsoft.com/office/drawing/2014/main" id="{F09DD348-C1A8-474D-A0C8-B2935DC5FB55}"/>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0" name="Freeform 14740">
                <a:extLst>
                  <a:ext uri="{FF2B5EF4-FFF2-40B4-BE49-F238E27FC236}">
                    <a16:creationId xmlns:a16="http://schemas.microsoft.com/office/drawing/2014/main" id="{4CF77A94-F2E1-4133-9DCB-D50F21E30649}"/>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1" name="Freeform 14741">
                <a:extLst>
                  <a:ext uri="{FF2B5EF4-FFF2-40B4-BE49-F238E27FC236}">
                    <a16:creationId xmlns:a16="http://schemas.microsoft.com/office/drawing/2014/main" id="{14F58936-C006-4B1C-981C-6E03C9622E47}"/>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2" name="Freeform 14742">
                <a:extLst>
                  <a:ext uri="{FF2B5EF4-FFF2-40B4-BE49-F238E27FC236}">
                    <a16:creationId xmlns:a16="http://schemas.microsoft.com/office/drawing/2014/main" id="{17F93D28-90F7-4498-A17C-DBC9EBBB4E0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3" name="Freeform 14743">
                <a:extLst>
                  <a:ext uri="{FF2B5EF4-FFF2-40B4-BE49-F238E27FC236}">
                    <a16:creationId xmlns:a16="http://schemas.microsoft.com/office/drawing/2014/main" id="{C9832020-E8BF-40FA-92CC-393C3883BB0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4" name="Freeform 14744">
                <a:extLst>
                  <a:ext uri="{FF2B5EF4-FFF2-40B4-BE49-F238E27FC236}">
                    <a16:creationId xmlns:a16="http://schemas.microsoft.com/office/drawing/2014/main" id="{8060F172-635B-4054-ACB5-ACFCD20FFD64}"/>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5" name="Freeform 14745">
                <a:extLst>
                  <a:ext uri="{FF2B5EF4-FFF2-40B4-BE49-F238E27FC236}">
                    <a16:creationId xmlns:a16="http://schemas.microsoft.com/office/drawing/2014/main" id="{D619FF85-4483-40F4-8143-5FC31D97FA26}"/>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6" name="Freeform 14746">
                <a:extLst>
                  <a:ext uri="{FF2B5EF4-FFF2-40B4-BE49-F238E27FC236}">
                    <a16:creationId xmlns:a16="http://schemas.microsoft.com/office/drawing/2014/main" id="{521A3D4B-084B-439E-9528-B59778B8C11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7" name="Freeform 14747">
                <a:extLst>
                  <a:ext uri="{FF2B5EF4-FFF2-40B4-BE49-F238E27FC236}">
                    <a16:creationId xmlns:a16="http://schemas.microsoft.com/office/drawing/2014/main" id="{3A7E17F4-AF82-4F09-9943-0274E590DB61}"/>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8" name="Freeform 14748">
                <a:extLst>
                  <a:ext uri="{FF2B5EF4-FFF2-40B4-BE49-F238E27FC236}">
                    <a16:creationId xmlns:a16="http://schemas.microsoft.com/office/drawing/2014/main" id="{975439A5-FF83-41C5-8EA5-D1742D699CB1}"/>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9" name="Freeform 14749">
                <a:extLst>
                  <a:ext uri="{FF2B5EF4-FFF2-40B4-BE49-F238E27FC236}">
                    <a16:creationId xmlns:a16="http://schemas.microsoft.com/office/drawing/2014/main" id="{37500415-6512-4511-AECF-CC116CD3BD9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0" name="Freeform 14750">
                <a:extLst>
                  <a:ext uri="{FF2B5EF4-FFF2-40B4-BE49-F238E27FC236}">
                    <a16:creationId xmlns:a16="http://schemas.microsoft.com/office/drawing/2014/main" id="{8084DC96-D828-416A-8DA3-D6BAD6D426F8}"/>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1" name="Freeform 14751">
                <a:extLst>
                  <a:ext uri="{FF2B5EF4-FFF2-40B4-BE49-F238E27FC236}">
                    <a16:creationId xmlns:a16="http://schemas.microsoft.com/office/drawing/2014/main" id="{82C7938F-0830-4101-AE21-691800BFF92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2" name="Freeform 14752">
                <a:extLst>
                  <a:ext uri="{FF2B5EF4-FFF2-40B4-BE49-F238E27FC236}">
                    <a16:creationId xmlns:a16="http://schemas.microsoft.com/office/drawing/2014/main" id="{BDD5A403-6CED-4ABD-8D13-653B28354515}"/>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3" name="Freeform 14753">
                <a:extLst>
                  <a:ext uri="{FF2B5EF4-FFF2-40B4-BE49-F238E27FC236}">
                    <a16:creationId xmlns:a16="http://schemas.microsoft.com/office/drawing/2014/main" id="{8FE57B17-7773-471A-8120-BCF9E43E72F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4" name="Freeform 14754">
                <a:extLst>
                  <a:ext uri="{FF2B5EF4-FFF2-40B4-BE49-F238E27FC236}">
                    <a16:creationId xmlns:a16="http://schemas.microsoft.com/office/drawing/2014/main" id="{C08911CF-EA7C-4D83-B201-B388115C54A0}"/>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5" name="Freeform 14755">
                <a:extLst>
                  <a:ext uri="{FF2B5EF4-FFF2-40B4-BE49-F238E27FC236}">
                    <a16:creationId xmlns:a16="http://schemas.microsoft.com/office/drawing/2014/main" id="{AA6C8578-AF7B-4B70-BB2E-2C5B76893D2F}"/>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6" name="Freeform 14756">
                <a:extLst>
                  <a:ext uri="{FF2B5EF4-FFF2-40B4-BE49-F238E27FC236}">
                    <a16:creationId xmlns:a16="http://schemas.microsoft.com/office/drawing/2014/main" id="{3BD33E06-84B4-43F2-BACB-50EB93679D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7" name="Freeform 14757">
                <a:extLst>
                  <a:ext uri="{FF2B5EF4-FFF2-40B4-BE49-F238E27FC236}">
                    <a16:creationId xmlns:a16="http://schemas.microsoft.com/office/drawing/2014/main" id="{30B6782E-0EAF-4203-BCF7-77B43B2870F5}"/>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8" name="Freeform 14758">
                <a:extLst>
                  <a:ext uri="{FF2B5EF4-FFF2-40B4-BE49-F238E27FC236}">
                    <a16:creationId xmlns:a16="http://schemas.microsoft.com/office/drawing/2014/main" id="{891DB4E7-3B48-41C6-8215-A5C0C796362D}"/>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9" name="Freeform 14759">
                <a:extLst>
                  <a:ext uri="{FF2B5EF4-FFF2-40B4-BE49-F238E27FC236}">
                    <a16:creationId xmlns:a16="http://schemas.microsoft.com/office/drawing/2014/main" id="{764C00A2-8D2D-4E29-A89E-0686A582A321}"/>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0" name="Freeform 14760">
                <a:extLst>
                  <a:ext uri="{FF2B5EF4-FFF2-40B4-BE49-F238E27FC236}">
                    <a16:creationId xmlns:a16="http://schemas.microsoft.com/office/drawing/2014/main" id="{522EB629-00B4-414D-89AB-4B2C84DB5D9C}"/>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1" name="Freeform 14761">
                <a:extLst>
                  <a:ext uri="{FF2B5EF4-FFF2-40B4-BE49-F238E27FC236}">
                    <a16:creationId xmlns:a16="http://schemas.microsoft.com/office/drawing/2014/main" id="{A02997BD-616E-4FC0-A504-8200700429D1}"/>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2" name="Freeform 14762">
                <a:extLst>
                  <a:ext uri="{FF2B5EF4-FFF2-40B4-BE49-F238E27FC236}">
                    <a16:creationId xmlns:a16="http://schemas.microsoft.com/office/drawing/2014/main" id="{7D79D624-AA17-486A-8578-93CE1289F58B}"/>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3" name="Freeform 14763">
                <a:extLst>
                  <a:ext uri="{FF2B5EF4-FFF2-40B4-BE49-F238E27FC236}">
                    <a16:creationId xmlns:a16="http://schemas.microsoft.com/office/drawing/2014/main" id="{D16C9468-2EED-41B3-A1ED-490CC016CA4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4" name="Freeform 14764">
                <a:extLst>
                  <a:ext uri="{FF2B5EF4-FFF2-40B4-BE49-F238E27FC236}">
                    <a16:creationId xmlns:a16="http://schemas.microsoft.com/office/drawing/2014/main" id="{8FB23511-333E-4FD7-B04A-E17542775339}"/>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5" name="Freeform 14765">
                <a:extLst>
                  <a:ext uri="{FF2B5EF4-FFF2-40B4-BE49-F238E27FC236}">
                    <a16:creationId xmlns:a16="http://schemas.microsoft.com/office/drawing/2014/main" id="{0416F527-F098-4CFB-B18A-0704B571BE61}"/>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6" name="Freeform 14766">
                <a:extLst>
                  <a:ext uri="{FF2B5EF4-FFF2-40B4-BE49-F238E27FC236}">
                    <a16:creationId xmlns:a16="http://schemas.microsoft.com/office/drawing/2014/main" id="{6F080A99-1D22-4C5A-ACE5-082A18F8B21B}"/>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7" name="Freeform 14767">
                <a:extLst>
                  <a:ext uri="{FF2B5EF4-FFF2-40B4-BE49-F238E27FC236}">
                    <a16:creationId xmlns:a16="http://schemas.microsoft.com/office/drawing/2014/main" id="{BE5B930A-EF08-4713-AC49-C7A821102D1C}"/>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8" name="Freeform 14768">
                <a:extLst>
                  <a:ext uri="{FF2B5EF4-FFF2-40B4-BE49-F238E27FC236}">
                    <a16:creationId xmlns:a16="http://schemas.microsoft.com/office/drawing/2014/main" id="{79E6FCCC-A574-4926-AB44-5EF86163CA51}"/>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9" name="Freeform 14769">
                <a:extLst>
                  <a:ext uri="{FF2B5EF4-FFF2-40B4-BE49-F238E27FC236}">
                    <a16:creationId xmlns:a16="http://schemas.microsoft.com/office/drawing/2014/main" id="{83D670C3-F33E-47FD-B503-CE47B7A50838}"/>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0" name="Freeform 14770">
                <a:extLst>
                  <a:ext uri="{FF2B5EF4-FFF2-40B4-BE49-F238E27FC236}">
                    <a16:creationId xmlns:a16="http://schemas.microsoft.com/office/drawing/2014/main" id="{B29C0967-F281-4E5E-A7E5-CFD88DCC301C}"/>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1" name="Freeform 14771">
                <a:extLst>
                  <a:ext uri="{FF2B5EF4-FFF2-40B4-BE49-F238E27FC236}">
                    <a16:creationId xmlns:a16="http://schemas.microsoft.com/office/drawing/2014/main" id="{2135C56B-7E5C-42E0-BBE4-17DA5BB1D6BC}"/>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2" name="Freeform 14772">
                <a:extLst>
                  <a:ext uri="{FF2B5EF4-FFF2-40B4-BE49-F238E27FC236}">
                    <a16:creationId xmlns:a16="http://schemas.microsoft.com/office/drawing/2014/main" id="{D093DCCC-6295-474D-A06A-F2E0818F0C65}"/>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3" name="Freeform 14773">
                <a:extLst>
                  <a:ext uri="{FF2B5EF4-FFF2-40B4-BE49-F238E27FC236}">
                    <a16:creationId xmlns:a16="http://schemas.microsoft.com/office/drawing/2014/main" id="{F8ECD5F2-81CF-46B8-B85E-A4C43AA68C9A}"/>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4" name="Freeform 14774">
                <a:extLst>
                  <a:ext uri="{FF2B5EF4-FFF2-40B4-BE49-F238E27FC236}">
                    <a16:creationId xmlns:a16="http://schemas.microsoft.com/office/drawing/2014/main" id="{F3FB4C89-84A2-4C3E-89AB-382E573C3DB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5" name="Freeform 14775">
                <a:extLst>
                  <a:ext uri="{FF2B5EF4-FFF2-40B4-BE49-F238E27FC236}">
                    <a16:creationId xmlns:a16="http://schemas.microsoft.com/office/drawing/2014/main" id="{E43AA4E6-0DEA-499F-87DD-5424DB0AB78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6" name="Freeform 14776">
                <a:extLst>
                  <a:ext uri="{FF2B5EF4-FFF2-40B4-BE49-F238E27FC236}">
                    <a16:creationId xmlns:a16="http://schemas.microsoft.com/office/drawing/2014/main" id="{645F5A7A-1F27-48A7-B2AA-9427EAA88176}"/>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7" name="Freeform 14777">
                <a:extLst>
                  <a:ext uri="{FF2B5EF4-FFF2-40B4-BE49-F238E27FC236}">
                    <a16:creationId xmlns:a16="http://schemas.microsoft.com/office/drawing/2014/main" id="{BCFD762E-A524-4817-A6D2-3A6526DBF30C}"/>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8" name="Freeform 14778">
                <a:extLst>
                  <a:ext uri="{FF2B5EF4-FFF2-40B4-BE49-F238E27FC236}">
                    <a16:creationId xmlns:a16="http://schemas.microsoft.com/office/drawing/2014/main" id="{F0F4557D-3966-4C86-8D18-A3030840A99C}"/>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9" name="Freeform 14779">
                <a:extLst>
                  <a:ext uri="{FF2B5EF4-FFF2-40B4-BE49-F238E27FC236}">
                    <a16:creationId xmlns:a16="http://schemas.microsoft.com/office/drawing/2014/main" id="{B4E3F585-2642-475F-976E-D3646AE7DB05}"/>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0" name="Freeform 14780">
                <a:extLst>
                  <a:ext uri="{FF2B5EF4-FFF2-40B4-BE49-F238E27FC236}">
                    <a16:creationId xmlns:a16="http://schemas.microsoft.com/office/drawing/2014/main" id="{EC82F6FC-EC9B-48FB-A3F8-192524ECDE7D}"/>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1" name="Freeform 14781">
                <a:extLst>
                  <a:ext uri="{FF2B5EF4-FFF2-40B4-BE49-F238E27FC236}">
                    <a16:creationId xmlns:a16="http://schemas.microsoft.com/office/drawing/2014/main" id="{73C851B5-74A0-4BEA-99EA-83150C8D6E13}"/>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2" name="Freeform 14782">
                <a:extLst>
                  <a:ext uri="{FF2B5EF4-FFF2-40B4-BE49-F238E27FC236}">
                    <a16:creationId xmlns:a16="http://schemas.microsoft.com/office/drawing/2014/main" id="{F72A6D56-8CDF-4410-A45D-E94C01E0E7FD}"/>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3" name="Freeform 14783">
                <a:extLst>
                  <a:ext uri="{FF2B5EF4-FFF2-40B4-BE49-F238E27FC236}">
                    <a16:creationId xmlns:a16="http://schemas.microsoft.com/office/drawing/2014/main" id="{0F430CBB-C9B9-4E08-9D7C-CE2B6234F7BF}"/>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4" name="Freeform 14784">
                <a:extLst>
                  <a:ext uri="{FF2B5EF4-FFF2-40B4-BE49-F238E27FC236}">
                    <a16:creationId xmlns:a16="http://schemas.microsoft.com/office/drawing/2014/main" id="{FA520048-89AD-432F-AE01-E2C7A37B4A59}"/>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5" name="Freeform 14785">
                <a:extLst>
                  <a:ext uri="{FF2B5EF4-FFF2-40B4-BE49-F238E27FC236}">
                    <a16:creationId xmlns:a16="http://schemas.microsoft.com/office/drawing/2014/main" id="{6E4B2945-286D-4782-8737-7C7AA9CB5B5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6" name="Freeform 14786">
                <a:extLst>
                  <a:ext uri="{FF2B5EF4-FFF2-40B4-BE49-F238E27FC236}">
                    <a16:creationId xmlns:a16="http://schemas.microsoft.com/office/drawing/2014/main" id="{47D9D074-AD31-4866-A6B5-854AE57D8385}"/>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7" name="Freeform 14787">
                <a:extLst>
                  <a:ext uri="{FF2B5EF4-FFF2-40B4-BE49-F238E27FC236}">
                    <a16:creationId xmlns:a16="http://schemas.microsoft.com/office/drawing/2014/main" id="{F0A2362A-EB26-494B-8D94-08CFF359E8EE}"/>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8" name="Freeform 14788">
                <a:extLst>
                  <a:ext uri="{FF2B5EF4-FFF2-40B4-BE49-F238E27FC236}">
                    <a16:creationId xmlns:a16="http://schemas.microsoft.com/office/drawing/2014/main" id="{4AC8D8AC-BF53-44E6-A920-FBEA22B4F8EC}"/>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9" name="Freeform 14789">
                <a:extLst>
                  <a:ext uri="{FF2B5EF4-FFF2-40B4-BE49-F238E27FC236}">
                    <a16:creationId xmlns:a16="http://schemas.microsoft.com/office/drawing/2014/main" id="{EB4201F8-9837-4C99-ABF5-9CF0B4DAA4EC}"/>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0" name="Freeform 14790">
                <a:extLst>
                  <a:ext uri="{FF2B5EF4-FFF2-40B4-BE49-F238E27FC236}">
                    <a16:creationId xmlns:a16="http://schemas.microsoft.com/office/drawing/2014/main" id="{0F24E84D-E91C-4F1F-9C2F-866D2EB79FA8}"/>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1" name="Freeform 14791">
                <a:extLst>
                  <a:ext uri="{FF2B5EF4-FFF2-40B4-BE49-F238E27FC236}">
                    <a16:creationId xmlns:a16="http://schemas.microsoft.com/office/drawing/2014/main" id="{D5C7D7B2-2D16-43D0-A86A-69FFAA3904E6}"/>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2" name="Freeform 14792">
                <a:extLst>
                  <a:ext uri="{FF2B5EF4-FFF2-40B4-BE49-F238E27FC236}">
                    <a16:creationId xmlns:a16="http://schemas.microsoft.com/office/drawing/2014/main" id="{EFB13DD5-01DA-4419-B21E-D75FDA44BB46}"/>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3" name="Freeform 14793">
                <a:extLst>
                  <a:ext uri="{FF2B5EF4-FFF2-40B4-BE49-F238E27FC236}">
                    <a16:creationId xmlns:a16="http://schemas.microsoft.com/office/drawing/2014/main" id="{A46D739F-A720-4A88-8BF7-BB0CABAD70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4" name="Freeform 14794">
                <a:extLst>
                  <a:ext uri="{FF2B5EF4-FFF2-40B4-BE49-F238E27FC236}">
                    <a16:creationId xmlns:a16="http://schemas.microsoft.com/office/drawing/2014/main" id="{A5E217CB-9AC6-4126-A681-9F47FE36C89F}"/>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5" name="Freeform 14795">
                <a:extLst>
                  <a:ext uri="{FF2B5EF4-FFF2-40B4-BE49-F238E27FC236}">
                    <a16:creationId xmlns:a16="http://schemas.microsoft.com/office/drawing/2014/main" id="{10BA9A49-AFE7-4AB5-9E87-B161B81AFD9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6" name="Freeform 14796">
                <a:extLst>
                  <a:ext uri="{FF2B5EF4-FFF2-40B4-BE49-F238E27FC236}">
                    <a16:creationId xmlns:a16="http://schemas.microsoft.com/office/drawing/2014/main" id="{B4B43DDC-F50A-440E-9366-57DDAF73164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7" name="Freeform 14797">
                <a:extLst>
                  <a:ext uri="{FF2B5EF4-FFF2-40B4-BE49-F238E27FC236}">
                    <a16:creationId xmlns:a16="http://schemas.microsoft.com/office/drawing/2014/main" id="{34C09178-D86F-4A0E-A699-A02302FA837A}"/>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8" name="Freeform 14798">
                <a:extLst>
                  <a:ext uri="{FF2B5EF4-FFF2-40B4-BE49-F238E27FC236}">
                    <a16:creationId xmlns:a16="http://schemas.microsoft.com/office/drawing/2014/main" id="{D96F4E62-0758-48C1-A395-B9F164152DC4}"/>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9" name="Freeform 14799">
                <a:extLst>
                  <a:ext uri="{FF2B5EF4-FFF2-40B4-BE49-F238E27FC236}">
                    <a16:creationId xmlns:a16="http://schemas.microsoft.com/office/drawing/2014/main" id="{160F2667-B61B-4C7A-9BE2-DDF094A72BC2}"/>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0" name="Freeform 14800">
                <a:extLst>
                  <a:ext uri="{FF2B5EF4-FFF2-40B4-BE49-F238E27FC236}">
                    <a16:creationId xmlns:a16="http://schemas.microsoft.com/office/drawing/2014/main" id="{06A84203-AC0F-42BD-8F55-4CB4D5C90E76}"/>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1" name="Freeform 14801">
                <a:extLst>
                  <a:ext uri="{FF2B5EF4-FFF2-40B4-BE49-F238E27FC236}">
                    <a16:creationId xmlns:a16="http://schemas.microsoft.com/office/drawing/2014/main" id="{97352B64-CC36-406B-9166-D56B7339C9CA}"/>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2" name="Freeform 14802">
                <a:extLst>
                  <a:ext uri="{FF2B5EF4-FFF2-40B4-BE49-F238E27FC236}">
                    <a16:creationId xmlns:a16="http://schemas.microsoft.com/office/drawing/2014/main" id="{9D4AE3BC-F85E-4825-AA14-94355AFC0943}"/>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3" name="Freeform 14803">
                <a:extLst>
                  <a:ext uri="{FF2B5EF4-FFF2-40B4-BE49-F238E27FC236}">
                    <a16:creationId xmlns:a16="http://schemas.microsoft.com/office/drawing/2014/main" id="{E923A35D-4E17-4383-A25B-55C176541B55}"/>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4" name="Freeform 14804">
                <a:extLst>
                  <a:ext uri="{FF2B5EF4-FFF2-40B4-BE49-F238E27FC236}">
                    <a16:creationId xmlns:a16="http://schemas.microsoft.com/office/drawing/2014/main" id="{ED36B637-FB2F-48B1-9608-63521D7145B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5" name="Freeform 14805">
                <a:extLst>
                  <a:ext uri="{FF2B5EF4-FFF2-40B4-BE49-F238E27FC236}">
                    <a16:creationId xmlns:a16="http://schemas.microsoft.com/office/drawing/2014/main" id="{9DCB8BC8-04FD-4B6F-BF63-F0DFCE20747A}"/>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6" name="Freeform 14806">
                <a:extLst>
                  <a:ext uri="{FF2B5EF4-FFF2-40B4-BE49-F238E27FC236}">
                    <a16:creationId xmlns:a16="http://schemas.microsoft.com/office/drawing/2014/main" id="{582FF6A3-AA28-4C5A-A751-7CD9A70BC5CD}"/>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7" name="Freeform 14807">
                <a:extLst>
                  <a:ext uri="{FF2B5EF4-FFF2-40B4-BE49-F238E27FC236}">
                    <a16:creationId xmlns:a16="http://schemas.microsoft.com/office/drawing/2014/main" id="{CBD6B907-91BC-4149-A762-C39C3A84FFC2}"/>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8" name="Freeform 14808">
                <a:extLst>
                  <a:ext uri="{FF2B5EF4-FFF2-40B4-BE49-F238E27FC236}">
                    <a16:creationId xmlns:a16="http://schemas.microsoft.com/office/drawing/2014/main" id="{460AAFAB-F936-4715-8683-CAF98E462764}"/>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9" name="Freeform 14809">
                <a:extLst>
                  <a:ext uri="{FF2B5EF4-FFF2-40B4-BE49-F238E27FC236}">
                    <a16:creationId xmlns:a16="http://schemas.microsoft.com/office/drawing/2014/main" id="{1BB027B5-67F6-4D3B-8E84-FC2A81241F3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0" name="Freeform 14810">
                <a:extLst>
                  <a:ext uri="{FF2B5EF4-FFF2-40B4-BE49-F238E27FC236}">
                    <a16:creationId xmlns:a16="http://schemas.microsoft.com/office/drawing/2014/main" id="{C176CE90-5B1C-474A-AABA-890836445A9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1" name="Freeform 14811">
                <a:extLst>
                  <a:ext uri="{FF2B5EF4-FFF2-40B4-BE49-F238E27FC236}">
                    <a16:creationId xmlns:a16="http://schemas.microsoft.com/office/drawing/2014/main" id="{A2251584-6E34-4DE8-8BCC-B8345D748A6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2" name="Freeform 14812">
                <a:extLst>
                  <a:ext uri="{FF2B5EF4-FFF2-40B4-BE49-F238E27FC236}">
                    <a16:creationId xmlns:a16="http://schemas.microsoft.com/office/drawing/2014/main" id="{70B8777E-A681-437E-BB4B-B5A1DE29B9A6}"/>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3" name="Freeform 14813">
                <a:extLst>
                  <a:ext uri="{FF2B5EF4-FFF2-40B4-BE49-F238E27FC236}">
                    <a16:creationId xmlns:a16="http://schemas.microsoft.com/office/drawing/2014/main" id="{CF0BEF2E-6202-419F-AE13-61D22FC7BCCC}"/>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4" name="Freeform 14814">
                <a:extLst>
                  <a:ext uri="{FF2B5EF4-FFF2-40B4-BE49-F238E27FC236}">
                    <a16:creationId xmlns:a16="http://schemas.microsoft.com/office/drawing/2014/main" id="{1B7D30EB-63D4-4F55-9C08-B4505FA92C3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5" name="Freeform 14815">
                <a:extLst>
                  <a:ext uri="{FF2B5EF4-FFF2-40B4-BE49-F238E27FC236}">
                    <a16:creationId xmlns:a16="http://schemas.microsoft.com/office/drawing/2014/main" id="{70DD9E63-2E4F-4945-8F0C-D3C1AB203484}"/>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6" name="Freeform 14816">
                <a:extLst>
                  <a:ext uri="{FF2B5EF4-FFF2-40B4-BE49-F238E27FC236}">
                    <a16:creationId xmlns:a16="http://schemas.microsoft.com/office/drawing/2014/main" id="{4EAC910C-13AF-4CFC-8EBA-97D1CD00321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7" name="Freeform 14817">
                <a:extLst>
                  <a:ext uri="{FF2B5EF4-FFF2-40B4-BE49-F238E27FC236}">
                    <a16:creationId xmlns:a16="http://schemas.microsoft.com/office/drawing/2014/main" id="{41AAA9F4-A890-4EE5-8EC0-6326C20B39F3}"/>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8" name="Freeform 14818">
                <a:extLst>
                  <a:ext uri="{FF2B5EF4-FFF2-40B4-BE49-F238E27FC236}">
                    <a16:creationId xmlns:a16="http://schemas.microsoft.com/office/drawing/2014/main" id="{B58B95AE-6B90-4BE4-8E69-C0BD3030D118}"/>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9" name="Freeform 14819">
                <a:extLst>
                  <a:ext uri="{FF2B5EF4-FFF2-40B4-BE49-F238E27FC236}">
                    <a16:creationId xmlns:a16="http://schemas.microsoft.com/office/drawing/2014/main" id="{BF9A7A11-27E0-4736-BD47-6A40BC8B0EFD}"/>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0" name="Freeform 14820">
                <a:extLst>
                  <a:ext uri="{FF2B5EF4-FFF2-40B4-BE49-F238E27FC236}">
                    <a16:creationId xmlns:a16="http://schemas.microsoft.com/office/drawing/2014/main" id="{3E1AC663-D94B-4D5C-A8E5-8E0B5F980F62}"/>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1" name="Freeform 14821">
                <a:extLst>
                  <a:ext uri="{FF2B5EF4-FFF2-40B4-BE49-F238E27FC236}">
                    <a16:creationId xmlns:a16="http://schemas.microsoft.com/office/drawing/2014/main" id="{5D7B4FF2-BB56-466D-823B-57A559D9E07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2" name="Freeform 14822">
                <a:extLst>
                  <a:ext uri="{FF2B5EF4-FFF2-40B4-BE49-F238E27FC236}">
                    <a16:creationId xmlns:a16="http://schemas.microsoft.com/office/drawing/2014/main" id="{6BACE058-F3BB-4FD8-8527-1A8E29A645E9}"/>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3" name="Freeform 14823">
                <a:extLst>
                  <a:ext uri="{FF2B5EF4-FFF2-40B4-BE49-F238E27FC236}">
                    <a16:creationId xmlns:a16="http://schemas.microsoft.com/office/drawing/2014/main" id="{89ABA746-8CDC-4F5D-A08C-E0A686F315E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4" name="Freeform 14824">
                <a:extLst>
                  <a:ext uri="{FF2B5EF4-FFF2-40B4-BE49-F238E27FC236}">
                    <a16:creationId xmlns:a16="http://schemas.microsoft.com/office/drawing/2014/main" id="{EC9CBCF0-E266-4985-8415-329130060F32}"/>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5" name="Freeform 14825">
                <a:extLst>
                  <a:ext uri="{FF2B5EF4-FFF2-40B4-BE49-F238E27FC236}">
                    <a16:creationId xmlns:a16="http://schemas.microsoft.com/office/drawing/2014/main" id="{6C60B6C9-F8A9-4979-87D1-12F3D19B2661}"/>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6" name="Freeform 14826">
                <a:extLst>
                  <a:ext uri="{FF2B5EF4-FFF2-40B4-BE49-F238E27FC236}">
                    <a16:creationId xmlns:a16="http://schemas.microsoft.com/office/drawing/2014/main" id="{02851CB5-693F-47F2-B1E0-BCD0D8C82CD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7" name="Freeform 14827">
                <a:extLst>
                  <a:ext uri="{FF2B5EF4-FFF2-40B4-BE49-F238E27FC236}">
                    <a16:creationId xmlns:a16="http://schemas.microsoft.com/office/drawing/2014/main" id="{FA3D4DE0-4243-48F0-8C75-95558CD77FBE}"/>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8" name="Freeform 14828">
                <a:extLst>
                  <a:ext uri="{FF2B5EF4-FFF2-40B4-BE49-F238E27FC236}">
                    <a16:creationId xmlns:a16="http://schemas.microsoft.com/office/drawing/2014/main" id="{8F298141-FCE3-40F0-B72A-D6679676A960}"/>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9" name="Freeform 14829">
                <a:extLst>
                  <a:ext uri="{FF2B5EF4-FFF2-40B4-BE49-F238E27FC236}">
                    <a16:creationId xmlns:a16="http://schemas.microsoft.com/office/drawing/2014/main" id="{C4875B98-26D4-47CB-972A-4FA44EA3F17E}"/>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0" name="Freeform 14830">
                <a:extLst>
                  <a:ext uri="{FF2B5EF4-FFF2-40B4-BE49-F238E27FC236}">
                    <a16:creationId xmlns:a16="http://schemas.microsoft.com/office/drawing/2014/main" id="{0C82449C-C69C-49E2-A1FF-E36504E69F31}"/>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1" name="Freeform 14831">
                <a:extLst>
                  <a:ext uri="{FF2B5EF4-FFF2-40B4-BE49-F238E27FC236}">
                    <a16:creationId xmlns:a16="http://schemas.microsoft.com/office/drawing/2014/main" id="{AA3AF32F-2A2F-49CE-A2E3-EE4EA3CBC6CE}"/>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2" name="Freeform 14832">
                <a:extLst>
                  <a:ext uri="{FF2B5EF4-FFF2-40B4-BE49-F238E27FC236}">
                    <a16:creationId xmlns:a16="http://schemas.microsoft.com/office/drawing/2014/main" id="{B3E3B472-FFD8-49AE-A7D5-C8069DA32F88}"/>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3" name="Freeform 14833">
                <a:extLst>
                  <a:ext uri="{FF2B5EF4-FFF2-40B4-BE49-F238E27FC236}">
                    <a16:creationId xmlns:a16="http://schemas.microsoft.com/office/drawing/2014/main" id="{14851B60-2EFA-40B2-840A-B187EE839DB9}"/>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4" name="Freeform 14834">
                <a:extLst>
                  <a:ext uri="{FF2B5EF4-FFF2-40B4-BE49-F238E27FC236}">
                    <a16:creationId xmlns:a16="http://schemas.microsoft.com/office/drawing/2014/main" id="{F89041B6-4480-4C4D-A8F8-09CD4F4B24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5" name="Freeform 14835">
                <a:extLst>
                  <a:ext uri="{FF2B5EF4-FFF2-40B4-BE49-F238E27FC236}">
                    <a16:creationId xmlns:a16="http://schemas.microsoft.com/office/drawing/2014/main" id="{2AC25BC7-529C-4227-90ED-C6E8BB43F4A3}"/>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6" name="Freeform 14836">
                <a:extLst>
                  <a:ext uri="{FF2B5EF4-FFF2-40B4-BE49-F238E27FC236}">
                    <a16:creationId xmlns:a16="http://schemas.microsoft.com/office/drawing/2014/main" id="{EF76E226-9417-4199-9952-E74B447AC7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7" name="Freeform 14837">
                <a:extLst>
                  <a:ext uri="{FF2B5EF4-FFF2-40B4-BE49-F238E27FC236}">
                    <a16:creationId xmlns:a16="http://schemas.microsoft.com/office/drawing/2014/main" id="{BB4B2CD2-1656-485A-8488-616A7B91A11F}"/>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8" name="Freeform 14838">
                <a:extLst>
                  <a:ext uri="{FF2B5EF4-FFF2-40B4-BE49-F238E27FC236}">
                    <a16:creationId xmlns:a16="http://schemas.microsoft.com/office/drawing/2014/main" id="{B9720154-7538-4D08-B250-360F8287477D}"/>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9" name="Freeform 14839">
                <a:extLst>
                  <a:ext uri="{FF2B5EF4-FFF2-40B4-BE49-F238E27FC236}">
                    <a16:creationId xmlns:a16="http://schemas.microsoft.com/office/drawing/2014/main" id="{0006E5BC-86B6-4792-BFE1-9B665900ED5C}"/>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0" name="Freeform 14840">
                <a:extLst>
                  <a:ext uri="{FF2B5EF4-FFF2-40B4-BE49-F238E27FC236}">
                    <a16:creationId xmlns:a16="http://schemas.microsoft.com/office/drawing/2014/main" id="{C3C777A4-F595-44F6-8AD7-474A9FCE398C}"/>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1" name="Freeform 14841">
                <a:extLst>
                  <a:ext uri="{FF2B5EF4-FFF2-40B4-BE49-F238E27FC236}">
                    <a16:creationId xmlns:a16="http://schemas.microsoft.com/office/drawing/2014/main" id="{0AEDFFCD-98CE-4175-9F78-DAF67907398C}"/>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2" name="Freeform 14842">
                <a:extLst>
                  <a:ext uri="{FF2B5EF4-FFF2-40B4-BE49-F238E27FC236}">
                    <a16:creationId xmlns:a16="http://schemas.microsoft.com/office/drawing/2014/main" id="{C894673D-E154-4A42-B759-7D9EFCB043D0}"/>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3" name="Freeform 14843">
                <a:extLst>
                  <a:ext uri="{FF2B5EF4-FFF2-40B4-BE49-F238E27FC236}">
                    <a16:creationId xmlns:a16="http://schemas.microsoft.com/office/drawing/2014/main" id="{542F8E4C-290D-4AAD-980D-8F9AECEBEBFE}"/>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4" name="Freeform 14844">
                <a:extLst>
                  <a:ext uri="{FF2B5EF4-FFF2-40B4-BE49-F238E27FC236}">
                    <a16:creationId xmlns:a16="http://schemas.microsoft.com/office/drawing/2014/main" id="{7FAEB99E-96FE-4929-9DF2-C363A6142560}"/>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5" name="Freeform 14845">
                <a:extLst>
                  <a:ext uri="{FF2B5EF4-FFF2-40B4-BE49-F238E27FC236}">
                    <a16:creationId xmlns:a16="http://schemas.microsoft.com/office/drawing/2014/main" id="{DFA0192B-3C30-450C-B3FF-E683B376DAF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6" name="Freeform 14846">
                <a:extLst>
                  <a:ext uri="{FF2B5EF4-FFF2-40B4-BE49-F238E27FC236}">
                    <a16:creationId xmlns:a16="http://schemas.microsoft.com/office/drawing/2014/main" id="{BC4F22F1-6FDE-4472-BBB0-8DA3AC1ACB0A}"/>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7" name="Freeform 14847">
                <a:extLst>
                  <a:ext uri="{FF2B5EF4-FFF2-40B4-BE49-F238E27FC236}">
                    <a16:creationId xmlns:a16="http://schemas.microsoft.com/office/drawing/2014/main" id="{D6178567-3F6F-45E5-90A0-1CCE883A1048}"/>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8" name="Freeform 14848">
                <a:extLst>
                  <a:ext uri="{FF2B5EF4-FFF2-40B4-BE49-F238E27FC236}">
                    <a16:creationId xmlns:a16="http://schemas.microsoft.com/office/drawing/2014/main" id="{E890286A-CC05-4066-A8BC-680517581D09}"/>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9" name="Freeform 14849">
                <a:extLst>
                  <a:ext uri="{FF2B5EF4-FFF2-40B4-BE49-F238E27FC236}">
                    <a16:creationId xmlns:a16="http://schemas.microsoft.com/office/drawing/2014/main" id="{F1140FE9-3107-47E8-8A2D-A6C5B68FE698}"/>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0" name="Freeform 14850">
                <a:extLst>
                  <a:ext uri="{FF2B5EF4-FFF2-40B4-BE49-F238E27FC236}">
                    <a16:creationId xmlns:a16="http://schemas.microsoft.com/office/drawing/2014/main" id="{10F21794-B656-4764-B446-3967A23D9A0C}"/>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1" name="Freeform 14851">
                <a:extLst>
                  <a:ext uri="{FF2B5EF4-FFF2-40B4-BE49-F238E27FC236}">
                    <a16:creationId xmlns:a16="http://schemas.microsoft.com/office/drawing/2014/main" id="{4A409C3F-CA23-4D9A-98C2-AD80436F97BA}"/>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2" name="Freeform 14852">
                <a:extLst>
                  <a:ext uri="{FF2B5EF4-FFF2-40B4-BE49-F238E27FC236}">
                    <a16:creationId xmlns:a16="http://schemas.microsoft.com/office/drawing/2014/main" id="{39A397C0-E3FA-4273-A744-C5A250CB4D9B}"/>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3" name="Freeform 14853">
                <a:extLst>
                  <a:ext uri="{FF2B5EF4-FFF2-40B4-BE49-F238E27FC236}">
                    <a16:creationId xmlns:a16="http://schemas.microsoft.com/office/drawing/2014/main" id="{EB922110-D3C9-4023-833D-13B42AB85449}"/>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4" name="Freeform 14854">
                <a:extLst>
                  <a:ext uri="{FF2B5EF4-FFF2-40B4-BE49-F238E27FC236}">
                    <a16:creationId xmlns:a16="http://schemas.microsoft.com/office/drawing/2014/main" id="{B0DB0AFB-C0DC-4661-AC75-3646395730BE}"/>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5" name="Freeform 14855">
                <a:extLst>
                  <a:ext uri="{FF2B5EF4-FFF2-40B4-BE49-F238E27FC236}">
                    <a16:creationId xmlns:a16="http://schemas.microsoft.com/office/drawing/2014/main" id="{BFBD25A3-95CC-4E4D-9462-68D4CD4591C4}"/>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6" name="Freeform 14856">
                <a:extLst>
                  <a:ext uri="{FF2B5EF4-FFF2-40B4-BE49-F238E27FC236}">
                    <a16:creationId xmlns:a16="http://schemas.microsoft.com/office/drawing/2014/main" id="{101A2BEE-1A26-4C23-947A-2C02045F83B9}"/>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7" name="Freeform 14857">
                <a:extLst>
                  <a:ext uri="{FF2B5EF4-FFF2-40B4-BE49-F238E27FC236}">
                    <a16:creationId xmlns:a16="http://schemas.microsoft.com/office/drawing/2014/main" id="{FEA18372-9588-4C4B-9692-7B0DBBFFBBBE}"/>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8" name="Freeform 14858">
                <a:extLst>
                  <a:ext uri="{FF2B5EF4-FFF2-40B4-BE49-F238E27FC236}">
                    <a16:creationId xmlns:a16="http://schemas.microsoft.com/office/drawing/2014/main" id="{3262B313-D1E6-4FAC-9C8E-D20D139B544C}"/>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9" name="Freeform 14859">
                <a:extLst>
                  <a:ext uri="{FF2B5EF4-FFF2-40B4-BE49-F238E27FC236}">
                    <a16:creationId xmlns:a16="http://schemas.microsoft.com/office/drawing/2014/main" id="{395D9B17-0F18-41B0-8D0D-ADF05E23C962}"/>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0" name="Freeform 14860">
                <a:extLst>
                  <a:ext uri="{FF2B5EF4-FFF2-40B4-BE49-F238E27FC236}">
                    <a16:creationId xmlns:a16="http://schemas.microsoft.com/office/drawing/2014/main" id="{13FC808C-7B5F-4DB2-AC3E-19DCD849872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1" name="Freeform 14861">
                <a:extLst>
                  <a:ext uri="{FF2B5EF4-FFF2-40B4-BE49-F238E27FC236}">
                    <a16:creationId xmlns:a16="http://schemas.microsoft.com/office/drawing/2014/main" id="{5D495E8F-F8CF-4BBD-8B30-24EFEC0DA822}"/>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2" name="Freeform 14862">
                <a:extLst>
                  <a:ext uri="{FF2B5EF4-FFF2-40B4-BE49-F238E27FC236}">
                    <a16:creationId xmlns:a16="http://schemas.microsoft.com/office/drawing/2014/main" id="{9C14D076-C6DE-4DF2-AE5C-4EFCF3874F14}"/>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3" name="Freeform 14863">
                <a:extLst>
                  <a:ext uri="{FF2B5EF4-FFF2-40B4-BE49-F238E27FC236}">
                    <a16:creationId xmlns:a16="http://schemas.microsoft.com/office/drawing/2014/main" id="{FEBA6E81-FF89-4349-9D2E-4043B2D9EC67}"/>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4" name="Freeform 14864">
                <a:extLst>
                  <a:ext uri="{FF2B5EF4-FFF2-40B4-BE49-F238E27FC236}">
                    <a16:creationId xmlns:a16="http://schemas.microsoft.com/office/drawing/2014/main" id="{A87F0F95-E250-4B8E-AF7B-EB68A8335FDC}"/>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5" name="Freeform 14865">
                <a:extLst>
                  <a:ext uri="{FF2B5EF4-FFF2-40B4-BE49-F238E27FC236}">
                    <a16:creationId xmlns:a16="http://schemas.microsoft.com/office/drawing/2014/main" id="{0B2ECD09-7A20-4C30-8BED-81D809248220}"/>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6" name="Freeform 14866">
                <a:extLst>
                  <a:ext uri="{FF2B5EF4-FFF2-40B4-BE49-F238E27FC236}">
                    <a16:creationId xmlns:a16="http://schemas.microsoft.com/office/drawing/2014/main" id="{0806BE47-1E09-45D5-84B3-754E5655F3EC}"/>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7" name="Freeform 14867">
                <a:extLst>
                  <a:ext uri="{FF2B5EF4-FFF2-40B4-BE49-F238E27FC236}">
                    <a16:creationId xmlns:a16="http://schemas.microsoft.com/office/drawing/2014/main" id="{162FDAB2-4699-45C8-B372-C19BE1DD3F81}"/>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8" name="Freeform 14868">
                <a:extLst>
                  <a:ext uri="{FF2B5EF4-FFF2-40B4-BE49-F238E27FC236}">
                    <a16:creationId xmlns:a16="http://schemas.microsoft.com/office/drawing/2014/main" id="{16813156-323D-4BC4-ADE1-2F33C7B41B61}"/>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9" name="Freeform 14869">
                <a:extLst>
                  <a:ext uri="{FF2B5EF4-FFF2-40B4-BE49-F238E27FC236}">
                    <a16:creationId xmlns:a16="http://schemas.microsoft.com/office/drawing/2014/main" id="{724DAA99-66AB-4880-94B8-98868CCC102F}"/>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0" name="Freeform 14870">
                <a:extLst>
                  <a:ext uri="{FF2B5EF4-FFF2-40B4-BE49-F238E27FC236}">
                    <a16:creationId xmlns:a16="http://schemas.microsoft.com/office/drawing/2014/main" id="{8B837EC4-4D77-4668-95F5-B673B73CCDBF}"/>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1" name="Freeform 14871">
                <a:extLst>
                  <a:ext uri="{FF2B5EF4-FFF2-40B4-BE49-F238E27FC236}">
                    <a16:creationId xmlns:a16="http://schemas.microsoft.com/office/drawing/2014/main" id="{4F06BC52-04BA-4A4C-A997-92A1E187491B}"/>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2" name="Freeform 14872">
                <a:extLst>
                  <a:ext uri="{FF2B5EF4-FFF2-40B4-BE49-F238E27FC236}">
                    <a16:creationId xmlns:a16="http://schemas.microsoft.com/office/drawing/2014/main" id="{ED8F8098-2815-4200-95E0-A982840A7AE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3" name="Freeform 14873">
                <a:extLst>
                  <a:ext uri="{FF2B5EF4-FFF2-40B4-BE49-F238E27FC236}">
                    <a16:creationId xmlns:a16="http://schemas.microsoft.com/office/drawing/2014/main" id="{36E3DBAB-EC91-4EAD-8C7D-74A6D88CFF21}"/>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4" name="Freeform 14874">
                <a:extLst>
                  <a:ext uri="{FF2B5EF4-FFF2-40B4-BE49-F238E27FC236}">
                    <a16:creationId xmlns:a16="http://schemas.microsoft.com/office/drawing/2014/main" id="{7F82E61B-5886-498B-8DEE-41D6E4118D31}"/>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5" name="Freeform 14875">
                <a:extLst>
                  <a:ext uri="{FF2B5EF4-FFF2-40B4-BE49-F238E27FC236}">
                    <a16:creationId xmlns:a16="http://schemas.microsoft.com/office/drawing/2014/main" id="{A0C74840-ED85-43C8-BF50-FFD885A56838}"/>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6" name="Freeform 14876">
                <a:extLst>
                  <a:ext uri="{FF2B5EF4-FFF2-40B4-BE49-F238E27FC236}">
                    <a16:creationId xmlns:a16="http://schemas.microsoft.com/office/drawing/2014/main" id="{975D72D2-83EE-4FD9-8FAE-F27F1CE1CACA}"/>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7" name="Freeform 14877">
                <a:extLst>
                  <a:ext uri="{FF2B5EF4-FFF2-40B4-BE49-F238E27FC236}">
                    <a16:creationId xmlns:a16="http://schemas.microsoft.com/office/drawing/2014/main" id="{18217CA7-1FCE-47A9-AEA9-42A39648B976}"/>
                  </a:ext>
                </a:extLst>
              </p:cNvPr>
              <p:cNvSpPr/>
              <p:nvPr/>
            </p:nvSpPr>
            <p:spPr>
              <a:xfrm>
                <a:off x="2302510" y="1298914"/>
                <a:ext cx="8248014" cy="265684"/>
              </a:xfrm>
              <a:custGeom>
                <a:avLst/>
                <a:gdLst>
                  <a:gd name="connsiteX0" fmla="*/ 0 w 8248014"/>
                  <a:gd name="connsiteY0" fmla="*/ 20066 h 265684"/>
                  <a:gd name="connsiteX1" fmla="*/ 2667 w 8248014"/>
                  <a:gd name="connsiteY1" fmla="*/ 20066 h 265684"/>
                  <a:gd name="connsiteX2" fmla="*/ 24892 w 8248014"/>
                  <a:gd name="connsiteY2" fmla="*/ 24765 h 265684"/>
                  <a:gd name="connsiteX3" fmla="*/ 29083 w 8248014"/>
                  <a:gd name="connsiteY3" fmla="*/ 39624 h 265684"/>
                  <a:gd name="connsiteX4" fmla="*/ 59182 w 8248014"/>
                  <a:gd name="connsiteY4" fmla="*/ 39624 h 265684"/>
                  <a:gd name="connsiteX5" fmla="*/ 78613 w 8248014"/>
                  <a:gd name="connsiteY5" fmla="*/ 44069 h 265684"/>
                  <a:gd name="connsiteX6" fmla="*/ 113030 w 8248014"/>
                  <a:gd name="connsiteY6" fmla="*/ 44323 h 265684"/>
                  <a:gd name="connsiteX7" fmla="*/ 135255 w 8248014"/>
                  <a:gd name="connsiteY7" fmla="*/ 49022 h 265684"/>
                  <a:gd name="connsiteX8" fmla="*/ 156210 w 8248014"/>
                  <a:gd name="connsiteY8" fmla="*/ 49149 h 265684"/>
                  <a:gd name="connsiteX9" fmla="*/ 180340 w 8248014"/>
                  <a:gd name="connsiteY9" fmla="*/ 49149 h 265684"/>
                  <a:gd name="connsiteX10" fmla="*/ 201930 w 8248014"/>
                  <a:gd name="connsiteY10" fmla="*/ 49149 h 265684"/>
                  <a:gd name="connsiteX11" fmla="*/ 236982 w 8248014"/>
                  <a:gd name="connsiteY11" fmla="*/ 49149 h 265684"/>
                  <a:gd name="connsiteX12" fmla="*/ 274828 w 8248014"/>
                  <a:gd name="connsiteY12" fmla="*/ 58928 h 265684"/>
                  <a:gd name="connsiteX13" fmla="*/ 332232 w 8248014"/>
                  <a:gd name="connsiteY13" fmla="*/ 68834 h 265684"/>
                  <a:gd name="connsiteX14" fmla="*/ 345821 w 8248014"/>
                  <a:gd name="connsiteY14" fmla="*/ 73787 h 265684"/>
                  <a:gd name="connsiteX15" fmla="*/ 363728 w 8248014"/>
                  <a:gd name="connsiteY15" fmla="*/ 73787 h 265684"/>
                  <a:gd name="connsiteX16" fmla="*/ 385318 w 8248014"/>
                  <a:gd name="connsiteY16" fmla="*/ 73787 h 265684"/>
                  <a:gd name="connsiteX17" fmla="*/ 441833 w 8248014"/>
                  <a:gd name="connsiteY17" fmla="*/ 73787 h 265684"/>
                  <a:gd name="connsiteX18" fmla="*/ 495681 w 8248014"/>
                  <a:gd name="connsiteY18" fmla="*/ 73787 h 265684"/>
                  <a:gd name="connsiteX19" fmla="*/ 533527 w 8248014"/>
                  <a:gd name="connsiteY19" fmla="*/ 73787 h 265684"/>
                  <a:gd name="connsiteX20" fmla="*/ 571119 w 8248014"/>
                  <a:gd name="connsiteY20" fmla="*/ 73787 h 265684"/>
                  <a:gd name="connsiteX21" fmla="*/ 610235 w 8248014"/>
                  <a:gd name="connsiteY21" fmla="*/ 78613 h 265684"/>
                  <a:gd name="connsiteX22" fmla="*/ 643763 w 8248014"/>
                  <a:gd name="connsiteY22" fmla="*/ 88265 h 265684"/>
                  <a:gd name="connsiteX23" fmla="*/ 756666 w 8248014"/>
                  <a:gd name="connsiteY23" fmla="*/ 93726 h 265684"/>
                  <a:gd name="connsiteX24" fmla="*/ 851408 w 8248014"/>
                  <a:gd name="connsiteY24" fmla="*/ 93726 h 265684"/>
                  <a:gd name="connsiteX25" fmla="*/ 958215 w 8248014"/>
                  <a:gd name="connsiteY25" fmla="*/ 103505 h 265684"/>
                  <a:gd name="connsiteX26" fmla="*/ 984250 w 8248014"/>
                  <a:gd name="connsiteY26" fmla="*/ 108458 h 265684"/>
                  <a:gd name="connsiteX27" fmla="*/ 1038987 w 8248014"/>
                  <a:gd name="connsiteY27" fmla="*/ 113411 h 265684"/>
                  <a:gd name="connsiteX28" fmla="*/ 1080516 w 8248014"/>
                  <a:gd name="connsiteY28" fmla="*/ 113538 h 265684"/>
                  <a:gd name="connsiteX29" fmla="*/ 1123569 w 8248014"/>
                  <a:gd name="connsiteY29" fmla="*/ 113538 h 265684"/>
                  <a:gd name="connsiteX30" fmla="*/ 1200912 w 8248014"/>
                  <a:gd name="connsiteY30" fmla="*/ 118618 h 265684"/>
                  <a:gd name="connsiteX31" fmla="*/ 1220597 w 8248014"/>
                  <a:gd name="connsiteY31" fmla="*/ 118618 h 265684"/>
                  <a:gd name="connsiteX32" fmla="*/ 1239266 w 8248014"/>
                  <a:gd name="connsiteY32" fmla="*/ 118618 h 265684"/>
                  <a:gd name="connsiteX33" fmla="*/ 1274572 w 8248014"/>
                  <a:gd name="connsiteY33" fmla="*/ 118618 h 265684"/>
                  <a:gd name="connsiteX34" fmla="*/ 1295908 w 8248014"/>
                  <a:gd name="connsiteY34" fmla="*/ 118618 h 265684"/>
                  <a:gd name="connsiteX35" fmla="*/ 1309497 w 8248014"/>
                  <a:gd name="connsiteY35" fmla="*/ 118618 h 265684"/>
                  <a:gd name="connsiteX36" fmla="*/ 1339088 w 8248014"/>
                  <a:gd name="connsiteY36" fmla="*/ 118618 h 265684"/>
                  <a:gd name="connsiteX37" fmla="*/ 1454531 w 8248014"/>
                  <a:gd name="connsiteY37" fmla="*/ 123698 h 265684"/>
                  <a:gd name="connsiteX38" fmla="*/ 1543939 w 8248014"/>
                  <a:gd name="connsiteY38" fmla="*/ 123698 h 265684"/>
                  <a:gd name="connsiteX39" fmla="*/ 1565529 w 8248014"/>
                  <a:gd name="connsiteY39" fmla="*/ 123698 h 265684"/>
                  <a:gd name="connsiteX40" fmla="*/ 1673225 w 8248014"/>
                  <a:gd name="connsiteY40" fmla="*/ 123698 h 265684"/>
                  <a:gd name="connsiteX41" fmla="*/ 1739900 w 8248014"/>
                  <a:gd name="connsiteY41" fmla="*/ 128778 h 265684"/>
                  <a:gd name="connsiteX42" fmla="*/ 1773047 w 8248014"/>
                  <a:gd name="connsiteY42" fmla="*/ 128778 h 265684"/>
                  <a:gd name="connsiteX43" fmla="*/ 1799844 w 8248014"/>
                  <a:gd name="connsiteY43" fmla="*/ 128778 h 265684"/>
                  <a:gd name="connsiteX44" fmla="*/ 1824101 w 8248014"/>
                  <a:gd name="connsiteY44" fmla="*/ 128778 h 265684"/>
                  <a:gd name="connsiteX45" fmla="*/ 1852168 w 8248014"/>
                  <a:gd name="connsiteY45" fmla="*/ 133731 h 265684"/>
                  <a:gd name="connsiteX46" fmla="*/ 1896872 w 8248014"/>
                  <a:gd name="connsiteY46" fmla="*/ 133858 h 265684"/>
                  <a:gd name="connsiteX47" fmla="*/ 2010029 w 8248014"/>
                  <a:gd name="connsiteY47" fmla="*/ 133858 h 265684"/>
                  <a:gd name="connsiteX48" fmla="*/ 2032254 w 8248014"/>
                  <a:gd name="connsiteY48" fmla="*/ 138684 h 265684"/>
                  <a:gd name="connsiteX49" fmla="*/ 2055876 w 8248014"/>
                  <a:gd name="connsiteY49" fmla="*/ 138938 h 265684"/>
                  <a:gd name="connsiteX50" fmla="*/ 2152777 w 8248014"/>
                  <a:gd name="connsiteY50" fmla="*/ 138938 h 265684"/>
                  <a:gd name="connsiteX51" fmla="*/ 2179828 w 8248014"/>
                  <a:gd name="connsiteY51" fmla="*/ 138938 h 265684"/>
                  <a:gd name="connsiteX52" fmla="*/ 2282317 w 8248014"/>
                  <a:gd name="connsiteY52" fmla="*/ 138938 h 265684"/>
                  <a:gd name="connsiteX53" fmla="*/ 2306574 w 8248014"/>
                  <a:gd name="connsiteY53" fmla="*/ 138938 h 265684"/>
                  <a:gd name="connsiteX54" fmla="*/ 2320036 w 8248014"/>
                  <a:gd name="connsiteY54" fmla="*/ 138938 h 265684"/>
                  <a:gd name="connsiteX55" fmla="*/ 2413635 w 8248014"/>
                  <a:gd name="connsiteY55" fmla="*/ 144272 h 265684"/>
                  <a:gd name="connsiteX56" fmla="*/ 2553970 w 8248014"/>
                  <a:gd name="connsiteY56" fmla="*/ 149479 h 265684"/>
                  <a:gd name="connsiteX57" fmla="*/ 2567813 w 8248014"/>
                  <a:gd name="connsiteY57" fmla="*/ 154813 h 265684"/>
                  <a:gd name="connsiteX58" fmla="*/ 2659380 w 8248014"/>
                  <a:gd name="connsiteY58" fmla="*/ 154813 h 265684"/>
                  <a:gd name="connsiteX59" fmla="*/ 2678430 w 8248014"/>
                  <a:gd name="connsiteY59" fmla="*/ 154813 h 265684"/>
                  <a:gd name="connsiteX60" fmla="*/ 2718689 w 8248014"/>
                  <a:gd name="connsiteY60" fmla="*/ 154813 h 265684"/>
                  <a:gd name="connsiteX61" fmla="*/ 2734945 w 8248014"/>
                  <a:gd name="connsiteY61" fmla="*/ 154813 h 265684"/>
                  <a:gd name="connsiteX62" fmla="*/ 2821178 w 8248014"/>
                  <a:gd name="connsiteY62" fmla="*/ 154813 h 265684"/>
                  <a:gd name="connsiteX63" fmla="*/ 2918079 w 8248014"/>
                  <a:gd name="connsiteY63" fmla="*/ 154813 h 265684"/>
                  <a:gd name="connsiteX64" fmla="*/ 2959989 w 8248014"/>
                  <a:gd name="connsiteY64" fmla="*/ 160274 h 265684"/>
                  <a:gd name="connsiteX65" fmla="*/ 3012567 w 8248014"/>
                  <a:gd name="connsiteY65" fmla="*/ 160274 h 265684"/>
                  <a:gd name="connsiteX66" fmla="*/ 3026029 w 8248014"/>
                  <a:gd name="connsiteY66" fmla="*/ 165608 h 265684"/>
                  <a:gd name="connsiteX67" fmla="*/ 3077083 w 8248014"/>
                  <a:gd name="connsiteY67" fmla="*/ 165608 h 265684"/>
                  <a:gd name="connsiteX68" fmla="*/ 3120263 w 8248014"/>
                  <a:gd name="connsiteY68" fmla="*/ 165608 h 265684"/>
                  <a:gd name="connsiteX69" fmla="*/ 3192907 w 8248014"/>
                  <a:gd name="connsiteY69" fmla="*/ 165608 h 265684"/>
                  <a:gd name="connsiteX70" fmla="*/ 3273806 w 8248014"/>
                  <a:gd name="connsiteY70" fmla="*/ 165608 h 265684"/>
                  <a:gd name="connsiteX71" fmla="*/ 3338576 w 8248014"/>
                  <a:gd name="connsiteY71" fmla="*/ 165608 h 265684"/>
                  <a:gd name="connsiteX72" fmla="*/ 3378835 w 8248014"/>
                  <a:gd name="connsiteY72" fmla="*/ 165608 h 265684"/>
                  <a:gd name="connsiteX73" fmla="*/ 3395218 w 8248014"/>
                  <a:gd name="connsiteY73" fmla="*/ 165608 h 265684"/>
                  <a:gd name="connsiteX74" fmla="*/ 3481324 w 8248014"/>
                  <a:gd name="connsiteY74" fmla="*/ 165608 h 265684"/>
                  <a:gd name="connsiteX75" fmla="*/ 3506089 w 8248014"/>
                  <a:gd name="connsiteY75" fmla="*/ 170942 h 265684"/>
                  <a:gd name="connsiteX76" fmla="*/ 3548761 w 8248014"/>
                  <a:gd name="connsiteY76" fmla="*/ 171069 h 265684"/>
                  <a:gd name="connsiteX77" fmla="*/ 3589020 w 8248014"/>
                  <a:gd name="connsiteY77" fmla="*/ 171069 h 265684"/>
                  <a:gd name="connsiteX78" fmla="*/ 3622421 w 8248014"/>
                  <a:gd name="connsiteY78" fmla="*/ 176403 h 265684"/>
                  <a:gd name="connsiteX79" fmla="*/ 3637661 w 8248014"/>
                  <a:gd name="connsiteY79" fmla="*/ 176530 h 265684"/>
                  <a:gd name="connsiteX80" fmla="*/ 3664585 w 8248014"/>
                  <a:gd name="connsiteY80" fmla="*/ 176530 h 265684"/>
                  <a:gd name="connsiteX81" fmla="*/ 3702304 w 8248014"/>
                  <a:gd name="connsiteY81" fmla="*/ 176530 h 265684"/>
                  <a:gd name="connsiteX82" fmla="*/ 3777742 w 8248014"/>
                  <a:gd name="connsiteY82" fmla="*/ 176530 h 265684"/>
                  <a:gd name="connsiteX83" fmla="*/ 3863975 w 8248014"/>
                  <a:gd name="connsiteY83" fmla="*/ 176530 h 265684"/>
                  <a:gd name="connsiteX84" fmla="*/ 3879977 w 8248014"/>
                  <a:gd name="connsiteY84" fmla="*/ 176530 h 265684"/>
                  <a:gd name="connsiteX85" fmla="*/ 3930269 w 8248014"/>
                  <a:gd name="connsiteY85" fmla="*/ 182245 h 265684"/>
                  <a:gd name="connsiteX86" fmla="*/ 3950335 w 8248014"/>
                  <a:gd name="connsiteY86" fmla="*/ 182245 h 265684"/>
                  <a:gd name="connsiteX87" fmla="*/ 3971671 w 8248014"/>
                  <a:gd name="connsiteY87" fmla="*/ 182245 h 265684"/>
                  <a:gd name="connsiteX88" fmla="*/ 4004056 w 8248014"/>
                  <a:gd name="connsiteY88" fmla="*/ 182245 h 265684"/>
                  <a:gd name="connsiteX89" fmla="*/ 4031107 w 8248014"/>
                  <a:gd name="connsiteY89" fmla="*/ 182245 h 265684"/>
                  <a:gd name="connsiteX90" fmla="*/ 4074033 w 8248014"/>
                  <a:gd name="connsiteY90" fmla="*/ 182245 h 265684"/>
                  <a:gd name="connsiteX91" fmla="*/ 4181856 w 8248014"/>
                  <a:gd name="connsiteY91" fmla="*/ 182245 h 265684"/>
                  <a:gd name="connsiteX92" fmla="*/ 4225036 w 8248014"/>
                  <a:gd name="connsiteY92" fmla="*/ 182245 h 265684"/>
                  <a:gd name="connsiteX93" fmla="*/ 4257294 w 8248014"/>
                  <a:gd name="connsiteY93" fmla="*/ 182245 h 265684"/>
                  <a:gd name="connsiteX94" fmla="*/ 4303141 w 8248014"/>
                  <a:gd name="connsiteY94" fmla="*/ 182245 h 265684"/>
                  <a:gd name="connsiteX95" fmla="*/ 4408297 w 8248014"/>
                  <a:gd name="connsiteY95" fmla="*/ 182245 h 265684"/>
                  <a:gd name="connsiteX96" fmla="*/ 4454017 w 8248014"/>
                  <a:gd name="connsiteY96" fmla="*/ 182245 h 265684"/>
                  <a:gd name="connsiteX97" fmla="*/ 4473067 w 8248014"/>
                  <a:gd name="connsiteY97" fmla="*/ 182245 h 265684"/>
                  <a:gd name="connsiteX98" fmla="*/ 4491736 w 8248014"/>
                  <a:gd name="connsiteY98" fmla="*/ 182245 h 265684"/>
                  <a:gd name="connsiteX99" fmla="*/ 4510659 w 8248014"/>
                  <a:gd name="connsiteY99" fmla="*/ 182245 h 265684"/>
                  <a:gd name="connsiteX100" fmla="*/ 4532249 w 8248014"/>
                  <a:gd name="connsiteY100" fmla="*/ 182245 h 265684"/>
                  <a:gd name="connsiteX101" fmla="*/ 4561840 w 8248014"/>
                  <a:gd name="connsiteY101" fmla="*/ 182245 h 265684"/>
                  <a:gd name="connsiteX102" fmla="*/ 4583430 w 8248014"/>
                  <a:gd name="connsiteY102" fmla="*/ 182245 h 265684"/>
                  <a:gd name="connsiteX103" fmla="*/ 4605147 w 8248014"/>
                  <a:gd name="connsiteY103" fmla="*/ 188087 h 265684"/>
                  <a:gd name="connsiteX104" fmla="*/ 4683125 w 8248014"/>
                  <a:gd name="connsiteY104" fmla="*/ 188341 h 265684"/>
                  <a:gd name="connsiteX105" fmla="*/ 4707382 w 8248014"/>
                  <a:gd name="connsiteY105" fmla="*/ 188341 h 265684"/>
                  <a:gd name="connsiteX106" fmla="*/ 4720844 w 8248014"/>
                  <a:gd name="connsiteY106" fmla="*/ 188341 h 265684"/>
                  <a:gd name="connsiteX107" fmla="*/ 4782693 w 8248014"/>
                  <a:gd name="connsiteY107" fmla="*/ 188341 h 265684"/>
                  <a:gd name="connsiteX108" fmla="*/ 4831461 w 8248014"/>
                  <a:gd name="connsiteY108" fmla="*/ 188341 h 265684"/>
                  <a:gd name="connsiteX109" fmla="*/ 4895977 w 8248014"/>
                  <a:gd name="connsiteY109" fmla="*/ 188341 h 265684"/>
                  <a:gd name="connsiteX110" fmla="*/ 4952619 w 8248014"/>
                  <a:gd name="connsiteY110" fmla="*/ 188341 h 265684"/>
                  <a:gd name="connsiteX111" fmla="*/ 4979416 w 8248014"/>
                  <a:gd name="connsiteY111" fmla="*/ 188341 h 265684"/>
                  <a:gd name="connsiteX112" fmla="*/ 5003673 w 8248014"/>
                  <a:gd name="connsiteY112" fmla="*/ 188341 h 265684"/>
                  <a:gd name="connsiteX113" fmla="*/ 5022469 w 8248014"/>
                  <a:gd name="connsiteY113" fmla="*/ 194310 h 265684"/>
                  <a:gd name="connsiteX114" fmla="*/ 5038725 w 8248014"/>
                  <a:gd name="connsiteY114" fmla="*/ 194691 h 265684"/>
                  <a:gd name="connsiteX115" fmla="*/ 5065776 w 8248014"/>
                  <a:gd name="connsiteY115" fmla="*/ 194691 h 265684"/>
                  <a:gd name="connsiteX116" fmla="*/ 5097907 w 8248014"/>
                  <a:gd name="connsiteY116" fmla="*/ 194691 h 265684"/>
                  <a:gd name="connsiteX117" fmla="*/ 5149215 w 8248014"/>
                  <a:gd name="connsiteY117" fmla="*/ 194691 h 265684"/>
                  <a:gd name="connsiteX118" fmla="*/ 5165344 w 8248014"/>
                  <a:gd name="connsiteY118" fmla="*/ 194691 h 265684"/>
                  <a:gd name="connsiteX119" fmla="*/ 5186934 w 8248014"/>
                  <a:gd name="connsiteY119" fmla="*/ 194691 h 265684"/>
                  <a:gd name="connsiteX120" fmla="*/ 5205857 w 8248014"/>
                  <a:gd name="connsiteY120" fmla="*/ 194691 h 265684"/>
                  <a:gd name="connsiteX121" fmla="*/ 5235448 w 8248014"/>
                  <a:gd name="connsiteY121" fmla="*/ 194691 h 265684"/>
                  <a:gd name="connsiteX122" fmla="*/ 5257038 w 8248014"/>
                  <a:gd name="connsiteY122" fmla="*/ 194691 h 265684"/>
                  <a:gd name="connsiteX123" fmla="*/ 5308347 w 8248014"/>
                  <a:gd name="connsiteY123" fmla="*/ 194691 h 265684"/>
                  <a:gd name="connsiteX124" fmla="*/ 5327015 w 8248014"/>
                  <a:gd name="connsiteY124" fmla="*/ 194691 h 265684"/>
                  <a:gd name="connsiteX125" fmla="*/ 5356734 w 8248014"/>
                  <a:gd name="connsiteY125" fmla="*/ 194691 h 265684"/>
                  <a:gd name="connsiteX126" fmla="*/ 5378323 w 8248014"/>
                  <a:gd name="connsiteY126" fmla="*/ 194691 h 265684"/>
                  <a:gd name="connsiteX127" fmla="*/ 5416042 w 8248014"/>
                  <a:gd name="connsiteY127" fmla="*/ 194691 h 265684"/>
                  <a:gd name="connsiteX128" fmla="*/ 5440553 w 8248014"/>
                  <a:gd name="connsiteY128" fmla="*/ 200914 h 265684"/>
                  <a:gd name="connsiteX129" fmla="*/ 5456555 w 8248014"/>
                  <a:gd name="connsiteY129" fmla="*/ 201168 h 265684"/>
                  <a:gd name="connsiteX130" fmla="*/ 5472684 w 8248014"/>
                  <a:gd name="connsiteY130" fmla="*/ 201168 h 265684"/>
                  <a:gd name="connsiteX131" fmla="*/ 5491353 w 8248014"/>
                  <a:gd name="connsiteY131" fmla="*/ 201168 h 265684"/>
                  <a:gd name="connsiteX132" fmla="*/ 5510276 w 8248014"/>
                  <a:gd name="connsiteY132" fmla="*/ 201168 h 265684"/>
                  <a:gd name="connsiteX133" fmla="*/ 5526659 w 8248014"/>
                  <a:gd name="connsiteY133" fmla="*/ 201168 h 265684"/>
                  <a:gd name="connsiteX134" fmla="*/ 5545328 w 8248014"/>
                  <a:gd name="connsiteY134" fmla="*/ 201168 h 265684"/>
                  <a:gd name="connsiteX135" fmla="*/ 5558790 w 8248014"/>
                  <a:gd name="connsiteY135" fmla="*/ 201168 h 265684"/>
                  <a:gd name="connsiteX136" fmla="*/ 5575047 w 8248014"/>
                  <a:gd name="connsiteY136" fmla="*/ 201168 h 265684"/>
                  <a:gd name="connsiteX137" fmla="*/ 5593842 w 8248014"/>
                  <a:gd name="connsiteY137" fmla="*/ 201168 h 265684"/>
                  <a:gd name="connsiteX138" fmla="*/ 5612765 w 8248014"/>
                  <a:gd name="connsiteY138" fmla="*/ 201168 h 265684"/>
                  <a:gd name="connsiteX139" fmla="*/ 5628894 w 8248014"/>
                  <a:gd name="connsiteY139" fmla="*/ 201168 h 265684"/>
                  <a:gd name="connsiteX140" fmla="*/ 5642229 w 8248014"/>
                  <a:gd name="connsiteY140" fmla="*/ 201168 h 265684"/>
                  <a:gd name="connsiteX141" fmla="*/ 5658612 w 8248014"/>
                  <a:gd name="connsiteY141" fmla="*/ 201168 h 265684"/>
                  <a:gd name="connsiteX142" fmla="*/ 5671947 w 8248014"/>
                  <a:gd name="connsiteY142" fmla="*/ 201168 h 265684"/>
                  <a:gd name="connsiteX143" fmla="*/ 5688076 w 8248014"/>
                  <a:gd name="connsiteY143" fmla="*/ 201168 h 265684"/>
                  <a:gd name="connsiteX144" fmla="*/ 5701792 w 8248014"/>
                  <a:gd name="connsiteY144" fmla="*/ 201168 h 265684"/>
                  <a:gd name="connsiteX145" fmla="*/ 5715127 w 8248014"/>
                  <a:gd name="connsiteY145" fmla="*/ 201168 h 265684"/>
                  <a:gd name="connsiteX146" fmla="*/ 5736336 w 8248014"/>
                  <a:gd name="connsiteY146" fmla="*/ 208280 h 265684"/>
                  <a:gd name="connsiteX147" fmla="*/ 5758180 w 8248014"/>
                  <a:gd name="connsiteY147" fmla="*/ 208788 h 265684"/>
                  <a:gd name="connsiteX148" fmla="*/ 5771769 w 8248014"/>
                  <a:gd name="connsiteY148" fmla="*/ 216408 h 265684"/>
                  <a:gd name="connsiteX149" fmla="*/ 5790565 w 8248014"/>
                  <a:gd name="connsiteY149" fmla="*/ 216408 h 265684"/>
                  <a:gd name="connsiteX150" fmla="*/ 5814696 w 8248014"/>
                  <a:gd name="connsiteY150" fmla="*/ 216408 h 265684"/>
                  <a:gd name="connsiteX151" fmla="*/ 5839206 w 8248014"/>
                  <a:gd name="connsiteY151" fmla="*/ 216408 h 265684"/>
                  <a:gd name="connsiteX152" fmla="*/ 5852668 w 8248014"/>
                  <a:gd name="connsiteY152" fmla="*/ 216408 h 265684"/>
                  <a:gd name="connsiteX153" fmla="*/ 5868671 w 8248014"/>
                  <a:gd name="connsiteY153" fmla="*/ 216408 h 265684"/>
                  <a:gd name="connsiteX154" fmla="*/ 5895594 w 8248014"/>
                  <a:gd name="connsiteY154" fmla="*/ 216408 h 265684"/>
                  <a:gd name="connsiteX155" fmla="*/ 5927979 w 8248014"/>
                  <a:gd name="connsiteY155" fmla="*/ 216408 h 265684"/>
                  <a:gd name="connsiteX156" fmla="*/ 5941441 w 8248014"/>
                  <a:gd name="connsiteY156" fmla="*/ 216408 h 265684"/>
                  <a:gd name="connsiteX157" fmla="*/ 5955030 w 8248014"/>
                  <a:gd name="connsiteY157" fmla="*/ 216408 h 265684"/>
                  <a:gd name="connsiteX158" fmla="*/ 5968492 w 8248014"/>
                  <a:gd name="connsiteY158" fmla="*/ 216408 h 265684"/>
                  <a:gd name="connsiteX159" fmla="*/ 5984622 w 8248014"/>
                  <a:gd name="connsiteY159" fmla="*/ 216408 h 265684"/>
                  <a:gd name="connsiteX160" fmla="*/ 5998084 w 8248014"/>
                  <a:gd name="connsiteY160" fmla="*/ 216408 h 265684"/>
                  <a:gd name="connsiteX161" fmla="*/ 6011418 w 8248014"/>
                  <a:gd name="connsiteY161" fmla="*/ 216408 h 265684"/>
                  <a:gd name="connsiteX162" fmla="*/ 6030341 w 8248014"/>
                  <a:gd name="connsiteY162" fmla="*/ 216408 h 265684"/>
                  <a:gd name="connsiteX163" fmla="*/ 6046471 w 8248014"/>
                  <a:gd name="connsiteY163" fmla="*/ 216408 h 265684"/>
                  <a:gd name="connsiteX164" fmla="*/ 6060186 w 8248014"/>
                  <a:gd name="connsiteY164" fmla="*/ 216408 h 265684"/>
                  <a:gd name="connsiteX165" fmla="*/ 6073522 w 8248014"/>
                  <a:gd name="connsiteY165" fmla="*/ 216408 h 265684"/>
                  <a:gd name="connsiteX166" fmla="*/ 6092317 w 8248014"/>
                  <a:gd name="connsiteY166" fmla="*/ 216408 h 265684"/>
                  <a:gd name="connsiteX167" fmla="*/ 6105779 w 8248014"/>
                  <a:gd name="connsiteY167" fmla="*/ 216408 h 265684"/>
                  <a:gd name="connsiteX168" fmla="*/ 6119368 w 8248014"/>
                  <a:gd name="connsiteY168" fmla="*/ 216408 h 265684"/>
                  <a:gd name="connsiteX169" fmla="*/ 6138164 w 8248014"/>
                  <a:gd name="connsiteY169" fmla="*/ 216408 h 265684"/>
                  <a:gd name="connsiteX170" fmla="*/ 6151499 w 8248014"/>
                  <a:gd name="connsiteY170" fmla="*/ 216408 h 265684"/>
                  <a:gd name="connsiteX171" fmla="*/ 6167882 w 8248014"/>
                  <a:gd name="connsiteY171" fmla="*/ 216408 h 265684"/>
                  <a:gd name="connsiteX172" fmla="*/ 6186805 w 8248014"/>
                  <a:gd name="connsiteY172" fmla="*/ 216408 h 265684"/>
                  <a:gd name="connsiteX173" fmla="*/ 6200267 w 8248014"/>
                  <a:gd name="connsiteY173" fmla="*/ 216408 h 265684"/>
                  <a:gd name="connsiteX174" fmla="*/ 6213729 w 8248014"/>
                  <a:gd name="connsiteY174" fmla="*/ 216408 h 265684"/>
                  <a:gd name="connsiteX175" fmla="*/ 6232398 w 8248014"/>
                  <a:gd name="connsiteY175" fmla="*/ 216408 h 265684"/>
                  <a:gd name="connsiteX176" fmla="*/ 6245987 w 8248014"/>
                  <a:gd name="connsiteY176" fmla="*/ 216408 h 265684"/>
                  <a:gd name="connsiteX177" fmla="*/ 6259449 w 8248014"/>
                  <a:gd name="connsiteY177" fmla="*/ 216408 h 265684"/>
                  <a:gd name="connsiteX178" fmla="*/ 6272911 w 8248014"/>
                  <a:gd name="connsiteY178" fmla="*/ 216408 h 265684"/>
                  <a:gd name="connsiteX179" fmla="*/ 6286373 w 8248014"/>
                  <a:gd name="connsiteY179" fmla="*/ 216408 h 265684"/>
                  <a:gd name="connsiteX180" fmla="*/ 6302629 w 8248014"/>
                  <a:gd name="connsiteY180" fmla="*/ 216408 h 265684"/>
                  <a:gd name="connsiteX181" fmla="*/ 6324092 w 8248014"/>
                  <a:gd name="connsiteY181" fmla="*/ 216408 h 265684"/>
                  <a:gd name="connsiteX182" fmla="*/ 6345682 w 8248014"/>
                  <a:gd name="connsiteY182" fmla="*/ 216408 h 265684"/>
                  <a:gd name="connsiteX183" fmla="*/ 6361938 w 8248014"/>
                  <a:gd name="connsiteY183" fmla="*/ 216408 h 265684"/>
                  <a:gd name="connsiteX184" fmla="*/ 6377940 w 8248014"/>
                  <a:gd name="connsiteY184" fmla="*/ 216408 h 265684"/>
                  <a:gd name="connsiteX185" fmla="*/ 6396990 w 8248014"/>
                  <a:gd name="connsiteY185" fmla="*/ 216408 h 265684"/>
                  <a:gd name="connsiteX186" fmla="*/ 6412992 w 8248014"/>
                  <a:gd name="connsiteY186" fmla="*/ 216408 h 265684"/>
                  <a:gd name="connsiteX187" fmla="*/ 6429122 w 8248014"/>
                  <a:gd name="connsiteY187" fmla="*/ 216408 h 265684"/>
                  <a:gd name="connsiteX188" fmla="*/ 6442710 w 8248014"/>
                  <a:gd name="connsiteY188" fmla="*/ 216408 h 265684"/>
                  <a:gd name="connsiteX189" fmla="*/ 6456172 w 8248014"/>
                  <a:gd name="connsiteY189" fmla="*/ 216408 h 265684"/>
                  <a:gd name="connsiteX190" fmla="*/ 6469634 w 8248014"/>
                  <a:gd name="connsiteY190" fmla="*/ 216408 h 265684"/>
                  <a:gd name="connsiteX191" fmla="*/ 6483097 w 8248014"/>
                  <a:gd name="connsiteY191" fmla="*/ 216408 h 265684"/>
                  <a:gd name="connsiteX192" fmla="*/ 6496559 w 8248014"/>
                  <a:gd name="connsiteY192" fmla="*/ 216408 h 265684"/>
                  <a:gd name="connsiteX193" fmla="*/ 6509893 w 8248014"/>
                  <a:gd name="connsiteY193" fmla="*/ 216408 h 265684"/>
                  <a:gd name="connsiteX194" fmla="*/ 6526276 w 8248014"/>
                  <a:gd name="connsiteY194" fmla="*/ 216408 h 265684"/>
                  <a:gd name="connsiteX195" fmla="*/ 6547866 w 8248014"/>
                  <a:gd name="connsiteY195" fmla="*/ 216408 h 265684"/>
                  <a:gd name="connsiteX196" fmla="*/ 6561328 w 8248014"/>
                  <a:gd name="connsiteY196" fmla="*/ 216408 h 265684"/>
                  <a:gd name="connsiteX197" fmla="*/ 6574663 w 8248014"/>
                  <a:gd name="connsiteY197" fmla="*/ 216408 h 265684"/>
                  <a:gd name="connsiteX198" fmla="*/ 6572631 w 8248014"/>
                  <a:gd name="connsiteY198" fmla="*/ 234823 h 265684"/>
                  <a:gd name="connsiteX199" fmla="*/ 6593586 w 8248014"/>
                  <a:gd name="connsiteY199" fmla="*/ 234823 h 265684"/>
                  <a:gd name="connsiteX200" fmla="*/ 6620510 w 8248014"/>
                  <a:gd name="connsiteY200" fmla="*/ 234823 h 265684"/>
                  <a:gd name="connsiteX201" fmla="*/ 6639434 w 8248014"/>
                  <a:gd name="connsiteY201" fmla="*/ 234823 h 265684"/>
                  <a:gd name="connsiteX202" fmla="*/ 6652896 w 8248014"/>
                  <a:gd name="connsiteY202" fmla="*/ 234823 h 265684"/>
                  <a:gd name="connsiteX203" fmla="*/ 6666357 w 8248014"/>
                  <a:gd name="connsiteY203" fmla="*/ 234823 h 265684"/>
                  <a:gd name="connsiteX204" fmla="*/ 6682486 w 8248014"/>
                  <a:gd name="connsiteY204" fmla="*/ 234823 h 265684"/>
                  <a:gd name="connsiteX205" fmla="*/ 6698742 w 8248014"/>
                  <a:gd name="connsiteY205" fmla="*/ 234823 h 265684"/>
                  <a:gd name="connsiteX206" fmla="*/ 6712204 w 8248014"/>
                  <a:gd name="connsiteY206" fmla="*/ 234823 h 265684"/>
                  <a:gd name="connsiteX207" fmla="*/ 6736334 w 8248014"/>
                  <a:gd name="connsiteY207" fmla="*/ 234823 h 265684"/>
                  <a:gd name="connsiteX208" fmla="*/ 6760591 w 8248014"/>
                  <a:gd name="connsiteY208" fmla="*/ 234823 h 265684"/>
                  <a:gd name="connsiteX209" fmla="*/ 6774053 w 8248014"/>
                  <a:gd name="connsiteY209" fmla="*/ 234823 h 265684"/>
                  <a:gd name="connsiteX210" fmla="*/ 6792976 w 8248014"/>
                  <a:gd name="connsiteY210" fmla="*/ 234823 h 265684"/>
                  <a:gd name="connsiteX211" fmla="*/ 6806438 w 8248014"/>
                  <a:gd name="connsiteY211" fmla="*/ 234823 h 265684"/>
                  <a:gd name="connsiteX212" fmla="*/ 6822567 w 8248014"/>
                  <a:gd name="connsiteY212" fmla="*/ 234823 h 265684"/>
                  <a:gd name="connsiteX213" fmla="*/ 6838823 w 8248014"/>
                  <a:gd name="connsiteY213" fmla="*/ 234823 h 265684"/>
                  <a:gd name="connsiteX214" fmla="*/ 6852285 w 8248014"/>
                  <a:gd name="connsiteY214" fmla="*/ 234823 h 265684"/>
                  <a:gd name="connsiteX215" fmla="*/ 6868287 w 8248014"/>
                  <a:gd name="connsiteY215" fmla="*/ 234823 h 265684"/>
                  <a:gd name="connsiteX216" fmla="*/ 6882003 w 8248014"/>
                  <a:gd name="connsiteY216" fmla="*/ 234823 h 265684"/>
                  <a:gd name="connsiteX217" fmla="*/ 6883019 w 8248014"/>
                  <a:gd name="connsiteY217" fmla="*/ 258826 h 265684"/>
                  <a:gd name="connsiteX218" fmla="*/ 6919722 w 8248014"/>
                  <a:gd name="connsiteY218" fmla="*/ 265684 h 265684"/>
                  <a:gd name="connsiteX219" fmla="*/ 6933057 w 8248014"/>
                  <a:gd name="connsiteY219" fmla="*/ 265684 h 265684"/>
                  <a:gd name="connsiteX220" fmla="*/ 6946519 w 8248014"/>
                  <a:gd name="connsiteY220" fmla="*/ 265684 h 265684"/>
                  <a:gd name="connsiteX221" fmla="*/ 6959981 w 8248014"/>
                  <a:gd name="connsiteY221" fmla="*/ 265684 h 265684"/>
                  <a:gd name="connsiteX222" fmla="*/ 6981572 w 8248014"/>
                  <a:gd name="connsiteY222" fmla="*/ 265684 h 265684"/>
                  <a:gd name="connsiteX223" fmla="*/ 6995034 w 8248014"/>
                  <a:gd name="connsiteY223" fmla="*/ 265684 h 265684"/>
                  <a:gd name="connsiteX224" fmla="*/ 7019290 w 8248014"/>
                  <a:gd name="connsiteY224" fmla="*/ 265684 h 265684"/>
                  <a:gd name="connsiteX225" fmla="*/ 7038213 w 8248014"/>
                  <a:gd name="connsiteY225" fmla="*/ 265684 h 265684"/>
                  <a:gd name="connsiteX226" fmla="*/ 7054215 w 8248014"/>
                  <a:gd name="connsiteY226" fmla="*/ 265684 h 265684"/>
                  <a:gd name="connsiteX227" fmla="*/ 7067677 w 8248014"/>
                  <a:gd name="connsiteY227" fmla="*/ 265684 h 265684"/>
                  <a:gd name="connsiteX228" fmla="*/ 7092188 w 8248014"/>
                  <a:gd name="connsiteY228" fmla="*/ 265684 h 265684"/>
                  <a:gd name="connsiteX229" fmla="*/ 7110857 w 8248014"/>
                  <a:gd name="connsiteY229" fmla="*/ 265684 h 265684"/>
                  <a:gd name="connsiteX230" fmla="*/ 7140575 w 8248014"/>
                  <a:gd name="connsiteY230" fmla="*/ 265684 h 265684"/>
                  <a:gd name="connsiteX231" fmla="*/ 7159372 w 8248014"/>
                  <a:gd name="connsiteY231" fmla="*/ 265684 h 265684"/>
                  <a:gd name="connsiteX232" fmla="*/ 7180961 w 8248014"/>
                  <a:gd name="connsiteY232" fmla="*/ 265684 h 265684"/>
                  <a:gd name="connsiteX233" fmla="*/ 7197217 w 8248014"/>
                  <a:gd name="connsiteY233" fmla="*/ 265684 h 265684"/>
                  <a:gd name="connsiteX234" fmla="*/ 7213347 w 8248014"/>
                  <a:gd name="connsiteY234" fmla="*/ 265684 h 265684"/>
                  <a:gd name="connsiteX235" fmla="*/ 7250938 w 8248014"/>
                  <a:gd name="connsiteY235" fmla="*/ 265684 h 265684"/>
                  <a:gd name="connsiteX236" fmla="*/ 7267322 w 8248014"/>
                  <a:gd name="connsiteY236" fmla="*/ 265684 h 265684"/>
                  <a:gd name="connsiteX237" fmla="*/ 7285990 w 8248014"/>
                  <a:gd name="connsiteY237" fmla="*/ 265684 h 265684"/>
                  <a:gd name="connsiteX238" fmla="*/ 7310501 w 8248014"/>
                  <a:gd name="connsiteY238" fmla="*/ 265684 h 265684"/>
                  <a:gd name="connsiteX239" fmla="*/ 7334631 w 8248014"/>
                  <a:gd name="connsiteY239" fmla="*/ 265684 h 265684"/>
                  <a:gd name="connsiteX240" fmla="*/ 7361555 w 8248014"/>
                  <a:gd name="connsiteY240" fmla="*/ 265684 h 265684"/>
                  <a:gd name="connsiteX241" fmla="*/ 7401814 w 8248014"/>
                  <a:gd name="connsiteY241" fmla="*/ 265684 h 265684"/>
                  <a:gd name="connsiteX242" fmla="*/ 7434199 w 8248014"/>
                  <a:gd name="connsiteY242" fmla="*/ 265684 h 265684"/>
                  <a:gd name="connsiteX243" fmla="*/ 7450582 w 8248014"/>
                  <a:gd name="connsiteY243" fmla="*/ 265684 h 265684"/>
                  <a:gd name="connsiteX244" fmla="*/ 7480047 w 8248014"/>
                  <a:gd name="connsiteY244" fmla="*/ 265684 h 265684"/>
                  <a:gd name="connsiteX245" fmla="*/ 7496302 w 8248014"/>
                  <a:gd name="connsiteY245" fmla="*/ 265684 h 265684"/>
                  <a:gd name="connsiteX246" fmla="*/ 7515098 w 8248014"/>
                  <a:gd name="connsiteY246" fmla="*/ 265684 h 265684"/>
                  <a:gd name="connsiteX247" fmla="*/ 7528560 w 8248014"/>
                  <a:gd name="connsiteY247" fmla="*/ 265684 h 265684"/>
                  <a:gd name="connsiteX248" fmla="*/ 7550150 w 8248014"/>
                  <a:gd name="connsiteY248" fmla="*/ 265684 h 265684"/>
                  <a:gd name="connsiteX249" fmla="*/ 7576947 w 8248014"/>
                  <a:gd name="connsiteY249" fmla="*/ 265684 h 265684"/>
                  <a:gd name="connsiteX250" fmla="*/ 7601459 w 8248014"/>
                  <a:gd name="connsiteY250" fmla="*/ 265684 h 265684"/>
                  <a:gd name="connsiteX251" fmla="*/ 7644384 w 8248014"/>
                  <a:gd name="connsiteY251" fmla="*/ 265684 h 265684"/>
                  <a:gd name="connsiteX252" fmla="*/ 7706487 w 8248014"/>
                  <a:gd name="connsiteY252" fmla="*/ 265684 h 265684"/>
                  <a:gd name="connsiteX253" fmla="*/ 7719949 w 8248014"/>
                  <a:gd name="connsiteY253" fmla="*/ 265684 h 265684"/>
                  <a:gd name="connsiteX254" fmla="*/ 7784465 w 8248014"/>
                  <a:gd name="connsiteY254" fmla="*/ 265684 h 265684"/>
                  <a:gd name="connsiteX255" fmla="*/ 7916672 w 8248014"/>
                  <a:gd name="connsiteY255" fmla="*/ 265684 h 265684"/>
                  <a:gd name="connsiteX256" fmla="*/ 8000111 w 8248014"/>
                  <a:gd name="connsiteY256" fmla="*/ 265684 h 265684"/>
                  <a:gd name="connsiteX257" fmla="*/ 8180832 w 8248014"/>
                  <a:gd name="connsiteY257" fmla="*/ 265684 h 265684"/>
                  <a:gd name="connsiteX258" fmla="*/ 8248015 w 8248014"/>
                  <a:gd name="connsiteY258" fmla="*/ 265684 h 265684"/>
                  <a:gd name="connsiteX259" fmla="*/ 8248015 w 8248014"/>
                  <a:gd name="connsiteY259" fmla="*/ 245364 h 265684"/>
                  <a:gd name="connsiteX260" fmla="*/ 8180832 w 8248014"/>
                  <a:gd name="connsiteY260" fmla="*/ 245364 h 265684"/>
                  <a:gd name="connsiteX261" fmla="*/ 8000111 w 8248014"/>
                  <a:gd name="connsiteY261" fmla="*/ 245364 h 265684"/>
                  <a:gd name="connsiteX262" fmla="*/ 7916672 w 8248014"/>
                  <a:gd name="connsiteY262" fmla="*/ 245364 h 265684"/>
                  <a:gd name="connsiteX263" fmla="*/ 7784465 w 8248014"/>
                  <a:gd name="connsiteY263" fmla="*/ 245364 h 265684"/>
                  <a:gd name="connsiteX264" fmla="*/ 7719949 w 8248014"/>
                  <a:gd name="connsiteY264" fmla="*/ 245364 h 265684"/>
                  <a:gd name="connsiteX265" fmla="*/ 7706487 w 8248014"/>
                  <a:gd name="connsiteY265" fmla="*/ 245364 h 265684"/>
                  <a:gd name="connsiteX266" fmla="*/ 7644384 w 8248014"/>
                  <a:gd name="connsiteY266" fmla="*/ 245364 h 265684"/>
                  <a:gd name="connsiteX267" fmla="*/ 7601459 w 8248014"/>
                  <a:gd name="connsiteY267" fmla="*/ 245364 h 265684"/>
                  <a:gd name="connsiteX268" fmla="*/ 7576947 w 8248014"/>
                  <a:gd name="connsiteY268" fmla="*/ 245364 h 265684"/>
                  <a:gd name="connsiteX269" fmla="*/ 7550150 w 8248014"/>
                  <a:gd name="connsiteY269" fmla="*/ 245364 h 265684"/>
                  <a:gd name="connsiteX270" fmla="*/ 7528560 w 8248014"/>
                  <a:gd name="connsiteY270" fmla="*/ 245364 h 265684"/>
                  <a:gd name="connsiteX271" fmla="*/ 7515098 w 8248014"/>
                  <a:gd name="connsiteY271" fmla="*/ 245364 h 265684"/>
                  <a:gd name="connsiteX272" fmla="*/ 7496302 w 8248014"/>
                  <a:gd name="connsiteY272" fmla="*/ 245364 h 265684"/>
                  <a:gd name="connsiteX273" fmla="*/ 7480047 w 8248014"/>
                  <a:gd name="connsiteY273" fmla="*/ 245364 h 265684"/>
                  <a:gd name="connsiteX274" fmla="*/ 7450582 w 8248014"/>
                  <a:gd name="connsiteY274" fmla="*/ 245364 h 265684"/>
                  <a:gd name="connsiteX275" fmla="*/ 7434199 w 8248014"/>
                  <a:gd name="connsiteY275" fmla="*/ 245364 h 265684"/>
                  <a:gd name="connsiteX276" fmla="*/ 7401814 w 8248014"/>
                  <a:gd name="connsiteY276" fmla="*/ 245364 h 265684"/>
                  <a:gd name="connsiteX277" fmla="*/ 7361555 w 8248014"/>
                  <a:gd name="connsiteY277" fmla="*/ 245364 h 265684"/>
                  <a:gd name="connsiteX278" fmla="*/ 7334631 w 8248014"/>
                  <a:gd name="connsiteY278" fmla="*/ 245364 h 265684"/>
                  <a:gd name="connsiteX279" fmla="*/ 7310501 w 8248014"/>
                  <a:gd name="connsiteY279" fmla="*/ 245364 h 265684"/>
                  <a:gd name="connsiteX280" fmla="*/ 7285990 w 8248014"/>
                  <a:gd name="connsiteY280" fmla="*/ 245364 h 265684"/>
                  <a:gd name="connsiteX281" fmla="*/ 7267322 w 8248014"/>
                  <a:gd name="connsiteY281" fmla="*/ 245364 h 265684"/>
                  <a:gd name="connsiteX282" fmla="*/ 7250938 w 8248014"/>
                  <a:gd name="connsiteY282" fmla="*/ 245364 h 265684"/>
                  <a:gd name="connsiteX283" fmla="*/ 7213347 w 8248014"/>
                  <a:gd name="connsiteY283" fmla="*/ 245364 h 265684"/>
                  <a:gd name="connsiteX284" fmla="*/ 7197217 w 8248014"/>
                  <a:gd name="connsiteY284" fmla="*/ 245364 h 265684"/>
                  <a:gd name="connsiteX285" fmla="*/ 7180961 w 8248014"/>
                  <a:gd name="connsiteY285" fmla="*/ 245364 h 265684"/>
                  <a:gd name="connsiteX286" fmla="*/ 7159372 w 8248014"/>
                  <a:gd name="connsiteY286" fmla="*/ 245364 h 265684"/>
                  <a:gd name="connsiteX287" fmla="*/ 7140575 w 8248014"/>
                  <a:gd name="connsiteY287" fmla="*/ 245364 h 265684"/>
                  <a:gd name="connsiteX288" fmla="*/ 7110857 w 8248014"/>
                  <a:gd name="connsiteY288" fmla="*/ 245364 h 265684"/>
                  <a:gd name="connsiteX289" fmla="*/ 7092188 w 8248014"/>
                  <a:gd name="connsiteY289" fmla="*/ 245364 h 265684"/>
                  <a:gd name="connsiteX290" fmla="*/ 7067677 w 8248014"/>
                  <a:gd name="connsiteY290" fmla="*/ 245364 h 265684"/>
                  <a:gd name="connsiteX291" fmla="*/ 7054215 w 8248014"/>
                  <a:gd name="connsiteY291" fmla="*/ 245364 h 265684"/>
                  <a:gd name="connsiteX292" fmla="*/ 7038213 w 8248014"/>
                  <a:gd name="connsiteY292" fmla="*/ 245364 h 265684"/>
                  <a:gd name="connsiteX293" fmla="*/ 7019290 w 8248014"/>
                  <a:gd name="connsiteY293" fmla="*/ 245364 h 265684"/>
                  <a:gd name="connsiteX294" fmla="*/ 6995034 w 8248014"/>
                  <a:gd name="connsiteY294" fmla="*/ 245364 h 265684"/>
                  <a:gd name="connsiteX295" fmla="*/ 6981572 w 8248014"/>
                  <a:gd name="connsiteY295" fmla="*/ 245364 h 265684"/>
                  <a:gd name="connsiteX296" fmla="*/ 6959981 w 8248014"/>
                  <a:gd name="connsiteY296" fmla="*/ 245364 h 265684"/>
                  <a:gd name="connsiteX297" fmla="*/ 6946519 w 8248014"/>
                  <a:gd name="connsiteY297" fmla="*/ 245364 h 265684"/>
                  <a:gd name="connsiteX298" fmla="*/ 6933057 w 8248014"/>
                  <a:gd name="connsiteY298" fmla="*/ 245364 h 265684"/>
                  <a:gd name="connsiteX299" fmla="*/ 6919722 w 8248014"/>
                  <a:gd name="connsiteY299" fmla="*/ 245364 h 265684"/>
                  <a:gd name="connsiteX300" fmla="*/ 6892544 w 8248014"/>
                  <a:gd name="connsiteY300" fmla="*/ 245364 h 265684"/>
                  <a:gd name="connsiteX301" fmla="*/ 6891655 w 8248014"/>
                  <a:gd name="connsiteY301" fmla="*/ 221361 h 265684"/>
                  <a:gd name="connsiteX302" fmla="*/ 6868287 w 8248014"/>
                  <a:gd name="connsiteY302" fmla="*/ 214376 h 265684"/>
                  <a:gd name="connsiteX303" fmla="*/ 6852285 w 8248014"/>
                  <a:gd name="connsiteY303" fmla="*/ 214376 h 265684"/>
                  <a:gd name="connsiteX304" fmla="*/ 6838823 w 8248014"/>
                  <a:gd name="connsiteY304" fmla="*/ 214376 h 265684"/>
                  <a:gd name="connsiteX305" fmla="*/ 6822567 w 8248014"/>
                  <a:gd name="connsiteY305" fmla="*/ 214376 h 265684"/>
                  <a:gd name="connsiteX306" fmla="*/ 6806438 w 8248014"/>
                  <a:gd name="connsiteY306" fmla="*/ 214376 h 265684"/>
                  <a:gd name="connsiteX307" fmla="*/ 6792976 w 8248014"/>
                  <a:gd name="connsiteY307" fmla="*/ 214376 h 265684"/>
                  <a:gd name="connsiteX308" fmla="*/ 6774053 w 8248014"/>
                  <a:gd name="connsiteY308" fmla="*/ 214376 h 265684"/>
                  <a:gd name="connsiteX309" fmla="*/ 6760591 w 8248014"/>
                  <a:gd name="connsiteY309" fmla="*/ 214376 h 265684"/>
                  <a:gd name="connsiteX310" fmla="*/ 6736334 w 8248014"/>
                  <a:gd name="connsiteY310" fmla="*/ 214376 h 265684"/>
                  <a:gd name="connsiteX311" fmla="*/ 6712204 w 8248014"/>
                  <a:gd name="connsiteY311" fmla="*/ 214376 h 265684"/>
                  <a:gd name="connsiteX312" fmla="*/ 6698742 w 8248014"/>
                  <a:gd name="connsiteY312" fmla="*/ 214376 h 265684"/>
                  <a:gd name="connsiteX313" fmla="*/ 6682486 w 8248014"/>
                  <a:gd name="connsiteY313" fmla="*/ 214376 h 265684"/>
                  <a:gd name="connsiteX314" fmla="*/ 6666357 w 8248014"/>
                  <a:gd name="connsiteY314" fmla="*/ 214376 h 265684"/>
                  <a:gd name="connsiteX315" fmla="*/ 6652896 w 8248014"/>
                  <a:gd name="connsiteY315" fmla="*/ 214376 h 265684"/>
                  <a:gd name="connsiteX316" fmla="*/ 6639434 w 8248014"/>
                  <a:gd name="connsiteY316" fmla="*/ 214376 h 265684"/>
                  <a:gd name="connsiteX317" fmla="*/ 6620510 w 8248014"/>
                  <a:gd name="connsiteY317" fmla="*/ 214376 h 265684"/>
                  <a:gd name="connsiteX318" fmla="*/ 6593586 w 8248014"/>
                  <a:gd name="connsiteY318" fmla="*/ 214376 h 265684"/>
                  <a:gd name="connsiteX319" fmla="*/ 6580251 w 8248014"/>
                  <a:gd name="connsiteY319" fmla="*/ 214376 h 265684"/>
                  <a:gd name="connsiteX320" fmla="*/ 6582284 w 8248014"/>
                  <a:gd name="connsiteY320" fmla="*/ 196088 h 265684"/>
                  <a:gd name="connsiteX321" fmla="*/ 6561328 w 8248014"/>
                  <a:gd name="connsiteY321" fmla="*/ 196088 h 265684"/>
                  <a:gd name="connsiteX322" fmla="*/ 6547866 w 8248014"/>
                  <a:gd name="connsiteY322" fmla="*/ 196088 h 265684"/>
                  <a:gd name="connsiteX323" fmla="*/ 6526276 w 8248014"/>
                  <a:gd name="connsiteY323" fmla="*/ 196088 h 265684"/>
                  <a:gd name="connsiteX324" fmla="*/ 6509893 w 8248014"/>
                  <a:gd name="connsiteY324" fmla="*/ 196088 h 265684"/>
                  <a:gd name="connsiteX325" fmla="*/ 6496559 w 8248014"/>
                  <a:gd name="connsiteY325" fmla="*/ 196088 h 265684"/>
                  <a:gd name="connsiteX326" fmla="*/ 6483097 w 8248014"/>
                  <a:gd name="connsiteY326" fmla="*/ 196088 h 265684"/>
                  <a:gd name="connsiteX327" fmla="*/ 6469634 w 8248014"/>
                  <a:gd name="connsiteY327" fmla="*/ 196088 h 265684"/>
                  <a:gd name="connsiteX328" fmla="*/ 6456172 w 8248014"/>
                  <a:gd name="connsiteY328" fmla="*/ 196088 h 265684"/>
                  <a:gd name="connsiteX329" fmla="*/ 6442710 w 8248014"/>
                  <a:gd name="connsiteY329" fmla="*/ 196088 h 265684"/>
                  <a:gd name="connsiteX330" fmla="*/ 6429122 w 8248014"/>
                  <a:gd name="connsiteY330" fmla="*/ 196088 h 265684"/>
                  <a:gd name="connsiteX331" fmla="*/ 6412992 w 8248014"/>
                  <a:gd name="connsiteY331" fmla="*/ 196088 h 265684"/>
                  <a:gd name="connsiteX332" fmla="*/ 6396990 w 8248014"/>
                  <a:gd name="connsiteY332" fmla="*/ 196088 h 265684"/>
                  <a:gd name="connsiteX333" fmla="*/ 6377940 w 8248014"/>
                  <a:gd name="connsiteY333" fmla="*/ 196088 h 265684"/>
                  <a:gd name="connsiteX334" fmla="*/ 6361938 w 8248014"/>
                  <a:gd name="connsiteY334" fmla="*/ 196088 h 265684"/>
                  <a:gd name="connsiteX335" fmla="*/ 6345682 w 8248014"/>
                  <a:gd name="connsiteY335" fmla="*/ 196088 h 265684"/>
                  <a:gd name="connsiteX336" fmla="*/ 6324092 w 8248014"/>
                  <a:gd name="connsiteY336" fmla="*/ 196088 h 265684"/>
                  <a:gd name="connsiteX337" fmla="*/ 6302629 w 8248014"/>
                  <a:gd name="connsiteY337" fmla="*/ 196088 h 265684"/>
                  <a:gd name="connsiteX338" fmla="*/ 6286373 w 8248014"/>
                  <a:gd name="connsiteY338" fmla="*/ 196088 h 265684"/>
                  <a:gd name="connsiteX339" fmla="*/ 6272911 w 8248014"/>
                  <a:gd name="connsiteY339" fmla="*/ 196088 h 265684"/>
                  <a:gd name="connsiteX340" fmla="*/ 6259449 w 8248014"/>
                  <a:gd name="connsiteY340" fmla="*/ 196088 h 265684"/>
                  <a:gd name="connsiteX341" fmla="*/ 6245987 w 8248014"/>
                  <a:gd name="connsiteY341" fmla="*/ 196088 h 265684"/>
                  <a:gd name="connsiteX342" fmla="*/ 6232398 w 8248014"/>
                  <a:gd name="connsiteY342" fmla="*/ 196088 h 265684"/>
                  <a:gd name="connsiteX343" fmla="*/ 6213729 w 8248014"/>
                  <a:gd name="connsiteY343" fmla="*/ 196088 h 265684"/>
                  <a:gd name="connsiteX344" fmla="*/ 6200267 w 8248014"/>
                  <a:gd name="connsiteY344" fmla="*/ 196088 h 265684"/>
                  <a:gd name="connsiteX345" fmla="*/ 6186805 w 8248014"/>
                  <a:gd name="connsiteY345" fmla="*/ 196088 h 265684"/>
                  <a:gd name="connsiteX346" fmla="*/ 6167882 w 8248014"/>
                  <a:gd name="connsiteY346" fmla="*/ 196088 h 265684"/>
                  <a:gd name="connsiteX347" fmla="*/ 6151499 w 8248014"/>
                  <a:gd name="connsiteY347" fmla="*/ 196088 h 265684"/>
                  <a:gd name="connsiteX348" fmla="*/ 6138164 w 8248014"/>
                  <a:gd name="connsiteY348" fmla="*/ 196088 h 265684"/>
                  <a:gd name="connsiteX349" fmla="*/ 6119368 w 8248014"/>
                  <a:gd name="connsiteY349" fmla="*/ 196088 h 265684"/>
                  <a:gd name="connsiteX350" fmla="*/ 6105779 w 8248014"/>
                  <a:gd name="connsiteY350" fmla="*/ 196088 h 265684"/>
                  <a:gd name="connsiteX351" fmla="*/ 6092317 w 8248014"/>
                  <a:gd name="connsiteY351" fmla="*/ 196088 h 265684"/>
                  <a:gd name="connsiteX352" fmla="*/ 6073522 w 8248014"/>
                  <a:gd name="connsiteY352" fmla="*/ 196088 h 265684"/>
                  <a:gd name="connsiteX353" fmla="*/ 6060186 w 8248014"/>
                  <a:gd name="connsiteY353" fmla="*/ 196088 h 265684"/>
                  <a:gd name="connsiteX354" fmla="*/ 6046471 w 8248014"/>
                  <a:gd name="connsiteY354" fmla="*/ 196088 h 265684"/>
                  <a:gd name="connsiteX355" fmla="*/ 6030341 w 8248014"/>
                  <a:gd name="connsiteY355" fmla="*/ 196088 h 265684"/>
                  <a:gd name="connsiteX356" fmla="*/ 6011418 w 8248014"/>
                  <a:gd name="connsiteY356" fmla="*/ 196088 h 265684"/>
                  <a:gd name="connsiteX357" fmla="*/ 5998084 w 8248014"/>
                  <a:gd name="connsiteY357" fmla="*/ 196088 h 265684"/>
                  <a:gd name="connsiteX358" fmla="*/ 5984622 w 8248014"/>
                  <a:gd name="connsiteY358" fmla="*/ 196088 h 265684"/>
                  <a:gd name="connsiteX359" fmla="*/ 5968492 w 8248014"/>
                  <a:gd name="connsiteY359" fmla="*/ 196088 h 265684"/>
                  <a:gd name="connsiteX360" fmla="*/ 5955030 w 8248014"/>
                  <a:gd name="connsiteY360" fmla="*/ 196088 h 265684"/>
                  <a:gd name="connsiteX361" fmla="*/ 5941441 w 8248014"/>
                  <a:gd name="connsiteY361" fmla="*/ 196088 h 265684"/>
                  <a:gd name="connsiteX362" fmla="*/ 5927979 w 8248014"/>
                  <a:gd name="connsiteY362" fmla="*/ 196088 h 265684"/>
                  <a:gd name="connsiteX363" fmla="*/ 5895594 w 8248014"/>
                  <a:gd name="connsiteY363" fmla="*/ 196088 h 265684"/>
                  <a:gd name="connsiteX364" fmla="*/ 5868671 w 8248014"/>
                  <a:gd name="connsiteY364" fmla="*/ 196088 h 265684"/>
                  <a:gd name="connsiteX365" fmla="*/ 5852668 w 8248014"/>
                  <a:gd name="connsiteY365" fmla="*/ 196088 h 265684"/>
                  <a:gd name="connsiteX366" fmla="*/ 5839206 w 8248014"/>
                  <a:gd name="connsiteY366" fmla="*/ 196088 h 265684"/>
                  <a:gd name="connsiteX367" fmla="*/ 5814696 w 8248014"/>
                  <a:gd name="connsiteY367" fmla="*/ 196088 h 265684"/>
                  <a:gd name="connsiteX368" fmla="*/ 5790565 w 8248014"/>
                  <a:gd name="connsiteY368" fmla="*/ 196088 h 265684"/>
                  <a:gd name="connsiteX369" fmla="*/ 5771769 w 8248014"/>
                  <a:gd name="connsiteY369" fmla="*/ 196088 h 265684"/>
                  <a:gd name="connsiteX370" fmla="*/ 5758180 w 8248014"/>
                  <a:gd name="connsiteY370" fmla="*/ 188341 h 265684"/>
                  <a:gd name="connsiteX371" fmla="*/ 5739384 w 8248014"/>
                  <a:gd name="connsiteY371" fmla="*/ 188341 h 265684"/>
                  <a:gd name="connsiteX372" fmla="*/ 5718175 w 8248014"/>
                  <a:gd name="connsiteY372" fmla="*/ 181356 h 265684"/>
                  <a:gd name="connsiteX373" fmla="*/ 5701792 w 8248014"/>
                  <a:gd name="connsiteY373" fmla="*/ 180848 h 265684"/>
                  <a:gd name="connsiteX374" fmla="*/ 5688076 w 8248014"/>
                  <a:gd name="connsiteY374" fmla="*/ 180848 h 265684"/>
                  <a:gd name="connsiteX375" fmla="*/ 5671947 w 8248014"/>
                  <a:gd name="connsiteY375" fmla="*/ 180848 h 265684"/>
                  <a:gd name="connsiteX376" fmla="*/ 5658612 w 8248014"/>
                  <a:gd name="connsiteY376" fmla="*/ 180848 h 265684"/>
                  <a:gd name="connsiteX377" fmla="*/ 5642229 w 8248014"/>
                  <a:gd name="connsiteY377" fmla="*/ 180848 h 265684"/>
                  <a:gd name="connsiteX378" fmla="*/ 5628894 w 8248014"/>
                  <a:gd name="connsiteY378" fmla="*/ 180848 h 265684"/>
                  <a:gd name="connsiteX379" fmla="*/ 5612765 w 8248014"/>
                  <a:gd name="connsiteY379" fmla="*/ 180848 h 265684"/>
                  <a:gd name="connsiteX380" fmla="*/ 5593842 w 8248014"/>
                  <a:gd name="connsiteY380" fmla="*/ 180848 h 265684"/>
                  <a:gd name="connsiteX381" fmla="*/ 5575047 w 8248014"/>
                  <a:gd name="connsiteY381" fmla="*/ 180848 h 265684"/>
                  <a:gd name="connsiteX382" fmla="*/ 5558790 w 8248014"/>
                  <a:gd name="connsiteY382" fmla="*/ 180848 h 265684"/>
                  <a:gd name="connsiteX383" fmla="*/ 5545328 w 8248014"/>
                  <a:gd name="connsiteY383" fmla="*/ 180848 h 265684"/>
                  <a:gd name="connsiteX384" fmla="*/ 5526659 w 8248014"/>
                  <a:gd name="connsiteY384" fmla="*/ 180848 h 265684"/>
                  <a:gd name="connsiteX385" fmla="*/ 5510276 w 8248014"/>
                  <a:gd name="connsiteY385" fmla="*/ 180848 h 265684"/>
                  <a:gd name="connsiteX386" fmla="*/ 5491353 w 8248014"/>
                  <a:gd name="connsiteY386" fmla="*/ 180848 h 265684"/>
                  <a:gd name="connsiteX387" fmla="*/ 5472684 w 8248014"/>
                  <a:gd name="connsiteY387" fmla="*/ 180848 h 265684"/>
                  <a:gd name="connsiteX388" fmla="*/ 5456555 w 8248014"/>
                  <a:gd name="connsiteY388" fmla="*/ 180848 h 265684"/>
                  <a:gd name="connsiteX389" fmla="*/ 5442966 w 8248014"/>
                  <a:gd name="connsiteY389" fmla="*/ 180848 h 265684"/>
                  <a:gd name="connsiteX390" fmla="*/ 5418455 w 8248014"/>
                  <a:gd name="connsiteY390" fmla="*/ 174625 h 265684"/>
                  <a:gd name="connsiteX391" fmla="*/ 5378323 w 8248014"/>
                  <a:gd name="connsiteY391" fmla="*/ 174371 h 265684"/>
                  <a:gd name="connsiteX392" fmla="*/ 5356734 w 8248014"/>
                  <a:gd name="connsiteY392" fmla="*/ 174371 h 265684"/>
                  <a:gd name="connsiteX393" fmla="*/ 5327015 w 8248014"/>
                  <a:gd name="connsiteY393" fmla="*/ 174371 h 265684"/>
                  <a:gd name="connsiteX394" fmla="*/ 5308347 w 8248014"/>
                  <a:gd name="connsiteY394" fmla="*/ 174371 h 265684"/>
                  <a:gd name="connsiteX395" fmla="*/ 5257038 w 8248014"/>
                  <a:gd name="connsiteY395" fmla="*/ 174371 h 265684"/>
                  <a:gd name="connsiteX396" fmla="*/ 5235448 w 8248014"/>
                  <a:gd name="connsiteY396" fmla="*/ 174371 h 265684"/>
                  <a:gd name="connsiteX397" fmla="*/ 5205857 w 8248014"/>
                  <a:gd name="connsiteY397" fmla="*/ 174371 h 265684"/>
                  <a:gd name="connsiteX398" fmla="*/ 5186934 w 8248014"/>
                  <a:gd name="connsiteY398" fmla="*/ 174371 h 265684"/>
                  <a:gd name="connsiteX399" fmla="*/ 5165344 w 8248014"/>
                  <a:gd name="connsiteY399" fmla="*/ 174371 h 265684"/>
                  <a:gd name="connsiteX400" fmla="*/ 5149215 w 8248014"/>
                  <a:gd name="connsiteY400" fmla="*/ 174371 h 265684"/>
                  <a:gd name="connsiteX401" fmla="*/ 5097907 w 8248014"/>
                  <a:gd name="connsiteY401" fmla="*/ 174371 h 265684"/>
                  <a:gd name="connsiteX402" fmla="*/ 5065776 w 8248014"/>
                  <a:gd name="connsiteY402" fmla="*/ 174371 h 265684"/>
                  <a:gd name="connsiteX403" fmla="*/ 5038725 w 8248014"/>
                  <a:gd name="connsiteY403" fmla="*/ 174371 h 265684"/>
                  <a:gd name="connsiteX404" fmla="*/ 5025263 w 8248014"/>
                  <a:gd name="connsiteY404" fmla="*/ 174371 h 265684"/>
                  <a:gd name="connsiteX405" fmla="*/ 5006467 w 8248014"/>
                  <a:gd name="connsiteY405" fmla="*/ 168402 h 265684"/>
                  <a:gd name="connsiteX406" fmla="*/ 4979416 w 8248014"/>
                  <a:gd name="connsiteY406" fmla="*/ 168021 h 265684"/>
                  <a:gd name="connsiteX407" fmla="*/ 4952619 w 8248014"/>
                  <a:gd name="connsiteY407" fmla="*/ 168021 h 265684"/>
                  <a:gd name="connsiteX408" fmla="*/ 4895977 w 8248014"/>
                  <a:gd name="connsiteY408" fmla="*/ 168021 h 265684"/>
                  <a:gd name="connsiteX409" fmla="*/ 4831461 w 8248014"/>
                  <a:gd name="connsiteY409" fmla="*/ 168021 h 265684"/>
                  <a:gd name="connsiteX410" fmla="*/ 4782693 w 8248014"/>
                  <a:gd name="connsiteY410" fmla="*/ 168021 h 265684"/>
                  <a:gd name="connsiteX411" fmla="*/ 4720844 w 8248014"/>
                  <a:gd name="connsiteY411" fmla="*/ 168021 h 265684"/>
                  <a:gd name="connsiteX412" fmla="*/ 4707382 w 8248014"/>
                  <a:gd name="connsiteY412" fmla="*/ 168021 h 265684"/>
                  <a:gd name="connsiteX413" fmla="*/ 4683125 w 8248014"/>
                  <a:gd name="connsiteY413" fmla="*/ 168021 h 265684"/>
                  <a:gd name="connsiteX414" fmla="*/ 4607560 w 8248014"/>
                  <a:gd name="connsiteY414" fmla="*/ 168021 h 265684"/>
                  <a:gd name="connsiteX415" fmla="*/ 4585843 w 8248014"/>
                  <a:gd name="connsiteY415" fmla="*/ 162179 h 265684"/>
                  <a:gd name="connsiteX416" fmla="*/ 4561840 w 8248014"/>
                  <a:gd name="connsiteY416" fmla="*/ 161925 h 265684"/>
                  <a:gd name="connsiteX417" fmla="*/ 4532249 w 8248014"/>
                  <a:gd name="connsiteY417" fmla="*/ 161925 h 265684"/>
                  <a:gd name="connsiteX418" fmla="*/ 4510659 w 8248014"/>
                  <a:gd name="connsiteY418" fmla="*/ 161925 h 265684"/>
                  <a:gd name="connsiteX419" fmla="*/ 4491736 w 8248014"/>
                  <a:gd name="connsiteY419" fmla="*/ 161925 h 265684"/>
                  <a:gd name="connsiteX420" fmla="*/ 4473067 w 8248014"/>
                  <a:gd name="connsiteY420" fmla="*/ 161925 h 265684"/>
                  <a:gd name="connsiteX421" fmla="*/ 4454017 w 8248014"/>
                  <a:gd name="connsiteY421" fmla="*/ 161925 h 265684"/>
                  <a:gd name="connsiteX422" fmla="*/ 4408297 w 8248014"/>
                  <a:gd name="connsiteY422" fmla="*/ 161925 h 265684"/>
                  <a:gd name="connsiteX423" fmla="*/ 4303141 w 8248014"/>
                  <a:gd name="connsiteY423" fmla="*/ 161925 h 265684"/>
                  <a:gd name="connsiteX424" fmla="*/ 4257294 w 8248014"/>
                  <a:gd name="connsiteY424" fmla="*/ 161925 h 265684"/>
                  <a:gd name="connsiteX425" fmla="*/ 4225036 w 8248014"/>
                  <a:gd name="connsiteY425" fmla="*/ 161925 h 265684"/>
                  <a:gd name="connsiteX426" fmla="*/ 4181856 w 8248014"/>
                  <a:gd name="connsiteY426" fmla="*/ 161925 h 265684"/>
                  <a:gd name="connsiteX427" fmla="*/ 4074033 w 8248014"/>
                  <a:gd name="connsiteY427" fmla="*/ 161925 h 265684"/>
                  <a:gd name="connsiteX428" fmla="*/ 4031107 w 8248014"/>
                  <a:gd name="connsiteY428" fmla="*/ 161925 h 265684"/>
                  <a:gd name="connsiteX429" fmla="*/ 4004056 w 8248014"/>
                  <a:gd name="connsiteY429" fmla="*/ 161925 h 265684"/>
                  <a:gd name="connsiteX430" fmla="*/ 3971671 w 8248014"/>
                  <a:gd name="connsiteY430" fmla="*/ 161925 h 265684"/>
                  <a:gd name="connsiteX431" fmla="*/ 3950335 w 8248014"/>
                  <a:gd name="connsiteY431" fmla="*/ 161925 h 265684"/>
                  <a:gd name="connsiteX432" fmla="*/ 3931285 w 8248014"/>
                  <a:gd name="connsiteY432" fmla="*/ 161925 h 265684"/>
                  <a:gd name="connsiteX433" fmla="*/ 3881120 w 8248014"/>
                  <a:gd name="connsiteY433" fmla="*/ 156337 h 265684"/>
                  <a:gd name="connsiteX434" fmla="*/ 3863975 w 8248014"/>
                  <a:gd name="connsiteY434" fmla="*/ 156210 h 265684"/>
                  <a:gd name="connsiteX435" fmla="*/ 3777742 w 8248014"/>
                  <a:gd name="connsiteY435" fmla="*/ 156210 h 265684"/>
                  <a:gd name="connsiteX436" fmla="*/ 3702304 w 8248014"/>
                  <a:gd name="connsiteY436" fmla="*/ 156210 h 265684"/>
                  <a:gd name="connsiteX437" fmla="*/ 3664585 w 8248014"/>
                  <a:gd name="connsiteY437" fmla="*/ 156210 h 265684"/>
                  <a:gd name="connsiteX438" fmla="*/ 3637661 w 8248014"/>
                  <a:gd name="connsiteY438" fmla="*/ 156210 h 265684"/>
                  <a:gd name="connsiteX439" fmla="*/ 3624072 w 8248014"/>
                  <a:gd name="connsiteY439" fmla="*/ 156210 h 265684"/>
                  <a:gd name="connsiteX440" fmla="*/ 3590544 w 8248014"/>
                  <a:gd name="connsiteY440" fmla="*/ 150876 h 265684"/>
                  <a:gd name="connsiteX441" fmla="*/ 3548761 w 8248014"/>
                  <a:gd name="connsiteY441" fmla="*/ 150749 h 265684"/>
                  <a:gd name="connsiteX442" fmla="*/ 3508248 w 8248014"/>
                  <a:gd name="connsiteY442" fmla="*/ 150749 h 265684"/>
                  <a:gd name="connsiteX443" fmla="*/ 3483356 w 8248014"/>
                  <a:gd name="connsiteY443" fmla="*/ 145415 h 265684"/>
                  <a:gd name="connsiteX444" fmla="*/ 3395218 w 8248014"/>
                  <a:gd name="connsiteY444" fmla="*/ 145288 h 265684"/>
                  <a:gd name="connsiteX445" fmla="*/ 3378835 w 8248014"/>
                  <a:gd name="connsiteY445" fmla="*/ 145288 h 265684"/>
                  <a:gd name="connsiteX446" fmla="*/ 3338576 w 8248014"/>
                  <a:gd name="connsiteY446" fmla="*/ 145288 h 265684"/>
                  <a:gd name="connsiteX447" fmla="*/ 3273806 w 8248014"/>
                  <a:gd name="connsiteY447" fmla="*/ 145288 h 265684"/>
                  <a:gd name="connsiteX448" fmla="*/ 3192907 w 8248014"/>
                  <a:gd name="connsiteY448" fmla="*/ 145288 h 265684"/>
                  <a:gd name="connsiteX449" fmla="*/ 3120263 w 8248014"/>
                  <a:gd name="connsiteY449" fmla="*/ 145288 h 265684"/>
                  <a:gd name="connsiteX450" fmla="*/ 3077083 w 8248014"/>
                  <a:gd name="connsiteY450" fmla="*/ 145288 h 265684"/>
                  <a:gd name="connsiteX451" fmla="*/ 3026029 w 8248014"/>
                  <a:gd name="connsiteY451" fmla="*/ 145288 h 265684"/>
                  <a:gd name="connsiteX452" fmla="*/ 3012567 w 8248014"/>
                  <a:gd name="connsiteY452" fmla="*/ 139954 h 265684"/>
                  <a:gd name="connsiteX453" fmla="*/ 2961259 w 8248014"/>
                  <a:gd name="connsiteY453" fmla="*/ 139954 h 265684"/>
                  <a:gd name="connsiteX454" fmla="*/ 2919349 w 8248014"/>
                  <a:gd name="connsiteY454" fmla="*/ 134493 h 265684"/>
                  <a:gd name="connsiteX455" fmla="*/ 2821178 w 8248014"/>
                  <a:gd name="connsiteY455" fmla="*/ 134493 h 265684"/>
                  <a:gd name="connsiteX456" fmla="*/ 2734945 w 8248014"/>
                  <a:gd name="connsiteY456" fmla="*/ 134493 h 265684"/>
                  <a:gd name="connsiteX457" fmla="*/ 2718689 w 8248014"/>
                  <a:gd name="connsiteY457" fmla="*/ 134493 h 265684"/>
                  <a:gd name="connsiteX458" fmla="*/ 2678430 w 8248014"/>
                  <a:gd name="connsiteY458" fmla="*/ 134493 h 265684"/>
                  <a:gd name="connsiteX459" fmla="*/ 2659380 w 8248014"/>
                  <a:gd name="connsiteY459" fmla="*/ 134493 h 265684"/>
                  <a:gd name="connsiteX460" fmla="*/ 2567813 w 8248014"/>
                  <a:gd name="connsiteY460" fmla="*/ 134493 h 265684"/>
                  <a:gd name="connsiteX461" fmla="*/ 2554732 w 8248014"/>
                  <a:gd name="connsiteY461" fmla="*/ 129159 h 265684"/>
                  <a:gd name="connsiteX462" fmla="*/ 2414651 w 8248014"/>
                  <a:gd name="connsiteY462" fmla="*/ 123825 h 265684"/>
                  <a:gd name="connsiteX463" fmla="*/ 2320544 w 8248014"/>
                  <a:gd name="connsiteY463" fmla="*/ 118618 h 265684"/>
                  <a:gd name="connsiteX464" fmla="*/ 2306574 w 8248014"/>
                  <a:gd name="connsiteY464" fmla="*/ 118618 h 265684"/>
                  <a:gd name="connsiteX465" fmla="*/ 2282317 w 8248014"/>
                  <a:gd name="connsiteY465" fmla="*/ 118618 h 265684"/>
                  <a:gd name="connsiteX466" fmla="*/ 2179828 w 8248014"/>
                  <a:gd name="connsiteY466" fmla="*/ 118618 h 265684"/>
                  <a:gd name="connsiteX467" fmla="*/ 2152777 w 8248014"/>
                  <a:gd name="connsiteY467" fmla="*/ 118618 h 265684"/>
                  <a:gd name="connsiteX468" fmla="*/ 2055876 w 8248014"/>
                  <a:gd name="connsiteY468" fmla="*/ 118618 h 265684"/>
                  <a:gd name="connsiteX469" fmla="*/ 2034286 w 8248014"/>
                  <a:gd name="connsiteY469" fmla="*/ 118618 h 265684"/>
                  <a:gd name="connsiteX470" fmla="*/ 2012188 w 8248014"/>
                  <a:gd name="connsiteY470" fmla="*/ 113665 h 265684"/>
                  <a:gd name="connsiteX471" fmla="*/ 1896872 w 8248014"/>
                  <a:gd name="connsiteY471" fmla="*/ 113538 h 265684"/>
                  <a:gd name="connsiteX472" fmla="*/ 1853819 w 8248014"/>
                  <a:gd name="connsiteY472" fmla="*/ 113538 h 265684"/>
                  <a:gd name="connsiteX473" fmla="*/ 1825879 w 8248014"/>
                  <a:gd name="connsiteY473" fmla="*/ 108585 h 265684"/>
                  <a:gd name="connsiteX474" fmla="*/ 1799844 w 8248014"/>
                  <a:gd name="connsiteY474" fmla="*/ 108458 h 265684"/>
                  <a:gd name="connsiteX475" fmla="*/ 1773047 w 8248014"/>
                  <a:gd name="connsiteY475" fmla="*/ 108458 h 265684"/>
                  <a:gd name="connsiteX476" fmla="*/ 1740662 w 8248014"/>
                  <a:gd name="connsiteY476" fmla="*/ 108458 h 265684"/>
                  <a:gd name="connsiteX477" fmla="*/ 1673987 w 8248014"/>
                  <a:gd name="connsiteY477" fmla="*/ 103378 h 265684"/>
                  <a:gd name="connsiteX478" fmla="*/ 1565529 w 8248014"/>
                  <a:gd name="connsiteY478" fmla="*/ 103378 h 265684"/>
                  <a:gd name="connsiteX479" fmla="*/ 1543939 w 8248014"/>
                  <a:gd name="connsiteY479" fmla="*/ 103378 h 265684"/>
                  <a:gd name="connsiteX480" fmla="*/ 1454912 w 8248014"/>
                  <a:gd name="connsiteY480" fmla="*/ 103378 h 265684"/>
                  <a:gd name="connsiteX481" fmla="*/ 1339469 w 8248014"/>
                  <a:gd name="connsiteY481" fmla="*/ 98298 h 265684"/>
                  <a:gd name="connsiteX482" fmla="*/ 1309497 w 8248014"/>
                  <a:gd name="connsiteY482" fmla="*/ 98298 h 265684"/>
                  <a:gd name="connsiteX483" fmla="*/ 1295908 w 8248014"/>
                  <a:gd name="connsiteY483" fmla="*/ 98298 h 265684"/>
                  <a:gd name="connsiteX484" fmla="*/ 1274572 w 8248014"/>
                  <a:gd name="connsiteY484" fmla="*/ 98298 h 265684"/>
                  <a:gd name="connsiteX485" fmla="*/ 1239266 w 8248014"/>
                  <a:gd name="connsiteY485" fmla="*/ 98298 h 265684"/>
                  <a:gd name="connsiteX486" fmla="*/ 1220597 w 8248014"/>
                  <a:gd name="connsiteY486" fmla="*/ 98298 h 265684"/>
                  <a:gd name="connsiteX487" fmla="*/ 1201674 w 8248014"/>
                  <a:gd name="connsiteY487" fmla="*/ 98298 h 265684"/>
                  <a:gd name="connsiteX488" fmla="*/ 1124331 w 8248014"/>
                  <a:gd name="connsiteY488" fmla="*/ 93218 h 265684"/>
                  <a:gd name="connsiteX489" fmla="*/ 1080516 w 8248014"/>
                  <a:gd name="connsiteY489" fmla="*/ 93218 h 265684"/>
                  <a:gd name="connsiteX490" fmla="*/ 1039876 w 8248014"/>
                  <a:gd name="connsiteY490" fmla="*/ 93218 h 265684"/>
                  <a:gd name="connsiteX491" fmla="*/ 987044 w 8248014"/>
                  <a:gd name="connsiteY491" fmla="*/ 88265 h 265684"/>
                  <a:gd name="connsiteX492" fmla="*/ 961009 w 8248014"/>
                  <a:gd name="connsiteY492" fmla="*/ 83312 h 265684"/>
                  <a:gd name="connsiteX493" fmla="*/ 852297 w 8248014"/>
                  <a:gd name="connsiteY493" fmla="*/ 73406 h 265684"/>
                  <a:gd name="connsiteX494" fmla="*/ 757047 w 8248014"/>
                  <a:gd name="connsiteY494" fmla="*/ 73406 h 265684"/>
                  <a:gd name="connsiteX495" fmla="*/ 646938 w 8248014"/>
                  <a:gd name="connsiteY495" fmla="*/ 68326 h 265684"/>
                  <a:gd name="connsiteX496" fmla="*/ 614299 w 8248014"/>
                  <a:gd name="connsiteY496" fmla="*/ 58801 h 265684"/>
                  <a:gd name="connsiteX497" fmla="*/ 572389 w 8248014"/>
                  <a:gd name="connsiteY497" fmla="*/ 53594 h 265684"/>
                  <a:gd name="connsiteX498" fmla="*/ 533527 w 8248014"/>
                  <a:gd name="connsiteY498" fmla="*/ 53467 h 265684"/>
                  <a:gd name="connsiteX499" fmla="*/ 495681 w 8248014"/>
                  <a:gd name="connsiteY499" fmla="*/ 53467 h 265684"/>
                  <a:gd name="connsiteX500" fmla="*/ 441833 w 8248014"/>
                  <a:gd name="connsiteY500" fmla="*/ 53467 h 265684"/>
                  <a:gd name="connsiteX501" fmla="*/ 385318 w 8248014"/>
                  <a:gd name="connsiteY501" fmla="*/ 53467 h 265684"/>
                  <a:gd name="connsiteX502" fmla="*/ 363728 w 8248014"/>
                  <a:gd name="connsiteY502" fmla="*/ 53467 h 265684"/>
                  <a:gd name="connsiteX503" fmla="*/ 347599 w 8248014"/>
                  <a:gd name="connsiteY503" fmla="*/ 53467 h 265684"/>
                  <a:gd name="connsiteX504" fmla="*/ 279019 w 8248014"/>
                  <a:gd name="connsiteY504" fmla="*/ 38989 h 265684"/>
                  <a:gd name="connsiteX505" fmla="*/ 239395 w 8248014"/>
                  <a:gd name="connsiteY505" fmla="*/ 29210 h 265684"/>
                  <a:gd name="connsiteX506" fmla="*/ 201930 w 8248014"/>
                  <a:gd name="connsiteY506" fmla="*/ 28829 h 265684"/>
                  <a:gd name="connsiteX507" fmla="*/ 180340 w 8248014"/>
                  <a:gd name="connsiteY507" fmla="*/ 28829 h 265684"/>
                  <a:gd name="connsiteX508" fmla="*/ 156210 w 8248014"/>
                  <a:gd name="connsiteY508" fmla="*/ 28829 h 265684"/>
                  <a:gd name="connsiteX509" fmla="*/ 137287 w 8248014"/>
                  <a:gd name="connsiteY509" fmla="*/ 28829 h 265684"/>
                  <a:gd name="connsiteX510" fmla="*/ 115062 w 8248014"/>
                  <a:gd name="connsiteY510" fmla="*/ 24130 h 265684"/>
                  <a:gd name="connsiteX511" fmla="*/ 80772 w 8248014"/>
                  <a:gd name="connsiteY511" fmla="*/ 24003 h 265684"/>
                  <a:gd name="connsiteX512" fmla="*/ 61341 w 8248014"/>
                  <a:gd name="connsiteY512" fmla="*/ 19558 h 265684"/>
                  <a:gd name="connsiteX513" fmla="*/ 35052 w 8248014"/>
                  <a:gd name="connsiteY513" fmla="*/ 19304 h 265684"/>
                  <a:gd name="connsiteX514" fmla="*/ 33528 w 8248014"/>
                  <a:gd name="connsiteY514" fmla="*/ 5715 h 265684"/>
                  <a:gd name="connsiteX515" fmla="*/ 4699 w 8248014"/>
                  <a:gd name="connsiteY515" fmla="*/ 0 h 2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8248014" h="265684">
                    <a:moveTo>
                      <a:pt x="0" y="20066"/>
                    </a:moveTo>
                    <a:lnTo>
                      <a:pt x="2667" y="20066"/>
                    </a:lnTo>
                    <a:lnTo>
                      <a:pt x="24892" y="24765"/>
                    </a:lnTo>
                    <a:lnTo>
                      <a:pt x="29083" y="39624"/>
                    </a:lnTo>
                    <a:lnTo>
                      <a:pt x="59182" y="39624"/>
                    </a:lnTo>
                    <a:lnTo>
                      <a:pt x="78613" y="44069"/>
                    </a:lnTo>
                    <a:lnTo>
                      <a:pt x="113030" y="44323"/>
                    </a:lnTo>
                    <a:lnTo>
                      <a:pt x="135255" y="49022"/>
                    </a:lnTo>
                    <a:lnTo>
                      <a:pt x="156210" y="49149"/>
                    </a:lnTo>
                    <a:lnTo>
                      <a:pt x="180340" y="49149"/>
                    </a:lnTo>
                    <a:lnTo>
                      <a:pt x="201930" y="49149"/>
                    </a:lnTo>
                    <a:lnTo>
                      <a:pt x="236982" y="49149"/>
                    </a:lnTo>
                    <a:lnTo>
                      <a:pt x="274828" y="58928"/>
                    </a:lnTo>
                    <a:lnTo>
                      <a:pt x="332232" y="68834"/>
                    </a:lnTo>
                    <a:lnTo>
                      <a:pt x="345821" y="73787"/>
                    </a:lnTo>
                    <a:lnTo>
                      <a:pt x="363728" y="73787"/>
                    </a:lnTo>
                    <a:lnTo>
                      <a:pt x="385318" y="73787"/>
                    </a:lnTo>
                    <a:lnTo>
                      <a:pt x="441833" y="73787"/>
                    </a:lnTo>
                    <a:lnTo>
                      <a:pt x="495681" y="73787"/>
                    </a:lnTo>
                    <a:lnTo>
                      <a:pt x="533527" y="73787"/>
                    </a:lnTo>
                    <a:lnTo>
                      <a:pt x="571119" y="73787"/>
                    </a:lnTo>
                    <a:lnTo>
                      <a:pt x="610235" y="78613"/>
                    </a:lnTo>
                    <a:lnTo>
                      <a:pt x="643763" y="88265"/>
                    </a:lnTo>
                    <a:lnTo>
                      <a:pt x="756666" y="93726"/>
                    </a:lnTo>
                    <a:lnTo>
                      <a:pt x="851408" y="93726"/>
                    </a:lnTo>
                    <a:lnTo>
                      <a:pt x="958215" y="103505"/>
                    </a:lnTo>
                    <a:lnTo>
                      <a:pt x="984250" y="108458"/>
                    </a:lnTo>
                    <a:lnTo>
                      <a:pt x="1038987" y="113411"/>
                    </a:lnTo>
                    <a:lnTo>
                      <a:pt x="1080516" y="113538"/>
                    </a:lnTo>
                    <a:lnTo>
                      <a:pt x="1123569" y="113538"/>
                    </a:lnTo>
                    <a:lnTo>
                      <a:pt x="1200912" y="118618"/>
                    </a:lnTo>
                    <a:lnTo>
                      <a:pt x="1220597" y="118618"/>
                    </a:lnTo>
                    <a:lnTo>
                      <a:pt x="1239266" y="118618"/>
                    </a:lnTo>
                    <a:lnTo>
                      <a:pt x="1274572" y="118618"/>
                    </a:lnTo>
                    <a:lnTo>
                      <a:pt x="1295908" y="118618"/>
                    </a:lnTo>
                    <a:lnTo>
                      <a:pt x="1309497" y="118618"/>
                    </a:lnTo>
                    <a:lnTo>
                      <a:pt x="1339088" y="118618"/>
                    </a:lnTo>
                    <a:lnTo>
                      <a:pt x="1454531" y="123698"/>
                    </a:lnTo>
                    <a:lnTo>
                      <a:pt x="1543939" y="123698"/>
                    </a:lnTo>
                    <a:lnTo>
                      <a:pt x="1565529" y="123698"/>
                    </a:lnTo>
                    <a:lnTo>
                      <a:pt x="1673225" y="123698"/>
                    </a:lnTo>
                    <a:lnTo>
                      <a:pt x="1739900" y="128778"/>
                    </a:lnTo>
                    <a:lnTo>
                      <a:pt x="1773047" y="128778"/>
                    </a:lnTo>
                    <a:lnTo>
                      <a:pt x="1799844" y="128778"/>
                    </a:lnTo>
                    <a:lnTo>
                      <a:pt x="1824101" y="128778"/>
                    </a:lnTo>
                    <a:lnTo>
                      <a:pt x="1852168" y="133731"/>
                    </a:lnTo>
                    <a:lnTo>
                      <a:pt x="1896872" y="133858"/>
                    </a:lnTo>
                    <a:lnTo>
                      <a:pt x="2010029" y="133858"/>
                    </a:lnTo>
                    <a:lnTo>
                      <a:pt x="2032254" y="138684"/>
                    </a:lnTo>
                    <a:lnTo>
                      <a:pt x="2055876" y="138938"/>
                    </a:lnTo>
                    <a:lnTo>
                      <a:pt x="2152777" y="138938"/>
                    </a:lnTo>
                    <a:lnTo>
                      <a:pt x="2179828" y="138938"/>
                    </a:lnTo>
                    <a:lnTo>
                      <a:pt x="2282317" y="138938"/>
                    </a:lnTo>
                    <a:lnTo>
                      <a:pt x="2306574" y="138938"/>
                    </a:lnTo>
                    <a:lnTo>
                      <a:pt x="2320036" y="138938"/>
                    </a:lnTo>
                    <a:lnTo>
                      <a:pt x="2413635" y="144272"/>
                    </a:lnTo>
                    <a:lnTo>
                      <a:pt x="2553970" y="149479"/>
                    </a:lnTo>
                    <a:lnTo>
                      <a:pt x="2567813" y="154813"/>
                    </a:lnTo>
                    <a:lnTo>
                      <a:pt x="2659380" y="154813"/>
                    </a:lnTo>
                    <a:lnTo>
                      <a:pt x="2678430" y="154813"/>
                    </a:lnTo>
                    <a:lnTo>
                      <a:pt x="2718689" y="154813"/>
                    </a:lnTo>
                    <a:lnTo>
                      <a:pt x="2734945" y="154813"/>
                    </a:lnTo>
                    <a:lnTo>
                      <a:pt x="2821178" y="154813"/>
                    </a:lnTo>
                    <a:lnTo>
                      <a:pt x="2918079" y="154813"/>
                    </a:lnTo>
                    <a:lnTo>
                      <a:pt x="2959989" y="160274"/>
                    </a:lnTo>
                    <a:lnTo>
                      <a:pt x="3012567" y="160274"/>
                    </a:lnTo>
                    <a:lnTo>
                      <a:pt x="3026029" y="165608"/>
                    </a:lnTo>
                    <a:lnTo>
                      <a:pt x="3077083" y="165608"/>
                    </a:lnTo>
                    <a:lnTo>
                      <a:pt x="3120263" y="165608"/>
                    </a:lnTo>
                    <a:lnTo>
                      <a:pt x="3192907" y="165608"/>
                    </a:lnTo>
                    <a:lnTo>
                      <a:pt x="3273806" y="165608"/>
                    </a:lnTo>
                    <a:lnTo>
                      <a:pt x="3338576" y="165608"/>
                    </a:lnTo>
                    <a:lnTo>
                      <a:pt x="3378835" y="165608"/>
                    </a:lnTo>
                    <a:lnTo>
                      <a:pt x="3395218" y="165608"/>
                    </a:lnTo>
                    <a:lnTo>
                      <a:pt x="3481324" y="165608"/>
                    </a:lnTo>
                    <a:lnTo>
                      <a:pt x="3506089" y="170942"/>
                    </a:lnTo>
                    <a:lnTo>
                      <a:pt x="3548761" y="171069"/>
                    </a:lnTo>
                    <a:lnTo>
                      <a:pt x="3589020" y="171069"/>
                    </a:lnTo>
                    <a:lnTo>
                      <a:pt x="3622421" y="176403"/>
                    </a:lnTo>
                    <a:lnTo>
                      <a:pt x="3637661" y="176530"/>
                    </a:lnTo>
                    <a:lnTo>
                      <a:pt x="3664585" y="176530"/>
                    </a:lnTo>
                    <a:lnTo>
                      <a:pt x="3702304" y="176530"/>
                    </a:lnTo>
                    <a:lnTo>
                      <a:pt x="3777742" y="176530"/>
                    </a:lnTo>
                    <a:lnTo>
                      <a:pt x="3863975" y="176530"/>
                    </a:lnTo>
                    <a:lnTo>
                      <a:pt x="3879977" y="176530"/>
                    </a:lnTo>
                    <a:lnTo>
                      <a:pt x="3930269" y="182245"/>
                    </a:lnTo>
                    <a:lnTo>
                      <a:pt x="3950335" y="182245"/>
                    </a:lnTo>
                    <a:lnTo>
                      <a:pt x="3971671" y="182245"/>
                    </a:lnTo>
                    <a:lnTo>
                      <a:pt x="4004056" y="182245"/>
                    </a:lnTo>
                    <a:lnTo>
                      <a:pt x="4031107" y="182245"/>
                    </a:lnTo>
                    <a:lnTo>
                      <a:pt x="4074033" y="182245"/>
                    </a:lnTo>
                    <a:lnTo>
                      <a:pt x="4181856" y="182245"/>
                    </a:lnTo>
                    <a:lnTo>
                      <a:pt x="4225036" y="182245"/>
                    </a:lnTo>
                    <a:lnTo>
                      <a:pt x="4257294" y="182245"/>
                    </a:lnTo>
                    <a:lnTo>
                      <a:pt x="4303141" y="182245"/>
                    </a:lnTo>
                    <a:lnTo>
                      <a:pt x="4408297" y="182245"/>
                    </a:lnTo>
                    <a:lnTo>
                      <a:pt x="4454017" y="182245"/>
                    </a:lnTo>
                    <a:lnTo>
                      <a:pt x="4473067" y="182245"/>
                    </a:lnTo>
                    <a:lnTo>
                      <a:pt x="4491736" y="182245"/>
                    </a:lnTo>
                    <a:lnTo>
                      <a:pt x="4510659" y="182245"/>
                    </a:lnTo>
                    <a:lnTo>
                      <a:pt x="4532249" y="182245"/>
                    </a:lnTo>
                    <a:lnTo>
                      <a:pt x="4561840" y="182245"/>
                    </a:lnTo>
                    <a:lnTo>
                      <a:pt x="4583430" y="182245"/>
                    </a:lnTo>
                    <a:lnTo>
                      <a:pt x="4605147" y="188087"/>
                    </a:lnTo>
                    <a:lnTo>
                      <a:pt x="4683125" y="188341"/>
                    </a:lnTo>
                    <a:lnTo>
                      <a:pt x="4707382" y="188341"/>
                    </a:lnTo>
                    <a:lnTo>
                      <a:pt x="4720844" y="188341"/>
                    </a:lnTo>
                    <a:lnTo>
                      <a:pt x="4782693" y="188341"/>
                    </a:lnTo>
                    <a:lnTo>
                      <a:pt x="4831461" y="188341"/>
                    </a:lnTo>
                    <a:lnTo>
                      <a:pt x="4895977" y="188341"/>
                    </a:lnTo>
                    <a:lnTo>
                      <a:pt x="4952619" y="188341"/>
                    </a:lnTo>
                    <a:lnTo>
                      <a:pt x="4979416" y="188341"/>
                    </a:lnTo>
                    <a:lnTo>
                      <a:pt x="5003673" y="188341"/>
                    </a:lnTo>
                    <a:lnTo>
                      <a:pt x="5022469" y="194310"/>
                    </a:lnTo>
                    <a:lnTo>
                      <a:pt x="5038725" y="194691"/>
                    </a:lnTo>
                    <a:lnTo>
                      <a:pt x="5065776" y="194691"/>
                    </a:lnTo>
                    <a:lnTo>
                      <a:pt x="5097907" y="194691"/>
                    </a:lnTo>
                    <a:lnTo>
                      <a:pt x="5149215" y="194691"/>
                    </a:lnTo>
                    <a:lnTo>
                      <a:pt x="5165344" y="194691"/>
                    </a:lnTo>
                    <a:lnTo>
                      <a:pt x="5186934" y="194691"/>
                    </a:lnTo>
                    <a:lnTo>
                      <a:pt x="5205857" y="194691"/>
                    </a:lnTo>
                    <a:lnTo>
                      <a:pt x="5235448" y="194691"/>
                    </a:lnTo>
                    <a:lnTo>
                      <a:pt x="5257038" y="194691"/>
                    </a:lnTo>
                    <a:lnTo>
                      <a:pt x="5308347" y="194691"/>
                    </a:lnTo>
                    <a:lnTo>
                      <a:pt x="5327015" y="194691"/>
                    </a:lnTo>
                    <a:lnTo>
                      <a:pt x="5356734" y="194691"/>
                    </a:lnTo>
                    <a:lnTo>
                      <a:pt x="5378323" y="194691"/>
                    </a:lnTo>
                    <a:lnTo>
                      <a:pt x="5416042" y="194691"/>
                    </a:lnTo>
                    <a:lnTo>
                      <a:pt x="5440553" y="200914"/>
                    </a:lnTo>
                    <a:lnTo>
                      <a:pt x="5456555" y="201168"/>
                    </a:lnTo>
                    <a:lnTo>
                      <a:pt x="5472684" y="201168"/>
                    </a:lnTo>
                    <a:lnTo>
                      <a:pt x="5491353" y="201168"/>
                    </a:lnTo>
                    <a:lnTo>
                      <a:pt x="5510276" y="201168"/>
                    </a:lnTo>
                    <a:lnTo>
                      <a:pt x="5526659" y="201168"/>
                    </a:lnTo>
                    <a:lnTo>
                      <a:pt x="5545328" y="201168"/>
                    </a:lnTo>
                    <a:lnTo>
                      <a:pt x="5558790" y="201168"/>
                    </a:lnTo>
                    <a:lnTo>
                      <a:pt x="5575047" y="201168"/>
                    </a:lnTo>
                    <a:lnTo>
                      <a:pt x="5593842" y="201168"/>
                    </a:lnTo>
                    <a:lnTo>
                      <a:pt x="5612765" y="201168"/>
                    </a:lnTo>
                    <a:lnTo>
                      <a:pt x="5628894" y="201168"/>
                    </a:lnTo>
                    <a:lnTo>
                      <a:pt x="5642229" y="201168"/>
                    </a:lnTo>
                    <a:lnTo>
                      <a:pt x="5658612" y="201168"/>
                    </a:lnTo>
                    <a:lnTo>
                      <a:pt x="5671947" y="201168"/>
                    </a:lnTo>
                    <a:lnTo>
                      <a:pt x="5688076" y="201168"/>
                    </a:lnTo>
                    <a:lnTo>
                      <a:pt x="5701792" y="201168"/>
                    </a:lnTo>
                    <a:lnTo>
                      <a:pt x="5715127" y="201168"/>
                    </a:lnTo>
                    <a:lnTo>
                      <a:pt x="5736336" y="208280"/>
                    </a:lnTo>
                    <a:lnTo>
                      <a:pt x="5758180" y="208788"/>
                    </a:lnTo>
                    <a:lnTo>
                      <a:pt x="5771769" y="216408"/>
                    </a:lnTo>
                    <a:lnTo>
                      <a:pt x="5790565" y="216408"/>
                    </a:lnTo>
                    <a:lnTo>
                      <a:pt x="5814696" y="216408"/>
                    </a:lnTo>
                    <a:lnTo>
                      <a:pt x="5839206" y="216408"/>
                    </a:lnTo>
                    <a:lnTo>
                      <a:pt x="5852668" y="216408"/>
                    </a:lnTo>
                    <a:lnTo>
                      <a:pt x="5868671" y="216408"/>
                    </a:lnTo>
                    <a:lnTo>
                      <a:pt x="5895594" y="216408"/>
                    </a:lnTo>
                    <a:lnTo>
                      <a:pt x="5927979" y="216408"/>
                    </a:lnTo>
                    <a:lnTo>
                      <a:pt x="5941441" y="216408"/>
                    </a:lnTo>
                    <a:lnTo>
                      <a:pt x="5955030" y="216408"/>
                    </a:lnTo>
                    <a:lnTo>
                      <a:pt x="5968492" y="216408"/>
                    </a:lnTo>
                    <a:lnTo>
                      <a:pt x="5984622" y="216408"/>
                    </a:lnTo>
                    <a:lnTo>
                      <a:pt x="5998084" y="216408"/>
                    </a:lnTo>
                    <a:lnTo>
                      <a:pt x="6011418" y="216408"/>
                    </a:lnTo>
                    <a:lnTo>
                      <a:pt x="6030341" y="216408"/>
                    </a:lnTo>
                    <a:lnTo>
                      <a:pt x="6046471" y="216408"/>
                    </a:lnTo>
                    <a:lnTo>
                      <a:pt x="6060186" y="216408"/>
                    </a:lnTo>
                    <a:lnTo>
                      <a:pt x="6073522" y="216408"/>
                    </a:lnTo>
                    <a:lnTo>
                      <a:pt x="6092317" y="216408"/>
                    </a:lnTo>
                    <a:lnTo>
                      <a:pt x="6105779" y="216408"/>
                    </a:lnTo>
                    <a:lnTo>
                      <a:pt x="6119368" y="216408"/>
                    </a:lnTo>
                    <a:lnTo>
                      <a:pt x="6138164" y="216408"/>
                    </a:lnTo>
                    <a:lnTo>
                      <a:pt x="6151499" y="216408"/>
                    </a:lnTo>
                    <a:lnTo>
                      <a:pt x="6167882" y="216408"/>
                    </a:lnTo>
                    <a:lnTo>
                      <a:pt x="6186805" y="216408"/>
                    </a:lnTo>
                    <a:lnTo>
                      <a:pt x="6200267" y="216408"/>
                    </a:lnTo>
                    <a:lnTo>
                      <a:pt x="6213729" y="216408"/>
                    </a:lnTo>
                    <a:lnTo>
                      <a:pt x="6232398" y="216408"/>
                    </a:lnTo>
                    <a:lnTo>
                      <a:pt x="6245987" y="216408"/>
                    </a:lnTo>
                    <a:lnTo>
                      <a:pt x="6259449" y="216408"/>
                    </a:lnTo>
                    <a:lnTo>
                      <a:pt x="6272911" y="216408"/>
                    </a:lnTo>
                    <a:lnTo>
                      <a:pt x="6286373" y="216408"/>
                    </a:lnTo>
                    <a:lnTo>
                      <a:pt x="6302629" y="216408"/>
                    </a:lnTo>
                    <a:lnTo>
                      <a:pt x="6324092" y="216408"/>
                    </a:lnTo>
                    <a:lnTo>
                      <a:pt x="6345682" y="216408"/>
                    </a:lnTo>
                    <a:lnTo>
                      <a:pt x="6361938" y="216408"/>
                    </a:lnTo>
                    <a:lnTo>
                      <a:pt x="6377940" y="216408"/>
                    </a:lnTo>
                    <a:lnTo>
                      <a:pt x="6396990" y="216408"/>
                    </a:lnTo>
                    <a:lnTo>
                      <a:pt x="6412992" y="216408"/>
                    </a:lnTo>
                    <a:lnTo>
                      <a:pt x="6429122" y="216408"/>
                    </a:lnTo>
                    <a:lnTo>
                      <a:pt x="6442710" y="216408"/>
                    </a:lnTo>
                    <a:lnTo>
                      <a:pt x="6456172" y="216408"/>
                    </a:lnTo>
                    <a:lnTo>
                      <a:pt x="6469634" y="216408"/>
                    </a:lnTo>
                    <a:lnTo>
                      <a:pt x="6483097" y="216408"/>
                    </a:lnTo>
                    <a:lnTo>
                      <a:pt x="6496559" y="216408"/>
                    </a:lnTo>
                    <a:lnTo>
                      <a:pt x="6509893" y="216408"/>
                    </a:lnTo>
                    <a:lnTo>
                      <a:pt x="6526276" y="216408"/>
                    </a:lnTo>
                    <a:lnTo>
                      <a:pt x="6547866" y="216408"/>
                    </a:lnTo>
                    <a:lnTo>
                      <a:pt x="6561328" y="216408"/>
                    </a:lnTo>
                    <a:lnTo>
                      <a:pt x="6574663" y="216408"/>
                    </a:lnTo>
                    <a:lnTo>
                      <a:pt x="6572631" y="234823"/>
                    </a:lnTo>
                    <a:lnTo>
                      <a:pt x="6593586" y="234823"/>
                    </a:lnTo>
                    <a:lnTo>
                      <a:pt x="6620510" y="234823"/>
                    </a:lnTo>
                    <a:lnTo>
                      <a:pt x="6639434" y="234823"/>
                    </a:lnTo>
                    <a:lnTo>
                      <a:pt x="6652896" y="234823"/>
                    </a:lnTo>
                    <a:lnTo>
                      <a:pt x="6666357" y="234823"/>
                    </a:lnTo>
                    <a:lnTo>
                      <a:pt x="6682486" y="234823"/>
                    </a:lnTo>
                    <a:lnTo>
                      <a:pt x="6698742" y="234823"/>
                    </a:lnTo>
                    <a:lnTo>
                      <a:pt x="6712204" y="234823"/>
                    </a:lnTo>
                    <a:lnTo>
                      <a:pt x="6736334" y="234823"/>
                    </a:lnTo>
                    <a:lnTo>
                      <a:pt x="6760591" y="234823"/>
                    </a:lnTo>
                    <a:lnTo>
                      <a:pt x="6774053" y="234823"/>
                    </a:lnTo>
                    <a:lnTo>
                      <a:pt x="6792976" y="234823"/>
                    </a:lnTo>
                    <a:lnTo>
                      <a:pt x="6806438" y="234823"/>
                    </a:lnTo>
                    <a:lnTo>
                      <a:pt x="6822567" y="234823"/>
                    </a:lnTo>
                    <a:lnTo>
                      <a:pt x="6838823" y="234823"/>
                    </a:lnTo>
                    <a:lnTo>
                      <a:pt x="6852285" y="234823"/>
                    </a:lnTo>
                    <a:lnTo>
                      <a:pt x="6868287" y="234823"/>
                    </a:lnTo>
                    <a:lnTo>
                      <a:pt x="6882003" y="234823"/>
                    </a:lnTo>
                    <a:lnTo>
                      <a:pt x="6883019" y="258826"/>
                    </a:lnTo>
                    <a:lnTo>
                      <a:pt x="6919722" y="265684"/>
                    </a:lnTo>
                    <a:lnTo>
                      <a:pt x="6933057" y="265684"/>
                    </a:lnTo>
                    <a:lnTo>
                      <a:pt x="6946519" y="265684"/>
                    </a:lnTo>
                    <a:lnTo>
                      <a:pt x="6959981" y="265684"/>
                    </a:lnTo>
                    <a:lnTo>
                      <a:pt x="6981572" y="265684"/>
                    </a:lnTo>
                    <a:lnTo>
                      <a:pt x="6995034" y="265684"/>
                    </a:lnTo>
                    <a:lnTo>
                      <a:pt x="7019290" y="265684"/>
                    </a:lnTo>
                    <a:lnTo>
                      <a:pt x="7038213" y="265684"/>
                    </a:lnTo>
                    <a:lnTo>
                      <a:pt x="7054215" y="265684"/>
                    </a:lnTo>
                    <a:lnTo>
                      <a:pt x="7067677" y="265684"/>
                    </a:lnTo>
                    <a:lnTo>
                      <a:pt x="7092188" y="265684"/>
                    </a:lnTo>
                    <a:lnTo>
                      <a:pt x="7110857" y="265684"/>
                    </a:lnTo>
                    <a:lnTo>
                      <a:pt x="7140575" y="265684"/>
                    </a:lnTo>
                    <a:lnTo>
                      <a:pt x="7159372" y="265684"/>
                    </a:lnTo>
                    <a:lnTo>
                      <a:pt x="7180961" y="265684"/>
                    </a:lnTo>
                    <a:lnTo>
                      <a:pt x="7197217" y="265684"/>
                    </a:lnTo>
                    <a:lnTo>
                      <a:pt x="7213347" y="265684"/>
                    </a:lnTo>
                    <a:lnTo>
                      <a:pt x="7250938" y="265684"/>
                    </a:lnTo>
                    <a:lnTo>
                      <a:pt x="7267322" y="265684"/>
                    </a:lnTo>
                    <a:lnTo>
                      <a:pt x="7285990" y="265684"/>
                    </a:lnTo>
                    <a:lnTo>
                      <a:pt x="7310501" y="265684"/>
                    </a:lnTo>
                    <a:lnTo>
                      <a:pt x="7334631" y="265684"/>
                    </a:lnTo>
                    <a:lnTo>
                      <a:pt x="7361555" y="265684"/>
                    </a:lnTo>
                    <a:lnTo>
                      <a:pt x="7401814" y="265684"/>
                    </a:lnTo>
                    <a:lnTo>
                      <a:pt x="7434199" y="265684"/>
                    </a:lnTo>
                    <a:lnTo>
                      <a:pt x="7450582" y="265684"/>
                    </a:lnTo>
                    <a:lnTo>
                      <a:pt x="7480047" y="265684"/>
                    </a:lnTo>
                    <a:lnTo>
                      <a:pt x="7496302" y="265684"/>
                    </a:lnTo>
                    <a:lnTo>
                      <a:pt x="7515098" y="265684"/>
                    </a:lnTo>
                    <a:lnTo>
                      <a:pt x="7528560" y="265684"/>
                    </a:lnTo>
                    <a:lnTo>
                      <a:pt x="7550150" y="265684"/>
                    </a:lnTo>
                    <a:lnTo>
                      <a:pt x="7576947" y="265684"/>
                    </a:lnTo>
                    <a:lnTo>
                      <a:pt x="7601459" y="265684"/>
                    </a:lnTo>
                    <a:lnTo>
                      <a:pt x="7644384" y="265684"/>
                    </a:lnTo>
                    <a:lnTo>
                      <a:pt x="7706487" y="265684"/>
                    </a:lnTo>
                    <a:lnTo>
                      <a:pt x="7719949" y="265684"/>
                    </a:lnTo>
                    <a:lnTo>
                      <a:pt x="7784465" y="265684"/>
                    </a:lnTo>
                    <a:lnTo>
                      <a:pt x="7916672" y="265684"/>
                    </a:lnTo>
                    <a:lnTo>
                      <a:pt x="8000111" y="265684"/>
                    </a:lnTo>
                    <a:lnTo>
                      <a:pt x="8180832" y="265684"/>
                    </a:lnTo>
                    <a:lnTo>
                      <a:pt x="8248015" y="265684"/>
                    </a:lnTo>
                    <a:lnTo>
                      <a:pt x="8248015" y="245364"/>
                    </a:lnTo>
                    <a:lnTo>
                      <a:pt x="8180832" y="245364"/>
                    </a:lnTo>
                    <a:lnTo>
                      <a:pt x="8000111" y="245364"/>
                    </a:lnTo>
                    <a:lnTo>
                      <a:pt x="7916672" y="245364"/>
                    </a:lnTo>
                    <a:lnTo>
                      <a:pt x="7784465" y="245364"/>
                    </a:lnTo>
                    <a:lnTo>
                      <a:pt x="7719949" y="245364"/>
                    </a:lnTo>
                    <a:lnTo>
                      <a:pt x="7706487" y="245364"/>
                    </a:lnTo>
                    <a:lnTo>
                      <a:pt x="7644384" y="245364"/>
                    </a:lnTo>
                    <a:lnTo>
                      <a:pt x="7601459" y="245364"/>
                    </a:lnTo>
                    <a:lnTo>
                      <a:pt x="7576947" y="245364"/>
                    </a:lnTo>
                    <a:lnTo>
                      <a:pt x="7550150" y="245364"/>
                    </a:lnTo>
                    <a:lnTo>
                      <a:pt x="7528560" y="245364"/>
                    </a:lnTo>
                    <a:lnTo>
                      <a:pt x="7515098" y="245364"/>
                    </a:lnTo>
                    <a:lnTo>
                      <a:pt x="7496302" y="245364"/>
                    </a:lnTo>
                    <a:lnTo>
                      <a:pt x="7480047" y="245364"/>
                    </a:lnTo>
                    <a:lnTo>
                      <a:pt x="7450582" y="245364"/>
                    </a:lnTo>
                    <a:lnTo>
                      <a:pt x="7434199" y="245364"/>
                    </a:lnTo>
                    <a:lnTo>
                      <a:pt x="7401814" y="245364"/>
                    </a:lnTo>
                    <a:lnTo>
                      <a:pt x="7361555" y="245364"/>
                    </a:lnTo>
                    <a:lnTo>
                      <a:pt x="7334631" y="245364"/>
                    </a:lnTo>
                    <a:lnTo>
                      <a:pt x="7310501" y="245364"/>
                    </a:lnTo>
                    <a:lnTo>
                      <a:pt x="7285990" y="245364"/>
                    </a:lnTo>
                    <a:lnTo>
                      <a:pt x="7267322" y="245364"/>
                    </a:lnTo>
                    <a:lnTo>
                      <a:pt x="7250938" y="245364"/>
                    </a:lnTo>
                    <a:lnTo>
                      <a:pt x="7213347" y="245364"/>
                    </a:lnTo>
                    <a:lnTo>
                      <a:pt x="7197217" y="245364"/>
                    </a:lnTo>
                    <a:lnTo>
                      <a:pt x="7180961" y="245364"/>
                    </a:lnTo>
                    <a:lnTo>
                      <a:pt x="7159372" y="245364"/>
                    </a:lnTo>
                    <a:lnTo>
                      <a:pt x="7140575" y="245364"/>
                    </a:lnTo>
                    <a:lnTo>
                      <a:pt x="7110857" y="245364"/>
                    </a:lnTo>
                    <a:lnTo>
                      <a:pt x="7092188" y="245364"/>
                    </a:lnTo>
                    <a:lnTo>
                      <a:pt x="7067677" y="245364"/>
                    </a:lnTo>
                    <a:lnTo>
                      <a:pt x="7054215" y="245364"/>
                    </a:lnTo>
                    <a:lnTo>
                      <a:pt x="7038213" y="245364"/>
                    </a:lnTo>
                    <a:lnTo>
                      <a:pt x="7019290" y="245364"/>
                    </a:lnTo>
                    <a:lnTo>
                      <a:pt x="6995034" y="245364"/>
                    </a:lnTo>
                    <a:lnTo>
                      <a:pt x="6981572" y="245364"/>
                    </a:lnTo>
                    <a:lnTo>
                      <a:pt x="6959981" y="245364"/>
                    </a:lnTo>
                    <a:lnTo>
                      <a:pt x="6946519" y="245364"/>
                    </a:lnTo>
                    <a:lnTo>
                      <a:pt x="6933057" y="245364"/>
                    </a:lnTo>
                    <a:lnTo>
                      <a:pt x="6919722" y="245364"/>
                    </a:lnTo>
                    <a:lnTo>
                      <a:pt x="6892544" y="245364"/>
                    </a:lnTo>
                    <a:lnTo>
                      <a:pt x="6891655" y="221361"/>
                    </a:lnTo>
                    <a:lnTo>
                      <a:pt x="6868287" y="214376"/>
                    </a:lnTo>
                    <a:lnTo>
                      <a:pt x="6852285" y="214376"/>
                    </a:lnTo>
                    <a:lnTo>
                      <a:pt x="6838823" y="214376"/>
                    </a:lnTo>
                    <a:lnTo>
                      <a:pt x="6822567" y="214376"/>
                    </a:lnTo>
                    <a:lnTo>
                      <a:pt x="6806438" y="214376"/>
                    </a:lnTo>
                    <a:lnTo>
                      <a:pt x="6792976" y="214376"/>
                    </a:lnTo>
                    <a:lnTo>
                      <a:pt x="6774053" y="214376"/>
                    </a:lnTo>
                    <a:lnTo>
                      <a:pt x="6760591" y="214376"/>
                    </a:lnTo>
                    <a:lnTo>
                      <a:pt x="6736334" y="214376"/>
                    </a:lnTo>
                    <a:lnTo>
                      <a:pt x="6712204" y="214376"/>
                    </a:lnTo>
                    <a:lnTo>
                      <a:pt x="6698742" y="214376"/>
                    </a:lnTo>
                    <a:lnTo>
                      <a:pt x="6682486" y="214376"/>
                    </a:lnTo>
                    <a:lnTo>
                      <a:pt x="6666357" y="214376"/>
                    </a:lnTo>
                    <a:lnTo>
                      <a:pt x="6652896" y="214376"/>
                    </a:lnTo>
                    <a:lnTo>
                      <a:pt x="6639434" y="214376"/>
                    </a:lnTo>
                    <a:lnTo>
                      <a:pt x="6620510" y="214376"/>
                    </a:lnTo>
                    <a:lnTo>
                      <a:pt x="6593586" y="214376"/>
                    </a:lnTo>
                    <a:lnTo>
                      <a:pt x="6580251" y="214376"/>
                    </a:lnTo>
                    <a:lnTo>
                      <a:pt x="6582284" y="196088"/>
                    </a:lnTo>
                    <a:lnTo>
                      <a:pt x="6561328" y="196088"/>
                    </a:lnTo>
                    <a:lnTo>
                      <a:pt x="6547866" y="196088"/>
                    </a:lnTo>
                    <a:lnTo>
                      <a:pt x="6526276" y="196088"/>
                    </a:lnTo>
                    <a:lnTo>
                      <a:pt x="6509893" y="196088"/>
                    </a:lnTo>
                    <a:lnTo>
                      <a:pt x="6496559" y="196088"/>
                    </a:lnTo>
                    <a:lnTo>
                      <a:pt x="6483097" y="196088"/>
                    </a:lnTo>
                    <a:lnTo>
                      <a:pt x="6469634" y="196088"/>
                    </a:lnTo>
                    <a:lnTo>
                      <a:pt x="6456172" y="196088"/>
                    </a:lnTo>
                    <a:lnTo>
                      <a:pt x="6442710" y="196088"/>
                    </a:lnTo>
                    <a:lnTo>
                      <a:pt x="6429122" y="196088"/>
                    </a:lnTo>
                    <a:lnTo>
                      <a:pt x="6412992" y="196088"/>
                    </a:lnTo>
                    <a:lnTo>
                      <a:pt x="6396990" y="196088"/>
                    </a:lnTo>
                    <a:lnTo>
                      <a:pt x="6377940" y="196088"/>
                    </a:lnTo>
                    <a:lnTo>
                      <a:pt x="6361938" y="196088"/>
                    </a:lnTo>
                    <a:lnTo>
                      <a:pt x="6345682" y="196088"/>
                    </a:lnTo>
                    <a:lnTo>
                      <a:pt x="6324092" y="196088"/>
                    </a:lnTo>
                    <a:lnTo>
                      <a:pt x="6302629" y="196088"/>
                    </a:lnTo>
                    <a:lnTo>
                      <a:pt x="6286373" y="196088"/>
                    </a:lnTo>
                    <a:lnTo>
                      <a:pt x="6272911" y="196088"/>
                    </a:lnTo>
                    <a:lnTo>
                      <a:pt x="6259449" y="196088"/>
                    </a:lnTo>
                    <a:lnTo>
                      <a:pt x="6245987" y="196088"/>
                    </a:lnTo>
                    <a:lnTo>
                      <a:pt x="6232398" y="196088"/>
                    </a:lnTo>
                    <a:lnTo>
                      <a:pt x="6213729" y="196088"/>
                    </a:lnTo>
                    <a:lnTo>
                      <a:pt x="6200267" y="196088"/>
                    </a:lnTo>
                    <a:lnTo>
                      <a:pt x="6186805" y="196088"/>
                    </a:lnTo>
                    <a:lnTo>
                      <a:pt x="6167882" y="196088"/>
                    </a:lnTo>
                    <a:lnTo>
                      <a:pt x="6151499" y="196088"/>
                    </a:lnTo>
                    <a:lnTo>
                      <a:pt x="6138164" y="196088"/>
                    </a:lnTo>
                    <a:lnTo>
                      <a:pt x="6119368" y="196088"/>
                    </a:lnTo>
                    <a:lnTo>
                      <a:pt x="6105779" y="196088"/>
                    </a:lnTo>
                    <a:lnTo>
                      <a:pt x="6092317" y="196088"/>
                    </a:lnTo>
                    <a:lnTo>
                      <a:pt x="6073522" y="196088"/>
                    </a:lnTo>
                    <a:lnTo>
                      <a:pt x="6060186" y="196088"/>
                    </a:lnTo>
                    <a:lnTo>
                      <a:pt x="6046471" y="196088"/>
                    </a:lnTo>
                    <a:lnTo>
                      <a:pt x="6030341" y="196088"/>
                    </a:lnTo>
                    <a:lnTo>
                      <a:pt x="6011418" y="196088"/>
                    </a:lnTo>
                    <a:lnTo>
                      <a:pt x="5998084" y="196088"/>
                    </a:lnTo>
                    <a:lnTo>
                      <a:pt x="5984622" y="196088"/>
                    </a:lnTo>
                    <a:lnTo>
                      <a:pt x="5968492" y="196088"/>
                    </a:lnTo>
                    <a:lnTo>
                      <a:pt x="5955030" y="196088"/>
                    </a:lnTo>
                    <a:lnTo>
                      <a:pt x="5941441" y="196088"/>
                    </a:lnTo>
                    <a:lnTo>
                      <a:pt x="5927979" y="196088"/>
                    </a:lnTo>
                    <a:lnTo>
                      <a:pt x="5895594" y="196088"/>
                    </a:lnTo>
                    <a:lnTo>
                      <a:pt x="5868671" y="196088"/>
                    </a:lnTo>
                    <a:lnTo>
                      <a:pt x="5852668" y="196088"/>
                    </a:lnTo>
                    <a:lnTo>
                      <a:pt x="5839206" y="196088"/>
                    </a:lnTo>
                    <a:lnTo>
                      <a:pt x="5814696" y="196088"/>
                    </a:lnTo>
                    <a:lnTo>
                      <a:pt x="5790565" y="196088"/>
                    </a:lnTo>
                    <a:lnTo>
                      <a:pt x="5771769" y="196088"/>
                    </a:lnTo>
                    <a:lnTo>
                      <a:pt x="5758180" y="188341"/>
                    </a:lnTo>
                    <a:lnTo>
                      <a:pt x="5739384" y="188341"/>
                    </a:lnTo>
                    <a:lnTo>
                      <a:pt x="5718175" y="181356"/>
                    </a:lnTo>
                    <a:lnTo>
                      <a:pt x="5701792" y="180848"/>
                    </a:lnTo>
                    <a:lnTo>
                      <a:pt x="5688076" y="180848"/>
                    </a:lnTo>
                    <a:lnTo>
                      <a:pt x="5671947" y="180848"/>
                    </a:lnTo>
                    <a:lnTo>
                      <a:pt x="5658612" y="180848"/>
                    </a:lnTo>
                    <a:lnTo>
                      <a:pt x="5642229" y="180848"/>
                    </a:lnTo>
                    <a:lnTo>
                      <a:pt x="5628894" y="180848"/>
                    </a:lnTo>
                    <a:lnTo>
                      <a:pt x="5612765" y="180848"/>
                    </a:lnTo>
                    <a:lnTo>
                      <a:pt x="5593842" y="180848"/>
                    </a:lnTo>
                    <a:lnTo>
                      <a:pt x="5575047" y="180848"/>
                    </a:lnTo>
                    <a:lnTo>
                      <a:pt x="5558790" y="180848"/>
                    </a:lnTo>
                    <a:lnTo>
                      <a:pt x="5545328" y="180848"/>
                    </a:lnTo>
                    <a:lnTo>
                      <a:pt x="5526659" y="180848"/>
                    </a:lnTo>
                    <a:lnTo>
                      <a:pt x="5510276" y="180848"/>
                    </a:lnTo>
                    <a:lnTo>
                      <a:pt x="5491353" y="180848"/>
                    </a:lnTo>
                    <a:lnTo>
                      <a:pt x="5472684" y="180848"/>
                    </a:lnTo>
                    <a:lnTo>
                      <a:pt x="5456555" y="180848"/>
                    </a:lnTo>
                    <a:lnTo>
                      <a:pt x="5442966" y="180848"/>
                    </a:lnTo>
                    <a:lnTo>
                      <a:pt x="5418455" y="174625"/>
                    </a:lnTo>
                    <a:lnTo>
                      <a:pt x="5378323" y="174371"/>
                    </a:lnTo>
                    <a:lnTo>
                      <a:pt x="5356734" y="174371"/>
                    </a:lnTo>
                    <a:lnTo>
                      <a:pt x="5327015" y="174371"/>
                    </a:lnTo>
                    <a:lnTo>
                      <a:pt x="5308347" y="174371"/>
                    </a:lnTo>
                    <a:lnTo>
                      <a:pt x="5257038" y="174371"/>
                    </a:lnTo>
                    <a:lnTo>
                      <a:pt x="5235448" y="174371"/>
                    </a:lnTo>
                    <a:lnTo>
                      <a:pt x="5205857" y="174371"/>
                    </a:lnTo>
                    <a:lnTo>
                      <a:pt x="5186934" y="174371"/>
                    </a:lnTo>
                    <a:lnTo>
                      <a:pt x="5165344" y="174371"/>
                    </a:lnTo>
                    <a:lnTo>
                      <a:pt x="5149215" y="174371"/>
                    </a:lnTo>
                    <a:lnTo>
                      <a:pt x="5097907" y="174371"/>
                    </a:lnTo>
                    <a:lnTo>
                      <a:pt x="5065776" y="174371"/>
                    </a:lnTo>
                    <a:lnTo>
                      <a:pt x="5038725" y="174371"/>
                    </a:lnTo>
                    <a:lnTo>
                      <a:pt x="5025263" y="174371"/>
                    </a:lnTo>
                    <a:lnTo>
                      <a:pt x="5006467" y="168402"/>
                    </a:lnTo>
                    <a:lnTo>
                      <a:pt x="4979416" y="168021"/>
                    </a:lnTo>
                    <a:lnTo>
                      <a:pt x="4952619" y="168021"/>
                    </a:lnTo>
                    <a:lnTo>
                      <a:pt x="4895977" y="168021"/>
                    </a:lnTo>
                    <a:lnTo>
                      <a:pt x="4831461" y="168021"/>
                    </a:lnTo>
                    <a:lnTo>
                      <a:pt x="4782693" y="168021"/>
                    </a:lnTo>
                    <a:lnTo>
                      <a:pt x="4720844" y="168021"/>
                    </a:lnTo>
                    <a:lnTo>
                      <a:pt x="4707382" y="168021"/>
                    </a:lnTo>
                    <a:lnTo>
                      <a:pt x="4683125" y="168021"/>
                    </a:lnTo>
                    <a:lnTo>
                      <a:pt x="4607560" y="168021"/>
                    </a:lnTo>
                    <a:lnTo>
                      <a:pt x="4585843" y="162179"/>
                    </a:lnTo>
                    <a:lnTo>
                      <a:pt x="4561840" y="161925"/>
                    </a:lnTo>
                    <a:lnTo>
                      <a:pt x="4532249" y="161925"/>
                    </a:lnTo>
                    <a:lnTo>
                      <a:pt x="4510659" y="161925"/>
                    </a:lnTo>
                    <a:lnTo>
                      <a:pt x="4491736" y="161925"/>
                    </a:lnTo>
                    <a:lnTo>
                      <a:pt x="4473067" y="161925"/>
                    </a:lnTo>
                    <a:lnTo>
                      <a:pt x="4454017" y="161925"/>
                    </a:lnTo>
                    <a:lnTo>
                      <a:pt x="4408297" y="161925"/>
                    </a:lnTo>
                    <a:lnTo>
                      <a:pt x="4303141" y="161925"/>
                    </a:lnTo>
                    <a:lnTo>
                      <a:pt x="4257294" y="161925"/>
                    </a:lnTo>
                    <a:lnTo>
                      <a:pt x="4225036" y="161925"/>
                    </a:lnTo>
                    <a:lnTo>
                      <a:pt x="4181856" y="161925"/>
                    </a:lnTo>
                    <a:lnTo>
                      <a:pt x="4074033" y="161925"/>
                    </a:lnTo>
                    <a:lnTo>
                      <a:pt x="4031107" y="161925"/>
                    </a:lnTo>
                    <a:lnTo>
                      <a:pt x="4004056" y="161925"/>
                    </a:lnTo>
                    <a:lnTo>
                      <a:pt x="3971671" y="161925"/>
                    </a:lnTo>
                    <a:lnTo>
                      <a:pt x="3950335" y="161925"/>
                    </a:lnTo>
                    <a:lnTo>
                      <a:pt x="3931285" y="161925"/>
                    </a:lnTo>
                    <a:lnTo>
                      <a:pt x="3881120" y="156337"/>
                    </a:lnTo>
                    <a:lnTo>
                      <a:pt x="3863975" y="156210"/>
                    </a:lnTo>
                    <a:lnTo>
                      <a:pt x="3777742" y="156210"/>
                    </a:lnTo>
                    <a:lnTo>
                      <a:pt x="3702304" y="156210"/>
                    </a:lnTo>
                    <a:lnTo>
                      <a:pt x="3664585" y="156210"/>
                    </a:lnTo>
                    <a:lnTo>
                      <a:pt x="3637661" y="156210"/>
                    </a:lnTo>
                    <a:lnTo>
                      <a:pt x="3624072" y="156210"/>
                    </a:lnTo>
                    <a:lnTo>
                      <a:pt x="3590544" y="150876"/>
                    </a:lnTo>
                    <a:lnTo>
                      <a:pt x="3548761" y="150749"/>
                    </a:lnTo>
                    <a:lnTo>
                      <a:pt x="3508248" y="150749"/>
                    </a:lnTo>
                    <a:lnTo>
                      <a:pt x="3483356" y="145415"/>
                    </a:lnTo>
                    <a:lnTo>
                      <a:pt x="3395218" y="145288"/>
                    </a:lnTo>
                    <a:lnTo>
                      <a:pt x="3378835" y="145288"/>
                    </a:lnTo>
                    <a:lnTo>
                      <a:pt x="3338576" y="145288"/>
                    </a:lnTo>
                    <a:lnTo>
                      <a:pt x="3273806" y="145288"/>
                    </a:lnTo>
                    <a:lnTo>
                      <a:pt x="3192907" y="145288"/>
                    </a:lnTo>
                    <a:lnTo>
                      <a:pt x="3120263" y="145288"/>
                    </a:lnTo>
                    <a:lnTo>
                      <a:pt x="3077083" y="145288"/>
                    </a:lnTo>
                    <a:lnTo>
                      <a:pt x="3026029" y="145288"/>
                    </a:lnTo>
                    <a:lnTo>
                      <a:pt x="3012567" y="139954"/>
                    </a:lnTo>
                    <a:lnTo>
                      <a:pt x="2961259" y="139954"/>
                    </a:lnTo>
                    <a:lnTo>
                      <a:pt x="2919349" y="134493"/>
                    </a:lnTo>
                    <a:lnTo>
                      <a:pt x="2821178" y="134493"/>
                    </a:lnTo>
                    <a:lnTo>
                      <a:pt x="2734945" y="134493"/>
                    </a:lnTo>
                    <a:lnTo>
                      <a:pt x="2718689" y="134493"/>
                    </a:lnTo>
                    <a:lnTo>
                      <a:pt x="2678430" y="134493"/>
                    </a:lnTo>
                    <a:lnTo>
                      <a:pt x="2659380" y="134493"/>
                    </a:lnTo>
                    <a:lnTo>
                      <a:pt x="2567813" y="134493"/>
                    </a:lnTo>
                    <a:lnTo>
                      <a:pt x="2554732" y="129159"/>
                    </a:lnTo>
                    <a:lnTo>
                      <a:pt x="2414651" y="123825"/>
                    </a:lnTo>
                    <a:lnTo>
                      <a:pt x="2320544" y="118618"/>
                    </a:lnTo>
                    <a:lnTo>
                      <a:pt x="2306574" y="118618"/>
                    </a:lnTo>
                    <a:lnTo>
                      <a:pt x="2282317" y="118618"/>
                    </a:lnTo>
                    <a:lnTo>
                      <a:pt x="2179828" y="118618"/>
                    </a:lnTo>
                    <a:lnTo>
                      <a:pt x="2152777" y="118618"/>
                    </a:lnTo>
                    <a:lnTo>
                      <a:pt x="2055876" y="118618"/>
                    </a:lnTo>
                    <a:lnTo>
                      <a:pt x="2034286" y="118618"/>
                    </a:lnTo>
                    <a:lnTo>
                      <a:pt x="2012188" y="113665"/>
                    </a:lnTo>
                    <a:lnTo>
                      <a:pt x="1896872" y="113538"/>
                    </a:lnTo>
                    <a:lnTo>
                      <a:pt x="1853819" y="113538"/>
                    </a:lnTo>
                    <a:lnTo>
                      <a:pt x="1825879" y="108585"/>
                    </a:lnTo>
                    <a:lnTo>
                      <a:pt x="1799844" y="108458"/>
                    </a:lnTo>
                    <a:lnTo>
                      <a:pt x="1773047" y="108458"/>
                    </a:lnTo>
                    <a:lnTo>
                      <a:pt x="1740662" y="108458"/>
                    </a:lnTo>
                    <a:lnTo>
                      <a:pt x="1673987" y="103378"/>
                    </a:lnTo>
                    <a:lnTo>
                      <a:pt x="1565529" y="103378"/>
                    </a:lnTo>
                    <a:lnTo>
                      <a:pt x="1543939" y="103378"/>
                    </a:lnTo>
                    <a:lnTo>
                      <a:pt x="1454912" y="103378"/>
                    </a:lnTo>
                    <a:lnTo>
                      <a:pt x="1339469" y="98298"/>
                    </a:lnTo>
                    <a:lnTo>
                      <a:pt x="1309497" y="98298"/>
                    </a:lnTo>
                    <a:lnTo>
                      <a:pt x="1295908" y="98298"/>
                    </a:lnTo>
                    <a:lnTo>
                      <a:pt x="1274572" y="98298"/>
                    </a:lnTo>
                    <a:lnTo>
                      <a:pt x="1239266" y="98298"/>
                    </a:lnTo>
                    <a:lnTo>
                      <a:pt x="1220597" y="98298"/>
                    </a:lnTo>
                    <a:lnTo>
                      <a:pt x="1201674" y="98298"/>
                    </a:lnTo>
                    <a:lnTo>
                      <a:pt x="1124331" y="93218"/>
                    </a:lnTo>
                    <a:lnTo>
                      <a:pt x="1080516" y="93218"/>
                    </a:lnTo>
                    <a:lnTo>
                      <a:pt x="1039876" y="93218"/>
                    </a:lnTo>
                    <a:lnTo>
                      <a:pt x="987044" y="88265"/>
                    </a:lnTo>
                    <a:lnTo>
                      <a:pt x="961009" y="83312"/>
                    </a:lnTo>
                    <a:lnTo>
                      <a:pt x="852297" y="73406"/>
                    </a:lnTo>
                    <a:lnTo>
                      <a:pt x="757047" y="73406"/>
                    </a:lnTo>
                    <a:lnTo>
                      <a:pt x="646938" y="68326"/>
                    </a:lnTo>
                    <a:lnTo>
                      <a:pt x="614299" y="58801"/>
                    </a:lnTo>
                    <a:lnTo>
                      <a:pt x="572389" y="53594"/>
                    </a:lnTo>
                    <a:lnTo>
                      <a:pt x="533527" y="53467"/>
                    </a:lnTo>
                    <a:lnTo>
                      <a:pt x="495681" y="53467"/>
                    </a:lnTo>
                    <a:lnTo>
                      <a:pt x="441833" y="53467"/>
                    </a:lnTo>
                    <a:lnTo>
                      <a:pt x="385318" y="53467"/>
                    </a:lnTo>
                    <a:lnTo>
                      <a:pt x="363728" y="53467"/>
                    </a:lnTo>
                    <a:lnTo>
                      <a:pt x="347599" y="53467"/>
                    </a:lnTo>
                    <a:lnTo>
                      <a:pt x="279019" y="38989"/>
                    </a:lnTo>
                    <a:lnTo>
                      <a:pt x="239395" y="29210"/>
                    </a:lnTo>
                    <a:lnTo>
                      <a:pt x="201930" y="28829"/>
                    </a:lnTo>
                    <a:lnTo>
                      <a:pt x="180340" y="28829"/>
                    </a:lnTo>
                    <a:lnTo>
                      <a:pt x="156210" y="28829"/>
                    </a:lnTo>
                    <a:lnTo>
                      <a:pt x="137287" y="28829"/>
                    </a:lnTo>
                    <a:lnTo>
                      <a:pt x="115062" y="24130"/>
                    </a:lnTo>
                    <a:lnTo>
                      <a:pt x="80772" y="24003"/>
                    </a:lnTo>
                    <a:lnTo>
                      <a:pt x="61341" y="19558"/>
                    </a:lnTo>
                    <a:lnTo>
                      <a:pt x="35052" y="19304"/>
                    </a:lnTo>
                    <a:lnTo>
                      <a:pt x="33528" y="5715"/>
                    </a:lnTo>
                    <a:lnTo>
                      <a:pt x="4699" y="0"/>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sp>
        <p:nvSpPr>
          <p:cNvPr id="4" name="Text Box 5">
            <a:extLst>
              <a:ext uri="{FF2B5EF4-FFF2-40B4-BE49-F238E27FC236}">
                <a16:creationId xmlns:a16="http://schemas.microsoft.com/office/drawing/2014/main" id="{0C84B9A8-E15C-79B0-9501-E7F57CDB4FFB}"/>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66424993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644877"/>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a:solidFill>
                  <a:srgbClr val="333399"/>
                </a:solidFill>
                <a:ea typeface="ＭＳ Ｐゴシック" charset="0"/>
              </a:rPr>
              <a:t>Brentuximab </a:t>
            </a:r>
            <a:r>
              <a:rPr lang="en-US" sz="2880" b="1" dirty="0" err="1">
                <a:solidFill>
                  <a:srgbClr val="333399"/>
                </a:solidFill>
                <a:ea typeface="ＭＳ Ｐゴシック" charset="0"/>
              </a:rPr>
              <a:t>Vedotin</a:t>
            </a:r>
            <a:r>
              <a:rPr lang="en-US" sz="2880" b="1" dirty="0">
                <a:solidFill>
                  <a:srgbClr val="333399"/>
                </a:solidFill>
                <a:ea typeface="ＭＳ Ｐゴシック" charset="0"/>
              </a:rPr>
              <a:t> plus AVD for First-line Treatment of  Early-stage Unfavorable HL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Fornecker</a:t>
            </a:r>
            <a:r>
              <a:rPr lang="en-GB" sz="2300" i="1" dirty="0">
                <a:solidFill>
                  <a:srgbClr val="000000"/>
                </a:solidFill>
              </a:rPr>
              <a:t> et al, JCO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832BA11B-D344-A610-A08E-310892D30D41}"/>
              </a:ext>
            </a:extLst>
          </p:cNvPr>
          <p:cNvPicPr>
            <a:picLocks noChangeAspect="1"/>
          </p:cNvPicPr>
          <p:nvPr/>
        </p:nvPicPr>
        <p:blipFill>
          <a:blip r:embed="rId3"/>
          <a:stretch>
            <a:fillRect/>
          </a:stretch>
        </p:blipFill>
        <p:spPr>
          <a:xfrm>
            <a:off x="6008969" y="1609230"/>
            <a:ext cx="5520050" cy="4276800"/>
          </a:xfrm>
          <a:prstGeom prst="rect">
            <a:avLst/>
          </a:prstGeom>
        </p:spPr>
      </p:pic>
      <p:sp>
        <p:nvSpPr>
          <p:cNvPr id="8" name="TextBox 7">
            <a:extLst>
              <a:ext uri="{FF2B5EF4-FFF2-40B4-BE49-F238E27FC236}">
                <a16:creationId xmlns:a16="http://schemas.microsoft.com/office/drawing/2014/main" id="{AB3C42FC-E53B-770C-1075-DB57D2EE07F8}"/>
              </a:ext>
            </a:extLst>
          </p:cNvPr>
          <p:cNvSpPr txBox="1"/>
          <p:nvPr/>
        </p:nvSpPr>
        <p:spPr>
          <a:xfrm>
            <a:off x="825910" y="1702933"/>
            <a:ext cx="4625094" cy="3416320"/>
          </a:xfrm>
          <a:prstGeom prst="rect">
            <a:avLst/>
          </a:prstGeom>
          <a:noFill/>
        </p:spPr>
        <p:txBody>
          <a:bodyPr wrap="square" rtlCol="0">
            <a:spAutoFit/>
          </a:bodyPr>
          <a:lstStyle/>
          <a:p>
            <a:pPr marL="342900" indent="-342900">
              <a:buFont typeface="Arial" panose="020B0604020202020204" pitchFamily="34" charset="0"/>
              <a:buChar char="•"/>
            </a:pPr>
            <a:r>
              <a:rPr lang="en-US" dirty="0"/>
              <a:t>Randomized Phase 2 Trial</a:t>
            </a:r>
          </a:p>
          <a:p>
            <a:pPr marL="342900" indent="-342900">
              <a:buFont typeface="Arial" panose="020B0604020202020204" pitchFamily="34" charset="0"/>
              <a:buChar char="•"/>
            </a:pPr>
            <a:r>
              <a:rPr lang="en-US" dirty="0"/>
              <a:t>Age 18-60y with </a:t>
            </a:r>
            <a:r>
              <a:rPr lang="en-US" u="sng" dirty="0"/>
              <a:t>&gt;</a:t>
            </a:r>
            <a:r>
              <a:rPr lang="en-US" dirty="0"/>
              <a:t>1 unfavorable EORTC/LYSA risk criterion</a:t>
            </a:r>
          </a:p>
          <a:p>
            <a:pPr marL="342900" indent="-342900">
              <a:buFont typeface="Arial" panose="020B0604020202020204" pitchFamily="34" charset="0"/>
              <a:buChar char="•"/>
            </a:pPr>
            <a:r>
              <a:rPr lang="en-US" dirty="0"/>
              <a:t>2:1 randomization to 4 cycles BV-AVD vs ABVD followed by 30Gy INRT</a:t>
            </a:r>
          </a:p>
          <a:p>
            <a:pPr marL="342900" indent="-342900">
              <a:buFont typeface="Arial" panose="020B0604020202020204" pitchFamily="34" charset="0"/>
              <a:buChar char="•"/>
            </a:pPr>
            <a:r>
              <a:rPr lang="en-US" dirty="0"/>
              <a:t>Primary endpoint PET response after 2 cycles (D1-3)</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N=170</a:t>
            </a:r>
          </a:p>
          <a:p>
            <a:pPr marL="342900" indent="-342900">
              <a:buFont typeface="Arial" panose="020B0604020202020204" pitchFamily="34" charset="0"/>
              <a:buChar char="•"/>
            </a:pPr>
            <a:r>
              <a:rPr lang="en-US" dirty="0"/>
              <a:t>BV-AVD vs ABVD</a:t>
            </a:r>
          </a:p>
          <a:p>
            <a:pPr marL="767509" lvl="1" indent="-342900">
              <a:buFont typeface="Arial" panose="020B0604020202020204" pitchFamily="34" charset="0"/>
              <a:buChar char="•"/>
            </a:pPr>
            <a:r>
              <a:rPr lang="en-US" dirty="0"/>
              <a:t>PET-neg: 82.3% vs 75.4% </a:t>
            </a:r>
          </a:p>
          <a:p>
            <a:pPr marL="767509" lvl="1" indent="-342900">
              <a:buFont typeface="Arial" panose="020B0604020202020204" pitchFamily="34" charset="0"/>
              <a:buChar char="•"/>
            </a:pPr>
            <a:r>
              <a:rPr lang="en-US" dirty="0"/>
              <a:t>2-y PFS: 97.3 v 92.6%</a:t>
            </a:r>
          </a:p>
        </p:txBody>
      </p:sp>
    </p:spTree>
    <p:extLst>
      <p:ext uri="{BB962C8B-B14F-4D97-AF65-F5344CB8AC3E}">
        <p14:creationId xmlns:p14="http://schemas.microsoft.com/office/powerpoint/2010/main" val="113421785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88BB6D7-39D7-4B8A-AB5D-E4AFACC7C3B5}"/>
              </a:ext>
            </a:extLst>
          </p:cNvPr>
          <p:cNvSpPr>
            <a:spLocks noGrp="1"/>
          </p:cNvSpPr>
          <p:nvPr>
            <p:ph type="title"/>
          </p:nvPr>
        </p:nvSpPr>
        <p:spPr/>
        <p:txBody>
          <a:bodyPr>
            <a:normAutofit/>
          </a:bodyPr>
          <a:lstStyle/>
          <a:p>
            <a:r>
              <a:rPr lang="en-US" sz="3360" dirty="0" err="1">
                <a:solidFill>
                  <a:schemeClr val="accent1">
                    <a:lumMod val="75000"/>
                  </a:schemeClr>
                </a:solidFill>
                <a:latin typeface="+mn-lt"/>
              </a:rPr>
              <a:t>Camidanlumab</a:t>
            </a:r>
            <a:r>
              <a:rPr lang="en-US" sz="3360" dirty="0">
                <a:solidFill>
                  <a:schemeClr val="accent1">
                    <a:lumMod val="75000"/>
                  </a:schemeClr>
                </a:solidFill>
                <a:latin typeface="+mn-lt"/>
              </a:rPr>
              <a:t> </a:t>
            </a:r>
            <a:r>
              <a:rPr lang="en-US" sz="3360" dirty="0" err="1">
                <a:solidFill>
                  <a:schemeClr val="accent1">
                    <a:lumMod val="75000"/>
                  </a:schemeClr>
                </a:solidFill>
                <a:latin typeface="+mn-lt"/>
              </a:rPr>
              <a:t>Tesirine</a:t>
            </a:r>
            <a:r>
              <a:rPr lang="en-US" sz="3360" dirty="0">
                <a:solidFill>
                  <a:schemeClr val="accent1">
                    <a:lumMod val="75000"/>
                  </a:schemeClr>
                </a:solidFill>
                <a:latin typeface="+mn-lt"/>
              </a:rPr>
              <a:t> –</a:t>
            </a:r>
            <a:br>
              <a:rPr lang="en-US" sz="3360" dirty="0">
                <a:solidFill>
                  <a:schemeClr val="accent1">
                    <a:lumMod val="75000"/>
                  </a:schemeClr>
                </a:solidFill>
                <a:latin typeface="+mn-lt"/>
              </a:rPr>
            </a:br>
            <a:r>
              <a:rPr lang="en-US" sz="3360" dirty="0">
                <a:solidFill>
                  <a:schemeClr val="accent1">
                    <a:lumMod val="75000"/>
                  </a:schemeClr>
                </a:solidFill>
                <a:latin typeface="Calibri"/>
              </a:rPr>
              <a:t>anti-CD25 monoclonal antibody conjugated to a PBD dimer</a:t>
            </a:r>
            <a:r>
              <a:rPr lang="en-US" sz="3360" dirty="0">
                <a:solidFill>
                  <a:schemeClr val="accent1">
                    <a:lumMod val="75000"/>
                  </a:schemeClr>
                </a:solidFill>
              </a:rPr>
              <a:t>   </a:t>
            </a:r>
            <a:endParaRPr lang="en-US" sz="3360" strike="sngStrike" dirty="0">
              <a:solidFill>
                <a:schemeClr val="accent1">
                  <a:lumMod val="75000"/>
                </a:schemeClr>
              </a:solidFill>
            </a:endParaRPr>
          </a:p>
        </p:txBody>
      </p:sp>
      <p:sp>
        <p:nvSpPr>
          <p:cNvPr id="13" name="Content Placeholder 2">
            <a:extLst>
              <a:ext uri="{FF2B5EF4-FFF2-40B4-BE49-F238E27FC236}">
                <a16:creationId xmlns:a16="http://schemas.microsoft.com/office/drawing/2014/main" id="{5C383EED-F8F6-E95C-1B87-7CFD4767314D}"/>
              </a:ext>
            </a:extLst>
          </p:cNvPr>
          <p:cNvSpPr>
            <a:spLocks noGrp="1"/>
          </p:cNvSpPr>
          <p:nvPr>
            <p:ph idx="1"/>
          </p:nvPr>
        </p:nvSpPr>
        <p:spPr>
          <a:xfrm>
            <a:off x="930670" y="4006299"/>
            <a:ext cx="10515600" cy="1760538"/>
          </a:xfrm>
        </p:spPr>
        <p:txBody>
          <a:bodyPr>
            <a:normAutofit fontScale="85000" lnSpcReduction="20000"/>
          </a:bodyPr>
          <a:lstStyle/>
          <a:p>
            <a:endParaRPr lang="en-US" dirty="0"/>
          </a:p>
          <a:p>
            <a:r>
              <a:rPr lang="en-US" sz="2400" dirty="0"/>
              <a:t>Primary endpoint: ORR (per 2014 Lugano classification) assessed by central review</a:t>
            </a:r>
          </a:p>
          <a:p>
            <a:r>
              <a:rPr lang="en-US" sz="2400" dirty="0"/>
              <a:t>Secondary endpoints: DoR, PFS, safety (frequency and severity of adverse events)</a:t>
            </a:r>
          </a:p>
          <a:p>
            <a:r>
              <a:rPr lang="en-US" sz="2400" dirty="0"/>
              <a:t>As of November 1, 2021, enrollment was complete </a:t>
            </a:r>
            <a:r>
              <a:rPr lang="en-US" sz="2400" b="1" dirty="0"/>
              <a:t>(N=117)</a:t>
            </a:r>
          </a:p>
          <a:p>
            <a:r>
              <a:rPr lang="en-US" sz="2400" dirty="0"/>
              <a:t>R/R HL who have previously received BV and PD1 inhibitor</a:t>
            </a:r>
          </a:p>
          <a:p>
            <a:endParaRPr lang="en-US" sz="2400" b="1" dirty="0"/>
          </a:p>
          <a:p>
            <a:endParaRPr lang="en-US" dirty="0"/>
          </a:p>
        </p:txBody>
      </p:sp>
      <p:sp>
        <p:nvSpPr>
          <p:cNvPr id="22" name="Rectangle: Rounded Corners 5">
            <a:extLst>
              <a:ext uri="{FF2B5EF4-FFF2-40B4-BE49-F238E27FC236}">
                <a16:creationId xmlns:a16="http://schemas.microsoft.com/office/drawing/2014/main" id="{F39D698F-8EEC-ECB5-EDE1-501FDFB9E1E2}"/>
              </a:ext>
            </a:extLst>
          </p:cNvPr>
          <p:cNvSpPr/>
          <p:nvPr/>
        </p:nvSpPr>
        <p:spPr bwMode="auto">
          <a:xfrm>
            <a:off x="949325" y="1813696"/>
            <a:ext cx="10294938" cy="661687"/>
          </a:xfrm>
          <a:prstGeom prst="roundRect">
            <a:avLst>
              <a:gd name="adj" fmla="val 0"/>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2700" algn="ctr" defTabSz="914364" fontAlgn="auto">
              <a:spcBef>
                <a:spcPts val="0"/>
              </a:spcBef>
              <a:spcAft>
                <a:spcPts val="0"/>
              </a:spcAft>
              <a:defRPr/>
            </a:pPr>
            <a:r>
              <a:rPr lang="en-US" sz="2000" b="1" dirty="0">
                <a:solidFill>
                  <a:srgbClr val="FFFFFF"/>
                </a:solidFill>
                <a:latin typeface="Calibri"/>
                <a:cs typeface="Arial"/>
              </a:rPr>
              <a:t>Ongoing, Phase 2, single-arm, multicenter, open-label </a:t>
            </a:r>
            <a:br>
              <a:rPr lang="en-US" sz="2000" b="1" dirty="0">
                <a:solidFill>
                  <a:srgbClr val="FFFFFF"/>
                </a:solidFill>
                <a:latin typeface="Calibri"/>
                <a:cs typeface="Arial"/>
              </a:rPr>
            </a:br>
            <a:r>
              <a:rPr lang="en-US" sz="2000" b="1" dirty="0">
                <a:solidFill>
                  <a:srgbClr val="FFFFFF"/>
                </a:solidFill>
                <a:latin typeface="Calibri"/>
                <a:cs typeface="Arial"/>
              </a:rPr>
              <a:t>study in patients with R/R cHL</a:t>
            </a:r>
            <a:r>
              <a:rPr lang="en-US" sz="2000" b="1" baseline="30000" dirty="0">
                <a:solidFill>
                  <a:srgbClr val="FFFFFF"/>
                </a:solidFill>
                <a:latin typeface="Calibri"/>
                <a:cs typeface="Arial"/>
              </a:rPr>
              <a:t>a</a:t>
            </a:r>
            <a:endParaRPr lang="en-US" sz="2000" b="1" dirty="0">
              <a:solidFill>
                <a:srgbClr val="FFFFFF"/>
              </a:solidFill>
              <a:latin typeface="Calibri"/>
              <a:cs typeface="Arial"/>
            </a:endParaRPr>
          </a:p>
        </p:txBody>
      </p:sp>
      <p:grpSp>
        <p:nvGrpSpPr>
          <p:cNvPr id="23" name="Group 22">
            <a:extLst>
              <a:ext uri="{FF2B5EF4-FFF2-40B4-BE49-F238E27FC236}">
                <a16:creationId xmlns:a16="http://schemas.microsoft.com/office/drawing/2014/main" id="{626F76F0-0DA3-207A-C381-992F47494B16}"/>
              </a:ext>
            </a:extLst>
          </p:cNvPr>
          <p:cNvGrpSpPr/>
          <p:nvPr/>
        </p:nvGrpSpPr>
        <p:grpSpPr>
          <a:xfrm>
            <a:off x="2296328" y="3393326"/>
            <a:ext cx="7876950" cy="923885"/>
            <a:chOff x="2187666" y="4254715"/>
            <a:chExt cx="7876950" cy="923884"/>
          </a:xfrm>
        </p:grpSpPr>
        <p:sp>
          <p:nvSpPr>
            <p:cNvPr id="24" name="Rectangle: Rounded Corners 15">
              <a:extLst>
                <a:ext uri="{FF2B5EF4-FFF2-40B4-BE49-F238E27FC236}">
                  <a16:creationId xmlns:a16="http://schemas.microsoft.com/office/drawing/2014/main" id="{DF448F52-F9BF-25E3-E4D2-521733AE7EA4}"/>
                </a:ext>
              </a:extLst>
            </p:cNvPr>
            <p:cNvSpPr/>
            <p:nvPr/>
          </p:nvSpPr>
          <p:spPr>
            <a:xfrm>
              <a:off x="2187666" y="4254715"/>
              <a:ext cx="3377669" cy="544921"/>
            </a:xfrm>
            <a:prstGeom prst="roundRect">
              <a:avLst>
                <a:gd name="adj" fmla="val 0"/>
              </a:avLst>
            </a:prstGeom>
            <a:solidFill>
              <a:srgbClr val="00A7E1"/>
            </a:solidFill>
            <a:ln w="25400" cap="flat" cmpd="sng" algn="ctr">
              <a:noFill/>
              <a:prstDash val="solid"/>
            </a:ln>
            <a:effectLst/>
          </p:spPr>
          <p:txBody>
            <a:bodyPr rtlCol="0" anchor="ctr"/>
            <a:lstStyle/>
            <a:p>
              <a:pPr algn="ctr" defTabSz="914364">
                <a:defRPr/>
              </a:pPr>
              <a:r>
                <a:rPr lang="en-US" sz="1600" b="1" kern="0" dirty="0">
                  <a:solidFill>
                    <a:srgbClr val="FFFFFF"/>
                  </a:solidFill>
                  <a:latin typeface="Calibri"/>
                  <a:cs typeface="Arial" panose="020B0604020202020204" pitchFamily="34" charset="0"/>
                </a:rPr>
                <a:t>45 µg/kg</a:t>
              </a:r>
            </a:p>
          </p:txBody>
        </p:sp>
        <p:sp>
          <p:nvSpPr>
            <p:cNvPr id="25" name="TextBox 24">
              <a:extLst>
                <a:ext uri="{FF2B5EF4-FFF2-40B4-BE49-F238E27FC236}">
                  <a16:creationId xmlns:a16="http://schemas.microsoft.com/office/drawing/2014/main" id="{C0DA5024-91A1-CC73-0A3E-C717EB36D2A9}"/>
                </a:ext>
              </a:extLst>
            </p:cNvPr>
            <p:cNvSpPr txBox="1"/>
            <p:nvPr/>
          </p:nvSpPr>
          <p:spPr>
            <a:xfrm>
              <a:off x="2187666" y="4840045"/>
              <a:ext cx="3377669" cy="338554"/>
            </a:xfrm>
            <a:prstGeom prst="rect">
              <a:avLst/>
            </a:prstGeom>
            <a:noFill/>
          </p:spPr>
          <p:txBody>
            <a:bodyPr wrap="square" rtlCol="0">
              <a:spAutoFit/>
            </a:bodyPr>
            <a:lstStyle/>
            <a:p>
              <a:pPr algn="ctr" defTabSz="914364">
                <a:defRPr/>
              </a:pPr>
              <a:r>
                <a:rPr lang="en-US" sz="1600" kern="0" dirty="0">
                  <a:solidFill>
                    <a:srgbClr val="00A7E1"/>
                  </a:solidFill>
                  <a:latin typeface="Calibri"/>
                  <a:cs typeface="Arial" panose="020B0604020202020204" pitchFamily="34" charset="0"/>
                </a:rPr>
                <a:t>Cycles 1 &amp; 2</a:t>
              </a:r>
            </a:p>
          </p:txBody>
        </p:sp>
        <p:cxnSp>
          <p:nvCxnSpPr>
            <p:cNvPr id="26" name="Straight Arrow Connector 25">
              <a:extLst>
                <a:ext uri="{FF2B5EF4-FFF2-40B4-BE49-F238E27FC236}">
                  <a16:creationId xmlns:a16="http://schemas.microsoft.com/office/drawing/2014/main" id="{675DB75E-8E21-61DF-FF62-0DA1D9B77186}"/>
                </a:ext>
              </a:extLst>
            </p:cNvPr>
            <p:cNvCxnSpPr>
              <a:cxnSpLocks/>
            </p:cNvCxnSpPr>
            <p:nvPr/>
          </p:nvCxnSpPr>
          <p:spPr>
            <a:xfrm>
              <a:off x="5765373" y="4527175"/>
              <a:ext cx="685814" cy="0"/>
            </a:xfrm>
            <a:prstGeom prst="straightConnector1">
              <a:avLst/>
            </a:prstGeom>
            <a:noFill/>
            <a:ln w="12700" cap="flat" cmpd="sng" algn="ctr">
              <a:solidFill>
                <a:schemeClr val="bg1">
                  <a:lumMod val="50000"/>
                </a:schemeClr>
              </a:solidFill>
              <a:prstDash val="solid"/>
              <a:tailEnd type="triangle"/>
            </a:ln>
            <a:effectLst/>
          </p:spPr>
        </p:cxnSp>
        <p:sp>
          <p:nvSpPr>
            <p:cNvPr id="27" name="Rectangle: Rounded Corners 18">
              <a:extLst>
                <a:ext uri="{FF2B5EF4-FFF2-40B4-BE49-F238E27FC236}">
                  <a16:creationId xmlns:a16="http://schemas.microsoft.com/office/drawing/2014/main" id="{79329C7E-7E65-E24C-E8E7-9A6D742F75DC}"/>
                </a:ext>
              </a:extLst>
            </p:cNvPr>
            <p:cNvSpPr/>
            <p:nvPr/>
          </p:nvSpPr>
          <p:spPr>
            <a:xfrm>
              <a:off x="6686947" y="4254715"/>
              <a:ext cx="3377669" cy="544921"/>
            </a:xfrm>
            <a:prstGeom prst="roundRect">
              <a:avLst>
                <a:gd name="adj" fmla="val 0"/>
              </a:avLst>
            </a:prstGeom>
            <a:solidFill>
              <a:srgbClr val="E16C0E"/>
            </a:solidFill>
            <a:ln w="19050" cap="flat" cmpd="sng" algn="ctr">
              <a:noFill/>
              <a:prstDash val="sysDash"/>
            </a:ln>
            <a:effectLst/>
          </p:spPr>
          <p:txBody>
            <a:bodyPr rtlCol="0" anchor="ctr"/>
            <a:lstStyle/>
            <a:p>
              <a:pPr algn="ctr" defTabSz="914364">
                <a:defRPr/>
              </a:pPr>
              <a:r>
                <a:rPr lang="en-US" sz="1600" b="1" kern="0" dirty="0">
                  <a:solidFill>
                    <a:srgbClr val="FFFFFF"/>
                  </a:solidFill>
                  <a:latin typeface="Calibri"/>
                  <a:cs typeface="Arial" panose="020B0604020202020204" pitchFamily="34" charset="0"/>
                </a:rPr>
                <a:t>30 µg/kg</a:t>
              </a:r>
            </a:p>
          </p:txBody>
        </p:sp>
        <p:sp>
          <p:nvSpPr>
            <p:cNvPr id="28" name="TextBox 27">
              <a:extLst>
                <a:ext uri="{FF2B5EF4-FFF2-40B4-BE49-F238E27FC236}">
                  <a16:creationId xmlns:a16="http://schemas.microsoft.com/office/drawing/2014/main" id="{95A040D1-A56E-E2AF-0752-58FE862A2EFB}"/>
                </a:ext>
              </a:extLst>
            </p:cNvPr>
            <p:cNvSpPr txBox="1"/>
            <p:nvPr/>
          </p:nvSpPr>
          <p:spPr>
            <a:xfrm>
              <a:off x="6686947" y="4840043"/>
              <a:ext cx="3371622" cy="338554"/>
            </a:xfrm>
            <a:prstGeom prst="rect">
              <a:avLst/>
            </a:prstGeom>
            <a:noFill/>
          </p:spPr>
          <p:txBody>
            <a:bodyPr wrap="square" rtlCol="0">
              <a:spAutoFit/>
            </a:bodyPr>
            <a:lstStyle/>
            <a:p>
              <a:pPr algn="ctr" defTabSz="914364">
                <a:defRPr/>
              </a:pPr>
              <a:r>
                <a:rPr lang="en-US" sz="1600" kern="0" dirty="0">
                  <a:solidFill>
                    <a:srgbClr val="E16C0E"/>
                  </a:solidFill>
                  <a:latin typeface="Calibri"/>
                  <a:cs typeface="Arial" panose="020B0604020202020204" pitchFamily="34" charset="0"/>
                </a:rPr>
                <a:t>Cycle 3 onwards, up to 1 year</a:t>
              </a:r>
              <a:r>
                <a:rPr lang="en-US" sz="1600" kern="0" baseline="30000" dirty="0">
                  <a:solidFill>
                    <a:srgbClr val="E16C0E"/>
                  </a:solidFill>
                  <a:latin typeface="Calibri"/>
                  <a:cs typeface="Arial" panose="020B0604020202020204" pitchFamily="34" charset="0"/>
                </a:rPr>
                <a:t>b</a:t>
              </a:r>
              <a:endParaRPr lang="en-US" sz="1600" kern="0" dirty="0">
                <a:solidFill>
                  <a:srgbClr val="E16C0E"/>
                </a:solidFill>
                <a:latin typeface="Calibri"/>
                <a:cs typeface="Arial" panose="020B0604020202020204" pitchFamily="34" charset="0"/>
              </a:endParaRPr>
            </a:p>
          </p:txBody>
        </p:sp>
      </p:grpSp>
      <p:sp>
        <p:nvSpPr>
          <p:cNvPr id="29" name="Rectangle 28">
            <a:extLst>
              <a:ext uri="{FF2B5EF4-FFF2-40B4-BE49-F238E27FC236}">
                <a16:creationId xmlns:a16="http://schemas.microsoft.com/office/drawing/2014/main" id="{5188C92A-4736-9157-367E-A1F869FCB53B}"/>
              </a:ext>
            </a:extLst>
          </p:cNvPr>
          <p:cNvSpPr/>
          <p:nvPr/>
        </p:nvSpPr>
        <p:spPr>
          <a:xfrm>
            <a:off x="930670" y="2515789"/>
            <a:ext cx="10294939" cy="607054"/>
          </a:xfrm>
          <a:prstGeom prst="rect">
            <a:avLst/>
          </a:prstGeom>
          <a:solidFill>
            <a:srgbClr val="2585B7">
              <a:alpha val="13000"/>
            </a:srgbClr>
          </a:solidFill>
          <a:ln w="9525" cap="flat" cmpd="sng" algn="ctr">
            <a:noFill/>
            <a:prstDash val="solid"/>
          </a:ln>
          <a:effectLst/>
        </p:spPr>
        <p:txBody>
          <a:bodyPr rtlCol="0" anchor="ctr"/>
          <a:lstStyle/>
          <a:p>
            <a:pPr algn="ctr" defTabSz="914364">
              <a:defRPr/>
            </a:pPr>
            <a:r>
              <a:rPr lang="en-US" b="1" kern="0" dirty="0">
                <a:solidFill>
                  <a:prstClr val="black"/>
                </a:solidFill>
                <a:latin typeface="Calibri"/>
                <a:cs typeface="Arial"/>
              </a:rPr>
              <a:t>30-minute IV infusion of Cami on Day 1 of each 3-week cycle</a:t>
            </a:r>
          </a:p>
        </p:txBody>
      </p:sp>
      <p:sp>
        <p:nvSpPr>
          <p:cNvPr id="2" name="Text Box 5">
            <a:extLst>
              <a:ext uri="{FF2B5EF4-FFF2-40B4-BE49-F238E27FC236}">
                <a16:creationId xmlns:a16="http://schemas.microsoft.com/office/drawing/2014/main" id="{A7BBFDE1-9585-D374-D29E-72EB6542B911}"/>
              </a:ext>
            </a:extLst>
          </p:cNvPr>
          <p:cNvSpPr txBox="1">
            <a:spLocks noChangeArrowheads="1"/>
          </p:cNvSpPr>
          <p:nvPr/>
        </p:nvSpPr>
        <p:spPr bwMode="auto">
          <a:xfrm>
            <a:off x="1868009" y="6421693"/>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Herrera et al, SOHO 2022</a:t>
            </a:r>
          </a:p>
        </p:txBody>
      </p:sp>
    </p:spTree>
    <p:extLst>
      <p:ext uri="{BB962C8B-B14F-4D97-AF65-F5344CB8AC3E}">
        <p14:creationId xmlns:p14="http://schemas.microsoft.com/office/powerpoint/2010/main" val="86877888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88BB6D7-39D7-4B8A-AB5D-E4AFACC7C3B5}"/>
              </a:ext>
            </a:extLst>
          </p:cNvPr>
          <p:cNvSpPr>
            <a:spLocks noGrp="1"/>
          </p:cNvSpPr>
          <p:nvPr>
            <p:ph type="title"/>
          </p:nvPr>
        </p:nvSpPr>
        <p:spPr/>
        <p:txBody>
          <a:bodyPr>
            <a:normAutofit/>
          </a:bodyPr>
          <a:lstStyle/>
          <a:p>
            <a:r>
              <a:rPr lang="en-US" sz="4000" b="1" dirty="0"/>
              <a:t>Efficacy – Overall Response Rate and PFS</a:t>
            </a:r>
            <a:endParaRPr lang="en-GB" sz="4000" b="1" baseline="30000" dirty="0"/>
          </a:p>
        </p:txBody>
      </p:sp>
      <p:graphicFrame>
        <p:nvGraphicFramePr>
          <p:cNvPr id="11" name="Chart 10">
            <a:extLst>
              <a:ext uri="{FF2B5EF4-FFF2-40B4-BE49-F238E27FC236}">
                <a16:creationId xmlns:a16="http://schemas.microsoft.com/office/drawing/2014/main" id="{CB0FBA67-675A-7898-7519-1B03B9E591FF}"/>
              </a:ext>
            </a:extLst>
          </p:cNvPr>
          <p:cNvGraphicFramePr/>
          <p:nvPr>
            <p:extLst>
              <p:ext uri="{D42A27DB-BD31-4B8C-83A1-F6EECF244321}">
                <p14:modId xmlns:p14="http://schemas.microsoft.com/office/powerpoint/2010/main" val="3438593198"/>
              </p:ext>
            </p:extLst>
          </p:nvPr>
        </p:nvGraphicFramePr>
        <p:xfrm>
          <a:off x="301083" y="1821316"/>
          <a:ext cx="3903308" cy="3769784"/>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a16="http://schemas.microsoft.com/office/drawing/2014/main" id="{705204B7-8AF5-0AC9-EEA0-3136D069BA13}"/>
              </a:ext>
            </a:extLst>
          </p:cNvPr>
          <p:cNvSpPr txBox="1"/>
          <p:nvPr/>
        </p:nvSpPr>
        <p:spPr>
          <a:xfrm>
            <a:off x="1738224" y="1635140"/>
            <a:ext cx="1878649" cy="307777"/>
          </a:xfrm>
          <a:prstGeom prst="rect">
            <a:avLst/>
          </a:prstGeom>
          <a:noFill/>
        </p:spPr>
        <p:txBody>
          <a:bodyPr wrap="square" rtlCol="0">
            <a:spAutoFit/>
          </a:bodyPr>
          <a:lstStyle/>
          <a:p>
            <a:pPr defTabSz="914364" fontAlgn="auto">
              <a:spcBef>
                <a:spcPts val="0"/>
              </a:spcBef>
              <a:spcAft>
                <a:spcPts val="0"/>
              </a:spcAft>
            </a:pPr>
            <a:r>
              <a:rPr lang="en-US" sz="1400" dirty="0">
                <a:solidFill>
                  <a:prstClr val="black"/>
                </a:solidFill>
                <a:latin typeface="Calibri"/>
                <a:cs typeface="+mn-cs"/>
              </a:rPr>
              <a:t>Best Overall Response</a:t>
            </a:r>
          </a:p>
        </p:txBody>
      </p:sp>
      <p:grpSp>
        <p:nvGrpSpPr>
          <p:cNvPr id="16" name="Group 15">
            <a:extLst>
              <a:ext uri="{FF2B5EF4-FFF2-40B4-BE49-F238E27FC236}">
                <a16:creationId xmlns:a16="http://schemas.microsoft.com/office/drawing/2014/main" id="{12B869F4-EDD0-E93C-71DA-40727CB9A293}"/>
              </a:ext>
            </a:extLst>
          </p:cNvPr>
          <p:cNvGrpSpPr/>
          <p:nvPr/>
        </p:nvGrpSpPr>
        <p:grpSpPr>
          <a:xfrm>
            <a:off x="3329087" y="2936467"/>
            <a:ext cx="1922452" cy="1800520"/>
            <a:chOff x="3730232" y="2927037"/>
            <a:chExt cx="1922452" cy="1800520"/>
          </a:xfrm>
        </p:grpSpPr>
        <p:sp>
          <p:nvSpPr>
            <p:cNvPr id="17" name="TextBox 16">
              <a:extLst>
                <a:ext uri="{FF2B5EF4-FFF2-40B4-BE49-F238E27FC236}">
                  <a16:creationId xmlns:a16="http://schemas.microsoft.com/office/drawing/2014/main" id="{32FA0E28-A3E8-6F99-4F14-CE9110465108}"/>
                </a:ext>
              </a:extLst>
            </p:cNvPr>
            <p:cNvSpPr txBox="1"/>
            <p:nvPr/>
          </p:nvSpPr>
          <p:spPr>
            <a:xfrm>
              <a:off x="4102558" y="3365632"/>
              <a:ext cx="1550126" cy="923330"/>
            </a:xfrm>
            <a:prstGeom prst="rect">
              <a:avLst/>
            </a:prstGeom>
            <a:solidFill>
              <a:schemeClr val="accent6"/>
            </a:solidFill>
          </p:spPr>
          <p:txBody>
            <a:bodyPr wrap="square" rtlCol="0">
              <a:spAutoFit/>
            </a:bodyPr>
            <a:lstStyle/>
            <a:p>
              <a:pPr algn="ctr" defTabSz="914364" fontAlgn="auto">
                <a:spcBef>
                  <a:spcPts val="0"/>
                </a:spcBef>
                <a:spcAft>
                  <a:spcPts val="0"/>
                </a:spcAft>
              </a:pPr>
              <a:r>
                <a:rPr lang="en-US" dirty="0">
                  <a:solidFill>
                    <a:prstClr val="white"/>
                  </a:solidFill>
                  <a:latin typeface="Calibri"/>
                  <a:cs typeface="+mn-cs"/>
                </a:rPr>
                <a:t>ORR (95% CI):</a:t>
              </a:r>
            </a:p>
            <a:p>
              <a:pPr algn="ctr" defTabSz="914364" fontAlgn="auto">
                <a:spcBef>
                  <a:spcPts val="0"/>
                </a:spcBef>
                <a:spcAft>
                  <a:spcPts val="0"/>
                </a:spcAft>
              </a:pPr>
              <a:r>
                <a:rPr lang="en-US" dirty="0">
                  <a:solidFill>
                    <a:prstClr val="white"/>
                  </a:solidFill>
                  <a:latin typeface="Calibri"/>
                  <a:cs typeface="+mn-cs"/>
                </a:rPr>
                <a:t>70.1% </a:t>
              </a:r>
            </a:p>
            <a:p>
              <a:pPr algn="ctr" defTabSz="914364" fontAlgn="auto">
                <a:spcBef>
                  <a:spcPts val="0"/>
                </a:spcBef>
                <a:spcAft>
                  <a:spcPts val="0"/>
                </a:spcAft>
              </a:pPr>
              <a:r>
                <a:rPr lang="en-US" dirty="0">
                  <a:solidFill>
                    <a:prstClr val="white"/>
                  </a:solidFill>
                  <a:latin typeface="Calibri"/>
                  <a:cs typeface="+mn-cs"/>
                </a:rPr>
                <a:t>(60.9-78.2)</a:t>
              </a:r>
            </a:p>
          </p:txBody>
        </p:sp>
        <p:sp>
          <p:nvSpPr>
            <p:cNvPr id="19" name="Right Bracket 18">
              <a:extLst>
                <a:ext uri="{FF2B5EF4-FFF2-40B4-BE49-F238E27FC236}">
                  <a16:creationId xmlns:a16="http://schemas.microsoft.com/office/drawing/2014/main" id="{BB1E236F-C9E4-4B00-226C-946A40C522B1}"/>
                </a:ext>
              </a:extLst>
            </p:cNvPr>
            <p:cNvSpPr/>
            <p:nvPr/>
          </p:nvSpPr>
          <p:spPr>
            <a:xfrm>
              <a:off x="3730232" y="2927037"/>
              <a:ext cx="75414" cy="1800520"/>
            </a:xfrm>
            <a:prstGeom prst="rightBracket">
              <a:avLst/>
            </a:prstGeom>
            <a:ln w="285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64" fontAlgn="auto">
                <a:spcBef>
                  <a:spcPts val="0"/>
                </a:spcBef>
                <a:spcAft>
                  <a:spcPts val="0"/>
                </a:spcAft>
              </a:pPr>
              <a:endParaRPr lang="en-US" dirty="0">
                <a:solidFill>
                  <a:prstClr val="black"/>
                </a:solidFill>
                <a:latin typeface="Calibri"/>
              </a:endParaRPr>
            </a:p>
          </p:txBody>
        </p:sp>
        <p:cxnSp>
          <p:nvCxnSpPr>
            <p:cNvPr id="20" name="Straight Connector 19">
              <a:extLst>
                <a:ext uri="{FF2B5EF4-FFF2-40B4-BE49-F238E27FC236}">
                  <a16:creationId xmlns:a16="http://schemas.microsoft.com/office/drawing/2014/main" id="{45C0615F-7CB8-1C84-3B94-32E01B5EA241}"/>
                </a:ext>
              </a:extLst>
            </p:cNvPr>
            <p:cNvCxnSpPr>
              <a:stCxn id="19" idx="2"/>
            </p:cNvCxnSpPr>
            <p:nvPr/>
          </p:nvCxnSpPr>
          <p:spPr>
            <a:xfrm>
              <a:off x="3805646" y="3827297"/>
              <a:ext cx="398709"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pic>
        <p:nvPicPr>
          <p:cNvPr id="2" name="Graphic 1">
            <a:extLst>
              <a:ext uri="{FF2B5EF4-FFF2-40B4-BE49-F238E27FC236}">
                <a16:creationId xmlns:a16="http://schemas.microsoft.com/office/drawing/2014/main" id="{B1656D43-5E24-D5C0-E671-13EA7163EAD8}"/>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5519755" y="2162590"/>
            <a:ext cx="6242482" cy="2721600"/>
          </a:xfrm>
          <a:prstGeom prst="rect">
            <a:avLst/>
          </a:prstGeom>
        </p:spPr>
      </p:pic>
      <p:sp>
        <p:nvSpPr>
          <p:cNvPr id="3" name="Text Box 5">
            <a:extLst>
              <a:ext uri="{FF2B5EF4-FFF2-40B4-BE49-F238E27FC236}">
                <a16:creationId xmlns:a16="http://schemas.microsoft.com/office/drawing/2014/main" id="{7F720074-B891-CB59-24B5-D804E0CC579F}"/>
              </a:ext>
            </a:extLst>
          </p:cNvPr>
          <p:cNvSpPr txBox="1">
            <a:spLocks noChangeArrowheads="1"/>
          </p:cNvSpPr>
          <p:nvPr/>
        </p:nvSpPr>
        <p:spPr bwMode="auto">
          <a:xfrm>
            <a:off x="1824256" y="6421361"/>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Herrera et al, SOHO 2022</a:t>
            </a:r>
          </a:p>
        </p:txBody>
      </p:sp>
      <p:sp>
        <p:nvSpPr>
          <p:cNvPr id="5" name="TextBox 4">
            <a:extLst>
              <a:ext uri="{FF2B5EF4-FFF2-40B4-BE49-F238E27FC236}">
                <a16:creationId xmlns:a16="http://schemas.microsoft.com/office/drawing/2014/main" id="{CEFE2CDA-8FED-729C-82B2-8F47F1481746}"/>
              </a:ext>
            </a:extLst>
          </p:cNvPr>
          <p:cNvSpPr txBox="1"/>
          <p:nvPr/>
        </p:nvSpPr>
        <p:spPr>
          <a:xfrm>
            <a:off x="4070555" y="5026251"/>
            <a:ext cx="7444986" cy="978729"/>
          </a:xfrm>
          <a:prstGeom prst="rect">
            <a:avLst/>
          </a:prstGeom>
          <a:noFill/>
        </p:spPr>
        <p:txBody>
          <a:bodyPr wrap="square" rtlCol="0">
            <a:spAutoFit/>
          </a:bodyPr>
          <a:lstStyle/>
          <a:p>
            <a:r>
              <a:rPr lang="en-US" sz="1920" u="sng" dirty="0"/>
              <a:t>Relevant side effects</a:t>
            </a:r>
            <a:r>
              <a:rPr lang="en-US" sz="1920" dirty="0"/>
              <a:t>: skin/nail reactions, hepatobiliary test abnormalities, edema, auto-immune-related abnormalities similar to PD1 inhibitors, Guillain-Barre Syndrome (polyradiculopathy)</a:t>
            </a:r>
          </a:p>
        </p:txBody>
      </p:sp>
    </p:spTree>
    <p:extLst>
      <p:ext uri="{BB962C8B-B14F-4D97-AF65-F5344CB8AC3E}">
        <p14:creationId xmlns:p14="http://schemas.microsoft.com/office/powerpoint/2010/main" val="372041788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74D918-DEE5-E6F1-C752-9D77BCF4FB13}"/>
              </a:ext>
            </a:extLst>
          </p:cNvPr>
          <p:cNvSpPr>
            <a:spLocks noGrp="1"/>
          </p:cNvSpPr>
          <p:nvPr>
            <p:ph type="title"/>
          </p:nvPr>
        </p:nvSpPr>
        <p:spPr>
          <a:xfrm>
            <a:off x="675216" y="49366"/>
            <a:ext cx="10358967" cy="1143000"/>
          </a:xfrm>
        </p:spPr>
        <p:txBody>
          <a:bodyPr/>
          <a:lstStyle/>
          <a:p>
            <a:pPr algn="l"/>
            <a:r>
              <a:rPr lang="en-US" sz="3600" dirty="0"/>
              <a:t>Exploratory Analysis of </a:t>
            </a:r>
            <a:r>
              <a:rPr lang="en-US" sz="3600" dirty="0" err="1"/>
              <a:t>Camidanlumab</a:t>
            </a:r>
            <a:r>
              <a:rPr lang="en-US" sz="3600" dirty="0"/>
              <a:t> </a:t>
            </a:r>
            <a:r>
              <a:rPr lang="en-US" sz="3600" dirty="0" err="1"/>
              <a:t>Tesirine</a:t>
            </a:r>
            <a:r>
              <a:rPr lang="en-US" sz="3600" dirty="0"/>
              <a:t> in Patients with R/R </a:t>
            </a:r>
            <a:r>
              <a:rPr lang="en-US" sz="3600" dirty="0" err="1"/>
              <a:t>cHL</a:t>
            </a:r>
            <a:r>
              <a:rPr lang="en-US" sz="3600" dirty="0"/>
              <a:t> – Select Subgroups</a:t>
            </a:r>
          </a:p>
        </p:txBody>
      </p:sp>
      <p:sp>
        <p:nvSpPr>
          <p:cNvPr id="3" name="TextBox 2">
            <a:extLst>
              <a:ext uri="{FF2B5EF4-FFF2-40B4-BE49-F238E27FC236}">
                <a16:creationId xmlns:a16="http://schemas.microsoft.com/office/drawing/2014/main" id="{61AB9284-0E34-334E-EBEC-B2F14E333584}"/>
              </a:ext>
            </a:extLst>
          </p:cNvPr>
          <p:cNvSpPr txBox="1"/>
          <p:nvPr/>
        </p:nvSpPr>
        <p:spPr>
          <a:xfrm>
            <a:off x="162547" y="6510481"/>
            <a:ext cx="3703706" cy="338554"/>
          </a:xfrm>
          <a:prstGeom prst="rect">
            <a:avLst/>
          </a:prstGeom>
          <a:noFill/>
        </p:spPr>
        <p:txBody>
          <a:bodyPr wrap="none" rtlCol="0">
            <a:spAutoFit/>
          </a:bodyPr>
          <a:lstStyle/>
          <a:p>
            <a:r>
              <a:rPr lang="en-US" sz="1600" dirty="0">
                <a:latin typeface="+mn-lt"/>
              </a:rPr>
              <a:t>Herrera AF et al. ASH 2022;Abstract 1594.</a:t>
            </a:r>
          </a:p>
        </p:txBody>
      </p:sp>
      <p:grpSp>
        <p:nvGrpSpPr>
          <p:cNvPr id="8" name="Group 7">
            <a:extLst>
              <a:ext uri="{FF2B5EF4-FFF2-40B4-BE49-F238E27FC236}">
                <a16:creationId xmlns:a16="http://schemas.microsoft.com/office/drawing/2014/main" id="{5834CF3A-FB95-2C56-77A5-D4407AA18B9A}"/>
              </a:ext>
            </a:extLst>
          </p:cNvPr>
          <p:cNvGrpSpPr/>
          <p:nvPr/>
        </p:nvGrpSpPr>
        <p:grpSpPr>
          <a:xfrm>
            <a:off x="803803" y="1116094"/>
            <a:ext cx="10358967" cy="4184558"/>
            <a:chOff x="896309" y="1402284"/>
            <a:chExt cx="10158239" cy="3812654"/>
          </a:xfrm>
        </p:grpSpPr>
        <p:pic>
          <p:nvPicPr>
            <p:cNvPr id="5" name="Picture 4" descr="Table&#10;&#10;Description automatically generated">
              <a:extLst>
                <a:ext uri="{FF2B5EF4-FFF2-40B4-BE49-F238E27FC236}">
                  <a16:creationId xmlns:a16="http://schemas.microsoft.com/office/drawing/2014/main" id="{63C84B07-DA6A-36C8-9806-1D674D7F7E28}"/>
                </a:ext>
              </a:extLst>
            </p:cNvPr>
            <p:cNvPicPr>
              <a:picLocks noChangeAspect="1"/>
            </p:cNvPicPr>
            <p:nvPr/>
          </p:nvPicPr>
          <p:blipFill rotWithShape="1">
            <a:blip r:embed="rId2">
              <a:extLst>
                <a:ext uri="{28A0092B-C50C-407E-A947-70E740481C1C}">
                  <a14:useLocalDpi xmlns:a14="http://schemas.microsoft.com/office/drawing/2010/main" val="0"/>
                </a:ext>
              </a:extLst>
            </a:blip>
            <a:srcRect t="1" b="53424"/>
            <a:stretch/>
          </p:blipFill>
          <p:spPr>
            <a:xfrm>
              <a:off x="896309" y="1402284"/>
              <a:ext cx="10109282" cy="2765264"/>
            </a:xfrm>
            <a:prstGeom prst="rect">
              <a:avLst/>
            </a:prstGeom>
          </p:spPr>
        </p:pic>
        <p:pic>
          <p:nvPicPr>
            <p:cNvPr id="7" name="Picture 6" descr="Table&#10;&#10;Description automatically generated">
              <a:extLst>
                <a:ext uri="{FF2B5EF4-FFF2-40B4-BE49-F238E27FC236}">
                  <a16:creationId xmlns:a16="http://schemas.microsoft.com/office/drawing/2014/main" id="{6DBC8CAD-2339-C2C5-AC79-F114EA0B052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896309" y="3120160"/>
              <a:ext cx="10158239" cy="2094778"/>
            </a:xfrm>
            <a:prstGeom prst="rect">
              <a:avLst/>
            </a:prstGeom>
          </p:spPr>
        </p:pic>
      </p:grpSp>
      <p:sp>
        <p:nvSpPr>
          <p:cNvPr id="9" name="TextBox 8">
            <a:extLst>
              <a:ext uri="{FF2B5EF4-FFF2-40B4-BE49-F238E27FC236}">
                <a16:creationId xmlns:a16="http://schemas.microsoft.com/office/drawing/2014/main" id="{72012B75-28E6-A615-DA63-933E7E3E9DA5}"/>
              </a:ext>
            </a:extLst>
          </p:cNvPr>
          <p:cNvSpPr txBox="1"/>
          <p:nvPr/>
        </p:nvSpPr>
        <p:spPr>
          <a:xfrm>
            <a:off x="675216" y="5315282"/>
            <a:ext cx="9953027" cy="1195199"/>
          </a:xfrm>
          <a:prstGeom prst="rect">
            <a:avLst/>
          </a:prstGeom>
          <a:noFill/>
        </p:spPr>
        <p:txBody>
          <a:bodyPr wrap="square" rtlCol="0">
            <a:spAutoFit/>
          </a:bodyPr>
          <a:lstStyle/>
          <a:p>
            <a:pPr marL="285750" indent="-285750">
              <a:lnSpc>
                <a:spcPts val="1960"/>
              </a:lnSpc>
              <a:spcBef>
                <a:spcPts val="600"/>
              </a:spcBef>
              <a:buFont typeface="Arial" panose="020B0604020202020204" pitchFamily="34" charset="0"/>
              <a:buChar char="•"/>
            </a:pPr>
            <a:r>
              <a:rPr lang="en-US" dirty="0">
                <a:latin typeface="+mn-lt"/>
              </a:rPr>
              <a:t>Response to Cami was independent of age, sex, and response to and timing of the last PD-1 inhibitor. </a:t>
            </a:r>
          </a:p>
          <a:p>
            <a:pPr marL="285750" indent="-285750">
              <a:lnSpc>
                <a:spcPts val="1960"/>
              </a:lnSpc>
              <a:spcBef>
                <a:spcPts val="600"/>
              </a:spcBef>
              <a:buFont typeface="Arial" panose="020B0604020202020204" pitchFamily="34" charset="0"/>
              <a:buChar char="•"/>
            </a:pPr>
            <a:r>
              <a:rPr lang="en-US" dirty="0">
                <a:latin typeface="+mn-lt"/>
              </a:rPr>
              <a:t>Differences in the safety and efficacy of Cami were noted by prior transplant and region. Although a difference in CRR was observed between NA and EU, this did not result in a meaningful difference in </a:t>
            </a:r>
            <a:r>
              <a:rPr lang="en-US" dirty="0" err="1">
                <a:latin typeface="+mn-lt"/>
              </a:rPr>
              <a:t>mDOR</a:t>
            </a:r>
            <a:r>
              <a:rPr lang="en-US" dirty="0">
                <a:latin typeface="+mn-lt"/>
              </a:rPr>
              <a:t> or ORR between the two regions. </a:t>
            </a:r>
          </a:p>
        </p:txBody>
      </p:sp>
    </p:spTree>
    <p:extLst>
      <p:ext uri="{BB962C8B-B14F-4D97-AF65-F5344CB8AC3E}">
        <p14:creationId xmlns:p14="http://schemas.microsoft.com/office/powerpoint/2010/main" val="16026337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74D918-DEE5-E6F1-C752-9D77BCF4FB13}"/>
              </a:ext>
            </a:extLst>
          </p:cNvPr>
          <p:cNvSpPr>
            <a:spLocks noGrp="1"/>
          </p:cNvSpPr>
          <p:nvPr>
            <p:ph type="title"/>
          </p:nvPr>
        </p:nvSpPr>
        <p:spPr>
          <a:xfrm>
            <a:off x="916516" y="2384586"/>
            <a:ext cx="10358967" cy="1143000"/>
          </a:xfrm>
        </p:spPr>
        <p:txBody>
          <a:bodyPr/>
          <a:lstStyle/>
          <a:p>
            <a:r>
              <a:rPr lang="en-US" sz="4400" dirty="0"/>
              <a:t>APPENDIX</a:t>
            </a:r>
          </a:p>
        </p:txBody>
      </p:sp>
    </p:spTree>
    <p:extLst>
      <p:ext uri="{BB962C8B-B14F-4D97-AF65-F5344CB8AC3E}">
        <p14:creationId xmlns:p14="http://schemas.microsoft.com/office/powerpoint/2010/main" val="34884261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GALLIUM Study: Long-term Follow-up</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4A51075A-C963-CD39-533E-B0A5B53295D2}"/>
              </a:ext>
            </a:extLst>
          </p:cNvPr>
          <p:cNvPicPr>
            <a:picLocks noChangeAspect="1"/>
          </p:cNvPicPr>
          <p:nvPr/>
        </p:nvPicPr>
        <p:blipFill>
          <a:blip r:embed="rId3"/>
          <a:stretch>
            <a:fillRect/>
          </a:stretch>
        </p:blipFill>
        <p:spPr>
          <a:xfrm>
            <a:off x="321194" y="1586365"/>
            <a:ext cx="11448010" cy="4276800"/>
          </a:xfrm>
          <a:prstGeom prst="rect">
            <a:avLst/>
          </a:prstGeom>
        </p:spPr>
      </p:pic>
    </p:spTree>
    <p:extLst>
      <p:ext uri="{BB962C8B-B14F-4D97-AF65-F5344CB8AC3E}">
        <p14:creationId xmlns:p14="http://schemas.microsoft.com/office/powerpoint/2010/main" val="16572738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83BEA6C0-62FC-7804-66C5-9BB851691BA7}"/>
              </a:ext>
            </a:extLst>
          </p:cNvPr>
          <p:cNvPicPr>
            <a:picLocks noChangeAspect="1"/>
          </p:cNvPicPr>
          <p:nvPr/>
        </p:nvPicPr>
        <p:blipFill>
          <a:blip r:embed="rId3"/>
          <a:stretch>
            <a:fillRect/>
          </a:stretch>
        </p:blipFill>
        <p:spPr>
          <a:xfrm>
            <a:off x="563504" y="398980"/>
            <a:ext cx="11120500" cy="5745600"/>
          </a:xfrm>
          <a:prstGeom prst="rect">
            <a:avLst/>
          </a:prstGeom>
        </p:spPr>
      </p:pic>
    </p:spTree>
    <p:extLst>
      <p:ext uri="{BB962C8B-B14F-4D97-AF65-F5344CB8AC3E}">
        <p14:creationId xmlns:p14="http://schemas.microsoft.com/office/powerpoint/2010/main" val="401202661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4" name="Picture 3">
            <a:extLst>
              <a:ext uri="{FF2B5EF4-FFF2-40B4-BE49-F238E27FC236}">
                <a16:creationId xmlns:a16="http://schemas.microsoft.com/office/drawing/2014/main" id="{DC153F17-5BCC-375B-6851-778B699B6A04}"/>
              </a:ext>
            </a:extLst>
          </p:cNvPr>
          <p:cNvPicPr>
            <a:picLocks noChangeAspect="1"/>
          </p:cNvPicPr>
          <p:nvPr/>
        </p:nvPicPr>
        <p:blipFill>
          <a:blip r:embed="rId3"/>
          <a:stretch>
            <a:fillRect/>
          </a:stretch>
        </p:blipFill>
        <p:spPr>
          <a:xfrm>
            <a:off x="146809" y="345767"/>
            <a:ext cx="11898383" cy="6004800"/>
          </a:xfrm>
          <a:prstGeom prst="rect">
            <a:avLst/>
          </a:prstGeom>
        </p:spPr>
      </p:pic>
      <p:sp>
        <p:nvSpPr>
          <p:cNvPr id="5" name="Text Box 5">
            <a:extLst>
              <a:ext uri="{FF2B5EF4-FFF2-40B4-BE49-F238E27FC236}">
                <a16:creationId xmlns:a16="http://schemas.microsoft.com/office/drawing/2014/main" id="{F0C6794F-079C-B872-5AC3-826D9DC7E067}"/>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15678393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9AF8A-6F14-47D3-94BA-8628A4D312E0}"/>
              </a:ext>
            </a:extLst>
          </p:cNvPr>
          <p:cNvSpPr>
            <a:spLocks noGrp="1"/>
          </p:cNvSpPr>
          <p:nvPr>
            <p:ph type="title"/>
          </p:nvPr>
        </p:nvSpPr>
        <p:spPr>
          <a:xfrm>
            <a:off x="528323" y="241925"/>
            <a:ext cx="10738768" cy="907252"/>
          </a:xfrm>
        </p:spPr>
        <p:txBody>
          <a:bodyPr/>
          <a:lstStyle/>
          <a:p>
            <a:br>
              <a:rPr lang="en-GB" sz="2880" dirty="0"/>
            </a:br>
            <a:r>
              <a:rPr lang="en-GB" sz="2880" dirty="0"/>
              <a:t>Updated Efficacy Results: 3-Year </a:t>
            </a:r>
            <a:r>
              <a:rPr lang="en-GB" sz="2880" dirty="0">
                <a:ea typeface="+mn-ea"/>
              </a:rPr>
              <a:t>Progression Free Survival</a:t>
            </a:r>
            <a:endParaRPr lang="en-GB" sz="2880" dirty="0"/>
          </a:p>
        </p:txBody>
      </p:sp>
      <p:sp>
        <p:nvSpPr>
          <p:cNvPr id="3" name="Text Placeholder 2">
            <a:extLst>
              <a:ext uri="{FF2B5EF4-FFF2-40B4-BE49-F238E27FC236}">
                <a16:creationId xmlns:a16="http://schemas.microsoft.com/office/drawing/2014/main" id="{B733A9F0-5363-4A6A-9C9B-FEBF5710A075}"/>
              </a:ext>
            </a:extLst>
          </p:cNvPr>
          <p:cNvSpPr>
            <a:spLocks noGrp="1"/>
          </p:cNvSpPr>
          <p:nvPr>
            <p:ph type="body" sz="quarter" idx="11"/>
          </p:nvPr>
        </p:nvSpPr>
        <p:spPr/>
        <p:txBody>
          <a:bodyPr/>
          <a:lstStyle/>
          <a:p>
            <a:r>
              <a:rPr lang="en-GB" sz="960" dirty="0"/>
              <a:t>Analysis based on the ITT population.</a:t>
            </a:r>
            <a:br>
              <a:rPr lang="en-GB" sz="960" dirty="0"/>
            </a:br>
            <a:r>
              <a:rPr lang="en-GB" sz="960" dirty="0"/>
              <a:t>ITT, intention-to-treat; NE, not evaluable; no., number.</a:t>
            </a:r>
          </a:p>
        </p:txBody>
      </p:sp>
      <p:sp>
        <p:nvSpPr>
          <p:cNvPr id="4" name="Text Placeholder 3">
            <a:extLst>
              <a:ext uri="{FF2B5EF4-FFF2-40B4-BE49-F238E27FC236}">
                <a16:creationId xmlns:a16="http://schemas.microsoft.com/office/drawing/2014/main" id="{85C1064E-DBF7-4971-B230-CBE759A36A4A}"/>
              </a:ext>
            </a:extLst>
          </p:cNvPr>
          <p:cNvSpPr>
            <a:spLocks noGrp="1"/>
          </p:cNvSpPr>
          <p:nvPr>
            <p:ph type="body" sz="quarter" idx="12"/>
          </p:nvPr>
        </p:nvSpPr>
        <p:spPr/>
        <p:txBody>
          <a:bodyPr/>
          <a:lstStyle/>
          <a:p>
            <a:pPr marL="228590" indent="-228590">
              <a:buAutoNum type="arabicPeriod"/>
            </a:pPr>
            <a:r>
              <a:rPr lang="en-GB" sz="960" dirty="0"/>
              <a:t>Tilly H, et al. N </a:t>
            </a:r>
            <a:r>
              <a:rPr lang="en-GB" sz="960" dirty="0" err="1"/>
              <a:t>Engl</a:t>
            </a:r>
            <a:r>
              <a:rPr lang="en-GB" sz="960" dirty="0"/>
              <a:t> J Med 2022;386:351–63</a:t>
            </a:r>
          </a:p>
          <a:p>
            <a:pPr marL="228590" indent="-228590">
              <a:buAutoNum type="arabicPeriod"/>
            </a:pPr>
            <a:r>
              <a:rPr lang="en-GB" sz="960" dirty="0"/>
              <a:t>Herrera A, ASH abstract 2022.</a:t>
            </a:r>
          </a:p>
        </p:txBody>
      </p:sp>
      <p:sp>
        <p:nvSpPr>
          <p:cNvPr id="2004" name="TextBox 2003">
            <a:extLst>
              <a:ext uri="{FF2B5EF4-FFF2-40B4-BE49-F238E27FC236}">
                <a16:creationId xmlns:a16="http://schemas.microsoft.com/office/drawing/2014/main" id="{F0849F1A-C575-441D-8596-FFECC5ED2788}"/>
              </a:ext>
            </a:extLst>
          </p:cNvPr>
          <p:cNvSpPr txBox="1"/>
          <p:nvPr/>
        </p:nvSpPr>
        <p:spPr>
          <a:xfrm>
            <a:off x="7367026" y="1541361"/>
            <a:ext cx="3713900" cy="470898"/>
          </a:xfrm>
          <a:prstGeom prst="rect">
            <a:avLst/>
          </a:prstGeom>
          <a:noFill/>
        </p:spPr>
        <p:txBody>
          <a:bodyPr wrap="square" rtlCol="0">
            <a:spAutoFit/>
          </a:bodyPr>
          <a:lstStyle/>
          <a:p>
            <a:pPr defTabSz="1097236" fontAlgn="auto">
              <a:spcBef>
                <a:spcPts val="0"/>
              </a:spcBef>
              <a:spcAft>
                <a:spcPts val="0"/>
              </a:spcAft>
              <a:defRPr/>
            </a:pPr>
            <a:r>
              <a:rPr lang="en-GB" sz="1260" b="1" kern="0" dirty="0">
                <a:solidFill>
                  <a:sysClr val="windowText" lastClr="000000"/>
                </a:solidFill>
                <a:latin typeface="Arial"/>
                <a:cs typeface="Arial"/>
                <a:sym typeface="Arial"/>
              </a:rPr>
              <a:t>Updated results (CCOD: June 15, 2022)</a:t>
            </a:r>
            <a:r>
              <a:rPr lang="en-GB" sz="1260" b="1" kern="0" baseline="30000" dirty="0">
                <a:solidFill>
                  <a:sysClr val="windowText" lastClr="000000"/>
                </a:solidFill>
                <a:latin typeface="Arial"/>
                <a:cs typeface="Arial"/>
                <a:sym typeface="Arial"/>
              </a:rPr>
              <a:t>2</a:t>
            </a:r>
          </a:p>
          <a:p>
            <a:pPr defTabSz="1097236" fontAlgn="auto">
              <a:spcBef>
                <a:spcPts val="0"/>
              </a:spcBef>
              <a:spcAft>
                <a:spcPts val="0"/>
              </a:spcAft>
              <a:defRPr/>
            </a:pPr>
            <a:r>
              <a:rPr lang="en-GB" sz="1200" kern="0" dirty="0">
                <a:solidFill>
                  <a:sysClr val="windowText" lastClr="000000"/>
                </a:solidFill>
                <a:latin typeface="Arial"/>
                <a:cs typeface="Arial"/>
                <a:sym typeface="Arial"/>
              </a:rPr>
              <a:t>Median follow-up: 39.7 months</a:t>
            </a:r>
          </a:p>
        </p:txBody>
      </p:sp>
      <p:graphicFrame>
        <p:nvGraphicFramePr>
          <p:cNvPr id="2005" name="Google Shape;232;p6">
            <a:extLst>
              <a:ext uri="{FF2B5EF4-FFF2-40B4-BE49-F238E27FC236}">
                <a16:creationId xmlns:a16="http://schemas.microsoft.com/office/drawing/2014/main" id="{50075FBA-B6B7-43B2-BCDF-1C1DC5BB0E5C}"/>
              </a:ext>
            </a:extLst>
          </p:cNvPr>
          <p:cNvGraphicFramePr/>
          <p:nvPr/>
        </p:nvGraphicFramePr>
        <p:xfrm>
          <a:off x="5687473" y="4824200"/>
          <a:ext cx="6183209" cy="495360"/>
        </p:xfrm>
        <a:graphic>
          <a:graphicData uri="http://schemas.openxmlformats.org/drawingml/2006/table">
            <a:tbl>
              <a:tblPr firstRow="1" bandRow="1">
                <a:noFill/>
              </a:tblPr>
              <a:tblGrid>
                <a:gridCol w="645619">
                  <a:extLst>
                    <a:ext uri="{9D8B030D-6E8A-4147-A177-3AD203B41FA5}">
                      <a16:colId xmlns:a16="http://schemas.microsoft.com/office/drawing/2014/main" val="20000"/>
                    </a:ext>
                  </a:extLst>
                </a:gridCol>
                <a:gridCol w="553759">
                  <a:extLst>
                    <a:ext uri="{9D8B030D-6E8A-4147-A177-3AD203B41FA5}">
                      <a16:colId xmlns:a16="http://schemas.microsoft.com/office/drawing/2014/main" val="20001"/>
                    </a:ext>
                  </a:extLst>
                </a:gridCol>
                <a:gridCol w="553759">
                  <a:extLst>
                    <a:ext uri="{9D8B030D-6E8A-4147-A177-3AD203B41FA5}">
                      <a16:colId xmlns:a16="http://schemas.microsoft.com/office/drawing/2014/main" val="20002"/>
                    </a:ext>
                  </a:extLst>
                </a:gridCol>
                <a:gridCol w="553759">
                  <a:extLst>
                    <a:ext uri="{9D8B030D-6E8A-4147-A177-3AD203B41FA5}">
                      <a16:colId xmlns:a16="http://schemas.microsoft.com/office/drawing/2014/main" val="20003"/>
                    </a:ext>
                  </a:extLst>
                </a:gridCol>
                <a:gridCol w="553759">
                  <a:extLst>
                    <a:ext uri="{9D8B030D-6E8A-4147-A177-3AD203B41FA5}">
                      <a16:colId xmlns:a16="http://schemas.microsoft.com/office/drawing/2014/main" val="20004"/>
                    </a:ext>
                  </a:extLst>
                </a:gridCol>
                <a:gridCol w="553759">
                  <a:extLst>
                    <a:ext uri="{9D8B030D-6E8A-4147-A177-3AD203B41FA5}">
                      <a16:colId xmlns:a16="http://schemas.microsoft.com/office/drawing/2014/main" val="20005"/>
                    </a:ext>
                  </a:extLst>
                </a:gridCol>
                <a:gridCol w="553759">
                  <a:extLst>
                    <a:ext uri="{9D8B030D-6E8A-4147-A177-3AD203B41FA5}">
                      <a16:colId xmlns:a16="http://schemas.microsoft.com/office/drawing/2014/main" val="20006"/>
                    </a:ext>
                  </a:extLst>
                </a:gridCol>
                <a:gridCol w="553759">
                  <a:extLst>
                    <a:ext uri="{9D8B030D-6E8A-4147-A177-3AD203B41FA5}">
                      <a16:colId xmlns:a16="http://schemas.microsoft.com/office/drawing/2014/main" val="20007"/>
                    </a:ext>
                  </a:extLst>
                </a:gridCol>
                <a:gridCol w="553759">
                  <a:extLst>
                    <a:ext uri="{9D8B030D-6E8A-4147-A177-3AD203B41FA5}">
                      <a16:colId xmlns:a16="http://schemas.microsoft.com/office/drawing/2014/main" val="20008"/>
                    </a:ext>
                  </a:extLst>
                </a:gridCol>
                <a:gridCol w="553759">
                  <a:extLst>
                    <a:ext uri="{9D8B030D-6E8A-4147-A177-3AD203B41FA5}">
                      <a16:colId xmlns:a16="http://schemas.microsoft.com/office/drawing/2014/main" val="4005099118"/>
                    </a:ext>
                  </a:extLst>
                </a:gridCol>
                <a:gridCol w="553759">
                  <a:extLst>
                    <a:ext uri="{9D8B030D-6E8A-4147-A177-3AD203B41FA5}">
                      <a16:colId xmlns:a16="http://schemas.microsoft.com/office/drawing/2014/main" val="1191820626"/>
                    </a:ext>
                  </a:extLst>
                </a:gridCol>
              </a:tblGrid>
              <a:tr h="167040">
                <a:tc gridSpan="1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marL="0" marR="0" lvl="0" indent="0" algn="l" rtl="0">
                        <a:spcBef>
                          <a:spcPts val="0"/>
                        </a:spcBef>
                        <a:spcAft>
                          <a:spcPts val="0"/>
                        </a:spcAft>
                        <a:buNone/>
                      </a:pPr>
                      <a:r>
                        <a:rPr lang="en-GB" sz="800" b="1" u="none" strike="noStrike" cap="none" dirty="0">
                          <a:solidFill>
                            <a:schemeClr val="bg1"/>
                          </a:solidFill>
                        </a:rPr>
                        <a:t>No. of patients at risk</a:t>
                      </a:r>
                      <a:endParaRPr sz="800" b="1" dirty="0">
                        <a:solidFill>
                          <a:schemeClr val="bg1"/>
                        </a:solidFill>
                      </a:endParaRPr>
                    </a:p>
                  </a:txBody>
                  <a:tcPr marL="43200" marR="0" marT="0" marB="0">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l" rtl="0">
                        <a:spcBef>
                          <a:spcPts val="0"/>
                        </a:spcBef>
                        <a:spcAft>
                          <a:spcPts val="0"/>
                        </a:spcAft>
                        <a:buNone/>
                      </a:pPr>
                      <a:endParaRPr sz="700" dirty="0">
                        <a:solidFill>
                          <a:schemeClr val="bg1"/>
                        </a:solidFill>
                      </a:endParaRPr>
                    </a:p>
                  </a:txBody>
                  <a:tcPr marL="36000" marR="0" marT="0" marB="0">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pPr marL="0" marR="0" lvl="0" indent="0" algn="l" rtl="0">
                        <a:spcBef>
                          <a:spcPts val="0"/>
                        </a:spcBef>
                        <a:spcAft>
                          <a:spcPts val="0"/>
                        </a:spcAft>
                        <a:buNone/>
                      </a:pPr>
                      <a:endParaRPr sz="700" dirty="0">
                        <a:solidFill>
                          <a:schemeClr val="bg1"/>
                        </a:solidFill>
                      </a:endParaRPr>
                    </a:p>
                  </a:txBody>
                  <a:tcPr marL="36000" marR="0" marT="0" marB="0">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extLst>
                  <a:ext uri="{0D108BD9-81ED-4DB2-BD59-A6C34878D82A}">
                    <a16:rowId xmlns:a16="http://schemas.microsoft.com/office/drawing/2014/main" val="10000"/>
                  </a:ext>
                </a:extLst>
              </a:tr>
              <a:tr h="164160">
                <a:tc>
                  <a:txBody>
                    <a:bodyPr/>
                    <a:lstStyle/>
                    <a:p>
                      <a:pPr marL="0" marR="0" lvl="0" indent="0" algn="l" rtl="0">
                        <a:spcBef>
                          <a:spcPts val="0"/>
                        </a:spcBef>
                        <a:spcAft>
                          <a:spcPts val="0"/>
                        </a:spcAft>
                        <a:buNone/>
                      </a:pPr>
                      <a:r>
                        <a:rPr lang="en-GB" sz="800" b="1" dirty="0">
                          <a:solidFill>
                            <a:srgbClr val="FF7A24"/>
                          </a:solidFill>
                        </a:rPr>
                        <a:t>Pola-R-CHP</a:t>
                      </a:r>
                      <a:endParaRPr sz="800" b="1" dirty="0">
                        <a:solidFill>
                          <a:srgbClr val="FF7A24"/>
                        </a:solidFill>
                      </a:endParaRPr>
                    </a:p>
                  </a:txBody>
                  <a:tcPr marL="43200" marR="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440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405</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354</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331</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313</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242</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103</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66</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p>
                      <a:pPr marL="0" marR="0" lvl="0" indent="0" algn="ctr" rtl="0">
                        <a:spcBef>
                          <a:spcPts val="0"/>
                        </a:spcBef>
                        <a:spcAft>
                          <a:spcPts val="0"/>
                        </a:spcAft>
                        <a:buNone/>
                      </a:pPr>
                      <a:r>
                        <a:rPr lang="en-US" sz="800" b="1" dirty="0">
                          <a:solidFill>
                            <a:srgbClr val="FF7A24"/>
                          </a:solidFill>
                        </a:rPr>
                        <a:t>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p>
                      <a:pPr marL="0" marR="0" lvl="0" indent="0" algn="ctr" rtl="0">
                        <a:spcBef>
                          <a:spcPts val="0"/>
                        </a:spcBef>
                        <a:spcAft>
                          <a:spcPts val="0"/>
                        </a:spcAft>
                        <a:buNone/>
                      </a:pPr>
                      <a:r>
                        <a:rPr lang="en-US" sz="800" b="1" dirty="0">
                          <a:solidFill>
                            <a:srgbClr val="FF7A24"/>
                          </a:solidFill>
                        </a:rPr>
                        <a:t>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extLst>
                  <a:ext uri="{0D108BD9-81ED-4DB2-BD59-A6C34878D82A}">
                    <a16:rowId xmlns:a16="http://schemas.microsoft.com/office/drawing/2014/main" val="2461809998"/>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chemeClr val="tx2"/>
                          </a:solidFill>
                        </a:rPr>
                        <a:t>R-CHOP</a:t>
                      </a:r>
                      <a:endParaRPr sz="800" b="1" dirty="0">
                        <a:solidFill>
                          <a:schemeClr val="tx2"/>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439</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390</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331</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300</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284</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222</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94</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59</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p>
                      <a:pPr marL="0" marR="0" lvl="0" indent="0" algn="ctr" rtl="0">
                        <a:spcBef>
                          <a:spcPts val="0"/>
                        </a:spcBef>
                        <a:spcAft>
                          <a:spcPts val="0"/>
                        </a:spcAft>
                        <a:buNone/>
                      </a:pPr>
                      <a:r>
                        <a:rPr lang="en-US" sz="800" b="1" dirty="0">
                          <a:solidFill>
                            <a:schemeClr val="tx2"/>
                          </a:solidFill>
                        </a:rPr>
                        <a:t>2</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p>
                      <a:pPr marL="0" marR="0" lvl="0" indent="0" algn="ctr" rtl="0">
                        <a:spcBef>
                          <a:spcPts val="0"/>
                        </a:spcBef>
                        <a:spcAft>
                          <a:spcPts val="0"/>
                        </a:spcAft>
                        <a:buNone/>
                      </a:pPr>
                      <a:r>
                        <a:rPr lang="en-US" sz="800" b="1" dirty="0">
                          <a:solidFill>
                            <a:schemeClr val="tx2"/>
                          </a:solidFill>
                        </a:rPr>
                        <a:t>1</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extLst>
                  <a:ext uri="{0D108BD9-81ED-4DB2-BD59-A6C34878D82A}">
                    <a16:rowId xmlns:a16="http://schemas.microsoft.com/office/drawing/2014/main" val="10001"/>
                  </a:ext>
                </a:extLst>
              </a:tr>
            </a:tbl>
          </a:graphicData>
        </a:graphic>
      </p:graphicFrame>
      <p:sp>
        <p:nvSpPr>
          <p:cNvPr id="2016" name="TextBox 2015">
            <a:extLst>
              <a:ext uri="{FF2B5EF4-FFF2-40B4-BE49-F238E27FC236}">
                <a16:creationId xmlns:a16="http://schemas.microsoft.com/office/drawing/2014/main" id="{DCDA093E-17FE-46C9-B95A-F82450E357C4}"/>
              </a:ext>
            </a:extLst>
          </p:cNvPr>
          <p:cNvSpPr txBox="1"/>
          <p:nvPr/>
        </p:nvSpPr>
        <p:spPr>
          <a:xfrm>
            <a:off x="6752602" y="3639165"/>
            <a:ext cx="1348126" cy="553998"/>
          </a:xfrm>
          <a:prstGeom prst="rect">
            <a:avLst/>
          </a:prstGeom>
          <a:noFill/>
        </p:spPr>
        <p:txBody>
          <a:bodyPr wrap="none" lIns="0" tIns="0" rIns="0" bIns="0" rtlCol="0">
            <a:spAutoFit/>
          </a:bodyPr>
          <a:lstStyle/>
          <a:p>
            <a:pPr defTabSz="1097236" fontAlgn="auto">
              <a:spcBef>
                <a:spcPts val="0"/>
              </a:spcBef>
              <a:spcAft>
                <a:spcPts val="0"/>
              </a:spcAft>
              <a:buClr>
                <a:srgbClr val="000000"/>
              </a:buClr>
            </a:pPr>
            <a:r>
              <a:rPr lang="en-GB" sz="1200" b="1" kern="0" dirty="0">
                <a:solidFill>
                  <a:sysClr val="windowText" lastClr="000000"/>
                </a:solidFill>
                <a:latin typeface="Arial"/>
                <a:cs typeface="Arial"/>
                <a:sym typeface="Arial"/>
              </a:rPr>
              <a:t>3-year </a:t>
            </a:r>
            <a:r>
              <a:rPr lang="el-GR" sz="1200" b="1" kern="0" dirty="0">
                <a:solidFill>
                  <a:sysClr val="windowText" lastClr="000000"/>
                </a:solidFill>
                <a:latin typeface="Arial"/>
                <a:cs typeface="Arial"/>
                <a:sym typeface="Arial"/>
              </a:rPr>
              <a:t>Δ</a:t>
            </a:r>
            <a:r>
              <a:rPr lang="en-GB" sz="1200" b="1" kern="0" dirty="0">
                <a:solidFill>
                  <a:sysClr val="windowText" lastClr="000000"/>
                </a:solidFill>
                <a:latin typeface="Arial"/>
                <a:cs typeface="Arial"/>
                <a:sym typeface="Arial"/>
              </a:rPr>
              <a:t>PFS: 7.7%</a:t>
            </a:r>
            <a:br>
              <a:rPr lang="en-US" sz="1200" b="1" kern="0" dirty="0">
                <a:solidFill>
                  <a:srgbClr val="000000"/>
                </a:solidFill>
                <a:latin typeface="Arial"/>
                <a:cs typeface="Arial"/>
                <a:sym typeface="Arial"/>
                <a:rtl val="0"/>
              </a:rPr>
            </a:br>
            <a:r>
              <a:rPr lang="en-US" sz="1200" b="1" kern="0" dirty="0">
                <a:solidFill>
                  <a:srgbClr val="000000"/>
                </a:solidFill>
                <a:latin typeface="Arial"/>
                <a:cs typeface="Arial"/>
                <a:sym typeface="Arial"/>
                <a:rtl val="0"/>
              </a:rPr>
              <a:t>HR 0.76</a:t>
            </a:r>
          </a:p>
          <a:p>
            <a:pPr defTabSz="1097236" fontAlgn="auto">
              <a:spcBef>
                <a:spcPts val="0"/>
              </a:spcBef>
              <a:spcAft>
                <a:spcPts val="0"/>
              </a:spcAft>
              <a:buClr>
                <a:srgbClr val="000000"/>
              </a:buClr>
            </a:pPr>
            <a:r>
              <a:rPr lang="en-US" sz="1200" b="1" kern="0" dirty="0">
                <a:solidFill>
                  <a:srgbClr val="000000"/>
                </a:solidFill>
                <a:latin typeface="Arial"/>
                <a:cs typeface="Arial"/>
                <a:sym typeface="Arial"/>
                <a:rtl val="0"/>
              </a:rPr>
              <a:t>95% CI: 0.60–0.97</a:t>
            </a:r>
          </a:p>
        </p:txBody>
      </p:sp>
      <p:grpSp>
        <p:nvGrpSpPr>
          <p:cNvPr id="5" name="Group 4">
            <a:extLst>
              <a:ext uri="{FF2B5EF4-FFF2-40B4-BE49-F238E27FC236}">
                <a16:creationId xmlns:a16="http://schemas.microsoft.com/office/drawing/2014/main" id="{849B89DF-4295-4D23-9220-D19002E1ABB8}"/>
              </a:ext>
            </a:extLst>
          </p:cNvPr>
          <p:cNvGrpSpPr/>
          <p:nvPr/>
        </p:nvGrpSpPr>
        <p:grpSpPr>
          <a:xfrm>
            <a:off x="6135983" y="1832035"/>
            <a:ext cx="5699934" cy="2909534"/>
            <a:chOff x="4930472" y="1526694"/>
            <a:chExt cx="5066418" cy="2424613"/>
          </a:xfrm>
        </p:grpSpPr>
        <p:grpSp>
          <p:nvGrpSpPr>
            <p:cNvPr id="2006" name="Graphic 38">
              <a:extLst>
                <a:ext uri="{FF2B5EF4-FFF2-40B4-BE49-F238E27FC236}">
                  <a16:creationId xmlns:a16="http://schemas.microsoft.com/office/drawing/2014/main" id="{E90B3ADE-B8FF-4809-8AF1-429979B0FDF1}"/>
                </a:ext>
              </a:extLst>
            </p:cNvPr>
            <p:cNvGrpSpPr/>
            <p:nvPr/>
          </p:nvGrpSpPr>
          <p:grpSpPr>
            <a:xfrm>
              <a:off x="5057756" y="1526694"/>
              <a:ext cx="343671" cy="2144981"/>
              <a:chOff x="5057756" y="1526694"/>
              <a:chExt cx="343671" cy="2144981"/>
            </a:xfrm>
            <a:solidFill>
              <a:srgbClr val="000000"/>
            </a:solidFill>
          </p:grpSpPr>
          <p:sp>
            <p:nvSpPr>
              <p:cNvPr id="2007" name="TextBox 2006">
                <a:extLst>
                  <a:ext uri="{FF2B5EF4-FFF2-40B4-BE49-F238E27FC236}">
                    <a16:creationId xmlns:a16="http://schemas.microsoft.com/office/drawing/2014/main" id="{1C6B09D6-11F8-4588-BC1E-C3D2FC7FA17D}"/>
                  </a:ext>
                </a:extLst>
              </p:cNvPr>
              <p:cNvSpPr txBox="1"/>
              <p:nvPr/>
            </p:nvSpPr>
            <p:spPr>
              <a:xfrm>
                <a:off x="5110637" y="2694099"/>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40</a:t>
                </a:r>
              </a:p>
            </p:txBody>
          </p:sp>
          <p:sp>
            <p:nvSpPr>
              <p:cNvPr id="2008" name="TextBox 2007">
                <a:extLst>
                  <a:ext uri="{FF2B5EF4-FFF2-40B4-BE49-F238E27FC236}">
                    <a16:creationId xmlns:a16="http://schemas.microsoft.com/office/drawing/2014/main" id="{6227A032-1602-49D2-A116-7A719E817767}"/>
                  </a:ext>
                </a:extLst>
              </p:cNvPr>
              <p:cNvSpPr txBox="1"/>
              <p:nvPr/>
            </p:nvSpPr>
            <p:spPr>
              <a:xfrm>
                <a:off x="5110636" y="2304963"/>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60</a:t>
                </a:r>
              </a:p>
            </p:txBody>
          </p:sp>
          <p:sp>
            <p:nvSpPr>
              <p:cNvPr id="2009" name="TextBox 2008">
                <a:extLst>
                  <a:ext uri="{FF2B5EF4-FFF2-40B4-BE49-F238E27FC236}">
                    <a16:creationId xmlns:a16="http://schemas.microsoft.com/office/drawing/2014/main" id="{5C684E89-0568-4952-A76C-A6B646ACDA0B}"/>
                  </a:ext>
                </a:extLst>
              </p:cNvPr>
              <p:cNvSpPr txBox="1"/>
              <p:nvPr/>
            </p:nvSpPr>
            <p:spPr>
              <a:xfrm>
                <a:off x="5110636" y="1915830"/>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80</a:t>
                </a:r>
              </a:p>
            </p:txBody>
          </p:sp>
          <p:sp>
            <p:nvSpPr>
              <p:cNvPr id="2010" name="TextBox 2009">
                <a:extLst>
                  <a:ext uri="{FF2B5EF4-FFF2-40B4-BE49-F238E27FC236}">
                    <a16:creationId xmlns:a16="http://schemas.microsoft.com/office/drawing/2014/main" id="{6BE20E7B-1B9B-4095-B95E-016CC5AC65EE}"/>
                  </a:ext>
                </a:extLst>
              </p:cNvPr>
              <p:cNvSpPr txBox="1"/>
              <p:nvPr/>
            </p:nvSpPr>
            <p:spPr>
              <a:xfrm>
                <a:off x="5057756" y="1526694"/>
                <a:ext cx="343671"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100</a:t>
                </a:r>
              </a:p>
            </p:txBody>
          </p:sp>
          <p:sp>
            <p:nvSpPr>
              <p:cNvPr id="2011" name="TextBox 2010">
                <a:extLst>
                  <a:ext uri="{FF2B5EF4-FFF2-40B4-BE49-F238E27FC236}">
                    <a16:creationId xmlns:a16="http://schemas.microsoft.com/office/drawing/2014/main" id="{E582B270-4508-4489-A7C3-365B3D8CBFB6}"/>
                  </a:ext>
                </a:extLst>
              </p:cNvPr>
              <p:cNvSpPr txBox="1"/>
              <p:nvPr/>
            </p:nvSpPr>
            <p:spPr>
              <a:xfrm>
                <a:off x="5110637" y="3083228"/>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20</a:t>
                </a:r>
              </a:p>
            </p:txBody>
          </p:sp>
          <p:sp>
            <p:nvSpPr>
              <p:cNvPr id="2012" name="TextBox 2011">
                <a:extLst>
                  <a:ext uri="{FF2B5EF4-FFF2-40B4-BE49-F238E27FC236}">
                    <a16:creationId xmlns:a16="http://schemas.microsoft.com/office/drawing/2014/main" id="{978BFED1-DB59-49C4-9C66-44D9FA08607B}"/>
                  </a:ext>
                </a:extLst>
              </p:cNvPr>
              <p:cNvSpPr txBox="1"/>
              <p:nvPr/>
            </p:nvSpPr>
            <p:spPr>
              <a:xfrm>
                <a:off x="5176160" y="3472368"/>
                <a:ext cx="223985"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0</a:t>
                </a:r>
              </a:p>
            </p:txBody>
          </p:sp>
        </p:grpSp>
        <p:sp>
          <p:nvSpPr>
            <p:cNvPr id="2021" name="TextBox 2020">
              <a:extLst>
                <a:ext uri="{FF2B5EF4-FFF2-40B4-BE49-F238E27FC236}">
                  <a16:creationId xmlns:a16="http://schemas.microsoft.com/office/drawing/2014/main" id="{B3A8A9C9-242F-4313-A13E-F802A13B3B48}"/>
                </a:ext>
              </a:extLst>
            </p:cNvPr>
            <p:cNvSpPr txBox="1"/>
            <p:nvPr/>
          </p:nvSpPr>
          <p:spPr>
            <a:xfrm rot="16200000">
              <a:off x="4749349" y="2526997"/>
              <a:ext cx="592043" cy="229798"/>
            </a:xfrm>
            <a:prstGeom prst="rect">
              <a:avLst/>
            </a:prstGeom>
            <a:noFill/>
          </p:spPr>
          <p:txBody>
            <a:bodyPr wrap="none" rtlCol="0">
              <a:spAutoFit/>
            </a:bodyPr>
            <a:lstStyle/>
            <a:p>
              <a:pPr algn="ctr" defTabSz="1097236" fontAlgn="auto">
                <a:spcBef>
                  <a:spcPts val="0"/>
                </a:spcBef>
                <a:spcAft>
                  <a:spcPts val="0"/>
                </a:spcAft>
                <a:buClr>
                  <a:srgbClr val="000000"/>
                </a:buClr>
              </a:pPr>
              <a:r>
                <a:rPr lang="en-US" sz="1080" b="1" kern="0" dirty="0">
                  <a:solidFill>
                    <a:srgbClr val="000000"/>
                  </a:solidFill>
                  <a:latin typeface="Arial"/>
                  <a:cs typeface="Arial"/>
                  <a:sym typeface="Arial"/>
                  <a:rtl val="0"/>
                </a:rPr>
                <a:t>PFS (%)</a:t>
              </a:r>
            </a:p>
          </p:txBody>
        </p:sp>
        <p:sp>
          <p:nvSpPr>
            <p:cNvPr id="2022" name="TextBox 2021">
              <a:extLst>
                <a:ext uri="{FF2B5EF4-FFF2-40B4-BE49-F238E27FC236}">
                  <a16:creationId xmlns:a16="http://schemas.microsoft.com/office/drawing/2014/main" id="{6C8E7C2A-2568-437C-AB14-486FE9DC9C2D}"/>
                </a:ext>
              </a:extLst>
            </p:cNvPr>
            <p:cNvSpPr txBox="1"/>
            <p:nvPr/>
          </p:nvSpPr>
          <p:spPr>
            <a:xfrm>
              <a:off x="7136002" y="3735864"/>
              <a:ext cx="1014769" cy="215443"/>
            </a:xfrm>
            <a:prstGeom prst="rect">
              <a:avLst/>
            </a:prstGeom>
            <a:noFill/>
          </p:spPr>
          <p:txBody>
            <a:bodyPr wrap="none" rtlCol="0">
              <a:spAutoFit/>
            </a:bodyPr>
            <a:lstStyle/>
            <a:p>
              <a:pPr algn="ctr" defTabSz="1097236" fontAlgn="auto">
                <a:spcBef>
                  <a:spcPts val="0"/>
                </a:spcBef>
                <a:spcAft>
                  <a:spcPts val="0"/>
                </a:spcAft>
                <a:buClr>
                  <a:srgbClr val="000000"/>
                </a:buClr>
              </a:pPr>
              <a:r>
                <a:rPr lang="en-US" sz="1080" b="1" kern="0" dirty="0">
                  <a:solidFill>
                    <a:srgbClr val="000000"/>
                  </a:solidFill>
                  <a:latin typeface="Arial"/>
                  <a:cs typeface="Arial"/>
                  <a:sym typeface="Arial"/>
                  <a:rtl val="0"/>
                </a:rPr>
                <a:t>Time (months)</a:t>
              </a:r>
            </a:p>
          </p:txBody>
        </p:sp>
        <p:grpSp>
          <p:nvGrpSpPr>
            <p:cNvPr id="2023" name="Graphic 38">
              <a:extLst>
                <a:ext uri="{FF2B5EF4-FFF2-40B4-BE49-F238E27FC236}">
                  <a16:creationId xmlns:a16="http://schemas.microsoft.com/office/drawing/2014/main" id="{85CF5396-3F55-4B13-8E8A-34D2342A5C4C}"/>
                </a:ext>
              </a:extLst>
            </p:cNvPr>
            <p:cNvGrpSpPr/>
            <p:nvPr/>
          </p:nvGrpSpPr>
          <p:grpSpPr>
            <a:xfrm>
              <a:off x="5257628" y="3593224"/>
              <a:ext cx="4739262" cy="199311"/>
              <a:chOff x="5257628" y="3593224"/>
              <a:chExt cx="4739262" cy="199311"/>
            </a:xfrm>
            <a:solidFill>
              <a:srgbClr val="000000"/>
            </a:solidFill>
          </p:grpSpPr>
          <p:sp>
            <p:nvSpPr>
              <p:cNvPr id="2024" name="TextBox 2023">
                <a:extLst>
                  <a:ext uri="{FF2B5EF4-FFF2-40B4-BE49-F238E27FC236}">
                    <a16:creationId xmlns:a16="http://schemas.microsoft.com/office/drawing/2014/main" id="{36278717-FB4B-4DEB-ABCD-9FE15AD8E860}"/>
                  </a:ext>
                </a:extLst>
              </p:cNvPr>
              <p:cNvSpPr txBox="1"/>
              <p:nvPr/>
            </p:nvSpPr>
            <p:spPr>
              <a:xfrm>
                <a:off x="5257628" y="3593224"/>
                <a:ext cx="223985"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0</a:t>
                </a:r>
              </a:p>
            </p:txBody>
          </p:sp>
          <p:sp>
            <p:nvSpPr>
              <p:cNvPr id="2025" name="TextBox 2024">
                <a:extLst>
                  <a:ext uri="{FF2B5EF4-FFF2-40B4-BE49-F238E27FC236}">
                    <a16:creationId xmlns:a16="http://schemas.microsoft.com/office/drawing/2014/main" id="{39776930-CD30-41BE-87D3-0996715243D6}"/>
                  </a:ext>
                </a:extLst>
              </p:cNvPr>
              <p:cNvSpPr txBox="1"/>
              <p:nvPr/>
            </p:nvSpPr>
            <p:spPr>
              <a:xfrm>
                <a:off x="6204060"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12</a:t>
                </a:r>
              </a:p>
            </p:txBody>
          </p:sp>
          <p:sp>
            <p:nvSpPr>
              <p:cNvPr id="2026" name="TextBox 2025">
                <a:extLst>
                  <a:ext uri="{FF2B5EF4-FFF2-40B4-BE49-F238E27FC236}">
                    <a16:creationId xmlns:a16="http://schemas.microsoft.com/office/drawing/2014/main" id="{8CEA75CE-49DD-4A42-80B8-386C5741E15B}"/>
                  </a:ext>
                </a:extLst>
              </p:cNvPr>
              <p:cNvSpPr txBox="1"/>
              <p:nvPr/>
            </p:nvSpPr>
            <p:spPr>
              <a:xfrm>
                <a:off x="7185561"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24</a:t>
                </a:r>
              </a:p>
            </p:txBody>
          </p:sp>
          <p:sp>
            <p:nvSpPr>
              <p:cNvPr id="2027" name="TextBox 2026">
                <a:extLst>
                  <a:ext uri="{FF2B5EF4-FFF2-40B4-BE49-F238E27FC236}">
                    <a16:creationId xmlns:a16="http://schemas.microsoft.com/office/drawing/2014/main" id="{34A26FE6-70CA-435A-8AB3-3EA4DAE27DE9}"/>
                  </a:ext>
                </a:extLst>
              </p:cNvPr>
              <p:cNvSpPr txBox="1"/>
              <p:nvPr/>
            </p:nvSpPr>
            <p:spPr>
              <a:xfrm>
                <a:off x="8167064"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36</a:t>
                </a:r>
              </a:p>
            </p:txBody>
          </p:sp>
          <p:sp>
            <p:nvSpPr>
              <p:cNvPr id="2028" name="TextBox 2027">
                <a:extLst>
                  <a:ext uri="{FF2B5EF4-FFF2-40B4-BE49-F238E27FC236}">
                    <a16:creationId xmlns:a16="http://schemas.microsoft.com/office/drawing/2014/main" id="{4FD1C2A5-C078-4EA9-BB0D-19917897C210}"/>
                  </a:ext>
                </a:extLst>
              </p:cNvPr>
              <p:cNvSpPr txBox="1"/>
              <p:nvPr/>
            </p:nvSpPr>
            <p:spPr>
              <a:xfrm>
                <a:off x="9136544"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48</a:t>
                </a:r>
              </a:p>
            </p:txBody>
          </p:sp>
          <p:sp>
            <p:nvSpPr>
              <p:cNvPr id="2029" name="TextBox 2028">
                <a:extLst>
                  <a:ext uri="{FF2B5EF4-FFF2-40B4-BE49-F238E27FC236}">
                    <a16:creationId xmlns:a16="http://schemas.microsoft.com/office/drawing/2014/main" id="{2ADF377D-67CF-4D5A-8013-0C0FAB75DA5A}"/>
                  </a:ext>
                </a:extLst>
              </p:cNvPr>
              <p:cNvSpPr txBox="1"/>
              <p:nvPr/>
            </p:nvSpPr>
            <p:spPr>
              <a:xfrm>
                <a:off x="9713062"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55</a:t>
                </a:r>
              </a:p>
            </p:txBody>
          </p:sp>
        </p:grpSp>
        <p:grpSp>
          <p:nvGrpSpPr>
            <p:cNvPr id="2030" name="Graphic 38">
              <a:extLst>
                <a:ext uri="{FF2B5EF4-FFF2-40B4-BE49-F238E27FC236}">
                  <a16:creationId xmlns:a16="http://schemas.microsoft.com/office/drawing/2014/main" id="{2BEF4A9D-1F0B-4B39-B511-245AA9D24D95}"/>
                </a:ext>
              </a:extLst>
            </p:cNvPr>
            <p:cNvGrpSpPr/>
            <p:nvPr/>
          </p:nvGrpSpPr>
          <p:grpSpPr>
            <a:xfrm>
              <a:off x="5331591" y="1628439"/>
              <a:ext cx="4626994" cy="1999665"/>
              <a:chOff x="5331591" y="1628439"/>
              <a:chExt cx="4626994" cy="1999665"/>
            </a:xfrm>
            <a:noFill/>
          </p:grpSpPr>
          <p:sp>
            <p:nvSpPr>
              <p:cNvPr id="2031" name="Freeform 3526">
                <a:extLst>
                  <a:ext uri="{FF2B5EF4-FFF2-40B4-BE49-F238E27FC236}">
                    <a16:creationId xmlns:a16="http://schemas.microsoft.com/office/drawing/2014/main" id="{44B436DA-9435-487E-8720-D4A83CE2E36E}"/>
                  </a:ext>
                </a:extLst>
              </p:cNvPr>
              <p:cNvSpPr/>
              <p:nvPr/>
            </p:nvSpPr>
            <p:spPr>
              <a:xfrm>
                <a:off x="5372419" y="1628439"/>
                <a:ext cx="4586166" cy="1951013"/>
              </a:xfrm>
              <a:custGeom>
                <a:avLst/>
                <a:gdLst>
                  <a:gd name="connsiteX0" fmla="*/ 0 w 4586166"/>
                  <a:gd name="connsiteY0" fmla="*/ 0 h 1951013"/>
                  <a:gd name="connsiteX1" fmla="*/ 0 w 4586166"/>
                  <a:gd name="connsiteY1" fmla="*/ 1951013 h 1951013"/>
                  <a:gd name="connsiteX2" fmla="*/ 4586166 w 4586166"/>
                  <a:gd name="connsiteY2" fmla="*/ 1951013 h 1951013"/>
                </a:gdLst>
                <a:ahLst/>
                <a:cxnLst>
                  <a:cxn ang="0">
                    <a:pos x="connsiteX0" y="connsiteY0"/>
                  </a:cxn>
                  <a:cxn ang="0">
                    <a:pos x="connsiteX1" y="connsiteY1"/>
                  </a:cxn>
                  <a:cxn ang="0">
                    <a:pos x="connsiteX2" y="connsiteY2"/>
                  </a:cxn>
                </a:cxnLst>
                <a:rect l="l" t="t" r="r" b="b"/>
                <a:pathLst>
                  <a:path w="4586166" h="1951013">
                    <a:moveTo>
                      <a:pt x="0" y="0"/>
                    </a:moveTo>
                    <a:lnTo>
                      <a:pt x="0" y="1951013"/>
                    </a:lnTo>
                    <a:lnTo>
                      <a:pt x="4586166" y="1951013"/>
                    </a:lnTo>
                  </a:path>
                </a:pathLst>
              </a:custGeom>
              <a:noFill/>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nvGrpSpPr>
              <p:cNvPr id="2032" name="Graphic 38">
                <a:extLst>
                  <a:ext uri="{FF2B5EF4-FFF2-40B4-BE49-F238E27FC236}">
                    <a16:creationId xmlns:a16="http://schemas.microsoft.com/office/drawing/2014/main" id="{41ECF56B-CEA0-4503-BF78-C8461C7DDBE8}"/>
                  </a:ext>
                </a:extLst>
              </p:cNvPr>
              <p:cNvGrpSpPr/>
              <p:nvPr/>
            </p:nvGrpSpPr>
            <p:grpSpPr>
              <a:xfrm>
                <a:off x="5331591" y="1633733"/>
                <a:ext cx="40828" cy="1945719"/>
                <a:chOff x="5331591" y="1633733"/>
                <a:chExt cx="40828" cy="1945719"/>
              </a:xfrm>
            </p:grpSpPr>
            <p:sp>
              <p:nvSpPr>
                <p:cNvPr id="2040" name="Freeform 3528">
                  <a:extLst>
                    <a:ext uri="{FF2B5EF4-FFF2-40B4-BE49-F238E27FC236}">
                      <a16:creationId xmlns:a16="http://schemas.microsoft.com/office/drawing/2014/main" id="{8D73CC37-A7B5-469A-8555-3A30F409A255}"/>
                    </a:ext>
                  </a:extLst>
                </p:cNvPr>
                <p:cNvSpPr/>
                <p:nvPr/>
              </p:nvSpPr>
              <p:spPr>
                <a:xfrm>
                  <a:off x="5331591" y="3579452"/>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1" name="Freeform 3529">
                  <a:extLst>
                    <a:ext uri="{FF2B5EF4-FFF2-40B4-BE49-F238E27FC236}">
                      <a16:creationId xmlns:a16="http://schemas.microsoft.com/office/drawing/2014/main" id="{04FE0045-8D9F-44DF-BBB3-3DF4483AF639}"/>
                    </a:ext>
                  </a:extLst>
                </p:cNvPr>
                <p:cNvSpPr/>
                <p:nvPr/>
              </p:nvSpPr>
              <p:spPr>
                <a:xfrm>
                  <a:off x="5331591" y="3190232"/>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2" name="Freeform 3530">
                  <a:extLst>
                    <a:ext uri="{FF2B5EF4-FFF2-40B4-BE49-F238E27FC236}">
                      <a16:creationId xmlns:a16="http://schemas.microsoft.com/office/drawing/2014/main" id="{780981EB-1911-43FB-9422-5A51B01FC8C3}"/>
                    </a:ext>
                  </a:extLst>
                </p:cNvPr>
                <p:cNvSpPr/>
                <p:nvPr/>
              </p:nvSpPr>
              <p:spPr>
                <a:xfrm>
                  <a:off x="5331591" y="2801139"/>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3" name="Freeform 3531">
                  <a:extLst>
                    <a:ext uri="{FF2B5EF4-FFF2-40B4-BE49-F238E27FC236}">
                      <a16:creationId xmlns:a16="http://schemas.microsoft.com/office/drawing/2014/main" id="{B2AC023A-E1DC-478B-B2D3-C30036D0355E}"/>
                    </a:ext>
                  </a:extLst>
                </p:cNvPr>
                <p:cNvSpPr/>
                <p:nvPr/>
              </p:nvSpPr>
              <p:spPr>
                <a:xfrm>
                  <a:off x="5331591" y="2412046"/>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4" name="Freeform 3532">
                  <a:extLst>
                    <a:ext uri="{FF2B5EF4-FFF2-40B4-BE49-F238E27FC236}">
                      <a16:creationId xmlns:a16="http://schemas.microsoft.com/office/drawing/2014/main" id="{804B9346-A334-4CFE-8B36-B69383AD5240}"/>
                    </a:ext>
                  </a:extLst>
                </p:cNvPr>
                <p:cNvSpPr/>
                <p:nvPr/>
              </p:nvSpPr>
              <p:spPr>
                <a:xfrm>
                  <a:off x="5331591" y="2022826"/>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5" name="Freeform 3533">
                  <a:extLst>
                    <a:ext uri="{FF2B5EF4-FFF2-40B4-BE49-F238E27FC236}">
                      <a16:creationId xmlns:a16="http://schemas.microsoft.com/office/drawing/2014/main" id="{34BB6903-7CE9-4398-9DDB-58ABA63134B1}"/>
                    </a:ext>
                  </a:extLst>
                </p:cNvPr>
                <p:cNvSpPr/>
                <p:nvPr/>
              </p:nvSpPr>
              <p:spPr>
                <a:xfrm>
                  <a:off x="5331591" y="1633733"/>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33" name="Graphic 38">
                <a:extLst>
                  <a:ext uri="{FF2B5EF4-FFF2-40B4-BE49-F238E27FC236}">
                    <a16:creationId xmlns:a16="http://schemas.microsoft.com/office/drawing/2014/main" id="{9D95B4D4-C3AE-439D-8021-4883C4280B66}"/>
                  </a:ext>
                </a:extLst>
              </p:cNvPr>
              <p:cNvGrpSpPr/>
              <p:nvPr/>
            </p:nvGrpSpPr>
            <p:grpSpPr>
              <a:xfrm>
                <a:off x="5372419" y="3579452"/>
                <a:ext cx="4488203" cy="48652"/>
                <a:chOff x="5372419" y="3579452"/>
                <a:chExt cx="4488203" cy="48652"/>
              </a:xfrm>
            </p:grpSpPr>
            <p:sp>
              <p:nvSpPr>
                <p:cNvPr id="2034" name="Freeform 3535">
                  <a:extLst>
                    <a:ext uri="{FF2B5EF4-FFF2-40B4-BE49-F238E27FC236}">
                      <a16:creationId xmlns:a16="http://schemas.microsoft.com/office/drawing/2014/main" id="{B9E1897C-9B5C-4E48-B048-C96616ED19C3}"/>
                    </a:ext>
                  </a:extLst>
                </p:cNvPr>
                <p:cNvSpPr/>
                <p:nvPr/>
              </p:nvSpPr>
              <p:spPr>
                <a:xfrm>
                  <a:off x="5372419" y="3579452"/>
                  <a:ext cx="12640" cy="48652"/>
                </a:xfrm>
                <a:custGeom>
                  <a:avLst/>
                  <a:gdLst>
                    <a:gd name="connsiteX0" fmla="*/ 0 w 12640"/>
                    <a:gd name="connsiteY0" fmla="*/ 0 h 48652"/>
                    <a:gd name="connsiteX1" fmla="*/ 0 w 12640"/>
                    <a:gd name="connsiteY1" fmla="*/ 48653 h 48652"/>
                  </a:gdLst>
                  <a:ahLst/>
                  <a:cxnLst>
                    <a:cxn ang="0">
                      <a:pos x="connsiteX0" y="connsiteY0"/>
                    </a:cxn>
                    <a:cxn ang="0">
                      <a:pos x="connsiteX1" y="connsiteY1"/>
                    </a:cxn>
                  </a:cxnLst>
                  <a:rect l="l" t="t" r="r" b="b"/>
                  <a:pathLst>
                    <a:path w="12640" h="48652">
                      <a:moveTo>
                        <a:pt x="0" y="0"/>
                      </a:moveTo>
                      <a:lnTo>
                        <a:pt x="0" y="48653"/>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5" name="Freeform 3536">
                  <a:extLst>
                    <a:ext uri="{FF2B5EF4-FFF2-40B4-BE49-F238E27FC236}">
                      <a16:creationId xmlns:a16="http://schemas.microsoft.com/office/drawing/2014/main" id="{D20C37CB-9171-4B5E-86C0-939003EB4598}"/>
                    </a:ext>
                  </a:extLst>
                </p:cNvPr>
                <p:cNvSpPr/>
                <p:nvPr/>
              </p:nvSpPr>
              <p:spPr>
                <a:xfrm>
                  <a:off x="6351666"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6" name="Freeform 3537">
                  <a:extLst>
                    <a:ext uri="{FF2B5EF4-FFF2-40B4-BE49-F238E27FC236}">
                      <a16:creationId xmlns:a16="http://schemas.microsoft.com/office/drawing/2014/main" id="{2ADAD02A-4232-4A26-9089-F392796B27F5}"/>
                    </a:ext>
                  </a:extLst>
                </p:cNvPr>
                <p:cNvSpPr/>
                <p:nvPr/>
              </p:nvSpPr>
              <p:spPr>
                <a:xfrm>
                  <a:off x="7333188"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7" name="Freeform 3538">
                  <a:extLst>
                    <a:ext uri="{FF2B5EF4-FFF2-40B4-BE49-F238E27FC236}">
                      <a16:creationId xmlns:a16="http://schemas.microsoft.com/office/drawing/2014/main" id="{30079FA5-CB4A-4773-B2F3-E56C762EAA80}"/>
                    </a:ext>
                  </a:extLst>
                </p:cNvPr>
                <p:cNvSpPr/>
                <p:nvPr/>
              </p:nvSpPr>
              <p:spPr>
                <a:xfrm>
                  <a:off x="8314710"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8" name="Freeform 3539">
                  <a:extLst>
                    <a:ext uri="{FF2B5EF4-FFF2-40B4-BE49-F238E27FC236}">
                      <a16:creationId xmlns:a16="http://schemas.microsoft.com/office/drawing/2014/main" id="{B912BAB2-CE59-4EF4-9916-1C208FAB7001}"/>
                    </a:ext>
                  </a:extLst>
                </p:cNvPr>
                <p:cNvSpPr/>
                <p:nvPr/>
              </p:nvSpPr>
              <p:spPr>
                <a:xfrm>
                  <a:off x="9284097"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9" name="Freeform 3540">
                  <a:extLst>
                    <a:ext uri="{FF2B5EF4-FFF2-40B4-BE49-F238E27FC236}">
                      <a16:creationId xmlns:a16="http://schemas.microsoft.com/office/drawing/2014/main" id="{087B63BE-839C-4100-869A-3F9F4D54BD1B}"/>
                    </a:ext>
                  </a:extLst>
                </p:cNvPr>
                <p:cNvSpPr/>
                <p:nvPr/>
              </p:nvSpPr>
              <p:spPr>
                <a:xfrm>
                  <a:off x="9860623"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grpSp>
          <p:nvGrpSpPr>
            <p:cNvPr id="2046" name="Graphic 38">
              <a:extLst>
                <a:ext uri="{FF2B5EF4-FFF2-40B4-BE49-F238E27FC236}">
                  <a16:creationId xmlns:a16="http://schemas.microsoft.com/office/drawing/2014/main" id="{354B32BB-E56A-400E-8E9F-ED8F20314120}"/>
                </a:ext>
              </a:extLst>
            </p:cNvPr>
            <p:cNvGrpSpPr/>
            <p:nvPr/>
          </p:nvGrpSpPr>
          <p:grpSpPr>
            <a:xfrm>
              <a:off x="5375200" y="1631338"/>
              <a:ext cx="4454833" cy="736340"/>
              <a:chOff x="5375200" y="1631338"/>
              <a:chExt cx="4454833" cy="736340"/>
            </a:xfrm>
            <a:noFill/>
          </p:grpSpPr>
          <p:grpSp>
            <p:nvGrpSpPr>
              <p:cNvPr id="2047" name="Graphic 38">
                <a:extLst>
                  <a:ext uri="{FF2B5EF4-FFF2-40B4-BE49-F238E27FC236}">
                    <a16:creationId xmlns:a16="http://schemas.microsoft.com/office/drawing/2014/main" id="{1D765B3E-C712-4A28-80C6-E66A54A5D77D}"/>
                  </a:ext>
                </a:extLst>
              </p:cNvPr>
              <p:cNvGrpSpPr/>
              <p:nvPr/>
            </p:nvGrpSpPr>
            <p:grpSpPr>
              <a:xfrm>
                <a:off x="5546982" y="1647093"/>
                <a:ext cx="4283051" cy="720585"/>
                <a:chOff x="5546982" y="1647093"/>
                <a:chExt cx="4283051" cy="720585"/>
              </a:xfrm>
            </p:grpSpPr>
            <p:grpSp>
              <p:nvGrpSpPr>
                <p:cNvPr id="2049" name="Graphic 38">
                  <a:extLst>
                    <a:ext uri="{FF2B5EF4-FFF2-40B4-BE49-F238E27FC236}">
                      <a16:creationId xmlns:a16="http://schemas.microsoft.com/office/drawing/2014/main" id="{C9D73E75-1C65-4249-90F0-30CD42E55FD0}"/>
                    </a:ext>
                  </a:extLst>
                </p:cNvPr>
                <p:cNvGrpSpPr/>
                <p:nvPr/>
              </p:nvGrpSpPr>
              <p:grpSpPr>
                <a:xfrm>
                  <a:off x="5553555" y="1650622"/>
                  <a:ext cx="45631" cy="43862"/>
                  <a:chOff x="5553555" y="1650622"/>
                  <a:chExt cx="45631" cy="43862"/>
                </a:xfrm>
              </p:grpSpPr>
              <p:sp>
                <p:nvSpPr>
                  <p:cNvPr id="2350" name="Freeform 3545">
                    <a:extLst>
                      <a:ext uri="{FF2B5EF4-FFF2-40B4-BE49-F238E27FC236}">
                        <a16:creationId xmlns:a16="http://schemas.microsoft.com/office/drawing/2014/main" id="{5552471C-D93E-4BFD-9457-484945D01403}"/>
                      </a:ext>
                    </a:extLst>
                  </p:cNvPr>
                  <p:cNvSpPr/>
                  <p:nvPr/>
                </p:nvSpPr>
                <p:spPr>
                  <a:xfrm>
                    <a:off x="5576308" y="165062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51" name="Freeform 3546">
                    <a:extLst>
                      <a:ext uri="{FF2B5EF4-FFF2-40B4-BE49-F238E27FC236}">
                        <a16:creationId xmlns:a16="http://schemas.microsoft.com/office/drawing/2014/main" id="{C048B780-3ACB-4953-98DA-F73604583AFB}"/>
                      </a:ext>
                    </a:extLst>
                  </p:cNvPr>
                  <p:cNvSpPr/>
                  <p:nvPr/>
                </p:nvSpPr>
                <p:spPr>
                  <a:xfrm>
                    <a:off x="5553555" y="167255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0" name="Graphic 38">
                  <a:extLst>
                    <a:ext uri="{FF2B5EF4-FFF2-40B4-BE49-F238E27FC236}">
                      <a16:creationId xmlns:a16="http://schemas.microsoft.com/office/drawing/2014/main" id="{EF7A97BA-F5D0-4CF1-824D-6A87A4C5D868}"/>
                    </a:ext>
                  </a:extLst>
                </p:cNvPr>
                <p:cNvGrpSpPr/>
                <p:nvPr/>
              </p:nvGrpSpPr>
              <p:grpSpPr>
                <a:xfrm>
                  <a:off x="5567080" y="1650622"/>
                  <a:ext cx="45505" cy="43862"/>
                  <a:chOff x="5567080" y="1650622"/>
                  <a:chExt cx="45505" cy="43862"/>
                </a:xfrm>
              </p:grpSpPr>
              <p:sp>
                <p:nvSpPr>
                  <p:cNvPr id="2348" name="Freeform 3548">
                    <a:extLst>
                      <a:ext uri="{FF2B5EF4-FFF2-40B4-BE49-F238E27FC236}">
                        <a16:creationId xmlns:a16="http://schemas.microsoft.com/office/drawing/2014/main" id="{7E8C916E-8279-472A-B7C4-C17BC483BA56}"/>
                      </a:ext>
                    </a:extLst>
                  </p:cNvPr>
                  <p:cNvSpPr/>
                  <p:nvPr/>
                </p:nvSpPr>
                <p:spPr>
                  <a:xfrm>
                    <a:off x="5589833" y="165062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9" name="Freeform 3549">
                    <a:extLst>
                      <a:ext uri="{FF2B5EF4-FFF2-40B4-BE49-F238E27FC236}">
                        <a16:creationId xmlns:a16="http://schemas.microsoft.com/office/drawing/2014/main" id="{B5066698-63CD-43A5-B586-E2C7EB3F3319}"/>
                      </a:ext>
                    </a:extLst>
                  </p:cNvPr>
                  <p:cNvSpPr/>
                  <p:nvPr/>
                </p:nvSpPr>
                <p:spPr>
                  <a:xfrm>
                    <a:off x="5567080" y="167255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1" name="Graphic 38">
                  <a:extLst>
                    <a:ext uri="{FF2B5EF4-FFF2-40B4-BE49-F238E27FC236}">
                      <a16:creationId xmlns:a16="http://schemas.microsoft.com/office/drawing/2014/main" id="{58600D20-C91F-4CB8-9065-85DBF73F394C}"/>
                    </a:ext>
                  </a:extLst>
                </p:cNvPr>
                <p:cNvGrpSpPr/>
                <p:nvPr/>
              </p:nvGrpSpPr>
              <p:grpSpPr>
                <a:xfrm>
                  <a:off x="5586041" y="1674192"/>
                  <a:ext cx="45631" cy="43862"/>
                  <a:chOff x="5586041" y="1674192"/>
                  <a:chExt cx="45631" cy="43862"/>
                </a:xfrm>
              </p:grpSpPr>
              <p:sp>
                <p:nvSpPr>
                  <p:cNvPr id="2346" name="Freeform 3551">
                    <a:extLst>
                      <a:ext uri="{FF2B5EF4-FFF2-40B4-BE49-F238E27FC236}">
                        <a16:creationId xmlns:a16="http://schemas.microsoft.com/office/drawing/2014/main" id="{75E42C56-1CEC-4F8B-BE12-813F93252A57}"/>
                      </a:ext>
                    </a:extLst>
                  </p:cNvPr>
                  <p:cNvSpPr/>
                  <p:nvPr/>
                </p:nvSpPr>
                <p:spPr>
                  <a:xfrm>
                    <a:off x="5608920" y="167419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7" name="Freeform 3552">
                    <a:extLst>
                      <a:ext uri="{FF2B5EF4-FFF2-40B4-BE49-F238E27FC236}">
                        <a16:creationId xmlns:a16="http://schemas.microsoft.com/office/drawing/2014/main" id="{D51DB032-7B2B-44EB-9FC5-465852AEC785}"/>
                      </a:ext>
                    </a:extLst>
                  </p:cNvPr>
                  <p:cNvSpPr/>
                  <p:nvPr/>
                </p:nvSpPr>
                <p:spPr>
                  <a:xfrm>
                    <a:off x="5586041" y="169612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2" name="Graphic 38">
                  <a:extLst>
                    <a:ext uri="{FF2B5EF4-FFF2-40B4-BE49-F238E27FC236}">
                      <a16:creationId xmlns:a16="http://schemas.microsoft.com/office/drawing/2014/main" id="{DBF88E51-0E9B-4C94-A385-8526F635A9CC}"/>
                    </a:ext>
                  </a:extLst>
                </p:cNvPr>
                <p:cNvGrpSpPr/>
                <p:nvPr/>
              </p:nvGrpSpPr>
              <p:grpSpPr>
                <a:xfrm>
                  <a:off x="5602726" y="1674192"/>
                  <a:ext cx="45505" cy="43862"/>
                  <a:chOff x="5602726" y="1674192"/>
                  <a:chExt cx="45505" cy="43862"/>
                </a:xfrm>
              </p:grpSpPr>
              <p:sp>
                <p:nvSpPr>
                  <p:cNvPr id="2344" name="Freeform 3554">
                    <a:extLst>
                      <a:ext uri="{FF2B5EF4-FFF2-40B4-BE49-F238E27FC236}">
                        <a16:creationId xmlns:a16="http://schemas.microsoft.com/office/drawing/2014/main" id="{D8703FBC-46B5-4ADA-9B37-D00530A7F49E}"/>
                      </a:ext>
                    </a:extLst>
                  </p:cNvPr>
                  <p:cNvSpPr/>
                  <p:nvPr/>
                </p:nvSpPr>
                <p:spPr>
                  <a:xfrm>
                    <a:off x="5625479" y="167419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5" name="Freeform 3555">
                    <a:extLst>
                      <a:ext uri="{FF2B5EF4-FFF2-40B4-BE49-F238E27FC236}">
                        <a16:creationId xmlns:a16="http://schemas.microsoft.com/office/drawing/2014/main" id="{270AC19C-A399-4D68-88B0-AA6B641A9427}"/>
                      </a:ext>
                    </a:extLst>
                  </p:cNvPr>
                  <p:cNvSpPr/>
                  <p:nvPr/>
                </p:nvSpPr>
                <p:spPr>
                  <a:xfrm>
                    <a:off x="5602726" y="169612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3" name="Graphic 38">
                  <a:extLst>
                    <a:ext uri="{FF2B5EF4-FFF2-40B4-BE49-F238E27FC236}">
                      <a16:creationId xmlns:a16="http://schemas.microsoft.com/office/drawing/2014/main" id="{8ACD4F05-0917-4863-96B9-1912F6DA9E50}"/>
                    </a:ext>
                  </a:extLst>
                </p:cNvPr>
                <p:cNvGrpSpPr/>
                <p:nvPr/>
              </p:nvGrpSpPr>
              <p:grpSpPr>
                <a:xfrm>
                  <a:off x="5794101" y="1731164"/>
                  <a:ext cx="45631" cy="43862"/>
                  <a:chOff x="5794101" y="1731164"/>
                  <a:chExt cx="45631" cy="43862"/>
                </a:xfrm>
              </p:grpSpPr>
              <p:sp>
                <p:nvSpPr>
                  <p:cNvPr id="2342" name="Freeform 3557">
                    <a:extLst>
                      <a:ext uri="{FF2B5EF4-FFF2-40B4-BE49-F238E27FC236}">
                        <a16:creationId xmlns:a16="http://schemas.microsoft.com/office/drawing/2014/main" id="{6B92B065-43CC-4B57-B758-E675C9F46A82}"/>
                      </a:ext>
                    </a:extLst>
                  </p:cNvPr>
                  <p:cNvSpPr/>
                  <p:nvPr/>
                </p:nvSpPr>
                <p:spPr>
                  <a:xfrm>
                    <a:off x="5816980" y="1731164"/>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3" name="Freeform 3558">
                    <a:extLst>
                      <a:ext uri="{FF2B5EF4-FFF2-40B4-BE49-F238E27FC236}">
                        <a16:creationId xmlns:a16="http://schemas.microsoft.com/office/drawing/2014/main" id="{791160B0-B5F4-41B7-8C2A-829F72EA5893}"/>
                      </a:ext>
                    </a:extLst>
                  </p:cNvPr>
                  <p:cNvSpPr/>
                  <p:nvPr/>
                </p:nvSpPr>
                <p:spPr>
                  <a:xfrm>
                    <a:off x="5794101" y="1753095"/>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4" name="Graphic 38">
                  <a:extLst>
                    <a:ext uri="{FF2B5EF4-FFF2-40B4-BE49-F238E27FC236}">
                      <a16:creationId xmlns:a16="http://schemas.microsoft.com/office/drawing/2014/main" id="{68989D1F-6664-4D34-AF51-CF461B4A9938}"/>
                    </a:ext>
                  </a:extLst>
                </p:cNvPr>
                <p:cNvGrpSpPr/>
                <p:nvPr/>
              </p:nvGrpSpPr>
              <p:grpSpPr>
                <a:xfrm>
                  <a:off x="5858061" y="1768346"/>
                  <a:ext cx="45631" cy="43862"/>
                  <a:chOff x="5858061" y="1768346"/>
                  <a:chExt cx="45631" cy="43862"/>
                </a:xfrm>
              </p:grpSpPr>
              <p:sp>
                <p:nvSpPr>
                  <p:cNvPr id="2340" name="Freeform 3560">
                    <a:extLst>
                      <a:ext uri="{FF2B5EF4-FFF2-40B4-BE49-F238E27FC236}">
                        <a16:creationId xmlns:a16="http://schemas.microsoft.com/office/drawing/2014/main" id="{97B8AD0A-AA71-411F-ADBE-2BEF3EC90288}"/>
                      </a:ext>
                    </a:extLst>
                  </p:cNvPr>
                  <p:cNvSpPr/>
                  <p:nvPr/>
                </p:nvSpPr>
                <p:spPr>
                  <a:xfrm>
                    <a:off x="5880813" y="1768346"/>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1" name="Freeform 3561">
                    <a:extLst>
                      <a:ext uri="{FF2B5EF4-FFF2-40B4-BE49-F238E27FC236}">
                        <a16:creationId xmlns:a16="http://schemas.microsoft.com/office/drawing/2014/main" id="{B78EC554-15E8-4841-A55C-935B61276B16}"/>
                      </a:ext>
                    </a:extLst>
                  </p:cNvPr>
                  <p:cNvSpPr/>
                  <p:nvPr/>
                </p:nvSpPr>
                <p:spPr>
                  <a:xfrm>
                    <a:off x="5858061" y="1790278"/>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5" name="Graphic 38">
                  <a:extLst>
                    <a:ext uri="{FF2B5EF4-FFF2-40B4-BE49-F238E27FC236}">
                      <a16:creationId xmlns:a16="http://schemas.microsoft.com/office/drawing/2014/main" id="{6DC71FFA-CC1F-4B70-BDE6-A24A83558BA5}"/>
                    </a:ext>
                  </a:extLst>
                </p:cNvPr>
                <p:cNvGrpSpPr/>
                <p:nvPr/>
              </p:nvGrpSpPr>
              <p:grpSpPr>
                <a:xfrm>
                  <a:off x="5906220" y="1882667"/>
                  <a:ext cx="45631" cy="43736"/>
                  <a:chOff x="5906220" y="1882667"/>
                  <a:chExt cx="45631" cy="43736"/>
                </a:xfrm>
              </p:grpSpPr>
              <p:sp>
                <p:nvSpPr>
                  <p:cNvPr id="2338" name="Freeform 3563">
                    <a:extLst>
                      <a:ext uri="{FF2B5EF4-FFF2-40B4-BE49-F238E27FC236}">
                        <a16:creationId xmlns:a16="http://schemas.microsoft.com/office/drawing/2014/main" id="{1C40A6B7-B169-4D96-9FC7-ABD39AED6BEE}"/>
                      </a:ext>
                    </a:extLst>
                  </p:cNvPr>
                  <p:cNvSpPr/>
                  <p:nvPr/>
                </p:nvSpPr>
                <p:spPr>
                  <a:xfrm>
                    <a:off x="5928973" y="188266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9" name="Freeform 3564">
                    <a:extLst>
                      <a:ext uri="{FF2B5EF4-FFF2-40B4-BE49-F238E27FC236}">
                        <a16:creationId xmlns:a16="http://schemas.microsoft.com/office/drawing/2014/main" id="{BE3A525B-0054-48D4-921B-652019C2A7A3}"/>
                      </a:ext>
                    </a:extLst>
                  </p:cNvPr>
                  <p:cNvSpPr/>
                  <p:nvPr/>
                </p:nvSpPr>
                <p:spPr>
                  <a:xfrm>
                    <a:off x="5906220" y="1904472"/>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6" name="Graphic 38">
                  <a:extLst>
                    <a:ext uri="{FF2B5EF4-FFF2-40B4-BE49-F238E27FC236}">
                      <a16:creationId xmlns:a16="http://schemas.microsoft.com/office/drawing/2014/main" id="{0FC9A270-AF18-48FD-A9F3-4491507FC3C4}"/>
                    </a:ext>
                  </a:extLst>
                </p:cNvPr>
                <p:cNvGrpSpPr/>
                <p:nvPr/>
              </p:nvGrpSpPr>
              <p:grpSpPr>
                <a:xfrm>
                  <a:off x="6285810" y="1969888"/>
                  <a:ext cx="45631" cy="43736"/>
                  <a:chOff x="6285810" y="1969888"/>
                  <a:chExt cx="45631" cy="43736"/>
                </a:xfrm>
              </p:grpSpPr>
              <p:sp>
                <p:nvSpPr>
                  <p:cNvPr id="2336" name="Freeform 3566">
                    <a:extLst>
                      <a:ext uri="{FF2B5EF4-FFF2-40B4-BE49-F238E27FC236}">
                        <a16:creationId xmlns:a16="http://schemas.microsoft.com/office/drawing/2014/main" id="{89B5B46A-41C5-400E-8953-15565B2C33E5}"/>
                      </a:ext>
                    </a:extLst>
                  </p:cNvPr>
                  <p:cNvSpPr/>
                  <p:nvPr/>
                </p:nvSpPr>
                <p:spPr>
                  <a:xfrm>
                    <a:off x="6308562" y="196988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7" name="Freeform 3567">
                    <a:extLst>
                      <a:ext uri="{FF2B5EF4-FFF2-40B4-BE49-F238E27FC236}">
                        <a16:creationId xmlns:a16="http://schemas.microsoft.com/office/drawing/2014/main" id="{67EB9EA4-B050-4612-8D87-9994C69A1C5E}"/>
                      </a:ext>
                    </a:extLst>
                  </p:cNvPr>
                  <p:cNvSpPr/>
                  <p:nvPr/>
                </p:nvSpPr>
                <p:spPr>
                  <a:xfrm>
                    <a:off x="6285810" y="199169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7" name="Graphic 38">
                  <a:extLst>
                    <a:ext uri="{FF2B5EF4-FFF2-40B4-BE49-F238E27FC236}">
                      <a16:creationId xmlns:a16="http://schemas.microsoft.com/office/drawing/2014/main" id="{A8B2C3CD-F4D5-48F7-B1A3-FD201E6E1A53}"/>
                    </a:ext>
                  </a:extLst>
                </p:cNvPr>
                <p:cNvGrpSpPr/>
                <p:nvPr/>
              </p:nvGrpSpPr>
              <p:grpSpPr>
                <a:xfrm>
                  <a:off x="6428645" y="2064042"/>
                  <a:ext cx="45505" cy="43736"/>
                  <a:chOff x="6428645" y="2064042"/>
                  <a:chExt cx="45505" cy="43736"/>
                </a:xfrm>
              </p:grpSpPr>
              <p:sp>
                <p:nvSpPr>
                  <p:cNvPr id="2334" name="Freeform 3569">
                    <a:extLst>
                      <a:ext uri="{FF2B5EF4-FFF2-40B4-BE49-F238E27FC236}">
                        <a16:creationId xmlns:a16="http://schemas.microsoft.com/office/drawing/2014/main" id="{E7B4D8B0-ACB5-409C-93DD-A45FCB592861}"/>
                      </a:ext>
                    </a:extLst>
                  </p:cNvPr>
                  <p:cNvSpPr/>
                  <p:nvPr/>
                </p:nvSpPr>
                <p:spPr>
                  <a:xfrm>
                    <a:off x="6451398" y="20640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5" name="Freeform 3570">
                    <a:extLst>
                      <a:ext uri="{FF2B5EF4-FFF2-40B4-BE49-F238E27FC236}">
                        <a16:creationId xmlns:a16="http://schemas.microsoft.com/office/drawing/2014/main" id="{F1C8C132-E106-4F57-B8EB-767C0CCDA83A}"/>
                      </a:ext>
                    </a:extLst>
                  </p:cNvPr>
                  <p:cNvSpPr/>
                  <p:nvPr/>
                </p:nvSpPr>
                <p:spPr>
                  <a:xfrm>
                    <a:off x="6428645" y="208597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8" name="Graphic 38">
                  <a:extLst>
                    <a:ext uri="{FF2B5EF4-FFF2-40B4-BE49-F238E27FC236}">
                      <a16:creationId xmlns:a16="http://schemas.microsoft.com/office/drawing/2014/main" id="{FEB5B97D-3A7A-4EA7-BF7B-52B8551FA1D4}"/>
                    </a:ext>
                  </a:extLst>
                </p:cNvPr>
                <p:cNvGrpSpPr/>
                <p:nvPr/>
              </p:nvGrpSpPr>
              <p:grpSpPr>
                <a:xfrm>
                  <a:off x="6467451" y="2074504"/>
                  <a:ext cx="45631" cy="43736"/>
                  <a:chOff x="6467451" y="2074504"/>
                  <a:chExt cx="45631" cy="43736"/>
                </a:xfrm>
              </p:grpSpPr>
              <p:sp>
                <p:nvSpPr>
                  <p:cNvPr id="2332" name="Freeform 3572">
                    <a:extLst>
                      <a:ext uri="{FF2B5EF4-FFF2-40B4-BE49-F238E27FC236}">
                        <a16:creationId xmlns:a16="http://schemas.microsoft.com/office/drawing/2014/main" id="{8BC73586-C1E4-4D73-B7CD-E6EADFB648A6}"/>
                      </a:ext>
                    </a:extLst>
                  </p:cNvPr>
                  <p:cNvSpPr/>
                  <p:nvPr/>
                </p:nvSpPr>
                <p:spPr>
                  <a:xfrm>
                    <a:off x="6490204" y="20745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3" name="Freeform 3573">
                    <a:extLst>
                      <a:ext uri="{FF2B5EF4-FFF2-40B4-BE49-F238E27FC236}">
                        <a16:creationId xmlns:a16="http://schemas.microsoft.com/office/drawing/2014/main" id="{CDD6A6AF-2A33-4035-99D5-9056F1B25453}"/>
                      </a:ext>
                    </a:extLst>
                  </p:cNvPr>
                  <p:cNvSpPr/>
                  <p:nvPr/>
                </p:nvSpPr>
                <p:spPr>
                  <a:xfrm>
                    <a:off x="6467451" y="2096435"/>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9" name="Graphic 38">
                  <a:extLst>
                    <a:ext uri="{FF2B5EF4-FFF2-40B4-BE49-F238E27FC236}">
                      <a16:creationId xmlns:a16="http://schemas.microsoft.com/office/drawing/2014/main" id="{6A00EF1C-7391-4061-A1F1-24B8C8035E0C}"/>
                    </a:ext>
                  </a:extLst>
                </p:cNvPr>
                <p:cNvGrpSpPr/>
                <p:nvPr/>
              </p:nvGrpSpPr>
              <p:grpSpPr>
                <a:xfrm>
                  <a:off x="6523448" y="2082066"/>
                  <a:ext cx="45631" cy="43736"/>
                  <a:chOff x="6523448" y="2082066"/>
                  <a:chExt cx="45631" cy="43736"/>
                </a:xfrm>
              </p:grpSpPr>
              <p:sp>
                <p:nvSpPr>
                  <p:cNvPr id="2330" name="Freeform 3575">
                    <a:extLst>
                      <a:ext uri="{FF2B5EF4-FFF2-40B4-BE49-F238E27FC236}">
                        <a16:creationId xmlns:a16="http://schemas.microsoft.com/office/drawing/2014/main" id="{E39D8C51-2076-4266-8FA0-2116F8ACDF08}"/>
                      </a:ext>
                    </a:extLst>
                  </p:cNvPr>
                  <p:cNvSpPr/>
                  <p:nvPr/>
                </p:nvSpPr>
                <p:spPr>
                  <a:xfrm>
                    <a:off x="6546327"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1" name="Freeform 3576">
                    <a:extLst>
                      <a:ext uri="{FF2B5EF4-FFF2-40B4-BE49-F238E27FC236}">
                        <a16:creationId xmlns:a16="http://schemas.microsoft.com/office/drawing/2014/main" id="{3B468A8C-AFA9-4017-B597-39DD53B74C01}"/>
                      </a:ext>
                    </a:extLst>
                  </p:cNvPr>
                  <p:cNvSpPr/>
                  <p:nvPr/>
                </p:nvSpPr>
                <p:spPr>
                  <a:xfrm>
                    <a:off x="6523448" y="210399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0" name="Graphic 38">
                  <a:extLst>
                    <a:ext uri="{FF2B5EF4-FFF2-40B4-BE49-F238E27FC236}">
                      <a16:creationId xmlns:a16="http://schemas.microsoft.com/office/drawing/2014/main" id="{D91E3011-50C5-46AD-AD66-4C0F4501685E}"/>
                    </a:ext>
                  </a:extLst>
                </p:cNvPr>
                <p:cNvGrpSpPr/>
                <p:nvPr/>
              </p:nvGrpSpPr>
              <p:grpSpPr>
                <a:xfrm>
                  <a:off x="6580961" y="2082066"/>
                  <a:ext cx="45505" cy="43736"/>
                  <a:chOff x="6580961" y="2082066"/>
                  <a:chExt cx="45505" cy="43736"/>
                </a:xfrm>
              </p:grpSpPr>
              <p:sp>
                <p:nvSpPr>
                  <p:cNvPr id="2328" name="Freeform 3578">
                    <a:extLst>
                      <a:ext uri="{FF2B5EF4-FFF2-40B4-BE49-F238E27FC236}">
                        <a16:creationId xmlns:a16="http://schemas.microsoft.com/office/drawing/2014/main" id="{9561ADE3-DEB3-4B03-A197-6FCD6CABC0E7}"/>
                      </a:ext>
                    </a:extLst>
                  </p:cNvPr>
                  <p:cNvSpPr/>
                  <p:nvPr/>
                </p:nvSpPr>
                <p:spPr>
                  <a:xfrm>
                    <a:off x="6603714"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9" name="Freeform 3579">
                    <a:extLst>
                      <a:ext uri="{FF2B5EF4-FFF2-40B4-BE49-F238E27FC236}">
                        <a16:creationId xmlns:a16="http://schemas.microsoft.com/office/drawing/2014/main" id="{421B32D9-4917-4CBC-B520-23DA5844D5FB}"/>
                      </a:ext>
                    </a:extLst>
                  </p:cNvPr>
                  <p:cNvSpPr/>
                  <p:nvPr/>
                </p:nvSpPr>
                <p:spPr>
                  <a:xfrm>
                    <a:off x="6580961" y="210399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1" name="Graphic 38">
                  <a:extLst>
                    <a:ext uri="{FF2B5EF4-FFF2-40B4-BE49-F238E27FC236}">
                      <a16:creationId xmlns:a16="http://schemas.microsoft.com/office/drawing/2014/main" id="{E1E5EDF2-C0E9-4E01-B396-E1DDFCADB76A}"/>
                    </a:ext>
                  </a:extLst>
                </p:cNvPr>
                <p:cNvGrpSpPr/>
                <p:nvPr/>
              </p:nvGrpSpPr>
              <p:grpSpPr>
                <a:xfrm>
                  <a:off x="6597773" y="2082066"/>
                  <a:ext cx="45631" cy="43736"/>
                  <a:chOff x="6597773" y="2082066"/>
                  <a:chExt cx="45631" cy="43736"/>
                </a:xfrm>
              </p:grpSpPr>
              <p:sp>
                <p:nvSpPr>
                  <p:cNvPr id="2326" name="Freeform 3581">
                    <a:extLst>
                      <a:ext uri="{FF2B5EF4-FFF2-40B4-BE49-F238E27FC236}">
                        <a16:creationId xmlns:a16="http://schemas.microsoft.com/office/drawing/2014/main" id="{43B0AF23-B787-45C8-92F7-8E10B5448B24}"/>
                      </a:ext>
                    </a:extLst>
                  </p:cNvPr>
                  <p:cNvSpPr/>
                  <p:nvPr/>
                </p:nvSpPr>
                <p:spPr>
                  <a:xfrm>
                    <a:off x="6620652"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7" name="Freeform 3582">
                    <a:extLst>
                      <a:ext uri="{FF2B5EF4-FFF2-40B4-BE49-F238E27FC236}">
                        <a16:creationId xmlns:a16="http://schemas.microsoft.com/office/drawing/2014/main" id="{4D850B58-F7F3-4A86-9223-C763DFEEADE2}"/>
                      </a:ext>
                    </a:extLst>
                  </p:cNvPr>
                  <p:cNvSpPr/>
                  <p:nvPr/>
                </p:nvSpPr>
                <p:spPr>
                  <a:xfrm>
                    <a:off x="6597773" y="210399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2" name="Graphic 38">
                  <a:extLst>
                    <a:ext uri="{FF2B5EF4-FFF2-40B4-BE49-F238E27FC236}">
                      <a16:creationId xmlns:a16="http://schemas.microsoft.com/office/drawing/2014/main" id="{C9A634EC-8E25-459B-97CC-07C57B6AA62C}"/>
                    </a:ext>
                  </a:extLst>
                </p:cNvPr>
                <p:cNvGrpSpPr/>
                <p:nvPr/>
              </p:nvGrpSpPr>
              <p:grpSpPr>
                <a:xfrm>
                  <a:off x="6754766" y="2109417"/>
                  <a:ext cx="45631" cy="43736"/>
                  <a:chOff x="6754766" y="2109417"/>
                  <a:chExt cx="45631" cy="43736"/>
                </a:xfrm>
              </p:grpSpPr>
              <p:sp>
                <p:nvSpPr>
                  <p:cNvPr id="2324" name="Freeform 3584">
                    <a:extLst>
                      <a:ext uri="{FF2B5EF4-FFF2-40B4-BE49-F238E27FC236}">
                        <a16:creationId xmlns:a16="http://schemas.microsoft.com/office/drawing/2014/main" id="{9AF1EC8A-B1D2-4D99-8328-876B7A3A586B}"/>
                      </a:ext>
                    </a:extLst>
                  </p:cNvPr>
                  <p:cNvSpPr/>
                  <p:nvPr/>
                </p:nvSpPr>
                <p:spPr>
                  <a:xfrm>
                    <a:off x="6777519" y="210941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5" name="Freeform 3585">
                    <a:extLst>
                      <a:ext uri="{FF2B5EF4-FFF2-40B4-BE49-F238E27FC236}">
                        <a16:creationId xmlns:a16="http://schemas.microsoft.com/office/drawing/2014/main" id="{B4CA8098-3A99-4E33-873C-054EB7D8B9C0}"/>
                      </a:ext>
                    </a:extLst>
                  </p:cNvPr>
                  <p:cNvSpPr/>
                  <p:nvPr/>
                </p:nvSpPr>
                <p:spPr>
                  <a:xfrm>
                    <a:off x="6754766" y="2131223"/>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3" name="Graphic 38">
                  <a:extLst>
                    <a:ext uri="{FF2B5EF4-FFF2-40B4-BE49-F238E27FC236}">
                      <a16:creationId xmlns:a16="http://schemas.microsoft.com/office/drawing/2014/main" id="{CCB04232-B9EC-490B-AFB5-64B6A69B79EA}"/>
                    </a:ext>
                  </a:extLst>
                </p:cNvPr>
                <p:cNvGrpSpPr/>
                <p:nvPr/>
              </p:nvGrpSpPr>
              <p:grpSpPr>
                <a:xfrm>
                  <a:off x="6892925" y="2164750"/>
                  <a:ext cx="45631" cy="43862"/>
                  <a:chOff x="6892925" y="2164750"/>
                  <a:chExt cx="45631" cy="43862"/>
                </a:xfrm>
              </p:grpSpPr>
              <p:sp>
                <p:nvSpPr>
                  <p:cNvPr id="2322" name="Freeform 3587">
                    <a:extLst>
                      <a:ext uri="{FF2B5EF4-FFF2-40B4-BE49-F238E27FC236}">
                        <a16:creationId xmlns:a16="http://schemas.microsoft.com/office/drawing/2014/main" id="{03C508BC-E78B-41DA-99CB-4635218E51A2}"/>
                      </a:ext>
                    </a:extLst>
                  </p:cNvPr>
                  <p:cNvSpPr/>
                  <p:nvPr/>
                </p:nvSpPr>
                <p:spPr>
                  <a:xfrm>
                    <a:off x="6915678" y="216475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3" name="Freeform 3588">
                    <a:extLst>
                      <a:ext uri="{FF2B5EF4-FFF2-40B4-BE49-F238E27FC236}">
                        <a16:creationId xmlns:a16="http://schemas.microsoft.com/office/drawing/2014/main" id="{2A194B98-97C7-4409-97A0-CFDDF13EB347}"/>
                      </a:ext>
                    </a:extLst>
                  </p:cNvPr>
                  <p:cNvSpPr/>
                  <p:nvPr/>
                </p:nvSpPr>
                <p:spPr>
                  <a:xfrm>
                    <a:off x="6892925" y="218668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4" name="Graphic 38">
                  <a:extLst>
                    <a:ext uri="{FF2B5EF4-FFF2-40B4-BE49-F238E27FC236}">
                      <a16:creationId xmlns:a16="http://schemas.microsoft.com/office/drawing/2014/main" id="{5500E10F-0B26-4E30-9EE9-D7352309706C}"/>
                    </a:ext>
                  </a:extLst>
                </p:cNvPr>
                <p:cNvGrpSpPr/>
                <p:nvPr/>
              </p:nvGrpSpPr>
              <p:grpSpPr>
                <a:xfrm>
                  <a:off x="6926422" y="2171052"/>
                  <a:ext cx="45631" cy="43736"/>
                  <a:chOff x="6926422" y="2171052"/>
                  <a:chExt cx="45631" cy="43736"/>
                </a:xfrm>
              </p:grpSpPr>
              <p:sp>
                <p:nvSpPr>
                  <p:cNvPr id="2320" name="Freeform 3590">
                    <a:extLst>
                      <a:ext uri="{FF2B5EF4-FFF2-40B4-BE49-F238E27FC236}">
                        <a16:creationId xmlns:a16="http://schemas.microsoft.com/office/drawing/2014/main" id="{061B0F64-5DE1-4297-87D2-D698128C50C3}"/>
                      </a:ext>
                    </a:extLst>
                  </p:cNvPr>
                  <p:cNvSpPr/>
                  <p:nvPr/>
                </p:nvSpPr>
                <p:spPr>
                  <a:xfrm>
                    <a:off x="6949174" y="217105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1" name="Freeform 3591">
                    <a:extLst>
                      <a:ext uri="{FF2B5EF4-FFF2-40B4-BE49-F238E27FC236}">
                        <a16:creationId xmlns:a16="http://schemas.microsoft.com/office/drawing/2014/main" id="{958B00B5-B9D5-40F2-A741-A2E026B20DDC}"/>
                      </a:ext>
                    </a:extLst>
                  </p:cNvPr>
                  <p:cNvSpPr/>
                  <p:nvPr/>
                </p:nvSpPr>
                <p:spPr>
                  <a:xfrm>
                    <a:off x="6926422" y="2192858"/>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5" name="Graphic 38">
                  <a:extLst>
                    <a:ext uri="{FF2B5EF4-FFF2-40B4-BE49-F238E27FC236}">
                      <a16:creationId xmlns:a16="http://schemas.microsoft.com/office/drawing/2014/main" id="{A065D469-3F9F-46D7-9031-848C15EBAEB6}"/>
                    </a:ext>
                  </a:extLst>
                </p:cNvPr>
                <p:cNvGrpSpPr/>
                <p:nvPr/>
              </p:nvGrpSpPr>
              <p:grpSpPr>
                <a:xfrm>
                  <a:off x="7224987" y="2172313"/>
                  <a:ext cx="45505" cy="43736"/>
                  <a:chOff x="7224987" y="2172313"/>
                  <a:chExt cx="45505" cy="43736"/>
                </a:xfrm>
              </p:grpSpPr>
              <p:sp>
                <p:nvSpPr>
                  <p:cNvPr id="2318" name="Freeform 3593">
                    <a:extLst>
                      <a:ext uri="{FF2B5EF4-FFF2-40B4-BE49-F238E27FC236}">
                        <a16:creationId xmlns:a16="http://schemas.microsoft.com/office/drawing/2014/main" id="{5DDF42EE-43B0-448C-85FD-3152687AEAC9}"/>
                      </a:ext>
                    </a:extLst>
                  </p:cNvPr>
                  <p:cNvSpPr/>
                  <p:nvPr/>
                </p:nvSpPr>
                <p:spPr>
                  <a:xfrm>
                    <a:off x="7247739" y="2172313"/>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9" name="Freeform 3594">
                    <a:extLst>
                      <a:ext uri="{FF2B5EF4-FFF2-40B4-BE49-F238E27FC236}">
                        <a16:creationId xmlns:a16="http://schemas.microsoft.com/office/drawing/2014/main" id="{E5CAAD1B-7C40-4462-91F4-03619C49B411}"/>
                      </a:ext>
                    </a:extLst>
                  </p:cNvPr>
                  <p:cNvSpPr/>
                  <p:nvPr/>
                </p:nvSpPr>
                <p:spPr>
                  <a:xfrm>
                    <a:off x="7224987" y="219424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6" name="Graphic 38">
                  <a:extLst>
                    <a:ext uri="{FF2B5EF4-FFF2-40B4-BE49-F238E27FC236}">
                      <a16:creationId xmlns:a16="http://schemas.microsoft.com/office/drawing/2014/main" id="{94602A3C-FCF2-43BD-BCD3-0D4D7793B559}"/>
                    </a:ext>
                  </a:extLst>
                </p:cNvPr>
                <p:cNvGrpSpPr/>
                <p:nvPr/>
              </p:nvGrpSpPr>
              <p:grpSpPr>
                <a:xfrm>
                  <a:off x="7338118" y="2188068"/>
                  <a:ext cx="45631" cy="43736"/>
                  <a:chOff x="7338118" y="2188068"/>
                  <a:chExt cx="45631" cy="43736"/>
                </a:xfrm>
              </p:grpSpPr>
              <p:sp>
                <p:nvSpPr>
                  <p:cNvPr id="2316" name="Freeform 3596">
                    <a:extLst>
                      <a:ext uri="{FF2B5EF4-FFF2-40B4-BE49-F238E27FC236}">
                        <a16:creationId xmlns:a16="http://schemas.microsoft.com/office/drawing/2014/main" id="{B2D35293-8FF9-40A4-996B-77FD8E7C39BE}"/>
                      </a:ext>
                    </a:extLst>
                  </p:cNvPr>
                  <p:cNvSpPr/>
                  <p:nvPr/>
                </p:nvSpPr>
                <p:spPr>
                  <a:xfrm>
                    <a:off x="7360870"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7" name="Freeform 3597">
                    <a:extLst>
                      <a:ext uri="{FF2B5EF4-FFF2-40B4-BE49-F238E27FC236}">
                        <a16:creationId xmlns:a16="http://schemas.microsoft.com/office/drawing/2014/main" id="{CECFF738-247F-438F-9E08-AA38D978063D}"/>
                      </a:ext>
                    </a:extLst>
                  </p:cNvPr>
                  <p:cNvSpPr/>
                  <p:nvPr/>
                </p:nvSpPr>
                <p:spPr>
                  <a:xfrm>
                    <a:off x="7338118"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7" name="Graphic 38">
                  <a:extLst>
                    <a:ext uri="{FF2B5EF4-FFF2-40B4-BE49-F238E27FC236}">
                      <a16:creationId xmlns:a16="http://schemas.microsoft.com/office/drawing/2014/main" id="{ABA1DE25-BB60-4077-BC7A-959592E3CAB3}"/>
                    </a:ext>
                  </a:extLst>
                </p:cNvPr>
                <p:cNvGrpSpPr/>
                <p:nvPr/>
              </p:nvGrpSpPr>
              <p:grpSpPr>
                <a:xfrm>
                  <a:off x="7347092" y="2188068"/>
                  <a:ext cx="45631" cy="43736"/>
                  <a:chOff x="7347092" y="2188068"/>
                  <a:chExt cx="45631" cy="43736"/>
                </a:xfrm>
              </p:grpSpPr>
              <p:sp>
                <p:nvSpPr>
                  <p:cNvPr id="2314" name="Freeform 3599">
                    <a:extLst>
                      <a:ext uri="{FF2B5EF4-FFF2-40B4-BE49-F238E27FC236}">
                        <a16:creationId xmlns:a16="http://schemas.microsoft.com/office/drawing/2014/main" id="{353D7554-337C-4E90-932C-C9BFCB803860}"/>
                      </a:ext>
                    </a:extLst>
                  </p:cNvPr>
                  <p:cNvSpPr/>
                  <p:nvPr/>
                </p:nvSpPr>
                <p:spPr>
                  <a:xfrm>
                    <a:off x="7369971"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5" name="Freeform 3600">
                    <a:extLst>
                      <a:ext uri="{FF2B5EF4-FFF2-40B4-BE49-F238E27FC236}">
                        <a16:creationId xmlns:a16="http://schemas.microsoft.com/office/drawing/2014/main" id="{A7488356-63ED-42D5-9E88-83BA23667C1A}"/>
                      </a:ext>
                    </a:extLst>
                  </p:cNvPr>
                  <p:cNvSpPr/>
                  <p:nvPr/>
                </p:nvSpPr>
                <p:spPr>
                  <a:xfrm>
                    <a:off x="7347092"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8" name="Graphic 38">
                  <a:extLst>
                    <a:ext uri="{FF2B5EF4-FFF2-40B4-BE49-F238E27FC236}">
                      <a16:creationId xmlns:a16="http://schemas.microsoft.com/office/drawing/2014/main" id="{23C834A3-F8FC-443C-BAAF-37E30EA373CA}"/>
                    </a:ext>
                  </a:extLst>
                </p:cNvPr>
                <p:cNvGrpSpPr/>
                <p:nvPr/>
              </p:nvGrpSpPr>
              <p:grpSpPr>
                <a:xfrm>
                  <a:off x="7356193" y="2188068"/>
                  <a:ext cx="45505" cy="43736"/>
                  <a:chOff x="7356193" y="2188068"/>
                  <a:chExt cx="45505" cy="43736"/>
                </a:xfrm>
              </p:grpSpPr>
              <p:sp>
                <p:nvSpPr>
                  <p:cNvPr id="2312" name="Freeform 3602">
                    <a:extLst>
                      <a:ext uri="{FF2B5EF4-FFF2-40B4-BE49-F238E27FC236}">
                        <a16:creationId xmlns:a16="http://schemas.microsoft.com/office/drawing/2014/main" id="{54ED3718-849C-4641-AE6E-F7CA6F555125}"/>
                      </a:ext>
                    </a:extLst>
                  </p:cNvPr>
                  <p:cNvSpPr/>
                  <p:nvPr/>
                </p:nvSpPr>
                <p:spPr>
                  <a:xfrm>
                    <a:off x="7378946"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3" name="Freeform 3603">
                    <a:extLst>
                      <a:ext uri="{FF2B5EF4-FFF2-40B4-BE49-F238E27FC236}">
                        <a16:creationId xmlns:a16="http://schemas.microsoft.com/office/drawing/2014/main" id="{5EAAE1D4-B6DA-4376-9083-FC721EC701F5}"/>
                      </a:ext>
                    </a:extLst>
                  </p:cNvPr>
                  <p:cNvSpPr/>
                  <p:nvPr/>
                </p:nvSpPr>
                <p:spPr>
                  <a:xfrm>
                    <a:off x="7356193" y="220999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9" name="Graphic 38">
                  <a:extLst>
                    <a:ext uri="{FF2B5EF4-FFF2-40B4-BE49-F238E27FC236}">
                      <a16:creationId xmlns:a16="http://schemas.microsoft.com/office/drawing/2014/main" id="{32F4EAA9-5763-4B54-8487-6955F4E046FB}"/>
                    </a:ext>
                  </a:extLst>
                </p:cNvPr>
                <p:cNvGrpSpPr/>
                <p:nvPr/>
              </p:nvGrpSpPr>
              <p:grpSpPr>
                <a:xfrm>
                  <a:off x="7360112" y="2188068"/>
                  <a:ext cx="45631" cy="43736"/>
                  <a:chOff x="7360112" y="2188068"/>
                  <a:chExt cx="45631" cy="43736"/>
                </a:xfrm>
              </p:grpSpPr>
              <p:sp>
                <p:nvSpPr>
                  <p:cNvPr id="2310" name="Freeform 3605">
                    <a:extLst>
                      <a:ext uri="{FF2B5EF4-FFF2-40B4-BE49-F238E27FC236}">
                        <a16:creationId xmlns:a16="http://schemas.microsoft.com/office/drawing/2014/main" id="{DCF676D6-8DCC-4705-8828-225109F2FFAC}"/>
                      </a:ext>
                    </a:extLst>
                  </p:cNvPr>
                  <p:cNvSpPr/>
                  <p:nvPr/>
                </p:nvSpPr>
                <p:spPr>
                  <a:xfrm>
                    <a:off x="7382864"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1" name="Freeform 3606">
                    <a:extLst>
                      <a:ext uri="{FF2B5EF4-FFF2-40B4-BE49-F238E27FC236}">
                        <a16:creationId xmlns:a16="http://schemas.microsoft.com/office/drawing/2014/main" id="{D77C5005-EC76-4D8B-AAEE-A7DD67164D3A}"/>
                      </a:ext>
                    </a:extLst>
                  </p:cNvPr>
                  <p:cNvSpPr/>
                  <p:nvPr/>
                </p:nvSpPr>
                <p:spPr>
                  <a:xfrm>
                    <a:off x="7360112"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0" name="Graphic 38">
                  <a:extLst>
                    <a:ext uri="{FF2B5EF4-FFF2-40B4-BE49-F238E27FC236}">
                      <a16:creationId xmlns:a16="http://schemas.microsoft.com/office/drawing/2014/main" id="{E29DE4A3-5AE7-4A51-8D57-E6F8C9481938}"/>
                    </a:ext>
                  </a:extLst>
                </p:cNvPr>
                <p:cNvGrpSpPr/>
                <p:nvPr/>
              </p:nvGrpSpPr>
              <p:grpSpPr>
                <a:xfrm>
                  <a:off x="7424072" y="2193362"/>
                  <a:ext cx="45505" cy="43862"/>
                  <a:chOff x="7424072" y="2193362"/>
                  <a:chExt cx="45505" cy="43862"/>
                </a:xfrm>
              </p:grpSpPr>
              <p:sp>
                <p:nvSpPr>
                  <p:cNvPr id="2308" name="Freeform 3608">
                    <a:extLst>
                      <a:ext uri="{FF2B5EF4-FFF2-40B4-BE49-F238E27FC236}">
                        <a16:creationId xmlns:a16="http://schemas.microsoft.com/office/drawing/2014/main" id="{BF2DEC75-DF6E-4BDB-A6D4-417B5B6C15CA}"/>
                      </a:ext>
                    </a:extLst>
                  </p:cNvPr>
                  <p:cNvSpPr/>
                  <p:nvPr/>
                </p:nvSpPr>
                <p:spPr>
                  <a:xfrm>
                    <a:off x="7446824"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9" name="Freeform 3609">
                    <a:extLst>
                      <a:ext uri="{FF2B5EF4-FFF2-40B4-BE49-F238E27FC236}">
                        <a16:creationId xmlns:a16="http://schemas.microsoft.com/office/drawing/2014/main" id="{282FFFA6-AB73-40F2-96C2-9B50A021C3E7}"/>
                      </a:ext>
                    </a:extLst>
                  </p:cNvPr>
                  <p:cNvSpPr/>
                  <p:nvPr/>
                </p:nvSpPr>
                <p:spPr>
                  <a:xfrm>
                    <a:off x="7424072"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1" name="Graphic 38">
                  <a:extLst>
                    <a:ext uri="{FF2B5EF4-FFF2-40B4-BE49-F238E27FC236}">
                      <a16:creationId xmlns:a16="http://schemas.microsoft.com/office/drawing/2014/main" id="{0CE6E1D8-30FA-4637-9A8E-D80345225E34}"/>
                    </a:ext>
                  </a:extLst>
                </p:cNvPr>
                <p:cNvGrpSpPr/>
                <p:nvPr/>
              </p:nvGrpSpPr>
              <p:grpSpPr>
                <a:xfrm>
                  <a:off x="7448720" y="2193362"/>
                  <a:ext cx="45505" cy="43862"/>
                  <a:chOff x="7448720" y="2193362"/>
                  <a:chExt cx="45505" cy="43862"/>
                </a:xfrm>
              </p:grpSpPr>
              <p:sp>
                <p:nvSpPr>
                  <p:cNvPr id="2306" name="Freeform 3611">
                    <a:extLst>
                      <a:ext uri="{FF2B5EF4-FFF2-40B4-BE49-F238E27FC236}">
                        <a16:creationId xmlns:a16="http://schemas.microsoft.com/office/drawing/2014/main" id="{C8FD8CA5-D5C9-4A84-A592-1E489F13BA08}"/>
                      </a:ext>
                    </a:extLst>
                  </p:cNvPr>
                  <p:cNvSpPr/>
                  <p:nvPr/>
                </p:nvSpPr>
                <p:spPr>
                  <a:xfrm>
                    <a:off x="7471473"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7" name="Freeform 3612">
                    <a:extLst>
                      <a:ext uri="{FF2B5EF4-FFF2-40B4-BE49-F238E27FC236}">
                        <a16:creationId xmlns:a16="http://schemas.microsoft.com/office/drawing/2014/main" id="{2D2E5377-3E9D-462B-92BF-3F2AD418406E}"/>
                      </a:ext>
                    </a:extLst>
                  </p:cNvPr>
                  <p:cNvSpPr/>
                  <p:nvPr/>
                </p:nvSpPr>
                <p:spPr>
                  <a:xfrm>
                    <a:off x="7448720"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2" name="Graphic 38">
                  <a:extLst>
                    <a:ext uri="{FF2B5EF4-FFF2-40B4-BE49-F238E27FC236}">
                      <a16:creationId xmlns:a16="http://schemas.microsoft.com/office/drawing/2014/main" id="{0B49C7BA-F940-46AB-88FB-E502AE687B96}"/>
                    </a:ext>
                  </a:extLst>
                </p:cNvPr>
                <p:cNvGrpSpPr/>
                <p:nvPr/>
              </p:nvGrpSpPr>
              <p:grpSpPr>
                <a:xfrm>
                  <a:off x="7479689" y="2193362"/>
                  <a:ext cx="45505" cy="43862"/>
                  <a:chOff x="7479689" y="2193362"/>
                  <a:chExt cx="45505" cy="43862"/>
                </a:xfrm>
              </p:grpSpPr>
              <p:sp>
                <p:nvSpPr>
                  <p:cNvPr id="2304" name="Freeform 3614">
                    <a:extLst>
                      <a:ext uri="{FF2B5EF4-FFF2-40B4-BE49-F238E27FC236}">
                        <a16:creationId xmlns:a16="http://schemas.microsoft.com/office/drawing/2014/main" id="{EBA64A92-D194-415D-B1A2-F00C1730192F}"/>
                      </a:ext>
                    </a:extLst>
                  </p:cNvPr>
                  <p:cNvSpPr/>
                  <p:nvPr/>
                </p:nvSpPr>
                <p:spPr>
                  <a:xfrm>
                    <a:off x="7502442"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5" name="Freeform 3615">
                    <a:extLst>
                      <a:ext uri="{FF2B5EF4-FFF2-40B4-BE49-F238E27FC236}">
                        <a16:creationId xmlns:a16="http://schemas.microsoft.com/office/drawing/2014/main" id="{EF1C5C43-D6A5-4C37-8141-A8E61F2EE1E9}"/>
                      </a:ext>
                    </a:extLst>
                  </p:cNvPr>
                  <p:cNvSpPr/>
                  <p:nvPr/>
                </p:nvSpPr>
                <p:spPr>
                  <a:xfrm>
                    <a:off x="7479689"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3" name="Graphic 38">
                  <a:extLst>
                    <a:ext uri="{FF2B5EF4-FFF2-40B4-BE49-F238E27FC236}">
                      <a16:creationId xmlns:a16="http://schemas.microsoft.com/office/drawing/2014/main" id="{02215592-2E47-4FB2-8C51-437880DE9B49}"/>
                    </a:ext>
                  </a:extLst>
                </p:cNvPr>
                <p:cNvGrpSpPr/>
                <p:nvPr/>
              </p:nvGrpSpPr>
              <p:grpSpPr>
                <a:xfrm>
                  <a:off x="7650081" y="2197395"/>
                  <a:ext cx="45631" cy="43736"/>
                  <a:chOff x="7650081" y="2197395"/>
                  <a:chExt cx="45631" cy="43736"/>
                </a:xfrm>
              </p:grpSpPr>
              <p:sp>
                <p:nvSpPr>
                  <p:cNvPr id="2302" name="Freeform 3617">
                    <a:extLst>
                      <a:ext uri="{FF2B5EF4-FFF2-40B4-BE49-F238E27FC236}">
                        <a16:creationId xmlns:a16="http://schemas.microsoft.com/office/drawing/2014/main" id="{6ACFA695-1570-4C82-95EC-A5A3A6B79900}"/>
                      </a:ext>
                    </a:extLst>
                  </p:cNvPr>
                  <p:cNvSpPr/>
                  <p:nvPr/>
                </p:nvSpPr>
                <p:spPr>
                  <a:xfrm>
                    <a:off x="7672834" y="2197395"/>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3" name="Freeform 3618">
                    <a:extLst>
                      <a:ext uri="{FF2B5EF4-FFF2-40B4-BE49-F238E27FC236}">
                        <a16:creationId xmlns:a16="http://schemas.microsoft.com/office/drawing/2014/main" id="{A3249691-FE76-4E20-A2F0-35F9E570EDC0}"/>
                      </a:ext>
                    </a:extLst>
                  </p:cNvPr>
                  <p:cNvSpPr/>
                  <p:nvPr/>
                </p:nvSpPr>
                <p:spPr>
                  <a:xfrm>
                    <a:off x="7650081" y="2219200"/>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4" name="Graphic 38">
                  <a:extLst>
                    <a:ext uri="{FF2B5EF4-FFF2-40B4-BE49-F238E27FC236}">
                      <a16:creationId xmlns:a16="http://schemas.microsoft.com/office/drawing/2014/main" id="{4EC18E0B-0CC8-481B-8777-731DF1677175}"/>
                    </a:ext>
                  </a:extLst>
                </p:cNvPr>
                <p:cNvGrpSpPr/>
                <p:nvPr/>
              </p:nvGrpSpPr>
              <p:grpSpPr>
                <a:xfrm>
                  <a:off x="7679027" y="2207857"/>
                  <a:ext cx="45505" cy="43736"/>
                  <a:chOff x="7679027" y="2207857"/>
                  <a:chExt cx="45505" cy="43736"/>
                </a:xfrm>
              </p:grpSpPr>
              <p:sp>
                <p:nvSpPr>
                  <p:cNvPr id="2300" name="Freeform 3620">
                    <a:extLst>
                      <a:ext uri="{FF2B5EF4-FFF2-40B4-BE49-F238E27FC236}">
                        <a16:creationId xmlns:a16="http://schemas.microsoft.com/office/drawing/2014/main" id="{1DA0EF13-24A1-47F3-B5DF-768F5C99CC7E}"/>
                      </a:ext>
                    </a:extLst>
                  </p:cNvPr>
                  <p:cNvSpPr/>
                  <p:nvPr/>
                </p:nvSpPr>
                <p:spPr>
                  <a:xfrm>
                    <a:off x="7701780" y="220785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1" name="Freeform 3621">
                    <a:extLst>
                      <a:ext uri="{FF2B5EF4-FFF2-40B4-BE49-F238E27FC236}">
                        <a16:creationId xmlns:a16="http://schemas.microsoft.com/office/drawing/2014/main" id="{282D4BEE-EBA4-49DE-B9FD-12598823872D}"/>
                      </a:ext>
                    </a:extLst>
                  </p:cNvPr>
                  <p:cNvSpPr/>
                  <p:nvPr/>
                </p:nvSpPr>
                <p:spPr>
                  <a:xfrm>
                    <a:off x="7679027" y="2229662"/>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5" name="Graphic 38">
                  <a:extLst>
                    <a:ext uri="{FF2B5EF4-FFF2-40B4-BE49-F238E27FC236}">
                      <a16:creationId xmlns:a16="http://schemas.microsoft.com/office/drawing/2014/main" id="{B8E36EE0-A3AF-4E0D-B68C-E9790393FE3A}"/>
                    </a:ext>
                  </a:extLst>
                </p:cNvPr>
                <p:cNvGrpSpPr/>
                <p:nvPr/>
              </p:nvGrpSpPr>
              <p:grpSpPr>
                <a:xfrm>
                  <a:off x="7693817" y="2207857"/>
                  <a:ext cx="45631" cy="43736"/>
                  <a:chOff x="7693817" y="2207857"/>
                  <a:chExt cx="45631" cy="43736"/>
                </a:xfrm>
              </p:grpSpPr>
              <p:sp>
                <p:nvSpPr>
                  <p:cNvPr id="2298" name="Freeform 3623">
                    <a:extLst>
                      <a:ext uri="{FF2B5EF4-FFF2-40B4-BE49-F238E27FC236}">
                        <a16:creationId xmlns:a16="http://schemas.microsoft.com/office/drawing/2014/main" id="{BB781D97-3357-48FA-AE5E-CCBC0051BD0A}"/>
                      </a:ext>
                    </a:extLst>
                  </p:cNvPr>
                  <p:cNvSpPr/>
                  <p:nvPr/>
                </p:nvSpPr>
                <p:spPr>
                  <a:xfrm>
                    <a:off x="7716569" y="220785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9" name="Freeform 3624">
                    <a:extLst>
                      <a:ext uri="{FF2B5EF4-FFF2-40B4-BE49-F238E27FC236}">
                        <a16:creationId xmlns:a16="http://schemas.microsoft.com/office/drawing/2014/main" id="{A38FF0DA-5082-4462-97B2-456A4FFFED5E}"/>
                      </a:ext>
                    </a:extLst>
                  </p:cNvPr>
                  <p:cNvSpPr/>
                  <p:nvPr/>
                </p:nvSpPr>
                <p:spPr>
                  <a:xfrm>
                    <a:off x="7693817" y="2229662"/>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6" name="Graphic 38">
                  <a:extLst>
                    <a:ext uri="{FF2B5EF4-FFF2-40B4-BE49-F238E27FC236}">
                      <a16:creationId xmlns:a16="http://schemas.microsoft.com/office/drawing/2014/main" id="{9498DB2E-034E-469E-9D7E-44DECDD0450A}"/>
                    </a:ext>
                  </a:extLst>
                </p:cNvPr>
                <p:cNvGrpSpPr/>
                <p:nvPr/>
              </p:nvGrpSpPr>
              <p:grpSpPr>
                <a:xfrm>
                  <a:off x="7716569" y="2217310"/>
                  <a:ext cx="45631" cy="43862"/>
                  <a:chOff x="7716569" y="2217310"/>
                  <a:chExt cx="45631" cy="43862"/>
                </a:xfrm>
              </p:grpSpPr>
              <p:sp>
                <p:nvSpPr>
                  <p:cNvPr id="2296" name="Freeform 3626">
                    <a:extLst>
                      <a:ext uri="{FF2B5EF4-FFF2-40B4-BE49-F238E27FC236}">
                        <a16:creationId xmlns:a16="http://schemas.microsoft.com/office/drawing/2014/main" id="{A4DEDB75-547C-4152-993A-1AF08B1A8E06}"/>
                      </a:ext>
                    </a:extLst>
                  </p:cNvPr>
                  <p:cNvSpPr/>
                  <p:nvPr/>
                </p:nvSpPr>
                <p:spPr>
                  <a:xfrm>
                    <a:off x="7739448"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7" name="Freeform 3627">
                    <a:extLst>
                      <a:ext uri="{FF2B5EF4-FFF2-40B4-BE49-F238E27FC236}">
                        <a16:creationId xmlns:a16="http://schemas.microsoft.com/office/drawing/2014/main" id="{964E9E03-BCEC-43FB-9B20-D88901B068E5}"/>
                      </a:ext>
                    </a:extLst>
                  </p:cNvPr>
                  <p:cNvSpPr/>
                  <p:nvPr/>
                </p:nvSpPr>
                <p:spPr>
                  <a:xfrm>
                    <a:off x="7716569"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7" name="Graphic 38">
                  <a:extLst>
                    <a:ext uri="{FF2B5EF4-FFF2-40B4-BE49-F238E27FC236}">
                      <a16:creationId xmlns:a16="http://schemas.microsoft.com/office/drawing/2014/main" id="{AA68185F-E8FC-4C78-9D0A-A1696C54428F}"/>
                    </a:ext>
                  </a:extLst>
                </p:cNvPr>
                <p:cNvGrpSpPr/>
                <p:nvPr/>
              </p:nvGrpSpPr>
              <p:grpSpPr>
                <a:xfrm>
                  <a:off x="7728325" y="2217310"/>
                  <a:ext cx="45505" cy="43862"/>
                  <a:chOff x="7728325" y="2217310"/>
                  <a:chExt cx="45505" cy="43862"/>
                </a:xfrm>
              </p:grpSpPr>
              <p:sp>
                <p:nvSpPr>
                  <p:cNvPr id="2294" name="Freeform 3629">
                    <a:extLst>
                      <a:ext uri="{FF2B5EF4-FFF2-40B4-BE49-F238E27FC236}">
                        <a16:creationId xmlns:a16="http://schemas.microsoft.com/office/drawing/2014/main" id="{FF606EB5-57D7-44A6-A734-64C0DE10455F}"/>
                      </a:ext>
                    </a:extLst>
                  </p:cNvPr>
                  <p:cNvSpPr/>
                  <p:nvPr/>
                </p:nvSpPr>
                <p:spPr>
                  <a:xfrm>
                    <a:off x="7751077"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5" name="Freeform 3630">
                    <a:extLst>
                      <a:ext uri="{FF2B5EF4-FFF2-40B4-BE49-F238E27FC236}">
                        <a16:creationId xmlns:a16="http://schemas.microsoft.com/office/drawing/2014/main" id="{78182884-D1F0-4906-90E0-EAC97E147420}"/>
                      </a:ext>
                    </a:extLst>
                  </p:cNvPr>
                  <p:cNvSpPr/>
                  <p:nvPr/>
                </p:nvSpPr>
                <p:spPr>
                  <a:xfrm>
                    <a:off x="7728325"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8" name="Graphic 38">
                  <a:extLst>
                    <a:ext uri="{FF2B5EF4-FFF2-40B4-BE49-F238E27FC236}">
                      <a16:creationId xmlns:a16="http://schemas.microsoft.com/office/drawing/2014/main" id="{8EDFEE8E-2F24-4A87-AF3F-E8CEDFA2F727}"/>
                    </a:ext>
                  </a:extLst>
                </p:cNvPr>
                <p:cNvGrpSpPr/>
                <p:nvPr/>
              </p:nvGrpSpPr>
              <p:grpSpPr>
                <a:xfrm>
                  <a:off x="7739448" y="2217310"/>
                  <a:ext cx="45505" cy="43862"/>
                  <a:chOff x="7739448" y="2217310"/>
                  <a:chExt cx="45505" cy="43862"/>
                </a:xfrm>
              </p:grpSpPr>
              <p:sp>
                <p:nvSpPr>
                  <p:cNvPr id="2292" name="Freeform 3632">
                    <a:extLst>
                      <a:ext uri="{FF2B5EF4-FFF2-40B4-BE49-F238E27FC236}">
                        <a16:creationId xmlns:a16="http://schemas.microsoft.com/office/drawing/2014/main" id="{1456FAEC-3B87-4AC8-A861-3AA541C743E1}"/>
                      </a:ext>
                    </a:extLst>
                  </p:cNvPr>
                  <p:cNvSpPr/>
                  <p:nvPr/>
                </p:nvSpPr>
                <p:spPr>
                  <a:xfrm>
                    <a:off x="7762201"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3" name="Freeform 3633">
                    <a:extLst>
                      <a:ext uri="{FF2B5EF4-FFF2-40B4-BE49-F238E27FC236}">
                        <a16:creationId xmlns:a16="http://schemas.microsoft.com/office/drawing/2014/main" id="{52A825E9-9CE4-463D-9B33-AD8ACD441A08}"/>
                      </a:ext>
                    </a:extLst>
                  </p:cNvPr>
                  <p:cNvSpPr/>
                  <p:nvPr/>
                </p:nvSpPr>
                <p:spPr>
                  <a:xfrm>
                    <a:off x="7739448"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9" name="Graphic 38">
                  <a:extLst>
                    <a:ext uri="{FF2B5EF4-FFF2-40B4-BE49-F238E27FC236}">
                      <a16:creationId xmlns:a16="http://schemas.microsoft.com/office/drawing/2014/main" id="{6DC217BC-5864-4AAC-BFC2-82EF56A5CD75}"/>
                    </a:ext>
                  </a:extLst>
                </p:cNvPr>
                <p:cNvGrpSpPr/>
                <p:nvPr/>
              </p:nvGrpSpPr>
              <p:grpSpPr>
                <a:xfrm>
                  <a:off x="7750572" y="2217310"/>
                  <a:ext cx="45631" cy="43862"/>
                  <a:chOff x="7750572" y="2217310"/>
                  <a:chExt cx="45631" cy="43862"/>
                </a:xfrm>
              </p:grpSpPr>
              <p:sp>
                <p:nvSpPr>
                  <p:cNvPr id="2290" name="Freeform 3635">
                    <a:extLst>
                      <a:ext uri="{FF2B5EF4-FFF2-40B4-BE49-F238E27FC236}">
                        <a16:creationId xmlns:a16="http://schemas.microsoft.com/office/drawing/2014/main" id="{FEB0E51B-FE98-4594-A706-19852D20D35A}"/>
                      </a:ext>
                    </a:extLst>
                  </p:cNvPr>
                  <p:cNvSpPr/>
                  <p:nvPr/>
                </p:nvSpPr>
                <p:spPr>
                  <a:xfrm>
                    <a:off x="777332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1" name="Freeform 3636">
                    <a:extLst>
                      <a:ext uri="{FF2B5EF4-FFF2-40B4-BE49-F238E27FC236}">
                        <a16:creationId xmlns:a16="http://schemas.microsoft.com/office/drawing/2014/main" id="{00CD15F7-62A5-4ADC-8747-16F1C6987E5D}"/>
                      </a:ext>
                    </a:extLst>
                  </p:cNvPr>
                  <p:cNvSpPr/>
                  <p:nvPr/>
                </p:nvSpPr>
                <p:spPr>
                  <a:xfrm>
                    <a:off x="7750572"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0" name="Graphic 38">
                  <a:extLst>
                    <a:ext uri="{FF2B5EF4-FFF2-40B4-BE49-F238E27FC236}">
                      <a16:creationId xmlns:a16="http://schemas.microsoft.com/office/drawing/2014/main" id="{BAAAB6C2-F5D0-4197-B591-5786F3775B45}"/>
                    </a:ext>
                  </a:extLst>
                </p:cNvPr>
                <p:cNvGrpSpPr/>
                <p:nvPr/>
              </p:nvGrpSpPr>
              <p:grpSpPr>
                <a:xfrm>
                  <a:off x="7761695" y="2217310"/>
                  <a:ext cx="45631" cy="43862"/>
                  <a:chOff x="7761695" y="2217310"/>
                  <a:chExt cx="45631" cy="43862"/>
                </a:xfrm>
              </p:grpSpPr>
              <p:sp>
                <p:nvSpPr>
                  <p:cNvPr id="2288" name="Freeform 3638">
                    <a:extLst>
                      <a:ext uri="{FF2B5EF4-FFF2-40B4-BE49-F238E27FC236}">
                        <a16:creationId xmlns:a16="http://schemas.microsoft.com/office/drawing/2014/main" id="{F0214883-7F9B-4B68-881A-35649F8DDB2E}"/>
                      </a:ext>
                    </a:extLst>
                  </p:cNvPr>
                  <p:cNvSpPr/>
                  <p:nvPr/>
                </p:nvSpPr>
                <p:spPr>
                  <a:xfrm>
                    <a:off x="778457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9" name="Freeform 3639">
                    <a:extLst>
                      <a:ext uri="{FF2B5EF4-FFF2-40B4-BE49-F238E27FC236}">
                        <a16:creationId xmlns:a16="http://schemas.microsoft.com/office/drawing/2014/main" id="{0D708B3D-773C-43C7-B0E5-377087BFCD59}"/>
                      </a:ext>
                    </a:extLst>
                  </p:cNvPr>
                  <p:cNvSpPr/>
                  <p:nvPr/>
                </p:nvSpPr>
                <p:spPr>
                  <a:xfrm>
                    <a:off x="7761695"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1" name="Graphic 38">
                  <a:extLst>
                    <a:ext uri="{FF2B5EF4-FFF2-40B4-BE49-F238E27FC236}">
                      <a16:creationId xmlns:a16="http://schemas.microsoft.com/office/drawing/2014/main" id="{5913B3A5-82FE-4AD2-9C59-6C34B5D47568}"/>
                    </a:ext>
                  </a:extLst>
                </p:cNvPr>
                <p:cNvGrpSpPr/>
                <p:nvPr/>
              </p:nvGrpSpPr>
              <p:grpSpPr>
                <a:xfrm>
                  <a:off x="7779392" y="2217310"/>
                  <a:ext cx="45631" cy="43862"/>
                  <a:chOff x="7779392" y="2217310"/>
                  <a:chExt cx="45631" cy="43862"/>
                </a:xfrm>
              </p:grpSpPr>
              <p:sp>
                <p:nvSpPr>
                  <p:cNvPr id="2286" name="Freeform 3641">
                    <a:extLst>
                      <a:ext uri="{FF2B5EF4-FFF2-40B4-BE49-F238E27FC236}">
                        <a16:creationId xmlns:a16="http://schemas.microsoft.com/office/drawing/2014/main" id="{1837EEDF-68C5-4C93-84BA-19FC400DBE4A}"/>
                      </a:ext>
                    </a:extLst>
                  </p:cNvPr>
                  <p:cNvSpPr/>
                  <p:nvPr/>
                </p:nvSpPr>
                <p:spPr>
                  <a:xfrm>
                    <a:off x="780214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7" name="Freeform 3642">
                    <a:extLst>
                      <a:ext uri="{FF2B5EF4-FFF2-40B4-BE49-F238E27FC236}">
                        <a16:creationId xmlns:a16="http://schemas.microsoft.com/office/drawing/2014/main" id="{14105C8C-171D-42E2-B87F-1A05E802A0F6}"/>
                      </a:ext>
                    </a:extLst>
                  </p:cNvPr>
                  <p:cNvSpPr/>
                  <p:nvPr/>
                </p:nvSpPr>
                <p:spPr>
                  <a:xfrm>
                    <a:off x="7779392"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2" name="Graphic 38">
                  <a:extLst>
                    <a:ext uri="{FF2B5EF4-FFF2-40B4-BE49-F238E27FC236}">
                      <a16:creationId xmlns:a16="http://schemas.microsoft.com/office/drawing/2014/main" id="{65BD6F6F-B5B1-44DF-BCEC-4870B2B401B5}"/>
                    </a:ext>
                  </a:extLst>
                </p:cNvPr>
                <p:cNvGrpSpPr/>
                <p:nvPr/>
              </p:nvGrpSpPr>
              <p:grpSpPr>
                <a:xfrm>
                  <a:off x="7797088" y="2217310"/>
                  <a:ext cx="45505" cy="43862"/>
                  <a:chOff x="7797088" y="2217310"/>
                  <a:chExt cx="45505" cy="43862"/>
                </a:xfrm>
              </p:grpSpPr>
              <p:sp>
                <p:nvSpPr>
                  <p:cNvPr id="2284" name="Freeform 3644">
                    <a:extLst>
                      <a:ext uri="{FF2B5EF4-FFF2-40B4-BE49-F238E27FC236}">
                        <a16:creationId xmlns:a16="http://schemas.microsoft.com/office/drawing/2014/main" id="{4DADADFD-655F-4FC4-8C4A-1B4D2DA4DA00}"/>
                      </a:ext>
                    </a:extLst>
                  </p:cNvPr>
                  <p:cNvSpPr/>
                  <p:nvPr/>
                </p:nvSpPr>
                <p:spPr>
                  <a:xfrm>
                    <a:off x="7819841"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5" name="Freeform 3645">
                    <a:extLst>
                      <a:ext uri="{FF2B5EF4-FFF2-40B4-BE49-F238E27FC236}">
                        <a16:creationId xmlns:a16="http://schemas.microsoft.com/office/drawing/2014/main" id="{B59AA24B-B1DE-4557-9CFD-785CCF1D45F2}"/>
                      </a:ext>
                    </a:extLst>
                  </p:cNvPr>
                  <p:cNvSpPr/>
                  <p:nvPr/>
                </p:nvSpPr>
                <p:spPr>
                  <a:xfrm>
                    <a:off x="7797088"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3" name="Graphic 38">
                  <a:extLst>
                    <a:ext uri="{FF2B5EF4-FFF2-40B4-BE49-F238E27FC236}">
                      <a16:creationId xmlns:a16="http://schemas.microsoft.com/office/drawing/2014/main" id="{CAC15839-3DC4-42D4-9B7D-8CFB6F9AF16A}"/>
                    </a:ext>
                  </a:extLst>
                </p:cNvPr>
                <p:cNvGrpSpPr/>
                <p:nvPr/>
              </p:nvGrpSpPr>
              <p:grpSpPr>
                <a:xfrm>
                  <a:off x="7799111" y="2217310"/>
                  <a:ext cx="45505" cy="43862"/>
                  <a:chOff x="7799111" y="2217310"/>
                  <a:chExt cx="45505" cy="43862"/>
                </a:xfrm>
              </p:grpSpPr>
              <p:sp>
                <p:nvSpPr>
                  <p:cNvPr id="2282" name="Freeform 3647">
                    <a:extLst>
                      <a:ext uri="{FF2B5EF4-FFF2-40B4-BE49-F238E27FC236}">
                        <a16:creationId xmlns:a16="http://schemas.microsoft.com/office/drawing/2014/main" id="{5CA38B30-AF41-47F9-A6A6-D5B009566EF8}"/>
                      </a:ext>
                    </a:extLst>
                  </p:cNvPr>
                  <p:cNvSpPr/>
                  <p:nvPr/>
                </p:nvSpPr>
                <p:spPr>
                  <a:xfrm>
                    <a:off x="7821863"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3" name="Freeform 3648">
                    <a:extLst>
                      <a:ext uri="{FF2B5EF4-FFF2-40B4-BE49-F238E27FC236}">
                        <a16:creationId xmlns:a16="http://schemas.microsoft.com/office/drawing/2014/main" id="{83AB0320-8BB9-4FE6-AF22-88E047F30FD6}"/>
                      </a:ext>
                    </a:extLst>
                  </p:cNvPr>
                  <p:cNvSpPr/>
                  <p:nvPr/>
                </p:nvSpPr>
                <p:spPr>
                  <a:xfrm>
                    <a:off x="7799111"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4" name="Graphic 38">
                  <a:extLst>
                    <a:ext uri="{FF2B5EF4-FFF2-40B4-BE49-F238E27FC236}">
                      <a16:creationId xmlns:a16="http://schemas.microsoft.com/office/drawing/2014/main" id="{5669C323-13C1-4CC5-8692-7E9067042A5D}"/>
                    </a:ext>
                  </a:extLst>
                </p:cNvPr>
                <p:cNvGrpSpPr/>
                <p:nvPr/>
              </p:nvGrpSpPr>
              <p:grpSpPr>
                <a:xfrm>
                  <a:off x="7809981" y="2222604"/>
                  <a:ext cx="45631" cy="43736"/>
                  <a:chOff x="7809981" y="2222604"/>
                  <a:chExt cx="45631" cy="43736"/>
                </a:xfrm>
              </p:grpSpPr>
              <p:sp>
                <p:nvSpPr>
                  <p:cNvPr id="2280" name="Freeform 3650">
                    <a:extLst>
                      <a:ext uri="{FF2B5EF4-FFF2-40B4-BE49-F238E27FC236}">
                        <a16:creationId xmlns:a16="http://schemas.microsoft.com/office/drawing/2014/main" id="{73BA3832-A379-4B38-8B09-88544BA14011}"/>
                      </a:ext>
                    </a:extLst>
                  </p:cNvPr>
                  <p:cNvSpPr/>
                  <p:nvPr/>
                </p:nvSpPr>
                <p:spPr>
                  <a:xfrm>
                    <a:off x="7832734"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1" name="Freeform 3651">
                    <a:extLst>
                      <a:ext uri="{FF2B5EF4-FFF2-40B4-BE49-F238E27FC236}">
                        <a16:creationId xmlns:a16="http://schemas.microsoft.com/office/drawing/2014/main" id="{1D735486-212E-4DD4-AA53-662D58E01641}"/>
                      </a:ext>
                    </a:extLst>
                  </p:cNvPr>
                  <p:cNvSpPr/>
                  <p:nvPr/>
                </p:nvSpPr>
                <p:spPr>
                  <a:xfrm>
                    <a:off x="7809981"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5" name="Graphic 38">
                  <a:extLst>
                    <a:ext uri="{FF2B5EF4-FFF2-40B4-BE49-F238E27FC236}">
                      <a16:creationId xmlns:a16="http://schemas.microsoft.com/office/drawing/2014/main" id="{60107E4E-5E0D-4CEA-8BEA-00E655133C55}"/>
                    </a:ext>
                  </a:extLst>
                </p:cNvPr>
                <p:cNvGrpSpPr/>
                <p:nvPr/>
              </p:nvGrpSpPr>
              <p:grpSpPr>
                <a:xfrm>
                  <a:off x="7814911" y="2222604"/>
                  <a:ext cx="45505" cy="43736"/>
                  <a:chOff x="7814911" y="2222604"/>
                  <a:chExt cx="45505" cy="43736"/>
                </a:xfrm>
              </p:grpSpPr>
              <p:sp>
                <p:nvSpPr>
                  <p:cNvPr id="2278" name="Freeform 3653">
                    <a:extLst>
                      <a:ext uri="{FF2B5EF4-FFF2-40B4-BE49-F238E27FC236}">
                        <a16:creationId xmlns:a16="http://schemas.microsoft.com/office/drawing/2014/main" id="{31FCA572-605A-4EC9-8CC6-DC18A5F0C602}"/>
                      </a:ext>
                    </a:extLst>
                  </p:cNvPr>
                  <p:cNvSpPr/>
                  <p:nvPr/>
                </p:nvSpPr>
                <p:spPr>
                  <a:xfrm>
                    <a:off x="7837664"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9" name="Freeform 3654">
                    <a:extLst>
                      <a:ext uri="{FF2B5EF4-FFF2-40B4-BE49-F238E27FC236}">
                        <a16:creationId xmlns:a16="http://schemas.microsoft.com/office/drawing/2014/main" id="{67A2F969-B347-4287-906A-F7C2912A30FF}"/>
                      </a:ext>
                    </a:extLst>
                  </p:cNvPr>
                  <p:cNvSpPr/>
                  <p:nvPr/>
                </p:nvSpPr>
                <p:spPr>
                  <a:xfrm>
                    <a:off x="7814911" y="22444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6" name="Graphic 38">
                  <a:extLst>
                    <a:ext uri="{FF2B5EF4-FFF2-40B4-BE49-F238E27FC236}">
                      <a16:creationId xmlns:a16="http://schemas.microsoft.com/office/drawing/2014/main" id="{A76B5363-0C9C-4D3B-93F5-1ED0FDF75B33}"/>
                    </a:ext>
                  </a:extLst>
                </p:cNvPr>
                <p:cNvGrpSpPr/>
                <p:nvPr/>
              </p:nvGrpSpPr>
              <p:grpSpPr>
                <a:xfrm>
                  <a:off x="7819714" y="2222604"/>
                  <a:ext cx="45631" cy="43736"/>
                  <a:chOff x="7819714" y="2222604"/>
                  <a:chExt cx="45631" cy="43736"/>
                </a:xfrm>
              </p:grpSpPr>
              <p:sp>
                <p:nvSpPr>
                  <p:cNvPr id="2276" name="Freeform 3656">
                    <a:extLst>
                      <a:ext uri="{FF2B5EF4-FFF2-40B4-BE49-F238E27FC236}">
                        <a16:creationId xmlns:a16="http://schemas.microsoft.com/office/drawing/2014/main" id="{C96782E5-B769-4BE5-806E-7A22C5C1DA01}"/>
                      </a:ext>
                    </a:extLst>
                  </p:cNvPr>
                  <p:cNvSpPr/>
                  <p:nvPr/>
                </p:nvSpPr>
                <p:spPr>
                  <a:xfrm>
                    <a:off x="7842593"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7" name="Freeform 3657">
                    <a:extLst>
                      <a:ext uri="{FF2B5EF4-FFF2-40B4-BE49-F238E27FC236}">
                        <a16:creationId xmlns:a16="http://schemas.microsoft.com/office/drawing/2014/main" id="{208A61D6-D1B7-4243-86D0-B2CA3A493B80}"/>
                      </a:ext>
                    </a:extLst>
                  </p:cNvPr>
                  <p:cNvSpPr/>
                  <p:nvPr/>
                </p:nvSpPr>
                <p:spPr>
                  <a:xfrm>
                    <a:off x="7819714"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7" name="Graphic 38">
                  <a:extLst>
                    <a:ext uri="{FF2B5EF4-FFF2-40B4-BE49-F238E27FC236}">
                      <a16:creationId xmlns:a16="http://schemas.microsoft.com/office/drawing/2014/main" id="{75703B4F-E0D7-4329-BCB5-4AE8CF3C80B5}"/>
                    </a:ext>
                  </a:extLst>
                </p:cNvPr>
                <p:cNvGrpSpPr/>
                <p:nvPr/>
              </p:nvGrpSpPr>
              <p:grpSpPr>
                <a:xfrm>
                  <a:off x="7824644" y="2222604"/>
                  <a:ext cx="45505" cy="43736"/>
                  <a:chOff x="7824644" y="2222604"/>
                  <a:chExt cx="45505" cy="43736"/>
                </a:xfrm>
              </p:grpSpPr>
              <p:sp>
                <p:nvSpPr>
                  <p:cNvPr id="2274" name="Freeform 3659">
                    <a:extLst>
                      <a:ext uri="{FF2B5EF4-FFF2-40B4-BE49-F238E27FC236}">
                        <a16:creationId xmlns:a16="http://schemas.microsoft.com/office/drawing/2014/main" id="{601634E6-9B1A-4106-A4C2-11DF09F8A4B4}"/>
                      </a:ext>
                    </a:extLst>
                  </p:cNvPr>
                  <p:cNvSpPr/>
                  <p:nvPr/>
                </p:nvSpPr>
                <p:spPr>
                  <a:xfrm>
                    <a:off x="7847397"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5" name="Freeform 3660">
                    <a:extLst>
                      <a:ext uri="{FF2B5EF4-FFF2-40B4-BE49-F238E27FC236}">
                        <a16:creationId xmlns:a16="http://schemas.microsoft.com/office/drawing/2014/main" id="{40EBECD4-FECB-4EF2-8468-23E76DDC628B}"/>
                      </a:ext>
                    </a:extLst>
                  </p:cNvPr>
                  <p:cNvSpPr/>
                  <p:nvPr/>
                </p:nvSpPr>
                <p:spPr>
                  <a:xfrm>
                    <a:off x="7824644" y="22444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8" name="Graphic 38">
                  <a:extLst>
                    <a:ext uri="{FF2B5EF4-FFF2-40B4-BE49-F238E27FC236}">
                      <a16:creationId xmlns:a16="http://schemas.microsoft.com/office/drawing/2014/main" id="{B5FB22EA-6CE6-4A58-AE5B-BA1203BEF35C}"/>
                    </a:ext>
                  </a:extLst>
                </p:cNvPr>
                <p:cNvGrpSpPr/>
                <p:nvPr/>
              </p:nvGrpSpPr>
              <p:grpSpPr>
                <a:xfrm>
                  <a:off x="7829447" y="2222604"/>
                  <a:ext cx="45631" cy="43736"/>
                  <a:chOff x="7829447" y="2222604"/>
                  <a:chExt cx="45631" cy="43736"/>
                </a:xfrm>
              </p:grpSpPr>
              <p:sp>
                <p:nvSpPr>
                  <p:cNvPr id="2272" name="Freeform 3662">
                    <a:extLst>
                      <a:ext uri="{FF2B5EF4-FFF2-40B4-BE49-F238E27FC236}">
                        <a16:creationId xmlns:a16="http://schemas.microsoft.com/office/drawing/2014/main" id="{93CBE585-9E31-41F2-8A14-80F306065B65}"/>
                      </a:ext>
                    </a:extLst>
                  </p:cNvPr>
                  <p:cNvSpPr/>
                  <p:nvPr/>
                </p:nvSpPr>
                <p:spPr>
                  <a:xfrm>
                    <a:off x="7852326"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3" name="Freeform 3663">
                    <a:extLst>
                      <a:ext uri="{FF2B5EF4-FFF2-40B4-BE49-F238E27FC236}">
                        <a16:creationId xmlns:a16="http://schemas.microsoft.com/office/drawing/2014/main" id="{EA2D6CA2-4E59-4184-9BA3-81F2B8761699}"/>
                      </a:ext>
                    </a:extLst>
                  </p:cNvPr>
                  <p:cNvSpPr/>
                  <p:nvPr/>
                </p:nvSpPr>
                <p:spPr>
                  <a:xfrm>
                    <a:off x="7829447"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9" name="Graphic 38">
                  <a:extLst>
                    <a:ext uri="{FF2B5EF4-FFF2-40B4-BE49-F238E27FC236}">
                      <a16:creationId xmlns:a16="http://schemas.microsoft.com/office/drawing/2014/main" id="{A9DCC332-100A-4D60-801A-260D79B619FB}"/>
                    </a:ext>
                  </a:extLst>
                </p:cNvPr>
                <p:cNvGrpSpPr/>
                <p:nvPr/>
              </p:nvGrpSpPr>
              <p:grpSpPr>
                <a:xfrm>
                  <a:off x="7834377" y="2222604"/>
                  <a:ext cx="45631" cy="43736"/>
                  <a:chOff x="7834377" y="2222604"/>
                  <a:chExt cx="45631" cy="43736"/>
                </a:xfrm>
              </p:grpSpPr>
              <p:sp>
                <p:nvSpPr>
                  <p:cNvPr id="2270" name="Freeform 3665">
                    <a:extLst>
                      <a:ext uri="{FF2B5EF4-FFF2-40B4-BE49-F238E27FC236}">
                        <a16:creationId xmlns:a16="http://schemas.microsoft.com/office/drawing/2014/main" id="{646DF7A0-BCB7-4314-A9C4-F9EC95DB34D6}"/>
                      </a:ext>
                    </a:extLst>
                  </p:cNvPr>
                  <p:cNvSpPr/>
                  <p:nvPr/>
                </p:nvSpPr>
                <p:spPr>
                  <a:xfrm>
                    <a:off x="7857130"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1" name="Freeform 3666">
                    <a:extLst>
                      <a:ext uri="{FF2B5EF4-FFF2-40B4-BE49-F238E27FC236}">
                        <a16:creationId xmlns:a16="http://schemas.microsoft.com/office/drawing/2014/main" id="{12F68989-EC6B-4E6A-92C5-2B7B04883300}"/>
                      </a:ext>
                    </a:extLst>
                  </p:cNvPr>
                  <p:cNvSpPr/>
                  <p:nvPr/>
                </p:nvSpPr>
                <p:spPr>
                  <a:xfrm>
                    <a:off x="7834377"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0" name="Graphic 38">
                  <a:extLst>
                    <a:ext uri="{FF2B5EF4-FFF2-40B4-BE49-F238E27FC236}">
                      <a16:creationId xmlns:a16="http://schemas.microsoft.com/office/drawing/2014/main" id="{4B1C0EFC-2D26-426C-872C-3059B13F2DD4}"/>
                    </a:ext>
                  </a:extLst>
                </p:cNvPr>
                <p:cNvGrpSpPr/>
                <p:nvPr/>
              </p:nvGrpSpPr>
              <p:grpSpPr>
                <a:xfrm>
                  <a:off x="7846385" y="2232813"/>
                  <a:ext cx="45631" cy="43862"/>
                  <a:chOff x="7846385" y="2232813"/>
                  <a:chExt cx="45631" cy="43862"/>
                </a:xfrm>
              </p:grpSpPr>
              <p:sp>
                <p:nvSpPr>
                  <p:cNvPr id="2268" name="Freeform 3668">
                    <a:extLst>
                      <a:ext uri="{FF2B5EF4-FFF2-40B4-BE49-F238E27FC236}">
                        <a16:creationId xmlns:a16="http://schemas.microsoft.com/office/drawing/2014/main" id="{AD31528F-9E7D-4523-8CE1-A34CD50CAC54}"/>
                      </a:ext>
                    </a:extLst>
                  </p:cNvPr>
                  <p:cNvSpPr/>
                  <p:nvPr/>
                </p:nvSpPr>
                <p:spPr>
                  <a:xfrm>
                    <a:off x="7869138" y="2232813"/>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9" name="Freeform 3669">
                    <a:extLst>
                      <a:ext uri="{FF2B5EF4-FFF2-40B4-BE49-F238E27FC236}">
                        <a16:creationId xmlns:a16="http://schemas.microsoft.com/office/drawing/2014/main" id="{476E689D-FCA9-4628-9852-AA888D081D34}"/>
                      </a:ext>
                    </a:extLst>
                  </p:cNvPr>
                  <p:cNvSpPr/>
                  <p:nvPr/>
                </p:nvSpPr>
                <p:spPr>
                  <a:xfrm>
                    <a:off x="7846385" y="22547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1" name="Graphic 38">
                  <a:extLst>
                    <a:ext uri="{FF2B5EF4-FFF2-40B4-BE49-F238E27FC236}">
                      <a16:creationId xmlns:a16="http://schemas.microsoft.com/office/drawing/2014/main" id="{2DC98903-8DAD-485B-AC51-32F1C8541713}"/>
                    </a:ext>
                  </a:extLst>
                </p:cNvPr>
                <p:cNvGrpSpPr/>
                <p:nvPr/>
              </p:nvGrpSpPr>
              <p:grpSpPr>
                <a:xfrm>
                  <a:off x="7857130" y="2244409"/>
                  <a:ext cx="45631" cy="43862"/>
                  <a:chOff x="7857130" y="2244409"/>
                  <a:chExt cx="45631" cy="43862"/>
                </a:xfrm>
              </p:grpSpPr>
              <p:sp>
                <p:nvSpPr>
                  <p:cNvPr id="2266" name="Freeform 3671">
                    <a:extLst>
                      <a:ext uri="{FF2B5EF4-FFF2-40B4-BE49-F238E27FC236}">
                        <a16:creationId xmlns:a16="http://schemas.microsoft.com/office/drawing/2014/main" id="{1958BFA0-6D42-46F8-B45F-E38DD26C8D04}"/>
                      </a:ext>
                    </a:extLst>
                  </p:cNvPr>
                  <p:cNvSpPr/>
                  <p:nvPr/>
                </p:nvSpPr>
                <p:spPr>
                  <a:xfrm>
                    <a:off x="7880009" y="2244409"/>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7" name="Freeform 3672">
                    <a:extLst>
                      <a:ext uri="{FF2B5EF4-FFF2-40B4-BE49-F238E27FC236}">
                        <a16:creationId xmlns:a16="http://schemas.microsoft.com/office/drawing/2014/main" id="{B440E9C7-423C-4B62-95E7-3212CB0EDA35}"/>
                      </a:ext>
                    </a:extLst>
                  </p:cNvPr>
                  <p:cNvSpPr/>
                  <p:nvPr/>
                </p:nvSpPr>
                <p:spPr>
                  <a:xfrm>
                    <a:off x="7857130" y="2266340"/>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2" name="Graphic 38">
                  <a:extLst>
                    <a:ext uri="{FF2B5EF4-FFF2-40B4-BE49-F238E27FC236}">
                      <a16:creationId xmlns:a16="http://schemas.microsoft.com/office/drawing/2014/main" id="{87B0BFA0-D64A-4AC3-9329-43CD4571B75C}"/>
                    </a:ext>
                  </a:extLst>
                </p:cNvPr>
                <p:cNvGrpSpPr/>
                <p:nvPr/>
              </p:nvGrpSpPr>
              <p:grpSpPr>
                <a:xfrm>
                  <a:off x="7867368" y="2247308"/>
                  <a:ext cx="45505" cy="43862"/>
                  <a:chOff x="7867368" y="2247308"/>
                  <a:chExt cx="45505" cy="43862"/>
                </a:xfrm>
              </p:grpSpPr>
              <p:sp>
                <p:nvSpPr>
                  <p:cNvPr id="2264" name="Freeform 3674">
                    <a:extLst>
                      <a:ext uri="{FF2B5EF4-FFF2-40B4-BE49-F238E27FC236}">
                        <a16:creationId xmlns:a16="http://schemas.microsoft.com/office/drawing/2014/main" id="{606C29C9-7EC3-46A9-8D9B-1E1DD5D13566}"/>
                      </a:ext>
                    </a:extLst>
                  </p:cNvPr>
                  <p:cNvSpPr/>
                  <p:nvPr/>
                </p:nvSpPr>
                <p:spPr>
                  <a:xfrm>
                    <a:off x="7890121"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5" name="Freeform 3675">
                    <a:extLst>
                      <a:ext uri="{FF2B5EF4-FFF2-40B4-BE49-F238E27FC236}">
                        <a16:creationId xmlns:a16="http://schemas.microsoft.com/office/drawing/2014/main" id="{21A9DB82-E418-4140-A362-0B644A5E96E9}"/>
                      </a:ext>
                    </a:extLst>
                  </p:cNvPr>
                  <p:cNvSpPr/>
                  <p:nvPr/>
                </p:nvSpPr>
                <p:spPr>
                  <a:xfrm>
                    <a:off x="7867368"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3" name="Graphic 38">
                  <a:extLst>
                    <a:ext uri="{FF2B5EF4-FFF2-40B4-BE49-F238E27FC236}">
                      <a16:creationId xmlns:a16="http://schemas.microsoft.com/office/drawing/2014/main" id="{E0ADCC54-8511-45C7-BC92-7E46E5C376E9}"/>
                    </a:ext>
                  </a:extLst>
                </p:cNvPr>
                <p:cNvGrpSpPr/>
                <p:nvPr/>
              </p:nvGrpSpPr>
              <p:grpSpPr>
                <a:xfrm>
                  <a:off x="7873309" y="2247308"/>
                  <a:ext cx="45631" cy="43862"/>
                  <a:chOff x="7873309" y="2247308"/>
                  <a:chExt cx="45631" cy="43862"/>
                </a:xfrm>
              </p:grpSpPr>
              <p:sp>
                <p:nvSpPr>
                  <p:cNvPr id="2262" name="Freeform 3677">
                    <a:extLst>
                      <a:ext uri="{FF2B5EF4-FFF2-40B4-BE49-F238E27FC236}">
                        <a16:creationId xmlns:a16="http://schemas.microsoft.com/office/drawing/2014/main" id="{2F27ADBE-728C-48C8-97B7-B2D26971D4DB}"/>
                      </a:ext>
                    </a:extLst>
                  </p:cNvPr>
                  <p:cNvSpPr/>
                  <p:nvPr/>
                </p:nvSpPr>
                <p:spPr>
                  <a:xfrm>
                    <a:off x="7896062"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3" name="Freeform 3678">
                    <a:extLst>
                      <a:ext uri="{FF2B5EF4-FFF2-40B4-BE49-F238E27FC236}">
                        <a16:creationId xmlns:a16="http://schemas.microsoft.com/office/drawing/2014/main" id="{ACC19D71-CC81-42FA-8285-BCB5AF95E54F}"/>
                      </a:ext>
                    </a:extLst>
                  </p:cNvPr>
                  <p:cNvSpPr/>
                  <p:nvPr/>
                </p:nvSpPr>
                <p:spPr>
                  <a:xfrm>
                    <a:off x="7873309" y="226923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4" name="Graphic 38">
                  <a:extLst>
                    <a:ext uri="{FF2B5EF4-FFF2-40B4-BE49-F238E27FC236}">
                      <a16:creationId xmlns:a16="http://schemas.microsoft.com/office/drawing/2014/main" id="{2326AD69-2A04-41AF-8463-69E2A1CCF482}"/>
                    </a:ext>
                  </a:extLst>
                </p:cNvPr>
                <p:cNvGrpSpPr/>
                <p:nvPr/>
              </p:nvGrpSpPr>
              <p:grpSpPr>
                <a:xfrm>
                  <a:off x="7879377" y="2247308"/>
                  <a:ext cx="45505" cy="43862"/>
                  <a:chOff x="7879377" y="2247308"/>
                  <a:chExt cx="45505" cy="43862"/>
                </a:xfrm>
              </p:grpSpPr>
              <p:sp>
                <p:nvSpPr>
                  <p:cNvPr id="2260" name="Freeform 3680">
                    <a:extLst>
                      <a:ext uri="{FF2B5EF4-FFF2-40B4-BE49-F238E27FC236}">
                        <a16:creationId xmlns:a16="http://schemas.microsoft.com/office/drawing/2014/main" id="{01986DB7-C331-4FAB-B371-82B67D96A927}"/>
                      </a:ext>
                    </a:extLst>
                  </p:cNvPr>
                  <p:cNvSpPr/>
                  <p:nvPr/>
                </p:nvSpPr>
                <p:spPr>
                  <a:xfrm>
                    <a:off x="7902129"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1" name="Freeform 3681">
                    <a:extLst>
                      <a:ext uri="{FF2B5EF4-FFF2-40B4-BE49-F238E27FC236}">
                        <a16:creationId xmlns:a16="http://schemas.microsoft.com/office/drawing/2014/main" id="{99CA8BAD-E3D0-4AA5-9F6F-8FDBCACBD8BE}"/>
                      </a:ext>
                    </a:extLst>
                  </p:cNvPr>
                  <p:cNvSpPr/>
                  <p:nvPr/>
                </p:nvSpPr>
                <p:spPr>
                  <a:xfrm>
                    <a:off x="7879377"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5" name="Graphic 38">
                  <a:extLst>
                    <a:ext uri="{FF2B5EF4-FFF2-40B4-BE49-F238E27FC236}">
                      <a16:creationId xmlns:a16="http://schemas.microsoft.com/office/drawing/2014/main" id="{23FB8929-61C8-4D25-956E-DD89E040A406}"/>
                    </a:ext>
                  </a:extLst>
                </p:cNvPr>
                <p:cNvGrpSpPr/>
                <p:nvPr/>
              </p:nvGrpSpPr>
              <p:grpSpPr>
                <a:xfrm>
                  <a:off x="7885318" y="2247308"/>
                  <a:ext cx="45631" cy="43862"/>
                  <a:chOff x="7885318" y="2247308"/>
                  <a:chExt cx="45631" cy="43862"/>
                </a:xfrm>
              </p:grpSpPr>
              <p:sp>
                <p:nvSpPr>
                  <p:cNvPr id="2258" name="Freeform 3683">
                    <a:extLst>
                      <a:ext uri="{FF2B5EF4-FFF2-40B4-BE49-F238E27FC236}">
                        <a16:creationId xmlns:a16="http://schemas.microsoft.com/office/drawing/2014/main" id="{DC9452C0-DD82-4C8F-BDB4-C26B74A2806B}"/>
                      </a:ext>
                    </a:extLst>
                  </p:cNvPr>
                  <p:cNvSpPr/>
                  <p:nvPr/>
                </p:nvSpPr>
                <p:spPr>
                  <a:xfrm>
                    <a:off x="7908070"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9" name="Freeform 3684">
                    <a:extLst>
                      <a:ext uri="{FF2B5EF4-FFF2-40B4-BE49-F238E27FC236}">
                        <a16:creationId xmlns:a16="http://schemas.microsoft.com/office/drawing/2014/main" id="{18949F4B-ACCB-41D3-84A1-5E2683BEEB50}"/>
                      </a:ext>
                    </a:extLst>
                  </p:cNvPr>
                  <p:cNvSpPr/>
                  <p:nvPr/>
                </p:nvSpPr>
                <p:spPr>
                  <a:xfrm>
                    <a:off x="7885318" y="226923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6" name="Graphic 38">
                  <a:extLst>
                    <a:ext uri="{FF2B5EF4-FFF2-40B4-BE49-F238E27FC236}">
                      <a16:creationId xmlns:a16="http://schemas.microsoft.com/office/drawing/2014/main" id="{DC33155F-6482-40B6-90A1-24E4D90BE51B}"/>
                    </a:ext>
                  </a:extLst>
                </p:cNvPr>
                <p:cNvGrpSpPr/>
                <p:nvPr/>
              </p:nvGrpSpPr>
              <p:grpSpPr>
                <a:xfrm>
                  <a:off x="7887593" y="2247308"/>
                  <a:ext cx="45505" cy="43862"/>
                  <a:chOff x="7887593" y="2247308"/>
                  <a:chExt cx="45505" cy="43862"/>
                </a:xfrm>
              </p:grpSpPr>
              <p:sp>
                <p:nvSpPr>
                  <p:cNvPr id="2256" name="Freeform 3686">
                    <a:extLst>
                      <a:ext uri="{FF2B5EF4-FFF2-40B4-BE49-F238E27FC236}">
                        <a16:creationId xmlns:a16="http://schemas.microsoft.com/office/drawing/2014/main" id="{F257F946-4A65-442E-BDFB-2084E5E6814C}"/>
                      </a:ext>
                    </a:extLst>
                  </p:cNvPr>
                  <p:cNvSpPr/>
                  <p:nvPr/>
                </p:nvSpPr>
                <p:spPr>
                  <a:xfrm>
                    <a:off x="7910345"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7" name="Freeform 3687">
                    <a:extLst>
                      <a:ext uri="{FF2B5EF4-FFF2-40B4-BE49-F238E27FC236}">
                        <a16:creationId xmlns:a16="http://schemas.microsoft.com/office/drawing/2014/main" id="{A16D9962-3D7A-4CBD-BE8C-E0F78DA9BF98}"/>
                      </a:ext>
                    </a:extLst>
                  </p:cNvPr>
                  <p:cNvSpPr/>
                  <p:nvPr/>
                </p:nvSpPr>
                <p:spPr>
                  <a:xfrm>
                    <a:off x="7887593"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7" name="Graphic 38">
                  <a:extLst>
                    <a:ext uri="{FF2B5EF4-FFF2-40B4-BE49-F238E27FC236}">
                      <a16:creationId xmlns:a16="http://schemas.microsoft.com/office/drawing/2014/main" id="{0F5A68C5-9BCC-4D9C-95DD-B0E408E3EF72}"/>
                    </a:ext>
                  </a:extLst>
                </p:cNvPr>
                <p:cNvGrpSpPr/>
                <p:nvPr/>
              </p:nvGrpSpPr>
              <p:grpSpPr>
                <a:xfrm>
                  <a:off x="7894545" y="2258778"/>
                  <a:ext cx="45505" cy="43862"/>
                  <a:chOff x="7894545" y="2258778"/>
                  <a:chExt cx="45505" cy="43862"/>
                </a:xfrm>
              </p:grpSpPr>
              <p:sp>
                <p:nvSpPr>
                  <p:cNvPr id="2254" name="Freeform 3689">
                    <a:extLst>
                      <a:ext uri="{FF2B5EF4-FFF2-40B4-BE49-F238E27FC236}">
                        <a16:creationId xmlns:a16="http://schemas.microsoft.com/office/drawing/2014/main" id="{351FCFFB-179A-400F-A5B0-6DF78D12A1D2}"/>
                      </a:ext>
                    </a:extLst>
                  </p:cNvPr>
                  <p:cNvSpPr/>
                  <p:nvPr/>
                </p:nvSpPr>
                <p:spPr>
                  <a:xfrm>
                    <a:off x="7917298"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5" name="Freeform 3690">
                    <a:extLst>
                      <a:ext uri="{FF2B5EF4-FFF2-40B4-BE49-F238E27FC236}">
                        <a16:creationId xmlns:a16="http://schemas.microsoft.com/office/drawing/2014/main" id="{B55A6401-8DBD-4971-A787-2E2F22FA8513}"/>
                      </a:ext>
                    </a:extLst>
                  </p:cNvPr>
                  <p:cNvSpPr/>
                  <p:nvPr/>
                </p:nvSpPr>
                <p:spPr>
                  <a:xfrm>
                    <a:off x="7894545"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8" name="Graphic 38">
                  <a:extLst>
                    <a:ext uri="{FF2B5EF4-FFF2-40B4-BE49-F238E27FC236}">
                      <a16:creationId xmlns:a16="http://schemas.microsoft.com/office/drawing/2014/main" id="{EC2CCD33-49D7-45B5-A62D-0CC06F916F4E}"/>
                    </a:ext>
                  </a:extLst>
                </p:cNvPr>
                <p:cNvGrpSpPr/>
                <p:nvPr/>
              </p:nvGrpSpPr>
              <p:grpSpPr>
                <a:xfrm>
                  <a:off x="7910345" y="2258778"/>
                  <a:ext cx="45631" cy="43862"/>
                  <a:chOff x="7910345" y="2258778"/>
                  <a:chExt cx="45631" cy="43862"/>
                </a:xfrm>
              </p:grpSpPr>
              <p:sp>
                <p:nvSpPr>
                  <p:cNvPr id="2252" name="Freeform 3692">
                    <a:extLst>
                      <a:ext uri="{FF2B5EF4-FFF2-40B4-BE49-F238E27FC236}">
                        <a16:creationId xmlns:a16="http://schemas.microsoft.com/office/drawing/2014/main" id="{03CDC64F-C179-4FC4-A263-D98C293E09F0}"/>
                      </a:ext>
                    </a:extLst>
                  </p:cNvPr>
                  <p:cNvSpPr/>
                  <p:nvPr/>
                </p:nvSpPr>
                <p:spPr>
                  <a:xfrm>
                    <a:off x="7933098"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3" name="Freeform 3693">
                    <a:extLst>
                      <a:ext uri="{FF2B5EF4-FFF2-40B4-BE49-F238E27FC236}">
                        <a16:creationId xmlns:a16="http://schemas.microsoft.com/office/drawing/2014/main" id="{18F03530-196D-47DE-86E0-5E8ED03815DC}"/>
                      </a:ext>
                    </a:extLst>
                  </p:cNvPr>
                  <p:cNvSpPr/>
                  <p:nvPr/>
                </p:nvSpPr>
                <p:spPr>
                  <a:xfrm>
                    <a:off x="7910345"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9" name="Graphic 38">
                  <a:extLst>
                    <a:ext uri="{FF2B5EF4-FFF2-40B4-BE49-F238E27FC236}">
                      <a16:creationId xmlns:a16="http://schemas.microsoft.com/office/drawing/2014/main" id="{DF2AEC90-D883-4CF2-B0EC-2722A85F57B3}"/>
                    </a:ext>
                  </a:extLst>
                </p:cNvPr>
                <p:cNvGrpSpPr/>
                <p:nvPr/>
              </p:nvGrpSpPr>
              <p:grpSpPr>
                <a:xfrm>
                  <a:off x="7918941" y="2258778"/>
                  <a:ext cx="45505" cy="43862"/>
                  <a:chOff x="7918941" y="2258778"/>
                  <a:chExt cx="45505" cy="43862"/>
                </a:xfrm>
              </p:grpSpPr>
              <p:sp>
                <p:nvSpPr>
                  <p:cNvPr id="2250" name="Freeform 3695">
                    <a:extLst>
                      <a:ext uri="{FF2B5EF4-FFF2-40B4-BE49-F238E27FC236}">
                        <a16:creationId xmlns:a16="http://schemas.microsoft.com/office/drawing/2014/main" id="{C9B255C5-7370-4687-B963-5DE11C13CBC5}"/>
                      </a:ext>
                    </a:extLst>
                  </p:cNvPr>
                  <p:cNvSpPr/>
                  <p:nvPr/>
                </p:nvSpPr>
                <p:spPr>
                  <a:xfrm>
                    <a:off x="7941694"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1" name="Freeform 3696">
                    <a:extLst>
                      <a:ext uri="{FF2B5EF4-FFF2-40B4-BE49-F238E27FC236}">
                        <a16:creationId xmlns:a16="http://schemas.microsoft.com/office/drawing/2014/main" id="{036AF16E-3BD3-447A-8283-1EF2FB8B4832}"/>
                      </a:ext>
                    </a:extLst>
                  </p:cNvPr>
                  <p:cNvSpPr/>
                  <p:nvPr/>
                </p:nvSpPr>
                <p:spPr>
                  <a:xfrm>
                    <a:off x="7918941"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0" name="Graphic 38">
                  <a:extLst>
                    <a:ext uri="{FF2B5EF4-FFF2-40B4-BE49-F238E27FC236}">
                      <a16:creationId xmlns:a16="http://schemas.microsoft.com/office/drawing/2014/main" id="{72C36AA7-C1E2-437E-8CAC-07B314A3C2AA}"/>
                    </a:ext>
                  </a:extLst>
                </p:cNvPr>
                <p:cNvGrpSpPr/>
                <p:nvPr/>
              </p:nvGrpSpPr>
              <p:grpSpPr>
                <a:xfrm>
                  <a:off x="7941694" y="2258778"/>
                  <a:ext cx="45631" cy="43862"/>
                  <a:chOff x="7941694" y="2258778"/>
                  <a:chExt cx="45631" cy="43862"/>
                </a:xfrm>
              </p:grpSpPr>
              <p:sp>
                <p:nvSpPr>
                  <p:cNvPr id="2248" name="Freeform 3698">
                    <a:extLst>
                      <a:ext uri="{FF2B5EF4-FFF2-40B4-BE49-F238E27FC236}">
                        <a16:creationId xmlns:a16="http://schemas.microsoft.com/office/drawing/2014/main" id="{92ACBAF6-D739-464A-A0CB-2CB4FE164A01}"/>
                      </a:ext>
                    </a:extLst>
                  </p:cNvPr>
                  <p:cNvSpPr/>
                  <p:nvPr/>
                </p:nvSpPr>
                <p:spPr>
                  <a:xfrm>
                    <a:off x="7964446"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9" name="Freeform 3699">
                    <a:extLst>
                      <a:ext uri="{FF2B5EF4-FFF2-40B4-BE49-F238E27FC236}">
                        <a16:creationId xmlns:a16="http://schemas.microsoft.com/office/drawing/2014/main" id="{61FDCDE8-2097-4F96-AD14-6488C379AB93}"/>
                      </a:ext>
                    </a:extLst>
                  </p:cNvPr>
                  <p:cNvSpPr/>
                  <p:nvPr/>
                </p:nvSpPr>
                <p:spPr>
                  <a:xfrm>
                    <a:off x="7941694"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1" name="Graphic 38">
                  <a:extLst>
                    <a:ext uri="{FF2B5EF4-FFF2-40B4-BE49-F238E27FC236}">
                      <a16:creationId xmlns:a16="http://schemas.microsoft.com/office/drawing/2014/main" id="{06244475-B578-400A-84A7-8542AF449677}"/>
                    </a:ext>
                  </a:extLst>
                </p:cNvPr>
                <p:cNvGrpSpPr/>
                <p:nvPr/>
              </p:nvGrpSpPr>
              <p:grpSpPr>
                <a:xfrm>
                  <a:off x="7945106" y="2258778"/>
                  <a:ext cx="45505" cy="43862"/>
                  <a:chOff x="7945106" y="2258778"/>
                  <a:chExt cx="45505" cy="43862"/>
                </a:xfrm>
              </p:grpSpPr>
              <p:sp>
                <p:nvSpPr>
                  <p:cNvPr id="2246" name="Freeform 3701">
                    <a:extLst>
                      <a:ext uri="{FF2B5EF4-FFF2-40B4-BE49-F238E27FC236}">
                        <a16:creationId xmlns:a16="http://schemas.microsoft.com/office/drawing/2014/main" id="{BB0B70F2-C657-4AFC-B267-E8C592E79044}"/>
                      </a:ext>
                    </a:extLst>
                  </p:cNvPr>
                  <p:cNvSpPr/>
                  <p:nvPr/>
                </p:nvSpPr>
                <p:spPr>
                  <a:xfrm>
                    <a:off x="7967859"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7" name="Freeform 3702">
                    <a:extLst>
                      <a:ext uri="{FF2B5EF4-FFF2-40B4-BE49-F238E27FC236}">
                        <a16:creationId xmlns:a16="http://schemas.microsoft.com/office/drawing/2014/main" id="{68E98027-82C1-45E9-9102-1D94AAE92B62}"/>
                      </a:ext>
                    </a:extLst>
                  </p:cNvPr>
                  <p:cNvSpPr/>
                  <p:nvPr/>
                </p:nvSpPr>
                <p:spPr>
                  <a:xfrm>
                    <a:off x="7945106"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2" name="Graphic 38">
                  <a:extLst>
                    <a:ext uri="{FF2B5EF4-FFF2-40B4-BE49-F238E27FC236}">
                      <a16:creationId xmlns:a16="http://schemas.microsoft.com/office/drawing/2014/main" id="{0E36B7AA-DE93-4308-8DA2-BBC243BA2897}"/>
                    </a:ext>
                  </a:extLst>
                </p:cNvPr>
                <p:cNvGrpSpPr/>
                <p:nvPr/>
              </p:nvGrpSpPr>
              <p:grpSpPr>
                <a:xfrm>
                  <a:off x="7960275" y="2258778"/>
                  <a:ext cx="45631" cy="43862"/>
                  <a:chOff x="7960275" y="2258778"/>
                  <a:chExt cx="45631" cy="43862"/>
                </a:xfrm>
              </p:grpSpPr>
              <p:sp>
                <p:nvSpPr>
                  <p:cNvPr id="2244" name="Freeform 3704">
                    <a:extLst>
                      <a:ext uri="{FF2B5EF4-FFF2-40B4-BE49-F238E27FC236}">
                        <a16:creationId xmlns:a16="http://schemas.microsoft.com/office/drawing/2014/main" id="{8D70FCF6-9D36-415E-8287-53CFB41A66D4}"/>
                      </a:ext>
                    </a:extLst>
                  </p:cNvPr>
                  <p:cNvSpPr/>
                  <p:nvPr/>
                </p:nvSpPr>
                <p:spPr>
                  <a:xfrm>
                    <a:off x="7983027"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5" name="Freeform 3705">
                    <a:extLst>
                      <a:ext uri="{FF2B5EF4-FFF2-40B4-BE49-F238E27FC236}">
                        <a16:creationId xmlns:a16="http://schemas.microsoft.com/office/drawing/2014/main" id="{34B35428-E9DA-4CF9-AC93-CC9C8DD0FD45}"/>
                      </a:ext>
                    </a:extLst>
                  </p:cNvPr>
                  <p:cNvSpPr/>
                  <p:nvPr/>
                </p:nvSpPr>
                <p:spPr>
                  <a:xfrm>
                    <a:off x="7960275"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3" name="Graphic 38">
                  <a:extLst>
                    <a:ext uri="{FF2B5EF4-FFF2-40B4-BE49-F238E27FC236}">
                      <a16:creationId xmlns:a16="http://schemas.microsoft.com/office/drawing/2014/main" id="{A9A982FB-C91C-4BC6-9393-FC4D2E6F780A}"/>
                    </a:ext>
                  </a:extLst>
                </p:cNvPr>
                <p:cNvGrpSpPr/>
                <p:nvPr/>
              </p:nvGrpSpPr>
              <p:grpSpPr>
                <a:xfrm>
                  <a:off x="7990612" y="2258778"/>
                  <a:ext cx="45631" cy="43862"/>
                  <a:chOff x="7990612" y="2258778"/>
                  <a:chExt cx="45631" cy="43862"/>
                </a:xfrm>
              </p:grpSpPr>
              <p:sp>
                <p:nvSpPr>
                  <p:cNvPr id="2242" name="Freeform 3707">
                    <a:extLst>
                      <a:ext uri="{FF2B5EF4-FFF2-40B4-BE49-F238E27FC236}">
                        <a16:creationId xmlns:a16="http://schemas.microsoft.com/office/drawing/2014/main" id="{6E72058A-14A9-456F-A728-C2DA5AE0995B}"/>
                      </a:ext>
                    </a:extLst>
                  </p:cNvPr>
                  <p:cNvSpPr/>
                  <p:nvPr/>
                </p:nvSpPr>
                <p:spPr>
                  <a:xfrm>
                    <a:off x="8013491"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3" name="Freeform 3708">
                    <a:extLst>
                      <a:ext uri="{FF2B5EF4-FFF2-40B4-BE49-F238E27FC236}">
                        <a16:creationId xmlns:a16="http://schemas.microsoft.com/office/drawing/2014/main" id="{086E0AE3-3868-4DCA-A422-A03B02E4455B}"/>
                      </a:ext>
                    </a:extLst>
                  </p:cNvPr>
                  <p:cNvSpPr/>
                  <p:nvPr/>
                </p:nvSpPr>
                <p:spPr>
                  <a:xfrm>
                    <a:off x="7990612"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4" name="Graphic 38">
                  <a:extLst>
                    <a:ext uri="{FF2B5EF4-FFF2-40B4-BE49-F238E27FC236}">
                      <a16:creationId xmlns:a16="http://schemas.microsoft.com/office/drawing/2014/main" id="{26C3B4C7-0E3D-4140-87C3-0568345CF308}"/>
                    </a:ext>
                  </a:extLst>
                </p:cNvPr>
                <p:cNvGrpSpPr/>
                <p:nvPr/>
              </p:nvGrpSpPr>
              <p:grpSpPr>
                <a:xfrm>
                  <a:off x="8026384" y="2258778"/>
                  <a:ext cx="45505" cy="43862"/>
                  <a:chOff x="8026384" y="2258778"/>
                  <a:chExt cx="45505" cy="43862"/>
                </a:xfrm>
              </p:grpSpPr>
              <p:sp>
                <p:nvSpPr>
                  <p:cNvPr id="2240" name="Freeform 3710">
                    <a:extLst>
                      <a:ext uri="{FF2B5EF4-FFF2-40B4-BE49-F238E27FC236}">
                        <a16:creationId xmlns:a16="http://schemas.microsoft.com/office/drawing/2014/main" id="{951AE4D0-23B0-4918-BC8F-8632BFB7ABAE}"/>
                      </a:ext>
                    </a:extLst>
                  </p:cNvPr>
                  <p:cNvSpPr/>
                  <p:nvPr/>
                </p:nvSpPr>
                <p:spPr>
                  <a:xfrm>
                    <a:off x="8049136"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1" name="Freeform 3711">
                    <a:extLst>
                      <a:ext uri="{FF2B5EF4-FFF2-40B4-BE49-F238E27FC236}">
                        <a16:creationId xmlns:a16="http://schemas.microsoft.com/office/drawing/2014/main" id="{B68AF2EA-AE54-4F7F-A38F-941DECB97F2A}"/>
                      </a:ext>
                    </a:extLst>
                  </p:cNvPr>
                  <p:cNvSpPr/>
                  <p:nvPr/>
                </p:nvSpPr>
                <p:spPr>
                  <a:xfrm>
                    <a:off x="8026384"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5" name="Graphic 38">
                  <a:extLst>
                    <a:ext uri="{FF2B5EF4-FFF2-40B4-BE49-F238E27FC236}">
                      <a16:creationId xmlns:a16="http://schemas.microsoft.com/office/drawing/2014/main" id="{0789F0B0-685B-4887-819F-8B700A49FF2E}"/>
                    </a:ext>
                  </a:extLst>
                </p:cNvPr>
                <p:cNvGrpSpPr/>
                <p:nvPr/>
              </p:nvGrpSpPr>
              <p:grpSpPr>
                <a:xfrm>
                  <a:off x="8107029" y="2292179"/>
                  <a:ext cx="45631" cy="43736"/>
                  <a:chOff x="8107029" y="2292179"/>
                  <a:chExt cx="45631" cy="43736"/>
                </a:xfrm>
              </p:grpSpPr>
              <p:sp>
                <p:nvSpPr>
                  <p:cNvPr id="2238" name="Freeform 3713">
                    <a:extLst>
                      <a:ext uri="{FF2B5EF4-FFF2-40B4-BE49-F238E27FC236}">
                        <a16:creationId xmlns:a16="http://schemas.microsoft.com/office/drawing/2014/main" id="{BADE3076-2B4C-4EE9-8329-9839043A3967}"/>
                      </a:ext>
                    </a:extLst>
                  </p:cNvPr>
                  <p:cNvSpPr/>
                  <p:nvPr/>
                </p:nvSpPr>
                <p:spPr>
                  <a:xfrm>
                    <a:off x="812990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9" name="Freeform 3714">
                    <a:extLst>
                      <a:ext uri="{FF2B5EF4-FFF2-40B4-BE49-F238E27FC236}">
                        <a16:creationId xmlns:a16="http://schemas.microsoft.com/office/drawing/2014/main" id="{0B02F09C-3BC9-44ED-A916-147246303A5D}"/>
                      </a:ext>
                    </a:extLst>
                  </p:cNvPr>
                  <p:cNvSpPr/>
                  <p:nvPr/>
                </p:nvSpPr>
                <p:spPr>
                  <a:xfrm>
                    <a:off x="8107029"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6" name="Graphic 38">
                  <a:extLst>
                    <a:ext uri="{FF2B5EF4-FFF2-40B4-BE49-F238E27FC236}">
                      <a16:creationId xmlns:a16="http://schemas.microsoft.com/office/drawing/2014/main" id="{7D23067B-602C-468A-B61D-A0FA16D1F8D6}"/>
                    </a:ext>
                  </a:extLst>
                </p:cNvPr>
                <p:cNvGrpSpPr/>
                <p:nvPr/>
              </p:nvGrpSpPr>
              <p:grpSpPr>
                <a:xfrm>
                  <a:off x="8125105" y="2292179"/>
                  <a:ext cx="45505" cy="43736"/>
                  <a:chOff x="8125105" y="2292179"/>
                  <a:chExt cx="45505" cy="43736"/>
                </a:xfrm>
              </p:grpSpPr>
              <p:sp>
                <p:nvSpPr>
                  <p:cNvPr id="2236" name="Freeform 3716">
                    <a:extLst>
                      <a:ext uri="{FF2B5EF4-FFF2-40B4-BE49-F238E27FC236}">
                        <a16:creationId xmlns:a16="http://schemas.microsoft.com/office/drawing/2014/main" id="{01019EA0-7144-4FCD-ABA7-735A9FD2161C}"/>
                      </a:ext>
                    </a:extLst>
                  </p:cNvPr>
                  <p:cNvSpPr/>
                  <p:nvPr/>
                </p:nvSpPr>
                <p:spPr>
                  <a:xfrm>
                    <a:off x="814785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7" name="Freeform 3717">
                    <a:extLst>
                      <a:ext uri="{FF2B5EF4-FFF2-40B4-BE49-F238E27FC236}">
                        <a16:creationId xmlns:a16="http://schemas.microsoft.com/office/drawing/2014/main" id="{27538B5E-BAD2-4183-93DA-C4DE0AB1FFFB}"/>
                      </a:ext>
                    </a:extLst>
                  </p:cNvPr>
                  <p:cNvSpPr/>
                  <p:nvPr/>
                </p:nvSpPr>
                <p:spPr>
                  <a:xfrm>
                    <a:off x="8125105"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7" name="Graphic 38">
                  <a:extLst>
                    <a:ext uri="{FF2B5EF4-FFF2-40B4-BE49-F238E27FC236}">
                      <a16:creationId xmlns:a16="http://schemas.microsoft.com/office/drawing/2014/main" id="{B7C4984F-F3C7-43A8-80ED-B958D8271652}"/>
                    </a:ext>
                  </a:extLst>
                </p:cNvPr>
                <p:cNvGrpSpPr/>
                <p:nvPr/>
              </p:nvGrpSpPr>
              <p:grpSpPr>
                <a:xfrm>
                  <a:off x="8132815" y="2292179"/>
                  <a:ext cx="45505" cy="43736"/>
                  <a:chOff x="8132815" y="2292179"/>
                  <a:chExt cx="45505" cy="43736"/>
                </a:xfrm>
              </p:grpSpPr>
              <p:sp>
                <p:nvSpPr>
                  <p:cNvPr id="2234" name="Freeform 3719">
                    <a:extLst>
                      <a:ext uri="{FF2B5EF4-FFF2-40B4-BE49-F238E27FC236}">
                        <a16:creationId xmlns:a16="http://schemas.microsoft.com/office/drawing/2014/main" id="{37C55778-CEB1-431D-B434-E5176AB66C3B}"/>
                      </a:ext>
                    </a:extLst>
                  </p:cNvPr>
                  <p:cNvSpPr/>
                  <p:nvPr/>
                </p:nvSpPr>
                <p:spPr>
                  <a:xfrm>
                    <a:off x="815556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5" name="Freeform 3720">
                    <a:extLst>
                      <a:ext uri="{FF2B5EF4-FFF2-40B4-BE49-F238E27FC236}">
                        <a16:creationId xmlns:a16="http://schemas.microsoft.com/office/drawing/2014/main" id="{0C2E22A0-7DF4-466F-8FB1-E029A475D92F}"/>
                      </a:ext>
                    </a:extLst>
                  </p:cNvPr>
                  <p:cNvSpPr/>
                  <p:nvPr/>
                </p:nvSpPr>
                <p:spPr>
                  <a:xfrm>
                    <a:off x="8132815"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8" name="Graphic 38">
                  <a:extLst>
                    <a:ext uri="{FF2B5EF4-FFF2-40B4-BE49-F238E27FC236}">
                      <a16:creationId xmlns:a16="http://schemas.microsoft.com/office/drawing/2014/main" id="{8022CE19-C1F1-4165-8FD8-77C2B7C29C32}"/>
                    </a:ext>
                  </a:extLst>
                </p:cNvPr>
                <p:cNvGrpSpPr/>
                <p:nvPr/>
              </p:nvGrpSpPr>
              <p:grpSpPr>
                <a:xfrm>
                  <a:off x="8155568" y="2292179"/>
                  <a:ext cx="45631" cy="43736"/>
                  <a:chOff x="8155568" y="2292179"/>
                  <a:chExt cx="45631" cy="43736"/>
                </a:xfrm>
              </p:grpSpPr>
              <p:sp>
                <p:nvSpPr>
                  <p:cNvPr id="2232" name="Freeform 3722">
                    <a:extLst>
                      <a:ext uri="{FF2B5EF4-FFF2-40B4-BE49-F238E27FC236}">
                        <a16:creationId xmlns:a16="http://schemas.microsoft.com/office/drawing/2014/main" id="{A10B6AC0-709B-4FD7-9059-321CA416933B}"/>
                      </a:ext>
                    </a:extLst>
                  </p:cNvPr>
                  <p:cNvSpPr/>
                  <p:nvPr/>
                </p:nvSpPr>
                <p:spPr>
                  <a:xfrm>
                    <a:off x="8178321"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3" name="Freeform 3723">
                    <a:extLst>
                      <a:ext uri="{FF2B5EF4-FFF2-40B4-BE49-F238E27FC236}">
                        <a16:creationId xmlns:a16="http://schemas.microsoft.com/office/drawing/2014/main" id="{8F53AF8A-0F39-4CBE-A494-45EF90E839F1}"/>
                      </a:ext>
                    </a:extLst>
                  </p:cNvPr>
                  <p:cNvSpPr/>
                  <p:nvPr/>
                </p:nvSpPr>
                <p:spPr>
                  <a:xfrm>
                    <a:off x="8155568"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9" name="Graphic 38">
                  <a:extLst>
                    <a:ext uri="{FF2B5EF4-FFF2-40B4-BE49-F238E27FC236}">
                      <a16:creationId xmlns:a16="http://schemas.microsoft.com/office/drawing/2014/main" id="{D36280EA-B83C-40F4-A04D-62D761A6F0B2}"/>
                    </a:ext>
                  </a:extLst>
                </p:cNvPr>
                <p:cNvGrpSpPr/>
                <p:nvPr/>
              </p:nvGrpSpPr>
              <p:grpSpPr>
                <a:xfrm>
                  <a:off x="8208152" y="2292179"/>
                  <a:ext cx="45631" cy="43736"/>
                  <a:chOff x="8208152" y="2292179"/>
                  <a:chExt cx="45631" cy="43736"/>
                </a:xfrm>
              </p:grpSpPr>
              <p:sp>
                <p:nvSpPr>
                  <p:cNvPr id="2230" name="Freeform 3725">
                    <a:extLst>
                      <a:ext uri="{FF2B5EF4-FFF2-40B4-BE49-F238E27FC236}">
                        <a16:creationId xmlns:a16="http://schemas.microsoft.com/office/drawing/2014/main" id="{C1B1C5D1-B6E7-41B8-B257-4ABB157A30EA}"/>
                      </a:ext>
                    </a:extLst>
                  </p:cNvPr>
                  <p:cNvSpPr/>
                  <p:nvPr/>
                </p:nvSpPr>
                <p:spPr>
                  <a:xfrm>
                    <a:off x="823090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1" name="Freeform 3726">
                    <a:extLst>
                      <a:ext uri="{FF2B5EF4-FFF2-40B4-BE49-F238E27FC236}">
                        <a16:creationId xmlns:a16="http://schemas.microsoft.com/office/drawing/2014/main" id="{8A8D2C5F-1219-4475-8D99-8182F8C3753A}"/>
                      </a:ext>
                    </a:extLst>
                  </p:cNvPr>
                  <p:cNvSpPr/>
                  <p:nvPr/>
                </p:nvSpPr>
                <p:spPr>
                  <a:xfrm>
                    <a:off x="8208152"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0" name="Graphic 38">
                  <a:extLst>
                    <a:ext uri="{FF2B5EF4-FFF2-40B4-BE49-F238E27FC236}">
                      <a16:creationId xmlns:a16="http://schemas.microsoft.com/office/drawing/2014/main" id="{74C0A50E-4AE2-4736-B753-A1C0A4D18B4E}"/>
                    </a:ext>
                  </a:extLst>
                </p:cNvPr>
                <p:cNvGrpSpPr/>
                <p:nvPr/>
              </p:nvGrpSpPr>
              <p:grpSpPr>
                <a:xfrm>
                  <a:off x="8259977" y="2292179"/>
                  <a:ext cx="45505" cy="43736"/>
                  <a:chOff x="8259977" y="2292179"/>
                  <a:chExt cx="45505" cy="43736"/>
                </a:xfrm>
              </p:grpSpPr>
              <p:sp>
                <p:nvSpPr>
                  <p:cNvPr id="2228" name="Freeform 3728">
                    <a:extLst>
                      <a:ext uri="{FF2B5EF4-FFF2-40B4-BE49-F238E27FC236}">
                        <a16:creationId xmlns:a16="http://schemas.microsoft.com/office/drawing/2014/main" id="{3FAED517-CD54-4BFA-B1FC-FAA2C7AAE3AE}"/>
                      </a:ext>
                    </a:extLst>
                  </p:cNvPr>
                  <p:cNvSpPr/>
                  <p:nvPr/>
                </p:nvSpPr>
                <p:spPr>
                  <a:xfrm>
                    <a:off x="8282730"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9" name="Freeform 3729">
                    <a:extLst>
                      <a:ext uri="{FF2B5EF4-FFF2-40B4-BE49-F238E27FC236}">
                        <a16:creationId xmlns:a16="http://schemas.microsoft.com/office/drawing/2014/main" id="{2DB2B92A-1843-4954-8649-D236ACD7B9ED}"/>
                      </a:ext>
                    </a:extLst>
                  </p:cNvPr>
                  <p:cNvSpPr/>
                  <p:nvPr/>
                </p:nvSpPr>
                <p:spPr>
                  <a:xfrm>
                    <a:off x="8259977"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1" name="Graphic 38">
                  <a:extLst>
                    <a:ext uri="{FF2B5EF4-FFF2-40B4-BE49-F238E27FC236}">
                      <a16:creationId xmlns:a16="http://schemas.microsoft.com/office/drawing/2014/main" id="{0952000A-1306-46DC-B563-82C95D8E0503}"/>
                    </a:ext>
                  </a:extLst>
                </p:cNvPr>
                <p:cNvGrpSpPr/>
                <p:nvPr/>
              </p:nvGrpSpPr>
              <p:grpSpPr>
                <a:xfrm>
                  <a:off x="8278306" y="2292179"/>
                  <a:ext cx="45631" cy="43736"/>
                  <a:chOff x="8278306" y="2292179"/>
                  <a:chExt cx="45631" cy="43736"/>
                </a:xfrm>
              </p:grpSpPr>
              <p:sp>
                <p:nvSpPr>
                  <p:cNvPr id="2226" name="Freeform 3731">
                    <a:extLst>
                      <a:ext uri="{FF2B5EF4-FFF2-40B4-BE49-F238E27FC236}">
                        <a16:creationId xmlns:a16="http://schemas.microsoft.com/office/drawing/2014/main" id="{C3FFECA2-4EE4-4211-9976-8C224E7005BA}"/>
                      </a:ext>
                    </a:extLst>
                  </p:cNvPr>
                  <p:cNvSpPr/>
                  <p:nvPr/>
                </p:nvSpPr>
                <p:spPr>
                  <a:xfrm>
                    <a:off x="8301185"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7" name="Freeform 3732">
                    <a:extLst>
                      <a:ext uri="{FF2B5EF4-FFF2-40B4-BE49-F238E27FC236}">
                        <a16:creationId xmlns:a16="http://schemas.microsoft.com/office/drawing/2014/main" id="{893852E5-1B99-407B-B8F3-850703BBDEA3}"/>
                      </a:ext>
                    </a:extLst>
                  </p:cNvPr>
                  <p:cNvSpPr/>
                  <p:nvPr/>
                </p:nvSpPr>
                <p:spPr>
                  <a:xfrm>
                    <a:off x="8278306"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2" name="Graphic 38">
                  <a:extLst>
                    <a:ext uri="{FF2B5EF4-FFF2-40B4-BE49-F238E27FC236}">
                      <a16:creationId xmlns:a16="http://schemas.microsoft.com/office/drawing/2014/main" id="{9CD44BD7-CBA3-4777-BAB6-75586120F242}"/>
                    </a:ext>
                  </a:extLst>
                </p:cNvPr>
                <p:cNvGrpSpPr/>
                <p:nvPr/>
              </p:nvGrpSpPr>
              <p:grpSpPr>
                <a:xfrm>
                  <a:off x="8290314" y="2292179"/>
                  <a:ext cx="45631" cy="43736"/>
                  <a:chOff x="8290314" y="2292179"/>
                  <a:chExt cx="45631" cy="43736"/>
                </a:xfrm>
              </p:grpSpPr>
              <p:sp>
                <p:nvSpPr>
                  <p:cNvPr id="2224" name="Freeform 3734">
                    <a:extLst>
                      <a:ext uri="{FF2B5EF4-FFF2-40B4-BE49-F238E27FC236}">
                        <a16:creationId xmlns:a16="http://schemas.microsoft.com/office/drawing/2014/main" id="{D4FF8541-7140-45FF-ABD2-0B17D388C3D8}"/>
                      </a:ext>
                    </a:extLst>
                  </p:cNvPr>
                  <p:cNvSpPr/>
                  <p:nvPr/>
                </p:nvSpPr>
                <p:spPr>
                  <a:xfrm>
                    <a:off x="8313193"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5" name="Freeform 3735">
                    <a:extLst>
                      <a:ext uri="{FF2B5EF4-FFF2-40B4-BE49-F238E27FC236}">
                        <a16:creationId xmlns:a16="http://schemas.microsoft.com/office/drawing/2014/main" id="{66CBB575-76BE-494B-A4A2-E57805404EE1}"/>
                      </a:ext>
                    </a:extLst>
                  </p:cNvPr>
                  <p:cNvSpPr/>
                  <p:nvPr/>
                </p:nvSpPr>
                <p:spPr>
                  <a:xfrm>
                    <a:off x="8290314"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3" name="Graphic 38">
                  <a:extLst>
                    <a:ext uri="{FF2B5EF4-FFF2-40B4-BE49-F238E27FC236}">
                      <a16:creationId xmlns:a16="http://schemas.microsoft.com/office/drawing/2014/main" id="{287BD3D5-A438-4054-A146-DEBDC4291C28}"/>
                    </a:ext>
                  </a:extLst>
                </p:cNvPr>
                <p:cNvGrpSpPr/>
                <p:nvPr/>
              </p:nvGrpSpPr>
              <p:grpSpPr>
                <a:xfrm>
                  <a:off x="8304218" y="2292179"/>
                  <a:ext cx="45631" cy="43736"/>
                  <a:chOff x="8304218" y="2292179"/>
                  <a:chExt cx="45631" cy="43736"/>
                </a:xfrm>
              </p:grpSpPr>
              <p:sp>
                <p:nvSpPr>
                  <p:cNvPr id="2222" name="Freeform 3737">
                    <a:extLst>
                      <a:ext uri="{FF2B5EF4-FFF2-40B4-BE49-F238E27FC236}">
                        <a16:creationId xmlns:a16="http://schemas.microsoft.com/office/drawing/2014/main" id="{37980365-CCE1-4D4D-9DE3-F3EADD63348C}"/>
                      </a:ext>
                    </a:extLst>
                  </p:cNvPr>
                  <p:cNvSpPr/>
                  <p:nvPr/>
                </p:nvSpPr>
                <p:spPr>
                  <a:xfrm>
                    <a:off x="832709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3" name="Freeform 3738">
                    <a:extLst>
                      <a:ext uri="{FF2B5EF4-FFF2-40B4-BE49-F238E27FC236}">
                        <a16:creationId xmlns:a16="http://schemas.microsoft.com/office/drawing/2014/main" id="{978F4683-E6F3-4731-88AA-18466E4C65E6}"/>
                      </a:ext>
                    </a:extLst>
                  </p:cNvPr>
                  <p:cNvSpPr/>
                  <p:nvPr/>
                </p:nvSpPr>
                <p:spPr>
                  <a:xfrm>
                    <a:off x="8304218"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4" name="Graphic 38">
                  <a:extLst>
                    <a:ext uri="{FF2B5EF4-FFF2-40B4-BE49-F238E27FC236}">
                      <a16:creationId xmlns:a16="http://schemas.microsoft.com/office/drawing/2014/main" id="{1281034D-2B3E-488E-BF46-745D4952A301}"/>
                    </a:ext>
                  </a:extLst>
                </p:cNvPr>
                <p:cNvGrpSpPr/>
                <p:nvPr/>
              </p:nvGrpSpPr>
              <p:grpSpPr>
                <a:xfrm>
                  <a:off x="8318502" y="2292179"/>
                  <a:ext cx="45631" cy="43736"/>
                  <a:chOff x="8318502" y="2292179"/>
                  <a:chExt cx="45631" cy="43736"/>
                </a:xfrm>
              </p:grpSpPr>
              <p:sp>
                <p:nvSpPr>
                  <p:cNvPr id="2220" name="Freeform 3740">
                    <a:extLst>
                      <a:ext uri="{FF2B5EF4-FFF2-40B4-BE49-F238E27FC236}">
                        <a16:creationId xmlns:a16="http://schemas.microsoft.com/office/drawing/2014/main" id="{74D863EF-3359-4D20-8CD8-C5A6E0BE1AC3}"/>
                      </a:ext>
                    </a:extLst>
                  </p:cNvPr>
                  <p:cNvSpPr/>
                  <p:nvPr/>
                </p:nvSpPr>
                <p:spPr>
                  <a:xfrm>
                    <a:off x="834125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1" name="Freeform 3741">
                    <a:extLst>
                      <a:ext uri="{FF2B5EF4-FFF2-40B4-BE49-F238E27FC236}">
                        <a16:creationId xmlns:a16="http://schemas.microsoft.com/office/drawing/2014/main" id="{12FA2B3A-642E-4A10-BCCC-D0FFDF0D5509}"/>
                      </a:ext>
                    </a:extLst>
                  </p:cNvPr>
                  <p:cNvSpPr/>
                  <p:nvPr/>
                </p:nvSpPr>
                <p:spPr>
                  <a:xfrm>
                    <a:off x="8318502"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5" name="Graphic 38">
                  <a:extLst>
                    <a:ext uri="{FF2B5EF4-FFF2-40B4-BE49-F238E27FC236}">
                      <a16:creationId xmlns:a16="http://schemas.microsoft.com/office/drawing/2014/main" id="{3E3D64D7-59B5-4D5F-A840-421E1B4D152A}"/>
                    </a:ext>
                  </a:extLst>
                </p:cNvPr>
                <p:cNvGrpSpPr/>
                <p:nvPr/>
              </p:nvGrpSpPr>
              <p:grpSpPr>
                <a:xfrm>
                  <a:off x="8332659" y="2292179"/>
                  <a:ext cx="45505" cy="43736"/>
                  <a:chOff x="8332659" y="2292179"/>
                  <a:chExt cx="45505" cy="43736"/>
                </a:xfrm>
              </p:grpSpPr>
              <p:sp>
                <p:nvSpPr>
                  <p:cNvPr id="2218" name="Freeform 3743">
                    <a:extLst>
                      <a:ext uri="{FF2B5EF4-FFF2-40B4-BE49-F238E27FC236}">
                        <a16:creationId xmlns:a16="http://schemas.microsoft.com/office/drawing/2014/main" id="{B22B7208-510B-4B89-B248-86E4B49D70C5}"/>
                      </a:ext>
                    </a:extLst>
                  </p:cNvPr>
                  <p:cNvSpPr/>
                  <p:nvPr/>
                </p:nvSpPr>
                <p:spPr>
                  <a:xfrm>
                    <a:off x="8355412"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9" name="Freeform 3744">
                    <a:extLst>
                      <a:ext uri="{FF2B5EF4-FFF2-40B4-BE49-F238E27FC236}">
                        <a16:creationId xmlns:a16="http://schemas.microsoft.com/office/drawing/2014/main" id="{B0584724-3105-41DA-8715-DA181607C1A9}"/>
                      </a:ext>
                    </a:extLst>
                  </p:cNvPr>
                  <p:cNvSpPr/>
                  <p:nvPr/>
                </p:nvSpPr>
                <p:spPr>
                  <a:xfrm>
                    <a:off x="8332659"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6" name="Graphic 38">
                  <a:extLst>
                    <a:ext uri="{FF2B5EF4-FFF2-40B4-BE49-F238E27FC236}">
                      <a16:creationId xmlns:a16="http://schemas.microsoft.com/office/drawing/2014/main" id="{4C72C663-F80F-4AB5-8716-43981046F00A}"/>
                    </a:ext>
                  </a:extLst>
                </p:cNvPr>
                <p:cNvGrpSpPr/>
                <p:nvPr/>
              </p:nvGrpSpPr>
              <p:grpSpPr>
                <a:xfrm>
                  <a:off x="8356676" y="2292179"/>
                  <a:ext cx="45505" cy="43736"/>
                  <a:chOff x="8356676" y="2292179"/>
                  <a:chExt cx="45505" cy="43736"/>
                </a:xfrm>
              </p:grpSpPr>
              <p:sp>
                <p:nvSpPr>
                  <p:cNvPr id="2216" name="Freeform 3746">
                    <a:extLst>
                      <a:ext uri="{FF2B5EF4-FFF2-40B4-BE49-F238E27FC236}">
                        <a16:creationId xmlns:a16="http://schemas.microsoft.com/office/drawing/2014/main" id="{8BDED5A7-DFD3-4F45-8752-393CC0DDEE2F}"/>
                      </a:ext>
                    </a:extLst>
                  </p:cNvPr>
                  <p:cNvSpPr/>
                  <p:nvPr/>
                </p:nvSpPr>
                <p:spPr>
                  <a:xfrm>
                    <a:off x="837942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7" name="Freeform 3747">
                    <a:extLst>
                      <a:ext uri="{FF2B5EF4-FFF2-40B4-BE49-F238E27FC236}">
                        <a16:creationId xmlns:a16="http://schemas.microsoft.com/office/drawing/2014/main" id="{EDE91CF0-A8CA-4196-9FEC-4AF3526E82D6}"/>
                      </a:ext>
                    </a:extLst>
                  </p:cNvPr>
                  <p:cNvSpPr/>
                  <p:nvPr/>
                </p:nvSpPr>
                <p:spPr>
                  <a:xfrm>
                    <a:off x="8356676"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7" name="Graphic 38">
                  <a:extLst>
                    <a:ext uri="{FF2B5EF4-FFF2-40B4-BE49-F238E27FC236}">
                      <a16:creationId xmlns:a16="http://schemas.microsoft.com/office/drawing/2014/main" id="{5666400B-DA1D-46E4-B044-E9EA2860770C}"/>
                    </a:ext>
                  </a:extLst>
                </p:cNvPr>
                <p:cNvGrpSpPr/>
                <p:nvPr/>
              </p:nvGrpSpPr>
              <p:grpSpPr>
                <a:xfrm>
                  <a:off x="8390552" y="2292179"/>
                  <a:ext cx="45631" cy="43736"/>
                  <a:chOff x="8390552" y="2292179"/>
                  <a:chExt cx="45631" cy="43736"/>
                </a:xfrm>
              </p:grpSpPr>
              <p:sp>
                <p:nvSpPr>
                  <p:cNvPr id="2214" name="Freeform 3749">
                    <a:extLst>
                      <a:ext uri="{FF2B5EF4-FFF2-40B4-BE49-F238E27FC236}">
                        <a16:creationId xmlns:a16="http://schemas.microsoft.com/office/drawing/2014/main" id="{65B142C8-1B98-453A-89D7-3D39758D7E2E}"/>
                      </a:ext>
                    </a:extLst>
                  </p:cNvPr>
                  <p:cNvSpPr/>
                  <p:nvPr/>
                </p:nvSpPr>
                <p:spPr>
                  <a:xfrm>
                    <a:off x="8413431"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5" name="Freeform 3750">
                    <a:extLst>
                      <a:ext uri="{FF2B5EF4-FFF2-40B4-BE49-F238E27FC236}">
                        <a16:creationId xmlns:a16="http://schemas.microsoft.com/office/drawing/2014/main" id="{F745521C-665E-46AE-95A8-961B048AC286}"/>
                      </a:ext>
                    </a:extLst>
                  </p:cNvPr>
                  <p:cNvSpPr/>
                  <p:nvPr/>
                </p:nvSpPr>
                <p:spPr>
                  <a:xfrm>
                    <a:off x="8390552"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8" name="Graphic 38">
                  <a:extLst>
                    <a:ext uri="{FF2B5EF4-FFF2-40B4-BE49-F238E27FC236}">
                      <a16:creationId xmlns:a16="http://schemas.microsoft.com/office/drawing/2014/main" id="{0E491783-FD5F-4344-9511-7A55B737223B}"/>
                    </a:ext>
                  </a:extLst>
                </p:cNvPr>
                <p:cNvGrpSpPr/>
                <p:nvPr/>
              </p:nvGrpSpPr>
              <p:grpSpPr>
                <a:xfrm>
                  <a:off x="8510761" y="2292179"/>
                  <a:ext cx="45631" cy="43736"/>
                  <a:chOff x="8510761" y="2292179"/>
                  <a:chExt cx="45631" cy="43736"/>
                </a:xfrm>
              </p:grpSpPr>
              <p:sp>
                <p:nvSpPr>
                  <p:cNvPr id="2212" name="Freeform 3752">
                    <a:extLst>
                      <a:ext uri="{FF2B5EF4-FFF2-40B4-BE49-F238E27FC236}">
                        <a16:creationId xmlns:a16="http://schemas.microsoft.com/office/drawing/2014/main" id="{DEF70F6F-9218-4C2C-8435-F2F90FB47E24}"/>
                      </a:ext>
                    </a:extLst>
                  </p:cNvPr>
                  <p:cNvSpPr/>
                  <p:nvPr/>
                </p:nvSpPr>
                <p:spPr>
                  <a:xfrm>
                    <a:off x="853351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3" name="Freeform 3753">
                    <a:extLst>
                      <a:ext uri="{FF2B5EF4-FFF2-40B4-BE49-F238E27FC236}">
                        <a16:creationId xmlns:a16="http://schemas.microsoft.com/office/drawing/2014/main" id="{4BAF1B0A-47EE-4005-8ED1-50154DF17AAF}"/>
                      </a:ext>
                    </a:extLst>
                  </p:cNvPr>
                  <p:cNvSpPr/>
                  <p:nvPr/>
                </p:nvSpPr>
                <p:spPr>
                  <a:xfrm>
                    <a:off x="8510761"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9" name="Graphic 38">
                  <a:extLst>
                    <a:ext uri="{FF2B5EF4-FFF2-40B4-BE49-F238E27FC236}">
                      <a16:creationId xmlns:a16="http://schemas.microsoft.com/office/drawing/2014/main" id="{3A4D9B85-9FBF-489B-A7AF-4C6E0B7E5E28}"/>
                    </a:ext>
                  </a:extLst>
                </p:cNvPr>
                <p:cNvGrpSpPr/>
                <p:nvPr/>
              </p:nvGrpSpPr>
              <p:grpSpPr>
                <a:xfrm>
                  <a:off x="8587867" y="2292179"/>
                  <a:ext cx="45631" cy="43736"/>
                  <a:chOff x="8587867" y="2292179"/>
                  <a:chExt cx="45631" cy="43736"/>
                </a:xfrm>
              </p:grpSpPr>
              <p:sp>
                <p:nvSpPr>
                  <p:cNvPr id="2210" name="Freeform 3755">
                    <a:extLst>
                      <a:ext uri="{FF2B5EF4-FFF2-40B4-BE49-F238E27FC236}">
                        <a16:creationId xmlns:a16="http://schemas.microsoft.com/office/drawing/2014/main" id="{BA7E68AF-9F60-4981-A685-934128A00880}"/>
                      </a:ext>
                    </a:extLst>
                  </p:cNvPr>
                  <p:cNvSpPr/>
                  <p:nvPr/>
                </p:nvSpPr>
                <p:spPr>
                  <a:xfrm>
                    <a:off x="8610746"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1" name="Freeform 3756">
                    <a:extLst>
                      <a:ext uri="{FF2B5EF4-FFF2-40B4-BE49-F238E27FC236}">
                        <a16:creationId xmlns:a16="http://schemas.microsoft.com/office/drawing/2014/main" id="{9D717CD0-5AF4-4EC1-9186-C1B248A04BBA}"/>
                      </a:ext>
                    </a:extLst>
                  </p:cNvPr>
                  <p:cNvSpPr/>
                  <p:nvPr/>
                </p:nvSpPr>
                <p:spPr>
                  <a:xfrm>
                    <a:off x="8587867"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0" name="Graphic 38">
                  <a:extLst>
                    <a:ext uri="{FF2B5EF4-FFF2-40B4-BE49-F238E27FC236}">
                      <a16:creationId xmlns:a16="http://schemas.microsoft.com/office/drawing/2014/main" id="{2961DA4B-C69B-46B3-9088-0E0498E2814F}"/>
                    </a:ext>
                  </a:extLst>
                </p:cNvPr>
                <p:cNvGrpSpPr/>
                <p:nvPr/>
              </p:nvGrpSpPr>
              <p:grpSpPr>
                <a:xfrm>
                  <a:off x="8606070" y="2292179"/>
                  <a:ext cx="45631" cy="43736"/>
                  <a:chOff x="8606070" y="2292179"/>
                  <a:chExt cx="45631" cy="43736"/>
                </a:xfrm>
              </p:grpSpPr>
              <p:sp>
                <p:nvSpPr>
                  <p:cNvPr id="2208" name="Freeform 3758">
                    <a:extLst>
                      <a:ext uri="{FF2B5EF4-FFF2-40B4-BE49-F238E27FC236}">
                        <a16:creationId xmlns:a16="http://schemas.microsoft.com/office/drawing/2014/main" id="{5304DB51-E2F8-44A5-908F-256110C659B9}"/>
                      </a:ext>
                    </a:extLst>
                  </p:cNvPr>
                  <p:cNvSpPr/>
                  <p:nvPr/>
                </p:nvSpPr>
                <p:spPr>
                  <a:xfrm>
                    <a:off x="8628949"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9" name="Freeform 3759">
                    <a:extLst>
                      <a:ext uri="{FF2B5EF4-FFF2-40B4-BE49-F238E27FC236}">
                        <a16:creationId xmlns:a16="http://schemas.microsoft.com/office/drawing/2014/main" id="{55F3CE62-75A8-4984-8DF7-2B84CF8EB32D}"/>
                      </a:ext>
                    </a:extLst>
                  </p:cNvPr>
                  <p:cNvSpPr/>
                  <p:nvPr/>
                </p:nvSpPr>
                <p:spPr>
                  <a:xfrm>
                    <a:off x="8606070"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1" name="Graphic 38">
                  <a:extLst>
                    <a:ext uri="{FF2B5EF4-FFF2-40B4-BE49-F238E27FC236}">
                      <a16:creationId xmlns:a16="http://schemas.microsoft.com/office/drawing/2014/main" id="{D6A23243-D77C-4699-86FB-8C8D627EDCEF}"/>
                    </a:ext>
                  </a:extLst>
                </p:cNvPr>
                <p:cNvGrpSpPr/>
                <p:nvPr/>
              </p:nvGrpSpPr>
              <p:grpSpPr>
                <a:xfrm>
                  <a:off x="8612137" y="2292179"/>
                  <a:ext cx="45631" cy="43736"/>
                  <a:chOff x="8612137" y="2292179"/>
                  <a:chExt cx="45631" cy="43736"/>
                </a:xfrm>
              </p:grpSpPr>
              <p:sp>
                <p:nvSpPr>
                  <p:cNvPr id="2206" name="Freeform 3761">
                    <a:extLst>
                      <a:ext uri="{FF2B5EF4-FFF2-40B4-BE49-F238E27FC236}">
                        <a16:creationId xmlns:a16="http://schemas.microsoft.com/office/drawing/2014/main" id="{53E59F9C-9C5C-4F37-A94C-8F6C7F35B27A}"/>
                      </a:ext>
                    </a:extLst>
                  </p:cNvPr>
                  <p:cNvSpPr/>
                  <p:nvPr/>
                </p:nvSpPr>
                <p:spPr>
                  <a:xfrm>
                    <a:off x="8634889"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7" name="Freeform 3762">
                    <a:extLst>
                      <a:ext uri="{FF2B5EF4-FFF2-40B4-BE49-F238E27FC236}">
                        <a16:creationId xmlns:a16="http://schemas.microsoft.com/office/drawing/2014/main" id="{0A632B74-CDE7-462E-89EF-7879C520510C}"/>
                      </a:ext>
                    </a:extLst>
                  </p:cNvPr>
                  <p:cNvSpPr/>
                  <p:nvPr/>
                </p:nvSpPr>
                <p:spPr>
                  <a:xfrm>
                    <a:off x="8612137"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2" name="Graphic 38">
                  <a:extLst>
                    <a:ext uri="{FF2B5EF4-FFF2-40B4-BE49-F238E27FC236}">
                      <a16:creationId xmlns:a16="http://schemas.microsoft.com/office/drawing/2014/main" id="{E2CE6BB4-4A45-4639-801F-D1AF8F626E7E}"/>
                    </a:ext>
                  </a:extLst>
                </p:cNvPr>
                <p:cNvGrpSpPr/>
                <p:nvPr/>
              </p:nvGrpSpPr>
              <p:grpSpPr>
                <a:xfrm>
                  <a:off x="8618078" y="2292179"/>
                  <a:ext cx="45631" cy="43736"/>
                  <a:chOff x="8618078" y="2292179"/>
                  <a:chExt cx="45631" cy="43736"/>
                </a:xfrm>
              </p:grpSpPr>
              <p:sp>
                <p:nvSpPr>
                  <p:cNvPr id="2204" name="Freeform 3764">
                    <a:extLst>
                      <a:ext uri="{FF2B5EF4-FFF2-40B4-BE49-F238E27FC236}">
                        <a16:creationId xmlns:a16="http://schemas.microsoft.com/office/drawing/2014/main" id="{ECE720C4-79BA-4F70-A552-00968C16CAB8}"/>
                      </a:ext>
                    </a:extLst>
                  </p:cNvPr>
                  <p:cNvSpPr/>
                  <p:nvPr/>
                </p:nvSpPr>
                <p:spPr>
                  <a:xfrm>
                    <a:off x="864095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5" name="Freeform 3765">
                    <a:extLst>
                      <a:ext uri="{FF2B5EF4-FFF2-40B4-BE49-F238E27FC236}">
                        <a16:creationId xmlns:a16="http://schemas.microsoft.com/office/drawing/2014/main" id="{F3F9F791-6832-4E2E-BCEF-6815E4095DBD}"/>
                      </a:ext>
                    </a:extLst>
                  </p:cNvPr>
                  <p:cNvSpPr/>
                  <p:nvPr/>
                </p:nvSpPr>
                <p:spPr>
                  <a:xfrm>
                    <a:off x="8618078"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3" name="Graphic 38">
                  <a:extLst>
                    <a:ext uri="{FF2B5EF4-FFF2-40B4-BE49-F238E27FC236}">
                      <a16:creationId xmlns:a16="http://schemas.microsoft.com/office/drawing/2014/main" id="{DC25F574-C4A9-4A75-B680-89DFB99F30A1}"/>
                    </a:ext>
                  </a:extLst>
                </p:cNvPr>
                <p:cNvGrpSpPr/>
                <p:nvPr/>
              </p:nvGrpSpPr>
              <p:grpSpPr>
                <a:xfrm>
                  <a:off x="8624145" y="2292179"/>
                  <a:ext cx="45631" cy="43736"/>
                  <a:chOff x="8624145" y="2292179"/>
                  <a:chExt cx="45631" cy="43736"/>
                </a:xfrm>
              </p:grpSpPr>
              <p:sp>
                <p:nvSpPr>
                  <p:cNvPr id="2202" name="Freeform 3767">
                    <a:extLst>
                      <a:ext uri="{FF2B5EF4-FFF2-40B4-BE49-F238E27FC236}">
                        <a16:creationId xmlns:a16="http://schemas.microsoft.com/office/drawing/2014/main" id="{BC97710F-4F0D-4569-B2C8-28E4CC966CE8}"/>
                      </a:ext>
                    </a:extLst>
                  </p:cNvPr>
                  <p:cNvSpPr/>
                  <p:nvPr/>
                </p:nvSpPr>
                <p:spPr>
                  <a:xfrm>
                    <a:off x="864689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3" name="Freeform 3768">
                    <a:extLst>
                      <a:ext uri="{FF2B5EF4-FFF2-40B4-BE49-F238E27FC236}">
                        <a16:creationId xmlns:a16="http://schemas.microsoft.com/office/drawing/2014/main" id="{A5F59148-9E9C-478C-BE10-79D187B83EC4}"/>
                      </a:ext>
                    </a:extLst>
                  </p:cNvPr>
                  <p:cNvSpPr/>
                  <p:nvPr/>
                </p:nvSpPr>
                <p:spPr>
                  <a:xfrm>
                    <a:off x="8624145"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4" name="Graphic 38">
                  <a:extLst>
                    <a:ext uri="{FF2B5EF4-FFF2-40B4-BE49-F238E27FC236}">
                      <a16:creationId xmlns:a16="http://schemas.microsoft.com/office/drawing/2014/main" id="{E612BF34-FF85-4A22-96AF-DCBB40AD0EE3}"/>
                    </a:ext>
                  </a:extLst>
                </p:cNvPr>
                <p:cNvGrpSpPr/>
                <p:nvPr/>
              </p:nvGrpSpPr>
              <p:grpSpPr>
                <a:xfrm>
                  <a:off x="8673695" y="2308439"/>
                  <a:ext cx="45631" cy="43736"/>
                  <a:chOff x="8673695" y="2308439"/>
                  <a:chExt cx="45631" cy="43736"/>
                </a:xfrm>
              </p:grpSpPr>
              <p:sp>
                <p:nvSpPr>
                  <p:cNvPr id="2200" name="Freeform 3770">
                    <a:extLst>
                      <a:ext uri="{FF2B5EF4-FFF2-40B4-BE49-F238E27FC236}">
                        <a16:creationId xmlns:a16="http://schemas.microsoft.com/office/drawing/2014/main" id="{A6BB161F-901B-4BB3-9272-E0950210D385}"/>
                      </a:ext>
                    </a:extLst>
                  </p:cNvPr>
                  <p:cNvSpPr/>
                  <p:nvPr/>
                </p:nvSpPr>
                <p:spPr>
                  <a:xfrm>
                    <a:off x="8696448"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1" name="Freeform 3771">
                    <a:extLst>
                      <a:ext uri="{FF2B5EF4-FFF2-40B4-BE49-F238E27FC236}">
                        <a16:creationId xmlns:a16="http://schemas.microsoft.com/office/drawing/2014/main" id="{72FBAA1B-CEA4-4059-977E-D1432BF67A4B}"/>
                      </a:ext>
                    </a:extLst>
                  </p:cNvPr>
                  <p:cNvSpPr/>
                  <p:nvPr/>
                </p:nvSpPr>
                <p:spPr>
                  <a:xfrm>
                    <a:off x="8673695" y="23302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5" name="Graphic 38">
                  <a:extLst>
                    <a:ext uri="{FF2B5EF4-FFF2-40B4-BE49-F238E27FC236}">
                      <a16:creationId xmlns:a16="http://schemas.microsoft.com/office/drawing/2014/main" id="{916841D7-92C6-4F42-B2FF-6BBB5F7FAFA9}"/>
                    </a:ext>
                  </a:extLst>
                </p:cNvPr>
                <p:cNvGrpSpPr/>
                <p:nvPr/>
              </p:nvGrpSpPr>
              <p:grpSpPr>
                <a:xfrm>
                  <a:off x="8677235" y="2308439"/>
                  <a:ext cx="45631" cy="43736"/>
                  <a:chOff x="8677235" y="2308439"/>
                  <a:chExt cx="45631" cy="43736"/>
                </a:xfrm>
              </p:grpSpPr>
              <p:sp>
                <p:nvSpPr>
                  <p:cNvPr id="2198" name="Freeform 3773">
                    <a:extLst>
                      <a:ext uri="{FF2B5EF4-FFF2-40B4-BE49-F238E27FC236}">
                        <a16:creationId xmlns:a16="http://schemas.microsoft.com/office/drawing/2014/main" id="{B81B2B0C-E2A6-4684-8B91-B5E02EDA02D9}"/>
                      </a:ext>
                    </a:extLst>
                  </p:cNvPr>
                  <p:cNvSpPr/>
                  <p:nvPr/>
                </p:nvSpPr>
                <p:spPr>
                  <a:xfrm>
                    <a:off x="8700114"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9" name="Freeform 3774">
                    <a:extLst>
                      <a:ext uri="{FF2B5EF4-FFF2-40B4-BE49-F238E27FC236}">
                        <a16:creationId xmlns:a16="http://schemas.microsoft.com/office/drawing/2014/main" id="{B908D51E-2F0E-4922-BAE6-DF31D07D7041}"/>
                      </a:ext>
                    </a:extLst>
                  </p:cNvPr>
                  <p:cNvSpPr/>
                  <p:nvPr/>
                </p:nvSpPr>
                <p:spPr>
                  <a:xfrm>
                    <a:off x="8677235" y="23302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6" name="Graphic 38">
                  <a:extLst>
                    <a:ext uri="{FF2B5EF4-FFF2-40B4-BE49-F238E27FC236}">
                      <a16:creationId xmlns:a16="http://schemas.microsoft.com/office/drawing/2014/main" id="{1D63288A-13F2-44B9-8D56-EB1FDC7BBE34}"/>
                    </a:ext>
                  </a:extLst>
                </p:cNvPr>
                <p:cNvGrpSpPr/>
                <p:nvPr/>
              </p:nvGrpSpPr>
              <p:grpSpPr>
                <a:xfrm>
                  <a:off x="8692529" y="2308439"/>
                  <a:ext cx="45505" cy="43736"/>
                  <a:chOff x="8692529" y="2308439"/>
                  <a:chExt cx="45505" cy="43736"/>
                </a:xfrm>
              </p:grpSpPr>
              <p:sp>
                <p:nvSpPr>
                  <p:cNvPr id="2196" name="Freeform 3776">
                    <a:extLst>
                      <a:ext uri="{FF2B5EF4-FFF2-40B4-BE49-F238E27FC236}">
                        <a16:creationId xmlns:a16="http://schemas.microsoft.com/office/drawing/2014/main" id="{DE623B28-62E5-4E9E-A285-906693BFE773}"/>
                      </a:ext>
                    </a:extLst>
                  </p:cNvPr>
                  <p:cNvSpPr/>
                  <p:nvPr/>
                </p:nvSpPr>
                <p:spPr>
                  <a:xfrm>
                    <a:off x="8715282"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7" name="Freeform 3777">
                    <a:extLst>
                      <a:ext uri="{FF2B5EF4-FFF2-40B4-BE49-F238E27FC236}">
                        <a16:creationId xmlns:a16="http://schemas.microsoft.com/office/drawing/2014/main" id="{D47E0042-A45E-492F-BFDD-012E5E444A2C}"/>
                      </a:ext>
                    </a:extLst>
                  </p:cNvPr>
                  <p:cNvSpPr/>
                  <p:nvPr/>
                </p:nvSpPr>
                <p:spPr>
                  <a:xfrm>
                    <a:off x="8692529" y="233024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7" name="Graphic 38">
                  <a:extLst>
                    <a:ext uri="{FF2B5EF4-FFF2-40B4-BE49-F238E27FC236}">
                      <a16:creationId xmlns:a16="http://schemas.microsoft.com/office/drawing/2014/main" id="{95658DA0-A04A-483A-976F-D797C292C751}"/>
                    </a:ext>
                  </a:extLst>
                </p:cNvPr>
                <p:cNvGrpSpPr/>
                <p:nvPr/>
              </p:nvGrpSpPr>
              <p:grpSpPr>
                <a:xfrm>
                  <a:off x="8715282" y="2323942"/>
                  <a:ext cx="45631" cy="43736"/>
                  <a:chOff x="8715282" y="2323942"/>
                  <a:chExt cx="45631" cy="43736"/>
                </a:xfrm>
              </p:grpSpPr>
              <p:sp>
                <p:nvSpPr>
                  <p:cNvPr id="2194" name="Freeform 3779">
                    <a:extLst>
                      <a:ext uri="{FF2B5EF4-FFF2-40B4-BE49-F238E27FC236}">
                        <a16:creationId xmlns:a16="http://schemas.microsoft.com/office/drawing/2014/main" id="{20CB1774-4B33-44A9-BE96-473DBD7CBCF6}"/>
                      </a:ext>
                    </a:extLst>
                  </p:cNvPr>
                  <p:cNvSpPr/>
                  <p:nvPr/>
                </p:nvSpPr>
                <p:spPr>
                  <a:xfrm>
                    <a:off x="87380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5" name="Freeform 3780">
                    <a:extLst>
                      <a:ext uri="{FF2B5EF4-FFF2-40B4-BE49-F238E27FC236}">
                        <a16:creationId xmlns:a16="http://schemas.microsoft.com/office/drawing/2014/main" id="{FB164504-FDF4-4073-8BE0-B3D5A14A5D82}"/>
                      </a:ext>
                    </a:extLst>
                  </p:cNvPr>
                  <p:cNvSpPr/>
                  <p:nvPr/>
                </p:nvSpPr>
                <p:spPr>
                  <a:xfrm>
                    <a:off x="8715282"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8" name="Graphic 38">
                  <a:extLst>
                    <a:ext uri="{FF2B5EF4-FFF2-40B4-BE49-F238E27FC236}">
                      <a16:creationId xmlns:a16="http://schemas.microsoft.com/office/drawing/2014/main" id="{A62AA6C4-7F97-4247-A328-BC52C38566A2}"/>
                    </a:ext>
                  </a:extLst>
                </p:cNvPr>
                <p:cNvGrpSpPr/>
                <p:nvPr/>
              </p:nvGrpSpPr>
              <p:grpSpPr>
                <a:xfrm>
                  <a:off x="8725647" y="2323942"/>
                  <a:ext cx="45505" cy="43736"/>
                  <a:chOff x="8725647" y="2323942"/>
                  <a:chExt cx="45505" cy="43736"/>
                </a:xfrm>
              </p:grpSpPr>
              <p:sp>
                <p:nvSpPr>
                  <p:cNvPr id="2192" name="Freeform 3782">
                    <a:extLst>
                      <a:ext uri="{FF2B5EF4-FFF2-40B4-BE49-F238E27FC236}">
                        <a16:creationId xmlns:a16="http://schemas.microsoft.com/office/drawing/2014/main" id="{E90368EB-0152-430A-A9CB-9FEB89F13D37}"/>
                      </a:ext>
                    </a:extLst>
                  </p:cNvPr>
                  <p:cNvSpPr/>
                  <p:nvPr/>
                </p:nvSpPr>
                <p:spPr>
                  <a:xfrm>
                    <a:off x="874840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3" name="Freeform 3783">
                    <a:extLst>
                      <a:ext uri="{FF2B5EF4-FFF2-40B4-BE49-F238E27FC236}">
                        <a16:creationId xmlns:a16="http://schemas.microsoft.com/office/drawing/2014/main" id="{02405DA5-82F0-4F5A-A525-3ECA29674DB9}"/>
                      </a:ext>
                    </a:extLst>
                  </p:cNvPr>
                  <p:cNvSpPr/>
                  <p:nvPr/>
                </p:nvSpPr>
                <p:spPr>
                  <a:xfrm>
                    <a:off x="872564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9" name="Graphic 38">
                  <a:extLst>
                    <a:ext uri="{FF2B5EF4-FFF2-40B4-BE49-F238E27FC236}">
                      <a16:creationId xmlns:a16="http://schemas.microsoft.com/office/drawing/2014/main" id="{E23BC5B7-4EEC-4536-8F1F-3768964D257F}"/>
                    </a:ext>
                  </a:extLst>
                </p:cNvPr>
                <p:cNvGrpSpPr/>
                <p:nvPr/>
              </p:nvGrpSpPr>
              <p:grpSpPr>
                <a:xfrm>
                  <a:off x="8747388" y="2323942"/>
                  <a:ext cx="45631" cy="43736"/>
                  <a:chOff x="8747388" y="2323942"/>
                  <a:chExt cx="45631" cy="43736"/>
                </a:xfrm>
              </p:grpSpPr>
              <p:sp>
                <p:nvSpPr>
                  <p:cNvPr id="2190" name="Freeform 3785">
                    <a:extLst>
                      <a:ext uri="{FF2B5EF4-FFF2-40B4-BE49-F238E27FC236}">
                        <a16:creationId xmlns:a16="http://schemas.microsoft.com/office/drawing/2014/main" id="{70116F9A-E15D-4446-AA49-B47118006EF8}"/>
                      </a:ext>
                    </a:extLst>
                  </p:cNvPr>
                  <p:cNvSpPr/>
                  <p:nvPr/>
                </p:nvSpPr>
                <p:spPr>
                  <a:xfrm>
                    <a:off x="8770141"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1" name="Freeform 3786">
                    <a:extLst>
                      <a:ext uri="{FF2B5EF4-FFF2-40B4-BE49-F238E27FC236}">
                        <a16:creationId xmlns:a16="http://schemas.microsoft.com/office/drawing/2014/main" id="{EAF9F287-A496-47F3-9021-02AC9C82548F}"/>
                      </a:ext>
                    </a:extLst>
                  </p:cNvPr>
                  <p:cNvSpPr/>
                  <p:nvPr/>
                </p:nvSpPr>
                <p:spPr>
                  <a:xfrm>
                    <a:off x="8747388"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0" name="Graphic 38">
                  <a:extLst>
                    <a:ext uri="{FF2B5EF4-FFF2-40B4-BE49-F238E27FC236}">
                      <a16:creationId xmlns:a16="http://schemas.microsoft.com/office/drawing/2014/main" id="{6000F9D8-BE9D-4324-8991-B4C017B6ECAF}"/>
                    </a:ext>
                  </a:extLst>
                </p:cNvPr>
                <p:cNvGrpSpPr/>
                <p:nvPr/>
              </p:nvGrpSpPr>
              <p:grpSpPr>
                <a:xfrm>
                  <a:off x="8755984" y="2323942"/>
                  <a:ext cx="45631" cy="43736"/>
                  <a:chOff x="8755984" y="2323942"/>
                  <a:chExt cx="45631" cy="43736"/>
                </a:xfrm>
              </p:grpSpPr>
              <p:sp>
                <p:nvSpPr>
                  <p:cNvPr id="2188" name="Freeform 3788">
                    <a:extLst>
                      <a:ext uri="{FF2B5EF4-FFF2-40B4-BE49-F238E27FC236}">
                        <a16:creationId xmlns:a16="http://schemas.microsoft.com/office/drawing/2014/main" id="{BC053E8D-8941-468D-96AC-6B8C1253644F}"/>
                      </a:ext>
                    </a:extLst>
                  </p:cNvPr>
                  <p:cNvSpPr/>
                  <p:nvPr/>
                </p:nvSpPr>
                <p:spPr>
                  <a:xfrm>
                    <a:off x="8778863"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9" name="Freeform 3789">
                    <a:extLst>
                      <a:ext uri="{FF2B5EF4-FFF2-40B4-BE49-F238E27FC236}">
                        <a16:creationId xmlns:a16="http://schemas.microsoft.com/office/drawing/2014/main" id="{50B9A294-B61E-495F-86F3-27A21ED0443F}"/>
                      </a:ext>
                    </a:extLst>
                  </p:cNvPr>
                  <p:cNvSpPr/>
                  <p:nvPr/>
                </p:nvSpPr>
                <p:spPr>
                  <a:xfrm>
                    <a:off x="8755984"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1" name="Graphic 38">
                  <a:extLst>
                    <a:ext uri="{FF2B5EF4-FFF2-40B4-BE49-F238E27FC236}">
                      <a16:creationId xmlns:a16="http://schemas.microsoft.com/office/drawing/2014/main" id="{1217F34E-29EE-4192-A900-05ECC3AA9F3A}"/>
                    </a:ext>
                  </a:extLst>
                </p:cNvPr>
                <p:cNvGrpSpPr/>
                <p:nvPr/>
              </p:nvGrpSpPr>
              <p:grpSpPr>
                <a:xfrm>
                  <a:off x="8773301" y="2323942"/>
                  <a:ext cx="45505" cy="43736"/>
                  <a:chOff x="8773301" y="2323942"/>
                  <a:chExt cx="45505" cy="43736"/>
                </a:xfrm>
              </p:grpSpPr>
              <p:sp>
                <p:nvSpPr>
                  <p:cNvPr id="2186" name="Freeform 3791">
                    <a:extLst>
                      <a:ext uri="{FF2B5EF4-FFF2-40B4-BE49-F238E27FC236}">
                        <a16:creationId xmlns:a16="http://schemas.microsoft.com/office/drawing/2014/main" id="{8156731D-EDAB-47B5-88FC-1410CC06AFF2}"/>
                      </a:ext>
                    </a:extLst>
                  </p:cNvPr>
                  <p:cNvSpPr/>
                  <p:nvPr/>
                </p:nvSpPr>
                <p:spPr>
                  <a:xfrm>
                    <a:off x="879605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7" name="Freeform 3792">
                    <a:extLst>
                      <a:ext uri="{FF2B5EF4-FFF2-40B4-BE49-F238E27FC236}">
                        <a16:creationId xmlns:a16="http://schemas.microsoft.com/office/drawing/2014/main" id="{31C4311E-D88E-40A7-A670-A7C66F44C3DE}"/>
                      </a:ext>
                    </a:extLst>
                  </p:cNvPr>
                  <p:cNvSpPr/>
                  <p:nvPr/>
                </p:nvSpPr>
                <p:spPr>
                  <a:xfrm>
                    <a:off x="8773301"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2" name="Graphic 38">
                  <a:extLst>
                    <a:ext uri="{FF2B5EF4-FFF2-40B4-BE49-F238E27FC236}">
                      <a16:creationId xmlns:a16="http://schemas.microsoft.com/office/drawing/2014/main" id="{6AD3D9FC-0E44-4ADB-A63C-C4572E9B474F}"/>
                    </a:ext>
                  </a:extLst>
                </p:cNvPr>
                <p:cNvGrpSpPr/>
                <p:nvPr/>
              </p:nvGrpSpPr>
              <p:grpSpPr>
                <a:xfrm>
                  <a:off x="8776082" y="2323942"/>
                  <a:ext cx="45631" cy="43736"/>
                  <a:chOff x="8776082" y="2323942"/>
                  <a:chExt cx="45631" cy="43736"/>
                </a:xfrm>
              </p:grpSpPr>
              <p:sp>
                <p:nvSpPr>
                  <p:cNvPr id="2184" name="Freeform 3794">
                    <a:extLst>
                      <a:ext uri="{FF2B5EF4-FFF2-40B4-BE49-F238E27FC236}">
                        <a16:creationId xmlns:a16="http://schemas.microsoft.com/office/drawing/2014/main" id="{CF4DB9DD-8A02-4AE4-904E-7B920484831B}"/>
                      </a:ext>
                    </a:extLst>
                  </p:cNvPr>
                  <p:cNvSpPr/>
                  <p:nvPr/>
                </p:nvSpPr>
                <p:spPr>
                  <a:xfrm>
                    <a:off x="87988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5" name="Freeform 3795">
                    <a:extLst>
                      <a:ext uri="{FF2B5EF4-FFF2-40B4-BE49-F238E27FC236}">
                        <a16:creationId xmlns:a16="http://schemas.microsoft.com/office/drawing/2014/main" id="{3DA454D3-6BE7-4A71-958C-EA81D29580E5}"/>
                      </a:ext>
                    </a:extLst>
                  </p:cNvPr>
                  <p:cNvSpPr/>
                  <p:nvPr/>
                </p:nvSpPr>
                <p:spPr>
                  <a:xfrm>
                    <a:off x="8776082"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3" name="Graphic 38">
                  <a:extLst>
                    <a:ext uri="{FF2B5EF4-FFF2-40B4-BE49-F238E27FC236}">
                      <a16:creationId xmlns:a16="http://schemas.microsoft.com/office/drawing/2014/main" id="{224FCCBF-92BA-4C30-A1C8-046BECC9B61A}"/>
                    </a:ext>
                  </a:extLst>
                </p:cNvPr>
                <p:cNvGrpSpPr/>
                <p:nvPr/>
              </p:nvGrpSpPr>
              <p:grpSpPr>
                <a:xfrm>
                  <a:off x="8794537" y="2323942"/>
                  <a:ext cx="45505" cy="43736"/>
                  <a:chOff x="8794537" y="2323942"/>
                  <a:chExt cx="45505" cy="43736"/>
                </a:xfrm>
              </p:grpSpPr>
              <p:sp>
                <p:nvSpPr>
                  <p:cNvPr id="2182" name="Freeform 3797">
                    <a:extLst>
                      <a:ext uri="{FF2B5EF4-FFF2-40B4-BE49-F238E27FC236}">
                        <a16:creationId xmlns:a16="http://schemas.microsoft.com/office/drawing/2014/main" id="{BEE302A7-E678-4977-87ED-B2FC4DD7BEA5}"/>
                      </a:ext>
                    </a:extLst>
                  </p:cNvPr>
                  <p:cNvSpPr/>
                  <p:nvPr/>
                </p:nvSpPr>
                <p:spPr>
                  <a:xfrm>
                    <a:off x="881729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3" name="Freeform 3798">
                    <a:extLst>
                      <a:ext uri="{FF2B5EF4-FFF2-40B4-BE49-F238E27FC236}">
                        <a16:creationId xmlns:a16="http://schemas.microsoft.com/office/drawing/2014/main" id="{AC5466DE-1453-4EFD-AEA7-0B7B2C5465EA}"/>
                      </a:ext>
                    </a:extLst>
                  </p:cNvPr>
                  <p:cNvSpPr/>
                  <p:nvPr/>
                </p:nvSpPr>
                <p:spPr>
                  <a:xfrm>
                    <a:off x="879453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4" name="Graphic 38">
                  <a:extLst>
                    <a:ext uri="{FF2B5EF4-FFF2-40B4-BE49-F238E27FC236}">
                      <a16:creationId xmlns:a16="http://schemas.microsoft.com/office/drawing/2014/main" id="{EDCE0A89-61F0-4BBC-9DBF-BEF66DF0477B}"/>
                    </a:ext>
                  </a:extLst>
                </p:cNvPr>
                <p:cNvGrpSpPr/>
                <p:nvPr/>
              </p:nvGrpSpPr>
              <p:grpSpPr>
                <a:xfrm>
                  <a:off x="8798835" y="2323942"/>
                  <a:ext cx="45631" cy="43736"/>
                  <a:chOff x="8798835" y="2323942"/>
                  <a:chExt cx="45631" cy="43736"/>
                </a:xfrm>
              </p:grpSpPr>
              <p:sp>
                <p:nvSpPr>
                  <p:cNvPr id="2180" name="Freeform 3800">
                    <a:extLst>
                      <a:ext uri="{FF2B5EF4-FFF2-40B4-BE49-F238E27FC236}">
                        <a16:creationId xmlns:a16="http://schemas.microsoft.com/office/drawing/2014/main" id="{5608B163-AC5C-4900-AE14-B16EC5FE9352}"/>
                      </a:ext>
                    </a:extLst>
                  </p:cNvPr>
                  <p:cNvSpPr/>
                  <p:nvPr/>
                </p:nvSpPr>
                <p:spPr>
                  <a:xfrm>
                    <a:off x="882171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1" name="Freeform 3801">
                    <a:extLst>
                      <a:ext uri="{FF2B5EF4-FFF2-40B4-BE49-F238E27FC236}">
                        <a16:creationId xmlns:a16="http://schemas.microsoft.com/office/drawing/2014/main" id="{7E04C51D-ED9B-45BE-BE5B-59EECF37D346}"/>
                      </a:ext>
                    </a:extLst>
                  </p:cNvPr>
                  <p:cNvSpPr/>
                  <p:nvPr/>
                </p:nvSpPr>
                <p:spPr>
                  <a:xfrm>
                    <a:off x="8798835"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5" name="Graphic 38">
                  <a:extLst>
                    <a:ext uri="{FF2B5EF4-FFF2-40B4-BE49-F238E27FC236}">
                      <a16:creationId xmlns:a16="http://schemas.microsoft.com/office/drawing/2014/main" id="{3AE56DA7-7EC9-4BBD-9E23-27094E9EB41B}"/>
                    </a:ext>
                  </a:extLst>
                </p:cNvPr>
                <p:cNvGrpSpPr/>
                <p:nvPr/>
              </p:nvGrpSpPr>
              <p:grpSpPr>
                <a:xfrm>
                  <a:off x="8803259" y="2323942"/>
                  <a:ext cx="45631" cy="43736"/>
                  <a:chOff x="8803259" y="2323942"/>
                  <a:chExt cx="45631" cy="43736"/>
                </a:xfrm>
              </p:grpSpPr>
              <p:sp>
                <p:nvSpPr>
                  <p:cNvPr id="2178" name="Freeform 3803">
                    <a:extLst>
                      <a:ext uri="{FF2B5EF4-FFF2-40B4-BE49-F238E27FC236}">
                        <a16:creationId xmlns:a16="http://schemas.microsoft.com/office/drawing/2014/main" id="{049CEB66-93C1-434F-BCB0-2A54499B5FB7}"/>
                      </a:ext>
                    </a:extLst>
                  </p:cNvPr>
                  <p:cNvSpPr/>
                  <p:nvPr/>
                </p:nvSpPr>
                <p:spPr>
                  <a:xfrm>
                    <a:off x="8826138"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9" name="Freeform 3804">
                    <a:extLst>
                      <a:ext uri="{FF2B5EF4-FFF2-40B4-BE49-F238E27FC236}">
                        <a16:creationId xmlns:a16="http://schemas.microsoft.com/office/drawing/2014/main" id="{951E7FF7-05A5-4607-AD4A-11796B010134}"/>
                      </a:ext>
                    </a:extLst>
                  </p:cNvPr>
                  <p:cNvSpPr/>
                  <p:nvPr/>
                </p:nvSpPr>
                <p:spPr>
                  <a:xfrm>
                    <a:off x="8803259"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6" name="Graphic 38">
                  <a:extLst>
                    <a:ext uri="{FF2B5EF4-FFF2-40B4-BE49-F238E27FC236}">
                      <a16:creationId xmlns:a16="http://schemas.microsoft.com/office/drawing/2014/main" id="{4C83741C-386B-4882-B550-A7E14C2AED8E}"/>
                    </a:ext>
                  </a:extLst>
                </p:cNvPr>
                <p:cNvGrpSpPr/>
                <p:nvPr/>
              </p:nvGrpSpPr>
              <p:grpSpPr>
                <a:xfrm>
                  <a:off x="8807683" y="2323942"/>
                  <a:ext cx="45631" cy="43736"/>
                  <a:chOff x="8807683" y="2323942"/>
                  <a:chExt cx="45631" cy="43736"/>
                </a:xfrm>
              </p:grpSpPr>
              <p:sp>
                <p:nvSpPr>
                  <p:cNvPr id="2176" name="Freeform 3806">
                    <a:extLst>
                      <a:ext uri="{FF2B5EF4-FFF2-40B4-BE49-F238E27FC236}">
                        <a16:creationId xmlns:a16="http://schemas.microsoft.com/office/drawing/2014/main" id="{2BD1642E-F29D-4FD8-94D1-35F61165D827}"/>
                      </a:ext>
                    </a:extLst>
                  </p:cNvPr>
                  <p:cNvSpPr/>
                  <p:nvPr/>
                </p:nvSpPr>
                <p:spPr>
                  <a:xfrm>
                    <a:off x="88304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7" name="Freeform 3807">
                    <a:extLst>
                      <a:ext uri="{FF2B5EF4-FFF2-40B4-BE49-F238E27FC236}">
                        <a16:creationId xmlns:a16="http://schemas.microsoft.com/office/drawing/2014/main" id="{1235B3B8-F0BF-4B1D-8C31-947D0462C51F}"/>
                      </a:ext>
                    </a:extLst>
                  </p:cNvPr>
                  <p:cNvSpPr/>
                  <p:nvPr/>
                </p:nvSpPr>
                <p:spPr>
                  <a:xfrm>
                    <a:off x="8807683"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7" name="Graphic 38">
                  <a:extLst>
                    <a:ext uri="{FF2B5EF4-FFF2-40B4-BE49-F238E27FC236}">
                      <a16:creationId xmlns:a16="http://schemas.microsoft.com/office/drawing/2014/main" id="{915092C3-FE61-4755-823A-F90834754A67}"/>
                    </a:ext>
                  </a:extLst>
                </p:cNvPr>
                <p:cNvGrpSpPr/>
                <p:nvPr/>
              </p:nvGrpSpPr>
              <p:grpSpPr>
                <a:xfrm>
                  <a:off x="8825127" y="2323942"/>
                  <a:ext cx="45631" cy="43736"/>
                  <a:chOff x="8825127" y="2323942"/>
                  <a:chExt cx="45631" cy="43736"/>
                </a:xfrm>
              </p:grpSpPr>
              <p:sp>
                <p:nvSpPr>
                  <p:cNvPr id="2174" name="Freeform 3809">
                    <a:extLst>
                      <a:ext uri="{FF2B5EF4-FFF2-40B4-BE49-F238E27FC236}">
                        <a16:creationId xmlns:a16="http://schemas.microsoft.com/office/drawing/2014/main" id="{FA7A279C-366F-455C-ABEE-ACE5591FA14F}"/>
                      </a:ext>
                    </a:extLst>
                  </p:cNvPr>
                  <p:cNvSpPr/>
                  <p:nvPr/>
                </p:nvSpPr>
                <p:spPr>
                  <a:xfrm>
                    <a:off x="8848006"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5" name="Freeform 3810">
                    <a:extLst>
                      <a:ext uri="{FF2B5EF4-FFF2-40B4-BE49-F238E27FC236}">
                        <a16:creationId xmlns:a16="http://schemas.microsoft.com/office/drawing/2014/main" id="{B0431F4B-620A-4C3D-A515-5EC74530E41C}"/>
                      </a:ext>
                    </a:extLst>
                  </p:cNvPr>
                  <p:cNvSpPr/>
                  <p:nvPr/>
                </p:nvSpPr>
                <p:spPr>
                  <a:xfrm>
                    <a:off x="8825127"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8" name="Graphic 38">
                  <a:extLst>
                    <a:ext uri="{FF2B5EF4-FFF2-40B4-BE49-F238E27FC236}">
                      <a16:creationId xmlns:a16="http://schemas.microsoft.com/office/drawing/2014/main" id="{2080FB18-7DFF-4B1F-AD65-629CEF9C9BD9}"/>
                    </a:ext>
                  </a:extLst>
                </p:cNvPr>
                <p:cNvGrpSpPr/>
                <p:nvPr/>
              </p:nvGrpSpPr>
              <p:grpSpPr>
                <a:xfrm>
                  <a:off x="8833596" y="2323942"/>
                  <a:ext cx="45631" cy="43736"/>
                  <a:chOff x="8833596" y="2323942"/>
                  <a:chExt cx="45631" cy="43736"/>
                </a:xfrm>
              </p:grpSpPr>
              <p:sp>
                <p:nvSpPr>
                  <p:cNvPr id="2172" name="Freeform 3812">
                    <a:extLst>
                      <a:ext uri="{FF2B5EF4-FFF2-40B4-BE49-F238E27FC236}">
                        <a16:creationId xmlns:a16="http://schemas.microsoft.com/office/drawing/2014/main" id="{21BA1E1B-CD90-4FD7-A745-D62C9A9A4097}"/>
                      </a:ext>
                    </a:extLst>
                  </p:cNvPr>
                  <p:cNvSpPr/>
                  <p:nvPr/>
                </p:nvSpPr>
                <p:spPr>
                  <a:xfrm>
                    <a:off x="885647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3" name="Freeform 3813">
                    <a:extLst>
                      <a:ext uri="{FF2B5EF4-FFF2-40B4-BE49-F238E27FC236}">
                        <a16:creationId xmlns:a16="http://schemas.microsoft.com/office/drawing/2014/main" id="{33AEBAB7-0843-41D4-8D37-E5F09EF712C7}"/>
                      </a:ext>
                    </a:extLst>
                  </p:cNvPr>
                  <p:cNvSpPr/>
                  <p:nvPr/>
                </p:nvSpPr>
                <p:spPr>
                  <a:xfrm>
                    <a:off x="8833596"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9" name="Graphic 38">
                  <a:extLst>
                    <a:ext uri="{FF2B5EF4-FFF2-40B4-BE49-F238E27FC236}">
                      <a16:creationId xmlns:a16="http://schemas.microsoft.com/office/drawing/2014/main" id="{F952D533-81D8-4958-B062-8B837F4FD45F}"/>
                    </a:ext>
                  </a:extLst>
                </p:cNvPr>
                <p:cNvGrpSpPr/>
                <p:nvPr/>
              </p:nvGrpSpPr>
              <p:grpSpPr>
                <a:xfrm>
                  <a:off x="8863680" y="2323942"/>
                  <a:ext cx="45631" cy="43736"/>
                  <a:chOff x="8863680" y="2323942"/>
                  <a:chExt cx="45631" cy="43736"/>
                </a:xfrm>
              </p:grpSpPr>
              <p:sp>
                <p:nvSpPr>
                  <p:cNvPr id="2170" name="Freeform 3815">
                    <a:extLst>
                      <a:ext uri="{FF2B5EF4-FFF2-40B4-BE49-F238E27FC236}">
                        <a16:creationId xmlns:a16="http://schemas.microsoft.com/office/drawing/2014/main" id="{48337449-470B-4431-9CF6-B3B7B3A2441C}"/>
                      </a:ext>
                    </a:extLst>
                  </p:cNvPr>
                  <p:cNvSpPr/>
                  <p:nvPr/>
                </p:nvSpPr>
                <p:spPr>
                  <a:xfrm>
                    <a:off x="888643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1" name="Freeform 3816">
                    <a:extLst>
                      <a:ext uri="{FF2B5EF4-FFF2-40B4-BE49-F238E27FC236}">
                        <a16:creationId xmlns:a16="http://schemas.microsoft.com/office/drawing/2014/main" id="{B358435F-EEE8-4903-B4B0-3A5C441C2B6C}"/>
                      </a:ext>
                    </a:extLst>
                  </p:cNvPr>
                  <p:cNvSpPr/>
                  <p:nvPr/>
                </p:nvSpPr>
                <p:spPr>
                  <a:xfrm>
                    <a:off x="8863680"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0" name="Graphic 38">
                  <a:extLst>
                    <a:ext uri="{FF2B5EF4-FFF2-40B4-BE49-F238E27FC236}">
                      <a16:creationId xmlns:a16="http://schemas.microsoft.com/office/drawing/2014/main" id="{A8238759-C934-4C0E-AD42-5A63B5A4E7F9}"/>
                    </a:ext>
                  </a:extLst>
                </p:cNvPr>
                <p:cNvGrpSpPr/>
                <p:nvPr/>
              </p:nvGrpSpPr>
              <p:grpSpPr>
                <a:xfrm>
                  <a:off x="8896924" y="2323942"/>
                  <a:ext cx="45505" cy="43736"/>
                  <a:chOff x="8896924" y="2323942"/>
                  <a:chExt cx="45505" cy="43736"/>
                </a:xfrm>
              </p:grpSpPr>
              <p:sp>
                <p:nvSpPr>
                  <p:cNvPr id="2168" name="Freeform 3818">
                    <a:extLst>
                      <a:ext uri="{FF2B5EF4-FFF2-40B4-BE49-F238E27FC236}">
                        <a16:creationId xmlns:a16="http://schemas.microsoft.com/office/drawing/2014/main" id="{332A153D-8687-44B0-90E5-D2DB9EF93A32}"/>
                      </a:ext>
                    </a:extLst>
                  </p:cNvPr>
                  <p:cNvSpPr/>
                  <p:nvPr/>
                </p:nvSpPr>
                <p:spPr>
                  <a:xfrm>
                    <a:off x="8919676"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9" name="Freeform 3819">
                    <a:extLst>
                      <a:ext uri="{FF2B5EF4-FFF2-40B4-BE49-F238E27FC236}">
                        <a16:creationId xmlns:a16="http://schemas.microsoft.com/office/drawing/2014/main" id="{DC34E171-30A3-4B7C-B71B-D0A4A2A66CD0}"/>
                      </a:ext>
                    </a:extLst>
                  </p:cNvPr>
                  <p:cNvSpPr/>
                  <p:nvPr/>
                </p:nvSpPr>
                <p:spPr>
                  <a:xfrm>
                    <a:off x="8896924"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1" name="Graphic 38">
                  <a:extLst>
                    <a:ext uri="{FF2B5EF4-FFF2-40B4-BE49-F238E27FC236}">
                      <a16:creationId xmlns:a16="http://schemas.microsoft.com/office/drawing/2014/main" id="{FF9C6CCF-F7F7-4A04-BCFA-5867AEE95BBF}"/>
                    </a:ext>
                  </a:extLst>
                </p:cNvPr>
                <p:cNvGrpSpPr/>
                <p:nvPr/>
              </p:nvGrpSpPr>
              <p:grpSpPr>
                <a:xfrm>
                  <a:off x="8918159" y="2323942"/>
                  <a:ext cx="45505" cy="43736"/>
                  <a:chOff x="8918159" y="2323942"/>
                  <a:chExt cx="45505" cy="43736"/>
                </a:xfrm>
              </p:grpSpPr>
              <p:sp>
                <p:nvSpPr>
                  <p:cNvPr id="2166" name="Freeform 3821">
                    <a:extLst>
                      <a:ext uri="{FF2B5EF4-FFF2-40B4-BE49-F238E27FC236}">
                        <a16:creationId xmlns:a16="http://schemas.microsoft.com/office/drawing/2014/main" id="{3DF7554E-F9AE-4C8B-B402-9A391C5FD36F}"/>
                      </a:ext>
                    </a:extLst>
                  </p:cNvPr>
                  <p:cNvSpPr/>
                  <p:nvPr/>
                </p:nvSpPr>
                <p:spPr>
                  <a:xfrm>
                    <a:off x="894091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7" name="Freeform 3822">
                    <a:extLst>
                      <a:ext uri="{FF2B5EF4-FFF2-40B4-BE49-F238E27FC236}">
                        <a16:creationId xmlns:a16="http://schemas.microsoft.com/office/drawing/2014/main" id="{310B2866-B5D1-436F-9F66-C7F83F40DA27}"/>
                      </a:ext>
                    </a:extLst>
                  </p:cNvPr>
                  <p:cNvSpPr/>
                  <p:nvPr/>
                </p:nvSpPr>
                <p:spPr>
                  <a:xfrm>
                    <a:off x="8918159"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2" name="Graphic 38">
                  <a:extLst>
                    <a:ext uri="{FF2B5EF4-FFF2-40B4-BE49-F238E27FC236}">
                      <a16:creationId xmlns:a16="http://schemas.microsoft.com/office/drawing/2014/main" id="{5700149F-AA62-4AD9-BB24-5BE94F85D42C}"/>
                    </a:ext>
                  </a:extLst>
                </p:cNvPr>
                <p:cNvGrpSpPr/>
                <p:nvPr/>
              </p:nvGrpSpPr>
              <p:grpSpPr>
                <a:xfrm>
                  <a:off x="8944451" y="2323942"/>
                  <a:ext cx="45505" cy="43736"/>
                  <a:chOff x="8944451" y="2323942"/>
                  <a:chExt cx="45505" cy="43736"/>
                </a:xfrm>
              </p:grpSpPr>
              <p:sp>
                <p:nvSpPr>
                  <p:cNvPr id="2164" name="Freeform 3824">
                    <a:extLst>
                      <a:ext uri="{FF2B5EF4-FFF2-40B4-BE49-F238E27FC236}">
                        <a16:creationId xmlns:a16="http://schemas.microsoft.com/office/drawing/2014/main" id="{9E5CB9FF-705F-4E9D-8302-2F42DF179DE8}"/>
                      </a:ext>
                    </a:extLst>
                  </p:cNvPr>
                  <p:cNvSpPr/>
                  <p:nvPr/>
                </p:nvSpPr>
                <p:spPr>
                  <a:xfrm>
                    <a:off x="896720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5" name="Freeform 3825">
                    <a:extLst>
                      <a:ext uri="{FF2B5EF4-FFF2-40B4-BE49-F238E27FC236}">
                        <a16:creationId xmlns:a16="http://schemas.microsoft.com/office/drawing/2014/main" id="{0368D7F2-83A0-4B9A-89AD-C82BD85BC955}"/>
                      </a:ext>
                    </a:extLst>
                  </p:cNvPr>
                  <p:cNvSpPr/>
                  <p:nvPr/>
                </p:nvSpPr>
                <p:spPr>
                  <a:xfrm>
                    <a:off x="8944451"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3" name="Graphic 38">
                  <a:extLst>
                    <a:ext uri="{FF2B5EF4-FFF2-40B4-BE49-F238E27FC236}">
                      <a16:creationId xmlns:a16="http://schemas.microsoft.com/office/drawing/2014/main" id="{C9139047-DCAD-465E-AF5C-2845692B5ECD}"/>
                    </a:ext>
                  </a:extLst>
                </p:cNvPr>
                <p:cNvGrpSpPr/>
                <p:nvPr/>
              </p:nvGrpSpPr>
              <p:grpSpPr>
                <a:xfrm>
                  <a:off x="8960884" y="2323942"/>
                  <a:ext cx="45631" cy="43736"/>
                  <a:chOff x="8960884" y="2323942"/>
                  <a:chExt cx="45631" cy="43736"/>
                </a:xfrm>
              </p:grpSpPr>
              <p:sp>
                <p:nvSpPr>
                  <p:cNvPr id="2162" name="Freeform 3827">
                    <a:extLst>
                      <a:ext uri="{FF2B5EF4-FFF2-40B4-BE49-F238E27FC236}">
                        <a16:creationId xmlns:a16="http://schemas.microsoft.com/office/drawing/2014/main" id="{2DE5FC0E-89EA-4902-8FC4-E52F6E15542B}"/>
                      </a:ext>
                    </a:extLst>
                  </p:cNvPr>
                  <p:cNvSpPr/>
                  <p:nvPr/>
                </p:nvSpPr>
                <p:spPr>
                  <a:xfrm>
                    <a:off x="8983763"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3" name="Freeform 3828">
                    <a:extLst>
                      <a:ext uri="{FF2B5EF4-FFF2-40B4-BE49-F238E27FC236}">
                        <a16:creationId xmlns:a16="http://schemas.microsoft.com/office/drawing/2014/main" id="{D7170DD8-5DB2-4E18-B3CC-7320957F8B49}"/>
                      </a:ext>
                    </a:extLst>
                  </p:cNvPr>
                  <p:cNvSpPr/>
                  <p:nvPr/>
                </p:nvSpPr>
                <p:spPr>
                  <a:xfrm>
                    <a:off x="8960884"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4" name="Graphic 38">
                  <a:extLst>
                    <a:ext uri="{FF2B5EF4-FFF2-40B4-BE49-F238E27FC236}">
                      <a16:creationId xmlns:a16="http://schemas.microsoft.com/office/drawing/2014/main" id="{9CE81CA7-DD61-46B2-80C5-ACF20B2F09C5}"/>
                    </a:ext>
                  </a:extLst>
                </p:cNvPr>
                <p:cNvGrpSpPr/>
                <p:nvPr/>
              </p:nvGrpSpPr>
              <p:grpSpPr>
                <a:xfrm>
                  <a:off x="8991347" y="2323942"/>
                  <a:ext cx="45505" cy="43736"/>
                  <a:chOff x="8991347" y="2323942"/>
                  <a:chExt cx="45505" cy="43736"/>
                </a:xfrm>
              </p:grpSpPr>
              <p:sp>
                <p:nvSpPr>
                  <p:cNvPr id="2160" name="Freeform 3830">
                    <a:extLst>
                      <a:ext uri="{FF2B5EF4-FFF2-40B4-BE49-F238E27FC236}">
                        <a16:creationId xmlns:a16="http://schemas.microsoft.com/office/drawing/2014/main" id="{810B8EB3-3402-4DFC-9471-689DF2384F03}"/>
                      </a:ext>
                    </a:extLst>
                  </p:cNvPr>
                  <p:cNvSpPr/>
                  <p:nvPr/>
                </p:nvSpPr>
                <p:spPr>
                  <a:xfrm>
                    <a:off x="901410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1" name="Freeform 3831">
                    <a:extLst>
                      <a:ext uri="{FF2B5EF4-FFF2-40B4-BE49-F238E27FC236}">
                        <a16:creationId xmlns:a16="http://schemas.microsoft.com/office/drawing/2014/main" id="{950E2A51-6000-4283-A435-63B87474B197}"/>
                      </a:ext>
                    </a:extLst>
                  </p:cNvPr>
                  <p:cNvSpPr/>
                  <p:nvPr/>
                </p:nvSpPr>
                <p:spPr>
                  <a:xfrm>
                    <a:off x="899134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5" name="Graphic 38">
                  <a:extLst>
                    <a:ext uri="{FF2B5EF4-FFF2-40B4-BE49-F238E27FC236}">
                      <a16:creationId xmlns:a16="http://schemas.microsoft.com/office/drawing/2014/main" id="{7C6FB189-EB3B-4E60-9A17-5B8F36CFCEC9}"/>
                    </a:ext>
                  </a:extLst>
                </p:cNvPr>
                <p:cNvGrpSpPr/>
                <p:nvPr/>
              </p:nvGrpSpPr>
              <p:grpSpPr>
                <a:xfrm>
                  <a:off x="9270319" y="2323942"/>
                  <a:ext cx="45505" cy="43736"/>
                  <a:chOff x="9270319" y="2323942"/>
                  <a:chExt cx="45505" cy="43736"/>
                </a:xfrm>
              </p:grpSpPr>
              <p:sp>
                <p:nvSpPr>
                  <p:cNvPr id="2158" name="Freeform 3833">
                    <a:extLst>
                      <a:ext uri="{FF2B5EF4-FFF2-40B4-BE49-F238E27FC236}">
                        <a16:creationId xmlns:a16="http://schemas.microsoft.com/office/drawing/2014/main" id="{1027DE3F-8FB0-47BC-B36D-5F68E091E932}"/>
                      </a:ext>
                    </a:extLst>
                  </p:cNvPr>
                  <p:cNvSpPr/>
                  <p:nvPr/>
                </p:nvSpPr>
                <p:spPr>
                  <a:xfrm>
                    <a:off x="929307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9" name="Freeform 3834">
                    <a:extLst>
                      <a:ext uri="{FF2B5EF4-FFF2-40B4-BE49-F238E27FC236}">
                        <a16:creationId xmlns:a16="http://schemas.microsoft.com/office/drawing/2014/main" id="{231CDCB3-4045-40F6-98B4-5B937012D5C8}"/>
                      </a:ext>
                    </a:extLst>
                  </p:cNvPr>
                  <p:cNvSpPr/>
                  <p:nvPr/>
                </p:nvSpPr>
                <p:spPr>
                  <a:xfrm>
                    <a:off x="9270319"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6" name="Graphic 38">
                  <a:extLst>
                    <a:ext uri="{FF2B5EF4-FFF2-40B4-BE49-F238E27FC236}">
                      <a16:creationId xmlns:a16="http://schemas.microsoft.com/office/drawing/2014/main" id="{333E1A21-F846-4AB2-B2E3-0D8644617761}"/>
                    </a:ext>
                  </a:extLst>
                </p:cNvPr>
                <p:cNvGrpSpPr/>
                <p:nvPr/>
              </p:nvGrpSpPr>
              <p:grpSpPr>
                <a:xfrm>
                  <a:off x="9784528" y="2323942"/>
                  <a:ext cx="45505" cy="43736"/>
                  <a:chOff x="9784528" y="2323942"/>
                  <a:chExt cx="45505" cy="43736"/>
                </a:xfrm>
              </p:grpSpPr>
              <p:sp>
                <p:nvSpPr>
                  <p:cNvPr id="2156" name="Freeform 3836">
                    <a:extLst>
                      <a:ext uri="{FF2B5EF4-FFF2-40B4-BE49-F238E27FC236}">
                        <a16:creationId xmlns:a16="http://schemas.microsoft.com/office/drawing/2014/main" id="{406A57E3-AC08-4CA4-8E1E-7BCD1A7679F2}"/>
                      </a:ext>
                    </a:extLst>
                  </p:cNvPr>
                  <p:cNvSpPr/>
                  <p:nvPr/>
                </p:nvSpPr>
                <p:spPr>
                  <a:xfrm>
                    <a:off x="9807281"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7" name="Freeform 3837">
                    <a:extLst>
                      <a:ext uri="{FF2B5EF4-FFF2-40B4-BE49-F238E27FC236}">
                        <a16:creationId xmlns:a16="http://schemas.microsoft.com/office/drawing/2014/main" id="{09604ACC-43DE-4907-94CF-03B85B5AAEE8}"/>
                      </a:ext>
                    </a:extLst>
                  </p:cNvPr>
                  <p:cNvSpPr/>
                  <p:nvPr/>
                </p:nvSpPr>
                <p:spPr>
                  <a:xfrm>
                    <a:off x="9784528"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7" name="Graphic 38">
                  <a:extLst>
                    <a:ext uri="{FF2B5EF4-FFF2-40B4-BE49-F238E27FC236}">
                      <a16:creationId xmlns:a16="http://schemas.microsoft.com/office/drawing/2014/main" id="{208AB0AF-49A5-4122-847C-D866C8CA7DA4}"/>
                    </a:ext>
                  </a:extLst>
                </p:cNvPr>
                <p:cNvGrpSpPr/>
                <p:nvPr/>
              </p:nvGrpSpPr>
              <p:grpSpPr>
                <a:xfrm>
                  <a:off x="7789757" y="2217310"/>
                  <a:ext cx="45505" cy="43862"/>
                  <a:chOff x="7789757" y="2217310"/>
                  <a:chExt cx="45505" cy="43862"/>
                </a:xfrm>
              </p:grpSpPr>
              <p:sp>
                <p:nvSpPr>
                  <p:cNvPr id="2154" name="Freeform 3839">
                    <a:extLst>
                      <a:ext uri="{FF2B5EF4-FFF2-40B4-BE49-F238E27FC236}">
                        <a16:creationId xmlns:a16="http://schemas.microsoft.com/office/drawing/2014/main" id="{42EC5DE6-C173-4B8B-A9F4-38D3E906B411}"/>
                      </a:ext>
                    </a:extLst>
                  </p:cNvPr>
                  <p:cNvSpPr/>
                  <p:nvPr/>
                </p:nvSpPr>
                <p:spPr>
                  <a:xfrm>
                    <a:off x="7812509"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5" name="Freeform 3840">
                    <a:extLst>
                      <a:ext uri="{FF2B5EF4-FFF2-40B4-BE49-F238E27FC236}">
                        <a16:creationId xmlns:a16="http://schemas.microsoft.com/office/drawing/2014/main" id="{104C997E-555A-42FB-8967-9A6E49331C3D}"/>
                      </a:ext>
                    </a:extLst>
                  </p:cNvPr>
                  <p:cNvSpPr/>
                  <p:nvPr/>
                </p:nvSpPr>
                <p:spPr>
                  <a:xfrm>
                    <a:off x="7789757"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8" name="Graphic 38">
                  <a:extLst>
                    <a:ext uri="{FF2B5EF4-FFF2-40B4-BE49-F238E27FC236}">
                      <a16:creationId xmlns:a16="http://schemas.microsoft.com/office/drawing/2014/main" id="{3A6CDF09-9F20-4095-92DA-F3DE60950841}"/>
                    </a:ext>
                  </a:extLst>
                </p:cNvPr>
                <p:cNvGrpSpPr/>
                <p:nvPr/>
              </p:nvGrpSpPr>
              <p:grpSpPr>
                <a:xfrm>
                  <a:off x="5887386" y="1834897"/>
                  <a:ext cx="45505" cy="43862"/>
                  <a:chOff x="5887386" y="1834897"/>
                  <a:chExt cx="45505" cy="43862"/>
                </a:xfrm>
              </p:grpSpPr>
              <p:sp>
                <p:nvSpPr>
                  <p:cNvPr id="2152" name="Freeform 3842">
                    <a:extLst>
                      <a:ext uri="{FF2B5EF4-FFF2-40B4-BE49-F238E27FC236}">
                        <a16:creationId xmlns:a16="http://schemas.microsoft.com/office/drawing/2014/main" id="{7622F272-0BFA-46CD-BA77-E1CBFD2B0ED9}"/>
                      </a:ext>
                    </a:extLst>
                  </p:cNvPr>
                  <p:cNvSpPr/>
                  <p:nvPr/>
                </p:nvSpPr>
                <p:spPr>
                  <a:xfrm>
                    <a:off x="5910139" y="1834897"/>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3" name="Freeform 3843">
                    <a:extLst>
                      <a:ext uri="{FF2B5EF4-FFF2-40B4-BE49-F238E27FC236}">
                        <a16:creationId xmlns:a16="http://schemas.microsoft.com/office/drawing/2014/main" id="{3838CF7A-934A-4E72-B5D8-55FD52381E34}"/>
                      </a:ext>
                    </a:extLst>
                  </p:cNvPr>
                  <p:cNvSpPr/>
                  <p:nvPr/>
                </p:nvSpPr>
                <p:spPr>
                  <a:xfrm>
                    <a:off x="5887386" y="1856828"/>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9" name="Graphic 38">
                  <a:extLst>
                    <a:ext uri="{FF2B5EF4-FFF2-40B4-BE49-F238E27FC236}">
                      <a16:creationId xmlns:a16="http://schemas.microsoft.com/office/drawing/2014/main" id="{AF91E939-1C0D-4719-A759-F8DB48DF5A61}"/>
                    </a:ext>
                  </a:extLst>
                </p:cNvPr>
                <p:cNvGrpSpPr/>
                <p:nvPr/>
              </p:nvGrpSpPr>
              <p:grpSpPr>
                <a:xfrm>
                  <a:off x="5546982" y="1647093"/>
                  <a:ext cx="45631" cy="43736"/>
                  <a:chOff x="5546982" y="1647093"/>
                  <a:chExt cx="45631" cy="43736"/>
                </a:xfrm>
              </p:grpSpPr>
              <p:sp>
                <p:nvSpPr>
                  <p:cNvPr id="2150" name="Freeform 3845">
                    <a:extLst>
                      <a:ext uri="{FF2B5EF4-FFF2-40B4-BE49-F238E27FC236}">
                        <a16:creationId xmlns:a16="http://schemas.microsoft.com/office/drawing/2014/main" id="{23192EBF-6384-4BC3-97B0-50BD257FF7FD}"/>
                      </a:ext>
                    </a:extLst>
                  </p:cNvPr>
                  <p:cNvSpPr/>
                  <p:nvPr/>
                </p:nvSpPr>
                <p:spPr>
                  <a:xfrm>
                    <a:off x="5569735" y="1647093"/>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1" name="Freeform 3846">
                    <a:extLst>
                      <a:ext uri="{FF2B5EF4-FFF2-40B4-BE49-F238E27FC236}">
                        <a16:creationId xmlns:a16="http://schemas.microsoft.com/office/drawing/2014/main" id="{1349CB8C-CCE1-4112-BC5A-C18E75A67683}"/>
                      </a:ext>
                    </a:extLst>
                  </p:cNvPr>
                  <p:cNvSpPr/>
                  <p:nvPr/>
                </p:nvSpPr>
                <p:spPr>
                  <a:xfrm>
                    <a:off x="5546982" y="16688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sp>
            <p:nvSpPr>
              <p:cNvPr id="2048" name="Freeform 3847">
                <a:extLst>
                  <a:ext uri="{FF2B5EF4-FFF2-40B4-BE49-F238E27FC236}">
                    <a16:creationId xmlns:a16="http://schemas.microsoft.com/office/drawing/2014/main" id="{8191289B-06BC-4EAF-8479-F0BBD4986FC1}"/>
                  </a:ext>
                </a:extLst>
              </p:cNvPr>
              <p:cNvSpPr/>
              <p:nvPr/>
            </p:nvSpPr>
            <p:spPr>
              <a:xfrm>
                <a:off x="5375200" y="1631338"/>
                <a:ext cx="4433976" cy="715795"/>
              </a:xfrm>
              <a:custGeom>
                <a:avLst/>
                <a:gdLst>
                  <a:gd name="connsiteX0" fmla="*/ 0 w 4433976"/>
                  <a:gd name="connsiteY0" fmla="*/ 0 h 715795"/>
                  <a:gd name="connsiteX1" fmla="*/ 42472 w 4433976"/>
                  <a:gd name="connsiteY1" fmla="*/ 0 h 715795"/>
                  <a:gd name="connsiteX2" fmla="*/ 42472 w 4433976"/>
                  <a:gd name="connsiteY2" fmla="*/ 5294 h 715795"/>
                  <a:gd name="connsiteX3" fmla="*/ 100491 w 4433976"/>
                  <a:gd name="connsiteY3" fmla="*/ 5294 h 715795"/>
                  <a:gd name="connsiteX4" fmla="*/ 100491 w 4433976"/>
                  <a:gd name="connsiteY4" fmla="*/ 11344 h 715795"/>
                  <a:gd name="connsiteX5" fmla="*/ 141825 w 4433976"/>
                  <a:gd name="connsiteY5" fmla="*/ 11344 h 715795"/>
                  <a:gd name="connsiteX6" fmla="*/ 141825 w 4433976"/>
                  <a:gd name="connsiteY6" fmla="*/ 14243 h 715795"/>
                  <a:gd name="connsiteX7" fmla="*/ 157878 w 4433976"/>
                  <a:gd name="connsiteY7" fmla="*/ 14243 h 715795"/>
                  <a:gd name="connsiteX8" fmla="*/ 157878 w 4433976"/>
                  <a:gd name="connsiteY8" fmla="*/ 18654 h 715795"/>
                  <a:gd name="connsiteX9" fmla="*/ 176965 w 4433976"/>
                  <a:gd name="connsiteY9" fmla="*/ 18654 h 715795"/>
                  <a:gd name="connsiteX10" fmla="*/ 176965 w 4433976"/>
                  <a:gd name="connsiteY10" fmla="*/ 37561 h 715795"/>
                  <a:gd name="connsiteX11" fmla="*/ 198959 w 4433976"/>
                  <a:gd name="connsiteY11" fmla="*/ 37561 h 715795"/>
                  <a:gd name="connsiteX12" fmla="*/ 198959 w 4433976"/>
                  <a:gd name="connsiteY12" fmla="*/ 42350 h 715795"/>
                  <a:gd name="connsiteX13" fmla="*/ 215265 w 4433976"/>
                  <a:gd name="connsiteY13" fmla="*/ 42350 h 715795"/>
                  <a:gd name="connsiteX14" fmla="*/ 215265 w 4433976"/>
                  <a:gd name="connsiteY14" fmla="*/ 47014 h 715795"/>
                  <a:gd name="connsiteX15" fmla="*/ 222596 w 4433976"/>
                  <a:gd name="connsiteY15" fmla="*/ 47014 h 715795"/>
                  <a:gd name="connsiteX16" fmla="*/ 222596 w 4433976"/>
                  <a:gd name="connsiteY16" fmla="*/ 55207 h 715795"/>
                  <a:gd name="connsiteX17" fmla="*/ 227652 w 4433976"/>
                  <a:gd name="connsiteY17" fmla="*/ 55207 h 715795"/>
                  <a:gd name="connsiteX18" fmla="*/ 227652 w 4433976"/>
                  <a:gd name="connsiteY18" fmla="*/ 60500 h 715795"/>
                  <a:gd name="connsiteX19" fmla="*/ 232203 w 4433976"/>
                  <a:gd name="connsiteY19" fmla="*/ 60500 h 715795"/>
                  <a:gd name="connsiteX20" fmla="*/ 232203 w 4433976"/>
                  <a:gd name="connsiteY20" fmla="*/ 63652 h 715795"/>
                  <a:gd name="connsiteX21" fmla="*/ 282385 w 4433976"/>
                  <a:gd name="connsiteY21" fmla="*/ 63652 h 715795"/>
                  <a:gd name="connsiteX22" fmla="*/ 282385 w 4433976"/>
                  <a:gd name="connsiteY22" fmla="*/ 70080 h 715795"/>
                  <a:gd name="connsiteX23" fmla="*/ 287188 w 4433976"/>
                  <a:gd name="connsiteY23" fmla="*/ 70080 h 715795"/>
                  <a:gd name="connsiteX24" fmla="*/ 287188 w 4433976"/>
                  <a:gd name="connsiteY24" fmla="*/ 77894 h 715795"/>
                  <a:gd name="connsiteX25" fmla="*/ 298186 w 4433976"/>
                  <a:gd name="connsiteY25" fmla="*/ 77894 h 715795"/>
                  <a:gd name="connsiteX26" fmla="*/ 298186 w 4433976"/>
                  <a:gd name="connsiteY26" fmla="*/ 81676 h 715795"/>
                  <a:gd name="connsiteX27" fmla="*/ 304632 w 4433976"/>
                  <a:gd name="connsiteY27" fmla="*/ 81676 h 715795"/>
                  <a:gd name="connsiteX28" fmla="*/ 304632 w 4433976"/>
                  <a:gd name="connsiteY28" fmla="*/ 83944 h 715795"/>
                  <a:gd name="connsiteX29" fmla="*/ 349379 w 4433976"/>
                  <a:gd name="connsiteY29" fmla="*/ 83944 h 715795"/>
                  <a:gd name="connsiteX30" fmla="*/ 349379 w 4433976"/>
                  <a:gd name="connsiteY30" fmla="*/ 90877 h 715795"/>
                  <a:gd name="connsiteX31" fmla="*/ 353550 w 4433976"/>
                  <a:gd name="connsiteY31" fmla="*/ 90877 h 715795"/>
                  <a:gd name="connsiteX32" fmla="*/ 353550 w 4433976"/>
                  <a:gd name="connsiteY32" fmla="*/ 93524 h 715795"/>
                  <a:gd name="connsiteX33" fmla="*/ 395263 w 4433976"/>
                  <a:gd name="connsiteY33" fmla="*/ 93524 h 715795"/>
                  <a:gd name="connsiteX34" fmla="*/ 395263 w 4433976"/>
                  <a:gd name="connsiteY34" fmla="*/ 98817 h 715795"/>
                  <a:gd name="connsiteX35" fmla="*/ 418395 w 4433976"/>
                  <a:gd name="connsiteY35" fmla="*/ 98817 h 715795"/>
                  <a:gd name="connsiteX36" fmla="*/ 418395 w 4433976"/>
                  <a:gd name="connsiteY36" fmla="*/ 116211 h 715795"/>
                  <a:gd name="connsiteX37" fmla="*/ 424083 w 4433976"/>
                  <a:gd name="connsiteY37" fmla="*/ 116211 h 715795"/>
                  <a:gd name="connsiteX38" fmla="*/ 424083 w 4433976"/>
                  <a:gd name="connsiteY38" fmla="*/ 122261 h 715795"/>
                  <a:gd name="connsiteX39" fmla="*/ 470220 w 4433976"/>
                  <a:gd name="connsiteY39" fmla="*/ 122261 h 715795"/>
                  <a:gd name="connsiteX40" fmla="*/ 470220 w 4433976"/>
                  <a:gd name="connsiteY40" fmla="*/ 128059 h 715795"/>
                  <a:gd name="connsiteX41" fmla="*/ 481218 w 4433976"/>
                  <a:gd name="connsiteY41" fmla="*/ 128059 h 715795"/>
                  <a:gd name="connsiteX42" fmla="*/ 481218 w 4433976"/>
                  <a:gd name="connsiteY42" fmla="*/ 144067 h 715795"/>
                  <a:gd name="connsiteX43" fmla="*/ 504602 w 4433976"/>
                  <a:gd name="connsiteY43" fmla="*/ 144067 h 715795"/>
                  <a:gd name="connsiteX44" fmla="*/ 504602 w 4433976"/>
                  <a:gd name="connsiteY44" fmla="*/ 159822 h 715795"/>
                  <a:gd name="connsiteX45" fmla="*/ 507383 w 4433976"/>
                  <a:gd name="connsiteY45" fmla="*/ 159822 h 715795"/>
                  <a:gd name="connsiteX46" fmla="*/ 507383 w 4433976"/>
                  <a:gd name="connsiteY46" fmla="*/ 176334 h 715795"/>
                  <a:gd name="connsiteX47" fmla="*/ 511934 w 4433976"/>
                  <a:gd name="connsiteY47" fmla="*/ 176334 h 715795"/>
                  <a:gd name="connsiteX48" fmla="*/ 511934 w 4433976"/>
                  <a:gd name="connsiteY48" fmla="*/ 203685 h 715795"/>
                  <a:gd name="connsiteX49" fmla="*/ 517875 w 4433976"/>
                  <a:gd name="connsiteY49" fmla="*/ 203685 h 715795"/>
                  <a:gd name="connsiteX50" fmla="*/ 517875 w 4433976"/>
                  <a:gd name="connsiteY50" fmla="*/ 209483 h 715795"/>
                  <a:gd name="connsiteX51" fmla="*/ 523183 w 4433976"/>
                  <a:gd name="connsiteY51" fmla="*/ 209483 h 715795"/>
                  <a:gd name="connsiteX52" fmla="*/ 523183 w 4433976"/>
                  <a:gd name="connsiteY52" fmla="*/ 219314 h 715795"/>
                  <a:gd name="connsiteX53" fmla="*/ 531400 w 4433976"/>
                  <a:gd name="connsiteY53" fmla="*/ 219314 h 715795"/>
                  <a:gd name="connsiteX54" fmla="*/ 531400 w 4433976"/>
                  <a:gd name="connsiteY54" fmla="*/ 227507 h 715795"/>
                  <a:gd name="connsiteX55" fmla="*/ 535571 w 4433976"/>
                  <a:gd name="connsiteY55" fmla="*/ 227507 h 715795"/>
                  <a:gd name="connsiteX56" fmla="*/ 535571 w 4433976"/>
                  <a:gd name="connsiteY56" fmla="*/ 237086 h 715795"/>
                  <a:gd name="connsiteX57" fmla="*/ 538352 w 4433976"/>
                  <a:gd name="connsiteY57" fmla="*/ 237086 h 715795"/>
                  <a:gd name="connsiteX58" fmla="*/ 538352 w 4433976"/>
                  <a:gd name="connsiteY58" fmla="*/ 253346 h 715795"/>
                  <a:gd name="connsiteX59" fmla="*/ 545051 w 4433976"/>
                  <a:gd name="connsiteY59" fmla="*/ 253346 h 715795"/>
                  <a:gd name="connsiteX60" fmla="*/ 545051 w 4433976"/>
                  <a:gd name="connsiteY60" fmla="*/ 264437 h 715795"/>
                  <a:gd name="connsiteX61" fmla="*/ 545051 w 4433976"/>
                  <a:gd name="connsiteY61" fmla="*/ 269353 h 715795"/>
                  <a:gd name="connsiteX62" fmla="*/ 557944 w 4433976"/>
                  <a:gd name="connsiteY62" fmla="*/ 269353 h 715795"/>
                  <a:gd name="connsiteX63" fmla="*/ 557944 w 4433976"/>
                  <a:gd name="connsiteY63" fmla="*/ 272882 h 715795"/>
                  <a:gd name="connsiteX64" fmla="*/ 562495 w 4433976"/>
                  <a:gd name="connsiteY64" fmla="*/ 272882 h 715795"/>
                  <a:gd name="connsiteX65" fmla="*/ 562495 w 4433976"/>
                  <a:gd name="connsiteY65" fmla="*/ 277798 h 715795"/>
                  <a:gd name="connsiteX66" fmla="*/ 566413 w 4433976"/>
                  <a:gd name="connsiteY66" fmla="*/ 277798 h 715795"/>
                  <a:gd name="connsiteX67" fmla="*/ 566413 w 4433976"/>
                  <a:gd name="connsiteY67" fmla="*/ 281327 h 715795"/>
                  <a:gd name="connsiteX68" fmla="*/ 575767 w 4433976"/>
                  <a:gd name="connsiteY68" fmla="*/ 281327 h 715795"/>
                  <a:gd name="connsiteX69" fmla="*/ 575767 w 4433976"/>
                  <a:gd name="connsiteY69" fmla="*/ 285108 h 715795"/>
                  <a:gd name="connsiteX70" fmla="*/ 606483 w 4433976"/>
                  <a:gd name="connsiteY70" fmla="*/ 285108 h 715795"/>
                  <a:gd name="connsiteX71" fmla="*/ 606483 w 4433976"/>
                  <a:gd name="connsiteY71" fmla="*/ 289142 h 715795"/>
                  <a:gd name="connsiteX72" fmla="*/ 669559 w 4433976"/>
                  <a:gd name="connsiteY72" fmla="*/ 289142 h 715795"/>
                  <a:gd name="connsiteX73" fmla="*/ 669559 w 4433976"/>
                  <a:gd name="connsiteY73" fmla="*/ 296452 h 715795"/>
                  <a:gd name="connsiteX74" fmla="*/ 726187 w 4433976"/>
                  <a:gd name="connsiteY74" fmla="*/ 296452 h 715795"/>
                  <a:gd name="connsiteX75" fmla="*/ 726187 w 4433976"/>
                  <a:gd name="connsiteY75" fmla="*/ 305401 h 715795"/>
                  <a:gd name="connsiteX76" fmla="*/ 732128 w 4433976"/>
                  <a:gd name="connsiteY76" fmla="*/ 305401 h 715795"/>
                  <a:gd name="connsiteX77" fmla="*/ 732128 w 4433976"/>
                  <a:gd name="connsiteY77" fmla="*/ 311829 h 715795"/>
                  <a:gd name="connsiteX78" fmla="*/ 744010 w 4433976"/>
                  <a:gd name="connsiteY78" fmla="*/ 311829 h 715795"/>
                  <a:gd name="connsiteX79" fmla="*/ 744010 w 4433976"/>
                  <a:gd name="connsiteY79" fmla="*/ 319140 h 715795"/>
                  <a:gd name="connsiteX80" fmla="*/ 763729 w 4433976"/>
                  <a:gd name="connsiteY80" fmla="*/ 319140 h 715795"/>
                  <a:gd name="connsiteX81" fmla="*/ 763729 w 4433976"/>
                  <a:gd name="connsiteY81" fmla="*/ 327333 h 715795"/>
                  <a:gd name="connsiteX82" fmla="*/ 773083 w 4433976"/>
                  <a:gd name="connsiteY82" fmla="*/ 327333 h 715795"/>
                  <a:gd name="connsiteX83" fmla="*/ 773083 w 4433976"/>
                  <a:gd name="connsiteY83" fmla="*/ 332878 h 715795"/>
                  <a:gd name="connsiteX84" fmla="*/ 785218 w 4433976"/>
                  <a:gd name="connsiteY84" fmla="*/ 332878 h 715795"/>
                  <a:gd name="connsiteX85" fmla="*/ 785218 w 4433976"/>
                  <a:gd name="connsiteY85" fmla="*/ 341071 h 715795"/>
                  <a:gd name="connsiteX86" fmla="*/ 789389 w 4433976"/>
                  <a:gd name="connsiteY86" fmla="*/ 341071 h 715795"/>
                  <a:gd name="connsiteX87" fmla="*/ 789389 w 4433976"/>
                  <a:gd name="connsiteY87" fmla="*/ 345483 h 715795"/>
                  <a:gd name="connsiteX88" fmla="*/ 817577 w 4433976"/>
                  <a:gd name="connsiteY88" fmla="*/ 345483 h 715795"/>
                  <a:gd name="connsiteX89" fmla="*/ 817577 w 4433976"/>
                  <a:gd name="connsiteY89" fmla="*/ 348382 h 715795"/>
                  <a:gd name="connsiteX90" fmla="*/ 914149 w 4433976"/>
                  <a:gd name="connsiteY90" fmla="*/ 348382 h 715795"/>
                  <a:gd name="connsiteX91" fmla="*/ 914149 w 4433976"/>
                  <a:gd name="connsiteY91" fmla="*/ 353928 h 715795"/>
                  <a:gd name="connsiteX92" fmla="*/ 926789 w 4433976"/>
                  <a:gd name="connsiteY92" fmla="*/ 353928 h 715795"/>
                  <a:gd name="connsiteX93" fmla="*/ 926789 w 4433976"/>
                  <a:gd name="connsiteY93" fmla="*/ 360860 h 715795"/>
                  <a:gd name="connsiteX94" fmla="*/ 958390 w 4433976"/>
                  <a:gd name="connsiteY94" fmla="*/ 360860 h 715795"/>
                  <a:gd name="connsiteX95" fmla="*/ 958390 w 4433976"/>
                  <a:gd name="connsiteY95" fmla="*/ 368675 h 715795"/>
                  <a:gd name="connsiteX96" fmla="*/ 965722 w 4433976"/>
                  <a:gd name="connsiteY96" fmla="*/ 368675 h 715795"/>
                  <a:gd name="connsiteX97" fmla="*/ 965722 w 4433976"/>
                  <a:gd name="connsiteY97" fmla="*/ 377119 h 715795"/>
                  <a:gd name="connsiteX98" fmla="*/ 970525 w 4433976"/>
                  <a:gd name="connsiteY98" fmla="*/ 377119 h 715795"/>
                  <a:gd name="connsiteX99" fmla="*/ 970525 w 4433976"/>
                  <a:gd name="connsiteY99" fmla="*/ 385564 h 715795"/>
                  <a:gd name="connsiteX100" fmla="*/ 975328 w 4433976"/>
                  <a:gd name="connsiteY100" fmla="*/ 385564 h 715795"/>
                  <a:gd name="connsiteX101" fmla="*/ 977603 w 4433976"/>
                  <a:gd name="connsiteY101" fmla="*/ 385564 h 715795"/>
                  <a:gd name="connsiteX102" fmla="*/ 977603 w 4433976"/>
                  <a:gd name="connsiteY102" fmla="*/ 401320 h 715795"/>
                  <a:gd name="connsiteX103" fmla="*/ 988601 w 4433976"/>
                  <a:gd name="connsiteY103" fmla="*/ 401320 h 715795"/>
                  <a:gd name="connsiteX104" fmla="*/ 988601 w 4433976"/>
                  <a:gd name="connsiteY104" fmla="*/ 413294 h 715795"/>
                  <a:gd name="connsiteX105" fmla="*/ 1005159 w 4433976"/>
                  <a:gd name="connsiteY105" fmla="*/ 413294 h 715795"/>
                  <a:gd name="connsiteX106" fmla="*/ 1005159 w 4433976"/>
                  <a:gd name="connsiteY106" fmla="*/ 420856 h 715795"/>
                  <a:gd name="connsiteX107" fmla="*/ 1011606 w 4433976"/>
                  <a:gd name="connsiteY107" fmla="*/ 420856 h 715795"/>
                  <a:gd name="connsiteX108" fmla="*/ 1011606 w 4433976"/>
                  <a:gd name="connsiteY108" fmla="*/ 429301 h 715795"/>
                  <a:gd name="connsiteX109" fmla="*/ 1018053 w 4433976"/>
                  <a:gd name="connsiteY109" fmla="*/ 429301 h 715795"/>
                  <a:gd name="connsiteX110" fmla="*/ 1018053 w 4433976"/>
                  <a:gd name="connsiteY110" fmla="*/ 435351 h 715795"/>
                  <a:gd name="connsiteX111" fmla="*/ 1025131 w 4433976"/>
                  <a:gd name="connsiteY111" fmla="*/ 435351 h 715795"/>
                  <a:gd name="connsiteX112" fmla="*/ 1029303 w 4433976"/>
                  <a:gd name="connsiteY112" fmla="*/ 435351 h 715795"/>
                  <a:gd name="connsiteX113" fmla="*/ 1029303 w 4433976"/>
                  <a:gd name="connsiteY113" fmla="*/ 444048 h 715795"/>
                  <a:gd name="connsiteX114" fmla="*/ 1046241 w 4433976"/>
                  <a:gd name="connsiteY114" fmla="*/ 444048 h 715795"/>
                  <a:gd name="connsiteX115" fmla="*/ 1046241 w 4433976"/>
                  <a:gd name="connsiteY115" fmla="*/ 450098 h 715795"/>
                  <a:gd name="connsiteX116" fmla="*/ 1046241 w 4433976"/>
                  <a:gd name="connsiteY116" fmla="*/ 452367 h 715795"/>
                  <a:gd name="connsiteX117" fmla="*/ 1076704 w 4433976"/>
                  <a:gd name="connsiteY117" fmla="*/ 452367 h 715795"/>
                  <a:gd name="connsiteX118" fmla="*/ 1076704 w 4433976"/>
                  <a:gd name="connsiteY118" fmla="*/ 457661 h 715795"/>
                  <a:gd name="connsiteX119" fmla="*/ 1093263 w 4433976"/>
                  <a:gd name="connsiteY119" fmla="*/ 457661 h 715795"/>
                  <a:gd name="connsiteX120" fmla="*/ 1093263 w 4433976"/>
                  <a:gd name="connsiteY120" fmla="*/ 465475 h 715795"/>
                  <a:gd name="connsiteX121" fmla="*/ 1132068 w 4433976"/>
                  <a:gd name="connsiteY121" fmla="*/ 465475 h 715795"/>
                  <a:gd name="connsiteX122" fmla="*/ 1132068 w 4433976"/>
                  <a:gd name="connsiteY122" fmla="*/ 471273 h 715795"/>
                  <a:gd name="connsiteX123" fmla="*/ 1284637 w 4433976"/>
                  <a:gd name="connsiteY123" fmla="*/ 471273 h 715795"/>
                  <a:gd name="connsiteX124" fmla="*/ 1284637 w 4433976"/>
                  <a:gd name="connsiteY124" fmla="*/ 477701 h 715795"/>
                  <a:gd name="connsiteX125" fmla="*/ 1308528 w 4433976"/>
                  <a:gd name="connsiteY125" fmla="*/ 477701 h 715795"/>
                  <a:gd name="connsiteX126" fmla="*/ 1308528 w 4433976"/>
                  <a:gd name="connsiteY126" fmla="*/ 480852 h 715795"/>
                  <a:gd name="connsiteX127" fmla="*/ 1340634 w 4433976"/>
                  <a:gd name="connsiteY127" fmla="*/ 480852 h 715795"/>
                  <a:gd name="connsiteX128" fmla="*/ 1340634 w 4433976"/>
                  <a:gd name="connsiteY128" fmla="*/ 486650 h 715795"/>
                  <a:gd name="connsiteX129" fmla="*/ 1378934 w 4433976"/>
                  <a:gd name="connsiteY129" fmla="*/ 486650 h 715795"/>
                  <a:gd name="connsiteX130" fmla="*/ 1378934 w 4433976"/>
                  <a:gd name="connsiteY130" fmla="*/ 492196 h 715795"/>
                  <a:gd name="connsiteX131" fmla="*/ 1383485 w 4433976"/>
                  <a:gd name="connsiteY131" fmla="*/ 492196 h 715795"/>
                  <a:gd name="connsiteX132" fmla="*/ 1383485 w 4433976"/>
                  <a:gd name="connsiteY132" fmla="*/ 497742 h 715795"/>
                  <a:gd name="connsiteX133" fmla="*/ 1387403 w 4433976"/>
                  <a:gd name="connsiteY133" fmla="*/ 497742 h 715795"/>
                  <a:gd name="connsiteX134" fmla="*/ 1387403 w 4433976"/>
                  <a:gd name="connsiteY134" fmla="*/ 499759 h 715795"/>
                  <a:gd name="connsiteX135" fmla="*/ 1461223 w 4433976"/>
                  <a:gd name="connsiteY135" fmla="*/ 499759 h 715795"/>
                  <a:gd name="connsiteX136" fmla="*/ 1461223 w 4433976"/>
                  <a:gd name="connsiteY136" fmla="*/ 505557 h 715795"/>
                  <a:gd name="connsiteX137" fmla="*/ 1474116 w 4433976"/>
                  <a:gd name="connsiteY137" fmla="*/ 505557 h 715795"/>
                  <a:gd name="connsiteX138" fmla="*/ 1474116 w 4433976"/>
                  <a:gd name="connsiteY138" fmla="*/ 515136 h 715795"/>
                  <a:gd name="connsiteX139" fmla="*/ 1478034 w 4433976"/>
                  <a:gd name="connsiteY139" fmla="*/ 515136 h 715795"/>
                  <a:gd name="connsiteX140" fmla="*/ 1478034 w 4433976"/>
                  <a:gd name="connsiteY140" fmla="*/ 524085 h 715795"/>
                  <a:gd name="connsiteX141" fmla="*/ 1483343 w 4433976"/>
                  <a:gd name="connsiteY141" fmla="*/ 524085 h 715795"/>
                  <a:gd name="connsiteX142" fmla="*/ 1483343 w 4433976"/>
                  <a:gd name="connsiteY142" fmla="*/ 530765 h 715795"/>
                  <a:gd name="connsiteX143" fmla="*/ 1489032 w 4433976"/>
                  <a:gd name="connsiteY143" fmla="*/ 530765 h 715795"/>
                  <a:gd name="connsiteX144" fmla="*/ 1489032 w 4433976"/>
                  <a:gd name="connsiteY144" fmla="*/ 536815 h 715795"/>
                  <a:gd name="connsiteX145" fmla="*/ 1507107 w 4433976"/>
                  <a:gd name="connsiteY145" fmla="*/ 536815 h 715795"/>
                  <a:gd name="connsiteX146" fmla="*/ 1507107 w 4433976"/>
                  <a:gd name="connsiteY146" fmla="*/ 540849 h 715795"/>
                  <a:gd name="connsiteX147" fmla="*/ 1527964 w 4433976"/>
                  <a:gd name="connsiteY147" fmla="*/ 540849 h 715795"/>
                  <a:gd name="connsiteX148" fmla="*/ 1527964 w 4433976"/>
                  <a:gd name="connsiteY148" fmla="*/ 545512 h 715795"/>
                  <a:gd name="connsiteX149" fmla="*/ 1538708 w 4433976"/>
                  <a:gd name="connsiteY149" fmla="*/ 545512 h 715795"/>
                  <a:gd name="connsiteX150" fmla="*/ 1538708 w 4433976"/>
                  <a:gd name="connsiteY150" fmla="*/ 553327 h 715795"/>
                  <a:gd name="connsiteX151" fmla="*/ 1568286 w 4433976"/>
                  <a:gd name="connsiteY151" fmla="*/ 553327 h 715795"/>
                  <a:gd name="connsiteX152" fmla="*/ 1568286 w 4433976"/>
                  <a:gd name="connsiteY152" fmla="*/ 557991 h 715795"/>
                  <a:gd name="connsiteX153" fmla="*/ 1669409 w 4433976"/>
                  <a:gd name="connsiteY153" fmla="*/ 557991 h 715795"/>
                  <a:gd name="connsiteX154" fmla="*/ 1669409 w 4433976"/>
                  <a:gd name="connsiteY154" fmla="*/ 564923 h 715795"/>
                  <a:gd name="connsiteX155" fmla="*/ 1961654 w 4433976"/>
                  <a:gd name="connsiteY155" fmla="*/ 564923 h 715795"/>
                  <a:gd name="connsiteX156" fmla="*/ 1961654 w 4433976"/>
                  <a:gd name="connsiteY156" fmla="*/ 570973 h 715795"/>
                  <a:gd name="connsiteX157" fmla="*/ 1972019 w 4433976"/>
                  <a:gd name="connsiteY157" fmla="*/ 570973 h 715795"/>
                  <a:gd name="connsiteX158" fmla="*/ 1972019 w 4433976"/>
                  <a:gd name="connsiteY158" fmla="*/ 573242 h 715795"/>
                  <a:gd name="connsiteX159" fmla="*/ 1984659 w 4433976"/>
                  <a:gd name="connsiteY159" fmla="*/ 573242 h 715795"/>
                  <a:gd name="connsiteX160" fmla="*/ 1984659 w 4433976"/>
                  <a:gd name="connsiteY160" fmla="*/ 579670 h 715795"/>
                  <a:gd name="connsiteX161" fmla="*/ 2067200 w 4433976"/>
                  <a:gd name="connsiteY161" fmla="*/ 579670 h 715795"/>
                  <a:gd name="connsiteX162" fmla="*/ 2067200 w 4433976"/>
                  <a:gd name="connsiteY162" fmla="*/ 585468 h 715795"/>
                  <a:gd name="connsiteX163" fmla="*/ 2253393 w 4433976"/>
                  <a:gd name="connsiteY163" fmla="*/ 585468 h 715795"/>
                  <a:gd name="connsiteX164" fmla="*/ 2253393 w 4433976"/>
                  <a:gd name="connsiteY164" fmla="*/ 588619 h 715795"/>
                  <a:gd name="connsiteX165" fmla="*/ 2309137 w 4433976"/>
                  <a:gd name="connsiteY165" fmla="*/ 588619 h 715795"/>
                  <a:gd name="connsiteX166" fmla="*/ 2309137 w 4433976"/>
                  <a:gd name="connsiteY166" fmla="*/ 593913 h 715795"/>
                  <a:gd name="connsiteX167" fmla="*/ 2324305 w 4433976"/>
                  <a:gd name="connsiteY167" fmla="*/ 593913 h 715795"/>
                  <a:gd name="connsiteX168" fmla="*/ 2324305 w 4433976"/>
                  <a:gd name="connsiteY168" fmla="*/ 600341 h 715795"/>
                  <a:gd name="connsiteX169" fmla="*/ 2348195 w 4433976"/>
                  <a:gd name="connsiteY169" fmla="*/ 600341 h 715795"/>
                  <a:gd name="connsiteX170" fmla="*/ 2348195 w 4433976"/>
                  <a:gd name="connsiteY170" fmla="*/ 603492 h 715795"/>
                  <a:gd name="connsiteX171" fmla="*/ 2357549 w 4433976"/>
                  <a:gd name="connsiteY171" fmla="*/ 603492 h 715795"/>
                  <a:gd name="connsiteX172" fmla="*/ 2357549 w 4433976"/>
                  <a:gd name="connsiteY172" fmla="*/ 606391 h 715795"/>
                  <a:gd name="connsiteX173" fmla="*/ 2363743 w 4433976"/>
                  <a:gd name="connsiteY173" fmla="*/ 606391 h 715795"/>
                  <a:gd name="connsiteX174" fmla="*/ 2363743 w 4433976"/>
                  <a:gd name="connsiteY174" fmla="*/ 609542 h 715795"/>
                  <a:gd name="connsiteX175" fmla="*/ 2475231 w 4433976"/>
                  <a:gd name="connsiteY175" fmla="*/ 609542 h 715795"/>
                  <a:gd name="connsiteX176" fmla="*/ 2475231 w 4433976"/>
                  <a:gd name="connsiteY176" fmla="*/ 614458 h 715795"/>
                  <a:gd name="connsiteX177" fmla="*/ 2494065 w 4433976"/>
                  <a:gd name="connsiteY177" fmla="*/ 614458 h 715795"/>
                  <a:gd name="connsiteX178" fmla="*/ 2494065 w 4433976"/>
                  <a:gd name="connsiteY178" fmla="*/ 619373 h 715795"/>
                  <a:gd name="connsiteX179" fmla="*/ 2500764 w 4433976"/>
                  <a:gd name="connsiteY179" fmla="*/ 619373 h 715795"/>
                  <a:gd name="connsiteX180" fmla="*/ 2500764 w 4433976"/>
                  <a:gd name="connsiteY180" fmla="*/ 630969 h 715795"/>
                  <a:gd name="connsiteX181" fmla="*/ 2514036 w 4433976"/>
                  <a:gd name="connsiteY181" fmla="*/ 630969 h 715795"/>
                  <a:gd name="connsiteX182" fmla="*/ 2514036 w 4433976"/>
                  <a:gd name="connsiteY182" fmla="*/ 637397 h 715795"/>
                  <a:gd name="connsiteX183" fmla="*/ 2540202 w 4433976"/>
                  <a:gd name="connsiteY183" fmla="*/ 637397 h 715795"/>
                  <a:gd name="connsiteX184" fmla="*/ 2540202 w 4433976"/>
                  <a:gd name="connsiteY184" fmla="*/ 646346 h 715795"/>
                  <a:gd name="connsiteX185" fmla="*/ 2704147 w 4433976"/>
                  <a:gd name="connsiteY185" fmla="*/ 646346 h 715795"/>
                  <a:gd name="connsiteX186" fmla="*/ 2704147 w 4433976"/>
                  <a:gd name="connsiteY186" fmla="*/ 660337 h 715795"/>
                  <a:gd name="connsiteX187" fmla="*/ 2725004 w 4433976"/>
                  <a:gd name="connsiteY187" fmla="*/ 660337 h 715795"/>
                  <a:gd name="connsiteX188" fmla="*/ 2725004 w 4433976"/>
                  <a:gd name="connsiteY188" fmla="*/ 683025 h 715795"/>
                  <a:gd name="connsiteX189" fmla="*/ 3275490 w 4433976"/>
                  <a:gd name="connsiteY189" fmla="*/ 683025 h 715795"/>
                  <a:gd name="connsiteX190" fmla="*/ 3275490 w 4433976"/>
                  <a:gd name="connsiteY190" fmla="*/ 699536 h 715795"/>
                  <a:gd name="connsiteX191" fmla="*/ 3361950 w 4433976"/>
                  <a:gd name="connsiteY191" fmla="*/ 699536 h 715795"/>
                  <a:gd name="connsiteX192" fmla="*/ 3361950 w 4433976"/>
                  <a:gd name="connsiteY192" fmla="*/ 715796 h 715795"/>
                  <a:gd name="connsiteX193" fmla="*/ 4433977 w 4433976"/>
                  <a:gd name="connsiteY193" fmla="*/ 715796 h 71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4433976" h="715795">
                    <a:moveTo>
                      <a:pt x="0" y="0"/>
                    </a:moveTo>
                    <a:lnTo>
                      <a:pt x="42472" y="0"/>
                    </a:lnTo>
                    <a:lnTo>
                      <a:pt x="42472" y="5294"/>
                    </a:lnTo>
                    <a:lnTo>
                      <a:pt x="100491" y="5294"/>
                    </a:lnTo>
                    <a:lnTo>
                      <a:pt x="100491" y="11344"/>
                    </a:lnTo>
                    <a:lnTo>
                      <a:pt x="141825" y="11344"/>
                    </a:lnTo>
                    <a:lnTo>
                      <a:pt x="141825" y="14243"/>
                    </a:lnTo>
                    <a:lnTo>
                      <a:pt x="157878" y="14243"/>
                    </a:lnTo>
                    <a:lnTo>
                      <a:pt x="157878" y="18654"/>
                    </a:lnTo>
                    <a:lnTo>
                      <a:pt x="176965" y="18654"/>
                    </a:lnTo>
                    <a:lnTo>
                      <a:pt x="176965" y="37561"/>
                    </a:lnTo>
                    <a:lnTo>
                      <a:pt x="198959" y="37561"/>
                    </a:lnTo>
                    <a:lnTo>
                      <a:pt x="198959" y="42350"/>
                    </a:lnTo>
                    <a:lnTo>
                      <a:pt x="215265" y="42350"/>
                    </a:lnTo>
                    <a:lnTo>
                      <a:pt x="215265" y="47014"/>
                    </a:lnTo>
                    <a:lnTo>
                      <a:pt x="222596" y="47014"/>
                    </a:lnTo>
                    <a:lnTo>
                      <a:pt x="222596" y="55207"/>
                    </a:lnTo>
                    <a:lnTo>
                      <a:pt x="227652" y="55207"/>
                    </a:lnTo>
                    <a:lnTo>
                      <a:pt x="227652" y="60500"/>
                    </a:lnTo>
                    <a:lnTo>
                      <a:pt x="232203" y="60500"/>
                    </a:lnTo>
                    <a:lnTo>
                      <a:pt x="232203" y="63652"/>
                    </a:lnTo>
                    <a:lnTo>
                      <a:pt x="282385" y="63652"/>
                    </a:lnTo>
                    <a:lnTo>
                      <a:pt x="282385" y="70080"/>
                    </a:lnTo>
                    <a:cubicBezTo>
                      <a:pt x="282385" y="70080"/>
                      <a:pt x="287188" y="69197"/>
                      <a:pt x="287188" y="70080"/>
                    </a:cubicBezTo>
                    <a:cubicBezTo>
                      <a:pt x="287188" y="70962"/>
                      <a:pt x="287188" y="77894"/>
                      <a:pt x="287188" y="77894"/>
                    </a:cubicBezTo>
                    <a:lnTo>
                      <a:pt x="298186" y="77894"/>
                    </a:lnTo>
                    <a:lnTo>
                      <a:pt x="298186" y="81676"/>
                    </a:lnTo>
                    <a:lnTo>
                      <a:pt x="304632" y="81676"/>
                    </a:lnTo>
                    <a:lnTo>
                      <a:pt x="304632" y="83944"/>
                    </a:lnTo>
                    <a:lnTo>
                      <a:pt x="349379" y="83944"/>
                    </a:lnTo>
                    <a:lnTo>
                      <a:pt x="349379" y="90877"/>
                    </a:lnTo>
                    <a:lnTo>
                      <a:pt x="353550" y="90877"/>
                    </a:lnTo>
                    <a:lnTo>
                      <a:pt x="353550" y="93524"/>
                    </a:lnTo>
                    <a:lnTo>
                      <a:pt x="395263" y="93524"/>
                    </a:lnTo>
                    <a:lnTo>
                      <a:pt x="395263" y="98817"/>
                    </a:lnTo>
                    <a:lnTo>
                      <a:pt x="418395" y="98817"/>
                    </a:lnTo>
                    <a:lnTo>
                      <a:pt x="418395" y="116211"/>
                    </a:lnTo>
                    <a:lnTo>
                      <a:pt x="424083" y="116211"/>
                    </a:lnTo>
                    <a:lnTo>
                      <a:pt x="424083" y="122261"/>
                    </a:lnTo>
                    <a:lnTo>
                      <a:pt x="470220" y="122261"/>
                    </a:lnTo>
                    <a:lnTo>
                      <a:pt x="470220" y="128059"/>
                    </a:lnTo>
                    <a:lnTo>
                      <a:pt x="481218" y="128059"/>
                    </a:lnTo>
                    <a:lnTo>
                      <a:pt x="481218" y="144067"/>
                    </a:lnTo>
                    <a:lnTo>
                      <a:pt x="504602" y="144067"/>
                    </a:lnTo>
                    <a:lnTo>
                      <a:pt x="504602" y="159822"/>
                    </a:lnTo>
                    <a:lnTo>
                      <a:pt x="507383" y="159822"/>
                    </a:lnTo>
                    <a:lnTo>
                      <a:pt x="507383" y="176334"/>
                    </a:lnTo>
                    <a:lnTo>
                      <a:pt x="511934" y="176334"/>
                    </a:lnTo>
                    <a:lnTo>
                      <a:pt x="511934" y="203685"/>
                    </a:lnTo>
                    <a:lnTo>
                      <a:pt x="517875" y="203685"/>
                    </a:lnTo>
                    <a:lnTo>
                      <a:pt x="517875" y="209483"/>
                    </a:lnTo>
                    <a:lnTo>
                      <a:pt x="523183" y="209483"/>
                    </a:lnTo>
                    <a:lnTo>
                      <a:pt x="523183" y="219314"/>
                    </a:lnTo>
                    <a:lnTo>
                      <a:pt x="531400" y="219314"/>
                    </a:lnTo>
                    <a:lnTo>
                      <a:pt x="531400" y="227507"/>
                    </a:lnTo>
                    <a:lnTo>
                      <a:pt x="535571" y="227507"/>
                    </a:lnTo>
                    <a:lnTo>
                      <a:pt x="535571" y="237086"/>
                    </a:lnTo>
                    <a:lnTo>
                      <a:pt x="538352" y="237086"/>
                    </a:lnTo>
                    <a:lnTo>
                      <a:pt x="538352" y="253346"/>
                    </a:lnTo>
                    <a:lnTo>
                      <a:pt x="545051" y="253346"/>
                    </a:lnTo>
                    <a:lnTo>
                      <a:pt x="545051" y="264437"/>
                    </a:lnTo>
                    <a:lnTo>
                      <a:pt x="545051" y="269353"/>
                    </a:lnTo>
                    <a:lnTo>
                      <a:pt x="557944" y="269353"/>
                    </a:lnTo>
                    <a:lnTo>
                      <a:pt x="557944" y="272882"/>
                    </a:lnTo>
                    <a:lnTo>
                      <a:pt x="562495" y="272882"/>
                    </a:lnTo>
                    <a:lnTo>
                      <a:pt x="562495" y="277798"/>
                    </a:lnTo>
                    <a:lnTo>
                      <a:pt x="566413" y="277798"/>
                    </a:lnTo>
                    <a:lnTo>
                      <a:pt x="566413" y="281327"/>
                    </a:lnTo>
                    <a:lnTo>
                      <a:pt x="575767" y="281327"/>
                    </a:lnTo>
                    <a:lnTo>
                      <a:pt x="575767" y="285108"/>
                    </a:lnTo>
                    <a:lnTo>
                      <a:pt x="606483" y="285108"/>
                    </a:lnTo>
                    <a:lnTo>
                      <a:pt x="606483" y="289142"/>
                    </a:lnTo>
                    <a:lnTo>
                      <a:pt x="669559" y="289142"/>
                    </a:lnTo>
                    <a:lnTo>
                      <a:pt x="669559" y="296452"/>
                    </a:lnTo>
                    <a:lnTo>
                      <a:pt x="726187" y="296452"/>
                    </a:lnTo>
                    <a:lnTo>
                      <a:pt x="726187" y="305401"/>
                    </a:lnTo>
                    <a:lnTo>
                      <a:pt x="732128" y="305401"/>
                    </a:lnTo>
                    <a:lnTo>
                      <a:pt x="732128" y="311829"/>
                    </a:lnTo>
                    <a:lnTo>
                      <a:pt x="744010" y="311829"/>
                    </a:lnTo>
                    <a:lnTo>
                      <a:pt x="744010" y="319140"/>
                    </a:lnTo>
                    <a:lnTo>
                      <a:pt x="763729" y="319140"/>
                    </a:lnTo>
                    <a:lnTo>
                      <a:pt x="763729" y="327333"/>
                    </a:lnTo>
                    <a:lnTo>
                      <a:pt x="773083" y="327333"/>
                    </a:lnTo>
                    <a:lnTo>
                      <a:pt x="773083" y="332878"/>
                    </a:lnTo>
                    <a:lnTo>
                      <a:pt x="785218" y="332878"/>
                    </a:lnTo>
                    <a:lnTo>
                      <a:pt x="785218" y="341071"/>
                    </a:lnTo>
                    <a:lnTo>
                      <a:pt x="789389" y="341071"/>
                    </a:lnTo>
                    <a:lnTo>
                      <a:pt x="789389" y="345483"/>
                    </a:lnTo>
                    <a:lnTo>
                      <a:pt x="817577" y="345483"/>
                    </a:lnTo>
                    <a:lnTo>
                      <a:pt x="817577" y="348382"/>
                    </a:lnTo>
                    <a:lnTo>
                      <a:pt x="914149" y="348382"/>
                    </a:lnTo>
                    <a:lnTo>
                      <a:pt x="914149" y="353928"/>
                    </a:lnTo>
                    <a:lnTo>
                      <a:pt x="926789" y="353928"/>
                    </a:lnTo>
                    <a:lnTo>
                      <a:pt x="926789" y="360860"/>
                    </a:lnTo>
                    <a:lnTo>
                      <a:pt x="958390" y="360860"/>
                    </a:lnTo>
                    <a:lnTo>
                      <a:pt x="958390" y="368675"/>
                    </a:lnTo>
                    <a:lnTo>
                      <a:pt x="965722" y="368675"/>
                    </a:lnTo>
                    <a:lnTo>
                      <a:pt x="965722" y="377119"/>
                    </a:lnTo>
                    <a:lnTo>
                      <a:pt x="970525" y="377119"/>
                    </a:lnTo>
                    <a:lnTo>
                      <a:pt x="970525" y="385564"/>
                    </a:lnTo>
                    <a:lnTo>
                      <a:pt x="975328" y="385564"/>
                    </a:lnTo>
                    <a:lnTo>
                      <a:pt x="977603" y="385564"/>
                    </a:lnTo>
                    <a:lnTo>
                      <a:pt x="977603" y="401320"/>
                    </a:lnTo>
                    <a:lnTo>
                      <a:pt x="988601" y="401320"/>
                    </a:lnTo>
                    <a:lnTo>
                      <a:pt x="988601" y="413294"/>
                    </a:lnTo>
                    <a:lnTo>
                      <a:pt x="1005159" y="413294"/>
                    </a:lnTo>
                    <a:lnTo>
                      <a:pt x="1005159" y="420856"/>
                    </a:lnTo>
                    <a:lnTo>
                      <a:pt x="1011606" y="420856"/>
                    </a:lnTo>
                    <a:lnTo>
                      <a:pt x="1011606" y="429301"/>
                    </a:lnTo>
                    <a:lnTo>
                      <a:pt x="1018053" y="429301"/>
                    </a:lnTo>
                    <a:lnTo>
                      <a:pt x="1018053" y="435351"/>
                    </a:lnTo>
                    <a:lnTo>
                      <a:pt x="1025131" y="435351"/>
                    </a:lnTo>
                    <a:lnTo>
                      <a:pt x="1029303" y="435351"/>
                    </a:lnTo>
                    <a:lnTo>
                      <a:pt x="1029303" y="444048"/>
                    </a:lnTo>
                    <a:lnTo>
                      <a:pt x="1046241" y="444048"/>
                    </a:lnTo>
                    <a:lnTo>
                      <a:pt x="1046241" y="450098"/>
                    </a:lnTo>
                    <a:lnTo>
                      <a:pt x="1046241" y="452367"/>
                    </a:lnTo>
                    <a:lnTo>
                      <a:pt x="1076704" y="452367"/>
                    </a:lnTo>
                    <a:lnTo>
                      <a:pt x="1076704" y="457661"/>
                    </a:lnTo>
                    <a:lnTo>
                      <a:pt x="1093263" y="457661"/>
                    </a:lnTo>
                    <a:lnTo>
                      <a:pt x="1093263" y="465475"/>
                    </a:lnTo>
                    <a:lnTo>
                      <a:pt x="1132068" y="465475"/>
                    </a:lnTo>
                    <a:lnTo>
                      <a:pt x="1132068" y="471273"/>
                    </a:lnTo>
                    <a:lnTo>
                      <a:pt x="1284637" y="471273"/>
                    </a:lnTo>
                    <a:lnTo>
                      <a:pt x="1284637" y="477701"/>
                    </a:lnTo>
                    <a:lnTo>
                      <a:pt x="1308528" y="477701"/>
                    </a:lnTo>
                    <a:lnTo>
                      <a:pt x="1308528" y="480852"/>
                    </a:lnTo>
                    <a:lnTo>
                      <a:pt x="1340634" y="480852"/>
                    </a:lnTo>
                    <a:lnTo>
                      <a:pt x="1340634" y="486650"/>
                    </a:lnTo>
                    <a:lnTo>
                      <a:pt x="1378934" y="486650"/>
                    </a:lnTo>
                    <a:lnTo>
                      <a:pt x="1378934" y="492196"/>
                    </a:lnTo>
                    <a:lnTo>
                      <a:pt x="1383485" y="492196"/>
                    </a:lnTo>
                    <a:lnTo>
                      <a:pt x="1383485" y="497742"/>
                    </a:lnTo>
                    <a:lnTo>
                      <a:pt x="1387403" y="497742"/>
                    </a:lnTo>
                    <a:lnTo>
                      <a:pt x="1387403" y="499759"/>
                    </a:lnTo>
                    <a:lnTo>
                      <a:pt x="1461223" y="499759"/>
                    </a:lnTo>
                    <a:lnTo>
                      <a:pt x="1461223" y="505557"/>
                    </a:lnTo>
                    <a:lnTo>
                      <a:pt x="1474116" y="505557"/>
                    </a:lnTo>
                    <a:lnTo>
                      <a:pt x="1474116" y="515136"/>
                    </a:lnTo>
                    <a:lnTo>
                      <a:pt x="1478034" y="515136"/>
                    </a:lnTo>
                    <a:lnTo>
                      <a:pt x="1478034" y="524085"/>
                    </a:lnTo>
                    <a:lnTo>
                      <a:pt x="1483343" y="524085"/>
                    </a:lnTo>
                    <a:lnTo>
                      <a:pt x="1483343" y="530765"/>
                    </a:lnTo>
                    <a:lnTo>
                      <a:pt x="1489032" y="530765"/>
                    </a:lnTo>
                    <a:lnTo>
                      <a:pt x="1489032" y="536815"/>
                    </a:lnTo>
                    <a:lnTo>
                      <a:pt x="1507107" y="536815"/>
                    </a:lnTo>
                    <a:lnTo>
                      <a:pt x="1507107" y="540849"/>
                    </a:lnTo>
                    <a:lnTo>
                      <a:pt x="1527964" y="540849"/>
                    </a:lnTo>
                    <a:lnTo>
                      <a:pt x="1527964" y="545512"/>
                    </a:lnTo>
                    <a:lnTo>
                      <a:pt x="1538708" y="545512"/>
                    </a:lnTo>
                    <a:lnTo>
                      <a:pt x="1538708" y="553327"/>
                    </a:lnTo>
                    <a:lnTo>
                      <a:pt x="1568286" y="553327"/>
                    </a:lnTo>
                    <a:lnTo>
                      <a:pt x="1568286" y="557991"/>
                    </a:lnTo>
                    <a:lnTo>
                      <a:pt x="1669409" y="557991"/>
                    </a:lnTo>
                    <a:lnTo>
                      <a:pt x="1669409" y="564923"/>
                    </a:lnTo>
                    <a:lnTo>
                      <a:pt x="1961654" y="564923"/>
                    </a:lnTo>
                    <a:lnTo>
                      <a:pt x="1961654" y="570973"/>
                    </a:lnTo>
                    <a:lnTo>
                      <a:pt x="1972019" y="570973"/>
                    </a:lnTo>
                    <a:lnTo>
                      <a:pt x="1972019" y="573242"/>
                    </a:lnTo>
                    <a:lnTo>
                      <a:pt x="1984659" y="573242"/>
                    </a:lnTo>
                    <a:lnTo>
                      <a:pt x="1984659" y="579670"/>
                    </a:lnTo>
                    <a:lnTo>
                      <a:pt x="2067200" y="579670"/>
                    </a:lnTo>
                    <a:lnTo>
                      <a:pt x="2067200" y="585468"/>
                    </a:lnTo>
                    <a:lnTo>
                      <a:pt x="2253393" y="585468"/>
                    </a:lnTo>
                    <a:lnTo>
                      <a:pt x="2253393" y="588619"/>
                    </a:lnTo>
                    <a:lnTo>
                      <a:pt x="2309137" y="588619"/>
                    </a:lnTo>
                    <a:lnTo>
                      <a:pt x="2309137" y="593913"/>
                    </a:lnTo>
                    <a:lnTo>
                      <a:pt x="2324305" y="593913"/>
                    </a:lnTo>
                    <a:lnTo>
                      <a:pt x="2324305" y="600341"/>
                    </a:lnTo>
                    <a:lnTo>
                      <a:pt x="2348195" y="600341"/>
                    </a:lnTo>
                    <a:lnTo>
                      <a:pt x="2348195" y="603492"/>
                    </a:lnTo>
                    <a:lnTo>
                      <a:pt x="2357549" y="603492"/>
                    </a:lnTo>
                    <a:lnTo>
                      <a:pt x="2357549" y="606391"/>
                    </a:lnTo>
                    <a:lnTo>
                      <a:pt x="2363743" y="606391"/>
                    </a:lnTo>
                    <a:lnTo>
                      <a:pt x="2363743" y="609542"/>
                    </a:lnTo>
                    <a:lnTo>
                      <a:pt x="2475231" y="609542"/>
                    </a:lnTo>
                    <a:lnTo>
                      <a:pt x="2475231" y="614458"/>
                    </a:lnTo>
                    <a:lnTo>
                      <a:pt x="2494065" y="614458"/>
                    </a:lnTo>
                    <a:lnTo>
                      <a:pt x="2494065" y="619373"/>
                    </a:lnTo>
                    <a:lnTo>
                      <a:pt x="2500764" y="619373"/>
                    </a:lnTo>
                    <a:lnTo>
                      <a:pt x="2500764" y="630969"/>
                    </a:lnTo>
                    <a:lnTo>
                      <a:pt x="2514036" y="630969"/>
                    </a:lnTo>
                    <a:lnTo>
                      <a:pt x="2514036" y="637397"/>
                    </a:lnTo>
                    <a:lnTo>
                      <a:pt x="2540202" y="637397"/>
                    </a:lnTo>
                    <a:lnTo>
                      <a:pt x="2540202" y="646346"/>
                    </a:lnTo>
                    <a:lnTo>
                      <a:pt x="2704147" y="646346"/>
                    </a:lnTo>
                    <a:lnTo>
                      <a:pt x="2704147" y="660337"/>
                    </a:lnTo>
                    <a:lnTo>
                      <a:pt x="2725004" y="660337"/>
                    </a:lnTo>
                    <a:lnTo>
                      <a:pt x="2725004" y="683025"/>
                    </a:lnTo>
                    <a:lnTo>
                      <a:pt x="3275490" y="683025"/>
                    </a:lnTo>
                    <a:lnTo>
                      <a:pt x="3275490" y="699536"/>
                    </a:lnTo>
                    <a:lnTo>
                      <a:pt x="3361950" y="699536"/>
                    </a:lnTo>
                    <a:lnTo>
                      <a:pt x="3361950" y="715796"/>
                    </a:lnTo>
                    <a:lnTo>
                      <a:pt x="4433977" y="715796"/>
                    </a:lnTo>
                  </a:path>
                </a:pathLst>
              </a:custGeom>
              <a:noFill/>
              <a:ln w="18936"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2" name="Graphic 38">
              <a:extLst>
                <a:ext uri="{FF2B5EF4-FFF2-40B4-BE49-F238E27FC236}">
                  <a16:creationId xmlns:a16="http://schemas.microsoft.com/office/drawing/2014/main" id="{21CF5DD0-7BE6-432E-8B22-75C71D815EBC}"/>
                </a:ext>
              </a:extLst>
            </p:cNvPr>
            <p:cNvGrpSpPr/>
            <p:nvPr/>
          </p:nvGrpSpPr>
          <p:grpSpPr>
            <a:xfrm>
              <a:off x="5352700" y="1612684"/>
              <a:ext cx="3775541" cy="710375"/>
              <a:chOff x="5352700" y="1612684"/>
              <a:chExt cx="3775541" cy="710375"/>
            </a:xfrm>
            <a:noFill/>
          </p:grpSpPr>
          <p:grpSp>
            <p:nvGrpSpPr>
              <p:cNvPr id="2353" name="Graphic 38">
                <a:extLst>
                  <a:ext uri="{FF2B5EF4-FFF2-40B4-BE49-F238E27FC236}">
                    <a16:creationId xmlns:a16="http://schemas.microsoft.com/office/drawing/2014/main" id="{3E6374F7-23F7-416D-A945-1F644964D403}"/>
                  </a:ext>
                </a:extLst>
              </p:cNvPr>
              <p:cNvGrpSpPr/>
              <p:nvPr/>
            </p:nvGrpSpPr>
            <p:grpSpPr>
              <a:xfrm>
                <a:off x="5352700" y="1612684"/>
                <a:ext cx="3775541" cy="710375"/>
                <a:chOff x="5352700" y="1612684"/>
                <a:chExt cx="3775541" cy="710375"/>
              </a:xfrm>
            </p:grpSpPr>
            <p:grpSp>
              <p:nvGrpSpPr>
                <p:cNvPr id="2355" name="Graphic 38">
                  <a:extLst>
                    <a:ext uri="{FF2B5EF4-FFF2-40B4-BE49-F238E27FC236}">
                      <a16:creationId xmlns:a16="http://schemas.microsoft.com/office/drawing/2014/main" id="{C87D094E-7BD6-4ED9-95FB-B8B644A15488}"/>
                    </a:ext>
                  </a:extLst>
                </p:cNvPr>
                <p:cNvGrpSpPr/>
                <p:nvPr/>
              </p:nvGrpSpPr>
              <p:grpSpPr>
                <a:xfrm>
                  <a:off x="5352700" y="1612684"/>
                  <a:ext cx="43861" cy="42098"/>
                  <a:chOff x="5352700" y="1612684"/>
                  <a:chExt cx="43861" cy="42098"/>
                </a:xfrm>
              </p:grpSpPr>
              <p:sp>
                <p:nvSpPr>
                  <p:cNvPr id="2650" name="Freeform 3853">
                    <a:extLst>
                      <a:ext uri="{FF2B5EF4-FFF2-40B4-BE49-F238E27FC236}">
                        <a16:creationId xmlns:a16="http://schemas.microsoft.com/office/drawing/2014/main" id="{2D3E393E-2925-47E9-AEB7-5EAD266A9D2F}"/>
                      </a:ext>
                    </a:extLst>
                  </p:cNvPr>
                  <p:cNvSpPr/>
                  <p:nvPr/>
                </p:nvSpPr>
                <p:spPr>
                  <a:xfrm>
                    <a:off x="5374694" y="1612684"/>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51" name="Freeform 3854">
                    <a:extLst>
                      <a:ext uri="{FF2B5EF4-FFF2-40B4-BE49-F238E27FC236}">
                        <a16:creationId xmlns:a16="http://schemas.microsoft.com/office/drawing/2014/main" id="{F991B201-C74E-4B53-8232-9C434947E4FB}"/>
                      </a:ext>
                    </a:extLst>
                  </p:cNvPr>
                  <p:cNvSpPr/>
                  <p:nvPr/>
                </p:nvSpPr>
                <p:spPr>
                  <a:xfrm>
                    <a:off x="5352700" y="1633733"/>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6" name="Graphic 38">
                  <a:extLst>
                    <a:ext uri="{FF2B5EF4-FFF2-40B4-BE49-F238E27FC236}">
                      <a16:creationId xmlns:a16="http://schemas.microsoft.com/office/drawing/2014/main" id="{0F3AF072-CAEE-4A6C-9A5B-826378904177}"/>
                    </a:ext>
                  </a:extLst>
                </p:cNvPr>
                <p:cNvGrpSpPr/>
                <p:nvPr/>
              </p:nvGrpSpPr>
              <p:grpSpPr>
                <a:xfrm>
                  <a:off x="5563794" y="1643564"/>
                  <a:ext cx="43735" cy="42098"/>
                  <a:chOff x="5563794" y="1643564"/>
                  <a:chExt cx="43735" cy="42098"/>
                </a:xfrm>
              </p:grpSpPr>
              <p:sp>
                <p:nvSpPr>
                  <p:cNvPr id="2648" name="Freeform 3856">
                    <a:extLst>
                      <a:ext uri="{FF2B5EF4-FFF2-40B4-BE49-F238E27FC236}">
                        <a16:creationId xmlns:a16="http://schemas.microsoft.com/office/drawing/2014/main" id="{B705BE2A-3437-4B00-BA46-A76FA2634F33}"/>
                      </a:ext>
                    </a:extLst>
                  </p:cNvPr>
                  <p:cNvSpPr/>
                  <p:nvPr/>
                </p:nvSpPr>
                <p:spPr>
                  <a:xfrm>
                    <a:off x="5585661" y="1643564"/>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9" name="Freeform 3857">
                    <a:extLst>
                      <a:ext uri="{FF2B5EF4-FFF2-40B4-BE49-F238E27FC236}">
                        <a16:creationId xmlns:a16="http://schemas.microsoft.com/office/drawing/2014/main" id="{7B475DBE-9000-422F-BB67-D43EF407CCBD}"/>
                      </a:ext>
                    </a:extLst>
                  </p:cNvPr>
                  <p:cNvSpPr/>
                  <p:nvPr/>
                </p:nvSpPr>
                <p:spPr>
                  <a:xfrm>
                    <a:off x="5563794" y="1664613"/>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7" name="Graphic 38">
                  <a:extLst>
                    <a:ext uri="{FF2B5EF4-FFF2-40B4-BE49-F238E27FC236}">
                      <a16:creationId xmlns:a16="http://schemas.microsoft.com/office/drawing/2014/main" id="{E38294DB-C9AA-4842-9CAC-F13567A0EC60}"/>
                    </a:ext>
                  </a:extLst>
                </p:cNvPr>
                <p:cNvGrpSpPr/>
                <p:nvPr/>
              </p:nvGrpSpPr>
              <p:grpSpPr>
                <a:xfrm>
                  <a:off x="5583260" y="1653647"/>
                  <a:ext cx="43735" cy="42098"/>
                  <a:chOff x="5583260" y="1653647"/>
                  <a:chExt cx="43735" cy="42098"/>
                </a:xfrm>
              </p:grpSpPr>
              <p:sp>
                <p:nvSpPr>
                  <p:cNvPr id="2646" name="Freeform 3859">
                    <a:extLst>
                      <a:ext uri="{FF2B5EF4-FFF2-40B4-BE49-F238E27FC236}">
                        <a16:creationId xmlns:a16="http://schemas.microsoft.com/office/drawing/2014/main" id="{2CD00301-73F6-440C-B2FB-EC137B6B47C3}"/>
                      </a:ext>
                    </a:extLst>
                  </p:cNvPr>
                  <p:cNvSpPr/>
                  <p:nvPr/>
                </p:nvSpPr>
                <p:spPr>
                  <a:xfrm>
                    <a:off x="5605128" y="1653647"/>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7" name="Freeform 3860">
                    <a:extLst>
                      <a:ext uri="{FF2B5EF4-FFF2-40B4-BE49-F238E27FC236}">
                        <a16:creationId xmlns:a16="http://schemas.microsoft.com/office/drawing/2014/main" id="{A91535B2-F9F5-4C8F-B8BC-0DE7686A3080}"/>
                      </a:ext>
                    </a:extLst>
                  </p:cNvPr>
                  <p:cNvSpPr/>
                  <p:nvPr/>
                </p:nvSpPr>
                <p:spPr>
                  <a:xfrm>
                    <a:off x="5583260" y="1674696"/>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8" name="Graphic 38">
                  <a:extLst>
                    <a:ext uri="{FF2B5EF4-FFF2-40B4-BE49-F238E27FC236}">
                      <a16:creationId xmlns:a16="http://schemas.microsoft.com/office/drawing/2014/main" id="{61562E03-0A81-4F71-8394-F977E3ED97C7}"/>
                    </a:ext>
                  </a:extLst>
                </p:cNvPr>
                <p:cNvGrpSpPr/>
                <p:nvPr/>
              </p:nvGrpSpPr>
              <p:grpSpPr>
                <a:xfrm>
                  <a:off x="5605128" y="1657555"/>
                  <a:ext cx="43861" cy="42098"/>
                  <a:chOff x="5605128" y="1657555"/>
                  <a:chExt cx="43861" cy="42098"/>
                </a:xfrm>
              </p:grpSpPr>
              <p:sp>
                <p:nvSpPr>
                  <p:cNvPr id="2644" name="Freeform 3862">
                    <a:extLst>
                      <a:ext uri="{FF2B5EF4-FFF2-40B4-BE49-F238E27FC236}">
                        <a16:creationId xmlns:a16="http://schemas.microsoft.com/office/drawing/2014/main" id="{6AD87068-E8C2-460E-B704-27AB5CBD48FE}"/>
                      </a:ext>
                    </a:extLst>
                  </p:cNvPr>
                  <p:cNvSpPr/>
                  <p:nvPr/>
                </p:nvSpPr>
                <p:spPr>
                  <a:xfrm>
                    <a:off x="5626995" y="1657555"/>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5" name="Freeform 3863">
                    <a:extLst>
                      <a:ext uri="{FF2B5EF4-FFF2-40B4-BE49-F238E27FC236}">
                        <a16:creationId xmlns:a16="http://schemas.microsoft.com/office/drawing/2014/main" id="{2FAA12EC-A2AD-46B7-B1D0-20EAC4CCDB34}"/>
                      </a:ext>
                    </a:extLst>
                  </p:cNvPr>
                  <p:cNvSpPr/>
                  <p:nvPr/>
                </p:nvSpPr>
                <p:spPr>
                  <a:xfrm>
                    <a:off x="5605128" y="16786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9" name="Graphic 38">
                  <a:extLst>
                    <a:ext uri="{FF2B5EF4-FFF2-40B4-BE49-F238E27FC236}">
                      <a16:creationId xmlns:a16="http://schemas.microsoft.com/office/drawing/2014/main" id="{9EDDA4AB-1844-4D15-93B0-DC480C5354A0}"/>
                    </a:ext>
                  </a:extLst>
                </p:cNvPr>
                <p:cNvGrpSpPr/>
                <p:nvPr/>
              </p:nvGrpSpPr>
              <p:grpSpPr>
                <a:xfrm>
                  <a:off x="5830126" y="1731920"/>
                  <a:ext cx="43735" cy="42098"/>
                  <a:chOff x="5830126" y="1731920"/>
                  <a:chExt cx="43735" cy="42098"/>
                </a:xfrm>
              </p:grpSpPr>
              <p:sp>
                <p:nvSpPr>
                  <p:cNvPr id="2642" name="Freeform 3865">
                    <a:extLst>
                      <a:ext uri="{FF2B5EF4-FFF2-40B4-BE49-F238E27FC236}">
                        <a16:creationId xmlns:a16="http://schemas.microsoft.com/office/drawing/2014/main" id="{8E1D6F97-23B5-46B3-9807-BCAF1410B183}"/>
                      </a:ext>
                    </a:extLst>
                  </p:cNvPr>
                  <p:cNvSpPr/>
                  <p:nvPr/>
                </p:nvSpPr>
                <p:spPr>
                  <a:xfrm>
                    <a:off x="5851993" y="1731920"/>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3" name="Freeform 3866">
                    <a:extLst>
                      <a:ext uri="{FF2B5EF4-FFF2-40B4-BE49-F238E27FC236}">
                        <a16:creationId xmlns:a16="http://schemas.microsoft.com/office/drawing/2014/main" id="{578F7EA5-13A4-46B7-AD01-98D94D9AF3BD}"/>
                      </a:ext>
                    </a:extLst>
                  </p:cNvPr>
                  <p:cNvSpPr/>
                  <p:nvPr/>
                </p:nvSpPr>
                <p:spPr>
                  <a:xfrm>
                    <a:off x="5830126" y="1752969"/>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0" name="Graphic 38">
                  <a:extLst>
                    <a:ext uri="{FF2B5EF4-FFF2-40B4-BE49-F238E27FC236}">
                      <a16:creationId xmlns:a16="http://schemas.microsoft.com/office/drawing/2014/main" id="{2F099569-71FA-4EC3-8B99-3A0D2F59CD4E}"/>
                    </a:ext>
                  </a:extLst>
                </p:cNvPr>
                <p:cNvGrpSpPr/>
                <p:nvPr/>
              </p:nvGrpSpPr>
              <p:grpSpPr>
                <a:xfrm>
                  <a:off x="5905968" y="1834266"/>
                  <a:ext cx="43735" cy="42098"/>
                  <a:chOff x="5905968" y="1834266"/>
                  <a:chExt cx="43735" cy="42098"/>
                </a:xfrm>
              </p:grpSpPr>
              <p:sp>
                <p:nvSpPr>
                  <p:cNvPr id="2640" name="Freeform 3868">
                    <a:extLst>
                      <a:ext uri="{FF2B5EF4-FFF2-40B4-BE49-F238E27FC236}">
                        <a16:creationId xmlns:a16="http://schemas.microsoft.com/office/drawing/2014/main" id="{CE976AFE-6E85-46B9-9BE5-8744563742FE}"/>
                      </a:ext>
                    </a:extLst>
                  </p:cNvPr>
                  <p:cNvSpPr/>
                  <p:nvPr/>
                </p:nvSpPr>
                <p:spPr>
                  <a:xfrm>
                    <a:off x="5927835" y="183426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1" name="Freeform 3869">
                    <a:extLst>
                      <a:ext uri="{FF2B5EF4-FFF2-40B4-BE49-F238E27FC236}">
                        <a16:creationId xmlns:a16="http://schemas.microsoft.com/office/drawing/2014/main" id="{51F5E4E6-9541-443C-B1CC-FA1CEBF6F774}"/>
                      </a:ext>
                    </a:extLst>
                  </p:cNvPr>
                  <p:cNvSpPr/>
                  <p:nvPr/>
                </p:nvSpPr>
                <p:spPr>
                  <a:xfrm>
                    <a:off x="5905968" y="185531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1" name="Graphic 38">
                  <a:extLst>
                    <a:ext uri="{FF2B5EF4-FFF2-40B4-BE49-F238E27FC236}">
                      <a16:creationId xmlns:a16="http://schemas.microsoft.com/office/drawing/2014/main" id="{974C5ED1-FE78-4171-B01A-D54EA64BEEA5}"/>
                    </a:ext>
                  </a:extLst>
                </p:cNvPr>
                <p:cNvGrpSpPr/>
                <p:nvPr/>
              </p:nvGrpSpPr>
              <p:grpSpPr>
                <a:xfrm>
                  <a:off x="6021121" y="1853299"/>
                  <a:ext cx="43861" cy="41972"/>
                  <a:chOff x="6021121" y="1853299"/>
                  <a:chExt cx="43861" cy="41972"/>
                </a:xfrm>
              </p:grpSpPr>
              <p:sp>
                <p:nvSpPr>
                  <p:cNvPr id="2638" name="Freeform 3871">
                    <a:extLst>
                      <a:ext uri="{FF2B5EF4-FFF2-40B4-BE49-F238E27FC236}">
                        <a16:creationId xmlns:a16="http://schemas.microsoft.com/office/drawing/2014/main" id="{1DCC93FD-8E95-4814-8276-795BDA26DFF9}"/>
                      </a:ext>
                    </a:extLst>
                  </p:cNvPr>
                  <p:cNvSpPr/>
                  <p:nvPr/>
                </p:nvSpPr>
                <p:spPr>
                  <a:xfrm>
                    <a:off x="6043115" y="185329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9" name="Freeform 3872">
                    <a:extLst>
                      <a:ext uri="{FF2B5EF4-FFF2-40B4-BE49-F238E27FC236}">
                        <a16:creationId xmlns:a16="http://schemas.microsoft.com/office/drawing/2014/main" id="{AB4542D4-C584-49D6-A6F7-E277B31CE549}"/>
                      </a:ext>
                    </a:extLst>
                  </p:cNvPr>
                  <p:cNvSpPr/>
                  <p:nvPr/>
                </p:nvSpPr>
                <p:spPr>
                  <a:xfrm>
                    <a:off x="6021121" y="187434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2" name="Graphic 38">
                  <a:extLst>
                    <a:ext uri="{FF2B5EF4-FFF2-40B4-BE49-F238E27FC236}">
                      <a16:creationId xmlns:a16="http://schemas.microsoft.com/office/drawing/2014/main" id="{2314A524-D3ED-4A77-8100-F6F88A64AAE8}"/>
                    </a:ext>
                  </a:extLst>
                </p:cNvPr>
                <p:cNvGrpSpPr/>
                <p:nvPr/>
              </p:nvGrpSpPr>
              <p:grpSpPr>
                <a:xfrm>
                  <a:off x="6330177" y="1919975"/>
                  <a:ext cx="43735" cy="41972"/>
                  <a:chOff x="6330177" y="1919975"/>
                  <a:chExt cx="43735" cy="41972"/>
                </a:xfrm>
              </p:grpSpPr>
              <p:sp>
                <p:nvSpPr>
                  <p:cNvPr id="2636" name="Freeform 3874">
                    <a:extLst>
                      <a:ext uri="{FF2B5EF4-FFF2-40B4-BE49-F238E27FC236}">
                        <a16:creationId xmlns:a16="http://schemas.microsoft.com/office/drawing/2014/main" id="{64292390-233D-404E-BF5C-9F8AD68AB762}"/>
                      </a:ext>
                    </a:extLst>
                  </p:cNvPr>
                  <p:cNvSpPr/>
                  <p:nvPr/>
                </p:nvSpPr>
                <p:spPr>
                  <a:xfrm>
                    <a:off x="6352045" y="191997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7" name="Freeform 3875">
                    <a:extLst>
                      <a:ext uri="{FF2B5EF4-FFF2-40B4-BE49-F238E27FC236}">
                        <a16:creationId xmlns:a16="http://schemas.microsoft.com/office/drawing/2014/main" id="{669626BD-51C4-4D5B-8F62-A5E01B7141DF}"/>
                      </a:ext>
                    </a:extLst>
                  </p:cNvPr>
                  <p:cNvSpPr/>
                  <p:nvPr/>
                </p:nvSpPr>
                <p:spPr>
                  <a:xfrm>
                    <a:off x="6330177" y="194102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3" name="Graphic 38">
                  <a:extLst>
                    <a:ext uri="{FF2B5EF4-FFF2-40B4-BE49-F238E27FC236}">
                      <a16:creationId xmlns:a16="http://schemas.microsoft.com/office/drawing/2014/main" id="{3B0695D4-2196-428B-A132-3A71CF8013D1}"/>
                    </a:ext>
                  </a:extLst>
                </p:cNvPr>
                <p:cNvGrpSpPr/>
                <p:nvPr/>
              </p:nvGrpSpPr>
              <p:grpSpPr>
                <a:xfrm>
                  <a:off x="6430036" y="1953251"/>
                  <a:ext cx="43735" cy="42098"/>
                  <a:chOff x="6430036" y="1953251"/>
                  <a:chExt cx="43735" cy="42098"/>
                </a:xfrm>
              </p:grpSpPr>
              <p:sp>
                <p:nvSpPr>
                  <p:cNvPr id="2634" name="Freeform 3877">
                    <a:extLst>
                      <a:ext uri="{FF2B5EF4-FFF2-40B4-BE49-F238E27FC236}">
                        <a16:creationId xmlns:a16="http://schemas.microsoft.com/office/drawing/2014/main" id="{485C1A30-8782-4295-A849-02A6C850422A}"/>
                      </a:ext>
                    </a:extLst>
                  </p:cNvPr>
                  <p:cNvSpPr/>
                  <p:nvPr/>
                </p:nvSpPr>
                <p:spPr>
                  <a:xfrm>
                    <a:off x="6451904" y="195325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5" name="Freeform 3878">
                    <a:extLst>
                      <a:ext uri="{FF2B5EF4-FFF2-40B4-BE49-F238E27FC236}">
                        <a16:creationId xmlns:a16="http://schemas.microsoft.com/office/drawing/2014/main" id="{4D7A7B36-0BE0-4ABC-91E4-52480445394C}"/>
                      </a:ext>
                    </a:extLst>
                  </p:cNvPr>
                  <p:cNvSpPr/>
                  <p:nvPr/>
                </p:nvSpPr>
                <p:spPr>
                  <a:xfrm>
                    <a:off x="6430036" y="197430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4" name="Graphic 38">
                  <a:extLst>
                    <a:ext uri="{FF2B5EF4-FFF2-40B4-BE49-F238E27FC236}">
                      <a16:creationId xmlns:a16="http://schemas.microsoft.com/office/drawing/2014/main" id="{95D0F636-D2EE-4596-9615-CBCFD07F1634}"/>
                    </a:ext>
                  </a:extLst>
                </p:cNvPr>
                <p:cNvGrpSpPr/>
                <p:nvPr/>
              </p:nvGrpSpPr>
              <p:grpSpPr>
                <a:xfrm>
                  <a:off x="6463027" y="1953251"/>
                  <a:ext cx="43861" cy="42098"/>
                  <a:chOff x="6463027" y="1953251"/>
                  <a:chExt cx="43861" cy="42098"/>
                </a:xfrm>
              </p:grpSpPr>
              <p:sp>
                <p:nvSpPr>
                  <p:cNvPr id="2632" name="Freeform 3880">
                    <a:extLst>
                      <a:ext uri="{FF2B5EF4-FFF2-40B4-BE49-F238E27FC236}">
                        <a16:creationId xmlns:a16="http://schemas.microsoft.com/office/drawing/2014/main" id="{D8D59F46-043D-4F5A-8D3F-86F472D5C78C}"/>
                      </a:ext>
                    </a:extLst>
                  </p:cNvPr>
                  <p:cNvSpPr/>
                  <p:nvPr/>
                </p:nvSpPr>
                <p:spPr>
                  <a:xfrm>
                    <a:off x="6485021" y="195325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3" name="Freeform 3881">
                    <a:extLst>
                      <a:ext uri="{FF2B5EF4-FFF2-40B4-BE49-F238E27FC236}">
                        <a16:creationId xmlns:a16="http://schemas.microsoft.com/office/drawing/2014/main" id="{632768CD-BB18-49C6-86CC-11A5FB4471ED}"/>
                      </a:ext>
                    </a:extLst>
                  </p:cNvPr>
                  <p:cNvSpPr/>
                  <p:nvPr/>
                </p:nvSpPr>
                <p:spPr>
                  <a:xfrm>
                    <a:off x="6463027" y="197430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5" name="Graphic 38">
                  <a:extLst>
                    <a:ext uri="{FF2B5EF4-FFF2-40B4-BE49-F238E27FC236}">
                      <a16:creationId xmlns:a16="http://schemas.microsoft.com/office/drawing/2014/main" id="{4F7A6D9B-6145-4C89-9952-72BC9E5A2CC7}"/>
                    </a:ext>
                  </a:extLst>
                </p:cNvPr>
                <p:cNvGrpSpPr/>
                <p:nvPr/>
              </p:nvGrpSpPr>
              <p:grpSpPr>
                <a:xfrm>
                  <a:off x="6552774" y="1961948"/>
                  <a:ext cx="43861" cy="42098"/>
                  <a:chOff x="6552774" y="1961948"/>
                  <a:chExt cx="43861" cy="42098"/>
                </a:xfrm>
              </p:grpSpPr>
              <p:sp>
                <p:nvSpPr>
                  <p:cNvPr id="2630" name="Freeform 3883">
                    <a:extLst>
                      <a:ext uri="{FF2B5EF4-FFF2-40B4-BE49-F238E27FC236}">
                        <a16:creationId xmlns:a16="http://schemas.microsoft.com/office/drawing/2014/main" id="{8D5108ED-1977-4B21-A9C1-88D37BE86B5D}"/>
                      </a:ext>
                    </a:extLst>
                  </p:cNvPr>
                  <p:cNvSpPr/>
                  <p:nvPr/>
                </p:nvSpPr>
                <p:spPr>
                  <a:xfrm>
                    <a:off x="6574768" y="196194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1" name="Freeform 3884">
                    <a:extLst>
                      <a:ext uri="{FF2B5EF4-FFF2-40B4-BE49-F238E27FC236}">
                        <a16:creationId xmlns:a16="http://schemas.microsoft.com/office/drawing/2014/main" id="{A100BF6A-0611-48CB-B909-D365824EDBD4}"/>
                      </a:ext>
                    </a:extLst>
                  </p:cNvPr>
                  <p:cNvSpPr/>
                  <p:nvPr/>
                </p:nvSpPr>
                <p:spPr>
                  <a:xfrm>
                    <a:off x="6552774" y="198299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6" name="Graphic 38">
                  <a:extLst>
                    <a:ext uri="{FF2B5EF4-FFF2-40B4-BE49-F238E27FC236}">
                      <a16:creationId xmlns:a16="http://schemas.microsoft.com/office/drawing/2014/main" id="{92498F70-346C-4DFF-9927-6518DE68383E}"/>
                    </a:ext>
                  </a:extLst>
                </p:cNvPr>
                <p:cNvGrpSpPr/>
                <p:nvPr/>
              </p:nvGrpSpPr>
              <p:grpSpPr>
                <a:xfrm>
                  <a:off x="6804316" y="1995349"/>
                  <a:ext cx="43861" cy="41972"/>
                  <a:chOff x="6804316" y="1995349"/>
                  <a:chExt cx="43861" cy="41972"/>
                </a:xfrm>
              </p:grpSpPr>
              <p:sp>
                <p:nvSpPr>
                  <p:cNvPr id="2628" name="Freeform 3886">
                    <a:extLst>
                      <a:ext uri="{FF2B5EF4-FFF2-40B4-BE49-F238E27FC236}">
                        <a16:creationId xmlns:a16="http://schemas.microsoft.com/office/drawing/2014/main" id="{72323B99-C0D4-4C79-A22B-0D184021276D}"/>
                      </a:ext>
                    </a:extLst>
                  </p:cNvPr>
                  <p:cNvSpPr/>
                  <p:nvPr/>
                </p:nvSpPr>
                <p:spPr>
                  <a:xfrm>
                    <a:off x="6826310" y="199534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9" name="Freeform 3887">
                    <a:extLst>
                      <a:ext uri="{FF2B5EF4-FFF2-40B4-BE49-F238E27FC236}">
                        <a16:creationId xmlns:a16="http://schemas.microsoft.com/office/drawing/2014/main" id="{D3CFD108-5061-4CA3-AF8B-F237D1242455}"/>
                      </a:ext>
                    </a:extLst>
                  </p:cNvPr>
                  <p:cNvSpPr/>
                  <p:nvPr/>
                </p:nvSpPr>
                <p:spPr>
                  <a:xfrm>
                    <a:off x="6804316" y="201639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7" name="Graphic 38">
                  <a:extLst>
                    <a:ext uri="{FF2B5EF4-FFF2-40B4-BE49-F238E27FC236}">
                      <a16:creationId xmlns:a16="http://schemas.microsoft.com/office/drawing/2014/main" id="{68AF5F6C-6FCB-45B3-BB55-90913073222E}"/>
                    </a:ext>
                  </a:extLst>
                </p:cNvPr>
                <p:cNvGrpSpPr/>
                <p:nvPr/>
              </p:nvGrpSpPr>
              <p:grpSpPr>
                <a:xfrm>
                  <a:off x="6818979" y="1995349"/>
                  <a:ext cx="43861" cy="41972"/>
                  <a:chOff x="6818979" y="1995349"/>
                  <a:chExt cx="43861" cy="41972"/>
                </a:xfrm>
              </p:grpSpPr>
              <p:sp>
                <p:nvSpPr>
                  <p:cNvPr id="2626" name="Freeform 3889">
                    <a:extLst>
                      <a:ext uri="{FF2B5EF4-FFF2-40B4-BE49-F238E27FC236}">
                        <a16:creationId xmlns:a16="http://schemas.microsoft.com/office/drawing/2014/main" id="{3C1C9823-94C7-4BDE-99AB-C3FF619BD096}"/>
                      </a:ext>
                    </a:extLst>
                  </p:cNvPr>
                  <p:cNvSpPr/>
                  <p:nvPr/>
                </p:nvSpPr>
                <p:spPr>
                  <a:xfrm>
                    <a:off x="6840847" y="199534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7" name="Freeform 3890">
                    <a:extLst>
                      <a:ext uri="{FF2B5EF4-FFF2-40B4-BE49-F238E27FC236}">
                        <a16:creationId xmlns:a16="http://schemas.microsoft.com/office/drawing/2014/main" id="{CD10A7D3-BB13-4E86-BC14-48107FB2123A}"/>
                      </a:ext>
                    </a:extLst>
                  </p:cNvPr>
                  <p:cNvSpPr/>
                  <p:nvPr/>
                </p:nvSpPr>
                <p:spPr>
                  <a:xfrm>
                    <a:off x="6818979" y="201639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8" name="Graphic 38">
                  <a:extLst>
                    <a:ext uri="{FF2B5EF4-FFF2-40B4-BE49-F238E27FC236}">
                      <a16:creationId xmlns:a16="http://schemas.microsoft.com/office/drawing/2014/main" id="{0A04D613-FBDB-4609-A678-EDB143FF8DE0}"/>
                    </a:ext>
                  </a:extLst>
                </p:cNvPr>
                <p:cNvGrpSpPr/>
                <p:nvPr/>
              </p:nvGrpSpPr>
              <p:grpSpPr>
                <a:xfrm>
                  <a:off x="7056996" y="2030767"/>
                  <a:ext cx="43861" cy="42098"/>
                  <a:chOff x="7056996" y="2030767"/>
                  <a:chExt cx="43861" cy="42098"/>
                </a:xfrm>
              </p:grpSpPr>
              <p:sp>
                <p:nvSpPr>
                  <p:cNvPr id="2624" name="Freeform 3892">
                    <a:extLst>
                      <a:ext uri="{FF2B5EF4-FFF2-40B4-BE49-F238E27FC236}">
                        <a16:creationId xmlns:a16="http://schemas.microsoft.com/office/drawing/2014/main" id="{C3F129E9-6E87-4767-86AA-DAFA846892CB}"/>
                      </a:ext>
                    </a:extLst>
                  </p:cNvPr>
                  <p:cNvSpPr/>
                  <p:nvPr/>
                </p:nvSpPr>
                <p:spPr>
                  <a:xfrm>
                    <a:off x="7078991" y="2030767"/>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5" name="Freeform 3893">
                    <a:extLst>
                      <a:ext uri="{FF2B5EF4-FFF2-40B4-BE49-F238E27FC236}">
                        <a16:creationId xmlns:a16="http://schemas.microsoft.com/office/drawing/2014/main" id="{835EEFE8-457F-48DC-9371-AB0B06442431}"/>
                      </a:ext>
                    </a:extLst>
                  </p:cNvPr>
                  <p:cNvSpPr/>
                  <p:nvPr/>
                </p:nvSpPr>
                <p:spPr>
                  <a:xfrm>
                    <a:off x="7056996" y="2051816"/>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9" name="Graphic 38">
                  <a:extLst>
                    <a:ext uri="{FF2B5EF4-FFF2-40B4-BE49-F238E27FC236}">
                      <a16:creationId xmlns:a16="http://schemas.microsoft.com/office/drawing/2014/main" id="{024EA6E8-68B9-43A8-8C03-F4A245097EBA}"/>
                    </a:ext>
                  </a:extLst>
                </p:cNvPr>
                <p:cNvGrpSpPr/>
                <p:nvPr/>
              </p:nvGrpSpPr>
              <p:grpSpPr>
                <a:xfrm>
                  <a:off x="7105915" y="2037321"/>
                  <a:ext cx="43735" cy="42098"/>
                  <a:chOff x="7105915" y="2037321"/>
                  <a:chExt cx="43735" cy="42098"/>
                </a:xfrm>
              </p:grpSpPr>
              <p:sp>
                <p:nvSpPr>
                  <p:cNvPr id="2622" name="Freeform 3895">
                    <a:extLst>
                      <a:ext uri="{FF2B5EF4-FFF2-40B4-BE49-F238E27FC236}">
                        <a16:creationId xmlns:a16="http://schemas.microsoft.com/office/drawing/2014/main" id="{40CA9DE4-5E6C-49D5-BA56-E42321E8C240}"/>
                      </a:ext>
                    </a:extLst>
                  </p:cNvPr>
                  <p:cNvSpPr/>
                  <p:nvPr/>
                </p:nvSpPr>
                <p:spPr>
                  <a:xfrm>
                    <a:off x="7127782"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3" name="Freeform 3896">
                    <a:extLst>
                      <a:ext uri="{FF2B5EF4-FFF2-40B4-BE49-F238E27FC236}">
                        <a16:creationId xmlns:a16="http://schemas.microsoft.com/office/drawing/2014/main" id="{23B34CE7-1BFD-4682-A99F-6B357CCD06C7}"/>
                      </a:ext>
                    </a:extLst>
                  </p:cNvPr>
                  <p:cNvSpPr/>
                  <p:nvPr/>
                </p:nvSpPr>
                <p:spPr>
                  <a:xfrm>
                    <a:off x="7105915" y="205837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0" name="Graphic 38">
                  <a:extLst>
                    <a:ext uri="{FF2B5EF4-FFF2-40B4-BE49-F238E27FC236}">
                      <a16:creationId xmlns:a16="http://schemas.microsoft.com/office/drawing/2014/main" id="{6D32BD48-8227-421E-9881-384AD599D4FD}"/>
                    </a:ext>
                  </a:extLst>
                </p:cNvPr>
                <p:cNvGrpSpPr/>
                <p:nvPr/>
              </p:nvGrpSpPr>
              <p:grpSpPr>
                <a:xfrm>
                  <a:off x="7110718" y="2037321"/>
                  <a:ext cx="43861" cy="42098"/>
                  <a:chOff x="7110718" y="2037321"/>
                  <a:chExt cx="43861" cy="42098"/>
                </a:xfrm>
              </p:grpSpPr>
              <p:sp>
                <p:nvSpPr>
                  <p:cNvPr id="2620" name="Freeform 3898">
                    <a:extLst>
                      <a:ext uri="{FF2B5EF4-FFF2-40B4-BE49-F238E27FC236}">
                        <a16:creationId xmlns:a16="http://schemas.microsoft.com/office/drawing/2014/main" id="{5525830E-63BD-4D1B-9446-3CBF381AA9EA}"/>
                      </a:ext>
                    </a:extLst>
                  </p:cNvPr>
                  <p:cNvSpPr/>
                  <p:nvPr/>
                </p:nvSpPr>
                <p:spPr>
                  <a:xfrm>
                    <a:off x="7132586"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1" name="Freeform 3899">
                    <a:extLst>
                      <a:ext uri="{FF2B5EF4-FFF2-40B4-BE49-F238E27FC236}">
                        <a16:creationId xmlns:a16="http://schemas.microsoft.com/office/drawing/2014/main" id="{BE6DD56B-B7B7-4DE6-9CAB-7FFD7F014774}"/>
                      </a:ext>
                    </a:extLst>
                  </p:cNvPr>
                  <p:cNvSpPr/>
                  <p:nvPr/>
                </p:nvSpPr>
                <p:spPr>
                  <a:xfrm>
                    <a:off x="7110718" y="205837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1" name="Graphic 38">
                  <a:extLst>
                    <a:ext uri="{FF2B5EF4-FFF2-40B4-BE49-F238E27FC236}">
                      <a16:creationId xmlns:a16="http://schemas.microsoft.com/office/drawing/2014/main" id="{12C21C06-7DEA-4BFF-95DA-71D74FF817CC}"/>
                    </a:ext>
                  </a:extLst>
                </p:cNvPr>
                <p:cNvGrpSpPr/>
                <p:nvPr/>
              </p:nvGrpSpPr>
              <p:grpSpPr>
                <a:xfrm>
                  <a:off x="7199327" y="2037321"/>
                  <a:ext cx="43861" cy="42098"/>
                  <a:chOff x="7199327" y="2037321"/>
                  <a:chExt cx="43861" cy="42098"/>
                </a:xfrm>
              </p:grpSpPr>
              <p:sp>
                <p:nvSpPr>
                  <p:cNvPr id="2618" name="Freeform 3901">
                    <a:extLst>
                      <a:ext uri="{FF2B5EF4-FFF2-40B4-BE49-F238E27FC236}">
                        <a16:creationId xmlns:a16="http://schemas.microsoft.com/office/drawing/2014/main" id="{4BF4F5DE-27A8-497C-9454-DFF1F76BB7AB}"/>
                      </a:ext>
                    </a:extLst>
                  </p:cNvPr>
                  <p:cNvSpPr/>
                  <p:nvPr/>
                </p:nvSpPr>
                <p:spPr>
                  <a:xfrm>
                    <a:off x="7221194"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9" name="Freeform 3902">
                    <a:extLst>
                      <a:ext uri="{FF2B5EF4-FFF2-40B4-BE49-F238E27FC236}">
                        <a16:creationId xmlns:a16="http://schemas.microsoft.com/office/drawing/2014/main" id="{218AA892-B95E-411F-832A-BEB5B8CA975F}"/>
                      </a:ext>
                    </a:extLst>
                  </p:cNvPr>
                  <p:cNvSpPr/>
                  <p:nvPr/>
                </p:nvSpPr>
                <p:spPr>
                  <a:xfrm>
                    <a:off x="7199327" y="205837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2" name="Graphic 38">
                  <a:extLst>
                    <a:ext uri="{FF2B5EF4-FFF2-40B4-BE49-F238E27FC236}">
                      <a16:creationId xmlns:a16="http://schemas.microsoft.com/office/drawing/2014/main" id="{70FC41A8-B461-4D07-818A-D6D2523D16C1}"/>
                    </a:ext>
                  </a:extLst>
                </p:cNvPr>
                <p:cNvGrpSpPr/>
                <p:nvPr/>
              </p:nvGrpSpPr>
              <p:grpSpPr>
                <a:xfrm>
                  <a:off x="7299944" y="2051816"/>
                  <a:ext cx="43861" cy="42098"/>
                  <a:chOff x="7299944" y="2051816"/>
                  <a:chExt cx="43861" cy="42098"/>
                </a:xfrm>
              </p:grpSpPr>
              <p:sp>
                <p:nvSpPr>
                  <p:cNvPr id="2616" name="Freeform 3904">
                    <a:extLst>
                      <a:ext uri="{FF2B5EF4-FFF2-40B4-BE49-F238E27FC236}">
                        <a16:creationId xmlns:a16="http://schemas.microsoft.com/office/drawing/2014/main" id="{0C10EA35-3F8B-4108-AE29-38E95F8580EE}"/>
                      </a:ext>
                    </a:extLst>
                  </p:cNvPr>
                  <p:cNvSpPr/>
                  <p:nvPr/>
                </p:nvSpPr>
                <p:spPr>
                  <a:xfrm>
                    <a:off x="7321811"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7" name="Freeform 3905">
                    <a:extLst>
                      <a:ext uri="{FF2B5EF4-FFF2-40B4-BE49-F238E27FC236}">
                        <a16:creationId xmlns:a16="http://schemas.microsoft.com/office/drawing/2014/main" id="{80368B08-D077-4D90-944D-76B41E97B6AB}"/>
                      </a:ext>
                    </a:extLst>
                  </p:cNvPr>
                  <p:cNvSpPr/>
                  <p:nvPr/>
                </p:nvSpPr>
                <p:spPr>
                  <a:xfrm>
                    <a:off x="7299944" y="2072865"/>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3" name="Graphic 38">
                  <a:extLst>
                    <a:ext uri="{FF2B5EF4-FFF2-40B4-BE49-F238E27FC236}">
                      <a16:creationId xmlns:a16="http://schemas.microsoft.com/office/drawing/2014/main" id="{628C2287-103F-4CDA-B2C8-6A26F10FA794}"/>
                    </a:ext>
                  </a:extLst>
                </p:cNvPr>
                <p:cNvGrpSpPr/>
                <p:nvPr/>
              </p:nvGrpSpPr>
              <p:grpSpPr>
                <a:xfrm>
                  <a:off x="7314859" y="2051816"/>
                  <a:ext cx="43735" cy="42098"/>
                  <a:chOff x="7314859" y="2051816"/>
                  <a:chExt cx="43735" cy="42098"/>
                </a:xfrm>
              </p:grpSpPr>
              <p:sp>
                <p:nvSpPr>
                  <p:cNvPr id="2614" name="Freeform 3907">
                    <a:extLst>
                      <a:ext uri="{FF2B5EF4-FFF2-40B4-BE49-F238E27FC236}">
                        <a16:creationId xmlns:a16="http://schemas.microsoft.com/office/drawing/2014/main" id="{30E193E7-54B4-4F1C-B15A-AEBFEA58F83B}"/>
                      </a:ext>
                    </a:extLst>
                  </p:cNvPr>
                  <p:cNvSpPr/>
                  <p:nvPr/>
                </p:nvSpPr>
                <p:spPr>
                  <a:xfrm>
                    <a:off x="7336727"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5" name="Freeform 3908">
                    <a:extLst>
                      <a:ext uri="{FF2B5EF4-FFF2-40B4-BE49-F238E27FC236}">
                        <a16:creationId xmlns:a16="http://schemas.microsoft.com/office/drawing/2014/main" id="{C9D2DCAD-3C0F-492E-9AE0-E76674AC693B}"/>
                      </a:ext>
                    </a:extLst>
                  </p:cNvPr>
                  <p:cNvSpPr/>
                  <p:nvPr/>
                </p:nvSpPr>
                <p:spPr>
                  <a:xfrm>
                    <a:off x="7314859" y="20728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4" name="Graphic 38">
                  <a:extLst>
                    <a:ext uri="{FF2B5EF4-FFF2-40B4-BE49-F238E27FC236}">
                      <a16:creationId xmlns:a16="http://schemas.microsoft.com/office/drawing/2014/main" id="{288495D3-5364-4CF6-8204-9C8C3C2A4847}"/>
                    </a:ext>
                  </a:extLst>
                </p:cNvPr>
                <p:cNvGrpSpPr/>
                <p:nvPr/>
              </p:nvGrpSpPr>
              <p:grpSpPr>
                <a:xfrm>
                  <a:off x="7329648" y="2051816"/>
                  <a:ext cx="43735" cy="42098"/>
                  <a:chOff x="7329648" y="2051816"/>
                  <a:chExt cx="43735" cy="42098"/>
                </a:xfrm>
              </p:grpSpPr>
              <p:sp>
                <p:nvSpPr>
                  <p:cNvPr id="2612" name="Freeform 3910">
                    <a:extLst>
                      <a:ext uri="{FF2B5EF4-FFF2-40B4-BE49-F238E27FC236}">
                        <a16:creationId xmlns:a16="http://schemas.microsoft.com/office/drawing/2014/main" id="{03600E98-2922-4AEF-97D9-DCA4EB2F8876}"/>
                      </a:ext>
                    </a:extLst>
                  </p:cNvPr>
                  <p:cNvSpPr/>
                  <p:nvPr/>
                </p:nvSpPr>
                <p:spPr>
                  <a:xfrm>
                    <a:off x="7351516"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3" name="Freeform 3911">
                    <a:extLst>
                      <a:ext uri="{FF2B5EF4-FFF2-40B4-BE49-F238E27FC236}">
                        <a16:creationId xmlns:a16="http://schemas.microsoft.com/office/drawing/2014/main" id="{0BED78E8-30E7-469E-ABF1-A54468591565}"/>
                      </a:ext>
                    </a:extLst>
                  </p:cNvPr>
                  <p:cNvSpPr/>
                  <p:nvPr/>
                </p:nvSpPr>
                <p:spPr>
                  <a:xfrm>
                    <a:off x="7329648" y="20728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5" name="Graphic 38">
                  <a:extLst>
                    <a:ext uri="{FF2B5EF4-FFF2-40B4-BE49-F238E27FC236}">
                      <a16:creationId xmlns:a16="http://schemas.microsoft.com/office/drawing/2014/main" id="{88AC36A4-2683-4331-8ECE-DCE8BFCEC0FD}"/>
                    </a:ext>
                  </a:extLst>
                </p:cNvPr>
                <p:cNvGrpSpPr/>
                <p:nvPr/>
              </p:nvGrpSpPr>
              <p:grpSpPr>
                <a:xfrm>
                  <a:off x="7344438" y="2051816"/>
                  <a:ext cx="43861" cy="42098"/>
                  <a:chOff x="7344438" y="2051816"/>
                  <a:chExt cx="43861" cy="42098"/>
                </a:xfrm>
              </p:grpSpPr>
              <p:sp>
                <p:nvSpPr>
                  <p:cNvPr id="2610" name="Freeform 3913">
                    <a:extLst>
                      <a:ext uri="{FF2B5EF4-FFF2-40B4-BE49-F238E27FC236}">
                        <a16:creationId xmlns:a16="http://schemas.microsoft.com/office/drawing/2014/main" id="{41224326-0EE4-4C83-B6C3-61811AC339D0}"/>
                      </a:ext>
                    </a:extLst>
                  </p:cNvPr>
                  <p:cNvSpPr/>
                  <p:nvPr/>
                </p:nvSpPr>
                <p:spPr>
                  <a:xfrm>
                    <a:off x="7366305"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1" name="Freeform 3914">
                    <a:extLst>
                      <a:ext uri="{FF2B5EF4-FFF2-40B4-BE49-F238E27FC236}">
                        <a16:creationId xmlns:a16="http://schemas.microsoft.com/office/drawing/2014/main" id="{34012C39-2444-455A-A73A-261B8ECFBA57}"/>
                      </a:ext>
                    </a:extLst>
                  </p:cNvPr>
                  <p:cNvSpPr/>
                  <p:nvPr/>
                </p:nvSpPr>
                <p:spPr>
                  <a:xfrm>
                    <a:off x="7344438" y="2072865"/>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6" name="Graphic 38">
                  <a:extLst>
                    <a:ext uri="{FF2B5EF4-FFF2-40B4-BE49-F238E27FC236}">
                      <a16:creationId xmlns:a16="http://schemas.microsoft.com/office/drawing/2014/main" id="{E9C40D6D-225C-4096-A16F-CD56AF2E8697}"/>
                    </a:ext>
                  </a:extLst>
                </p:cNvPr>
                <p:cNvGrpSpPr/>
                <p:nvPr/>
              </p:nvGrpSpPr>
              <p:grpSpPr>
                <a:xfrm>
                  <a:off x="7350126" y="2051816"/>
                  <a:ext cx="43735" cy="42098"/>
                  <a:chOff x="7350126" y="2051816"/>
                  <a:chExt cx="43735" cy="42098"/>
                </a:xfrm>
              </p:grpSpPr>
              <p:sp>
                <p:nvSpPr>
                  <p:cNvPr id="2608" name="Freeform 3916">
                    <a:extLst>
                      <a:ext uri="{FF2B5EF4-FFF2-40B4-BE49-F238E27FC236}">
                        <a16:creationId xmlns:a16="http://schemas.microsoft.com/office/drawing/2014/main" id="{D00A27E7-CBE8-4F2A-A887-B8C095F20BB0}"/>
                      </a:ext>
                    </a:extLst>
                  </p:cNvPr>
                  <p:cNvSpPr/>
                  <p:nvPr/>
                </p:nvSpPr>
                <p:spPr>
                  <a:xfrm>
                    <a:off x="7371994"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9" name="Freeform 3917">
                    <a:extLst>
                      <a:ext uri="{FF2B5EF4-FFF2-40B4-BE49-F238E27FC236}">
                        <a16:creationId xmlns:a16="http://schemas.microsoft.com/office/drawing/2014/main" id="{4FCF4421-AA0A-45C8-885E-8BE9AC2F679C}"/>
                      </a:ext>
                    </a:extLst>
                  </p:cNvPr>
                  <p:cNvSpPr/>
                  <p:nvPr/>
                </p:nvSpPr>
                <p:spPr>
                  <a:xfrm>
                    <a:off x="7350126" y="2072865"/>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7" name="Graphic 38">
                  <a:extLst>
                    <a:ext uri="{FF2B5EF4-FFF2-40B4-BE49-F238E27FC236}">
                      <a16:creationId xmlns:a16="http://schemas.microsoft.com/office/drawing/2014/main" id="{3F7572A8-9FF1-4285-A985-8AA1B031EBAD}"/>
                    </a:ext>
                  </a:extLst>
                </p:cNvPr>
                <p:cNvGrpSpPr/>
                <p:nvPr/>
              </p:nvGrpSpPr>
              <p:grpSpPr>
                <a:xfrm>
                  <a:off x="7393861" y="2058370"/>
                  <a:ext cx="43735" cy="42098"/>
                  <a:chOff x="7393861" y="2058370"/>
                  <a:chExt cx="43735" cy="42098"/>
                </a:xfrm>
              </p:grpSpPr>
              <p:sp>
                <p:nvSpPr>
                  <p:cNvPr id="2606" name="Freeform 3919">
                    <a:extLst>
                      <a:ext uri="{FF2B5EF4-FFF2-40B4-BE49-F238E27FC236}">
                        <a16:creationId xmlns:a16="http://schemas.microsoft.com/office/drawing/2014/main" id="{8DA02E10-B56A-43B5-B9E6-3C168DAF12EB}"/>
                      </a:ext>
                    </a:extLst>
                  </p:cNvPr>
                  <p:cNvSpPr/>
                  <p:nvPr/>
                </p:nvSpPr>
                <p:spPr>
                  <a:xfrm>
                    <a:off x="7415729" y="2058370"/>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7" name="Freeform 3920">
                    <a:extLst>
                      <a:ext uri="{FF2B5EF4-FFF2-40B4-BE49-F238E27FC236}">
                        <a16:creationId xmlns:a16="http://schemas.microsoft.com/office/drawing/2014/main" id="{92BA6B13-8214-4692-8762-E4DC8F6E15D9}"/>
                      </a:ext>
                    </a:extLst>
                  </p:cNvPr>
                  <p:cNvSpPr/>
                  <p:nvPr/>
                </p:nvSpPr>
                <p:spPr>
                  <a:xfrm>
                    <a:off x="7393861" y="2079419"/>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8" name="Graphic 38">
                  <a:extLst>
                    <a:ext uri="{FF2B5EF4-FFF2-40B4-BE49-F238E27FC236}">
                      <a16:creationId xmlns:a16="http://schemas.microsoft.com/office/drawing/2014/main" id="{40DDE4B6-0B85-441B-A2E6-61C87C616378}"/>
                    </a:ext>
                  </a:extLst>
                </p:cNvPr>
                <p:cNvGrpSpPr/>
                <p:nvPr/>
              </p:nvGrpSpPr>
              <p:grpSpPr>
                <a:xfrm>
                  <a:off x="7625306" y="2093914"/>
                  <a:ext cx="43861" cy="41972"/>
                  <a:chOff x="7625306" y="2093914"/>
                  <a:chExt cx="43861" cy="41972"/>
                </a:xfrm>
              </p:grpSpPr>
              <p:sp>
                <p:nvSpPr>
                  <p:cNvPr id="2604" name="Freeform 3922">
                    <a:extLst>
                      <a:ext uri="{FF2B5EF4-FFF2-40B4-BE49-F238E27FC236}">
                        <a16:creationId xmlns:a16="http://schemas.microsoft.com/office/drawing/2014/main" id="{43EAF993-81ED-484D-9C5C-7EC30078BD2E}"/>
                      </a:ext>
                    </a:extLst>
                  </p:cNvPr>
                  <p:cNvSpPr/>
                  <p:nvPr/>
                </p:nvSpPr>
                <p:spPr>
                  <a:xfrm>
                    <a:off x="7647174" y="209391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5" name="Freeform 3923">
                    <a:extLst>
                      <a:ext uri="{FF2B5EF4-FFF2-40B4-BE49-F238E27FC236}">
                        <a16:creationId xmlns:a16="http://schemas.microsoft.com/office/drawing/2014/main" id="{602F1E34-0062-4F4C-838C-A906B6A9C753}"/>
                      </a:ext>
                    </a:extLst>
                  </p:cNvPr>
                  <p:cNvSpPr/>
                  <p:nvPr/>
                </p:nvSpPr>
                <p:spPr>
                  <a:xfrm>
                    <a:off x="7625306" y="211483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9" name="Graphic 38">
                  <a:extLst>
                    <a:ext uri="{FF2B5EF4-FFF2-40B4-BE49-F238E27FC236}">
                      <a16:creationId xmlns:a16="http://schemas.microsoft.com/office/drawing/2014/main" id="{B1AB40CF-10B6-445E-A315-4B04CD878A93}"/>
                    </a:ext>
                  </a:extLst>
                </p:cNvPr>
                <p:cNvGrpSpPr/>
                <p:nvPr/>
              </p:nvGrpSpPr>
              <p:grpSpPr>
                <a:xfrm>
                  <a:off x="7641106" y="2096813"/>
                  <a:ext cx="43735" cy="42098"/>
                  <a:chOff x="7641106" y="2096813"/>
                  <a:chExt cx="43735" cy="42098"/>
                </a:xfrm>
              </p:grpSpPr>
              <p:sp>
                <p:nvSpPr>
                  <p:cNvPr id="2602" name="Freeform 3925">
                    <a:extLst>
                      <a:ext uri="{FF2B5EF4-FFF2-40B4-BE49-F238E27FC236}">
                        <a16:creationId xmlns:a16="http://schemas.microsoft.com/office/drawing/2014/main" id="{BF2E65EC-FAA5-4B2B-AF7E-2465C080FC81}"/>
                      </a:ext>
                    </a:extLst>
                  </p:cNvPr>
                  <p:cNvSpPr/>
                  <p:nvPr/>
                </p:nvSpPr>
                <p:spPr>
                  <a:xfrm>
                    <a:off x="7662974"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3" name="Freeform 3926">
                    <a:extLst>
                      <a:ext uri="{FF2B5EF4-FFF2-40B4-BE49-F238E27FC236}">
                        <a16:creationId xmlns:a16="http://schemas.microsoft.com/office/drawing/2014/main" id="{0A57E626-0807-464F-882F-2AAB197CB2E2}"/>
                      </a:ext>
                    </a:extLst>
                  </p:cNvPr>
                  <p:cNvSpPr/>
                  <p:nvPr/>
                </p:nvSpPr>
                <p:spPr>
                  <a:xfrm>
                    <a:off x="7641106" y="2117862"/>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0" name="Graphic 38">
                  <a:extLst>
                    <a:ext uri="{FF2B5EF4-FFF2-40B4-BE49-F238E27FC236}">
                      <a16:creationId xmlns:a16="http://schemas.microsoft.com/office/drawing/2014/main" id="{25D37083-C290-4512-8CF8-626BA687A875}"/>
                    </a:ext>
                  </a:extLst>
                </p:cNvPr>
                <p:cNvGrpSpPr/>
                <p:nvPr/>
              </p:nvGrpSpPr>
              <p:grpSpPr>
                <a:xfrm>
                  <a:off x="7655516" y="2096813"/>
                  <a:ext cx="43735" cy="42098"/>
                  <a:chOff x="7655516" y="2096813"/>
                  <a:chExt cx="43735" cy="42098"/>
                </a:xfrm>
              </p:grpSpPr>
              <p:sp>
                <p:nvSpPr>
                  <p:cNvPr id="2600" name="Freeform 3928">
                    <a:extLst>
                      <a:ext uri="{FF2B5EF4-FFF2-40B4-BE49-F238E27FC236}">
                        <a16:creationId xmlns:a16="http://schemas.microsoft.com/office/drawing/2014/main" id="{BD1F117D-40CA-43AA-9DB8-10C4DADA9A78}"/>
                      </a:ext>
                    </a:extLst>
                  </p:cNvPr>
                  <p:cNvSpPr/>
                  <p:nvPr/>
                </p:nvSpPr>
                <p:spPr>
                  <a:xfrm>
                    <a:off x="7677384"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1" name="Freeform 3929">
                    <a:extLst>
                      <a:ext uri="{FF2B5EF4-FFF2-40B4-BE49-F238E27FC236}">
                        <a16:creationId xmlns:a16="http://schemas.microsoft.com/office/drawing/2014/main" id="{23E99F0B-1063-40B7-9DDB-8F7D345AEA54}"/>
                      </a:ext>
                    </a:extLst>
                  </p:cNvPr>
                  <p:cNvSpPr/>
                  <p:nvPr/>
                </p:nvSpPr>
                <p:spPr>
                  <a:xfrm>
                    <a:off x="7655516" y="2117862"/>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1" name="Graphic 38">
                  <a:extLst>
                    <a:ext uri="{FF2B5EF4-FFF2-40B4-BE49-F238E27FC236}">
                      <a16:creationId xmlns:a16="http://schemas.microsoft.com/office/drawing/2014/main" id="{6202C96F-0FFB-4B8E-80B1-F20752D7455C}"/>
                    </a:ext>
                  </a:extLst>
                </p:cNvPr>
                <p:cNvGrpSpPr/>
                <p:nvPr/>
              </p:nvGrpSpPr>
              <p:grpSpPr>
                <a:xfrm>
                  <a:off x="7658044" y="2096813"/>
                  <a:ext cx="43735" cy="42098"/>
                  <a:chOff x="7658044" y="2096813"/>
                  <a:chExt cx="43735" cy="42098"/>
                </a:xfrm>
              </p:grpSpPr>
              <p:sp>
                <p:nvSpPr>
                  <p:cNvPr id="2598" name="Freeform 3931">
                    <a:extLst>
                      <a:ext uri="{FF2B5EF4-FFF2-40B4-BE49-F238E27FC236}">
                        <a16:creationId xmlns:a16="http://schemas.microsoft.com/office/drawing/2014/main" id="{FD021C0F-AFA5-4F4A-94C4-7B1CD210D40F}"/>
                      </a:ext>
                    </a:extLst>
                  </p:cNvPr>
                  <p:cNvSpPr/>
                  <p:nvPr/>
                </p:nvSpPr>
                <p:spPr>
                  <a:xfrm>
                    <a:off x="7679912"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9" name="Freeform 3932">
                    <a:extLst>
                      <a:ext uri="{FF2B5EF4-FFF2-40B4-BE49-F238E27FC236}">
                        <a16:creationId xmlns:a16="http://schemas.microsoft.com/office/drawing/2014/main" id="{D7BBD913-61FF-48AE-8840-9B7BB2BFD6C1}"/>
                      </a:ext>
                    </a:extLst>
                  </p:cNvPr>
                  <p:cNvSpPr/>
                  <p:nvPr/>
                </p:nvSpPr>
                <p:spPr>
                  <a:xfrm>
                    <a:off x="7658044" y="2117862"/>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2" name="Graphic 38">
                  <a:extLst>
                    <a:ext uri="{FF2B5EF4-FFF2-40B4-BE49-F238E27FC236}">
                      <a16:creationId xmlns:a16="http://schemas.microsoft.com/office/drawing/2014/main" id="{5B084438-382D-4DBE-B67E-FE547EA72596}"/>
                    </a:ext>
                  </a:extLst>
                </p:cNvPr>
                <p:cNvGrpSpPr/>
                <p:nvPr/>
              </p:nvGrpSpPr>
              <p:grpSpPr>
                <a:xfrm>
                  <a:off x="7672834" y="2101855"/>
                  <a:ext cx="43861" cy="41972"/>
                  <a:chOff x="7672834" y="2101855"/>
                  <a:chExt cx="43861" cy="41972"/>
                </a:xfrm>
              </p:grpSpPr>
              <p:sp>
                <p:nvSpPr>
                  <p:cNvPr id="2596" name="Freeform 3934">
                    <a:extLst>
                      <a:ext uri="{FF2B5EF4-FFF2-40B4-BE49-F238E27FC236}">
                        <a16:creationId xmlns:a16="http://schemas.microsoft.com/office/drawing/2014/main" id="{79AD373F-CF81-4574-AC81-C18978E925AC}"/>
                      </a:ext>
                    </a:extLst>
                  </p:cNvPr>
                  <p:cNvSpPr/>
                  <p:nvPr/>
                </p:nvSpPr>
                <p:spPr>
                  <a:xfrm>
                    <a:off x="769470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7" name="Freeform 3935">
                    <a:extLst>
                      <a:ext uri="{FF2B5EF4-FFF2-40B4-BE49-F238E27FC236}">
                        <a16:creationId xmlns:a16="http://schemas.microsoft.com/office/drawing/2014/main" id="{25AD0529-D65E-4840-BFF7-C0157EBACA19}"/>
                      </a:ext>
                    </a:extLst>
                  </p:cNvPr>
                  <p:cNvSpPr/>
                  <p:nvPr/>
                </p:nvSpPr>
                <p:spPr>
                  <a:xfrm>
                    <a:off x="7672834"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3" name="Graphic 38">
                  <a:extLst>
                    <a:ext uri="{FF2B5EF4-FFF2-40B4-BE49-F238E27FC236}">
                      <a16:creationId xmlns:a16="http://schemas.microsoft.com/office/drawing/2014/main" id="{AD990A00-8ADC-4495-B37A-04A5E5F231A5}"/>
                    </a:ext>
                  </a:extLst>
                </p:cNvPr>
                <p:cNvGrpSpPr/>
                <p:nvPr/>
              </p:nvGrpSpPr>
              <p:grpSpPr>
                <a:xfrm>
                  <a:off x="7686359" y="2101855"/>
                  <a:ext cx="43735" cy="41972"/>
                  <a:chOff x="7686359" y="2101855"/>
                  <a:chExt cx="43735" cy="41972"/>
                </a:xfrm>
              </p:grpSpPr>
              <p:sp>
                <p:nvSpPr>
                  <p:cNvPr id="2594" name="Freeform 3937">
                    <a:extLst>
                      <a:ext uri="{FF2B5EF4-FFF2-40B4-BE49-F238E27FC236}">
                        <a16:creationId xmlns:a16="http://schemas.microsoft.com/office/drawing/2014/main" id="{09E55A5E-BF3C-42FB-AB71-895A9E6DADBE}"/>
                      </a:ext>
                    </a:extLst>
                  </p:cNvPr>
                  <p:cNvSpPr/>
                  <p:nvPr/>
                </p:nvSpPr>
                <p:spPr>
                  <a:xfrm>
                    <a:off x="7708227"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5" name="Freeform 3938">
                    <a:extLst>
                      <a:ext uri="{FF2B5EF4-FFF2-40B4-BE49-F238E27FC236}">
                        <a16:creationId xmlns:a16="http://schemas.microsoft.com/office/drawing/2014/main" id="{19D1D2E7-A9E1-4052-89F8-0379D5A78A28}"/>
                      </a:ext>
                    </a:extLst>
                  </p:cNvPr>
                  <p:cNvSpPr/>
                  <p:nvPr/>
                </p:nvSpPr>
                <p:spPr>
                  <a:xfrm>
                    <a:off x="7686359"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4" name="Graphic 38">
                  <a:extLst>
                    <a:ext uri="{FF2B5EF4-FFF2-40B4-BE49-F238E27FC236}">
                      <a16:creationId xmlns:a16="http://schemas.microsoft.com/office/drawing/2014/main" id="{F2F051EC-AF30-4999-9CFD-467CB353B3F9}"/>
                    </a:ext>
                  </a:extLst>
                </p:cNvPr>
                <p:cNvGrpSpPr/>
                <p:nvPr/>
              </p:nvGrpSpPr>
              <p:grpSpPr>
                <a:xfrm>
                  <a:off x="7701780" y="2101855"/>
                  <a:ext cx="43735" cy="41972"/>
                  <a:chOff x="7701780" y="2101855"/>
                  <a:chExt cx="43735" cy="41972"/>
                </a:xfrm>
              </p:grpSpPr>
              <p:sp>
                <p:nvSpPr>
                  <p:cNvPr id="2592" name="Freeform 3940">
                    <a:extLst>
                      <a:ext uri="{FF2B5EF4-FFF2-40B4-BE49-F238E27FC236}">
                        <a16:creationId xmlns:a16="http://schemas.microsoft.com/office/drawing/2014/main" id="{70AB8856-7E24-489F-AF8E-ADD8C434EF4B}"/>
                      </a:ext>
                    </a:extLst>
                  </p:cNvPr>
                  <p:cNvSpPr/>
                  <p:nvPr/>
                </p:nvSpPr>
                <p:spPr>
                  <a:xfrm>
                    <a:off x="7723648"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3" name="Freeform 3941">
                    <a:extLst>
                      <a:ext uri="{FF2B5EF4-FFF2-40B4-BE49-F238E27FC236}">
                        <a16:creationId xmlns:a16="http://schemas.microsoft.com/office/drawing/2014/main" id="{2853E891-B6A5-41D5-A51F-E561D847FE2E}"/>
                      </a:ext>
                    </a:extLst>
                  </p:cNvPr>
                  <p:cNvSpPr/>
                  <p:nvPr/>
                </p:nvSpPr>
                <p:spPr>
                  <a:xfrm>
                    <a:off x="770178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5" name="Graphic 38">
                  <a:extLst>
                    <a:ext uri="{FF2B5EF4-FFF2-40B4-BE49-F238E27FC236}">
                      <a16:creationId xmlns:a16="http://schemas.microsoft.com/office/drawing/2014/main" id="{33357524-7A69-402C-BD29-F5DCE8F95C30}"/>
                    </a:ext>
                  </a:extLst>
                </p:cNvPr>
                <p:cNvGrpSpPr/>
                <p:nvPr/>
              </p:nvGrpSpPr>
              <p:grpSpPr>
                <a:xfrm>
                  <a:off x="7705446" y="2101855"/>
                  <a:ext cx="43735" cy="41972"/>
                  <a:chOff x="7705446" y="2101855"/>
                  <a:chExt cx="43735" cy="41972"/>
                </a:xfrm>
              </p:grpSpPr>
              <p:sp>
                <p:nvSpPr>
                  <p:cNvPr id="2590" name="Freeform 3943">
                    <a:extLst>
                      <a:ext uri="{FF2B5EF4-FFF2-40B4-BE49-F238E27FC236}">
                        <a16:creationId xmlns:a16="http://schemas.microsoft.com/office/drawing/2014/main" id="{227A3A48-538F-487F-BC3F-65F37F8303A8}"/>
                      </a:ext>
                    </a:extLst>
                  </p:cNvPr>
                  <p:cNvSpPr/>
                  <p:nvPr/>
                </p:nvSpPr>
                <p:spPr>
                  <a:xfrm>
                    <a:off x="7727313"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1" name="Freeform 3944">
                    <a:extLst>
                      <a:ext uri="{FF2B5EF4-FFF2-40B4-BE49-F238E27FC236}">
                        <a16:creationId xmlns:a16="http://schemas.microsoft.com/office/drawing/2014/main" id="{2911F82B-2F86-4324-9100-2035CDAA536B}"/>
                      </a:ext>
                    </a:extLst>
                  </p:cNvPr>
                  <p:cNvSpPr/>
                  <p:nvPr/>
                </p:nvSpPr>
                <p:spPr>
                  <a:xfrm>
                    <a:off x="7705446"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6" name="Graphic 38">
                  <a:extLst>
                    <a:ext uri="{FF2B5EF4-FFF2-40B4-BE49-F238E27FC236}">
                      <a16:creationId xmlns:a16="http://schemas.microsoft.com/office/drawing/2014/main" id="{010E557C-6CC0-49B0-A8D7-69A22E8ED290}"/>
                    </a:ext>
                  </a:extLst>
                </p:cNvPr>
                <p:cNvGrpSpPr/>
                <p:nvPr/>
              </p:nvGrpSpPr>
              <p:grpSpPr>
                <a:xfrm>
                  <a:off x="7722384" y="2101855"/>
                  <a:ext cx="43735" cy="41972"/>
                  <a:chOff x="7722384" y="2101855"/>
                  <a:chExt cx="43735" cy="41972"/>
                </a:xfrm>
              </p:grpSpPr>
              <p:sp>
                <p:nvSpPr>
                  <p:cNvPr id="2588" name="Freeform 3946">
                    <a:extLst>
                      <a:ext uri="{FF2B5EF4-FFF2-40B4-BE49-F238E27FC236}">
                        <a16:creationId xmlns:a16="http://schemas.microsoft.com/office/drawing/2014/main" id="{4372E7F3-08A4-4568-BF0B-E4EAA9E37ED2}"/>
                      </a:ext>
                    </a:extLst>
                  </p:cNvPr>
                  <p:cNvSpPr/>
                  <p:nvPr/>
                </p:nvSpPr>
                <p:spPr>
                  <a:xfrm>
                    <a:off x="774425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9" name="Freeform 3947">
                    <a:extLst>
                      <a:ext uri="{FF2B5EF4-FFF2-40B4-BE49-F238E27FC236}">
                        <a16:creationId xmlns:a16="http://schemas.microsoft.com/office/drawing/2014/main" id="{76753CC4-E819-4A8D-8BD8-38DE962823EC}"/>
                      </a:ext>
                    </a:extLst>
                  </p:cNvPr>
                  <p:cNvSpPr/>
                  <p:nvPr/>
                </p:nvSpPr>
                <p:spPr>
                  <a:xfrm>
                    <a:off x="772238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7" name="Graphic 38">
                  <a:extLst>
                    <a:ext uri="{FF2B5EF4-FFF2-40B4-BE49-F238E27FC236}">
                      <a16:creationId xmlns:a16="http://schemas.microsoft.com/office/drawing/2014/main" id="{B1CD0896-2BCE-449C-A58D-612B954A27E3}"/>
                    </a:ext>
                  </a:extLst>
                </p:cNvPr>
                <p:cNvGrpSpPr/>
                <p:nvPr/>
              </p:nvGrpSpPr>
              <p:grpSpPr>
                <a:xfrm>
                  <a:off x="7738058" y="2101855"/>
                  <a:ext cx="43861" cy="41972"/>
                  <a:chOff x="7738058" y="2101855"/>
                  <a:chExt cx="43861" cy="41972"/>
                </a:xfrm>
              </p:grpSpPr>
              <p:sp>
                <p:nvSpPr>
                  <p:cNvPr id="2586" name="Freeform 3949">
                    <a:extLst>
                      <a:ext uri="{FF2B5EF4-FFF2-40B4-BE49-F238E27FC236}">
                        <a16:creationId xmlns:a16="http://schemas.microsoft.com/office/drawing/2014/main" id="{0A581527-A6E3-477F-8959-4E57CAD07397}"/>
                      </a:ext>
                    </a:extLst>
                  </p:cNvPr>
                  <p:cNvSpPr/>
                  <p:nvPr/>
                </p:nvSpPr>
                <p:spPr>
                  <a:xfrm>
                    <a:off x="776005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7" name="Freeform 3950">
                    <a:extLst>
                      <a:ext uri="{FF2B5EF4-FFF2-40B4-BE49-F238E27FC236}">
                        <a16:creationId xmlns:a16="http://schemas.microsoft.com/office/drawing/2014/main" id="{D106F25F-2142-4F4E-AA60-C1A16046EAE4}"/>
                      </a:ext>
                    </a:extLst>
                  </p:cNvPr>
                  <p:cNvSpPr/>
                  <p:nvPr/>
                </p:nvSpPr>
                <p:spPr>
                  <a:xfrm>
                    <a:off x="7738058"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8" name="Graphic 38">
                  <a:extLst>
                    <a:ext uri="{FF2B5EF4-FFF2-40B4-BE49-F238E27FC236}">
                      <a16:creationId xmlns:a16="http://schemas.microsoft.com/office/drawing/2014/main" id="{EEC4CB03-18B2-4F92-91F7-796B181C61F6}"/>
                    </a:ext>
                  </a:extLst>
                </p:cNvPr>
                <p:cNvGrpSpPr/>
                <p:nvPr/>
              </p:nvGrpSpPr>
              <p:grpSpPr>
                <a:xfrm>
                  <a:off x="7742103" y="2101855"/>
                  <a:ext cx="43735" cy="41972"/>
                  <a:chOff x="7742103" y="2101855"/>
                  <a:chExt cx="43735" cy="41972"/>
                </a:xfrm>
              </p:grpSpPr>
              <p:sp>
                <p:nvSpPr>
                  <p:cNvPr id="2584" name="Freeform 3952">
                    <a:extLst>
                      <a:ext uri="{FF2B5EF4-FFF2-40B4-BE49-F238E27FC236}">
                        <a16:creationId xmlns:a16="http://schemas.microsoft.com/office/drawing/2014/main" id="{88284B84-2BC9-4A7E-B667-1898715DBE3A}"/>
                      </a:ext>
                    </a:extLst>
                  </p:cNvPr>
                  <p:cNvSpPr/>
                  <p:nvPr/>
                </p:nvSpPr>
                <p:spPr>
                  <a:xfrm>
                    <a:off x="77639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5" name="Freeform 3953">
                    <a:extLst>
                      <a:ext uri="{FF2B5EF4-FFF2-40B4-BE49-F238E27FC236}">
                        <a16:creationId xmlns:a16="http://schemas.microsoft.com/office/drawing/2014/main" id="{8594E9A5-AF46-4FFC-BE52-6D9B734F55A7}"/>
                      </a:ext>
                    </a:extLst>
                  </p:cNvPr>
                  <p:cNvSpPr/>
                  <p:nvPr/>
                </p:nvSpPr>
                <p:spPr>
                  <a:xfrm>
                    <a:off x="774210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9" name="Graphic 38">
                  <a:extLst>
                    <a:ext uri="{FF2B5EF4-FFF2-40B4-BE49-F238E27FC236}">
                      <a16:creationId xmlns:a16="http://schemas.microsoft.com/office/drawing/2014/main" id="{7BE11B9A-171F-4B41-9BEE-16291186713D}"/>
                    </a:ext>
                  </a:extLst>
                </p:cNvPr>
                <p:cNvGrpSpPr/>
                <p:nvPr/>
              </p:nvGrpSpPr>
              <p:grpSpPr>
                <a:xfrm>
                  <a:off x="7769785" y="2101855"/>
                  <a:ext cx="43735" cy="41972"/>
                  <a:chOff x="7769785" y="2101855"/>
                  <a:chExt cx="43735" cy="41972"/>
                </a:xfrm>
              </p:grpSpPr>
              <p:sp>
                <p:nvSpPr>
                  <p:cNvPr id="2582" name="Freeform 3955">
                    <a:extLst>
                      <a:ext uri="{FF2B5EF4-FFF2-40B4-BE49-F238E27FC236}">
                        <a16:creationId xmlns:a16="http://schemas.microsoft.com/office/drawing/2014/main" id="{C2798225-3C18-4D6E-8C6F-FF586EBB11FB}"/>
                      </a:ext>
                    </a:extLst>
                  </p:cNvPr>
                  <p:cNvSpPr/>
                  <p:nvPr/>
                </p:nvSpPr>
                <p:spPr>
                  <a:xfrm>
                    <a:off x="7791653"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3" name="Freeform 3956">
                    <a:extLst>
                      <a:ext uri="{FF2B5EF4-FFF2-40B4-BE49-F238E27FC236}">
                        <a16:creationId xmlns:a16="http://schemas.microsoft.com/office/drawing/2014/main" id="{9A9FB5AD-2905-437D-BD8B-78AD535ED0D5}"/>
                      </a:ext>
                    </a:extLst>
                  </p:cNvPr>
                  <p:cNvSpPr/>
                  <p:nvPr/>
                </p:nvSpPr>
                <p:spPr>
                  <a:xfrm>
                    <a:off x="7769785"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0" name="Graphic 38">
                  <a:extLst>
                    <a:ext uri="{FF2B5EF4-FFF2-40B4-BE49-F238E27FC236}">
                      <a16:creationId xmlns:a16="http://schemas.microsoft.com/office/drawing/2014/main" id="{04F987BB-7B53-4A3E-AF2B-42633FF51241}"/>
                    </a:ext>
                  </a:extLst>
                </p:cNvPr>
                <p:cNvGrpSpPr/>
                <p:nvPr/>
              </p:nvGrpSpPr>
              <p:grpSpPr>
                <a:xfrm>
                  <a:off x="7778507" y="2101855"/>
                  <a:ext cx="43735" cy="41972"/>
                  <a:chOff x="7778507" y="2101855"/>
                  <a:chExt cx="43735" cy="41972"/>
                </a:xfrm>
              </p:grpSpPr>
              <p:sp>
                <p:nvSpPr>
                  <p:cNvPr id="2580" name="Freeform 3958">
                    <a:extLst>
                      <a:ext uri="{FF2B5EF4-FFF2-40B4-BE49-F238E27FC236}">
                        <a16:creationId xmlns:a16="http://schemas.microsoft.com/office/drawing/2014/main" id="{E9B084B9-DE01-482E-8DE4-15BC9CD199D0}"/>
                      </a:ext>
                    </a:extLst>
                  </p:cNvPr>
                  <p:cNvSpPr/>
                  <p:nvPr/>
                </p:nvSpPr>
                <p:spPr>
                  <a:xfrm>
                    <a:off x="7800375"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1" name="Freeform 3959">
                    <a:extLst>
                      <a:ext uri="{FF2B5EF4-FFF2-40B4-BE49-F238E27FC236}">
                        <a16:creationId xmlns:a16="http://schemas.microsoft.com/office/drawing/2014/main" id="{1453B52B-4E17-46E6-A95F-38172B26EADF}"/>
                      </a:ext>
                    </a:extLst>
                  </p:cNvPr>
                  <p:cNvSpPr/>
                  <p:nvPr/>
                </p:nvSpPr>
                <p:spPr>
                  <a:xfrm>
                    <a:off x="7778507"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1" name="Graphic 38">
                  <a:extLst>
                    <a:ext uri="{FF2B5EF4-FFF2-40B4-BE49-F238E27FC236}">
                      <a16:creationId xmlns:a16="http://schemas.microsoft.com/office/drawing/2014/main" id="{AF7F084A-9917-4B4F-8DC5-A0863548696D}"/>
                    </a:ext>
                  </a:extLst>
                </p:cNvPr>
                <p:cNvGrpSpPr/>
                <p:nvPr/>
              </p:nvGrpSpPr>
              <p:grpSpPr>
                <a:xfrm>
                  <a:off x="7789883" y="2101855"/>
                  <a:ext cx="43735" cy="41972"/>
                  <a:chOff x="7789883" y="2101855"/>
                  <a:chExt cx="43735" cy="41972"/>
                </a:xfrm>
              </p:grpSpPr>
              <p:sp>
                <p:nvSpPr>
                  <p:cNvPr id="2578" name="Freeform 3961">
                    <a:extLst>
                      <a:ext uri="{FF2B5EF4-FFF2-40B4-BE49-F238E27FC236}">
                        <a16:creationId xmlns:a16="http://schemas.microsoft.com/office/drawing/2014/main" id="{F419A3DF-1C80-48DE-BB3D-D52ACDCE71CE}"/>
                      </a:ext>
                    </a:extLst>
                  </p:cNvPr>
                  <p:cNvSpPr/>
                  <p:nvPr/>
                </p:nvSpPr>
                <p:spPr>
                  <a:xfrm>
                    <a:off x="781175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9" name="Freeform 3962">
                    <a:extLst>
                      <a:ext uri="{FF2B5EF4-FFF2-40B4-BE49-F238E27FC236}">
                        <a16:creationId xmlns:a16="http://schemas.microsoft.com/office/drawing/2014/main" id="{6A5256BA-29EF-4561-A1D5-217D638CE576}"/>
                      </a:ext>
                    </a:extLst>
                  </p:cNvPr>
                  <p:cNvSpPr/>
                  <p:nvPr/>
                </p:nvSpPr>
                <p:spPr>
                  <a:xfrm>
                    <a:off x="778988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2" name="Graphic 38">
                  <a:extLst>
                    <a:ext uri="{FF2B5EF4-FFF2-40B4-BE49-F238E27FC236}">
                      <a16:creationId xmlns:a16="http://schemas.microsoft.com/office/drawing/2014/main" id="{46D99273-5AE6-4B6C-9F5F-398152BB8C95}"/>
                    </a:ext>
                  </a:extLst>
                </p:cNvPr>
                <p:cNvGrpSpPr/>
                <p:nvPr/>
              </p:nvGrpSpPr>
              <p:grpSpPr>
                <a:xfrm>
                  <a:off x="7807074" y="2101855"/>
                  <a:ext cx="43735" cy="41972"/>
                  <a:chOff x="7807074" y="2101855"/>
                  <a:chExt cx="43735" cy="41972"/>
                </a:xfrm>
              </p:grpSpPr>
              <p:sp>
                <p:nvSpPr>
                  <p:cNvPr id="2576" name="Freeform 3964">
                    <a:extLst>
                      <a:ext uri="{FF2B5EF4-FFF2-40B4-BE49-F238E27FC236}">
                        <a16:creationId xmlns:a16="http://schemas.microsoft.com/office/drawing/2014/main" id="{4045D5E2-CC0A-419A-AE03-92AFFCE2CD55}"/>
                      </a:ext>
                    </a:extLst>
                  </p:cNvPr>
                  <p:cNvSpPr/>
                  <p:nvPr/>
                </p:nvSpPr>
                <p:spPr>
                  <a:xfrm>
                    <a:off x="782894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7" name="Freeform 3965">
                    <a:extLst>
                      <a:ext uri="{FF2B5EF4-FFF2-40B4-BE49-F238E27FC236}">
                        <a16:creationId xmlns:a16="http://schemas.microsoft.com/office/drawing/2014/main" id="{47D99BAB-1CE9-46AE-A99B-002F435904E1}"/>
                      </a:ext>
                    </a:extLst>
                  </p:cNvPr>
                  <p:cNvSpPr/>
                  <p:nvPr/>
                </p:nvSpPr>
                <p:spPr>
                  <a:xfrm>
                    <a:off x="780707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3" name="Graphic 38">
                  <a:extLst>
                    <a:ext uri="{FF2B5EF4-FFF2-40B4-BE49-F238E27FC236}">
                      <a16:creationId xmlns:a16="http://schemas.microsoft.com/office/drawing/2014/main" id="{38F3314F-B049-4620-88E9-21B988B75C3F}"/>
                    </a:ext>
                  </a:extLst>
                </p:cNvPr>
                <p:cNvGrpSpPr/>
                <p:nvPr/>
              </p:nvGrpSpPr>
              <p:grpSpPr>
                <a:xfrm>
                  <a:off x="7816428" y="2101855"/>
                  <a:ext cx="43861" cy="41972"/>
                  <a:chOff x="7816428" y="2101855"/>
                  <a:chExt cx="43861" cy="41972"/>
                </a:xfrm>
              </p:grpSpPr>
              <p:sp>
                <p:nvSpPr>
                  <p:cNvPr id="2574" name="Freeform 3967">
                    <a:extLst>
                      <a:ext uri="{FF2B5EF4-FFF2-40B4-BE49-F238E27FC236}">
                        <a16:creationId xmlns:a16="http://schemas.microsoft.com/office/drawing/2014/main" id="{69D8AC5E-00B0-4322-A5AA-40A7265682DA}"/>
                      </a:ext>
                    </a:extLst>
                  </p:cNvPr>
                  <p:cNvSpPr/>
                  <p:nvPr/>
                </p:nvSpPr>
                <p:spPr>
                  <a:xfrm>
                    <a:off x="783842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5" name="Freeform 3968">
                    <a:extLst>
                      <a:ext uri="{FF2B5EF4-FFF2-40B4-BE49-F238E27FC236}">
                        <a16:creationId xmlns:a16="http://schemas.microsoft.com/office/drawing/2014/main" id="{F8FB9610-3082-406F-B1E3-FC2EEDD56C71}"/>
                      </a:ext>
                    </a:extLst>
                  </p:cNvPr>
                  <p:cNvSpPr/>
                  <p:nvPr/>
                </p:nvSpPr>
                <p:spPr>
                  <a:xfrm>
                    <a:off x="7816428"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4" name="Graphic 38">
                  <a:extLst>
                    <a:ext uri="{FF2B5EF4-FFF2-40B4-BE49-F238E27FC236}">
                      <a16:creationId xmlns:a16="http://schemas.microsoft.com/office/drawing/2014/main" id="{54E6DD1F-2613-4977-AE4D-C6AA6E8416BA}"/>
                    </a:ext>
                  </a:extLst>
                </p:cNvPr>
                <p:cNvGrpSpPr/>
                <p:nvPr/>
              </p:nvGrpSpPr>
              <p:grpSpPr>
                <a:xfrm>
                  <a:off x="7825908" y="2101855"/>
                  <a:ext cx="43735" cy="41972"/>
                  <a:chOff x="7825908" y="2101855"/>
                  <a:chExt cx="43735" cy="41972"/>
                </a:xfrm>
              </p:grpSpPr>
              <p:sp>
                <p:nvSpPr>
                  <p:cNvPr id="2572" name="Freeform 3970">
                    <a:extLst>
                      <a:ext uri="{FF2B5EF4-FFF2-40B4-BE49-F238E27FC236}">
                        <a16:creationId xmlns:a16="http://schemas.microsoft.com/office/drawing/2014/main" id="{E608109A-CA34-462E-9857-5BAF4FC92EC4}"/>
                      </a:ext>
                    </a:extLst>
                  </p:cNvPr>
                  <p:cNvSpPr/>
                  <p:nvPr/>
                </p:nvSpPr>
                <p:spPr>
                  <a:xfrm>
                    <a:off x="7847776"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3" name="Freeform 3971">
                    <a:extLst>
                      <a:ext uri="{FF2B5EF4-FFF2-40B4-BE49-F238E27FC236}">
                        <a16:creationId xmlns:a16="http://schemas.microsoft.com/office/drawing/2014/main" id="{678647DB-4202-456A-B323-6594DFDB6635}"/>
                      </a:ext>
                    </a:extLst>
                  </p:cNvPr>
                  <p:cNvSpPr/>
                  <p:nvPr/>
                </p:nvSpPr>
                <p:spPr>
                  <a:xfrm>
                    <a:off x="7825908"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5" name="Graphic 38">
                  <a:extLst>
                    <a:ext uri="{FF2B5EF4-FFF2-40B4-BE49-F238E27FC236}">
                      <a16:creationId xmlns:a16="http://schemas.microsoft.com/office/drawing/2014/main" id="{DB65E0C0-EC64-440C-9A99-A4606BDD2007}"/>
                    </a:ext>
                  </a:extLst>
                </p:cNvPr>
                <p:cNvGrpSpPr/>
                <p:nvPr/>
              </p:nvGrpSpPr>
              <p:grpSpPr>
                <a:xfrm>
                  <a:off x="7835388" y="2101855"/>
                  <a:ext cx="43735" cy="41972"/>
                  <a:chOff x="7835388" y="2101855"/>
                  <a:chExt cx="43735" cy="41972"/>
                </a:xfrm>
              </p:grpSpPr>
              <p:sp>
                <p:nvSpPr>
                  <p:cNvPr id="2570" name="Freeform 3973">
                    <a:extLst>
                      <a:ext uri="{FF2B5EF4-FFF2-40B4-BE49-F238E27FC236}">
                        <a16:creationId xmlns:a16="http://schemas.microsoft.com/office/drawing/2014/main" id="{6495227F-3FA8-4F25-A7DD-4D131368F117}"/>
                      </a:ext>
                    </a:extLst>
                  </p:cNvPr>
                  <p:cNvSpPr/>
                  <p:nvPr/>
                </p:nvSpPr>
                <p:spPr>
                  <a:xfrm>
                    <a:off x="7857256"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1" name="Freeform 3974">
                    <a:extLst>
                      <a:ext uri="{FF2B5EF4-FFF2-40B4-BE49-F238E27FC236}">
                        <a16:creationId xmlns:a16="http://schemas.microsoft.com/office/drawing/2014/main" id="{032B586F-6AC8-4731-9E36-D5ABFD54FF89}"/>
                      </a:ext>
                    </a:extLst>
                  </p:cNvPr>
                  <p:cNvSpPr/>
                  <p:nvPr/>
                </p:nvSpPr>
                <p:spPr>
                  <a:xfrm>
                    <a:off x="7835388"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6" name="Graphic 38">
                  <a:extLst>
                    <a:ext uri="{FF2B5EF4-FFF2-40B4-BE49-F238E27FC236}">
                      <a16:creationId xmlns:a16="http://schemas.microsoft.com/office/drawing/2014/main" id="{D2FD1AB9-DF11-4849-9198-159C1EAE1D48}"/>
                    </a:ext>
                  </a:extLst>
                </p:cNvPr>
                <p:cNvGrpSpPr/>
                <p:nvPr/>
              </p:nvGrpSpPr>
              <p:grpSpPr>
                <a:xfrm>
                  <a:off x="7844742" y="2101855"/>
                  <a:ext cx="43861" cy="41972"/>
                  <a:chOff x="7844742" y="2101855"/>
                  <a:chExt cx="43861" cy="41972"/>
                </a:xfrm>
              </p:grpSpPr>
              <p:sp>
                <p:nvSpPr>
                  <p:cNvPr id="2568" name="Freeform 3976">
                    <a:extLst>
                      <a:ext uri="{FF2B5EF4-FFF2-40B4-BE49-F238E27FC236}">
                        <a16:creationId xmlns:a16="http://schemas.microsoft.com/office/drawing/2014/main" id="{949EA233-6C33-4361-AC79-054D5065CB06}"/>
                      </a:ext>
                    </a:extLst>
                  </p:cNvPr>
                  <p:cNvSpPr/>
                  <p:nvPr/>
                </p:nvSpPr>
                <p:spPr>
                  <a:xfrm>
                    <a:off x="786661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9" name="Freeform 3977">
                    <a:extLst>
                      <a:ext uri="{FF2B5EF4-FFF2-40B4-BE49-F238E27FC236}">
                        <a16:creationId xmlns:a16="http://schemas.microsoft.com/office/drawing/2014/main" id="{21E0F249-8BF6-45EA-983B-15514BBFE319}"/>
                      </a:ext>
                    </a:extLst>
                  </p:cNvPr>
                  <p:cNvSpPr/>
                  <p:nvPr/>
                </p:nvSpPr>
                <p:spPr>
                  <a:xfrm>
                    <a:off x="7844742"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7" name="Graphic 38">
                  <a:extLst>
                    <a:ext uri="{FF2B5EF4-FFF2-40B4-BE49-F238E27FC236}">
                      <a16:creationId xmlns:a16="http://schemas.microsoft.com/office/drawing/2014/main" id="{3D51E96A-EF40-43CC-8BEC-099BD92E93F1}"/>
                    </a:ext>
                  </a:extLst>
                </p:cNvPr>
                <p:cNvGrpSpPr/>
                <p:nvPr/>
              </p:nvGrpSpPr>
              <p:grpSpPr>
                <a:xfrm>
                  <a:off x="7854222" y="2101855"/>
                  <a:ext cx="43735" cy="41972"/>
                  <a:chOff x="7854222" y="2101855"/>
                  <a:chExt cx="43735" cy="41972"/>
                </a:xfrm>
              </p:grpSpPr>
              <p:sp>
                <p:nvSpPr>
                  <p:cNvPr id="2566" name="Freeform 3979">
                    <a:extLst>
                      <a:ext uri="{FF2B5EF4-FFF2-40B4-BE49-F238E27FC236}">
                        <a16:creationId xmlns:a16="http://schemas.microsoft.com/office/drawing/2014/main" id="{BAACD49A-004F-4767-A51F-31CE7130FFB5}"/>
                      </a:ext>
                    </a:extLst>
                  </p:cNvPr>
                  <p:cNvSpPr/>
                  <p:nvPr/>
                </p:nvSpPr>
                <p:spPr>
                  <a:xfrm>
                    <a:off x="787609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7" name="Freeform 3980">
                    <a:extLst>
                      <a:ext uri="{FF2B5EF4-FFF2-40B4-BE49-F238E27FC236}">
                        <a16:creationId xmlns:a16="http://schemas.microsoft.com/office/drawing/2014/main" id="{46A342B0-7D8B-417B-BABC-DDE5E03BF5BA}"/>
                      </a:ext>
                    </a:extLst>
                  </p:cNvPr>
                  <p:cNvSpPr/>
                  <p:nvPr/>
                </p:nvSpPr>
                <p:spPr>
                  <a:xfrm>
                    <a:off x="7854222"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8" name="Graphic 38">
                  <a:extLst>
                    <a:ext uri="{FF2B5EF4-FFF2-40B4-BE49-F238E27FC236}">
                      <a16:creationId xmlns:a16="http://schemas.microsoft.com/office/drawing/2014/main" id="{728DB898-FE00-4008-89EE-46CC9CAAAF0C}"/>
                    </a:ext>
                  </a:extLst>
                </p:cNvPr>
                <p:cNvGrpSpPr/>
                <p:nvPr/>
              </p:nvGrpSpPr>
              <p:grpSpPr>
                <a:xfrm>
                  <a:off x="7863703" y="2101855"/>
                  <a:ext cx="43735" cy="41972"/>
                  <a:chOff x="7863703" y="2101855"/>
                  <a:chExt cx="43735" cy="41972"/>
                </a:xfrm>
              </p:grpSpPr>
              <p:sp>
                <p:nvSpPr>
                  <p:cNvPr id="2564" name="Freeform 3982">
                    <a:extLst>
                      <a:ext uri="{FF2B5EF4-FFF2-40B4-BE49-F238E27FC236}">
                        <a16:creationId xmlns:a16="http://schemas.microsoft.com/office/drawing/2014/main" id="{E7C89D8D-4492-498B-B0FE-2E5E9BBF1BDA}"/>
                      </a:ext>
                    </a:extLst>
                  </p:cNvPr>
                  <p:cNvSpPr/>
                  <p:nvPr/>
                </p:nvSpPr>
                <p:spPr>
                  <a:xfrm>
                    <a:off x="78855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5" name="Freeform 3983">
                    <a:extLst>
                      <a:ext uri="{FF2B5EF4-FFF2-40B4-BE49-F238E27FC236}">
                        <a16:creationId xmlns:a16="http://schemas.microsoft.com/office/drawing/2014/main" id="{01C8F001-D278-49FB-96B3-7112937D5549}"/>
                      </a:ext>
                    </a:extLst>
                  </p:cNvPr>
                  <p:cNvSpPr/>
                  <p:nvPr/>
                </p:nvSpPr>
                <p:spPr>
                  <a:xfrm>
                    <a:off x="786370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9" name="Graphic 38">
                  <a:extLst>
                    <a:ext uri="{FF2B5EF4-FFF2-40B4-BE49-F238E27FC236}">
                      <a16:creationId xmlns:a16="http://schemas.microsoft.com/office/drawing/2014/main" id="{2421D5BC-2948-4047-AE04-81C82731E9A3}"/>
                    </a:ext>
                  </a:extLst>
                </p:cNvPr>
                <p:cNvGrpSpPr/>
                <p:nvPr/>
              </p:nvGrpSpPr>
              <p:grpSpPr>
                <a:xfrm>
                  <a:off x="7867748" y="2101855"/>
                  <a:ext cx="43735" cy="41972"/>
                  <a:chOff x="7867748" y="2101855"/>
                  <a:chExt cx="43735" cy="41972"/>
                </a:xfrm>
              </p:grpSpPr>
              <p:sp>
                <p:nvSpPr>
                  <p:cNvPr id="2562" name="Freeform 3985">
                    <a:extLst>
                      <a:ext uri="{FF2B5EF4-FFF2-40B4-BE49-F238E27FC236}">
                        <a16:creationId xmlns:a16="http://schemas.microsoft.com/office/drawing/2014/main" id="{AC577068-6A2B-4FEF-8F66-0C1EB24982CC}"/>
                      </a:ext>
                    </a:extLst>
                  </p:cNvPr>
                  <p:cNvSpPr/>
                  <p:nvPr/>
                </p:nvSpPr>
                <p:spPr>
                  <a:xfrm>
                    <a:off x="7889615"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3" name="Freeform 3986">
                    <a:extLst>
                      <a:ext uri="{FF2B5EF4-FFF2-40B4-BE49-F238E27FC236}">
                        <a16:creationId xmlns:a16="http://schemas.microsoft.com/office/drawing/2014/main" id="{98602564-83F0-4AAD-A6B1-D5E392D711D7}"/>
                      </a:ext>
                    </a:extLst>
                  </p:cNvPr>
                  <p:cNvSpPr/>
                  <p:nvPr/>
                </p:nvSpPr>
                <p:spPr>
                  <a:xfrm>
                    <a:off x="7867748"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0" name="Graphic 38">
                  <a:extLst>
                    <a:ext uri="{FF2B5EF4-FFF2-40B4-BE49-F238E27FC236}">
                      <a16:creationId xmlns:a16="http://schemas.microsoft.com/office/drawing/2014/main" id="{79DC7078-D7E3-4907-B9F3-88718AC59FB8}"/>
                    </a:ext>
                  </a:extLst>
                </p:cNvPr>
                <p:cNvGrpSpPr/>
                <p:nvPr/>
              </p:nvGrpSpPr>
              <p:grpSpPr>
                <a:xfrm>
                  <a:off x="7883295" y="2101855"/>
                  <a:ext cx="43861" cy="41972"/>
                  <a:chOff x="7883295" y="2101855"/>
                  <a:chExt cx="43861" cy="41972"/>
                </a:xfrm>
              </p:grpSpPr>
              <p:sp>
                <p:nvSpPr>
                  <p:cNvPr id="2560" name="Freeform 3988">
                    <a:extLst>
                      <a:ext uri="{FF2B5EF4-FFF2-40B4-BE49-F238E27FC236}">
                        <a16:creationId xmlns:a16="http://schemas.microsoft.com/office/drawing/2014/main" id="{C81286EB-9F6C-4E30-8AF3-E40412FA0C96}"/>
                      </a:ext>
                    </a:extLst>
                  </p:cNvPr>
                  <p:cNvSpPr/>
                  <p:nvPr/>
                </p:nvSpPr>
                <p:spPr>
                  <a:xfrm>
                    <a:off x="7905289"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1" name="Freeform 3989">
                    <a:extLst>
                      <a:ext uri="{FF2B5EF4-FFF2-40B4-BE49-F238E27FC236}">
                        <a16:creationId xmlns:a16="http://schemas.microsoft.com/office/drawing/2014/main" id="{FEB7B98C-E340-4035-98A6-03A640A76E4B}"/>
                      </a:ext>
                    </a:extLst>
                  </p:cNvPr>
                  <p:cNvSpPr/>
                  <p:nvPr/>
                </p:nvSpPr>
                <p:spPr>
                  <a:xfrm>
                    <a:off x="7883295"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1" name="Graphic 38">
                  <a:extLst>
                    <a:ext uri="{FF2B5EF4-FFF2-40B4-BE49-F238E27FC236}">
                      <a16:creationId xmlns:a16="http://schemas.microsoft.com/office/drawing/2014/main" id="{46BAD849-5F12-4A11-BD50-4DDCA7423D65}"/>
                    </a:ext>
                  </a:extLst>
                </p:cNvPr>
                <p:cNvGrpSpPr/>
                <p:nvPr/>
              </p:nvGrpSpPr>
              <p:grpSpPr>
                <a:xfrm>
                  <a:off x="7885570" y="2101855"/>
                  <a:ext cx="43735" cy="41972"/>
                  <a:chOff x="7885570" y="2101855"/>
                  <a:chExt cx="43735" cy="41972"/>
                </a:xfrm>
              </p:grpSpPr>
              <p:sp>
                <p:nvSpPr>
                  <p:cNvPr id="2558" name="Freeform 3991">
                    <a:extLst>
                      <a:ext uri="{FF2B5EF4-FFF2-40B4-BE49-F238E27FC236}">
                        <a16:creationId xmlns:a16="http://schemas.microsoft.com/office/drawing/2014/main" id="{77827669-8696-47BB-9AEB-822B3D1E43DA}"/>
                      </a:ext>
                    </a:extLst>
                  </p:cNvPr>
                  <p:cNvSpPr/>
                  <p:nvPr/>
                </p:nvSpPr>
                <p:spPr>
                  <a:xfrm>
                    <a:off x="7907438"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9" name="Freeform 3992">
                    <a:extLst>
                      <a:ext uri="{FF2B5EF4-FFF2-40B4-BE49-F238E27FC236}">
                        <a16:creationId xmlns:a16="http://schemas.microsoft.com/office/drawing/2014/main" id="{90ABC7A7-6E12-49B9-8A56-9E42AA2717F1}"/>
                      </a:ext>
                    </a:extLst>
                  </p:cNvPr>
                  <p:cNvSpPr/>
                  <p:nvPr/>
                </p:nvSpPr>
                <p:spPr>
                  <a:xfrm>
                    <a:off x="788557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2" name="Graphic 38">
                  <a:extLst>
                    <a:ext uri="{FF2B5EF4-FFF2-40B4-BE49-F238E27FC236}">
                      <a16:creationId xmlns:a16="http://schemas.microsoft.com/office/drawing/2014/main" id="{8379D1FE-AF36-473B-8332-7E819FCAE668}"/>
                    </a:ext>
                  </a:extLst>
                </p:cNvPr>
                <p:cNvGrpSpPr/>
                <p:nvPr/>
              </p:nvGrpSpPr>
              <p:grpSpPr>
                <a:xfrm>
                  <a:off x="7912874" y="2101855"/>
                  <a:ext cx="43735" cy="41972"/>
                  <a:chOff x="7912874" y="2101855"/>
                  <a:chExt cx="43735" cy="41972"/>
                </a:xfrm>
              </p:grpSpPr>
              <p:sp>
                <p:nvSpPr>
                  <p:cNvPr id="2556" name="Freeform 3994">
                    <a:extLst>
                      <a:ext uri="{FF2B5EF4-FFF2-40B4-BE49-F238E27FC236}">
                        <a16:creationId xmlns:a16="http://schemas.microsoft.com/office/drawing/2014/main" id="{71BB7587-0878-4B88-93D1-5F18F4B3A4C4}"/>
                      </a:ext>
                    </a:extLst>
                  </p:cNvPr>
                  <p:cNvSpPr/>
                  <p:nvPr/>
                </p:nvSpPr>
                <p:spPr>
                  <a:xfrm>
                    <a:off x="793474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7" name="Freeform 3995">
                    <a:extLst>
                      <a:ext uri="{FF2B5EF4-FFF2-40B4-BE49-F238E27FC236}">
                        <a16:creationId xmlns:a16="http://schemas.microsoft.com/office/drawing/2014/main" id="{CA22AC20-8AEE-44E5-A6BB-D166BA849E25}"/>
                      </a:ext>
                    </a:extLst>
                  </p:cNvPr>
                  <p:cNvSpPr/>
                  <p:nvPr/>
                </p:nvSpPr>
                <p:spPr>
                  <a:xfrm>
                    <a:off x="791287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3" name="Graphic 38">
                  <a:extLst>
                    <a:ext uri="{FF2B5EF4-FFF2-40B4-BE49-F238E27FC236}">
                      <a16:creationId xmlns:a16="http://schemas.microsoft.com/office/drawing/2014/main" id="{168D939C-C502-488D-B05A-26A50A99DC9F}"/>
                    </a:ext>
                  </a:extLst>
                </p:cNvPr>
                <p:cNvGrpSpPr/>
                <p:nvPr/>
              </p:nvGrpSpPr>
              <p:grpSpPr>
                <a:xfrm>
                  <a:off x="7917930" y="2101855"/>
                  <a:ext cx="43735" cy="41972"/>
                  <a:chOff x="7917930" y="2101855"/>
                  <a:chExt cx="43735" cy="41972"/>
                </a:xfrm>
              </p:grpSpPr>
              <p:sp>
                <p:nvSpPr>
                  <p:cNvPr id="2554" name="Freeform 3997">
                    <a:extLst>
                      <a:ext uri="{FF2B5EF4-FFF2-40B4-BE49-F238E27FC236}">
                        <a16:creationId xmlns:a16="http://schemas.microsoft.com/office/drawing/2014/main" id="{A652CF85-F520-41AA-9688-F54DCCAEE92A}"/>
                      </a:ext>
                    </a:extLst>
                  </p:cNvPr>
                  <p:cNvSpPr/>
                  <p:nvPr/>
                </p:nvSpPr>
                <p:spPr>
                  <a:xfrm>
                    <a:off x="7939797"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5" name="Freeform 3998">
                    <a:extLst>
                      <a:ext uri="{FF2B5EF4-FFF2-40B4-BE49-F238E27FC236}">
                        <a16:creationId xmlns:a16="http://schemas.microsoft.com/office/drawing/2014/main" id="{40ED2DFF-2AB9-4E2F-9BA4-85FDF01D4AD7}"/>
                      </a:ext>
                    </a:extLst>
                  </p:cNvPr>
                  <p:cNvSpPr/>
                  <p:nvPr/>
                </p:nvSpPr>
                <p:spPr>
                  <a:xfrm>
                    <a:off x="791793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4" name="Graphic 38">
                  <a:extLst>
                    <a:ext uri="{FF2B5EF4-FFF2-40B4-BE49-F238E27FC236}">
                      <a16:creationId xmlns:a16="http://schemas.microsoft.com/office/drawing/2014/main" id="{380803F0-CA8F-406F-892E-4898CA5A4C12}"/>
                    </a:ext>
                  </a:extLst>
                </p:cNvPr>
                <p:cNvGrpSpPr/>
                <p:nvPr/>
              </p:nvGrpSpPr>
              <p:grpSpPr>
                <a:xfrm>
                  <a:off x="7924503" y="2101855"/>
                  <a:ext cx="43861" cy="41972"/>
                  <a:chOff x="7924503" y="2101855"/>
                  <a:chExt cx="43861" cy="41972"/>
                </a:xfrm>
              </p:grpSpPr>
              <p:sp>
                <p:nvSpPr>
                  <p:cNvPr id="2552" name="Freeform 4000">
                    <a:extLst>
                      <a:ext uri="{FF2B5EF4-FFF2-40B4-BE49-F238E27FC236}">
                        <a16:creationId xmlns:a16="http://schemas.microsoft.com/office/drawing/2014/main" id="{F5BECE84-1040-4445-8096-4B6CF80B8DDC}"/>
                      </a:ext>
                    </a:extLst>
                  </p:cNvPr>
                  <p:cNvSpPr/>
                  <p:nvPr/>
                </p:nvSpPr>
                <p:spPr>
                  <a:xfrm>
                    <a:off x="79463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3" name="Freeform 4001">
                    <a:extLst>
                      <a:ext uri="{FF2B5EF4-FFF2-40B4-BE49-F238E27FC236}">
                        <a16:creationId xmlns:a16="http://schemas.microsoft.com/office/drawing/2014/main" id="{9D42299A-7C27-4127-83B6-79D1EA79D04E}"/>
                      </a:ext>
                    </a:extLst>
                  </p:cNvPr>
                  <p:cNvSpPr/>
                  <p:nvPr/>
                </p:nvSpPr>
                <p:spPr>
                  <a:xfrm>
                    <a:off x="7924503"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5" name="Graphic 38">
                  <a:extLst>
                    <a:ext uri="{FF2B5EF4-FFF2-40B4-BE49-F238E27FC236}">
                      <a16:creationId xmlns:a16="http://schemas.microsoft.com/office/drawing/2014/main" id="{2EE4D361-03E7-4B28-90EC-972CB848624D}"/>
                    </a:ext>
                  </a:extLst>
                </p:cNvPr>
                <p:cNvGrpSpPr/>
                <p:nvPr/>
              </p:nvGrpSpPr>
              <p:grpSpPr>
                <a:xfrm>
                  <a:off x="7936132" y="2112316"/>
                  <a:ext cx="43735" cy="41972"/>
                  <a:chOff x="7936132" y="2112316"/>
                  <a:chExt cx="43735" cy="41972"/>
                </a:xfrm>
              </p:grpSpPr>
              <p:sp>
                <p:nvSpPr>
                  <p:cNvPr id="2550" name="Freeform 4003">
                    <a:extLst>
                      <a:ext uri="{FF2B5EF4-FFF2-40B4-BE49-F238E27FC236}">
                        <a16:creationId xmlns:a16="http://schemas.microsoft.com/office/drawing/2014/main" id="{92B02D30-FBFE-42E5-A2BC-334E2FE3AC21}"/>
                      </a:ext>
                    </a:extLst>
                  </p:cNvPr>
                  <p:cNvSpPr/>
                  <p:nvPr/>
                </p:nvSpPr>
                <p:spPr>
                  <a:xfrm>
                    <a:off x="7958000" y="2112316"/>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1" name="Freeform 4004">
                    <a:extLst>
                      <a:ext uri="{FF2B5EF4-FFF2-40B4-BE49-F238E27FC236}">
                        <a16:creationId xmlns:a16="http://schemas.microsoft.com/office/drawing/2014/main" id="{3CE71A39-C4C9-4E5A-9096-426FA39ED330}"/>
                      </a:ext>
                    </a:extLst>
                  </p:cNvPr>
                  <p:cNvSpPr/>
                  <p:nvPr/>
                </p:nvSpPr>
                <p:spPr>
                  <a:xfrm>
                    <a:off x="7936132" y="21333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6" name="Graphic 38">
                  <a:extLst>
                    <a:ext uri="{FF2B5EF4-FFF2-40B4-BE49-F238E27FC236}">
                      <a16:creationId xmlns:a16="http://schemas.microsoft.com/office/drawing/2014/main" id="{E4F21111-4343-48AE-9C3D-A32786734B6C}"/>
                    </a:ext>
                  </a:extLst>
                </p:cNvPr>
                <p:cNvGrpSpPr/>
                <p:nvPr/>
              </p:nvGrpSpPr>
              <p:grpSpPr>
                <a:xfrm>
                  <a:off x="7951932" y="2122904"/>
                  <a:ext cx="43861" cy="41972"/>
                  <a:chOff x="7951932" y="2122904"/>
                  <a:chExt cx="43861" cy="41972"/>
                </a:xfrm>
              </p:grpSpPr>
              <p:sp>
                <p:nvSpPr>
                  <p:cNvPr id="2548" name="Freeform 4006">
                    <a:extLst>
                      <a:ext uri="{FF2B5EF4-FFF2-40B4-BE49-F238E27FC236}">
                        <a16:creationId xmlns:a16="http://schemas.microsoft.com/office/drawing/2014/main" id="{CB995A15-0FF1-445F-A219-D49B349053BA}"/>
                      </a:ext>
                    </a:extLst>
                  </p:cNvPr>
                  <p:cNvSpPr/>
                  <p:nvPr/>
                </p:nvSpPr>
                <p:spPr>
                  <a:xfrm>
                    <a:off x="7973926"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9" name="Freeform 4007">
                    <a:extLst>
                      <a:ext uri="{FF2B5EF4-FFF2-40B4-BE49-F238E27FC236}">
                        <a16:creationId xmlns:a16="http://schemas.microsoft.com/office/drawing/2014/main" id="{94A05846-4B1D-4D52-B9EB-240D2DCEFA6A}"/>
                      </a:ext>
                    </a:extLst>
                  </p:cNvPr>
                  <p:cNvSpPr/>
                  <p:nvPr/>
                </p:nvSpPr>
                <p:spPr>
                  <a:xfrm>
                    <a:off x="7951932" y="214382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7" name="Graphic 38">
                  <a:extLst>
                    <a:ext uri="{FF2B5EF4-FFF2-40B4-BE49-F238E27FC236}">
                      <a16:creationId xmlns:a16="http://schemas.microsoft.com/office/drawing/2014/main" id="{0CC54D2C-71F6-4A0F-AB4B-861105DD0F00}"/>
                    </a:ext>
                  </a:extLst>
                </p:cNvPr>
                <p:cNvGrpSpPr/>
                <p:nvPr/>
              </p:nvGrpSpPr>
              <p:grpSpPr>
                <a:xfrm>
                  <a:off x="7980879" y="2122904"/>
                  <a:ext cx="43735" cy="41972"/>
                  <a:chOff x="7980879" y="2122904"/>
                  <a:chExt cx="43735" cy="41972"/>
                </a:xfrm>
              </p:grpSpPr>
              <p:sp>
                <p:nvSpPr>
                  <p:cNvPr id="2546" name="Freeform 4009">
                    <a:extLst>
                      <a:ext uri="{FF2B5EF4-FFF2-40B4-BE49-F238E27FC236}">
                        <a16:creationId xmlns:a16="http://schemas.microsoft.com/office/drawing/2014/main" id="{E141E9B8-CE51-4C16-B759-B5C46E12DDA6}"/>
                      </a:ext>
                    </a:extLst>
                  </p:cNvPr>
                  <p:cNvSpPr/>
                  <p:nvPr/>
                </p:nvSpPr>
                <p:spPr>
                  <a:xfrm>
                    <a:off x="8002746"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7" name="Freeform 4010">
                    <a:extLst>
                      <a:ext uri="{FF2B5EF4-FFF2-40B4-BE49-F238E27FC236}">
                        <a16:creationId xmlns:a16="http://schemas.microsoft.com/office/drawing/2014/main" id="{4543D5FE-A147-4F5F-A077-9E976ACE2319}"/>
                      </a:ext>
                    </a:extLst>
                  </p:cNvPr>
                  <p:cNvSpPr/>
                  <p:nvPr/>
                </p:nvSpPr>
                <p:spPr>
                  <a:xfrm>
                    <a:off x="7980879" y="214382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8" name="Graphic 38">
                  <a:extLst>
                    <a:ext uri="{FF2B5EF4-FFF2-40B4-BE49-F238E27FC236}">
                      <a16:creationId xmlns:a16="http://schemas.microsoft.com/office/drawing/2014/main" id="{FE0DF743-505B-44B3-BCBB-E364149A4162}"/>
                    </a:ext>
                  </a:extLst>
                </p:cNvPr>
                <p:cNvGrpSpPr/>
                <p:nvPr/>
              </p:nvGrpSpPr>
              <p:grpSpPr>
                <a:xfrm>
                  <a:off x="8000724" y="2122904"/>
                  <a:ext cx="43735" cy="41972"/>
                  <a:chOff x="8000724" y="2122904"/>
                  <a:chExt cx="43735" cy="41972"/>
                </a:xfrm>
              </p:grpSpPr>
              <p:sp>
                <p:nvSpPr>
                  <p:cNvPr id="2544" name="Freeform 4012">
                    <a:extLst>
                      <a:ext uri="{FF2B5EF4-FFF2-40B4-BE49-F238E27FC236}">
                        <a16:creationId xmlns:a16="http://schemas.microsoft.com/office/drawing/2014/main" id="{5E333C89-5D0D-4E4D-BDBC-11E546DDD957}"/>
                      </a:ext>
                    </a:extLst>
                  </p:cNvPr>
                  <p:cNvSpPr/>
                  <p:nvPr/>
                </p:nvSpPr>
                <p:spPr>
                  <a:xfrm>
                    <a:off x="8022592"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5" name="Freeform 4013">
                    <a:extLst>
                      <a:ext uri="{FF2B5EF4-FFF2-40B4-BE49-F238E27FC236}">
                        <a16:creationId xmlns:a16="http://schemas.microsoft.com/office/drawing/2014/main" id="{95372150-6F45-4D46-B4E0-C4238087D143}"/>
                      </a:ext>
                    </a:extLst>
                  </p:cNvPr>
                  <p:cNvSpPr/>
                  <p:nvPr/>
                </p:nvSpPr>
                <p:spPr>
                  <a:xfrm>
                    <a:off x="8000724" y="214382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9" name="Graphic 38">
                  <a:extLst>
                    <a:ext uri="{FF2B5EF4-FFF2-40B4-BE49-F238E27FC236}">
                      <a16:creationId xmlns:a16="http://schemas.microsoft.com/office/drawing/2014/main" id="{63F64405-2091-4CC9-BCAE-BBB5CB8116DF}"/>
                    </a:ext>
                  </a:extLst>
                </p:cNvPr>
                <p:cNvGrpSpPr/>
                <p:nvPr/>
              </p:nvGrpSpPr>
              <p:grpSpPr>
                <a:xfrm>
                  <a:off x="8009193" y="2122904"/>
                  <a:ext cx="43735" cy="41972"/>
                  <a:chOff x="8009193" y="2122904"/>
                  <a:chExt cx="43735" cy="41972"/>
                </a:xfrm>
              </p:grpSpPr>
              <p:sp>
                <p:nvSpPr>
                  <p:cNvPr id="2542" name="Freeform 4015">
                    <a:extLst>
                      <a:ext uri="{FF2B5EF4-FFF2-40B4-BE49-F238E27FC236}">
                        <a16:creationId xmlns:a16="http://schemas.microsoft.com/office/drawing/2014/main" id="{D042F70C-FF4F-4D9A-A869-94C32C62B1D2}"/>
                      </a:ext>
                    </a:extLst>
                  </p:cNvPr>
                  <p:cNvSpPr/>
                  <p:nvPr/>
                </p:nvSpPr>
                <p:spPr>
                  <a:xfrm>
                    <a:off x="8031061"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3" name="Freeform 4016">
                    <a:extLst>
                      <a:ext uri="{FF2B5EF4-FFF2-40B4-BE49-F238E27FC236}">
                        <a16:creationId xmlns:a16="http://schemas.microsoft.com/office/drawing/2014/main" id="{61140EE7-7754-4023-AC89-FD87A55A9632}"/>
                      </a:ext>
                    </a:extLst>
                  </p:cNvPr>
                  <p:cNvSpPr/>
                  <p:nvPr/>
                </p:nvSpPr>
                <p:spPr>
                  <a:xfrm>
                    <a:off x="8009193"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0" name="Graphic 38">
                  <a:extLst>
                    <a:ext uri="{FF2B5EF4-FFF2-40B4-BE49-F238E27FC236}">
                      <a16:creationId xmlns:a16="http://schemas.microsoft.com/office/drawing/2014/main" id="{F7A923E1-E4BA-42F2-B365-60A00613F095}"/>
                    </a:ext>
                  </a:extLst>
                </p:cNvPr>
                <p:cNvGrpSpPr/>
                <p:nvPr/>
              </p:nvGrpSpPr>
              <p:grpSpPr>
                <a:xfrm>
                  <a:off x="8024614" y="2122904"/>
                  <a:ext cx="43735" cy="41972"/>
                  <a:chOff x="8024614" y="2122904"/>
                  <a:chExt cx="43735" cy="41972"/>
                </a:xfrm>
              </p:grpSpPr>
              <p:sp>
                <p:nvSpPr>
                  <p:cNvPr id="2540" name="Freeform 4018">
                    <a:extLst>
                      <a:ext uri="{FF2B5EF4-FFF2-40B4-BE49-F238E27FC236}">
                        <a16:creationId xmlns:a16="http://schemas.microsoft.com/office/drawing/2014/main" id="{9E26341B-9A80-467B-839F-DDFE309683FA}"/>
                      </a:ext>
                    </a:extLst>
                  </p:cNvPr>
                  <p:cNvSpPr/>
                  <p:nvPr/>
                </p:nvSpPr>
                <p:spPr>
                  <a:xfrm>
                    <a:off x="8046482"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1" name="Freeform 4019">
                    <a:extLst>
                      <a:ext uri="{FF2B5EF4-FFF2-40B4-BE49-F238E27FC236}">
                        <a16:creationId xmlns:a16="http://schemas.microsoft.com/office/drawing/2014/main" id="{0EE79401-D95E-4916-9C1F-1A97E70098F9}"/>
                      </a:ext>
                    </a:extLst>
                  </p:cNvPr>
                  <p:cNvSpPr/>
                  <p:nvPr/>
                </p:nvSpPr>
                <p:spPr>
                  <a:xfrm>
                    <a:off x="8024614"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1" name="Graphic 38">
                  <a:extLst>
                    <a:ext uri="{FF2B5EF4-FFF2-40B4-BE49-F238E27FC236}">
                      <a16:creationId xmlns:a16="http://schemas.microsoft.com/office/drawing/2014/main" id="{702D3D28-90E4-4E52-A1B5-5B137D62F33F}"/>
                    </a:ext>
                  </a:extLst>
                </p:cNvPr>
                <p:cNvGrpSpPr/>
                <p:nvPr/>
              </p:nvGrpSpPr>
              <p:grpSpPr>
                <a:xfrm>
                  <a:off x="8050653" y="2122904"/>
                  <a:ext cx="43735" cy="41972"/>
                  <a:chOff x="8050653" y="2122904"/>
                  <a:chExt cx="43735" cy="41972"/>
                </a:xfrm>
              </p:grpSpPr>
              <p:sp>
                <p:nvSpPr>
                  <p:cNvPr id="2538" name="Freeform 4021">
                    <a:extLst>
                      <a:ext uri="{FF2B5EF4-FFF2-40B4-BE49-F238E27FC236}">
                        <a16:creationId xmlns:a16="http://schemas.microsoft.com/office/drawing/2014/main" id="{A802F246-8314-4835-ACEB-0A34EC3FA58F}"/>
                      </a:ext>
                    </a:extLst>
                  </p:cNvPr>
                  <p:cNvSpPr/>
                  <p:nvPr/>
                </p:nvSpPr>
                <p:spPr>
                  <a:xfrm>
                    <a:off x="8072521"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9" name="Freeform 4022">
                    <a:extLst>
                      <a:ext uri="{FF2B5EF4-FFF2-40B4-BE49-F238E27FC236}">
                        <a16:creationId xmlns:a16="http://schemas.microsoft.com/office/drawing/2014/main" id="{B115EF9F-7113-4506-964A-334F95F18CCD}"/>
                      </a:ext>
                    </a:extLst>
                  </p:cNvPr>
                  <p:cNvSpPr/>
                  <p:nvPr/>
                </p:nvSpPr>
                <p:spPr>
                  <a:xfrm>
                    <a:off x="8050653"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2" name="Graphic 38">
                  <a:extLst>
                    <a:ext uri="{FF2B5EF4-FFF2-40B4-BE49-F238E27FC236}">
                      <a16:creationId xmlns:a16="http://schemas.microsoft.com/office/drawing/2014/main" id="{5C4AB857-5E82-4030-8791-891D2E255463}"/>
                    </a:ext>
                  </a:extLst>
                </p:cNvPr>
                <p:cNvGrpSpPr/>
                <p:nvPr/>
              </p:nvGrpSpPr>
              <p:grpSpPr>
                <a:xfrm>
                  <a:off x="8071383" y="2135508"/>
                  <a:ext cx="43735" cy="42098"/>
                  <a:chOff x="8071383" y="2135508"/>
                  <a:chExt cx="43735" cy="42098"/>
                </a:xfrm>
              </p:grpSpPr>
              <p:sp>
                <p:nvSpPr>
                  <p:cNvPr id="2536" name="Freeform 4024">
                    <a:extLst>
                      <a:ext uri="{FF2B5EF4-FFF2-40B4-BE49-F238E27FC236}">
                        <a16:creationId xmlns:a16="http://schemas.microsoft.com/office/drawing/2014/main" id="{16C8434F-8603-4FAC-BD93-24CE2C061938}"/>
                      </a:ext>
                    </a:extLst>
                  </p:cNvPr>
                  <p:cNvSpPr/>
                  <p:nvPr/>
                </p:nvSpPr>
                <p:spPr>
                  <a:xfrm>
                    <a:off x="8093251"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7" name="Freeform 4025">
                    <a:extLst>
                      <a:ext uri="{FF2B5EF4-FFF2-40B4-BE49-F238E27FC236}">
                        <a16:creationId xmlns:a16="http://schemas.microsoft.com/office/drawing/2014/main" id="{7939DCE1-0014-40AE-A9BA-FB4948A027DE}"/>
                      </a:ext>
                    </a:extLst>
                  </p:cNvPr>
                  <p:cNvSpPr/>
                  <p:nvPr/>
                </p:nvSpPr>
                <p:spPr>
                  <a:xfrm>
                    <a:off x="8071383" y="215655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3" name="Graphic 38">
                  <a:extLst>
                    <a:ext uri="{FF2B5EF4-FFF2-40B4-BE49-F238E27FC236}">
                      <a16:creationId xmlns:a16="http://schemas.microsoft.com/office/drawing/2014/main" id="{B5834C3F-9CA0-48EB-9479-6653EBCAD232}"/>
                    </a:ext>
                  </a:extLst>
                </p:cNvPr>
                <p:cNvGrpSpPr/>
                <p:nvPr/>
              </p:nvGrpSpPr>
              <p:grpSpPr>
                <a:xfrm>
                  <a:off x="8093251" y="2135508"/>
                  <a:ext cx="43735" cy="42098"/>
                  <a:chOff x="8093251" y="2135508"/>
                  <a:chExt cx="43735" cy="42098"/>
                </a:xfrm>
              </p:grpSpPr>
              <p:sp>
                <p:nvSpPr>
                  <p:cNvPr id="2534" name="Freeform 4027">
                    <a:extLst>
                      <a:ext uri="{FF2B5EF4-FFF2-40B4-BE49-F238E27FC236}">
                        <a16:creationId xmlns:a16="http://schemas.microsoft.com/office/drawing/2014/main" id="{72492B5B-FDFC-4713-B895-630CEE213A1C}"/>
                      </a:ext>
                    </a:extLst>
                  </p:cNvPr>
                  <p:cNvSpPr/>
                  <p:nvPr/>
                </p:nvSpPr>
                <p:spPr>
                  <a:xfrm>
                    <a:off x="8115119"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5" name="Freeform 4028">
                    <a:extLst>
                      <a:ext uri="{FF2B5EF4-FFF2-40B4-BE49-F238E27FC236}">
                        <a16:creationId xmlns:a16="http://schemas.microsoft.com/office/drawing/2014/main" id="{4BA962EA-F05D-489D-BFE8-6B23AB888327}"/>
                      </a:ext>
                    </a:extLst>
                  </p:cNvPr>
                  <p:cNvSpPr/>
                  <p:nvPr/>
                </p:nvSpPr>
                <p:spPr>
                  <a:xfrm>
                    <a:off x="8093251" y="215655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4" name="Graphic 38">
                  <a:extLst>
                    <a:ext uri="{FF2B5EF4-FFF2-40B4-BE49-F238E27FC236}">
                      <a16:creationId xmlns:a16="http://schemas.microsoft.com/office/drawing/2014/main" id="{0F755271-1539-4D36-882C-54B85E02E451}"/>
                    </a:ext>
                  </a:extLst>
                </p:cNvPr>
                <p:cNvGrpSpPr/>
                <p:nvPr/>
              </p:nvGrpSpPr>
              <p:grpSpPr>
                <a:xfrm>
                  <a:off x="8123462" y="2135508"/>
                  <a:ext cx="43861" cy="42098"/>
                  <a:chOff x="8123462" y="2135508"/>
                  <a:chExt cx="43861" cy="42098"/>
                </a:xfrm>
              </p:grpSpPr>
              <p:sp>
                <p:nvSpPr>
                  <p:cNvPr id="2532" name="Freeform 4030">
                    <a:extLst>
                      <a:ext uri="{FF2B5EF4-FFF2-40B4-BE49-F238E27FC236}">
                        <a16:creationId xmlns:a16="http://schemas.microsoft.com/office/drawing/2014/main" id="{3862628C-1424-4D51-A2C2-BD96E7D55570}"/>
                      </a:ext>
                    </a:extLst>
                  </p:cNvPr>
                  <p:cNvSpPr/>
                  <p:nvPr/>
                </p:nvSpPr>
                <p:spPr>
                  <a:xfrm>
                    <a:off x="8145456"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3" name="Freeform 4031">
                    <a:extLst>
                      <a:ext uri="{FF2B5EF4-FFF2-40B4-BE49-F238E27FC236}">
                        <a16:creationId xmlns:a16="http://schemas.microsoft.com/office/drawing/2014/main" id="{A35E8D32-00DC-47A4-8040-64A8A7B9734E}"/>
                      </a:ext>
                    </a:extLst>
                  </p:cNvPr>
                  <p:cNvSpPr/>
                  <p:nvPr/>
                </p:nvSpPr>
                <p:spPr>
                  <a:xfrm>
                    <a:off x="8123462" y="215655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5" name="Graphic 38">
                  <a:extLst>
                    <a:ext uri="{FF2B5EF4-FFF2-40B4-BE49-F238E27FC236}">
                      <a16:creationId xmlns:a16="http://schemas.microsoft.com/office/drawing/2014/main" id="{DC727E2C-C38E-4C18-9587-FCDED7E77C84}"/>
                    </a:ext>
                  </a:extLst>
                </p:cNvPr>
                <p:cNvGrpSpPr/>
                <p:nvPr/>
              </p:nvGrpSpPr>
              <p:grpSpPr>
                <a:xfrm>
                  <a:off x="8138756" y="2135508"/>
                  <a:ext cx="43735" cy="42098"/>
                  <a:chOff x="8138756" y="2135508"/>
                  <a:chExt cx="43735" cy="42098"/>
                </a:xfrm>
              </p:grpSpPr>
              <p:sp>
                <p:nvSpPr>
                  <p:cNvPr id="2530" name="Freeform 4033">
                    <a:extLst>
                      <a:ext uri="{FF2B5EF4-FFF2-40B4-BE49-F238E27FC236}">
                        <a16:creationId xmlns:a16="http://schemas.microsoft.com/office/drawing/2014/main" id="{D3FDDCC7-637A-484D-806E-11F7D58EB270}"/>
                      </a:ext>
                    </a:extLst>
                  </p:cNvPr>
                  <p:cNvSpPr/>
                  <p:nvPr/>
                </p:nvSpPr>
                <p:spPr>
                  <a:xfrm>
                    <a:off x="8160624"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1" name="Freeform 4034">
                    <a:extLst>
                      <a:ext uri="{FF2B5EF4-FFF2-40B4-BE49-F238E27FC236}">
                        <a16:creationId xmlns:a16="http://schemas.microsoft.com/office/drawing/2014/main" id="{A00A0A82-EB5F-48C2-AA6C-1730D49787B9}"/>
                      </a:ext>
                    </a:extLst>
                  </p:cNvPr>
                  <p:cNvSpPr/>
                  <p:nvPr/>
                </p:nvSpPr>
                <p:spPr>
                  <a:xfrm>
                    <a:off x="8138756" y="215655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6" name="Graphic 38">
                  <a:extLst>
                    <a:ext uri="{FF2B5EF4-FFF2-40B4-BE49-F238E27FC236}">
                      <a16:creationId xmlns:a16="http://schemas.microsoft.com/office/drawing/2014/main" id="{ED20E62D-9BB0-4065-AF74-7568A9E3FA08}"/>
                    </a:ext>
                  </a:extLst>
                </p:cNvPr>
                <p:cNvGrpSpPr/>
                <p:nvPr/>
              </p:nvGrpSpPr>
              <p:grpSpPr>
                <a:xfrm>
                  <a:off x="8176551" y="2135508"/>
                  <a:ext cx="43861" cy="42098"/>
                  <a:chOff x="8176551" y="2135508"/>
                  <a:chExt cx="43861" cy="42098"/>
                </a:xfrm>
              </p:grpSpPr>
              <p:sp>
                <p:nvSpPr>
                  <p:cNvPr id="2528" name="Freeform 4036">
                    <a:extLst>
                      <a:ext uri="{FF2B5EF4-FFF2-40B4-BE49-F238E27FC236}">
                        <a16:creationId xmlns:a16="http://schemas.microsoft.com/office/drawing/2014/main" id="{58C9FE18-1FA2-4906-8AB7-0140294477FD}"/>
                      </a:ext>
                    </a:extLst>
                  </p:cNvPr>
                  <p:cNvSpPr/>
                  <p:nvPr/>
                </p:nvSpPr>
                <p:spPr>
                  <a:xfrm>
                    <a:off x="8198545"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9" name="Freeform 4037">
                    <a:extLst>
                      <a:ext uri="{FF2B5EF4-FFF2-40B4-BE49-F238E27FC236}">
                        <a16:creationId xmlns:a16="http://schemas.microsoft.com/office/drawing/2014/main" id="{4DA5869F-EA40-4306-ABEC-ABA278A8D6A2}"/>
                      </a:ext>
                    </a:extLst>
                  </p:cNvPr>
                  <p:cNvSpPr/>
                  <p:nvPr/>
                </p:nvSpPr>
                <p:spPr>
                  <a:xfrm>
                    <a:off x="8176551" y="215655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7" name="Graphic 38">
                  <a:extLst>
                    <a:ext uri="{FF2B5EF4-FFF2-40B4-BE49-F238E27FC236}">
                      <a16:creationId xmlns:a16="http://schemas.microsoft.com/office/drawing/2014/main" id="{14B8FF1C-C702-46DD-A913-19594C8D0A99}"/>
                    </a:ext>
                  </a:extLst>
                </p:cNvPr>
                <p:cNvGrpSpPr/>
                <p:nvPr/>
              </p:nvGrpSpPr>
              <p:grpSpPr>
                <a:xfrm>
                  <a:off x="8220413" y="2148364"/>
                  <a:ext cx="43735" cy="41972"/>
                  <a:chOff x="8220413" y="2148364"/>
                  <a:chExt cx="43735" cy="41972"/>
                </a:xfrm>
              </p:grpSpPr>
              <p:sp>
                <p:nvSpPr>
                  <p:cNvPr id="2526" name="Freeform 4039">
                    <a:extLst>
                      <a:ext uri="{FF2B5EF4-FFF2-40B4-BE49-F238E27FC236}">
                        <a16:creationId xmlns:a16="http://schemas.microsoft.com/office/drawing/2014/main" id="{A4675BB4-5178-452D-B729-27904CE5E2B5}"/>
                      </a:ext>
                    </a:extLst>
                  </p:cNvPr>
                  <p:cNvSpPr/>
                  <p:nvPr/>
                </p:nvSpPr>
                <p:spPr>
                  <a:xfrm>
                    <a:off x="8242281"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7" name="Freeform 4040">
                    <a:extLst>
                      <a:ext uri="{FF2B5EF4-FFF2-40B4-BE49-F238E27FC236}">
                        <a16:creationId xmlns:a16="http://schemas.microsoft.com/office/drawing/2014/main" id="{60BCBCEB-C1AC-42D3-A6A4-DC242DC8B766}"/>
                      </a:ext>
                    </a:extLst>
                  </p:cNvPr>
                  <p:cNvSpPr/>
                  <p:nvPr/>
                </p:nvSpPr>
                <p:spPr>
                  <a:xfrm>
                    <a:off x="8220413" y="216941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8" name="Graphic 38">
                  <a:extLst>
                    <a:ext uri="{FF2B5EF4-FFF2-40B4-BE49-F238E27FC236}">
                      <a16:creationId xmlns:a16="http://schemas.microsoft.com/office/drawing/2014/main" id="{8009B3CD-8BBB-42A5-AFC0-E94A2E9C3464}"/>
                    </a:ext>
                  </a:extLst>
                </p:cNvPr>
                <p:cNvGrpSpPr/>
                <p:nvPr/>
              </p:nvGrpSpPr>
              <p:grpSpPr>
                <a:xfrm>
                  <a:off x="8254921" y="2148364"/>
                  <a:ext cx="43735" cy="41972"/>
                  <a:chOff x="8254921" y="2148364"/>
                  <a:chExt cx="43735" cy="41972"/>
                </a:xfrm>
              </p:grpSpPr>
              <p:sp>
                <p:nvSpPr>
                  <p:cNvPr id="2524" name="Freeform 4042">
                    <a:extLst>
                      <a:ext uri="{FF2B5EF4-FFF2-40B4-BE49-F238E27FC236}">
                        <a16:creationId xmlns:a16="http://schemas.microsoft.com/office/drawing/2014/main" id="{6D61A451-B1C8-4D5F-A24F-D2293259FEBD}"/>
                      </a:ext>
                    </a:extLst>
                  </p:cNvPr>
                  <p:cNvSpPr/>
                  <p:nvPr/>
                </p:nvSpPr>
                <p:spPr>
                  <a:xfrm>
                    <a:off x="8276789"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5" name="Freeform 4043">
                    <a:extLst>
                      <a:ext uri="{FF2B5EF4-FFF2-40B4-BE49-F238E27FC236}">
                        <a16:creationId xmlns:a16="http://schemas.microsoft.com/office/drawing/2014/main" id="{0D52CE96-CEC2-4B55-9254-1381FFB49094}"/>
                      </a:ext>
                    </a:extLst>
                  </p:cNvPr>
                  <p:cNvSpPr/>
                  <p:nvPr/>
                </p:nvSpPr>
                <p:spPr>
                  <a:xfrm>
                    <a:off x="8254921" y="216941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9" name="Graphic 38">
                  <a:extLst>
                    <a:ext uri="{FF2B5EF4-FFF2-40B4-BE49-F238E27FC236}">
                      <a16:creationId xmlns:a16="http://schemas.microsoft.com/office/drawing/2014/main" id="{B49E72FC-BFAB-4CB1-B59F-A5D23CE427B8}"/>
                    </a:ext>
                  </a:extLst>
                </p:cNvPr>
                <p:cNvGrpSpPr/>
                <p:nvPr/>
              </p:nvGrpSpPr>
              <p:grpSpPr>
                <a:xfrm>
                  <a:off x="8276789" y="2148364"/>
                  <a:ext cx="43735" cy="41972"/>
                  <a:chOff x="8276789" y="2148364"/>
                  <a:chExt cx="43735" cy="41972"/>
                </a:xfrm>
              </p:grpSpPr>
              <p:sp>
                <p:nvSpPr>
                  <p:cNvPr id="2522" name="Freeform 4045">
                    <a:extLst>
                      <a:ext uri="{FF2B5EF4-FFF2-40B4-BE49-F238E27FC236}">
                        <a16:creationId xmlns:a16="http://schemas.microsoft.com/office/drawing/2014/main" id="{730234FB-22C0-4195-ACD4-08E60A3D9E4E}"/>
                      </a:ext>
                    </a:extLst>
                  </p:cNvPr>
                  <p:cNvSpPr/>
                  <p:nvPr/>
                </p:nvSpPr>
                <p:spPr>
                  <a:xfrm>
                    <a:off x="8298657"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3" name="Freeform 4046">
                    <a:extLst>
                      <a:ext uri="{FF2B5EF4-FFF2-40B4-BE49-F238E27FC236}">
                        <a16:creationId xmlns:a16="http://schemas.microsoft.com/office/drawing/2014/main" id="{07DE8EAF-7ACB-4A29-84F1-F3C4B2E02AB6}"/>
                      </a:ext>
                    </a:extLst>
                  </p:cNvPr>
                  <p:cNvSpPr/>
                  <p:nvPr/>
                </p:nvSpPr>
                <p:spPr>
                  <a:xfrm>
                    <a:off x="8276789"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0" name="Graphic 38">
                  <a:extLst>
                    <a:ext uri="{FF2B5EF4-FFF2-40B4-BE49-F238E27FC236}">
                      <a16:creationId xmlns:a16="http://schemas.microsoft.com/office/drawing/2014/main" id="{DF2DE514-418E-479B-88A7-704D34E5DE9A}"/>
                    </a:ext>
                  </a:extLst>
                </p:cNvPr>
                <p:cNvGrpSpPr/>
                <p:nvPr/>
              </p:nvGrpSpPr>
              <p:grpSpPr>
                <a:xfrm>
                  <a:off x="8291452" y="2148364"/>
                  <a:ext cx="43735" cy="41972"/>
                  <a:chOff x="8291452" y="2148364"/>
                  <a:chExt cx="43735" cy="41972"/>
                </a:xfrm>
              </p:grpSpPr>
              <p:sp>
                <p:nvSpPr>
                  <p:cNvPr id="2520" name="Freeform 4048">
                    <a:extLst>
                      <a:ext uri="{FF2B5EF4-FFF2-40B4-BE49-F238E27FC236}">
                        <a16:creationId xmlns:a16="http://schemas.microsoft.com/office/drawing/2014/main" id="{5C777B31-1BF1-4170-80B1-13B06175B423}"/>
                      </a:ext>
                    </a:extLst>
                  </p:cNvPr>
                  <p:cNvSpPr/>
                  <p:nvPr/>
                </p:nvSpPr>
                <p:spPr>
                  <a:xfrm>
                    <a:off x="8313319"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1" name="Freeform 4049">
                    <a:extLst>
                      <a:ext uri="{FF2B5EF4-FFF2-40B4-BE49-F238E27FC236}">
                        <a16:creationId xmlns:a16="http://schemas.microsoft.com/office/drawing/2014/main" id="{1135C827-98F9-4037-9292-785E2F3A3BA8}"/>
                      </a:ext>
                    </a:extLst>
                  </p:cNvPr>
                  <p:cNvSpPr/>
                  <p:nvPr/>
                </p:nvSpPr>
                <p:spPr>
                  <a:xfrm>
                    <a:off x="8291452"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1" name="Graphic 38">
                  <a:extLst>
                    <a:ext uri="{FF2B5EF4-FFF2-40B4-BE49-F238E27FC236}">
                      <a16:creationId xmlns:a16="http://schemas.microsoft.com/office/drawing/2014/main" id="{4B4FC180-B83F-4B31-808A-EEC9977C600B}"/>
                    </a:ext>
                  </a:extLst>
                </p:cNvPr>
                <p:cNvGrpSpPr/>
                <p:nvPr/>
              </p:nvGrpSpPr>
              <p:grpSpPr>
                <a:xfrm>
                  <a:off x="8341128" y="2148364"/>
                  <a:ext cx="43735" cy="41972"/>
                  <a:chOff x="8341128" y="2148364"/>
                  <a:chExt cx="43735" cy="41972"/>
                </a:xfrm>
              </p:grpSpPr>
              <p:sp>
                <p:nvSpPr>
                  <p:cNvPr id="2518" name="Freeform 4051">
                    <a:extLst>
                      <a:ext uri="{FF2B5EF4-FFF2-40B4-BE49-F238E27FC236}">
                        <a16:creationId xmlns:a16="http://schemas.microsoft.com/office/drawing/2014/main" id="{9A94646C-5173-45C3-A325-B9077BAA9788}"/>
                      </a:ext>
                    </a:extLst>
                  </p:cNvPr>
                  <p:cNvSpPr/>
                  <p:nvPr/>
                </p:nvSpPr>
                <p:spPr>
                  <a:xfrm>
                    <a:off x="8362996"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9" name="Freeform 4052">
                    <a:extLst>
                      <a:ext uri="{FF2B5EF4-FFF2-40B4-BE49-F238E27FC236}">
                        <a16:creationId xmlns:a16="http://schemas.microsoft.com/office/drawing/2014/main" id="{77D9C641-71D6-42CF-A41C-AE617B944D19}"/>
                      </a:ext>
                    </a:extLst>
                  </p:cNvPr>
                  <p:cNvSpPr/>
                  <p:nvPr/>
                </p:nvSpPr>
                <p:spPr>
                  <a:xfrm>
                    <a:off x="8341128"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2" name="Graphic 38">
                  <a:extLst>
                    <a:ext uri="{FF2B5EF4-FFF2-40B4-BE49-F238E27FC236}">
                      <a16:creationId xmlns:a16="http://schemas.microsoft.com/office/drawing/2014/main" id="{23E1173F-BE20-4090-B336-A4A9C758273F}"/>
                    </a:ext>
                  </a:extLst>
                </p:cNvPr>
                <p:cNvGrpSpPr/>
                <p:nvPr/>
              </p:nvGrpSpPr>
              <p:grpSpPr>
                <a:xfrm>
                  <a:off x="8379934" y="2148364"/>
                  <a:ext cx="43735" cy="41972"/>
                  <a:chOff x="8379934" y="2148364"/>
                  <a:chExt cx="43735" cy="41972"/>
                </a:xfrm>
              </p:grpSpPr>
              <p:sp>
                <p:nvSpPr>
                  <p:cNvPr id="2516" name="Freeform 4054">
                    <a:extLst>
                      <a:ext uri="{FF2B5EF4-FFF2-40B4-BE49-F238E27FC236}">
                        <a16:creationId xmlns:a16="http://schemas.microsoft.com/office/drawing/2014/main" id="{3B2836F6-EC7A-4BAC-BB36-C50FDABBC5C0}"/>
                      </a:ext>
                    </a:extLst>
                  </p:cNvPr>
                  <p:cNvSpPr/>
                  <p:nvPr/>
                </p:nvSpPr>
                <p:spPr>
                  <a:xfrm>
                    <a:off x="8401802"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7" name="Freeform 4055">
                    <a:extLst>
                      <a:ext uri="{FF2B5EF4-FFF2-40B4-BE49-F238E27FC236}">
                        <a16:creationId xmlns:a16="http://schemas.microsoft.com/office/drawing/2014/main" id="{11A78767-25CA-4E5A-94BA-C823A327546D}"/>
                      </a:ext>
                    </a:extLst>
                  </p:cNvPr>
                  <p:cNvSpPr/>
                  <p:nvPr/>
                </p:nvSpPr>
                <p:spPr>
                  <a:xfrm>
                    <a:off x="8379934"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3" name="Graphic 38">
                  <a:extLst>
                    <a:ext uri="{FF2B5EF4-FFF2-40B4-BE49-F238E27FC236}">
                      <a16:creationId xmlns:a16="http://schemas.microsoft.com/office/drawing/2014/main" id="{8A3A63CA-1E4C-427F-931F-95A07FFD3334}"/>
                    </a:ext>
                  </a:extLst>
                </p:cNvPr>
                <p:cNvGrpSpPr/>
                <p:nvPr/>
              </p:nvGrpSpPr>
              <p:grpSpPr>
                <a:xfrm>
                  <a:off x="8538191" y="2175338"/>
                  <a:ext cx="43735" cy="42098"/>
                  <a:chOff x="8538191" y="2175338"/>
                  <a:chExt cx="43735" cy="42098"/>
                </a:xfrm>
              </p:grpSpPr>
              <p:sp>
                <p:nvSpPr>
                  <p:cNvPr id="2514" name="Freeform 4057">
                    <a:extLst>
                      <a:ext uri="{FF2B5EF4-FFF2-40B4-BE49-F238E27FC236}">
                        <a16:creationId xmlns:a16="http://schemas.microsoft.com/office/drawing/2014/main" id="{2CEC590D-3200-4B77-98B0-03711B55B582}"/>
                      </a:ext>
                    </a:extLst>
                  </p:cNvPr>
                  <p:cNvSpPr/>
                  <p:nvPr/>
                </p:nvSpPr>
                <p:spPr>
                  <a:xfrm>
                    <a:off x="8560059"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5" name="Freeform 4058">
                    <a:extLst>
                      <a:ext uri="{FF2B5EF4-FFF2-40B4-BE49-F238E27FC236}">
                        <a16:creationId xmlns:a16="http://schemas.microsoft.com/office/drawing/2014/main" id="{B782802F-5C84-482F-BEA4-819C1E839BD2}"/>
                      </a:ext>
                    </a:extLst>
                  </p:cNvPr>
                  <p:cNvSpPr/>
                  <p:nvPr/>
                </p:nvSpPr>
                <p:spPr>
                  <a:xfrm>
                    <a:off x="8538191"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4" name="Graphic 38">
                  <a:extLst>
                    <a:ext uri="{FF2B5EF4-FFF2-40B4-BE49-F238E27FC236}">
                      <a16:creationId xmlns:a16="http://schemas.microsoft.com/office/drawing/2014/main" id="{401EF7C3-3B39-4068-843A-19C8C0CF727D}"/>
                    </a:ext>
                  </a:extLst>
                </p:cNvPr>
                <p:cNvGrpSpPr/>
                <p:nvPr/>
              </p:nvGrpSpPr>
              <p:grpSpPr>
                <a:xfrm>
                  <a:off x="8553739" y="2175338"/>
                  <a:ext cx="43735" cy="42098"/>
                  <a:chOff x="8553739" y="2175338"/>
                  <a:chExt cx="43735" cy="42098"/>
                </a:xfrm>
              </p:grpSpPr>
              <p:sp>
                <p:nvSpPr>
                  <p:cNvPr id="2512" name="Freeform 4060">
                    <a:extLst>
                      <a:ext uri="{FF2B5EF4-FFF2-40B4-BE49-F238E27FC236}">
                        <a16:creationId xmlns:a16="http://schemas.microsoft.com/office/drawing/2014/main" id="{77918C47-5276-4015-A681-E8FB9E781A34}"/>
                      </a:ext>
                    </a:extLst>
                  </p:cNvPr>
                  <p:cNvSpPr/>
                  <p:nvPr/>
                </p:nvSpPr>
                <p:spPr>
                  <a:xfrm>
                    <a:off x="8575606"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3" name="Freeform 4061">
                    <a:extLst>
                      <a:ext uri="{FF2B5EF4-FFF2-40B4-BE49-F238E27FC236}">
                        <a16:creationId xmlns:a16="http://schemas.microsoft.com/office/drawing/2014/main" id="{5A98EAE8-01D5-4415-8BB6-C9E9F542799C}"/>
                      </a:ext>
                    </a:extLst>
                  </p:cNvPr>
                  <p:cNvSpPr/>
                  <p:nvPr/>
                </p:nvSpPr>
                <p:spPr>
                  <a:xfrm>
                    <a:off x="8553739"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5" name="Graphic 38">
                  <a:extLst>
                    <a:ext uri="{FF2B5EF4-FFF2-40B4-BE49-F238E27FC236}">
                      <a16:creationId xmlns:a16="http://schemas.microsoft.com/office/drawing/2014/main" id="{D8332C7A-2BC5-4790-9CF6-5847DC76F771}"/>
                    </a:ext>
                  </a:extLst>
                </p:cNvPr>
                <p:cNvGrpSpPr/>
                <p:nvPr/>
              </p:nvGrpSpPr>
              <p:grpSpPr>
                <a:xfrm>
                  <a:off x="8567264" y="2175338"/>
                  <a:ext cx="43735" cy="42098"/>
                  <a:chOff x="8567264" y="2175338"/>
                  <a:chExt cx="43735" cy="42098"/>
                </a:xfrm>
              </p:grpSpPr>
              <p:sp>
                <p:nvSpPr>
                  <p:cNvPr id="2510" name="Freeform 4063">
                    <a:extLst>
                      <a:ext uri="{FF2B5EF4-FFF2-40B4-BE49-F238E27FC236}">
                        <a16:creationId xmlns:a16="http://schemas.microsoft.com/office/drawing/2014/main" id="{8D1FBC9F-6257-4775-BB86-74E513735746}"/>
                      </a:ext>
                    </a:extLst>
                  </p:cNvPr>
                  <p:cNvSpPr/>
                  <p:nvPr/>
                </p:nvSpPr>
                <p:spPr>
                  <a:xfrm>
                    <a:off x="8589131"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1" name="Freeform 4064">
                    <a:extLst>
                      <a:ext uri="{FF2B5EF4-FFF2-40B4-BE49-F238E27FC236}">
                        <a16:creationId xmlns:a16="http://schemas.microsoft.com/office/drawing/2014/main" id="{59BADACB-058C-4402-B014-0E1697CBA7B8}"/>
                      </a:ext>
                    </a:extLst>
                  </p:cNvPr>
                  <p:cNvSpPr/>
                  <p:nvPr/>
                </p:nvSpPr>
                <p:spPr>
                  <a:xfrm>
                    <a:off x="8567264"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6" name="Graphic 38">
                  <a:extLst>
                    <a:ext uri="{FF2B5EF4-FFF2-40B4-BE49-F238E27FC236}">
                      <a16:creationId xmlns:a16="http://schemas.microsoft.com/office/drawing/2014/main" id="{E1B11176-CCDA-40D5-AAAC-D235CA5620EB}"/>
                    </a:ext>
                  </a:extLst>
                </p:cNvPr>
                <p:cNvGrpSpPr/>
                <p:nvPr/>
              </p:nvGrpSpPr>
              <p:grpSpPr>
                <a:xfrm>
                  <a:off x="8597474" y="2175338"/>
                  <a:ext cx="43735" cy="42098"/>
                  <a:chOff x="8597474" y="2175338"/>
                  <a:chExt cx="43735" cy="42098"/>
                </a:xfrm>
              </p:grpSpPr>
              <p:sp>
                <p:nvSpPr>
                  <p:cNvPr id="2508" name="Freeform 4066">
                    <a:extLst>
                      <a:ext uri="{FF2B5EF4-FFF2-40B4-BE49-F238E27FC236}">
                        <a16:creationId xmlns:a16="http://schemas.microsoft.com/office/drawing/2014/main" id="{9C041264-EBBB-4FC4-AEF0-283BD4B26A97}"/>
                      </a:ext>
                    </a:extLst>
                  </p:cNvPr>
                  <p:cNvSpPr/>
                  <p:nvPr/>
                </p:nvSpPr>
                <p:spPr>
                  <a:xfrm>
                    <a:off x="8619342"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9" name="Freeform 4067">
                    <a:extLst>
                      <a:ext uri="{FF2B5EF4-FFF2-40B4-BE49-F238E27FC236}">
                        <a16:creationId xmlns:a16="http://schemas.microsoft.com/office/drawing/2014/main" id="{6D01C41F-8989-480A-BBB6-85861C293C19}"/>
                      </a:ext>
                    </a:extLst>
                  </p:cNvPr>
                  <p:cNvSpPr/>
                  <p:nvPr/>
                </p:nvSpPr>
                <p:spPr>
                  <a:xfrm>
                    <a:off x="8597474"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7" name="Graphic 38">
                  <a:extLst>
                    <a:ext uri="{FF2B5EF4-FFF2-40B4-BE49-F238E27FC236}">
                      <a16:creationId xmlns:a16="http://schemas.microsoft.com/office/drawing/2014/main" id="{B1DF453A-84D1-43F8-9E2F-E2B85FC89913}"/>
                    </a:ext>
                  </a:extLst>
                </p:cNvPr>
                <p:cNvGrpSpPr/>
                <p:nvPr/>
              </p:nvGrpSpPr>
              <p:grpSpPr>
                <a:xfrm>
                  <a:off x="8647277" y="2175338"/>
                  <a:ext cx="43735" cy="42098"/>
                  <a:chOff x="8647277" y="2175338"/>
                  <a:chExt cx="43735" cy="42098"/>
                </a:xfrm>
              </p:grpSpPr>
              <p:sp>
                <p:nvSpPr>
                  <p:cNvPr id="2506" name="Freeform 4069">
                    <a:extLst>
                      <a:ext uri="{FF2B5EF4-FFF2-40B4-BE49-F238E27FC236}">
                        <a16:creationId xmlns:a16="http://schemas.microsoft.com/office/drawing/2014/main" id="{CF379C0B-56A5-4966-8539-CDA518E00F0F}"/>
                      </a:ext>
                    </a:extLst>
                  </p:cNvPr>
                  <p:cNvSpPr/>
                  <p:nvPr/>
                </p:nvSpPr>
                <p:spPr>
                  <a:xfrm>
                    <a:off x="8669145"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7" name="Freeform 4070">
                    <a:extLst>
                      <a:ext uri="{FF2B5EF4-FFF2-40B4-BE49-F238E27FC236}">
                        <a16:creationId xmlns:a16="http://schemas.microsoft.com/office/drawing/2014/main" id="{82B2E967-1823-4920-B717-39A40F890A41}"/>
                      </a:ext>
                    </a:extLst>
                  </p:cNvPr>
                  <p:cNvSpPr/>
                  <p:nvPr/>
                </p:nvSpPr>
                <p:spPr>
                  <a:xfrm>
                    <a:off x="8647277"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8" name="Graphic 38">
                  <a:extLst>
                    <a:ext uri="{FF2B5EF4-FFF2-40B4-BE49-F238E27FC236}">
                      <a16:creationId xmlns:a16="http://schemas.microsoft.com/office/drawing/2014/main" id="{B1736A7F-8FC0-480D-A0D0-D4E9264EB287}"/>
                    </a:ext>
                  </a:extLst>
                </p:cNvPr>
                <p:cNvGrpSpPr/>
                <p:nvPr/>
              </p:nvGrpSpPr>
              <p:grpSpPr>
                <a:xfrm>
                  <a:off x="8673948" y="2175338"/>
                  <a:ext cx="43735" cy="42098"/>
                  <a:chOff x="8673948" y="2175338"/>
                  <a:chExt cx="43735" cy="42098"/>
                </a:xfrm>
              </p:grpSpPr>
              <p:sp>
                <p:nvSpPr>
                  <p:cNvPr id="2504" name="Freeform 4072">
                    <a:extLst>
                      <a:ext uri="{FF2B5EF4-FFF2-40B4-BE49-F238E27FC236}">
                        <a16:creationId xmlns:a16="http://schemas.microsoft.com/office/drawing/2014/main" id="{CA2E3EC3-F700-40EF-9852-7E2C51633416}"/>
                      </a:ext>
                    </a:extLst>
                  </p:cNvPr>
                  <p:cNvSpPr/>
                  <p:nvPr/>
                </p:nvSpPr>
                <p:spPr>
                  <a:xfrm>
                    <a:off x="8695816"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5" name="Freeform 4073">
                    <a:extLst>
                      <a:ext uri="{FF2B5EF4-FFF2-40B4-BE49-F238E27FC236}">
                        <a16:creationId xmlns:a16="http://schemas.microsoft.com/office/drawing/2014/main" id="{0B2C77C3-B8D1-4B0C-A2C2-E1B1229E2151}"/>
                      </a:ext>
                    </a:extLst>
                  </p:cNvPr>
                  <p:cNvSpPr/>
                  <p:nvPr/>
                </p:nvSpPr>
                <p:spPr>
                  <a:xfrm>
                    <a:off x="8673948"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9" name="Graphic 38">
                  <a:extLst>
                    <a:ext uri="{FF2B5EF4-FFF2-40B4-BE49-F238E27FC236}">
                      <a16:creationId xmlns:a16="http://schemas.microsoft.com/office/drawing/2014/main" id="{E88E9A34-880A-4562-AFB4-32B0A126285D}"/>
                    </a:ext>
                  </a:extLst>
                </p:cNvPr>
                <p:cNvGrpSpPr/>
                <p:nvPr/>
              </p:nvGrpSpPr>
              <p:grpSpPr>
                <a:xfrm>
                  <a:off x="8695057" y="2175338"/>
                  <a:ext cx="43861" cy="42098"/>
                  <a:chOff x="8695057" y="2175338"/>
                  <a:chExt cx="43861" cy="42098"/>
                </a:xfrm>
              </p:grpSpPr>
              <p:sp>
                <p:nvSpPr>
                  <p:cNvPr id="2502" name="Freeform 4075">
                    <a:extLst>
                      <a:ext uri="{FF2B5EF4-FFF2-40B4-BE49-F238E27FC236}">
                        <a16:creationId xmlns:a16="http://schemas.microsoft.com/office/drawing/2014/main" id="{36EFA0A0-4530-418B-A4D3-F2321D13C73F}"/>
                      </a:ext>
                    </a:extLst>
                  </p:cNvPr>
                  <p:cNvSpPr/>
                  <p:nvPr/>
                </p:nvSpPr>
                <p:spPr>
                  <a:xfrm>
                    <a:off x="8716925"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3" name="Freeform 4076">
                    <a:extLst>
                      <a:ext uri="{FF2B5EF4-FFF2-40B4-BE49-F238E27FC236}">
                        <a16:creationId xmlns:a16="http://schemas.microsoft.com/office/drawing/2014/main" id="{DCF16FA0-CA54-4FE4-A7ED-169DAC541A08}"/>
                      </a:ext>
                    </a:extLst>
                  </p:cNvPr>
                  <p:cNvSpPr/>
                  <p:nvPr/>
                </p:nvSpPr>
                <p:spPr>
                  <a:xfrm>
                    <a:off x="8695057" y="219638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0" name="Graphic 38">
                  <a:extLst>
                    <a:ext uri="{FF2B5EF4-FFF2-40B4-BE49-F238E27FC236}">
                      <a16:creationId xmlns:a16="http://schemas.microsoft.com/office/drawing/2014/main" id="{73EC7B0B-EF3E-416C-9388-43752DE86496}"/>
                    </a:ext>
                  </a:extLst>
                </p:cNvPr>
                <p:cNvGrpSpPr/>
                <p:nvPr/>
              </p:nvGrpSpPr>
              <p:grpSpPr>
                <a:xfrm>
                  <a:off x="8704664" y="2175338"/>
                  <a:ext cx="43735" cy="42098"/>
                  <a:chOff x="8704664" y="2175338"/>
                  <a:chExt cx="43735" cy="42098"/>
                </a:xfrm>
              </p:grpSpPr>
              <p:sp>
                <p:nvSpPr>
                  <p:cNvPr id="2500" name="Freeform 4078">
                    <a:extLst>
                      <a:ext uri="{FF2B5EF4-FFF2-40B4-BE49-F238E27FC236}">
                        <a16:creationId xmlns:a16="http://schemas.microsoft.com/office/drawing/2014/main" id="{D67F1103-2534-4CB4-B7D6-A129A02A42C1}"/>
                      </a:ext>
                    </a:extLst>
                  </p:cNvPr>
                  <p:cNvSpPr/>
                  <p:nvPr/>
                </p:nvSpPr>
                <p:spPr>
                  <a:xfrm>
                    <a:off x="8726532"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1" name="Freeform 4079">
                    <a:extLst>
                      <a:ext uri="{FF2B5EF4-FFF2-40B4-BE49-F238E27FC236}">
                        <a16:creationId xmlns:a16="http://schemas.microsoft.com/office/drawing/2014/main" id="{534514C3-BF6B-44FD-99DE-68D46A4CE3D2}"/>
                      </a:ext>
                    </a:extLst>
                  </p:cNvPr>
                  <p:cNvSpPr/>
                  <p:nvPr/>
                </p:nvSpPr>
                <p:spPr>
                  <a:xfrm>
                    <a:off x="8704664"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1" name="Graphic 38">
                  <a:extLst>
                    <a:ext uri="{FF2B5EF4-FFF2-40B4-BE49-F238E27FC236}">
                      <a16:creationId xmlns:a16="http://schemas.microsoft.com/office/drawing/2014/main" id="{191D90EE-5A83-4982-AF14-0AA62CAA2AE2}"/>
                    </a:ext>
                  </a:extLst>
                </p:cNvPr>
                <p:cNvGrpSpPr/>
                <p:nvPr/>
              </p:nvGrpSpPr>
              <p:grpSpPr>
                <a:xfrm>
                  <a:off x="8729818" y="2190211"/>
                  <a:ext cx="43861" cy="41972"/>
                  <a:chOff x="8729818" y="2190211"/>
                  <a:chExt cx="43861" cy="41972"/>
                </a:xfrm>
              </p:grpSpPr>
              <p:sp>
                <p:nvSpPr>
                  <p:cNvPr id="2498" name="Freeform 4081">
                    <a:extLst>
                      <a:ext uri="{FF2B5EF4-FFF2-40B4-BE49-F238E27FC236}">
                        <a16:creationId xmlns:a16="http://schemas.microsoft.com/office/drawing/2014/main" id="{1EADB825-70ED-4F5B-9CE5-8B657AB6A26F}"/>
                      </a:ext>
                    </a:extLst>
                  </p:cNvPr>
                  <p:cNvSpPr/>
                  <p:nvPr/>
                </p:nvSpPr>
                <p:spPr>
                  <a:xfrm>
                    <a:off x="8751813"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9" name="Freeform 4082">
                    <a:extLst>
                      <a:ext uri="{FF2B5EF4-FFF2-40B4-BE49-F238E27FC236}">
                        <a16:creationId xmlns:a16="http://schemas.microsoft.com/office/drawing/2014/main" id="{AA803614-9D28-4F19-B0FB-B11101E9E1FF}"/>
                      </a:ext>
                    </a:extLst>
                  </p:cNvPr>
                  <p:cNvSpPr/>
                  <p:nvPr/>
                </p:nvSpPr>
                <p:spPr>
                  <a:xfrm>
                    <a:off x="8729818" y="221126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2" name="Graphic 38">
                  <a:extLst>
                    <a:ext uri="{FF2B5EF4-FFF2-40B4-BE49-F238E27FC236}">
                      <a16:creationId xmlns:a16="http://schemas.microsoft.com/office/drawing/2014/main" id="{0808B07E-6A8E-41E3-BEC6-91A6F6204DDA}"/>
                    </a:ext>
                  </a:extLst>
                </p:cNvPr>
                <p:cNvGrpSpPr/>
                <p:nvPr/>
              </p:nvGrpSpPr>
              <p:grpSpPr>
                <a:xfrm>
                  <a:off x="8727290" y="2190211"/>
                  <a:ext cx="43735" cy="41972"/>
                  <a:chOff x="8727290" y="2190211"/>
                  <a:chExt cx="43735" cy="41972"/>
                </a:xfrm>
              </p:grpSpPr>
              <p:sp>
                <p:nvSpPr>
                  <p:cNvPr id="2496" name="Freeform 4084">
                    <a:extLst>
                      <a:ext uri="{FF2B5EF4-FFF2-40B4-BE49-F238E27FC236}">
                        <a16:creationId xmlns:a16="http://schemas.microsoft.com/office/drawing/2014/main" id="{EF4D500B-4976-444A-B767-E4DE9F428F94}"/>
                      </a:ext>
                    </a:extLst>
                  </p:cNvPr>
                  <p:cNvSpPr/>
                  <p:nvPr/>
                </p:nvSpPr>
                <p:spPr>
                  <a:xfrm>
                    <a:off x="874915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7" name="Freeform 4085">
                    <a:extLst>
                      <a:ext uri="{FF2B5EF4-FFF2-40B4-BE49-F238E27FC236}">
                        <a16:creationId xmlns:a16="http://schemas.microsoft.com/office/drawing/2014/main" id="{32244909-8C1F-4FD6-9141-DC11CF07BAD3}"/>
                      </a:ext>
                    </a:extLst>
                  </p:cNvPr>
                  <p:cNvSpPr/>
                  <p:nvPr/>
                </p:nvSpPr>
                <p:spPr>
                  <a:xfrm>
                    <a:off x="8727290"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3" name="Graphic 38">
                  <a:extLst>
                    <a:ext uri="{FF2B5EF4-FFF2-40B4-BE49-F238E27FC236}">
                      <a16:creationId xmlns:a16="http://schemas.microsoft.com/office/drawing/2014/main" id="{4AF57B95-B8A6-4D46-A1B2-482252405CDE}"/>
                    </a:ext>
                  </a:extLst>
                </p:cNvPr>
                <p:cNvGrpSpPr/>
                <p:nvPr/>
              </p:nvGrpSpPr>
              <p:grpSpPr>
                <a:xfrm>
                  <a:off x="8749158" y="2190211"/>
                  <a:ext cx="43735" cy="41972"/>
                  <a:chOff x="8749158" y="2190211"/>
                  <a:chExt cx="43735" cy="41972"/>
                </a:xfrm>
              </p:grpSpPr>
              <p:sp>
                <p:nvSpPr>
                  <p:cNvPr id="2494" name="Freeform 4087">
                    <a:extLst>
                      <a:ext uri="{FF2B5EF4-FFF2-40B4-BE49-F238E27FC236}">
                        <a16:creationId xmlns:a16="http://schemas.microsoft.com/office/drawing/2014/main" id="{39FCCD65-4AB0-488C-B083-9E80C6B309E3}"/>
                      </a:ext>
                    </a:extLst>
                  </p:cNvPr>
                  <p:cNvSpPr/>
                  <p:nvPr/>
                </p:nvSpPr>
                <p:spPr>
                  <a:xfrm>
                    <a:off x="8771026"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5" name="Freeform 4088">
                    <a:extLst>
                      <a:ext uri="{FF2B5EF4-FFF2-40B4-BE49-F238E27FC236}">
                        <a16:creationId xmlns:a16="http://schemas.microsoft.com/office/drawing/2014/main" id="{8E1EA1F1-740C-4042-B225-6F775053CC51}"/>
                      </a:ext>
                    </a:extLst>
                  </p:cNvPr>
                  <p:cNvSpPr/>
                  <p:nvPr/>
                </p:nvSpPr>
                <p:spPr>
                  <a:xfrm>
                    <a:off x="8749158"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4" name="Graphic 38">
                  <a:extLst>
                    <a:ext uri="{FF2B5EF4-FFF2-40B4-BE49-F238E27FC236}">
                      <a16:creationId xmlns:a16="http://schemas.microsoft.com/office/drawing/2014/main" id="{B52E2A31-5F1E-4496-BB61-75F36A53D673}"/>
                    </a:ext>
                  </a:extLst>
                </p:cNvPr>
                <p:cNvGrpSpPr/>
                <p:nvPr/>
              </p:nvGrpSpPr>
              <p:grpSpPr>
                <a:xfrm>
                  <a:off x="8748400" y="2190211"/>
                  <a:ext cx="43735" cy="41972"/>
                  <a:chOff x="8748400" y="2190211"/>
                  <a:chExt cx="43735" cy="41972"/>
                </a:xfrm>
              </p:grpSpPr>
              <p:sp>
                <p:nvSpPr>
                  <p:cNvPr id="2492" name="Freeform 4090">
                    <a:extLst>
                      <a:ext uri="{FF2B5EF4-FFF2-40B4-BE49-F238E27FC236}">
                        <a16:creationId xmlns:a16="http://schemas.microsoft.com/office/drawing/2014/main" id="{382BDB9D-3C5D-43C9-A60C-2F0DBA6F869D}"/>
                      </a:ext>
                    </a:extLst>
                  </p:cNvPr>
                  <p:cNvSpPr/>
                  <p:nvPr/>
                </p:nvSpPr>
                <p:spPr>
                  <a:xfrm>
                    <a:off x="8770267"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3" name="Freeform 4091">
                    <a:extLst>
                      <a:ext uri="{FF2B5EF4-FFF2-40B4-BE49-F238E27FC236}">
                        <a16:creationId xmlns:a16="http://schemas.microsoft.com/office/drawing/2014/main" id="{9D4738E9-C674-4E85-8C8C-838B1C5705F2}"/>
                      </a:ext>
                    </a:extLst>
                  </p:cNvPr>
                  <p:cNvSpPr/>
                  <p:nvPr/>
                </p:nvSpPr>
                <p:spPr>
                  <a:xfrm>
                    <a:off x="8748400"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5" name="Graphic 38">
                  <a:extLst>
                    <a:ext uri="{FF2B5EF4-FFF2-40B4-BE49-F238E27FC236}">
                      <a16:creationId xmlns:a16="http://schemas.microsoft.com/office/drawing/2014/main" id="{BFD07E4B-52A0-432C-BCBB-93218E6DF0E1}"/>
                    </a:ext>
                  </a:extLst>
                </p:cNvPr>
                <p:cNvGrpSpPr/>
                <p:nvPr/>
              </p:nvGrpSpPr>
              <p:grpSpPr>
                <a:xfrm>
                  <a:off x="8751181" y="2190211"/>
                  <a:ext cx="43861" cy="41972"/>
                  <a:chOff x="8751181" y="2190211"/>
                  <a:chExt cx="43861" cy="41972"/>
                </a:xfrm>
              </p:grpSpPr>
              <p:sp>
                <p:nvSpPr>
                  <p:cNvPr id="2490" name="Freeform 4093">
                    <a:extLst>
                      <a:ext uri="{FF2B5EF4-FFF2-40B4-BE49-F238E27FC236}">
                        <a16:creationId xmlns:a16="http://schemas.microsoft.com/office/drawing/2014/main" id="{1650C8C1-29C2-4012-80EA-46F675F31572}"/>
                      </a:ext>
                    </a:extLst>
                  </p:cNvPr>
                  <p:cNvSpPr/>
                  <p:nvPr/>
                </p:nvSpPr>
                <p:spPr>
                  <a:xfrm>
                    <a:off x="877304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1" name="Freeform 4094">
                    <a:extLst>
                      <a:ext uri="{FF2B5EF4-FFF2-40B4-BE49-F238E27FC236}">
                        <a16:creationId xmlns:a16="http://schemas.microsoft.com/office/drawing/2014/main" id="{49EB5414-8EE2-4C67-B6FE-28F53CA641C1}"/>
                      </a:ext>
                    </a:extLst>
                  </p:cNvPr>
                  <p:cNvSpPr/>
                  <p:nvPr/>
                </p:nvSpPr>
                <p:spPr>
                  <a:xfrm>
                    <a:off x="8751181" y="221126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6" name="Graphic 38">
                  <a:extLst>
                    <a:ext uri="{FF2B5EF4-FFF2-40B4-BE49-F238E27FC236}">
                      <a16:creationId xmlns:a16="http://schemas.microsoft.com/office/drawing/2014/main" id="{E537030A-BB40-4CAC-9B07-437C1B32C8DB}"/>
                    </a:ext>
                  </a:extLst>
                </p:cNvPr>
                <p:cNvGrpSpPr/>
                <p:nvPr/>
              </p:nvGrpSpPr>
              <p:grpSpPr>
                <a:xfrm>
                  <a:off x="8771026" y="2190211"/>
                  <a:ext cx="43735" cy="41972"/>
                  <a:chOff x="8771026" y="2190211"/>
                  <a:chExt cx="43735" cy="41972"/>
                </a:xfrm>
              </p:grpSpPr>
              <p:sp>
                <p:nvSpPr>
                  <p:cNvPr id="2488" name="Freeform 4096">
                    <a:extLst>
                      <a:ext uri="{FF2B5EF4-FFF2-40B4-BE49-F238E27FC236}">
                        <a16:creationId xmlns:a16="http://schemas.microsoft.com/office/drawing/2014/main" id="{F539AA82-C4C0-4DCB-99EB-8BC327415523}"/>
                      </a:ext>
                    </a:extLst>
                  </p:cNvPr>
                  <p:cNvSpPr/>
                  <p:nvPr/>
                </p:nvSpPr>
                <p:spPr>
                  <a:xfrm>
                    <a:off x="8792894"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9" name="Freeform 4097">
                    <a:extLst>
                      <a:ext uri="{FF2B5EF4-FFF2-40B4-BE49-F238E27FC236}">
                        <a16:creationId xmlns:a16="http://schemas.microsoft.com/office/drawing/2014/main" id="{94FD70BD-8484-4C9C-AC30-DF269387E520}"/>
                      </a:ext>
                    </a:extLst>
                  </p:cNvPr>
                  <p:cNvSpPr/>
                  <p:nvPr/>
                </p:nvSpPr>
                <p:spPr>
                  <a:xfrm>
                    <a:off x="8771026"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7" name="Graphic 38">
                  <a:extLst>
                    <a:ext uri="{FF2B5EF4-FFF2-40B4-BE49-F238E27FC236}">
                      <a16:creationId xmlns:a16="http://schemas.microsoft.com/office/drawing/2014/main" id="{8F3D4C70-98CB-4F74-B9A2-951787510F14}"/>
                    </a:ext>
                  </a:extLst>
                </p:cNvPr>
                <p:cNvGrpSpPr/>
                <p:nvPr/>
              </p:nvGrpSpPr>
              <p:grpSpPr>
                <a:xfrm>
                  <a:off x="8769130" y="2190211"/>
                  <a:ext cx="43735" cy="41972"/>
                  <a:chOff x="8769130" y="2190211"/>
                  <a:chExt cx="43735" cy="41972"/>
                </a:xfrm>
              </p:grpSpPr>
              <p:sp>
                <p:nvSpPr>
                  <p:cNvPr id="2486" name="Freeform 4099">
                    <a:extLst>
                      <a:ext uri="{FF2B5EF4-FFF2-40B4-BE49-F238E27FC236}">
                        <a16:creationId xmlns:a16="http://schemas.microsoft.com/office/drawing/2014/main" id="{010F7BE4-F4F3-48BE-9410-C0C5315D787A}"/>
                      </a:ext>
                    </a:extLst>
                  </p:cNvPr>
                  <p:cNvSpPr/>
                  <p:nvPr/>
                </p:nvSpPr>
                <p:spPr>
                  <a:xfrm>
                    <a:off x="879099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7" name="Freeform 4100">
                    <a:extLst>
                      <a:ext uri="{FF2B5EF4-FFF2-40B4-BE49-F238E27FC236}">
                        <a16:creationId xmlns:a16="http://schemas.microsoft.com/office/drawing/2014/main" id="{ADCE1FB8-6717-4C75-AD17-88613982EF5F}"/>
                      </a:ext>
                    </a:extLst>
                  </p:cNvPr>
                  <p:cNvSpPr/>
                  <p:nvPr/>
                </p:nvSpPr>
                <p:spPr>
                  <a:xfrm>
                    <a:off x="8769130"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8" name="Graphic 38">
                  <a:extLst>
                    <a:ext uri="{FF2B5EF4-FFF2-40B4-BE49-F238E27FC236}">
                      <a16:creationId xmlns:a16="http://schemas.microsoft.com/office/drawing/2014/main" id="{D79F5599-0986-4D12-BBA8-64EDF1736F3E}"/>
                    </a:ext>
                  </a:extLst>
                </p:cNvPr>
                <p:cNvGrpSpPr/>
                <p:nvPr/>
              </p:nvGrpSpPr>
              <p:grpSpPr>
                <a:xfrm>
                  <a:off x="8783287" y="2190211"/>
                  <a:ext cx="43735" cy="41972"/>
                  <a:chOff x="8783287" y="2190211"/>
                  <a:chExt cx="43735" cy="41972"/>
                </a:xfrm>
              </p:grpSpPr>
              <p:sp>
                <p:nvSpPr>
                  <p:cNvPr id="2484" name="Freeform 4102">
                    <a:extLst>
                      <a:ext uri="{FF2B5EF4-FFF2-40B4-BE49-F238E27FC236}">
                        <a16:creationId xmlns:a16="http://schemas.microsoft.com/office/drawing/2014/main" id="{150CCFC5-D117-4B20-811A-94DC2C7998A2}"/>
                      </a:ext>
                    </a:extLst>
                  </p:cNvPr>
                  <p:cNvSpPr/>
                  <p:nvPr/>
                </p:nvSpPr>
                <p:spPr>
                  <a:xfrm>
                    <a:off x="8805155"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5" name="Freeform 4103">
                    <a:extLst>
                      <a:ext uri="{FF2B5EF4-FFF2-40B4-BE49-F238E27FC236}">
                        <a16:creationId xmlns:a16="http://schemas.microsoft.com/office/drawing/2014/main" id="{BE81000C-6086-4461-9A58-3B8694B5A7FE}"/>
                      </a:ext>
                    </a:extLst>
                  </p:cNvPr>
                  <p:cNvSpPr/>
                  <p:nvPr/>
                </p:nvSpPr>
                <p:spPr>
                  <a:xfrm>
                    <a:off x="8783287"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9" name="Graphic 38">
                  <a:extLst>
                    <a:ext uri="{FF2B5EF4-FFF2-40B4-BE49-F238E27FC236}">
                      <a16:creationId xmlns:a16="http://schemas.microsoft.com/office/drawing/2014/main" id="{F8C9966A-9033-4657-BB18-4A904A791EAC}"/>
                    </a:ext>
                  </a:extLst>
                </p:cNvPr>
                <p:cNvGrpSpPr/>
                <p:nvPr/>
              </p:nvGrpSpPr>
              <p:grpSpPr>
                <a:xfrm>
                  <a:off x="8795422" y="2190211"/>
                  <a:ext cx="43735" cy="41972"/>
                  <a:chOff x="8795422" y="2190211"/>
                  <a:chExt cx="43735" cy="41972"/>
                </a:xfrm>
              </p:grpSpPr>
              <p:sp>
                <p:nvSpPr>
                  <p:cNvPr id="2482" name="Freeform 4105">
                    <a:extLst>
                      <a:ext uri="{FF2B5EF4-FFF2-40B4-BE49-F238E27FC236}">
                        <a16:creationId xmlns:a16="http://schemas.microsoft.com/office/drawing/2014/main" id="{6A2BF194-0D55-4D0E-AFDC-FAC78EC1A6E5}"/>
                      </a:ext>
                    </a:extLst>
                  </p:cNvPr>
                  <p:cNvSpPr/>
                  <p:nvPr/>
                </p:nvSpPr>
                <p:spPr>
                  <a:xfrm>
                    <a:off x="8817290"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3" name="Freeform 4106">
                    <a:extLst>
                      <a:ext uri="{FF2B5EF4-FFF2-40B4-BE49-F238E27FC236}">
                        <a16:creationId xmlns:a16="http://schemas.microsoft.com/office/drawing/2014/main" id="{F9C0AFE2-F6C2-40B5-89CD-3E2EA42B2F24}"/>
                      </a:ext>
                    </a:extLst>
                  </p:cNvPr>
                  <p:cNvSpPr/>
                  <p:nvPr/>
                </p:nvSpPr>
                <p:spPr>
                  <a:xfrm>
                    <a:off x="8795422"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0" name="Graphic 38">
                  <a:extLst>
                    <a:ext uri="{FF2B5EF4-FFF2-40B4-BE49-F238E27FC236}">
                      <a16:creationId xmlns:a16="http://schemas.microsoft.com/office/drawing/2014/main" id="{89444122-DBD3-43B3-84DB-C197F1B8C7BF}"/>
                    </a:ext>
                  </a:extLst>
                </p:cNvPr>
                <p:cNvGrpSpPr/>
                <p:nvPr/>
              </p:nvGrpSpPr>
              <p:grpSpPr>
                <a:xfrm>
                  <a:off x="8807683" y="2190211"/>
                  <a:ext cx="43735" cy="41972"/>
                  <a:chOff x="8807683" y="2190211"/>
                  <a:chExt cx="43735" cy="41972"/>
                </a:xfrm>
              </p:grpSpPr>
              <p:sp>
                <p:nvSpPr>
                  <p:cNvPr id="2480" name="Freeform 4108">
                    <a:extLst>
                      <a:ext uri="{FF2B5EF4-FFF2-40B4-BE49-F238E27FC236}">
                        <a16:creationId xmlns:a16="http://schemas.microsoft.com/office/drawing/2014/main" id="{A1698A0B-ACA9-4243-96D8-EBF6DCD7492D}"/>
                      </a:ext>
                    </a:extLst>
                  </p:cNvPr>
                  <p:cNvSpPr/>
                  <p:nvPr/>
                </p:nvSpPr>
                <p:spPr>
                  <a:xfrm>
                    <a:off x="8829551"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1" name="Freeform 4109">
                    <a:extLst>
                      <a:ext uri="{FF2B5EF4-FFF2-40B4-BE49-F238E27FC236}">
                        <a16:creationId xmlns:a16="http://schemas.microsoft.com/office/drawing/2014/main" id="{796EEE0C-C559-427B-A770-1AD66E7AE9A1}"/>
                      </a:ext>
                    </a:extLst>
                  </p:cNvPr>
                  <p:cNvSpPr/>
                  <p:nvPr/>
                </p:nvSpPr>
                <p:spPr>
                  <a:xfrm>
                    <a:off x="8807683"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1" name="Graphic 38">
                  <a:extLst>
                    <a:ext uri="{FF2B5EF4-FFF2-40B4-BE49-F238E27FC236}">
                      <a16:creationId xmlns:a16="http://schemas.microsoft.com/office/drawing/2014/main" id="{E3850137-0B31-450F-8D86-25B3F90810B0}"/>
                    </a:ext>
                  </a:extLst>
                </p:cNvPr>
                <p:cNvGrpSpPr/>
                <p:nvPr/>
              </p:nvGrpSpPr>
              <p:grpSpPr>
                <a:xfrm>
                  <a:off x="8819818" y="2190211"/>
                  <a:ext cx="43735" cy="41972"/>
                  <a:chOff x="8819818" y="2190211"/>
                  <a:chExt cx="43735" cy="41972"/>
                </a:xfrm>
              </p:grpSpPr>
              <p:sp>
                <p:nvSpPr>
                  <p:cNvPr id="2478" name="Freeform 4111">
                    <a:extLst>
                      <a:ext uri="{FF2B5EF4-FFF2-40B4-BE49-F238E27FC236}">
                        <a16:creationId xmlns:a16="http://schemas.microsoft.com/office/drawing/2014/main" id="{9848B0FB-EC76-46CF-B68C-00E9C8E3EA4F}"/>
                      </a:ext>
                    </a:extLst>
                  </p:cNvPr>
                  <p:cNvSpPr/>
                  <p:nvPr/>
                </p:nvSpPr>
                <p:spPr>
                  <a:xfrm>
                    <a:off x="8841685"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9" name="Freeform 4112">
                    <a:extLst>
                      <a:ext uri="{FF2B5EF4-FFF2-40B4-BE49-F238E27FC236}">
                        <a16:creationId xmlns:a16="http://schemas.microsoft.com/office/drawing/2014/main" id="{47496AEC-EC35-4591-9442-4DA745467684}"/>
                      </a:ext>
                    </a:extLst>
                  </p:cNvPr>
                  <p:cNvSpPr/>
                  <p:nvPr/>
                </p:nvSpPr>
                <p:spPr>
                  <a:xfrm>
                    <a:off x="8819818"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2" name="Graphic 38">
                  <a:extLst>
                    <a:ext uri="{FF2B5EF4-FFF2-40B4-BE49-F238E27FC236}">
                      <a16:creationId xmlns:a16="http://schemas.microsoft.com/office/drawing/2014/main" id="{416F93E0-6483-43F5-AE90-9A01EAABD802}"/>
                    </a:ext>
                  </a:extLst>
                </p:cNvPr>
                <p:cNvGrpSpPr/>
                <p:nvPr/>
              </p:nvGrpSpPr>
              <p:grpSpPr>
                <a:xfrm>
                  <a:off x="8828666" y="2233443"/>
                  <a:ext cx="43735" cy="42098"/>
                  <a:chOff x="8828666" y="2233443"/>
                  <a:chExt cx="43735" cy="42098"/>
                </a:xfrm>
              </p:grpSpPr>
              <p:sp>
                <p:nvSpPr>
                  <p:cNvPr id="2476" name="Freeform 4114">
                    <a:extLst>
                      <a:ext uri="{FF2B5EF4-FFF2-40B4-BE49-F238E27FC236}">
                        <a16:creationId xmlns:a16="http://schemas.microsoft.com/office/drawing/2014/main" id="{BDB479A1-907B-4868-8969-6C345100F3BD}"/>
                      </a:ext>
                    </a:extLst>
                  </p:cNvPr>
                  <p:cNvSpPr/>
                  <p:nvPr/>
                </p:nvSpPr>
                <p:spPr>
                  <a:xfrm>
                    <a:off x="8850534" y="223344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7" name="Freeform 4115">
                    <a:extLst>
                      <a:ext uri="{FF2B5EF4-FFF2-40B4-BE49-F238E27FC236}">
                        <a16:creationId xmlns:a16="http://schemas.microsoft.com/office/drawing/2014/main" id="{8B769E1E-6CB4-4BC2-88D2-DA3798635D5D}"/>
                      </a:ext>
                    </a:extLst>
                  </p:cNvPr>
                  <p:cNvSpPr/>
                  <p:nvPr/>
                </p:nvSpPr>
                <p:spPr>
                  <a:xfrm>
                    <a:off x="8828666" y="2254492"/>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3" name="Graphic 38">
                  <a:extLst>
                    <a:ext uri="{FF2B5EF4-FFF2-40B4-BE49-F238E27FC236}">
                      <a16:creationId xmlns:a16="http://schemas.microsoft.com/office/drawing/2014/main" id="{1D13A315-A55D-46DB-AA33-7D1F6A2BC269}"/>
                    </a:ext>
                  </a:extLst>
                </p:cNvPr>
                <p:cNvGrpSpPr/>
                <p:nvPr/>
              </p:nvGrpSpPr>
              <p:grpSpPr>
                <a:xfrm>
                  <a:off x="8831699" y="2280961"/>
                  <a:ext cx="43861" cy="42098"/>
                  <a:chOff x="8831699" y="2280961"/>
                  <a:chExt cx="43861" cy="42098"/>
                </a:xfrm>
              </p:grpSpPr>
              <p:sp>
                <p:nvSpPr>
                  <p:cNvPr id="2474" name="Freeform 4117">
                    <a:extLst>
                      <a:ext uri="{FF2B5EF4-FFF2-40B4-BE49-F238E27FC236}">
                        <a16:creationId xmlns:a16="http://schemas.microsoft.com/office/drawing/2014/main" id="{4D403742-4F47-4354-BC96-C99AEB7649BA}"/>
                      </a:ext>
                    </a:extLst>
                  </p:cNvPr>
                  <p:cNvSpPr/>
                  <p:nvPr/>
                </p:nvSpPr>
                <p:spPr>
                  <a:xfrm>
                    <a:off x="8853567"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5" name="Freeform 4118">
                    <a:extLst>
                      <a:ext uri="{FF2B5EF4-FFF2-40B4-BE49-F238E27FC236}">
                        <a16:creationId xmlns:a16="http://schemas.microsoft.com/office/drawing/2014/main" id="{0C8ADB28-51DB-46CE-AAF7-8D9C6398E029}"/>
                      </a:ext>
                    </a:extLst>
                  </p:cNvPr>
                  <p:cNvSpPr/>
                  <p:nvPr/>
                </p:nvSpPr>
                <p:spPr>
                  <a:xfrm>
                    <a:off x="8831699" y="230201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4" name="Graphic 38">
                  <a:extLst>
                    <a:ext uri="{FF2B5EF4-FFF2-40B4-BE49-F238E27FC236}">
                      <a16:creationId xmlns:a16="http://schemas.microsoft.com/office/drawing/2014/main" id="{2A973012-1D72-4B9D-87BE-9DEB6158F80E}"/>
                    </a:ext>
                  </a:extLst>
                </p:cNvPr>
                <p:cNvGrpSpPr/>
                <p:nvPr/>
              </p:nvGrpSpPr>
              <p:grpSpPr>
                <a:xfrm>
                  <a:off x="8835365" y="2280961"/>
                  <a:ext cx="43861" cy="42098"/>
                  <a:chOff x="8835365" y="2280961"/>
                  <a:chExt cx="43861" cy="42098"/>
                </a:xfrm>
              </p:grpSpPr>
              <p:sp>
                <p:nvSpPr>
                  <p:cNvPr id="2472" name="Freeform 4120">
                    <a:extLst>
                      <a:ext uri="{FF2B5EF4-FFF2-40B4-BE49-F238E27FC236}">
                        <a16:creationId xmlns:a16="http://schemas.microsoft.com/office/drawing/2014/main" id="{DCDB43FF-FF11-416D-9A9E-4677F488944B}"/>
                      </a:ext>
                    </a:extLst>
                  </p:cNvPr>
                  <p:cNvSpPr/>
                  <p:nvPr/>
                </p:nvSpPr>
                <p:spPr>
                  <a:xfrm>
                    <a:off x="8857233"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3" name="Freeform 4121">
                    <a:extLst>
                      <a:ext uri="{FF2B5EF4-FFF2-40B4-BE49-F238E27FC236}">
                        <a16:creationId xmlns:a16="http://schemas.microsoft.com/office/drawing/2014/main" id="{32A395E5-6BEE-439A-B32B-BE05EDDE2130}"/>
                      </a:ext>
                    </a:extLst>
                  </p:cNvPr>
                  <p:cNvSpPr/>
                  <p:nvPr/>
                </p:nvSpPr>
                <p:spPr>
                  <a:xfrm>
                    <a:off x="8835365" y="230201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5" name="Graphic 38">
                  <a:extLst>
                    <a:ext uri="{FF2B5EF4-FFF2-40B4-BE49-F238E27FC236}">
                      <a16:creationId xmlns:a16="http://schemas.microsoft.com/office/drawing/2014/main" id="{6E48F1E4-6B3A-408F-B13D-854C3479A4BD}"/>
                    </a:ext>
                  </a:extLst>
                </p:cNvPr>
                <p:cNvGrpSpPr/>
                <p:nvPr/>
              </p:nvGrpSpPr>
              <p:grpSpPr>
                <a:xfrm>
                  <a:off x="8848511" y="2280961"/>
                  <a:ext cx="43735" cy="42098"/>
                  <a:chOff x="8848511" y="2280961"/>
                  <a:chExt cx="43735" cy="42098"/>
                </a:xfrm>
              </p:grpSpPr>
              <p:sp>
                <p:nvSpPr>
                  <p:cNvPr id="2470" name="Freeform 4123">
                    <a:extLst>
                      <a:ext uri="{FF2B5EF4-FFF2-40B4-BE49-F238E27FC236}">
                        <a16:creationId xmlns:a16="http://schemas.microsoft.com/office/drawing/2014/main" id="{E425159C-9167-45CE-ACFA-4D840B2E9B7B}"/>
                      </a:ext>
                    </a:extLst>
                  </p:cNvPr>
                  <p:cNvSpPr/>
                  <p:nvPr/>
                </p:nvSpPr>
                <p:spPr>
                  <a:xfrm>
                    <a:off x="8870379"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1" name="Freeform 4124">
                    <a:extLst>
                      <a:ext uri="{FF2B5EF4-FFF2-40B4-BE49-F238E27FC236}">
                        <a16:creationId xmlns:a16="http://schemas.microsoft.com/office/drawing/2014/main" id="{C166AA3D-0BC9-4BD7-9FB3-D32FFAC508F0}"/>
                      </a:ext>
                    </a:extLst>
                  </p:cNvPr>
                  <p:cNvSpPr/>
                  <p:nvPr/>
                </p:nvSpPr>
                <p:spPr>
                  <a:xfrm>
                    <a:off x="8848511"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6" name="Graphic 38">
                  <a:extLst>
                    <a:ext uri="{FF2B5EF4-FFF2-40B4-BE49-F238E27FC236}">
                      <a16:creationId xmlns:a16="http://schemas.microsoft.com/office/drawing/2014/main" id="{FFAE5104-C239-4228-9B1C-DC53F04B8B64}"/>
                    </a:ext>
                  </a:extLst>
                </p:cNvPr>
                <p:cNvGrpSpPr/>
                <p:nvPr/>
              </p:nvGrpSpPr>
              <p:grpSpPr>
                <a:xfrm>
                  <a:off x="8862416" y="2280961"/>
                  <a:ext cx="43735" cy="42098"/>
                  <a:chOff x="8862416" y="2280961"/>
                  <a:chExt cx="43735" cy="42098"/>
                </a:xfrm>
              </p:grpSpPr>
              <p:sp>
                <p:nvSpPr>
                  <p:cNvPr id="2468" name="Freeform 4126">
                    <a:extLst>
                      <a:ext uri="{FF2B5EF4-FFF2-40B4-BE49-F238E27FC236}">
                        <a16:creationId xmlns:a16="http://schemas.microsoft.com/office/drawing/2014/main" id="{37159FEC-5297-42B9-8E5D-BA3A13600D0A}"/>
                      </a:ext>
                    </a:extLst>
                  </p:cNvPr>
                  <p:cNvSpPr/>
                  <p:nvPr/>
                </p:nvSpPr>
                <p:spPr>
                  <a:xfrm>
                    <a:off x="8884283"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9" name="Freeform 4127">
                    <a:extLst>
                      <a:ext uri="{FF2B5EF4-FFF2-40B4-BE49-F238E27FC236}">
                        <a16:creationId xmlns:a16="http://schemas.microsoft.com/office/drawing/2014/main" id="{478609EC-91E3-4F2E-A1D4-AC41ACBCD7E0}"/>
                      </a:ext>
                    </a:extLst>
                  </p:cNvPr>
                  <p:cNvSpPr/>
                  <p:nvPr/>
                </p:nvSpPr>
                <p:spPr>
                  <a:xfrm>
                    <a:off x="8862416"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7" name="Graphic 38">
                  <a:extLst>
                    <a:ext uri="{FF2B5EF4-FFF2-40B4-BE49-F238E27FC236}">
                      <a16:creationId xmlns:a16="http://schemas.microsoft.com/office/drawing/2014/main" id="{D61B1B39-252E-45F6-BD11-D67460357D88}"/>
                    </a:ext>
                  </a:extLst>
                </p:cNvPr>
                <p:cNvGrpSpPr/>
                <p:nvPr/>
              </p:nvGrpSpPr>
              <p:grpSpPr>
                <a:xfrm>
                  <a:off x="8877963" y="2280961"/>
                  <a:ext cx="43735" cy="42098"/>
                  <a:chOff x="8877963" y="2280961"/>
                  <a:chExt cx="43735" cy="42098"/>
                </a:xfrm>
              </p:grpSpPr>
              <p:sp>
                <p:nvSpPr>
                  <p:cNvPr id="2466" name="Freeform 4129">
                    <a:extLst>
                      <a:ext uri="{FF2B5EF4-FFF2-40B4-BE49-F238E27FC236}">
                        <a16:creationId xmlns:a16="http://schemas.microsoft.com/office/drawing/2014/main" id="{4C1E8FD2-D497-4D40-976C-3EDFB50D49BF}"/>
                      </a:ext>
                    </a:extLst>
                  </p:cNvPr>
                  <p:cNvSpPr/>
                  <p:nvPr/>
                </p:nvSpPr>
                <p:spPr>
                  <a:xfrm>
                    <a:off x="8899831"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7" name="Freeform 4130">
                    <a:extLst>
                      <a:ext uri="{FF2B5EF4-FFF2-40B4-BE49-F238E27FC236}">
                        <a16:creationId xmlns:a16="http://schemas.microsoft.com/office/drawing/2014/main" id="{57780B1A-4A30-4AF7-A608-EC056797E334}"/>
                      </a:ext>
                    </a:extLst>
                  </p:cNvPr>
                  <p:cNvSpPr/>
                  <p:nvPr/>
                </p:nvSpPr>
                <p:spPr>
                  <a:xfrm>
                    <a:off x="8877963"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8" name="Graphic 38">
                  <a:extLst>
                    <a:ext uri="{FF2B5EF4-FFF2-40B4-BE49-F238E27FC236}">
                      <a16:creationId xmlns:a16="http://schemas.microsoft.com/office/drawing/2014/main" id="{7E95BA54-3040-4777-9742-0DEBFAF21504}"/>
                    </a:ext>
                  </a:extLst>
                </p:cNvPr>
                <p:cNvGrpSpPr/>
                <p:nvPr/>
              </p:nvGrpSpPr>
              <p:grpSpPr>
                <a:xfrm>
                  <a:off x="8887823" y="2280961"/>
                  <a:ext cx="43735" cy="42098"/>
                  <a:chOff x="8887823" y="2280961"/>
                  <a:chExt cx="43735" cy="42098"/>
                </a:xfrm>
              </p:grpSpPr>
              <p:sp>
                <p:nvSpPr>
                  <p:cNvPr id="2464" name="Freeform 4132">
                    <a:extLst>
                      <a:ext uri="{FF2B5EF4-FFF2-40B4-BE49-F238E27FC236}">
                        <a16:creationId xmlns:a16="http://schemas.microsoft.com/office/drawing/2014/main" id="{A192FC01-6AF5-43C8-A86E-36E926DA921F}"/>
                      </a:ext>
                    </a:extLst>
                  </p:cNvPr>
                  <p:cNvSpPr/>
                  <p:nvPr/>
                </p:nvSpPr>
                <p:spPr>
                  <a:xfrm>
                    <a:off x="8909690"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5" name="Freeform 4133">
                    <a:extLst>
                      <a:ext uri="{FF2B5EF4-FFF2-40B4-BE49-F238E27FC236}">
                        <a16:creationId xmlns:a16="http://schemas.microsoft.com/office/drawing/2014/main" id="{6755FDE2-1673-4DD0-A667-4A56609B91BA}"/>
                      </a:ext>
                    </a:extLst>
                  </p:cNvPr>
                  <p:cNvSpPr/>
                  <p:nvPr/>
                </p:nvSpPr>
                <p:spPr>
                  <a:xfrm>
                    <a:off x="8887823"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9" name="Graphic 38">
                  <a:extLst>
                    <a:ext uri="{FF2B5EF4-FFF2-40B4-BE49-F238E27FC236}">
                      <a16:creationId xmlns:a16="http://schemas.microsoft.com/office/drawing/2014/main" id="{F206A098-6C2F-4E39-A7C0-1066BE6BCFAD}"/>
                    </a:ext>
                  </a:extLst>
                </p:cNvPr>
                <p:cNvGrpSpPr/>
                <p:nvPr/>
              </p:nvGrpSpPr>
              <p:grpSpPr>
                <a:xfrm>
                  <a:off x="8924859" y="2280961"/>
                  <a:ext cx="43735" cy="42098"/>
                  <a:chOff x="8924859" y="2280961"/>
                  <a:chExt cx="43735" cy="42098"/>
                </a:xfrm>
              </p:grpSpPr>
              <p:sp>
                <p:nvSpPr>
                  <p:cNvPr id="2462" name="Freeform 4135">
                    <a:extLst>
                      <a:ext uri="{FF2B5EF4-FFF2-40B4-BE49-F238E27FC236}">
                        <a16:creationId xmlns:a16="http://schemas.microsoft.com/office/drawing/2014/main" id="{F8667A20-2687-4D3E-A3DD-0680F0E0D163}"/>
                      </a:ext>
                    </a:extLst>
                  </p:cNvPr>
                  <p:cNvSpPr/>
                  <p:nvPr/>
                </p:nvSpPr>
                <p:spPr>
                  <a:xfrm>
                    <a:off x="8946727"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3" name="Freeform 4136">
                    <a:extLst>
                      <a:ext uri="{FF2B5EF4-FFF2-40B4-BE49-F238E27FC236}">
                        <a16:creationId xmlns:a16="http://schemas.microsoft.com/office/drawing/2014/main" id="{F09B180E-F116-436B-B92E-3257ED339818}"/>
                      </a:ext>
                    </a:extLst>
                  </p:cNvPr>
                  <p:cNvSpPr/>
                  <p:nvPr/>
                </p:nvSpPr>
                <p:spPr>
                  <a:xfrm>
                    <a:off x="8924859"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0" name="Graphic 38">
                  <a:extLst>
                    <a:ext uri="{FF2B5EF4-FFF2-40B4-BE49-F238E27FC236}">
                      <a16:creationId xmlns:a16="http://schemas.microsoft.com/office/drawing/2014/main" id="{30209A9C-9DBC-4B4A-9E73-5C5219C7A0E1}"/>
                    </a:ext>
                  </a:extLst>
                </p:cNvPr>
                <p:cNvGrpSpPr/>
                <p:nvPr/>
              </p:nvGrpSpPr>
              <p:grpSpPr>
                <a:xfrm>
                  <a:off x="8949760" y="2280961"/>
                  <a:ext cx="43735" cy="42098"/>
                  <a:chOff x="8949760" y="2280961"/>
                  <a:chExt cx="43735" cy="42098"/>
                </a:xfrm>
              </p:grpSpPr>
              <p:sp>
                <p:nvSpPr>
                  <p:cNvPr id="2460" name="Freeform 4138">
                    <a:extLst>
                      <a:ext uri="{FF2B5EF4-FFF2-40B4-BE49-F238E27FC236}">
                        <a16:creationId xmlns:a16="http://schemas.microsoft.com/office/drawing/2014/main" id="{0F33111F-9F78-4A24-8208-D92D85B3B3CE}"/>
                      </a:ext>
                    </a:extLst>
                  </p:cNvPr>
                  <p:cNvSpPr/>
                  <p:nvPr/>
                </p:nvSpPr>
                <p:spPr>
                  <a:xfrm>
                    <a:off x="8971628"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1" name="Freeform 4139">
                    <a:extLst>
                      <a:ext uri="{FF2B5EF4-FFF2-40B4-BE49-F238E27FC236}">
                        <a16:creationId xmlns:a16="http://schemas.microsoft.com/office/drawing/2014/main" id="{D7A88614-B3B2-4BB0-9332-5B203ADDCBA9}"/>
                      </a:ext>
                    </a:extLst>
                  </p:cNvPr>
                  <p:cNvSpPr/>
                  <p:nvPr/>
                </p:nvSpPr>
                <p:spPr>
                  <a:xfrm>
                    <a:off x="8949760"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1" name="Graphic 38">
                  <a:extLst>
                    <a:ext uri="{FF2B5EF4-FFF2-40B4-BE49-F238E27FC236}">
                      <a16:creationId xmlns:a16="http://schemas.microsoft.com/office/drawing/2014/main" id="{94170305-D570-44A9-A980-0EBA1C741451}"/>
                    </a:ext>
                  </a:extLst>
                </p:cNvPr>
                <p:cNvGrpSpPr/>
                <p:nvPr/>
              </p:nvGrpSpPr>
              <p:grpSpPr>
                <a:xfrm>
                  <a:off x="8941544" y="2280961"/>
                  <a:ext cx="43735" cy="42098"/>
                  <a:chOff x="8941544" y="2280961"/>
                  <a:chExt cx="43735" cy="42098"/>
                </a:xfrm>
              </p:grpSpPr>
              <p:sp>
                <p:nvSpPr>
                  <p:cNvPr id="2458" name="Freeform 4141">
                    <a:extLst>
                      <a:ext uri="{FF2B5EF4-FFF2-40B4-BE49-F238E27FC236}">
                        <a16:creationId xmlns:a16="http://schemas.microsoft.com/office/drawing/2014/main" id="{6CADEE4F-5D4D-42A6-A185-DD91BB5FCBEE}"/>
                      </a:ext>
                    </a:extLst>
                  </p:cNvPr>
                  <p:cNvSpPr/>
                  <p:nvPr/>
                </p:nvSpPr>
                <p:spPr>
                  <a:xfrm>
                    <a:off x="8963412"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9" name="Freeform 4142">
                    <a:extLst>
                      <a:ext uri="{FF2B5EF4-FFF2-40B4-BE49-F238E27FC236}">
                        <a16:creationId xmlns:a16="http://schemas.microsoft.com/office/drawing/2014/main" id="{B19A263B-CD9B-4AF0-A59C-16E0CF2B5D32}"/>
                      </a:ext>
                    </a:extLst>
                  </p:cNvPr>
                  <p:cNvSpPr/>
                  <p:nvPr/>
                </p:nvSpPr>
                <p:spPr>
                  <a:xfrm>
                    <a:off x="8941544"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2" name="Graphic 38">
                  <a:extLst>
                    <a:ext uri="{FF2B5EF4-FFF2-40B4-BE49-F238E27FC236}">
                      <a16:creationId xmlns:a16="http://schemas.microsoft.com/office/drawing/2014/main" id="{BBCBDC8C-190C-44AD-A34C-15F949D23393}"/>
                    </a:ext>
                  </a:extLst>
                </p:cNvPr>
                <p:cNvGrpSpPr/>
                <p:nvPr/>
              </p:nvGrpSpPr>
              <p:grpSpPr>
                <a:xfrm>
                  <a:off x="8963412" y="2280961"/>
                  <a:ext cx="43735" cy="42098"/>
                  <a:chOff x="8963412" y="2280961"/>
                  <a:chExt cx="43735" cy="42098"/>
                </a:xfrm>
              </p:grpSpPr>
              <p:sp>
                <p:nvSpPr>
                  <p:cNvPr id="2456" name="Freeform 4144">
                    <a:extLst>
                      <a:ext uri="{FF2B5EF4-FFF2-40B4-BE49-F238E27FC236}">
                        <a16:creationId xmlns:a16="http://schemas.microsoft.com/office/drawing/2014/main" id="{F9AFE2DD-F867-4C3A-9018-3AB641383149}"/>
                      </a:ext>
                    </a:extLst>
                  </p:cNvPr>
                  <p:cNvSpPr/>
                  <p:nvPr/>
                </p:nvSpPr>
                <p:spPr>
                  <a:xfrm>
                    <a:off x="8985280"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7" name="Freeform 4145">
                    <a:extLst>
                      <a:ext uri="{FF2B5EF4-FFF2-40B4-BE49-F238E27FC236}">
                        <a16:creationId xmlns:a16="http://schemas.microsoft.com/office/drawing/2014/main" id="{8F727FDC-E007-4207-9358-15BB64A75D89}"/>
                      </a:ext>
                    </a:extLst>
                  </p:cNvPr>
                  <p:cNvSpPr/>
                  <p:nvPr/>
                </p:nvSpPr>
                <p:spPr>
                  <a:xfrm>
                    <a:off x="8963412"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3" name="Graphic 38">
                  <a:extLst>
                    <a:ext uri="{FF2B5EF4-FFF2-40B4-BE49-F238E27FC236}">
                      <a16:creationId xmlns:a16="http://schemas.microsoft.com/office/drawing/2014/main" id="{1A4C973C-AF4D-4EA8-B9F1-752B178E83EF}"/>
                    </a:ext>
                  </a:extLst>
                </p:cNvPr>
                <p:cNvGrpSpPr/>
                <p:nvPr/>
              </p:nvGrpSpPr>
              <p:grpSpPr>
                <a:xfrm>
                  <a:off x="9084506" y="2280961"/>
                  <a:ext cx="43735" cy="42098"/>
                  <a:chOff x="9084506" y="2280961"/>
                  <a:chExt cx="43735" cy="42098"/>
                </a:xfrm>
              </p:grpSpPr>
              <p:sp>
                <p:nvSpPr>
                  <p:cNvPr id="2454" name="Freeform 4147">
                    <a:extLst>
                      <a:ext uri="{FF2B5EF4-FFF2-40B4-BE49-F238E27FC236}">
                        <a16:creationId xmlns:a16="http://schemas.microsoft.com/office/drawing/2014/main" id="{82178F4B-E144-4C3A-B24B-6A7D523A6840}"/>
                      </a:ext>
                    </a:extLst>
                  </p:cNvPr>
                  <p:cNvSpPr/>
                  <p:nvPr/>
                </p:nvSpPr>
                <p:spPr>
                  <a:xfrm>
                    <a:off x="9106374"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5" name="Freeform 4148">
                    <a:extLst>
                      <a:ext uri="{FF2B5EF4-FFF2-40B4-BE49-F238E27FC236}">
                        <a16:creationId xmlns:a16="http://schemas.microsoft.com/office/drawing/2014/main" id="{B9CD9B75-DF0C-41F9-95EF-819D7FF19BB2}"/>
                      </a:ext>
                    </a:extLst>
                  </p:cNvPr>
                  <p:cNvSpPr/>
                  <p:nvPr/>
                </p:nvSpPr>
                <p:spPr>
                  <a:xfrm>
                    <a:off x="9084506"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sp>
            <p:nvSpPr>
              <p:cNvPr id="2354" name="Freeform 4149">
                <a:extLst>
                  <a:ext uri="{FF2B5EF4-FFF2-40B4-BE49-F238E27FC236}">
                    <a16:creationId xmlns:a16="http://schemas.microsoft.com/office/drawing/2014/main" id="{1B1E5E7B-8C89-4095-86DA-B387540FFB63}"/>
                  </a:ext>
                </a:extLst>
              </p:cNvPr>
              <p:cNvSpPr/>
              <p:nvPr/>
            </p:nvSpPr>
            <p:spPr>
              <a:xfrm>
                <a:off x="5374694" y="1632094"/>
                <a:ext cx="3749376" cy="671302"/>
              </a:xfrm>
              <a:custGeom>
                <a:avLst/>
                <a:gdLst>
                  <a:gd name="connsiteX0" fmla="*/ 0 w 3749376"/>
                  <a:gd name="connsiteY0" fmla="*/ 0 h 671302"/>
                  <a:gd name="connsiteX1" fmla="*/ 21109 w 3749376"/>
                  <a:gd name="connsiteY1" fmla="*/ 0 h 671302"/>
                  <a:gd name="connsiteX2" fmla="*/ 21109 w 3749376"/>
                  <a:gd name="connsiteY2" fmla="*/ 9327 h 671302"/>
                  <a:gd name="connsiteX3" fmla="*/ 28946 w 3749376"/>
                  <a:gd name="connsiteY3" fmla="*/ 9327 h 671302"/>
                  <a:gd name="connsiteX4" fmla="*/ 28946 w 3749376"/>
                  <a:gd name="connsiteY4" fmla="*/ 11974 h 671302"/>
                  <a:gd name="connsiteX5" fmla="*/ 77359 w 3749376"/>
                  <a:gd name="connsiteY5" fmla="*/ 11974 h 671302"/>
                  <a:gd name="connsiteX6" fmla="*/ 77359 w 3749376"/>
                  <a:gd name="connsiteY6" fmla="*/ 25082 h 671302"/>
                  <a:gd name="connsiteX7" fmla="*/ 100996 w 3749376"/>
                  <a:gd name="connsiteY7" fmla="*/ 25082 h 671302"/>
                  <a:gd name="connsiteX8" fmla="*/ 214254 w 3749376"/>
                  <a:gd name="connsiteY8" fmla="*/ 25082 h 671302"/>
                  <a:gd name="connsiteX9" fmla="*/ 214254 w 3749376"/>
                  <a:gd name="connsiteY9" fmla="*/ 43989 h 671302"/>
                  <a:gd name="connsiteX10" fmla="*/ 248635 w 3749376"/>
                  <a:gd name="connsiteY10" fmla="*/ 43989 h 671302"/>
                  <a:gd name="connsiteX11" fmla="*/ 248635 w 3749376"/>
                  <a:gd name="connsiteY11" fmla="*/ 55585 h 671302"/>
                  <a:gd name="connsiteX12" fmla="*/ 309941 w 3749376"/>
                  <a:gd name="connsiteY12" fmla="*/ 55585 h 671302"/>
                  <a:gd name="connsiteX13" fmla="*/ 309941 w 3749376"/>
                  <a:gd name="connsiteY13" fmla="*/ 63399 h 671302"/>
                  <a:gd name="connsiteX14" fmla="*/ 338761 w 3749376"/>
                  <a:gd name="connsiteY14" fmla="*/ 63399 h 671302"/>
                  <a:gd name="connsiteX15" fmla="*/ 338761 w 3749376"/>
                  <a:gd name="connsiteY15" fmla="*/ 86087 h 671302"/>
                  <a:gd name="connsiteX16" fmla="*/ 372258 w 3749376"/>
                  <a:gd name="connsiteY16" fmla="*/ 86087 h 671302"/>
                  <a:gd name="connsiteX17" fmla="*/ 372258 w 3749376"/>
                  <a:gd name="connsiteY17" fmla="*/ 96297 h 671302"/>
                  <a:gd name="connsiteX18" fmla="*/ 410558 w 3749376"/>
                  <a:gd name="connsiteY18" fmla="*/ 96297 h 671302"/>
                  <a:gd name="connsiteX19" fmla="*/ 410558 w 3749376"/>
                  <a:gd name="connsiteY19" fmla="*/ 108145 h 671302"/>
                  <a:gd name="connsiteX20" fmla="*/ 428507 w 3749376"/>
                  <a:gd name="connsiteY20" fmla="*/ 108145 h 671302"/>
                  <a:gd name="connsiteX21" fmla="*/ 428507 w 3749376"/>
                  <a:gd name="connsiteY21" fmla="*/ 116337 h 671302"/>
                  <a:gd name="connsiteX22" fmla="*/ 477552 w 3749376"/>
                  <a:gd name="connsiteY22" fmla="*/ 116337 h 671302"/>
                  <a:gd name="connsiteX23" fmla="*/ 477552 w 3749376"/>
                  <a:gd name="connsiteY23" fmla="*/ 132849 h 671302"/>
                  <a:gd name="connsiteX24" fmla="*/ 503465 w 3749376"/>
                  <a:gd name="connsiteY24" fmla="*/ 132849 h 671302"/>
                  <a:gd name="connsiteX25" fmla="*/ 503465 w 3749376"/>
                  <a:gd name="connsiteY25" fmla="*/ 149739 h 671302"/>
                  <a:gd name="connsiteX26" fmla="*/ 509658 w 3749376"/>
                  <a:gd name="connsiteY26" fmla="*/ 149739 h 671302"/>
                  <a:gd name="connsiteX27" fmla="*/ 509658 w 3749376"/>
                  <a:gd name="connsiteY27" fmla="*/ 170410 h 671302"/>
                  <a:gd name="connsiteX28" fmla="*/ 515220 w 3749376"/>
                  <a:gd name="connsiteY28" fmla="*/ 170410 h 671302"/>
                  <a:gd name="connsiteX29" fmla="*/ 515220 w 3749376"/>
                  <a:gd name="connsiteY29" fmla="*/ 187803 h 671302"/>
                  <a:gd name="connsiteX30" fmla="*/ 520655 w 3749376"/>
                  <a:gd name="connsiteY30" fmla="*/ 187803 h 671302"/>
                  <a:gd name="connsiteX31" fmla="*/ 520655 w 3749376"/>
                  <a:gd name="connsiteY31" fmla="*/ 203811 h 671302"/>
                  <a:gd name="connsiteX32" fmla="*/ 527987 w 3749376"/>
                  <a:gd name="connsiteY32" fmla="*/ 203811 h 671302"/>
                  <a:gd name="connsiteX33" fmla="*/ 527987 w 3749376"/>
                  <a:gd name="connsiteY33" fmla="*/ 213390 h 671302"/>
                  <a:gd name="connsiteX34" fmla="*/ 535824 w 3749376"/>
                  <a:gd name="connsiteY34" fmla="*/ 213390 h 671302"/>
                  <a:gd name="connsiteX35" fmla="*/ 535824 w 3749376"/>
                  <a:gd name="connsiteY35" fmla="*/ 226499 h 671302"/>
                  <a:gd name="connsiteX36" fmla="*/ 567298 w 3749376"/>
                  <a:gd name="connsiteY36" fmla="*/ 226499 h 671302"/>
                  <a:gd name="connsiteX37" fmla="*/ 567298 w 3749376"/>
                  <a:gd name="connsiteY37" fmla="*/ 230532 h 671302"/>
                  <a:gd name="connsiteX38" fmla="*/ 613309 w 3749376"/>
                  <a:gd name="connsiteY38" fmla="*/ 230532 h 671302"/>
                  <a:gd name="connsiteX39" fmla="*/ 613309 w 3749376"/>
                  <a:gd name="connsiteY39" fmla="*/ 242758 h 671302"/>
                  <a:gd name="connsiteX40" fmla="*/ 705078 w 3749376"/>
                  <a:gd name="connsiteY40" fmla="*/ 242758 h 671302"/>
                  <a:gd name="connsiteX41" fmla="*/ 705078 w 3749376"/>
                  <a:gd name="connsiteY41" fmla="*/ 248556 h 671302"/>
                  <a:gd name="connsiteX42" fmla="*/ 774094 w 3749376"/>
                  <a:gd name="connsiteY42" fmla="*/ 248556 h 671302"/>
                  <a:gd name="connsiteX43" fmla="*/ 774094 w 3749376"/>
                  <a:gd name="connsiteY43" fmla="*/ 255614 h 671302"/>
                  <a:gd name="connsiteX44" fmla="*/ 788125 w 3749376"/>
                  <a:gd name="connsiteY44" fmla="*/ 255614 h 671302"/>
                  <a:gd name="connsiteX45" fmla="*/ 788125 w 3749376"/>
                  <a:gd name="connsiteY45" fmla="*/ 261916 h 671302"/>
                  <a:gd name="connsiteX46" fmla="*/ 864725 w 3749376"/>
                  <a:gd name="connsiteY46" fmla="*/ 261916 h 671302"/>
                  <a:gd name="connsiteX47" fmla="*/ 864725 w 3749376"/>
                  <a:gd name="connsiteY47" fmla="*/ 275655 h 671302"/>
                  <a:gd name="connsiteX48" fmla="*/ 911495 w 3749376"/>
                  <a:gd name="connsiteY48" fmla="*/ 275655 h 671302"/>
                  <a:gd name="connsiteX49" fmla="*/ 911495 w 3749376"/>
                  <a:gd name="connsiteY49" fmla="*/ 288385 h 671302"/>
                  <a:gd name="connsiteX50" fmla="*/ 989738 w 3749376"/>
                  <a:gd name="connsiteY50" fmla="*/ 288385 h 671302"/>
                  <a:gd name="connsiteX51" fmla="*/ 989738 w 3749376"/>
                  <a:gd name="connsiteY51" fmla="*/ 337290 h 671302"/>
                  <a:gd name="connsiteX52" fmla="*/ 1046873 w 3749376"/>
                  <a:gd name="connsiteY52" fmla="*/ 337290 h 671302"/>
                  <a:gd name="connsiteX53" fmla="*/ 1046873 w 3749376"/>
                  <a:gd name="connsiteY53" fmla="*/ 340189 h 671302"/>
                  <a:gd name="connsiteX54" fmla="*/ 1082898 w 3749376"/>
                  <a:gd name="connsiteY54" fmla="*/ 340189 h 671302"/>
                  <a:gd name="connsiteX55" fmla="*/ 1082898 w 3749376"/>
                  <a:gd name="connsiteY55" fmla="*/ 344852 h 671302"/>
                  <a:gd name="connsiteX56" fmla="*/ 1125748 w 3749376"/>
                  <a:gd name="connsiteY56" fmla="*/ 344852 h 671302"/>
                  <a:gd name="connsiteX57" fmla="*/ 1125748 w 3749376"/>
                  <a:gd name="connsiteY57" fmla="*/ 353297 h 671302"/>
                  <a:gd name="connsiteX58" fmla="*/ 1211576 w 3749376"/>
                  <a:gd name="connsiteY58" fmla="*/ 353297 h 671302"/>
                  <a:gd name="connsiteX59" fmla="*/ 1211576 w 3749376"/>
                  <a:gd name="connsiteY59" fmla="*/ 356448 h 671302"/>
                  <a:gd name="connsiteX60" fmla="*/ 1239764 w 3749376"/>
                  <a:gd name="connsiteY60" fmla="*/ 356448 h 671302"/>
                  <a:gd name="connsiteX61" fmla="*/ 1285396 w 3749376"/>
                  <a:gd name="connsiteY61" fmla="*/ 356448 h 671302"/>
                  <a:gd name="connsiteX62" fmla="*/ 1285396 w 3749376"/>
                  <a:gd name="connsiteY62" fmla="*/ 360860 h 671302"/>
                  <a:gd name="connsiteX63" fmla="*/ 1355802 w 3749376"/>
                  <a:gd name="connsiteY63" fmla="*/ 360860 h 671302"/>
                  <a:gd name="connsiteX64" fmla="*/ 1355802 w 3749376"/>
                  <a:gd name="connsiteY64" fmla="*/ 366028 h 671302"/>
                  <a:gd name="connsiteX65" fmla="*/ 1384875 w 3749376"/>
                  <a:gd name="connsiteY65" fmla="*/ 366028 h 671302"/>
                  <a:gd name="connsiteX66" fmla="*/ 1384875 w 3749376"/>
                  <a:gd name="connsiteY66" fmla="*/ 371574 h 671302"/>
                  <a:gd name="connsiteX67" fmla="*/ 1447066 w 3749376"/>
                  <a:gd name="connsiteY67" fmla="*/ 371574 h 671302"/>
                  <a:gd name="connsiteX68" fmla="*/ 1447066 w 3749376"/>
                  <a:gd name="connsiteY68" fmla="*/ 378254 h 671302"/>
                  <a:gd name="connsiteX69" fmla="*/ 1457431 w 3749376"/>
                  <a:gd name="connsiteY69" fmla="*/ 378254 h 671302"/>
                  <a:gd name="connsiteX70" fmla="*/ 1457431 w 3749376"/>
                  <a:gd name="connsiteY70" fmla="*/ 385564 h 671302"/>
                  <a:gd name="connsiteX71" fmla="*/ 1505085 w 3749376"/>
                  <a:gd name="connsiteY71" fmla="*/ 385564 h 671302"/>
                  <a:gd name="connsiteX72" fmla="*/ 1505085 w 3749376"/>
                  <a:gd name="connsiteY72" fmla="*/ 390732 h 671302"/>
                  <a:gd name="connsiteX73" fmla="*/ 1511531 w 3749376"/>
                  <a:gd name="connsiteY73" fmla="*/ 390732 h 671302"/>
                  <a:gd name="connsiteX74" fmla="*/ 1511531 w 3749376"/>
                  <a:gd name="connsiteY74" fmla="*/ 396278 h 671302"/>
                  <a:gd name="connsiteX75" fmla="*/ 1525309 w 3749376"/>
                  <a:gd name="connsiteY75" fmla="*/ 396278 h 671302"/>
                  <a:gd name="connsiteX76" fmla="*/ 1577767 w 3749376"/>
                  <a:gd name="connsiteY76" fmla="*/ 396278 h 671302"/>
                  <a:gd name="connsiteX77" fmla="*/ 1577767 w 3749376"/>
                  <a:gd name="connsiteY77" fmla="*/ 405605 h 671302"/>
                  <a:gd name="connsiteX78" fmla="*/ 1653735 w 3749376"/>
                  <a:gd name="connsiteY78" fmla="*/ 405605 h 671302"/>
                  <a:gd name="connsiteX79" fmla="*/ 1653735 w 3749376"/>
                  <a:gd name="connsiteY79" fmla="*/ 415436 h 671302"/>
                  <a:gd name="connsiteX80" fmla="*/ 1676488 w 3749376"/>
                  <a:gd name="connsiteY80" fmla="*/ 415436 h 671302"/>
                  <a:gd name="connsiteX81" fmla="*/ 1676488 w 3749376"/>
                  <a:gd name="connsiteY81" fmla="*/ 420352 h 671302"/>
                  <a:gd name="connsiteX82" fmla="*/ 1734507 w 3749376"/>
                  <a:gd name="connsiteY82" fmla="*/ 420352 h 671302"/>
                  <a:gd name="connsiteX83" fmla="*/ 1734507 w 3749376"/>
                  <a:gd name="connsiteY83" fmla="*/ 426528 h 671302"/>
                  <a:gd name="connsiteX84" fmla="*/ 1846374 w 3749376"/>
                  <a:gd name="connsiteY84" fmla="*/ 426528 h 671302"/>
                  <a:gd name="connsiteX85" fmla="*/ 1894154 w 3749376"/>
                  <a:gd name="connsiteY85" fmla="*/ 426528 h 671302"/>
                  <a:gd name="connsiteX86" fmla="*/ 1894154 w 3749376"/>
                  <a:gd name="connsiteY86" fmla="*/ 432578 h 671302"/>
                  <a:gd name="connsiteX87" fmla="*/ 1945727 w 3749376"/>
                  <a:gd name="connsiteY87" fmla="*/ 432578 h 671302"/>
                  <a:gd name="connsiteX88" fmla="*/ 1945727 w 3749376"/>
                  <a:gd name="connsiteY88" fmla="*/ 439006 h 671302"/>
                  <a:gd name="connsiteX89" fmla="*/ 2040656 w 3749376"/>
                  <a:gd name="connsiteY89" fmla="*/ 439006 h 671302"/>
                  <a:gd name="connsiteX90" fmla="*/ 2040656 w 3749376"/>
                  <a:gd name="connsiteY90" fmla="*/ 450350 h 671302"/>
                  <a:gd name="connsiteX91" fmla="*/ 2040656 w 3749376"/>
                  <a:gd name="connsiteY91" fmla="*/ 461946 h 671302"/>
                  <a:gd name="connsiteX92" fmla="*/ 2091091 w 3749376"/>
                  <a:gd name="connsiteY92" fmla="*/ 461946 h 671302"/>
                  <a:gd name="connsiteX93" fmla="*/ 2091091 w 3749376"/>
                  <a:gd name="connsiteY93" fmla="*/ 467240 h 671302"/>
                  <a:gd name="connsiteX94" fmla="*/ 2185388 w 3749376"/>
                  <a:gd name="connsiteY94" fmla="*/ 467240 h 671302"/>
                  <a:gd name="connsiteX95" fmla="*/ 2185388 w 3749376"/>
                  <a:gd name="connsiteY95" fmla="*/ 478584 h 671302"/>
                  <a:gd name="connsiteX96" fmla="*/ 2228238 w 3749376"/>
                  <a:gd name="connsiteY96" fmla="*/ 478584 h 671302"/>
                  <a:gd name="connsiteX97" fmla="*/ 2228238 w 3749376"/>
                  <a:gd name="connsiteY97" fmla="*/ 482869 h 671302"/>
                  <a:gd name="connsiteX98" fmla="*/ 2287016 w 3749376"/>
                  <a:gd name="connsiteY98" fmla="*/ 482869 h 671302"/>
                  <a:gd name="connsiteX99" fmla="*/ 2287016 w 3749376"/>
                  <a:gd name="connsiteY99" fmla="*/ 487281 h 671302"/>
                  <a:gd name="connsiteX100" fmla="*/ 2314066 w 3749376"/>
                  <a:gd name="connsiteY100" fmla="*/ 487281 h 671302"/>
                  <a:gd name="connsiteX101" fmla="*/ 2314066 w 3749376"/>
                  <a:gd name="connsiteY101" fmla="*/ 489928 h 671302"/>
                  <a:gd name="connsiteX102" fmla="*/ 2352114 w 3749376"/>
                  <a:gd name="connsiteY102" fmla="*/ 489928 h 671302"/>
                  <a:gd name="connsiteX103" fmla="*/ 2352114 w 3749376"/>
                  <a:gd name="connsiteY103" fmla="*/ 492196 h 671302"/>
                  <a:gd name="connsiteX104" fmla="*/ 2584443 w 3749376"/>
                  <a:gd name="connsiteY104" fmla="*/ 492196 h 671302"/>
                  <a:gd name="connsiteX105" fmla="*/ 2584443 w 3749376"/>
                  <a:gd name="connsiteY105" fmla="*/ 501776 h 671302"/>
                  <a:gd name="connsiteX106" fmla="*/ 2599864 w 3749376"/>
                  <a:gd name="connsiteY106" fmla="*/ 501776 h 671302"/>
                  <a:gd name="connsiteX107" fmla="*/ 2599864 w 3749376"/>
                  <a:gd name="connsiteY107" fmla="*/ 512237 h 671302"/>
                  <a:gd name="connsiteX108" fmla="*/ 2717925 w 3749376"/>
                  <a:gd name="connsiteY108" fmla="*/ 512237 h 671302"/>
                  <a:gd name="connsiteX109" fmla="*/ 2717925 w 3749376"/>
                  <a:gd name="connsiteY109" fmla="*/ 524715 h 671302"/>
                  <a:gd name="connsiteX110" fmla="*/ 2844581 w 3749376"/>
                  <a:gd name="connsiteY110" fmla="*/ 524715 h 671302"/>
                  <a:gd name="connsiteX111" fmla="*/ 2868850 w 3749376"/>
                  <a:gd name="connsiteY111" fmla="*/ 524715 h 671302"/>
                  <a:gd name="connsiteX112" fmla="*/ 2868850 w 3749376"/>
                  <a:gd name="connsiteY112" fmla="*/ 537320 h 671302"/>
                  <a:gd name="connsiteX113" fmla="*/ 3063638 w 3749376"/>
                  <a:gd name="connsiteY113" fmla="*/ 537320 h 671302"/>
                  <a:gd name="connsiteX114" fmla="*/ 3063638 w 3749376"/>
                  <a:gd name="connsiteY114" fmla="*/ 551814 h 671302"/>
                  <a:gd name="connsiteX115" fmla="*/ 3108764 w 3749376"/>
                  <a:gd name="connsiteY115" fmla="*/ 551814 h 671302"/>
                  <a:gd name="connsiteX116" fmla="*/ 3108764 w 3749376"/>
                  <a:gd name="connsiteY116" fmla="*/ 565175 h 671302"/>
                  <a:gd name="connsiteX117" fmla="*/ 3226698 w 3749376"/>
                  <a:gd name="connsiteY117" fmla="*/ 565175 h 671302"/>
                  <a:gd name="connsiteX118" fmla="*/ 3363593 w 3749376"/>
                  <a:gd name="connsiteY118" fmla="*/ 565175 h 671302"/>
                  <a:gd name="connsiteX119" fmla="*/ 3363593 w 3749376"/>
                  <a:gd name="connsiteY119" fmla="*/ 578283 h 671302"/>
                  <a:gd name="connsiteX120" fmla="*/ 3475587 w 3749376"/>
                  <a:gd name="connsiteY120" fmla="*/ 578283 h 671302"/>
                  <a:gd name="connsiteX121" fmla="*/ 3475587 w 3749376"/>
                  <a:gd name="connsiteY121" fmla="*/ 653279 h 671302"/>
                  <a:gd name="connsiteX122" fmla="*/ 3481022 w 3749376"/>
                  <a:gd name="connsiteY122" fmla="*/ 653279 h 671302"/>
                  <a:gd name="connsiteX123" fmla="*/ 3481022 w 3749376"/>
                  <a:gd name="connsiteY123" fmla="*/ 671303 h 671302"/>
                  <a:gd name="connsiteX124" fmla="*/ 3749376 w 3749376"/>
                  <a:gd name="connsiteY124" fmla="*/ 671303 h 67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749376" h="671302">
                    <a:moveTo>
                      <a:pt x="0" y="0"/>
                    </a:moveTo>
                    <a:lnTo>
                      <a:pt x="21109" y="0"/>
                    </a:lnTo>
                    <a:lnTo>
                      <a:pt x="21109" y="9327"/>
                    </a:lnTo>
                    <a:lnTo>
                      <a:pt x="28946" y="9327"/>
                    </a:lnTo>
                    <a:lnTo>
                      <a:pt x="28946" y="11974"/>
                    </a:lnTo>
                    <a:lnTo>
                      <a:pt x="77359" y="11974"/>
                    </a:lnTo>
                    <a:lnTo>
                      <a:pt x="77359" y="25082"/>
                    </a:lnTo>
                    <a:lnTo>
                      <a:pt x="100996" y="25082"/>
                    </a:lnTo>
                    <a:lnTo>
                      <a:pt x="214254" y="25082"/>
                    </a:lnTo>
                    <a:lnTo>
                      <a:pt x="214254" y="43989"/>
                    </a:lnTo>
                    <a:lnTo>
                      <a:pt x="248635" y="43989"/>
                    </a:lnTo>
                    <a:lnTo>
                      <a:pt x="248635" y="55585"/>
                    </a:lnTo>
                    <a:lnTo>
                      <a:pt x="309941" y="55585"/>
                    </a:lnTo>
                    <a:lnTo>
                      <a:pt x="309941" y="63399"/>
                    </a:lnTo>
                    <a:lnTo>
                      <a:pt x="338761" y="63399"/>
                    </a:lnTo>
                    <a:lnTo>
                      <a:pt x="338761" y="86087"/>
                    </a:lnTo>
                    <a:lnTo>
                      <a:pt x="372258" y="86087"/>
                    </a:lnTo>
                    <a:lnTo>
                      <a:pt x="372258" y="96297"/>
                    </a:lnTo>
                    <a:lnTo>
                      <a:pt x="410558" y="96297"/>
                    </a:lnTo>
                    <a:lnTo>
                      <a:pt x="410558" y="108145"/>
                    </a:lnTo>
                    <a:lnTo>
                      <a:pt x="428507" y="108145"/>
                    </a:lnTo>
                    <a:lnTo>
                      <a:pt x="428507" y="116337"/>
                    </a:lnTo>
                    <a:lnTo>
                      <a:pt x="477552" y="116337"/>
                    </a:lnTo>
                    <a:lnTo>
                      <a:pt x="477552" y="132849"/>
                    </a:lnTo>
                    <a:lnTo>
                      <a:pt x="503465" y="132849"/>
                    </a:lnTo>
                    <a:lnTo>
                      <a:pt x="503465" y="149739"/>
                    </a:lnTo>
                    <a:lnTo>
                      <a:pt x="509658" y="149739"/>
                    </a:lnTo>
                    <a:lnTo>
                      <a:pt x="509658" y="170410"/>
                    </a:lnTo>
                    <a:lnTo>
                      <a:pt x="515220" y="170410"/>
                    </a:lnTo>
                    <a:lnTo>
                      <a:pt x="515220" y="187803"/>
                    </a:lnTo>
                    <a:lnTo>
                      <a:pt x="520655" y="187803"/>
                    </a:lnTo>
                    <a:lnTo>
                      <a:pt x="520655" y="203811"/>
                    </a:lnTo>
                    <a:lnTo>
                      <a:pt x="527987" y="203811"/>
                    </a:lnTo>
                    <a:lnTo>
                      <a:pt x="527987" y="213390"/>
                    </a:lnTo>
                    <a:lnTo>
                      <a:pt x="535824" y="213390"/>
                    </a:lnTo>
                    <a:lnTo>
                      <a:pt x="535824" y="226499"/>
                    </a:lnTo>
                    <a:lnTo>
                      <a:pt x="567298" y="226499"/>
                    </a:lnTo>
                    <a:lnTo>
                      <a:pt x="567298" y="230532"/>
                    </a:lnTo>
                    <a:lnTo>
                      <a:pt x="613309" y="230532"/>
                    </a:lnTo>
                    <a:lnTo>
                      <a:pt x="613309" y="242758"/>
                    </a:lnTo>
                    <a:lnTo>
                      <a:pt x="705078" y="242758"/>
                    </a:lnTo>
                    <a:lnTo>
                      <a:pt x="705078" y="248556"/>
                    </a:lnTo>
                    <a:lnTo>
                      <a:pt x="774094" y="248556"/>
                    </a:lnTo>
                    <a:lnTo>
                      <a:pt x="774094" y="255614"/>
                    </a:lnTo>
                    <a:lnTo>
                      <a:pt x="788125" y="255614"/>
                    </a:lnTo>
                    <a:lnTo>
                      <a:pt x="788125" y="261916"/>
                    </a:lnTo>
                    <a:lnTo>
                      <a:pt x="864725" y="261916"/>
                    </a:lnTo>
                    <a:lnTo>
                      <a:pt x="864725" y="275655"/>
                    </a:lnTo>
                    <a:lnTo>
                      <a:pt x="911495" y="275655"/>
                    </a:lnTo>
                    <a:lnTo>
                      <a:pt x="911495" y="288385"/>
                    </a:lnTo>
                    <a:lnTo>
                      <a:pt x="989738" y="288385"/>
                    </a:lnTo>
                    <a:lnTo>
                      <a:pt x="989738" y="337290"/>
                    </a:lnTo>
                    <a:lnTo>
                      <a:pt x="1046873" y="337290"/>
                    </a:lnTo>
                    <a:lnTo>
                      <a:pt x="1046873" y="340189"/>
                    </a:lnTo>
                    <a:lnTo>
                      <a:pt x="1082898" y="340189"/>
                    </a:lnTo>
                    <a:lnTo>
                      <a:pt x="1082898" y="344852"/>
                    </a:lnTo>
                    <a:lnTo>
                      <a:pt x="1125748" y="344852"/>
                    </a:lnTo>
                    <a:lnTo>
                      <a:pt x="1125748" y="353297"/>
                    </a:lnTo>
                    <a:lnTo>
                      <a:pt x="1211576" y="353297"/>
                    </a:lnTo>
                    <a:lnTo>
                      <a:pt x="1211576" y="356448"/>
                    </a:lnTo>
                    <a:lnTo>
                      <a:pt x="1239764" y="356448"/>
                    </a:lnTo>
                    <a:lnTo>
                      <a:pt x="1285396" y="356448"/>
                    </a:lnTo>
                    <a:lnTo>
                      <a:pt x="1285396" y="360860"/>
                    </a:lnTo>
                    <a:lnTo>
                      <a:pt x="1355802" y="360860"/>
                    </a:lnTo>
                    <a:lnTo>
                      <a:pt x="1355802" y="366028"/>
                    </a:lnTo>
                    <a:lnTo>
                      <a:pt x="1384875" y="366028"/>
                    </a:lnTo>
                    <a:lnTo>
                      <a:pt x="1384875" y="371574"/>
                    </a:lnTo>
                    <a:lnTo>
                      <a:pt x="1447066" y="371574"/>
                    </a:lnTo>
                    <a:lnTo>
                      <a:pt x="1447066" y="378254"/>
                    </a:lnTo>
                    <a:lnTo>
                      <a:pt x="1457431" y="378254"/>
                    </a:lnTo>
                    <a:lnTo>
                      <a:pt x="1457431" y="385564"/>
                    </a:lnTo>
                    <a:lnTo>
                      <a:pt x="1505085" y="385564"/>
                    </a:lnTo>
                    <a:lnTo>
                      <a:pt x="1505085" y="390732"/>
                    </a:lnTo>
                    <a:lnTo>
                      <a:pt x="1511531" y="390732"/>
                    </a:lnTo>
                    <a:lnTo>
                      <a:pt x="1511531" y="396278"/>
                    </a:lnTo>
                    <a:lnTo>
                      <a:pt x="1525309" y="396278"/>
                    </a:lnTo>
                    <a:lnTo>
                      <a:pt x="1577767" y="396278"/>
                    </a:lnTo>
                    <a:lnTo>
                      <a:pt x="1577767" y="405605"/>
                    </a:lnTo>
                    <a:lnTo>
                      <a:pt x="1653735" y="405605"/>
                    </a:lnTo>
                    <a:lnTo>
                      <a:pt x="1653735" y="415436"/>
                    </a:lnTo>
                    <a:lnTo>
                      <a:pt x="1676488" y="415436"/>
                    </a:lnTo>
                    <a:lnTo>
                      <a:pt x="1676488" y="420352"/>
                    </a:lnTo>
                    <a:lnTo>
                      <a:pt x="1734507" y="420352"/>
                    </a:lnTo>
                    <a:lnTo>
                      <a:pt x="1734507" y="426528"/>
                    </a:lnTo>
                    <a:lnTo>
                      <a:pt x="1846374" y="426528"/>
                    </a:lnTo>
                    <a:lnTo>
                      <a:pt x="1894154" y="426528"/>
                    </a:lnTo>
                    <a:lnTo>
                      <a:pt x="1894154" y="432578"/>
                    </a:lnTo>
                    <a:lnTo>
                      <a:pt x="1945727" y="432578"/>
                    </a:lnTo>
                    <a:lnTo>
                      <a:pt x="1945727" y="439006"/>
                    </a:lnTo>
                    <a:lnTo>
                      <a:pt x="2040656" y="439006"/>
                    </a:lnTo>
                    <a:lnTo>
                      <a:pt x="2040656" y="450350"/>
                    </a:lnTo>
                    <a:lnTo>
                      <a:pt x="2040656" y="461946"/>
                    </a:lnTo>
                    <a:lnTo>
                      <a:pt x="2091091" y="461946"/>
                    </a:lnTo>
                    <a:lnTo>
                      <a:pt x="2091091" y="467240"/>
                    </a:lnTo>
                    <a:lnTo>
                      <a:pt x="2185388" y="467240"/>
                    </a:lnTo>
                    <a:lnTo>
                      <a:pt x="2185388" y="478584"/>
                    </a:lnTo>
                    <a:lnTo>
                      <a:pt x="2228238" y="478584"/>
                    </a:lnTo>
                    <a:lnTo>
                      <a:pt x="2228238" y="482869"/>
                    </a:lnTo>
                    <a:lnTo>
                      <a:pt x="2287016" y="482869"/>
                    </a:lnTo>
                    <a:lnTo>
                      <a:pt x="2287016" y="487281"/>
                    </a:lnTo>
                    <a:lnTo>
                      <a:pt x="2314066" y="487281"/>
                    </a:lnTo>
                    <a:lnTo>
                      <a:pt x="2314066" y="489928"/>
                    </a:lnTo>
                    <a:lnTo>
                      <a:pt x="2352114" y="489928"/>
                    </a:lnTo>
                    <a:lnTo>
                      <a:pt x="2352114" y="492196"/>
                    </a:lnTo>
                    <a:lnTo>
                      <a:pt x="2584443" y="492196"/>
                    </a:lnTo>
                    <a:lnTo>
                      <a:pt x="2584443" y="501776"/>
                    </a:lnTo>
                    <a:lnTo>
                      <a:pt x="2599864" y="501776"/>
                    </a:lnTo>
                    <a:lnTo>
                      <a:pt x="2599864" y="512237"/>
                    </a:lnTo>
                    <a:lnTo>
                      <a:pt x="2717925" y="512237"/>
                    </a:lnTo>
                    <a:lnTo>
                      <a:pt x="2717925" y="524715"/>
                    </a:lnTo>
                    <a:lnTo>
                      <a:pt x="2844581" y="524715"/>
                    </a:lnTo>
                    <a:lnTo>
                      <a:pt x="2868850" y="524715"/>
                    </a:lnTo>
                    <a:lnTo>
                      <a:pt x="2868850" y="537320"/>
                    </a:lnTo>
                    <a:lnTo>
                      <a:pt x="3063638" y="537320"/>
                    </a:lnTo>
                    <a:lnTo>
                      <a:pt x="3063638" y="551814"/>
                    </a:lnTo>
                    <a:lnTo>
                      <a:pt x="3108764" y="551814"/>
                    </a:lnTo>
                    <a:lnTo>
                      <a:pt x="3108764" y="565175"/>
                    </a:lnTo>
                    <a:lnTo>
                      <a:pt x="3226698" y="565175"/>
                    </a:lnTo>
                    <a:lnTo>
                      <a:pt x="3363593" y="565175"/>
                    </a:lnTo>
                    <a:lnTo>
                      <a:pt x="3363593" y="578283"/>
                    </a:lnTo>
                    <a:lnTo>
                      <a:pt x="3475587" y="578283"/>
                    </a:lnTo>
                    <a:lnTo>
                      <a:pt x="3475587" y="653279"/>
                    </a:lnTo>
                    <a:lnTo>
                      <a:pt x="3481022" y="653279"/>
                    </a:lnTo>
                    <a:lnTo>
                      <a:pt x="3481022" y="671303"/>
                    </a:lnTo>
                    <a:lnTo>
                      <a:pt x="3749376" y="671303"/>
                    </a:lnTo>
                  </a:path>
                </a:pathLst>
              </a:custGeom>
              <a:noFill/>
              <a:ln w="18936"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grpSp>
        <p:nvGrpSpPr>
          <p:cNvPr id="2652" name="Group 2651">
            <a:extLst>
              <a:ext uri="{FF2B5EF4-FFF2-40B4-BE49-F238E27FC236}">
                <a16:creationId xmlns:a16="http://schemas.microsoft.com/office/drawing/2014/main" id="{FABEF295-D4FA-4A84-A5EC-581EC7AF7C0B}"/>
              </a:ext>
            </a:extLst>
          </p:cNvPr>
          <p:cNvGrpSpPr/>
          <p:nvPr/>
        </p:nvGrpSpPr>
        <p:grpSpPr>
          <a:xfrm>
            <a:off x="10633154" y="1909409"/>
            <a:ext cx="1318163" cy="501668"/>
            <a:chOff x="8302864" y="1591173"/>
            <a:chExt cx="1098469" cy="418057"/>
          </a:xfrm>
        </p:grpSpPr>
        <p:sp>
          <p:nvSpPr>
            <p:cNvPr id="2653" name="Google Shape;270;p6">
              <a:extLst>
                <a:ext uri="{FF2B5EF4-FFF2-40B4-BE49-F238E27FC236}">
                  <a16:creationId xmlns:a16="http://schemas.microsoft.com/office/drawing/2014/main" id="{83D551E3-9F95-4D7D-A2AE-9CBB36CE5E52}"/>
                </a:ext>
              </a:extLst>
            </p:cNvPr>
            <p:cNvSpPr/>
            <p:nvPr/>
          </p:nvSpPr>
          <p:spPr>
            <a:xfrm>
              <a:off x="8509965" y="1591173"/>
              <a:ext cx="891368"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Pola-R-CHP (N=440)</a:t>
              </a:r>
              <a:endParaRPr sz="1200" kern="0" dirty="0">
                <a:solidFill>
                  <a:sysClr val="windowText" lastClr="000000"/>
                </a:solidFill>
                <a:latin typeface="Arial"/>
                <a:cs typeface="Arial"/>
                <a:sym typeface="Arial"/>
              </a:endParaRPr>
            </a:p>
          </p:txBody>
        </p:sp>
        <p:sp>
          <p:nvSpPr>
            <p:cNvPr id="2654" name="Google Shape;273;p6">
              <a:extLst>
                <a:ext uri="{FF2B5EF4-FFF2-40B4-BE49-F238E27FC236}">
                  <a16:creationId xmlns:a16="http://schemas.microsoft.com/office/drawing/2014/main" id="{447D2885-E8EE-4275-B78C-950C66E0B35E}"/>
                </a:ext>
              </a:extLst>
            </p:cNvPr>
            <p:cNvSpPr/>
            <p:nvPr/>
          </p:nvSpPr>
          <p:spPr>
            <a:xfrm>
              <a:off x="8509965" y="1749991"/>
              <a:ext cx="747081"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R-CHOP (N=439)</a:t>
              </a:r>
              <a:endParaRPr sz="1200" kern="0" dirty="0">
                <a:solidFill>
                  <a:sysClr val="windowText" lastClr="000000"/>
                </a:solidFill>
                <a:latin typeface="Arial"/>
                <a:cs typeface="Arial"/>
                <a:sym typeface="Arial"/>
              </a:endParaRPr>
            </a:p>
          </p:txBody>
        </p:sp>
        <p:grpSp>
          <p:nvGrpSpPr>
            <p:cNvPr id="2655" name="Google Shape;274;p6">
              <a:extLst>
                <a:ext uri="{FF2B5EF4-FFF2-40B4-BE49-F238E27FC236}">
                  <a16:creationId xmlns:a16="http://schemas.microsoft.com/office/drawing/2014/main" id="{FD8BC0CE-8288-4A2C-B746-F21804B3F867}"/>
                </a:ext>
              </a:extLst>
            </p:cNvPr>
            <p:cNvGrpSpPr/>
            <p:nvPr/>
          </p:nvGrpSpPr>
          <p:grpSpPr>
            <a:xfrm>
              <a:off x="8342869" y="1908579"/>
              <a:ext cx="76347" cy="76346"/>
              <a:chOff x="6452009" y="3201745"/>
              <a:chExt cx="123130" cy="76730"/>
            </a:xfrm>
          </p:grpSpPr>
          <p:cxnSp>
            <p:nvCxnSpPr>
              <p:cNvPr id="2659" name="Google Shape;275;p6">
                <a:extLst>
                  <a:ext uri="{FF2B5EF4-FFF2-40B4-BE49-F238E27FC236}">
                    <a16:creationId xmlns:a16="http://schemas.microsoft.com/office/drawing/2014/main" id="{7640C148-A065-4169-8705-C7BB192CA32A}"/>
                  </a:ext>
                </a:extLst>
              </p:cNvPr>
              <p:cNvCxnSpPr/>
              <p:nvPr/>
            </p:nvCxnSpPr>
            <p:spPr>
              <a:xfrm rot="10800000">
                <a:off x="6452009" y="3240111"/>
                <a:ext cx="123130" cy="0"/>
              </a:xfrm>
              <a:prstGeom prst="straightConnector1">
                <a:avLst/>
              </a:prstGeom>
              <a:noFill/>
              <a:ln w="9525" cap="flat" cmpd="sng">
                <a:solidFill>
                  <a:srgbClr val="000000"/>
                </a:solidFill>
                <a:prstDash val="solid"/>
                <a:miter lim="800000"/>
                <a:headEnd type="none" w="sm" len="sm"/>
                <a:tailEnd type="none" w="sm" len="sm"/>
              </a:ln>
            </p:spPr>
          </p:cxnSp>
          <p:cxnSp>
            <p:nvCxnSpPr>
              <p:cNvPr id="2660" name="Google Shape;276;p6">
                <a:extLst>
                  <a:ext uri="{FF2B5EF4-FFF2-40B4-BE49-F238E27FC236}">
                    <a16:creationId xmlns:a16="http://schemas.microsoft.com/office/drawing/2014/main" id="{2D249BDE-4A5C-4B6A-897E-2A5D11FC8EB3}"/>
                  </a:ext>
                </a:extLst>
              </p:cNvPr>
              <p:cNvCxnSpPr/>
              <p:nvPr/>
            </p:nvCxnSpPr>
            <p:spPr>
              <a:xfrm>
                <a:off x="6513574" y="3201745"/>
                <a:ext cx="0" cy="76730"/>
              </a:xfrm>
              <a:prstGeom prst="straightConnector1">
                <a:avLst/>
              </a:prstGeom>
              <a:noFill/>
              <a:ln w="9525" cap="flat" cmpd="sng">
                <a:solidFill>
                  <a:srgbClr val="000000"/>
                </a:solidFill>
                <a:prstDash val="solid"/>
                <a:miter lim="800000"/>
                <a:headEnd type="none" w="sm" len="sm"/>
                <a:tailEnd type="none" w="sm" len="sm"/>
              </a:ln>
            </p:spPr>
          </p:cxnSp>
        </p:grpSp>
        <p:sp>
          <p:nvSpPr>
            <p:cNvPr id="2656" name="Google Shape;277;p6">
              <a:extLst>
                <a:ext uri="{FF2B5EF4-FFF2-40B4-BE49-F238E27FC236}">
                  <a16:creationId xmlns:a16="http://schemas.microsoft.com/office/drawing/2014/main" id="{D02B15F9-A832-4D54-BF01-EBF36767D9C5}"/>
                </a:ext>
              </a:extLst>
            </p:cNvPr>
            <p:cNvSpPr/>
            <p:nvPr/>
          </p:nvSpPr>
          <p:spPr>
            <a:xfrm>
              <a:off x="8509965" y="1901508"/>
              <a:ext cx="414257" cy="107722"/>
            </a:xfrm>
            <a:prstGeom prst="rect">
              <a:avLst/>
            </a:prstGeom>
            <a:noFill/>
            <a:ln>
              <a:noFill/>
            </a:ln>
          </p:spPr>
          <p:txBody>
            <a:bodyPr spcFirstLastPara="1" wrap="square" lIns="0" tIns="0" rIns="0" bIns="0" anchor="t"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Censored</a:t>
              </a:r>
              <a:endParaRPr sz="1320" kern="0" dirty="0">
                <a:solidFill>
                  <a:sysClr val="windowText" lastClr="000000"/>
                </a:solidFill>
                <a:latin typeface="Arial"/>
                <a:cs typeface="Arial"/>
                <a:sym typeface="Arial"/>
              </a:endParaRPr>
            </a:p>
          </p:txBody>
        </p:sp>
        <p:cxnSp>
          <p:nvCxnSpPr>
            <p:cNvPr id="2657" name="Google Shape;272;p6">
              <a:extLst>
                <a:ext uri="{FF2B5EF4-FFF2-40B4-BE49-F238E27FC236}">
                  <a16:creationId xmlns:a16="http://schemas.microsoft.com/office/drawing/2014/main" id="{650EA0A7-7616-4AEC-A088-5E7ADB54ACD7}"/>
                </a:ext>
              </a:extLst>
            </p:cNvPr>
            <p:cNvCxnSpPr/>
            <p:nvPr/>
          </p:nvCxnSpPr>
          <p:spPr>
            <a:xfrm rot="10800000">
              <a:off x="8302864" y="1805768"/>
              <a:ext cx="152695" cy="0"/>
            </a:xfrm>
            <a:prstGeom prst="straightConnector1">
              <a:avLst/>
            </a:prstGeom>
            <a:noFill/>
            <a:ln w="19050" cap="flat" cmpd="sng">
              <a:solidFill>
                <a:schemeClr val="tx2"/>
              </a:solidFill>
              <a:prstDash val="solid"/>
              <a:round/>
              <a:headEnd type="none" w="sm" len="sm"/>
              <a:tailEnd type="none" w="sm" len="sm"/>
            </a:ln>
          </p:spPr>
        </p:cxnSp>
        <p:cxnSp>
          <p:nvCxnSpPr>
            <p:cNvPr id="2658" name="Google Shape;271;p6">
              <a:extLst>
                <a:ext uri="{FF2B5EF4-FFF2-40B4-BE49-F238E27FC236}">
                  <a16:creationId xmlns:a16="http://schemas.microsoft.com/office/drawing/2014/main" id="{3C6FA54A-4369-4C6B-9FED-F40C2AE96B49}"/>
                </a:ext>
              </a:extLst>
            </p:cNvPr>
            <p:cNvCxnSpPr/>
            <p:nvPr/>
          </p:nvCxnSpPr>
          <p:spPr>
            <a:xfrm rot="10800000">
              <a:off x="8302864" y="1645033"/>
              <a:ext cx="152695" cy="0"/>
            </a:xfrm>
            <a:prstGeom prst="straightConnector1">
              <a:avLst/>
            </a:prstGeom>
            <a:noFill/>
            <a:ln w="19050" cap="flat" cmpd="sng">
              <a:solidFill>
                <a:srgbClr val="FF7000"/>
              </a:solidFill>
              <a:prstDash val="solid"/>
              <a:round/>
              <a:headEnd type="none" w="sm" len="sm"/>
              <a:tailEnd type="none" w="sm" len="sm"/>
            </a:ln>
          </p:spPr>
        </p:cxnSp>
      </p:grpSp>
      <p:graphicFrame>
        <p:nvGraphicFramePr>
          <p:cNvPr id="1326" name="Google Shape;232;p6">
            <a:extLst>
              <a:ext uri="{FF2B5EF4-FFF2-40B4-BE49-F238E27FC236}">
                <a16:creationId xmlns:a16="http://schemas.microsoft.com/office/drawing/2014/main" id="{9B28F93F-2A13-4A8F-8313-0D248613361A}"/>
              </a:ext>
            </a:extLst>
          </p:cNvPr>
          <p:cNvGraphicFramePr/>
          <p:nvPr/>
        </p:nvGraphicFramePr>
        <p:xfrm>
          <a:off x="86142" y="4821078"/>
          <a:ext cx="5509894" cy="499536"/>
        </p:xfrm>
        <a:graphic>
          <a:graphicData uri="http://schemas.openxmlformats.org/drawingml/2006/table">
            <a:tbl>
              <a:tblPr firstRow="1" bandRow="1">
                <a:noFill/>
              </a:tblPr>
              <a:tblGrid>
                <a:gridCol w="734953">
                  <a:extLst>
                    <a:ext uri="{9D8B030D-6E8A-4147-A177-3AD203B41FA5}">
                      <a16:colId xmlns:a16="http://schemas.microsoft.com/office/drawing/2014/main" val="20000"/>
                    </a:ext>
                  </a:extLst>
                </a:gridCol>
                <a:gridCol w="594640">
                  <a:extLst>
                    <a:ext uri="{9D8B030D-6E8A-4147-A177-3AD203B41FA5}">
                      <a16:colId xmlns:a16="http://schemas.microsoft.com/office/drawing/2014/main" val="20001"/>
                    </a:ext>
                  </a:extLst>
                </a:gridCol>
                <a:gridCol w="594640">
                  <a:extLst>
                    <a:ext uri="{9D8B030D-6E8A-4147-A177-3AD203B41FA5}">
                      <a16:colId xmlns:a16="http://schemas.microsoft.com/office/drawing/2014/main" val="20002"/>
                    </a:ext>
                  </a:extLst>
                </a:gridCol>
                <a:gridCol w="594640">
                  <a:extLst>
                    <a:ext uri="{9D8B030D-6E8A-4147-A177-3AD203B41FA5}">
                      <a16:colId xmlns:a16="http://schemas.microsoft.com/office/drawing/2014/main" val="20003"/>
                    </a:ext>
                  </a:extLst>
                </a:gridCol>
                <a:gridCol w="594640">
                  <a:extLst>
                    <a:ext uri="{9D8B030D-6E8A-4147-A177-3AD203B41FA5}">
                      <a16:colId xmlns:a16="http://schemas.microsoft.com/office/drawing/2014/main" val="20004"/>
                    </a:ext>
                  </a:extLst>
                </a:gridCol>
                <a:gridCol w="594640">
                  <a:extLst>
                    <a:ext uri="{9D8B030D-6E8A-4147-A177-3AD203B41FA5}">
                      <a16:colId xmlns:a16="http://schemas.microsoft.com/office/drawing/2014/main" val="20005"/>
                    </a:ext>
                  </a:extLst>
                </a:gridCol>
                <a:gridCol w="612461">
                  <a:extLst>
                    <a:ext uri="{9D8B030D-6E8A-4147-A177-3AD203B41FA5}">
                      <a16:colId xmlns:a16="http://schemas.microsoft.com/office/drawing/2014/main" val="20006"/>
                    </a:ext>
                  </a:extLst>
                </a:gridCol>
                <a:gridCol w="594640">
                  <a:extLst>
                    <a:ext uri="{9D8B030D-6E8A-4147-A177-3AD203B41FA5}">
                      <a16:colId xmlns:a16="http://schemas.microsoft.com/office/drawing/2014/main" val="20007"/>
                    </a:ext>
                  </a:extLst>
                </a:gridCol>
                <a:gridCol w="594640">
                  <a:extLst>
                    <a:ext uri="{9D8B030D-6E8A-4147-A177-3AD203B41FA5}">
                      <a16:colId xmlns:a16="http://schemas.microsoft.com/office/drawing/2014/main" val="20008"/>
                    </a:ext>
                  </a:extLst>
                </a:gridCol>
              </a:tblGrid>
              <a:tr h="171216">
                <a:tc gridSpan="9">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marL="0" marR="0" lvl="0" indent="0" algn="l" rtl="0">
                        <a:spcBef>
                          <a:spcPts val="0"/>
                        </a:spcBef>
                        <a:spcAft>
                          <a:spcPts val="0"/>
                        </a:spcAft>
                        <a:buNone/>
                      </a:pPr>
                      <a:r>
                        <a:rPr lang="en-GB" sz="800" b="1" u="none" strike="noStrike" cap="none" dirty="0">
                          <a:solidFill>
                            <a:schemeClr val="bg1"/>
                          </a:solidFill>
                        </a:rPr>
                        <a:t>No. of patients at risk</a:t>
                      </a:r>
                      <a:endParaRPr sz="1800" b="1" dirty="0">
                        <a:solidFill>
                          <a:schemeClr val="bg1"/>
                        </a:solidFill>
                      </a:endParaRPr>
                    </a:p>
                  </a:txBody>
                  <a:tcPr marL="43200" marR="0" marT="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rgbClr val="FF7000"/>
                          </a:solidFill>
                        </a:rPr>
                        <a:t>Pola-R-CHP</a:t>
                      </a:r>
                      <a:endParaRPr sz="1800" b="1" dirty="0">
                        <a:solidFill>
                          <a:srgbClr val="FF7000"/>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440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404</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353</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327</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246</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78</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extLst>
                  <a:ext uri="{0D108BD9-81ED-4DB2-BD59-A6C34878D82A}">
                    <a16:rowId xmlns:a16="http://schemas.microsoft.com/office/drawing/2014/main" val="10001"/>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rgbClr val="0134CA"/>
                          </a:solidFill>
                        </a:rPr>
                        <a:t>R-CHOP</a:t>
                      </a:r>
                      <a:endParaRPr sz="1800" b="1" dirty="0">
                        <a:solidFill>
                          <a:srgbClr val="0134CA"/>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439</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a:solidFill>
                            <a:srgbClr val="0134CA"/>
                          </a:solidFill>
                        </a:rPr>
                        <a:t>389</a:t>
                      </a:r>
                      <a:endParaRPr sz="1800" b="1">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a:solidFill>
                            <a:srgbClr val="0134CA"/>
                          </a:solidFill>
                        </a:rPr>
                        <a:t>330</a:t>
                      </a:r>
                      <a:endParaRPr sz="1800" b="1">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296</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220</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78</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3</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0</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extLst>
                  <a:ext uri="{0D108BD9-81ED-4DB2-BD59-A6C34878D82A}">
                    <a16:rowId xmlns:a16="http://schemas.microsoft.com/office/drawing/2014/main" val="10002"/>
                  </a:ext>
                </a:extLst>
              </a:tr>
            </a:tbl>
          </a:graphicData>
        </a:graphic>
      </p:graphicFrame>
      <p:grpSp>
        <p:nvGrpSpPr>
          <p:cNvPr id="1327" name="Google Shape;234;p6">
            <a:extLst>
              <a:ext uri="{FF2B5EF4-FFF2-40B4-BE49-F238E27FC236}">
                <a16:creationId xmlns:a16="http://schemas.microsoft.com/office/drawing/2014/main" id="{9CEB0147-32DB-43AE-BE10-E06342135DF1}"/>
              </a:ext>
            </a:extLst>
          </p:cNvPr>
          <p:cNvGrpSpPr/>
          <p:nvPr/>
        </p:nvGrpSpPr>
        <p:grpSpPr>
          <a:xfrm>
            <a:off x="1000992" y="4413102"/>
            <a:ext cx="4385054" cy="147733"/>
            <a:chOff x="2269341" y="3736288"/>
            <a:chExt cx="5893372" cy="145625"/>
          </a:xfrm>
        </p:grpSpPr>
        <p:sp>
          <p:nvSpPr>
            <p:cNvPr id="1328" name="Google Shape;235;p6">
              <a:extLst>
                <a:ext uri="{FF2B5EF4-FFF2-40B4-BE49-F238E27FC236}">
                  <a16:creationId xmlns:a16="http://schemas.microsoft.com/office/drawing/2014/main" id="{43B75302-97F6-440E-8135-1569DBA6B370}"/>
                </a:ext>
              </a:extLst>
            </p:cNvPr>
            <p:cNvSpPr/>
            <p:nvPr/>
          </p:nvSpPr>
          <p:spPr>
            <a:xfrm>
              <a:off x="2269341"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0</a:t>
              </a:r>
              <a:endParaRPr sz="1080" kern="0" dirty="0">
                <a:solidFill>
                  <a:sysClr val="windowText" lastClr="000000"/>
                </a:solidFill>
                <a:latin typeface="Arial"/>
                <a:cs typeface="Arial"/>
                <a:sym typeface="Arial"/>
              </a:endParaRPr>
            </a:p>
          </p:txBody>
        </p:sp>
        <p:sp>
          <p:nvSpPr>
            <p:cNvPr id="1329" name="Google Shape;236;p6">
              <a:extLst>
                <a:ext uri="{FF2B5EF4-FFF2-40B4-BE49-F238E27FC236}">
                  <a16:creationId xmlns:a16="http://schemas.microsoft.com/office/drawing/2014/main" id="{7A7BF264-2167-4955-9F0F-911B94AB863A}"/>
                </a:ext>
              </a:extLst>
            </p:cNvPr>
            <p:cNvSpPr/>
            <p:nvPr/>
          </p:nvSpPr>
          <p:spPr>
            <a:xfrm>
              <a:off x="3074815"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6</a:t>
              </a:r>
              <a:endParaRPr sz="1080" kern="0">
                <a:solidFill>
                  <a:sysClr val="windowText" lastClr="000000"/>
                </a:solidFill>
                <a:latin typeface="Arial"/>
                <a:cs typeface="Arial"/>
                <a:sym typeface="Arial"/>
              </a:endParaRPr>
            </a:p>
          </p:txBody>
        </p:sp>
        <p:sp>
          <p:nvSpPr>
            <p:cNvPr id="1330" name="Google Shape;237;p6">
              <a:extLst>
                <a:ext uri="{FF2B5EF4-FFF2-40B4-BE49-F238E27FC236}">
                  <a16:creationId xmlns:a16="http://schemas.microsoft.com/office/drawing/2014/main" id="{D77E0351-E691-425C-A468-A2F7681D92CF}"/>
                </a:ext>
              </a:extLst>
            </p:cNvPr>
            <p:cNvSpPr/>
            <p:nvPr/>
          </p:nvSpPr>
          <p:spPr>
            <a:xfrm>
              <a:off x="3880288"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12</a:t>
              </a:r>
              <a:endParaRPr sz="1080" kern="0">
                <a:solidFill>
                  <a:sysClr val="windowText" lastClr="000000"/>
                </a:solidFill>
                <a:latin typeface="Arial"/>
                <a:cs typeface="Arial"/>
                <a:sym typeface="Arial"/>
              </a:endParaRPr>
            </a:p>
          </p:txBody>
        </p:sp>
        <p:sp>
          <p:nvSpPr>
            <p:cNvPr id="1331" name="Google Shape;238;p6">
              <a:extLst>
                <a:ext uri="{FF2B5EF4-FFF2-40B4-BE49-F238E27FC236}">
                  <a16:creationId xmlns:a16="http://schemas.microsoft.com/office/drawing/2014/main" id="{7BA334A5-870A-4F57-A1A4-1361A426FC52}"/>
                </a:ext>
              </a:extLst>
            </p:cNvPr>
            <p:cNvSpPr/>
            <p:nvPr/>
          </p:nvSpPr>
          <p:spPr>
            <a:xfrm>
              <a:off x="4685760"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18</a:t>
              </a:r>
              <a:endParaRPr sz="1080" kern="0">
                <a:solidFill>
                  <a:sysClr val="windowText" lastClr="000000"/>
                </a:solidFill>
                <a:latin typeface="Arial"/>
                <a:cs typeface="Arial"/>
                <a:sym typeface="Arial"/>
              </a:endParaRPr>
            </a:p>
          </p:txBody>
        </p:sp>
        <p:sp>
          <p:nvSpPr>
            <p:cNvPr id="1332" name="Google Shape;239;p6">
              <a:extLst>
                <a:ext uri="{FF2B5EF4-FFF2-40B4-BE49-F238E27FC236}">
                  <a16:creationId xmlns:a16="http://schemas.microsoft.com/office/drawing/2014/main" id="{2F80946E-3500-4A14-B3AA-023F276E4C68}"/>
                </a:ext>
              </a:extLst>
            </p:cNvPr>
            <p:cNvSpPr/>
            <p:nvPr/>
          </p:nvSpPr>
          <p:spPr>
            <a:xfrm>
              <a:off x="5491233"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24</a:t>
              </a:r>
              <a:endParaRPr sz="1080" kern="0">
                <a:solidFill>
                  <a:sysClr val="windowText" lastClr="000000"/>
                </a:solidFill>
                <a:latin typeface="Arial"/>
                <a:cs typeface="Arial"/>
                <a:sym typeface="Arial"/>
              </a:endParaRPr>
            </a:p>
          </p:txBody>
        </p:sp>
        <p:sp>
          <p:nvSpPr>
            <p:cNvPr id="1333" name="Google Shape;240;p6">
              <a:extLst>
                <a:ext uri="{FF2B5EF4-FFF2-40B4-BE49-F238E27FC236}">
                  <a16:creationId xmlns:a16="http://schemas.microsoft.com/office/drawing/2014/main" id="{0C41C3F8-A0C1-4C42-A863-6BBA6695E43D}"/>
                </a:ext>
              </a:extLst>
            </p:cNvPr>
            <p:cNvSpPr/>
            <p:nvPr/>
          </p:nvSpPr>
          <p:spPr>
            <a:xfrm>
              <a:off x="6296706"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30</a:t>
              </a:r>
              <a:endParaRPr sz="1080" kern="0">
                <a:solidFill>
                  <a:sysClr val="windowText" lastClr="000000"/>
                </a:solidFill>
                <a:latin typeface="Arial"/>
                <a:cs typeface="Arial"/>
                <a:sym typeface="Arial"/>
              </a:endParaRPr>
            </a:p>
          </p:txBody>
        </p:sp>
        <p:sp>
          <p:nvSpPr>
            <p:cNvPr id="1334" name="Google Shape;241;p6">
              <a:extLst>
                <a:ext uri="{FF2B5EF4-FFF2-40B4-BE49-F238E27FC236}">
                  <a16:creationId xmlns:a16="http://schemas.microsoft.com/office/drawing/2014/main" id="{3F9D5425-1338-450A-A0B7-C99B547C98FA}"/>
                </a:ext>
              </a:extLst>
            </p:cNvPr>
            <p:cNvSpPr/>
            <p:nvPr/>
          </p:nvSpPr>
          <p:spPr>
            <a:xfrm>
              <a:off x="7907656"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42</a:t>
              </a:r>
              <a:endParaRPr sz="1080" kern="0" dirty="0">
                <a:solidFill>
                  <a:sysClr val="windowText" lastClr="000000"/>
                </a:solidFill>
                <a:latin typeface="Arial"/>
                <a:cs typeface="Arial"/>
                <a:sym typeface="Arial"/>
              </a:endParaRPr>
            </a:p>
          </p:txBody>
        </p:sp>
        <p:sp>
          <p:nvSpPr>
            <p:cNvPr id="1335" name="Google Shape;242;p6">
              <a:extLst>
                <a:ext uri="{FF2B5EF4-FFF2-40B4-BE49-F238E27FC236}">
                  <a16:creationId xmlns:a16="http://schemas.microsoft.com/office/drawing/2014/main" id="{03E4F743-EFF1-47A2-8FF1-91DE82A2A202}"/>
                </a:ext>
              </a:extLst>
            </p:cNvPr>
            <p:cNvSpPr/>
            <p:nvPr/>
          </p:nvSpPr>
          <p:spPr>
            <a:xfrm>
              <a:off x="7102177"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36</a:t>
              </a:r>
              <a:endParaRPr sz="1080" kern="0" dirty="0">
                <a:solidFill>
                  <a:sysClr val="windowText" lastClr="000000"/>
                </a:solidFill>
                <a:latin typeface="Arial"/>
                <a:cs typeface="Arial"/>
                <a:sym typeface="Arial"/>
              </a:endParaRPr>
            </a:p>
          </p:txBody>
        </p:sp>
      </p:grpSp>
      <p:sp>
        <p:nvSpPr>
          <p:cNvPr id="1336" name="Google Shape;243;p6">
            <a:extLst>
              <a:ext uri="{FF2B5EF4-FFF2-40B4-BE49-F238E27FC236}">
                <a16:creationId xmlns:a16="http://schemas.microsoft.com/office/drawing/2014/main" id="{0CA14251-1515-46B0-BEB5-E5FFAD27950F}"/>
              </a:ext>
            </a:extLst>
          </p:cNvPr>
          <p:cNvSpPr/>
          <p:nvPr/>
        </p:nvSpPr>
        <p:spPr>
          <a:xfrm>
            <a:off x="2671961" y="4575472"/>
            <a:ext cx="1042939" cy="166199"/>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1080" b="1" kern="0" dirty="0">
                <a:solidFill>
                  <a:sysClr val="windowText" lastClr="000000"/>
                </a:solidFill>
                <a:latin typeface="Arial"/>
                <a:cs typeface="Arial"/>
                <a:sym typeface="Arial"/>
              </a:rPr>
              <a:t>Time (months)</a:t>
            </a:r>
            <a:endParaRPr sz="1080" kern="0" dirty="0">
              <a:solidFill>
                <a:sysClr val="windowText" lastClr="000000"/>
              </a:solidFill>
              <a:latin typeface="Arial"/>
              <a:cs typeface="Arial"/>
              <a:sym typeface="Arial"/>
            </a:endParaRPr>
          </a:p>
        </p:txBody>
      </p:sp>
      <p:sp>
        <p:nvSpPr>
          <p:cNvPr id="1337" name="Google Shape;244;p6">
            <a:extLst>
              <a:ext uri="{FF2B5EF4-FFF2-40B4-BE49-F238E27FC236}">
                <a16:creationId xmlns:a16="http://schemas.microsoft.com/office/drawing/2014/main" id="{3AD8708B-0730-4DF2-B791-FAEDECCAA23A}"/>
              </a:ext>
            </a:extLst>
          </p:cNvPr>
          <p:cNvSpPr/>
          <p:nvPr/>
        </p:nvSpPr>
        <p:spPr>
          <a:xfrm>
            <a:off x="1096245" y="1960095"/>
            <a:ext cx="4194371" cy="2349277"/>
          </a:xfrm>
          <a:custGeom>
            <a:avLst/>
            <a:gdLst/>
            <a:ahLst/>
            <a:cxnLst/>
            <a:rect l="l" t="t" r="r" b="b"/>
            <a:pathLst>
              <a:path w="5600700" h="2049780" extrusionOk="0">
                <a:moveTo>
                  <a:pt x="0" y="0"/>
                </a:moveTo>
                <a:lnTo>
                  <a:pt x="0" y="2049780"/>
                </a:lnTo>
                <a:lnTo>
                  <a:pt x="5600700" y="2049780"/>
                </a:lnTo>
              </a:path>
            </a:pathLst>
          </a:custGeom>
          <a:noFill/>
          <a:ln w="28575" cap="sq" cmpd="sng">
            <a:solidFill>
              <a:srgbClr val="000000"/>
            </a:solidFill>
            <a:prstDash val="solid"/>
            <a:miter lim="800000"/>
            <a:headEnd type="none" w="sm" len="sm"/>
            <a:tailEnd type="none" w="sm" len="sm"/>
          </a:ln>
        </p:spPr>
        <p:txBody>
          <a:bodyPr spcFirstLastPara="1" wrap="square" lIns="109710" tIns="54840" rIns="109710" bIns="54840" anchor="ctr" anchorCtr="0">
            <a:noAutofit/>
          </a:bodyPr>
          <a:lstStyle/>
          <a:p>
            <a:pPr algn="ctr" defTabSz="1097236" fontAlgn="auto">
              <a:spcBef>
                <a:spcPts val="0"/>
              </a:spcBef>
              <a:spcAft>
                <a:spcPts val="0"/>
              </a:spcAft>
              <a:defRPr/>
            </a:pPr>
            <a:endParaRPr sz="960" kern="0" dirty="0">
              <a:solidFill>
                <a:sysClr val="windowText" lastClr="000000"/>
              </a:solidFill>
              <a:latin typeface="Arial"/>
              <a:cs typeface="Arial"/>
              <a:sym typeface="Arial"/>
            </a:endParaRPr>
          </a:p>
        </p:txBody>
      </p:sp>
      <p:grpSp>
        <p:nvGrpSpPr>
          <p:cNvPr id="1338" name="Google Shape;245;p6">
            <a:extLst>
              <a:ext uri="{FF2B5EF4-FFF2-40B4-BE49-F238E27FC236}">
                <a16:creationId xmlns:a16="http://schemas.microsoft.com/office/drawing/2014/main" id="{989081C1-5DB4-4FE9-87AF-77A60FCFE5B2}"/>
              </a:ext>
            </a:extLst>
          </p:cNvPr>
          <p:cNvGrpSpPr/>
          <p:nvPr/>
        </p:nvGrpSpPr>
        <p:grpSpPr>
          <a:xfrm>
            <a:off x="1028672" y="1959029"/>
            <a:ext cx="61078" cy="2350343"/>
            <a:chOff x="2310134" y="1290941"/>
            <a:chExt cx="83076" cy="2316832"/>
          </a:xfrm>
        </p:grpSpPr>
        <p:cxnSp>
          <p:nvCxnSpPr>
            <p:cNvPr id="1339" name="Google Shape;246;p6">
              <a:extLst>
                <a:ext uri="{FF2B5EF4-FFF2-40B4-BE49-F238E27FC236}">
                  <a16:creationId xmlns:a16="http://schemas.microsoft.com/office/drawing/2014/main" id="{518C0F98-95B0-49BF-AE5E-21B85AC34000}"/>
                </a:ext>
              </a:extLst>
            </p:cNvPr>
            <p:cNvCxnSpPr/>
            <p:nvPr/>
          </p:nvCxnSpPr>
          <p:spPr>
            <a:xfrm>
              <a:off x="2310134" y="1290941"/>
              <a:ext cx="83076" cy="0"/>
            </a:xfrm>
            <a:prstGeom prst="straightConnector1">
              <a:avLst/>
            </a:prstGeom>
            <a:noFill/>
            <a:ln w="28575" cap="sq" cmpd="sng">
              <a:solidFill>
                <a:srgbClr val="000000"/>
              </a:solidFill>
              <a:prstDash val="solid"/>
              <a:miter lim="800000"/>
              <a:headEnd type="none" w="sm" len="sm"/>
              <a:tailEnd type="none" w="sm" len="sm"/>
            </a:ln>
          </p:spPr>
        </p:cxnSp>
        <p:cxnSp>
          <p:nvCxnSpPr>
            <p:cNvPr id="1340" name="Google Shape;247;p6">
              <a:extLst>
                <a:ext uri="{FF2B5EF4-FFF2-40B4-BE49-F238E27FC236}">
                  <a16:creationId xmlns:a16="http://schemas.microsoft.com/office/drawing/2014/main" id="{1C9C7DCD-203A-4B4F-B793-6779D27C844B}"/>
                </a:ext>
              </a:extLst>
            </p:cNvPr>
            <p:cNvCxnSpPr/>
            <p:nvPr/>
          </p:nvCxnSpPr>
          <p:spPr>
            <a:xfrm>
              <a:off x="2310134" y="1754307"/>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1" name="Google Shape;248;p6">
              <a:extLst>
                <a:ext uri="{FF2B5EF4-FFF2-40B4-BE49-F238E27FC236}">
                  <a16:creationId xmlns:a16="http://schemas.microsoft.com/office/drawing/2014/main" id="{589B6900-9761-41EF-A5A3-8C3D672DE711}"/>
                </a:ext>
              </a:extLst>
            </p:cNvPr>
            <p:cNvCxnSpPr/>
            <p:nvPr/>
          </p:nvCxnSpPr>
          <p:spPr>
            <a:xfrm>
              <a:off x="2310134" y="2217673"/>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2" name="Google Shape;249;p6">
              <a:extLst>
                <a:ext uri="{FF2B5EF4-FFF2-40B4-BE49-F238E27FC236}">
                  <a16:creationId xmlns:a16="http://schemas.microsoft.com/office/drawing/2014/main" id="{A8D35A7B-30F1-461C-A8FF-8011E789ED27}"/>
                </a:ext>
              </a:extLst>
            </p:cNvPr>
            <p:cNvCxnSpPr/>
            <p:nvPr/>
          </p:nvCxnSpPr>
          <p:spPr>
            <a:xfrm>
              <a:off x="2310134" y="2681039"/>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3" name="Google Shape;250;p6">
              <a:extLst>
                <a:ext uri="{FF2B5EF4-FFF2-40B4-BE49-F238E27FC236}">
                  <a16:creationId xmlns:a16="http://schemas.microsoft.com/office/drawing/2014/main" id="{7FEDA207-53D4-44D0-A538-C1F4D31BA4FB}"/>
                </a:ext>
              </a:extLst>
            </p:cNvPr>
            <p:cNvCxnSpPr/>
            <p:nvPr/>
          </p:nvCxnSpPr>
          <p:spPr>
            <a:xfrm>
              <a:off x="2310134" y="3144405"/>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4" name="Google Shape;251;p6">
              <a:extLst>
                <a:ext uri="{FF2B5EF4-FFF2-40B4-BE49-F238E27FC236}">
                  <a16:creationId xmlns:a16="http://schemas.microsoft.com/office/drawing/2014/main" id="{0EE4FA11-C757-4E60-AD20-3DC11206F0BF}"/>
                </a:ext>
              </a:extLst>
            </p:cNvPr>
            <p:cNvCxnSpPr/>
            <p:nvPr/>
          </p:nvCxnSpPr>
          <p:spPr>
            <a:xfrm>
              <a:off x="2310134" y="3607773"/>
              <a:ext cx="71052" cy="0"/>
            </a:xfrm>
            <a:prstGeom prst="straightConnector1">
              <a:avLst/>
            </a:prstGeom>
            <a:noFill/>
            <a:ln w="28575" cap="sq" cmpd="sng">
              <a:solidFill>
                <a:srgbClr val="000000"/>
              </a:solidFill>
              <a:prstDash val="solid"/>
              <a:miter lim="800000"/>
              <a:headEnd type="none" w="sm" len="sm"/>
              <a:tailEnd type="none" w="sm" len="sm"/>
            </a:ln>
          </p:spPr>
        </p:cxnSp>
      </p:grpSp>
      <p:grpSp>
        <p:nvGrpSpPr>
          <p:cNvPr id="1345" name="Google Shape;252;p6">
            <a:extLst>
              <a:ext uri="{FF2B5EF4-FFF2-40B4-BE49-F238E27FC236}">
                <a16:creationId xmlns:a16="http://schemas.microsoft.com/office/drawing/2014/main" id="{60BBCE33-0560-41B8-ADBF-060E21426FE1}"/>
              </a:ext>
            </a:extLst>
          </p:cNvPr>
          <p:cNvGrpSpPr/>
          <p:nvPr/>
        </p:nvGrpSpPr>
        <p:grpSpPr>
          <a:xfrm>
            <a:off x="1095725" y="4317279"/>
            <a:ext cx="4194826" cy="61078"/>
            <a:chOff x="2394618" y="3624632"/>
            <a:chExt cx="5637710" cy="66256"/>
          </a:xfrm>
        </p:grpSpPr>
        <p:cxnSp>
          <p:nvCxnSpPr>
            <p:cNvPr id="1346" name="Google Shape;253;p6">
              <a:extLst>
                <a:ext uri="{FF2B5EF4-FFF2-40B4-BE49-F238E27FC236}">
                  <a16:creationId xmlns:a16="http://schemas.microsoft.com/office/drawing/2014/main" id="{ABBAF592-18C1-4E17-9D8F-F91847B79F96}"/>
                </a:ext>
              </a:extLst>
            </p:cNvPr>
            <p:cNvCxnSpPr/>
            <p:nvPr/>
          </p:nvCxnSpPr>
          <p:spPr>
            <a:xfrm rot="5400000">
              <a:off x="2361490"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7" name="Google Shape;254;p6">
              <a:extLst>
                <a:ext uri="{FF2B5EF4-FFF2-40B4-BE49-F238E27FC236}">
                  <a16:creationId xmlns:a16="http://schemas.microsoft.com/office/drawing/2014/main" id="{6AE064B4-B0AE-466C-88D5-24A728205F2C}"/>
                </a:ext>
              </a:extLst>
            </p:cNvPr>
            <p:cNvCxnSpPr/>
            <p:nvPr/>
          </p:nvCxnSpPr>
          <p:spPr>
            <a:xfrm rot="5400000">
              <a:off x="3972264"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8" name="Google Shape;255;p6">
              <a:extLst>
                <a:ext uri="{FF2B5EF4-FFF2-40B4-BE49-F238E27FC236}">
                  <a16:creationId xmlns:a16="http://schemas.microsoft.com/office/drawing/2014/main" id="{29A908A9-B83D-40D2-A53A-31689BDAC578}"/>
                </a:ext>
              </a:extLst>
            </p:cNvPr>
            <p:cNvCxnSpPr/>
            <p:nvPr/>
          </p:nvCxnSpPr>
          <p:spPr>
            <a:xfrm rot="5400000">
              <a:off x="5583038"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9" name="Google Shape;256;p6">
              <a:extLst>
                <a:ext uri="{FF2B5EF4-FFF2-40B4-BE49-F238E27FC236}">
                  <a16:creationId xmlns:a16="http://schemas.microsoft.com/office/drawing/2014/main" id="{4E89C421-9AAB-41FD-A8A4-5B5FF3232793}"/>
                </a:ext>
              </a:extLst>
            </p:cNvPr>
            <p:cNvCxnSpPr/>
            <p:nvPr/>
          </p:nvCxnSpPr>
          <p:spPr>
            <a:xfrm rot="5400000">
              <a:off x="7193812"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0" name="Google Shape;257;p6">
              <a:extLst>
                <a:ext uri="{FF2B5EF4-FFF2-40B4-BE49-F238E27FC236}">
                  <a16:creationId xmlns:a16="http://schemas.microsoft.com/office/drawing/2014/main" id="{9E8DF044-B76A-46C0-9429-08D8AA853FAF}"/>
                </a:ext>
              </a:extLst>
            </p:cNvPr>
            <p:cNvCxnSpPr/>
            <p:nvPr/>
          </p:nvCxnSpPr>
          <p:spPr>
            <a:xfrm rot="5400000">
              <a:off x="7999200"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1" name="Google Shape;258;p6">
              <a:extLst>
                <a:ext uri="{FF2B5EF4-FFF2-40B4-BE49-F238E27FC236}">
                  <a16:creationId xmlns:a16="http://schemas.microsoft.com/office/drawing/2014/main" id="{61179FCD-5137-4244-BDB4-B48E80B80537}"/>
                </a:ext>
              </a:extLst>
            </p:cNvPr>
            <p:cNvCxnSpPr/>
            <p:nvPr/>
          </p:nvCxnSpPr>
          <p:spPr>
            <a:xfrm rot="5400000">
              <a:off x="6388425"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2" name="Google Shape;259;p6">
              <a:extLst>
                <a:ext uri="{FF2B5EF4-FFF2-40B4-BE49-F238E27FC236}">
                  <a16:creationId xmlns:a16="http://schemas.microsoft.com/office/drawing/2014/main" id="{A270687A-17A4-4286-BE07-9B68858514CC}"/>
                </a:ext>
              </a:extLst>
            </p:cNvPr>
            <p:cNvCxnSpPr/>
            <p:nvPr/>
          </p:nvCxnSpPr>
          <p:spPr>
            <a:xfrm rot="5400000">
              <a:off x="4777651"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3" name="Google Shape;260;p6">
              <a:extLst>
                <a:ext uri="{FF2B5EF4-FFF2-40B4-BE49-F238E27FC236}">
                  <a16:creationId xmlns:a16="http://schemas.microsoft.com/office/drawing/2014/main" id="{C7C123A3-9705-426B-9FA6-8BD494D01BE3}"/>
                </a:ext>
              </a:extLst>
            </p:cNvPr>
            <p:cNvCxnSpPr/>
            <p:nvPr/>
          </p:nvCxnSpPr>
          <p:spPr>
            <a:xfrm rot="5400000">
              <a:off x="3166877" y="3657760"/>
              <a:ext cx="66255" cy="0"/>
            </a:xfrm>
            <a:prstGeom prst="straightConnector1">
              <a:avLst/>
            </a:prstGeom>
            <a:noFill/>
            <a:ln w="28575" cap="sq" cmpd="sng">
              <a:solidFill>
                <a:srgbClr val="000000"/>
              </a:solidFill>
              <a:prstDash val="solid"/>
              <a:miter lim="800000"/>
              <a:headEnd type="none" w="sm" len="sm"/>
              <a:tailEnd type="none" w="sm" len="sm"/>
            </a:ln>
          </p:spPr>
        </p:cxnSp>
      </p:grpSp>
      <p:sp>
        <p:nvSpPr>
          <p:cNvPr id="1354" name="Google Shape;261;p6">
            <a:extLst>
              <a:ext uri="{FF2B5EF4-FFF2-40B4-BE49-F238E27FC236}">
                <a16:creationId xmlns:a16="http://schemas.microsoft.com/office/drawing/2014/main" id="{EB1A1A4D-9D75-4191-83DC-0337D34872B3}"/>
              </a:ext>
            </a:extLst>
          </p:cNvPr>
          <p:cNvSpPr/>
          <p:nvPr/>
        </p:nvSpPr>
        <p:spPr>
          <a:xfrm rot="16200000">
            <a:off x="211537" y="3115649"/>
            <a:ext cx="687877" cy="166199"/>
          </a:xfrm>
          <a:prstGeom prst="rect">
            <a:avLst/>
          </a:prstGeom>
          <a:noFill/>
          <a:ln>
            <a:noFill/>
          </a:ln>
        </p:spPr>
        <p:txBody>
          <a:bodyPr spcFirstLastPara="1" wrap="square" lIns="0" tIns="0" rIns="0" bIns="0" anchor="ctr" anchorCtr="0">
            <a:spAutoFit/>
          </a:bodyPr>
          <a:lstStyle/>
          <a:p>
            <a:pPr algn="ctr" defTabSz="1097236" fontAlgn="auto">
              <a:spcBef>
                <a:spcPts val="0"/>
              </a:spcBef>
              <a:spcAft>
                <a:spcPts val="0"/>
              </a:spcAft>
              <a:defRPr/>
            </a:pPr>
            <a:r>
              <a:rPr lang="en-GB" sz="1080" b="1" kern="0" dirty="0">
                <a:solidFill>
                  <a:sysClr val="windowText" lastClr="000000"/>
                </a:solidFill>
                <a:latin typeface="Arial"/>
                <a:cs typeface="Arial"/>
                <a:sym typeface="Arial"/>
              </a:rPr>
              <a:t>PFS (%)</a:t>
            </a:r>
            <a:endParaRPr sz="1080" kern="0" dirty="0">
              <a:solidFill>
                <a:sysClr val="windowText" lastClr="000000"/>
              </a:solidFill>
              <a:latin typeface="Arial"/>
              <a:cs typeface="Arial"/>
              <a:sym typeface="Arial"/>
            </a:endParaRPr>
          </a:p>
        </p:txBody>
      </p:sp>
      <p:grpSp>
        <p:nvGrpSpPr>
          <p:cNvPr id="1355" name="Google Shape;262;p6">
            <a:extLst>
              <a:ext uri="{FF2B5EF4-FFF2-40B4-BE49-F238E27FC236}">
                <a16:creationId xmlns:a16="http://schemas.microsoft.com/office/drawing/2014/main" id="{4C43EB3D-44E4-400A-89B0-DD373349956B}"/>
              </a:ext>
            </a:extLst>
          </p:cNvPr>
          <p:cNvGrpSpPr/>
          <p:nvPr/>
        </p:nvGrpSpPr>
        <p:grpSpPr>
          <a:xfrm>
            <a:off x="737133" y="1875583"/>
            <a:ext cx="216214" cy="2495223"/>
            <a:chOff x="1276305" y="1311297"/>
            <a:chExt cx="254877" cy="2941425"/>
          </a:xfrm>
        </p:grpSpPr>
        <p:sp>
          <p:nvSpPr>
            <p:cNvPr id="1356" name="Google Shape;263;p6">
              <a:extLst>
                <a:ext uri="{FF2B5EF4-FFF2-40B4-BE49-F238E27FC236}">
                  <a16:creationId xmlns:a16="http://schemas.microsoft.com/office/drawing/2014/main" id="{C72ABA4F-29AF-4486-929F-CAF022E0F70B}"/>
                </a:ext>
              </a:extLst>
            </p:cNvPr>
            <p:cNvSpPr/>
            <p:nvPr/>
          </p:nvSpPr>
          <p:spPr>
            <a:xfrm>
              <a:off x="1276305" y="1311297"/>
              <a:ext cx="254877"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dirty="0">
                  <a:solidFill>
                    <a:sysClr val="windowText" lastClr="000000"/>
                  </a:solidFill>
                  <a:latin typeface="Arial"/>
                  <a:cs typeface="Arial"/>
                  <a:sym typeface="Arial"/>
                </a:rPr>
                <a:t>100</a:t>
              </a:r>
              <a:endParaRPr sz="1080" kern="0" dirty="0">
                <a:solidFill>
                  <a:sysClr val="windowText" lastClr="000000"/>
                </a:solidFill>
                <a:latin typeface="Arial"/>
                <a:cs typeface="Arial"/>
                <a:sym typeface="Arial"/>
              </a:endParaRPr>
            </a:p>
          </p:txBody>
        </p:sp>
        <p:sp>
          <p:nvSpPr>
            <p:cNvPr id="1357" name="Google Shape;264;p6">
              <a:extLst>
                <a:ext uri="{FF2B5EF4-FFF2-40B4-BE49-F238E27FC236}">
                  <a16:creationId xmlns:a16="http://schemas.microsoft.com/office/drawing/2014/main" id="{5BE7AD51-F765-4B21-A869-8BB8D396703E}"/>
                </a:ext>
              </a:extLst>
            </p:cNvPr>
            <p:cNvSpPr/>
            <p:nvPr/>
          </p:nvSpPr>
          <p:spPr>
            <a:xfrm>
              <a:off x="1361264" y="1864753"/>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80</a:t>
              </a:r>
              <a:endParaRPr sz="1080" kern="0">
                <a:solidFill>
                  <a:sysClr val="windowText" lastClr="000000"/>
                </a:solidFill>
                <a:latin typeface="Arial"/>
                <a:cs typeface="Arial"/>
                <a:sym typeface="Arial"/>
              </a:endParaRPr>
            </a:p>
          </p:txBody>
        </p:sp>
        <p:sp>
          <p:nvSpPr>
            <p:cNvPr id="1358" name="Google Shape;265;p6">
              <a:extLst>
                <a:ext uri="{FF2B5EF4-FFF2-40B4-BE49-F238E27FC236}">
                  <a16:creationId xmlns:a16="http://schemas.microsoft.com/office/drawing/2014/main" id="{A8CA0DCE-76EF-4569-A531-2F4BD454601D}"/>
                </a:ext>
              </a:extLst>
            </p:cNvPr>
            <p:cNvSpPr/>
            <p:nvPr/>
          </p:nvSpPr>
          <p:spPr>
            <a:xfrm>
              <a:off x="1361264" y="2418207"/>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60</a:t>
              </a:r>
              <a:endParaRPr sz="1080" kern="0">
                <a:solidFill>
                  <a:sysClr val="windowText" lastClr="000000"/>
                </a:solidFill>
                <a:latin typeface="Arial"/>
                <a:cs typeface="Arial"/>
                <a:sym typeface="Arial"/>
              </a:endParaRPr>
            </a:p>
          </p:txBody>
        </p:sp>
        <p:sp>
          <p:nvSpPr>
            <p:cNvPr id="1359" name="Google Shape;266;p6">
              <a:extLst>
                <a:ext uri="{FF2B5EF4-FFF2-40B4-BE49-F238E27FC236}">
                  <a16:creationId xmlns:a16="http://schemas.microsoft.com/office/drawing/2014/main" id="{B42AFDA0-7202-4A4A-B418-8AD7A04AE186}"/>
                </a:ext>
              </a:extLst>
            </p:cNvPr>
            <p:cNvSpPr/>
            <p:nvPr/>
          </p:nvSpPr>
          <p:spPr>
            <a:xfrm>
              <a:off x="1361264" y="2971663"/>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40</a:t>
              </a:r>
              <a:endParaRPr sz="1080" kern="0">
                <a:solidFill>
                  <a:sysClr val="windowText" lastClr="000000"/>
                </a:solidFill>
                <a:latin typeface="Arial"/>
                <a:cs typeface="Arial"/>
                <a:sym typeface="Arial"/>
              </a:endParaRPr>
            </a:p>
          </p:txBody>
        </p:sp>
        <p:sp>
          <p:nvSpPr>
            <p:cNvPr id="1360" name="Google Shape;267;p6">
              <a:extLst>
                <a:ext uri="{FF2B5EF4-FFF2-40B4-BE49-F238E27FC236}">
                  <a16:creationId xmlns:a16="http://schemas.microsoft.com/office/drawing/2014/main" id="{6CC13EEA-7B1A-4FE3-99AC-E32C61510E47}"/>
                </a:ext>
              </a:extLst>
            </p:cNvPr>
            <p:cNvSpPr/>
            <p:nvPr/>
          </p:nvSpPr>
          <p:spPr>
            <a:xfrm>
              <a:off x="1361264" y="3525115"/>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dirty="0">
                  <a:solidFill>
                    <a:sysClr val="windowText" lastClr="000000"/>
                  </a:solidFill>
                  <a:latin typeface="Arial"/>
                  <a:cs typeface="Arial"/>
                  <a:sym typeface="Arial"/>
                </a:rPr>
                <a:t>20</a:t>
              </a:r>
              <a:endParaRPr sz="1080" kern="0" dirty="0">
                <a:solidFill>
                  <a:sysClr val="windowText" lastClr="000000"/>
                </a:solidFill>
                <a:latin typeface="Arial"/>
                <a:cs typeface="Arial"/>
                <a:sym typeface="Arial"/>
              </a:endParaRPr>
            </a:p>
          </p:txBody>
        </p:sp>
        <p:sp>
          <p:nvSpPr>
            <p:cNvPr id="1361" name="Google Shape;268;p6">
              <a:extLst>
                <a:ext uri="{FF2B5EF4-FFF2-40B4-BE49-F238E27FC236}">
                  <a16:creationId xmlns:a16="http://schemas.microsoft.com/office/drawing/2014/main" id="{DEBEEC26-8914-479D-8D90-AA985BB2C8D1}"/>
                </a:ext>
              </a:extLst>
            </p:cNvPr>
            <p:cNvSpPr/>
            <p:nvPr/>
          </p:nvSpPr>
          <p:spPr>
            <a:xfrm>
              <a:off x="1446221" y="4078571"/>
              <a:ext cx="84961"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0</a:t>
              </a:r>
              <a:endParaRPr sz="1080" kern="0">
                <a:solidFill>
                  <a:sysClr val="windowText" lastClr="000000"/>
                </a:solidFill>
                <a:latin typeface="Arial"/>
                <a:cs typeface="Arial"/>
                <a:sym typeface="Arial"/>
              </a:endParaRPr>
            </a:p>
          </p:txBody>
        </p:sp>
      </p:grpSp>
      <p:sp>
        <p:nvSpPr>
          <p:cNvPr id="1362" name="Google Shape;280;p6">
            <a:extLst>
              <a:ext uri="{FF2B5EF4-FFF2-40B4-BE49-F238E27FC236}">
                <a16:creationId xmlns:a16="http://schemas.microsoft.com/office/drawing/2014/main" id="{89977D41-A788-48A9-8EA2-672A1FD7DDAC}"/>
              </a:ext>
            </a:extLst>
          </p:cNvPr>
          <p:cNvSpPr/>
          <p:nvPr/>
        </p:nvSpPr>
        <p:spPr>
          <a:xfrm>
            <a:off x="1103390" y="1968877"/>
            <a:ext cx="3660762" cy="901018"/>
          </a:xfrm>
          <a:custGeom>
            <a:avLst/>
            <a:gdLst/>
            <a:ahLst/>
            <a:cxnLst/>
            <a:rect l="l" t="t" r="r" b="b"/>
            <a:pathLst>
              <a:path w="8306" h="1800" extrusionOk="0">
                <a:moveTo>
                  <a:pt x="0" y="0"/>
                </a:moveTo>
                <a:lnTo>
                  <a:pt x="129" y="0"/>
                </a:lnTo>
                <a:lnTo>
                  <a:pt x="129" y="13"/>
                </a:lnTo>
                <a:lnTo>
                  <a:pt x="288" y="13"/>
                </a:lnTo>
                <a:lnTo>
                  <a:pt x="288" y="23"/>
                </a:lnTo>
                <a:lnTo>
                  <a:pt x="397" y="23"/>
                </a:lnTo>
                <a:lnTo>
                  <a:pt x="397" y="32"/>
                </a:lnTo>
                <a:lnTo>
                  <a:pt x="439" y="32"/>
                </a:lnTo>
                <a:lnTo>
                  <a:pt x="439" y="43"/>
                </a:lnTo>
                <a:lnTo>
                  <a:pt x="460" y="43"/>
                </a:lnTo>
                <a:lnTo>
                  <a:pt x="460" y="54"/>
                </a:lnTo>
                <a:lnTo>
                  <a:pt x="498" y="54"/>
                </a:lnTo>
                <a:lnTo>
                  <a:pt x="498" y="65"/>
                </a:lnTo>
                <a:lnTo>
                  <a:pt x="506" y="65"/>
                </a:lnTo>
                <a:lnTo>
                  <a:pt x="506" y="85"/>
                </a:lnTo>
                <a:lnTo>
                  <a:pt x="540" y="85"/>
                </a:lnTo>
                <a:lnTo>
                  <a:pt x="540" y="91"/>
                </a:lnTo>
                <a:lnTo>
                  <a:pt x="561" y="91"/>
                </a:lnTo>
                <a:lnTo>
                  <a:pt x="561" y="99"/>
                </a:lnTo>
                <a:lnTo>
                  <a:pt x="610" y="99"/>
                </a:lnTo>
                <a:lnTo>
                  <a:pt x="610" y="118"/>
                </a:lnTo>
                <a:lnTo>
                  <a:pt x="630" y="118"/>
                </a:lnTo>
                <a:lnTo>
                  <a:pt x="630" y="140"/>
                </a:lnTo>
                <a:lnTo>
                  <a:pt x="638" y="140"/>
                </a:lnTo>
                <a:lnTo>
                  <a:pt x="638" y="153"/>
                </a:lnTo>
                <a:lnTo>
                  <a:pt x="794" y="153"/>
                </a:lnTo>
                <a:lnTo>
                  <a:pt x="794" y="175"/>
                </a:lnTo>
                <a:lnTo>
                  <a:pt x="815" y="175"/>
                </a:lnTo>
                <a:lnTo>
                  <a:pt x="815" y="188"/>
                </a:lnTo>
                <a:lnTo>
                  <a:pt x="843" y="188"/>
                </a:lnTo>
                <a:lnTo>
                  <a:pt x="843" y="197"/>
                </a:lnTo>
                <a:lnTo>
                  <a:pt x="871" y="197"/>
                </a:lnTo>
                <a:lnTo>
                  <a:pt x="871" y="208"/>
                </a:lnTo>
                <a:lnTo>
                  <a:pt x="976" y="208"/>
                </a:lnTo>
                <a:lnTo>
                  <a:pt x="976" y="219"/>
                </a:lnTo>
                <a:lnTo>
                  <a:pt x="989" y="219"/>
                </a:lnTo>
                <a:lnTo>
                  <a:pt x="989" y="232"/>
                </a:lnTo>
                <a:lnTo>
                  <a:pt x="1105" y="232"/>
                </a:lnTo>
                <a:lnTo>
                  <a:pt x="1105" y="241"/>
                </a:lnTo>
                <a:lnTo>
                  <a:pt x="1165" y="241"/>
                </a:lnTo>
                <a:lnTo>
                  <a:pt x="1165" y="275"/>
                </a:lnTo>
                <a:lnTo>
                  <a:pt x="1196" y="275"/>
                </a:lnTo>
                <a:lnTo>
                  <a:pt x="1196" y="295"/>
                </a:lnTo>
                <a:lnTo>
                  <a:pt x="1308" y="295"/>
                </a:lnTo>
                <a:lnTo>
                  <a:pt x="1308" y="307"/>
                </a:lnTo>
                <a:lnTo>
                  <a:pt x="1349" y="307"/>
                </a:lnTo>
                <a:lnTo>
                  <a:pt x="1349" y="338"/>
                </a:lnTo>
                <a:lnTo>
                  <a:pt x="1394" y="338"/>
                </a:lnTo>
                <a:lnTo>
                  <a:pt x="1394" y="354"/>
                </a:lnTo>
                <a:lnTo>
                  <a:pt x="1405" y="354"/>
                </a:lnTo>
                <a:lnTo>
                  <a:pt x="1405" y="390"/>
                </a:lnTo>
                <a:lnTo>
                  <a:pt x="1417" y="390"/>
                </a:lnTo>
                <a:lnTo>
                  <a:pt x="1417" y="412"/>
                </a:lnTo>
                <a:lnTo>
                  <a:pt x="1420" y="412"/>
                </a:lnTo>
                <a:lnTo>
                  <a:pt x="1420" y="439"/>
                </a:lnTo>
                <a:lnTo>
                  <a:pt x="1431" y="439"/>
                </a:lnTo>
                <a:lnTo>
                  <a:pt x="1431" y="456"/>
                </a:lnTo>
                <a:lnTo>
                  <a:pt x="1439" y="456"/>
                </a:lnTo>
                <a:lnTo>
                  <a:pt x="1439" y="500"/>
                </a:lnTo>
                <a:lnTo>
                  <a:pt x="1445" y="500"/>
                </a:lnTo>
                <a:lnTo>
                  <a:pt x="1445" y="513"/>
                </a:lnTo>
                <a:lnTo>
                  <a:pt x="1459" y="513"/>
                </a:lnTo>
                <a:lnTo>
                  <a:pt x="1459" y="536"/>
                </a:lnTo>
                <a:lnTo>
                  <a:pt x="1471" y="536"/>
                </a:lnTo>
                <a:lnTo>
                  <a:pt x="1471" y="545"/>
                </a:lnTo>
                <a:lnTo>
                  <a:pt x="1485" y="545"/>
                </a:lnTo>
                <a:lnTo>
                  <a:pt x="1485" y="562"/>
                </a:lnTo>
                <a:lnTo>
                  <a:pt x="1496" y="562"/>
                </a:lnTo>
                <a:lnTo>
                  <a:pt x="1496" y="578"/>
                </a:lnTo>
                <a:lnTo>
                  <a:pt x="1505" y="578"/>
                </a:lnTo>
                <a:lnTo>
                  <a:pt x="1505" y="622"/>
                </a:lnTo>
                <a:lnTo>
                  <a:pt x="1518" y="622"/>
                </a:lnTo>
                <a:lnTo>
                  <a:pt x="1518" y="650"/>
                </a:lnTo>
                <a:lnTo>
                  <a:pt x="1530" y="650"/>
                </a:lnTo>
                <a:lnTo>
                  <a:pt x="1530" y="660"/>
                </a:lnTo>
                <a:lnTo>
                  <a:pt x="1545" y="660"/>
                </a:lnTo>
                <a:lnTo>
                  <a:pt x="1545" y="673"/>
                </a:lnTo>
                <a:lnTo>
                  <a:pt x="1556" y="673"/>
                </a:lnTo>
                <a:lnTo>
                  <a:pt x="1556" y="681"/>
                </a:lnTo>
                <a:lnTo>
                  <a:pt x="1576" y="681"/>
                </a:lnTo>
                <a:lnTo>
                  <a:pt x="1576" y="693"/>
                </a:lnTo>
                <a:lnTo>
                  <a:pt x="1603" y="693"/>
                </a:lnTo>
                <a:lnTo>
                  <a:pt x="1603" y="706"/>
                </a:lnTo>
                <a:lnTo>
                  <a:pt x="1686" y="706"/>
                </a:lnTo>
                <a:lnTo>
                  <a:pt x="1686" y="714"/>
                </a:lnTo>
                <a:lnTo>
                  <a:pt x="1862" y="714"/>
                </a:lnTo>
                <a:lnTo>
                  <a:pt x="1862" y="727"/>
                </a:lnTo>
                <a:lnTo>
                  <a:pt x="1868" y="727"/>
                </a:lnTo>
                <a:lnTo>
                  <a:pt x="1868" y="735"/>
                </a:lnTo>
                <a:lnTo>
                  <a:pt x="2021" y="735"/>
                </a:lnTo>
                <a:lnTo>
                  <a:pt x="2021" y="749"/>
                </a:lnTo>
                <a:lnTo>
                  <a:pt x="2033" y="749"/>
                </a:lnTo>
                <a:lnTo>
                  <a:pt x="2033" y="761"/>
                </a:lnTo>
                <a:lnTo>
                  <a:pt x="2043" y="761"/>
                </a:lnTo>
                <a:lnTo>
                  <a:pt x="2043" y="771"/>
                </a:lnTo>
                <a:lnTo>
                  <a:pt x="2062" y="771"/>
                </a:lnTo>
                <a:lnTo>
                  <a:pt x="2062" y="782"/>
                </a:lnTo>
                <a:lnTo>
                  <a:pt x="2072" y="782"/>
                </a:lnTo>
                <a:lnTo>
                  <a:pt x="2072" y="794"/>
                </a:lnTo>
                <a:lnTo>
                  <a:pt x="2121" y="794"/>
                </a:lnTo>
                <a:lnTo>
                  <a:pt x="2121" y="803"/>
                </a:lnTo>
                <a:lnTo>
                  <a:pt x="2147" y="803"/>
                </a:lnTo>
                <a:lnTo>
                  <a:pt x="2147" y="819"/>
                </a:lnTo>
                <a:lnTo>
                  <a:pt x="2154" y="819"/>
                </a:lnTo>
                <a:lnTo>
                  <a:pt x="2154" y="827"/>
                </a:lnTo>
                <a:lnTo>
                  <a:pt x="2181" y="827"/>
                </a:lnTo>
                <a:lnTo>
                  <a:pt x="2181" y="840"/>
                </a:lnTo>
                <a:lnTo>
                  <a:pt x="2191" y="840"/>
                </a:lnTo>
                <a:lnTo>
                  <a:pt x="2191" y="849"/>
                </a:lnTo>
                <a:lnTo>
                  <a:pt x="2265" y="849"/>
                </a:lnTo>
                <a:lnTo>
                  <a:pt x="2265" y="862"/>
                </a:lnTo>
                <a:lnTo>
                  <a:pt x="2578" y="862"/>
                </a:lnTo>
                <a:lnTo>
                  <a:pt x="2578" y="875"/>
                </a:lnTo>
                <a:lnTo>
                  <a:pt x="2585" y="875"/>
                </a:lnTo>
                <a:lnTo>
                  <a:pt x="2585" y="885"/>
                </a:lnTo>
                <a:lnTo>
                  <a:pt x="2668" y="885"/>
                </a:lnTo>
                <a:lnTo>
                  <a:pt x="2668" y="897"/>
                </a:lnTo>
                <a:lnTo>
                  <a:pt x="2681" y="897"/>
                </a:lnTo>
                <a:lnTo>
                  <a:pt x="2681" y="907"/>
                </a:lnTo>
                <a:lnTo>
                  <a:pt x="2688" y="907"/>
                </a:lnTo>
                <a:lnTo>
                  <a:pt x="2688" y="921"/>
                </a:lnTo>
                <a:lnTo>
                  <a:pt x="2697" y="921"/>
                </a:lnTo>
                <a:lnTo>
                  <a:pt x="2697" y="929"/>
                </a:lnTo>
                <a:lnTo>
                  <a:pt x="2705" y="929"/>
                </a:lnTo>
                <a:lnTo>
                  <a:pt x="2705" y="943"/>
                </a:lnTo>
                <a:lnTo>
                  <a:pt x="2721" y="943"/>
                </a:lnTo>
                <a:lnTo>
                  <a:pt x="2721" y="957"/>
                </a:lnTo>
                <a:lnTo>
                  <a:pt x="2730" y="957"/>
                </a:lnTo>
                <a:lnTo>
                  <a:pt x="2730" y="981"/>
                </a:lnTo>
                <a:lnTo>
                  <a:pt x="2736" y="981"/>
                </a:lnTo>
                <a:lnTo>
                  <a:pt x="2736" y="993"/>
                </a:lnTo>
                <a:lnTo>
                  <a:pt x="2748" y="993"/>
                </a:lnTo>
                <a:lnTo>
                  <a:pt x="2748" y="1005"/>
                </a:lnTo>
                <a:lnTo>
                  <a:pt x="2754" y="1005"/>
                </a:lnTo>
                <a:lnTo>
                  <a:pt x="2754" y="1016"/>
                </a:lnTo>
                <a:lnTo>
                  <a:pt x="2763" y="1016"/>
                </a:lnTo>
                <a:lnTo>
                  <a:pt x="2763" y="1022"/>
                </a:lnTo>
                <a:lnTo>
                  <a:pt x="2794" y="1022"/>
                </a:lnTo>
                <a:lnTo>
                  <a:pt x="2794" y="1038"/>
                </a:lnTo>
                <a:lnTo>
                  <a:pt x="2806" y="1038"/>
                </a:lnTo>
                <a:lnTo>
                  <a:pt x="2806" y="1047"/>
                </a:lnTo>
                <a:lnTo>
                  <a:pt x="2815" y="1047"/>
                </a:lnTo>
                <a:lnTo>
                  <a:pt x="2815" y="1068"/>
                </a:lnTo>
                <a:lnTo>
                  <a:pt x="2827" y="1068"/>
                </a:lnTo>
                <a:lnTo>
                  <a:pt x="2827" y="1079"/>
                </a:lnTo>
                <a:lnTo>
                  <a:pt x="2862" y="1079"/>
                </a:lnTo>
                <a:lnTo>
                  <a:pt x="2862" y="1101"/>
                </a:lnTo>
                <a:lnTo>
                  <a:pt x="2905" y="1101"/>
                </a:lnTo>
                <a:lnTo>
                  <a:pt x="2905" y="1114"/>
                </a:lnTo>
                <a:lnTo>
                  <a:pt x="2920" y="1114"/>
                </a:lnTo>
                <a:lnTo>
                  <a:pt x="2920" y="1127"/>
                </a:lnTo>
                <a:lnTo>
                  <a:pt x="2996" y="1127"/>
                </a:lnTo>
                <a:lnTo>
                  <a:pt x="2996" y="1135"/>
                </a:lnTo>
                <a:lnTo>
                  <a:pt x="3040" y="1135"/>
                </a:lnTo>
                <a:lnTo>
                  <a:pt x="3040" y="1149"/>
                </a:lnTo>
                <a:lnTo>
                  <a:pt x="3102" y="1149"/>
                </a:lnTo>
                <a:lnTo>
                  <a:pt x="3102" y="1157"/>
                </a:lnTo>
                <a:lnTo>
                  <a:pt x="3150" y="1157"/>
                </a:lnTo>
                <a:lnTo>
                  <a:pt x="3150" y="1173"/>
                </a:lnTo>
                <a:lnTo>
                  <a:pt x="3578" y="1173"/>
                </a:lnTo>
                <a:lnTo>
                  <a:pt x="3578" y="1182"/>
                </a:lnTo>
                <a:lnTo>
                  <a:pt x="3643" y="1182"/>
                </a:lnTo>
                <a:lnTo>
                  <a:pt x="3643" y="1192"/>
                </a:lnTo>
                <a:lnTo>
                  <a:pt x="3734" y="1192"/>
                </a:lnTo>
                <a:lnTo>
                  <a:pt x="3734" y="1205"/>
                </a:lnTo>
                <a:lnTo>
                  <a:pt x="3836" y="1205"/>
                </a:lnTo>
                <a:lnTo>
                  <a:pt x="3836" y="1219"/>
                </a:lnTo>
                <a:lnTo>
                  <a:pt x="3851" y="1219"/>
                </a:lnTo>
                <a:lnTo>
                  <a:pt x="3851" y="1241"/>
                </a:lnTo>
                <a:lnTo>
                  <a:pt x="4070" y="1241"/>
                </a:lnTo>
                <a:lnTo>
                  <a:pt x="4070" y="1251"/>
                </a:lnTo>
                <a:lnTo>
                  <a:pt x="4102" y="1251"/>
                </a:lnTo>
                <a:lnTo>
                  <a:pt x="4102" y="1262"/>
                </a:lnTo>
                <a:lnTo>
                  <a:pt x="4113" y="1262"/>
                </a:lnTo>
                <a:lnTo>
                  <a:pt x="4113" y="1292"/>
                </a:lnTo>
                <a:lnTo>
                  <a:pt x="4122" y="1292"/>
                </a:lnTo>
                <a:lnTo>
                  <a:pt x="4122" y="1307"/>
                </a:lnTo>
                <a:lnTo>
                  <a:pt x="4132" y="1307"/>
                </a:lnTo>
                <a:lnTo>
                  <a:pt x="4132" y="1324"/>
                </a:lnTo>
                <a:lnTo>
                  <a:pt x="4151" y="1324"/>
                </a:lnTo>
                <a:lnTo>
                  <a:pt x="4151" y="1334"/>
                </a:lnTo>
                <a:lnTo>
                  <a:pt x="4186" y="1334"/>
                </a:lnTo>
                <a:lnTo>
                  <a:pt x="4186" y="1345"/>
                </a:lnTo>
                <a:lnTo>
                  <a:pt x="4239" y="1345"/>
                </a:lnTo>
                <a:lnTo>
                  <a:pt x="4239" y="1359"/>
                </a:lnTo>
                <a:lnTo>
                  <a:pt x="4274" y="1359"/>
                </a:lnTo>
                <a:lnTo>
                  <a:pt x="4274" y="1384"/>
                </a:lnTo>
                <a:lnTo>
                  <a:pt x="4369" y="1384"/>
                </a:lnTo>
                <a:lnTo>
                  <a:pt x="4369" y="1392"/>
                </a:lnTo>
                <a:lnTo>
                  <a:pt x="4639" y="1392"/>
                </a:lnTo>
                <a:lnTo>
                  <a:pt x="4639" y="1407"/>
                </a:lnTo>
                <a:lnTo>
                  <a:pt x="5456" y="1407"/>
                </a:lnTo>
                <a:lnTo>
                  <a:pt x="5456" y="1418"/>
                </a:lnTo>
                <a:lnTo>
                  <a:pt x="5484" y="1418"/>
                </a:lnTo>
                <a:lnTo>
                  <a:pt x="5484" y="1437"/>
                </a:lnTo>
                <a:lnTo>
                  <a:pt x="5522" y="1437"/>
                </a:lnTo>
                <a:lnTo>
                  <a:pt x="5522" y="1453"/>
                </a:lnTo>
                <a:lnTo>
                  <a:pt x="5742" y="1453"/>
                </a:lnTo>
                <a:lnTo>
                  <a:pt x="5742" y="1477"/>
                </a:lnTo>
                <a:lnTo>
                  <a:pt x="6271" y="1477"/>
                </a:lnTo>
                <a:lnTo>
                  <a:pt x="6271" y="1509"/>
                </a:lnTo>
                <a:lnTo>
                  <a:pt x="6421" y="1509"/>
                </a:lnTo>
                <a:lnTo>
                  <a:pt x="6421" y="1543"/>
                </a:lnTo>
                <a:lnTo>
                  <a:pt x="6521" y="1543"/>
                </a:lnTo>
                <a:lnTo>
                  <a:pt x="6521" y="1574"/>
                </a:lnTo>
                <a:lnTo>
                  <a:pt x="6563" y="1574"/>
                </a:lnTo>
                <a:lnTo>
                  <a:pt x="6563" y="1606"/>
                </a:lnTo>
                <a:lnTo>
                  <a:pt x="6947" y="1606"/>
                </a:lnTo>
                <a:lnTo>
                  <a:pt x="6947" y="1696"/>
                </a:lnTo>
                <a:lnTo>
                  <a:pt x="6975" y="1696"/>
                </a:lnTo>
                <a:lnTo>
                  <a:pt x="6975" y="1800"/>
                </a:lnTo>
                <a:lnTo>
                  <a:pt x="8306" y="1800"/>
                </a:lnTo>
              </a:path>
            </a:pathLst>
          </a:custGeom>
          <a:noFill/>
          <a:ln w="19050" cap="sq" cmpd="sng">
            <a:solidFill>
              <a:srgbClr val="0134CA"/>
            </a:solidFill>
            <a:prstDash val="solid"/>
            <a:miter lim="800000"/>
            <a:headEnd type="none" w="med" len="med"/>
            <a:tailEnd type="none" w="med" len="med"/>
          </a:ln>
        </p:spPr>
        <p:txBody>
          <a:bodyPr spcFirstLastPara="1" wrap="square" lIns="109710" tIns="54840" rIns="109710" bIns="54840" anchor="t" anchorCtr="0">
            <a:noAutofit/>
          </a:bodyPr>
          <a:lstStyle/>
          <a:p>
            <a:pPr defTabSz="1097236" fontAlgn="auto">
              <a:spcBef>
                <a:spcPts val="0"/>
              </a:spcBef>
              <a:spcAft>
                <a:spcPts val="0"/>
              </a:spcAft>
              <a:defRPr/>
            </a:pPr>
            <a:endParaRPr sz="1260" kern="0">
              <a:solidFill>
                <a:sysClr val="windowText" lastClr="000000"/>
              </a:solidFill>
              <a:latin typeface="Arial"/>
              <a:cs typeface="Arial"/>
              <a:sym typeface="Arial"/>
            </a:endParaRPr>
          </a:p>
        </p:txBody>
      </p:sp>
      <p:grpSp>
        <p:nvGrpSpPr>
          <p:cNvPr id="1363" name="Google Shape;281;p6">
            <a:extLst>
              <a:ext uri="{FF2B5EF4-FFF2-40B4-BE49-F238E27FC236}">
                <a16:creationId xmlns:a16="http://schemas.microsoft.com/office/drawing/2014/main" id="{8414A04F-CF46-47D7-9B22-C58EDF0BF43B}"/>
              </a:ext>
            </a:extLst>
          </p:cNvPr>
          <p:cNvGrpSpPr/>
          <p:nvPr/>
        </p:nvGrpSpPr>
        <p:grpSpPr>
          <a:xfrm>
            <a:off x="1315102" y="1979329"/>
            <a:ext cx="3476665" cy="919834"/>
            <a:chOff x="10681022" y="1375460"/>
            <a:chExt cx="5995988" cy="1397000"/>
          </a:xfrm>
        </p:grpSpPr>
        <p:cxnSp>
          <p:nvCxnSpPr>
            <p:cNvPr id="1364" name="Google Shape;282;p6">
              <a:extLst>
                <a:ext uri="{FF2B5EF4-FFF2-40B4-BE49-F238E27FC236}">
                  <a16:creationId xmlns:a16="http://schemas.microsoft.com/office/drawing/2014/main" id="{AF143045-4955-4F18-86F0-09C7225CE253}"/>
                </a:ext>
              </a:extLst>
            </p:cNvPr>
            <p:cNvCxnSpPr/>
            <p:nvPr/>
          </p:nvCxnSpPr>
          <p:spPr>
            <a:xfrm rot="10800000">
              <a:off x="16578585"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1365" name="Google Shape;283;p6">
              <a:extLst>
                <a:ext uri="{FF2B5EF4-FFF2-40B4-BE49-F238E27FC236}">
                  <a16:creationId xmlns:a16="http://schemas.microsoft.com/office/drawing/2014/main" id="{5B718320-C026-4E77-847A-3227DA22C136}"/>
                </a:ext>
              </a:extLst>
            </p:cNvPr>
            <p:cNvCxnSpPr/>
            <p:nvPr/>
          </p:nvCxnSpPr>
          <p:spPr>
            <a:xfrm>
              <a:off x="1662779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66" name="Google Shape;284;p6">
              <a:extLst>
                <a:ext uri="{FF2B5EF4-FFF2-40B4-BE49-F238E27FC236}">
                  <a16:creationId xmlns:a16="http://schemas.microsoft.com/office/drawing/2014/main" id="{694696E0-F790-4201-84E7-1C6DE9BC2665}"/>
                </a:ext>
              </a:extLst>
            </p:cNvPr>
            <p:cNvCxnSpPr/>
            <p:nvPr/>
          </p:nvCxnSpPr>
          <p:spPr>
            <a:xfrm rot="10800000">
              <a:off x="1656429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1367" name="Google Shape;285;p6">
              <a:extLst>
                <a:ext uri="{FF2B5EF4-FFF2-40B4-BE49-F238E27FC236}">
                  <a16:creationId xmlns:a16="http://schemas.microsoft.com/office/drawing/2014/main" id="{20B84D6D-28A5-408E-B42D-6DE7719B5F96}"/>
                </a:ext>
              </a:extLst>
            </p:cNvPr>
            <p:cNvCxnSpPr/>
            <p:nvPr/>
          </p:nvCxnSpPr>
          <p:spPr>
            <a:xfrm>
              <a:off x="166119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68" name="Google Shape;286;p6">
              <a:extLst>
                <a:ext uri="{FF2B5EF4-FFF2-40B4-BE49-F238E27FC236}">
                  <a16:creationId xmlns:a16="http://schemas.microsoft.com/office/drawing/2014/main" id="{C3852A72-9EA7-4632-AC14-F806C784C47A}"/>
                </a:ext>
              </a:extLst>
            </p:cNvPr>
            <p:cNvCxnSpPr/>
            <p:nvPr/>
          </p:nvCxnSpPr>
          <p:spPr>
            <a:xfrm rot="10800000">
              <a:off x="1654207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1369" name="Google Shape;287;p6">
              <a:extLst>
                <a:ext uri="{FF2B5EF4-FFF2-40B4-BE49-F238E27FC236}">
                  <a16:creationId xmlns:a16="http://schemas.microsoft.com/office/drawing/2014/main" id="{8B431C77-5865-4ECA-8C4E-433FC7C40F02}"/>
                </a:ext>
              </a:extLst>
            </p:cNvPr>
            <p:cNvCxnSpPr/>
            <p:nvPr/>
          </p:nvCxnSpPr>
          <p:spPr>
            <a:xfrm>
              <a:off x="1659128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70" name="Google Shape;288;p6">
              <a:extLst>
                <a:ext uri="{FF2B5EF4-FFF2-40B4-BE49-F238E27FC236}">
                  <a16:creationId xmlns:a16="http://schemas.microsoft.com/office/drawing/2014/main" id="{097A6FD0-C474-410C-8158-73BCB62E1665}"/>
                </a:ext>
              </a:extLst>
            </p:cNvPr>
            <p:cNvCxnSpPr/>
            <p:nvPr/>
          </p:nvCxnSpPr>
          <p:spPr>
            <a:xfrm rot="10800000">
              <a:off x="16457935"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015" name="Google Shape;289;p6">
              <a:extLst>
                <a:ext uri="{FF2B5EF4-FFF2-40B4-BE49-F238E27FC236}">
                  <a16:creationId xmlns:a16="http://schemas.microsoft.com/office/drawing/2014/main" id="{66DD8A30-BAA8-47E9-B7EF-4DFAF8EEADCE}"/>
                </a:ext>
              </a:extLst>
            </p:cNvPr>
            <p:cNvCxnSpPr/>
            <p:nvPr/>
          </p:nvCxnSpPr>
          <p:spPr>
            <a:xfrm>
              <a:off x="165055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017" name="Google Shape;290;p6">
              <a:extLst>
                <a:ext uri="{FF2B5EF4-FFF2-40B4-BE49-F238E27FC236}">
                  <a16:creationId xmlns:a16="http://schemas.microsoft.com/office/drawing/2014/main" id="{96906503-96AB-4853-A5BA-86CD1D56EC5F}"/>
                </a:ext>
              </a:extLst>
            </p:cNvPr>
            <p:cNvCxnSpPr/>
            <p:nvPr/>
          </p:nvCxnSpPr>
          <p:spPr>
            <a:xfrm rot="10800000">
              <a:off x="1644206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018" name="Google Shape;291;p6">
              <a:extLst>
                <a:ext uri="{FF2B5EF4-FFF2-40B4-BE49-F238E27FC236}">
                  <a16:creationId xmlns:a16="http://schemas.microsoft.com/office/drawing/2014/main" id="{D45A5DAF-57BF-4DE0-A7C5-ADD9B53E4D1E}"/>
                </a:ext>
              </a:extLst>
            </p:cNvPr>
            <p:cNvCxnSpPr/>
            <p:nvPr/>
          </p:nvCxnSpPr>
          <p:spPr>
            <a:xfrm>
              <a:off x="1649127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020" name="Google Shape;292;p6">
              <a:extLst>
                <a:ext uri="{FF2B5EF4-FFF2-40B4-BE49-F238E27FC236}">
                  <a16:creationId xmlns:a16="http://schemas.microsoft.com/office/drawing/2014/main" id="{6E297A9E-F715-4F31-BBEC-9E388E8BB5E8}"/>
                </a:ext>
              </a:extLst>
            </p:cNvPr>
            <p:cNvCxnSpPr/>
            <p:nvPr/>
          </p:nvCxnSpPr>
          <p:spPr>
            <a:xfrm rot="10800000">
              <a:off x="1610074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71" name="Google Shape;293;p6">
              <a:extLst>
                <a:ext uri="{FF2B5EF4-FFF2-40B4-BE49-F238E27FC236}">
                  <a16:creationId xmlns:a16="http://schemas.microsoft.com/office/drawing/2014/main" id="{42E73235-8BFA-4D8B-8275-C6B5043FA302}"/>
                </a:ext>
              </a:extLst>
            </p:cNvPr>
            <p:cNvCxnSpPr/>
            <p:nvPr/>
          </p:nvCxnSpPr>
          <p:spPr>
            <a:xfrm>
              <a:off x="161499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2" name="Google Shape;294;p6">
              <a:extLst>
                <a:ext uri="{FF2B5EF4-FFF2-40B4-BE49-F238E27FC236}">
                  <a16:creationId xmlns:a16="http://schemas.microsoft.com/office/drawing/2014/main" id="{8055B93E-C0AF-4E76-BF46-DD4AC2EC7D83}"/>
                </a:ext>
              </a:extLst>
            </p:cNvPr>
            <p:cNvCxnSpPr/>
            <p:nvPr/>
          </p:nvCxnSpPr>
          <p:spPr>
            <a:xfrm rot="10800000">
              <a:off x="15975335"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3" name="Google Shape;295;p6">
              <a:extLst>
                <a:ext uri="{FF2B5EF4-FFF2-40B4-BE49-F238E27FC236}">
                  <a16:creationId xmlns:a16="http://schemas.microsoft.com/office/drawing/2014/main" id="{78994A26-F96B-4A0E-81D5-433F00E78650}"/>
                </a:ext>
              </a:extLst>
            </p:cNvPr>
            <p:cNvCxnSpPr/>
            <p:nvPr/>
          </p:nvCxnSpPr>
          <p:spPr>
            <a:xfrm>
              <a:off x="1602454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4" name="Google Shape;296;p6">
              <a:extLst>
                <a:ext uri="{FF2B5EF4-FFF2-40B4-BE49-F238E27FC236}">
                  <a16:creationId xmlns:a16="http://schemas.microsoft.com/office/drawing/2014/main" id="{25FA5010-4DD5-4CCD-99E7-92AA44C127DF}"/>
                </a:ext>
              </a:extLst>
            </p:cNvPr>
            <p:cNvCxnSpPr/>
            <p:nvPr/>
          </p:nvCxnSpPr>
          <p:spPr>
            <a:xfrm rot="10800000">
              <a:off x="1576419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75" name="Google Shape;297;p6">
              <a:extLst>
                <a:ext uri="{FF2B5EF4-FFF2-40B4-BE49-F238E27FC236}">
                  <a16:creationId xmlns:a16="http://schemas.microsoft.com/office/drawing/2014/main" id="{90CA8AD4-6D97-4E57-A837-3F4F4B299443}"/>
                </a:ext>
              </a:extLst>
            </p:cNvPr>
            <p:cNvCxnSpPr/>
            <p:nvPr/>
          </p:nvCxnSpPr>
          <p:spPr>
            <a:xfrm>
              <a:off x="1581341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6" name="Google Shape;298;p6">
              <a:extLst>
                <a:ext uri="{FF2B5EF4-FFF2-40B4-BE49-F238E27FC236}">
                  <a16:creationId xmlns:a16="http://schemas.microsoft.com/office/drawing/2014/main" id="{A2280E92-7509-405A-9811-3989327FA982}"/>
                </a:ext>
              </a:extLst>
            </p:cNvPr>
            <p:cNvCxnSpPr/>
            <p:nvPr/>
          </p:nvCxnSpPr>
          <p:spPr>
            <a:xfrm rot="10800000">
              <a:off x="1571181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7" name="Google Shape;299;p6">
              <a:extLst>
                <a:ext uri="{FF2B5EF4-FFF2-40B4-BE49-F238E27FC236}">
                  <a16:creationId xmlns:a16="http://schemas.microsoft.com/office/drawing/2014/main" id="{0CDA108E-6EE2-483E-8D9C-66168193D719}"/>
                </a:ext>
              </a:extLst>
            </p:cNvPr>
            <p:cNvCxnSpPr/>
            <p:nvPr/>
          </p:nvCxnSpPr>
          <p:spPr>
            <a:xfrm>
              <a:off x="157610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8" name="Google Shape;300;p6">
              <a:extLst>
                <a:ext uri="{FF2B5EF4-FFF2-40B4-BE49-F238E27FC236}">
                  <a16:creationId xmlns:a16="http://schemas.microsoft.com/office/drawing/2014/main" id="{9AB64E19-07E4-4B68-8591-CCB461661729}"/>
                </a:ext>
              </a:extLst>
            </p:cNvPr>
            <p:cNvCxnSpPr/>
            <p:nvPr/>
          </p:nvCxnSpPr>
          <p:spPr>
            <a:xfrm rot="10800000">
              <a:off x="15694347"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9" name="Google Shape;301;p6">
              <a:extLst>
                <a:ext uri="{FF2B5EF4-FFF2-40B4-BE49-F238E27FC236}">
                  <a16:creationId xmlns:a16="http://schemas.microsoft.com/office/drawing/2014/main" id="{58FDEB28-F7BB-4449-9418-1D8C436D7449}"/>
                </a:ext>
              </a:extLst>
            </p:cNvPr>
            <p:cNvCxnSpPr/>
            <p:nvPr/>
          </p:nvCxnSpPr>
          <p:spPr>
            <a:xfrm>
              <a:off x="157435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0" name="Google Shape;302;p6">
              <a:extLst>
                <a:ext uri="{FF2B5EF4-FFF2-40B4-BE49-F238E27FC236}">
                  <a16:creationId xmlns:a16="http://schemas.microsoft.com/office/drawing/2014/main" id="{81B3FD08-3551-4499-9C0A-1855ED01AEF3}"/>
                </a:ext>
              </a:extLst>
            </p:cNvPr>
            <p:cNvCxnSpPr/>
            <p:nvPr/>
          </p:nvCxnSpPr>
          <p:spPr>
            <a:xfrm rot="10800000">
              <a:off x="1567212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1" name="Google Shape;303;p6">
              <a:extLst>
                <a:ext uri="{FF2B5EF4-FFF2-40B4-BE49-F238E27FC236}">
                  <a16:creationId xmlns:a16="http://schemas.microsoft.com/office/drawing/2014/main" id="{9EB21C62-B607-496B-AB26-F4166CBCF546}"/>
                </a:ext>
              </a:extLst>
            </p:cNvPr>
            <p:cNvCxnSpPr/>
            <p:nvPr/>
          </p:nvCxnSpPr>
          <p:spPr>
            <a:xfrm>
              <a:off x="157213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2" name="Google Shape;304;p6">
              <a:extLst>
                <a:ext uri="{FF2B5EF4-FFF2-40B4-BE49-F238E27FC236}">
                  <a16:creationId xmlns:a16="http://schemas.microsoft.com/office/drawing/2014/main" id="{A7E60E71-853E-4DCA-B876-3BD484FA8F8B}"/>
                </a:ext>
              </a:extLst>
            </p:cNvPr>
            <p:cNvCxnSpPr/>
            <p:nvPr/>
          </p:nvCxnSpPr>
          <p:spPr>
            <a:xfrm rot="10800000">
              <a:off x="15648310"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83" name="Google Shape;305;p6">
              <a:extLst>
                <a:ext uri="{FF2B5EF4-FFF2-40B4-BE49-F238E27FC236}">
                  <a16:creationId xmlns:a16="http://schemas.microsoft.com/office/drawing/2014/main" id="{75FB8101-0ADF-4FB1-9F6E-C202A3EB4A00}"/>
                </a:ext>
              </a:extLst>
            </p:cNvPr>
            <p:cNvCxnSpPr/>
            <p:nvPr/>
          </p:nvCxnSpPr>
          <p:spPr>
            <a:xfrm>
              <a:off x="156975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4" name="Google Shape;306;p6">
              <a:extLst>
                <a:ext uri="{FF2B5EF4-FFF2-40B4-BE49-F238E27FC236}">
                  <a16:creationId xmlns:a16="http://schemas.microsoft.com/office/drawing/2014/main" id="{13CC3DDF-C334-4D73-9345-D08991FA74E4}"/>
                </a:ext>
              </a:extLst>
            </p:cNvPr>
            <p:cNvCxnSpPr/>
            <p:nvPr/>
          </p:nvCxnSpPr>
          <p:spPr>
            <a:xfrm rot="10800000">
              <a:off x="1564037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5" name="Google Shape;307;p6">
              <a:extLst>
                <a:ext uri="{FF2B5EF4-FFF2-40B4-BE49-F238E27FC236}">
                  <a16:creationId xmlns:a16="http://schemas.microsoft.com/office/drawing/2014/main" id="{ACAF8A8E-FFDE-4ABF-B1CB-5596286AC0A1}"/>
                </a:ext>
              </a:extLst>
            </p:cNvPr>
            <p:cNvCxnSpPr/>
            <p:nvPr/>
          </p:nvCxnSpPr>
          <p:spPr>
            <a:xfrm>
              <a:off x="1568958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6" name="Google Shape;308;p6">
              <a:extLst>
                <a:ext uri="{FF2B5EF4-FFF2-40B4-BE49-F238E27FC236}">
                  <a16:creationId xmlns:a16="http://schemas.microsoft.com/office/drawing/2014/main" id="{D92C4CE2-73C4-42C9-AD91-A892FE60FD86}"/>
                </a:ext>
              </a:extLst>
            </p:cNvPr>
            <p:cNvCxnSpPr/>
            <p:nvPr/>
          </p:nvCxnSpPr>
          <p:spPr>
            <a:xfrm rot="10800000">
              <a:off x="1562926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7" name="Google Shape;309;p6">
              <a:extLst>
                <a:ext uri="{FF2B5EF4-FFF2-40B4-BE49-F238E27FC236}">
                  <a16:creationId xmlns:a16="http://schemas.microsoft.com/office/drawing/2014/main" id="{3B81E076-BA8A-4B9D-BCDC-AE487EFC9B07}"/>
                </a:ext>
              </a:extLst>
            </p:cNvPr>
            <p:cNvCxnSpPr/>
            <p:nvPr/>
          </p:nvCxnSpPr>
          <p:spPr>
            <a:xfrm>
              <a:off x="1567847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8" name="Google Shape;310;p6">
              <a:extLst>
                <a:ext uri="{FF2B5EF4-FFF2-40B4-BE49-F238E27FC236}">
                  <a16:creationId xmlns:a16="http://schemas.microsoft.com/office/drawing/2014/main" id="{61F3CEAF-5451-4617-B755-7934D41C6755}"/>
                </a:ext>
              </a:extLst>
            </p:cNvPr>
            <p:cNvCxnSpPr/>
            <p:nvPr/>
          </p:nvCxnSpPr>
          <p:spPr>
            <a:xfrm rot="10800000">
              <a:off x="15595922"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89" name="Google Shape;311;p6">
              <a:extLst>
                <a:ext uri="{FF2B5EF4-FFF2-40B4-BE49-F238E27FC236}">
                  <a16:creationId xmlns:a16="http://schemas.microsoft.com/office/drawing/2014/main" id="{63C1D3AD-6ED2-48B8-A754-0D41E225DE23}"/>
                </a:ext>
              </a:extLst>
            </p:cNvPr>
            <p:cNvCxnSpPr/>
            <p:nvPr/>
          </p:nvCxnSpPr>
          <p:spPr>
            <a:xfrm>
              <a:off x="1564354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0" name="Google Shape;312;p6">
              <a:extLst>
                <a:ext uri="{FF2B5EF4-FFF2-40B4-BE49-F238E27FC236}">
                  <a16:creationId xmlns:a16="http://schemas.microsoft.com/office/drawing/2014/main" id="{7CE56128-7139-40AD-BF1D-705EFEBB2166}"/>
                </a:ext>
              </a:extLst>
            </p:cNvPr>
            <p:cNvCxnSpPr/>
            <p:nvPr/>
          </p:nvCxnSpPr>
          <p:spPr>
            <a:xfrm rot="10800000">
              <a:off x="15583222"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91" name="Google Shape;313;p6">
              <a:extLst>
                <a:ext uri="{FF2B5EF4-FFF2-40B4-BE49-F238E27FC236}">
                  <a16:creationId xmlns:a16="http://schemas.microsoft.com/office/drawing/2014/main" id="{AE83534A-91D1-4037-993A-DACD47D1C153}"/>
                </a:ext>
              </a:extLst>
            </p:cNvPr>
            <p:cNvCxnSpPr/>
            <p:nvPr/>
          </p:nvCxnSpPr>
          <p:spPr>
            <a:xfrm>
              <a:off x="156324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2" name="Google Shape;314;p6">
              <a:extLst>
                <a:ext uri="{FF2B5EF4-FFF2-40B4-BE49-F238E27FC236}">
                  <a16:creationId xmlns:a16="http://schemas.microsoft.com/office/drawing/2014/main" id="{652B06EC-3313-43FE-9A67-6AC15CA9B2D1}"/>
                </a:ext>
              </a:extLst>
            </p:cNvPr>
            <p:cNvCxnSpPr/>
            <p:nvPr/>
          </p:nvCxnSpPr>
          <p:spPr>
            <a:xfrm rot="10800000">
              <a:off x="1557052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3" name="Google Shape;315;p6">
              <a:extLst>
                <a:ext uri="{FF2B5EF4-FFF2-40B4-BE49-F238E27FC236}">
                  <a16:creationId xmlns:a16="http://schemas.microsoft.com/office/drawing/2014/main" id="{8F9DA19E-8183-4D8E-B92A-55FB830A972B}"/>
                </a:ext>
              </a:extLst>
            </p:cNvPr>
            <p:cNvCxnSpPr/>
            <p:nvPr/>
          </p:nvCxnSpPr>
          <p:spPr>
            <a:xfrm>
              <a:off x="156197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4" name="Google Shape;316;p6">
              <a:extLst>
                <a:ext uri="{FF2B5EF4-FFF2-40B4-BE49-F238E27FC236}">
                  <a16:creationId xmlns:a16="http://schemas.microsoft.com/office/drawing/2014/main" id="{710B61E8-D10D-4E4F-90F7-54700EEA8E5C}"/>
                </a:ext>
              </a:extLst>
            </p:cNvPr>
            <p:cNvCxnSpPr/>
            <p:nvPr/>
          </p:nvCxnSpPr>
          <p:spPr>
            <a:xfrm rot="10800000">
              <a:off x="15565760"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5" name="Google Shape;317;p6">
              <a:extLst>
                <a:ext uri="{FF2B5EF4-FFF2-40B4-BE49-F238E27FC236}">
                  <a16:creationId xmlns:a16="http://schemas.microsoft.com/office/drawing/2014/main" id="{245F3167-C234-4F9E-8709-3439A97C5F00}"/>
                </a:ext>
              </a:extLst>
            </p:cNvPr>
            <p:cNvCxnSpPr/>
            <p:nvPr/>
          </p:nvCxnSpPr>
          <p:spPr>
            <a:xfrm>
              <a:off x="15614972"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6" name="Google Shape;318;p6">
              <a:extLst>
                <a:ext uri="{FF2B5EF4-FFF2-40B4-BE49-F238E27FC236}">
                  <a16:creationId xmlns:a16="http://schemas.microsoft.com/office/drawing/2014/main" id="{E8A13C0C-9A3F-496D-9654-9373EAAFDDAB}"/>
                </a:ext>
              </a:extLst>
            </p:cNvPr>
            <p:cNvCxnSpPr/>
            <p:nvPr/>
          </p:nvCxnSpPr>
          <p:spPr>
            <a:xfrm rot="10800000">
              <a:off x="15556235"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7" name="Google Shape;319;p6">
              <a:extLst>
                <a:ext uri="{FF2B5EF4-FFF2-40B4-BE49-F238E27FC236}">
                  <a16:creationId xmlns:a16="http://schemas.microsoft.com/office/drawing/2014/main" id="{44F29651-B0FB-48AB-9234-1DAE56CD5881}"/>
                </a:ext>
              </a:extLst>
            </p:cNvPr>
            <p:cNvCxnSpPr/>
            <p:nvPr/>
          </p:nvCxnSpPr>
          <p:spPr>
            <a:xfrm>
              <a:off x="15605447"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8" name="Google Shape;320;p6">
              <a:extLst>
                <a:ext uri="{FF2B5EF4-FFF2-40B4-BE49-F238E27FC236}">
                  <a16:creationId xmlns:a16="http://schemas.microsoft.com/office/drawing/2014/main" id="{8E8427A2-5896-4AE6-B64D-6E01EC6D04FD}"/>
                </a:ext>
              </a:extLst>
            </p:cNvPr>
            <p:cNvCxnSpPr/>
            <p:nvPr/>
          </p:nvCxnSpPr>
          <p:spPr>
            <a:xfrm rot="10800000">
              <a:off x="15548297"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9" name="Google Shape;321;p6">
              <a:extLst>
                <a:ext uri="{FF2B5EF4-FFF2-40B4-BE49-F238E27FC236}">
                  <a16:creationId xmlns:a16="http://schemas.microsoft.com/office/drawing/2014/main" id="{35FBC58D-46B8-4928-B6AE-CB31AB508CA5}"/>
                </a:ext>
              </a:extLst>
            </p:cNvPr>
            <p:cNvCxnSpPr/>
            <p:nvPr/>
          </p:nvCxnSpPr>
          <p:spPr>
            <a:xfrm>
              <a:off x="15597510"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00" name="Google Shape;322;p6">
              <a:extLst>
                <a:ext uri="{FF2B5EF4-FFF2-40B4-BE49-F238E27FC236}">
                  <a16:creationId xmlns:a16="http://schemas.microsoft.com/office/drawing/2014/main" id="{6A79143C-566A-43FB-BF2F-1816B080BADA}"/>
                </a:ext>
              </a:extLst>
            </p:cNvPr>
            <p:cNvCxnSpPr/>
            <p:nvPr/>
          </p:nvCxnSpPr>
          <p:spPr>
            <a:xfrm rot="10800000">
              <a:off x="15540360"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1" name="Google Shape;323;p6">
              <a:extLst>
                <a:ext uri="{FF2B5EF4-FFF2-40B4-BE49-F238E27FC236}">
                  <a16:creationId xmlns:a16="http://schemas.microsoft.com/office/drawing/2014/main" id="{CD4044B5-7409-427A-99F9-5775B22212F2}"/>
                </a:ext>
              </a:extLst>
            </p:cNvPr>
            <p:cNvCxnSpPr/>
            <p:nvPr/>
          </p:nvCxnSpPr>
          <p:spPr>
            <a:xfrm>
              <a:off x="15589572"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2" name="Google Shape;324;p6">
              <a:extLst>
                <a:ext uri="{FF2B5EF4-FFF2-40B4-BE49-F238E27FC236}">
                  <a16:creationId xmlns:a16="http://schemas.microsoft.com/office/drawing/2014/main" id="{56258EFB-065A-4FA2-8634-6DF3714F3D4B}"/>
                </a:ext>
              </a:extLst>
            </p:cNvPr>
            <p:cNvCxnSpPr/>
            <p:nvPr/>
          </p:nvCxnSpPr>
          <p:spPr>
            <a:xfrm rot="10800000">
              <a:off x="15526072"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3" name="Google Shape;325;p6">
              <a:extLst>
                <a:ext uri="{FF2B5EF4-FFF2-40B4-BE49-F238E27FC236}">
                  <a16:creationId xmlns:a16="http://schemas.microsoft.com/office/drawing/2014/main" id="{DEC4660C-1DF9-4683-A954-79B5E9679A25}"/>
                </a:ext>
              </a:extLst>
            </p:cNvPr>
            <p:cNvCxnSpPr/>
            <p:nvPr/>
          </p:nvCxnSpPr>
          <p:spPr>
            <a:xfrm>
              <a:off x="15573697"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4" name="Google Shape;326;p6">
              <a:extLst>
                <a:ext uri="{FF2B5EF4-FFF2-40B4-BE49-F238E27FC236}">
                  <a16:creationId xmlns:a16="http://schemas.microsoft.com/office/drawing/2014/main" id="{FB75B200-246D-4CF4-87CB-0E92E8B6C857}"/>
                </a:ext>
              </a:extLst>
            </p:cNvPr>
            <p:cNvCxnSpPr/>
            <p:nvPr/>
          </p:nvCxnSpPr>
          <p:spPr>
            <a:xfrm rot="10800000">
              <a:off x="15519722" y="25803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05" name="Google Shape;327;p6">
              <a:extLst>
                <a:ext uri="{FF2B5EF4-FFF2-40B4-BE49-F238E27FC236}">
                  <a16:creationId xmlns:a16="http://schemas.microsoft.com/office/drawing/2014/main" id="{4712829F-8468-48C4-811E-F61174B9B744}"/>
                </a:ext>
              </a:extLst>
            </p:cNvPr>
            <p:cNvCxnSpPr/>
            <p:nvPr/>
          </p:nvCxnSpPr>
          <p:spPr>
            <a:xfrm>
              <a:off x="15568935"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6" name="Google Shape;328;p6">
              <a:extLst>
                <a:ext uri="{FF2B5EF4-FFF2-40B4-BE49-F238E27FC236}">
                  <a16:creationId xmlns:a16="http://schemas.microsoft.com/office/drawing/2014/main" id="{7A13BDDF-4CCE-4BD0-BF27-48D5CA2342AC}"/>
                </a:ext>
              </a:extLst>
            </p:cNvPr>
            <p:cNvCxnSpPr/>
            <p:nvPr/>
          </p:nvCxnSpPr>
          <p:spPr>
            <a:xfrm rot="10800000">
              <a:off x="15503847"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7" name="Google Shape;329;p6">
              <a:extLst>
                <a:ext uri="{FF2B5EF4-FFF2-40B4-BE49-F238E27FC236}">
                  <a16:creationId xmlns:a16="http://schemas.microsoft.com/office/drawing/2014/main" id="{26D3FA2D-0977-4208-B773-F131CC596956}"/>
                </a:ext>
              </a:extLst>
            </p:cNvPr>
            <p:cNvCxnSpPr/>
            <p:nvPr/>
          </p:nvCxnSpPr>
          <p:spPr>
            <a:xfrm>
              <a:off x="15553060"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8" name="Google Shape;330;p6">
              <a:extLst>
                <a:ext uri="{FF2B5EF4-FFF2-40B4-BE49-F238E27FC236}">
                  <a16:creationId xmlns:a16="http://schemas.microsoft.com/office/drawing/2014/main" id="{21C0361A-1C13-4E22-9F89-80E714B8AF2F}"/>
                </a:ext>
              </a:extLst>
            </p:cNvPr>
            <p:cNvCxnSpPr/>
            <p:nvPr/>
          </p:nvCxnSpPr>
          <p:spPr>
            <a:xfrm rot="10800000">
              <a:off x="15489560"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9" name="Google Shape;331;p6">
              <a:extLst>
                <a:ext uri="{FF2B5EF4-FFF2-40B4-BE49-F238E27FC236}">
                  <a16:creationId xmlns:a16="http://schemas.microsoft.com/office/drawing/2014/main" id="{221106E1-136B-42AB-B532-76F7EC1AC367}"/>
                </a:ext>
              </a:extLst>
            </p:cNvPr>
            <p:cNvCxnSpPr/>
            <p:nvPr/>
          </p:nvCxnSpPr>
          <p:spPr>
            <a:xfrm>
              <a:off x="15537185"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0" name="Google Shape;332;p6">
              <a:extLst>
                <a:ext uri="{FF2B5EF4-FFF2-40B4-BE49-F238E27FC236}">
                  <a16:creationId xmlns:a16="http://schemas.microsoft.com/office/drawing/2014/main" id="{384B63C4-CB4E-401B-94C9-A531A6D7E869}"/>
                </a:ext>
              </a:extLst>
            </p:cNvPr>
            <p:cNvCxnSpPr/>
            <p:nvPr/>
          </p:nvCxnSpPr>
          <p:spPr>
            <a:xfrm rot="10800000">
              <a:off x="15478447"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1" name="Google Shape;333;p6">
              <a:extLst>
                <a:ext uri="{FF2B5EF4-FFF2-40B4-BE49-F238E27FC236}">
                  <a16:creationId xmlns:a16="http://schemas.microsoft.com/office/drawing/2014/main" id="{2CF87AAA-1D16-4EBC-A64F-2A5B2F44C5BD}"/>
                </a:ext>
              </a:extLst>
            </p:cNvPr>
            <p:cNvCxnSpPr/>
            <p:nvPr/>
          </p:nvCxnSpPr>
          <p:spPr>
            <a:xfrm>
              <a:off x="1552766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2" name="Google Shape;334;p6">
              <a:extLst>
                <a:ext uri="{FF2B5EF4-FFF2-40B4-BE49-F238E27FC236}">
                  <a16:creationId xmlns:a16="http://schemas.microsoft.com/office/drawing/2014/main" id="{AC58526C-939E-4848-8897-5E82FD24CED1}"/>
                </a:ext>
              </a:extLst>
            </p:cNvPr>
            <p:cNvCxnSpPr/>
            <p:nvPr/>
          </p:nvCxnSpPr>
          <p:spPr>
            <a:xfrm rot="10800000">
              <a:off x="154736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3" name="Google Shape;335;p6">
              <a:extLst>
                <a:ext uri="{FF2B5EF4-FFF2-40B4-BE49-F238E27FC236}">
                  <a16:creationId xmlns:a16="http://schemas.microsoft.com/office/drawing/2014/main" id="{2C3D7044-B04C-40C1-A4CB-DBF8721BEBD5}"/>
                </a:ext>
              </a:extLst>
            </p:cNvPr>
            <p:cNvCxnSpPr/>
            <p:nvPr/>
          </p:nvCxnSpPr>
          <p:spPr>
            <a:xfrm>
              <a:off x="155228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4" name="Google Shape;336;p6">
              <a:extLst>
                <a:ext uri="{FF2B5EF4-FFF2-40B4-BE49-F238E27FC236}">
                  <a16:creationId xmlns:a16="http://schemas.microsoft.com/office/drawing/2014/main" id="{C1214ECB-2C3B-4B29-B377-20F5FE8B9734}"/>
                </a:ext>
              </a:extLst>
            </p:cNvPr>
            <p:cNvCxnSpPr/>
            <p:nvPr/>
          </p:nvCxnSpPr>
          <p:spPr>
            <a:xfrm rot="10800000">
              <a:off x="154578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15" name="Google Shape;337;p6">
              <a:extLst>
                <a:ext uri="{FF2B5EF4-FFF2-40B4-BE49-F238E27FC236}">
                  <a16:creationId xmlns:a16="http://schemas.microsoft.com/office/drawing/2014/main" id="{1E77262D-20C8-406C-8844-AB8EDD4D27A1}"/>
                </a:ext>
              </a:extLst>
            </p:cNvPr>
            <p:cNvCxnSpPr/>
            <p:nvPr/>
          </p:nvCxnSpPr>
          <p:spPr>
            <a:xfrm>
              <a:off x="155086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6" name="Google Shape;338;p6">
              <a:extLst>
                <a:ext uri="{FF2B5EF4-FFF2-40B4-BE49-F238E27FC236}">
                  <a16:creationId xmlns:a16="http://schemas.microsoft.com/office/drawing/2014/main" id="{CE9A9D70-106A-4582-A446-B49C40977964}"/>
                </a:ext>
              </a:extLst>
            </p:cNvPr>
            <p:cNvCxnSpPr/>
            <p:nvPr/>
          </p:nvCxnSpPr>
          <p:spPr>
            <a:xfrm rot="10800000">
              <a:off x="154482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7" name="Google Shape;339;p6">
              <a:extLst>
                <a:ext uri="{FF2B5EF4-FFF2-40B4-BE49-F238E27FC236}">
                  <a16:creationId xmlns:a16="http://schemas.microsoft.com/office/drawing/2014/main" id="{10E0E55B-BA34-48A4-8FA5-6BC36AEF74CF}"/>
                </a:ext>
              </a:extLst>
            </p:cNvPr>
            <p:cNvCxnSpPr/>
            <p:nvPr/>
          </p:nvCxnSpPr>
          <p:spPr>
            <a:xfrm>
              <a:off x="154959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8" name="Google Shape;340;p6">
              <a:extLst>
                <a:ext uri="{FF2B5EF4-FFF2-40B4-BE49-F238E27FC236}">
                  <a16:creationId xmlns:a16="http://schemas.microsoft.com/office/drawing/2014/main" id="{672D7004-3512-4EB0-AB3A-8EBD5BFB9660}"/>
                </a:ext>
              </a:extLst>
            </p:cNvPr>
            <p:cNvCxnSpPr/>
            <p:nvPr/>
          </p:nvCxnSpPr>
          <p:spPr>
            <a:xfrm rot="10800000">
              <a:off x="15427647"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19" name="Google Shape;341;p6">
              <a:extLst>
                <a:ext uri="{FF2B5EF4-FFF2-40B4-BE49-F238E27FC236}">
                  <a16:creationId xmlns:a16="http://schemas.microsoft.com/office/drawing/2014/main" id="{D24ACFFD-F0A3-4DAB-96C6-A766F3AEB02F}"/>
                </a:ext>
              </a:extLst>
            </p:cNvPr>
            <p:cNvCxnSpPr/>
            <p:nvPr/>
          </p:nvCxnSpPr>
          <p:spPr>
            <a:xfrm>
              <a:off x="15475272"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0" name="Google Shape;342;p6">
              <a:extLst>
                <a:ext uri="{FF2B5EF4-FFF2-40B4-BE49-F238E27FC236}">
                  <a16:creationId xmlns:a16="http://schemas.microsoft.com/office/drawing/2014/main" id="{45F7EB8B-F984-43F7-822D-791292E5E14E}"/>
                </a:ext>
              </a:extLst>
            </p:cNvPr>
            <p:cNvCxnSpPr/>
            <p:nvPr/>
          </p:nvCxnSpPr>
          <p:spPr>
            <a:xfrm rot="10800000">
              <a:off x="1541653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21" name="Google Shape;343;p6">
              <a:extLst>
                <a:ext uri="{FF2B5EF4-FFF2-40B4-BE49-F238E27FC236}">
                  <a16:creationId xmlns:a16="http://schemas.microsoft.com/office/drawing/2014/main" id="{6F29B2AD-9A50-4CC6-8264-65414FEEC50C}"/>
                </a:ext>
              </a:extLst>
            </p:cNvPr>
            <p:cNvCxnSpPr/>
            <p:nvPr/>
          </p:nvCxnSpPr>
          <p:spPr>
            <a:xfrm>
              <a:off x="154657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2" name="Google Shape;344;p6">
              <a:extLst>
                <a:ext uri="{FF2B5EF4-FFF2-40B4-BE49-F238E27FC236}">
                  <a16:creationId xmlns:a16="http://schemas.microsoft.com/office/drawing/2014/main" id="{BD1A9966-5D06-42B4-86ED-7891E80C47A8}"/>
                </a:ext>
              </a:extLst>
            </p:cNvPr>
            <p:cNvCxnSpPr/>
            <p:nvPr/>
          </p:nvCxnSpPr>
          <p:spPr>
            <a:xfrm rot="10800000">
              <a:off x="1540383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3" name="Google Shape;345;p6">
              <a:extLst>
                <a:ext uri="{FF2B5EF4-FFF2-40B4-BE49-F238E27FC236}">
                  <a16:creationId xmlns:a16="http://schemas.microsoft.com/office/drawing/2014/main" id="{920F2E8B-8C83-44E0-8E12-5FF0B9A206A3}"/>
                </a:ext>
              </a:extLst>
            </p:cNvPr>
            <p:cNvCxnSpPr/>
            <p:nvPr/>
          </p:nvCxnSpPr>
          <p:spPr>
            <a:xfrm>
              <a:off x="154530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4" name="Google Shape;346;p6">
              <a:extLst>
                <a:ext uri="{FF2B5EF4-FFF2-40B4-BE49-F238E27FC236}">
                  <a16:creationId xmlns:a16="http://schemas.microsoft.com/office/drawing/2014/main" id="{45B6F268-1D53-4C01-AE36-BFC35A413831}"/>
                </a:ext>
              </a:extLst>
            </p:cNvPr>
            <p:cNvCxnSpPr/>
            <p:nvPr/>
          </p:nvCxnSpPr>
          <p:spPr>
            <a:xfrm rot="10800000">
              <a:off x="153943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5" name="Google Shape;347;p6">
              <a:extLst>
                <a:ext uri="{FF2B5EF4-FFF2-40B4-BE49-F238E27FC236}">
                  <a16:creationId xmlns:a16="http://schemas.microsoft.com/office/drawing/2014/main" id="{E606DE9E-4F97-41CF-8CC1-1428A9834028}"/>
                </a:ext>
              </a:extLst>
            </p:cNvPr>
            <p:cNvCxnSpPr/>
            <p:nvPr/>
          </p:nvCxnSpPr>
          <p:spPr>
            <a:xfrm>
              <a:off x="15441935"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6" name="Google Shape;348;p6">
              <a:extLst>
                <a:ext uri="{FF2B5EF4-FFF2-40B4-BE49-F238E27FC236}">
                  <a16:creationId xmlns:a16="http://schemas.microsoft.com/office/drawing/2014/main" id="{B5CBD41D-7922-4DF9-BDD9-89C7DE8C0C0B}"/>
                </a:ext>
              </a:extLst>
            </p:cNvPr>
            <p:cNvCxnSpPr/>
            <p:nvPr/>
          </p:nvCxnSpPr>
          <p:spPr>
            <a:xfrm rot="10800000">
              <a:off x="1536573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27" name="Google Shape;349;p6">
              <a:extLst>
                <a:ext uri="{FF2B5EF4-FFF2-40B4-BE49-F238E27FC236}">
                  <a16:creationId xmlns:a16="http://schemas.microsoft.com/office/drawing/2014/main" id="{FB67E82A-8422-4803-81C6-2E52C18D295A}"/>
                </a:ext>
              </a:extLst>
            </p:cNvPr>
            <p:cNvCxnSpPr/>
            <p:nvPr/>
          </p:nvCxnSpPr>
          <p:spPr>
            <a:xfrm>
              <a:off x="154149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8" name="Google Shape;350;p6">
              <a:extLst>
                <a:ext uri="{FF2B5EF4-FFF2-40B4-BE49-F238E27FC236}">
                  <a16:creationId xmlns:a16="http://schemas.microsoft.com/office/drawing/2014/main" id="{F1E828C1-F303-45EB-9016-BA0A6CE89B7E}"/>
                </a:ext>
              </a:extLst>
            </p:cNvPr>
            <p:cNvCxnSpPr/>
            <p:nvPr/>
          </p:nvCxnSpPr>
          <p:spPr>
            <a:xfrm rot="10800000">
              <a:off x="1533716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9" name="Google Shape;351;p6">
              <a:extLst>
                <a:ext uri="{FF2B5EF4-FFF2-40B4-BE49-F238E27FC236}">
                  <a16:creationId xmlns:a16="http://schemas.microsoft.com/office/drawing/2014/main" id="{FC8019A2-04C1-4DBA-9C61-5E8E161E7AEC}"/>
                </a:ext>
              </a:extLst>
            </p:cNvPr>
            <p:cNvCxnSpPr/>
            <p:nvPr/>
          </p:nvCxnSpPr>
          <p:spPr>
            <a:xfrm>
              <a:off x="15386372"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0" name="Google Shape;352;p6">
              <a:extLst>
                <a:ext uri="{FF2B5EF4-FFF2-40B4-BE49-F238E27FC236}">
                  <a16:creationId xmlns:a16="http://schemas.microsoft.com/office/drawing/2014/main" id="{4FB70E8D-79C2-4B38-B4AC-A7ACD73D6D3E}"/>
                </a:ext>
              </a:extLst>
            </p:cNvPr>
            <p:cNvCxnSpPr/>
            <p:nvPr/>
          </p:nvCxnSpPr>
          <p:spPr>
            <a:xfrm rot="10800000">
              <a:off x="153212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31" name="Google Shape;353;p6">
              <a:extLst>
                <a:ext uri="{FF2B5EF4-FFF2-40B4-BE49-F238E27FC236}">
                  <a16:creationId xmlns:a16="http://schemas.microsoft.com/office/drawing/2014/main" id="{9A52BD94-0AE4-4BEC-884F-5873C0D8A6D3}"/>
                </a:ext>
              </a:extLst>
            </p:cNvPr>
            <p:cNvCxnSpPr/>
            <p:nvPr/>
          </p:nvCxnSpPr>
          <p:spPr>
            <a:xfrm>
              <a:off x="153689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2" name="Google Shape;354;p6">
              <a:extLst>
                <a:ext uri="{FF2B5EF4-FFF2-40B4-BE49-F238E27FC236}">
                  <a16:creationId xmlns:a16="http://schemas.microsoft.com/office/drawing/2014/main" id="{FEB03E12-261C-44FF-A74E-141E6E77394E}"/>
                </a:ext>
              </a:extLst>
            </p:cNvPr>
            <p:cNvCxnSpPr/>
            <p:nvPr/>
          </p:nvCxnSpPr>
          <p:spPr>
            <a:xfrm rot="10800000">
              <a:off x="1529588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3" name="Google Shape;355;p6">
              <a:extLst>
                <a:ext uri="{FF2B5EF4-FFF2-40B4-BE49-F238E27FC236}">
                  <a16:creationId xmlns:a16="http://schemas.microsoft.com/office/drawing/2014/main" id="{CD6A2E70-3F64-49AA-8372-DCA0A53DFB3D}"/>
                </a:ext>
              </a:extLst>
            </p:cNvPr>
            <p:cNvCxnSpPr/>
            <p:nvPr/>
          </p:nvCxnSpPr>
          <p:spPr>
            <a:xfrm>
              <a:off x="153450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4" name="Google Shape;356;p6">
              <a:extLst>
                <a:ext uri="{FF2B5EF4-FFF2-40B4-BE49-F238E27FC236}">
                  <a16:creationId xmlns:a16="http://schemas.microsoft.com/office/drawing/2014/main" id="{0BB25CFB-D9DF-428C-8C5B-F8D46ED3DBED}"/>
                </a:ext>
              </a:extLst>
            </p:cNvPr>
            <p:cNvCxnSpPr/>
            <p:nvPr/>
          </p:nvCxnSpPr>
          <p:spPr>
            <a:xfrm rot="10800000">
              <a:off x="152800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5" name="Google Shape;357;p6">
              <a:extLst>
                <a:ext uri="{FF2B5EF4-FFF2-40B4-BE49-F238E27FC236}">
                  <a16:creationId xmlns:a16="http://schemas.microsoft.com/office/drawing/2014/main" id="{EDF6346D-2732-4A05-AFF0-7B3FB2FCE809}"/>
                </a:ext>
              </a:extLst>
            </p:cNvPr>
            <p:cNvCxnSpPr/>
            <p:nvPr/>
          </p:nvCxnSpPr>
          <p:spPr>
            <a:xfrm>
              <a:off x="153308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6" name="Google Shape;358;p6">
              <a:extLst>
                <a:ext uri="{FF2B5EF4-FFF2-40B4-BE49-F238E27FC236}">
                  <a16:creationId xmlns:a16="http://schemas.microsoft.com/office/drawing/2014/main" id="{CFECC326-7CA6-4EE8-9BED-EEE65962A49D}"/>
                </a:ext>
              </a:extLst>
            </p:cNvPr>
            <p:cNvCxnSpPr/>
            <p:nvPr/>
          </p:nvCxnSpPr>
          <p:spPr>
            <a:xfrm rot="10800000">
              <a:off x="15265722"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7" name="Google Shape;359;p6">
              <a:extLst>
                <a:ext uri="{FF2B5EF4-FFF2-40B4-BE49-F238E27FC236}">
                  <a16:creationId xmlns:a16="http://schemas.microsoft.com/office/drawing/2014/main" id="{D8BE1CD2-48A0-46BA-ABCE-769500FF0A6A}"/>
                </a:ext>
              </a:extLst>
            </p:cNvPr>
            <p:cNvCxnSpPr/>
            <p:nvPr/>
          </p:nvCxnSpPr>
          <p:spPr>
            <a:xfrm>
              <a:off x="15314935"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8" name="Google Shape;360;p6">
              <a:extLst>
                <a:ext uri="{FF2B5EF4-FFF2-40B4-BE49-F238E27FC236}">
                  <a16:creationId xmlns:a16="http://schemas.microsoft.com/office/drawing/2014/main" id="{65FF9226-86E7-4566-A5AF-67B0FE3BEAD9}"/>
                </a:ext>
              </a:extLst>
            </p:cNvPr>
            <p:cNvCxnSpPr/>
            <p:nvPr/>
          </p:nvCxnSpPr>
          <p:spPr>
            <a:xfrm rot="10800000">
              <a:off x="1525778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9" name="Google Shape;361;p6">
              <a:extLst>
                <a:ext uri="{FF2B5EF4-FFF2-40B4-BE49-F238E27FC236}">
                  <a16:creationId xmlns:a16="http://schemas.microsoft.com/office/drawing/2014/main" id="{BC4175E8-E783-449B-BDBC-87A090B092CD}"/>
                </a:ext>
              </a:extLst>
            </p:cNvPr>
            <p:cNvCxnSpPr/>
            <p:nvPr/>
          </p:nvCxnSpPr>
          <p:spPr>
            <a:xfrm>
              <a:off x="153069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0" name="Google Shape;362;p6">
              <a:extLst>
                <a:ext uri="{FF2B5EF4-FFF2-40B4-BE49-F238E27FC236}">
                  <a16:creationId xmlns:a16="http://schemas.microsoft.com/office/drawing/2014/main" id="{3DAC828C-4105-42C1-8C95-150EC54D8D9C}"/>
                </a:ext>
              </a:extLst>
            </p:cNvPr>
            <p:cNvCxnSpPr/>
            <p:nvPr/>
          </p:nvCxnSpPr>
          <p:spPr>
            <a:xfrm rot="10800000">
              <a:off x="15246672" y="2556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1" name="Google Shape;363;p6">
              <a:extLst>
                <a:ext uri="{FF2B5EF4-FFF2-40B4-BE49-F238E27FC236}">
                  <a16:creationId xmlns:a16="http://schemas.microsoft.com/office/drawing/2014/main" id="{A0CC0F21-5288-4096-BF47-843AECE5A21A}"/>
                </a:ext>
              </a:extLst>
            </p:cNvPr>
            <p:cNvCxnSpPr/>
            <p:nvPr/>
          </p:nvCxnSpPr>
          <p:spPr>
            <a:xfrm>
              <a:off x="15295885" y="2510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42" name="Google Shape;364;p6">
              <a:extLst>
                <a:ext uri="{FF2B5EF4-FFF2-40B4-BE49-F238E27FC236}">
                  <a16:creationId xmlns:a16="http://schemas.microsoft.com/office/drawing/2014/main" id="{8BACB95B-0B66-4F5A-B649-94ADAFFBF6FC}"/>
                </a:ext>
              </a:extLst>
            </p:cNvPr>
            <p:cNvCxnSpPr/>
            <p:nvPr/>
          </p:nvCxnSpPr>
          <p:spPr>
            <a:xfrm rot="10800000">
              <a:off x="15233972" y="2556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3" name="Google Shape;365;p6">
              <a:extLst>
                <a:ext uri="{FF2B5EF4-FFF2-40B4-BE49-F238E27FC236}">
                  <a16:creationId xmlns:a16="http://schemas.microsoft.com/office/drawing/2014/main" id="{B141FF04-4F77-43A4-A5EB-C69CBE2EE1C2}"/>
                </a:ext>
              </a:extLst>
            </p:cNvPr>
            <p:cNvCxnSpPr/>
            <p:nvPr/>
          </p:nvCxnSpPr>
          <p:spPr>
            <a:xfrm>
              <a:off x="15283185" y="2510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44" name="Google Shape;366;p6">
              <a:extLst>
                <a:ext uri="{FF2B5EF4-FFF2-40B4-BE49-F238E27FC236}">
                  <a16:creationId xmlns:a16="http://schemas.microsoft.com/office/drawing/2014/main" id="{5EDAD056-4E57-4277-BDB7-616A8F1AAC31}"/>
                </a:ext>
              </a:extLst>
            </p:cNvPr>
            <p:cNvCxnSpPr/>
            <p:nvPr/>
          </p:nvCxnSpPr>
          <p:spPr>
            <a:xfrm rot="10800000">
              <a:off x="15222860"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45" name="Google Shape;367;p6">
              <a:extLst>
                <a:ext uri="{FF2B5EF4-FFF2-40B4-BE49-F238E27FC236}">
                  <a16:creationId xmlns:a16="http://schemas.microsoft.com/office/drawing/2014/main" id="{E8202641-56B0-406D-81E9-BB57014D1AA4}"/>
                </a:ext>
              </a:extLst>
            </p:cNvPr>
            <p:cNvCxnSpPr/>
            <p:nvPr/>
          </p:nvCxnSpPr>
          <p:spPr>
            <a:xfrm>
              <a:off x="15270485"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6" name="Google Shape;368;p6">
              <a:extLst>
                <a:ext uri="{FF2B5EF4-FFF2-40B4-BE49-F238E27FC236}">
                  <a16:creationId xmlns:a16="http://schemas.microsoft.com/office/drawing/2014/main" id="{19AD23E0-4AB6-4A1E-AE34-881818C0AEC9}"/>
                </a:ext>
              </a:extLst>
            </p:cNvPr>
            <p:cNvCxnSpPr/>
            <p:nvPr/>
          </p:nvCxnSpPr>
          <p:spPr>
            <a:xfrm rot="10800000">
              <a:off x="15205397" y="253274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7" name="Google Shape;369;p6">
              <a:extLst>
                <a:ext uri="{FF2B5EF4-FFF2-40B4-BE49-F238E27FC236}">
                  <a16:creationId xmlns:a16="http://schemas.microsoft.com/office/drawing/2014/main" id="{D3DD2602-6EF3-4F9B-9FBA-13E1DF050BC1}"/>
                </a:ext>
              </a:extLst>
            </p:cNvPr>
            <p:cNvCxnSpPr/>
            <p:nvPr/>
          </p:nvCxnSpPr>
          <p:spPr>
            <a:xfrm>
              <a:off x="15254610"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8" name="Google Shape;370;p6">
              <a:extLst>
                <a:ext uri="{FF2B5EF4-FFF2-40B4-BE49-F238E27FC236}">
                  <a16:creationId xmlns:a16="http://schemas.microsoft.com/office/drawing/2014/main" id="{FB098D20-3152-458A-AD2F-146905E529B5}"/>
                </a:ext>
              </a:extLst>
            </p:cNvPr>
            <p:cNvCxnSpPr/>
            <p:nvPr/>
          </p:nvCxnSpPr>
          <p:spPr>
            <a:xfrm rot="10800000">
              <a:off x="15186347"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49" name="Google Shape;371;p6">
              <a:extLst>
                <a:ext uri="{FF2B5EF4-FFF2-40B4-BE49-F238E27FC236}">
                  <a16:creationId xmlns:a16="http://schemas.microsoft.com/office/drawing/2014/main" id="{C8A1D400-4D2F-437B-BE9F-DFD1D7EA11FC}"/>
                </a:ext>
              </a:extLst>
            </p:cNvPr>
            <p:cNvCxnSpPr/>
            <p:nvPr/>
          </p:nvCxnSpPr>
          <p:spPr>
            <a:xfrm>
              <a:off x="15233972"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0" name="Google Shape;372;p6">
              <a:extLst>
                <a:ext uri="{FF2B5EF4-FFF2-40B4-BE49-F238E27FC236}">
                  <a16:creationId xmlns:a16="http://schemas.microsoft.com/office/drawing/2014/main" id="{D3427A60-49ED-4286-8602-1F5898503C12}"/>
                </a:ext>
              </a:extLst>
            </p:cNvPr>
            <p:cNvCxnSpPr/>
            <p:nvPr/>
          </p:nvCxnSpPr>
          <p:spPr>
            <a:xfrm rot="10800000">
              <a:off x="15151422"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1" name="Google Shape;373;p6">
              <a:extLst>
                <a:ext uri="{FF2B5EF4-FFF2-40B4-BE49-F238E27FC236}">
                  <a16:creationId xmlns:a16="http://schemas.microsoft.com/office/drawing/2014/main" id="{C9E949AD-F5C4-470E-A684-56CD5A8C426E}"/>
                </a:ext>
              </a:extLst>
            </p:cNvPr>
            <p:cNvCxnSpPr/>
            <p:nvPr/>
          </p:nvCxnSpPr>
          <p:spPr>
            <a:xfrm>
              <a:off x="15200635"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2" name="Google Shape;374;p6">
              <a:extLst>
                <a:ext uri="{FF2B5EF4-FFF2-40B4-BE49-F238E27FC236}">
                  <a16:creationId xmlns:a16="http://schemas.microsoft.com/office/drawing/2014/main" id="{644B659A-D421-43E0-A25C-EAC832094C4D}"/>
                </a:ext>
              </a:extLst>
            </p:cNvPr>
            <p:cNvCxnSpPr/>
            <p:nvPr/>
          </p:nvCxnSpPr>
          <p:spPr>
            <a:xfrm rot="10800000">
              <a:off x="15129197" y="25057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53" name="Google Shape;375;p6">
              <a:extLst>
                <a:ext uri="{FF2B5EF4-FFF2-40B4-BE49-F238E27FC236}">
                  <a16:creationId xmlns:a16="http://schemas.microsoft.com/office/drawing/2014/main" id="{B20E0B7E-37E7-466E-9F1F-1F2BEBA3A737}"/>
                </a:ext>
              </a:extLst>
            </p:cNvPr>
            <p:cNvCxnSpPr/>
            <p:nvPr/>
          </p:nvCxnSpPr>
          <p:spPr>
            <a:xfrm>
              <a:off x="15178410" y="24597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54" name="Google Shape;376;p6">
              <a:extLst>
                <a:ext uri="{FF2B5EF4-FFF2-40B4-BE49-F238E27FC236}">
                  <a16:creationId xmlns:a16="http://schemas.microsoft.com/office/drawing/2014/main" id="{703FE0AE-17C3-493F-A1F6-0185D7860AFF}"/>
                </a:ext>
              </a:extLst>
            </p:cNvPr>
            <p:cNvCxnSpPr/>
            <p:nvPr/>
          </p:nvCxnSpPr>
          <p:spPr>
            <a:xfrm rot="10800000">
              <a:off x="15078397" y="25057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5" name="Google Shape;377;p6">
              <a:extLst>
                <a:ext uri="{FF2B5EF4-FFF2-40B4-BE49-F238E27FC236}">
                  <a16:creationId xmlns:a16="http://schemas.microsoft.com/office/drawing/2014/main" id="{18A755E7-557F-4F22-836D-E832635FC491}"/>
                </a:ext>
              </a:extLst>
            </p:cNvPr>
            <p:cNvCxnSpPr/>
            <p:nvPr/>
          </p:nvCxnSpPr>
          <p:spPr>
            <a:xfrm>
              <a:off x="15127610" y="24597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56" name="Google Shape;378;p6">
              <a:extLst>
                <a:ext uri="{FF2B5EF4-FFF2-40B4-BE49-F238E27FC236}">
                  <a16:creationId xmlns:a16="http://schemas.microsoft.com/office/drawing/2014/main" id="{C4215FE1-1CC3-4C83-90AA-EC2705946D53}"/>
                </a:ext>
              </a:extLst>
            </p:cNvPr>
            <p:cNvCxnSpPr/>
            <p:nvPr/>
          </p:nvCxnSpPr>
          <p:spPr>
            <a:xfrm rot="10800000">
              <a:off x="15027597"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7" name="Google Shape;379;p6">
              <a:extLst>
                <a:ext uri="{FF2B5EF4-FFF2-40B4-BE49-F238E27FC236}">
                  <a16:creationId xmlns:a16="http://schemas.microsoft.com/office/drawing/2014/main" id="{4DFAE630-A5C5-4968-81BD-6508B83A5E92}"/>
                </a:ext>
              </a:extLst>
            </p:cNvPr>
            <p:cNvCxnSpPr/>
            <p:nvPr/>
          </p:nvCxnSpPr>
          <p:spPr>
            <a:xfrm>
              <a:off x="15075222"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8" name="Google Shape;380;p6">
              <a:extLst>
                <a:ext uri="{FF2B5EF4-FFF2-40B4-BE49-F238E27FC236}">
                  <a16:creationId xmlns:a16="http://schemas.microsoft.com/office/drawing/2014/main" id="{20EFD70E-D4DB-4A8A-AAAE-A8D9CA0333A6}"/>
                </a:ext>
              </a:extLst>
            </p:cNvPr>
            <p:cNvCxnSpPr/>
            <p:nvPr/>
          </p:nvCxnSpPr>
          <p:spPr>
            <a:xfrm rot="10800000">
              <a:off x="15006960"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9" name="Google Shape;381;p6">
              <a:extLst>
                <a:ext uri="{FF2B5EF4-FFF2-40B4-BE49-F238E27FC236}">
                  <a16:creationId xmlns:a16="http://schemas.microsoft.com/office/drawing/2014/main" id="{F6AAED08-85A6-4D5D-B04F-9A0C22508C7D}"/>
                </a:ext>
              </a:extLst>
            </p:cNvPr>
            <p:cNvCxnSpPr/>
            <p:nvPr/>
          </p:nvCxnSpPr>
          <p:spPr>
            <a:xfrm>
              <a:off x="1505458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0" name="Google Shape;382;p6">
              <a:extLst>
                <a:ext uri="{FF2B5EF4-FFF2-40B4-BE49-F238E27FC236}">
                  <a16:creationId xmlns:a16="http://schemas.microsoft.com/office/drawing/2014/main" id="{7BA62C92-99FD-448F-AFE8-919688D0C95B}"/>
                </a:ext>
              </a:extLst>
            </p:cNvPr>
            <p:cNvCxnSpPr/>
            <p:nvPr/>
          </p:nvCxnSpPr>
          <p:spPr>
            <a:xfrm rot="10800000">
              <a:off x="148974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1" name="Google Shape;383;p6">
              <a:extLst>
                <a:ext uri="{FF2B5EF4-FFF2-40B4-BE49-F238E27FC236}">
                  <a16:creationId xmlns:a16="http://schemas.microsoft.com/office/drawing/2014/main" id="{7711A141-CD70-49EF-B9A9-794FAFD6D564}"/>
                </a:ext>
              </a:extLst>
            </p:cNvPr>
            <p:cNvCxnSpPr/>
            <p:nvPr/>
          </p:nvCxnSpPr>
          <p:spPr>
            <a:xfrm>
              <a:off x="1494504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2" name="Google Shape;384;p6">
              <a:extLst>
                <a:ext uri="{FF2B5EF4-FFF2-40B4-BE49-F238E27FC236}">
                  <a16:creationId xmlns:a16="http://schemas.microsoft.com/office/drawing/2014/main" id="{970FEEF9-4641-4DFC-BD25-E94F61A43CF6}"/>
                </a:ext>
              </a:extLst>
            </p:cNvPr>
            <p:cNvCxnSpPr/>
            <p:nvPr/>
          </p:nvCxnSpPr>
          <p:spPr>
            <a:xfrm rot="10800000">
              <a:off x="14759310"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63" name="Google Shape;385;p6">
              <a:extLst>
                <a:ext uri="{FF2B5EF4-FFF2-40B4-BE49-F238E27FC236}">
                  <a16:creationId xmlns:a16="http://schemas.microsoft.com/office/drawing/2014/main" id="{5DB9D272-8F61-45C1-9CD0-61583BE62DED}"/>
                </a:ext>
              </a:extLst>
            </p:cNvPr>
            <p:cNvCxnSpPr/>
            <p:nvPr/>
          </p:nvCxnSpPr>
          <p:spPr>
            <a:xfrm>
              <a:off x="14810110"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4" name="Google Shape;386;p6">
              <a:extLst>
                <a:ext uri="{FF2B5EF4-FFF2-40B4-BE49-F238E27FC236}">
                  <a16:creationId xmlns:a16="http://schemas.microsoft.com/office/drawing/2014/main" id="{CE75B9E5-7DBB-484A-BD1A-3FED15D6BF48}"/>
                </a:ext>
              </a:extLst>
            </p:cNvPr>
            <p:cNvCxnSpPr/>
            <p:nvPr/>
          </p:nvCxnSpPr>
          <p:spPr>
            <a:xfrm rot="10800000">
              <a:off x="14749785"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65" name="Google Shape;387;p6">
              <a:extLst>
                <a:ext uri="{FF2B5EF4-FFF2-40B4-BE49-F238E27FC236}">
                  <a16:creationId xmlns:a16="http://schemas.microsoft.com/office/drawing/2014/main" id="{411317D9-C661-456E-AFB6-8D62722761B2}"/>
                </a:ext>
              </a:extLst>
            </p:cNvPr>
            <p:cNvCxnSpPr/>
            <p:nvPr/>
          </p:nvCxnSpPr>
          <p:spPr>
            <a:xfrm>
              <a:off x="1479899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6" name="Google Shape;388;p6">
              <a:extLst>
                <a:ext uri="{FF2B5EF4-FFF2-40B4-BE49-F238E27FC236}">
                  <a16:creationId xmlns:a16="http://schemas.microsoft.com/office/drawing/2014/main" id="{5FF01B8A-F606-4FD7-93FC-5BC59F54C6AA}"/>
                </a:ext>
              </a:extLst>
            </p:cNvPr>
            <p:cNvCxnSpPr/>
            <p:nvPr/>
          </p:nvCxnSpPr>
          <p:spPr>
            <a:xfrm rot="10800000">
              <a:off x="14710097"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7" name="Google Shape;389;p6">
              <a:extLst>
                <a:ext uri="{FF2B5EF4-FFF2-40B4-BE49-F238E27FC236}">
                  <a16:creationId xmlns:a16="http://schemas.microsoft.com/office/drawing/2014/main" id="{C6A71A8F-6D21-4FAD-A995-21224C3E5638}"/>
                </a:ext>
              </a:extLst>
            </p:cNvPr>
            <p:cNvCxnSpPr/>
            <p:nvPr/>
          </p:nvCxnSpPr>
          <p:spPr>
            <a:xfrm>
              <a:off x="14759310"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8" name="Google Shape;390;p6">
              <a:extLst>
                <a:ext uri="{FF2B5EF4-FFF2-40B4-BE49-F238E27FC236}">
                  <a16:creationId xmlns:a16="http://schemas.microsoft.com/office/drawing/2014/main" id="{2F8681B8-6E06-4114-A40C-4D28CBEE45DC}"/>
                </a:ext>
              </a:extLst>
            </p:cNvPr>
            <p:cNvCxnSpPr/>
            <p:nvPr/>
          </p:nvCxnSpPr>
          <p:spPr>
            <a:xfrm rot="10800000">
              <a:off x="146815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9" name="Google Shape;391;p6">
              <a:extLst>
                <a:ext uri="{FF2B5EF4-FFF2-40B4-BE49-F238E27FC236}">
                  <a16:creationId xmlns:a16="http://schemas.microsoft.com/office/drawing/2014/main" id="{B34B814C-955E-484B-9421-DD934B132C1D}"/>
                </a:ext>
              </a:extLst>
            </p:cNvPr>
            <p:cNvCxnSpPr/>
            <p:nvPr/>
          </p:nvCxnSpPr>
          <p:spPr>
            <a:xfrm>
              <a:off x="1473073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0" name="Google Shape;392;p6">
              <a:extLst>
                <a:ext uri="{FF2B5EF4-FFF2-40B4-BE49-F238E27FC236}">
                  <a16:creationId xmlns:a16="http://schemas.microsoft.com/office/drawing/2014/main" id="{65D6D1C0-7C14-46AF-8E35-3B620607FDB2}"/>
                </a:ext>
              </a:extLst>
            </p:cNvPr>
            <p:cNvCxnSpPr/>
            <p:nvPr/>
          </p:nvCxnSpPr>
          <p:spPr>
            <a:xfrm rot="10800000">
              <a:off x="14667235"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71" name="Google Shape;393;p6">
              <a:extLst>
                <a:ext uri="{FF2B5EF4-FFF2-40B4-BE49-F238E27FC236}">
                  <a16:creationId xmlns:a16="http://schemas.microsoft.com/office/drawing/2014/main" id="{0E690BA5-D0A2-49AE-AC53-ECE4ADC8CF78}"/>
                </a:ext>
              </a:extLst>
            </p:cNvPr>
            <p:cNvCxnSpPr/>
            <p:nvPr/>
          </p:nvCxnSpPr>
          <p:spPr>
            <a:xfrm>
              <a:off x="1471644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2" name="Google Shape;394;p6">
              <a:extLst>
                <a:ext uri="{FF2B5EF4-FFF2-40B4-BE49-F238E27FC236}">
                  <a16:creationId xmlns:a16="http://schemas.microsoft.com/office/drawing/2014/main" id="{77A3E63B-C86E-42A2-B348-BA5A6B8251F0}"/>
                </a:ext>
              </a:extLst>
            </p:cNvPr>
            <p:cNvCxnSpPr/>
            <p:nvPr/>
          </p:nvCxnSpPr>
          <p:spPr>
            <a:xfrm rot="10800000">
              <a:off x="146307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3" name="Google Shape;395;p6">
              <a:extLst>
                <a:ext uri="{FF2B5EF4-FFF2-40B4-BE49-F238E27FC236}">
                  <a16:creationId xmlns:a16="http://schemas.microsoft.com/office/drawing/2014/main" id="{FF3811EF-F356-4005-9128-F100597456A6}"/>
                </a:ext>
              </a:extLst>
            </p:cNvPr>
            <p:cNvCxnSpPr/>
            <p:nvPr/>
          </p:nvCxnSpPr>
          <p:spPr>
            <a:xfrm>
              <a:off x="1467993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4" name="Google Shape;396;p6">
              <a:extLst>
                <a:ext uri="{FF2B5EF4-FFF2-40B4-BE49-F238E27FC236}">
                  <a16:creationId xmlns:a16="http://schemas.microsoft.com/office/drawing/2014/main" id="{7212F91F-BEA5-4E73-A8C5-60C064E89F99}"/>
                </a:ext>
              </a:extLst>
            </p:cNvPr>
            <p:cNvCxnSpPr/>
            <p:nvPr/>
          </p:nvCxnSpPr>
          <p:spPr>
            <a:xfrm rot="10800000">
              <a:off x="14616435"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5" name="Google Shape;397;p6">
              <a:extLst>
                <a:ext uri="{FF2B5EF4-FFF2-40B4-BE49-F238E27FC236}">
                  <a16:creationId xmlns:a16="http://schemas.microsoft.com/office/drawing/2014/main" id="{D72ACFEC-00EC-47DD-844C-634285476523}"/>
                </a:ext>
              </a:extLst>
            </p:cNvPr>
            <p:cNvCxnSpPr/>
            <p:nvPr/>
          </p:nvCxnSpPr>
          <p:spPr>
            <a:xfrm>
              <a:off x="14664060"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76" name="Google Shape;398;p6">
              <a:extLst>
                <a:ext uri="{FF2B5EF4-FFF2-40B4-BE49-F238E27FC236}">
                  <a16:creationId xmlns:a16="http://schemas.microsoft.com/office/drawing/2014/main" id="{7D552D4E-75C9-4C21-B6CA-D0FF7994C3FC}"/>
                </a:ext>
              </a:extLst>
            </p:cNvPr>
            <p:cNvCxnSpPr/>
            <p:nvPr/>
          </p:nvCxnSpPr>
          <p:spPr>
            <a:xfrm rot="10800000">
              <a:off x="146053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77" name="Google Shape;399;p6">
              <a:extLst>
                <a:ext uri="{FF2B5EF4-FFF2-40B4-BE49-F238E27FC236}">
                  <a16:creationId xmlns:a16="http://schemas.microsoft.com/office/drawing/2014/main" id="{71B28234-C41D-46D3-AAEE-6FC1A7ECFB16}"/>
                </a:ext>
              </a:extLst>
            </p:cNvPr>
            <p:cNvCxnSpPr/>
            <p:nvPr/>
          </p:nvCxnSpPr>
          <p:spPr>
            <a:xfrm>
              <a:off x="146529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78" name="Google Shape;400;p6">
              <a:extLst>
                <a:ext uri="{FF2B5EF4-FFF2-40B4-BE49-F238E27FC236}">
                  <a16:creationId xmlns:a16="http://schemas.microsoft.com/office/drawing/2014/main" id="{D892DC34-6CBC-4E37-9265-456EB9A0548B}"/>
                </a:ext>
              </a:extLst>
            </p:cNvPr>
            <p:cNvCxnSpPr/>
            <p:nvPr/>
          </p:nvCxnSpPr>
          <p:spPr>
            <a:xfrm rot="10800000">
              <a:off x="14591035"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9" name="Google Shape;401;p6">
              <a:extLst>
                <a:ext uri="{FF2B5EF4-FFF2-40B4-BE49-F238E27FC236}">
                  <a16:creationId xmlns:a16="http://schemas.microsoft.com/office/drawing/2014/main" id="{BCBFC8C2-C50E-466C-89D4-B18E401962FF}"/>
                </a:ext>
              </a:extLst>
            </p:cNvPr>
            <p:cNvCxnSpPr/>
            <p:nvPr/>
          </p:nvCxnSpPr>
          <p:spPr>
            <a:xfrm>
              <a:off x="146402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0" name="Google Shape;402;p6">
              <a:extLst>
                <a:ext uri="{FF2B5EF4-FFF2-40B4-BE49-F238E27FC236}">
                  <a16:creationId xmlns:a16="http://schemas.microsoft.com/office/drawing/2014/main" id="{3D7BC479-C458-4474-AC2A-8192B1C61CB5}"/>
                </a:ext>
              </a:extLst>
            </p:cNvPr>
            <p:cNvCxnSpPr/>
            <p:nvPr/>
          </p:nvCxnSpPr>
          <p:spPr>
            <a:xfrm rot="10800000">
              <a:off x="14578335"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1" name="Google Shape;403;p6">
              <a:extLst>
                <a:ext uri="{FF2B5EF4-FFF2-40B4-BE49-F238E27FC236}">
                  <a16:creationId xmlns:a16="http://schemas.microsoft.com/office/drawing/2014/main" id="{E47C5E16-6E8A-47B8-AC35-BCAF957D5D68}"/>
                </a:ext>
              </a:extLst>
            </p:cNvPr>
            <p:cNvCxnSpPr/>
            <p:nvPr/>
          </p:nvCxnSpPr>
          <p:spPr>
            <a:xfrm>
              <a:off x="146275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2" name="Google Shape;404;p6">
              <a:extLst>
                <a:ext uri="{FF2B5EF4-FFF2-40B4-BE49-F238E27FC236}">
                  <a16:creationId xmlns:a16="http://schemas.microsoft.com/office/drawing/2014/main" id="{E7EE43B6-2F65-424B-B76C-3EB521EBDF97}"/>
                </a:ext>
              </a:extLst>
            </p:cNvPr>
            <p:cNvCxnSpPr/>
            <p:nvPr/>
          </p:nvCxnSpPr>
          <p:spPr>
            <a:xfrm rot="10800000">
              <a:off x="14570397"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83" name="Google Shape;405;p6">
              <a:extLst>
                <a:ext uri="{FF2B5EF4-FFF2-40B4-BE49-F238E27FC236}">
                  <a16:creationId xmlns:a16="http://schemas.microsoft.com/office/drawing/2014/main" id="{8824D540-197D-4941-8218-ADB34CE38F48}"/>
                </a:ext>
              </a:extLst>
            </p:cNvPr>
            <p:cNvCxnSpPr/>
            <p:nvPr/>
          </p:nvCxnSpPr>
          <p:spPr>
            <a:xfrm>
              <a:off x="146180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4" name="Google Shape;406;p6">
              <a:extLst>
                <a:ext uri="{FF2B5EF4-FFF2-40B4-BE49-F238E27FC236}">
                  <a16:creationId xmlns:a16="http://schemas.microsoft.com/office/drawing/2014/main" id="{BEB95C9A-3B30-4396-8832-C4CDD53669EB}"/>
                </a:ext>
              </a:extLst>
            </p:cNvPr>
            <p:cNvCxnSpPr/>
            <p:nvPr/>
          </p:nvCxnSpPr>
          <p:spPr>
            <a:xfrm rot="10800000">
              <a:off x="14554522"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85" name="Google Shape;407;p6">
              <a:extLst>
                <a:ext uri="{FF2B5EF4-FFF2-40B4-BE49-F238E27FC236}">
                  <a16:creationId xmlns:a16="http://schemas.microsoft.com/office/drawing/2014/main" id="{81A1C835-43BB-4D19-AC13-E34E6919D82D}"/>
                </a:ext>
              </a:extLst>
            </p:cNvPr>
            <p:cNvCxnSpPr/>
            <p:nvPr/>
          </p:nvCxnSpPr>
          <p:spPr>
            <a:xfrm>
              <a:off x="146021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6" name="Google Shape;408;p6">
              <a:extLst>
                <a:ext uri="{FF2B5EF4-FFF2-40B4-BE49-F238E27FC236}">
                  <a16:creationId xmlns:a16="http://schemas.microsoft.com/office/drawing/2014/main" id="{BCB2CED8-61C1-43CE-8180-F7CEE7EB8B27}"/>
                </a:ext>
              </a:extLst>
            </p:cNvPr>
            <p:cNvCxnSpPr/>
            <p:nvPr/>
          </p:nvCxnSpPr>
          <p:spPr>
            <a:xfrm rot="10800000">
              <a:off x="1454341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7" name="Google Shape;409;p6">
              <a:extLst>
                <a:ext uri="{FF2B5EF4-FFF2-40B4-BE49-F238E27FC236}">
                  <a16:creationId xmlns:a16="http://schemas.microsoft.com/office/drawing/2014/main" id="{B22EA92B-B935-4EF3-826E-EC50A01D0D50}"/>
                </a:ext>
              </a:extLst>
            </p:cNvPr>
            <p:cNvCxnSpPr/>
            <p:nvPr/>
          </p:nvCxnSpPr>
          <p:spPr>
            <a:xfrm>
              <a:off x="145926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8" name="Google Shape;410;p6">
              <a:extLst>
                <a:ext uri="{FF2B5EF4-FFF2-40B4-BE49-F238E27FC236}">
                  <a16:creationId xmlns:a16="http://schemas.microsoft.com/office/drawing/2014/main" id="{47A6097C-2758-4513-9229-DC3D6664E256}"/>
                </a:ext>
              </a:extLst>
            </p:cNvPr>
            <p:cNvCxnSpPr/>
            <p:nvPr/>
          </p:nvCxnSpPr>
          <p:spPr>
            <a:xfrm rot="10800000">
              <a:off x="1453547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9" name="Google Shape;411;p6">
              <a:extLst>
                <a:ext uri="{FF2B5EF4-FFF2-40B4-BE49-F238E27FC236}">
                  <a16:creationId xmlns:a16="http://schemas.microsoft.com/office/drawing/2014/main" id="{C9440263-2F51-43B6-B0F0-EC2B6079EFD7}"/>
                </a:ext>
              </a:extLst>
            </p:cNvPr>
            <p:cNvCxnSpPr/>
            <p:nvPr/>
          </p:nvCxnSpPr>
          <p:spPr>
            <a:xfrm>
              <a:off x="1458468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0" name="Google Shape;412;p6">
              <a:extLst>
                <a:ext uri="{FF2B5EF4-FFF2-40B4-BE49-F238E27FC236}">
                  <a16:creationId xmlns:a16="http://schemas.microsoft.com/office/drawing/2014/main" id="{00B3F9FD-F81B-48F1-9149-F3608DB415D3}"/>
                </a:ext>
              </a:extLst>
            </p:cNvPr>
            <p:cNvCxnSpPr/>
            <p:nvPr/>
          </p:nvCxnSpPr>
          <p:spPr>
            <a:xfrm rot="10800000">
              <a:off x="1452277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1" name="Google Shape;413;p6">
              <a:extLst>
                <a:ext uri="{FF2B5EF4-FFF2-40B4-BE49-F238E27FC236}">
                  <a16:creationId xmlns:a16="http://schemas.microsoft.com/office/drawing/2014/main" id="{6F3A422F-80E3-4210-ABFD-B437AA7932BD}"/>
                </a:ext>
              </a:extLst>
            </p:cNvPr>
            <p:cNvCxnSpPr/>
            <p:nvPr/>
          </p:nvCxnSpPr>
          <p:spPr>
            <a:xfrm>
              <a:off x="1457198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2" name="Google Shape;414;p6">
              <a:extLst>
                <a:ext uri="{FF2B5EF4-FFF2-40B4-BE49-F238E27FC236}">
                  <a16:creationId xmlns:a16="http://schemas.microsoft.com/office/drawing/2014/main" id="{05DB5C7E-0FB9-4AAB-86E8-A272635305BD}"/>
                </a:ext>
              </a:extLst>
            </p:cNvPr>
            <p:cNvCxnSpPr/>
            <p:nvPr/>
          </p:nvCxnSpPr>
          <p:spPr>
            <a:xfrm rot="10800000">
              <a:off x="14513247"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3" name="Google Shape;415;p6">
              <a:extLst>
                <a:ext uri="{FF2B5EF4-FFF2-40B4-BE49-F238E27FC236}">
                  <a16:creationId xmlns:a16="http://schemas.microsoft.com/office/drawing/2014/main" id="{ACB3F756-AF3D-455B-A911-DC653B575DF9}"/>
                </a:ext>
              </a:extLst>
            </p:cNvPr>
            <p:cNvCxnSpPr/>
            <p:nvPr/>
          </p:nvCxnSpPr>
          <p:spPr>
            <a:xfrm>
              <a:off x="14562460"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4" name="Google Shape;416;p6">
              <a:extLst>
                <a:ext uri="{FF2B5EF4-FFF2-40B4-BE49-F238E27FC236}">
                  <a16:creationId xmlns:a16="http://schemas.microsoft.com/office/drawing/2014/main" id="{7D02DA8C-5AD7-4782-B4B3-62DBC1DFC3F0}"/>
                </a:ext>
              </a:extLst>
            </p:cNvPr>
            <p:cNvCxnSpPr/>
            <p:nvPr/>
          </p:nvCxnSpPr>
          <p:spPr>
            <a:xfrm rot="10800000">
              <a:off x="14508485"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5" name="Google Shape;417;p6">
              <a:extLst>
                <a:ext uri="{FF2B5EF4-FFF2-40B4-BE49-F238E27FC236}">
                  <a16:creationId xmlns:a16="http://schemas.microsoft.com/office/drawing/2014/main" id="{2E3B2842-34C7-4639-848D-CE2C89CC7753}"/>
                </a:ext>
              </a:extLst>
            </p:cNvPr>
            <p:cNvCxnSpPr/>
            <p:nvPr/>
          </p:nvCxnSpPr>
          <p:spPr>
            <a:xfrm>
              <a:off x="1455769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6" name="Google Shape;418;p6">
              <a:extLst>
                <a:ext uri="{FF2B5EF4-FFF2-40B4-BE49-F238E27FC236}">
                  <a16:creationId xmlns:a16="http://schemas.microsoft.com/office/drawing/2014/main" id="{0931BBB6-429D-4238-BFA0-B0118FA69526}"/>
                </a:ext>
              </a:extLst>
            </p:cNvPr>
            <p:cNvCxnSpPr/>
            <p:nvPr/>
          </p:nvCxnSpPr>
          <p:spPr>
            <a:xfrm rot="10800000">
              <a:off x="1449896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7" name="Google Shape;419;p6">
              <a:extLst>
                <a:ext uri="{FF2B5EF4-FFF2-40B4-BE49-F238E27FC236}">
                  <a16:creationId xmlns:a16="http://schemas.microsoft.com/office/drawing/2014/main" id="{A7584814-DD47-4826-AF61-63D8874E9A98}"/>
                </a:ext>
              </a:extLst>
            </p:cNvPr>
            <p:cNvCxnSpPr/>
            <p:nvPr/>
          </p:nvCxnSpPr>
          <p:spPr>
            <a:xfrm>
              <a:off x="1454817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8" name="Google Shape;420;p6">
              <a:extLst>
                <a:ext uri="{FF2B5EF4-FFF2-40B4-BE49-F238E27FC236}">
                  <a16:creationId xmlns:a16="http://schemas.microsoft.com/office/drawing/2014/main" id="{51192C3A-C370-4EA2-BFB7-3FE1A1B27E4E}"/>
                </a:ext>
              </a:extLst>
            </p:cNvPr>
            <p:cNvCxnSpPr/>
            <p:nvPr/>
          </p:nvCxnSpPr>
          <p:spPr>
            <a:xfrm rot="10800000">
              <a:off x="144910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9" name="Google Shape;421;p6">
              <a:extLst>
                <a:ext uri="{FF2B5EF4-FFF2-40B4-BE49-F238E27FC236}">
                  <a16:creationId xmlns:a16="http://schemas.microsoft.com/office/drawing/2014/main" id="{D68D4142-E478-4700-B788-3E7F4D3FF118}"/>
                </a:ext>
              </a:extLst>
            </p:cNvPr>
            <p:cNvCxnSpPr/>
            <p:nvPr/>
          </p:nvCxnSpPr>
          <p:spPr>
            <a:xfrm>
              <a:off x="1454023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0" name="Google Shape;422;p6">
              <a:extLst>
                <a:ext uri="{FF2B5EF4-FFF2-40B4-BE49-F238E27FC236}">
                  <a16:creationId xmlns:a16="http://schemas.microsoft.com/office/drawing/2014/main" id="{C9E8422D-55B3-4F36-A9A4-AB221F433E6B}"/>
                </a:ext>
              </a:extLst>
            </p:cNvPr>
            <p:cNvCxnSpPr/>
            <p:nvPr/>
          </p:nvCxnSpPr>
          <p:spPr>
            <a:xfrm rot="10800000">
              <a:off x="14481497"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1" name="Google Shape;423;p6">
              <a:extLst>
                <a:ext uri="{FF2B5EF4-FFF2-40B4-BE49-F238E27FC236}">
                  <a16:creationId xmlns:a16="http://schemas.microsoft.com/office/drawing/2014/main" id="{CF90EE4B-2D19-451D-A385-2A03C2B44092}"/>
                </a:ext>
              </a:extLst>
            </p:cNvPr>
            <p:cNvCxnSpPr/>
            <p:nvPr/>
          </p:nvCxnSpPr>
          <p:spPr>
            <a:xfrm>
              <a:off x="145291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2" name="Google Shape;424;p6">
              <a:extLst>
                <a:ext uri="{FF2B5EF4-FFF2-40B4-BE49-F238E27FC236}">
                  <a16:creationId xmlns:a16="http://schemas.microsoft.com/office/drawing/2014/main" id="{77B2B64C-4E20-4FEE-B4FE-50FD7B292E59}"/>
                </a:ext>
              </a:extLst>
            </p:cNvPr>
            <p:cNvCxnSpPr/>
            <p:nvPr/>
          </p:nvCxnSpPr>
          <p:spPr>
            <a:xfrm rot="10800000">
              <a:off x="14478322"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3" name="Google Shape;425;p6">
              <a:extLst>
                <a:ext uri="{FF2B5EF4-FFF2-40B4-BE49-F238E27FC236}">
                  <a16:creationId xmlns:a16="http://schemas.microsoft.com/office/drawing/2014/main" id="{6987F0B9-39FF-4476-A19F-466C88330F02}"/>
                </a:ext>
              </a:extLst>
            </p:cNvPr>
            <p:cNvCxnSpPr/>
            <p:nvPr/>
          </p:nvCxnSpPr>
          <p:spPr>
            <a:xfrm>
              <a:off x="145259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4" name="Google Shape;426;p6">
              <a:extLst>
                <a:ext uri="{FF2B5EF4-FFF2-40B4-BE49-F238E27FC236}">
                  <a16:creationId xmlns:a16="http://schemas.microsoft.com/office/drawing/2014/main" id="{E1841688-C8FC-4809-9537-822D465BF5EB}"/>
                </a:ext>
              </a:extLst>
            </p:cNvPr>
            <p:cNvCxnSpPr/>
            <p:nvPr/>
          </p:nvCxnSpPr>
          <p:spPr>
            <a:xfrm rot="10800000">
              <a:off x="144656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05" name="Google Shape;427;p6">
              <a:extLst>
                <a:ext uri="{FF2B5EF4-FFF2-40B4-BE49-F238E27FC236}">
                  <a16:creationId xmlns:a16="http://schemas.microsoft.com/office/drawing/2014/main" id="{EC12B6D0-925F-4E94-8F7C-A508993D3B43}"/>
                </a:ext>
              </a:extLst>
            </p:cNvPr>
            <p:cNvCxnSpPr/>
            <p:nvPr/>
          </p:nvCxnSpPr>
          <p:spPr>
            <a:xfrm>
              <a:off x="1451483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6" name="Google Shape;428;p6">
              <a:extLst>
                <a:ext uri="{FF2B5EF4-FFF2-40B4-BE49-F238E27FC236}">
                  <a16:creationId xmlns:a16="http://schemas.microsoft.com/office/drawing/2014/main" id="{44D073E7-A521-46F9-BD90-752E42A04226}"/>
                </a:ext>
              </a:extLst>
            </p:cNvPr>
            <p:cNvCxnSpPr/>
            <p:nvPr/>
          </p:nvCxnSpPr>
          <p:spPr>
            <a:xfrm rot="10800000">
              <a:off x="1446086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07" name="Google Shape;429;p6">
              <a:extLst>
                <a:ext uri="{FF2B5EF4-FFF2-40B4-BE49-F238E27FC236}">
                  <a16:creationId xmlns:a16="http://schemas.microsoft.com/office/drawing/2014/main" id="{C2EA2A4D-7701-400D-97F3-189BB0F3F42C}"/>
                </a:ext>
              </a:extLst>
            </p:cNvPr>
            <p:cNvCxnSpPr/>
            <p:nvPr/>
          </p:nvCxnSpPr>
          <p:spPr>
            <a:xfrm>
              <a:off x="1451007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8" name="Google Shape;430;p6">
              <a:extLst>
                <a:ext uri="{FF2B5EF4-FFF2-40B4-BE49-F238E27FC236}">
                  <a16:creationId xmlns:a16="http://schemas.microsoft.com/office/drawing/2014/main" id="{8F5AA2C7-2473-4289-8E06-1CAE9D8CE9F0}"/>
                </a:ext>
              </a:extLst>
            </p:cNvPr>
            <p:cNvCxnSpPr/>
            <p:nvPr/>
          </p:nvCxnSpPr>
          <p:spPr>
            <a:xfrm rot="10800000">
              <a:off x="14454510" y="24486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9" name="Google Shape;431;p6">
              <a:extLst>
                <a:ext uri="{FF2B5EF4-FFF2-40B4-BE49-F238E27FC236}">
                  <a16:creationId xmlns:a16="http://schemas.microsoft.com/office/drawing/2014/main" id="{D2B93741-CADC-4F8B-9FFB-F4C67C6941CF}"/>
                </a:ext>
              </a:extLst>
            </p:cNvPr>
            <p:cNvCxnSpPr/>
            <p:nvPr/>
          </p:nvCxnSpPr>
          <p:spPr>
            <a:xfrm>
              <a:off x="14503722" y="240257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0" name="Google Shape;432;p6">
              <a:extLst>
                <a:ext uri="{FF2B5EF4-FFF2-40B4-BE49-F238E27FC236}">
                  <a16:creationId xmlns:a16="http://schemas.microsoft.com/office/drawing/2014/main" id="{C9FE1BF7-BC21-4DFE-82CC-51F25E4FC424}"/>
                </a:ext>
              </a:extLst>
            </p:cNvPr>
            <p:cNvCxnSpPr/>
            <p:nvPr/>
          </p:nvCxnSpPr>
          <p:spPr>
            <a:xfrm rot="10800000">
              <a:off x="14444985" y="244861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1" name="Google Shape;433;p6">
              <a:extLst>
                <a:ext uri="{FF2B5EF4-FFF2-40B4-BE49-F238E27FC236}">
                  <a16:creationId xmlns:a16="http://schemas.microsoft.com/office/drawing/2014/main" id="{2EF53819-F03E-41F3-A66D-4D9A3833D6A1}"/>
                </a:ext>
              </a:extLst>
            </p:cNvPr>
            <p:cNvCxnSpPr/>
            <p:nvPr/>
          </p:nvCxnSpPr>
          <p:spPr>
            <a:xfrm>
              <a:off x="14494197" y="240257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2" name="Google Shape;434;p6">
              <a:extLst>
                <a:ext uri="{FF2B5EF4-FFF2-40B4-BE49-F238E27FC236}">
                  <a16:creationId xmlns:a16="http://schemas.microsoft.com/office/drawing/2014/main" id="{4035FBEA-B1B3-49FA-AEA7-1B98E39AF88E}"/>
                </a:ext>
              </a:extLst>
            </p:cNvPr>
            <p:cNvCxnSpPr/>
            <p:nvPr/>
          </p:nvCxnSpPr>
          <p:spPr>
            <a:xfrm rot="10800000">
              <a:off x="14435460" y="24374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3" name="Google Shape;435;p6">
              <a:extLst>
                <a:ext uri="{FF2B5EF4-FFF2-40B4-BE49-F238E27FC236}">
                  <a16:creationId xmlns:a16="http://schemas.microsoft.com/office/drawing/2014/main" id="{B3ECE235-D2FF-4734-B309-B70958990F32}"/>
                </a:ext>
              </a:extLst>
            </p:cNvPr>
            <p:cNvCxnSpPr/>
            <p:nvPr/>
          </p:nvCxnSpPr>
          <p:spPr>
            <a:xfrm>
              <a:off x="14484672" y="23898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14" name="Google Shape;436;p6">
              <a:extLst>
                <a:ext uri="{FF2B5EF4-FFF2-40B4-BE49-F238E27FC236}">
                  <a16:creationId xmlns:a16="http://schemas.microsoft.com/office/drawing/2014/main" id="{6207F1DD-E9DC-47E7-8EA0-9A82F73AB0BB}"/>
                </a:ext>
              </a:extLst>
            </p:cNvPr>
            <p:cNvCxnSpPr/>
            <p:nvPr/>
          </p:nvCxnSpPr>
          <p:spPr>
            <a:xfrm rot="10800000">
              <a:off x="14430697" y="24311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15" name="Google Shape;437;p6">
              <a:extLst>
                <a:ext uri="{FF2B5EF4-FFF2-40B4-BE49-F238E27FC236}">
                  <a16:creationId xmlns:a16="http://schemas.microsoft.com/office/drawing/2014/main" id="{EE2C4448-C0A8-4B47-A231-3FDF6D4D0591}"/>
                </a:ext>
              </a:extLst>
            </p:cNvPr>
            <p:cNvCxnSpPr/>
            <p:nvPr/>
          </p:nvCxnSpPr>
          <p:spPr>
            <a:xfrm>
              <a:off x="14478322"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6" name="Google Shape;438;p6">
              <a:extLst>
                <a:ext uri="{FF2B5EF4-FFF2-40B4-BE49-F238E27FC236}">
                  <a16:creationId xmlns:a16="http://schemas.microsoft.com/office/drawing/2014/main" id="{7A8607C3-3DF6-4507-A1F9-ADA58F3224A6}"/>
                </a:ext>
              </a:extLst>
            </p:cNvPr>
            <p:cNvCxnSpPr/>
            <p:nvPr/>
          </p:nvCxnSpPr>
          <p:spPr>
            <a:xfrm rot="10800000">
              <a:off x="14419585" y="243114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7" name="Google Shape;439;p6">
              <a:extLst>
                <a:ext uri="{FF2B5EF4-FFF2-40B4-BE49-F238E27FC236}">
                  <a16:creationId xmlns:a16="http://schemas.microsoft.com/office/drawing/2014/main" id="{C50011CA-0E30-418A-A389-299FE39FC5D3}"/>
                </a:ext>
              </a:extLst>
            </p:cNvPr>
            <p:cNvCxnSpPr/>
            <p:nvPr/>
          </p:nvCxnSpPr>
          <p:spPr>
            <a:xfrm>
              <a:off x="14468797"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8" name="Google Shape;440;p6">
              <a:extLst>
                <a:ext uri="{FF2B5EF4-FFF2-40B4-BE49-F238E27FC236}">
                  <a16:creationId xmlns:a16="http://schemas.microsoft.com/office/drawing/2014/main" id="{3A2FCFA7-290A-4287-9472-9745D22BDEA8}"/>
                </a:ext>
              </a:extLst>
            </p:cNvPr>
            <p:cNvCxnSpPr/>
            <p:nvPr/>
          </p:nvCxnSpPr>
          <p:spPr>
            <a:xfrm rot="10800000">
              <a:off x="14413235" y="24311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19" name="Google Shape;441;p6">
              <a:extLst>
                <a:ext uri="{FF2B5EF4-FFF2-40B4-BE49-F238E27FC236}">
                  <a16:creationId xmlns:a16="http://schemas.microsoft.com/office/drawing/2014/main" id="{FD005862-C52D-49F1-B084-966E500215DE}"/>
                </a:ext>
              </a:extLst>
            </p:cNvPr>
            <p:cNvCxnSpPr/>
            <p:nvPr/>
          </p:nvCxnSpPr>
          <p:spPr>
            <a:xfrm>
              <a:off x="14460860"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0" name="Google Shape;442;p6">
              <a:extLst>
                <a:ext uri="{FF2B5EF4-FFF2-40B4-BE49-F238E27FC236}">
                  <a16:creationId xmlns:a16="http://schemas.microsoft.com/office/drawing/2014/main" id="{3D13D45B-C820-4029-9543-D0D45EAFE760}"/>
                </a:ext>
              </a:extLst>
            </p:cNvPr>
            <p:cNvCxnSpPr/>
            <p:nvPr/>
          </p:nvCxnSpPr>
          <p:spPr>
            <a:xfrm rot="10800000">
              <a:off x="14406885"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1" name="Google Shape;443;p6">
              <a:extLst>
                <a:ext uri="{FF2B5EF4-FFF2-40B4-BE49-F238E27FC236}">
                  <a16:creationId xmlns:a16="http://schemas.microsoft.com/office/drawing/2014/main" id="{7112F4B8-0F07-47D2-891F-A5EE6D16ABC3}"/>
                </a:ext>
              </a:extLst>
            </p:cNvPr>
            <p:cNvCxnSpPr/>
            <p:nvPr/>
          </p:nvCxnSpPr>
          <p:spPr>
            <a:xfrm>
              <a:off x="14456097"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2" name="Google Shape;444;p6">
              <a:extLst>
                <a:ext uri="{FF2B5EF4-FFF2-40B4-BE49-F238E27FC236}">
                  <a16:creationId xmlns:a16="http://schemas.microsoft.com/office/drawing/2014/main" id="{92348AE6-35A9-46FC-AA96-70A13FB72B00}"/>
                </a:ext>
              </a:extLst>
            </p:cNvPr>
            <p:cNvCxnSpPr/>
            <p:nvPr/>
          </p:nvCxnSpPr>
          <p:spPr>
            <a:xfrm rot="10800000">
              <a:off x="14398947" y="24263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23" name="Google Shape;445;p6">
              <a:extLst>
                <a:ext uri="{FF2B5EF4-FFF2-40B4-BE49-F238E27FC236}">
                  <a16:creationId xmlns:a16="http://schemas.microsoft.com/office/drawing/2014/main" id="{B6203DE6-4A7F-4785-867C-56064D8E3938}"/>
                </a:ext>
              </a:extLst>
            </p:cNvPr>
            <p:cNvCxnSpPr/>
            <p:nvPr/>
          </p:nvCxnSpPr>
          <p:spPr>
            <a:xfrm>
              <a:off x="14446572"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4" name="Google Shape;446;p6">
              <a:extLst>
                <a:ext uri="{FF2B5EF4-FFF2-40B4-BE49-F238E27FC236}">
                  <a16:creationId xmlns:a16="http://schemas.microsoft.com/office/drawing/2014/main" id="{D29BD987-1CEF-406F-ABDF-08EBE1D110F0}"/>
                </a:ext>
              </a:extLst>
            </p:cNvPr>
            <p:cNvCxnSpPr/>
            <p:nvPr/>
          </p:nvCxnSpPr>
          <p:spPr>
            <a:xfrm rot="10800000">
              <a:off x="14389422"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5" name="Google Shape;447;p6">
              <a:extLst>
                <a:ext uri="{FF2B5EF4-FFF2-40B4-BE49-F238E27FC236}">
                  <a16:creationId xmlns:a16="http://schemas.microsoft.com/office/drawing/2014/main" id="{4DE62F19-E645-45A4-BC01-444D5C20D663}"/>
                </a:ext>
              </a:extLst>
            </p:cNvPr>
            <p:cNvCxnSpPr/>
            <p:nvPr/>
          </p:nvCxnSpPr>
          <p:spPr>
            <a:xfrm>
              <a:off x="14438635"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6" name="Google Shape;448;p6">
              <a:extLst>
                <a:ext uri="{FF2B5EF4-FFF2-40B4-BE49-F238E27FC236}">
                  <a16:creationId xmlns:a16="http://schemas.microsoft.com/office/drawing/2014/main" id="{338EF3E3-61FF-49C1-9369-AA200EF9085A}"/>
                </a:ext>
              </a:extLst>
            </p:cNvPr>
            <p:cNvCxnSpPr/>
            <p:nvPr/>
          </p:nvCxnSpPr>
          <p:spPr>
            <a:xfrm rot="10800000">
              <a:off x="14386247"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7" name="Google Shape;449;p6">
              <a:extLst>
                <a:ext uri="{FF2B5EF4-FFF2-40B4-BE49-F238E27FC236}">
                  <a16:creationId xmlns:a16="http://schemas.microsoft.com/office/drawing/2014/main" id="{69666B72-CF1B-4448-A504-9DDB787CADAF}"/>
                </a:ext>
              </a:extLst>
            </p:cNvPr>
            <p:cNvCxnSpPr/>
            <p:nvPr/>
          </p:nvCxnSpPr>
          <p:spPr>
            <a:xfrm>
              <a:off x="14435460"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8" name="Google Shape;450;p6">
              <a:extLst>
                <a:ext uri="{FF2B5EF4-FFF2-40B4-BE49-F238E27FC236}">
                  <a16:creationId xmlns:a16="http://schemas.microsoft.com/office/drawing/2014/main" id="{030362EA-A015-4E6F-9D60-9C3D3DF6EF0F}"/>
                </a:ext>
              </a:extLst>
            </p:cNvPr>
            <p:cNvCxnSpPr/>
            <p:nvPr/>
          </p:nvCxnSpPr>
          <p:spPr>
            <a:xfrm rot="10800000">
              <a:off x="14373547"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9" name="Google Shape;451;p6">
              <a:extLst>
                <a:ext uri="{FF2B5EF4-FFF2-40B4-BE49-F238E27FC236}">
                  <a16:creationId xmlns:a16="http://schemas.microsoft.com/office/drawing/2014/main" id="{229ED992-3907-40C9-B9D7-663D0ACE8D8F}"/>
                </a:ext>
              </a:extLst>
            </p:cNvPr>
            <p:cNvCxnSpPr/>
            <p:nvPr/>
          </p:nvCxnSpPr>
          <p:spPr>
            <a:xfrm>
              <a:off x="144211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0" name="Google Shape;452;p6">
              <a:extLst>
                <a:ext uri="{FF2B5EF4-FFF2-40B4-BE49-F238E27FC236}">
                  <a16:creationId xmlns:a16="http://schemas.microsoft.com/office/drawing/2014/main" id="{C1CA9824-A0D2-4CA4-BC09-2D664BBEA615}"/>
                </a:ext>
              </a:extLst>
            </p:cNvPr>
            <p:cNvCxnSpPr/>
            <p:nvPr/>
          </p:nvCxnSpPr>
          <p:spPr>
            <a:xfrm rot="10800000">
              <a:off x="143687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1" name="Google Shape;453;p6">
              <a:extLst>
                <a:ext uri="{FF2B5EF4-FFF2-40B4-BE49-F238E27FC236}">
                  <a16:creationId xmlns:a16="http://schemas.microsoft.com/office/drawing/2014/main" id="{D0558156-E3BE-4E8C-873B-1DC64134050D}"/>
                </a:ext>
              </a:extLst>
            </p:cNvPr>
            <p:cNvCxnSpPr/>
            <p:nvPr/>
          </p:nvCxnSpPr>
          <p:spPr>
            <a:xfrm>
              <a:off x="144179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2" name="Google Shape;454;p6">
              <a:extLst>
                <a:ext uri="{FF2B5EF4-FFF2-40B4-BE49-F238E27FC236}">
                  <a16:creationId xmlns:a16="http://schemas.microsoft.com/office/drawing/2014/main" id="{56EE0394-A12F-4C15-AA02-5614A2C2021B}"/>
                </a:ext>
              </a:extLst>
            </p:cNvPr>
            <p:cNvCxnSpPr/>
            <p:nvPr/>
          </p:nvCxnSpPr>
          <p:spPr>
            <a:xfrm rot="10800000">
              <a:off x="1436084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3" name="Google Shape;455;p6">
              <a:extLst>
                <a:ext uri="{FF2B5EF4-FFF2-40B4-BE49-F238E27FC236}">
                  <a16:creationId xmlns:a16="http://schemas.microsoft.com/office/drawing/2014/main" id="{06ED8FA6-D562-472A-B218-2165B4AE20C7}"/>
                </a:ext>
              </a:extLst>
            </p:cNvPr>
            <p:cNvCxnSpPr/>
            <p:nvPr/>
          </p:nvCxnSpPr>
          <p:spPr>
            <a:xfrm>
              <a:off x="144100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4" name="Google Shape;456;p6">
              <a:extLst>
                <a:ext uri="{FF2B5EF4-FFF2-40B4-BE49-F238E27FC236}">
                  <a16:creationId xmlns:a16="http://schemas.microsoft.com/office/drawing/2014/main" id="{BF83D062-73F6-41A7-9670-2C8ADBBC8217}"/>
                </a:ext>
              </a:extLst>
            </p:cNvPr>
            <p:cNvCxnSpPr/>
            <p:nvPr/>
          </p:nvCxnSpPr>
          <p:spPr>
            <a:xfrm rot="10800000">
              <a:off x="143529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35" name="Google Shape;457;p6">
              <a:extLst>
                <a:ext uri="{FF2B5EF4-FFF2-40B4-BE49-F238E27FC236}">
                  <a16:creationId xmlns:a16="http://schemas.microsoft.com/office/drawing/2014/main" id="{8C1701DC-05EF-4698-8063-52BEE4F7B785}"/>
                </a:ext>
              </a:extLst>
            </p:cNvPr>
            <p:cNvCxnSpPr/>
            <p:nvPr/>
          </p:nvCxnSpPr>
          <p:spPr>
            <a:xfrm>
              <a:off x="144005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6" name="Google Shape;458;p6">
              <a:extLst>
                <a:ext uri="{FF2B5EF4-FFF2-40B4-BE49-F238E27FC236}">
                  <a16:creationId xmlns:a16="http://schemas.microsoft.com/office/drawing/2014/main" id="{166FF8E0-8C01-4929-8DA1-C6D0DCE2A520}"/>
                </a:ext>
              </a:extLst>
            </p:cNvPr>
            <p:cNvCxnSpPr/>
            <p:nvPr/>
          </p:nvCxnSpPr>
          <p:spPr>
            <a:xfrm rot="10800000">
              <a:off x="1434656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7" name="Google Shape;459;p6">
              <a:extLst>
                <a:ext uri="{FF2B5EF4-FFF2-40B4-BE49-F238E27FC236}">
                  <a16:creationId xmlns:a16="http://schemas.microsoft.com/office/drawing/2014/main" id="{CCECB20D-062D-4507-B25C-24F761517548}"/>
                </a:ext>
              </a:extLst>
            </p:cNvPr>
            <p:cNvCxnSpPr/>
            <p:nvPr/>
          </p:nvCxnSpPr>
          <p:spPr>
            <a:xfrm>
              <a:off x="143941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8" name="Google Shape;460;p6">
              <a:extLst>
                <a:ext uri="{FF2B5EF4-FFF2-40B4-BE49-F238E27FC236}">
                  <a16:creationId xmlns:a16="http://schemas.microsoft.com/office/drawing/2014/main" id="{20C7F576-EC1C-472B-923B-CC201ECB361C}"/>
                </a:ext>
              </a:extLst>
            </p:cNvPr>
            <p:cNvCxnSpPr/>
            <p:nvPr/>
          </p:nvCxnSpPr>
          <p:spPr>
            <a:xfrm rot="10800000">
              <a:off x="1431798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39" name="Google Shape;461;p6">
              <a:extLst>
                <a:ext uri="{FF2B5EF4-FFF2-40B4-BE49-F238E27FC236}">
                  <a16:creationId xmlns:a16="http://schemas.microsoft.com/office/drawing/2014/main" id="{90608CA5-8340-4579-AEF4-ECDC64235909}"/>
                </a:ext>
              </a:extLst>
            </p:cNvPr>
            <p:cNvCxnSpPr/>
            <p:nvPr/>
          </p:nvCxnSpPr>
          <p:spPr>
            <a:xfrm>
              <a:off x="1436561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0" name="Google Shape;462;p6">
              <a:extLst>
                <a:ext uri="{FF2B5EF4-FFF2-40B4-BE49-F238E27FC236}">
                  <a16:creationId xmlns:a16="http://schemas.microsoft.com/office/drawing/2014/main" id="{CEDAA01E-6185-428A-97C6-1E2C58DF5083}"/>
                </a:ext>
              </a:extLst>
            </p:cNvPr>
            <p:cNvCxnSpPr/>
            <p:nvPr/>
          </p:nvCxnSpPr>
          <p:spPr>
            <a:xfrm rot="10800000">
              <a:off x="1430846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41" name="Google Shape;463;p6">
              <a:extLst>
                <a:ext uri="{FF2B5EF4-FFF2-40B4-BE49-F238E27FC236}">
                  <a16:creationId xmlns:a16="http://schemas.microsoft.com/office/drawing/2014/main" id="{9F1EA16E-EEE7-4B1E-B3E3-AA338EB4C675}"/>
                </a:ext>
              </a:extLst>
            </p:cNvPr>
            <p:cNvCxnSpPr/>
            <p:nvPr/>
          </p:nvCxnSpPr>
          <p:spPr>
            <a:xfrm>
              <a:off x="143560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2" name="Google Shape;464;p6">
              <a:extLst>
                <a:ext uri="{FF2B5EF4-FFF2-40B4-BE49-F238E27FC236}">
                  <a16:creationId xmlns:a16="http://schemas.microsoft.com/office/drawing/2014/main" id="{EE44D39E-A430-4A2C-92BB-40AB48CAE69C}"/>
                </a:ext>
              </a:extLst>
            </p:cNvPr>
            <p:cNvCxnSpPr/>
            <p:nvPr/>
          </p:nvCxnSpPr>
          <p:spPr>
            <a:xfrm rot="10800000">
              <a:off x="142989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3" name="Google Shape;465;p6">
              <a:extLst>
                <a:ext uri="{FF2B5EF4-FFF2-40B4-BE49-F238E27FC236}">
                  <a16:creationId xmlns:a16="http://schemas.microsoft.com/office/drawing/2014/main" id="{832FF796-B76C-4F38-9852-7917AD2E0372}"/>
                </a:ext>
              </a:extLst>
            </p:cNvPr>
            <p:cNvCxnSpPr/>
            <p:nvPr/>
          </p:nvCxnSpPr>
          <p:spPr>
            <a:xfrm>
              <a:off x="143465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4" name="Google Shape;466;p6">
              <a:extLst>
                <a:ext uri="{FF2B5EF4-FFF2-40B4-BE49-F238E27FC236}">
                  <a16:creationId xmlns:a16="http://schemas.microsoft.com/office/drawing/2014/main" id="{D5C8AF5C-3AF8-4A24-BBBF-6B1676F502D0}"/>
                </a:ext>
              </a:extLst>
            </p:cNvPr>
            <p:cNvCxnSpPr/>
            <p:nvPr/>
          </p:nvCxnSpPr>
          <p:spPr>
            <a:xfrm rot="10800000">
              <a:off x="1429099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45" name="Google Shape;467;p6">
              <a:extLst>
                <a:ext uri="{FF2B5EF4-FFF2-40B4-BE49-F238E27FC236}">
                  <a16:creationId xmlns:a16="http://schemas.microsoft.com/office/drawing/2014/main" id="{8190BD4D-5A57-4285-A036-B02394764BF5}"/>
                </a:ext>
              </a:extLst>
            </p:cNvPr>
            <p:cNvCxnSpPr/>
            <p:nvPr/>
          </p:nvCxnSpPr>
          <p:spPr>
            <a:xfrm>
              <a:off x="143386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6" name="Google Shape;468;p6">
              <a:extLst>
                <a:ext uri="{FF2B5EF4-FFF2-40B4-BE49-F238E27FC236}">
                  <a16:creationId xmlns:a16="http://schemas.microsoft.com/office/drawing/2014/main" id="{90A014CC-4C39-4673-886F-78430C4CA51D}"/>
                </a:ext>
              </a:extLst>
            </p:cNvPr>
            <p:cNvCxnSpPr/>
            <p:nvPr/>
          </p:nvCxnSpPr>
          <p:spPr>
            <a:xfrm rot="10800000">
              <a:off x="1428147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7" name="Google Shape;469;p6">
              <a:extLst>
                <a:ext uri="{FF2B5EF4-FFF2-40B4-BE49-F238E27FC236}">
                  <a16:creationId xmlns:a16="http://schemas.microsoft.com/office/drawing/2014/main" id="{747B6440-8C5A-49D7-B650-178AFCD2943F}"/>
                </a:ext>
              </a:extLst>
            </p:cNvPr>
            <p:cNvCxnSpPr/>
            <p:nvPr/>
          </p:nvCxnSpPr>
          <p:spPr>
            <a:xfrm>
              <a:off x="143306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8" name="Google Shape;470;p6">
              <a:extLst>
                <a:ext uri="{FF2B5EF4-FFF2-40B4-BE49-F238E27FC236}">
                  <a16:creationId xmlns:a16="http://schemas.microsoft.com/office/drawing/2014/main" id="{A16E6053-0CB4-45AA-BD05-D6785780EF7F}"/>
                </a:ext>
              </a:extLst>
            </p:cNvPr>
            <p:cNvCxnSpPr/>
            <p:nvPr/>
          </p:nvCxnSpPr>
          <p:spPr>
            <a:xfrm rot="10800000">
              <a:off x="1427512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9" name="Google Shape;471;p6">
              <a:extLst>
                <a:ext uri="{FF2B5EF4-FFF2-40B4-BE49-F238E27FC236}">
                  <a16:creationId xmlns:a16="http://schemas.microsoft.com/office/drawing/2014/main" id="{FD7B72F4-DC0D-4663-BF98-A3108DFF6C97}"/>
                </a:ext>
              </a:extLst>
            </p:cNvPr>
            <p:cNvCxnSpPr/>
            <p:nvPr/>
          </p:nvCxnSpPr>
          <p:spPr>
            <a:xfrm>
              <a:off x="143243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0" name="Google Shape;472;p6">
              <a:extLst>
                <a:ext uri="{FF2B5EF4-FFF2-40B4-BE49-F238E27FC236}">
                  <a16:creationId xmlns:a16="http://schemas.microsoft.com/office/drawing/2014/main" id="{97C0E071-5D86-4B87-9EDF-C801A527B58B}"/>
                </a:ext>
              </a:extLst>
            </p:cNvPr>
            <p:cNvCxnSpPr/>
            <p:nvPr/>
          </p:nvCxnSpPr>
          <p:spPr>
            <a:xfrm rot="10800000">
              <a:off x="1425766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1" name="Google Shape;473;p6">
              <a:extLst>
                <a:ext uri="{FF2B5EF4-FFF2-40B4-BE49-F238E27FC236}">
                  <a16:creationId xmlns:a16="http://schemas.microsoft.com/office/drawing/2014/main" id="{E4C3B2AF-7A1F-4013-9A93-FC096BA62886}"/>
                </a:ext>
              </a:extLst>
            </p:cNvPr>
            <p:cNvCxnSpPr/>
            <p:nvPr/>
          </p:nvCxnSpPr>
          <p:spPr>
            <a:xfrm>
              <a:off x="143084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2" name="Google Shape;474;p6">
              <a:extLst>
                <a:ext uri="{FF2B5EF4-FFF2-40B4-BE49-F238E27FC236}">
                  <a16:creationId xmlns:a16="http://schemas.microsoft.com/office/drawing/2014/main" id="{6A96BD19-4EB6-4116-9295-92079B5B1B3F}"/>
                </a:ext>
              </a:extLst>
            </p:cNvPr>
            <p:cNvCxnSpPr/>
            <p:nvPr/>
          </p:nvCxnSpPr>
          <p:spPr>
            <a:xfrm rot="10800000">
              <a:off x="14256072"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53" name="Google Shape;475;p6">
              <a:extLst>
                <a:ext uri="{FF2B5EF4-FFF2-40B4-BE49-F238E27FC236}">
                  <a16:creationId xmlns:a16="http://schemas.microsoft.com/office/drawing/2014/main" id="{5A482CE4-0CA2-44FF-A6BC-15221082271B}"/>
                </a:ext>
              </a:extLst>
            </p:cNvPr>
            <p:cNvCxnSpPr/>
            <p:nvPr/>
          </p:nvCxnSpPr>
          <p:spPr>
            <a:xfrm>
              <a:off x="143036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4" name="Google Shape;476;p6">
              <a:extLst>
                <a:ext uri="{FF2B5EF4-FFF2-40B4-BE49-F238E27FC236}">
                  <a16:creationId xmlns:a16="http://schemas.microsoft.com/office/drawing/2014/main" id="{1F4204A8-4E76-4736-9168-62F146056417}"/>
                </a:ext>
              </a:extLst>
            </p:cNvPr>
            <p:cNvCxnSpPr/>
            <p:nvPr/>
          </p:nvCxnSpPr>
          <p:spPr>
            <a:xfrm rot="10800000">
              <a:off x="1424496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5" name="Google Shape;477;p6">
              <a:extLst>
                <a:ext uri="{FF2B5EF4-FFF2-40B4-BE49-F238E27FC236}">
                  <a16:creationId xmlns:a16="http://schemas.microsoft.com/office/drawing/2014/main" id="{B156343A-A906-4CF6-A868-46FDE0F40F6E}"/>
                </a:ext>
              </a:extLst>
            </p:cNvPr>
            <p:cNvCxnSpPr/>
            <p:nvPr/>
          </p:nvCxnSpPr>
          <p:spPr>
            <a:xfrm>
              <a:off x="142941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6" name="Google Shape;478;p6">
              <a:extLst>
                <a:ext uri="{FF2B5EF4-FFF2-40B4-BE49-F238E27FC236}">
                  <a16:creationId xmlns:a16="http://schemas.microsoft.com/office/drawing/2014/main" id="{31F2E6D5-8DC5-4ECB-9B3D-F4AEFE00038C}"/>
                </a:ext>
              </a:extLst>
            </p:cNvPr>
            <p:cNvCxnSpPr/>
            <p:nvPr/>
          </p:nvCxnSpPr>
          <p:spPr>
            <a:xfrm rot="10800000">
              <a:off x="14237022"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57" name="Google Shape;479;p6">
              <a:extLst>
                <a:ext uri="{FF2B5EF4-FFF2-40B4-BE49-F238E27FC236}">
                  <a16:creationId xmlns:a16="http://schemas.microsoft.com/office/drawing/2014/main" id="{41CF89C9-4336-4475-AA42-870142714D9A}"/>
                </a:ext>
              </a:extLst>
            </p:cNvPr>
            <p:cNvCxnSpPr/>
            <p:nvPr/>
          </p:nvCxnSpPr>
          <p:spPr>
            <a:xfrm>
              <a:off x="142862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8" name="Google Shape;480;p6">
              <a:extLst>
                <a:ext uri="{FF2B5EF4-FFF2-40B4-BE49-F238E27FC236}">
                  <a16:creationId xmlns:a16="http://schemas.microsoft.com/office/drawing/2014/main" id="{B649F960-3C85-49A0-9EB5-C637215D352D}"/>
                </a:ext>
              </a:extLst>
            </p:cNvPr>
            <p:cNvCxnSpPr/>
            <p:nvPr/>
          </p:nvCxnSpPr>
          <p:spPr>
            <a:xfrm rot="10800000">
              <a:off x="1422908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9" name="Google Shape;481;p6">
              <a:extLst>
                <a:ext uri="{FF2B5EF4-FFF2-40B4-BE49-F238E27FC236}">
                  <a16:creationId xmlns:a16="http://schemas.microsoft.com/office/drawing/2014/main" id="{BA37B322-A79E-4721-8453-5EFB64C08427}"/>
                </a:ext>
              </a:extLst>
            </p:cNvPr>
            <p:cNvCxnSpPr/>
            <p:nvPr/>
          </p:nvCxnSpPr>
          <p:spPr>
            <a:xfrm>
              <a:off x="142782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0" name="Google Shape;482;p6">
              <a:extLst>
                <a:ext uri="{FF2B5EF4-FFF2-40B4-BE49-F238E27FC236}">
                  <a16:creationId xmlns:a16="http://schemas.microsoft.com/office/drawing/2014/main" id="{02E810D5-6D48-4322-A41C-AF30749D4DDC}"/>
                </a:ext>
              </a:extLst>
            </p:cNvPr>
            <p:cNvCxnSpPr/>
            <p:nvPr/>
          </p:nvCxnSpPr>
          <p:spPr>
            <a:xfrm rot="10800000">
              <a:off x="142132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1" name="Google Shape;483;p6">
              <a:extLst>
                <a:ext uri="{FF2B5EF4-FFF2-40B4-BE49-F238E27FC236}">
                  <a16:creationId xmlns:a16="http://schemas.microsoft.com/office/drawing/2014/main" id="{C0F150D8-EC7B-4CDD-B569-D9818D21603A}"/>
                </a:ext>
              </a:extLst>
            </p:cNvPr>
            <p:cNvCxnSpPr/>
            <p:nvPr/>
          </p:nvCxnSpPr>
          <p:spPr>
            <a:xfrm>
              <a:off x="142624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2" name="Google Shape;484;p6">
              <a:extLst>
                <a:ext uri="{FF2B5EF4-FFF2-40B4-BE49-F238E27FC236}">
                  <a16:creationId xmlns:a16="http://schemas.microsoft.com/office/drawing/2014/main" id="{8D574F45-6B85-4F79-9BE7-BF84417AF3A8}"/>
                </a:ext>
              </a:extLst>
            </p:cNvPr>
            <p:cNvCxnSpPr/>
            <p:nvPr/>
          </p:nvCxnSpPr>
          <p:spPr>
            <a:xfrm rot="10800000">
              <a:off x="141782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63" name="Google Shape;485;p6">
              <a:extLst>
                <a:ext uri="{FF2B5EF4-FFF2-40B4-BE49-F238E27FC236}">
                  <a16:creationId xmlns:a16="http://schemas.microsoft.com/office/drawing/2014/main" id="{2F81C25F-D073-4E61-A0C3-2C1B2233C624}"/>
                </a:ext>
              </a:extLst>
            </p:cNvPr>
            <p:cNvCxnSpPr/>
            <p:nvPr/>
          </p:nvCxnSpPr>
          <p:spPr>
            <a:xfrm>
              <a:off x="1422591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4" name="Google Shape;486;p6">
              <a:extLst>
                <a:ext uri="{FF2B5EF4-FFF2-40B4-BE49-F238E27FC236}">
                  <a16:creationId xmlns:a16="http://schemas.microsoft.com/office/drawing/2014/main" id="{05650782-113E-4B07-83C7-B0ED8D3B8F0D}"/>
                </a:ext>
              </a:extLst>
            </p:cNvPr>
            <p:cNvCxnSpPr/>
            <p:nvPr/>
          </p:nvCxnSpPr>
          <p:spPr>
            <a:xfrm rot="10800000">
              <a:off x="1416717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5" name="Google Shape;487;p6">
              <a:extLst>
                <a:ext uri="{FF2B5EF4-FFF2-40B4-BE49-F238E27FC236}">
                  <a16:creationId xmlns:a16="http://schemas.microsoft.com/office/drawing/2014/main" id="{3BB2F94D-E7C7-4BBB-AB54-36341B839B5B}"/>
                </a:ext>
              </a:extLst>
            </p:cNvPr>
            <p:cNvCxnSpPr/>
            <p:nvPr/>
          </p:nvCxnSpPr>
          <p:spPr>
            <a:xfrm>
              <a:off x="142163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6" name="Google Shape;488;p6">
              <a:extLst>
                <a:ext uri="{FF2B5EF4-FFF2-40B4-BE49-F238E27FC236}">
                  <a16:creationId xmlns:a16="http://schemas.microsoft.com/office/drawing/2014/main" id="{CEE7FF75-0A1D-4ECD-A4EC-C3A6350EE500}"/>
                </a:ext>
              </a:extLst>
            </p:cNvPr>
            <p:cNvCxnSpPr/>
            <p:nvPr/>
          </p:nvCxnSpPr>
          <p:spPr>
            <a:xfrm rot="10800000">
              <a:off x="141370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7" name="Google Shape;489;p6">
              <a:extLst>
                <a:ext uri="{FF2B5EF4-FFF2-40B4-BE49-F238E27FC236}">
                  <a16:creationId xmlns:a16="http://schemas.microsoft.com/office/drawing/2014/main" id="{56315D0E-919E-4A5D-AC52-9EA5EEDCE166}"/>
                </a:ext>
              </a:extLst>
            </p:cNvPr>
            <p:cNvCxnSpPr/>
            <p:nvPr/>
          </p:nvCxnSpPr>
          <p:spPr>
            <a:xfrm>
              <a:off x="141862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8" name="Google Shape;490;p6">
              <a:extLst>
                <a:ext uri="{FF2B5EF4-FFF2-40B4-BE49-F238E27FC236}">
                  <a16:creationId xmlns:a16="http://schemas.microsoft.com/office/drawing/2014/main" id="{2F20072F-F266-43F5-AC95-06739EF91B7C}"/>
                </a:ext>
              </a:extLst>
            </p:cNvPr>
            <p:cNvCxnSpPr/>
            <p:nvPr/>
          </p:nvCxnSpPr>
          <p:spPr>
            <a:xfrm rot="10800000">
              <a:off x="14081447"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9" name="Google Shape;491;p6">
              <a:extLst>
                <a:ext uri="{FF2B5EF4-FFF2-40B4-BE49-F238E27FC236}">
                  <a16:creationId xmlns:a16="http://schemas.microsoft.com/office/drawing/2014/main" id="{18038187-8CF5-4D79-8619-08EE9B22B308}"/>
                </a:ext>
              </a:extLst>
            </p:cNvPr>
            <p:cNvCxnSpPr/>
            <p:nvPr/>
          </p:nvCxnSpPr>
          <p:spPr>
            <a:xfrm>
              <a:off x="141306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0" name="Google Shape;492;p6">
              <a:extLst>
                <a:ext uri="{FF2B5EF4-FFF2-40B4-BE49-F238E27FC236}">
                  <a16:creationId xmlns:a16="http://schemas.microsoft.com/office/drawing/2014/main" id="{7488000F-A175-41C2-8DD1-B5B2654FF070}"/>
                </a:ext>
              </a:extLst>
            </p:cNvPr>
            <p:cNvCxnSpPr/>
            <p:nvPr/>
          </p:nvCxnSpPr>
          <p:spPr>
            <a:xfrm rot="10800000">
              <a:off x="1404334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1" name="Google Shape;493;p6">
              <a:extLst>
                <a:ext uri="{FF2B5EF4-FFF2-40B4-BE49-F238E27FC236}">
                  <a16:creationId xmlns:a16="http://schemas.microsoft.com/office/drawing/2014/main" id="{3554DB27-726E-48E4-AC48-6A65510B7E51}"/>
                </a:ext>
              </a:extLst>
            </p:cNvPr>
            <p:cNvCxnSpPr/>
            <p:nvPr/>
          </p:nvCxnSpPr>
          <p:spPr>
            <a:xfrm>
              <a:off x="140909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2" name="Google Shape;494;p6">
              <a:extLst>
                <a:ext uri="{FF2B5EF4-FFF2-40B4-BE49-F238E27FC236}">
                  <a16:creationId xmlns:a16="http://schemas.microsoft.com/office/drawing/2014/main" id="{41198D0F-7A10-426A-B506-1ABCF456EF9F}"/>
                </a:ext>
              </a:extLst>
            </p:cNvPr>
            <p:cNvCxnSpPr/>
            <p:nvPr/>
          </p:nvCxnSpPr>
          <p:spPr>
            <a:xfrm rot="10800000">
              <a:off x="1403699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3" name="Google Shape;495;p6">
              <a:extLst>
                <a:ext uri="{FF2B5EF4-FFF2-40B4-BE49-F238E27FC236}">
                  <a16:creationId xmlns:a16="http://schemas.microsoft.com/office/drawing/2014/main" id="{5B5D062B-4532-4229-B87C-ABBB5C91A957}"/>
                </a:ext>
              </a:extLst>
            </p:cNvPr>
            <p:cNvCxnSpPr/>
            <p:nvPr/>
          </p:nvCxnSpPr>
          <p:spPr>
            <a:xfrm>
              <a:off x="140846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4" name="Google Shape;496;p6">
              <a:extLst>
                <a:ext uri="{FF2B5EF4-FFF2-40B4-BE49-F238E27FC236}">
                  <a16:creationId xmlns:a16="http://schemas.microsoft.com/office/drawing/2014/main" id="{F6D065FB-C626-40F0-81C8-F4A132A40ABD}"/>
                </a:ext>
              </a:extLst>
            </p:cNvPr>
            <p:cNvCxnSpPr/>
            <p:nvPr/>
          </p:nvCxnSpPr>
          <p:spPr>
            <a:xfrm rot="10800000">
              <a:off x="140004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5" name="Google Shape;497;p6">
              <a:extLst>
                <a:ext uri="{FF2B5EF4-FFF2-40B4-BE49-F238E27FC236}">
                  <a16:creationId xmlns:a16="http://schemas.microsoft.com/office/drawing/2014/main" id="{8576DB65-B155-4C9B-AAAE-E045E5DD1CE0}"/>
                </a:ext>
              </a:extLst>
            </p:cNvPr>
            <p:cNvCxnSpPr/>
            <p:nvPr/>
          </p:nvCxnSpPr>
          <p:spPr>
            <a:xfrm>
              <a:off x="140496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6" name="Google Shape;498;p6">
              <a:extLst>
                <a:ext uri="{FF2B5EF4-FFF2-40B4-BE49-F238E27FC236}">
                  <a16:creationId xmlns:a16="http://schemas.microsoft.com/office/drawing/2014/main" id="{B7150D32-D28F-4674-B5C4-883DBB20A8B0}"/>
                </a:ext>
              </a:extLst>
            </p:cNvPr>
            <p:cNvCxnSpPr/>
            <p:nvPr/>
          </p:nvCxnSpPr>
          <p:spPr>
            <a:xfrm rot="10800000">
              <a:off x="139560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77" name="Google Shape;499;p6">
              <a:extLst>
                <a:ext uri="{FF2B5EF4-FFF2-40B4-BE49-F238E27FC236}">
                  <a16:creationId xmlns:a16="http://schemas.microsoft.com/office/drawing/2014/main" id="{E35E51A5-A4AF-42E3-9265-F221A66CA42B}"/>
                </a:ext>
              </a:extLst>
            </p:cNvPr>
            <p:cNvCxnSpPr/>
            <p:nvPr/>
          </p:nvCxnSpPr>
          <p:spPr>
            <a:xfrm>
              <a:off x="1400524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8" name="Google Shape;500;p6">
              <a:extLst>
                <a:ext uri="{FF2B5EF4-FFF2-40B4-BE49-F238E27FC236}">
                  <a16:creationId xmlns:a16="http://schemas.microsoft.com/office/drawing/2014/main" id="{6A8059F2-0BC8-42C8-8A36-941B7F37C41C}"/>
                </a:ext>
              </a:extLst>
            </p:cNvPr>
            <p:cNvCxnSpPr/>
            <p:nvPr/>
          </p:nvCxnSpPr>
          <p:spPr>
            <a:xfrm rot="10800000">
              <a:off x="1388301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9" name="Google Shape;501;p6">
              <a:extLst>
                <a:ext uri="{FF2B5EF4-FFF2-40B4-BE49-F238E27FC236}">
                  <a16:creationId xmlns:a16="http://schemas.microsoft.com/office/drawing/2014/main" id="{CF0083B8-05E6-4EA3-B81C-4DA095C4F2AE}"/>
                </a:ext>
              </a:extLst>
            </p:cNvPr>
            <p:cNvCxnSpPr/>
            <p:nvPr/>
          </p:nvCxnSpPr>
          <p:spPr>
            <a:xfrm>
              <a:off x="139322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80" name="Google Shape;502;p6">
              <a:extLst>
                <a:ext uri="{FF2B5EF4-FFF2-40B4-BE49-F238E27FC236}">
                  <a16:creationId xmlns:a16="http://schemas.microsoft.com/office/drawing/2014/main" id="{1C3797AC-052F-4357-A3A2-D8C64A59DCC3}"/>
                </a:ext>
              </a:extLst>
            </p:cNvPr>
            <p:cNvCxnSpPr/>
            <p:nvPr/>
          </p:nvCxnSpPr>
          <p:spPr>
            <a:xfrm rot="10800000">
              <a:off x="138544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1" name="Google Shape;503;p6">
              <a:extLst>
                <a:ext uri="{FF2B5EF4-FFF2-40B4-BE49-F238E27FC236}">
                  <a16:creationId xmlns:a16="http://schemas.microsoft.com/office/drawing/2014/main" id="{D02D363F-B4EE-4FCC-89B1-6F22A4D54838}"/>
                </a:ext>
              </a:extLst>
            </p:cNvPr>
            <p:cNvCxnSpPr/>
            <p:nvPr/>
          </p:nvCxnSpPr>
          <p:spPr>
            <a:xfrm>
              <a:off x="1390364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82" name="Google Shape;504;p6">
              <a:extLst>
                <a:ext uri="{FF2B5EF4-FFF2-40B4-BE49-F238E27FC236}">
                  <a16:creationId xmlns:a16="http://schemas.microsoft.com/office/drawing/2014/main" id="{61A2A6AE-4C33-4317-B695-9F8F1E1D40B8}"/>
                </a:ext>
              </a:extLst>
            </p:cNvPr>
            <p:cNvCxnSpPr/>
            <p:nvPr/>
          </p:nvCxnSpPr>
          <p:spPr>
            <a:xfrm rot="10800000">
              <a:off x="13663935" y="242003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83" name="Google Shape;505;p6">
              <a:extLst>
                <a:ext uri="{FF2B5EF4-FFF2-40B4-BE49-F238E27FC236}">
                  <a16:creationId xmlns:a16="http://schemas.microsoft.com/office/drawing/2014/main" id="{0F41B85E-33AE-4C1D-87E1-A7D22C19CA11}"/>
                </a:ext>
              </a:extLst>
            </p:cNvPr>
            <p:cNvCxnSpPr/>
            <p:nvPr/>
          </p:nvCxnSpPr>
          <p:spPr>
            <a:xfrm>
              <a:off x="13711560"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4" name="Google Shape;506;p6">
              <a:extLst>
                <a:ext uri="{FF2B5EF4-FFF2-40B4-BE49-F238E27FC236}">
                  <a16:creationId xmlns:a16="http://schemas.microsoft.com/office/drawing/2014/main" id="{649387E7-DDFD-42B8-BCD9-0671CA950A26}"/>
                </a:ext>
              </a:extLst>
            </p:cNvPr>
            <p:cNvCxnSpPr/>
            <p:nvPr/>
          </p:nvCxnSpPr>
          <p:spPr>
            <a:xfrm rot="10800000">
              <a:off x="13648060" y="242003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85" name="Google Shape;507;p6">
              <a:extLst>
                <a:ext uri="{FF2B5EF4-FFF2-40B4-BE49-F238E27FC236}">
                  <a16:creationId xmlns:a16="http://schemas.microsoft.com/office/drawing/2014/main" id="{CAC02E3E-91D0-4549-89D8-CD4F05E0012B}"/>
                </a:ext>
              </a:extLst>
            </p:cNvPr>
            <p:cNvCxnSpPr/>
            <p:nvPr/>
          </p:nvCxnSpPr>
          <p:spPr>
            <a:xfrm>
              <a:off x="13695685"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6" name="Google Shape;508;p6">
              <a:extLst>
                <a:ext uri="{FF2B5EF4-FFF2-40B4-BE49-F238E27FC236}">
                  <a16:creationId xmlns:a16="http://schemas.microsoft.com/office/drawing/2014/main" id="{90997829-83C5-4F35-A476-37AE5EEF63F4}"/>
                </a:ext>
              </a:extLst>
            </p:cNvPr>
            <p:cNvCxnSpPr/>
            <p:nvPr/>
          </p:nvCxnSpPr>
          <p:spPr>
            <a:xfrm rot="10800000">
              <a:off x="13592497" y="24200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7" name="Google Shape;509;p6">
              <a:extLst>
                <a:ext uri="{FF2B5EF4-FFF2-40B4-BE49-F238E27FC236}">
                  <a16:creationId xmlns:a16="http://schemas.microsoft.com/office/drawing/2014/main" id="{1A5B1A67-FFAC-4B79-BA79-29F292D87FE6}"/>
                </a:ext>
              </a:extLst>
            </p:cNvPr>
            <p:cNvCxnSpPr/>
            <p:nvPr/>
          </p:nvCxnSpPr>
          <p:spPr>
            <a:xfrm>
              <a:off x="13641710"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8" name="Google Shape;510;p6">
              <a:extLst>
                <a:ext uri="{FF2B5EF4-FFF2-40B4-BE49-F238E27FC236}">
                  <a16:creationId xmlns:a16="http://schemas.microsoft.com/office/drawing/2014/main" id="{17C21586-5205-4084-BFE5-BCD84496D676}"/>
                </a:ext>
              </a:extLst>
            </p:cNvPr>
            <p:cNvCxnSpPr/>
            <p:nvPr/>
          </p:nvCxnSpPr>
          <p:spPr>
            <a:xfrm rot="10800000">
              <a:off x="13584560" y="24200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9" name="Google Shape;511;p6">
              <a:extLst>
                <a:ext uri="{FF2B5EF4-FFF2-40B4-BE49-F238E27FC236}">
                  <a16:creationId xmlns:a16="http://schemas.microsoft.com/office/drawing/2014/main" id="{3157DE31-C523-4A66-9A79-F7742FFC1239}"/>
                </a:ext>
              </a:extLst>
            </p:cNvPr>
            <p:cNvCxnSpPr/>
            <p:nvPr/>
          </p:nvCxnSpPr>
          <p:spPr>
            <a:xfrm>
              <a:off x="13633772"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90" name="Google Shape;512;p6">
              <a:extLst>
                <a:ext uri="{FF2B5EF4-FFF2-40B4-BE49-F238E27FC236}">
                  <a16:creationId xmlns:a16="http://schemas.microsoft.com/office/drawing/2014/main" id="{10C2321D-9DDE-47A7-8687-85EB6A2876BF}"/>
                </a:ext>
              </a:extLst>
            </p:cNvPr>
            <p:cNvCxnSpPr/>
            <p:nvPr/>
          </p:nvCxnSpPr>
          <p:spPr>
            <a:xfrm rot="10800000">
              <a:off x="13527410" y="24073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1" name="Google Shape;513;p6">
              <a:extLst>
                <a:ext uri="{FF2B5EF4-FFF2-40B4-BE49-F238E27FC236}">
                  <a16:creationId xmlns:a16="http://schemas.microsoft.com/office/drawing/2014/main" id="{CCB3AD28-F822-423E-9FD0-28BDF483DF6E}"/>
                </a:ext>
              </a:extLst>
            </p:cNvPr>
            <p:cNvCxnSpPr/>
            <p:nvPr/>
          </p:nvCxnSpPr>
          <p:spPr>
            <a:xfrm>
              <a:off x="13576622" y="236129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2" name="Google Shape;514;p6">
              <a:extLst>
                <a:ext uri="{FF2B5EF4-FFF2-40B4-BE49-F238E27FC236}">
                  <a16:creationId xmlns:a16="http://schemas.microsoft.com/office/drawing/2014/main" id="{87720DC7-3BDA-43FF-A418-A1CADDC29BD6}"/>
                </a:ext>
              </a:extLst>
            </p:cNvPr>
            <p:cNvCxnSpPr/>
            <p:nvPr/>
          </p:nvCxnSpPr>
          <p:spPr>
            <a:xfrm rot="10800000">
              <a:off x="13514710" y="24073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3" name="Google Shape;515;p6">
              <a:extLst>
                <a:ext uri="{FF2B5EF4-FFF2-40B4-BE49-F238E27FC236}">
                  <a16:creationId xmlns:a16="http://schemas.microsoft.com/office/drawing/2014/main" id="{BC3DB2BA-D17C-439E-A19C-E0114DF8D91E}"/>
                </a:ext>
              </a:extLst>
            </p:cNvPr>
            <p:cNvCxnSpPr/>
            <p:nvPr/>
          </p:nvCxnSpPr>
          <p:spPr>
            <a:xfrm>
              <a:off x="13563922" y="236129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4" name="Google Shape;516;p6">
              <a:extLst>
                <a:ext uri="{FF2B5EF4-FFF2-40B4-BE49-F238E27FC236}">
                  <a16:creationId xmlns:a16="http://schemas.microsoft.com/office/drawing/2014/main" id="{F54C98A8-D7C8-456E-BDCF-A7EC20963473}"/>
                </a:ext>
              </a:extLst>
            </p:cNvPr>
            <p:cNvCxnSpPr/>
            <p:nvPr/>
          </p:nvCxnSpPr>
          <p:spPr>
            <a:xfrm rot="10800000">
              <a:off x="13395647" y="23470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95" name="Google Shape;517;p6">
              <a:extLst>
                <a:ext uri="{FF2B5EF4-FFF2-40B4-BE49-F238E27FC236}">
                  <a16:creationId xmlns:a16="http://schemas.microsoft.com/office/drawing/2014/main" id="{10827E5A-E13B-4DAE-AF0B-333B37461187}"/>
                </a:ext>
              </a:extLst>
            </p:cNvPr>
            <p:cNvCxnSpPr/>
            <p:nvPr/>
          </p:nvCxnSpPr>
          <p:spPr>
            <a:xfrm>
              <a:off x="13443272" y="229938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6" name="Google Shape;518;p6">
              <a:extLst>
                <a:ext uri="{FF2B5EF4-FFF2-40B4-BE49-F238E27FC236}">
                  <a16:creationId xmlns:a16="http://schemas.microsoft.com/office/drawing/2014/main" id="{E7014732-CB0C-45BF-9C20-76059D0E23C4}"/>
                </a:ext>
              </a:extLst>
            </p:cNvPr>
            <p:cNvCxnSpPr/>
            <p:nvPr/>
          </p:nvCxnSpPr>
          <p:spPr>
            <a:xfrm rot="10800000">
              <a:off x="13348022" y="2302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7" name="Google Shape;519;p6">
              <a:extLst>
                <a:ext uri="{FF2B5EF4-FFF2-40B4-BE49-F238E27FC236}">
                  <a16:creationId xmlns:a16="http://schemas.microsoft.com/office/drawing/2014/main" id="{591BEA57-E4E9-4A94-991B-86ECD5B47ECB}"/>
                </a:ext>
              </a:extLst>
            </p:cNvPr>
            <p:cNvCxnSpPr/>
            <p:nvPr/>
          </p:nvCxnSpPr>
          <p:spPr>
            <a:xfrm>
              <a:off x="13397235" y="2256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98" name="Google Shape;520;p6">
              <a:extLst>
                <a:ext uri="{FF2B5EF4-FFF2-40B4-BE49-F238E27FC236}">
                  <a16:creationId xmlns:a16="http://schemas.microsoft.com/office/drawing/2014/main" id="{72EE29CC-2514-4F44-ABC3-286B252C8CBF}"/>
                </a:ext>
              </a:extLst>
            </p:cNvPr>
            <p:cNvCxnSpPr/>
            <p:nvPr/>
          </p:nvCxnSpPr>
          <p:spPr>
            <a:xfrm rot="10800000">
              <a:off x="13228960" y="23025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99" name="Google Shape;521;p6">
              <a:extLst>
                <a:ext uri="{FF2B5EF4-FFF2-40B4-BE49-F238E27FC236}">
                  <a16:creationId xmlns:a16="http://schemas.microsoft.com/office/drawing/2014/main" id="{41A1C47C-4D5B-4257-A4BB-B5644BE5A8C1}"/>
                </a:ext>
              </a:extLst>
            </p:cNvPr>
            <p:cNvCxnSpPr/>
            <p:nvPr/>
          </p:nvCxnSpPr>
          <p:spPr>
            <a:xfrm>
              <a:off x="13278172" y="2256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900" name="Google Shape;522;p6">
              <a:extLst>
                <a:ext uri="{FF2B5EF4-FFF2-40B4-BE49-F238E27FC236}">
                  <a16:creationId xmlns:a16="http://schemas.microsoft.com/office/drawing/2014/main" id="{6451767B-46E7-4127-BBE1-80F397B5CD2E}"/>
                </a:ext>
              </a:extLst>
            </p:cNvPr>
            <p:cNvCxnSpPr/>
            <p:nvPr/>
          </p:nvCxnSpPr>
          <p:spPr>
            <a:xfrm rot="10800000">
              <a:off x="13157522" y="22771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1" name="Google Shape;523;p6">
              <a:extLst>
                <a:ext uri="{FF2B5EF4-FFF2-40B4-BE49-F238E27FC236}">
                  <a16:creationId xmlns:a16="http://schemas.microsoft.com/office/drawing/2014/main" id="{0C02AEC4-0251-41A8-A986-C63471CF226A}"/>
                </a:ext>
              </a:extLst>
            </p:cNvPr>
            <p:cNvCxnSpPr/>
            <p:nvPr/>
          </p:nvCxnSpPr>
          <p:spPr>
            <a:xfrm>
              <a:off x="13205147" y="22295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2" name="Google Shape;524;p6">
              <a:extLst>
                <a:ext uri="{FF2B5EF4-FFF2-40B4-BE49-F238E27FC236}">
                  <a16:creationId xmlns:a16="http://schemas.microsoft.com/office/drawing/2014/main" id="{67B54763-E474-4F21-A793-609531489AB1}"/>
                </a:ext>
              </a:extLst>
            </p:cNvPr>
            <p:cNvCxnSpPr/>
            <p:nvPr/>
          </p:nvCxnSpPr>
          <p:spPr>
            <a:xfrm rot="10800000">
              <a:off x="12895585" y="22485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3" name="Google Shape;525;p6">
              <a:extLst>
                <a:ext uri="{FF2B5EF4-FFF2-40B4-BE49-F238E27FC236}">
                  <a16:creationId xmlns:a16="http://schemas.microsoft.com/office/drawing/2014/main" id="{171331D2-45CE-476B-ADC2-4181C6344F74}"/>
                </a:ext>
              </a:extLst>
            </p:cNvPr>
            <p:cNvCxnSpPr/>
            <p:nvPr/>
          </p:nvCxnSpPr>
          <p:spPr>
            <a:xfrm>
              <a:off x="12943210"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4" name="Google Shape;526;p6">
              <a:extLst>
                <a:ext uri="{FF2B5EF4-FFF2-40B4-BE49-F238E27FC236}">
                  <a16:creationId xmlns:a16="http://schemas.microsoft.com/office/drawing/2014/main" id="{AA89AD61-D157-4233-91AA-1C205D648E8A}"/>
                </a:ext>
              </a:extLst>
            </p:cNvPr>
            <p:cNvCxnSpPr/>
            <p:nvPr/>
          </p:nvCxnSpPr>
          <p:spPr>
            <a:xfrm rot="10800000">
              <a:off x="12857485" y="22485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05" name="Google Shape;527;p6">
              <a:extLst>
                <a:ext uri="{FF2B5EF4-FFF2-40B4-BE49-F238E27FC236}">
                  <a16:creationId xmlns:a16="http://schemas.microsoft.com/office/drawing/2014/main" id="{3854C639-6322-4F82-9E71-C2A1C60736CC}"/>
                </a:ext>
              </a:extLst>
            </p:cNvPr>
            <p:cNvCxnSpPr/>
            <p:nvPr/>
          </p:nvCxnSpPr>
          <p:spPr>
            <a:xfrm>
              <a:off x="12906697"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6" name="Google Shape;528;p6">
              <a:extLst>
                <a:ext uri="{FF2B5EF4-FFF2-40B4-BE49-F238E27FC236}">
                  <a16:creationId xmlns:a16="http://schemas.microsoft.com/office/drawing/2014/main" id="{D3DF9779-3E05-45D4-AADA-8F5A03D1B77F}"/>
                </a:ext>
              </a:extLst>
            </p:cNvPr>
            <p:cNvCxnSpPr/>
            <p:nvPr/>
          </p:nvCxnSpPr>
          <p:spPr>
            <a:xfrm rot="10800000">
              <a:off x="12741597" y="22485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07" name="Google Shape;529;p6">
              <a:extLst>
                <a:ext uri="{FF2B5EF4-FFF2-40B4-BE49-F238E27FC236}">
                  <a16:creationId xmlns:a16="http://schemas.microsoft.com/office/drawing/2014/main" id="{5BB27270-FA12-43C5-B929-7F25AB0F7E13}"/>
                </a:ext>
              </a:extLst>
            </p:cNvPr>
            <p:cNvCxnSpPr/>
            <p:nvPr/>
          </p:nvCxnSpPr>
          <p:spPr>
            <a:xfrm>
              <a:off x="12790810"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8" name="Google Shape;530;p6">
              <a:extLst>
                <a:ext uri="{FF2B5EF4-FFF2-40B4-BE49-F238E27FC236}">
                  <a16:creationId xmlns:a16="http://schemas.microsoft.com/office/drawing/2014/main" id="{7AA6B896-5B92-4796-8F36-2DA96F73DB0D}"/>
                </a:ext>
              </a:extLst>
            </p:cNvPr>
            <p:cNvCxnSpPr/>
            <p:nvPr/>
          </p:nvCxnSpPr>
          <p:spPr>
            <a:xfrm rot="10800000">
              <a:off x="12620947" y="22390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9" name="Google Shape;531;p6">
              <a:extLst>
                <a:ext uri="{FF2B5EF4-FFF2-40B4-BE49-F238E27FC236}">
                  <a16:creationId xmlns:a16="http://schemas.microsoft.com/office/drawing/2014/main" id="{75D5AAF6-31C6-4EFA-A817-62DED1D09158}"/>
                </a:ext>
              </a:extLst>
            </p:cNvPr>
            <p:cNvCxnSpPr/>
            <p:nvPr/>
          </p:nvCxnSpPr>
          <p:spPr>
            <a:xfrm>
              <a:off x="12670160" y="21914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0" name="Google Shape;532;p6">
              <a:extLst>
                <a:ext uri="{FF2B5EF4-FFF2-40B4-BE49-F238E27FC236}">
                  <a16:creationId xmlns:a16="http://schemas.microsoft.com/office/drawing/2014/main" id="{77EDBE0E-0962-4AED-8E0C-5D507CBFBE9D}"/>
                </a:ext>
              </a:extLst>
            </p:cNvPr>
            <p:cNvCxnSpPr/>
            <p:nvPr/>
          </p:nvCxnSpPr>
          <p:spPr>
            <a:xfrm rot="10800000">
              <a:off x="12535222" y="221842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1" name="Google Shape;533;p6">
              <a:extLst>
                <a:ext uri="{FF2B5EF4-FFF2-40B4-BE49-F238E27FC236}">
                  <a16:creationId xmlns:a16="http://schemas.microsoft.com/office/drawing/2014/main" id="{C359736D-79E8-42FB-869E-3DCEF85703E1}"/>
                </a:ext>
              </a:extLst>
            </p:cNvPr>
            <p:cNvCxnSpPr/>
            <p:nvPr/>
          </p:nvCxnSpPr>
          <p:spPr>
            <a:xfrm>
              <a:off x="12582847" y="217079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2" name="Google Shape;534;p6">
              <a:extLst>
                <a:ext uri="{FF2B5EF4-FFF2-40B4-BE49-F238E27FC236}">
                  <a16:creationId xmlns:a16="http://schemas.microsoft.com/office/drawing/2014/main" id="{49D2E41C-9443-4392-A2D0-C519B6F0A824}"/>
                </a:ext>
              </a:extLst>
            </p:cNvPr>
            <p:cNvCxnSpPr/>
            <p:nvPr/>
          </p:nvCxnSpPr>
          <p:spPr>
            <a:xfrm rot="10800000">
              <a:off x="12243122" y="203109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13" name="Google Shape;535;p6">
              <a:extLst>
                <a:ext uri="{FF2B5EF4-FFF2-40B4-BE49-F238E27FC236}">
                  <a16:creationId xmlns:a16="http://schemas.microsoft.com/office/drawing/2014/main" id="{E101A676-D719-4486-88FF-1F9AB9B9EB88}"/>
                </a:ext>
              </a:extLst>
            </p:cNvPr>
            <p:cNvCxnSpPr/>
            <p:nvPr/>
          </p:nvCxnSpPr>
          <p:spPr>
            <a:xfrm>
              <a:off x="12292334" y="198506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4" name="Google Shape;536;p6">
              <a:extLst>
                <a:ext uri="{FF2B5EF4-FFF2-40B4-BE49-F238E27FC236}">
                  <a16:creationId xmlns:a16="http://schemas.microsoft.com/office/drawing/2014/main" id="{458DC9BD-0AA5-4F3C-861E-F432D8EF9019}"/>
                </a:ext>
              </a:extLst>
            </p:cNvPr>
            <p:cNvCxnSpPr/>
            <p:nvPr/>
          </p:nvCxnSpPr>
          <p:spPr>
            <a:xfrm rot="10800000">
              <a:off x="11439847" y="18675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5" name="Google Shape;537;p6">
              <a:extLst>
                <a:ext uri="{FF2B5EF4-FFF2-40B4-BE49-F238E27FC236}">
                  <a16:creationId xmlns:a16="http://schemas.microsoft.com/office/drawing/2014/main" id="{CBF1BE76-38A0-4060-8B97-FB4373EBBE1A}"/>
                </a:ext>
              </a:extLst>
            </p:cNvPr>
            <p:cNvCxnSpPr/>
            <p:nvPr/>
          </p:nvCxnSpPr>
          <p:spPr>
            <a:xfrm>
              <a:off x="11487472" y="18215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6" name="Google Shape;538;p6">
              <a:extLst>
                <a:ext uri="{FF2B5EF4-FFF2-40B4-BE49-F238E27FC236}">
                  <a16:creationId xmlns:a16="http://schemas.microsoft.com/office/drawing/2014/main" id="{27D739BE-EA0E-4CAC-B0DB-BCB7C05E3623}"/>
                </a:ext>
              </a:extLst>
            </p:cNvPr>
            <p:cNvCxnSpPr/>
            <p:nvPr/>
          </p:nvCxnSpPr>
          <p:spPr>
            <a:xfrm rot="10800000">
              <a:off x="11422384" y="18517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7" name="Google Shape;539;p6">
              <a:extLst>
                <a:ext uri="{FF2B5EF4-FFF2-40B4-BE49-F238E27FC236}">
                  <a16:creationId xmlns:a16="http://schemas.microsoft.com/office/drawing/2014/main" id="{CB4E0456-7758-49F5-AAAC-763153235BD3}"/>
                </a:ext>
              </a:extLst>
            </p:cNvPr>
            <p:cNvCxnSpPr/>
            <p:nvPr/>
          </p:nvCxnSpPr>
          <p:spPr>
            <a:xfrm>
              <a:off x="11470009" y="1805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8" name="Google Shape;540;p6">
              <a:extLst>
                <a:ext uri="{FF2B5EF4-FFF2-40B4-BE49-F238E27FC236}">
                  <a16:creationId xmlns:a16="http://schemas.microsoft.com/office/drawing/2014/main" id="{4F11494C-63B8-4334-BAA5-50980E000079}"/>
                </a:ext>
              </a:extLst>
            </p:cNvPr>
            <p:cNvCxnSpPr/>
            <p:nvPr/>
          </p:nvCxnSpPr>
          <p:spPr>
            <a:xfrm rot="10800000">
              <a:off x="11392222" y="17786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19" name="Google Shape;541;p6">
              <a:extLst>
                <a:ext uri="{FF2B5EF4-FFF2-40B4-BE49-F238E27FC236}">
                  <a16:creationId xmlns:a16="http://schemas.microsoft.com/office/drawing/2014/main" id="{81F72FDC-616A-4211-94E5-01D1FD4F3696}"/>
                </a:ext>
              </a:extLst>
            </p:cNvPr>
            <p:cNvCxnSpPr/>
            <p:nvPr/>
          </p:nvCxnSpPr>
          <p:spPr>
            <a:xfrm>
              <a:off x="11441434" y="17326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0" name="Google Shape;542;p6">
              <a:extLst>
                <a:ext uri="{FF2B5EF4-FFF2-40B4-BE49-F238E27FC236}">
                  <a16:creationId xmlns:a16="http://schemas.microsoft.com/office/drawing/2014/main" id="{B1424814-8D3E-4508-9029-4DCD895EC492}"/>
                </a:ext>
              </a:extLst>
            </p:cNvPr>
            <p:cNvCxnSpPr/>
            <p:nvPr/>
          </p:nvCxnSpPr>
          <p:spPr>
            <a:xfrm rot="10800000">
              <a:off x="11338247" y="16516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21" name="Google Shape;543;p6">
              <a:extLst>
                <a:ext uri="{FF2B5EF4-FFF2-40B4-BE49-F238E27FC236}">
                  <a16:creationId xmlns:a16="http://schemas.microsoft.com/office/drawing/2014/main" id="{4CB08E93-FBD0-4738-A2F8-5CB588B1F5EA}"/>
                </a:ext>
              </a:extLst>
            </p:cNvPr>
            <p:cNvCxnSpPr/>
            <p:nvPr/>
          </p:nvCxnSpPr>
          <p:spPr>
            <a:xfrm>
              <a:off x="11387459" y="1605647"/>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922" name="Google Shape;544;p6">
              <a:extLst>
                <a:ext uri="{FF2B5EF4-FFF2-40B4-BE49-F238E27FC236}">
                  <a16:creationId xmlns:a16="http://schemas.microsoft.com/office/drawing/2014/main" id="{63C091F7-9410-49D2-8E0C-A9D21C907462}"/>
                </a:ext>
              </a:extLst>
            </p:cNvPr>
            <p:cNvCxnSpPr/>
            <p:nvPr/>
          </p:nvCxnSpPr>
          <p:spPr>
            <a:xfrm rot="10800000">
              <a:off x="11296972" y="16183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3" name="Google Shape;545;p6">
              <a:extLst>
                <a:ext uri="{FF2B5EF4-FFF2-40B4-BE49-F238E27FC236}">
                  <a16:creationId xmlns:a16="http://schemas.microsoft.com/office/drawing/2014/main" id="{8A590FD3-6EF0-4B28-8C3A-DF3C99AE02AD}"/>
                </a:ext>
              </a:extLst>
            </p:cNvPr>
            <p:cNvCxnSpPr/>
            <p:nvPr/>
          </p:nvCxnSpPr>
          <p:spPr>
            <a:xfrm>
              <a:off x="11346184" y="15723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4" name="Google Shape;546;p6">
              <a:extLst>
                <a:ext uri="{FF2B5EF4-FFF2-40B4-BE49-F238E27FC236}">
                  <a16:creationId xmlns:a16="http://schemas.microsoft.com/office/drawing/2014/main" id="{DAC40068-5DD3-457B-B172-34B32D307AEA}"/>
                </a:ext>
              </a:extLst>
            </p:cNvPr>
            <p:cNvCxnSpPr/>
            <p:nvPr/>
          </p:nvCxnSpPr>
          <p:spPr>
            <a:xfrm rot="10800000">
              <a:off x="11276334" y="15945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5" name="Google Shape;547;p6">
              <a:extLst>
                <a:ext uri="{FF2B5EF4-FFF2-40B4-BE49-F238E27FC236}">
                  <a16:creationId xmlns:a16="http://schemas.microsoft.com/office/drawing/2014/main" id="{A2A8866A-B568-4349-AE91-D7E86698155C}"/>
                </a:ext>
              </a:extLst>
            </p:cNvPr>
            <p:cNvCxnSpPr/>
            <p:nvPr/>
          </p:nvCxnSpPr>
          <p:spPr>
            <a:xfrm>
              <a:off x="11325547" y="15469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6" name="Google Shape;548;p6">
              <a:extLst>
                <a:ext uri="{FF2B5EF4-FFF2-40B4-BE49-F238E27FC236}">
                  <a16:creationId xmlns:a16="http://schemas.microsoft.com/office/drawing/2014/main" id="{53810897-E238-472A-99D4-A21102360C98}"/>
                </a:ext>
              </a:extLst>
            </p:cNvPr>
            <p:cNvCxnSpPr/>
            <p:nvPr/>
          </p:nvCxnSpPr>
          <p:spPr>
            <a:xfrm rot="10800000">
              <a:off x="11201722" y="1583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7" name="Google Shape;549;p6">
              <a:extLst>
                <a:ext uri="{FF2B5EF4-FFF2-40B4-BE49-F238E27FC236}">
                  <a16:creationId xmlns:a16="http://schemas.microsoft.com/office/drawing/2014/main" id="{E64640B8-1660-4851-BA66-5291EB2A6309}"/>
                </a:ext>
              </a:extLst>
            </p:cNvPr>
            <p:cNvCxnSpPr/>
            <p:nvPr/>
          </p:nvCxnSpPr>
          <p:spPr>
            <a:xfrm>
              <a:off x="11249347" y="153738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8" name="Google Shape;550;p6">
              <a:extLst>
                <a:ext uri="{FF2B5EF4-FFF2-40B4-BE49-F238E27FC236}">
                  <a16:creationId xmlns:a16="http://schemas.microsoft.com/office/drawing/2014/main" id="{16B461B4-1FEB-4F97-B607-13B1190D7357}"/>
                </a:ext>
              </a:extLst>
            </p:cNvPr>
            <p:cNvCxnSpPr/>
            <p:nvPr/>
          </p:nvCxnSpPr>
          <p:spPr>
            <a:xfrm rot="10800000">
              <a:off x="11176322" y="15770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9" name="Google Shape;551;p6">
              <a:extLst>
                <a:ext uri="{FF2B5EF4-FFF2-40B4-BE49-F238E27FC236}">
                  <a16:creationId xmlns:a16="http://schemas.microsoft.com/office/drawing/2014/main" id="{5305DCB5-620C-4503-BA93-CDC0AE120FAF}"/>
                </a:ext>
              </a:extLst>
            </p:cNvPr>
            <p:cNvCxnSpPr/>
            <p:nvPr/>
          </p:nvCxnSpPr>
          <p:spPr>
            <a:xfrm>
              <a:off x="11225534" y="15294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0" name="Google Shape;552;p6">
              <a:extLst>
                <a:ext uri="{FF2B5EF4-FFF2-40B4-BE49-F238E27FC236}">
                  <a16:creationId xmlns:a16="http://schemas.microsoft.com/office/drawing/2014/main" id="{5A118573-8CD2-462F-AD5F-DEADA92EE732}"/>
                </a:ext>
              </a:extLst>
            </p:cNvPr>
            <p:cNvCxnSpPr/>
            <p:nvPr/>
          </p:nvCxnSpPr>
          <p:spPr>
            <a:xfrm rot="10800000">
              <a:off x="10800084" y="14722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1" name="Google Shape;553;p6">
              <a:extLst>
                <a:ext uri="{FF2B5EF4-FFF2-40B4-BE49-F238E27FC236}">
                  <a16:creationId xmlns:a16="http://schemas.microsoft.com/office/drawing/2014/main" id="{20A3683F-CEA2-462F-A8D9-4CD9E515F2F1}"/>
                </a:ext>
              </a:extLst>
            </p:cNvPr>
            <p:cNvCxnSpPr/>
            <p:nvPr/>
          </p:nvCxnSpPr>
          <p:spPr>
            <a:xfrm>
              <a:off x="10849297" y="1424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2" name="Google Shape;554;p6">
              <a:extLst>
                <a:ext uri="{FF2B5EF4-FFF2-40B4-BE49-F238E27FC236}">
                  <a16:creationId xmlns:a16="http://schemas.microsoft.com/office/drawing/2014/main" id="{48E7636A-444B-46C2-B6AC-FD0DACCF47A6}"/>
                </a:ext>
              </a:extLst>
            </p:cNvPr>
            <p:cNvCxnSpPr/>
            <p:nvPr/>
          </p:nvCxnSpPr>
          <p:spPr>
            <a:xfrm rot="10800000">
              <a:off x="10761984" y="14722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3" name="Google Shape;555;p6">
              <a:extLst>
                <a:ext uri="{FF2B5EF4-FFF2-40B4-BE49-F238E27FC236}">
                  <a16:creationId xmlns:a16="http://schemas.microsoft.com/office/drawing/2014/main" id="{392BD897-D246-47EC-B19A-181D0677ECC1}"/>
                </a:ext>
              </a:extLst>
            </p:cNvPr>
            <p:cNvCxnSpPr/>
            <p:nvPr/>
          </p:nvCxnSpPr>
          <p:spPr>
            <a:xfrm>
              <a:off x="10809609" y="1424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4" name="Google Shape;556;p6">
              <a:extLst>
                <a:ext uri="{FF2B5EF4-FFF2-40B4-BE49-F238E27FC236}">
                  <a16:creationId xmlns:a16="http://schemas.microsoft.com/office/drawing/2014/main" id="{E8651C5A-56B1-4F48-9515-4F748A02EAB0}"/>
                </a:ext>
              </a:extLst>
            </p:cNvPr>
            <p:cNvCxnSpPr/>
            <p:nvPr/>
          </p:nvCxnSpPr>
          <p:spPr>
            <a:xfrm rot="10800000">
              <a:off x="10720709" y="1437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5" name="Google Shape;557;p6">
              <a:extLst>
                <a:ext uri="{FF2B5EF4-FFF2-40B4-BE49-F238E27FC236}">
                  <a16:creationId xmlns:a16="http://schemas.microsoft.com/office/drawing/2014/main" id="{EB0D6430-3013-4373-A3C6-2F859E3225B3}"/>
                </a:ext>
              </a:extLst>
            </p:cNvPr>
            <p:cNvCxnSpPr/>
            <p:nvPr/>
          </p:nvCxnSpPr>
          <p:spPr>
            <a:xfrm>
              <a:off x="10768334" y="1389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6" name="Google Shape;558;p6">
              <a:extLst>
                <a:ext uri="{FF2B5EF4-FFF2-40B4-BE49-F238E27FC236}">
                  <a16:creationId xmlns:a16="http://schemas.microsoft.com/office/drawing/2014/main" id="{CA08A63E-9E35-4545-837F-F4277EF31F2E}"/>
                </a:ext>
              </a:extLst>
            </p:cNvPr>
            <p:cNvCxnSpPr/>
            <p:nvPr/>
          </p:nvCxnSpPr>
          <p:spPr>
            <a:xfrm rot="10800000">
              <a:off x="10695309" y="14373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37" name="Google Shape;559;p6">
              <a:extLst>
                <a:ext uri="{FF2B5EF4-FFF2-40B4-BE49-F238E27FC236}">
                  <a16:creationId xmlns:a16="http://schemas.microsoft.com/office/drawing/2014/main" id="{09673A46-5D2F-4A43-A4BB-B518061330A7}"/>
                </a:ext>
              </a:extLst>
            </p:cNvPr>
            <p:cNvCxnSpPr/>
            <p:nvPr/>
          </p:nvCxnSpPr>
          <p:spPr>
            <a:xfrm>
              <a:off x="10744522" y="1389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8" name="Google Shape;560;p6">
              <a:extLst>
                <a:ext uri="{FF2B5EF4-FFF2-40B4-BE49-F238E27FC236}">
                  <a16:creationId xmlns:a16="http://schemas.microsoft.com/office/drawing/2014/main" id="{5E37363A-CB31-4A28-8E7F-3014E9F9546B}"/>
                </a:ext>
              </a:extLst>
            </p:cNvPr>
            <p:cNvCxnSpPr/>
            <p:nvPr/>
          </p:nvCxnSpPr>
          <p:spPr>
            <a:xfrm rot="10800000">
              <a:off x="10681022" y="14214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9" name="Google Shape;561;p6">
              <a:extLst>
                <a:ext uri="{FF2B5EF4-FFF2-40B4-BE49-F238E27FC236}">
                  <a16:creationId xmlns:a16="http://schemas.microsoft.com/office/drawing/2014/main" id="{68228FE3-7E08-4F35-A485-1893BFD5A907}"/>
                </a:ext>
              </a:extLst>
            </p:cNvPr>
            <p:cNvCxnSpPr/>
            <p:nvPr/>
          </p:nvCxnSpPr>
          <p:spPr>
            <a:xfrm>
              <a:off x="10730234" y="1375460"/>
              <a:ext cx="0" cy="93663"/>
            </a:xfrm>
            <a:prstGeom prst="straightConnector1">
              <a:avLst/>
            </a:prstGeom>
            <a:noFill/>
            <a:ln w="4445" cap="sq" cmpd="sng">
              <a:solidFill>
                <a:srgbClr val="0134CA"/>
              </a:solidFill>
              <a:prstDash val="solid"/>
              <a:miter lim="800000"/>
              <a:headEnd type="none" w="med" len="med"/>
              <a:tailEnd type="none" w="med" len="med"/>
            </a:ln>
          </p:spPr>
        </p:cxnSp>
      </p:grpSp>
      <p:sp>
        <p:nvSpPr>
          <p:cNvPr id="2940" name="Google Shape;563;p6">
            <a:extLst>
              <a:ext uri="{FF2B5EF4-FFF2-40B4-BE49-F238E27FC236}">
                <a16:creationId xmlns:a16="http://schemas.microsoft.com/office/drawing/2014/main" id="{BF502FA5-8D19-4D93-81C6-81E2FFB9B26A}"/>
              </a:ext>
            </a:extLst>
          </p:cNvPr>
          <p:cNvSpPr/>
          <p:nvPr/>
        </p:nvSpPr>
        <p:spPr>
          <a:xfrm>
            <a:off x="1097753" y="1954731"/>
            <a:ext cx="3403946" cy="1503095"/>
          </a:xfrm>
          <a:custGeom>
            <a:avLst/>
            <a:gdLst/>
            <a:ahLst/>
            <a:cxnLst/>
            <a:rect l="l" t="t" r="r" b="b"/>
            <a:pathLst>
              <a:path w="7724" h="3004" extrusionOk="0">
                <a:moveTo>
                  <a:pt x="0" y="0"/>
                </a:moveTo>
                <a:lnTo>
                  <a:pt x="62" y="0"/>
                </a:lnTo>
                <a:lnTo>
                  <a:pt x="62" y="12"/>
                </a:lnTo>
                <a:lnTo>
                  <a:pt x="77" y="12"/>
                </a:lnTo>
                <a:lnTo>
                  <a:pt x="77" y="23"/>
                </a:lnTo>
                <a:lnTo>
                  <a:pt x="195" y="23"/>
                </a:lnTo>
                <a:lnTo>
                  <a:pt x="195" y="43"/>
                </a:lnTo>
                <a:lnTo>
                  <a:pt x="276" y="43"/>
                </a:lnTo>
                <a:lnTo>
                  <a:pt x="276" y="52"/>
                </a:lnTo>
                <a:lnTo>
                  <a:pt x="505" y="52"/>
                </a:lnTo>
                <a:lnTo>
                  <a:pt x="505" y="62"/>
                </a:lnTo>
                <a:lnTo>
                  <a:pt x="557" y="62"/>
                </a:lnTo>
                <a:lnTo>
                  <a:pt x="557" y="74"/>
                </a:lnTo>
                <a:lnTo>
                  <a:pt x="625" y="74"/>
                </a:lnTo>
                <a:lnTo>
                  <a:pt x="625" y="96"/>
                </a:lnTo>
                <a:lnTo>
                  <a:pt x="680" y="96"/>
                </a:lnTo>
                <a:lnTo>
                  <a:pt x="680" y="102"/>
                </a:lnTo>
                <a:lnTo>
                  <a:pt x="702" y="102"/>
                </a:lnTo>
                <a:lnTo>
                  <a:pt x="702" y="111"/>
                </a:lnTo>
                <a:lnTo>
                  <a:pt x="714" y="111"/>
                </a:lnTo>
                <a:lnTo>
                  <a:pt x="714" y="120"/>
                </a:lnTo>
                <a:lnTo>
                  <a:pt x="806" y="120"/>
                </a:lnTo>
                <a:lnTo>
                  <a:pt x="806" y="142"/>
                </a:lnTo>
                <a:lnTo>
                  <a:pt x="847" y="142"/>
                </a:lnTo>
                <a:lnTo>
                  <a:pt x="847" y="154"/>
                </a:lnTo>
                <a:lnTo>
                  <a:pt x="943" y="154"/>
                </a:lnTo>
                <a:lnTo>
                  <a:pt x="943" y="176"/>
                </a:lnTo>
                <a:lnTo>
                  <a:pt x="982" y="176"/>
                </a:lnTo>
                <a:lnTo>
                  <a:pt x="982" y="239"/>
                </a:lnTo>
                <a:lnTo>
                  <a:pt x="1154" y="239"/>
                </a:lnTo>
                <a:lnTo>
                  <a:pt x="1154" y="274"/>
                </a:lnTo>
                <a:lnTo>
                  <a:pt x="1201" y="274"/>
                </a:lnTo>
                <a:lnTo>
                  <a:pt x="1201" y="285"/>
                </a:lnTo>
                <a:lnTo>
                  <a:pt x="1248" y="285"/>
                </a:lnTo>
                <a:lnTo>
                  <a:pt x="1248" y="297"/>
                </a:lnTo>
                <a:lnTo>
                  <a:pt x="1374" y="297"/>
                </a:lnTo>
                <a:lnTo>
                  <a:pt x="1374" y="322"/>
                </a:lnTo>
                <a:lnTo>
                  <a:pt x="1419" y="322"/>
                </a:lnTo>
                <a:lnTo>
                  <a:pt x="1419" y="364"/>
                </a:lnTo>
                <a:lnTo>
                  <a:pt x="1424" y="364"/>
                </a:lnTo>
                <a:lnTo>
                  <a:pt x="1424" y="403"/>
                </a:lnTo>
                <a:lnTo>
                  <a:pt x="1434" y="403"/>
                </a:lnTo>
                <a:lnTo>
                  <a:pt x="1434" y="439"/>
                </a:lnTo>
                <a:lnTo>
                  <a:pt x="1441" y="439"/>
                </a:lnTo>
                <a:lnTo>
                  <a:pt x="1441" y="505"/>
                </a:lnTo>
                <a:lnTo>
                  <a:pt x="1450" y="505"/>
                </a:lnTo>
                <a:lnTo>
                  <a:pt x="1450" y="515"/>
                </a:lnTo>
                <a:lnTo>
                  <a:pt x="1464" y="515"/>
                </a:lnTo>
                <a:lnTo>
                  <a:pt x="1464" y="532"/>
                </a:lnTo>
                <a:lnTo>
                  <a:pt x="1485" y="532"/>
                </a:lnTo>
                <a:lnTo>
                  <a:pt x="1485" y="558"/>
                </a:lnTo>
                <a:lnTo>
                  <a:pt x="1558" y="558"/>
                </a:lnTo>
                <a:lnTo>
                  <a:pt x="1558" y="568"/>
                </a:lnTo>
                <a:lnTo>
                  <a:pt x="1601" y="568"/>
                </a:lnTo>
                <a:lnTo>
                  <a:pt x="1601" y="580"/>
                </a:lnTo>
                <a:lnTo>
                  <a:pt x="1628" y="580"/>
                </a:lnTo>
                <a:lnTo>
                  <a:pt x="1628" y="592"/>
                </a:lnTo>
                <a:lnTo>
                  <a:pt x="1693" y="592"/>
                </a:lnTo>
                <a:lnTo>
                  <a:pt x="1693" y="604"/>
                </a:lnTo>
                <a:lnTo>
                  <a:pt x="1875" y="604"/>
                </a:lnTo>
                <a:lnTo>
                  <a:pt x="1875" y="614"/>
                </a:lnTo>
                <a:lnTo>
                  <a:pt x="2078" y="614"/>
                </a:lnTo>
                <a:lnTo>
                  <a:pt x="2078" y="631"/>
                </a:lnTo>
                <a:lnTo>
                  <a:pt x="2192" y="631"/>
                </a:lnTo>
                <a:lnTo>
                  <a:pt x="2192" y="647"/>
                </a:lnTo>
                <a:lnTo>
                  <a:pt x="2345" y="647"/>
                </a:lnTo>
                <a:lnTo>
                  <a:pt x="2345" y="657"/>
                </a:lnTo>
                <a:lnTo>
                  <a:pt x="2482" y="657"/>
                </a:lnTo>
                <a:lnTo>
                  <a:pt x="2482" y="687"/>
                </a:lnTo>
                <a:lnTo>
                  <a:pt x="2527" y="687"/>
                </a:lnTo>
                <a:lnTo>
                  <a:pt x="2527" y="709"/>
                </a:lnTo>
                <a:lnTo>
                  <a:pt x="2635" y="709"/>
                </a:lnTo>
                <a:lnTo>
                  <a:pt x="2635" y="724"/>
                </a:lnTo>
                <a:lnTo>
                  <a:pt x="2720" y="724"/>
                </a:lnTo>
                <a:lnTo>
                  <a:pt x="2720" y="770"/>
                </a:lnTo>
                <a:lnTo>
                  <a:pt x="2752" y="770"/>
                </a:lnTo>
                <a:lnTo>
                  <a:pt x="2752" y="785"/>
                </a:lnTo>
                <a:lnTo>
                  <a:pt x="2764" y="785"/>
                </a:lnTo>
                <a:lnTo>
                  <a:pt x="2764" y="801"/>
                </a:lnTo>
                <a:lnTo>
                  <a:pt x="2776" y="801"/>
                </a:lnTo>
                <a:lnTo>
                  <a:pt x="2776" y="813"/>
                </a:lnTo>
                <a:lnTo>
                  <a:pt x="2789" y="813"/>
                </a:lnTo>
                <a:lnTo>
                  <a:pt x="2789" y="826"/>
                </a:lnTo>
                <a:lnTo>
                  <a:pt x="2895" y="826"/>
                </a:lnTo>
                <a:lnTo>
                  <a:pt x="2895" y="838"/>
                </a:lnTo>
                <a:lnTo>
                  <a:pt x="2916" y="838"/>
                </a:lnTo>
                <a:lnTo>
                  <a:pt x="2916" y="851"/>
                </a:lnTo>
                <a:lnTo>
                  <a:pt x="3060" y="851"/>
                </a:lnTo>
                <a:lnTo>
                  <a:pt x="3060" y="860"/>
                </a:lnTo>
                <a:lnTo>
                  <a:pt x="3187" y="860"/>
                </a:lnTo>
                <a:lnTo>
                  <a:pt x="3187" y="872"/>
                </a:lnTo>
                <a:lnTo>
                  <a:pt x="3369" y="872"/>
                </a:lnTo>
                <a:lnTo>
                  <a:pt x="3369" y="887"/>
                </a:lnTo>
                <a:lnTo>
                  <a:pt x="3507" y="887"/>
                </a:lnTo>
                <a:lnTo>
                  <a:pt x="3507" y="897"/>
                </a:lnTo>
                <a:lnTo>
                  <a:pt x="3769" y="897"/>
                </a:lnTo>
                <a:lnTo>
                  <a:pt x="3769" y="909"/>
                </a:lnTo>
                <a:lnTo>
                  <a:pt x="3835" y="909"/>
                </a:lnTo>
                <a:lnTo>
                  <a:pt x="3835" y="915"/>
                </a:lnTo>
                <a:lnTo>
                  <a:pt x="4017" y="915"/>
                </a:lnTo>
                <a:lnTo>
                  <a:pt x="4017" y="929"/>
                </a:lnTo>
                <a:lnTo>
                  <a:pt x="4028" y="929"/>
                </a:lnTo>
                <a:lnTo>
                  <a:pt x="4028" y="947"/>
                </a:lnTo>
                <a:lnTo>
                  <a:pt x="4095" y="947"/>
                </a:lnTo>
                <a:lnTo>
                  <a:pt x="4095" y="958"/>
                </a:lnTo>
                <a:lnTo>
                  <a:pt x="4177" y="958"/>
                </a:lnTo>
                <a:lnTo>
                  <a:pt x="4177" y="982"/>
                </a:lnTo>
                <a:lnTo>
                  <a:pt x="4269" y="982"/>
                </a:lnTo>
                <a:lnTo>
                  <a:pt x="4269" y="999"/>
                </a:lnTo>
                <a:lnTo>
                  <a:pt x="4295" y="999"/>
                </a:lnTo>
                <a:lnTo>
                  <a:pt x="4295" y="1007"/>
                </a:lnTo>
                <a:lnTo>
                  <a:pt x="4519" y="1007"/>
                </a:lnTo>
                <a:lnTo>
                  <a:pt x="4519" y="1019"/>
                </a:lnTo>
                <a:lnTo>
                  <a:pt x="4593" y="1019"/>
                </a:lnTo>
                <a:lnTo>
                  <a:pt x="4593" y="1031"/>
                </a:lnTo>
                <a:lnTo>
                  <a:pt x="4627" y="1031"/>
                </a:lnTo>
                <a:lnTo>
                  <a:pt x="4627" y="1037"/>
                </a:lnTo>
                <a:lnTo>
                  <a:pt x="4653" y="1037"/>
                </a:lnTo>
                <a:lnTo>
                  <a:pt x="4653" y="1042"/>
                </a:lnTo>
                <a:lnTo>
                  <a:pt x="4819" y="1042"/>
                </a:lnTo>
                <a:lnTo>
                  <a:pt x="4819" y="1057"/>
                </a:lnTo>
                <a:lnTo>
                  <a:pt x="5166" y="1057"/>
                </a:lnTo>
                <a:lnTo>
                  <a:pt x="5166" y="1069"/>
                </a:lnTo>
                <a:lnTo>
                  <a:pt x="5405" y="1069"/>
                </a:lnTo>
                <a:lnTo>
                  <a:pt x="5405" y="1085"/>
                </a:lnTo>
                <a:lnTo>
                  <a:pt x="5418" y="1085"/>
                </a:lnTo>
                <a:lnTo>
                  <a:pt x="5418" y="1095"/>
                </a:lnTo>
                <a:lnTo>
                  <a:pt x="5547" y="1095"/>
                </a:lnTo>
                <a:lnTo>
                  <a:pt x="5547" y="1116"/>
                </a:lnTo>
                <a:lnTo>
                  <a:pt x="5647" y="1116"/>
                </a:lnTo>
                <a:lnTo>
                  <a:pt x="5672" y="1116"/>
                </a:lnTo>
                <a:lnTo>
                  <a:pt x="5672" y="1139"/>
                </a:lnTo>
                <a:lnTo>
                  <a:pt x="5695" y="1139"/>
                </a:lnTo>
                <a:lnTo>
                  <a:pt x="5695" y="1159"/>
                </a:lnTo>
                <a:lnTo>
                  <a:pt x="5751" y="1159"/>
                </a:lnTo>
                <a:lnTo>
                  <a:pt x="5751" y="1188"/>
                </a:lnTo>
                <a:lnTo>
                  <a:pt x="5783" y="1188"/>
                </a:lnTo>
                <a:lnTo>
                  <a:pt x="5783" y="1217"/>
                </a:lnTo>
                <a:lnTo>
                  <a:pt x="5832" y="1217"/>
                </a:lnTo>
                <a:lnTo>
                  <a:pt x="5832" y="1243"/>
                </a:lnTo>
                <a:lnTo>
                  <a:pt x="5898" y="1243"/>
                </a:lnTo>
                <a:lnTo>
                  <a:pt x="5898" y="1271"/>
                </a:lnTo>
                <a:lnTo>
                  <a:pt x="6435" y="1271"/>
                </a:lnTo>
                <a:lnTo>
                  <a:pt x="6435" y="1297"/>
                </a:lnTo>
                <a:lnTo>
                  <a:pt x="7543" y="1297"/>
                </a:lnTo>
                <a:lnTo>
                  <a:pt x="7543" y="3004"/>
                </a:lnTo>
                <a:lnTo>
                  <a:pt x="7724" y="3004"/>
                </a:lnTo>
              </a:path>
            </a:pathLst>
          </a:custGeom>
          <a:noFill/>
          <a:ln w="19050" cap="sq" cmpd="sng">
            <a:solidFill>
              <a:srgbClr val="FF7000"/>
            </a:solidFill>
            <a:prstDash val="solid"/>
            <a:miter lim="800000"/>
            <a:headEnd type="none" w="med" len="med"/>
            <a:tailEnd type="none" w="med" len="med"/>
          </a:ln>
        </p:spPr>
        <p:txBody>
          <a:bodyPr spcFirstLastPara="1" wrap="square" lIns="109710" tIns="54840" rIns="109710" bIns="54840" anchor="t" anchorCtr="0">
            <a:noAutofit/>
          </a:bodyPr>
          <a:lstStyle/>
          <a:p>
            <a:pPr defTabSz="1097236" fontAlgn="auto">
              <a:spcBef>
                <a:spcPts val="0"/>
              </a:spcBef>
              <a:spcAft>
                <a:spcPts val="0"/>
              </a:spcAft>
              <a:defRPr/>
            </a:pPr>
            <a:endParaRPr sz="1260" kern="0" dirty="0">
              <a:solidFill>
                <a:sysClr val="windowText" lastClr="000000"/>
              </a:solidFill>
              <a:latin typeface="Arial"/>
              <a:cs typeface="Arial"/>
              <a:sym typeface="Arial"/>
            </a:endParaRPr>
          </a:p>
        </p:txBody>
      </p:sp>
      <p:grpSp>
        <p:nvGrpSpPr>
          <p:cNvPr id="2941" name="Google Shape;564;p6">
            <a:extLst>
              <a:ext uri="{FF2B5EF4-FFF2-40B4-BE49-F238E27FC236}">
                <a16:creationId xmlns:a16="http://schemas.microsoft.com/office/drawing/2014/main" id="{B3B79EEC-B903-4C5D-8811-4E499C386684}"/>
              </a:ext>
            </a:extLst>
          </p:cNvPr>
          <p:cNvGrpSpPr/>
          <p:nvPr/>
        </p:nvGrpSpPr>
        <p:grpSpPr>
          <a:xfrm>
            <a:off x="1071981" y="1924418"/>
            <a:ext cx="3458255" cy="1564765"/>
            <a:chOff x="10271447" y="1313547"/>
            <a:chExt cx="5964238" cy="2376489"/>
          </a:xfrm>
        </p:grpSpPr>
        <p:cxnSp>
          <p:nvCxnSpPr>
            <p:cNvPr id="2942" name="Google Shape;565;p6">
              <a:extLst>
                <a:ext uri="{FF2B5EF4-FFF2-40B4-BE49-F238E27FC236}">
                  <a16:creationId xmlns:a16="http://schemas.microsoft.com/office/drawing/2014/main" id="{E508CDA7-9F70-440C-8942-CE93DF0807DE}"/>
                </a:ext>
              </a:extLst>
            </p:cNvPr>
            <p:cNvCxnSpPr/>
            <p:nvPr/>
          </p:nvCxnSpPr>
          <p:spPr>
            <a:xfrm rot="10800000">
              <a:off x="16138847" y="36424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3" name="Google Shape;566;p6">
              <a:extLst>
                <a:ext uri="{FF2B5EF4-FFF2-40B4-BE49-F238E27FC236}">
                  <a16:creationId xmlns:a16="http://schemas.microsoft.com/office/drawing/2014/main" id="{FF83648E-4D0F-4B93-9C17-23D37FA28701}"/>
                </a:ext>
              </a:extLst>
            </p:cNvPr>
            <p:cNvCxnSpPr/>
            <p:nvPr/>
          </p:nvCxnSpPr>
          <p:spPr>
            <a:xfrm>
              <a:off x="16186472" y="3596373"/>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4" name="Google Shape;567;p6">
              <a:extLst>
                <a:ext uri="{FF2B5EF4-FFF2-40B4-BE49-F238E27FC236}">
                  <a16:creationId xmlns:a16="http://schemas.microsoft.com/office/drawing/2014/main" id="{8EAD967D-DF6B-4D85-80A8-92BD7174EFBC}"/>
                </a:ext>
              </a:extLst>
            </p:cNvPr>
            <p:cNvCxnSpPr/>
            <p:nvPr/>
          </p:nvCxnSpPr>
          <p:spPr>
            <a:xfrm rot="10800000">
              <a:off x="158324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5" name="Google Shape;568;p6">
              <a:extLst>
                <a:ext uri="{FF2B5EF4-FFF2-40B4-BE49-F238E27FC236}">
                  <a16:creationId xmlns:a16="http://schemas.microsoft.com/office/drawing/2014/main" id="{3148A202-B168-4707-9AC5-750665D19785}"/>
                </a:ext>
              </a:extLst>
            </p:cNvPr>
            <p:cNvCxnSpPr/>
            <p:nvPr/>
          </p:nvCxnSpPr>
          <p:spPr>
            <a:xfrm>
              <a:off x="15881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6" name="Google Shape;569;p6">
              <a:extLst>
                <a:ext uri="{FF2B5EF4-FFF2-40B4-BE49-F238E27FC236}">
                  <a16:creationId xmlns:a16="http://schemas.microsoft.com/office/drawing/2014/main" id="{F7776B90-B6FB-4237-B990-4C4D9D13B519}"/>
                </a:ext>
              </a:extLst>
            </p:cNvPr>
            <p:cNvCxnSpPr/>
            <p:nvPr/>
          </p:nvCxnSpPr>
          <p:spPr>
            <a:xfrm rot="10800000">
              <a:off x="158229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47" name="Google Shape;570;p6">
              <a:extLst>
                <a:ext uri="{FF2B5EF4-FFF2-40B4-BE49-F238E27FC236}">
                  <a16:creationId xmlns:a16="http://schemas.microsoft.com/office/drawing/2014/main" id="{0A12A9E0-D7FD-4E5E-8191-F05144BD2B45}"/>
                </a:ext>
              </a:extLst>
            </p:cNvPr>
            <p:cNvCxnSpPr/>
            <p:nvPr/>
          </p:nvCxnSpPr>
          <p:spPr>
            <a:xfrm>
              <a:off x="158721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8" name="Google Shape;571;p6">
              <a:extLst>
                <a:ext uri="{FF2B5EF4-FFF2-40B4-BE49-F238E27FC236}">
                  <a16:creationId xmlns:a16="http://schemas.microsoft.com/office/drawing/2014/main" id="{4CD6DD35-1B50-4063-A77A-2EE622D8D926}"/>
                </a:ext>
              </a:extLst>
            </p:cNvPr>
            <p:cNvCxnSpPr/>
            <p:nvPr/>
          </p:nvCxnSpPr>
          <p:spPr>
            <a:xfrm rot="10800000">
              <a:off x="1581340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9" name="Google Shape;572;p6">
              <a:extLst>
                <a:ext uri="{FF2B5EF4-FFF2-40B4-BE49-F238E27FC236}">
                  <a16:creationId xmlns:a16="http://schemas.microsoft.com/office/drawing/2014/main" id="{0B580919-AE74-4B70-B715-96C622D794F2}"/>
                </a:ext>
              </a:extLst>
            </p:cNvPr>
            <p:cNvCxnSpPr/>
            <p:nvPr/>
          </p:nvCxnSpPr>
          <p:spPr>
            <a:xfrm>
              <a:off x="158610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0" name="Google Shape;573;p6">
              <a:extLst>
                <a:ext uri="{FF2B5EF4-FFF2-40B4-BE49-F238E27FC236}">
                  <a16:creationId xmlns:a16="http://schemas.microsoft.com/office/drawing/2014/main" id="{54113D98-69A6-48C8-8863-9796E062D178}"/>
                </a:ext>
              </a:extLst>
            </p:cNvPr>
            <p:cNvCxnSpPr/>
            <p:nvPr/>
          </p:nvCxnSpPr>
          <p:spPr>
            <a:xfrm rot="10800000">
              <a:off x="1571815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1" name="Google Shape;574;p6">
              <a:extLst>
                <a:ext uri="{FF2B5EF4-FFF2-40B4-BE49-F238E27FC236}">
                  <a16:creationId xmlns:a16="http://schemas.microsoft.com/office/drawing/2014/main" id="{FEEE220D-B11C-4F80-872E-F36949F43574}"/>
                </a:ext>
              </a:extLst>
            </p:cNvPr>
            <p:cNvCxnSpPr/>
            <p:nvPr/>
          </p:nvCxnSpPr>
          <p:spPr>
            <a:xfrm>
              <a:off x="157673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2" name="Google Shape;575;p6">
              <a:extLst>
                <a:ext uri="{FF2B5EF4-FFF2-40B4-BE49-F238E27FC236}">
                  <a16:creationId xmlns:a16="http://schemas.microsoft.com/office/drawing/2014/main" id="{631A1BCD-31F7-4C43-95DA-A3B4A5EC1A95}"/>
                </a:ext>
              </a:extLst>
            </p:cNvPr>
            <p:cNvCxnSpPr/>
            <p:nvPr/>
          </p:nvCxnSpPr>
          <p:spPr>
            <a:xfrm rot="10800000">
              <a:off x="1570387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3" name="Google Shape;576;p6">
              <a:extLst>
                <a:ext uri="{FF2B5EF4-FFF2-40B4-BE49-F238E27FC236}">
                  <a16:creationId xmlns:a16="http://schemas.microsoft.com/office/drawing/2014/main" id="{36F814B3-B3E3-4384-9128-8CAF3DD85A78}"/>
                </a:ext>
              </a:extLst>
            </p:cNvPr>
            <p:cNvCxnSpPr/>
            <p:nvPr/>
          </p:nvCxnSpPr>
          <p:spPr>
            <a:xfrm>
              <a:off x="157530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4" name="Google Shape;577;p6">
              <a:extLst>
                <a:ext uri="{FF2B5EF4-FFF2-40B4-BE49-F238E27FC236}">
                  <a16:creationId xmlns:a16="http://schemas.microsoft.com/office/drawing/2014/main" id="{E52FED69-53CF-4D86-AB32-F732D1D7DD85}"/>
                </a:ext>
              </a:extLst>
            </p:cNvPr>
            <p:cNvCxnSpPr/>
            <p:nvPr/>
          </p:nvCxnSpPr>
          <p:spPr>
            <a:xfrm rot="10800000">
              <a:off x="156832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55" name="Google Shape;578;p6">
              <a:extLst>
                <a:ext uri="{FF2B5EF4-FFF2-40B4-BE49-F238E27FC236}">
                  <a16:creationId xmlns:a16="http://schemas.microsoft.com/office/drawing/2014/main" id="{19C4C85C-9CC0-42AC-8ED7-2CDEE364D02D}"/>
                </a:ext>
              </a:extLst>
            </p:cNvPr>
            <p:cNvCxnSpPr/>
            <p:nvPr/>
          </p:nvCxnSpPr>
          <p:spPr>
            <a:xfrm>
              <a:off x="15732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6" name="Google Shape;579;p6">
              <a:extLst>
                <a:ext uri="{FF2B5EF4-FFF2-40B4-BE49-F238E27FC236}">
                  <a16:creationId xmlns:a16="http://schemas.microsoft.com/office/drawing/2014/main" id="{9E545FAF-7A96-4458-B19E-A81F1422433B}"/>
                </a:ext>
              </a:extLst>
            </p:cNvPr>
            <p:cNvCxnSpPr/>
            <p:nvPr/>
          </p:nvCxnSpPr>
          <p:spPr>
            <a:xfrm rot="10800000">
              <a:off x="156578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7" name="Google Shape;580;p6">
              <a:extLst>
                <a:ext uri="{FF2B5EF4-FFF2-40B4-BE49-F238E27FC236}">
                  <a16:creationId xmlns:a16="http://schemas.microsoft.com/office/drawing/2014/main" id="{18E1FDD1-1A4B-45D1-B58E-DFFC949CFD03}"/>
                </a:ext>
              </a:extLst>
            </p:cNvPr>
            <p:cNvCxnSpPr/>
            <p:nvPr/>
          </p:nvCxnSpPr>
          <p:spPr>
            <a:xfrm>
              <a:off x="157070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8" name="Google Shape;581;p6">
              <a:extLst>
                <a:ext uri="{FF2B5EF4-FFF2-40B4-BE49-F238E27FC236}">
                  <a16:creationId xmlns:a16="http://schemas.microsoft.com/office/drawing/2014/main" id="{01AC8009-8D8F-4DE6-ABE5-D6AA7D651420}"/>
                </a:ext>
              </a:extLst>
            </p:cNvPr>
            <p:cNvCxnSpPr/>
            <p:nvPr/>
          </p:nvCxnSpPr>
          <p:spPr>
            <a:xfrm rot="10800000">
              <a:off x="156371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9" name="Google Shape;582;p6">
              <a:extLst>
                <a:ext uri="{FF2B5EF4-FFF2-40B4-BE49-F238E27FC236}">
                  <a16:creationId xmlns:a16="http://schemas.microsoft.com/office/drawing/2014/main" id="{171B2469-3D46-4553-BD01-A8353FB4123A}"/>
                </a:ext>
              </a:extLst>
            </p:cNvPr>
            <p:cNvCxnSpPr/>
            <p:nvPr/>
          </p:nvCxnSpPr>
          <p:spPr>
            <a:xfrm>
              <a:off x="156879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0" name="Google Shape;583;p6">
              <a:extLst>
                <a:ext uri="{FF2B5EF4-FFF2-40B4-BE49-F238E27FC236}">
                  <a16:creationId xmlns:a16="http://schemas.microsoft.com/office/drawing/2014/main" id="{7CE38B07-43E6-44C0-9164-B873427E1FD6}"/>
                </a:ext>
              </a:extLst>
            </p:cNvPr>
            <p:cNvCxnSpPr/>
            <p:nvPr/>
          </p:nvCxnSpPr>
          <p:spPr>
            <a:xfrm rot="10800000">
              <a:off x="1562132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61" name="Google Shape;584;p6">
              <a:extLst>
                <a:ext uri="{FF2B5EF4-FFF2-40B4-BE49-F238E27FC236}">
                  <a16:creationId xmlns:a16="http://schemas.microsoft.com/office/drawing/2014/main" id="{11676134-1202-4646-A423-A2B51B9E7591}"/>
                </a:ext>
              </a:extLst>
            </p:cNvPr>
            <p:cNvCxnSpPr/>
            <p:nvPr/>
          </p:nvCxnSpPr>
          <p:spPr>
            <a:xfrm>
              <a:off x="156705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2" name="Google Shape;585;p6">
              <a:extLst>
                <a:ext uri="{FF2B5EF4-FFF2-40B4-BE49-F238E27FC236}">
                  <a16:creationId xmlns:a16="http://schemas.microsoft.com/office/drawing/2014/main" id="{E9A56438-DA2B-402F-A599-6130B4856353}"/>
                </a:ext>
              </a:extLst>
            </p:cNvPr>
            <p:cNvCxnSpPr/>
            <p:nvPr/>
          </p:nvCxnSpPr>
          <p:spPr>
            <a:xfrm rot="10800000">
              <a:off x="156117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3" name="Google Shape;586;p6">
              <a:extLst>
                <a:ext uri="{FF2B5EF4-FFF2-40B4-BE49-F238E27FC236}">
                  <a16:creationId xmlns:a16="http://schemas.microsoft.com/office/drawing/2014/main" id="{B30D9675-34DF-4F53-B5F6-1EFE34AF9E40}"/>
                </a:ext>
              </a:extLst>
            </p:cNvPr>
            <p:cNvCxnSpPr/>
            <p:nvPr/>
          </p:nvCxnSpPr>
          <p:spPr>
            <a:xfrm>
              <a:off x="156610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4" name="Google Shape;587;p6">
              <a:extLst>
                <a:ext uri="{FF2B5EF4-FFF2-40B4-BE49-F238E27FC236}">
                  <a16:creationId xmlns:a16="http://schemas.microsoft.com/office/drawing/2014/main" id="{D705AA6A-5807-49D6-99BD-B098839ED092}"/>
                </a:ext>
              </a:extLst>
            </p:cNvPr>
            <p:cNvCxnSpPr/>
            <p:nvPr/>
          </p:nvCxnSpPr>
          <p:spPr>
            <a:xfrm rot="10800000">
              <a:off x="156038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65" name="Google Shape;588;p6">
              <a:extLst>
                <a:ext uri="{FF2B5EF4-FFF2-40B4-BE49-F238E27FC236}">
                  <a16:creationId xmlns:a16="http://schemas.microsoft.com/office/drawing/2014/main" id="{7854C3E8-A972-4293-9642-ED0AAD1247D4}"/>
                </a:ext>
              </a:extLst>
            </p:cNvPr>
            <p:cNvCxnSpPr/>
            <p:nvPr/>
          </p:nvCxnSpPr>
          <p:spPr>
            <a:xfrm>
              <a:off x="156530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6" name="Google Shape;589;p6">
              <a:extLst>
                <a:ext uri="{FF2B5EF4-FFF2-40B4-BE49-F238E27FC236}">
                  <a16:creationId xmlns:a16="http://schemas.microsoft.com/office/drawing/2014/main" id="{7CA3B780-A8D2-44F5-B365-C1A8A0FEA23A}"/>
                </a:ext>
              </a:extLst>
            </p:cNvPr>
            <p:cNvCxnSpPr/>
            <p:nvPr/>
          </p:nvCxnSpPr>
          <p:spPr>
            <a:xfrm rot="10800000">
              <a:off x="155943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7" name="Google Shape;590;p6">
              <a:extLst>
                <a:ext uri="{FF2B5EF4-FFF2-40B4-BE49-F238E27FC236}">
                  <a16:creationId xmlns:a16="http://schemas.microsoft.com/office/drawing/2014/main" id="{DE0CD1F2-66C2-4695-B16F-7E946FC5B213}"/>
                </a:ext>
              </a:extLst>
            </p:cNvPr>
            <p:cNvCxnSpPr/>
            <p:nvPr/>
          </p:nvCxnSpPr>
          <p:spPr>
            <a:xfrm>
              <a:off x="156435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8" name="Google Shape;591;p6">
              <a:extLst>
                <a:ext uri="{FF2B5EF4-FFF2-40B4-BE49-F238E27FC236}">
                  <a16:creationId xmlns:a16="http://schemas.microsoft.com/office/drawing/2014/main" id="{D3CC04B7-66C1-4587-ABCD-E87D3B314D60}"/>
                </a:ext>
              </a:extLst>
            </p:cNvPr>
            <p:cNvCxnSpPr/>
            <p:nvPr/>
          </p:nvCxnSpPr>
          <p:spPr>
            <a:xfrm rot="10800000">
              <a:off x="155863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9" name="Google Shape;592;p6">
              <a:extLst>
                <a:ext uri="{FF2B5EF4-FFF2-40B4-BE49-F238E27FC236}">
                  <a16:creationId xmlns:a16="http://schemas.microsoft.com/office/drawing/2014/main" id="{C5779997-FDF7-4462-AE39-625C3DCCBEF7}"/>
                </a:ext>
              </a:extLst>
            </p:cNvPr>
            <p:cNvCxnSpPr/>
            <p:nvPr/>
          </p:nvCxnSpPr>
          <p:spPr>
            <a:xfrm>
              <a:off x="156356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0" name="Google Shape;593;p6">
              <a:extLst>
                <a:ext uri="{FF2B5EF4-FFF2-40B4-BE49-F238E27FC236}">
                  <a16:creationId xmlns:a16="http://schemas.microsoft.com/office/drawing/2014/main" id="{3BD49E9A-C6DC-43D1-A1E2-40F97F0F5AE6}"/>
                </a:ext>
              </a:extLst>
            </p:cNvPr>
            <p:cNvCxnSpPr/>
            <p:nvPr/>
          </p:nvCxnSpPr>
          <p:spPr>
            <a:xfrm rot="10800000">
              <a:off x="155800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1" name="Google Shape;594;p6">
              <a:extLst>
                <a:ext uri="{FF2B5EF4-FFF2-40B4-BE49-F238E27FC236}">
                  <a16:creationId xmlns:a16="http://schemas.microsoft.com/office/drawing/2014/main" id="{A5A851FA-0764-413D-A005-035CE263F165}"/>
                </a:ext>
              </a:extLst>
            </p:cNvPr>
            <p:cNvCxnSpPr/>
            <p:nvPr/>
          </p:nvCxnSpPr>
          <p:spPr>
            <a:xfrm>
              <a:off x="15627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2" name="Google Shape;595;p6">
              <a:extLst>
                <a:ext uri="{FF2B5EF4-FFF2-40B4-BE49-F238E27FC236}">
                  <a16:creationId xmlns:a16="http://schemas.microsoft.com/office/drawing/2014/main" id="{DE6505B5-BFB4-4C3D-9514-255A140A8BD1}"/>
                </a:ext>
              </a:extLst>
            </p:cNvPr>
            <p:cNvCxnSpPr/>
            <p:nvPr/>
          </p:nvCxnSpPr>
          <p:spPr>
            <a:xfrm rot="10800000">
              <a:off x="1557210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73" name="Google Shape;596;p6">
              <a:extLst>
                <a:ext uri="{FF2B5EF4-FFF2-40B4-BE49-F238E27FC236}">
                  <a16:creationId xmlns:a16="http://schemas.microsoft.com/office/drawing/2014/main" id="{FCA76718-C1BF-4D8A-A781-A5F68D717F90}"/>
                </a:ext>
              </a:extLst>
            </p:cNvPr>
            <p:cNvCxnSpPr/>
            <p:nvPr/>
          </p:nvCxnSpPr>
          <p:spPr>
            <a:xfrm>
              <a:off x="156213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4" name="Google Shape;597;p6">
              <a:extLst>
                <a:ext uri="{FF2B5EF4-FFF2-40B4-BE49-F238E27FC236}">
                  <a16:creationId xmlns:a16="http://schemas.microsoft.com/office/drawing/2014/main" id="{CF143E63-3C4F-483C-ACCF-36CBCF600172}"/>
                </a:ext>
              </a:extLst>
            </p:cNvPr>
            <p:cNvCxnSpPr/>
            <p:nvPr/>
          </p:nvCxnSpPr>
          <p:spPr>
            <a:xfrm rot="10800000">
              <a:off x="155673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5" name="Google Shape;598;p6">
              <a:extLst>
                <a:ext uri="{FF2B5EF4-FFF2-40B4-BE49-F238E27FC236}">
                  <a16:creationId xmlns:a16="http://schemas.microsoft.com/office/drawing/2014/main" id="{7071823D-2382-46CB-BE68-7D1A396C62A3}"/>
                </a:ext>
              </a:extLst>
            </p:cNvPr>
            <p:cNvCxnSpPr/>
            <p:nvPr/>
          </p:nvCxnSpPr>
          <p:spPr>
            <a:xfrm>
              <a:off x="15616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6" name="Google Shape;599;p6">
              <a:extLst>
                <a:ext uri="{FF2B5EF4-FFF2-40B4-BE49-F238E27FC236}">
                  <a16:creationId xmlns:a16="http://schemas.microsoft.com/office/drawing/2014/main" id="{23A6C476-77D7-4C84-9F53-CC07ED07D7C3}"/>
                </a:ext>
              </a:extLst>
            </p:cNvPr>
            <p:cNvCxnSpPr/>
            <p:nvPr/>
          </p:nvCxnSpPr>
          <p:spPr>
            <a:xfrm rot="10800000">
              <a:off x="1555782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7" name="Google Shape;600;p6">
              <a:extLst>
                <a:ext uri="{FF2B5EF4-FFF2-40B4-BE49-F238E27FC236}">
                  <a16:creationId xmlns:a16="http://schemas.microsoft.com/office/drawing/2014/main" id="{2BD4A1E2-25A2-4DF1-A88E-81D69F5B46D0}"/>
                </a:ext>
              </a:extLst>
            </p:cNvPr>
            <p:cNvCxnSpPr/>
            <p:nvPr/>
          </p:nvCxnSpPr>
          <p:spPr>
            <a:xfrm>
              <a:off x="15605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8" name="Google Shape;601;p6">
              <a:extLst>
                <a:ext uri="{FF2B5EF4-FFF2-40B4-BE49-F238E27FC236}">
                  <a16:creationId xmlns:a16="http://schemas.microsoft.com/office/drawing/2014/main" id="{6441C157-91F1-4DF3-B4C2-2CCA5927B2FC}"/>
                </a:ext>
              </a:extLst>
            </p:cNvPr>
            <p:cNvCxnSpPr/>
            <p:nvPr/>
          </p:nvCxnSpPr>
          <p:spPr>
            <a:xfrm rot="10800000">
              <a:off x="155498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79" name="Google Shape;602;p6">
              <a:extLst>
                <a:ext uri="{FF2B5EF4-FFF2-40B4-BE49-F238E27FC236}">
                  <a16:creationId xmlns:a16="http://schemas.microsoft.com/office/drawing/2014/main" id="{AF65BBE0-6B8D-4BF1-A308-0C910DD5D276}"/>
                </a:ext>
              </a:extLst>
            </p:cNvPr>
            <p:cNvCxnSpPr/>
            <p:nvPr/>
          </p:nvCxnSpPr>
          <p:spPr>
            <a:xfrm>
              <a:off x="156006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0" name="Google Shape;603;p6">
              <a:extLst>
                <a:ext uri="{FF2B5EF4-FFF2-40B4-BE49-F238E27FC236}">
                  <a16:creationId xmlns:a16="http://schemas.microsoft.com/office/drawing/2014/main" id="{E4BA57EF-373A-4A4A-B9AE-ADA1BC5AAD33}"/>
                </a:ext>
              </a:extLst>
            </p:cNvPr>
            <p:cNvCxnSpPr/>
            <p:nvPr/>
          </p:nvCxnSpPr>
          <p:spPr>
            <a:xfrm rot="10800000">
              <a:off x="155403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1" name="Google Shape;604;p6">
              <a:extLst>
                <a:ext uri="{FF2B5EF4-FFF2-40B4-BE49-F238E27FC236}">
                  <a16:creationId xmlns:a16="http://schemas.microsoft.com/office/drawing/2014/main" id="{152C847B-BCE4-4A34-8D57-32019243E6EC}"/>
                </a:ext>
              </a:extLst>
            </p:cNvPr>
            <p:cNvCxnSpPr/>
            <p:nvPr/>
          </p:nvCxnSpPr>
          <p:spPr>
            <a:xfrm>
              <a:off x="155895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2" name="Google Shape;605;p6">
              <a:extLst>
                <a:ext uri="{FF2B5EF4-FFF2-40B4-BE49-F238E27FC236}">
                  <a16:creationId xmlns:a16="http://schemas.microsoft.com/office/drawing/2014/main" id="{DB84D6D3-2A15-434C-98F0-3E5398B626CC}"/>
                </a:ext>
              </a:extLst>
            </p:cNvPr>
            <p:cNvCxnSpPr/>
            <p:nvPr/>
          </p:nvCxnSpPr>
          <p:spPr>
            <a:xfrm rot="10800000">
              <a:off x="155355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3" name="Google Shape;606;p6">
              <a:extLst>
                <a:ext uri="{FF2B5EF4-FFF2-40B4-BE49-F238E27FC236}">
                  <a16:creationId xmlns:a16="http://schemas.microsoft.com/office/drawing/2014/main" id="{2040503E-3585-4F57-BD48-1149A9E69627}"/>
                </a:ext>
              </a:extLst>
            </p:cNvPr>
            <p:cNvCxnSpPr/>
            <p:nvPr/>
          </p:nvCxnSpPr>
          <p:spPr>
            <a:xfrm>
              <a:off x="155832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4" name="Google Shape;607;p6">
              <a:extLst>
                <a:ext uri="{FF2B5EF4-FFF2-40B4-BE49-F238E27FC236}">
                  <a16:creationId xmlns:a16="http://schemas.microsoft.com/office/drawing/2014/main" id="{0DC495DA-4A57-43B3-BF63-92AB2095D5C0}"/>
                </a:ext>
              </a:extLst>
            </p:cNvPr>
            <p:cNvCxnSpPr/>
            <p:nvPr/>
          </p:nvCxnSpPr>
          <p:spPr>
            <a:xfrm rot="10800000">
              <a:off x="1552607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5" name="Google Shape;608;p6">
              <a:extLst>
                <a:ext uri="{FF2B5EF4-FFF2-40B4-BE49-F238E27FC236}">
                  <a16:creationId xmlns:a16="http://schemas.microsoft.com/office/drawing/2014/main" id="{104B4037-E4B1-447E-A23E-36AAFFC624F4}"/>
                </a:ext>
              </a:extLst>
            </p:cNvPr>
            <p:cNvCxnSpPr/>
            <p:nvPr/>
          </p:nvCxnSpPr>
          <p:spPr>
            <a:xfrm>
              <a:off x="155736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6" name="Google Shape;609;p6">
              <a:extLst>
                <a:ext uri="{FF2B5EF4-FFF2-40B4-BE49-F238E27FC236}">
                  <a16:creationId xmlns:a16="http://schemas.microsoft.com/office/drawing/2014/main" id="{7A016549-FBD6-4EA4-82FC-5BCA96EA5420}"/>
                </a:ext>
              </a:extLst>
            </p:cNvPr>
            <p:cNvCxnSpPr/>
            <p:nvPr/>
          </p:nvCxnSpPr>
          <p:spPr>
            <a:xfrm rot="10800000">
              <a:off x="1552130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7" name="Google Shape;610;p6">
              <a:extLst>
                <a:ext uri="{FF2B5EF4-FFF2-40B4-BE49-F238E27FC236}">
                  <a16:creationId xmlns:a16="http://schemas.microsoft.com/office/drawing/2014/main" id="{19A01147-20E4-4175-8D87-3C9C8661F6A0}"/>
                </a:ext>
              </a:extLst>
            </p:cNvPr>
            <p:cNvCxnSpPr/>
            <p:nvPr/>
          </p:nvCxnSpPr>
          <p:spPr>
            <a:xfrm>
              <a:off x="155689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8" name="Google Shape;611;p6">
              <a:extLst>
                <a:ext uri="{FF2B5EF4-FFF2-40B4-BE49-F238E27FC236}">
                  <a16:creationId xmlns:a16="http://schemas.microsoft.com/office/drawing/2014/main" id="{392661F4-0600-4F8C-ACE4-3D2D3B40C75E}"/>
                </a:ext>
              </a:extLst>
            </p:cNvPr>
            <p:cNvCxnSpPr/>
            <p:nvPr/>
          </p:nvCxnSpPr>
          <p:spPr>
            <a:xfrm rot="10800000">
              <a:off x="1551178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9" name="Google Shape;612;p6">
              <a:extLst>
                <a:ext uri="{FF2B5EF4-FFF2-40B4-BE49-F238E27FC236}">
                  <a16:creationId xmlns:a16="http://schemas.microsoft.com/office/drawing/2014/main" id="{64F5EA2E-752F-444E-AD61-B2825EB208D6}"/>
                </a:ext>
              </a:extLst>
            </p:cNvPr>
            <p:cNvCxnSpPr/>
            <p:nvPr/>
          </p:nvCxnSpPr>
          <p:spPr>
            <a:xfrm>
              <a:off x="155594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0" name="Google Shape;613;p6">
              <a:extLst>
                <a:ext uri="{FF2B5EF4-FFF2-40B4-BE49-F238E27FC236}">
                  <a16:creationId xmlns:a16="http://schemas.microsoft.com/office/drawing/2014/main" id="{D85251EF-AEE5-4680-940F-9E5C4EE90720}"/>
                </a:ext>
              </a:extLst>
            </p:cNvPr>
            <p:cNvCxnSpPr/>
            <p:nvPr/>
          </p:nvCxnSpPr>
          <p:spPr>
            <a:xfrm rot="10800000">
              <a:off x="155038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1" name="Google Shape;614;p6">
              <a:extLst>
                <a:ext uri="{FF2B5EF4-FFF2-40B4-BE49-F238E27FC236}">
                  <a16:creationId xmlns:a16="http://schemas.microsoft.com/office/drawing/2014/main" id="{527E0179-1B8F-4B79-96BE-ABEA14B9E7B0}"/>
                </a:ext>
              </a:extLst>
            </p:cNvPr>
            <p:cNvCxnSpPr/>
            <p:nvPr/>
          </p:nvCxnSpPr>
          <p:spPr>
            <a:xfrm>
              <a:off x="155530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2" name="Google Shape;615;p6">
              <a:extLst>
                <a:ext uri="{FF2B5EF4-FFF2-40B4-BE49-F238E27FC236}">
                  <a16:creationId xmlns:a16="http://schemas.microsoft.com/office/drawing/2014/main" id="{9C9C05F2-D6C1-47CD-B148-F59C97D0BD54}"/>
                </a:ext>
              </a:extLst>
            </p:cNvPr>
            <p:cNvCxnSpPr/>
            <p:nvPr/>
          </p:nvCxnSpPr>
          <p:spPr>
            <a:xfrm rot="10800000">
              <a:off x="1549432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93" name="Google Shape;616;p6">
              <a:extLst>
                <a:ext uri="{FF2B5EF4-FFF2-40B4-BE49-F238E27FC236}">
                  <a16:creationId xmlns:a16="http://schemas.microsoft.com/office/drawing/2014/main" id="{91FFF502-4163-48B7-AEA3-45B371CF69E6}"/>
                </a:ext>
              </a:extLst>
            </p:cNvPr>
            <p:cNvCxnSpPr/>
            <p:nvPr/>
          </p:nvCxnSpPr>
          <p:spPr>
            <a:xfrm>
              <a:off x="155435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4" name="Google Shape;617;p6">
              <a:extLst>
                <a:ext uri="{FF2B5EF4-FFF2-40B4-BE49-F238E27FC236}">
                  <a16:creationId xmlns:a16="http://schemas.microsoft.com/office/drawing/2014/main" id="{801D3CA6-C6CF-493E-95D9-ABB16E2AECB5}"/>
                </a:ext>
              </a:extLst>
            </p:cNvPr>
            <p:cNvCxnSpPr/>
            <p:nvPr/>
          </p:nvCxnSpPr>
          <p:spPr>
            <a:xfrm rot="10800000">
              <a:off x="154895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5" name="Google Shape;618;p6">
              <a:extLst>
                <a:ext uri="{FF2B5EF4-FFF2-40B4-BE49-F238E27FC236}">
                  <a16:creationId xmlns:a16="http://schemas.microsoft.com/office/drawing/2014/main" id="{1925C95C-2B24-4C41-BD4F-16034EDEACCB}"/>
                </a:ext>
              </a:extLst>
            </p:cNvPr>
            <p:cNvCxnSpPr/>
            <p:nvPr/>
          </p:nvCxnSpPr>
          <p:spPr>
            <a:xfrm>
              <a:off x="155387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6" name="Google Shape;619;p6">
              <a:extLst>
                <a:ext uri="{FF2B5EF4-FFF2-40B4-BE49-F238E27FC236}">
                  <a16:creationId xmlns:a16="http://schemas.microsoft.com/office/drawing/2014/main" id="{EB0D2FF7-F068-495E-A2D8-781B4443FE9A}"/>
                </a:ext>
              </a:extLst>
            </p:cNvPr>
            <p:cNvCxnSpPr/>
            <p:nvPr/>
          </p:nvCxnSpPr>
          <p:spPr>
            <a:xfrm rot="10800000">
              <a:off x="154784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97" name="Google Shape;620;p6">
              <a:extLst>
                <a:ext uri="{FF2B5EF4-FFF2-40B4-BE49-F238E27FC236}">
                  <a16:creationId xmlns:a16="http://schemas.microsoft.com/office/drawing/2014/main" id="{B2D5E86D-AD47-4397-92EF-4A58166ED560}"/>
                </a:ext>
              </a:extLst>
            </p:cNvPr>
            <p:cNvCxnSpPr/>
            <p:nvPr/>
          </p:nvCxnSpPr>
          <p:spPr>
            <a:xfrm>
              <a:off x="155276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8" name="Google Shape;621;p6">
              <a:extLst>
                <a:ext uri="{FF2B5EF4-FFF2-40B4-BE49-F238E27FC236}">
                  <a16:creationId xmlns:a16="http://schemas.microsoft.com/office/drawing/2014/main" id="{A1FFA1FE-4D26-432A-A203-8E6BF19F5AF5}"/>
                </a:ext>
              </a:extLst>
            </p:cNvPr>
            <p:cNvCxnSpPr/>
            <p:nvPr/>
          </p:nvCxnSpPr>
          <p:spPr>
            <a:xfrm rot="10800000">
              <a:off x="1547527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9" name="Google Shape;622;p6">
              <a:extLst>
                <a:ext uri="{FF2B5EF4-FFF2-40B4-BE49-F238E27FC236}">
                  <a16:creationId xmlns:a16="http://schemas.microsoft.com/office/drawing/2014/main" id="{C30F3A9F-0FAE-4189-B5A7-BFF9B99D31E6}"/>
                </a:ext>
              </a:extLst>
            </p:cNvPr>
            <p:cNvCxnSpPr/>
            <p:nvPr/>
          </p:nvCxnSpPr>
          <p:spPr>
            <a:xfrm>
              <a:off x="155228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0" name="Google Shape;623;p6">
              <a:extLst>
                <a:ext uri="{FF2B5EF4-FFF2-40B4-BE49-F238E27FC236}">
                  <a16:creationId xmlns:a16="http://schemas.microsoft.com/office/drawing/2014/main" id="{7E9BB9D0-9175-48AF-A44A-4C7B2EFDDCC6}"/>
                </a:ext>
              </a:extLst>
            </p:cNvPr>
            <p:cNvCxnSpPr/>
            <p:nvPr/>
          </p:nvCxnSpPr>
          <p:spPr>
            <a:xfrm rot="10800000">
              <a:off x="154657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1" name="Google Shape;624;p6">
              <a:extLst>
                <a:ext uri="{FF2B5EF4-FFF2-40B4-BE49-F238E27FC236}">
                  <a16:creationId xmlns:a16="http://schemas.microsoft.com/office/drawing/2014/main" id="{16B4CE89-68B6-4B95-A2AB-72013ADC54D6}"/>
                </a:ext>
              </a:extLst>
            </p:cNvPr>
            <p:cNvCxnSpPr/>
            <p:nvPr/>
          </p:nvCxnSpPr>
          <p:spPr>
            <a:xfrm>
              <a:off x="155133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2" name="Google Shape;625;p6">
              <a:extLst>
                <a:ext uri="{FF2B5EF4-FFF2-40B4-BE49-F238E27FC236}">
                  <a16:creationId xmlns:a16="http://schemas.microsoft.com/office/drawing/2014/main" id="{097E6B50-6FF7-4C10-BD0F-79472438057E}"/>
                </a:ext>
              </a:extLst>
            </p:cNvPr>
            <p:cNvCxnSpPr/>
            <p:nvPr/>
          </p:nvCxnSpPr>
          <p:spPr>
            <a:xfrm rot="10800000">
              <a:off x="154593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3" name="Google Shape;626;p6">
              <a:extLst>
                <a:ext uri="{FF2B5EF4-FFF2-40B4-BE49-F238E27FC236}">
                  <a16:creationId xmlns:a16="http://schemas.microsoft.com/office/drawing/2014/main" id="{9B434311-20E2-4F21-9873-7ECD5788D5B4}"/>
                </a:ext>
              </a:extLst>
            </p:cNvPr>
            <p:cNvCxnSpPr/>
            <p:nvPr/>
          </p:nvCxnSpPr>
          <p:spPr>
            <a:xfrm>
              <a:off x="155086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4" name="Google Shape;627;p6">
              <a:extLst>
                <a:ext uri="{FF2B5EF4-FFF2-40B4-BE49-F238E27FC236}">
                  <a16:creationId xmlns:a16="http://schemas.microsoft.com/office/drawing/2014/main" id="{00D0273E-114D-4E8D-9282-75F4A8C9C708}"/>
                </a:ext>
              </a:extLst>
            </p:cNvPr>
            <p:cNvCxnSpPr/>
            <p:nvPr/>
          </p:nvCxnSpPr>
          <p:spPr>
            <a:xfrm rot="10800000">
              <a:off x="154403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5" name="Google Shape;628;p6">
              <a:extLst>
                <a:ext uri="{FF2B5EF4-FFF2-40B4-BE49-F238E27FC236}">
                  <a16:creationId xmlns:a16="http://schemas.microsoft.com/office/drawing/2014/main" id="{7F44A590-B45E-4C14-B9D4-EA79EF9CB5D1}"/>
                </a:ext>
              </a:extLst>
            </p:cNvPr>
            <p:cNvCxnSpPr/>
            <p:nvPr/>
          </p:nvCxnSpPr>
          <p:spPr>
            <a:xfrm>
              <a:off x="15489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6" name="Google Shape;629;p6">
              <a:extLst>
                <a:ext uri="{FF2B5EF4-FFF2-40B4-BE49-F238E27FC236}">
                  <a16:creationId xmlns:a16="http://schemas.microsoft.com/office/drawing/2014/main" id="{74A448DC-1F8D-4E1C-8C5C-5D32C5E1CD5F}"/>
                </a:ext>
              </a:extLst>
            </p:cNvPr>
            <p:cNvCxnSpPr/>
            <p:nvPr/>
          </p:nvCxnSpPr>
          <p:spPr>
            <a:xfrm rot="10800000">
              <a:off x="154339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07" name="Google Shape;630;p6">
              <a:extLst>
                <a:ext uri="{FF2B5EF4-FFF2-40B4-BE49-F238E27FC236}">
                  <a16:creationId xmlns:a16="http://schemas.microsoft.com/office/drawing/2014/main" id="{D04A3EE7-268F-4C4B-85B3-EB74F8CB278E}"/>
                </a:ext>
              </a:extLst>
            </p:cNvPr>
            <p:cNvCxnSpPr/>
            <p:nvPr/>
          </p:nvCxnSpPr>
          <p:spPr>
            <a:xfrm>
              <a:off x="154816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8" name="Google Shape;631;p6">
              <a:extLst>
                <a:ext uri="{FF2B5EF4-FFF2-40B4-BE49-F238E27FC236}">
                  <a16:creationId xmlns:a16="http://schemas.microsoft.com/office/drawing/2014/main" id="{FB93C7E3-C8DC-40B0-B7BA-E2960EC2A70E}"/>
                </a:ext>
              </a:extLst>
            </p:cNvPr>
            <p:cNvCxnSpPr/>
            <p:nvPr/>
          </p:nvCxnSpPr>
          <p:spPr>
            <a:xfrm rot="10800000">
              <a:off x="154292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9" name="Google Shape;632;p6">
              <a:extLst>
                <a:ext uri="{FF2B5EF4-FFF2-40B4-BE49-F238E27FC236}">
                  <a16:creationId xmlns:a16="http://schemas.microsoft.com/office/drawing/2014/main" id="{395CF82E-50C8-4669-B73F-DC04A2915D64}"/>
                </a:ext>
              </a:extLst>
            </p:cNvPr>
            <p:cNvCxnSpPr/>
            <p:nvPr/>
          </p:nvCxnSpPr>
          <p:spPr>
            <a:xfrm>
              <a:off x="15478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0" name="Google Shape;633;p6">
              <a:extLst>
                <a:ext uri="{FF2B5EF4-FFF2-40B4-BE49-F238E27FC236}">
                  <a16:creationId xmlns:a16="http://schemas.microsoft.com/office/drawing/2014/main" id="{CAD69211-4740-41E8-B90D-587C341B3447}"/>
                </a:ext>
              </a:extLst>
            </p:cNvPr>
            <p:cNvCxnSpPr/>
            <p:nvPr/>
          </p:nvCxnSpPr>
          <p:spPr>
            <a:xfrm rot="10800000">
              <a:off x="154165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11" name="Google Shape;634;p6">
              <a:extLst>
                <a:ext uri="{FF2B5EF4-FFF2-40B4-BE49-F238E27FC236}">
                  <a16:creationId xmlns:a16="http://schemas.microsoft.com/office/drawing/2014/main" id="{4369F1C6-8E6D-49A2-85C9-767D399B084D}"/>
                </a:ext>
              </a:extLst>
            </p:cNvPr>
            <p:cNvCxnSpPr/>
            <p:nvPr/>
          </p:nvCxnSpPr>
          <p:spPr>
            <a:xfrm>
              <a:off x="154657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2" name="Google Shape;635;p6">
              <a:extLst>
                <a:ext uri="{FF2B5EF4-FFF2-40B4-BE49-F238E27FC236}">
                  <a16:creationId xmlns:a16="http://schemas.microsoft.com/office/drawing/2014/main" id="{2000CC57-C605-4462-A2A3-8250221FA431}"/>
                </a:ext>
              </a:extLst>
            </p:cNvPr>
            <p:cNvCxnSpPr/>
            <p:nvPr/>
          </p:nvCxnSpPr>
          <p:spPr>
            <a:xfrm rot="10800000">
              <a:off x="1541335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3" name="Google Shape;636;p6">
              <a:extLst>
                <a:ext uri="{FF2B5EF4-FFF2-40B4-BE49-F238E27FC236}">
                  <a16:creationId xmlns:a16="http://schemas.microsoft.com/office/drawing/2014/main" id="{46E42E5F-B50C-4986-B191-3327D7548425}"/>
                </a:ext>
              </a:extLst>
            </p:cNvPr>
            <p:cNvCxnSpPr/>
            <p:nvPr/>
          </p:nvCxnSpPr>
          <p:spPr>
            <a:xfrm>
              <a:off x="154609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4" name="Google Shape;637;p6">
              <a:extLst>
                <a:ext uri="{FF2B5EF4-FFF2-40B4-BE49-F238E27FC236}">
                  <a16:creationId xmlns:a16="http://schemas.microsoft.com/office/drawing/2014/main" id="{51D668CA-3272-495D-86D9-E89D8BC9369B}"/>
                </a:ext>
              </a:extLst>
            </p:cNvPr>
            <p:cNvCxnSpPr/>
            <p:nvPr/>
          </p:nvCxnSpPr>
          <p:spPr>
            <a:xfrm rot="10800000">
              <a:off x="154022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5" name="Google Shape;638;p6">
              <a:extLst>
                <a:ext uri="{FF2B5EF4-FFF2-40B4-BE49-F238E27FC236}">
                  <a16:creationId xmlns:a16="http://schemas.microsoft.com/office/drawing/2014/main" id="{C2B6991D-4A9E-44E0-AF53-1C2505433F13}"/>
                </a:ext>
              </a:extLst>
            </p:cNvPr>
            <p:cNvCxnSpPr/>
            <p:nvPr/>
          </p:nvCxnSpPr>
          <p:spPr>
            <a:xfrm>
              <a:off x="154514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6" name="Google Shape;639;p6">
              <a:extLst>
                <a:ext uri="{FF2B5EF4-FFF2-40B4-BE49-F238E27FC236}">
                  <a16:creationId xmlns:a16="http://schemas.microsoft.com/office/drawing/2014/main" id="{0431EBB1-5028-43B9-B34D-F693F396E48A}"/>
                </a:ext>
              </a:extLst>
            </p:cNvPr>
            <p:cNvCxnSpPr/>
            <p:nvPr/>
          </p:nvCxnSpPr>
          <p:spPr>
            <a:xfrm rot="10800000">
              <a:off x="153958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17" name="Google Shape;640;p6">
              <a:extLst>
                <a:ext uri="{FF2B5EF4-FFF2-40B4-BE49-F238E27FC236}">
                  <a16:creationId xmlns:a16="http://schemas.microsoft.com/office/drawing/2014/main" id="{F6C48405-1915-4879-A136-7B29D1604249}"/>
                </a:ext>
              </a:extLst>
            </p:cNvPr>
            <p:cNvCxnSpPr/>
            <p:nvPr/>
          </p:nvCxnSpPr>
          <p:spPr>
            <a:xfrm>
              <a:off x="154435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8" name="Google Shape;641;p6">
              <a:extLst>
                <a:ext uri="{FF2B5EF4-FFF2-40B4-BE49-F238E27FC236}">
                  <a16:creationId xmlns:a16="http://schemas.microsoft.com/office/drawing/2014/main" id="{05593312-3B33-4CDC-9407-158EEE013ABD}"/>
                </a:ext>
              </a:extLst>
            </p:cNvPr>
            <p:cNvCxnSpPr/>
            <p:nvPr/>
          </p:nvCxnSpPr>
          <p:spPr>
            <a:xfrm rot="10800000">
              <a:off x="1538637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9" name="Google Shape;642;p6">
              <a:extLst>
                <a:ext uri="{FF2B5EF4-FFF2-40B4-BE49-F238E27FC236}">
                  <a16:creationId xmlns:a16="http://schemas.microsoft.com/office/drawing/2014/main" id="{CE02F118-B2B5-44BD-A080-D25485E0F5D5}"/>
                </a:ext>
              </a:extLst>
            </p:cNvPr>
            <p:cNvCxnSpPr/>
            <p:nvPr/>
          </p:nvCxnSpPr>
          <p:spPr>
            <a:xfrm>
              <a:off x="154355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0" name="Google Shape;643;p6">
              <a:extLst>
                <a:ext uri="{FF2B5EF4-FFF2-40B4-BE49-F238E27FC236}">
                  <a16:creationId xmlns:a16="http://schemas.microsoft.com/office/drawing/2014/main" id="{E35ED5EB-991E-4ECB-B26B-D320504C2F25}"/>
                </a:ext>
              </a:extLst>
            </p:cNvPr>
            <p:cNvCxnSpPr/>
            <p:nvPr/>
          </p:nvCxnSpPr>
          <p:spPr>
            <a:xfrm rot="10800000">
              <a:off x="153704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1" name="Google Shape;644;p6">
              <a:extLst>
                <a:ext uri="{FF2B5EF4-FFF2-40B4-BE49-F238E27FC236}">
                  <a16:creationId xmlns:a16="http://schemas.microsoft.com/office/drawing/2014/main" id="{DE310D71-4F0B-4173-BD0B-9C56934C0E50}"/>
                </a:ext>
              </a:extLst>
            </p:cNvPr>
            <p:cNvCxnSpPr/>
            <p:nvPr/>
          </p:nvCxnSpPr>
          <p:spPr>
            <a:xfrm>
              <a:off x="154197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2" name="Google Shape;645;p6">
              <a:extLst>
                <a:ext uri="{FF2B5EF4-FFF2-40B4-BE49-F238E27FC236}">
                  <a16:creationId xmlns:a16="http://schemas.microsoft.com/office/drawing/2014/main" id="{1D71725B-D9F6-4DE7-A4BE-9D924EC0DD50}"/>
                </a:ext>
              </a:extLst>
            </p:cNvPr>
            <p:cNvCxnSpPr/>
            <p:nvPr/>
          </p:nvCxnSpPr>
          <p:spPr>
            <a:xfrm rot="10800000">
              <a:off x="153593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3" name="Google Shape;646;p6">
              <a:extLst>
                <a:ext uri="{FF2B5EF4-FFF2-40B4-BE49-F238E27FC236}">
                  <a16:creationId xmlns:a16="http://schemas.microsoft.com/office/drawing/2014/main" id="{7A5C66FA-3CD2-4417-B5F0-C92BC82DB008}"/>
                </a:ext>
              </a:extLst>
            </p:cNvPr>
            <p:cNvCxnSpPr/>
            <p:nvPr/>
          </p:nvCxnSpPr>
          <p:spPr>
            <a:xfrm>
              <a:off x="154085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4" name="Google Shape;647;p6">
              <a:extLst>
                <a:ext uri="{FF2B5EF4-FFF2-40B4-BE49-F238E27FC236}">
                  <a16:creationId xmlns:a16="http://schemas.microsoft.com/office/drawing/2014/main" id="{B55AAACE-B9DB-4918-9E74-878D8AA86428}"/>
                </a:ext>
              </a:extLst>
            </p:cNvPr>
            <p:cNvCxnSpPr/>
            <p:nvPr/>
          </p:nvCxnSpPr>
          <p:spPr>
            <a:xfrm rot="10800000">
              <a:off x="153514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5" name="Google Shape;648;p6">
              <a:extLst>
                <a:ext uri="{FF2B5EF4-FFF2-40B4-BE49-F238E27FC236}">
                  <a16:creationId xmlns:a16="http://schemas.microsoft.com/office/drawing/2014/main" id="{192B100F-931A-4AAE-B978-DAE611463AE3}"/>
                </a:ext>
              </a:extLst>
            </p:cNvPr>
            <p:cNvCxnSpPr/>
            <p:nvPr/>
          </p:nvCxnSpPr>
          <p:spPr>
            <a:xfrm>
              <a:off x="154006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6" name="Google Shape;649;p6">
              <a:extLst>
                <a:ext uri="{FF2B5EF4-FFF2-40B4-BE49-F238E27FC236}">
                  <a16:creationId xmlns:a16="http://schemas.microsoft.com/office/drawing/2014/main" id="{53F8B261-DD47-40F1-89A0-E552F1CAF91F}"/>
                </a:ext>
              </a:extLst>
            </p:cNvPr>
            <p:cNvCxnSpPr/>
            <p:nvPr/>
          </p:nvCxnSpPr>
          <p:spPr>
            <a:xfrm rot="10800000">
              <a:off x="153244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27" name="Google Shape;650;p6">
              <a:extLst>
                <a:ext uri="{FF2B5EF4-FFF2-40B4-BE49-F238E27FC236}">
                  <a16:creationId xmlns:a16="http://schemas.microsoft.com/office/drawing/2014/main" id="{AE4571FE-274D-435C-A43F-C15364C1A981}"/>
                </a:ext>
              </a:extLst>
            </p:cNvPr>
            <p:cNvCxnSpPr/>
            <p:nvPr/>
          </p:nvCxnSpPr>
          <p:spPr>
            <a:xfrm>
              <a:off x="15373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8" name="Google Shape;651;p6">
              <a:extLst>
                <a:ext uri="{FF2B5EF4-FFF2-40B4-BE49-F238E27FC236}">
                  <a16:creationId xmlns:a16="http://schemas.microsoft.com/office/drawing/2014/main" id="{6F4ECABE-5BFE-4235-9F70-8428BA8B20E6}"/>
                </a:ext>
              </a:extLst>
            </p:cNvPr>
            <p:cNvCxnSpPr/>
            <p:nvPr/>
          </p:nvCxnSpPr>
          <p:spPr>
            <a:xfrm rot="10800000">
              <a:off x="153196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9" name="Google Shape;652;p6">
              <a:extLst>
                <a:ext uri="{FF2B5EF4-FFF2-40B4-BE49-F238E27FC236}">
                  <a16:creationId xmlns:a16="http://schemas.microsoft.com/office/drawing/2014/main" id="{523DEA99-98D5-4877-85B2-581E7355A7BF}"/>
                </a:ext>
              </a:extLst>
            </p:cNvPr>
            <p:cNvCxnSpPr/>
            <p:nvPr/>
          </p:nvCxnSpPr>
          <p:spPr>
            <a:xfrm>
              <a:off x="153689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0" name="Google Shape;653;p6">
              <a:extLst>
                <a:ext uri="{FF2B5EF4-FFF2-40B4-BE49-F238E27FC236}">
                  <a16:creationId xmlns:a16="http://schemas.microsoft.com/office/drawing/2014/main" id="{FFAFB89E-C834-43D4-B7A6-6CA3B639AC8A}"/>
                </a:ext>
              </a:extLst>
            </p:cNvPr>
            <p:cNvCxnSpPr/>
            <p:nvPr/>
          </p:nvCxnSpPr>
          <p:spPr>
            <a:xfrm rot="10800000">
              <a:off x="1529588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1" name="Google Shape;654;p6">
              <a:extLst>
                <a:ext uri="{FF2B5EF4-FFF2-40B4-BE49-F238E27FC236}">
                  <a16:creationId xmlns:a16="http://schemas.microsoft.com/office/drawing/2014/main" id="{030BFF9D-2BD7-4195-B4D5-FDDE961C8F37}"/>
                </a:ext>
              </a:extLst>
            </p:cNvPr>
            <p:cNvCxnSpPr/>
            <p:nvPr/>
          </p:nvCxnSpPr>
          <p:spPr>
            <a:xfrm>
              <a:off x="153435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2" name="Google Shape;655;p6">
              <a:extLst>
                <a:ext uri="{FF2B5EF4-FFF2-40B4-BE49-F238E27FC236}">
                  <a16:creationId xmlns:a16="http://schemas.microsoft.com/office/drawing/2014/main" id="{C7B5B206-FA71-4D13-9196-C24D4C72C4F0}"/>
                </a:ext>
              </a:extLst>
            </p:cNvPr>
            <p:cNvCxnSpPr/>
            <p:nvPr/>
          </p:nvCxnSpPr>
          <p:spPr>
            <a:xfrm rot="10800000">
              <a:off x="152895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3" name="Google Shape;656;p6">
              <a:extLst>
                <a:ext uri="{FF2B5EF4-FFF2-40B4-BE49-F238E27FC236}">
                  <a16:creationId xmlns:a16="http://schemas.microsoft.com/office/drawing/2014/main" id="{478299F9-0061-4BC6-B87D-225B7521CF60}"/>
                </a:ext>
              </a:extLst>
            </p:cNvPr>
            <p:cNvCxnSpPr/>
            <p:nvPr/>
          </p:nvCxnSpPr>
          <p:spPr>
            <a:xfrm>
              <a:off x="153371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4" name="Google Shape;657;p6">
              <a:extLst>
                <a:ext uri="{FF2B5EF4-FFF2-40B4-BE49-F238E27FC236}">
                  <a16:creationId xmlns:a16="http://schemas.microsoft.com/office/drawing/2014/main" id="{1DD9329F-BD56-4C59-ADA4-93AE329183BF}"/>
                </a:ext>
              </a:extLst>
            </p:cNvPr>
            <p:cNvCxnSpPr/>
            <p:nvPr/>
          </p:nvCxnSpPr>
          <p:spPr>
            <a:xfrm rot="10800000">
              <a:off x="152768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5" name="Google Shape;658;p6">
              <a:extLst>
                <a:ext uri="{FF2B5EF4-FFF2-40B4-BE49-F238E27FC236}">
                  <a16:creationId xmlns:a16="http://schemas.microsoft.com/office/drawing/2014/main" id="{70F3BFD8-EA9C-4CD3-AAC2-6E3CFBB4B24F}"/>
                </a:ext>
              </a:extLst>
            </p:cNvPr>
            <p:cNvCxnSpPr/>
            <p:nvPr/>
          </p:nvCxnSpPr>
          <p:spPr>
            <a:xfrm>
              <a:off x="153244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6" name="Google Shape;659;p6">
              <a:extLst>
                <a:ext uri="{FF2B5EF4-FFF2-40B4-BE49-F238E27FC236}">
                  <a16:creationId xmlns:a16="http://schemas.microsoft.com/office/drawing/2014/main" id="{E3BA3984-513F-43D2-A207-D8E487462877}"/>
                </a:ext>
              </a:extLst>
            </p:cNvPr>
            <p:cNvCxnSpPr/>
            <p:nvPr/>
          </p:nvCxnSpPr>
          <p:spPr>
            <a:xfrm rot="10800000">
              <a:off x="1524190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37" name="Google Shape;660;p6">
              <a:extLst>
                <a:ext uri="{FF2B5EF4-FFF2-40B4-BE49-F238E27FC236}">
                  <a16:creationId xmlns:a16="http://schemas.microsoft.com/office/drawing/2014/main" id="{5BAE0E67-B08F-47F7-AEED-59A25BBDD903}"/>
                </a:ext>
              </a:extLst>
            </p:cNvPr>
            <p:cNvCxnSpPr/>
            <p:nvPr/>
          </p:nvCxnSpPr>
          <p:spPr>
            <a:xfrm>
              <a:off x="152911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8" name="Google Shape;661;p6">
              <a:extLst>
                <a:ext uri="{FF2B5EF4-FFF2-40B4-BE49-F238E27FC236}">
                  <a16:creationId xmlns:a16="http://schemas.microsoft.com/office/drawing/2014/main" id="{353684C9-2544-456A-B7D5-4F77CD2980DF}"/>
                </a:ext>
              </a:extLst>
            </p:cNvPr>
            <p:cNvCxnSpPr/>
            <p:nvPr/>
          </p:nvCxnSpPr>
          <p:spPr>
            <a:xfrm rot="10800000">
              <a:off x="152323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39" name="Google Shape;662;p6">
              <a:extLst>
                <a:ext uri="{FF2B5EF4-FFF2-40B4-BE49-F238E27FC236}">
                  <a16:creationId xmlns:a16="http://schemas.microsoft.com/office/drawing/2014/main" id="{4A21E010-5267-42DF-A2A3-13DB2506922C}"/>
                </a:ext>
              </a:extLst>
            </p:cNvPr>
            <p:cNvCxnSpPr/>
            <p:nvPr/>
          </p:nvCxnSpPr>
          <p:spPr>
            <a:xfrm>
              <a:off x="152815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0" name="Google Shape;663;p6">
              <a:extLst>
                <a:ext uri="{FF2B5EF4-FFF2-40B4-BE49-F238E27FC236}">
                  <a16:creationId xmlns:a16="http://schemas.microsoft.com/office/drawing/2014/main" id="{83A6C99E-A731-459B-8ADA-6784A9E868A4}"/>
                </a:ext>
              </a:extLst>
            </p:cNvPr>
            <p:cNvCxnSpPr/>
            <p:nvPr/>
          </p:nvCxnSpPr>
          <p:spPr>
            <a:xfrm rot="10800000">
              <a:off x="151863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1" name="Google Shape;664;p6">
              <a:extLst>
                <a:ext uri="{FF2B5EF4-FFF2-40B4-BE49-F238E27FC236}">
                  <a16:creationId xmlns:a16="http://schemas.microsoft.com/office/drawing/2014/main" id="{5564CD01-7697-4CAF-B007-854D4583EEAE}"/>
                </a:ext>
              </a:extLst>
            </p:cNvPr>
            <p:cNvCxnSpPr/>
            <p:nvPr/>
          </p:nvCxnSpPr>
          <p:spPr>
            <a:xfrm>
              <a:off x="15235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2" name="Google Shape;665;p6">
              <a:extLst>
                <a:ext uri="{FF2B5EF4-FFF2-40B4-BE49-F238E27FC236}">
                  <a16:creationId xmlns:a16="http://schemas.microsoft.com/office/drawing/2014/main" id="{A8378A67-6FFA-42F0-A551-4E6B632C3371}"/>
                </a:ext>
              </a:extLst>
            </p:cNvPr>
            <p:cNvCxnSpPr/>
            <p:nvPr/>
          </p:nvCxnSpPr>
          <p:spPr>
            <a:xfrm rot="10800000">
              <a:off x="1517682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3" name="Google Shape;666;p6">
              <a:extLst>
                <a:ext uri="{FF2B5EF4-FFF2-40B4-BE49-F238E27FC236}">
                  <a16:creationId xmlns:a16="http://schemas.microsoft.com/office/drawing/2014/main" id="{6274601E-2BA2-43E1-A4A1-8C038A2449DD}"/>
                </a:ext>
              </a:extLst>
            </p:cNvPr>
            <p:cNvCxnSpPr/>
            <p:nvPr/>
          </p:nvCxnSpPr>
          <p:spPr>
            <a:xfrm>
              <a:off x="15224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4" name="Google Shape;667;p6">
              <a:extLst>
                <a:ext uri="{FF2B5EF4-FFF2-40B4-BE49-F238E27FC236}">
                  <a16:creationId xmlns:a16="http://schemas.microsoft.com/office/drawing/2014/main" id="{57D8E0BD-A48C-4F37-90EF-B127F6A22369}"/>
                </a:ext>
              </a:extLst>
            </p:cNvPr>
            <p:cNvCxnSpPr/>
            <p:nvPr/>
          </p:nvCxnSpPr>
          <p:spPr>
            <a:xfrm rot="10800000">
              <a:off x="15099034"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5" name="Google Shape;668;p6">
              <a:extLst>
                <a:ext uri="{FF2B5EF4-FFF2-40B4-BE49-F238E27FC236}">
                  <a16:creationId xmlns:a16="http://schemas.microsoft.com/office/drawing/2014/main" id="{48FF6F2B-9E2E-4E22-BAC0-9BEB66E8662B}"/>
                </a:ext>
              </a:extLst>
            </p:cNvPr>
            <p:cNvCxnSpPr/>
            <p:nvPr/>
          </p:nvCxnSpPr>
          <p:spPr>
            <a:xfrm>
              <a:off x="151498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46" name="Google Shape;669;p6">
              <a:extLst>
                <a:ext uri="{FF2B5EF4-FFF2-40B4-BE49-F238E27FC236}">
                  <a16:creationId xmlns:a16="http://schemas.microsoft.com/office/drawing/2014/main" id="{D749F261-4D14-48C8-A439-76A28262C6B0}"/>
                </a:ext>
              </a:extLst>
            </p:cNvPr>
            <p:cNvCxnSpPr/>
            <p:nvPr/>
          </p:nvCxnSpPr>
          <p:spPr>
            <a:xfrm rot="10800000">
              <a:off x="1507045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7" name="Google Shape;670;p6">
              <a:extLst>
                <a:ext uri="{FF2B5EF4-FFF2-40B4-BE49-F238E27FC236}">
                  <a16:creationId xmlns:a16="http://schemas.microsoft.com/office/drawing/2014/main" id="{98BF60D4-7D52-4C7F-9309-803A528DE342}"/>
                </a:ext>
              </a:extLst>
            </p:cNvPr>
            <p:cNvCxnSpPr/>
            <p:nvPr/>
          </p:nvCxnSpPr>
          <p:spPr>
            <a:xfrm>
              <a:off x="151196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48" name="Google Shape;671;p6">
              <a:extLst>
                <a:ext uri="{FF2B5EF4-FFF2-40B4-BE49-F238E27FC236}">
                  <a16:creationId xmlns:a16="http://schemas.microsoft.com/office/drawing/2014/main" id="{8FD58CD9-AE9D-4A22-84F4-14EBE0F132CE}"/>
                </a:ext>
              </a:extLst>
            </p:cNvPr>
            <p:cNvCxnSpPr/>
            <p:nvPr/>
          </p:nvCxnSpPr>
          <p:spPr>
            <a:xfrm rot="10800000">
              <a:off x="1506569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9" name="Google Shape;672;p6">
              <a:extLst>
                <a:ext uri="{FF2B5EF4-FFF2-40B4-BE49-F238E27FC236}">
                  <a16:creationId xmlns:a16="http://schemas.microsoft.com/office/drawing/2014/main" id="{8D4BB844-3AD2-4C55-8F98-81B0DCD7F881}"/>
                </a:ext>
              </a:extLst>
            </p:cNvPr>
            <p:cNvCxnSpPr/>
            <p:nvPr/>
          </p:nvCxnSpPr>
          <p:spPr>
            <a:xfrm>
              <a:off x="15116497"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0" name="Google Shape;673;p6">
              <a:extLst>
                <a:ext uri="{FF2B5EF4-FFF2-40B4-BE49-F238E27FC236}">
                  <a16:creationId xmlns:a16="http://schemas.microsoft.com/office/drawing/2014/main" id="{830925B4-C6E0-490C-86E1-543E51A42A8A}"/>
                </a:ext>
              </a:extLst>
            </p:cNvPr>
            <p:cNvCxnSpPr/>
            <p:nvPr/>
          </p:nvCxnSpPr>
          <p:spPr>
            <a:xfrm rot="10800000">
              <a:off x="1505140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1" name="Google Shape;674;p6">
              <a:extLst>
                <a:ext uri="{FF2B5EF4-FFF2-40B4-BE49-F238E27FC236}">
                  <a16:creationId xmlns:a16="http://schemas.microsoft.com/office/drawing/2014/main" id="{BEA10947-E520-466A-8E2E-657686309300}"/>
                </a:ext>
              </a:extLst>
            </p:cNvPr>
            <p:cNvCxnSpPr/>
            <p:nvPr/>
          </p:nvCxnSpPr>
          <p:spPr>
            <a:xfrm>
              <a:off x="150990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2" name="Google Shape;675;p6">
              <a:extLst>
                <a:ext uri="{FF2B5EF4-FFF2-40B4-BE49-F238E27FC236}">
                  <a16:creationId xmlns:a16="http://schemas.microsoft.com/office/drawing/2014/main" id="{B820183D-3A00-4EBA-93F6-C6376C2D080E}"/>
                </a:ext>
              </a:extLst>
            </p:cNvPr>
            <p:cNvCxnSpPr/>
            <p:nvPr/>
          </p:nvCxnSpPr>
          <p:spPr>
            <a:xfrm rot="10800000">
              <a:off x="15024422"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3" name="Google Shape;676;p6">
              <a:extLst>
                <a:ext uri="{FF2B5EF4-FFF2-40B4-BE49-F238E27FC236}">
                  <a16:creationId xmlns:a16="http://schemas.microsoft.com/office/drawing/2014/main" id="{36855F1B-1F9E-4390-8520-88F370B9BE26}"/>
                </a:ext>
              </a:extLst>
            </p:cNvPr>
            <p:cNvCxnSpPr/>
            <p:nvPr/>
          </p:nvCxnSpPr>
          <p:spPr>
            <a:xfrm>
              <a:off x="150736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4" name="Google Shape;677;p6">
              <a:extLst>
                <a:ext uri="{FF2B5EF4-FFF2-40B4-BE49-F238E27FC236}">
                  <a16:creationId xmlns:a16="http://schemas.microsoft.com/office/drawing/2014/main" id="{8750401A-2F3D-4A2E-9813-1A6BBCCF2D12}"/>
                </a:ext>
              </a:extLst>
            </p:cNvPr>
            <p:cNvCxnSpPr/>
            <p:nvPr/>
          </p:nvCxnSpPr>
          <p:spPr>
            <a:xfrm rot="10800000">
              <a:off x="1502124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5" name="Google Shape;678;p6">
              <a:extLst>
                <a:ext uri="{FF2B5EF4-FFF2-40B4-BE49-F238E27FC236}">
                  <a16:creationId xmlns:a16="http://schemas.microsoft.com/office/drawing/2014/main" id="{F7B94965-8EAB-4ACF-B096-4C0DF3248E8F}"/>
                </a:ext>
              </a:extLst>
            </p:cNvPr>
            <p:cNvCxnSpPr/>
            <p:nvPr/>
          </p:nvCxnSpPr>
          <p:spPr>
            <a:xfrm>
              <a:off x="15070459"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6" name="Google Shape;679;p6">
              <a:extLst>
                <a:ext uri="{FF2B5EF4-FFF2-40B4-BE49-F238E27FC236}">
                  <a16:creationId xmlns:a16="http://schemas.microsoft.com/office/drawing/2014/main" id="{06270D15-562F-4D4B-98F0-EF8D2B0AE364}"/>
                </a:ext>
              </a:extLst>
            </p:cNvPr>
            <p:cNvCxnSpPr/>
            <p:nvPr/>
          </p:nvCxnSpPr>
          <p:spPr>
            <a:xfrm rot="10800000">
              <a:off x="1494980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57" name="Google Shape;680;p6">
              <a:extLst>
                <a:ext uri="{FF2B5EF4-FFF2-40B4-BE49-F238E27FC236}">
                  <a16:creationId xmlns:a16="http://schemas.microsoft.com/office/drawing/2014/main" id="{E807313A-6985-4BF0-A4FD-865F9E9EB814}"/>
                </a:ext>
              </a:extLst>
            </p:cNvPr>
            <p:cNvCxnSpPr/>
            <p:nvPr/>
          </p:nvCxnSpPr>
          <p:spPr>
            <a:xfrm>
              <a:off x="149974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8" name="Google Shape;681;p6">
              <a:extLst>
                <a:ext uri="{FF2B5EF4-FFF2-40B4-BE49-F238E27FC236}">
                  <a16:creationId xmlns:a16="http://schemas.microsoft.com/office/drawing/2014/main" id="{DE35F3B6-5868-4086-8EF7-9F99D2DFAE01}"/>
                </a:ext>
              </a:extLst>
            </p:cNvPr>
            <p:cNvCxnSpPr/>
            <p:nvPr/>
          </p:nvCxnSpPr>
          <p:spPr>
            <a:xfrm rot="10800000">
              <a:off x="149180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59" name="Google Shape;682;p6">
              <a:extLst>
                <a:ext uri="{FF2B5EF4-FFF2-40B4-BE49-F238E27FC236}">
                  <a16:creationId xmlns:a16="http://schemas.microsoft.com/office/drawing/2014/main" id="{4C933EB9-2B77-4ABC-B15B-3B56E5259318}"/>
                </a:ext>
              </a:extLst>
            </p:cNvPr>
            <p:cNvCxnSpPr/>
            <p:nvPr/>
          </p:nvCxnSpPr>
          <p:spPr>
            <a:xfrm>
              <a:off x="149672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0" name="Google Shape;683;p6">
              <a:extLst>
                <a:ext uri="{FF2B5EF4-FFF2-40B4-BE49-F238E27FC236}">
                  <a16:creationId xmlns:a16="http://schemas.microsoft.com/office/drawing/2014/main" id="{99ABA25E-F992-400D-BBF8-35058B3AC5CD}"/>
                </a:ext>
              </a:extLst>
            </p:cNvPr>
            <p:cNvCxnSpPr/>
            <p:nvPr/>
          </p:nvCxnSpPr>
          <p:spPr>
            <a:xfrm rot="10800000">
              <a:off x="14897422"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61" name="Google Shape;684;p6">
              <a:extLst>
                <a:ext uri="{FF2B5EF4-FFF2-40B4-BE49-F238E27FC236}">
                  <a16:creationId xmlns:a16="http://schemas.microsoft.com/office/drawing/2014/main" id="{FCD43531-9F05-42E2-873F-16CE1F91A094}"/>
                </a:ext>
              </a:extLst>
            </p:cNvPr>
            <p:cNvCxnSpPr/>
            <p:nvPr/>
          </p:nvCxnSpPr>
          <p:spPr>
            <a:xfrm>
              <a:off x="149466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2" name="Google Shape;685;p6">
              <a:extLst>
                <a:ext uri="{FF2B5EF4-FFF2-40B4-BE49-F238E27FC236}">
                  <a16:creationId xmlns:a16="http://schemas.microsoft.com/office/drawing/2014/main" id="{B75134A9-9B4A-4C6C-B1BF-2A27F42DA914}"/>
                </a:ext>
              </a:extLst>
            </p:cNvPr>
            <p:cNvCxnSpPr/>
            <p:nvPr/>
          </p:nvCxnSpPr>
          <p:spPr>
            <a:xfrm rot="10800000">
              <a:off x="1486725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3" name="Google Shape;686;p6">
              <a:extLst>
                <a:ext uri="{FF2B5EF4-FFF2-40B4-BE49-F238E27FC236}">
                  <a16:creationId xmlns:a16="http://schemas.microsoft.com/office/drawing/2014/main" id="{532C7151-B725-42F5-A1FB-B179C8C73230}"/>
                </a:ext>
              </a:extLst>
            </p:cNvPr>
            <p:cNvCxnSpPr/>
            <p:nvPr/>
          </p:nvCxnSpPr>
          <p:spPr>
            <a:xfrm>
              <a:off x="149164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4" name="Google Shape;687;p6">
              <a:extLst>
                <a:ext uri="{FF2B5EF4-FFF2-40B4-BE49-F238E27FC236}">
                  <a16:creationId xmlns:a16="http://schemas.microsoft.com/office/drawing/2014/main" id="{1F8D6104-2A5F-402A-A989-4628AF0BFB10}"/>
                </a:ext>
              </a:extLst>
            </p:cNvPr>
            <p:cNvCxnSpPr/>
            <p:nvPr/>
          </p:nvCxnSpPr>
          <p:spPr>
            <a:xfrm rot="10800000">
              <a:off x="14851384"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5" name="Google Shape;688;p6">
              <a:extLst>
                <a:ext uri="{FF2B5EF4-FFF2-40B4-BE49-F238E27FC236}">
                  <a16:creationId xmlns:a16="http://schemas.microsoft.com/office/drawing/2014/main" id="{B36858A7-EBE3-48D8-BF34-BE066409C330}"/>
                </a:ext>
              </a:extLst>
            </p:cNvPr>
            <p:cNvCxnSpPr/>
            <p:nvPr/>
          </p:nvCxnSpPr>
          <p:spPr>
            <a:xfrm>
              <a:off x="14900597"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6" name="Google Shape;689;p6">
              <a:extLst>
                <a:ext uri="{FF2B5EF4-FFF2-40B4-BE49-F238E27FC236}">
                  <a16:creationId xmlns:a16="http://schemas.microsoft.com/office/drawing/2014/main" id="{2A9DDDD1-042A-4F9D-BDA6-628252D11500}"/>
                </a:ext>
              </a:extLst>
            </p:cNvPr>
            <p:cNvCxnSpPr/>
            <p:nvPr/>
          </p:nvCxnSpPr>
          <p:spPr>
            <a:xfrm rot="10800000">
              <a:off x="148418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67" name="Google Shape;690;p6">
              <a:extLst>
                <a:ext uri="{FF2B5EF4-FFF2-40B4-BE49-F238E27FC236}">
                  <a16:creationId xmlns:a16="http://schemas.microsoft.com/office/drawing/2014/main" id="{5F1A0786-E04B-40B6-BF8D-F74A8B60803B}"/>
                </a:ext>
              </a:extLst>
            </p:cNvPr>
            <p:cNvCxnSpPr/>
            <p:nvPr/>
          </p:nvCxnSpPr>
          <p:spPr>
            <a:xfrm>
              <a:off x="148910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8" name="Google Shape;691;p6">
              <a:extLst>
                <a:ext uri="{FF2B5EF4-FFF2-40B4-BE49-F238E27FC236}">
                  <a16:creationId xmlns:a16="http://schemas.microsoft.com/office/drawing/2014/main" id="{5E5200A7-0F3B-4EAA-BAA7-C66A790EF542}"/>
                </a:ext>
              </a:extLst>
            </p:cNvPr>
            <p:cNvCxnSpPr/>
            <p:nvPr/>
          </p:nvCxnSpPr>
          <p:spPr>
            <a:xfrm rot="10800000">
              <a:off x="1479899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9" name="Google Shape;692;p6">
              <a:extLst>
                <a:ext uri="{FF2B5EF4-FFF2-40B4-BE49-F238E27FC236}">
                  <a16:creationId xmlns:a16="http://schemas.microsoft.com/office/drawing/2014/main" id="{5A057F9A-12A9-43E0-A996-38216F525355}"/>
                </a:ext>
              </a:extLst>
            </p:cNvPr>
            <p:cNvCxnSpPr/>
            <p:nvPr/>
          </p:nvCxnSpPr>
          <p:spPr>
            <a:xfrm>
              <a:off x="14848209"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0" name="Google Shape;693;p6">
              <a:extLst>
                <a:ext uri="{FF2B5EF4-FFF2-40B4-BE49-F238E27FC236}">
                  <a16:creationId xmlns:a16="http://schemas.microsoft.com/office/drawing/2014/main" id="{23DB528D-18DF-4978-BCF0-DBAAF7D79529}"/>
                </a:ext>
              </a:extLst>
            </p:cNvPr>
            <p:cNvCxnSpPr/>
            <p:nvPr/>
          </p:nvCxnSpPr>
          <p:spPr>
            <a:xfrm rot="10800000">
              <a:off x="147910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1" name="Google Shape;694;p6">
              <a:extLst>
                <a:ext uri="{FF2B5EF4-FFF2-40B4-BE49-F238E27FC236}">
                  <a16:creationId xmlns:a16="http://schemas.microsoft.com/office/drawing/2014/main" id="{4AB79018-5807-4442-BA2A-80E9FF9D5D90}"/>
                </a:ext>
              </a:extLst>
            </p:cNvPr>
            <p:cNvCxnSpPr/>
            <p:nvPr/>
          </p:nvCxnSpPr>
          <p:spPr>
            <a:xfrm>
              <a:off x="148402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2" name="Google Shape;695;p6">
              <a:extLst>
                <a:ext uri="{FF2B5EF4-FFF2-40B4-BE49-F238E27FC236}">
                  <a16:creationId xmlns:a16="http://schemas.microsoft.com/office/drawing/2014/main" id="{B0757327-1677-4313-97E9-84B7CAF7CB14}"/>
                </a:ext>
              </a:extLst>
            </p:cNvPr>
            <p:cNvCxnSpPr/>
            <p:nvPr/>
          </p:nvCxnSpPr>
          <p:spPr>
            <a:xfrm rot="10800000">
              <a:off x="14714859" y="23041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3" name="Google Shape;696;p6">
              <a:extLst>
                <a:ext uri="{FF2B5EF4-FFF2-40B4-BE49-F238E27FC236}">
                  <a16:creationId xmlns:a16="http://schemas.microsoft.com/office/drawing/2014/main" id="{5790D23B-2A98-4200-9DD7-BB11CE068218}"/>
                </a:ext>
              </a:extLst>
            </p:cNvPr>
            <p:cNvCxnSpPr/>
            <p:nvPr/>
          </p:nvCxnSpPr>
          <p:spPr>
            <a:xfrm>
              <a:off x="14762484" y="22581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4" name="Google Shape;697;p6">
              <a:extLst>
                <a:ext uri="{FF2B5EF4-FFF2-40B4-BE49-F238E27FC236}">
                  <a16:creationId xmlns:a16="http://schemas.microsoft.com/office/drawing/2014/main" id="{BE62C5F8-FDAA-45B2-AFD6-F86A31E4D48B}"/>
                </a:ext>
              </a:extLst>
            </p:cNvPr>
            <p:cNvCxnSpPr/>
            <p:nvPr/>
          </p:nvCxnSpPr>
          <p:spPr>
            <a:xfrm rot="10800000">
              <a:off x="14706922" y="230414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75" name="Google Shape;698;p6">
              <a:extLst>
                <a:ext uri="{FF2B5EF4-FFF2-40B4-BE49-F238E27FC236}">
                  <a16:creationId xmlns:a16="http://schemas.microsoft.com/office/drawing/2014/main" id="{C4AEEA07-165F-46D2-B5CE-F97D2A3060F3}"/>
                </a:ext>
              </a:extLst>
            </p:cNvPr>
            <p:cNvCxnSpPr/>
            <p:nvPr/>
          </p:nvCxnSpPr>
          <p:spPr>
            <a:xfrm>
              <a:off x="14756134" y="22581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6" name="Google Shape;699;p6">
              <a:extLst>
                <a:ext uri="{FF2B5EF4-FFF2-40B4-BE49-F238E27FC236}">
                  <a16:creationId xmlns:a16="http://schemas.microsoft.com/office/drawing/2014/main" id="{81A3E0D8-C13A-4A52-B3A0-A8DE69D28400}"/>
                </a:ext>
              </a:extLst>
            </p:cNvPr>
            <p:cNvCxnSpPr/>
            <p:nvPr/>
          </p:nvCxnSpPr>
          <p:spPr>
            <a:xfrm rot="10800000">
              <a:off x="14676759" y="22819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7" name="Google Shape;700;p6">
              <a:extLst>
                <a:ext uri="{FF2B5EF4-FFF2-40B4-BE49-F238E27FC236}">
                  <a16:creationId xmlns:a16="http://schemas.microsoft.com/office/drawing/2014/main" id="{6AE88FDE-282C-4201-826F-4AC506CE3AD6}"/>
                </a:ext>
              </a:extLst>
            </p:cNvPr>
            <p:cNvCxnSpPr/>
            <p:nvPr/>
          </p:nvCxnSpPr>
          <p:spPr>
            <a:xfrm>
              <a:off x="14724384" y="22358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78" name="Google Shape;701;p6">
              <a:extLst>
                <a:ext uri="{FF2B5EF4-FFF2-40B4-BE49-F238E27FC236}">
                  <a16:creationId xmlns:a16="http://schemas.microsoft.com/office/drawing/2014/main" id="{8128E408-0E38-49E3-98F4-2A2DA7B0F8F1}"/>
                </a:ext>
              </a:extLst>
            </p:cNvPr>
            <p:cNvCxnSpPr/>
            <p:nvPr/>
          </p:nvCxnSpPr>
          <p:spPr>
            <a:xfrm rot="10800000">
              <a:off x="14660884"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79" name="Google Shape;702;p6">
              <a:extLst>
                <a:ext uri="{FF2B5EF4-FFF2-40B4-BE49-F238E27FC236}">
                  <a16:creationId xmlns:a16="http://schemas.microsoft.com/office/drawing/2014/main" id="{67731FBD-E8C3-4341-A984-D6A729F5DFCB}"/>
                </a:ext>
              </a:extLst>
            </p:cNvPr>
            <p:cNvCxnSpPr/>
            <p:nvPr/>
          </p:nvCxnSpPr>
          <p:spPr>
            <a:xfrm>
              <a:off x="14710097"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0" name="Google Shape;703;p6">
              <a:extLst>
                <a:ext uri="{FF2B5EF4-FFF2-40B4-BE49-F238E27FC236}">
                  <a16:creationId xmlns:a16="http://schemas.microsoft.com/office/drawing/2014/main" id="{179AF795-5BE5-4448-A882-E2CF699BB958}"/>
                </a:ext>
              </a:extLst>
            </p:cNvPr>
            <p:cNvCxnSpPr/>
            <p:nvPr/>
          </p:nvCxnSpPr>
          <p:spPr>
            <a:xfrm rot="10800000">
              <a:off x="14651359"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81" name="Google Shape;704;p6">
              <a:extLst>
                <a:ext uri="{FF2B5EF4-FFF2-40B4-BE49-F238E27FC236}">
                  <a16:creationId xmlns:a16="http://schemas.microsoft.com/office/drawing/2014/main" id="{A4B46123-5CFC-4824-B83A-59534F70D141}"/>
                </a:ext>
              </a:extLst>
            </p:cNvPr>
            <p:cNvCxnSpPr/>
            <p:nvPr/>
          </p:nvCxnSpPr>
          <p:spPr>
            <a:xfrm>
              <a:off x="14700572"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2" name="Google Shape;705;p6">
              <a:extLst>
                <a:ext uri="{FF2B5EF4-FFF2-40B4-BE49-F238E27FC236}">
                  <a16:creationId xmlns:a16="http://schemas.microsoft.com/office/drawing/2014/main" id="{77BE1A21-D0EE-4E32-A6E5-2708ED55C228}"/>
                </a:ext>
              </a:extLst>
            </p:cNvPr>
            <p:cNvCxnSpPr/>
            <p:nvPr/>
          </p:nvCxnSpPr>
          <p:spPr>
            <a:xfrm rot="10800000">
              <a:off x="14641834"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83" name="Google Shape;706;p6">
              <a:extLst>
                <a:ext uri="{FF2B5EF4-FFF2-40B4-BE49-F238E27FC236}">
                  <a16:creationId xmlns:a16="http://schemas.microsoft.com/office/drawing/2014/main" id="{27E3814E-AF0A-44AA-A9E2-3BEF97737BB7}"/>
                </a:ext>
              </a:extLst>
            </p:cNvPr>
            <p:cNvCxnSpPr/>
            <p:nvPr/>
          </p:nvCxnSpPr>
          <p:spPr>
            <a:xfrm>
              <a:off x="14689459"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4" name="Google Shape;707;p6">
              <a:extLst>
                <a:ext uri="{FF2B5EF4-FFF2-40B4-BE49-F238E27FC236}">
                  <a16:creationId xmlns:a16="http://schemas.microsoft.com/office/drawing/2014/main" id="{B03FE93E-1D96-4F46-BDA0-4979D67F01ED}"/>
                </a:ext>
              </a:extLst>
            </p:cNvPr>
            <p:cNvCxnSpPr/>
            <p:nvPr/>
          </p:nvCxnSpPr>
          <p:spPr>
            <a:xfrm rot="10800000">
              <a:off x="14632309"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5" name="Google Shape;708;p6">
              <a:extLst>
                <a:ext uri="{FF2B5EF4-FFF2-40B4-BE49-F238E27FC236}">
                  <a16:creationId xmlns:a16="http://schemas.microsoft.com/office/drawing/2014/main" id="{A3B16F31-26F5-46E4-95D6-EEC65FD15D3C}"/>
                </a:ext>
              </a:extLst>
            </p:cNvPr>
            <p:cNvCxnSpPr/>
            <p:nvPr/>
          </p:nvCxnSpPr>
          <p:spPr>
            <a:xfrm>
              <a:off x="1467993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6" name="Google Shape;709;p6">
              <a:extLst>
                <a:ext uri="{FF2B5EF4-FFF2-40B4-BE49-F238E27FC236}">
                  <a16:creationId xmlns:a16="http://schemas.microsoft.com/office/drawing/2014/main" id="{284EF46D-D39E-4834-B3F5-195277325649}"/>
                </a:ext>
              </a:extLst>
            </p:cNvPr>
            <p:cNvCxnSpPr/>
            <p:nvPr/>
          </p:nvCxnSpPr>
          <p:spPr>
            <a:xfrm rot="10800000">
              <a:off x="14624372"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7" name="Google Shape;710;p6">
              <a:extLst>
                <a:ext uri="{FF2B5EF4-FFF2-40B4-BE49-F238E27FC236}">
                  <a16:creationId xmlns:a16="http://schemas.microsoft.com/office/drawing/2014/main" id="{4226066B-0792-43A4-A8FB-4C3CE9BB89DC}"/>
                </a:ext>
              </a:extLst>
            </p:cNvPr>
            <p:cNvCxnSpPr/>
            <p:nvPr/>
          </p:nvCxnSpPr>
          <p:spPr>
            <a:xfrm>
              <a:off x="14671997"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8" name="Google Shape;711;p6">
              <a:extLst>
                <a:ext uri="{FF2B5EF4-FFF2-40B4-BE49-F238E27FC236}">
                  <a16:creationId xmlns:a16="http://schemas.microsoft.com/office/drawing/2014/main" id="{15CE3795-A959-4A58-8DC1-8FA4502A3045}"/>
                </a:ext>
              </a:extLst>
            </p:cNvPr>
            <p:cNvCxnSpPr/>
            <p:nvPr/>
          </p:nvCxnSpPr>
          <p:spPr>
            <a:xfrm rot="10800000">
              <a:off x="14614847"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9" name="Google Shape;712;p6">
              <a:extLst>
                <a:ext uri="{FF2B5EF4-FFF2-40B4-BE49-F238E27FC236}">
                  <a16:creationId xmlns:a16="http://schemas.microsoft.com/office/drawing/2014/main" id="{F86B5A24-F247-4A14-A285-BED776070590}"/>
                </a:ext>
              </a:extLst>
            </p:cNvPr>
            <p:cNvCxnSpPr/>
            <p:nvPr/>
          </p:nvCxnSpPr>
          <p:spPr>
            <a:xfrm>
              <a:off x="14664059"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0" name="Google Shape;713;p6">
              <a:extLst>
                <a:ext uri="{FF2B5EF4-FFF2-40B4-BE49-F238E27FC236}">
                  <a16:creationId xmlns:a16="http://schemas.microsoft.com/office/drawing/2014/main" id="{0C111F08-B5CF-44C2-BA1D-83C878AD5827}"/>
                </a:ext>
              </a:extLst>
            </p:cNvPr>
            <p:cNvCxnSpPr/>
            <p:nvPr/>
          </p:nvCxnSpPr>
          <p:spPr>
            <a:xfrm rot="10800000">
              <a:off x="14605322" y="224382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1" name="Google Shape;714;p6">
              <a:extLst>
                <a:ext uri="{FF2B5EF4-FFF2-40B4-BE49-F238E27FC236}">
                  <a16:creationId xmlns:a16="http://schemas.microsoft.com/office/drawing/2014/main" id="{5A386C64-0056-4D3A-B6BA-A498062CF23E}"/>
                </a:ext>
              </a:extLst>
            </p:cNvPr>
            <p:cNvCxnSpPr/>
            <p:nvPr/>
          </p:nvCxnSpPr>
          <p:spPr>
            <a:xfrm>
              <a:off x="1465453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2" name="Google Shape;715;p6">
              <a:extLst>
                <a:ext uri="{FF2B5EF4-FFF2-40B4-BE49-F238E27FC236}">
                  <a16:creationId xmlns:a16="http://schemas.microsoft.com/office/drawing/2014/main" id="{6F6CEED6-EBB5-4CB1-AD55-D7A8532AA37B}"/>
                </a:ext>
              </a:extLst>
            </p:cNvPr>
            <p:cNvCxnSpPr/>
            <p:nvPr/>
          </p:nvCxnSpPr>
          <p:spPr>
            <a:xfrm rot="10800000">
              <a:off x="14598972" y="224382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3" name="Google Shape;716;p6">
              <a:extLst>
                <a:ext uri="{FF2B5EF4-FFF2-40B4-BE49-F238E27FC236}">
                  <a16:creationId xmlns:a16="http://schemas.microsoft.com/office/drawing/2014/main" id="{B95C0B48-CC0D-4251-855C-A1C308F6E183}"/>
                </a:ext>
              </a:extLst>
            </p:cNvPr>
            <p:cNvCxnSpPr/>
            <p:nvPr/>
          </p:nvCxnSpPr>
          <p:spPr>
            <a:xfrm>
              <a:off x="1464818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4" name="Google Shape;717;p6">
              <a:extLst>
                <a:ext uri="{FF2B5EF4-FFF2-40B4-BE49-F238E27FC236}">
                  <a16:creationId xmlns:a16="http://schemas.microsoft.com/office/drawing/2014/main" id="{1BB5FE62-3F40-4AD5-B376-908BEF6F37DA}"/>
                </a:ext>
              </a:extLst>
            </p:cNvPr>
            <p:cNvCxnSpPr/>
            <p:nvPr/>
          </p:nvCxnSpPr>
          <p:spPr>
            <a:xfrm rot="10800000">
              <a:off x="14589447"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95" name="Google Shape;718;p6">
              <a:extLst>
                <a:ext uri="{FF2B5EF4-FFF2-40B4-BE49-F238E27FC236}">
                  <a16:creationId xmlns:a16="http://schemas.microsoft.com/office/drawing/2014/main" id="{B5C554FC-12E4-4347-9138-7D0AC888CF24}"/>
                </a:ext>
              </a:extLst>
            </p:cNvPr>
            <p:cNvCxnSpPr/>
            <p:nvPr/>
          </p:nvCxnSpPr>
          <p:spPr>
            <a:xfrm>
              <a:off x="14637072"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6" name="Google Shape;719;p6">
              <a:extLst>
                <a:ext uri="{FF2B5EF4-FFF2-40B4-BE49-F238E27FC236}">
                  <a16:creationId xmlns:a16="http://schemas.microsoft.com/office/drawing/2014/main" id="{07528A57-FEA9-4DF9-90A9-43B7A8E33761}"/>
                </a:ext>
              </a:extLst>
            </p:cNvPr>
            <p:cNvCxnSpPr/>
            <p:nvPr/>
          </p:nvCxnSpPr>
          <p:spPr>
            <a:xfrm rot="10800000">
              <a:off x="14586272" y="222794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7" name="Google Shape;720;p6">
              <a:extLst>
                <a:ext uri="{FF2B5EF4-FFF2-40B4-BE49-F238E27FC236}">
                  <a16:creationId xmlns:a16="http://schemas.microsoft.com/office/drawing/2014/main" id="{9D1495D6-5873-4396-86C8-4F0CB5B49936}"/>
                </a:ext>
              </a:extLst>
            </p:cNvPr>
            <p:cNvCxnSpPr/>
            <p:nvPr/>
          </p:nvCxnSpPr>
          <p:spPr>
            <a:xfrm>
              <a:off x="14635484"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8" name="Google Shape;721;p6">
              <a:extLst>
                <a:ext uri="{FF2B5EF4-FFF2-40B4-BE49-F238E27FC236}">
                  <a16:creationId xmlns:a16="http://schemas.microsoft.com/office/drawing/2014/main" id="{5951247B-EFB5-4205-BDEE-101D5A60E8A0}"/>
                </a:ext>
              </a:extLst>
            </p:cNvPr>
            <p:cNvCxnSpPr/>
            <p:nvPr/>
          </p:nvCxnSpPr>
          <p:spPr>
            <a:xfrm rot="10800000">
              <a:off x="14573572"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99" name="Google Shape;722;p6">
              <a:extLst>
                <a:ext uri="{FF2B5EF4-FFF2-40B4-BE49-F238E27FC236}">
                  <a16:creationId xmlns:a16="http://schemas.microsoft.com/office/drawing/2014/main" id="{FB6AFD4B-BE3F-4A02-828D-F358589B276E}"/>
                </a:ext>
              </a:extLst>
            </p:cNvPr>
            <p:cNvCxnSpPr/>
            <p:nvPr/>
          </p:nvCxnSpPr>
          <p:spPr>
            <a:xfrm>
              <a:off x="14621197"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00" name="Google Shape;723;p6">
              <a:extLst>
                <a:ext uri="{FF2B5EF4-FFF2-40B4-BE49-F238E27FC236}">
                  <a16:creationId xmlns:a16="http://schemas.microsoft.com/office/drawing/2014/main" id="{E8C3054B-6D75-464E-8E20-102854CFC057}"/>
                </a:ext>
              </a:extLst>
            </p:cNvPr>
            <p:cNvCxnSpPr/>
            <p:nvPr/>
          </p:nvCxnSpPr>
          <p:spPr>
            <a:xfrm rot="10800000">
              <a:off x="14560872"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01" name="Google Shape;724;p6">
              <a:extLst>
                <a:ext uri="{FF2B5EF4-FFF2-40B4-BE49-F238E27FC236}">
                  <a16:creationId xmlns:a16="http://schemas.microsoft.com/office/drawing/2014/main" id="{83C18B65-D8FA-470F-ADC5-18416E984326}"/>
                </a:ext>
              </a:extLst>
            </p:cNvPr>
            <p:cNvCxnSpPr/>
            <p:nvPr/>
          </p:nvCxnSpPr>
          <p:spPr>
            <a:xfrm>
              <a:off x="14610084"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02" name="Google Shape;725;p6">
              <a:extLst>
                <a:ext uri="{FF2B5EF4-FFF2-40B4-BE49-F238E27FC236}">
                  <a16:creationId xmlns:a16="http://schemas.microsoft.com/office/drawing/2014/main" id="{07EAF854-DFBB-4E41-8C8F-3A731173C9CB}"/>
                </a:ext>
              </a:extLst>
            </p:cNvPr>
            <p:cNvCxnSpPr/>
            <p:nvPr/>
          </p:nvCxnSpPr>
          <p:spPr>
            <a:xfrm rot="10800000">
              <a:off x="1455610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3" name="Google Shape;726;p6">
              <a:extLst>
                <a:ext uri="{FF2B5EF4-FFF2-40B4-BE49-F238E27FC236}">
                  <a16:creationId xmlns:a16="http://schemas.microsoft.com/office/drawing/2014/main" id="{291C3728-C8CD-4919-B3BD-748CCE32AD35}"/>
                </a:ext>
              </a:extLst>
            </p:cNvPr>
            <p:cNvCxnSpPr/>
            <p:nvPr/>
          </p:nvCxnSpPr>
          <p:spPr>
            <a:xfrm>
              <a:off x="1460532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4" name="Google Shape;727;p6">
              <a:extLst>
                <a:ext uri="{FF2B5EF4-FFF2-40B4-BE49-F238E27FC236}">
                  <a16:creationId xmlns:a16="http://schemas.microsoft.com/office/drawing/2014/main" id="{8D5853FA-E95B-45EE-BC68-E48BF27708D6}"/>
                </a:ext>
              </a:extLst>
            </p:cNvPr>
            <p:cNvCxnSpPr/>
            <p:nvPr/>
          </p:nvCxnSpPr>
          <p:spPr>
            <a:xfrm rot="10800000">
              <a:off x="14552934"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5" name="Google Shape;728;p6">
              <a:extLst>
                <a:ext uri="{FF2B5EF4-FFF2-40B4-BE49-F238E27FC236}">
                  <a16:creationId xmlns:a16="http://schemas.microsoft.com/office/drawing/2014/main" id="{D30C4C99-99DA-4E71-BDA2-89EFD35432CC}"/>
                </a:ext>
              </a:extLst>
            </p:cNvPr>
            <p:cNvCxnSpPr/>
            <p:nvPr/>
          </p:nvCxnSpPr>
          <p:spPr>
            <a:xfrm>
              <a:off x="14602147"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6" name="Google Shape;729;p6">
              <a:extLst>
                <a:ext uri="{FF2B5EF4-FFF2-40B4-BE49-F238E27FC236}">
                  <a16:creationId xmlns:a16="http://schemas.microsoft.com/office/drawing/2014/main" id="{0F0C6139-83E6-497F-9C56-9DE174CEA873}"/>
                </a:ext>
              </a:extLst>
            </p:cNvPr>
            <p:cNvCxnSpPr/>
            <p:nvPr/>
          </p:nvCxnSpPr>
          <p:spPr>
            <a:xfrm rot="10800000">
              <a:off x="1454340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7" name="Google Shape;730;p6">
              <a:extLst>
                <a:ext uri="{FF2B5EF4-FFF2-40B4-BE49-F238E27FC236}">
                  <a16:creationId xmlns:a16="http://schemas.microsoft.com/office/drawing/2014/main" id="{4EA2892C-AA78-48BB-8FE5-EF463A7545C8}"/>
                </a:ext>
              </a:extLst>
            </p:cNvPr>
            <p:cNvCxnSpPr/>
            <p:nvPr/>
          </p:nvCxnSpPr>
          <p:spPr>
            <a:xfrm>
              <a:off x="1459262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8" name="Google Shape;731;p6">
              <a:extLst>
                <a:ext uri="{FF2B5EF4-FFF2-40B4-BE49-F238E27FC236}">
                  <a16:creationId xmlns:a16="http://schemas.microsoft.com/office/drawing/2014/main" id="{B2D53695-DE26-428C-B1DC-4A5D3964E703}"/>
                </a:ext>
              </a:extLst>
            </p:cNvPr>
            <p:cNvCxnSpPr/>
            <p:nvPr/>
          </p:nvCxnSpPr>
          <p:spPr>
            <a:xfrm rot="10800000">
              <a:off x="145370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9" name="Google Shape;732;p6">
              <a:extLst>
                <a:ext uri="{FF2B5EF4-FFF2-40B4-BE49-F238E27FC236}">
                  <a16:creationId xmlns:a16="http://schemas.microsoft.com/office/drawing/2014/main" id="{5D115479-B1AE-42D3-BF37-4118D4DC03FF}"/>
                </a:ext>
              </a:extLst>
            </p:cNvPr>
            <p:cNvCxnSpPr/>
            <p:nvPr/>
          </p:nvCxnSpPr>
          <p:spPr>
            <a:xfrm>
              <a:off x="145862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0" name="Google Shape;733;p6">
              <a:extLst>
                <a:ext uri="{FF2B5EF4-FFF2-40B4-BE49-F238E27FC236}">
                  <a16:creationId xmlns:a16="http://schemas.microsoft.com/office/drawing/2014/main" id="{C1D3E6DF-7790-442B-89A1-0E1900074B73}"/>
                </a:ext>
              </a:extLst>
            </p:cNvPr>
            <p:cNvCxnSpPr/>
            <p:nvPr/>
          </p:nvCxnSpPr>
          <p:spPr>
            <a:xfrm rot="10800000">
              <a:off x="14527534"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1" name="Google Shape;734;p6">
              <a:extLst>
                <a:ext uri="{FF2B5EF4-FFF2-40B4-BE49-F238E27FC236}">
                  <a16:creationId xmlns:a16="http://schemas.microsoft.com/office/drawing/2014/main" id="{6A708B8C-FFF4-4E60-81BD-2CAA546CD895}"/>
                </a:ext>
              </a:extLst>
            </p:cNvPr>
            <p:cNvCxnSpPr/>
            <p:nvPr/>
          </p:nvCxnSpPr>
          <p:spPr>
            <a:xfrm>
              <a:off x="14576747"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2" name="Google Shape;735;p6">
              <a:extLst>
                <a:ext uri="{FF2B5EF4-FFF2-40B4-BE49-F238E27FC236}">
                  <a16:creationId xmlns:a16="http://schemas.microsoft.com/office/drawing/2014/main" id="{E9E1AD44-04AC-450E-99A1-A0D40881DF1C}"/>
                </a:ext>
              </a:extLst>
            </p:cNvPr>
            <p:cNvCxnSpPr/>
            <p:nvPr/>
          </p:nvCxnSpPr>
          <p:spPr>
            <a:xfrm rot="10800000">
              <a:off x="145116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3" name="Google Shape;736;p6">
              <a:extLst>
                <a:ext uri="{FF2B5EF4-FFF2-40B4-BE49-F238E27FC236}">
                  <a16:creationId xmlns:a16="http://schemas.microsoft.com/office/drawing/2014/main" id="{6215A219-6067-4BF6-B2A4-97D17F4C9B44}"/>
                </a:ext>
              </a:extLst>
            </p:cNvPr>
            <p:cNvCxnSpPr/>
            <p:nvPr/>
          </p:nvCxnSpPr>
          <p:spPr>
            <a:xfrm>
              <a:off x="145608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4" name="Google Shape;737;p6">
              <a:extLst>
                <a:ext uri="{FF2B5EF4-FFF2-40B4-BE49-F238E27FC236}">
                  <a16:creationId xmlns:a16="http://schemas.microsoft.com/office/drawing/2014/main" id="{DCCAD9F2-1606-45BF-AC88-4690242BFEA2}"/>
                </a:ext>
              </a:extLst>
            </p:cNvPr>
            <p:cNvCxnSpPr/>
            <p:nvPr/>
          </p:nvCxnSpPr>
          <p:spPr>
            <a:xfrm rot="10800000">
              <a:off x="14508484" y="220889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15" name="Google Shape;738;p6">
              <a:extLst>
                <a:ext uri="{FF2B5EF4-FFF2-40B4-BE49-F238E27FC236}">
                  <a16:creationId xmlns:a16="http://schemas.microsoft.com/office/drawing/2014/main" id="{3FDE5941-5C06-49D9-A5DE-4F9A61843FDC}"/>
                </a:ext>
              </a:extLst>
            </p:cNvPr>
            <p:cNvCxnSpPr/>
            <p:nvPr/>
          </p:nvCxnSpPr>
          <p:spPr>
            <a:xfrm>
              <a:off x="14556109"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6" name="Google Shape;739;p6">
              <a:extLst>
                <a:ext uri="{FF2B5EF4-FFF2-40B4-BE49-F238E27FC236}">
                  <a16:creationId xmlns:a16="http://schemas.microsoft.com/office/drawing/2014/main" id="{28F74069-2782-4747-9439-C986F472B3D1}"/>
                </a:ext>
              </a:extLst>
            </p:cNvPr>
            <p:cNvCxnSpPr/>
            <p:nvPr/>
          </p:nvCxnSpPr>
          <p:spPr>
            <a:xfrm rot="10800000">
              <a:off x="14494197"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7" name="Google Shape;740;p6">
              <a:extLst>
                <a:ext uri="{FF2B5EF4-FFF2-40B4-BE49-F238E27FC236}">
                  <a16:creationId xmlns:a16="http://schemas.microsoft.com/office/drawing/2014/main" id="{A0FCEAEC-351E-4C1C-AEB4-4188D73EDA86}"/>
                </a:ext>
              </a:extLst>
            </p:cNvPr>
            <p:cNvCxnSpPr/>
            <p:nvPr/>
          </p:nvCxnSpPr>
          <p:spPr>
            <a:xfrm>
              <a:off x="14543409"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8" name="Google Shape;741;p6">
              <a:extLst>
                <a:ext uri="{FF2B5EF4-FFF2-40B4-BE49-F238E27FC236}">
                  <a16:creationId xmlns:a16="http://schemas.microsoft.com/office/drawing/2014/main" id="{D9020E85-78AC-471B-B90B-EBB2D1E70DED}"/>
                </a:ext>
              </a:extLst>
            </p:cNvPr>
            <p:cNvCxnSpPr/>
            <p:nvPr/>
          </p:nvCxnSpPr>
          <p:spPr>
            <a:xfrm rot="10800000">
              <a:off x="144989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9" name="Google Shape;742;p6">
              <a:extLst>
                <a:ext uri="{FF2B5EF4-FFF2-40B4-BE49-F238E27FC236}">
                  <a16:creationId xmlns:a16="http://schemas.microsoft.com/office/drawing/2014/main" id="{5301343E-3C12-43EE-95A1-A270FF15E79C}"/>
                </a:ext>
              </a:extLst>
            </p:cNvPr>
            <p:cNvCxnSpPr/>
            <p:nvPr/>
          </p:nvCxnSpPr>
          <p:spPr>
            <a:xfrm>
              <a:off x="145481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20" name="Google Shape;743;p6">
              <a:extLst>
                <a:ext uri="{FF2B5EF4-FFF2-40B4-BE49-F238E27FC236}">
                  <a16:creationId xmlns:a16="http://schemas.microsoft.com/office/drawing/2014/main" id="{CEFA637D-2AAC-4877-B148-2FCF9B05EA5A}"/>
                </a:ext>
              </a:extLst>
            </p:cNvPr>
            <p:cNvCxnSpPr/>
            <p:nvPr/>
          </p:nvCxnSpPr>
          <p:spPr>
            <a:xfrm rot="10800000">
              <a:off x="14481497" y="21946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1" name="Google Shape;744;p6">
              <a:extLst>
                <a:ext uri="{FF2B5EF4-FFF2-40B4-BE49-F238E27FC236}">
                  <a16:creationId xmlns:a16="http://schemas.microsoft.com/office/drawing/2014/main" id="{65DD4DD6-28DF-4075-8550-6AF96724C223}"/>
                </a:ext>
              </a:extLst>
            </p:cNvPr>
            <p:cNvCxnSpPr/>
            <p:nvPr/>
          </p:nvCxnSpPr>
          <p:spPr>
            <a:xfrm>
              <a:off x="14530709" y="2148573"/>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2" name="Google Shape;745;p6">
              <a:extLst>
                <a:ext uri="{FF2B5EF4-FFF2-40B4-BE49-F238E27FC236}">
                  <a16:creationId xmlns:a16="http://schemas.microsoft.com/office/drawing/2014/main" id="{3E4FA60F-64EA-48CF-A6D4-78690C2C8512}"/>
                </a:ext>
              </a:extLst>
            </p:cNvPr>
            <p:cNvCxnSpPr/>
            <p:nvPr/>
          </p:nvCxnSpPr>
          <p:spPr>
            <a:xfrm rot="10800000">
              <a:off x="14476734" y="21961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3" name="Google Shape;746;p6">
              <a:extLst>
                <a:ext uri="{FF2B5EF4-FFF2-40B4-BE49-F238E27FC236}">
                  <a16:creationId xmlns:a16="http://schemas.microsoft.com/office/drawing/2014/main" id="{D4CA9CEE-3C6D-4004-8125-FF6F1EBA37C9}"/>
                </a:ext>
              </a:extLst>
            </p:cNvPr>
            <p:cNvCxnSpPr/>
            <p:nvPr/>
          </p:nvCxnSpPr>
          <p:spPr>
            <a:xfrm>
              <a:off x="145259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4" name="Google Shape;747;p6">
              <a:extLst>
                <a:ext uri="{FF2B5EF4-FFF2-40B4-BE49-F238E27FC236}">
                  <a16:creationId xmlns:a16="http://schemas.microsoft.com/office/drawing/2014/main" id="{1DE5DCB3-D06C-4481-9DDC-79508F5C7F35}"/>
                </a:ext>
              </a:extLst>
            </p:cNvPr>
            <p:cNvCxnSpPr/>
            <p:nvPr/>
          </p:nvCxnSpPr>
          <p:spPr>
            <a:xfrm rot="10800000">
              <a:off x="14465622" y="21961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5" name="Google Shape;748;p6">
              <a:extLst>
                <a:ext uri="{FF2B5EF4-FFF2-40B4-BE49-F238E27FC236}">
                  <a16:creationId xmlns:a16="http://schemas.microsoft.com/office/drawing/2014/main" id="{164103A3-5A45-4CAD-A9AC-840903A50EF1}"/>
                </a:ext>
              </a:extLst>
            </p:cNvPr>
            <p:cNvCxnSpPr/>
            <p:nvPr/>
          </p:nvCxnSpPr>
          <p:spPr>
            <a:xfrm>
              <a:off x="14514834"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6" name="Google Shape;749;p6">
              <a:extLst>
                <a:ext uri="{FF2B5EF4-FFF2-40B4-BE49-F238E27FC236}">
                  <a16:creationId xmlns:a16="http://schemas.microsoft.com/office/drawing/2014/main" id="{B72038F9-B397-4325-A097-2037F994A2AB}"/>
                </a:ext>
              </a:extLst>
            </p:cNvPr>
            <p:cNvCxnSpPr/>
            <p:nvPr/>
          </p:nvCxnSpPr>
          <p:spPr>
            <a:xfrm rot="10800000">
              <a:off x="14462447"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7" name="Google Shape;750;p6">
              <a:extLst>
                <a:ext uri="{FF2B5EF4-FFF2-40B4-BE49-F238E27FC236}">
                  <a16:creationId xmlns:a16="http://schemas.microsoft.com/office/drawing/2014/main" id="{32990162-9921-42A9-B1AF-F5EA6B46CA13}"/>
                </a:ext>
              </a:extLst>
            </p:cNvPr>
            <p:cNvCxnSpPr/>
            <p:nvPr/>
          </p:nvCxnSpPr>
          <p:spPr>
            <a:xfrm>
              <a:off x="145116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8" name="Google Shape;751;p6">
              <a:extLst>
                <a:ext uri="{FF2B5EF4-FFF2-40B4-BE49-F238E27FC236}">
                  <a16:creationId xmlns:a16="http://schemas.microsoft.com/office/drawing/2014/main" id="{BB0B094F-364E-43EB-B9F8-8A5503E29A09}"/>
                </a:ext>
              </a:extLst>
            </p:cNvPr>
            <p:cNvCxnSpPr/>
            <p:nvPr/>
          </p:nvCxnSpPr>
          <p:spPr>
            <a:xfrm rot="10800000">
              <a:off x="144513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29" name="Google Shape;752;p6">
              <a:extLst>
                <a:ext uri="{FF2B5EF4-FFF2-40B4-BE49-F238E27FC236}">
                  <a16:creationId xmlns:a16="http://schemas.microsoft.com/office/drawing/2014/main" id="{B8C5700E-1669-43FA-B47F-5373A9C81EAF}"/>
                </a:ext>
              </a:extLst>
            </p:cNvPr>
            <p:cNvCxnSpPr/>
            <p:nvPr/>
          </p:nvCxnSpPr>
          <p:spPr>
            <a:xfrm>
              <a:off x="144989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0" name="Google Shape;753;p6">
              <a:extLst>
                <a:ext uri="{FF2B5EF4-FFF2-40B4-BE49-F238E27FC236}">
                  <a16:creationId xmlns:a16="http://schemas.microsoft.com/office/drawing/2014/main" id="{79F9D156-C5B5-4431-80A0-73C5E18219CD}"/>
                </a:ext>
              </a:extLst>
            </p:cNvPr>
            <p:cNvCxnSpPr/>
            <p:nvPr/>
          </p:nvCxnSpPr>
          <p:spPr>
            <a:xfrm rot="10800000">
              <a:off x="14446572"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1" name="Google Shape;754;p6">
              <a:extLst>
                <a:ext uri="{FF2B5EF4-FFF2-40B4-BE49-F238E27FC236}">
                  <a16:creationId xmlns:a16="http://schemas.microsoft.com/office/drawing/2014/main" id="{EF3BA9DD-E50B-4C37-9C6C-A16080977732}"/>
                </a:ext>
              </a:extLst>
            </p:cNvPr>
            <p:cNvCxnSpPr/>
            <p:nvPr/>
          </p:nvCxnSpPr>
          <p:spPr>
            <a:xfrm>
              <a:off x="144941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2" name="Google Shape;755;p6">
              <a:extLst>
                <a:ext uri="{FF2B5EF4-FFF2-40B4-BE49-F238E27FC236}">
                  <a16:creationId xmlns:a16="http://schemas.microsoft.com/office/drawing/2014/main" id="{459F6407-67E9-4F3D-8D30-3FBDA288267B}"/>
                </a:ext>
              </a:extLst>
            </p:cNvPr>
            <p:cNvCxnSpPr/>
            <p:nvPr/>
          </p:nvCxnSpPr>
          <p:spPr>
            <a:xfrm rot="10800000">
              <a:off x="14433872"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3" name="Google Shape;756;p6">
              <a:extLst>
                <a:ext uri="{FF2B5EF4-FFF2-40B4-BE49-F238E27FC236}">
                  <a16:creationId xmlns:a16="http://schemas.microsoft.com/office/drawing/2014/main" id="{FC226422-23D2-4A23-8CEF-6D3524DF2C9D}"/>
                </a:ext>
              </a:extLst>
            </p:cNvPr>
            <p:cNvCxnSpPr/>
            <p:nvPr/>
          </p:nvCxnSpPr>
          <p:spPr>
            <a:xfrm>
              <a:off x="144814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4" name="Google Shape;757;p6">
              <a:extLst>
                <a:ext uri="{FF2B5EF4-FFF2-40B4-BE49-F238E27FC236}">
                  <a16:creationId xmlns:a16="http://schemas.microsoft.com/office/drawing/2014/main" id="{AEA0A4D9-637A-436E-8B51-EFF0B44B365E}"/>
                </a:ext>
              </a:extLst>
            </p:cNvPr>
            <p:cNvCxnSpPr/>
            <p:nvPr/>
          </p:nvCxnSpPr>
          <p:spPr>
            <a:xfrm rot="10800000">
              <a:off x="14437047"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5" name="Google Shape;758;p6">
              <a:extLst>
                <a:ext uri="{FF2B5EF4-FFF2-40B4-BE49-F238E27FC236}">
                  <a16:creationId xmlns:a16="http://schemas.microsoft.com/office/drawing/2014/main" id="{147EE058-11EA-4604-BAF3-4BB6F349A2C9}"/>
                </a:ext>
              </a:extLst>
            </p:cNvPr>
            <p:cNvCxnSpPr/>
            <p:nvPr/>
          </p:nvCxnSpPr>
          <p:spPr>
            <a:xfrm>
              <a:off x="14484672"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6" name="Google Shape;759;p6">
              <a:extLst>
                <a:ext uri="{FF2B5EF4-FFF2-40B4-BE49-F238E27FC236}">
                  <a16:creationId xmlns:a16="http://schemas.microsoft.com/office/drawing/2014/main" id="{4DBC2A6D-DA8E-4629-A4DE-77B690BB5837}"/>
                </a:ext>
              </a:extLst>
            </p:cNvPr>
            <p:cNvCxnSpPr/>
            <p:nvPr/>
          </p:nvCxnSpPr>
          <p:spPr>
            <a:xfrm rot="10800000">
              <a:off x="14419585"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37" name="Google Shape;760;p6">
              <a:extLst>
                <a:ext uri="{FF2B5EF4-FFF2-40B4-BE49-F238E27FC236}">
                  <a16:creationId xmlns:a16="http://schemas.microsoft.com/office/drawing/2014/main" id="{BD5AD36D-B5D1-4906-9AED-67A61E48CFA1}"/>
                </a:ext>
              </a:extLst>
            </p:cNvPr>
            <p:cNvCxnSpPr/>
            <p:nvPr/>
          </p:nvCxnSpPr>
          <p:spPr>
            <a:xfrm>
              <a:off x="144687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8" name="Google Shape;761;p6">
              <a:extLst>
                <a:ext uri="{FF2B5EF4-FFF2-40B4-BE49-F238E27FC236}">
                  <a16:creationId xmlns:a16="http://schemas.microsoft.com/office/drawing/2014/main" id="{463C5EBF-CA3F-4310-B91C-F00CAC5EAFF4}"/>
                </a:ext>
              </a:extLst>
            </p:cNvPr>
            <p:cNvCxnSpPr/>
            <p:nvPr/>
          </p:nvCxnSpPr>
          <p:spPr>
            <a:xfrm rot="10800000">
              <a:off x="14417997"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9" name="Google Shape;762;p6">
              <a:extLst>
                <a:ext uri="{FF2B5EF4-FFF2-40B4-BE49-F238E27FC236}">
                  <a16:creationId xmlns:a16="http://schemas.microsoft.com/office/drawing/2014/main" id="{66B8D8FD-EE93-476F-9C9C-18AD0D41ED10}"/>
                </a:ext>
              </a:extLst>
            </p:cNvPr>
            <p:cNvCxnSpPr/>
            <p:nvPr/>
          </p:nvCxnSpPr>
          <p:spPr>
            <a:xfrm>
              <a:off x="14465622"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0" name="Google Shape;763;p6">
              <a:extLst>
                <a:ext uri="{FF2B5EF4-FFF2-40B4-BE49-F238E27FC236}">
                  <a16:creationId xmlns:a16="http://schemas.microsoft.com/office/drawing/2014/main" id="{F164F4FB-FCD4-4602-9F84-3CFC65E19C0B}"/>
                </a:ext>
              </a:extLst>
            </p:cNvPr>
            <p:cNvCxnSpPr/>
            <p:nvPr/>
          </p:nvCxnSpPr>
          <p:spPr>
            <a:xfrm rot="10800000">
              <a:off x="14405297"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41" name="Google Shape;764;p6">
              <a:extLst>
                <a:ext uri="{FF2B5EF4-FFF2-40B4-BE49-F238E27FC236}">
                  <a16:creationId xmlns:a16="http://schemas.microsoft.com/office/drawing/2014/main" id="{9B5A1077-468F-4E58-8074-9B8C349CE9FC}"/>
                </a:ext>
              </a:extLst>
            </p:cNvPr>
            <p:cNvCxnSpPr/>
            <p:nvPr/>
          </p:nvCxnSpPr>
          <p:spPr>
            <a:xfrm>
              <a:off x="1445451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2" name="Google Shape;765;p6">
              <a:extLst>
                <a:ext uri="{FF2B5EF4-FFF2-40B4-BE49-F238E27FC236}">
                  <a16:creationId xmlns:a16="http://schemas.microsoft.com/office/drawing/2014/main" id="{553C1C1E-C1DA-4170-A6F2-39BEABCB8467}"/>
                </a:ext>
              </a:extLst>
            </p:cNvPr>
            <p:cNvCxnSpPr/>
            <p:nvPr/>
          </p:nvCxnSpPr>
          <p:spPr>
            <a:xfrm rot="10800000">
              <a:off x="144005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3" name="Google Shape;766;p6">
              <a:extLst>
                <a:ext uri="{FF2B5EF4-FFF2-40B4-BE49-F238E27FC236}">
                  <a16:creationId xmlns:a16="http://schemas.microsoft.com/office/drawing/2014/main" id="{FF1768B4-FD4E-4249-A6A8-8CDBA902B7C7}"/>
                </a:ext>
              </a:extLst>
            </p:cNvPr>
            <p:cNvCxnSpPr/>
            <p:nvPr/>
          </p:nvCxnSpPr>
          <p:spPr>
            <a:xfrm>
              <a:off x="144497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4" name="Google Shape;767;p6">
              <a:extLst>
                <a:ext uri="{FF2B5EF4-FFF2-40B4-BE49-F238E27FC236}">
                  <a16:creationId xmlns:a16="http://schemas.microsoft.com/office/drawing/2014/main" id="{B27C894F-2AA0-4BAD-9214-208AC6AAB391}"/>
                </a:ext>
              </a:extLst>
            </p:cNvPr>
            <p:cNvCxnSpPr/>
            <p:nvPr/>
          </p:nvCxnSpPr>
          <p:spPr>
            <a:xfrm rot="10800000">
              <a:off x="143878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5" name="Google Shape;768;p6">
              <a:extLst>
                <a:ext uri="{FF2B5EF4-FFF2-40B4-BE49-F238E27FC236}">
                  <a16:creationId xmlns:a16="http://schemas.microsoft.com/office/drawing/2014/main" id="{9594070E-1C02-496A-8312-437B7998B67C}"/>
                </a:ext>
              </a:extLst>
            </p:cNvPr>
            <p:cNvCxnSpPr/>
            <p:nvPr/>
          </p:nvCxnSpPr>
          <p:spPr>
            <a:xfrm>
              <a:off x="144370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6" name="Google Shape;769;p6">
              <a:extLst>
                <a:ext uri="{FF2B5EF4-FFF2-40B4-BE49-F238E27FC236}">
                  <a16:creationId xmlns:a16="http://schemas.microsoft.com/office/drawing/2014/main" id="{BEB4DD75-2BFD-4C97-8BC2-A9E957960CF3}"/>
                </a:ext>
              </a:extLst>
            </p:cNvPr>
            <p:cNvCxnSpPr/>
            <p:nvPr/>
          </p:nvCxnSpPr>
          <p:spPr>
            <a:xfrm rot="10800000">
              <a:off x="143751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7" name="Google Shape;770;p6">
              <a:extLst>
                <a:ext uri="{FF2B5EF4-FFF2-40B4-BE49-F238E27FC236}">
                  <a16:creationId xmlns:a16="http://schemas.microsoft.com/office/drawing/2014/main" id="{7C19B1FB-F613-440B-B962-16F82B588B50}"/>
                </a:ext>
              </a:extLst>
            </p:cNvPr>
            <p:cNvCxnSpPr/>
            <p:nvPr/>
          </p:nvCxnSpPr>
          <p:spPr>
            <a:xfrm>
              <a:off x="144227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8" name="Google Shape;771;p6">
              <a:extLst>
                <a:ext uri="{FF2B5EF4-FFF2-40B4-BE49-F238E27FC236}">
                  <a16:creationId xmlns:a16="http://schemas.microsoft.com/office/drawing/2014/main" id="{EA43F8BA-81A3-4C25-8962-DB7F748449E4}"/>
                </a:ext>
              </a:extLst>
            </p:cNvPr>
            <p:cNvCxnSpPr/>
            <p:nvPr/>
          </p:nvCxnSpPr>
          <p:spPr>
            <a:xfrm rot="10800000">
              <a:off x="143624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9" name="Google Shape;772;p6">
              <a:extLst>
                <a:ext uri="{FF2B5EF4-FFF2-40B4-BE49-F238E27FC236}">
                  <a16:creationId xmlns:a16="http://schemas.microsoft.com/office/drawing/2014/main" id="{82CE68B1-4C95-4541-93D7-802766FB02E6}"/>
                </a:ext>
              </a:extLst>
            </p:cNvPr>
            <p:cNvCxnSpPr/>
            <p:nvPr/>
          </p:nvCxnSpPr>
          <p:spPr>
            <a:xfrm>
              <a:off x="144116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0" name="Google Shape;773;p6">
              <a:extLst>
                <a:ext uri="{FF2B5EF4-FFF2-40B4-BE49-F238E27FC236}">
                  <a16:creationId xmlns:a16="http://schemas.microsoft.com/office/drawing/2014/main" id="{EEFF6532-98CE-4187-9129-50F0D641FBC5}"/>
                </a:ext>
              </a:extLst>
            </p:cNvPr>
            <p:cNvCxnSpPr/>
            <p:nvPr/>
          </p:nvCxnSpPr>
          <p:spPr>
            <a:xfrm rot="10800000">
              <a:off x="143513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1" name="Google Shape;774;p6">
              <a:extLst>
                <a:ext uri="{FF2B5EF4-FFF2-40B4-BE49-F238E27FC236}">
                  <a16:creationId xmlns:a16="http://schemas.microsoft.com/office/drawing/2014/main" id="{38E2D0B9-A447-4F8A-89D3-ECFFEC0654B3}"/>
                </a:ext>
              </a:extLst>
            </p:cNvPr>
            <p:cNvCxnSpPr/>
            <p:nvPr/>
          </p:nvCxnSpPr>
          <p:spPr>
            <a:xfrm>
              <a:off x="144005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2" name="Google Shape;775;p6">
              <a:extLst>
                <a:ext uri="{FF2B5EF4-FFF2-40B4-BE49-F238E27FC236}">
                  <a16:creationId xmlns:a16="http://schemas.microsoft.com/office/drawing/2014/main" id="{E75B309C-017F-4847-AEBD-A3961D57E665}"/>
                </a:ext>
              </a:extLst>
            </p:cNvPr>
            <p:cNvCxnSpPr/>
            <p:nvPr/>
          </p:nvCxnSpPr>
          <p:spPr>
            <a:xfrm rot="10800000">
              <a:off x="14344972"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53" name="Google Shape;776;p6">
              <a:extLst>
                <a:ext uri="{FF2B5EF4-FFF2-40B4-BE49-F238E27FC236}">
                  <a16:creationId xmlns:a16="http://schemas.microsoft.com/office/drawing/2014/main" id="{E5262610-A5AC-49DB-8425-BF4472505131}"/>
                </a:ext>
              </a:extLst>
            </p:cNvPr>
            <p:cNvCxnSpPr/>
            <p:nvPr/>
          </p:nvCxnSpPr>
          <p:spPr>
            <a:xfrm>
              <a:off x="143941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4" name="Google Shape;777;p6">
              <a:extLst>
                <a:ext uri="{FF2B5EF4-FFF2-40B4-BE49-F238E27FC236}">
                  <a16:creationId xmlns:a16="http://schemas.microsoft.com/office/drawing/2014/main" id="{7F53F63E-5165-4B0C-9E3E-0ADB4C69E338}"/>
                </a:ext>
              </a:extLst>
            </p:cNvPr>
            <p:cNvCxnSpPr/>
            <p:nvPr/>
          </p:nvCxnSpPr>
          <p:spPr>
            <a:xfrm rot="10800000">
              <a:off x="143386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5" name="Google Shape;778;p6">
              <a:extLst>
                <a:ext uri="{FF2B5EF4-FFF2-40B4-BE49-F238E27FC236}">
                  <a16:creationId xmlns:a16="http://schemas.microsoft.com/office/drawing/2014/main" id="{B61348EA-8BF0-48B3-8C6A-2EE5283C2EEB}"/>
                </a:ext>
              </a:extLst>
            </p:cNvPr>
            <p:cNvCxnSpPr/>
            <p:nvPr/>
          </p:nvCxnSpPr>
          <p:spPr>
            <a:xfrm>
              <a:off x="143878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6" name="Google Shape;779;p6">
              <a:extLst>
                <a:ext uri="{FF2B5EF4-FFF2-40B4-BE49-F238E27FC236}">
                  <a16:creationId xmlns:a16="http://schemas.microsoft.com/office/drawing/2014/main" id="{9A8F2263-B4F1-4CFA-8F56-8093FA1A619F}"/>
                </a:ext>
              </a:extLst>
            </p:cNvPr>
            <p:cNvCxnSpPr/>
            <p:nvPr/>
          </p:nvCxnSpPr>
          <p:spPr>
            <a:xfrm rot="10800000">
              <a:off x="14322747"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57" name="Google Shape;780;p6">
              <a:extLst>
                <a:ext uri="{FF2B5EF4-FFF2-40B4-BE49-F238E27FC236}">
                  <a16:creationId xmlns:a16="http://schemas.microsoft.com/office/drawing/2014/main" id="{0FDD06B3-8D03-4978-9DF2-17273DBB055F}"/>
                </a:ext>
              </a:extLst>
            </p:cNvPr>
            <p:cNvCxnSpPr/>
            <p:nvPr/>
          </p:nvCxnSpPr>
          <p:spPr>
            <a:xfrm>
              <a:off x="14370372"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8" name="Google Shape;781;p6">
              <a:extLst>
                <a:ext uri="{FF2B5EF4-FFF2-40B4-BE49-F238E27FC236}">
                  <a16:creationId xmlns:a16="http://schemas.microsoft.com/office/drawing/2014/main" id="{0D0FBA82-786E-4E76-B34C-E4328801E948}"/>
                </a:ext>
              </a:extLst>
            </p:cNvPr>
            <p:cNvCxnSpPr/>
            <p:nvPr/>
          </p:nvCxnSpPr>
          <p:spPr>
            <a:xfrm rot="10800000">
              <a:off x="14314810"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9" name="Google Shape;782;p6">
              <a:extLst>
                <a:ext uri="{FF2B5EF4-FFF2-40B4-BE49-F238E27FC236}">
                  <a16:creationId xmlns:a16="http://schemas.microsoft.com/office/drawing/2014/main" id="{74513DAC-9CA6-42A5-B5FA-8BAE0DDFD3F2}"/>
                </a:ext>
              </a:extLst>
            </p:cNvPr>
            <p:cNvCxnSpPr/>
            <p:nvPr/>
          </p:nvCxnSpPr>
          <p:spPr>
            <a:xfrm>
              <a:off x="14365610"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0" name="Google Shape;783;p6">
              <a:extLst>
                <a:ext uri="{FF2B5EF4-FFF2-40B4-BE49-F238E27FC236}">
                  <a16:creationId xmlns:a16="http://schemas.microsoft.com/office/drawing/2014/main" id="{8596E867-6CF8-4B48-A129-EF3C74D4DF02}"/>
                </a:ext>
              </a:extLst>
            </p:cNvPr>
            <p:cNvCxnSpPr/>
            <p:nvPr/>
          </p:nvCxnSpPr>
          <p:spPr>
            <a:xfrm rot="10800000">
              <a:off x="14302110"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61" name="Google Shape;784;p6">
              <a:extLst>
                <a:ext uri="{FF2B5EF4-FFF2-40B4-BE49-F238E27FC236}">
                  <a16:creationId xmlns:a16="http://schemas.microsoft.com/office/drawing/2014/main" id="{B8AE9DB7-6A13-49D7-8EB0-E76702B8BDE1}"/>
                </a:ext>
              </a:extLst>
            </p:cNvPr>
            <p:cNvCxnSpPr/>
            <p:nvPr/>
          </p:nvCxnSpPr>
          <p:spPr>
            <a:xfrm>
              <a:off x="14351322"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2" name="Google Shape;785;p6">
              <a:extLst>
                <a:ext uri="{FF2B5EF4-FFF2-40B4-BE49-F238E27FC236}">
                  <a16:creationId xmlns:a16="http://schemas.microsoft.com/office/drawing/2014/main" id="{17BF5843-AEB8-43EC-AC1F-C780DF8CBA65}"/>
                </a:ext>
              </a:extLst>
            </p:cNvPr>
            <p:cNvCxnSpPr/>
            <p:nvPr/>
          </p:nvCxnSpPr>
          <p:spPr>
            <a:xfrm rot="10800000">
              <a:off x="142735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3" name="Google Shape;786;p6">
              <a:extLst>
                <a:ext uri="{FF2B5EF4-FFF2-40B4-BE49-F238E27FC236}">
                  <a16:creationId xmlns:a16="http://schemas.microsoft.com/office/drawing/2014/main" id="{6D6DA07E-96B4-4070-A4CF-FAB2B2AE1BB8}"/>
                </a:ext>
              </a:extLst>
            </p:cNvPr>
            <p:cNvCxnSpPr/>
            <p:nvPr/>
          </p:nvCxnSpPr>
          <p:spPr>
            <a:xfrm>
              <a:off x="143227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4" name="Google Shape;787;p6">
              <a:extLst>
                <a:ext uri="{FF2B5EF4-FFF2-40B4-BE49-F238E27FC236}">
                  <a16:creationId xmlns:a16="http://schemas.microsoft.com/office/drawing/2014/main" id="{FAD8EF39-8D8E-4CDA-A0A7-B41DF4228247}"/>
                </a:ext>
              </a:extLst>
            </p:cNvPr>
            <p:cNvCxnSpPr/>
            <p:nvPr/>
          </p:nvCxnSpPr>
          <p:spPr>
            <a:xfrm rot="10800000">
              <a:off x="14270360"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5" name="Google Shape;788;p6">
              <a:extLst>
                <a:ext uri="{FF2B5EF4-FFF2-40B4-BE49-F238E27FC236}">
                  <a16:creationId xmlns:a16="http://schemas.microsoft.com/office/drawing/2014/main" id="{45EA0DA8-DABD-4FAC-89D6-7FB008EED803}"/>
                </a:ext>
              </a:extLst>
            </p:cNvPr>
            <p:cNvCxnSpPr/>
            <p:nvPr/>
          </p:nvCxnSpPr>
          <p:spPr>
            <a:xfrm>
              <a:off x="143179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6" name="Google Shape;789;p6">
              <a:extLst>
                <a:ext uri="{FF2B5EF4-FFF2-40B4-BE49-F238E27FC236}">
                  <a16:creationId xmlns:a16="http://schemas.microsoft.com/office/drawing/2014/main" id="{865AAF39-0E33-48FB-A890-3FA0CCE930AB}"/>
                </a:ext>
              </a:extLst>
            </p:cNvPr>
            <p:cNvCxnSpPr/>
            <p:nvPr/>
          </p:nvCxnSpPr>
          <p:spPr>
            <a:xfrm rot="10800000">
              <a:off x="142354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7" name="Google Shape;790;p6">
              <a:extLst>
                <a:ext uri="{FF2B5EF4-FFF2-40B4-BE49-F238E27FC236}">
                  <a16:creationId xmlns:a16="http://schemas.microsoft.com/office/drawing/2014/main" id="{949BFE92-65E7-417D-8629-A74F0C616C79}"/>
                </a:ext>
              </a:extLst>
            </p:cNvPr>
            <p:cNvCxnSpPr/>
            <p:nvPr/>
          </p:nvCxnSpPr>
          <p:spPr>
            <a:xfrm>
              <a:off x="142846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8" name="Google Shape;791;p6">
              <a:extLst>
                <a:ext uri="{FF2B5EF4-FFF2-40B4-BE49-F238E27FC236}">
                  <a16:creationId xmlns:a16="http://schemas.microsoft.com/office/drawing/2014/main" id="{B6CD9674-1C96-43B4-B81E-FEA7C63C8419}"/>
                </a:ext>
              </a:extLst>
            </p:cNvPr>
            <p:cNvCxnSpPr/>
            <p:nvPr/>
          </p:nvCxnSpPr>
          <p:spPr>
            <a:xfrm rot="10800000">
              <a:off x="142243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69" name="Google Shape;792;p6">
              <a:extLst>
                <a:ext uri="{FF2B5EF4-FFF2-40B4-BE49-F238E27FC236}">
                  <a16:creationId xmlns:a16="http://schemas.microsoft.com/office/drawing/2014/main" id="{2234960D-4343-4429-8202-A932B4DA0E3F}"/>
                </a:ext>
              </a:extLst>
            </p:cNvPr>
            <p:cNvCxnSpPr/>
            <p:nvPr/>
          </p:nvCxnSpPr>
          <p:spPr>
            <a:xfrm>
              <a:off x="142735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0" name="Google Shape;793;p6">
              <a:extLst>
                <a:ext uri="{FF2B5EF4-FFF2-40B4-BE49-F238E27FC236}">
                  <a16:creationId xmlns:a16="http://schemas.microsoft.com/office/drawing/2014/main" id="{1923D871-6D9C-4913-A1C0-EEFB5502F66F}"/>
                </a:ext>
              </a:extLst>
            </p:cNvPr>
            <p:cNvCxnSpPr/>
            <p:nvPr/>
          </p:nvCxnSpPr>
          <p:spPr>
            <a:xfrm rot="10800000">
              <a:off x="14217972"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71" name="Google Shape;794;p6">
              <a:extLst>
                <a:ext uri="{FF2B5EF4-FFF2-40B4-BE49-F238E27FC236}">
                  <a16:creationId xmlns:a16="http://schemas.microsoft.com/office/drawing/2014/main" id="{3BA02246-A00E-4C34-8F0B-482F1134997D}"/>
                </a:ext>
              </a:extLst>
            </p:cNvPr>
            <p:cNvCxnSpPr/>
            <p:nvPr/>
          </p:nvCxnSpPr>
          <p:spPr>
            <a:xfrm>
              <a:off x="142671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2" name="Google Shape;795;p6">
              <a:extLst>
                <a:ext uri="{FF2B5EF4-FFF2-40B4-BE49-F238E27FC236}">
                  <a16:creationId xmlns:a16="http://schemas.microsoft.com/office/drawing/2014/main" id="{1F3962EF-1A17-48C8-8459-67BF5E34E680}"/>
                </a:ext>
              </a:extLst>
            </p:cNvPr>
            <p:cNvCxnSpPr/>
            <p:nvPr/>
          </p:nvCxnSpPr>
          <p:spPr>
            <a:xfrm rot="10800000">
              <a:off x="14192572"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3" name="Google Shape;796;p6">
              <a:extLst>
                <a:ext uri="{FF2B5EF4-FFF2-40B4-BE49-F238E27FC236}">
                  <a16:creationId xmlns:a16="http://schemas.microsoft.com/office/drawing/2014/main" id="{22B5BCF8-EDAA-4FA0-B41A-D479F5771A65}"/>
                </a:ext>
              </a:extLst>
            </p:cNvPr>
            <p:cNvCxnSpPr/>
            <p:nvPr/>
          </p:nvCxnSpPr>
          <p:spPr>
            <a:xfrm>
              <a:off x="142417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4" name="Google Shape;797;p6">
              <a:extLst>
                <a:ext uri="{FF2B5EF4-FFF2-40B4-BE49-F238E27FC236}">
                  <a16:creationId xmlns:a16="http://schemas.microsoft.com/office/drawing/2014/main" id="{06E47833-0367-419F-B8BE-BCB364FB7E43}"/>
                </a:ext>
              </a:extLst>
            </p:cNvPr>
            <p:cNvCxnSpPr/>
            <p:nvPr/>
          </p:nvCxnSpPr>
          <p:spPr>
            <a:xfrm rot="10800000">
              <a:off x="14168760" y="21644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75" name="Google Shape;798;p6">
              <a:extLst>
                <a:ext uri="{FF2B5EF4-FFF2-40B4-BE49-F238E27FC236}">
                  <a16:creationId xmlns:a16="http://schemas.microsoft.com/office/drawing/2014/main" id="{84ACE7B5-0085-413D-A86E-98EAD90538A8}"/>
                </a:ext>
              </a:extLst>
            </p:cNvPr>
            <p:cNvCxnSpPr/>
            <p:nvPr/>
          </p:nvCxnSpPr>
          <p:spPr>
            <a:xfrm>
              <a:off x="142163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6" name="Google Shape;799;p6">
              <a:extLst>
                <a:ext uri="{FF2B5EF4-FFF2-40B4-BE49-F238E27FC236}">
                  <a16:creationId xmlns:a16="http://schemas.microsoft.com/office/drawing/2014/main" id="{F7E29D9D-FCEB-449F-B4FD-852CCFEC4048}"/>
                </a:ext>
              </a:extLst>
            </p:cNvPr>
            <p:cNvCxnSpPr/>
            <p:nvPr/>
          </p:nvCxnSpPr>
          <p:spPr>
            <a:xfrm rot="10800000">
              <a:off x="14121135"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7" name="Google Shape;800;p6">
              <a:extLst>
                <a:ext uri="{FF2B5EF4-FFF2-40B4-BE49-F238E27FC236}">
                  <a16:creationId xmlns:a16="http://schemas.microsoft.com/office/drawing/2014/main" id="{7184DA29-C689-4A34-9337-3F246F654341}"/>
                </a:ext>
              </a:extLst>
            </p:cNvPr>
            <p:cNvCxnSpPr/>
            <p:nvPr/>
          </p:nvCxnSpPr>
          <p:spPr>
            <a:xfrm>
              <a:off x="14170347"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8" name="Google Shape;801;p6">
              <a:extLst>
                <a:ext uri="{FF2B5EF4-FFF2-40B4-BE49-F238E27FC236}">
                  <a16:creationId xmlns:a16="http://schemas.microsoft.com/office/drawing/2014/main" id="{3538AF24-46F7-4A57-8468-A6805C8E7F1C}"/>
                </a:ext>
              </a:extLst>
            </p:cNvPr>
            <p:cNvCxnSpPr/>
            <p:nvPr/>
          </p:nvCxnSpPr>
          <p:spPr>
            <a:xfrm rot="10800000">
              <a:off x="14116372"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9" name="Google Shape;802;p6">
              <a:extLst>
                <a:ext uri="{FF2B5EF4-FFF2-40B4-BE49-F238E27FC236}">
                  <a16:creationId xmlns:a16="http://schemas.microsoft.com/office/drawing/2014/main" id="{AA8C9977-C2CE-49B0-A37C-D437071FCDD3}"/>
                </a:ext>
              </a:extLst>
            </p:cNvPr>
            <p:cNvCxnSpPr/>
            <p:nvPr/>
          </p:nvCxnSpPr>
          <p:spPr>
            <a:xfrm>
              <a:off x="141655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0" name="Google Shape;803;p6">
              <a:extLst>
                <a:ext uri="{FF2B5EF4-FFF2-40B4-BE49-F238E27FC236}">
                  <a16:creationId xmlns:a16="http://schemas.microsoft.com/office/drawing/2014/main" id="{25E02169-A894-4547-8D95-F317E0F6E34C}"/>
                </a:ext>
              </a:extLst>
            </p:cNvPr>
            <p:cNvCxnSpPr/>
            <p:nvPr/>
          </p:nvCxnSpPr>
          <p:spPr>
            <a:xfrm rot="10800000">
              <a:off x="14090972" y="21644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81" name="Google Shape;804;p6">
              <a:extLst>
                <a:ext uri="{FF2B5EF4-FFF2-40B4-BE49-F238E27FC236}">
                  <a16:creationId xmlns:a16="http://schemas.microsoft.com/office/drawing/2014/main" id="{B514E0F9-E0D6-495F-A6DD-EBE85D21B7CA}"/>
                </a:ext>
              </a:extLst>
            </p:cNvPr>
            <p:cNvCxnSpPr/>
            <p:nvPr/>
          </p:nvCxnSpPr>
          <p:spPr>
            <a:xfrm>
              <a:off x="141401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2" name="Google Shape;805;p6">
              <a:extLst>
                <a:ext uri="{FF2B5EF4-FFF2-40B4-BE49-F238E27FC236}">
                  <a16:creationId xmlns:a16="http://schemas.microsoft.com/office/drawing/2014/main" id="{C61F0F19-CAC4-499C-A685-B5AE73DB2695}"/>
                </a:ext>
              </a:extLst>
            </p:cNvPr>
            <p:cNvCxnSpPr/>
            <p:nvPr/>
          </p:nvCxnSpPr>
          <p:spPr>
            <a:xfrm rot="10800000">
              <a:off x="14081447"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3" name="Google Shape;806;p6">
              <a:extLst>
                <a:ext uri="{FF2B5EF4-FFF2-40B4-BE49-F238E27FC236}">
                  <a16:creationId xmlns:a16="http://schemas.microsoft.com/office/drawing/2014/main" id="{41DA4914-8941-4D49-A4EB-594436420CFC}"/>
                </a:ext>
              </a:extLst>
            </p:cNvPr>
            <p:cNvCxnSpPr/>
            <p:nvPr/>
          </p:nvCxnSpPr>
          <p:spPr>
            <a:xfrm>
              <a:off x="14130660"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4" name="Google Shape;807;p6">
              <a:extLst>
                <a:ext uri="{FF2B5EF4-FFF2-40B4-BE49-F238E27FC236}">
                  <a16:creationId xmlns:a16="http://schemas.microsoft.com/office/drawing/2014/main" id="{052B089E-2BE6-4472-89DE-6063BFAD0FD9}"/>
                </a:ext>
              </a:extLst>
            </p:cNvPr>
            <p:cNvCxnSpPr/>
            <p:nvPr/>
          </p:nvCxnSpPr>
          <p:spPr>
            <a:xfrm rot="10800000">
              <a:off x="14019535"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5" name="Google Shape;808;p6">
              <a:extLst>
                <a:ext uri="{FF2B5EF4-FFF2-40B4-BE49-F238E27FC236}">
                  <a16:creationId xmlns:a16="http://schemas.microsoft.com/office/drawing/2014/main" id="{16122B78-9B97-4D4F-AD80-192FECFE95E1}"/>
                </a:ext>
              </a:extLst>
            </p:cNvPr>
            <p:cNvCxnSpPr/>
            <p:nvPr/>
          </p:nvCxnSpPr>
          <p:spPr>
            <a:xfrm>
              <a:off x="14068747"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6" name="Google Shape;809;p6">
              <a:extLst>
                <a:ext uri="{FF2B5EF4-FFF2-40B4-BE49-F238E27FC236}">
                  <a16:creationId xmlns:a16="http://schemas.microsoft.com/office/drawing/2014/main" id="{F444068F-1008-4264-B162-C19B54D541C3}"/>
                </a:ext>
              </a:extLst>
            </p:cNvPr>
            <p:cNvCxnSpPr/>
            <p:nvPr/>
          </p:nvCxnSpPr>
          <p:spPr>
            <a:xfrm rot="10800000">
              <a:off x="13978260"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7" name="Google Shape;810;p6">
              <a:extLst>
                <a:ext uri="{FF2B5EF4-FFF2-40B4-BE49-F238E27FC236}">
                  <a16:creationId xmlns:a16="http://schemas.microsoft.com/office/drawing/2014/main" id="{C205EA8E-8CAA-4C33-85B7-A44C63F6CEB6}"/>
                </a:ext>
              </a:extLst>
            </p:cNvPr>
            <p:cNvCxnSpPr/>
            <p:nvPr/>
          </p:nvCxnSpPr>
          <p:spPr>
            <a:xfrm>
              <a:off x="14027472"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8" name="Google Shape;811;p6">
              <a:extLst>
                <a:ext uri="{FF2B5EF4-FFF2-40B4-BE49-F238E27FC236}">
                  <a16:creationId xmlns:a16="http://schemas.microsoft.com/office/drawing/2014/main" id="{BEF9EE94-FF49-46AD-86C1-604C0E86E870}"/>
                </a:ext>
              </a:extLst>
            </p:cNvPr>
            <p:cNvCxnSpPr/>
            <p:nvPr/>
          </p:nvCxnSpPr>
          <p:spPr>
            <a:xfrm rot="10800000">
              <a:off x="13960797"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9" name="Google Shape;812;p6">
              <a:extLst>
                <a:ext uri="{FF2B5EF4-FFF2-40B4-BE49-F238E27FC236}">
                  <a16:creationId xmlns:a16="http://schemas.microsoft.com/office/drawing/2014/main" id="{7DC316B4-CB85-43FC-926F-384FFAB722C1}"/>
                </a:ext>
              </a:extLst>
            </p:cNvPr>
            <p:cNvCxnSpPr/>
            <p:nvPr/>
          </p:nvCxnSpPr>
          <p:spPr>
            <a:xfrm>
              <a:off x="14010010"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0" name="Google Shape;813;p6">
              <a:extLst>
                <a:ext uri="{FF2B5EF4-FFF2-40B4-BE49-F238E27FC236}">
                  <a16:creationId xmlns:a16="http://schemas.microsoft.com/office/drawing/2014/main" id="{135E1C1E-EEAA-4F9B-8535-1EE98D5F5AE8}"/>
                </a:ext>
              </a:extLst>
            </p:cNvPr>
            <p:cNvCxnSpPr/>
            <p:nvPr/>
          </p:nvCxnSpPr>
          <p:spPr>
            <a:xfrm rot="10800000">
              <a:off x="13952860"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91" name="Google Shape;814;p6">
              <a:extLst>
                <a:ext uri="{FF2B5EF4-FFF2-40B4-BE49-F238E27FC236}">
                  <a16:creationId xmlns:a16="http://schemas.microsoft.com/office/drawing/2014/main" id="{BC4646F9-F939-4C27-977F-AAB3323F7B8F}"/>
                </a:ext>
              </a:extLst>
            </p:cNvPr>
            <p:cNvCxnSpPr/>
            <p:nvPr/>
          </p:nvCxnSpPr>
          <p:spPr>
            <a:xfrm>
              <a:off x="14002072"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2" name="Google Shape;815;p6">
              <a:extLst>
                <a:ext uri="{FF2B5EF4-FFF2-40B4-BE49-F238E27FC236}">
                  <a16:creationId xmlns:a16="http://schemas.microsoft.com/office/drawing/2014/main" id="{3032FD2F-98A8-4323-BCF9-5563C0C21DCF}"/>
                </a:ext>
              </a:extLst>
            </p:cNvPr>
            <p:cNvCxnSpPr/>
            <p:nvPr/>
          </p:nvCxnSpPr>
          <p:spPr>
            <a:xfrm rot="10800000">
              <a:off x="13909997"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3" name="Google Shape;816;p6">
              <a:extLst>
                <a:ext uri="{FF2B5EF4-FFF2-40B4-BE49-F238E27FC236}">
                  <a16:creationId xmlns:a16="http://schemas.microsoft.com/office/drawing/2014/main" id="{FD34F739-47D4-47F8-8233-EBD5D64A7B0C}"/>
                </a:ext>
              </a:extLst>
            </p:cNvPr>
            <p:cNvCxnSpPr/>
            <p:nvPr/>
          </p:nvCxnSpPr>
          <p:spPr>
            <a:xfrm>
              <a:off x="13959210"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4" name="Google Shape;817;p6">
              <a:extLst>
                <a:ext uri="{FF2B5EF4-FFF2-40B4-BE49-F238E27FC236}">
                  <a16:creationId xmlns:a16="http://schemas.microsoft.com/office/drawing/2014/main" id="{78FCAE3F-2127-4060-8FC9-FD2680B9E728}"/>
                </a:ext>
              </a:extLst>
            </p:cNvPr>
            <p:cNvCxnSpPr/>
            <p:nvPr/>
          </p:nvCxnSpPr>
          <p:spPr>
            <a:xfrm rot="10800000">
              <a:off x="13865547" y="21517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95" name="Google Shape;818;p6">
              <a:extLst>
                <a:ext uri="{FF2B5EF4-FFF2-40B4-BE49-F238E27FC236}">
                  <a16:creationId xmlns:a16="http://schemas.microsoft.com/office/drawing/2014/main" id="{7613293E-2A90-4DBA-A100-4EF57C22E7AB}"/>
                </a:ext>
              </a:extLst>
            </p:cNvPr>
            <p:cNvCxnSpPr/>
            <p:nvPr/>
          </p:nvCxnSpPr>
          <p:spPr>
            <a:xfrm>
              <a:off x="13916347"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6" name="Google Shape;819;p6">
              <a:extLst>
                <a:ext uri="{FF2B5EF4-FFF2-40B4-BE49-F238E27FC236}">
                  <a16:creationId xmlns:a16="http://schemas.microsoft.com/office/drawing/2014/main" id="{64AB8AB1-20A3-48E1-95DA-648AC8E6A843}"/>
                </a:ext>
              </a:extLst>
            </p:cNvPr>
            <p:cNvCxnSpPr/>
            <p:nvPr/>
          </p:nvCxnSpPr>
          <p:spPr>
            <a:xfrm rot="10800000">
              <a:off x="13838560"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7" name="Google Shape;820;p6">
              <a:extLst>
                <a:ext uri="{FF2B5EF4-FFF2-40B4-BE49-F238E27FC236}">
                  <a16:creationId xmlns:a16="http://schemas.microsoft.com/office/drawing/2014/main" id="{2A0E68A9-9C2D-49E6-9D7A-6B6C9BDB21D4}"/>
                </a:ext>
              </a:extLst>
            </p:cNvPr>
            <p:cNvCxnSpPr/>
            <p:nvPr/>
          </p:nvCxnSpPr>
          <p:spPr>
            <a:xfrm>
              <a:off x="13886185"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8" name="Google Shape;821;p6">
              <a:extLst>
                <a:ext uri="{FF2B5EF4-FFF2-40B4-BE49-F238E27FC236}">
                  <a16:creationId xmlns:a16="http://schemas.microsoft.com/office/drawing/2014/main" id="{8F9A911C-4DE6-43EC-BDC2-D879659E3E7B}"/>
                </a:ext>
              </a:extLst>
            </p:cNvPr>
            <p:cNvCxnSpPr/>
            <p:nvPr/>
          </p:nvCxnSpPr>
          <p:spPr>
            <a:xfrm rot="10800000">
              <a:off x="13808397"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9" name="Google Shape;822;p6">
              <a:extLst>
                <a:ext uri="{FF2B5EF4-FFF2-40B4-BE49-F238E27FC236}">
                  <a16:creationId xmlns:a16="http://schemas.microsoft.com/office/drawing/2014/main" id="{A91757B0-FE72-48E7-A84D-665694F953E6}"/>
                </a:ext>
              </a:extLst>
            </p:cNvPr>
            <p:cNvCxnSpPr/>
            <p:nvPr/>
          </p:nvCxnSpPr>
          <p:spPr>
            <a:xfrm>
              <a:off x="13856022"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00" name="Google Shape;823;p6">
              <a:extLst>
                <a:ext uri="{FF2B5EF4-FFF2-40B4-BE49-F238E27FC236}">
                  <a16:creationId xmlns:a16="http://schemas.microsoft.com/office/drawing/2014/main" id="{670B4970-2CD5-4BD0-A6AC-2103974497DA}"/>
                </a:ext>
              </a:extLst>
            </p:cNvPr>
            <p:cNvCxnSpPr/>
            <p:nvPr/>
          </p:nvCxnSpPr>
          <p:spPr>
            <a:xfrm rot="10800000">
              <a:off x="13782997" y="21453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1" name="Google Shape;824;p6">
              <a:extLst>
                <a:ext uri="{FF2B5EF4-FFF2-40B4-BE49-F238E27FC236}">
                  <a16:creationId xmlns:a16="http://schemas.microsoft.com/office/drawing/2014/main" id="{E62D97CA-BF57-48B9-A1A7-977929DEDED5}"/>
                </a:ext>
              </a:extLst>
            </p:cNvPr>
            <p:cNvCxnSpPr/>
            <p:nvPr/>
          </p:nvCxnSpPr>
          <p:spPr>
            <a:xfrm>
              <a:off x="13832210" y="209777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2" name="Google Shape;825;p6">
              <a:extLst>
                <a:ext uri="{FF2B5EF4-FFF2-40B4-BE49-F238E27FC236}">
                  <a16:creationId xmlns:a16="http://schemas.microsoft.com/office/drawing/2014/main" id="{2E5B7E18-3543-4129-BBC5-38CC0C97C649}"/>
                </a:ext>
              </a:extLst>
            </p:cNvPr>
            <p:cNvCxnSpPr/>
            <p:nvPr/>
          </p:nvCxnSpPr>
          <p:spPr>
            <a:xfrm rot="10800000">
              <a:off x="13756010" y="21374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03" name="Google Shape;826;p6">
              <a:extLst>
                <a:ext uri="{FF2B5EF4-FFF2-40B4-BE49-F238E27FC236}">
                  <a16:creationId xmlns:a16="http://schemas.microsoft.com/office/drawing/2014/main" id="{04A6ED49-8FD6-4C97-959E-AA6E4C967ED0}"/>
                </a:ext>
              </a:extLst>
            </p:cNvPr>
            <p:cNvCxnSpPr/>
            <p:nvPr/>
          </p:nvCxnSpPr>
          <p:spPr>
            <a:xfrm>
              <a:off x="13805222"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4" name="Google Shape;827;p6">
              <a:extLst>
                <a:ext uri="{FF2B5EF4-FFF2-40B4-BE49-F238E27FC236}">
                  <a16:creationId xmlns:a16="http://schemas.microsoft.com/office/drawing/2014/main" id="{707A51B2-DD53-4CA8-8FE2-B31D6E80921E}"/>
                </a:ext>
              </a:extLst>
            </p:cNvPr>
            <p:cNvCxnSpPr/>
            <p:nvPr/>
          </p:nvCxnSpPr>
          <p:spPr>
            <a:xfrm rot="10800000">
              <a:off x="13736960" y="21374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5" name="Google Shape;828;p6">
              <a:extLst>
                <a:ext uri="{FF2B5EF4-FFF2-40B4-BE49-F238E27FC236}">
                  <a16:creationId xmlns:a16="http://schemas.microsoft.com/office/drawing/2014/main" id="{FA616CFB-6A3A-41C7-950E-8A3C923B9C37}"/>
                </a:ext>
              </a:extLst>
            </p:cNvPr>
            <p:cNvCxnSpPr/>
            <p:nvPr/>
          </p:nvCxnSpPr>
          <p:spPr>
            <a:xfrm>
              <a:off x="13786172"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6" name="Google Shape;829;p6">
              <a:extLst>
                <a:ext uri="{FF2B5EF4-FFF2-40B4-BE49-F238E27FC236}">
                  <a16:creationId xmlns:a16="http://schemas.microsoft.com/office/drawing/2014/main" id="{5DD03AF4-B61C-414B-8AE7-3757B1FE0853}"/>
                </a:ext>
              </a:extLst>
            </p:cNvPr>
            <p:cNvCxnSpPr/>
            <p:nvPr/>
          </p:nvCxnSpPr>
          <p:spPr>
            <a:xfrm rot="10800000">
              <a:off x="13725847" y="21374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7" name="Google Shape;830;p6">
              <a:extLst>
                <a:ext uri="{FF2B5EF4-FFF2-40B4-BE49-F238E27FC236}">
                  <a16:creationId xmlns:a16="http://schemas.microsoft.com/office/drawing/2014/main" id="{8F8FE0A9-8443-4E50-A23F-98537DFD5F55}"/>
                </a:ext>
              </a:extLst>
            </p:cNvPr>
            <p:cNvCxnSpPr/>
            <p:nvPr/>
          </p:nvCxnSpPr>
          <p:spPr>
            <a:xfrm>
              <a:off x="13775060"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8" name="Google Shape;831;p6">
              <a:extLst>
                <a:ext uri="{FF2B5EF4-FFF2-40B4-BE49-F238E27FC236}">
                  <a16:creationId xmlns:a16="http://schemas.microsoft.com/office/drawing/2014/main" id="{E41ECF5B-ACBB-490A-BE05-B1009DEBBB9F}"/>
                </a:ext>
              </a:extLst>
            </p:cNvPr>
            <p:cNvCxnSpPr/>
            <p:nvPr/>
          </p:nvCxnSpPr>
          <p:spPr>
            <a:xfrm rot="10800000">
              <a:off x="13679810" y="21295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9" name="Google Shape;832;p6">
              <a:extLst>
                <a:ext uri="{FF2B5EF4-FFF2-40B4-BE49-F238E27FC236}">
                  <a16:creationId xmlns:a16="http://schemas.microsoft.com/office/drawing/2014/main" id="{D92B8293-8AD1-4AE4-BB46-972DFE4100B6}"/>
                </a:ext>
              </a:extLst>
            </p:cNvPr>
            <p:cNvCxnSpPr/>
            <p:nvPr/>
          </p:nvCxnSpPr>
          <p:spPr>
            <a:xfrm>
              <a:off x="13729022"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0" name="Google Shape;833;p6">
              <a:extLst>
                <a:ext uri="{FF2B5EF4-FFF2-40B4-BE49-F238E27FC236}">
                  <a16:creationId xmlns:a16="http://schemas.microsoft.com/office/drawing/2014/main" id="{A7936A14-B0D4-4C63-A39D-953FA6AF412E}"/>
                </a:ext>
              </a:extLst>
            </p:cNvPr>
            <p:cNvCxnSpPr/>
            <p:nvPr/>
          </p:nvCxnSpPr>
          <p:spPr>
            <a:xfrm rot="10800000">
              <a:off x="13622660" y="21295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1" name="Google Shape;834;p6">
              <a:extLst>
                <a:ext uri="{FF2B5EF4-FFF2-40B4-BE49-F238E27FC236}">
                  <a16:creationId xmlns:a16="http://schemas.microsoft.com/office/drawing/2014/main" id="{08002BB7-C605-4C67-B18F-CFA44DBDB1D5}"/>
                </a:ext>
              </a:extLst>
            </p:cNvPr>
            <p:cNvCxnSpPr/>
            <p:nvPr/>
          </p:nvCxnSpPr>
          <p:spPr>
            <a:xfrm>
              <a:off x="13671872"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2" name="Google Shape;835;p6">
              <a:extLst>
                <a:ext uri="{FF2B5EF4-FFF2-40B4-BE49-F238E27FC236}">
                  <a16:creationId xmlns:a16="http://schemas.microsoft.com/office/drawing/2014/main" id="{A5AB57C6-198F-4A01-A7BA-0D93DAA9D2B7}"/>
                </a:ext>
              </a:extLst>
            </p:cNvPr>
            <p:cNvCxnSpPr/>
            <p:nvPr/>
          </p:nvCxnSpPr>
          <p:spPr>
            <a:xfrm rot="10800000">
              <a:off x="13594085" y="212952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13" name="Google Shape;836;p6">
              <a:extLst>
                <a:ext uri="{FF2B5EF4-FFF2-40B4-BE49-F238E27FC236}">
                  <a16:creationId xmlns:a16="http://schemas.microsoft.com/office/drawing/2014/main" id="{61949E7B-7D44-40D0-9CC8-F4502B440ABB}"/>
                </a:ext>
              </a:extLst>
            </p:cNvPr>
            <p:cNvCxnSpPr/>
            <p:nvPr/>
          </p:nvCxnSpPr>
          <p:spPr>
            <a:xfrm>
              <a:off x="13643297"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4" name="Google Shape;837;p6">
              <a:extLst>
                <a:ext uri="{FF2B5EF4-FFF2-40B4-BE49-F238E27FC236}">
                  <a16:creationId xmlns:a16="http://schemas.microsoft.com/office/drawing/2014/main" id="{3E35B7F7-2B4C-4BC4-B599-C67B39309833}"/>
                </a:ext>
              </a:extLst>
            </p:cNvPr>
            <p:cNvCxnSpPr/>
            <p:nvPr/>
          </p:nvCxnSpPr>
          <p:spPr>
            <a:xfrm rot="10800000">
              <a:off x="13573447" y="21311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5" name="Google Shape;838;p6">
              <a:extLst>
                <a:ext uri="{FF2B5EF4-FFF2-40B4-BE49-F238E27FC236}">
                  <a16:creationId xmlns:a16="http://schemas.microsoft.com/office/drawing/2014/main" id="{FF798351-5F2D-4F5E-9EB7-1B03A2599914}"/>
                </a:ext>
              </a:extLst>
            </p:cNvPr>
            <p:cNvCxnSpPr/>
            <p:nvPr/>
          </p:nvCxnSpPr>
          <p:spPr>
            <a:xfrm>
              <a:off x="13622660"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6" name="Google Shape;839;p6">
              <a:extLst>
                <a:ext uri="{FF2B5EF4-FFF2-40B4-BE49-F238E27FC236}">
                  <a16:creationId xmlns:a16="http://schemas.microsoft.com/office/drawing/2014/main" id="{2F70EAA1-795D-459C-A6DC-5244DAD32C13}"/>
                </a:ext>
              </a:extLst>
            </p:cNvPr>
            <p:cNvCxnSpPr/>
            <p:nvPr/>
          </p:nvCxnSpPr>
          <p:spPr>
            <a:xfrm rot="10800000">
              <a:off x="13559160" y="21311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7" name="Google Shape;840;p6">
              <a:extLst>
                <a:ext uri="{FF2B5EF4-FFF2-40B4-BE49-F238E27FC236}">
                  <a16:creationId xmlns:a16="http://schemas.microsoft.com/office/drawing/2014/main" id="{008591FA-5ADC-4C7F-BB3C-327EB9C9ABE9}"/>
                </a:ext>
              </a:extLst>
            </p:cNvPr>
            <p:cNvCxnSpPr/>
            <p:nvPr/>
          </p:nvCxnSpPr>
          <p:spPr>
            <a:xfrm>
              <a:off x="13608372"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8" name="Google Shape;841;p6">
              <a:extLst>
                <a:ext uri="{FF2B5EF4-FFF2-40B4-BE49-F238E27FC236}">
                  <a16:creationId xmlns:a16="http://schemas.microsoft.com/office/drawing/2014/main" id="{8744F150-4ABB-43F2-8382-FF04274CF33E}"/>
                </a:ext>
              </a:extLst>
            </p:cNvPr>
            <p:cNvCxnSpPr/>
            <p:nvPr/>
          </p:nvCxnSpPr>
          <p:spPr>
            <a:xfrm rot="10800000">
              <a:off x="13540110" y="21311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19" name="Google Shape;842;p6">
              <a:extLst>
                <a:ext uri="{FF2B5EF4-FFF2-40B4-BE49-F238E27FC236}">
                  <a16:creationId xmlns:a16="http://schemas.microsoft.com/office/drawing/2014/main" id="{A4A622C3-8F43-4837-A345-187A612F4316}"/>
                </a:ext>
              </a:extLst>
            </p:cNvPr>
            <p:cNvCxnSpPr/>
            <p:nvPr/>
          </p:nvCxnSpPr>
          <p:spPr>
            <a:xfrm>
              <a:off x="13587735"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0" name="Google Shape;843;p6">
              <a:extLst>
                <a:ext uri="{FF2B5EF4-FFF2-40B4-BE49-F238E27FC236}">
                  <a16:creationId xmlns:a16="http://schemas.microsoft.com/office/drawing/2014/main" id="{D9757A8C-EAFF-4863-BCA9-0DBD2ECA7036}"/>
                </a:ext>
              </a:extLst>
            </p:cNvPr>
            <p:cNvCxnSpPr/>
            <p:nvPr/>
          </p:nvCxnSpPr>
          <p:spPr>
            <a:xfrm rot="10800000">
              <a:off x="13527410" y="21199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21" name="Google Shape;844;p6">
              <a:extLst>
                <a:ext uri="{FF2B5EF4-FFF2-40B4-BE49-F238E27FC236}">
                  <a16:creationId xmlns:a16="http://schemas.microsoft.com/office/drawing/2014/main" id="{D89AEDB6-C544-4BA4-8CC7-3FD5148AADD0}"/>
                </a:ext>
              </a:extLst>
            </p:cNvPr>
            <p:cNvCxnSpPr/>
            <p:nvPr/>
          </p:nvCxnSpPr>
          <p:spPr>
            <a:xfrm>
              <a:off x="13576622" y="20739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22" name="Google Shape;845;p6">
              <a:extLst>
                <a:ext uri="{FF2B5EF4-FFF2-40B4-BE49-F238E27FC236}">
                  <a16:creationId xmlns:a16="http://schemas.microsoft.com/office/drawing/2014/main" id="{5104EAF0-7A63-4C00-93B5-13A48251A674}"/>
                </a:ext>
              </a:extLst>
            </p:cNvPr>
            <p:cNvCxnSpPr/>
            <p:nvPr/>
          </p:nvCxnSpPr>
          <p:spPr>
            <a:xfrm rot="10800000">
              <a:off x="13475022" y="21104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3" name="Google Shape;846;p6">
              <a:extLst>
                <a:ext uri="{FF2B5EF4-FFF2-40B4-BE49-F238E27FC236}">
                  <a16:creationId xmlns:a16="http://schemas.microsoft.com/office/drawing/2014/main" id="{16C3AFA0-5306-40F4-93FA-C5552215E76C}"/>
                </a:ext>
              </a:extLst>
            </p:cNvPr>
            <p:cNvCxnSpPr/>
            <p:nvPr/>
          </p:nvCxnSpPr>
          <p:spPr>
            <a:xfrm>
              <a:off x="13524235" y="206284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4" name="Google Shape;847;p6">
              <a:extLst>
                <a:ext uri="{FF2B5EF4-FFF2-40B4-BE49-F238E27FC236}">
                  <a16:creationId xmlns:a16="http://schemas.microsoft.com/office/drawing/2014/main" id="{9ABD4A90-33AE-4F16-80D6-8975EB7D3FE3}"/>
                </a:ext>
              </a:extLst>
            </p:cNvPr>
            <p:cNvCxnSpPr/>
            <p:nvPr/>
          </p:nvCxnSpPr>
          <p:spPr>
            <a:xfrm rot="10800000">
              <a:off x="13414697" y="20866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5" name="Google Shape;848;p6">
              <a:extLst>
                <a:ext uri="{FF2B5EF4-FFF2-40B4-BE49-F238E27FC236}">
                  <a16:creationId xmlns:a16="http://schemas.microsoft.com/office/drawing/2014/main" id="{74F94F92-1BFF-48F1-B386-272CC116A12C}"/>
                </a:ext>
              </a:extLst>
            </p:cNvPr>
            <p:cNvCxnSpPr/>
            <p:nvPr/>
          </p:nvCxnSpPr>
          <p:spPr>
            <a:xfrm>
              <a:off x="13463910"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6" name="Google Shape;849;p6">
              <a:extLst>
                <a:ext uri="{FF2B5EF4-FFF2-40B4-BE49-F238E27FC236}">
                  <a16:creationId xmlns:a16="http://schemas.microsoft.com/office/drawing/2014/main" id="{CAA8BC23-7127-42F8-85FB-48D15914B2D3}"/>
                </a:ext>
              </a:extLst>
            </p:cNvPr>
            <p:cNvCxnSpPr/>
            <p:nvPr/>
          </p:nvCxnSpPr>
          <p:spPr>
            <a:xfrm rot="10800000">
              <a:off x="13400410" y="20866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7" name="Google Shape;850;p6">
              <a:extLst>
                <a:ext uri="{FF2B5EF4-FFF2-40B4-BE49-F238E27FC236}">
                  <a16:creationId xmlns:a16="http://schemas.microsoft.com/office/drawing/2014/main" id="{1F8840A1-B3E9-41CA-BB47-B61B61B4AAF5}"/>
                </a:ext>
              </a:extLst>
            </p:cNvPr>
            <p:cNvCxnSpPr/>
            <p:nvPr/>
          </p:nvCxnSpPr>
          <p:spPr>
            <a:xfrm>
              <a:off x="13449622"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8" name="Google Shape;851;p6">
              <a:extLst>
                <a:ext uri="{FF2B5EF4-FFF2-40B4-BE49-F238E27FC236}">
                  <a16:creationId xmlns:a16="http://schemas.microsoft.com/office/drawing/2014/main" id="{A9518E29-6CFB-494C-82D2-1114F72477CA}"/>
                </a:ext>
              </a:extLst>
            </p:cNvPr>
            <p:cNvCxnSpPr/>
            <p:nvPr/>
          </p:nvCxnSpPr>
          <p:spPr>
            <a:xfrm rot="10800000">
              <a:off x="13390885" y="20866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29" name="Google Shape;852;p6">
              <a:extLst>
                <a:ext uri="{FF2B5EF4-FFF2-40B4-BE49-F238E27FC236}">
                  <a16:creationId xmlns:a16="http://schemas.microsoft.com/office/drawing/2014/main" id="{BB9F0D94-26CC-4213-BBBB-9CFC29055001}"/>
                </a:ext>
              </a:extLst>
            </p:cNvPr>
            <p:cNvCxnSpPr/>
            <p:nvPr/>
          </p:nvCxnSpPr>
          <p:spPr>
            <a:xfrm>
              <a:off x="13440097"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30" name="Google Shape;853;p6">
              <a:extLst>
                <a:ext uri="{FF2B5EF4-FFF2-40B4-BE49-F238E27FC236}">
                  <a16:creationId xmlns:a16="http://schemas.microsoft.com/office/drawing/2014/main" id="{FD0B0E95-0ED0-45C7-85E4-A52C309C52F5}"/>
                </a:ext>
              </a:extLst>
            </p:cNvPr>
            <p:cNvCxnSpPr/>
            <p:nvPr/>
          </p:nvCxnSpPr>
          <p:spPr>
            <a:xfrm rot="10800000">
              <a:off x="13375010" y="20866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31" name="Google Shape;854;p6">
              <a:extLst>
                <a:ext uri="{FF2B5EF4-FFF2-40B4-BE49-F238E27FC236}">
                  <a16:creationId xmlns:a16="http://schemas.microsoft.com/office/drawing/2014/main" id="{DB54E4C1-F43A-4D54-87FE-38F559121A2E}"/>
                </a:ext>
              </a:extLst>
            </p:cNvPr>
            <p:cNvCxnSpPr/>
            <p:nvPr/>
          </p:nvCxnSpPr>
          <p:spPr>
            <a:xfrm>
              <a:off x="13424222"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32" name="Google Shape;855;p6">
              <a:extLst>
                <a:ext uri="{FF2B5EF4-FFF2-40B4-BE49-F238E27FC236}">
                  <a16:creationId xmlns:a16="http://schemas.microsoft.com/office/drawing/2014/main" id="{19906ACB-38A7-435C-AB4D-8D001035C31C}"/>
                </a:ext>
              </a:extLst>
            </p:cNvPr>
            <p:cNvCxnSpPr/>
            <p:nvPr/>
          </p:nvCxnSpPr>
          <p:spPr>
            <a:xfrm rot="10800000">
              <a:off x="13365485"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3" name="Google Shape;856;p6">
              <a:extLst>
                <a:ext uri="{FF2B5EF4-FFF2-40B4-BE49-F238E27FC236}">
                  <a16:creationId xmlns:a16="http://schemas.microsoft.com/office/drawing/2014/main" id="{3029FAA2-2A60-454B-BD36-447396398005}"/>
                </a:ext>
              </a:extLst>
            </p:cNvPr>
            <p:cNvCxnSpPr/>
            <p:nvPr/>
          </p:nvCxnSpPr>
          <p:spPr>
            <a:xfrm>
              <a:off x="13414697"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4" name="Google Shape;857;p6">
              <a:extLst>
                <a:ext uri="{FF2B5EF4-FFF2-40B4-BE49-F238E27FC236}">
                  <a16:creationId xmlns:a16="http://schemas.microsoft.com/office/drawing/2014/main" id="{314793F7-04BB-4A9A-AC44-4A7F30D98E18}"/>
                </a:ext>
              </a:extLst>
            </p:cNvPr>
            <p:cNvCxnSpPr/>
            <p:nvPr/>
          </p:nvCxnSpPr>
          <p:spPr>
            <a:xfrm rot="10800000">
              <a:off x="13340085"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5" name="Google Shape;858;p6">
              <a:extLst>
                <a:ext uri="{FF2B5EF4-FFF2-40B4-BE49-F238E27FC236}">
                  <a16:creationId xmlns:a16="http://schemas.microsoft.com/office/drawing/2014/main" id="{D2FAA95C-93EC-4D0A-A81A-1FFACEEFE909}"/>
                </a:ext>
              </a:extLst>
            </p:cNvPr>
            <p:cNvCxnSpPr/>
            <p:nvPr/>
          </p:nvCxnSpPr>
          <p:spPr>
            <a:xfrm>
              <a:off x="13389297"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6" name="Google Shape;859;p6">
              <a:extLst>
                <a:ext uri="{FF2B5EF4-FFF2-40B4-BE49-F238E27FC236}">
                  <a16:creationId xmlns:a16="http://schemas.microsoft.com/office/drawing/2014/main" id="{AD50E98F-C87E-460C-BF09-A78D0CBB2470}"/>
                </a:ext>
              </a:extLst>
            </p:cNvPr>
            <p:cNvCxnSpPr/>
            <p:nvPr/>
          </p:nvCxnSpPr>
          <p:spPr>
            <a:xfrm rot="10800000">
              <a:off x="13328972"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7" name="Google Shape;860;p6">
              <a:extLst>
                <a:ext uri="{FF2B5EF4-FFF2-40B4-BE49-F238E27FC236}">
                  <a16:creationId xmlns:a16="http://schemas.microsoft.com/office/drawing/2014/main" id="{1978EFA6-676C-4648-8596-36245C1EBFD0}"/>
                </a:ext>
              </a:extLst>
            </p:cNvPr>
            <p:cNvCxnSpPr/>
            <p:nvPr/>
          </p:nvCxnSpPr>
          <p:spPr>
            <a:xfrm>
              <a:off x="13378185"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8" name="Google Shape;861;p6">
              <a:extLst>
                <a:ext uri="{FF2B5EF4-FFF2-40B4-BE49-F238E27FC236}">
                  <a16:creationId xmlns:a16="http://schemas.microsoft.com/office/drawing/2014/main" id="{835E58CB-9D05-42FB-B611-652EF4EE040B}"/>
                </a:ext>
              </a:extLst>
            </p:cNvPr>
            <p:cNvCxnSpPr/>
            <p:nvPr/>
          </p:nvCxnSpPr>
          <p:spPr>
            <a:xfrm rot="10800000">
              <a:off x="12814622" y="20215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39" name="Google Shape;862;p6">
              <a:extLst>
                <a:ext uri="{FF2B5EF4-FFF2-40B4-BE49-F238E27FC236}">
                  <a16:creationId xmlns:a16="http://schemas.microsoft.com/office/drawing/2014/main" id="{DEAABB61-28BC-4376-A040-1A8BC2A419E5}"/>
                </a:ext>
              </a:extLst>
            </p:cNvPr>
            <p:cNvCxnSpPr/>
            <p:nvPr/>
          </p:nvCxnSpPr>
          <p:spPr>
            <a:xfrm>
              <a:off x="12862247" y="19755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40" name="Google Shape;863;p6">
              <a:extLst>
                <a:ext uri="{FF2B5EF4-FFF2-40B4-BE49-F238E27FC236}">
                  <a16:creationId xmlns:a16="http://schemas.microsoft.com/office/drawing/2014/main" id="{5F1D45DA-BBDB-406B-8893-0C6EB0A3FED1}"/>
                </a:ext>
              </a:extLst>
            </p:cNvPr>
            <p:cNvCxnSpPr/>
            <p:nvPr/>
          </p:nvCxnSpPr>
          <p:spPr>
            <a:xfrm rot="10800000">
              <a:off x="12803510" y="20215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1" name="Google Shape;864;p6">
              <a:extLst>
                <a:ext uri="{FF2B5EF4-FFF2-40B4-BE49-F238E27FC236}">
                  <a16:creationId xmlns:a16="http://schemas.microsoft.com/office/drawing/2014/main" id="{1BD7AA1A-7737-4D7C-ABA6-C88E9A69C87D}"/>
                </a:ext>
              </a:extLst>
            </p:cNvPr>
            <p:cNvCxnSpPr/>
            <p:nvPr/>
          </p:nvCxnSpPr>
          <p:spPr>
            <a:xfrm>
              <a:off x="12852722" y="19755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42" name="Google Shape;865;p6">
              <a:extLst>
                <a:ext uri="{FF2B5EF4-FFF2-40B4-BE49-F238E27FC236}">
                  <a16:creationId xmlns:a16="http://schemas.microsoft.com/office/drawing/2014/main" id="{EE73E883-F7E1-420A-84E6-AB48A00CA3E9}"/>
                </a:ext>
              </a:extLst>
            </p:cNvPr>
            <p:cNvCxnSpPr/>
            <p:nvPr/>
          </p:nvCxnSpPr>
          <p:spPr>
            <a:xfrm rot="10800000">
              <a:off x="12614597" y="201363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3" name="Google Shape;866;p6">
              <a:extLst>
                <a:ext uri="{FF2B5EF4-FFF2-40B4-BE49-F238E27FC236}">
                  <a16:creationId xmlns:a16="http://schemas.microsoft.com/office/drawing/2014/main" id="{0D42FBD9-0F34-45AB-95C9-ADD775E3B4E0}"/>
                </a:ext>
              </a:extLst>
            </p:cNvPr>
            <p:cNvCxnSpPr/>
            <p:nvPr/>
          </p:nvCxnSpPr>
          <p:spPr>
            <a:xfrm>
              <a:off x="12663810" y="19675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4" name="Google Shape;867;p6">
              <a:extLst>
                <a:ext uri="{FF2B5EF4-FFF2-40B4-BE49-F238E27FC236}">
                  <a16:creationId xmlns:a16="http://schemas.microsoft.com/office/drawing/2014/main" id="{84B8FC0E-2BA4-416E-A32B-2C04C00BF33C}"/>
                </a:ext>
              </a:extLst>
            </p:cNvPr>
            <p:cNvCxnSpPr/>
            <p:nvPr/>
          </p:nvCxnSpPr>
          <p:spPr>
            <a:xfrm rot="10800000">
              <a:off x="12541572" y="20056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5" name="Google Shape;868;p6">
              <a:extLst>
                <a:ext uri="{FF2B5EF4-FFF2-40B4-BE49-F238E27FC236}">
                  <a16:creationId xmlns:a16="http://schemas.microsoft.com/office/drawing/2014/main" id="{A4521A93-73A7-4D8B-8CFA-726DB2D1985F}"/>
                </a:ext>
              </a:extLst>
            </p:cNvPr>
            <p:cNvCxnSpPr/>
            <p:nvPr/>
          </p:nvCxnSpPr>
          <p:spPr>
            <a:xfrm>
              <a:off x="12592372" y="195807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6" name="Google Shape;869;p6">
              <a:extLst>
                <a:ext uri="{FF2B5EF4-FFF2-40B4-BE49-F238E27FC236}">
                  <a16:creationId xmlns:a16="http://schemas.microsoft.com/office/drawing/2014/main" id="{64564330-C607-4AE0-A0A1-03BF2A7A667A}"/>
                </a:ext>
              </a:extLst>
            </p:cNvPr>
            <p:cNvCxnSpPr/>
            <p:nvPr/>
          </p:nvCxnSpPr>
          <p:spPr>
            <a:xfrm rot="10800000">
              <a:off x="12412985" y="198823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7" name="Google Shape;870;p6">
              <a:extLst>
                <a:ext uri="{FF2B5EF4-FFF2-40B4-BE49-F238E27FC236}">
                  <a16:creationId xmlns:a16="http://schemas.microsoft.com/office/drawing/2014/main" id="{E7F5CA9A-57A0-4F35-A036-2EA2D02B2219}"/>
                </a:ext>
              </a:extLst>
            </p:cNvPr>
            <p:cNvCxnSpPr/>
            <p:nvPr/>
          </p:nvCxnSpPr>
          <p:spPr>
            <a:xfrm>
              <a:off x="12463785" y="19406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8" name="Google Shape;871;p6">
              <a:extLst>
                <a:ext uri="{FF2B5EF4-FFF2-40B4-BE49-F238E27FC236}">
                  <a16:creationId xmlns:a16="http://schemas.microsoft.com/office/drawing/2014/main" id="{4BB80E7A-4CDE-4525-B011-C6EAFFE0C2BA}"/>
                </a:ext>
              </a:extLst>
            </p:cNvPr>
            <p:cNvCxnSpPr/>
            <p:nvPr/>
          </p:nvCxnSpPr>
          <p:spPr>
            <a:xfrm rot="10800000">
              <a:off x="12333610" y="19374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49" name="Google Shape;872;p6">
              <a:extLst>
                <a:ext uri="{FF2B5EF4-FFF2-40B4-BE49-F238E27FC236}">
                  <a16:creationId xmlns:a16="http://schemas.microsoft.com/office/drawing/2014/main" id="{BCF78288-6C60-4D77-AE1C-E1402B586182}"/>
                </a:ext>
              </a:extLst>
            </p:cNvPr>
            <p:cNvCxnSpPr/>
            <p:nvPr/>
          </p:nvCxnSpPr>
          <p:spPr>
            <a:xfrm>
              <a:off x="12381235" y="18898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0" name="Google Shape;873;p6">
              <a:extLst>
                <a:ext uri="{FF2B5EF4-FFF2-40B4-BE49-F238E27FC236}">
                  <a16:creationId xmlns:a16="http://schemas.microsoft.com/office/drawing/2014/main" id="{8B089395-302D-4FF7-81E7-FF6E23101994}"/>
                </a:ext>
              </a:extLst>
            </p:cNvPr>
            <p:cNvCxnSpPr/>
            <p:nvPr/>
          </p:nvCxnSpPr>
          <p:spPr>
            <a:xfrm rot="10800000">
              <a:off x="11684322" y="1815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1" name="Google Shape;874;p6">
              <a:extLst>
                <a:ext uri="{FF2B5EF4-FFF2-40B4-BE49-F238E27FC236}">
                  <a16:creationId xmlns:a16="http://schemas.microsoft.com/office/drawing/2014/main" id="{22DAB5D3-54E6-479A-BF89-B75E615F7A99}"/>
                </a:ext>
              </a:extLst>
            </p:cNvPr>
            <p:cNvCxnSpPr/>
            <p:nvPr/>
          </p:nvCxnSpPr>
          <p:spPr>
            <a:xfrm>
              <a:off x="11733535" y="1769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2" name="Google Shape;875;p6">
              <a:extLst>
                <a:ext uri="{FF2B5EF4-FFF2-40B4-BE49-F238E27FC236}">
                  <a16:creationId xmlns:a16="http://schemas.microsoft.com/office/drawing/2014/main" id="{3D320D1A-D8C0-4E6F-BF37-D0908B1DE1E1}"/>
                </a:ext>
              </a:extLst>
            </p:cNvPr>
            <p:cNvCxnSpPr/>
            <p:nvPr/>
          </p:nvCxnSpPr>
          <p:spPr>
            <a:xfrm rot="10800000">
              <a:off x="11444610" y="17850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53" name="Google Shape;876;p6">
              <a:extLst>
                <a:ext uri="{FF2B5EF4-FFF2-40B4-BE49-F238E27FC236}">
                  <a16:creationId xmlns:a16="http://schemas.microsoft.com/office/drawing/2014/main" id="{1921F723-1704-49F5-AC6E-ED57BC67A590}"/>
                </a:ext>
              </a:extLst>
            </p:cNvPr>
            <p:cNvCxnSpPr/>
            <p:nvPr/>
          </p:nvCxnSpPr>
          <p:spPr>
            <a:xfrm>
              <a:off x="11492235" y="1738997"/>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54" name="Google Shape;877;p6">
              <a:extLst>
                <a:ext uri="{FF2B5EF4-FFF2-40B4-BE49-F238E27FC236}">
                  <a16:creationId xmlns:a16="http://schemas.microsoft.com/office/drawing/2014/main" id="{13B1F5E2-D540-4AED-953D-03C6CB0D4591}"/>
                </a:ext>
              </a:extLst>
            </p:cNvPr>
            <p:cNvCxnSpPr/>
            <p:nvPr/>
          </p:nvCxnSpPr>
          <p:spPr>
            <a:xfrm rot="10800000">
              <a:off x="11438260" y="17802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55" name="Google Shape;878;p6">
              <a:extLst>
                <a:ext uri="{FF2B5EF4-FFF2-40B4-BE49-F238E27FC236}">
                  <a16:creationId xmlns:a16="http://schemas.microsoft.com/office/drawing/2014/main" id="{3E4CEF33-E403-41A9-9EC7-D80B7EF26C99}"/>
                </a:ext>
              </a:extLst>
            </p:cNvPr>
            <p:cNvCxnSpPr/>
            <p:nvPr/>
          </p:nvCxnSpPr>
          <p:spPr>
            <a:xfrm>
              <a:off x="11485885" y="17342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6" name="Google Shape;879;p6">
              <a:extLst>
                <a:ext uri="{FF2B5EF4-FFF2-40B4-BE49-F238E27FC236}">
                  <a16:creationId xmlns:a16="http://schemas.microsoft.com/office/drawing/2014/main" id="{5003A8EC-85CE-4237-8FDD-58DCBE1970B9}"/>
                </a:ext>
              </a:extLst>
            </p:cNvPr>
            <p:cNvCxnSpPr/>
            <p:nvPr/>
          </p:nvCxnSpPr>
          <p:spPr>
            <a:xfrm rot="10800000">
              <a:off x="11427147" y="17802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7" name="Google Shape;880;p6">
              <a:extLst>
                <a:ext uri="{FF2B5EF4-FFF2-40B4-BE49-F238E27FC236}">
                  <a16:creationId xmlns:a16="http://schemas.microsoft.com/office/drawing/2014/main" id="{19DC8A92-CCD5-40EF-995B-7E80CFBC48D5}"/>
                </a:ext>
              </a:extLst>
            </p:cNvPr>
            <p:cNvCxnSpPr/>
            <p:nvPr/>
          </p:nvCxnSpPr>
          <p:spPr>
            <a:xfrm>
              <a:off x="11476360" y="17342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8" name="Google Shape;881;p6">
              <a:extLst>
                <a:ext uri="{FF2B5EF4-FFF2-40B4-BE49-F238E27FC236}">
                  <a16:creationId xmlns:a16="http://schemas.microsoft.com/office/drawing/2014/main" id="{8DF62992-EE09-4115-B781-970D8EDEF394}"/>
                </a:ext>
              </a:extLst>
            </p:cNvPr>
            <p:cNvCxnSpPr/>
            <p:nvPr/>
          </p:nvCxnSpPr>
          <p:spPr>
            <a:xfrm rot="10800000">
              <a:off x="11358885" y="17072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9" name="Google Shape;882;p6">
              <a:extLst>
                <a:ext uri="{FF2B5EF4-FFF2-40B4-BE49-F238E27FC236}">
                  <a16:creationId xmlns:a16="http://schemas.microsoft.com/office/drawing/2014/main" id="{1C8DDB3E-D5C5-464F-A54A-1100167EBCEB}"/>
                </a:ext>
              </a:extLst>
            </p:cNvPr>
            <p:cNvCxnSpPr/>
            <p:nvPr/>
          </p:nvCxnSpPr>
          <p:spPr>
            <a:xfrm>
              <a:off x="11408097" y="16612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60" name="Google Shape;883;p6">
              <a:extLst>
                <a:ext uri="{FF2B5EF4-FFF2-40B4-BE49-F238E27FC236}">
                  <a16:creationId xmlns:a16="http://schemas.microsoft.com/office/drawing/2014/main" id="{A8EB0C8B-D051-4155-BD27-8A447BFFF2C7}"/>
                </a:ext>
              </a:extLst>
            </p:cNvPr>
            <p:cNvCxnSpPr/>
            <p:nvPr/>
          </p:nvCxnSpPr>
          <p:spPr>
            <a:xfrm rot="10800000">
              <a:off x="11352535" y="16913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1" name="Google Shape;884;p6">
              <a:extLst>
                <a:ext uri="{FF2B5EF4-FFF2-40B4-BE49-F238E27FC236}">
                  <a16:creationId xmlns:a16="http://schemas.microsoft.com/office/drawing/2014/main" id="{19481305-72BA-4C75-B8C3-04D06A38F893}"/>
                </a:ext>
              </a:extLst>
            </p:cNvPr>
            <p:cNvCxnSpPr/>
            <p:nvPr/>
          </p:nvCxnSpPr>
          <p:spPr>
            <a:xfrm>
              <a:off x="11400160" y="16453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2" name="Google Shape;885;p6">
              <a:extLst>
                <a:ext uri="{FF2B5EF4-FFF2-40B4-BE49-F238E27FC236}">
                  <a16:creationId xmlns:a16="http://schemas.microsoft.com/office/drawing/2014/main" id="{DEF7C400-78FE-4E3D-A481-4C5A75EA6AD0}"/>
                </a:ext>
              </a:extLst>
            </p:cNvPr>
            <p:cNvCxnSpPr/>
            <p:nvPr/>
          </p:nvCxnSpPr>
          <p:spPr>
            <a:xfrm rot="10800000">
              <a:off x="11346185" y="16691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63" name="Google Shape;886;p6">
              <a:extLst>
                <a:ext uri="{FF2B5EF4-FFF2-40B4-BE49-F238E27FC236}">
                  <a16:creationId xmlns:a16="http://schemas.microsoft.com/office/drawing/2014/main" id="{6D4ACBEA-200E-41EA-9875-0A0933D26C08}"/>
                </a:ext>
              </a:extLst>
            </p:cNvPr>
            <p:cNvCxnSpPr/>
            <p:nvPr/>
          </p:nvCxnSpPr>
          <p:spPr>
            <a:xfrm>
              <a:off x="11395397" y="16215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4" name="Google Shape;887;p6">
              <a:extLst>
                <a:ext uri="{FF2B5EF4-FFF2-40B4-BE49-F238E27FC236}">
                  <a16:creationId xmlns:a16="http://schemas.microsoft.com/office/drawing/2014/main" id="{07CABBA0-6A0D-478D-AFE5-2FAA3CD30640}"/>
                </a:ext>
              </a:extLst>
            </p:cNvPr>
            <p:cNvCxnSpPr/>
            <p:nvPr/>
          </p:nvCxnSpPr>
          <p:spPr>
            <a:xfrm rot="10800000">
              <a:off x="11277922" y="1585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5" name="Google Shape;888;p6">
              <a:extLst>
                <a:ext uri="{FF2B5EF4-FFF2-40B4-BE49-F238E27FC236}">
                  <a16:creationId xmlns:a16="http://schemas.microsoft.com/office/drawing/2014/main" id="{70660E06-752C-415E-991B-5F485433E17F}"/>
                </a:ext>
              </a:extLst>
            </p:cNvPr>
            <p:cNvCxnSpPr/>
            <p:nvPr/>
          </p:nvCxnSpPr>
          <p:spPr>
            <a:xfrm>
              <a:off x="11325547" y="1537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6" name="Google Shape;889;p6">
              <a:extLst>
                <a:ext uri="{FF2B5EF4-FFF2-40B4-BE49-F238E27FC236}">
                  <a16:creationId xmlns:a16="http://schemas.microsoft.com/office/drawing/2014/main" id="{413A41B9-A8B7-40C8-AEB5-20F9A709CFDA}"/>
                </a:ext>
              </a:extLst>
            </p:cNvPr>
            <p:cNvCxnSpPr/>
            <p:nvPr/>
          </p:nvCxnSpPr>
          <p:spPr>
            <a:xfrm rot="10800000">
              <a:off x="10798497" y="14421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7" name="Google Shape;890;p6">
              <a:extLst>
                <a:ext uri="{FF2B5EF4-FFF2-40B4-BE49-F238E27FC236}">
                  <a16:creationId xmlns:a16="http://schemas.microsoft.com/office/drawing/2014/main" id="{050950AB-7DBF-4B3F-AE1A-BAAB8A1F234F}"/>
                </a:ext>
              </a:extLst>
            </p:cNvPr>
            <p:cNvCxnSpPr/>
            <p:nvPr/>
          </p:nvCxnSpPr>
          <p:spPr>
            <a:xfrm>
              <a:off x="10847710" y="1396097"/>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68" name="Google Shape;891;p6">
              <a:extLst>
                <a:ext uri="{FF2B5EF4-FFF2-40B4-BE49-F238E27FC236}">
                  <a16:creationId xmlns:a16="http://schemas.microsoft.com/office/drawing/2014/main" id="{9BEAD52E-72B8-47DB-92D0-F571F7FCAAD7}"/>
                </a:ext>
              </a:extLst>
            </p:cNvPr>
            <p:cNvCxnSpPr/>
            <p:nvPr/>
          </p:nvCxnSpPr>
          <p:spPr>
            <a:xfrm rot="10800000">
              <a:off x="10760397" y="143102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9" name="Google Shape;892;p6">
              <a:extLst>
                <a:ext uri="{FF2B5EF4-FFF2-40B4-BE49-F238E27FC236}">
                  <a16:creationId xmlns:a16="http://schemas.microsoft.com/office/drawing/2014/main" id="{BA78B848-A3D8-4CA0-936D-855B5524601F}"/>
                </a:ext>
              </a:extLst>
            </p:cNvPr>
            <p:cNvCxnSpPr/>
            <p:nvPr/>
          </p:nvCxnSpPr>
          <p:spPr>
            <a:xfrm>
              <a:off x="10808022" y="138498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70" name="Google Shape;893;p6">
              <a:extLst>
                <a:ext uri="{FF2B5EF4-FFF2-40B4-BE49-F238E27FC236}">
                  <a16:creationId xmlns:a16="http://schemas.microsoft.com/office/drawing/2014/main" id="{2159C85A-80E1-4700-B081-F60EDFA5801D}"/>
                </a:ext>
              </a:extLst>
            </p:cNvPr>
            <p:cNvCxnSpPr/>
            <p:nvPr/>
          </p:nvCxnSpPr>
          <p:spPr>
            <a:xfrm rot="10800000">
              <a:off x="10715947" y="14183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71" name="Google Shape;894;p6">
              <a:extLst>
                <a:ext uri="{FF2B5EF4-FFF2-40B4-BE49-F238E27FC236}">
                  <a16:creationId xmlns:a16="http://schemas.microsoft.com/office/drawing/2014/main" id="{7B9C439B-5B3F-4EC3-8926-174C4E50B986}"/>
                </a:ext>
              </a:extLst>
            </p:cNvPr>
            <p:cNvCxnSpPr/>
            <p:nvPr/>
          </p:nvCxnSpPr>
          <p:spPr>
            <a:xfrm>
              <a:off x="10765160" y="137228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72" name="Google Shape;895;p6">
              <a:extLst>
                <a:ext uri="{FF2B5EF4-FFF2-40B4-BE49-F238E27FC236}">
                  <a16:creationId xmlns:a16="http://schemas.microsoft.com/office/drawing/2014/main" id="{21CFDFC2-19A8-4896-8B97-22556108FBFD}"/>
                </a:ext>
              </a:extLst>
            </p:cNvPr>
            <p:cNvCxnSpPr/>
            <p:nvPr/>
          </p:nvCxnSpPr>
          <p:spPr>
            <a:xfrm rot="10800000">
              <a:off x="10271447" y="13595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73" name="Google Shape;896;p6">
              <a:extLst>
                <a:ext uri="{FF2B5EF4-FFF2-40B4-BE49-F238E27FC236}">
                  <a16:creationId xmlns:a16="http://schemas.microsoft.com/office/drawing/2014/main" id="{8DE0F742-D158-4B13-B985-7601F70BD794}"/>
                </a:ext>
              </a:extLst>
            </p:cNvPr>
            <p:cNvCxnSpPr/>
            <p:nvPr/>
          </p:nvCxnSpPr>
          <p:spPr>
            <a:xfrm>
              <a:off x="10319072" y="1313547"/>
              <a:ext cx="0" cy="92075"/>
            </a:xfrm>
            <a:prstGeom prst="straightConnector1">
              <a:avLst/>
            </a:prstGeom>
            <a:noFill/>
            <a:ln w="3810" cap="sq" cmpd="sng">
              <a:solidFill>
                <a:srgbClr val="FF7000"/>
              </a:solidFill>
              <a:prstDash val="solid"/>
              <a:miter lim="800000"/>
              <a:headEnd type="none" w="med" len="med"/>
              <a:tailEnd type="none" w="med" len="med"/>
            </a:ln>
          </p:spPr>
        </p:cxnSp>
      </p:grpSp>
      <p:sp>
        <p:nvSpPr>
          <p:cNvPr id="3274" name="TextBox 3273">
            <a:extLst>
              <a:ext uri="{FF2B5EF4-FFF2-40B4-BE49-F238E27FC236}">
                <a16:creationId xmlns:a16="http://schemas.microsoft.com/office/drawing/2014/main" id="{6E6C7F71-8965-4614-AB9A-B47E8171A327}"/>
              </a:ext>
            </a:extLst>
          </p:cNvPr>
          <p:cNvSpPr txBox="1"/>
          <p:nvPr/>
        </p:nvSpPr>
        <p:spPr>
          <a:xfrm>
            <a:off x="1223483" y="1508822"/>
            <a:ext cx="3421110" cy="470898"/>
          </a:xfrm>
          <a:prstGeom prst="rect">
            <a:avLst/>
          </a:prstGeom>
          <a:noFill/>
        </p:spPr>
        <p:txBody>
          <a:bodyPr wrap="square" rtlCol="0">
            <a:spAutoFit/>
          </a:bodyPr>
          <a:lstStyle/>
          <a:p>
            <a:pPr defTabSz="1097236" fontAlgn="auto">
              <a:spcBef>
                <a:spcPts val="0"/>
              </a:spcBef>
              <a:spcAft>
                <a:spcPts val="0"/>
              </a:spcAft>
              <a:defRPr/>
            </a:pPr>
            <a:r>
              <a:rPr lang="en-GB" sz="1260" b="1" kern="0" dirty="0">
                <a:solidFill>
                  <a:sysClr val="windowText" lastClr="000000"/>
                </a:solidFill>
                <a:latin typeface="Arial"/>
                <a:cs typeface="Arial"/>
                <a:sym typeface="Arial"/>
              </a:rPr>
              <a:t>Primary analysis (CCOD: June 28, 2021)</a:t>
            </a:r>
            <a:r>
              <a:rPr lang="en-GB" sz="1260" b="1" kern="0" baseline="30000" dirty="0">
                <a:solidFill>
                  <a:sysClr val="windowText" lastClr="000000"/>
                </a:solidFill>
                <a:latin typeface="Arial"/>
                <a:cs typeface="Arial"/>
                <a:sym typeface="Arial"/>
              </a:rPr>
              <a:t>1</a:t>
            </a:r>
          </a:p>
          <a:p>
            <a:pPr defTabSz="1097236" fontAlgn="auto">
              <a:spcBef>
                <a:spcPts val="0"/>
              </a:spcBef>
              <a:spcAft>
                <a:spcPts val="0"/>
              </a:spcAft>
              <a:defRPr/>
            </a:pPr>
            <a:r>
              <a:rPr lang="en-GB" sz="1200" kern="0" dirty="0">
                <a:solidFill>
                  <a:sysClr val="windowText" lastClr="000000"/>
                </a:solidFill>
                <a:latin typeface="Arial"/>
                <a:cs typeface="Arial"/>
                <a:sym typeface="Arial"/>
              </a:rPr>
              <a:t>Median follow-up: 28.2 months</a:t>
            </a:r>
          </a:p>
        </p:txBody>
      </p:sp>
      <p:sp>
        <p:nvSpPr>
          <p:cNvPr id="3275" name="Google Shape;233;p6">
            <a:extLst>
              <a:ext uri="{FF2B5EF4-FFF2-40B4-BE49-F238E27FC236}">
                <a16:creationId xmlns:a16="http://schemas.microsoft.com/office/drawing/2014/main" id="{BC8F3E04-9B44-4D44-9A37-640F0F0951E1}"/>
              </a:ext>
            </a:extLst>
          </p:cNvPr>
          <p:cNvSpPr txBox="1"/>
          <p:nvPr/>
        </p:nvSpPr>
        <p:spPr>
          <a:xfrm>
            <a:off x="1223483" y="3639166"/>
            <a:ext cx="1348126" cy="553998"/>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en-GB" sz="1200" b="1" kern="0" dirty="0">
                <a:solidFill>
                  <a:sysClr val="windowText" lastClr="000000"/>
                </a:solidFill>
                <a:latin typeface="Arial"/>
                <a:cs typeface="Arial"/>
                <a:sym typeface="Arial"/>
              </a:rPr>
              <a:t>2-year </a:t>
            </a:r>
            <a:r>
              <a:rPr lang="el-GR" sz="1200" b="1" kern="0" dirty="0">
                <a:solidFill>
                  <a:sysClr val="windowText" lastClr="000000"/>
                </a:solidFill>
                <a:latin typeface="Arial"/>
                <a:cs typeface="Arial"/>
                <a:sym typeface="Arial"/>
              </a:rPr>
              <a:t>Δ</a:t>
            </a:r>
            <a:r>
              <a:rPr lang="en-GB" sz="1200" b="1" kern="0" dirty="0">
                <a:solidFill>
                  <a:sysClr val="windowText" lastClr="000000"/>
                </a:solidFill>
                <a:latin typeface="Arial"/>
                <a:cs typeface="Arial"/>
                <a:sym typeface="Arial"/>
              </a:rPr>
              <a:t>PFS: 6.5%</a:t>
            </a:r>
            <a:br>
              <a:rPr lang="en-GB" sz="1200" b="1" kern="0" dirty="0">
                <a:solidFill>
                  <a:sysClr val="windowText" lastClr="000000"/>
                </a:solidFill>
                <a:latin typeface="Arial"/>
                <a:cs typeface="Arial"/>
                <a:sym typeface="Arial"/>
              </a:rPr>
            </a:br>
            <a:r>
              <a:rPr lang="en-GB" sz="1200" b="1" kern="0" dirty="0">
                <a:solidFill>
                  <a:sysClr val="windowText" lastClr="000000"/>
                </a:solidFill>
                <a:latin typeface="Arial"/>
                <a:cs typeface="Arial"/>
                <a:sym typeface="Arial"/>
              </a:rPr>
              <a:t>HR 0.73 (p=0.02)</a:t>
            </a:r>
            <a:br>
              <a:rPr lang="en-GB" sz="1200" b="1" kern="0" dirty="0">
                <a:solidFill>
                  <a:sysClr val="windowText" lastClr="000000"/>
                </a:solidFill>
                <a:latin typeface="Arial"/>
                <a:cs typeface="Arial"/>
                <a:sym typeface="Arial"/>
              </a:rPr>
            </a:br>
            <a:r>
              <a:rPr lang="en-GB" sz="1200" b="1" kern="0" dirty="0">
                <a:solidFill>
                  <a:sysClr val="windowText" lastClr="000000"/>
                </a:solidFill>
                <a:latin typeface="Arial"/>
                <a:cs typeface="Arial"/>
                <a:sym typeface="Arial"/>
              </a:rPr>
              <a:t>95% CI: 0.57–0.95 </a:t>
            </a:r>
            <a:endParaRPr sz="1200" b="1" kern="0" dirty="0">
              <a:solidFill>
                <a:sysClr val="windowText" lastClr="000000"/>
              </a:solidFill>
              <a:latin typeface="Arial"/>
              <a:cs typeface="Arial"/>
              <a:sym typeface="Arial"/>
            </a:endParaRPr>
          </a:p>
        </p:txBody>
      </p:sp>
      <p:grpSp>
        <p:nvGrpSpPr>
          <p:cNvPr id="3276" name="Group 3275">
            <a:extLst>
              <a:ext uri="{FF2B5EF4-FFF2-40B4-BE49-F238E27FC236}">
                <a16:creationId xmlns:a16="http://schemas.microsoft.com/office/drawing/2014/main" id="{CB280627-5665-4963-AD4F-F461F38880F0}"/>
              </a:ext>
            </a:extLst>
          </p:cNvPr>
          <p:cNvGrpSpPr/>
          <p:nvPr/>
        </p:nvGrpSpPr>
        <p:grpSpPr>
          <a:xfrm>
            <a:off x="3739843" y="1909409"/>
            <a:ext cx="1318163" cy="501668"/>
            <a:chOff x="3714478" y="1591173"/>
            <a:chExt cx="1098469" cy="418057"/>
          </a:xfrm>
        </p:grpSpPr>
        <p:sp>
          <p:nvSpPr>
            <p:cNvPr id="3277" name="Google Shape;270;p6">
              <a:extLst>
                <a:ext uri="{FF2B5EF4-FFF2-40B4-BE49-F238E27FC236}">
                  <a16:creationId xmlns:a16="http://schemas.microsoft.com/office/drawing/2014/main" id="{1A0FD97D-80A7-4AA3-BB22-7FF172DE7E13}"/>
                </a:ext>
              </a:extLst>
            </p:cNvPr>
            <p:cNvSpPr/>
            <p:nvPr/>
          </p:nvSpPr>
          <p:spPr>
            <a:xfrm>
              <a:off x="3921579" y="1591173"/>
              <a:ext cx="891368"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Pola-R-CHP (N=440)</a:t>
              </a:r>
              <a:endParaRPr sz="1200" kern="0" dirty="0">
                <a:solidFill>
                  <a:sysClr val="windowText" lastClr="000000"/>
                </a:solidFill>
                <a:latin typeface="Arial"/>
                <a:cs typeface="Arial"/>
                <a:sym typeface="Arial"/>
              </a:endParaRPr>
            </a:p>
          </p:txBody>
        </p:sp>
        <p:sp>
          <p:nvSpPr>
            <p:cNvPr id="3278" name="Google Shape;273;p6">
              <a:extLst>
                <a:ext uri="{FF2B5EF4-FFF2-40B4-BE49-F238E27FC236}">
                  <a16:creationId xmlns:a16="http://schemas.microsoft.com/office/drawing/2014/main" id="{181BBB5A-95A3-495D-AFDB-1B83DFE90C2B}"/>
                </a:ext>
              </a:extLst>
            </p:cNvPr>
            <p:cNvSpPr/>
            <p:nvPr/>
          </p:nvSpPr>
          <p:spPr>
            <a:xfrm>
              <a:off x="3921579" y="1749991"/>
              <a:ext cx="747081"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R-CHOP (N=439)</a:t>
              </a:r>
              <a:endParaRPr sz="1200" kern="0" dirty="0">
                <a:solidFill>
                  <a:sysClr val="windowText" lastClr="000000"/>
                </a:solidFill>
                <a:latin typeface="Arial"/>
                <a:cs typeface="Arial"/>
                <a:sym typeface="Arial"/>
              </a:endParaRPr>
            </a:p>
          </p:txBody>
        </p:sp>
        <p:grpSp>
          <p:nvGrpSpPr>
            <p:cNvPr id="3279" name="Google Shape;274;p6">
              <a:extLst>
                <a:ext uri="{FF2B5EF4-FFF2-40B4-BE49-F238E27FC236}">
                  <a16:creationId xmlns:a16="http://schemas.microsoft.com/office/drawing/2014/main" id="{6B02744D-F338-4927-B742-068C8BCF9ABD}"/>
                </a:ext>
              </a:extLst>
            </p:cNvPr>
            <p:cNvGrpSpPr/>
            <p:nvPr/>
          </p:nvGrpSpPr>
          <p:grpSpPr>
            <a:xfrm>
              <a:off x="3754483" y="1908579"/>
              <a:ext cx="76347" cy="76346"/>
              <a:chOff x="6452009" y="3201745"/>
              <a:chExt cx="123130" cy="76730"/>
            </a:xfrm>
          </p:grpSpPr>
          <p:cxnSp>
            <p:nvCxnSpPr>
              <p:cNvPr id="3283" name="Google Shape;275;p6">
                <a:extLst>
                  <a:ext uri="{FF2B5EF4-FFF2-40B4-BE49-F238E27FC236}">
                    <a16:creationId xmlns:a16="http://schemas.microsoft.com/office/drawing/2014/main" id="{7B0F14BF-9D4A-4B16-B4D6-37BEED6FB116}"/>
                  </a:ext>
                </a:extLst>
              </p:cNvPr>
              <p:cNvCxnSpPr/>
              <p:nvPr/>
            </p:nvCxnSpPr>
            <p:spPr>
              <a:xfrm rot="10800000">
                <a:off x="6452009" y="3240111"/>
                <a:ext cx="123130" cy="0"/>
              </a:xfrm>
              <a:prstGeom prst="straightConnector1">
                <a:avLst/>
              </a:prstGeom>
              <a:noFill/>
              <a:ln w="9525" cap="flat" cmpd="sng">
                <a:solidFill>
                  <a:srgbClr val="000000"/>
                </a:solidFill>
                <a:prstDash val="solid"/>
                <a:miter lim="800000"/>
                <a:headEnd type="none" w="sm" len="sm"/>
                <a:tailEnd type="none" w="sm" len="sm"/>
              </a:ln>
            </p:spPr>
          </p:cxnSp>
          <p:cxnSp>
            <p:nvCxnSpPr>
              <p:cNvPr id="3284" name="Google Shape;276;p6">
                <a:extLst>
                  <a:ext uri="{FF2B5EF4-FFF2-40B4-BE49-F238E27FC236}">
                    <a16:creationId xmlns:a16="http://schemas.microsoft.com/office/drawing/2014/main" id="{9D1C60A5-2519-4044-95B9-C6D9A65F03F9}"/>
                  </a:ext>
                </a:extLst>
              </p:cNvPr>
              <p:cNvCxnSpPr/>
              <p:nvPr/>
            </p:nvCxnSpPr>
            <p:spPr>
              <a:xfrm>
                <a:off x="6513574" y="3201745"/>
                <a:ext cx="0" cy="76730"/>
              </a:xfrm>
              <a:prstGeom prst="straightConnector1">
                <a:avLst/>
              </a:prstGeom>
              <a:noFill/>
              <a:ln w="9525" cap="flat" cmpd="sng">
                <a:solidFill>
                  <a:srgbClr val="000000"/>
                </a:solidFill>
                <a:prstDash val="solid"/>
                <a:miter lim="800000"/>
                <a:headEnd type="none" w="sm" len="sm"/>
                <a:tailEnd type="none" w="sm" len="sm"/>
              </a:ln>
            </p:spPr>
          </p:cxnSp>
        </p:grpSp>
        <p:sp>
          <p:nvSpPr>
            <p:cNvPr id="3280" name="Google Shape;277;p6">
              <a:extLst>
                <a:ext uri="{FF2B5EF4-FFF2-40B4-BE49-F238E27FC236}">
                  <a16:creationId xmlns:a16="http://schemas.microsoft.com/office/drawing/2014/main" id="{B228478F-2A6A-4AFC-B2F1-E06C53817663}"/>
                </a:ext>
              </a:extLst>
            </p:cNvPr>
            <p:cNvSpPr/>
            <p:nvPr/>
          </p:nvSpPr>
          <p:spPr>
            <a:xfrm>
              <a:off x="3921579" y="1901508"/>
              <a:ext cx="414257" cy="107722"/>
            </a:xfrm>
            <a:prstGeom prst="rect">
              <a:avLst/>
            </a:prstGeom>
            <a:noFill/>
            <a:ln>
              <a:noFill/>
            </a:ln>
          </p:spPr>
          <p:txBody>
            <a:bodyPr spcFirstLastPara="1" wrap="square" lIns="0" tIns="0" rIns="0" bIns="0" anchor="t"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Censored</a:t>
              </a:r>
              <a:endParaRPr sz="1320" kern="0" dirty="0">
                <a:solidFill>
                  <a:sysClr val="windowText" lastClr="000000"/>
                </a:solidFill>
                <a:latin typeface="Arial"/>
                <a:cs typeface="Arial"/>
                <a:sym typeface="Arial"/>
              </a:endParaRPr>
            </a:p>
          </p:txBody>
        </p:sp>
        <p:cxnSp>
          <p:nvCxnSpPr>
            <p:cNvPr id="3281" name="Google Shape;272;p6">
              <a:extLst>
                <a:ext uri="{FF2B5EF4-FFF2-40B4-BE49-F238E27FC236}">
                  <a16:creationId xmlns:a16="http://schemas.microsoft.com/office/drawing/2014/main" id="{665D6D8D-A2F3-4DD9-8392-808E8BB2C155}"/>
                </a:ext>
              </a:extLst>
            </p:cNvPr>
            <p:cNvCxnSpPr/>
            <p:nvPr/>
          </p:nvCxnSpPr>
          <p:spPr>
            <a:xfrm rot="10800000">
              <a:off x="3714478" y="1805768"/>
              <a:ext cx="152695" cy="0"/>
            </a:xfrm>
            <a:prstGeom prst="straightConnector1">
              <a:avLst/>
            </a:prstGeom>
            <a:noFill/>
            <a:ln w="19050" cap="flat" cmpd="sng">
              <a:solidFill>
                <a:schemeClr val="tx2"/>
              </a:solidFill>
              <a:prstDash val="solid"/>
              <a:round/>
              <a:headEnd type="none" w="sm" len="sm"/>
              <a:tailEnd type="none" w="sm" len="sm"/>
            </a:ln>
          </p:spPr>
        </p:cxnSp>
        <p:cxnSp>
          <p:nvCxnSpPr>
            <p:cNvPr id="3282" name="Google Shape;271;p6">
              <a:extLst>
                <a:ext uri="{FF2B5EF4-FFF2-40B4-BE49-F238E27FC236}">
                  <a16:creationId xmlns:a16="http://schemas.microsoft.com/office/drawing/2014/main" id="{63E19602-DD2A-4015-9EFF-3D097261C1E5}"/>
                </a:ext>
              </a:extLst>
            </p:cNvPr>
            <p:cNvCxnSpPr/>
            <p:nvPr/>
          </p:nvCxnSpPr>
          <p:spPr>
            <a:xfrm rot="10800000">
              <a:off x="3714478" y="1645033"/>
              <a:ext cx="152695" cy="0"/>
            </a:xfrm>
            <a:prstGeom prst="straightConnector1">
              <a:avLst/>
            </a:prstGeom>
            <a:noFill/>
            <a:ln w="19050" cap="flat" cmpd="sng">
              <a:solidFill>
                <a:srgbClr val="FF7000"/>
              </a:solidFill>
              <a:prstDash val="solid"/>
              <a:round/>
              <a:headEnd type="none" w="sm" len="sm"/>
              <a:tailEnd type="none" w="sm" len="sm"/>
            </a:ln>
          </p:spPr>
        </p:cxnSp>
      </p:grpSp>
    </p:spTree>
    <p:extLst>
      <p:ext uri="{BB962C8B-B14F-4D97-AF65-F5344CB8AC3E}">
        <p14:creationId xmlns:p14="http://schemas.microsoft.com/office/powerpoint/2010/main" val="788678092"/>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48194" name="Rectangle 2"/>
          <p:cNvSpPr>
            <a:spLocks noGrp="1" noChangeArrowheads="1"/>
          </p:cNvSpPr>
          <p:nvPr>
            <p:ph type="title"/>
          </p:nvPr>
        </p:nvSpPr>
        <p:spPr>
          <a:xfrm>
            <a:off x="609600" y="664600"/>
            <a:ext cx="10972800" cy="1143000"/>
          </a:xfrm>
        </p:spPr>
        <p:txBody>
          <a:bodyPr/>
          <a:lstStyle/>
          <a:p>
            <a:br>
              <a:rPr lang="en-US" sz="2400" b="0" dirty="0">
                <a:solidFill>
                  <a:schemeClr val="accent5">
                    <a:lumMod val="25000"/>
                  </a:schemeClr>
                </a:solidFill>
              </a:rPr>
            </a:br>
            <a:r>
              <a:rPr lang="en-US" sz="2400" b="0" dirty="0">
                <a:solidFill>
                  <a:schemeClr val="accent5">
                    <a:lumMod val="25000"/>
                  </a:schemeClr>
                </a:solidFill>
              </a:rPr>
              <a:t> </a:t>
            </a:r>
            <a:r>
              <a:rPr lang="en-US" sz="2400" dirty="0">
                <a:solidFill>
                  <a:schemeClr val="accent5">
                    <a:lumMod val="25000"/>
                  </a:schemeClr>
                </a:solidFill>
              </a:rPr>
              <a:t>Six‑Year Results from the Phase 3 RELEVANCE Study: Similar Outcomes for Previously Untreated FL Receiving </a:t>
            </a:r>
            <a:r>
              <a:rPr lang="en-US" sz="2400" dirty="0" err="1">
                <a:solidFill>
                  <a:schemeClr val="accent5">
                    <a:lumMod val="25000"/>
                  </a:schemeClr>
                </a:solidFill>
              </a:rPr>
              <a:t>Lenalidomide</a:t>
            </a:r>
            <a:r>
              <a:rPr lang="en-US" sz="2400" dirty="0">
                <a:solidFill>
                  <a:schemeClr val="accent5">
                    <a:lumMod val="25000"/>
                  </a:schemeClr>
                </a:solidFill>
              </a:rPr>
              <a:t> Plus Rituximab (R</a:t>
            </a:r>
            <a:r>
              <a:rPr lang="en-US" sz="2400" baseline="30000" dirty="0">
                <a:solidFill>
                  <a:schemeClr val="accent5">
                    <a:lumMod val="25000"/>
                  </a:schemeClr>
                </a:solidFill>
              </a:rPr>
              <a:t>2</a:t>
            </a:r>
            <a:r>
              <a:rPr lang="en-US" sz="2400" dirty="0">
                <a:solidFill>
                  <a:schemeClr val="accent5">
                    <a:lumMod val="25000"/>
                  </a:schemeClr>
                </a:solidFill>
              </a:rPr>
              <a:t>) versus R‑Chemotherapy Followed by R Maintenance </a:t>
            </a:r>
            <a:br>
              <a:rPr lang="en-US" sz="2400" dirty="0">
                <a:solidFill>
                  <a:schemeClr val="accent5">
                    <a:lumMod val="25000"/>
                  </a:schemeClr>
                </a:solidFill>
              </a:rPr>
            </a:br>
            <a:endParaRPr lang="en-US" sz="1867" dirty="0">
              <a:solidFill>
                <a:schemeClr val="accent5">
                  <a:lumMod val="25000"/>
                </a:schemeClr>
              </a:solidFill>
              <a:cs typeface="+mj-cs"/>
            </a:endParaRPr>
          </a:p>
        </p:txBody>
      </p:sp>
      <p:cxnSp>
        <p:nvCxnSpPr>
          <p:cNvPr id="3" name="Straight Connector 2"/>
          <p:cNvCxnSpPr>
            <a:cxnSpLocks noChangeShapeType="1"/>
          </p:cNvCxnSpPr>
          <p:nvPr/>
        </p:nvCxnSpPr>
        <p:spPr bwMode="auto">
          <a:xfrm>
            <a:off x="914403" y="1688000"/>
            <a:ext cx="10160000" cy="0"/>
          </a:xfrm>
          <a:prstGeom prst="line">
            <a:avLst/>
          </a:prstGeom>
          <a:noFill/>
          <a:ln w="50800">
            <a:solidFill>
              <a:schemeClr val="accent1"/>
            </a:solidFill>
            <a:round/>
            <a:headEnd/>
            <a:tailEnd/>
          </a:ln>
          <a:effectLst>
            <a:outerShdw blurRad="40000" dist="20000" dir="5400000" rotWithShape="0">
              <a:srgbClr val="000000">
                <a:alpha val="37999"/>
              </a:srgbClr>
            </a:outerShdw>
          </a:effectLst>
        </p:spPr>
      </p:cxnSp>
      <p:pic>
        <p:nvPicPr>
          <p:cNvPr id="4" name="Picture 3"/>
          <p:cNvPicPr>
            <a:picLocks noChangeAspect="1"/>
          </p:cNvPicPr>
          <p:nvPr/>
        </p:nvPicPr>
        <p:blipFill>
          <a:blip r:embed="rId3"/>
          <a:stretch>
            <a:fillRect/>
          </a:stretch>
        </p:blipFill>
        <p:spPr>
          <a:xfrm>
            <a:off x="160815" y="1995629"/>
            <a:ext cx="6033728" cy="4336435"/>
          </a:xfrm>
          <a:prstGeom prst="rect">
            <a:avLst/>
          </a:prstGeom>
        </p:spPr>
      </p:pic>
      <p:pic>
        <p:nvPicPr>
          <p:cNvPr id="5" name="Picture 4"/>
          <p:cNvPicPr>
            <a:picLocks noChangeAspect="1"/>
          </p:cNvPicPr>
          <p:nvPr/>
        </p:nvPicPr>
        <p:blipFill rotWithShape="1">
          <a:blip r:embed="rId4"/>
          <a:srcRect b="17858"/>
          <a:stretch/>
        </p:blipFill>
        <p:spPr>
          <a:xfrm>
            <a:off x="6101886" y="1859951"/>
            <a:ext cx="5751536" cy="2208000"/>
          </a:xfrm>
          <a:prstGeom prst="rect">
            <a:avLst/>
          </a:prstGeom>
        </p:spPr>
      </p:pic>
      <p:pic>
        <p:nvPicPr>
          <p:cNvPr id="6" name="Picture 5"/>
          <p:cNvPicPr>
            <a:picLocks noChangeAspect="1"/>
          </p:cNvPicPr>
          <p:nvPr/>
        </p:nvPicPr>
        <p:blipFill rotWithShape="1">
          <a:blip r:embed="rId5"/>
          <a:srcRect b="17858"/>
          <a:stretch/>
        </p:blipFill>
        <p:spPr>
          <a:xfrm>
            <a:off x="6304013" y="4218862"/>
            <a:ext cx="5549411" cy="2218716"/>
          </a:xfrm>
          <a:prstGeom prst="rect">
            <a:avLst/>
          </a:prstGeom>
        </p:spPr>
      </p:pic>
      <p:sp>
        <p:nvSpPr>
          <p:cNvPr id="7" name="Rectangle 6"/>
          <p:cNvSpPr/>
          <p:nvPr/>
        </p:nvSpPr>
        <p:spPr>
          <a:xfrm>
            <a:off x="6101885" y="3888892"/>
            <a:ext cx="1098312" cy="17908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14" tIns="45719" rIns="91414" bIns="45719" rtlCol="0" anchor="ctr"/>
          <a:lstStyle/>
          <a:p>
            <a:pPr algn="ctr" defTabSz="1215612" fontAlgn="auto">
              <a:spcBef>
                <a:spcPts val="0"/>
              </a:spcBef>
              <a:spcAft>
                <a:spcPts val="0"/>
              </a:spcAft>
            </a:pPr>
            <a:endParaRPr lang="en-US" sz="3200">
              <a:solidFill>
                <a:srgbClr val="FFFFFF"/>
              </a:solidFill>
              <a:latin typeface="Arial"/>
              <a:ea typeface="ＭＳ Ｐゴシック"/>
            </a:endParaRPr>
          </a:p>
        </p:txBody>
      </p:sp>
      <p:sp>
        <p:nvSpPr>
          <p:cNvPr id="10" name="Rectangle 9"/>
          <p:cNvSpPr/>
          <p:nvPr/>
        </p:nvSpPr>
        <p:spPr>
          <a:xfrm>
            <a:off x="6305086" y="6332092"/>
            <a:ext cx="1098312" cy="17908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14" tIns="45719" rIns="91414" bIns="45719" rtlCol="0" anchor="ctr"/>
          <a:lstStyle/>
          <a:p>
            <a:pPr algn="ctr" defTabSz="1215612" fontAlgn="auto">
              <a:spcBef>
                <a:spcPts val="0"/>
              </a:spcBef>
              <a:spcAft>
                <a:spcPts val="0"/>
              </a:spcAft>
            </a:pPr>
            <a:endParaRPr lang="en-US" sz="3200">
              <a:solidFill>
                <a:srgbClr val="FFFFFF"/>
              </a:solidFill>
              <a:latin typeface="Arial"/>
              <a:ea typeface="ＭＳ Ｐゴシック"/>
            </a:endParaRPr>
          </a:p>
        </p:txBody>
      </p:sp>
      <p:sp>
        <p:nvSpPr>
          <p:cNvPr id="8" name="TextBox 7"/>
          <p:cNvSpPr txBox="1"/>
          <p:nvPr/>
        </p:nvSpPr>
        <p:spPr>
          <a:xfrm>
            <a:off x="6231468" y="6417733"/>
            <a:ext cx="5740400" cy="420756"/>
          </a:xfrm>
          <a:prstGeom prst="rect">
            <a:avLst/>
          </a:prstGeom>
          <a:noFill/>
        </p:spPr>
        <p:txBody>
          <a:bodyPr wrap="square" rtlCol="0">
            <a:spAutoFit/>
          </a:bodyPr>
          <a:lstStyle/>
          <a:p>
            <a:pPr algn="r" defTabSz="1219188" eaLnBrk="0" hangingPunct="0">
              <a:spcBef>
                <a:spcPct val="50000"/>
              </a:spcBef>
            </a:pPr>
            <a:r>
              <a:rPr lang="en-US" sz="2134" dirty="0" err="1">
                <a:solidFill>
                  <a:srgbClr val="00003E"/>
                </a:solidFill>
                <a:latin typeface="Imago" pitchFamily="2" charset="0"/>
                <a:ea typeface="ＭＳ Ｐゴシック"/>
                <a:cs typeface="+mn-cs"/>
              </a:rPr>
              <a:t>Morschhauser</a:t>
            </a:r>
            <a:r>
              <a:rPr lang="en-US" sz="2134" dirty="0">
                <a:solidFill>
                  <a:srgbClr val="00003E"/>
                </a:solidFill>
                <a:latin typeface="Imago" pitchFamily="2" charset="0"/>
                <a:ea typeface="ＭＳ Ｐゴシック"/>
                <a:cs typeface="+mn-cs"/>
              </a:rPr>
              <a:t> F, et al J Clin Oncol 2022</a:t>
            </a:r>
          </a:p>
        </p:txBody>
      </p:sp>
    </p:spTree>
    <p:extLst>
      <p:ext uri="{BB962C8B-B14F-4D97-AF65-F5344CB8AC3E}">
        <p14:creationId xmlns:p14="http://schemas.microsoft.com/office/powerpoint/2010/main" val="360500565"/>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a:extLst>
              <a:ext uri="{FF2B5EF4-FFF2-40B4-BE49-F238E27FC236}">
                <a16:creationId xmlns:a16="http://schemas.microsoft.com/office/drawing/2014/main" id="{5BDA5F91-DD0F-4F59-950A-7D31C1C04AA7}"/>
              </a:ext>
            </a:extLst>
          </p:cNvPr>
          <p:cNvSpPr/>
          <p:nvPr/>
        </p:nvSpPr>
        <p:spPr>
          <a:xfrm>
            <a:off x="611167" y="2145790"/>
            <a:ext cx="4716120" cy="1611661"/>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i="1" dirty="0">
              <a:solidFill>
                <a:srgbClr val="FFFFFF"/>
              </a:solidFill>
              <a:latin typeface="Arial" panose="020B0604020202020204"/>
            </a:endParaRPr>
          </a:p>
        </p:txBody>
      </p:sp>
      <p:sp>
        <p:nvSpPr>
          <p:cNvPr id="93" name="Rectangle 92">
            <a:extLst>
              <a:ext uri="{FF2B5EF4-FFF2-40B4-BE49-F238E27FC236}">
                <a16:creationId xmlns:a16="http://schemas.microsoft.com/office/drawing/2014/main" id="{BA6AEC0D-6F24-4A5C-BB26-E33ED720802B}"/>
              </a:ext>
            </a:extLst>
          </p:cNvPr>
          <p:cNvSpPr/>
          <p:nvPr/>
        </p:nvSpPr>
        <p:spPr>
          <a:xfrm>
            <a:off x="5552830" y="2266728"/>
            <a:ext cx="6126264" cy="1490722"/>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86374" tIns="518240" rIns="86374" bIns="86374" rtlCol="0" anchor="t"/>
          <a:lstStyle/>
          <a:p>
            <a:pPr marL="342786" indent="-342786" defTabSz="1096912">
              <a:buClr>
                <a:srgbClr val="0066CC"/>
              </a:buClr>
              <a:buFont typeface="Arial" panose="020B0604020202020204" pitchFamily="34" charset="0"/>
              <a:buChar char="•"/>
            </a:pPr>
            <a:endParaRPr lang="en-GB" sz="1919" dirty="0">
              <a:solidFill>
                <a:srgbClr val="000000"/>
              </a:solidFill>
              <a:latin typeface="Arial" panose="020B0604020202020204"/>
            </a:endParaRPr>
          </a:p>
        </p:txBody>
      </p:sp>
      <p:sp>
        <p:nvSpPr>
          <p:cNvPr id="5" name="Text Placeholder 4">
            <a:extLst>
              <a:ext uri="{FF2B5EF4-FFF2-40B4-BE49-F238E27FC236}">
                <a16:creationId xmlns:a16="http://schemas.microsoft.com/office/drawing/2014/main" id="{236D709D-9BEC-9346-BEAE-035D28E19614}"/>
              </a:ext>
            </a:extLst>
          </p:cNvPr>
          <p:cNvSpPr>
            <a:spLocks noGrp="1"/>
          </p:cNvSpPr>
          <p:nvPr>
            <p:ph type="body" sz="quarter" idx="11"/>
          </p:nvPr>
        </p:nvSpPr>
        <p:spPr>
          <a:xfrm>
            <a:off x="528769" y="6259600"/>
            <a:ext cx="11150323" cy="360000"/>
          </a:xfrm>
        </p:spPr>
        <p:txBody>
          <a:bodyPr/>
          <a:lstStyle/>
          <a:p>
            <a:pPr algn="r"/>
            <a:r>
              <a:rPr lang="en-GB" dirty="0"/>
              <a:t>1. Dreyling M, et al. J Clin Oncol 2017;35:3898–3905; 2. Budde LE, et al. Lancet Oncol 2022;23:1055–1065.</a:t>
            </a:r>
          </a:p>
        </p:txBody>
      </p:sp>
      <p:sp>
        <p:nvSpPr>
          <p:cNvPr id="49" name="Text Placeholder 83">
            <a:extLst>
              <a:ext uri="{FF2B5EF4-FFF2-40B4-BE49-F238E27FC236}">
                <a16:creationId xmlns:a16="http://schemas.microsoft.com/office/drawing/2014/main" id="{96775586-2628-49B7-BE82-A20DCE22D64D}"/>
              </a:ext>
            </a:extLst>
          </p:cNvPr>
          <p:cNvSpPr>
            <a:spLocks noGrp="1"/>
          </p:cNvSpPr>
          <p:nvPr>
            <p:ph type="body" sz="quarter" idx="10"/>
          </p:nvPr>
        </p:nvSpPr>
        <p:spPr>
          <a:xfrm>
            <a:off x="645328" y="2524492"/>
            <a:ext cx="4510060" cy="1229856"/>
          </a:xfrm>
        </p:spPr>
        <p:txBody>
          <a:bodyPr/>
          <a:lstStyle/>
          <a:p>
            <a:pPr>
              <a:spcAft>
                <a:spcPts val="533"/>
              </a:spcAft>
            </a:pPr>
            <a:r>
              <a:rPr lang="en-GB" sz="1598" dirty="0"/>
              <a:t>FL Grade 1–3a</a:t>
            </a:r>
          </a:p>
          <a:p>
            <a:pPr>
              <a:spcAft>
                <a:spcPts val="533"/>
              </a:spcAft>
            </a:pPr>
            <a:r>
              <a:rPr lang="en-GB" sz="1598" dirty="0"/>
              <a:t>ECOG PS 0–1</a:t>
            </a:r>
          </a:p>
          <a:p>
            <a:pPr>
              <a:spcAft>
                <a:spcPts val="533"/>
              </a:spcAft>
            </a:pPr>
            <a:r>
              <a:rPr lang="en-GB" sz="1598" dirty="0"/>
              <a:t>≥2 prior therapies including </a:t>
            </a:r>
            <a:r>
              <a:rPr lang="en-GB" sz="1598" dirty="0">
                <a:solidFill>
                  <a:srgbClr val="000000"/>
                </a:solidFill>
                <a:latin typeface="Arial" panose="020B0604020202020204"/>
              </a:rPr>
              <a:t>an anti-CD20 antibody and an alkylator </a:t>
            </a:r>
          </a:p>
        </p:txBody>
      </p:sp>
      <p:sp>
        <p:nvSpPr>
          <p:cNvPr id="82" name="Rounded Rectangle 2015">
            <a:extLst>
              <a:ext uri="{FF2B5EF4-FFF2-40B4-BE49-F238E27FC236}">
                <a16:creationId xmlns:a16="http://schemas.microsoft.com/office/drawing/2014/main" id="{9F1C8146-630B-4CC8-B875-3810977C2C1C}"/>
              </a:ext>
            </a:extLst>
          </p:cNvPr>
          <p:cNvSpPr/>
          <p:nvPr/>
        </p:nvSpPr>
        <p:spPr>
          <a:xfrm>
            <a:off x="611167" y="2056939"/>
            <a:ext cx="4716120" cy="363571"/>
          </a:xfrm>
          <a:prstGeom prst="round1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598" b="1" dirty="0">
                <a:solidFill>
                  <a:srgbClr val="FFFFFF"/>
                </a:solidFill>
                <a:latin typeface="Arial" panose="020B0604020202020204"/>
              </a:rPr>
              <a:t>Key inclusion criteria</a:t>
            </a:r>
            <a:endParaRPr lang="en-GB" sz="1598" b="1" dirty="0">
              <a:solidFill>
                <a:srgbClr val="FFFFFF"/>
              </a:solidFill>
              <a:latin typeface="Arial" panose="020B0604020202020204"/>
            </a:endParaRPr>
          </a:p>
        </p:txBody>
      </p:sp>
      <p:sp>
        <p:nvSpPr>
          <p:cNvPr id="90" name="Text Placeholder 5">
            <a:extLst>
              <a:ext uri="{FF2B5EF4-FFF2-40B4-BE49-F238E27FC236}">
                <a16:creationId xmlns:a16="http://schemas.microsoft.com/office/drawing/2014/main" id="{BC118E3D-1B04-45B1-8321-223EEF5BD1F3}"/>
              </a:ext>
            </a:extLst>
          </p:cNvPr>
          <p:cNvSpPr txBox="1">
            <a:spLocks/>
          </p:cNvSpPr>
          <p:nvPr/>
        </p:nvSpPr>
        <p:spPr>
          <a:xfrm>
            <a:off x="5615289" y="2083052"/>
            <a:ext cx="6004420" cy="1573738"/>
          </a:xfrm>
          <a:prstGeom prst="rect">
            <a:avLst/>
          </a:prstGeom>
        </p:spPr>
        <p:txBody>
          <a:bodyPr lIns="86374" tIns="475054" rIns="86374" bIns="0"/>
          <a:lstStyle>
            <a:lvl1pPr marL="176952" indent="-176952" algn="l" rtl="0" eaLnBrk="1" fontAlgn="base" hangingPunct="1">
              <a:spcBef>
                <a:spcPts val="0"/>
              </a:spcBef>
              <a:spcAft>
                <a:spcPts val="600"/>
              </a:spcAft>
              <a:buClr>
                <a:schemeClr val="accent6"/>
              </a:buClr>
              <a:buFont typeface="Arial" pitchFamily="34" charset="0"/>
              <a:buChar char="•"/>
              <a:tabLst>
                <a:tab pos="171671" algn="l"/>
              </a:tabLst>
              <a:defRPr sz="1800" kern="1200">
                <a:solidFill>
                  <a:schemeClr val="tx1"/>
                </a:solidFill>
                <a:latin typeface="+mn-lt"/>
                <a:ea typeface="+mn-ea"/>
                <a:cs typeface="Arial" pitchFamily="34" charset="0"/>
              </a:defRPr>
            </a:lvl1pPr>
            <a:lvl2pPr marL="422567" indent="-231092" algn="l" rtl="0" eaLnBrk="1" fontAlgn="base" hangingPunct="1">
              <a:spcBef>
                <a:spcPts val="0"/>
              </a:spcBef>
              <a:spcAft>
                <a:spcPts val="600"/>
              </a:spcAft>
              <a:buClr>
                <a:schemeClr val="accent6"/>
              </a:buClr>
              <a:buFont typeface="Arial" pitchFamily="34" charset="0"/>
              <a:buChar char="–"/>
              <a:defRPr sz="1600" kern="1200">
                <a:solidFill>
                  <a:schemeClr val="tx1"/>
                </a:solidFill>
                <a:latin typeface="+mn-lt"/>
                <a:ea typeface="+mn-ea"/>
                <a:cs typeface="Arial" pitchFamily="34" charset="0"/>
              </a:defRPr>
            </a:lvl2pPr>
            <a:lvl3pPr marL="608761" indent="-182230" algn="l" rtl="0" eaLnBrk="1" fontAlgn="base" hangingPunct="1">
              <a:spcBef>
                <a:spcPts val="0"/>
              </a:spcBef>
              <a:spcAft>
                <a:spcPts val="600"/>
              </a:spcAft>
              <a:buClr>
                <a:schemeClr val="accent6"/>
              </a:buClr>
              <a:buFont typeface="Arial" pitchFamily="34" charset="0"/>
              <a:buChar char="•"/>
              <a:defRPr sz="1400" kern="1200">
                <a:solidFill>
                  <a:schemeClr val="tx1"/>
                </a:solidFill>
                <a:latin typeface="+mn-lt"/>
                <a:ea typeface="+mn-ea"/>
                <a:cs typeface="Arial" pitchFamily="34" charset="0"/>
              </a:defRPr>
            </a:lvl3pPr>
            <a:lvl4pPr marL="789674" indent="-175632" algn="l" rtl="0" eaLnBrk="1" fontAlgn="base" hangingPunct="1">
              <a:spcBef>
                <a:spcPts val="0"/>
              </a:spcBef>
              <a:spcAft>
                <a:spcPts val="600"/>
              </a:spcAft>
              <a:buClr>
                <a:schemeClr val="accent6"/>
              </a:buClr>
              <a:buFont typeface="Arial" pitchFamily="34" charset="0"/>
              <a:buChar char="•"/>
              <a:defRPr sz="1400" kern="1200">
                <a:solidFill>
                  <a:schemeClr val="tx1"/>
                </a:solidFill>
                <a:latin typeface="+mn-lt"/>
                <a:ea typeface="+mn-ea"/>
                <a:cs typeface="Arial" pitchFamily="34" charset="0"/>
              </a:defRPr>
            </a:lvl4pPr>
            <a:lvl5pPr marL="1711401" indent="-190156" algn="l" rtl="0" eaLnBrk="1" fontAlgn="base" hangingPunct="1">
              <a:spcBef>
                <a:spcPct val="20000"/>
              </a:spcBef>
              <a:spcAft>
                <a:spcPct val="0"/>
              </a:spcAft>
              <a:buFont typeface="Arial" charset="0"/>
              <a:buChar char="»"/>
              <a:defRPr sz="1667" kern="1200">
                <a:solidFill>
                  <a:schemeClr val="tx1"/>
                </a:solidFill>
                <a:latin typeface="Arial" pitchFamily="34" charset="0"/>
                <a:ea typeface="+mn-ea"/>
                <a:cs typeface="Arial" pitchFamily="34" charset="0"/>
              </a:defRPr>
            </a:lvl5pPr>
            <a:lvl6pPr marL="2091711"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6pPr>
            <a:lvl7pPr marL="2472023"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7pPr>
            <a:lvl8pPr marL="2852336"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8pPr>
            <a:lvl9pPr marL="3232645"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9pPr>
          </a:lstStyle>
          <a:p>
            <a:pPr marL="212273" indent="-212273" defTabSz="1096912">
              <a:spcAft>
                <a:spcPts val="533"/>
              </a:spcAft>
              <a:buClr>
                <a:srgbClr val="0B41CD"/>
              </a:buClr>
              <a:tabLst>
                <a:tab pos="205937" algn="l"/>
              </a:tabLst>
            </a:pPr>
            <a:r>
              <a:rPr lang="en-GB" sz="1598" dirty="0">
                <a:solidFill>
                  <a:srgbClr val="000000"/>
                </a:solidFill>
                <a:latin typeface="Arial" panose="020B0604020202020204"/>
              </a:rPr>
              <a:t>Study met its primary endpoint: 60% CR rate versus 14% historical control (p&lt;0.0001)</a:t>
            </a:r>
            <a:r>
              <a:rPr lang="en-GB" sz="1598" baseline="30000" dirty="0">
                <a:solidFill>
                  <a:srgbClr val="000000"/>
                </a:solidFill>
                <a:latin typeface="Arial" panose="020B0604020202020204"/>
              </a:rPr>
              <a:t>1,2</a:t>
            </a:r>
            <a:endParaRPr lang="en-GB" sz="1598" dirty="0">
              <a:solidFill>
                <a:srgbClr val="000000"/>
              </a:solidFill>
              <a:latin typeface="Arial" panose="020B0604020202020204"/>
            </a:endParaRPr>
          </a:p>
          <a:p>
            <a:pPr marL="212273" indent="-212273" defTabSz="1096912">
              <a:spcAft>
                <a:spcPts val="533"/>
              </a:spcAft>
              <a:buClr>
                <a:srgbClr val="0B41CD"/>
              </a:buClr>
              <a:tabLst>
                <a:tab pos="205937" algn="l"/>
              </a:tabLst>
            </a:pPr>
            <a:r>
              <a:rPr lang="en-GB" sz="1598" dirty="0">
                <a:solidFill>
                  <a:srgbClr val="000000"/>
                </a:solidFill>
                <a:latin typeface="Arial" panose="020B0604020202020204"/>
              </a:rPr>
              <a:t>Updated efficacy and safety analysis with median 28.3 months of follow up (10 months after the previous report)</a:t>
            </a:r>
          </a:p>
        </p:txBody>
      </p:sp>
      <p:sp>
        <p:nvSpPr>
          <p:cNvPr id="94" name="Rounded Rectangle 2015">
            <a:extLst>
              <a:ext uri="{FF2B5EF4-FFF2-40B4-BE49-F238E27FC236}">
                <a16:creationId xmlns:a16="http://schemas.microsoft.com/office/drawing/2014/main" id="{50EFA411-A577-4EF9-B95F-532085261D40}"/>
              </a:ext>
            </a:extLst>
          </p:cNvPr>
          <p:cNvSpPr/>
          <p:nvPr/>
        </p:nvSpPr>
        <p:spPr>
          <a:xfrm>
            <a:off x="5552830" y="2065096"/>
            <a:ext cx="6126263" cy="372076"/>
          </a:xfrm>
          <a:prstGeom prst="round1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679" b="1" dirty="0">
                <a:solidFill>
                  <a:srgbClr val="FFFFFF"/>
                </a:solidFill>
                <a:latin typeface="Arial" panose="020B0604020202020204"/>
              </a:rPr>
              <a:t>Data analysis</a:t>
            </a:r>
            <a:endParaRPr lang="en-GB" sz="1679" b="1" dirty="0">
              <a:solidFill>
                <a:srgbClr val="FFFFFF"/>
              </a:solidFill>
              <a:latin typeface="Arial" panose="020B0604020202020204"/>
            </a:endParaRPr>
          </a:p>
        </p:txBody>
      </p:sp>
      <p:sp>
        <p:nvSpPr>
          <p:cNvPr id="89" name="Right Triangle 88">
            <a:extLst>
              <a:ext uri="{FF2B5EF4-FFF2-40B4-BE49-F238E27FC236}">
                <a16:creationId xmlns:a16="http://schemas.microsoft.com/office/drawing/2014/main" id="{F72F0C3F-0900-4BAA-BC9C-6335B5FEE769}"/>
              </a:ext>
            </a:extLst>
          </p:cNvPr>
          <p:cNvSpPr/>
          <p:nvPr/>
        </p:nvSpPr>
        <p:spPr>
          <a:xfrm flipH="1">
            <a:off x="8553039" y="2236387"/>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sp>
        <p:nvSpPr>
          <p:cNvPr id="83" name="Right Triangle 82">
            <a:extLst>
              <a:ext uri="{FF2B5EF4-FFF2-40B4-BE49-F238E27FC236}">
                <a16:creationId xmlns:a16="http://schemas.microsoft.com/office/drawing/2014/main" id="{F3B10837-2E24-4F9F-9215-309A49C3445A}"/>
              </a:ext>
            </a:extLst>
          </p:cNvPr>
          <p:cNvSpPr/>
          <p:nvPr/>
        </p:nvSpPr>
        <p:spPr>
          <a:xfrm flipH="1">
            <a:off x="2205303" y="2217714"/>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86" name="Right Triangle 85">
            <a:extLst>
              <a:ext uri="{FF2B5EF4-FFF2-40B4-BE49-F238E27FC236}">
                <a16:creationId xmlns:a16="http://schemas.microsoft.com/office/drawing/2014/main" id="{BFB416A8-784B-4CB6-8A51-1DEAC822009F}"/>
              </a:ext>
            </a:extLst>
          </p:cNvPr>
          <p:cNvSpPr/>
          <p:nvPr/>
        </p:nvSpPr>
        <p:spPr>
          <a:xfrm flipH="1">
            <a:off x="2900105" y="5610415"/>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9" name="Rectangle 8">
            <a:extLst>
              <a:ext uri="{FF2B5EF4-FFF2-40B4-BE49-F238E27FC236}">
                <a16:creationId xmlns:a16="http://schemas.microsoft.com/office/drawing/2014/main" id="{99407E48-C71F-798F-F198-57E629F1187B}"/>
              </a:ext>
            </a:extLst>
          </p:cNvPr>
          <p:cNvSpPr/>
          <p:nvPr/>
        </p:nvSpPr>
        <p:spPr>
          <a:xfrm>
            <a:off x="611166" y="3892224"/>
            <a:ext cx="11083736" cy="2320604"/>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i="1" dirty="0">
              <a:solidFill>
                <a:srgbClr val="FFFFFF"/>
              </a:solidFill>
              <a:latin typeface="Arial" panose="020B0604020202020204"/>
            </a:endParaRPr>
          </a:p>
        </p:txBody>
      </p:sp>
      <p:sp>
        <p:nvSpPr>
          <p:cNvPr id="10" name="Rounded Rectangle 2015">
            <a:extLst>
              <a:ext uri="{FF2B5EF4-FFF2-40B4-BE49-F238E27FC236}">
                <a16:creationId xmlns:a16="http://schemas.microsoft.com/office/drawing/2014/main" id="{C083CB02-1496-9604-C8D5-A1711E705558}"/>
              </a:ext>
            </a:extLst>
          </p:cNvPr>
          <p:cNvSpPr/>
          <p:nvPr/>
        </p:nvSpPr>
        <p:spPr>
          <a:xfrm>
            <a:off x="611164" y="3829446"/>
            <a:ext cx="11083736" cy="372074"/>
          </a:xfrm>
          <a:prstGeom prst="round1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598" b="1" dirty="0">
                <a:solidFill>
                  <a:srgbClr val="FFFFFF"/>
                </a:solidFill>
                <a:latin typeface="Arial" panose="020B0604020202020204"/>
              </a:rPr>
              <a:t>Mosunetuzumab administration</a:t>
            </a:r>
            <a:endParaRPr lang="en-GB" sz="1598" b="1" dirty="0">
              <a:solidFill>
                <a:srgbClr val="FFFFFF"/>
              </a:solidFill>
              <a:latin typeface="Arial" panose="020B0604020202020204"/>
            </a:endParaRPr>
          </a:p>
        </p:txBody>
      </p:sp>
      <p:sp>
        <p:nvSpPr>
          <p:cNvPr id="32" name="Text Placeholder 83">
            <a:extLst>
              <a:ext uri="{FF2B5EF4-FFF2-40B4-BE49-F238E27FC236}">
                <a16:creationId xmlns:a16="http://schemas.microsoft.com/office/drawing/2014/main" id="{39EB2A8D-CEFB-1714-A8DF-3177FAD509FF}"/>
              </a:ext>
            </a:extLst>
          </p:cNvPr>
          <p:cNvSpPr txBox="1">
            <a:spLocks/>
          </p:cNvSpPr>
          <p:nvPr/>
        </p:nvSpPr>
        <p:spPr>
          <a:xfrm>
            <a:off x="645325" y="4233141"/>
            <a:ext cx="5993059" cy="1819729"/>
          </a:xfrm>
          <a:prstGeom prst="rect">
            <a:avLst/>
          </a:prstGeom>
        </p:spPr>
        <p:txBody>
          <a:bodyPr lIns="95971" tIns="0" rIns="95971" bIns="0"/>
          <a:lstStyle>
            <a:lvl1pPr marL="159257" indent="-159257" algn="l" rtl="0" eaLnBrk="1" fontAlgn="base" hangingPunct="1">
              <a:spcBef>
                <a:spcPts val="0"/>
              </a:spcBef>
              <a:spcAft>
                <a:spcPts val="540"/>
              </a:spcAft>
              <a:buClr>
                <a:schemeClr val="tx2"/>
              </a:buClr>
              <a:buFont typeface="Arial" pitchFamily="34" charset="0"/>
              <a:buChar char="•"/>
              <a:tabLst>
                <a:tab pos="154504" algn="l"/>
              </a:tabLst>
              <a:defRPr sz="1600" kern="1200">
                <a:solidFill>
                  <a:schemeClr val="tx1"/>
                </a:solidFill>
                <a:latin typeface="+mn-lt"/>
                <a:ea typeface="+mn-ea"/>
                <a:cs typeface="Arial" pitchFamily="34" charset="0"/>
              </a:defRPr>
            </a:lvl1pPr>
            <a:lvl2pPr marL="380310" indent="-207983" algn="l" rtl="0" eaLnBrk="1" fontAlgn="base" hangingPunct="1">
              <a:spcBef>
                <a:spcPts val="0"/>
              </a:spcBef>
              <a:spcAft>
                <a:spcPts val="540"/>
              </a:spcAft>
              <a:buClr>
                <a:schemeClr val="tx2"/>
              </a:buClr>
              <a:buFont typeface="Arial" pitchFamily="34" charset="0"/>
              <a:buChar char="–"/>
              <a:defRPr sz="1400" kern="1200">
                <a:solidFill>
                  <a:schemeClr val="tx1"/>
                </a:solidFill>
                <a:latin typeface="+mn-lt"/>
                <a:ea typeface="+mn-ea"/>
                <a:cs typeface="Arial" pitchFamily="34" charset="0"/>
              </a:defRPr>
            </a:lvl2pPr>
            <a:lvl3pPr marL="547885" indent="-164007" algn="l" rtl="0" eaLnBrk="1" fontAlgn="base" hangingPunct="1">
              <a:spcBef>
                <a:spcPts val="0"/>
              </a:spcBef>
              <a:spcAft>
                <a:spcPts val="540"/>
              </a:spcAft>
              <a:buClr>
                <a:schemeClr val="tx2"/>
              </a:buClr>
              <a:buFont typeface="Arial" pitchFamily="34" charset="0"/>
              <a:buChar char="•"/>
              <a:defRPr sz="1200" kern="1200">
                <a:solidFill>
                  <a:schemeClr val="tx1"/>
                </a:solidFill>
                <a:latin typeface="+mn-lt"/>
                <a:ea typeface="+mn-ea"/>
                <a:cs typeface="Arial" pitchFamily="34" charset="0"/>
              </a:defRPr>
            </a:lvl3pPr>
            <a:lvl4pPr marL="710707" indent="-158069" algn="l" rtl="0" eaLnBrk="1" fontAlgn="base" hangingPunct="1">
              <a:spcBef>
                <a:spcPts val="0"/>
              </a:spcBef>
              <a:spcAft>
                <a:spcPts val="540"/>
              </a:spcAft>
              <a:buClr>
                <a:schemeClr val="accent6"/>
              </a:buClr>
              <a:buFont typeface="Arial" pitchFamily="34" charset="0"/>
              <a:buChar char="•"/>
              <a:defRPr sz="1260" kern="1200">
                <a:solidFill>
                  <a:schemeClr val="tx1"/>
                </a:solidFill>
                <a:latin typeface="+mn-lt"/>
                <a:ea typeface="+mn-ea"/>
                <a:cs typeface="Arial" pitchFamily="34" charset="0"/>
              </a:defRPr>
            </a:lvl4pPr>
            <a:lvl5pPr marL="1540261" indent="-171140"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2540"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4821"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102"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09381"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IV mosunetuzumab administered in 21-day cycles </a:t>
            </a:r>
            <a:br>
              <a:rPr lang="en-GB" sz="1598" dirty="0">
                <a:solidFill>
                  <a:srgbClr val="000000"/>
                </a:solidFill>
                <a:latin typeface="Arial" panose="020B0604020202020204"/>
              </a:rPr>
            </a:br>
            <a:r>
              <a:rPr lang="en-GB" sz="1598" dirty="0">
                <a:solidFill>
                  <a:srgbClr val="000000"/>
                </a:solidFill>
                <a:latin typeface="Arial" panose="020B0604020202020204"/>
              </a:rPr>
              <a:t>with step-up dosing in C1</a:t>
            </a:r>
          </a:p>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Fixed-duration treatment: 8 cycles if CR after C8; 17 cycles </a:t>
            </a:r>
            <a:br>
              <a:rPr lang="en-GB" sz="1598" dirty="0">
                <a:solidFill>
                  <a:srgbClr val="000000"/>
                </a:solidFill>
                <a:latin typeface="Arial" panose="020B0604020202020204"/>
              </a:rPr>
            </a:br>
            <a:r>
              <a:rPr lang="en-GB" sz="1598" dirty="0">
                <a:solidFill>
                  <a:srgbClr val="000000"/>
                </a:solidFill>
                <a:latin typeface="Arial" panose="020B0604020202020204"/>
              </a:rPr>
              <a:t>if PR/SD after C8</a:t>
            </a:r>
          </a:p>
          <a:p>
            <a:pPr marL="212273" indent="-212273" defTabSz="1218792">
              <a:spcAft>
                <a:spcPts val="533"/>
              </a:spcAft>
              <a:buClr>
                <a:srgbClr val="0B41CD"/>
              </a:buClr>
              <a:tabLst>
                <a:tab pos="205937" algn="l"/>
              </a:tabLst>
            </a:pPr>
            <a:r>
              <a:rPr lang="en-GB" sz="1598" dirty="0">
                <a:solidFill>
                  <a:srgbClr val="000000"/>
                </a:solidFill>
                <a:latin typeface="Arial"/>
                <a:ea typeface="Arial"/>
                <a:cs typeface="Arial"/>
                <a:sym typeface="Arial"/>
              </a:rPr>
              <a:t>Re-treatment with mosunetuzumab</a:t>
            </a:r>
            <a:r>
              <a:rPr lang="en-GB" sz="1598" dirty="0">
                <a:solidFill>
                  <a:srgbClr val="000000"/>
                </a:solidFill>
                <a:latin typeface="Arial" panose="020B0604020202020204"/>
              </a:rPr>
              <a:t> </a:t>
            </a:r>
            <a:r>
              <a:rPr lang="en-GB" sz="1598" dirty="0">
                <a:solidFill>
                  <a:srgbClr val="000000"/>
                </a:solidFill>
                <a:latin typeface="Arial"/>
                <a:ea typeface="Arial"/>
                <a:cs typeface="Arial"/>
                <a:sym typeface="Arial"/>
              </a:rPr>
              <a:t>permitted at relapse for patients who achieved CR</a:t>
            </a:r>
            <a:endParaRPr lang="en-GB" sz="1466" dirty="0">
              <a:solidFill>
                <a:srgbClr val="000000"/>
              </a:solidFill>
              <a:latin typeface="Arial" panose="020B0604020202020204"/>
              <a:ea typeface="Arial"/>
              <a:cs typeface="Arial"/>
              <a:sym typeface="Arial"/>
            </a:endParaRPr>
          </a:p>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No mandatory hospitalization</a:t>
            </a:r>
          </a:p>
        </p:txBody>
      </p:sp>
      <p:grpSp>
        <p:nvGrpSpPr>
          <p:cNvPr id="13" name="Group 12">
            <a:extLst>
              <a:ext uri="{FF2B5EF4-FFF2-40B4-BE49-F238E27FC236}">
                <a16:creationId xmlns:a16="http://schemas.microsoft.com/office/drawing/2014/main" id="{CCED118C-5FA0-4924-830C-1CBE0A83CD85}"/>
              </a:ext>
            </a:extLst>
          </p:cNvPr>
          <p:cNvGrpSpPr/>
          <p:nvPr/>
        </p:nvGrpSpPr>
        <p:grpSpPr>
          <a:xfrm>
            <a:off x="6854636" y="4381700"/>
            <a:ext cx="4430213" cy="1596118"/>
            <a:chOff x="5441728" y="3150654"/>
            <a:chExt cx="3323685" cy="1197457"/>
          </a:xfrm>
        </p:grpSpPr>
        <p:cxnSp>
          <p:nvCxnSpPr>
            <p:cNvPr id="26" name="Google Shape;139;p11">
              <a:extLst>
                <a:ext uri="{FF2B5EF4-FFF2-40B4-BE49-F238E27FC236}">
                  <a16:creationId xmlns:a16="http://schemas.microsoft.com/office/drawing/2014/main" id="{F06C8ACB-90D9-6C61-0369-D3089A5024A8}"/>
                </a:ext>
              </a:extLst>
            </p:cNvPr>
            <p:cNvCxnSpPr>
              <a:cxnSpLocks/>
            </p:cNvCxnSpPr>
            <p:nvPr/>
          </p:nvCxnSpPr>
          <p:spPr>
            <a:xfrm>
              <a:off x="6228861" y="3316013"/>
              <a:ext cx="0" cy="849620"/>
            </a:xfrm>
            <a:prstGeom prst="straightConnector1">
              <a:avLst/>
            </a:prstGeom>
            <a:noFill/>
            <a:ln w="19050" cap="flat" cmpd="sng">
              <a:solidFill>
                <a:srgbClr val="000000"/>
              </a:solidFill>
              <a:prstDash val="solid"/>
              <a:round/>
              <a:headEnd type="none" w="sm" len="sm"/>
              <a:tailEnd type="triangle" w="med" len="med"/>
            </a:ln>
          </p:spPr>
        </p:cxnSp>
        <p:sp>
          <p:nvSpPr>
            <p:cNvPr id="95" name="Right Triangle 94">
              <a:extLst>
                <a:ext uri="{FF2B5EF4-FFF2-40B4-BE49-F238E27FC236}">
                  <a16:creationId xmlns:a16="http://schemas.microsoft.com/office/drawing/2014/main" id="{F805F98A-DACF-471F-99CC-D96C601CA4AB}"/>
                </a:ext>
              </a:extLst>
            </p:cNvPr>
            <p:cNvSpPr/>
            <p:nvPr/>
          </p:nvSpPr>
          <p:spPr>
            <a:xfrm flipH="1">
              <a:off x="6427242" y="3154013"/>
              <a:ext cx="2333369"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cxnSp>
          <p:nvCxnSpPr>
            <p:cNvPr id="25" name="Google Shape;138;p11">
              <a:extLst>
                <a:ext uri="{FF2B5EF4-FFF2-40B4-BE49-F238E27FC236}">
                  <a16:creationId xmlns:a16="http://schemas.microsoft.com/office/drawing/2014/main" id="{7B3C0030-E5B3-1854-D31C-E5A0584204FA}"/>
                </a:ext>
              </a:extLst>
            </p:cNvPr>
            <p:cNvCxnSpPr>
              <a:cxnSpLocks/>
            </p:cNvCxnSpPr>
            <p:nvPr/>
          </p:nvCxnSpPr>
          <p:spPr>
            <a:xfrm>
              <a:off x="6530915" y="3245655"/>
              <a:ext cx="0" cy="926886"/>
            </a:xfrm>
            <a:prstGeom prst="straightConnector1">
              <a:avLst/>
            </a:prstGeom>
            <a:noFill/>
            <a:ln w="19050" cap="flat" cmpd="sng">
              <a:solidFill>
                <a:srgbClr val="000000"/>
              </a:solidFill>
              <a:prstDash val="solid"/>
              <a:round/>
              <a:headEnd type="none" w="sm" len="sm"/>
              <a:tailEnd type="triangle" w="med" len="med"/>
            </a:ln>
          </p:spPr>
        </p:cxnSp>
        <p:cxnSp>
          <p:nvCxnSpPr>
            <p:cNvPr id="27" name="Google Shape;140;p11">
              <a:extLst>
                <a:ext uri="{FF2B5EF4-FFF2-40B4-BE49-F238E27FC236}">
                  <a16:creationId xmlns:a16="http://schemas.microsoft.com/office/drawing/2014/main" id="{32908F4A-60A5-506E-0739-7F6EF705D482}"/>
                </a:ext>
              </a:extLst>
            </p:cNvPr>
            <p:cNvCxnSpPr>
              <a:cxnSpLocks/>
            </p:cNvCxnSpPr>
            <p:nvPr/>
          </p:nvCxnSpPr>
          <p:spPr>
            <a:xfrm>
              <a:off x="8154587" y="3246028"/>
              <a:ext cx="0" cy="926513"/>
            </a:xfrm>
            <a:prstGeom prst="straightConnector1">
              <a:avLst/>
            </a:prstGeom>
            <a:noFill/>
            <a:ln w="19050" cap="flat" cmpd="sng">
              <a:solidFill>
                <a:srgbClr val="000000"/>
              </a:solidFill>
              <a:prstDash val="solid"/>
              <a:round/>
              <a:headEnd type="none" w="sm" len="sm"/>
              <a:tailEnd type="triangle" w="med" len="med"/>
            </a:ln>
          </p:spPr>
        </p:cxnSp>
        <p:sp>
          <p:nvSpPr>
            <p:cNvPr id="15" name="Google Shape;128;p11">
              <a:extLst>
                <a:ext uri="{FF2B5EF4-FFF2-40B4-BE49-F238E27FC236}">
                  <a16:creationId xmlns:a16="http://schemas.microsoft.com/office/drawing/2014/main" id="{DBE8BBE8-A9B0-0CC8-B332-E3608E9496E7}"/>
                </a:ext>
              </a:extLst>
            </p:cNvPr>
            <p:cNvSpPr/>
            <p:nvPr/>
          </p:nvSpPr>
          <p:spPr>
            <a:xfrm>
              <a:off x="5823041"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C1</a:t>
              </a:r>
              <a:endParaRPr sz="2399" dirty="0">
                <a:solidFill>
                  <a:srgbClr val="000000"/>
                </a:solidFill>
                <a:latin typeface="Arial" panose="020B0604020202020204"/>
                <a:cs typeface="+mn-cs"/>
              </a:endParaRPr>
            </a:p>
          </p:txBody>
        </p:sp>
        <p:sp>
          <p:nvSpPr>
            <p:cNvPr id="16" name="Google Shape;129;p11">
              <a:extLst>
                <a:ext uri="{FF2B5EF4-FFF2-40B4-BE49-F238E27FC236}">
                  <a16:creationId xmlns:a16="http://schemas.microsoft.com/office/drawing/2014/main" id="{7D1943B1-D718-90C0-8C43-993AC4DB05B6}"/>
                </a:ext>
              </a:extLst>
            </p:cNvPr>
            <p:cNvSpPr/>
            <p:nvPr/>
          </p:nvSpPr>
          <p:spPr>
            <a:xfrm>
              <a:off x="7159397"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C3</a:t>
              </a:r>
              <a:endParaRPr sz="2399" dirty="0">
                <a:solidFill>
                  <a:srgbClr val="000000"/>
                </a:solidFill>
                <a:latin typeface="Arial" panose="020B0604020202020204"/>
                <a:cs typeface="+mn-cs"/>
              </a:endParaRPr>
            </a:p>
          </p:txBody>
        </p:sp>
        <p:sp>
          <p:nvSpPr>
            <p:cNvPr id="19" name="Google Shape;132;p11">
              <a:extLst>
                <a:ext uri="{FF2B5EF4-FFF2-40B4-BE49-F238E27FC236}">
                  <a16:creationId xmlns:a16="http://schemas.microsoft.com/office/drawing/2014/main" id="{EC296769-4922-6FC4-4A5F-BF9C9FEF89D8}"/>
                </a:ext>
              </a:extLst>
            </p:cNvPr>
            <p:cNvSpPr/>
            <p:nvPr/>
          </p:nvSpPr>
          <p:spPr>
            <a:xfrm>
              <a:off x="8117413"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C8/17</a:t>
              </a:r>
              <a:endParaRPr sz="2399" dirty="0">
                <a:solidFill>
                  <a:srgbClr val="000000"/>
                </a:solidFill>
                <a:latin typeface="Arial" panose="020B0604020202020204"/>
                <a:cs typeface="+mn-cs"/>
              </a:endParaRPr>
            </a:p>
          </p:txBody>
        </p:sp>
        <p:sp>
          <p:nvSpPr>
            <p:cNvPr id="20" name="Google Shape;133;p11">
              <a:extLst>
                <a:ext uri="{FF2B5EF4-FFF2-40B4-BE49-F238E27FC236}">
                  <a16:creationId xmlns:a16="http://schemas.microsoft.com/office/drawing/2014/main" id="{2024EB9D-CB8A-0606-3DFE-71A68E1F4495}"/>
                </a:ext>
              </a:extLst>
            </p:cNvPr>
            <p:cNvSpPr/>
            <p:nvPr/>
          </p:nvSpPr>
          <p:spPr>
            <a:xfrm>
              <a:off x="8105108" y="3244387"/>
              <a:ext cx="602581" cy="229015"/>
            </a:xfrm>
            <a:prstGeom prst="rect">
              <a:avLst/>
            </a:prstGeom>
            <a:solidFill>
              <a:schemeClr val="accent3"/>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D1: 30mg </a:t>
              </a:r>
              <a:endParaRPr sz="2399" dirty="0">
                <a:solidFill>
                  <a:srgbClr val="000000"/>
                </a:solidFill>
                <a:latin typeface="Arial" panose="020B0604020202020204"/>
                <a:cs typeface="+mn-cs"/>
              </a:endParaRPr>
            </a:p>
          </p:txBody>
        </p:sp>
        <p:cxnSp>
          <p:nvCxnSpPr>
            <p:cNvPr id="21" name="Google Shape;134;p11">
              <a:extLst>
                <a:ext uri="{FF2B5EF4-FFF2-40B4-BE49-F238E27FC236}">
                  <a16:creationId xmlns:a16="http://schemas.microsoft.com/office/drawing/2014/main" id="{79343E68-40A8-E6FA-12E6-FDE28ACCF7FD}"/>
                </a:ext>
              </a:extLst>
            </p:cNvPr>
            <p:cNvCxnSpPr>
              <a:stCxn id="16" idx="3"/>
              <a:endCxn id="19" idx="1"/>
            </p:cNvCxnSpPr>
            <p:nvPr/>
          </p:nvCxnSpPr>
          <p:spPr>
            <a:xfrm>
              <a:off x="7807397" y="4256275"/>
              <a:ext cx="310016" cy="0"/>
            </a:xfrm>
            <a:prstGeom prst="straightConnector1">
              <a:avLst/>
            </a:prstGeom>
            <a:noFill/>
            <a:ln w="19050" cap="flat" cmpd="sng">
              <a:solidFill>
                <a:srgbClr val="000000"/>
              </a:solidFill>
              <a:prstDash val="dot"/>
              <a:round/>
              <a:headEnd type="none" w="sm" len="sm"/>
              <a:tailEnd type="triangle" w="med" len="med"/>
            </a:ln>
          </p:spPr>
        </p:cxnSp>
        <p:sp>
          <p:nvSpPr>
            <p:cNvPr id="22" name="Google Shape;135;p11">
              <a:extLst>
                <a:ext uri="{FF2B5EF4-FFF2-40B4-BE49-F238E27FC236}">
                  <a16:creationId xmlns:a16="http://schemas.microsoft.com/office/drawing/2014/main" id="{C7F199D8-F71A-4201-D33F-0B94DE594B48}"/>
                </a:ext>
              </a:extLst>
            </p:cNvPr>
            <p:cNvSpPr/>
            <p:nvPr/>
          </p:nvSpPr>
          <p:spPr>
            <a:xfrm>
              <a:off x="5701904" y="3150654"/>
              <a:ext cx="660723" cy="229015"/>
            </a:xfrm>
            <a:prstGeom prst="rect">
              <a:avLst/>
            </a:prstGeom>
            <a:solidFill>
              <a:schemeClr val="tx2"/>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FFFFFF"/>
                  </a:solidFill>
                  <a:latin typeface="Arial"/>
                  <a:ea typeface="Arial"/>
                  <a:cs typeface="Arial"/>
                  <a:sym typeface="Arial"/>
                </a:rPr>
                <a:t>D15: 60mg</a:t>
              </a:r>
              <a:endParaRPr sz="2399" dirty="0">
                <a:solidFill>
                  <a:srgbClr val="FFFFFF"/>
                </a:solidFill>
                <a:latin typeface="Arial" panose="020B0604020202020204"/>
                <a:cs typeface="+mn-cs"/>
              </a:endParaRPr>
            </a:p>
          </p:txBody>
        </p:sp>
        <p:cxnSp>
          <p:nvCxnSpPr>
            <p:cNvPr id="23" name="Google Shape;136;p11">
              <a:extLst>
                <a:ext uri="{FF2B5EF4-FFF2-40B4-BE49-F238E27FC236}">
                  <a16:creationId xmlns:a16="http://schemas.microsoft.com/office/drawing/2014/main" id="{AFD0B2CA-1004-9042-33E0-399C7ADC5F53}"/>
                </a:ext>
              </a:extLst>
            </p:cNvPr>
            <p:cNvCxnSpPr/>
            <p:nvPr/>
          </p:nvCxnSpPr>
          <p:spPr>
            <a:xfrm>
              <a:off x="5825890" y="4015741"/>
              <a:ext cx="0" cy="149891"/>
            </a:xfrm>
            <a:prstGeom prst="straightConnector1">
              <a:avLst/>
            </a:prstGeom>
            <a:noFill/>
            <a:ln w="19050" cap="flat" cmpd="sng">
              <a:solidFill>
                <a:srgbClr val="000000"/>
              </a:solidFill>
              <a:prstDash val="solid"/>
              <a:round/>
              <a:headEnd type="none" w="sm" len="sm"/>
              <a:tailEnd type="triangle" w="med" len="med"/>
            </a:ln>
          </p:spPr>
        </p:cxnSp>
        <p:cxnSp>
          <p:nvCxnSpPr>
            <p:cNvPr id="24" name="Google Shape;137;p11">
              <a:extLst>
                <a:ext uri="{FF2B5EF4-FFF2-40B4-BE49-F238E27FC236}">
                  <a16:creationId xmlns:a16="http://schemas.microsoft.com/office/drawing/2014/main" id="{7BE85141-1D81-C8BD-B93D-B92B3E05D24A}"/>
                </a:ext>
              </a:extLst>
            </p:cNvPr>
            <p:cNvCxnSpPr>
              <a:cxnSpLocks/>
            </p:cNvCxnSpPr>
            <p:nvPr/>
          </p:nvCxnSpPr>
          <p:spPr>
            <a:xfrm>
              <a:off x="6033493" y="3652714"/>
              <a:ext cx="0" cy="512918"/>
            </a:xfrm>
            <a:prstGeom prst="straightConnector1">
              <a:avLst/>
            </a:prstGeom>
            <a:noFill/>
            <a:ln w="19050" cap="flat" cmpd="sng">
              <a:solidFill>
                <a:srgbClr val="000000"/>
              </a:solidFill>
              <a:prstDash val="solid"/>
              <a:round/>
              <a:headEnd type="none" w="sm" len="sm"/>
              <a:tailEnd type="triangle" w="med" len="med"/>
            </a:ln>
          </p:spPr>
        </p:cxnSp>
        <p:sp>
          <p:nvSpPr>
            <p:cNvPr id="28" name="Google Shape;141;p11">
              <a:extLst>
                <a:ext uri="{FF2B5EF4-FFF2-40B4-BE49-F238E27FC236}">
                  <a16:creationId xmlns:a16="http://schemas.microsoft.com/office/drawing/2014/main" id="{E5F694BC-8C16-EF14-D201-523FAC390956}"/>
                </a:ext>
              </a:extLst>
            </p:cNvPr>
            <p:cNvSpPr/>
            <p:nvPr/>
          </p:nvSpPr>
          <p:spPr>
            <a:xfrm>
              <a:off x="5441728" y="3794682"/>
              <a:ext cx="547917" cy="229015"/>
            </a:xfrm>
            <a:prstGeom prst="rect">
              <a:avLst/>
            </a:prstGeom>
            <a:solidFill>
              <a:srgbClr val="C6D5FC"/>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000000"/>
                  </a:solidFill>
                  <a:latin typeface="Arial"/>
                  <a:ea typeface="Arial"/>
                  <a:cs typeface="Arial"/>
                  <a:sym typeface="Arial"/>
                </a:rPr>
                <a:t>D1: 1mg</a:t>
              </a:r>
              <a:endParaRPr sz="1400" dirty="0">
                <a:solidFill>
                  <a:srgbClr val="000000"/>
                </a:solidFill>
                <a:latin typeface="Arial"/>
                <a:ea typeface="Arial"/>
                <a:cs typeface="Arial"/>
                <a:sym typeface="Arial"/>
              </a:endParaRPr>
            </a:p>
          </p:txBody>
        </p:sp>
        <p:sp>
          <p:nvSpPr>
            <p:cNvPr id="31" name="Google Shape;135;p11">
              <a:extLst>
                <a:ext uri="{FF2B5EF4-FFF2-40B4-BE49-F238E27FC236}">
                  <a16:creationId xmlns:a16="http://schemas.microsoft.com/office/drawing/2014/main" id="{A9B55A36-43B1-8469-0227-C91463238EDB}"/>
                </a:ext>
              </a:extLst>
            </p:cNvPr>
            <p:cNvSpPr/>
            <p:nvPr/>
          </p:nvSpPr>
          <p:spPr>
            <a:xfrm>
              <a:off x="6435631" y="3150654"/>
              <a:ext cx="660724" cy="229015"/>
            </a:xfrm>
            <a:prstGeom prst="rect">
              <a:avLst/>
            </a:prstGeom>
            <a:solidFill>
              <a:schemeClr val="tx2"/>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FFFFFF"/>
                  </a:solidFill>
                  <a:latin typeface="Arial"/>
                  <a:ea typeface="Arial"/>
                  <a:cs typeface="Arial"/>
                  <a:sym typeface="Arial"/>
                </a:rPr>
                <a:t>D1: 60mg</a:t>
              </a:r>
              <a:endParaRPr sz="2399" dirty="0">
                <a:solidFill>
                  <a:srgbClr val="FFFFFF"/>
                </a:solidFill>
                <a:latin typeface="Arial" panose="020B0604020202020204"/>
                <a:cs typeface="+mn-cs"/>
              </a:endParaRPr>
            </a:p>
          </p:txBody>
        </p:sp>
        <p:sp>
          <p:nvSpPr>
            <p:cNvPr id="35" name="Google Shape;129;p11">
              <a:extLst>
                <a:ext uri="{FF2B5EF4-FFF2-40B4-BE49-F238E27FC236}">
                  <a16:creationId xmlns:a16="http://schemas.microsoft.com/office/drawing/2014/main" id="{54B3272F-4E15-4DF7-B1B7-A5A98E84B80B}"/>
                </a:ext>
              </a:extLst>
            </p:cNvPr>
            <p:cNvSpPr/>
            <p:nvPr/>
          </p:nvSpPr>
          <p:spPr>
            <a:xfrm>
              <a:off x="6487597"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C2</a:t>
              </a:r>
              <a:endParaRPr sz="2399" dirty="0">
                <a:solidFill>
                  <a:srgbClr val="000000"/>
                </a:solidFill>
                <a:latin typeface="Arial" panose="020B0604020202020204"/>
                <a:cs typeface="+mn-cs"/>
              </a:endParaRPr>
            </a:p>
          </p:txBody>
        </p:sp>
        <p:cxnSp>
          <p:nvCxnSpPr>
            <p:cNvPr id="40" name="Google Shape;140;p11">
              <a:extLst>
                <a:ext uri="{FF2B5EF4-FFF2-40B4-BE49-F238E27FC236}">
                  <a16:creationId xmlns:a16="http://schemas.microsoft.com/office/drawing/2014/main" id="{ABCE58CD-C3C7-4595-8DDE-9F6499E88C68}"/>
                </a:ext>
              </a:extLst>
            </p:cNvPr>
            <p:cNvCxnSpPr>
              <a:cxnSpLocks/>
            </p:cNvCxnSpPr>
            <p:nvPr/>
          </p:nvCxnSpPr>
          <p:spPr>
            <a:xfrm>
              <a:off x="7205217" y="3246028"/>
              <a:ext cx="0" cy="926513"/>
            </a:xfrm>
            <a:prstGeom prst="straightConnector1">
              <a:avLst/>
            </a:prstGeom>
            <a:noFill/>
            <a:ln w="19050" cap="flat" cmpd="sng">
              <a:solidFill>
                <a:srgbClr val="000000"/>
              </a:solidFill>
              <a:prstDash val="solid"/>
              <a:round/>
              <a:headEnd type="none" w="sm" len="sm"/>
              <a:tailEnd type="triangle" w="med" len="med"/>
            </a:ln>
          </p:spPr>
        </p:cxnSp>
        <p:sp>
          <p:nvSpPr>
            <p:cNvPr id="41" name="Google Shape;133;p11">
              <a:extLst>
                <a:ext uri="{FF2B5EF4-FFF2-40B4-BE49-F238E27FC236}">
                  <a16:creationId xmlns:a16="http://schemas.microsoft.com/office/drawing/2014/main" id="{702299FA-1CF5-472F-8CD8-9D5D9F46EF21}"/>
                </a:ext>
              </a:extLst>
            </p:cNvPr>
            <p:cNvSpPr/>
            <p:nvPr/>
          </p:nvSpPr>
          <p:spPr>
            <a:xfrm>
              <a:off x="7150276" y="3244387"/>
              <a:ext cx="602581" cy="229015"/>
            </a:xfrm>
            <a:prstGeom prst="rect">
              <a:avLst/>
            </a:prstGeom>
            <a:solidFill>
              <a:schemeClr val="accent3"/>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D1: 30mg </a:t>
              </a:r>
              <a:endParaRPr sz="2399" dirty="0">
                <a:solidFill>
                  <a:srgbClr val="000000"/>
                </a:solidFill>
                <a:latin typeface="Arial" panose="020B0604020202020204"/>
                <a:cs typeface="+mn-cs"/>
              </a:endParaRPr>
            </a:p>
          </p:txBody>
        </p:sp>
        <p:sp>
          <p:nvSpPr>
            <p:cNvPr id="18" name="Google Shape;131;p11">
              <a:extLst>
                <a:ext uri="{FF2B5EF4-FFF2-40B4-BE49-F238E27FC236}">
                  <a16:creationId xmlns:a16="http://schemas.microsoft.com/office/drawing/2014/main" id="{75546A8A-6A55-3106-77DD-4179A742AA01}"/>
                </a:ext>
              </a:extLst>
            </p:cNvPr>
            <p:cNvSpPr/>
            <p:nvPr/>
          </p:nvSpPr>
          <p:spPr>
            <a:xfrm>
              <a:off x="5567370" y="3472431"/>
              <a:ext cx="618326" cy="229015"/>
            </a:xfrm>
            <a:prstGeom prst="rect">
              <a:avLst/>
            </a:prstGeom>
            <a:solidFill>
              <a:srgbClr val="C6D5FC"/>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000000"/>
                  </a:solidFill>
                  <a:latin typeface="Arial"/>
                  <a:ea typeface="Arial"/>
                  <a:cs typeface="Arial"/>
                  <a:sym typeface="Arial"/>
                </a:rPr>
                <a:t>D8: 2mg</a:t>
              </a:r>
              <a:endParaRPr sz="2399" dirty="0">
                <a:solidFill>
                  <a:srgbClr val="000000"/>
                </a:solidFill>
                <a:latin typeface="Arial" panose="020B0604020202020204"/>
                <a:cs typeface="+mn-cs"/>
              </a:endParaRPr>
            </a:p>
          </p:txBody>
        </p:sp>
      </p:grpSp>
      <p:sp>
        <p:nvSpPr>
          <p:cNvPr id="45" name="Right Triangle 44">
            <a:extLst>
              <a:ext uri="{FF2B5EF4-FFF2-40B4-BE49-F238E27FC236}">
                <a16:creationId xmlns:a16="http://schemas.microsoft.com/office/drawing/2014/main" id="{63E68EA3-2D16-4390-927C-F2D4CDB38CB2}"/>
              </a:ext>
            </a:extLst>
          </p:cNvPr>
          <p:cNvSpPr/>
          <p:nvPr/>
        </p:nvSpPr>
        <p:spPr>
          <a:xfrm flipH="1">
            <a:off x="7374926" y="3918706"/>
            <a:ext cx="4306714" cy="291115"/>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grpSp>
        <p:nvGrpSpPr>
          <p:cNvPr id="6" name="Group 5">
            <a:extLst>
              <a:ext uri="{FF2B5EF4-FFF2-40B4-BE49-F238E27FC236}">
                <a16:creationId xmlns:a16="http://schemas.microsoft.com/office/drawing/2014/main" id="{758B240A-E034-44A0-AE8A-E5F9B93AE22F}"/>
              </a:ext>
            </a:extLst>
          </p:cNvPr>
          <p:cNvGrpSpPr/>
          <p:nvPr/>
        </p:nvGrpSpPr>
        <p:grpSpPr>
          <a:xfrm>
            <a:off x="611164" y="1529393"/>
            <a:ext cx="11083739" cy="454481"/>
            <a:chOff x="1100711" y="-1266"/>
            <a:chExt cx="3548323" cy="340966"/>
          </a:xfrm>
        </p:grpSpPr>
        <p:sp>
          <p:nvSpPr>
            <p:cNvPr id="42" name="Rounded Rectangle 2015">
              <a:extLst>
                <a:ext uri="{FF2B5EF4-FFF2-40B4-BE49-F238E27FC236}">
                  <a16:creationId xmlns:a16="http://schemas.microsoft.com/office/drawing/2014/main" id="{AC60374E-2573-4328-835E-9D8F9E454EE5}"/>
                </a:ext>
              </a:extLst>
            </p:cNvPr>
            <p:cNvSpPr/>
            <p:nvPr/>
          </p:nvSpPr>
          <p:spPr>
            <a:xfrm>
              <a:off x="1100711" y="-1266"/>
              <a:ext cx="3538182" cy="330490"/>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Pivotal, single-arm, multicenter, Phase II expansion in patients with R/R FL and ≥2 prior therapies</a:t>
              </a:r>
            </a:p>
          </p:txBody>
        </p:sp>
        <p:sp>
          <p:nvSpPr>
            <p:cNvPr id="43" name="Right Triangle 42">
              <a:extLst>
                <a:ext uri="{FF2B5EF4-FFF2-40B4-BE49-F238E27FC236}">
                  <a16:creationId xmlns:a16="http://schemas.microsoft.com/office/drawing/2014/main" id="{5B818F31-1486-48C5-A7DF-F71401C2FA40}"/>
                </a:ext>
              </a:extLst>
            </p:cNvPr>
            <p:cNvSpPr/>
            <p:nvPr/>
          </p:nvSpPr>
          <p:spPr>
            <a:xfrm flipH="1">
              <a:off x="2315665" y="177700"/>
              <a:ext cx="2333369"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sp>
        <p:nvSpPr>
          <p:cNvPr id="3" name="TextBox 2">
            <a:extLst>
              <a:ext uri="{FF2B5EF4-FFF2-40B4-BE49-F238E27FC236}">
                <a16:creationId xmlns:a16="http://schemas.microsoft.com/office/drawing/2014/main" id="{99791158-857E-ABDA-0ABA-23F039DA302D}"/>
              </a:ext>
            </a:extLst>
          </p:cNvPr>
          <p:cNvSpPr txBox="1"/>
          <p:nvPr/>
        </p:nvSpPr>
        <p:spPr>
          <a:xfrm>
            <a:off x="528776" y="6274816"/>
            <a:ext cx="4608121" cy="461665"/>
          </a:xfrm>
          <a:prstGeom prst="rect">
            <a:avLst/>
          </a:prstGeom>
          <a:noFill/>
        </p:spPr>
        <p:txBody>
          <a:bodyPr wrap="square" rtlCol="0">
            <a:spAutoFit/>
          </a:bodyPr>
          <a:lstStyle/>
          <a:p>
            <a:pPr algn="ctr" defTabSz="1219188" eaLnBrk="0" hangingPunct="0">
              <a:spcBef>
                <a:spcPct val="50000"/>
              </a:spcBef>
            </a:pPr>
            <a:r>
              <a:rPr lang="en-US" sz="2400" dirty="0">
                <a:solidFill>
                  <a:srgbClr val="544F4F">
                    <a:lumMod val="50000"/>
                  </a:srgbClr>
                </a:solidFill>
                <a:latin typeface="Arial" panose="020B0604020202020204"/>
                <a:cs typeface="+mn-cs"/>
              </a:rPr>
              <a:t>Bartlett, N et al. ASH 2022</a:t>
            </a:r>
          </a:p>
        </p:txBody>
      </p:sp>
      <p:sp>
        <p:nvSpPr>
          <p:cNvPr id="7" name="Title 1">
            <a:extLst>
              <a:ext uri="{FF2B5EF4-FFF2-40B4-BE49-F238E27FC236}">
                <a16:creationId xmlns:a16="http://schemas.microsoft.com/office/drawing/2014/main" id="{AB89D430-B961-A4BB-8F49-4815C4F48C6F}"/>
              </a:ext>
            </a:extLst>
          </p:cNvPr>
          <p:cNvSpPr>
            <a:spLocks noGrp="1"/>
          </p:cNvSpPr>
          <p:nvPr>
            <p:ph type="title"/>
          </p:nvPr>
        </p:nvSpPr>
        <p:spPr>
          <a:xfrm>
            <a:off x="397011" y="241936"/>
            <a:ext cx="11437357" cy="907252"/>
          </a:xfrm>
        </p:spPr>
        <p:txBody>
          <a:bodyPr/>
          <a:lstStyle/>
          <a:p>
            <a:r>
              <a:rPr lang="en-GB" sz="3200" dirty="0" err="1"/>
              <a:t>Mosunetuzumab</a:t>
            </a:r>
            <a:r>
              <a:rPr lang="en-GB" sz="3200" dirty="0"/>
              <a:t> Monotherapy: Update from Pivotal Phase II Study in Relapsed/Refractory Follicular Lymphoma </a:t>
            </a:r>
            <a:endParaRPr lang="en-GB" sz="3199" dirty="0"/>
          </a:p>
        </p:txBody>
      </p:sp>
    </p:spTree>
    <p:extLst>
      <p:ext uri="{BB962C8B-B14F-4D97-AF65-F5344CB8AC3E}">
        <p14:creationId xmlns:p14="http://schemas.microsoft.com/office/powerpoint/2010/main" val="28505777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FD7E60-7301-4E6F-B9AE-CFAF6DD9C1F0}"/>
              </a:ext>
            </a:extLst>
          </p:cNvPr>
          <p:cNvSpPr>
            <a:spLocks noGrp="1"/>
          </p:cNvSpPr>
          <p:nvPr>
            <p:ph type="title"/>
          </p:nvPr>
        </p:nvSpPr>
        <p:spPr>
          <a:xfrm>
            <a:off x="528321" y="241926"/>
            <a:ext cx="10751245" cy="907252"/>
          </a:xfrm>
        </p:spPr>
        <p:txBody>
          <a:bodyPr/>
          <a:lstStyle/>
          <a:p>
            <a:r>
              <a:rPr lang="en-GB" sz="3200" dirty="0" err="1"/>
              <a:t>Mosunetuzumab</a:t>
            </a:r>
            <a:r>
              <a:rPr lang="en-GB" sz="3200" dirty="0"/>
              <a:t> Monotherapy: Response Rates</a:t>
            </a:r>
            <a:endParaRPr lang="en-GB" sz="3199" dirty="0"/>
          </a:p>
        </p:txBody>
      </p:sp>
      <p:sp>
        <p:nvSpPr>
          <p:cNvPr id="19" name="Text Placeholder 18">
            <a:extLst>
              <a:ext uri="{FF2B5EF4-FFF2-40B4-BE49-F238E27FC236}">
                <a16:creationId xmlns:a16="http://schemas.microsoft.com/office/drawing/2014/main" id="{8EEC0A13-8B2A-4672-92CA-304875B6AF4E}"/>
              </a:ext>
            </a:extLst>
          </p:cNvPr>
          <p:cNvSpPr>
            <a:spLocks noGrp="1"/>
          </p:cNvSpPr>
          <p:nvPr>
            <p:ph type="body" sz="quarter" idx="12"/>
          </p:nvPr>
        </p:nvSpPr>
        <p:spPr/>
        <p:txBody>
          <a:bodyPr/>
          <a:lstStyle/>
          <a:p>
            <a:r>
              <a:rPr lang="en-ZA" sz="1067" dirty="0">
                <a:solidFill>
                  <a:srgbClr val="000000"/>
                </a:solidFill>
              </a:rPr>
              <a:t>1. Budde LE, et al. Lancet Oncol 2022;23(8):1055–1065.</a:t>
            </a:r>
            <a:endParaRPr lang="en-ZA" sz="1067" dirty="0"/>
          </a:p>
        </p:txBody>
      </p:sp>
      <p:graphicFrame>
        <p:nvGraphicFramePr>
          <p:cNvPr id="8" name="Table 4">
            <a:extLst>
              <a:ext uri="{FF2B5EF4-FFF2-40B4-BE49-F238E27FC236}">
                <a16:creationId xmlns:a16="http://schemas.microsoft.com/office/drawing/2014/main" id="{02D7BB77-DAFA-4759-97D9-9B23DAA3053D}"/>
              </a:ext>
            </a:extLst>
          </p:cNvPr>
          <p:cNvGraphicFramePr>
            <a:graphicFrameLocks noGrp="1"/>
          </p:cNvGraphicFramePr>
          <p:nvPr/>
        </p:nvGraphicFramePr>
        <p:xfrm>
          <a:off x="528769" y="1661764"/>
          <a:ext cx="11133480" cy="1981098"/>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6267602">
                  <a:extLst>
                    <a:ext uri="{9D8B030D-6E8A-4147-A177-3AD203B41FA5}">
                      <a16:colId xmlns:a16="http://schemas.microsoft.com/office/drawing/2014/main" val="3689395612"/>
                    </a:ext>
                  </a:extLst>
                </a:gridCol>
                <a:gridCol w="4865878">
                  <a:extLst>
                    <a:ext uri="{9D8B030D-6E8A-4147-A177-3AD203B41FA5}">
                      <a16:colId xmlns:a16="http://schemas.microsoft.com/office/drawing/2014/main" val="1396133316"/>
                    </a:ext>
                  </a:extLst>
                </a:gridCol>
              </a:tblGrid>
              <a:tr h="694910">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a:lnSpc>
                          <a:spcPct val="100000"/>
                        </a:lnSpc>
                        <a:spcAft>
                          <a:spcPts val="200"/>
                        </a:spcAft>
                      </a:pPr>
                      <a:r>
                        <a:rPr lang="en-GB" sz="1900" dirty="0">
                          <a:latin typeface="+mn-lt"/>
                        </a:rPr>
                        <a:t>Efficacy endpoint in the overall population</a:t>
                      </a:r>
                      <a:br>
                        <a:rPr lang="en-GB" sz="1900" dirty="0">
                          <a:latin typeface="+mn-lt"/>
                        </a:rPr>
                      </a:br>
                      <a:r>
                        <a:rPr lang="en-GB" sz="1900" dirty="0">
                          <a:latin typeface="+mn-lt"/>
                        </a:rPr>
                        <a:t>by investigator assessment; % (95% CI)</a:t>
                      </a:r>
                    </a:p>
                  </a:txBody>
                  <a:tcPr marL="109694" marR="109694" marT="54847" marB="54847" anchor="ctr">
                    <a:lnL w="6350" cap="flat" cmpd="sng" algn="ctr">
                      <a:noFill/>
                      <a:prstDash val="solid"/>
                      <a:miter lim="800000"/>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900" b="1" dirty="0">
                          <a:solidFill>
                            <a:schemeClr val="bg1"/>
                          </a:solidFill>
                          <a:latin typeface="Arial" panose="020B0604020202020204" pitchFamily="34" charset="0"/>
                          <a:cs typeface="Arial" panose="020B0604020202020204" pitchFamily="34" charset="0"/>
                        </a:rPr>
                        <a:t>N=90</a:t>
                      </a:r>
                      <a:endParaRPr kumimoji="0" lang="en-US" sz="19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88792322"/>
                  </a:ext>
                </a:extLst>
              </a:tr>
              <a:tr h="643094">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1900" b="1" kern="1200" dirty="0">
                          <a:solidFill>
                            <a:schemeClr val="tx1"/>
                          </a:solidFill>
                          <a:latin typeface="+mj-lt"/>
                          <a:cs typeface="Arial" panose="020B0604020202020204" pitchFamily="34" charset="0"/>
                        </a:rPr>
                        <a:t>ORR</a:t>
                      </a:r>
                    </a:p>
                  </a:txBody>
                  <a:tcPr marL="109694" marR="109694" marT="54847" marB="54847" anchor="ctr">
                    <a:lnL w="19050" cap="flat" cmpd="sng" algn="ctr">
                      <a:noFill/>
                      <a:prstDash val="solid"/>
                      <a:round/>
                      <a:headEnd type="none" w="med" len="med"/>
                      <a:tailEnd type="none" w="med" len="med"/>
                    </a:lnL>
                    <a:lnR w="19050" cap="flat" cmpd="sng" algn="ctr">
                      <a:solidFill>
                        <a:schemeClr val="tx2"/>
                      </a:solid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200"/>
                        </a:spcAft>
                        <a:buClrTx/>
                        <a:buSzTx/>
                        <a:buFontTx/>
                        <a:buNone/>
                        <a:tabLst/>
                        <a:defRPr/>
                      </a:pPr>
                      <a:r>
                        <a:rPr lang="en-US" sz="1900" b="1" dirty="0">
                          <a:solidFill>
                            <a:srgbClr val="000000"/>
                          </a:solidFill>
                          <a:effectLst/>
                          <a:latin typeface="+mn-lt"/>
                          <a:ea typeface="Times New Roman" panose="02020603050405020304" pitchFamily="18" charset="0"/>
                          <a:cs typeface="Times New Roman" panose="02020603050405020304" pitchFamily="18" charset="0"/>
                        </a:rPr>
                        <a:t>78%</a:t>
                      </a:r>
                      <a:br>
                        <a:rPr lang="en-US" sz="1900" b="1" dirty="0">
                          <a:solidFill>
                            <a:srgbClr val="000000"/>
                          </a:solidFill>
                          <a:effectLst/>
                          <a:latin typeface="+mn-lt"/>
                          <a:ea typeface="Times New Roman" panose="02020603050405020304" pitchFamily="18" charset="0"/>
                          <a:cs typeface="Times New Roman" panose="02020603050405020304" pitchFamily="18" charset="0"/>
                        </a:rPr>
                      </a:br>
                      <a:r>
                        <a:rPr lang="en-US" sz="1600" b="0" dirty="0">
                          <a:solidFill>
                            <a:srgbClr val="000000"/>
                          </a:solidFill>
                          <a:effectLst/>
                          <a:latin typeface="+mn-lt"/>
                          <a:ea typeface="Times New Roman" panose="02020603050405020304" pitchFamily="18" charset="0"/>
                          <a:cs typeface="Times New Roman" panose="02020603050405020304" pitchFamily="18" charset="0"/>
                        </a:rPr>
                        <a:t>(68–86)</a:t>
                      </a:r>
                    </a:p>
                  </a:txBody>
                  <a:tcPr marL="109694" marR="109694" marT="54847" marB="54847" anchor="ctr">
                    <a:lnL w="19050" cap="flat" cmpd="sng" algn="ctr">
                      <a:solidFill>
                        <a:schemeClr val="tx2"/>
                      </a:solidFill>
                      <a:prstDash val="solid"/>
                      <a:round/>
                      <a:headEnd type="none" w="med" len="med"/>
                      <a:tailEnd type="none" w="med" len="me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643094">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1900" b="1" kern="1200" dirty="0">
                          <a:solidFill>
                            <a:schemeClr val="tx1"/>
                          </a:solidFill>
                          <a:latin typeface="+mj-lt"/>
                          <a:cs typeface="Arial" panose="020B0604020202020204" pitchFamily="34" charset="0"/>
                        </a:rPr>
                        <a:t>CR</a:t>
                      </a:r>
                      <a:endParaRPr kumimoji="0" lang="en-US" sz="19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09694" marR="109694" marT="54847" marB="54847" anchor="ctr">
                    <a:lnL w="19050" cap="flat" cmpd="sng" algn="ctr">
                      <a:no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200"/>
                        </a:spcAft>
                        <a:buClrTx/>
                        <a:buSzTx/>
                        <a:buFontTx/>
                        <a:buNone/>
                        <a:tabLst/>
                        <a:defRPr/>
                      </a:pPr>
                      <a:r>
                        <a:rPr lang="en-US" sz="1900" b="1" kern="1200" dirty="0">
                          <a:solidFill>
                            <a:srgbClr val="000000"/>
                          </a:solidFill>
                          <a:effectLst/>
                          <a:latin typeface="+mn-lt"/>
                          <a:ea typeface="Times New Roman" panose="02020603050405020304" pitchFamily="18" charset="0"/>
                          <a:cs typeface="Times New Roman" panose="02020603050405020304" pitchFamily="18" charset="0"/>
                        </a:rPr>
                        <a:t>60%</a:t>
                      </a:r>
                      <a:r>
                        <a:rPr lang="en-US" sz="1900" b="0" kern="1200" dirty="0">
                          <a:solidFill>
                            <a:srgbClr val="000000"/>
                          </a:solidFill>
                          <a:effectLst/>
                          <a:latin typeface="+mn-lt"/>
                          <a:ea typeface="Times New Roman" panose="02020603050405020304" pitchFamily="18" charset="0"/>
                          <a:cs typeface="Times New Roman" panose="02020603050405020304" pitchFamily="18" charset="0"/>
                        </a:rPr>
                        <a:t> </a:t>
                      </a:r>
                      <a:br>
                        <a:rPr lang="en-US" sz="1900" b="0" kern="1200" dirty="0">
                          <a:solidFill>
                            <a:srgbClr val="000000"/>
                          </a:solidFill>
                          <a:effectLst/>
                          <a:latin typeface="+mn-lt"/>
                          <a:ea typeface="Times New Roman" panose="02020603050405020304" pitchFamily="18" charset="0"/>
                          <a:cs typeface="Times New Roman" panose="02020603050405020304" pitchFamily="18" charset="0"/>
                        </a:rPr>
                      </a:br>
                      <a:r>
                        <a:rPr lang="en-US" sz="1600" b="0" kern="1200" dirty="0">
                          <a:solidFill>
                            <a:srgbClr val="000000"/>
                          </a:solidFill>
                          <a:effectLst/>
                          <a:latin typeface="+mn-lt"/>
                          <a:ea typeface="Times New Roman" panose="02020603050405020304" pitchFamily="18" charset="0"/>
                          <a:cs typeface="Times New Roman" panose="02020603050405020304" pitchFamily="18" charset="0"/>
                        </a:rPr>
                        <a:t>(49</a:t>
                      </a:r>
                      <a:r>
                        <a:rPr lang="en-US" sz="1600" b="0" kern="1200" dirty="0">
                          <a:solidFill>
                            <a:srgbClr val="000000"/>
                          </a:solidFill>
                          <a:effectLst/>
                          <a:latin typeface="Calibri" panose="020F0502020204030204"/>
                          <a:ea typeface="Times New Roman" panose="02020603050405020304" pitchFamily="18" charset="0"/>
                          <a:cs typeface="Times New Roman" panose="02020603050405020304" pitchFamily="18" charset="0"/>
                        </a:rPr>
                        <a:t>–</a:t>
                      </a:r>
                      <a:r>
                        <a:rPr lang="en-US" sz="1600" b="0" kern="1200" dirty="0">
                          <a:solidFill>
                            <a:srgbClr val="000000"/>
                          </a:solidFill>
                          <a:effectLst/>
                          <a:latin typeface="+mn-lt"/>
                          <a:ea typeface="Times New Roman" panose="02020603050405020304" pitchFamily="18" charset="0"/>
                          <a:cs typeface="Times New Roman" panose="02020603050405020304" pitchFamily="18" charset="0"/>
                        </a:rPr>
                        <a:t>70)</a:t>
                      </a:r>
                    </a:p>
                  </a:txBody>
                  <a:tcPr marL="109694" marR="109694" marT="54847" marB="54847" anchor="ctr">
                    <a:lnL w="19050" cap="flat" cmpd="sng" algn="ctr">
                      <a:solidFill>
                        <a:schemeClr val="tx2"/>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sp>
        <p:nvSpPr>
          <p:cNvPr id="9" name="Rounded Rectangle 2015">
            <a:extLst>
              <a:ext uri="{FF2B5EF4-FFF2-40B4-BE49-F238E27FC236}">
                <a16:creationId xmlns:a16="http://schemas.microsoft.com/office/drawing/2014/main" id="{5C807148-B124-46F8-88F8-27AD858B357D}"/>
              </a:ext>
            </a:extLst>
          </p:cNvPr>
          <p:cNvSpPr/>
          <p:nvPr/>
        </p:nvSpPr>
        <p:spPr>
          <a:xfrm>
            <a:off x="539355" y="5377741"/>
            <a:ext cx="11134463" cy="690986"/>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High ORR and CR rate were consistent with published results</a:t>
            </a:r>
            <a:r>
              <a:rPr lang="en-GB" sz="1867" b="1" baseline="30000" dirty="0">
                <a:solidFill>
                  <a:srgbClr val="FFFFFF"/>
                </a:solidFill>
                <a:latin typeface="Arial" panose="020B0604020202020204"/>
              </a:rPr>
              <a:t>1</a:t>
            </a:r>
            <a:endParaRPr lang="en-GB" sz="1867" b="1" dirty="0">
              <a:solidFill>
                <a:srgbClr val="FFFFFF"/>
              </a:solidFill>
              <a:latin typeface="Arial" panose="020B0604020202020204"/>
            </a:endParaRPr>
          </a:p>
        </p:txBody>
      </p:sp>
      <p:sp>
        <p:nvSpPr>
          <p:cNvPr id="10" name="Right Triangle 9">
            <a:extLst>
              <a:ext uri="{FF2B5EF4-FFF2-40B4-BE49-F238E27FC236}">
                <a16:creationId xmlns:a16="http://schemas.microsoft.com/office/drawing/2014/main" id="{00E5E54F-67DA-41DC-8C97-DB8F4819B98E}"/>
              </a:ext>
            </a:extLst>
          </p:cNvPr>
          <p:cNvSpPr/>
          <p:nvPr/>
        </p:nvSpPr>
        <p:spPr>
          <a:xfrm flipH="1">
            <a:off x="4391018" y="5856984"/>
            <a:ext cx="7288640"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11" name="TextBox 10">
            <a:extLst>
              <a:ext uri="{FF2B5EF4-FFF2-40B4-BE49-F238E27FC236}">
                <a16:creationId xmlns:a16="http://schemas.microsoft.com/office/drawing/2014/main" id="{77D364C4-85AF-4504-8494-29EDAA279F53}"/>
              </a:ext>
            </a:extLst>
          </p:cNvPr>
          <p:cNvSpPr txBox="1"/>
          <p:nvPr/>
        </p:nvSpPr>
        <p:spPr>
          <a:xfrm>
            <a:off x="2019892" y="4124783"/>
            <a:ext cx="8134811" cy="666977"/>
          </a:xfrm>
          <a:prstGeom prst="rect">
            <a:avLst/>
          </a:prstGeom>
          <a:noFill/>
        </p:spPr>
        <p:txBody>
          <a:bodyPr wrap="square">
            <a:spAutoFit/>
          </a:bodyPr>
          <a:lstStyle/>
          <a:p>
            <a:pPr algn="ctr" defTabSz="609396" fontAlgn="auto">
              <a:spcBef>
                <a:spcPts val="0"/>
              </a:spcBef>
              <a:spcAft>
                <a:spcPts val="0"/>
              </a:spcAft>
            </a:pPr>
            <a:r>
              <a:rPr lang="en-GB" sz="1867" b="1" dirty="0">
                <a:solidFill>
                  <a:srgbClr val="000000"/>
                </a:solidFill>
                <a:latin typeface="Arial" panose="020B0604020202020204"/>
                <a:cs typeface="+mn-cs"/>
              </a:rPr>
              <a:t>Time to first response </a:t>
            </a:r>
            <a:r>
              <a:rPr lang="en-GB" sz="1867" dirty="0">
                <a:solidFill>
                  <a:srgbClr val="000000"/>
                </a:solidFill>
                <a:latin typeface="Arial" panose="020B0604020202020204"/>
                <a:cs typeface="+mn-cs"/>
              </a:rPr>
              <a:t>(median [range]): </a:t>
            </a:r>
            <a:r>
              <a:rPr lang="en-GB" sz="1867" b="1" dirty="0">
                <a:solidFill>
                  <a:srgbClr val="000000"/>
                </a:solidFill>
                <a:latin typeface="Arial" panose="020B0604020202020204"/>
                <a:cs typeface="+mn-cs"/>
              </a:rPr>
              <a:t>1.4 months</a:t>
            </a:r>
            <a:r>
              <a:rPr lang="en-GB" sz="1867" dirty="0">
                <a:solidFill>
                  <a:srgbClr val="000000"/>
                </a:solidFill>
                <a:latin typeface="Arial" panose="020B0604020202020204"/>
                <a:cs typeface="+mn-cs"/>
              </a:rPr>
              <a:t> (1.0–11)</a:t>
            </a:r>
          </a:p>
          <a:p>
            <a:pPr algn="ctr" defTabSz="609396" fontAlgn="auto">
              <a:spcBef>
                <a:spcPts val="0"/>
              </a:spcBef>
              <a:spcAft>
                <a:spcPts val="0"/>
              </a:spcAft>
            </a:pPr>
            <a:r>
              <a:rPr lang="en-GB" sz="1867" b="1" dirty="0">
                <a:solidFill>
                  <a:srgbClr val="000000"/>
                </a:solidFill>
                <a:latin typeface="Arial" panose="020B0604020202020204"/>
                <a:cs typeface="+mn-cs"/>
              </a:rPr>
              <a:t>           Time to first CR </a:t>
            </a:r>
            <a:r>
              <a:rPr lang="en-GB" sz="1867" dirty="0">
                <a:solidFill>
                  <a:srgbClr val="000000"/>
                </a:solidFill>
                <a:latin typeface="Arial" panose="020B0604020202020204"/>
                <a:cs typeface="+mn-cs"/>
              </a:rPr>
              <a:t>(median [range]): </a:t>
            </a:r>
            <a:r>
              <a:rPr lang="en-GB" sz="1867" b="1" dirty="0">
                <a:solidFill>
                  <a:srgbClr val="000000"/>
                </a:solidFill>
                <a:latin typeface="Arial" panose="020B0604020202020204"/>
                <a:cs typeface="+mn-cs"/>
              </a:rPr>
              <a:t>3.0 months </a:t>
            </a:r>
            <a:r>
              <a:rPr lang="en-GB" sz="1867" dirty="0">
                <a:solidFill>
                  <a:srgbClr val="000000"/>
                </a:solidFill>
                <a:latin typeface="Arial" panose="020B0604020202020204"/>
                <a:cs typeface="+mn-cs"/>
              </a:rPr>
              <a:t>(1.0‒19)</a:t>
            </a:r>
            <a:endParaRPr lang="en-US" sz="1867" dirty="0">
              <a:solidFill>
                <a:srgbClr val="000000"/>
              </a:solidFill>
              <a:latin typeface="Arial" panose="020B0604020202020204"/>
              <a:cs typeface="+mn-cs"/>
            </a:endParaRPr>
          </a:p>
        </p:txBody>
      </p:sp>
    </p:spTree>
    <p:extLst>
      <p:ext uri="{BB962C8B-B14F-4D97-AF65-F5344CB8AC3E}">
        <p14:creationId xmlns:p14="http://schemas.microsoft.com/office/powerpoint/2010/main" val="32745526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a:extLst>
              <a:ext uri="{FF2B5EF4-FFF2-40B4-BE49-F238E27FC236}">
                <a16:creationId xmlns:a16="http://schemas.microsoft.com/office/drawing/2014/main" id="{53FC4199-38A4-4EE1-BB80-31157CD17C49}"/>
              </a:ext>
            </a:extLst>
          </p:cNvPr>
          <p:cNvGraphicFramePr>
            <a:graphicFrameLocks noGrp="1"/>
          </p:cNvGraphicFramePr>
          <p:nvPr/>
        </p:nvGraphicFramePr>
        <p:xfrm>
          <a:off x="6261863" y="4797957"/>
          <a:ext cx="5394357" cy="864450"/>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2392279">
                  <a:extLst>
                    <a:ext uri="{9D8B030D-6E8A-4147-A177-3AD203B41FA5}">
                      <a16:colId xmlns:a16="http://schemas.microsoft.com/office/drawing/2014/main" val="2545349228"/>
                    </a:ext>
                  </a:extLst>
                </a:gridCol>
                <a:gridCol w="1501039">
                  <a:extLst>
                    <a:ext uri="{9D8B030D-6E8A-4147-A177-3AD203B41FA5}">
                      <a16:colId xmlns:a16="http://schemas.microsoft.com/office/drawing/2014/main" val="1660389314"/>
                    </a:ext>
                  </a:extLst>
                </a:gridCol>
                <a:gridCol w="1501039">
                  <a:extLst>
                    <a:ext uri="{9D8B030D-6E8A-4147-A177-3AD203B41FA5}">
                      <a16:colId xmlns:a16="http://schemas.microsoft.com/office/drawing/2014/main" val="733651266"/>
                    </a:ext>
                  </a:extLst>
                </a:gridCol>
              </a:tblGrid>
              <a:tr h="404159">
                <a:tc>
                  <a:txBody>
                    <a:bodyPr/>
                    <a:lstStyle/>
                    <a:p>
                      <a:pPr marL="0" marR="0" lvl="0" indent="0" algn="l" defTabSz="2362535" rtl="0" eaLnBrk="1" fontAlgn="auto" latinLnBrk="0" hangingPunct="1">
                        <a:lnSpc>
                          <a:spcPct val="100000"/>
                        </a:lnSpc>
                        <a:spcBef>
                          <a:spcPts val="0"/>
                        </a:spcBef>
                        <a:spcAft>
                          <a:spcPts val="200"/>
                        </a:spcAft>
                        <a:buClrTx/>
                        <a:buSzTx/>
                        <a:buFontTx/>
                        <a:buNone/>
                        <a:tabLst/>
                        <a:defRPr/>
                      </a:pPr>
                      <a:endParaRPr kumimoji="0" lang="en-US" sz="1200" b="1" i="0" u="none" strike="noStrike" kern="1200" cap="none" spc="0" normalizeH="0" baseline="0" noProof="0" dirty="0">
                        <a:ln>
                          <a:noFill/>
                        </a:ln>
                        <a:solidFill>
                          <a:schemeClr val="bg1"/>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200" b="1" dirty="0">
                          <a:solidFill>
                            <a:sysClr val="windowText" lastClr="000000"/>
                          </a:solidFill>
                          <a:latin typeface="Arial" panose="020B0604020202020204" pitchFamily="34" charset="0"/>
                          <a:cs typeface="Arial" panose="020B0604020202020204" pitchFamily="34" charset="0"/>
                        </a:rPr>
                        <a:t>Mosunetuzumab (N=90)</a:t>
                      </a:r>
                      <a:endPar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endParaRP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rPr>
                        <a:t>Last prior therapy (N=90)</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extLst>
                  <a:ext uri="{0D108BD9-81ED-4DB2-BD59-A6C34878D82A}">
                    <a16:rowId xmlns:a16="http://schemas.microsoft.com/office/drawing/2014/main" val="1655015633"/>
                  </a:ext>
                </a:extLst>
              </a:tr>
              <a:tr h="460291">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latin typeface="+mj-lt"/>
                          <a:cs typeface="Arial" panose="020B0604020202020204" pitchFamily="34" charset="0"/>
                        </a:rPr>
                        <a:t>Median PFS, months </a:t>
                      </a:r>
                      <a:br>
                        <a:rPr lang="en-GB" sz="1200" b="1" kern="1200" dirty="0">
                          <a:solidFill>
                            <a:schemeClr val="tx1"/>
                          </a:solidFill>
                          <a:latin typeface="+mj-lt"/>
                          <a:cs typeface="Arial" panose="020B0604020202020204" pitchFamily="34" charset="0"/>
                        </a:rPr>
                      </a:br>
                      <a:r>
                        <a:rPr lang="en-GB" sz="1200" b="1" kern="1200" dirty="0">
                          <a:solidFill>
                            <a:schemeClr val="tx1"/>
                          </a:solidFill>
                          <a:latin typeface="+mj-lt"/>
                          <a:cs typeface="Arial" panose="020B0604020202020204" pitchFamily="34" charset="0"/>
                        </a:rPr>
                        <a:t>(95% CI)</a:t>
                      </a:r>
                      <a:endParaRPr kumimoji="0" lang="en-US" sz="12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24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(12</a:t>
                      </a:r>
                      <a:r>
                        <a:rPr lang="en-US" sz="1200" b="0" kern="1200" dirty="0">
                          <a:solidFill>
                            <a:srgbClr val="000000"/>
                          </a:solidFill>
                          <a:effectLst/>
                          <a:latin typeface="Calibri" panose="020F0502020204030204"/>
                          <a:ea typeface="Times New Roman" panose="02020603050405020304" pitchFamily="18" charset="0"/>
                          <a:cs typeface="Times New Roman" panose="02020603050405020304" pitchFamily="18" charset="0"/>
                        </a:rPr>
                        <a:t>–</a:t>
                      </a: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NR)</a:t>
                      </a: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12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(10–16)</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7015025"/>
                  </a:ext>
                </a:extLst>
              </a:tr>
            </a:tbl>
          </a:graphicData>
        </a:graphic>
      </p:graphicFrame>
      <p:sp>
        <p:nvSpPr>
          <p:cNvPr id="2" name="Title 1">
            <a:extLst>
              <a:ext uri="{FF2B5EF4-FFF2-40B4-BE49-F238E27FC236}">
                <a16:creationId xmlns:a16="http://schemas.microsoft.com/office/drawing/2014/main" id="{325E12EC-4478-423F-8861-C46C3FE69564}"/>
              </a:ext>
            </a:extLst>
          </p:cNvPr>
          <p:cNvSpPr>
            <a:spLocks noGrp="1"/>
          </p:cNvSpPr>
          <p:nvPr>
            <p:ph type="title"/>
          </p:nvPr>
        </p:nvSpPr>
        <p:spPr>
          <a:xfrm>
            <a:off x="528777" y="241936"/>
            <a:ext cx="11127443" cy="907252"/>
          </a:xfrm>
        </p:spPr>
        <p:txBody>
          <a:bodyPr/>
          <a:lstStyle/>
          <a:p>
            <a:r>
              <a:rPr lang="en-US" sz="3199" dirty="0"/>
              <a:t>DOCR and PFS with mosunetuzumab </a:t>
            </a:r>
            <a:br>
              <a:rPr lang="en-US" sz="3199" dirty="0"/>
            </a:br>
            <a:r>
              <a:rPr lang="en-US" sz="3199" dirty="0"/>
              <a:t>versus last prior therapy </a:t>
            </a:r>
          </a:p>
        </p:txBody>
      </p:sp>
      <p:graphicFrame>
        <p:nvGraphicFramePr>
          <p:cNvPr id="11" name="Table 10">
            <a:extLst>
              <a:ext uri="{FF2B5EF4-FFF2-40B4-BE49-F238E27FC236}">
                <a16:creationId xmlns:a16="http://schemas.microsoft.com/office/drawing/2014/main" id="{9B66ED4E-DDE2-49B9-9B12-F29B66010BB6}"/>
              </a:ext>
            </a:extLst>
          </p:cNvPr>
          <p:cNvGraphicFramePr>
            <a:graphicFrameLocks noGrp="1"/>
          </p:cNvGraphicFramePr>
          <p:nvPr/>
        </p:nvGraphicFramePr>
        <p:xfrm>
          <a:off x="530592" y="4797957"/>
          <a:ext cx="5518299" cy="856659"/>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2447245">
                  <a:extLst>
                    <a:ext uri="{9D8B030D-6E8A-4147-A177-3AD203B41FA5}">
                      <a16:colId xmlns:a16="http://schemas.microsoft.com/office/drawing/2014/main" val="2545349228"/>
                    </a:ext>
                  </a:extLst>
                </a:gridCol>
                <a:gridCol w="1535527">
                  <a:extLst>
                    <a:ext uri="{9D8B030D-6E8A-4147-A177-3AD203B41FA5}">
                      <a16:colId xmlns:a16="http://schemas.microsoft.com/office/drawing/2014/main" val="1660389314"/>
                    </a:ext>
                  </a:extLst>
                </a:gridCol>
                <a:gridCol w="1535527">
                  <a:extLst>
                    <a:ext uri="{9D8B030D-6E8A-4147-A177-3AD203B41FA5}">
                      <a16:colId xmlns:a16="http://schemas.microsoft.com/office/drawing/2014/main" val="733651266"/>
                    </a:ext>
                  </a:extLst>
                </a:gridCol>
              </a:tblGrid>
              <a:tr h="400516">
                <a:tc>
                  <a:txBody>
                    <a:bodyPr/>
                    <a:lstStyle/>
                    <a:p>
                      <a:pPr marL="0" marR="0" lvl="0" indent="0" algn="l" defTabSz="2362535" rtl="0" eaLnBrk="1" fontAlgn="auto" latinLnBrk="0" hangingPunct="1">
                        <a:lnSpc>
                          <a:spcPct val="100000"/>
                        </a:lnSpc>
                        <a:spcBef>
                          <a:spcPts val="0"/>
                        </a:spcBef>
                        <a:spcAft>
                          <a:spcPts val="200"/>
                        </a:spcAft>
                        <a:buClrTx/>
                        <a:buSzTx/>
                        <a:buFontTx/>
                        <a:buNone/>
                        <a:tabLst/>
                        <a:defRPr/>
                      </a:pPr>
                      <a:endParaRPr kumimoji="0" lang="en-US" sz="1200" b="1" i="0" u="none" strike="noStrike" kern="1200" cap="none" spc="0" normalizeH="0" baseline="0" noProof="0" dirty="0">
                        <a:ln>
                          <a:noFill/>
                        </a:ln>
                        <a:solidFill>
                          <a:schemeClr val="bg1"/>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200" b="1" dirty="0">
                          <a:solidFill>
                            <a:sysClr val="windowText" lastClr="000000"/>
                          </a:solidFill>
                          <a:latin typeface="Arial" panose="020B0604020202020204" pitchFamily="34" charset="0"/>
                          <a:cs typeface="Arial" panose="020B0604020202020204" pitchFamily="34" charset="0"/>
                        </a:rPr>
                        <a:t>Mosunetuzumab (n=54)</a:t>
                      </a:r>
                      <a:endPar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endParaRP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rPr>
                        <a:t>Last prior therapy (n=32)</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extLst>
                  <a:ext uri="{0D108BD9-81ED-4DB2-BD59-A6C34878D82A}">
                    <a16:rowId xmlns:a16="http://schemas.microsoft.com/office/drawing/2014/main" val="1655015633"/>
                  </a:ext>
                </a:extLst>
              </a:tr>
              <a:tr h="456143">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latin typeface="+mj-lt"/>
                          <a:cs typeface="Arial" panose="020B0604020202020204" pitchFamily="34" charset="0"/>
                        </a:rPr>
                        <a:t>Median DOCR, months </a:t>
                      </a:r>
                      <a:br>
                        <a:rPr lang="en-GB" sz="1200" b="1" kern="1200" dirty="0">
                          <a:solidFill>
                            <a:schemeClr val="tx1"/>
                          </a:solidFill>
                          <a:latin typeface="+mj-lt"/>
                          <a:cs typeface="Arial" panose="020B0604020202020204" pitchFamily="34" charset="0"/>
                        </a:rPr>
                      </a:br>
                      <a:r>
                        <a:rPr lang="en-GB" sz="1200" b="1" kern="1200" dirty="0">
                          <a:solidFill>
                            <a:schemeClr val="tx1"/>
                          </a:solidFill>
                          <a:latin typeface="+mj-lt"/>
                          <a:cs typeface="Arial" panose="020B0604020202020204" pitchFamily="34" charset="0"/>
                        </a:rPr>
                        <a:t>(95% CI)</a:t>
                      </a:r>
                      <a:endParaRPr kumimoji="0" lang="en-US" sz="12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NR</a:t>
                      </a: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(23–NR)</a:t>
                      </a: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15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(11–26)</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7015025"/>
                  </a:ext>
                </a:extLst>
              </a:tr>
            </a:tbl>
          </a:graphicData>
        </a:graphic>
      </p:graphicFrame>
      <p:sp>
        <p:nvSpPr>
          <p:cNvPr id="10" name="Rounded Rectangle 2015">
            <a:extLst>
              <a:ext uri="{FF2B5EF4-FFF2-40B4-BE49-F238E27FC236}">
                <a16:creationId xmlns:a16="http://schemas.microsoft.com/office/drawing/2014/main" id="{258250E2-9FB6-4F3F-B39A-9318ACAA6FAD}"/>
              </a:ext>
            </a:extLst>
          </p:cNvPr>
          <p:cNvSpPr/>
          <p:nvPr/>
        </p:nvSpPr>
        <p:spPr>
          <a:xfrm>
            <a:off x="530590" y="1449473"/>
            <a:ext cx="5462443" cy="33269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DOCR</a:t>
            </a:r>
          </a:p>
        </p:txBody>
      </p:sp>
      <p:sp>
        <p:nvSpPr>
          <p:cNvPr id="13" name="Right Triangle 12">
            <a:extLst>
              <a:ext uri="{FF2B5EF4-FFF2-40B4-BE49-F238E27FC236}">
                <a16:creationId xmlns:a16="http://schemas.microsoft.com/office/drawing/2014/main" id="{5C7D08C3-962F-4D01-A3D9-A182FFA30311}"/>
              </a:ext>
            </a:extLst>
          </p:cNvPr>
          <p:cNvSpPr/>
          <p:nvPr/>
        </p:nvSpPr>
        <p:spPr>
          <a:xfrm flipH="1">
            <a:off x="2667611" y="158658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16" name="Rounded Rectangle 2015">
            <a:extLst>
              <a:ext uri="{FF2B5EF4-FFF2-40B4-BE49-F238E27FC236}">
                <a16:creationId xmlns:a16="http://schemas.microsoft.com/office/drawing/2014/main" id="{F6B13C9F-56D7-4019-A199-2FAEFDDB8472}"/>
              </a:ext>
            </a:extLst>
          </p:cNvPr>
          <p:cNvSpPr/>
          <p:nvPr/>
        </p:nvSpPr>
        <p:spPr>
          <a:xfrm>
            <a:off x="6261863" y="1453647"/>
            <a:ext cx="5408788" cy="33269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PFS</a:t>
            </a:r>
          </a:p>
        </p:txBody>
      </p:sp>
      <p:sp>
        <p:nvSpPr>
          <p:cNvPr id="17" name="Right Triangle 16">
            <a:extLst>
              <a:ext uri="{FF2B5EF4-FFF2-40B4-BE49-F238E27FC236}">
                <a16:creationId xmlns:a16="http://schemas.microsoft.com/office/drawing/2014/main" id="{E8938BC4-E762-40F7-80BE-94E6954BB3A1}"/>
              </a:ext>
            </a:extLst>
          </p:cNvPr>
          <p:cNvSpPr/>
          <p:nvPr/>
        </p:nvSpPr>
        <p:spPr>
          <a:xfrm flipH="1">
            <a:off x="8324955" y="158483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nvGrpSpPr>
          <p:cNvPr id="9" name="Group 8">
            <a:extLst>
              <a:ext uri="{FF2B5EF4-FFF2-40B4-BE49-F238E27FC236}">
                <a16:creationId xmlns:a16="http://schemas.microsoft.com/office/drawing/2014/main" id="{F2E15AE9-347F-6D35-9714-E2102B97FD70}"/>
              </a:ext>
            </a:extLst>
          </p:cNvPr>
          <p:cNvGrpSpPr/>
          <p:nvPr/>
        </p:nvGrpSpPr>
        <p:grpSpPr>
          <a:xfrm>
            <a:off x="530062" y="5746936"/>
            <a:ext cx="11153495" cy="650932"/>
            <a:chOff x="403227" y="4130314"/>
            <a:chExt cx="8367702" cy="488350"/>
          </a:xfrm>
        </p:grpSpPr>
        <p:sp>
          <p:nvSpPr>
            <p:cNvPr id="18" name="Rounded Rectangle 2015">
              <a:extLst>
                <a:ext uri="{FF2B5EF4-FFF2-40B4-BE49-F238E27FC236}">
                  <a16:creationId xmlns:a16="http://schemas.microsoft.com/office/drawing/2014/main" id="{EBE9B427-0CC2-920C-BE7B-6100809ECB2B}"/>
                </a:ext>
              </a:extLst>
            </p:cNvPr>
            <p:cNvSpPr/>
            <p:nvPr/>
          </p:nvSpPr>
          <p:spPr>
            <a:xfrm>
              <a:off x="403227" y="4130314"/>
              <a:ext cx="8353425" cy="488350"/>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Extended DOCR and 12-month improvement in median PFS with mosunetuzumab </a:t>
              </a:r>
              <a:br>
                <a:rPr lang="en-GB" sz="1867" b="1" dirty="0">
                  <a:solidFill>
                    <a:srgbClr val="FFFFFF"/>
                  </a:solidFill>
                  <a:latin typeface="Arial" panose="020B0604020202020204"/>
                </a:rPr>
              </a:br>
              <a:r>
                <a:rPr lang="en-GB" sz="1867" b="1" dirty="0">
                  <a:solidFill>
                    <a:srgbClr val="FFFFFF"/>
                  </a:solidFill>
                  <a:latin typeface="Arial" panose="020B0604020202020204"/>
                </a:rPr>
                <a:t>compared with last prior therapy</a:t>
              </a:r>
            </a:p>
          </p:txBody>
        </p:sp>
        <p:sp>
          <p:nvSpPr>
            <p:cNvPr id="20" name="Right Triangle 19">
              <a:extLst>
                <a:ext uri="{FF2B5EF4-FFF2-40B4-BE49-F238E27FC236}">
                  <a16:creationId xmlns:a16="http://schemas.microsoft.com/office/drawing/2014/main" id="{A354D1AB-E9B7-F57D-0A84-C4D449FACDD3}"/>
                </a:ext>
              </a:extLst>
            </p:cNvPr>
            <p:cNvSpPr/>
            <p:nvPr/>
          </p:nvSpPr>
          <p:spPr>
            <a:xfrm flipH="1">
              <a:off x="3302762" y="4456053"/>
              <a:ext cx="5468167"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b="1" dirty="0">
                <a:solidFill>
                  <a:srgbClr val="FFFFFF"/>
                </a:solidFill>
                <a:latin typeface="Arial" panose="020B0604020202020204"/>
              </a:endParaRPr>
            </a:p>
          </p:txBody>
        </p:sp>
      </p:grpSp>
      <p:sp>
        <p:nvSpPr>
          <p:cNvPr id="21" name="Rectangle 20">
            <a:extLst>
              <a:ext uri="{FF2B5EF4-FFF2-40B4-BE49-F238E27FC236}">
                <a16:creationId xmlns:a16="http://schemas.microsoft.com/office/drawing/2014/main" id="{CFD221D6-B298-431A-93C3-FE89B5723285}"/>
              </a:ext>
            </a:extLst>
          </p:cNvPr>
          <p:cNvSpPr/>
          <p:nvPr/>
        </p:nvSpPr>
        <p:spPr>
          <a:xfrm>
            <a:off x="732822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22" name="Rectangle 21">
            <a:extLst>
              <a:ext uri="{FF2B5EF4-FFF2-40B4-BE49-F238E27FC236}">
                <a16:creationId xmlns:a16="http://schemas.microsoft.com/office/drawing/2014/main" id="{7DF06962-0DFD-42CF-B0F1-F3712C260C7A}"/>
              </a:ext>
            </a:extLst>
          </p:cNvPr>
          <p:cNvSpPr/>
          <p:nvPr/>
        </p:nvSpPr>
        <p:spPr>
          <a:xfrm>
            <a:off x="7440802" y="4063710"/>
            <a:ext cx="4163911" cy="205121"/>
          </a:xfrm>
          <a:prstGeom prst="rect">
            <a:avLst/>
          </a:prstGeom>
        </p:spPr>
        <p:txBody>
          <a:bodyPr wrap="square" lIns="0" tIns="0" rIns="0" bIns="0">
            <a:spAutoFit/>
          </a:bodyPr>
          <a:lstStyle/>
          <a:p>
            <a:pPr algn="ctr" defTabSz="1096912"/>
            <a:r>
              <a:rPr lang="en-GB" sz="1333" b="1" dirty="0">
                <a:solidFill>
                  <a:srgbClr val="000000"/>
                </a:solidFill>
                <a:latin typeface="Arial" panose="020B0604020202020204"/>
              </a:rPr>
              <a:t>Time (months)</a:t>
            </a:r>
          </a:p>
        </p:txBody>
      </p:sp>
      <p:sp>
        <p:nvSpPr>
          <p:cNvPr id="23" name="Freeform 103">
            <a:extLst>
              <a:ext uri="{FF2B5EF4-FFF2-40B4-BE49-F238E27FC236}">
                <a16:creationId xmlns:a16="http://schemas.microsoft.com/office/drawing/2014/main" id="{39FAE8D9-0BA2-41C3-A2D3-70BC420E23B2}"/>
              </a:ext>
            </a:extLst>
          </p:cNvPr>
          <p:cNvSpPr/>
          <p:nvPr/>
        </p:nvSpPr>
        <p:spPr>
          <a:xfrm>
            <a:off x="7444340" y="1890799"/>
            <a:ext cx="4160369" cy="1888729"/>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24" name="Group 23">
            <a:extLst>
              <a:ext uri="{FF2B5EF4-FFF2-40B4-BE49-F238E27FC236}">
                <a16:creationId xmlns:a16="http://schemas.microsoft.com/office/drawing/2014/main" id="{F0B2B404-64C1-4D68-BBC7-A31BC0018374}"/>
              </a:ext>
            </a:extLst>
          </p:cNvPr>
          <p:cNvGrpSpPr/>
          <p:nvPr/>
        </p:nvGrpSpPr>
        <p:grpSpPr>
          <a:xfrm>
            <a:off x="7381888" y="1889940"/>
            <a:ext cx="60972" cy="1889587"/>
            <a:chOff x="1555178" y="1599088"/>
            <a:chExt cx="109439" cy="2454752"/>
          </a:xfrm>
        </p:grpSpPr>
        <p:cxnSp>
          <p:nvCxnSpPr>
            <p:cNvPr id="25" name="Straight Connector 24">
              <a:extLst>
                <a:ext uri="{FF2B5EF4-FFF2-40B4-BE49-F238E27FC236}">
                  <a16:creationId xmlns:a16="http://schemas.microsoft.com/office/drawing/2014/main" id="{4E899B98-F3DB-4571-859A-414F255515B6}"/>
                </a:ext>
              </a:extLst>
            </p:cNvPr>
            <p:cNvCxnSpPr>
              <a:cxnSpLocks/>
            </p:cNvCxnSpPr>
            <p:nvPr/>
          </p:nvCxnSpPr>
          <p:spPr>
            <a:xfrm>
              <a:off x="1555178" y="1599088"/>
              <a:ext cx="109439"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4EE511A-5AAB-4608-8853-B3DA98C32FDD}"/>
                </a:ext>
              </a:extLst>
            </p:cNvPr>
            <p:cNvCxnSpPr/>
            <p:nvPr/>
          </p:nvCxnSpPr>
          <p:spPr>
            <a:xfrm>
              <a:off x="1555178" y="210273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FF07F40-B7C2-4E33-B035-EE3C5003AACE}"/>
                </a:ext>
              </a:extLst>
            </p:cNvPr>
            <p:cNvCxnSpPr/>
            <p:nvPr/>
          </p:nvCxnSpPr>
          <p:spPr>
            <a:xfrm>
              <a:off x="1555178" y="259051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A88DF37-4EEF-46AA-8AF3-1F8CC88548E3}"/>
                </a:ext>
              </a:extLst>
            </p:cNvPr>
            <p:cNvCxnSpPr/>
            <p:nvPr/>
          </p:nvCxnSpPr>
          <p:spPr>
            <a:xfrm>
              <a:off x="1555178" y="307828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3C252-524A-41CC-9F59-42789A290EDC}"/>
                </a:ext>
              </a:extLst>
            </p:cNvPr>
            <p:cNvCxnSpPr/>
            <p:nvPr/>
          </p:nvCxnSpPr>
          <p:spPr>
            <a:xfrm>
              <a:off x="1555178" y="356606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76EA913-10EC-4A25-B627-FCCEF228792F}"/>
                </a:ext>
              </a:extLst>
            </p:cNvPr>
            <p:cNvCxnSpPr/>
            <p:nvPr/>
          </p:nvCxnSpPr>
          <p:spPr>
            <a:xfrm>
              <a:off x="1555178" y="4053840"/>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cxnSp>
        <p:nvCxnSpPr>
          <p:cNvPr id="31" name="Straight Connector 30">
            <a:extLst>
              <a:ext uri="{FF2B5EF4-FFF2-40B4-BE49-F238E27FC236}">
                <a16:creationId xmlns:a16="http://schemas.microsoft.com/office/drawing/2014/main" id="{F1789B0D-886E-4296-AFB7-2E1A3C2D4789}"/>
              </a:ext>
            </a:extLst>
          </p:cNvPr>
          <p:cNvCxnSpPr/>
          <p:nvPr/>
        </p:nvCxnSpPr>
        <p:spPr>
          <a:xfrm rot="16200000" flipH="1">
            <a:off x="741687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1D86B341-D2FA-4D17-954C-9723DB7D142C}"/>
              </a:ext>
            </a:extLst>
          </p:cNvPr>
          <p:cNvSpPr/>
          <p:nvPr/>
        </p:nvSpPr>
        <p:spPr>
          <a:xfrm rot="16200000">
            <a:off x="6359407" y="2658940"/>
            <a:ext cx="1069524" cy="297454"/>
          </a:xfrm>
          <a:prstGeom prst="rect">
            <a:avLst/>
          </a:prstGeom>
        </p:spPr>
        <p:txBody>
          <a:bodyPr wrap="none">
            <a:spAutoFit/>
          </a:bodyPr>
          <a:lstStyle/>
          <a:p>
            <a:pPr algn="ctr" defTabSz="1096912"/>
            <a:r>
              <a:rPr lang="en-GB" sz="1333" b="1" dirty="0">
                <a:solidFill>
                  <a:srgbClr val="000000"/>
                </a:solidFill>
                <a:latin typeface="Arial" panose="020B0604020202020204"/>
              </a:rPr>
              <a:t>Probability</a:t>
            </a:r>
          </a:p>
        </p:txBody>
      </p:sp>
      <p:sp>
        <p:nvSpPr>
          <p:cNvPr id="33" name="Rectangle 32">
            <a:extLst>
              <a:ext uri="{FF2B5EF4-FFF2-40B4-BE49-F238E27FC236}">
                <a16:creationId xmlns:a16="http://schemas.microsoft.com/office/drawing/2014/main" id="{9A6FD89B-EAD4-4058-A0F8-6A13B444EC8B}"/>
              </a:ext>
            </a:extLst>
          </p:cNvPr>
          <p:cNvSpPr/>
          <p:nvPr/>
        </p:nvSpPr>
        <p:spPr>
          <a:xfrm>
            <a:off x="7093136" y="180789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1.0</a:t>
            </a:r>
          </a:p>
        </p:txBody>
      </p:sp>
      <p:sp>
        <p:nvSpPr>
          <p:cNvPr id="34" name="Rectangle 33">
            <a:extLst>
              <a:ext uri="{FF2B5EF4-FFF2-40B4-BE49-F238E27FC236}">
                <a16:creationId xmlns:a16="http://schemas.microsoft.com/office/drawing/2014/main" id="{3AAFB780-7934-4656-895F-CB39F26F022E}"/>
              </a:ext>
            </a:extLst>
          </p:cNvPr>
          <p:cNvSpPr/>
          <p:nvPr/>
        </p:nvSpPr>
        <p:spPr>
          <a:xfrm>
            <a:off x="7093135" y="2184759"/>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0.8</a:t>
            </a:r>
          </a:p>
        </p:txBody>
      </p:sp>
      <p:sp>
        <p:nvSpPr>
          <p:cNvPr id="35" name="Rectangle 34">
            <a:extLst>
              <a:ext uri="{FF2B5EF4-FFF2-40B4-BE49-F238E27FC236}">
                <a16:creationId xmlns:a16="http://schemas.microsoft.com/office/drawing/2014/main" id="{1488CA8F-BE00-427A-ACD2-6E6D2D58B7AE}"/>
              </a:ext>
            </a:extLst>
          </p:cNvPr>
          <p:cNvSpPr/>
          <p:nvPr/>
        </p:nvSpPr>
        <p:spPr>
          <a:xfrm>
            <a:off x="7093135" y="2561626"/>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0.6</a:t>
            </a:r>
          </a:p>
        </p:txBody>
      </p:sp>
      <p:sp>
        <p:nvSpPr>
          <p:cNvPr id="36" name="Rectangle 35">
            <a:extLst>
              <a:ext uri="{FF2B5EF4-FFF2-40B4-BE49-F238E27FC236}">
                <a16:creationId xmlns:a16="http://schemas.microsoft.com/office/drawing/2014/main" id="{B9A9F825-DDAC-4C90-9373-15A82D2F57EA}"/>
              </a:ext>
            </a:extLst>
          </p:cNvPr>
          <p:cNvSpPr/>
          <p:nvPr/>
        </p:nvSpPr>
        <p:spPr>
          <a:xfrm>
            <a:off x="7093135" y="2938491"/>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0.4</a:t>
            </a:r>
          </a:p>
        </p:txBody>
      </p:sp>
      <p:sp>
        <p:nvSpPr>
          <p:cNvPr id="37" name="Rectangle 36">
            <a:extLst>
              <a:ext uri="{FF2B5EF4-FFF2-40B4-BE49-F238E27FC236}">
                <a16:creationId xmlns:a16="http://schemas.microsoft.com/office/drawing/2014/main" id="{82489267-FA99-40B3-81D6-4C6E4828B0C9}"/>
              </a:ext>
            </a:extLst>
          </p:cNvPr>
          <p:cNvSpPr/>
          <p:nvPr/>
        </p:nvSpPr>
        <p:spPr>
          <a:xfrm>
            <a:off x="7093135" y="331536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0.2</a:t>
            </a:r>
          </a:p>
        </p:txBody>
      </p:sp>
      <p:sp>
        <p:nvSpPr>
          <p:cNvPr id="38" name="Rectangle 37">
            <a:extLst>
              <a:ext uri="{FF2B5EF4-FFF2-40B4-BE49-F238E27FC236}">
                <a16:creationId xmlns:a16="http://schemas.microsoft.com/office/drawing/2014/main" id="{354030F9-0242-49BB-81A7-E405BB8C629D}"/>
              </a:ext>
            </a:extLst>
          </p:cNvPr>
          <p:cNvSpPr/>
          <p:nvPr/>
        </p:nvSpPr>
        <p:spPr>
          <a:xfrm>
            <a:off x="7093136" y="3692223"/>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0.0</a:t>
            </a:r>
          </a:p>
        </p:txBody>
      </p:sp>
      <p:sp>
        <p:nvSpPr>
          <p:cNvPr id="39" name="Rectangle 38">
            <a:extLst>
              <a:ext uri="{FF2B5EF4-FFF2-40B4-BE49-F238E27FC236}">
                <a16:creationId xmlns:a16="http://schemas.microsoft.com/office/drawing/2014/main" id="{D47CC313-CBBD-4FC5-93B5-A18D55FB1EDC}"/>
              </a:ext>
            </a:extLst>
          </p:cNvPr>
          <p:cNvSpPr/>
          <p:nvPr/>
        </p:nvSpPr>
        <p:spPr>
          <a:xfrm>
            <a:off x="7547273"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a:t>
            </a:r>
          </a:p>
        </p:txBody>
      </p:sp>
      <p:cxnSp>
        <p:nvCxnSpPr>
          <p:cNvPr id="40" name="Straight Connector 39">
            <a:extLst>
              <a:ext uri="{FF2B5EF4-FFF2-40B4-BE49-F238E27FC236}">
                <a16:creationId xmlns:a16="http://schemas.microsoft.com/office/drawing/2014/main" id="{1F8FDFA2-6007-4620-8388-086CEF4CB8B9}"/>
              </a:ext>
            </a:extLst>
          </p:cNvPr>
          <p:cNvCxnSpPr/>
          <p:nvPr/>
        </p:nvCxnSpPr>
        <p:spPr>
          <a:xfrm rot="16200000" flipH="1">
            <a:off x="763586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a16="http://schemas.microsoft.com/office/drawing/2014/main" id="{4D3F25B5-6F68-4E49-8997-5F7A548C2A0E}"/>
              </a:ext>
            </a:extLst>
          </p:cNvPr>
          <p:cNvSpPr/>
          <p:nvPr/>
        </p:nvSpPr>
        <p:spPr>
          <a:xfrm>
            <a:off x="776631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a:t>
            </a:r>
          </a:p>
        </p:txBody>
      </p:sp>
      <p:cxnSp>
        <p:nvCxnSpPr>
          <p:cNvPr id="42" name="Straight Connector 41">
            <a:extLst>
              <a:ext uri="{FF2B5EF4-FFF2-40B4-BE49-F238E27FC236}">
                <a16:creationId xmlns:a16="http://schemas.microsoft.com/office/drawing/2014/main" id="{B9BDB8E0-7305-4152-8B24-3BC070A3DA21}"/>
              </a:ext>
            </a:extLst>
          </p:cNvPr>
          <p:cNvCxnSpPr/>
          <p:nvPr/>
        </p:nvCxnSpPr>
        <p:spPr>
          <a:xfrm rot="16200000" flipH="1">
            <a:off x="785485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7AC42973-3006-49F2-94A9-0A602386E244}"/>
              </a:ext>
            </a:extLst>
          </p:cNvPr>
          <p:cNvSpPr/>
          <p:nvPr/>
        </p:nvSpPr>
        <p:spPr>
          <a:xfrm>
            <a:off x="798536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6</a:t>
            </a:r>
          </a:p>
        </p:txBody>
      </p:sp>
      <p:cxnSp>
        <p:nvCxnSpPr>
          <p:cNvPr id="44" name="Straight Connector 43">
            <a:extLst>
              <a:ext uri="{FF2B5EF4-FFF2-40B4-BE49-F238E27FC236}">
                <a16:creationId xmlns:a16="http://schemas.microsoft.com/office/drawing/2014/main" id="{1D321A86-F73C-4591-A54B-5A818DE96F09}"/>
              </a:ext>
            </a:extLst>
          </p:cNvPr>
          <p:cNvCxnSpPr/>
          <p:nvPr/>
        </p:nvCxnSpPr>
        <p:spPr>
          <a:xfrm rot="16200000" flipH="1">
            <a:off x="807384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C0622CB9-A8B9-4FB4-BBF0-746F66790EE2}"/>
              </a:ext>
            </a:extLst>
          </p:cNvPr>
          <p:cNvSpPr/>
          <p:nvPr/>
        </p:nvSpPr>
        <p:spPr>
          <a:xfrm>
            <a:off x="820441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8</a:t>
            </a:r>
          </a:p>
        </p:txBody>
      </p:sp>
      <p:cxnSp>
        <p:nvCxnSpPr>
          <p:cNvPr id="46" name="Straight Connector 45">
            <a:extLst>
              <a:ext uri="{FF2B5EF4-FFF2-40B4-BE49-F238E27FC236}">
                <a16:creationId xmlns:a16="http://schemas.microsoft.com/office/drawing/2014/main" id="{739E66EF-012E-4A0D-A9BD-766B75E63AEA}"/>
              </a:ext>
            </a:extLst>
          </p:cNvPr>
          <p:cNvCxnSpPr/>
          <p:nvPr/>
        </p:nvCxnSpPr>
        <p:spPr>
          <a:xfrm rot="16200000" flipH="1">
            <a:off x="829283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8D5B227D-286A-4C8A-A6B3-A0E78A873BFB}"/>
              </a:ext>
            </a:extLst>
          </p:cNvPr>
          <p:cNvSpPr/>
          <p:nvPr/>
        </p:nvSpPr>
        <p:spPr>
          <a:xfrm>
            <a:off x="842345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cxnSp>
        <p:nvCxnSpPr>
          <p:cNvPr id="48" name="Straight Connector 47">
            <a:extLst>
              <a:ext uri="{FF2B5EF4-FFF2-40B4-BE49-F238E27FC236}">
                <a16:creationId xmlns:a16="http://schemas.microsoft.com/office/drawing/2014/main" id="{BD0693CD-166B-409E-857D-C8F849043218}"/>
              </a:ext>
            </a:extLst>
          </p:cNvPr>
          <p:cNvCxnSpPr/>
          <p:nvPr/>
        </p:nvCxnSpPr>
        <p:spPr>
          <a:xfrm rot="16200000" flipH="1">
            <a:off x="851182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6948BDBC-1BD4-44D0-BA50-C7C23A1A88FA}"/>
              </a:ext>
            </a:extLst>
          </p:cNvPr>
          <p:cNvSpPr/>
          <p:nvPr/>
        </p:nvSpPr>
        <p:spPr>
          <a:xfrm>
            <a:off x="864250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12</a:t>
            </a:r>
          </a:p>
        </p:txBody>
      </p:sp>
      <p:cxnSp>
        <p:nvCxnSpPr>
          <p:cNvPr id="50" name="Straight Connector 49">
            <a:extLst>
              <a:ext uri="{FF2B5EF4-FFF2-40B4-BE49-F238E27FC236}">
                <a16:creationId xmlns:a16="http://schemas.microsoft.com/office/drawing/2014/main" id="{BD91CCBE-73FA-4793-AC49-D3F88ED67CD2}"/>
              </a:ext>
            </a:extLst>
          </p:cNvPr>
          <p:cNvCxnSpPr/>
          <p:nvPr/>
        </p:nvCxnSpPr>
        <p:spPr>
          <a:xfrm rot="16200000" flipH="1">
            <a:off x="873081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B9F7DCBF-FC12-4E08-87A3-885DD438CE06}"/>
              </a:ext>
            </a:extLst>
          </p:cNvPr>
          <p:cNvSpPr/>
          <p:nvPr/>
        </p:nvSpPr>
        <p:spPr>
          <a:xfrm>
            <a:off x="8861548"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14</a:t>
            </a:r>
          </a:p>
        </p:txBody>
      </p:sp>
      <p:cxnSp>
        <p:nvCxnSpPr>
          <p:cNvPr id="52" name="Straight Connector 51">
            <a:extLst>
              <a:ext uri="{FF2B5EF4-FFF2-40B4-BE49-F238E27FC236}">
                <a16:creationId xmlns:a16="http://schemas.microsoft.com/office/drawing/2014/main" id="{F1A1341D-490E-45D1-AA4A-F84056876DAE}"/>
              </a:ext>
            </a:extLst>
          </p:cNvPr>
          <p:cNvCxnSpPr/>
          <p:nvPr/>
        </p:nvCxnSpPr>
        <p:spPr>
          <a:xfrm rot="16200000" flipH="1">
            <a:off x="894980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C3BD0647-CADB-45D6-9249-5B18E4B9FE8D}"/>
              </a:ext>
            </a:extLst>
          </p:cNvPr>
          <p:cNvSpPr/>
          <p:nvPr/>
        </p:nvSpPr>
        <p:spPr>
          <a:xfrm>
            <a:off x="908059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16</a:t>
            </a:r>
          </a:p>
        </p:txBody>
      </p:sp>
      <p:cxnSp>
        <p:nvCxnSpPr>
          <p:cNvPr id="54" name="Straight Connector 53">
            <a:extLst>
              <a:ext uri="{FF2B5EF4-FFF2-40B4-BE49-F238E27FC236}">
                <a16:creationId xmlns:a16="http://schemas.microsoft.com/office/drawing/2014/main" id="{37AC3023-8F5F-4BA8-8B80-050F4BFC36E4}"/>
              </a:ext>
            </a:extLst>
          </p:cNvPr>
          <p:cNvCxnSpPr/>
          <p:nvPr/>
        </p:nvCxnSpPr>
        <p:spPr>
          <a:xfrm rot="16200000" flipH="1">
            <a:off x="916879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F59D7105-0F7B-4287-93A8-1E715D1A9292}"/>
              </a:ext>
            </a:extLst>
          </p:cNvPr>
          <p:cNvSpPr/>
          <p:nvPr/>
        </p:nvSpPr>
        <p:spPr>
          <a:xfrm>
            <a:off x="929963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18</a:t>
            </a:r>
          </a:p>
        </p:txBody>
      </p:sp>
      <p:cxnSp>
        <p:nvCxnSpPr>
          <p:cNvPr id="56" name="Straight Connector 55">
            <a:extLst>
              <a:ext uri="{FF2B5EF4-FFF2-40B4-BE49-F238E27FC236}">
                <a16:creationId xmlns:a16="http://schemas.microsoft.com/office/drawing/2014/main" id="{C60655F9-B30B-4D44-9F4B-EC0B7A3EB56C}"/>
              </a:ext>
            </a:extLst>
          </p:cNvPr>
          <p:cNvCxnSpPr/>
          <p:nvPr/>
        </p:nvCxnSpPr>
        <p:spPr>
          <a:xfrm rot="16200000" flipH="1">
            <a:off x="938778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7" name="Rectangle 56">
            <a:extLst>
              <a:ext uri="{FF2B5EF4-FFF2-40B4-BE49-F238E27FC236}">
                <a16:creationId xmlns:a16="http://schemas.microsoft.com/office/drawing/2014/main" id="{9E35CC31-C923-447A-8BF2-86138E5F7146}"/>
              </a:ext>
            </a:extLst>
          </p:cNvPr>
          <p:cNvSpPr/>
          <p:nvPr/>
        </p:nvSpPr>
        <p:spPr>
          <a:xfrm>
            <a:off x="951868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cxnSp>
        <p:nvCxnSpPr>
          <p:cNvPr id="58" name="Straight Connector 57">
            <a:extLst>
              <a:ext uri="{FF2B5EF4-FFF2-40B4-BE49-F238E27FC236}">
                <a16:creationId xmlns:a16="http://schemas.microsoft.com/office/drawing/2014/main" id="{5CC028FC-E46D-491A-BB6C-A427DE61E845}"/>
              </a:ext>
            </a:extLst>
          </p:cNvPr>
          <p:cNvCxnSpPr/>
          <p:nvPr/>
        </p:nvCxnSpPr>
        <p:spPr>
          <a:xfrm rot="16200000" flipH="1">
            <a:off x="960677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4635210D-C474-448C-9171-74D9A546F93C}"/>
              </a:ext>
            </a:extLst>
          </p:cNvPr>
          <p:cNvSpPr/>
          <p:nvPr/>
        </p:nvSpPr>
        <p:spPr>
          <a:xfrm>
            <a:off x="973773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22</a:t>
            </a:r>
          </a:p>
        </p:txBody>
      </p:sp>
      <p:cxnSp>
        <p:nvCxnSpPr>
          <p:cNvPr id="60" name="Straight Connector 59">
            <a:extLst>
              <a:ext uri="{FF2B5EF4-FFF2-40B4-BE49-F238E27FC236}">
                <a16:creationId xmlns:a16="http://schemas.microsoft.com/office/drawing/2014/main" id="{89B6E5F4-60F5-4AD0-A4F3-83161D941075}"/>
              </a:ext>
            </a:extLst>
          </p:cNvPr>
          <p:cNvCxnSpPr/>
          <p:nvPr/>
        </p:nvCxnSpPr>
        <p:spPr>
          <a:xfrm rot="16200000" flipH="1">
            <a:off x="982576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EBC4520-D643-4CE8-AA1D-8521845A1F90}"/>
              </a:ext>
            </a:extLst>
          </p:cNvPr>
          <p:cNvSpPr/>
          <p:nvPr/>
        </p:nvSpPr>
        <p:spPr>
          <a:xfrm>
            <a:off x="995677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24</a:t>
            </a:r>
          </a:p>
        </p:txBody>
      </p:sp>
      <p:cxnSp>
        <p:nvCxnSpPr>
          <p:cNvPr id="62" name="Straight Connector 61">
            <a:extLst>
              <a:ext uri="{FF2B5EF4-FFF2-40B4-BE49-F238E27FC236}">
                <a16:creationId xmlns:a16="http://schemas.microsoft.com/office/drawing/2014/main" id="{DB04FECB-4EC8-40EB-A9B6-542A28C8F04D}"/>
              </a:ext>
            </a:extLst>
          </p:cNvPr>
          <p:cNvCxnSpPr/>
          <p:nvPr/>
        </p:nvCxnSpPr>
        <p:spPr>
          <a:xfrm rot="16200000" flipH="1">
            <a:off x="1004475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08763518-929A-4766-A610-DE4D4327A27C}"/>
              </a:ext>
            </a:extLst>
          </p:cNvPr>
          <p:cNvSpPr/>
          <p:nvPr/>
        </p:nvSpPr>
        <p:spPr>
          <a:xfrm>
            <a:off x="1017582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26</a:t>
            </a:r>
          </a:p>
        </p:txBody>
      </p:sp>
      <p:cxnSp>
        <p:nvCxnSpPr>
          <p:cNvPr id="64" name="Straight Connector 63">
            <a:extLst>
              <a:ext uri="{FF2B5EF4-FFF2-40B4-BE49-F238E27FC236}">
                <a16:creationId xmlns:a16="http://schemas.microsoft.com/office/drawing/2014/main" id="{EBB335CB-DAF5-4851-B89A-D31603DBE460}"/>
              </a:ext>
            </a:extLst>
          </p:cNvPr>
          <p:cNvCxnSpPr/>
          <p:nvPr/>
        </p:nvCxnSpPr>
        <p:spPr>
          <a:xfrm rot="16200000" flipH="1">
            <a:off x="1026374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5" name="Rectangle 64">
            <a:extLst>
              <a:ext uri="{FF2B5EF4-FFF2-40B4-BE49-F238E27FC236}">
                <a16:creationId xmlns:a16="http://schemas.microsoft.com/office/drawing/2014/main" id="{4ECF5ACB-8112-4535-A963-9B18D99935A5}"/>
              </a:ext>
            </a:extLst>
          </p:cNvPr>
          <p:cNvSpPr/>
          <p:nvPr/>
        </p:nvSpPr>
        <p:spPr>
          <a:xfrm>
            <a:off x="1039486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28</a:t>
            </a:r>
          </a:p>
        </p:txBody>
      </p:sp>
      <p:cxnSp>
        <p:nvCxnSpPr>
          <p:cNvPr id="66" name="Straight Connector 65">
            <a:extLst>
              <a:ext uri="{FF2B5EF4-FFF2-40B4-BE49-F238E27FC236}">
                <a16:creationId xmlns:a16="http://schemas.microsoft.com/office/drawing/2014/main" id="{8D33406C-731A-4866-91A9-A47290FB677A}"/>
              </a:ext>
            </a:extLst>
          </p:cNvPr>
          <p:cNvCxnSpPr/>
          <p:nvPr/>
        </p:nvCxnSpPr>
        <p:spPr>
          <a:xfrm rot="16200000" flipH="1">
            <a:off x="1048273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C4571EE1-8671-484B-98BC-1F0D5BE8EA43}"/>
              </a:ext>
            </a:extLst>
          </p:cNvPr>
          <p:cNvSpPr/>
          <p:nvPr/>
        </p:nvSpPr>
        <p:spPr>
          <a:xfrm>
            <a:off x="1061391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cxnSp>
        <p:nvCxnSpPr>
          <p:cNvPr id="68" name="Straight Connector 67">
            <a:extLst>
              <a:ext uri="{FF2B5EF4-FFF2-40B4-BE49-F238E27FC236}">
                <a16:creationId xmlns:a16="http://schemas.microsoft.com/office/drawing/2014/main" id="{F3FED6DB-A18D-4D09-A44E-BFE9405AC03A}"/>
              </a:ext>
            </a:extLst>
          </p:cNvPr>
          <p:cNvCxnSpPr/>
          <p:nvPr/>
        </p:nvCxnSpPr>
        <p:spPr>
          <a:xfrm rot="16200000" flipH="1">
            <a:off x="1070172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891C4A55-82D3-487B-BF12-D6EE2E8AEBD9}"/>
              </a:ext>
            </a:extLst>
          </p:cNvPr>
          <p:cNvSpPr/>
          <p:nvPr/>
        </p:nvSpPr>
        <p:spPr>
          <a:xfrm>
            <a:off x="10832960"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32</a:t>
            </a:r>
          </a:p>
        </p:txBody>
      </p:sp>
      <p:cxnSp>
        <p:nvCxnSpPr>
          <p:cNvPr id="70" name="Straight Connector 69">
            <a:extLst>
              <a:ext uri="{FF2B5EF4-FFF2-40B4-BE49-F238E27FC236}">
                <a16:creationId xmlns:a16="http://schemas.microsoft.com/office/drawing/2014/main" id="{27F13BDB-A449-44E1-8C4B-37BEF90ECBFA}"/>
              </a:ext>
            </a:extLst>
          </p:cNvPr>
          <p:cNvCxnSpPr/>
          <p:nvPr/>
        </p:nvCxnSpPr>
        <p:spPr>
          <a:xfrm rot="16200000" flipH="1">
            <a:off x="1092071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a16="http://schemas.microsoft.com/office/drawing/2014/main" id="{21FE5F82-2BAD-413D-8AF8-818543E5FFCE}"/>
              </a:ext>
            </a:extLst>
          </p:cNvPr>
          <p:cNvSpPr/>
          <p:nvPr/>
        </p:nvSpPr>
        <p:spPr>
          <a:xfrm>
            <a:off x="11052005"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34</a:t>
            </a:r>
          </a:p>
        </p:txBody>
      </p:sp>
      <p:cxnSp>
        <p:nvCxnSpPr>
          <p:cNvPr id="72" name="Straight Connector 71">
            <a:extLst>
              <a:ext uri="{FF2B5EF4-FFF2-40B4-BE49-F238E27FC236}">
                <a16:creationId xmlns:a16="http://schemas.microsoft.com/office/drawing/2014/main" id="{5B8D2FE8-33F7-4355-8CDE-1A2207B0A8E5}"/>
              </a:ext>
            </a:extLst>
          </p:cNvPr>
          <p:cNvCxnSpPr/>
          <p:nvPr/>
        </p:nvCxnSpPr>
        <p:spPr>
          <a:xfrm rot="16200000" flipH="1">
            <a:off x="1113970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7CDCE039-2714-4E3C-9A78-AF244B78F6D4}"/>
              </a:ext>
            </a:extLst>
          </p:cNvPr>
          <p:cNvSpPr/>
          <p:nvPr/>
        </p:nvSpPr>
        <p:spPr>
          <a:xfrm>
            <a:off x="1149010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38</a:t>
            </a:r>
          </a:p>
        </p:txBody>
      </p:sp>
      <p:cxnSp>
        <p:nvCxnSpPr>
          <p:cNvPr id="74" name="Straight Connector 73">
            <a:extLst>
              <a:ext uri="{FF2B5EF4-FFF2-40B4-BE49-F238E27FC236}">
                <a16:creationId xmlns:a16="http://schemas.microsoft.com/office/drawing/2014/main" id="{38193549-3CF2-4657-BCFF-313D307B5312}"/>
              </a:ext>
            </a:extLst>
          </p:cNvPr>
          <p:cNvCxnSpPr>
            <a:cxnSpLocks/>
          </p:cNvCxnSpPr>
          <p:nvPr/>
        </p:nvCxnSpPr>
        <p:spPr>
          <a:xfrm rot="16200000" flipH="1">
            <a:off x="1157769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2D39C0D6-B62D-4761-AC6A-DCC1051D6D21}"/>
              </a:ext>
            </a:extLst>
          </p:cNvPr>
          <p:cNvSpPr/>
          <p:nvPr/>
        </p:nvSpPr>
        <p:spPr>
          <a:xfrm>
            <a:off x="6170814" y="4145885"/>
            <a:ext cx="1107655" cy="156966"/>
          </a:xfrm>
          <a:prstGeom prst="rect">
            <a:avLst/>
          </a:prstGeom>
        </p:spPr>
        <p:txBody>
          <a:bodyPr wrap="square" lIns="0" tIns="0" rIns="0" bIns="0">
            <a:spAutoFit/>
          </a:bodyPr>
          <a:lstStyle/>
          <a:p>
            <a:pPr algn="r" defTabSz="1096912">
              <a:lnSpc>
                <a:spcPct val="85000"/>
              </a:lnSpc>
            </a:pPr>
            <a:r>
              <a:rPr lang="en-US" sz="1200" dirty="0">
                <a:solidFill>
                  <a:srgbClr val="000000"/>
                </a:solidFill>
                <a:latin typeface="Arial" panose="020B0604020202020204"/>
                <a:cs typeface="+mn-cs"/>
              </a:rPr>
              <a:t>Patients at risk</a:t>
            </a:r>
            <a:endParaRPr lang="en-GB" sz="1400" dirty="0">
              <a:solidFill>
                <a:srgbClr val="000000"/>
              </a:solidFill>
              <a:latin typeface="Arial" panose="020B0604020202020204"/>
            </a:endParaRPr>
          </a:p>
        </p:txBody>
      </p:sp>
      <p:sp>
        <p:nvSpPr>
          <p:cNvPr id="76" name="Rectangle 75">
            <a:extLst>
              <a:ext uri="{FF2B5EF4-FFF2-40B4-BE49-F238E27FC236}">
                <a16:creationId xmlns:a16="http://schemas.microsoft.com/office/drawing/2014/main" id="{A2480814-DE98-4CE3-AF0C-4A7D970A3EF1}"/>
              </a:ext>
            </a:extLst>
          </p:cNvPr>
          <p:cNvSpPr/>
          <p:nvPr/>
        </p:nvSpPr>
        <p:spPr>
          <a:xfrm>
            <a:off x="162730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77" name="Rectangle 76">
            <a:extLst>
              <a:ext uri="{FF2B5EF4-FFF2-40B4-BE49-F238E27FC236}">
                <a16:creationId xmlns:a16="http://schemas.microsoft.com/office/drawing/2014/main" id="{6F60ABE3-B2B4-48BB-95F4-0393C241F5B9}"/>
              </a:ext>
            </a:extLst>
          </p:cNvPr>
          <p:cNvSpPr/>
          <p:nvPr/>
        </p:nvSpPr>
        <p:spPr>
          <a:xfrm>
            <a:off x="1739879" y="4063710"/>
            <a:ext cx="4163911" cy="205121"/>
          </a:xfrm>
          <a:prstGeom prst="rect">
            <a:avLst/>
          </a:prstGeom>
        </p:spPr>
        <p:txBody>
          <a:bodyPr wrap="square" lIns="0" tIns="0" rIns="0" bIns="0">
            <a:spAutoFit/>
          </a:bodyPr>
          <a:lstStyle/>
          <a:p>
            <a:pPr algn="ctr" defTabSz="1096912"/>
            <a:r>
              <a:rPr lang="en-GB" sz="1333" b="1" dirty="0">
                <a:solidFill>
                  <a:srgbClr val="000000"/>
                </a:solidFill>
                <a:latin typeface="Arial" panose="020B0604020202020204"/>
              </a:rPr>
              <a:t>Time (months)</a:t>
            </a:r>
          </a:p>
        </p:txBody>
      </p:sp>
      <p:sp>
        <p:nvSpPr>
          <p:cNvPr id="78" name="Freeform 103">
            <a:extLst>
              <a:ext uri="{FF2B5EF4-FFF2-40B4-BE49-F238E27FC236}">
                <a16:creationId xmlns:a16="http://schemas.microsoft.com/office/drawing/2014/main" id="{2E7C26B6-7F2F-495B-BA05-76F833DFD8A7}"/>
              </a:ext>
            </a:extLst>
          </p:cNvPr>
          <p:cNvSpPr/>
          <p:nvPr/>
        </p:nvSpPr>
        <p:spPr>
          <a:xfrm>
            <a:off x="1743419" y="1890799"/>
            <a:ext cx="4160369" cy="1888729"/>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79" name="Group 78">
            <a:extLst>
              <a:ext uri="{FF2B5EF4-FFF2-40B4-BE49-F238E27FC236}">
                <a16:creationId xmlns:a16="http://schemas.microsoft.com/office/drawing/2014/main" id="{C15CAE3F-1955-49DF-8CEE-5C0DAA68CC2E}"/>
              </a:ext>
            </a:extLst>
          </p:cNvPr>
          <p:cNvGrpSpPr/>
          <p:nvPr/>
        </p:nvGrpSpPr>
        <p:grpSpPr>
          <a:xfrm>
            <a:off x="1680964" y="1889940"/>
            <a:ext cx="60972" cy="1889587"/>
            <a:chOff x="1555178" y="1599088"/>
            <a:chExt cx="109439" cy="2454752"/>
          </a:xfrm>
        </p:grpSpPr>
        <p:cxnSp>
          <p:nvCxnSpPr>
            <p:cNvPr id="80" name="Straight Connector 79">
              <a:extLst>
                <a:ext uri="{FF2B5EF4-FFF2-40B4-BE49-F238E27FC236}">
                  <a16:creationId xmlns:a16="http://schemas.microsoft.com/office/drawing/2014/main" id="{E262ED00-428C-403C-BE7E-D14CC3ED57E2}"/>
                </a:ext>
              </a:extLst>
            </p:cNvPr>
            <p:cNvCxnSpPr>
              <a:cxnSpLocks/>
            </p:cNvCxnSpPr>
            <p:nvPr/>
          </p:nvCxnSpPr>
          <p:spPr>
            <a:xfrm>
              <a:off x="1555178" y="1599088"/>
              <a:ext cx="109439"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052AEEB-35A4-48FB-9EDD-655F13DC0D67}"/>
                </a:ext>
              </a:extLst>
            </p:cNvPr>
            <p:cNvCxnSpPr/>
            <p:nvPr/>
          </p:nvCxnSpPr>
          <p:spPr>
            <a:xfrm>
              <a:off x="1555178" y="210273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591B1651-7A6A-4D3E-9A59-25B4F7EBC312}"/>
                </a:ext>
              </a:extLst>
            </p:cNvPr>
            <p:cNvCxnSpPr/>
            <p:nvPr/>
          </p:nvCxnSpPr>
          <p:spPr>
            <a:xfrm>
              <a:off x="1555178" y="259051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40B55B5A-3111-4A90-B699-7072FF033D81}"/>
                </a:ext>
              </a:extLst>
            </p:cNvPr>
            <p:cNvCxnSpPr/>
            <p:nvPr/>
          </p:nvCxnSpPr>
          <p:spPr>
            <a:xfrm>
              <a:off x="1555178" y="307828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3895017-7D0E-4B75-9239-5E4BFE323A92}"/>
                </a:ext>
              </a:extLst>
            </p:cNvPr>
            <p:cNvCxnSpPr/>
            <p:nvPr/>
          </p:nvCxnSpPr>
          <p:spPr>
            <a:xfrm>
              <a:off x="1555178" y="356606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ACFD9C4E-6FD1-4F81-BDA8-BA87678D44C8}"/>
                </a:ext>
              </a:extLst>
            </p:cNvPr>
            <p:cNvCxnSpPr/>
            <p:nvPr/>
          </p:nvCxnSpPr>
          <p:spPr>
            <a:xfrm>
              <a:off x="1555178" y="4053840"/>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cxnSp>
        <p:nvCxnSpPr>
          <p:cNvPr id="86" name="Straight Connector 85">
            <a:extLst>
              <a:ext uri="{FF2B5EF4-FFF2-40B4-BE49-F238E27FC236}">
                <a16:creationId xmlns:a16="http://schemas.microsoft.com/office/drawing/2014/main" id="{9C32EE75-E572-459B-A144-5CA882783298}"/>
              </a:ext>
            </a:extLst>
          </p:cNvPr>
          <p:cNvCxnSpPr/>
          <p:nvPr/>
        </p:nvCxnSpPr>
        <p:spPr>
          <a:xfrm rot="16200000" flipH="1">
            <a:off x="171595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BC9463E5-5650-4FAA-9E9B-16AE23C46FC3}"/>
              </a:ext>
            </a:extLst>
          </p:cNvPr>
          <p:cNvSpPr/>
          <p:nvPr/>
        </p:nvSpPr>
        <p:spPr>
          <a:xfrm rot="16200000">
            <a:off x="658484" y="2658940"/>
            <a:ext cx="1069524" cy="297454"/>
          </a:xfrm>
          <a:prstGeom prst="rect">
            <a:avLst/>
          </a:prstGeom>
        </p:spPr>
        <p:txBody>
          <a:bodyPr wrap="none">
            <a:spAutoFit/>
          </a:bodyPr>
          <a:lstStyle/>
          <a:p>
            <a:pPr algn="ctr" defTabSz="1096912"/>
            <a:r>
              <a:rPr lang="en-GB" sz="1333" b="1" dirty="0">
                <a:solidFill>
                  <a:srgbClr val="000000"/>
                </a:solidFill>
                <a:latin typeface="Arial" panose="020B0604020202020204"/>
              </a:rPr>
              <a:t>Probability</a:t>
            </a:r>
          </a:p>
        </p:txBody>
      </p:sp>
      <p:sp>
        <p:nvSpPr>
          <p:cNvPr id="88" name="Rectangle 87">
            <a:extLst>
              <a:ext uri="{FF2B5EF4-FFF2-40B4-BE49-F238E27FC236}">
                <a16:creationId xmlns:a16="http://schemas.microsoft.com/office/drawing/2014/main" id="{C731080F-CFE0-41DD-B78D-C106A64294B7}"/>
              </a:ext>
            </a:extLst>
          </p:cNvPr>
          <p:cNvSpPr/>
          <p:nvPr/>
        </p:nvSpPr>
        <p:spPr>
          <a:xfrm>
            <a:off x="1392213" y="180789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1.0</a:t>
            </a:r>
          </a:p>
        </p:txBody>
      </p:sp>
      <p:sp>
        <p:nvSpPr>
          <p:cNvPr id="89" name="Rectangle 88">
            <a:extLst>
              <a:ext uri="{FF2B5EF4-FFF2-40B4-BE49-F238E27FC236}">
                <a16:creationId xmlns:a16="http://schemas.microsoft.com/office/drawing/2014/main" id="{6945F52B-6637-43F2-BEFC-50871B228BB1}"/>
              </a:ext>
            </a:extLst>
          </p:cNvPr>
          <p:cNvSpPr/>
          <p:nvPr/>
        </p:nvSpPr>
        <p:spPr>
          <a:xfrm>
            <a:off x="1392212" y="2184759"/>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0.8</a:t>
            </a:r>
          </a:p>
        </p:txBody>
      </p:sp>
      <p:sp>
        <p:nvSpPr>
          <p:cNvPr id="90" name="Rectangle 89">
            <a:extLst>
              <a:ext uri="{FF2B5EF4-FFF2-40B4-BE49-F238E27FC236}">
                <a16:creationId xmlns:a16="http://schemas.microsoft.com/office/drawing/2014/main" id="{4543B5C3-8453-4DA5-A1D5-C57D0EEFD687}"/>
              </a:ext>
            </a:extLst>
          </p:cNvPr>
          <p:cNvSpPr/>
          <p:nvPr/>
        </p:nvSpPr>
        <p:spPr>
          <a:xfrm>
            <a:off x="1392212" y="2561626"/>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0.6</a:t>
            </a:r>
          </a:p>
        </p:txBody>
      </p:sp>
      <p:sp>
        <p:nvSpPr>
          <p:cNvPr id="91" name="Rectangle 90">
            <a:extLst>
              <a:ext uri="{FF2B5EF4-FFF2-40B4-BE49-F238E27FC236}">
                <a16:creationId xmlns:a16="http://schemas.microsoft.com/office/drawing/2014/main" id="{C9E9475F-5518-4CE0-947C-15A0658B8C53}"/>
              </a:ext>
            </a:extLst>
          </p:cNvPr>
          <p:cNvSpPr/>
          <p:nvPr/>
        </p:nvSpPr>
        <p:spPr>
          <a:xfrm>
            <a:off x="1392212" y="2938491"/>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0.4</a:t>
            </a:r>
          </a:p>
        </p:txBody>
      </p:sp>
      <p:sp>
        <p:nvSpPr>
          <p:cNvPr id="92" name="Rectangle 91">
            <a:extLst>
              <a:ext uri="{FF2B5EF4-FFF2-40B4-BE49-F238E27FC236}">
                <a16:creationId xmlns:a16="http://schemas.microsoft.com/office/drawing/2014/main" id="{4943045E-0439-41BB-8FA0-45A4BFAAC409}"/>
              </a:ext>
            </a:extLst>
          </p:cNvPr>
          <p:cNvSpPr/>
          <p:nvPr/>
        </p:nvSpPr>
        <p:spPr>
          <a:xfrm>
            <a:off x="1392212" y="331536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0.2</a:t>
            </a:r>
          </a:p>
        </p:txBody>
      </p:sp>
      <p:sp>
        <p:nvSpPr>
          <p:cNvPr id="93" name="Rectangle 92">
            <a:extLst>
              <a:ext uri="{FF2B5EF4-FFF2-40B4-BE49-F238E27FC236}">
                <a16:creationId xmlns:a16="http://schemas.microsoft.com/office/drawing/2014/main" id="{B8D6FF3B-7D93-4A17-A694-0194ED255B62}"/>
              </a:ext>
            </a:extLst>
          </p:cNvPr>
          <p:cNvSpPr/>
          <p:nvPr/>
        </p:nvSpPr>
        <p:spPr>
          <a:xfrm>
            <a:off x="1392213" y="3692223"/>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0.0</a:t>
            </a:r>
          </a:p>
        </p:txBody>
      </p:sp>
      <p:sp>
        <p:nvSpPr>
          <p:cNvPr id="94" name="Rectangle 93">
            <a:extLst>
              <a:ext uri="{FF2B5EF4-FFF2-40B4-BE49-F238E27FC236}">
                <a16:creationId xmlns:a16="http://schemas.microsoft.com/office/drawing/2014/main" id="{6A4D6796-0305-40C8-B92D-DA4C8AC4C856}"/>
              </a:ext>
            </a:extLst>
          </p:cNvPr>
          <p:cNvSpPr/>
          <p:nvPr/>
        </p:nvSpPr>
        <p:spPr>
          <a:xfrm>
            <a:off x="185852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a:t>
            </a:r>
          </a:p>
        </p:txBody>
      </p:sp>
      <p:cxnSp>
        <p:nvCxnSpPr>
          <p:cNvPr id="95" name="Straight Connector 94">
            <a:extLst>
              <a:ext uri="{FF2B5EF4-FFF2-40B4-BE49-F238E27FC236}">
                <a16:creationId xmlns:a16="http://schemas.microsoft.com/office/drawing/2014/main" id="{544B574C-5167-4896-8F3F-951B8D507AE4}"/>
              </a:ext>
            </a:extLst>
          </p:cNvPr>
          <p:cNvCxnSpPr/>
          <p:nvPr/>
        </p:nvCxnSpPr>
        <p:spPr>
          <a:xfrm rot="16200000" flipH="1">
            <a:off x="1947109"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2AB98D1E-90A7-41AF-9243-F112CF4AC00D}"/>
              </a:ext>
            </a:extLst>
          </p:cNvPr>
          <p:cNvSpPr/>
          <p:nvPr/>
        </p:nvSpPr>
        <p:spPr>
          <a:xfrm>
            <a:off x="208973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a:t>
            </a:r>
          </a:p>
        </p:txBody>
      </p:sp>
      <p:cxnSp>
        <p:nvCxnSpPr>
          <p:cNvPr id="97" name="Straight Connector 96">
            <a:extLst>
              <a:ext uri="{FF2B5EF4-FFF2-40B4-BE49-F238E27FC236}">
                <a16:creationId xmlns:a16="http://schemas.microsoft.com/office/drawing/2014/main" id="{874B3249-1266-4225-B40D-9153600EE167}"/>
              </a:ext>
            </a:extLst>
          </p:cNvPr>
          <p:cNvCxnSpPr/>
          <p:nvPr/>
        </p:nvCxnSpPr>
        <p:spPr>
          <a:xfrm rot="16200000" flipH="1">
            <a:off x="217826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88BDA610-B610-4067-A205-A756B2BEDCFE}"/>
              </a:ext>
            </a:extLst>
          </p:cNvPr>
          <p:cNvSpPr/>
          <p:nvPr/>
        </p:nvSpPr>
        <p:spPr>
          <a:xfrm>
            <a:off x="232095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6</a:t>
            </a:r>
          </a:p>
        </p:txBody>
      </p:sp>
      <p:cxnSp>
        <p:nvCxnSpPr>
          <p:cNvPr id="99" name="Straight Connector 98">
            <a:extLst>
              <a:ext uri="{FF2B5EF4-FFF2-40B4-BE49-F238E27FC236}">
                <a16:creationId xmlns:a16="http://schemas.microsoft.com/office/drawing/2014/main" id="{4DC3007F-1944-49B2-B58E-A091379D7D26}"/>
              </a:ext>
            </a:extLst>
          </p:cNvPr>
          <p:cNvCxnSpPr/>
          <p:nvPr/>
        </p:nvCxnSpPr>
        <p:spPr>
          <a:xfrm rot="16200000" flipH="1">
            <a:off x="240942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6D4CD732-3A42-46F2-84EC-4990A0E46180}"/>
              </a:ext>
            </a:extLst>
          </p:cNvPr>
          <p:cNvSpPr/>
          <p:nvPr/>
        </p:nvSpPr>
        <p:spPr>
          <a:xfrm>
            <a:off x="2552165"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8</a:t>
            </a:r>
          </a:p>
        </p:txBody>
      </p:sp>
      <p:cxnSp>
        <p:nvCxnSpPr>
          <p:cNvPr id="101" name="Straight Connector 100">
            <a:extLst>
              <a:ext uri="{FF2B5EF4-FFF2-40B4-BE49-F238E27FC236}">
                <a16:creationId xmlns:a16="http://schemas.microsoft.com/office/drawing/2014/main" id="{F2F3EC3D-EA05-4B6A-B61E-C058D54F66E2}"/>
              </a:ext>
            </a:extLst>
          </p:cNvPr>
          <p:cNvCxnSpPr/>
          <p:nvPr/>
        </p:nvCxnSpPr>
        <p:spPr>
          <a:xfrm rot="16200000" flipH="1">
            <a:off x="264057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2" name="Rectangle 101">
            <a:extLst>
              <a:ext uri="{FF2B5EF4-FFF2-40B4-BE49-F238E27FC236}">
                <a16:creationId xmlns:a16="http://schemas.microsoft.com/office/drawing/2014/main" id="{B8237469-ACD6-4C24-B14F-E561B4B1E9C2}"/>
              </a:ext>
            </a:extLst>
          </p:cNvPr>
          <p:cNvSpPr/>
          <p:nvPr/>
        </p:nvSpPr>
        <p:spPr>
          <a:xfrm>
            <a:off x="278338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cxnSp>
        <p:nvCxnSpPr>
          <p:cNvPr id="103" name="Straight Connector 102">
            <a:extLst>
              <a:ext uri="{FF2B5EF4-FFF2-40B4-BE49-F238E27FC236}">
                <a16:creationId xmlns:a16="http://schemas.microsoft.com/office/drawing/2014/main" id="{6288FBB8-C912-4B0C-BF62-6497CF6CBCF9}"/>
              </a:ext>
            </a:extLst>
          </p:cNvPr>
          <p:cNvCxnSpPr/>
          <p:nvPr/>
        </p:nvCxnSpPr>
        <p:spPr>
          <a:xfrm rot="16200000" flipH="1">
            <a:off x="287173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4" name="Rectangle 103">
            <a:extLst>
              <a:ext uri="{FF2B5EF4-FFF2-40B4-BE49-F238E27FC236}">
                <a16:creationId xmlns:a16="http://schemas.microsoft.com/office/drawing/2014/main" id="{0AE425EE-E857-4E6A-897C-3B1AE5BC001B}"/>
              </a:ext>
            </a:extLst>
          </p:cNvPr>
          <p:cNvSpPr/>
          <p:nvPr/>
        </p:nvSpPr>
        <p:spPr>
          <a:xfrm>
            <a:off x="301459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12</a:t>
            </a:r>
          </a:p>
        </p:txBody>
      </p:sp>
      <p:cxnSp>
        <p:nvCxnSpPr>
          <p:cNvPr id="105" name="Straight Connector 104">
            <a:extLst>
              <a:ext uri="{FF2B5EF4-FFF2-40B4-BE49-F238E27FC236}">
                <a16:creationId xmlns:a16="http://schemas.microsoft.com/office/drawing/2014/main" id="{27B757BF-058F-4BAA-A274-3415956698FC}"/>
              </a:ext>
            </a:extLst>
          </p:cNvPr>
          <p:cNvCxnSpPr/>
          <p:nvPr/>
        </p:nvCxnSpPr>
        <p:spPr>
          <a:xfrm rot="16200000" flipH="1">
            <a:off x="310289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D8C339F8-53C5-4587-93EC-CE518D465E58}"/>
              </a:ext>
            </a:extLst>
          </p:cNvPr>
          <p:cNvSpPr/>
          <p:nvPr/>
        </p:nvSpPr>
        <p:spPr>
          <a:xfrm>
            <a:off x="324581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14</a:t>
            </a:r>
          </a:p>
        </p:txBody>
      </p:sp>
      <p:cxnSp>
        <p:nvCxnSpPr>
          <p:cNvPr id="107" name="Straight Connector 106">
            <a:extLst>
              <a:ext uri="{FF2B5EF4-FFF2-40B4-BE49-F238E27FC236}">
                <a16:creationId xmlns:a16="http://schemas.microsoft.com/office/drawing/2014/main" id="{1A361C24-661D-469C-A2B4-8312EF1B0BBB}"/>
              </a:ext>
            </a:extLst>
          </p:cNvPr>
          <p:cNvCxnSpPr/>
          <p:nvPr/>
        </p:nvCxnSpPr>
        <p:spPr>
          <a:xfrm rot="16200000" flipH="1">
            <a:off x="333404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9C21643C-C670-42A9-A757-1DEB00A7256A}"/>
              </a:ext>
            </a:extLst>
          </p:cNvPr>
          <p:cNvSpPr/>
          <p:nvPr/>
        </p:nvSpPr>
        <p:spPr>
          <a:xfrm>
            <a:off x="347702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16</a:t>
            </a:r>
          </a:p>
        </p:txBody>
      </p:sp>
      <p:cxnSp>
        <p:nvCxnSpPr>
          <p:cNvPr id="109" name="Straight Connector 108">
            <a:extLst>
              <a:ext uri="{FF2B5EF4-FFF2-40B4-BE49-F238E27FC236}">
                <a16:creationId xmlns:a16="http://schemas.microsoft.com/office/drawing/2014/main" id="{F3C74CF7-F1AD-43AD-9EF7-D93D08095A01}"/>
              </a:ext>
            </a:extLst>
          </p:cNvPr>
          <p:cNvCxnSpPr/>
          <p:nvPr/>
        </p:nvCxnSpPr>
        <p:spPr>
          <a:xfrm rot="16200000" flipH="1">
            <a:off x="356520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0B778FA5-3567-4DEF-9AEB-E032F40A224E}"/>
              </a:ext>
            </a:extLst>
          </p:cNvPr>
          <p:cNvSpPr/>
          <p:nvPr/>
        </p:nvSpPr>
        <p:spPr>
          <a:xfrm>
            <a:off x="370824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18</a:t>
            </a:r>
          </a:p>
        </p:txBody>
      </p:sp>
      <p:cxnSp>
        <p:nvCxnSpPr>
          <p:cNvPr id="111" name="Straight Connector 110">
            <a:extLst>
              <a:ext uri="{FF2B5EF4-FFF2-40B4-BE49-F238E27FC236}">
                <a16:creationId xmlns:a16="http://schemas.microsoft.com/office/drawing/2014/main" id="{E15A7793-B823-476A-88DE-1F3BA484B0C8}"/>
              </a:ext>
            </a:extLst>
          </p:cNvPr>
          <p:cNvCxnSpPr/>
          <p:nvPr/>
        </p:nvCxnSpPr>
        <p:spPr>
          <a:xfrm rot="16200000" flipH="1">
            <a:off x="379636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2" name="Rectangle 111">
            <a:extLst>
              <a:ext uri="{FF2B5EF4-FFF2-40B4-BE49-F238E27FC236}">
                <a16:creationId xmlns:a16="http://schemas.microsoft.com/office/drawing/2014/main" id="{552D7BD5-16A7-4916-9E90-B8609BE34D0A}"/>
              </a:ext>
            </a:extLst>
          </p:cNvPr>
          <p:cNvSpPr/>
          <p:nvPr/>
        </p:nvSpPr>
        <p:spPr>
          <a:xfrm>
            <a:off x="393945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cxnSp>
        <p:nvCxnSpPr>
          <p:cNvPr id="113" name="Straight Connector 112">
            <a:extLst>
              <a:ext uri="{FF2B5EF4-FFF2-40B4-BE49-F238E27FC236}">
                <a16:creationId xmlns:a16="http://schemas.microsoft.com/office/drawing/2014/main" id="{EABA853C-FE09-4DE7-9048-16749AA8D1C9}"/>
              </a:ext>
            </a:extLst>
          </p:cNvPr>
          <p:cNvCxnSpPr/>
          <p:nvPr/>
        </p:nvCxnSpPr>
        <p:spPr>
          <a:xfrm rot="16200000" flipH="1">
            <a:off x="402751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4" name="Rectangle 113">
            <a:extLst>
              <a:ext uri="{FF2B5EF4-FFF2-40B4-BE49-F238E27FC236}">
                <a16:creationId xmlns:a16="http://schemas.microsoft.com/office/drawing/2014/main" id="{93267AAD-42C5-4701-B970-3724B43C1517}"/>
              </a:ext>
            </a:extLst>
          </p:cNvPr>
          <p:cNvSpPr/>
          <p:nvPr/>
        </p:nvSpPr>
        <p:spPr>
          <a:xfrm>
            <a:off x="4170673"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22</a:t>
            </a:r>
          </a:p>
        </p:txBody>
      </p:sp>
      <p:cxnSp>
        <p:nvCxnSpPr>
          <p:cNvPr id="115" name="Straight Connector 114">
            <a:extLst>
              <a:ext uri="{FF2B5EF4-FFF2-40B4-BE49-F238E27FC236}">
                <a16:creationId xmlns:a16="http://schemas.microsoft.com/office/drawing/2014/main" id="{97AE343B-5B5A-46BF-A416-6961D4D4952F}"/>
              </a:ext>
            </a:extLst>
          </p:cNvPr>
          <p:cNvCxnSpPr/>
          <p:nvPr/>
        </p:nvCxnSpPr>
        <p:spPr>
          <a:xfrm rot="16200000" flipH="1">
            <a:off x="425867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6" name="Rectangle 115">
            <a:extLst>
              <a:ext uri="{FF2B5EF4-FFF2-40B4-BE49-F238E27FC236}">
                <a16:creationId xmlns:a16="http://schemas.microsoft.com/office/drawing/2014/main" id="{F5F50BAB-0F9B-42E7-9A86-5DC7B6BAE189}"/>
              </a:ext>
            </a:extLst>
          </p:cNvPr>
          <p:cNvSpPr/>
          <p:nvPr/>
        </p:nvSpPr>
        <p:spPr>
          <a:xfrm>
            <a:off x="440188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24</a:t>
            </a:r>
          </a:p>
        </p:txBody>
      </p:sp>
      <p:cxnSp>
        <p:nvCxnSpPr>
          <p:cNvPr id="117" name="Straight Connector 116">
            <a:extLst>
              <a:ext uri="{FF2B5EF4-FFF2-40B4-BE49-F238E27FC236}">
                <a16:creationId xmlns:a16="http://schemas.microsoft.com/office/drawing/2014/main" id="{E73B9657-5821-47B3-9DE3-9DB5E4465A6A}"/>
              </a:ext>
            </a:extLst>
          </p:cNvPr>
          <p:cNvCxnSpPr/>
          <p:nvPr/>
        </p:nvCxnSpPr>
        <p:spPr>
          <a:xfrm rot="16200000" flipH="1">
            <a:off x="4489830"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8" name="Rectangle 117">
            <a:extLst>
              <a:ext uri="{FF2B5EF4-FFF2-40B4-BE49-F238E27FC236}">
                <a16:creationId xmlns:a16="http://schemas.microsoft.com/office/drawing/2014/main" id="{0D9629D5-0975-48EB-8392-4578E6277EC5}"/>
              </a:ext>
            </a:extLst>
          </p:cNvPr>
          <p:cNvSpPr/>
          <p:nvPr/>
        </p:nvSpPr>
        <p:spPr>
          <a:xfrm>
            <a:off x="463310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26</a:t>
            </a:r>
          </a:p>
        </p:txBody>
      </p:sp>
      <p:cxnSp>
        <p:nvCxnSpPr>
          <p:cNvPr id="119" name="Straight Connector 118">
            <a:extLst>
              <a:ext uri="{FF2B5EF4-FFF2-40B4-BE49-F238E27FC236}">
                <a16:creationId xmlns:a16="http://schemas.microsoft.com/office/drawing/2014/main" id="{8AE837C5-AC1D-4F18-B7A9-659C8F4AC9AB}"/>
              </a:ext>
            </a:extLst>
          </p:cNvPr>
          <p:cNvCxnSpPr/>
          <p:nvPr/>
        </p:nvCxnSpPr>
        <p:spPr>
          <a:xfrm rot="16200000" flipH="1">
            <a:off x="4720986"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8DDE54DA-1449-4CA8-A6C2-D2EC526B47B2}"/>
              </a:ext>
            </a:extLst>
          </p:cNvPr>
          <p:cNvSpPr/>
          <p:nvPr/>
        </p:nvSpPr>
        <p:spPr>
          <a:xfrm>
            <a:off x="4864318"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28</a:t>
            </a:r>
          </a:p>
        </p:txBody>
      </p:sp>
      <p:cxnSp>
        <p:nvCxnSpPr>
          <p:cNvPr id="121" name="Straight Connector 120">
            <a:extLst>
              <a:ext uri="{FF2B5EF4-FFF2-40B4-BE49-F238E27FC236}">
                <a16:creationId xmlns:a16="http://schemas.microsoft.com/office/drawing/2014/main" id="{9158D6DC-E57D-40AC-8B9B-5E7AC608A1B1}"/>
              </a:ext>
            </a:extLst>
          </p:cNvPr>
          <p:cNvCxnSpPr/>
          <p:nvPr/>
        </p:nvCxnSpPr>
        <p:spPr>
          <a:xfrm rot="16200000" flipH="1">
            <a:off x="495214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35766B1E-593A-4178-93BF-70715A67F1D9}"/>
              </a:ext>
            </a:extLst>
          </p:cNvPr>
          <p:cNvSpPr/>
          <p:nvPr/>
        </p:nvSpPr>
        <p:spPr>
          <a:xfrm>
            <a:off x="509553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cxnSp>
        <p:nvCxnSpPr>
          <p:cNvPr id="123" name="Straight Connector 122">
            <a:extLst>
              <a:ext uri="{FF2B5EF4-FFF2-40B4-BE49-F238E27FC236}">
                <a16:creationId xmlns:a16="http://schemas.microsoft.com/office/drawing/2014/main" id="{9A29CE13-BC38-4ABB-92E5-6B5C9D20BE1F}"/>
              </a:ext>
            </a:extLst>
          </p:cNvPr>
          <p:cNvCxnSpPr/>
          <p:nvPr/>
        </p:nvCxnSpPr>
        <p:spPr>
          <a:xfrm rot="16200000" flipH="1">
            <a:off x="518330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4" name="Rectangle 123">
            <a:extLst>
              <a:ext uri="{FF2B5EF4-FFF2-40B4-BE49-F238E27FC236}">
                <a16:creationId xmlns:a16="http://schemas.microsoft.com/office/drawing/2014/main" id="{15707EDB-9B41-4088-9059-5BAC27C1269E}"/>
              </a:ext>
            </a:extLst>
          </p:cNvPr>
          <p:cNvSpPr/>
          <p:nvPr/>
        </p:nvSpPr>
        <p:spPr>
          <a:xfrm>
            <a:off x="532674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32</a:t>
            </a:r>
          </a:p>
        </p:txBody>
      </p:sp>
      <p:cxnSp>
        <p:nvCxnSpPr>
          <p:cNvPr id="125" name="Straight Connector 124">
            <a:extLst>
              <a:ext uri="{FF2B5EF4-FFF2-40B4-BE49-F238E27FC236}">
                <a16:creationId xmlns:a16="http://schemas.microsoft.com/office/drawing/2014/main" id="{539936B6-7D5A-44CF-8F29-C8EB597BCED5}"/>
              </a:ext>
            </a:extLst>
          </p:cNvPr>
          <p:cNvCxnSpPr/>
          <p:nvPr/>
        </p:nvCxnSpPr>
        <p:spPr>
          <a:xfrm rot="16200000" flipH="1">
            <a:off x="541445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6" name="Rectangle 125">
            <a:extLst>
              <a:ext uri="{FF2B5EF4-FFF2-40B4-BE49-F238E27FC236}">
                <a16:creationId xmlns:a16="http://schemas.microsoft.com/office/drawing/2014/main" id="{64CFABD9-033E-4ACB-A07A-010CC2EBE47E}"/>
              </a:ext>
            </a:extLst>
          </p:cNvPr>
          <p:cNvSpPr/>
          <p:nvPr/>
        </p:nvSpPr>
        <p:spPr>
          <a:xfrm>
            <a:off x="555796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34</a:t>
            </a:r>
          </a:p>
        </p:txBody>
      </p:sp>
      <p:cxnSp>
        <p:nvCxnSpPr>
          <p:cNvPr id="127" name="Straight Connector 126">
            <a:extLst>
              <a:ext uri="{FF2B5EF4-FFF2-40B4-BE49-F238E27FC236}">
                <a16:creationId xmlns:a16="http://schemas.microsoft.com/office/drawing/2014/main" id="{3E43B1B6-765F-450B-8420-72A726630F5F}"/>
              </a:ext>
            </a:extLst>
          </p:cNvPr>
          <p:cNvCxnSpPr/>
          <p:nvPr/>
        </p:nvCxnSpPr>
        <p:spPr>
          <a:xfrm rot="16200000" flipH="1">
            <a:off x="564561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8" name="Rectangle 127">
            <a:extLst>
              <a:ext uri="{FF2B5EF4-FFF2-40B4-BE49-F238E27FC236}">
                <a16:creationId xmlns:a16="http://schemas.microsoft.com/office/drawing/2014/main" id="{0CF49943-C423-4ACA-B210-F263AD70EB42}"/>
              </a:ext>
            </a:extLst>
          </p:cNvPr>
          <p:cNvSpPr/>
          <p:nvPr/>
        </p:nvSpPr>
        <p:spPr>
          <a:xfrm>
            <a:off x="578918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36</a:t>
            </a:r>
          </a:p>
        </p:txBody>
      </p:sp>
      <p:cxnSp>
        <p:nvCxnSpPr>
          <p:cNvPr id="129" name="Straight Connector 128">
            <a:extLst>
              <a:ext uri="{FF2B5EF4-FFF2-40B4-BE49-F238E27FC236}">
                <a16:creationId xmlns:a16="http://schemas.microsoft.com/office/drawing/2014/main" id="{F6EB4D55-53A2-4BFB-BD10-F8F4BFDDB3C7}"/>
              </a:ext>
            </a:extLst>
          </p:cNvPr>
          <p:cNvCxnSpPr>
            <a:cxnSpLocks/>
          </p:cNvCxnSpPr>
          <p:nvPr/>
        </p:nvCxnSpPr>
        <p:spPr>
          <a:xfrm rot="16200000" flipH="1">
            <a:off x="5876769"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EEA42E7D-915D-4812-BD8C-12A99C2A0C9E}"/>
              </a:ext>
            </a:extLst>
          </p:cNvPr>
          <p:cNvSpPr/>
          <p:nvPr/>
        </p:nvSpPr>
        <p:spPr>
          <a:xfrm>
            <a:off x="469891" y="4145614"/>
            <a:ext cx="1107655" cy="156966"/>
          </a:xfrm>
          <a:prstGeom prst="rect">
            <a:avLst/>
          </a:prstGeom>
        </p:spPr>
        <p:txBody>
          <a:bodyPr wrap="square" lIns="0" tIns="0" rIns="0" bIns="0">
            <a:spAutoFit/>
          </a:bodyPr>
          <a:lstStyle/>
          <a:p>
            <a:pPr algn="r" defTabSz="1096912">
              <a:lnSpc>
                <a:spcPct val="85000"/>
              </a:lnSpc>
            </a:pPr>
            <a:r>
              <a:rPr lang="en-US" sz="1200" dirty="0">
                <a:solidFill>
                  <a:srgbClr val="000000"/>
                </a:solidFill>
                <a:latin typeface="Arial" panose="020B0604020202020204"/>
                <a:cs typeface="+mn-cs"/>
              </a:rPr>
              <a:t>Patients at risk</a:t>
            </a:r>
            <a:endParaRPr lang="en-GB" sz="1400" dirty="0">
              <a:solidFill>
                <a:srgbClr val="000000"/>
              </a:solidFill>
              <a:latin typeface="Arial" panose="020B0604020202020204"/>
            </a:endParaRPr>
          </a:p>
        </p:txBody>
      </p:sp>
      <p:grpSp>
        <p:nvGrpSpPr>
          <p:cNvPr id="131" name="Group 130">
            <a:extLst>
              <a:ext uri="{FF2B5EF4-FFF2-40B4-BE49-F238E27FC236}">
                <a16:creationId xmlns:a16="http://schemas.microsoft.com/office/drawing/2014/main" id="{13278FEC-96DC-409C-AA55-502F84DC4B9A}"/>
              </a:ext>
            </a:extLst>
          </p:cNvPr>
          <p:cNvGrpSpPr/>
          <p:nvPr/>
        </p:nvGrpSpPr>
        <p:grpSpPr>
          <a:xfrm>
            <a:off x="469891" y="4342086"/>
            <a:ext cx="5554428" cy="136787"/>
            <a:chOff x="371896" y="3459868"/>
            <a:chExt cx="4167107" cy="102622"/>
          </a:xfrm>
        </p:grpSpPr>
        <p:sp>
          <p:nvSpPr>
            <p:cNvPr id="132" name="Rectangle 131">
              <a:extLst>
                <a:ext uri="{FF2B5EF4-FFF2-40B4-BE49-F238E27FC236}">
                  <a16:creationId xmlns:a16="http://schemas.microsoft.com/office/drawing/2014/main" id="{BBF1193F-492B-4B98-8BF1-B2FDAEAC9840}"/>
                </a:ext>
              </a:extLst>
            </p:cNvPr>
            <p:cNvSpPr/>
            <p:nvPr/>
          </p:nvSpPr>
          <p:spPr>
            <a:xfrm>
              <a:off x="124022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133" name="Rectangle 132">
              <a:extLst>
                <a:ext uri="{FF2B5EF4-FFF2-40B4-BE49-F238E27FC236}">
                  <a16:creationId xmlns:a16="http://schemas.microsoft.com/office/drawing/2014/main" id="{75047BE1-8994-4975-992F-536B0C9C5310}"/>
                </a:ext>
              </a:extLst>
            </p:cNvPr>
            <p:cNvSpPr/>
            <p:nvPr/>
          </p:nvSpPr>
          <p:spPr>
            <a:xfrm>
              <a:off x="141369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134" name="Rectangle 133">
              <a:extLst>
                <a:ext uri="{FF2B5EF4-FFF2-40B4-BE49-F238E27FC236}">
                  <a16:creationId xmlns:a16="http://schemas.microsoft.com/office/drawing/2014/main" id="{5AA4FA62-C240-421C-96A2-1E2E417FF4E6}"/>
                </a:ext>
              </a:extLst>
            </p:cNvPr>
            <p:cNvSpPr/>
            <p:nvPr/>
          </p:nvSpPr>
          <p:spPr>
            <a:xfrm>
              <a:off x="158715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30</a:t>
              </a:r>
            </a:p>
          </p:txBody>
        </p:sp>
        <p:sp>
          <p:nvSpPr>
            <p:cNvPr id="135" name="Rectangle 134">
              <a:extLst>
                <a:ext uri="{FF2B5EF4-FFF2-40B4-BE49-F238E27FC236}">
                  <a16:creationId xmlns:a16="http://schemas.microsoft.com/office/drawing/2014/main" id="{8E1D3DD9-CDB5-4AAB-B15D-95031A3C3581}"/>
                </a:ext>
              </a:extLst>
            </p:cNvPr>
            <p:cNvSpPr/>
            <p:nvPr/>
          </p:nvSpPr>
          <p:spPr>
            <a:xfrm>
              <a:off x="176062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136" name="Rectangle 135">
              <a:extLst>
                <a:ext uri="{FF2B5EF4-FFF2-40B4-BE49-F238E27FC236}">
                  <a16:creationId xmlns:a16="http://schemas.microsoft.com/office/drawing/2014/main" id="{B6576D53-B862-4CDF-B3A7-FDC72F3A50D5}"/>
                </a:ext>
              </a:extLst>
            </p:cNvPr>
            <p:cNvSpPr/>
            <p:nvPr/>
          </p:nvSpPr>
          <p:spPr>
            <a:xfrm>
              <a:off x="193408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137" name="Rectangle 136">
              <a:extLst>
                <a:ext uri="{FF2B5EF4-FFF2-40B4-BE49-F238E27FC236}">
                  <a16:creationId xmlns:a16="http://schemas.microsoft.com/office/drawing/2014/main" id="{3C100B53-14B3-4C70-BA75-A5BAC6401844}"/>
                </a:ext>
              </a:extLst>
            </p:cNvPr>
            <p:cNvSpPr/>
            <p:nvPr/>
          </p:nvSpPr>
          <p:spPr>
            <a:xfrm>
              <a:off x="210755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23</a:t>
              </a:r>
            </a:p>
          </p:txBody>
        </p:sp>
        <p:sp>
          <p:nvSpPr>
            <p:cNvPr id="138" name="Rectangle 137">
              <a:extLst>
                <a:ext uri="{FF2B5EF4-FFF2-40B4-BE49-F238E27FC236}">
                  <a16:creationId xmlns:a16="http://schemas.microsoft.com/office/drawing/2014/main" id="{298997DE-25E5-460A-9ADE-71758110AEB4}"/>
                </a:ext>
              </a:extLst>
            </p:cNvPr>
            <p:cNvSpPr/>
            <p:nvPr/>
          </p:nvSpPr>
          <p:spPr>
            <a:xfrm>
              <a:off x="228101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18</a:t>
              </a:r>
            </a:p>
          </p:txBody>
        </p:sp>
        <p:sp>
          <p:nvSpPr>
            <p:cNvPr id="139" name="Rectangle 138">
              <a:extLst>
                <a:ext uri="{FF2B5EF4-FFF2-40B4-BE49-F238E27FC236}">
                  <a16:creationId xmlns:a16="http://schemas.microsoft.com/office/drawing/2014/main" id="{3FFAF665-8DC0-4CBA-96E5-05C79F47448E}"/>
                </a:ext>
              </a:extLst>
            </p:cNvPr>
            <p:cNvSpPr/>
            <p:nvPr/>
          </p:nvSpPr>
          <p:spPr>
            <a:xfrm>
              <a:off x="245448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140" name="Rectangle 139">
              <a:extLst>
                <a:ext uri="{FF2B5EF4-FFF2-40B4-BE49-F238E27FC236}">
                  <a16:creationId xmlns:a16="http://schemas.microsoft.com/office/drawing/2014/main" id="{86C57E62-6216-4735-8430-9C93A687190F}"/>
                </a:ext>
              </a:extLst>
            </p:cNvPr>
            <p:cNvSpPr/>
            <p:nvPr/>
          </p:nvSpPr>
          <p:spPr>
            <a:xfrm>
              <a:off x="26279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141" name="Rectangle 140">
              <a:extLst>
                <a:ext uri="{FF2B5EF4-FFF2-40B4-BE49-F238E27FC236}">
                  <a16:creationId xmlns:a16="http://schemas.microsoft.com/office/drawing/2014/main" id="{341006C4-E1AF-4EC9-A792-3B89B05DFB21}"/>
                </a:ext>
              </a:extLst>
            </p:cNvPr>
            <p:cNvSpPr/>
            <p:nvPr/>
          </p:nvSpPr>
          <p:spPr>
            <a:xfrm>
              <a:off x="280140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sp>
          <p:nvSpPr>
            <p:cNvPr id="142" name="Rectangle 141">
              <a:extLst>
                <a:ext uri="{FF2B5EF4-FFF2-40B4-BE49-F238E27FC236}">
                  <a16:creationId xmlns:a16="http://schemas.microsoft.com/office/drawing/2014/main" id="{A7C52AC3-4196-4732-AA48-25D92ACC07D5}"/>
                </a:ext>
              </a:extLst>
            </p:cNvPr>
            <p:cNvSpPr/>
            <p:nvPr/>
          </p:nvSpPr>
          <p:spPr>
            <a:xfrm>
              <a:off x="297487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3" name="Rectangle 142">
              <a:extLst>
                <a:ext uri="{FF2B5EF4-FFF2-40B4-BE49-F238E27FC236}">
                  <a16:creationId xmlns:a16="http://schemas.microsoft.com/office/drawing/2014/main" id="{68680A9B-4B64-4532-BDAB-F03CD2CB20CB}"/>
                </a:ext>
              </a:extLst>
            </p:cNvPr>
            <p:cNvSpPr/>
            <p:nvPr/>
          </p:nvSpPr>
          <p:spPr>
            <a:xfrm>
              <a:off x="314833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4" name="Rectangle 143">
              <a:extLst>
                <a:ext uri="{FF2B5EF4-FFF2-40B4-BE49-F238E27FC236}">
                  <a16:creationId xmlns:a16="http://schemas.microsoft.com/office/drawing/2014/main" id="{4012D983-164E-4E90-B742-ED658D025B57}"/>
                </a:ext>
              </a:extLst>
            </p:cNvPr>
            <p:cNvSpPr/>
            <p:nvPr/>
          </p:nvSpPr>
          <p:spPr>
            <a:xfrm>
              <a:off x="332180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5" name="Rectangle 144">
              <a:extLst>
                <a:ext uri="{FF2B5EF4-FFF2-40B4-BE49-F238E27FC236}">
                  <a16:creationId xmlns:a16="http://schemas.microsoft.com/office/drawing/2014/main" id="{09E90079-3168-49C8-B6B0-AE102AB3DBD3}"/>
                </a:ext>
              </a:extLst>
            </p:cNvPr>
            <p:cNvSpPr/>
            <p:nvPr/>
          </p:nvSpPr>
          <p:spPr>
            <a:xfrm>
              <a:off x="349526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6" name="Rectangle 145">
              <a:extLst>
                <a:ext uri="{FF2B5EF4-FFF2-40B4-BE49-F238E27FC236}">
                  <a16:creationId xmlns:a16="http://schemas.microsoft.com/office/drawing/2014/main" id="{118AE575-6790-43BF-8162-543C4B77B50D}"/>
                </a:ext>
              </a:extLst>
            </p:cNvPr>
            <p:cNvSpPr/>
            <p:nvPr/>
          </p:nvSpPr>
          <p:spPr>
            <a:xfrm>
              <a:off x="366873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7" name="Rectangle 146">
              <a:extLst>
                <a:ext uri="{FF2B5EF4-FFF2-40B4-BE49-F238E27FC236}">
                  <a16:creationId xmlns:a16="http://schemas.microsoft.com/office/drawing/2014/main" id="{3605B74E-9913-4AFA-91A6-23E732AE01F6}"/>
                </a:ext>
              </a:extLst>
            </p:cNvPr>
            <p:cNvSpPr/>
            <p:nvPr/>
          </p:nvSpPr>
          <p:spPr>
            <a:xfrm>
              <a:off x="384219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8" name="Rectangle 147">
              <a:extLst>
                <a:ext uri="{FF2B5EF4-FFF2-40B4-BE49-F238E27FC236}">
                  <a16:creationId xmlns:a16="http://schemas.microsoft.com/office/drawing/2014/main" id="{1EE9D62D-814D-4568-B5F3-978B97C60D43}"/>
                </a:ext>
              </a:extLst>
            </p:cNvPr>
            <p:cNvSpPr/>
            <p:nvPr/>
          </p:nvSpPr>
          <p:spPr>
            <a:xfrm>
              <a:off x="401566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9" name="Rectangle 148">
              <a:extLst>
                <a:ext uri="{FF2B5EF4-FFF2-40B4-BE49-F238E27FC236}">
                  <a16:creationId xmlns:a16="http://schemas.microsoft.com/office/drawing/2014/main" id="{53EBB8A9-9482-4050-92EF-88F03CBBC6F8}"/>
                </a:ext>
              </a:extLst>
            </p:cNvPr>
            <p:cNvSpPr/>
            <p:nvPr/>
          </p:nvSpPr>
          <p:spPr>
            <a:xfrm>
              <a:off x="418912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50" name="Rectangle 149">
              <a:extLst>
                <a:ext uri="{FF2B5EF4-FFF2-40B4-BE49-F238E27FC236}">
                  <a16:creationId xmlns:a16="http://schemas.microsoft.com/office/drawing/2014/main" id="{DB5655A6-036E-4D7F-838F-2304E7361E49}"/>
                </a:ext>
              </a:extLst>
            </p:cNvPr>
            <p:cNvSpPr/>
            <p:nvPr/>
          </p:nvSpPr>
          <p:spPr>
            <a:xfrm>
              <a:off x="436259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151" name="Rectangle 150">
              <a:extLst>
                <a:ext uri="{FF2B5EF4-FFF2-40B4-BE49-F238E27FC236}">
                  <a16:creationId xmlns:a16="http://schemas.microsoft.com/office/drawing/2014/main" id="{172C38C2-7A99-413E-A35E-D60A2E1AE1B3}"/>
                </a:ext>
              </a:extLst>
            </p:cNvPr>
            <p:cNvSpPr/>
            <p:nvPr/>
          </p:nvSpPr>
          <p:spPr>
            <a:xfrm>
              <a:off x="371896" y="3459868"/>
              <a:ext cx="830997" cy="98568"/>
            </a:xfrm>
            <a:prstGeom prst="rect">
              <a:avLst/>
            </a:prstGeom>
          </p:spPr>
          <p:txBody>
            <a:bodyPr wrap="square" lIns="0" tIns="0" rIns="0" bIns="0">
              <a:spAutoFit/>
            </a:bodyPr>
            <a:lstStyle/>
            <a:p>
              <a:pPr algn="r" defTabSz="1096912">
                <a:lnSpc>
                  <a:spcPct val="80000"/>
                </a:lnSpc>
              </a:pPr>
              <a:r>
                <a:rPr lang="en-US" sz="1067" dirty="0">
                  <a:solidFill>
                    <a:srgbClr val="000000"/>
                  </a:solidFill>
                  <a:latin typeface="Arial" panose="020B0604020202020204"/>
                  <a:cs typeface="+mn-cs"/>
                </a:rPr>
                <a:t>Prior therapy</a:t>
              </a:r>
              <a:endParaRPr lang="en-GB" sz="1067" spc="-26" dirty="0">
                <a:solidFill>
                  <a:srgbClr val="000000"/>
                </a:solidFill>
                <a:latin typeface="Arial" panose="020B0604020202020204"/>
              </a:endParaRPr>
            </a:p>
          </p:txBody>
        </p:sp>
      </p:grpSp>
      <p:grpSp>
        <p:nvGrpSpPr>
          <p:cNvPr id="152" name="Group 151">
            <a:extLst>
              <a:ext uri="{FF2B5EF4-FFF2-40B4-BE49-F238E27FC236}">
                <a16:creationId xmlns:a16="http://schemas.microsoft.com/office/drawing/2014/main" id="{38CE9ED2-F5DB-4AB3-BCA3-6E55C57F0FF6}"/>
              </a:ext>
            </a:extLst>
          </p:cNvPr>
          <p:cNvGrpSpPr/>
          <p:nvPr/>
        </p:nvGrpSpPr>
        <p:grpSpPr>
          <a:xfrm>
            <a:off x="1707195" y="1858006"/>
            <a:ext cx="4197860" cy="767858"/>
            <a:chOff x="1300159" y="1640674"/>
            <a:chExt cx="3149367" cy="576071"/>
          </a:xfrm>
        </p:grpSpPr>
        <p:grpSp>
          <p:nvGrpSpPr>
            <p:cNvPr id="153" name="Graphic 5">
              <a:extLst>
                <a:ext uri="{FF2B5EF4-FFF2-40B4-BE49-F238E27FC236}">
                  <a16:creationId xmlns:a16="http://schemas.microsoft.com/office/drawing/2014/main" id="{1FA4F755-53F5-4129-8A23-9DC4C39BECCE}"/>
                </a:ext>
              </a:extLst>
            </p:cNvPr>
            <p:cNvGrpSpPr/>
            <p:nvPr/>
          </p:nvGrpSpPr>
          <p:grpSpPr>
            <a:xfrm>
              <a:off x="4406326" y="2173545"/>
              <a:ext cx="43200" cy="43200"/>
              <a:chOff x="7166774" y="-707920"/>
              <a:chExt cx="18287" cy="18288"/>
            </a:xfrm>
          </p:grpSpPr>
          <p:sp>
            <p:nvSpPr>
              <p:cNvPr id="304" name="Freeform: Shape 303">
                <a:extLst>
                  <a:ext uri="{FF2B5EF4-FFF2-40B4-BE49-F238E27FC236}">
                    <a16:creationId xmlns:a16="http://schemas.microsoft.com/office/drawing/2014/main" id="{5F4302EE-BB7A-40A0-B26D-0948526ED233}"/>
                  </a:ext>
                </a:extLst>
              </p:cNvPr>
              <p:cNvSpPr/>
              <p:nvPr/>
            </p:nvSpPr>
            <p:spPr>
              <a:xfrm>
                <a:off x="7175918" y="-707920"/>
                <a:ext cx="9525" cy="18288"/>
              </a:xfrm>
              <a:custGeom>
                <a:avLst/>
                <a:gdLst>
                  <a:gd name="connsiteX0" fmla="*/ 244 w 9525"/>
                  <a:gd name="connsiteY0" fmla="*/ 45 h 18288"/>
                  <a:gd name="connsiteX1" fmla="*/ 244 w 9525"/>
                  <a:gd name="connsiteY1" fmla="*/ 18333 h 18288"/>
                </a:gdLst>
                <a:ahLst/>
                <a:cxnLst>
                  <a:cxn ang="0">
                    <a:pos x="connsiteX0" y="connsiteY0"/>
                  </a:cxn>
                  <a:cxn ang="0">
                    <a:pos x="connsiteX1" y="connsiteY1"/>
                  </a:cxn>
                </a:cxnLst>
                <a:rect l="l" t="t" r="r" b="b"/>
                <a:pathLst>
                  <a:path w="9525" h="18288">
                    <a:moveTo>
                      <a:pt x="244" y="45"/>
                    </a:moveTo>
                    <a:lnTo>
                      <a:pt x="244"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5" name="Freeform: Shape 304">
                <a:extLst>
                  <a:ext uri="{FF2B5EF4-FFF2-40B4-BE49-F238E27FC236}">
                    <a16:creationId xmlns:a16="http://schemas.microsoft.com/office/drawing/2014/main" id="{A61C9AA2-1983-4446-B3B4-232999B194B9}"/>
                  </a:ext>
                </a:extLst>
              </p:cNvPr>
              <p:cNvSpPr/>
              <p:nvPr/>
            </p:nvSpPr>
            <p:spPr>
              <a:xfrm>
                <a:off x="7166774" y="-698776"/>
                <a:ext cx="18287" cy="9525"/>
              </a:xfrm>
              <a:custGeom>
                <a:avLst/>
                <a:gdLst>
                  <a:gd name="connsiteX0" fmla="*/ 18532 w 18287"/>
                  <a:gd name="connsiteY0" fmla="*/ 45 h 9525"/>
                  <a:gd name="connsiteX1" fmla="*/ 244 w 18287"/>
                  <a:gd name="connsiteY1" fmla="*/ 45 h 9525"/>
                </a:gdLst>
                <a:ahLst/>
                <a:cxnLst>
                  <a:cxn ang="0">
                    <a:pos x="connsiteX0" y="connsiteY0"/>
                  </a:cxn>
                  <a:cxn ang="0">
                    <a:pos x="connsiteX1" y="connsiteY1"/>
                  </a:cxn>
                </a:cxnLst>
                <a:rect l="l" t="t" r="r" b="b"/>
                <a:pathLst>
                  <a:path w="18287" h="9525">
                    <a:moveTo>
                      <a:pt x="18532" y="45"/>
                    </a:moveTo>
                    <a:lnTo>
                      <a:pt x="244"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4" name="Graphic 5">
              <a:extLst>
                <a:ext uri="{FF2B5EF4-FFF2-40B4-BE49-F238E27FC236}">
                  <a16:creationId xmlns:a16="http://schemas.microsoft.com/office/drawing/2014/main" id="{7DA191F1-B3E3-45AD-9E22-9758D11AC6A3}"/>
                </a:ext>
              </a:extLst>
            </p:cNvPr>
            <p:cNvGrpSpPr/>
            <p:nvPr/>
          </p:nvGrpSpPr>
          <p:grpSpPr>
            <a:xfrm>
              <a:off x="4273286" y="2173545"/>
              <a:ext cx="43200" cy="43200"/>
              <a:chOff x="7067047" y="-707920"/>
              <a:chExt cx="18287" cy="18288"/>
            </a:xfrm>
          </p:grpSpPr>
          <p:sp>
            <p:nvSpPr>
              <p:cNvPr id="302" name="Freeform: Shape 301">
                <a:extLst>
                  <a:ext uri="{FF2B5EF4-FFF2-40B4-BE49-F238E27FC236}">
                    <a16:creationId xmlns:a16="http://schemas.microsoft.com/office/drawing/2014/main" id="{155BCB5A-7FBE-44F6-8DCC-5E6BCFFBD790}"/>
                  </a:ext>
                </a:extLst>
              </p:cNvPr>
              <p:cNvSpPr/>
              <p:nvPr/>
            </p:nvSpPr>
            <p:spPr>
              <a:xfrm>
                <a:off x="7076191" y="-707920"/>
                <a:ext cx="9525" cy="18288"/>
              </a:xfrm>
              <a:custGeom>
                <a:avLst/>
                <a:gdLst>
                  <a:gd name="connsiteX0" fmla="*/ 234 w 9525"/>
                  <a:gd name="connsiteY0" fmla="*/ 45 h 18288"/>
                  <a:gd name="connsiteX1" fmla="*/ 234 w 9525"/>
                  <a:gd name="connsiteY1" fmla="*/ 18333 h 18288"/>
                </a:gdLst>
                <a:ahLst/>
                <a:cxnLst>
                  <a:cxn ang="0">
                    <a:pos x="connsiteX0" y="connsiteY0"/>
                  </a:cxn>
                  <a:cxn ang="0">
                    <a:pos x="connsiteX1" y="connsiteY1"/>
                  </a:cxn>
                </a:cxnLst>
                <a:rect l="l" t="t" r="r" b="b"/>
                <a:pathLst>
                  <a:path w="9525" h="18288">
                    <a:moveTo>
                      <a:pt x="234" y="45"/>
                    </a:moveTo>
                    <a:lnTo>
                      <a:pt x="234"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3" name="Freeform: Shape 302">
                <a:extLst>
                  <a:ext uri="{FF2B5EF4-FFF2-40B4-BE49-F238E27FC236}">
                    <a16:creationId xmlns:a16="http://schemas.microsoft.com/office/drawing/2014/main" id="{8A6D62A1-0495-45B5-A038-72E7F0FA0CD7}"/>
                  </a:ext>
                </a:extLst>
              </p:cNvPr>
              <p:cNvSpPr/>
              <p:nvPr/>
            </p:nvSpPr>
            <p:spPr>
              <a:xfrm>
                <a:off x="7067047" y="-698776"/>
                <a:ext cx="18287" cy="9525"/>
              </a:xfrm>
              <a:custGeom>
                <a:avLst/>
                <a:gdLst>
                  <a:gd name="connsiteX0" fmla="*/ 18522 w 18287"/>
                  <a:gd name="connsiteY0" fmla="*/ 45 h 9525"/>
                  <a:gd name="connsiteX1" fmla="*/ 234 w 18287"/>
                  <a:gd name="connsiteY1" fmla="*/ 45 h 9525"/>
                </a:gdLst>
                <a:ahLst/>
                <a:cxnLst>
                  <a:cxn ang="0">
                    <a:pos x="connsiteX0" y="connsiteY0"/>
                  </a:cxn>
                  <a:cxn ang="0">
                    <a:pos x="connsiteX1" y="connsiteY1"/>
                  </a:cxn>
                </a:cxnLst>
                <a:rect l="l" t="t" r="r" b="b"/>
                <a:pathLst>
                  <a:path w="18287" h="9525">
                    <a:moveTo>
                      <a:pt x="18522" y="45"/>
                    </a:moveTo>
                    <a:lnTo>
                      <a:pt x="234"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5" name="Graphic 5">
              <a:extLst>
                <a:ext uri="{FF2B5EF4-FFF2-40B4-BE49-F238E27FC236}">
                  <a16:creationId xmlns:a16="http://schemas.microsoft.com/office/drawing/2014/main" id="{215880B2-C1B5-48A3-997D-7CDD74DE1CE9}"/>
                </a:ext>
              </a:extLst>
            </p:cNvPr>
            <p:cNvGrpSpPr/>
            <p:nvPr/>
          </p:nvGrpSpPr>
          <p:grpSpPr>
            <a:xfrm>
              <a:off x="3857521" y="2173545"/>
              <a:ext cx="43200" cy="43200"/>
              <a:chOff x="6755389" y="-707920"/>
              <a:chExt cx="18287" cy="18288"/>
            </a:xfrm>
          </p:grpSpPr>
          <p:sp>
            <p:nvSpPr>
              <p:cNvPr id="300" name="Freeform: Shape 299">
                <a:extLst>
                  <a:ext uri="{FF2B5EF4-FFF2-40B4-BE49-F238E27FC236}">
                    <a16:creationId xmlns:a16="http://schemas.microsoft.com/office/drawing/2014/main" id="{B19A8130-0F45-4964-BE2B-5A602CC6CF90}"/>
                  </a:ext>
                </a:extLst>
              </p:cNvPr>
              <p:cNvSpPr/>
              <p:nvPr/>
            </p:nvSpPr>
            <p:spPr>
              <a:xfrm>
                <a:off x="6764533" y="-707920"/>
                <a:ext cx="9525" cy="18288"/>
              </a:xfrm>
              <a:custGeom>
                <a:avLst/>
                <a:gdLst>
                  <a:gd name="connsiteX0" fmla="*/ 201 w 9525"/>
                  <a:gd name="connsiteY0" fmla="*/ 45 h 18288"/>
                  <a:gd name="connsiteX1" fmla="*/ 201 w 9525"/>
                  <a:gd name="connsiteY1" fmla="*/ 18333 h 18288"/>
                </a:gdLst>
                <a:ahLst/>
                <a:cxnLst>
                  <a:cxn ang="0">
                    <a:pos x="connsiteX0" y="connsiteY0"/>
                  </a:cxn>
                  <a:cxn ang="0">
                    <a:pos x="connsiteX1" y="connsiteY1"/>
                  </a:cxn>
                </a:cxnLst>
                <a:rect l="l" t="t" r="r" b="b"/>
                <a:pathLst>
                  <a:path w="9525" h="18288">
                    <a:moveTo>
                      <a:pt x="201" y="45"/>
                    </a:moveTo>
                    <a:lnTo>
                      <a:pt x="201"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1" name="Freeform: Shape 300">
                <a:extLst>
                  <a:ext uri="{FF2B5EF4-FFF2-40B4-BE49-F238E27FC236}">
                    <a16:creationId xmlns:a16="http://schemas.microsoft.com/office/drawing/2014/main" id="{FCA038CC-F4C9-4D19-8027-B2B8AF016A9A}"/>
                  </a:ext>
                </a:extLst>
              </p:cNvPr>
              <p:cNvSpPr/>
              <p:nvPr/>
            </p:nvSpPr>
            <p:spPr>
              <a:xfrm>
                <a:off x="6755389" y="-698776"/>
                <a:ext cx="18287" cy="9525"/>
              </a:xfrm>
              <a:custGeom>
                <a:avLst/>
                <a:gdLst>
                  <a:gd name="connsiteX0" fmla="*/ 18489 w 18287"/>
                  <a:gd name="connsiteY0" fmla="*/ 45 h 9525"/>
                  <a:gd name="connsiteX1" fmla="*/ 201 w 18287"/>
                  <a:gd name="connsiteY1" fmla="*/ 45 h 9525"/>
                </a:gdLst>
                <a:ahLst/>
                <a:cxnLst>
                  <a:cxn ang="0">
                    <a:pos x="connsiteX0" y="connsiteY0"/>
                  </a:cxn>
                  <a:cxn ang="0">
                    <a:pos x="connsiteX1" y="connsiteY1"/>
                  </a:cxn>
                </a:cxnLst>
                <a:rect l="l" t="t" r="r" b="b"/>
                <a:pathLst>
                  <a:path w="18287" h="9525">
                    <a:moveTo>
                      <a:pt x="18489" y="45"/>
                    </a:moveTo>
                    <a:lnTo>
                      <a:pt x="201"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6" name="Graphic 5">
              <a:extLst>
                <a:ext uri="{FF2B5EF4-FFF2-40B4-BE49-F238E27FC236}">
                  <a16:creationId xmlns:a16="http://schemas.microsoft.com/office/drawing/2014/main" id="{40C78BA0-14CF-490E-BD6B-36AB9204EC41}"/>
                </a:ext>
              </a:extLst>
            </p:cNvPr>
            <p:cNvGrpSpPr/>
            <p:nvPr/>
          </p:nvGrpSpPr>
          <p:grpSpPr>
            <a:xfrm>
              <a:off x="3750531" y="2173545"/>
              <a:ext cx="43200" cy="43200"/>
              <a:chOff x="6675189" y="-707920"/>
              <a:chExt cx="18287" cy="18288"/>
            </a:xfrm>
          </p:grpSpPr>
          <p:sp>
            <p:nvSpPr>
              <p:cNvPr id="298" name="Freeform: Shape 297">
                <a:extLst>
                  <a:ext uri="{FF2B5EF4-FFF2-40B4-BE49-F238E27FC236}">
                    <a16:creationId xmlns:a16="http://schemas.microsoft.com/office/drawing/2014/main" id="{F6FECD75-086E-4711-A311-75530E4AEB1A}"/>
                  </a:ext>
                </a:extLst>
              </p:cNvPr>
              <p:cNvSpPr/>
              <p:nvPr/>
            </p:nvSpPr>
            <p:spPr>
              <a:xfrm>
                <a:off x="6684333" y="-707920"/>
                <a:ext cx="9525" cy="18288"/>
              </a:xfrm>
              <a:custGeom>
                <a:avLst/>
                <a:gdLst>
                  <a:gd name="connsiteX0" fmla="*/ 193 w 9525"/>
                  <a:gd name="connsiteY0" fmla="*/ 45 h 18288"/>
                  <a:gd name="connsiteX1" fmla="*/ 193 w 9525"/>
                  <a:gd name="connsiteY1" fmla="*/ 18333 h 18288"/>
                </a:gdLst>
                <a:ahLst/>
                <a:cxnLst>
                  <a:cxn ang="0">
                    <a:pos x="connsiteX0" y="connsiteY0"/>
                  </a:cxn>
                  <a:cxn ang="0">
                    <a:pos x="connsiteX1" y="connsiteY1"/>
                  </a:cxn>
                </a:cxnLst>
                <a:rect l="l" t="t" r="r" b="b"/>
                <a:pathLst>
                  <a:path w="9525" h="18288">
                    <a:moveTo>
                      <a:pt x="193" y="45"/>
                    </a:moveTo>
                    <a:lnTo>
                      <a:pt x="193"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9" name="Freeform: Shape 298">
                <a:extLst>
                  <a:ext uri="{FF2B5EF4-FFF2-40B4-BE49-F238E27FC236}">
                    <a16:creationId xmlns:a16="http://schemas.microsoft.com/office/drawing/2014/main" id="{27618D1F-7550-49EC-B235-5F3BEDEB6672}"/>
                  </a:ext>
                </a:extLst>
              </p:cNvPr>
              <p:cNvSpPr/>
              <p:nvPr/>
            </p:nvSpPr>
            <p:spPr>
              <a:xfrm>
                <a:off x="6675189" y="-698776"/>
                <a:ext cx="18287" cy="9525"/>
              </a:xfrm>
              <a:custGeom>
                <a:avLst/>
                <a:gdLst>
                  <a:gd name="connsiteX0" fmla="*/ 18481 w 18287"/>
                  <a:gd name="connsiteY0" fmla="*/ 45 h 9525"/>
                  <a:gd name="connsiteX1" fmla="*/ 193 w 18287"/>
                  <a:gd name="connsiteY1" fmla="*/ 45 h 9525"/>
                </a:gdLst>
                <a:ahLst/>
                <a:cxnLst>
                  <a:cxn ang="0">
                    <a:pos x="connsiteX0" y="connsiteY0"/>
                  </a:cxn>
                  <a:cxn ang="0">
                    <a:pos x="connsiteX1" y="connsiteY1"/>
                  </a:cxn>
                </a:cxnLst>
                <a:rect l="l" t="t" r="r" b="b"/>
                <a:pathLst>
                  <a:path w="18287" h="9525">
                    <a:moveTo>
                      <a:pt x="18481" y="45"/>
                    </a:moveTo>
                    <a:lnTo>
                      <a:pt x="193"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7" name="Graphic 5">
              <a:extLst>
                <a:ext uri="{FF2B5EF4-FFF2-40B4-BE49-F238E27FC236}">
                  <a16:creationId xmlns:a16="http://schemas.microsoft.com/office/drawing/2014/main" id="{29DD7774-F1EE-49C8-BA92-37322F6D24D3}"/>
                </a:ext>
              </a:extLst>
            </p:cNvPr>
            <p:cNvGrpSpPr/>
            <p:nvPr/>
          </p:nvGrpSpPr>
          <p:grpSpPr>
            <a:xfrm>
              <a:off x="3547350" y="2173545"/>
              <a:ext cx="43200" cy="43200"/>
              <a:chOff x="6522884" y="-707920"/>
              <a:chExt cx="18287" cy="18288"/>
            </a:xfrm>
          </p:grpSpPr>
          <p:sp>
            <p:nvSpPr>
              <p:cNvPr id="296" name="Freeform: Shape 295">
                <a:extLst>
                  <a:ext uri="{FF2B5EF4-FFF2-40B4-BE49-F238E27FC236}">
                    <a16:creationId xmlns:a16="http://schemas.microsoft.com/office/drawing/2014/main" id="{40F503E5-7FE7-459F-8ED6-DE1AC1C12A5B}"/>
                  </a:ext>
                </a:extLst>
              </p:cNvPr>
              <p:cNvSpPr/>
              <p:nvPr/>
            </p:nvSpPr>
            <p:spPr>
              <a:xfrm>
                <a:off x="6532028" y="-707920"/>
                <a:ext cx="9525" cy="18288"/>
              </a:xfrm>
              <a:custGeom>
                <a:avLst/>
                <a:gdLst>
                  <a:gd name="connsiteX0" fmla="*/ 177 w 9525"/>
                  <a:gd name="connsiteY0" fmla="*/ 45 h 18288"/>
                  <a:gd name="connsiteX1" fmla="*/ 177 w 9525"/>
                  <a:gd name="connsiteY1" fmla="*/ 18333 h 18288"/>
                </a:gdLst>
                <a:ahLst/>
                <a:cxnLst>
                  <a:cxn ang="0">
                    <a:pos x="connsiteX0" y="connsiteY0"/>
                  </a:cxn>
                  <a:cxn ang="0">
                    <a:pos x="connsiteX1" y="connsiteY1"/>
                  </a:cxn>
                </a:cxnLst>
                <a:rect l="l" t="t" r="r" b="b"/>
                <a:pathLst>
                  <a:path w="9525" h="18288">
                    <a:moveTo>
                      <a:pt x="177" y="45"/>
                    </a:moveTo>
                    <a:lnTo>
                      <a:pt x="177"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7" name="Freeform: Shape 296">
                <a:extLst>
                  <a:ext uri="{FF2B5EF4-FFF2-40B4-BE49-F238E27FC236}">
                    <a16:creationId xmlns:a16="http://schemas.microsoft.com/office/drawing/2014/main" id="{9659B02E-10B0-4C55-9322-0B63C9EB3B14}"/>
                  </a:ext>
                </a:extLst>
              </p:cNvPr>
              <p:cNvSpPr/>
              <p:nvPr/>
            </p:nvSpPr>
            <p:spPr>
              <a:xfrm>
                <a:off x="6522884" y="-698776"/>
                <a:ext cx="18287" cy="9525"/>
              </a:xfrm>
              <a:custGeom>
                <a:avLst/>
                <a:gdLst>
                  <a:gd name="connsiteX0" fmla="*/ 18465 w 18287"/>
                  <a:gd name="connsiteY0" fmla="*/ 45 h 9525"/>
                  <a:gd name="connsiteX1" fmla="*/ 177 w 18287"/>
                  <a:gd name="connsiteY1" fmla="*/ 45 h 9525"/>
                </a:gdLst>
                <a:ahLst/>
                <a:cxnLst>
                  <a:cxn ang="0">
                    <a:pos x="connsiteX0" y="connsiteY0"/>
                  </a:cxn>
                  <a:cxn ang="0">
                    <a:pos x="connsiteX1" y="connsiteY1"/>
                  </a:cxn>
                </a:cxnLst>
                <a:rect l="l" t="t" r="r" b="b"/>
                <a:pathLst>
                  <a:path w="18287" h="9525">
                    <a:moveTo>
                      <a:pt x="18465" y="45"/>
                    </a:moveTo>
                    <a:lnTo>
                      <a:pt x="177"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8" name="Graphic 5">
              <a:extLst>
                <a:ext uri="{FF2B5EF4-FFF2-40B4-BE49-F238E27FC236}">
                  <a16:creationId xmlns:a16="http://schemas.microsoft.com/office/drawing/2014/main" id="{0F374F12-459A-4C74-BF3B-B1B5A35CAEAE}"/>
                </a:ext>
              </a:extLst>
            </p:cNvPr>
            <p:cNvGrpSpPr/>
            <p:nvPr/>
          </p:nvGrpSpPr>
          <p:grpSpPr>
            <a:xfrm>
              <a:off x="3320153" y="2173545"/>
              <a:ext cx="43200" cy="43200"/>
              <a:chOff x="6352577" y="-707920"/>
              <a:chExt cx="18287" cy="18288"/>
            </a:xfrm>
          </p:grpSpPr>
          <p:sp>
            <p:nvSpPr>
              <p:cNvPr id="294" name="Freeform: Shape 293">
                <a:extLst>
                  <a:ext uri="{FF2B5EF4-FFF2-40B4-BE49-F238E27FC236}">
                    <a16:creationId xmlns:a16="http://schemas.microsoft.com/office/drawing/2014/main" id="{D1F61749-F37F-49BE-AEEA-63B850F3DEEE}"/>
                  </a:ext>
                </a:extLst>
              </p:cNvPr>
              <p:cNvSpPr/>
              <p:nvPr/>
            </p:nvSpPr>
            <p:spPr>
              <a:xfrm>
                <a:off x="6361721" y="-707920"/>
                <a:ext cx="9525" cy="18288"/>
              </a:xfrm>
              <a:custGeom>
                <a:avLst/>
                <a:gdLst>
                  <a:gd name="connsiteX0" fmla="*/ 159 w 9525"/>
                  <a:gd name="connsiteY0" fmla="*/ 45 h 18288"/>
                  <a:gd name="connsiteX1" fmla="*/ 159 w 9525"/>
                  <a:gd name="connsiteY1" fmla="*/ 18333 h 18288"/>
                </a:gdLst>
                <a:ahLst/>
                <a:cxnLst>
                  <a:cxn ang="0">
                    <a:pos x="connsiteX0" y="connsiteY0"/>
                  </a:cxn>
                  <a:cxn ang="0">
                    <a:pos x="connsiteX1" y="connsiteY1"/>
                  </a:cxn>
                </a:cxnLst>
                <a:rect l="l" t="t" r="r" b="b"/>
                <a:pathLst>
                  <a:path w="9525" h="18288">
                    <a:moveTo>
                      <a:pt x="159" y="45"/>
                    </a:moveTo>
                    <a:lnTo>
                      <a:pt x="159"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5" name="Freeform: Shape 294">
                <a:extLst>
                  <a:ext uri="{FF2B5EF4-FFF2-40B4-BE49-F238E27FC236}">
                    <a16:creationId xmlns:a16="http://schemas.microsoft.com/office/drawing/2014/main" id="{B2DC2837-CC43-4AC6-A3D2-0FFAE861713A}"/>
                  </a:ext>
                </a:extLst>
              </p:cNvPr>
              <p:cNvSpPr/>
              <p:nvPr/>
            </p:nvSpPr>
            <p:spPr>
              <a:xfrm>
                <a:off x="6352577" y="-698776"/>
                <a:ext cx="18287" cy="9525"/>
              </a:xfrm>
              <a:custGeom>
                <a:avLst/>
                <a:gdLst>
                  <a:gd name="connsiteX0" fmla="*/ 18447 w 18287"/>
                  <a:gd name="connsiteY0" fmla="*/ 45 h 9525"/>
                  <a:gd name="connsiteX1" fmla="*/ 159 w 18287"/>
                  <a:gd name="connsiteY1" fmla="*/ 45 h 9525"/>
                </a:gdLst>
                <a:ahLst/>
                <a:cxnLst>
                  <a:cxn ang="0">
                    <a:pos x="connsiteX0" y="connsiteY0"/>
                  </a:cxn>
                  <a:cxn ang="0">
                    <a:pos x="connsiteX1" y="connsiteY1"/>
                  </a:cxn>
                </a:cxnLst>
                <a:rect l="l" t="t" r="r" b="b"/>
                <a:pathLst>
                  <a:path w="18287" h="9525">
                    <a:moveTo>
                      <a:pt x="18447" y="45"/>
                    </a:moveTo>
                    <a:lnTo>
                      <a:pt x="159"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9" name="Graphic 5">
              <a:extLst>
                <a:ext uri="{FF2B5EF4-FFF2-40B4-BE49-F238E27FC236}">
                  <a16:creationId xmlns:a16="http://schemas.microsoft.com/office/drawing/2014/main" id="{1D09DA5C-EDB2-4776-B722-AA5AC374E7A2}"/>
                </a:ext>
              </a:extLst>
            </p:cNvPr>
            <p:cNvGrpSpPr/>
            <p:nvPr/>
          </p:nvGrpSpPr>
          <p:grpSpPr>
            <a:xfrm>
              <a:off x="3313037" y="1997236"/>
              <a:ext cx="43200" cy="43200"/>
              <a:chOff x="6347243" y="-848509"/>
              <a:chExt cx="18287" cy="18288"/>
            </a:xfrm>
          </p:grpSpPr>
          <p:sp>
            <p:nvSpPr>
              <p:cNvPr id="292" name="Freeform: Shape 291">
                <a:extLst>
                  <a:ext uri="{FF2B5EF4-FFF2-40B4-BE49-F238E27FC236}">
                    <a16:creationId xmlns:a16="http://schemas.microsoft.com/office/drawing/2014/main" id="{42C358C3-991C-4E17-A7AD-2941FC617CC7}"/>
                  </a:ext>
                </a:extLst>
              </p:cNvPr>
              <p:cNvSpPr/>
              <p:nvPr/>
            </p:nvSpPr>
            <p:spPr>
              <a:xfrm>
                <a:off x="6356387" y="-848509"/>
                <a:ext cx="9525" cy="18288"/>
              </a:xfrm>
              <a:custGeom>
                <a:avLst/>
                <a:gdLst>
                  <a:gd name="connsiteX0" fmla="*/ 158 w 9525"/>
                  <a:gd name="connsiteY0" fmla="*/ 30 h 18288"/>
                  <a:gd name="connsiteX1" fmla="*/ 158 w 9525"/>
                  <a:gd name="connsiteY1" fmla="*/ 18318 h 18288"/>
                </a:gdLst>
                <a:ahLst/>
                <a:cxnLst>
                  <a:cxn ang="0">
                    <a:pos x="connsiteX0" y="connsiteY0"/>
                  </a:cxn>
                  <a:cxn ang="0">
                    <a:pos x="connsiteX1" y="connsiteY1"/>
                  </a:cxn>
                </a:cxnLst>
                <a:rect l="l" t="t" r="r" b="b"/>
                <a:pathLst>
                  <a:path w="9525" h="18288">
                    <a:moveTo>
                      <a:pt x="158" y="30"/>
                    </a:moveTo>
                    <a:lnTo>
                      <a:pt x="15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3" name="Freeform: Shape 292">
                <a:extLst>
                  <a:ext uri="{FF2B5EF4-FFF2-40B4-BE49-F238E27FC236}">
                    <a16:creationId xmlns:a16="http://schemas.microsoft.com/office/drawing/2014/main" id="{585D0C5D-C13D-4B4C-A1DB-D8C54684577D}"/>
                  </a:ext>
                </a:extLst>
              </p:cNvPr>
              <p:cNvSpPr/>
              <p:nvPr/>
            </p:nvSpPr>
            <p:spPr>
              <a:xfrm>
                <a:off x="6347243" y="-839365"/>
                <a:ext cx="18287" cy="9525"/>
              </a:xfrm>
              <a:custGeom>
                <a:avLst/>
                <a:gdLst>
                  <a:gd name="connsiteX0" fmla="*/ 18446 w 18287"/>
                  <a:gd name="connsiteY0" fmla="*/ 30 h 9525"/>
                  <a:gd name="connsiteX1" fmla="*/ 158 w 18287"/>
                  <a:gd name="connsiteY1" fmla="*/ 30 h 9525"/>
                </a:gdLst>
                <a:ahLst/>
                <a:cxnLst>
                  <a:cxn ang="0">
                    <a:pos x="connsiteX0" y="connsiteY0"/>
                  </a:cxn>
                  <a:cxn ang="0">
                    <a:pos x="connsiteX1" y="connsiteY1"/>
                  </a:cxn>
                </a:cxnLst>
                <a:rect l="l" t="t" r="r" b="b"/>
                <a:pathLst>
                  <a:path w="18287" h="9525">
                    <a:moveTo>
                      <a:pt x="18446" y="30"/>
                    </a:moveTo>
                    <a:lnTo>
                      <a:pt x="15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0" name="Graphic 5">
              <a:extLst>
                <a:ext uri="{FF2B5EF4-FFF2-40B4-BE49-F238E27FC236}">
                  <a16:creationId xmlns:a16="http://schemas.microsoft.com/office/drawing/2014/main" id="{B53144F7-CE96-4DED-924A-92F84C6757B7}"/>
                </a:ext>
              </a:extLst>
            </p:cNvPr>
            <p:cNvGrpSpPr/>
            <p:nvPr/>
          </p:nvGrpSpPr>
          <p:grpSpPr>
            <a:xfrm>
              <a:off x="3297407" y="1997236"/>
              <a:ext cx="43200" cy="43200"/>
              <a:chOff x="6335527" y="-848509"/>
              <a:chExt cx="18287" cy="18288"/>
            </a:xfrm>
          </p:grpSpPr>
          <p:sp>
            <p:nvSpPr>
              <p:cNvPr id="290" name="Freeform: Shape 289">
                <a:extLst>
                  <a:ext uri="{FF2B5EF4-FFF2-40B4-BE49-F238E27FC236}">
                    <a16:creationId xmlns:a16="http://schemas.microsoft.com/office/drawing/2014/main" id="{50E21413-48A6-4F49-A287-C85EBB1E62FD}"/>
                  </a:ext>
                </a:extLst>
              </p:cNvPr>
              <p:cNvSpPr/>
              <p:nvPr/>
            </p:nvSpPr>
            <p:spPr>
              <a:xfrm>
                <a:off x="6344671" y="-848509"/>
                <a:ext cx="9525" cy="18288"/>
              </a:xfrm>
              <a:custGeom>
                <a:avLst/>
                <a:gdLst>
                  <a:gd name="connsiteX0" fmla="*/ 157 w 9525"/>
                  <a:gd name="connsiteY0" fmla="*/ 30 h 18288"/>
                  <a:gd name="connsiteX1" fmla="*/ 157 w 9525"/>
                  <a:gd name="connsiteY1" fmla="*/ 18318 h 18288"/>
                </a:gdLst>
                <a:ahLst/>
                <a:cxnLst>
                  <a:cxn ang="0">
                    <a:pos x="connsiteX0" y="connsiteY0"/>
                  </a:cxn>
                  <a:cxn ang="0">
                    <a:pos x="connsiteX1" y="connsiteY1"/>
                  </a:cxn>
                </a:cxnLst>
                <a:rect l="l" t="t" r="r" b="b"/>
                <a:pathLst>
                  <a:path w="9525" h="18288">
                    <a:moveTo>
                      <a:pt x="157" y="30"/>
                    </a:moveTo>
                    <a:lnTo>
                      <a:pt x="157"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1" name="Freeform: Shape 290">
                <a:extLst>
                  <a:ext uri="{FF2B5EF4-FFF2-40B4-BE49-F238E27FC236}">
                    <a16:creationId xmlns:a16="http://schemas.microsoft.com/office/drawing/2014/main" id="{79AD18A2-E9A6-49CE-9A29-01A5F133B2A3}"/>
                  </a:ext>
                </a:extLst>
              </p:cNvPr>
              <p:cNvSpPr/>
              <p:nvPr/>
            </p:nvSpPr>
            <p:spPr>
              <a:xfrm>
                <a:off x="6335527" y="-839365"/>
                <a:ext cx="18287" cy="9525"/>
              </a:xfrm>
              <a:custGeom>
                <a:avLst/>
                <a:gdLst>
                  <a:gd name="connsiteX0" fmla="*/ 18445 w 18287"/>
                  <a:gd name="connsiteY0" fmla="*/ 30 h 9525"/>
                  <a:gd name="connsiteX1" fmla="*/ 157 w 18287"/>
                  <a:gd name="connsiteY1" fmla="*/ 30 h 9525"/>
                </a:gdLst>
                <a:ahLst/>
                <a:cxnLst>
                  <a:cxn ang="0">
                    <a:pos x="connsiteX0" y="connsiteY0"/>
                  </a:cxn>
                  <a:cxn ang="0">
                    <a:pos x="connsiteX1" y="connsiteY1"/>
                  </a:cxn>
                </a:cxnLst>
                <a:rect l="l" t="t" r="r" b="b"/>
                <a:pathLst>
                  <a:path w="18287" h="9525">
                    <a:moveTo>
                      <a:pt x="18445" y="30"/>
                    </a:moveTo>
                    <a:lnTo>
                      <a:pt x="157"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1" name="Graphic 5">
              <a:extLst>
                <a:ext uri="{FF2B5EF4-FFF2-40B4-BE49-F238E27FC236}">
                  <a16:creationId xmlns:a16="http://schemas.microsoft.com/office/drawing/2014/main" id="{DB8FC9EF-6C0F-4A96-BC97-4BAF562D95C1}"/>
                </a:ext>
              </a:extLst>
            </p:cNvPr>
            <p:cNvGrpSpPr/>
            <p:nvPr/>
          </p:nvGrpSpPr>
          <p:grpSpPr>
            <a:xfrm>
              <a:off x="3259795" y="1997236"/>
              <a:ext cx="43200" cy="43200"/>
              <a:chOff x="6307333" y="-848509"/>
              <a:chExt cx="18287" cy="18288"/>
            </a:xfrm>
          </p:grpSpPr>
          <p:sp>
            <p:nvSpPr>
              <p:cNvPr id="288" name="Freeform: Shape 287">
                <a:extLst>
                  <a:ext uri="{FF2B5EF4-FFF2-40B4-BE49-F238E27FC236}">
                    <a16:creationId xmlns:a16="http://schemas.microsoft.com/office/drawing/2014/main" id="{E6EC89D0-A963-44E4-BDDC-0DCD2329E1E4}"/>
                  </a:ext>
                </a:extLst>
              </p:cNvPr>
              <p:cNvSpPr/>
              <p:nvPr/>
            </p:nvSpPr>
            <p:spPr>
              <a:xfrm>
                <a:off x="6316477" y="-848509"/>
                <a:ext cx="9525" cy="18288"/>
              </a:xfrm>
              <a:custGeom>
                <a:avLst/>
                <a:gdLst>
                  <a:gd name="connsiteX0" fmla="*/ 154 w 9525"/>
                  <a:gd name="connsiteY0" fmla="*/ 30 h 18288"/>
                  <a:gd name="connsiteX1" fmla="*/ 154 w 9525"/>
                  <a:gd name="connsiteY1" fmla="*/ 18318 h 18288"/>
                </a:gdLst>
                <a:ahLst/>
                <a:cxnLst>
                  <a:cxn ang="0">
                    <a:pos x="connsiteX0" y="connsiteY0"/>
                  </a:cxn>
                  <a:cxn ang="0">
                    <a:pos x="connsiteX1" y="connsiteY1"/>
                  </a:cxn>
                </a:cxnLst>
                <a:rect l="l" t="t" r="r" b="b"/>
                <a:pathLst>
                  <a:path w="9525" h="18288">
                    <a:moveTo>
                      <a:pt x="154" y="30"/>
                    </a:moveTo>
                    <a:lnTo>
                      <a:pt x="154"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9" name="Freeform: Shape 288">
                <a:extLst>
                  <a:ext uri="{FF2B5EF4-FFF2-40B4-BE49-F238E27FC236}">
                    <a16:creationId xmlns:a16="http://schemas.microsoft.com/office/drawing/2014/main" id="{D2DE285D-54F1-41D7-9C15-07BD9CED7D02}"/>
                  </a:ext>
                </a:extLst>
              </p:cNvPr>
              <p:cNvSpPr/>
              <p:nvPr/>
            </p:nvSpPr>
            <p:spPr>
              <a:xfrm>
                <a:off x="6307333" y="-839365"/>
                <a:ext cx="18287" cy="9525"/>
              </a:xfrm>
              <a:custGeom>
                <a:avLst/>
                <a:gdLst>
                  <a:gd name="connsiteX0" fmla="*/ 18442 w 18287"/>
                  <a:gd name="connsiteY0" fmla="*/ 30 h 9525"/>
                  <a:gd name="connsiteX1" fmla="*/ 154 w 18287"/>
                  <a:gd name="connsiteY1" fmla="*/ 30 h 9525"/>
                </a:gdLst>
                <a:ahLst/>
                <a:cxnLst>
                  <a:cxn ang="0">
                    <a:pos x="connsiteX0" y="connsiteY0"/>
                  </a:cxn>
                  <a:cxn ang="0">
                    <a:pos x="connsiteX1" y="connsiteY1"/>
                  </a:cxn>
                </a:cxnLst>
                <a:rect l="l" t="t" r="r" b="b"/>
                <a:pathLst>
                  <a:path w="18287" h="9525">
                    <a:moveTo>
                      <a:pt x="18442" y="30"/>
                    </a:moveTo>
                    <a:lnTo>
                      <a:pt x="154"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2" name="Graphic 5">
              <a:extLst>
                <a:ext uri="{FF2B5EF4-FFF2-40B4-BE49-F238E27FC236}">
                  <a16:creationId xmlns:a16="http://schemas.microsoft.com/office/drawing/2014/main" id="{B9C2CA01-683F-4A13-825D-88CB05ECF580}"/>
                </a:ext>
              </a:extLst>
            </p:cNvPr>
            <p:cNvGrpSpPr/>
            <p:nvPr/>
          </p:nvGrpSpPr>
          <p:grpSpPr>
            <a:xfrm>
              <a:off x="3229172" y="1997236"/>
              <a:ext cx="43200" cy="43200"/>
              <a:chOff x="6284378" y="-848509"/>
              <a:chExt cx="18287" cy="18288"/>
            </a:xfrm>
          </p:grpSpPr>
          <p:sp>
            <p:nvSpPr>
              <p:cNvPr id="286" name="Freeform: Shape 285">
                <a:extLst>
                  <a:ext uri="{FF2B5EF4-FFF2-40B4-BE49-F238E27FC236}">
                    <a16:creationId xmlns:a16="http://schemas.microsoft.com/office/drawing/2014/main" id="{7A9442E6-1CD0-43A3-A82E-F37EF41FAD73}"/>
                  </a:ext>
                </a:extLst>
              </p:cNvPr>
              <p:cNvSpPr/>
              <p:nvPr/>
            </p:nvSpPr>
            <p:spPr>
              <a:xfrm>
                <a:off x="6293522" y="-848509"/>
                <a:ext cx="9525" cy="18288"/>
              </a:xfrm>
              <a:custGeom>
                <a:avLst/>
                <a:gdLst>
                  <a:gd name="connsiteX0" fmla="*/ 152 w 9525"/>
                  <a:gd name="connsiteY0" fmla="*/ 30 h 18288"/>
                  <a:gd name="connsiteX1" fmla="*/ 152 w 9525"/>
                  <a:gd name="connsiteY1" fmla="*/ 18318 h 18288"/>
                </a:gdLst>
                <a:ahLst/>
                <a:cxnLst>
                  <a:cxn ang="0">
                    <a:pos x="connsiteX0" y="connsiteY0"/>
                  </a:cxn>
                  <a:cxn ang="0">
                    <a:pos x="connsiteX1" y="connsiteY1"/>
                  </a:cxn>
                </a:cxnLst>
                <a:rect l="l" t="t" r="r" b="b"/>
                <a:pathLst>
                  <a:path w="9525" h="18288">
                    <a:moveTo>
                      <a:pt x="152" y="30"/>
                    </a:moveTo>
                    <a:lnTo>
                      <a:pt x="152"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7" name="Freeform: Shape 286">
                <a:extLst>
                  <a:ext uri="{FF2B5EF4-FFF2-40B4-BE49-F238E27FC236}">
                    <a16:creationId xmlns:a16="http://schemas.microsoft.com/office/drawing/2014/main" id="{4EF688D8-8A72-4483-AD1A-5045CB1A6AAE}"/>
                  </a:ext>
                </a:extLst>
              </p:cNvPr>
              <p:cNvSpPr/>
              <p:nvPr/>
            </p:nvSpPr>
            <p:spPr>
              <a:xfrm>
                <a:off x="6284378" y="-839365"/>
                <a:ext cx="18287" cy="9525"/>
              </a:xfrm>
              <a:custGeom>
                <a:avLst/>
                <a:gdLst>
                  <a:gd name="connsiteX0" fmla="*/ 18440 w 18287"/>
                  <a:gd name="connsiteY0" fmla="*/ 30 h 9525"/>
                  <a:gd name="connsiteX1" fmla="*/ 152 w 18287"/>
                  <a:gd name="connsiteY1" fmla="*/ 30 h 9525"/>
                </a:gdLst>
                <a:ahLst/>
                <a:cxnLst>
                  <a:cxn ang="0">
                    <a:pos x="connsiteX0" y="connsiteY0"/>
                  </a:cxn>
                  <a:cxn ang="0">
                    <a:pos x="connsiteX1" y="connsiteY1"/>
                  </a:cxn>
                </a:cxnLst>
                <a:rect l="l" t="t" r="r" b="b"/>
                <a:pathLst>
                  <a:path w="18287" h="9525">
                    <a:moveTo>
                      <a:pt x="18440" y="30"/>
                    </a:moveTo>
                    <a:lnTo>
                      <a:pt x="152"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3" name="Graphic 5">
              <a:extLst>
                <a:ext uri="{FF2B5EF4-FFF2-40B4-BE49-F238E27FC236}">
                  <a16:creationId xmlns:a16="http://schemas.microsoft.com/office/drawing/2014/main" id="{D9BFCAD5-A781-45FC-AD05-DEE9E16318C9}"/>
                </a:ext>
              </a:extLst>
            </p:cNvPr>
            <p:cNvGrpSpPr/>
            <p:nvPr/>
          </p:nvGrpSpPr>
          <p:grpSpPr>
            <a:xfrm>
              <a:off x="3184063" y="1997236"/>
              <a:ext cx="43200" cy="43200"/>
              <a:chOff x="6250564" y="-848509"/>
              <a:chExt cx="18287" cy="18288"/>
            </a:xfrm>
          </p:grpSpPr>
          <p:sp>
            <p:nvSpPr>
              <p:cNvPr id="284" name="Freeform: Shape 283">
                <a:extLst>
                  <a:ext uri="{FF2B5EF4-FFF2-40B4-BE49-F238E27FC236}">
                    <a16:creationId xmlns:a16="http://schemas.microsoft.com/office/drawing/2014/main" id="{6386A1C3-D1DA-4F52-8FE9-4DB81670E3E7}"/>
                  </a:ext>
                </a:extLst>
              </p:cNvPr>
              <p:cNvSpPr/>
              <p:nvPr/>
            </p:nvSpPr>
            <p:spPr>
              <a:xfrm>
                <a:off x="6259708" y="-848509"/>
                <a:ext cx="9525" cy="18288"/>
              </a:xfrm>
              <a:custGeom>
                <a:avLst/>
                <a:gdLst>
                  <a:gd name="connsiteX0" fmla="*/ 148 w 9525"/>
                  <a:gd name="connsiteY0" fmla="*/ 30 h 18288"/>
                  <a:gd name="connsiteX1" fmla="*/ 148 w 9525"/>
                  <a:gd name="connsiteY1" fmla="*/ 18318 h 18288"/>
                </a:gdLst>
                <a:ahLst/>
                <a:cxnLst>
                  <a:cxn ang="0">
                    <a:pos x="connsiteX0" y="connsiteY0"/>
                  </a:cxn>
                  <a:cxn ang="0">
                    <a:pos x="connsiteX1" y="connsiteY1"/>
                  </a:cxn>
                </a:cxnLst>
                <a:rect l="l" t="t" r="r" b="b"/>
                <a:pathLst>
                  <a:path w="9525" h="18288">
                    <a:moveTo>
                      <a:pt x="148" y="30"/>
                    </a:moveTo>
                    <a:lnTo>
                      <a:pt x="14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5" name="Freeform: Shape 284">
                <a:extLst>
                  <a:ext uri="{FF2B5EF4-FFF2-40B4-BE49-F238E27FC236}">
                    <a16:creationId xmlns:a16="http://schemas.microsoft.com/office/drawing/2014/main" id="{25C99C78-0E1D-49FF-BCBC-6B1335DD89E2}"/>
                  </a:ext>
                </a:extLst>
              </p:cNvPr>
              <p:cNvSpPr/>
              <p:nvPr/>
            </p:nvSpPr>
            <p:spPr>
              <a:xfrm>
                <a:off x="6250564" y="-839365"/>
                <a:ext cx="18287" cy="9525"/>
              </a:xfrm>
              <a:custGeom>
                <a:avLst/>
                <a:gdLst>
                  <a:gd name="connsiteX0" fmla="*/ 18436 w 18287"/>
                  <a:gd name="connsiteY0" fmla="*/ 30 h 9525"/>
                  <a:gd name="connsiteX1" fmla="*/ 148 w 18287"/>
                  <a:gd name="connsiteY1" fmla="*/ 30 h 9525"/>
                </a:gdLst>
                <a:ahLst/>
                <a:cxnLst>
                  <a:cxn ang="0">
                    <a:pos x="connsiteX0" y="connsiteY0"/>
                  </a:cxn>
                  <a:cxn ang="0">
                    <a:pos x="connsiteX1" y="connsiteY1"/>
                  </a:cxn>
                </a:cxnLst>
                <a:rect l="l" t="t" r="r" b="b"/>
                <a:pathLst>
                  <a:path w="18287" h="9525">
                    <a:moveTo>
                      <a:pt x="18436" y="30"/>
                    </a:moveTo>
                    <a:lnTo>
                      <a:pt x="14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4" name="Graphic 5">
              <a:extLst>
                <a:ext uri="{FF2B5EF4-FFF2-40B4-BE49-F238E27FC236}">
                  <a16:creationId xmlns:a16="http://schemas.microsoft.com/office/drawing/2014/main" id="{4198FD6B-A932-4A10-8321-6BDC99A2D0CB}"/>
                </a:ext>
              </a:extLst>
            </p:cNvPr>
            <p:cNvGrpSpPr/>
            <p:nvPr/>
          </p:nvGrpSpPr>
          <p:grpSpPr>
            <a:xfrm>
              <a:off x="3191179" y="1997236"/>
              <a:ext cx="43200" cy="43200"/>
              <a:chOff x="6255898" y="-848509"/>
              <a:chExt cx="18287" cy="18288"/>
            </a:xfrm>
          </p:grpSpPr>
          <p:sp>
            <p:nvSpPr>
              <p:cNvPr id="282" name="Freeform: Shape 281">
                <a:extLst>
                  <a:ext uri="{FF2B5EF4-FFF2-40B4-BE49-F238E27FC236}">
                    <a16:creationId xmlns:a16="http://schemas.microsoft.com/office/drawing/2014/main" id="{2E3E8110-46E9-4228-9A40-5797D2D9C31C}"/>
                  </a:ext>
                </a:extLst>
              </p:cNvPr>
              <p:cNvSpPr/>
              <p:nvPr/>
            </p:nvSpPr>
            <p:spPr>
              <a:xfrm>
                <a:off x="6265042" y="-848509"/>
                <a:ext cx="9525" cy="18288"/>
              </a:xfrm>
              <a:custGeom>
                <a:avLst/>
                <a:gdLst>
                  <a:gd name="connsiteX0" fmla="*/ 149 w 9525"/>
                  <a:gd name="connsiteY0" fmla="*/ 30 h 18288"/>
                  <a:gd name="connsiteX1" fmla="*/ 149 w 9525"/>
                  <a:gd name="connsiteY1" fmla="*/ 18318 h 18288"/>
                </a:gdLst>
                <a:ahLst/>
                <a:cxnLst>
                  <a:cxn ang="0">
                    <a:pos x="connsiteX0" y="connsiteY0"/>
                  </a:cxn>
                  <a:cxn ang="0">
                    <a:pos x="connsiteX1" y="connsiteY1"/>
                  </a:cxn>
                </a:cxnLst>
                <a:rect l="l" t="t" r="r" b="b"/>
                <a:pathLst>
                  <a:path w="9525" h="18288">
                    <a:moveTo>
                      <a:pt x="149" y="30"/>
                    </a:moveTo>
                    <a:lnTo>
                      <a:pt x="149"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3" name="Freeform: Shape 282">
                <a:extLst>
                  <a:ext uri="{FF2B5EF4-FFF2-40B4-BE49-F238E27FC236}">
                    <a16:creationId xmlns:a16="http://schemas.microsoft.com/office/drawing/2014/main" id="{28C2FCBF-71B9-47BA-B441-BD0B539C529C}"/>
                  </a:ext>
                </a:extLst>
              </p:cNvPr>
              <p:cNvSpPr/>
              <p:nvPr/>
            </p:nvSpPr>
            <p:spPr>
              <a:xfrm>
                <a:off x="6255898" y="-839365"/>
                <a:ext cx="18287" cy="9525"/>
              </a:xfrm>
              <a:custGeom>
                <a:avLst/>
                <a:gdLst>
                  <a:gd name="connsiteX0" fmla="*/ 18437 w 18287"/>
                  <a:gd name="connsiteY0" fmla="*/ 30 h 9525"/>
                  <a:gd name="connsiteX1" fmla="*/ 149 w 18287"/>
                  <a:gd name="connsiteY1" fmla="*/ 30 h 9525"/>
                </a:gdLst>
                <a:ahLst/>
                <a:cxnLst>
                  <a:cxn ang="0">
                    <a:pos x="connsiteX0" y="connsiteY0"/>
                  </a:cxn>
                  <a:cxn ang="0">
                    <a:pos x="connsiteX1" y="connsiteY1"/>
                  </a:cxn>
                </a:cxnLst>
                <a:rect l="l" t="t" r="r" b="b"/>
                <a:pathLst>
                  <a:path w="18287" h="9525">
                    <a:moveTo>
                      <a:pt x="18437" y="30"/>
                    </a:moveTo>
                    <a:lnTo>
                      <a:pt x="149"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5" name="Graphic 5">
              <a:extLst>
                <a:ext uri="{FF2B5EF4-FFF2-40B4-BE49-F238E27FC236}">
                  <a16:creationId xmlns:a16="http://schemas.microsoft.com/office/drawing/2014/main" id="{FD1D982F-3958-46BF-BD0E-3EAA53742961}"/>
                </a:ext>
              </a:extLst>
            </p:cNvPr>
            <p:cNvGrpSpPr/>
            <p:nvPr/>
          </p:nvGrpSpPr>
          <p:grpSpPr>
            <a:xfrm>
              <a:off x="3177329" y="1997236"/>
              <a:ext cx="43200" cy="43200"/>
              <a:chOff x="6245516" y="-848509"/>
              <a:chExt cx="18287" cy="18288"/>
            </a:xfrm>
          </p:grpSpPr>
          <p:sp>
            <p:nvSpPr>
              <p:cNvPr id="280" name="Freeform: Shape 279">
                <a:extLst>
                  <a:ext uri="{FF2B5EF4-FFF2-40B4-BE49-F238E27FC236}">
                    <a16:creationId xmlns:a16="http://schemas.microsoft.com/office/drawing/2014/main" id="{15B45E97-99BA-4B41-B7F5-DE1582F98C92}"/>
                  </a:ext>
                </a:extLst>
              </p:cNvPr>
              <p:cNvSpPr/>
              <p:nvPr/>
            </p:nvSpPr>
            <p:spPr>
              <a:xfrm>
                <a:off x="6254660" y="-848509"/>
                <a:ext cx="9525" cy="18288"/>
              </a:xfrm>
              <a:custGeom>
                <a:avLst/>
                <a:gdLst>
                  <a:gd name="connsiteX0" fmla="*/ 148 w 9525"/>
                  <a:gd name="connsiteY0" fmla="*/ 30 h 18288"/>
                  <a:gd name="connsiteX1" fmla="*/ 148 w 9525"/>
                  <a:gd name="connsiteY1" fmla="*/ 18318 h 18288"/>
                </a:gdLst>
                <a:ahLst/>
                <a:cxnLst>
                  <a:cxn ang="0">
                    <a:pos x="connsiteX0" y="connsiteY0"/>
                  </a:cxn>
                  <a:cxn ang="0">
                    <a:pos x="connsiteX1" y="connsiteY1"/>
                  </a:cxn>
                </a:cxnLst>
                <a:rect l="l" t="t" r="r" b="b"/>
                <a:pathLst>
                  <a:path w="9525" h="18288">
                    <a:moveTo>
                      <a:pt x="148" y="30"/>
                    </a:moveTo>
                    <a:lnTo>
                      <a:pt x="14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1" name="Freeform: Shape 280">
                <a:extLst>
                  <a:ext uri="{FF2B5EF4-FFF2-40B4-BE49-F238E27FC236}">
                    <a16:creationId xmlns:a16="http://schemas.microsoft.com/office/drawing/2014/main" id="{6E2374CC-F13B-4FF7-B4EC-8161C09AF78A}"/>
                  </a:ext>
                </a:extLst>
              </p:cNvPr>
              <p:cNvSpPr/>
              <p:nvPr/>
            </p:nvSpPr>
            <p:spPr>
              <a:xfrm>
                <a:off x="6245516" y="-839365"/>
                <a:ext cx="18287" cy="9525"/>
              </a:xfrm>
              <a:custGeom>
                <a:avLst/>
                <a:gdLst>
                  <a:gd name="connsiteX0" fmla="*/ 18436 w 18287"/>
                  <a:gd name="connsiteY0" fmla="*/ 30 h 9525"/>
                  <a:gd name="connsiteX1" fmla="*/ 148 w 18287"/>
                  <a:gd name="connsiteY1" fmla="*/ 30 h 9525"/>
                </a:gdLst>
                <a:ahLst/>
                <a:cxnLst>
                  <a:cxn ang="0">
                    <a:pos x="connsiteX0" y="connsiteY0"/>
                  </a:cxn>
                  <a:cxn ang="0">
                    <a:pos x="connsiteX1" y="connsiteY1"/>
                  </a:cxn>
                </a:cxnLst>
                <a:rect l="l" t="t" r="r" b="b"/>
                <a:pathLst>
                  <a:path w="18287" h="9525">
                    <a:moveTo>
                      <a:pt x="18436" y="30"/>
                    </a:moveTo>
                    <a:lnTo>
                      <a:pt x="14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6" name="Graphic 5">
              <a:extLst>
                <a:ext uri="{FF2B5EF4-FFF2-40B4-BE49-F238E27FC236}">
                  <a16:creationId xmlns:a16="http://schemas.microsoft.com/office/drawing/2014/main" id="{11EEFCDA-C903-4807-A54C-E25B6C111651}"/>
                </a:ext>
              </a:extLst>
            </p:cNvPr>
            <p:cNvGrpSpPr/>
            <p:nvPr/>
          </p:nvGrpSpPr>
          <p:grpSpPr>
            <a:xfrm>
              <a:off x="3152932" y="1997236"/>
              <a:ext cx="43200" cy="43200"/>
              <a:chOff x="6227228" y="-848509"/>
              <a:chExt cx="18287" cy="18288"/>
            </a:xfrm>
          </p:grpSpPr>
          <p:sp>
            <p:nvSpPr>
              <p:cNvPr id="278" name="Freeform: Shape 277">
                <a:extLst>
                  <a:ext uri="{FF2B5EF4-FFF2-40B4-BE49-F238E27FC236}">
                    <a16:creationId xmlns:a16="http://schemas.microsoft.com/office/drawing/2014/main" id="{605FA151-EA2E-4327-9FB3-CD52FE171C9D}"/>
                  </a:ext>
                </a:extLst>
              </p:cNvPr>
              <p:cNvSpPr/>
              <p:nvPr/>
            </p:nvSpPr>
            <p:spPr>
              <a:xfrm>
                <a:off x="6236372" y="-848509"/>
                <a:ext cx="9525" cy="18288"/>
              </a:xfrm>
              <a:custGeom>
                <a:avLst/>
                <a:gdLst>
                  <a:gd name="connsiteX0" fmla="*/ 146 w 9525"/>
                  <a:gd name="connsiteY0" fmla="*/ 30 h 18288"/>
                  <a:gd name="connsiteX1" fmla="*/ 146 w 9525"/>
                  <a:gd name="connsiteY1" fmla="*/ 18318 h 18288"/>
                </a:gdLst>
                <a:ahLst/>
                <a:cxnLst>
                  <a:cxn ang="0">
                    <a:pos x="connsiteX0" y="connsiteY0"/>
                  </a:cxn>
                  <a:cxn ang="0">
                    <a:pos x="connsiteX1" y="connsiteY1"/>
                  </a:cxn>
                </a:cxnLst>
                <a:rect l="l" t="t" r="r" b="b"/>
                <a:pathLst>
                  <a:path w="9525" h="18288">
                    <a:moveTo>
                      <a:pt x="146" y="30"/>
                    </a:moveTo>
                    <a:lnTo>
                      <a:pt x="146"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9" name="Freeform: Shape 278">
                <a:extLst>
                  <a:ext uri="{FF2B5EF4-FFF2-40B4-BE49-F238E27FC236}">
                    <a16:creationId xmlns:a16="http://schemas.microsoft.com/office/drawing/2014/main" id="{7E48E23A-849C-4281-AE28-C9E38461CE45}"/>
                  </a:ext>
                </a:extLst>
              </p:cNvPr>
              <p:cNvSpPr/>
              <p:nvPr/>
            </p:nvSpPr>
            <p:spPr>
              <a:xfrm>
                <a:off x="6227228" y="-839365"/>
                <a:ext cx="18287" cy="9525"/>
              </a:xfrm>
              <a:custGeom>
                <a:avLst/>
                <a:gdLst>
                  <a:gd name="connsiteX0" fmla="*/ 18434 w 18287"/>
                  <a:gd name="connsiteY0" fmla="*/ 30 h 9525"/>
                  <a:gd name="connsiteX1" fmla="*/ 146 w 18287"/>
                  <a:gd name="connsiteY1" fmla="*/ 30 h 9525"/>
                </a:gdLst>
                <a:ahLst/>
                <a:cxnLst>
                  <a:cxn ang="0">
                    <a:pos x="connsiteX0" y="connsiteY0"/>
                  </a:cxn>
                  <a:cxn ang="0">
                    <a:pos x="connsiteX1" y="connsiteY1"/>
                  </a:cxn>
                </a:cxnLst>
                <a:rect l="l" t="t" r="r" b="b"/>
                <a:pathLst>
                  <a:path w="18287" h="9525">
                    <a:moveTo>
                      <a:pt x="18434" y="30"/>
                    </a:moveTo>
                    <a:lnTo>
                      <a:pt x="146"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7" name="Graphic 5">
              <a:extLst>
                <a:ext uri="{FF2B5EF4-FFF2-40B4-BE49-F238E27FC236}">
                  <a16:creationId xmlns:a16="http://schemas.microsoft.com/office/drawing/2014/main" id="{48AAA4FE-E0FC-4FDB-929B-A2447E81C9D4}"/>
                </a:ext>
              </a:extLst>
            </p:cNvPr>
            <p:cNvGrpSpPr/>
            <p:nvPr/>
          </p:nvGrpSpPr>
          <p:grpSpPr>
            <a:xfrm>
              <a:off x="3145816" y="1997236"/>
              <a:ext cx="43200" cy="43200"/>
              <a:chOff x="6221894" y="-848509"/>
              <a:chExt cx="18287" cy="18288"/>
            </a:xfrm>
          </p:grpSpPr>
          <p:sp>
            <p:nvSpPr>
              <p:cNvPr id="276" name="Freeform: Shape 275">
                <a:extLst>
                  <a:ext uri="{FF2B5EF4-FFF2-40B4-BE49-F238E27FC236}">
                    <a16:creationId xmlns:a16="http://schemas.microsoft.com/office/drawing/2014/main" id="{B2F43456-38C9-4CDA-9B8C-F3BA6F411A74}"/>
                  </a:ext>
                </a:extLst>
              </p:cNvPr>
              <p:cNvSpPr/>
              <p:nvPr/>
            </p:nvSpPr>
            <p:spPr>
              <a:xfrm>
                <a:off x="6231038" y="-848509"/>
                <a:ext cx="9525" cy="18288"/>
              </a:xfrm>
              <a:custGeom>
                <a:avLst/>
                <a:gdLst>
                  <a:gd name="connsiteX0" fmla="*/ 145 w 9525"/>
                  <a:gd name="connsiteY0" fmla="*/ 30 h 18288"/>
                  <a:gd name="connsiteX1" fmla="*/ 145 w 9525"/>
                  <a:gd name="connsiteY1" fmla="*/ 18318 h 18288"/>
                </a:gdLst>
                <a:ahLst/>
                <a:cxnLst>
                  <a:cxn ang="0">
                    <a:pos x="connsiteX0" y="connsiteY0"/>
                  </a:cxn>
                  <a:cxn ang="0">
                    <a:pos x="connsiteX1" y="connsiteY1"/>
                  </a:cxn>
                </a:cxnLst>
                <a:rect l="l" t="t" r="r" b="b"/>
                <a:pathLst>
                  <a:path w="9525" h="18288">
                    <a:moveTo>
                      <a:pt x="145" y="30"/>
                    </a:moveTo>
                    <a:lnTo>
                      <a:pt x="145"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7" name="Freeform: Shape 276">
                <a:extLst>
                  <a:ext uri="{FF2B5EF4-FFF2-40B4-BE49-F238E27FC236}">
                    <a16:creationId xmlns:a16="http://schemas.microsoft.com/office/drawing/2014/main" id="{6C8EFC43-F4FC-40F1-BC00-09960F0FC614}"/>
                  </a:ext>
                </a:extLst>
              </p:cNvPr>
              <p:cNvSpPr/>
              <p:nvPr/>
            </p:nvSpPr>
            <p:spPr>
              <a:xfrm>
                <a:off x="6221894" y="-839365"/>
                <a:ext cx="18287" cy="9525"/>
              </a:xfrm>
              <a:custGeom>
                <a:avLst/>
                <a:gdLst>
                  <a:gd name="connsiteX0" fmla="*/ 18433 w 18287"/>
                  <a:gd name="connsiteY0" fmla="*/ 30 h 9525"/>
                  <a:gd name="connsiteX1" fmla="*/ 145 w 18287"/>
                  <a:gd name="connsiteY1" fmla="*/ 30 h 9525"/>
                </a:gdLst>
                <a:ahLst/>
                <a:cxnLst>
                  <a:cxn ang="0">
                    <a:pos x="connsiteX0" y="connsiteY0"/>
                  </a:cxn>
                  <a:cxn ang="0">
                    <a:pos x="connsiteX1" y="connsiteY1"/>
                  </a:cxn>
                </a:cxnLst>
                <a:rect l="l" t="t" r="r" b="b"/>
                <a:pathLst>
                  <a:path w="18287" h="9525">
                    <a:moveTo>
                      <a:pt x="18433" y="30"/>
                    </a:moveTo>
                    <a:lnTo>
                      <a:pt x="145"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8" name="Graphic 5">
              <a:extLst>
                <a:ext uri="{FF2B5EF4-FFF2-40B4-BE49-F238E27FC236}">
                  <a16:creationId xmlns:a16="http://schemas.microsoft.com/office/drawing/2014/main" id="{F39327A5-975B-4995-9D92-3DA633947A77}"/>
                </a:ext>
              </a:extLst>
            </p:cNvPr>
            <p:cNvGrpSpPr/>
            <p:nvPr/>
          </p:nvGrpSpPr>
          <p:grpSpPr>
            <a:xfrm>
              <a:off x="3085713" y="1997236"/>
              <a:ext cx="43200" cy="43200"/>
              <a:chOff x="6176841" y="-848509"/>
              <a:chExt cx="18287" cy="18288"/>
            </a:xfrm>
          </p:grpSpPr>
          <p:sp>
            <p:nvSpPr>
              <p:cNvPr id="274" name="Freeform: Shape 273">
                <a:extLst>
                  <a:ext uri="{FF2B5EF4-FFF2-40B4-BE49-F238E27FC236}">
                    <a16:creationId xmlns:a16="http://schemas.microsoft.com/office/drawing/2014/main" id="{650248CB-43A0-4C6C-9C65-EFC2236BCE1B}"/>
                  </a:ext>
                </a:extLst>
              </p:cNvPr>
              <p:cNvSpPr/>
              <p:nvPr/>
            </p:nvSpPr>
            <p:spPr>
              <a:xfrm>
                <a:off x="6185985" y="-848509"/>
                <a:ext cx="9525" cy="18288"/>
              </a:xfrm>
              <a:custGeom>
                <a:avLst/>
                <a:gdLst>
                  <a:gd name="connsiteX0" fmla="*/ 141 w 9525"/>
                  <a:gd name="connsiteY0" fmla="*/ 30 h 18288"/>
                  <a:gd name="connsiteX1" fmla="*/ 141 w 9525"/>
                  <a:gd name="connsiteY1" fmla="*/ 18318 h 18288"/>
                </a:gdLst>
                <a:ahLst/>
                <a:cxnLst>
                  <a:cxn ang="0">
                    <a:pos x="connsiteX0" y="connsiteY0"/>
                  </a:cxn>
                  <a:cxn ang="0">
                    <a:pos x="connsiteX1" y="connsiteY1"/>
                  </a:cxn>
                </a:cxnLst>
                <a:rect l="l" t="t" r="r" b="b"/>
                <a:pathLst>
                  <a:path w="9525" h="18288">
                    <a:moveTo>
                      <a:pt x="141" y="30"/>
                    </a:moveTo>
                    <a:lnTo>
                      <a:pt x="141"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5" name="Freeform: Shape 274">
                <a:extLst>
                  <a:ext uri="{FF2B5EF4-FFF2-40B4-BE49-F238E27FC236}">
                    <a16:creationId xmlns:a16="http://schemas.microsoft.com/office/drawing/2014/main" id="{C7EE7DC4-70D8-4136-B021-F57B48CBD387}"/>
                  </a:ext>
                </a:extLst>
              </p:cNvPr>
              <p:cNvSpPr/>
              <p:nvPr/>
            </p:nvSpPr>
            <p:spPr>
              <a:xfrm>
                <a:off x="6176841" y="-839365"/>
                <a:ext cx="18287" cy="9525"/>
              </a:xfrm>
              <a:custGeom>
                <a:avLst/>
                <a:gdLst>
                  <a:gd name="connsiteX0" fmla="*/ 18429 w 18287"/>
                  <a:gd name="connsiteY0" fmla="*/ 30 h 9525"/>
                  <a:gd name="connsiteX1" fmla="*/ 141 w 18287"/>
                  <a:gd name="connsiteY1" fmla="*/ 30 h 9525"/>
                </a:gdLst>
                <a:ahLst/>
                <a:cxnLst>
                  <a:cxn ang="0">
                    <a:pos x="connsiteX0" y="connsiteY0"/>
                  </a:cxn>
                  <a:cxn ang="0">
                    <a:pos x="connsiteX1" y="connsiteY1"/>
                  </a:cxn>
                </a:cxnLst>
                <a:rect l="l" t="t" r="r" b="b"/>
                <a:pathLst>
                  <a:path w="18287" h="9525">
                    <a:moveTo>
                      <a:pt x="18429" y="30"/>
                    </a:moveTo>
                    <a:lnTo>
                      <a:pt x="141"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9" name="Graphic 5">
              <a:extLst>
                <a:ext uri="{FF2B5EF4-FFF2-40B4-BE49-F238E27FC236}">
                  <a16:creationId xmlns:a16="http://schemas.microsoft.com/office/drawing/2014/main" id="{6566F8DC-B402-45C9-9B75-407C3E969B09}"/>
                </a:ext>
              </a:extLst>
            </p:cNvPr>
            <p:cNvGrpSpPr/>
            <p:nvPr/>
          </p:nvGrpSpPr>
          <p:grpSpPr>
            <a:xfrm>
              <a:off x="3040349" y="1997236"/>
              <a:ext cx="43200" cy="43200"/>
              <a:chOff x="6142836" y="-848509"/>
              <a:chExt cx="18287" cy="18288"/>
            </a:xfrm>
          </p:grpSpPr>
          <p:sp>
            <p:nvSpPr>
              <p:cNvPr id="272" name="Freeform: Shape 271">
                <a:extLst>
                  <a:ext uri="{FF2B5EF4-FFF2-40B4-BE49-F238E27FC236}">
                    <a16:creationId xmlns:a16="http://schemas.microsoft.com/office/drawing/2014/main" id="{48FDE0E2-123F-4288-B10B-58A29079705E}"/>
                  </a:ext>
                </a:extLst>
              </p:cNvPr>
              <p:cNvSpPr/>
              <p:nvPr/>
            </p:nvSpPr>
            <p:spPr>
              <a:xfrm>
                <a:off x="6151980" y="-848509"/>
                <a:ext cx="9525" cy="18288"/>
              </a:xfrm>
              <a:custGeom>
                <a:avLst/>
                <a:gdLst>
                  <a:gd name="connsiteX0" fmla="*/ 137 w 9525"/>
                  <a:gd name="connsiteY0" fmla="*/ 30 h 18288"/>
                  <a:gd name="connsiteX1" fmla="*/ 137 w 9525"/>
                  <a:gd name="connsiteY1" fmla="*/ 18318 h 18288"/>
                </a:gdLst>
                <a:ahLst/>
                <a:cxnLst>
                  <a:cxn ang="0">
                    <a:pos x="connsiteX0" y="connsiteY0"/>
                  </a:cxn>
                  <a:cxn ang="0">
                    <a:pos x="connsiteX1" y="connsiteY1"/>
                  </a:cxn>
                </a:cxnLst>
                <a:rect l="l" t="t" r="r" b="b"/>
                <a:pathLst>
                  <a:path w="9525" h="18288">
                    <a:moveTo>
                      <a:pt x="137" y="30"/>
                    </a:moveTo>
                    <a:lnTo>
                      <a:pt x="137"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3" name="Freeform: Shape 272">
                <a:extLst>
                  <a:ext uri="{FF2B5EF4-FFF2-40B4-BE49-F238E27FC236}">
                    <a16:creationId xmlns:a16="http://schemas.microsoft.com/office/drawing/2014/main" id="{BD88F458-9DE1-4B35-AEC9-93894A80B50F}"/>
                  </a:ext>
                </a:extLst>
              </p:cNvPr>
              <p:cNvSpPr/>
              <p:nvPr/>
            </p:nvSpPr>
            <p:spPr>
              <a:xfrm>
                <a:off x="6142836" y="-839365"/>
                <a:ext cx="18287" cy="9525"/>
              </a:xfrm>
              <a:custGeom>
                <a:avLst/>
                <a:gdLst>
                  <a:gd name="connsiteX0" fmla="*/ 18425 w 18287"/>
                  <a:gd name="connsiteY0" fmla="*/ 30 h 9525"/>
                  <a:gd name="connsiteX1" fmla="*/ 137 w 18287"/>
                  <a:gd name="connsiteY1" fmla="*/ 30 h 9525"/>
                </a:gdLst>
                <a:ahLst/>
                <a:cxnLst>
                  <a:cxn ang="0">
                    <a:pos x="connsiteX0" y="connsiteY0"/>
                  </a:cxn>
                  <a:cxn ang="0">
                    <a:pos x="connsiteX1" y="connsiteY1"/>
                  </a:cxn>
                </a:cxnLst>
                <a:rect l="l" t="t" r="r" b="b"/>
                <a:pathLst>
                  <a:path w="18287" h="9525">
                    <a:moveTo>
                      <a:pt x="18425" y="30"/>
                    </a:moveTo>
                    <a:lnTo>
                      <a:pt x="137"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0" name="Graphic 5">
              <a:extLst>
                <a:ext uri="{FF2B5EF4-FFF2-40B4-BE49-F238E27FC236}">
                  <a16:creationId xmlns:a16="http://schemas.microsoft.com/office/drawing/2014/main" id="{2963F867-38E0-4668-9E06-32B56FFD41EB}"/>
                </a:ext>
              </a:extLst>
            </p:cNvPr>
            <p:cNvGrpSpPr/>
            <p:nvPr/>
          </p:nvGrpSpPr>
          <p:grpSpPr>
            <a:xfrm>
              <a:off x="2926752" y="1997236"/>
              <a:ext cx="43200" cy="43200"/>
              <a:chOff x="6057683" y="-848509"/>
              <a:chExt cx="18287" cy="18288"/>
            </a:xfrm>
          </p:grpSpPr>
          <p:sp>
            <p:nvSpPr>
              <p:cNvPr id="270" name="Freeform: Shape 269">
                <a:extLst>
                  <a:ext uri="{FF2B5EF4-FFF2-40B4-BE49-F238E27FC236}">
                    <a16:creationId xmlns:a16="http://schemas.microsoft.com/office/drawing/2014/main" id="{1632688F-9EA0-4909-BFD5-883954389A07}"/>
                  </a:ext>
                </a:extLst>
              </p:cNvPr>
              <p:cNvSpPr/>
              <p:nvPr/>
            </p:nvSpPr>
            <p:spPr>
              <a:xfrm>
                <a:off x="6066827" y="-848509"/>
                <a:ext cx="9525" cy="18288"/>
              </a:xfrm>
              <a:custGeom>
                <a:avLst/>
                <a:gdLst>
                  <a:gd name="connsiteX0" fmla="*/ 128 w 9525"/>
                  <a:gd name="connsiteY0" fmla="*/ 30 h 18288"/>
                  <a:gd name="connsiteX1" fmla="*/ 128 w 9525"/>
                  <a:gd name="connsiteY1" fmla="*/ 18318 h 18288"/>
                </a:gdLst>
                <a:ahLst/>
                <a:cxnLst>
                  <a:cxn ang="0">
                    <a:pos x="connsiteX0" y="connsiteY0"/>
                  </a:cxn>
                  <a:cxn ang="0">
                    <a:pos x="connsiteX1" y="connsiteY1"/>
                  </a:cxn>
                </a:cxnLst>
                <a:rect l="l" t="t" r="r" b="b"/>
                <a:pathLst>
                  <a:path w="9525" h="18288">
                    <a:moveTo>
                      <a:pt x="128" y="30"/>
                    </a:moveTo>
                    <a:lnTo>
                      <a:pt x="12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1" name="Freeform: Shape 270">
                <a:extLst>
                  <a:ext uri="{FF2B5EF4-FFF2-40B4-BE49-F238E27FC236}">
                    <a16:creationId xmlns:a16="http://schemas.microsoft.com/office/drawing/2014/main" id="{E414B52C-A3DA-4AB9-A088-AD7A303F4E51}"/>
                  </a:ext>
                </a:extLst>
              </p:cNvPr>
              <p:cNvSpPr/>
              <p:nvPr/>
            </p:nvSpPr>
            <p:spPr>
              <a:xfrm>
                <a:off x="6057683" y="-839365"/>
                <a:ext cx="18287" cy="9525"/>
              </a:xfrm>
              <a:custGeom>
                <a:avLst/>
                <a:gdLst>
                  <a:gd name="connsiteX0" fmla="*/ 18416 w 18287"/>
                  <a:gd name="connsiteY0" fmla="*/ 30 h 9525"/>
                  <a:gd name="connsiteX1" fmla="*/ 128 w 18287"/>
                  <a:gd name="connsiteY1" fmla="*/ 30 h 9525"/>
                </a:gdLst>
                <a:ahLst/>
                <a:cxnLst>
                  <a:cxn ang="0">
                    <a:pos x="connsiteX0" y="connsiteY0"/>
                  </a:cxn>
                  <a:cxn ang="0">
                    <a:pos x="connsiteX1" y="connsiteY1"/>
                  </a:cxn>
                </a:cxnLst>
                <a:rect l="l" t="t" r="r" b="b"/>
                <a:pathLst>
                  <a:path w="18287" h="9525">
                    <a:moveTo>
                      <a:pt x="18416" y="30"/>
                    </a:moveTo>
                    <a:lnTo>
                      <a:pt x="12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1" name="Graphic 5">
              <a:extLst>
                <a:ext uri="{FF2B5EF4-FFF2-40B4-BE49-F238E27FC236}">
                  <a16:creationId xmlns:a16="http://schemas.microsoft.com/office/drawing/2014/main" id="{A5EEE970-F3B0-4D5B-B123-311C3BFCC37E}"/>
                </a:ext>
              </a:extLst>
            </p:cNvPr>
            <p:cNvGrpSpPr/>
            <p:nvPr/>
          </p:nvGrpSpPr>
          <p:grpSpPr>
            <a:xfrm>
              <a:off x="2897652" y="1937511"/>
              <a:ext cx="43200" cy="43200"/>
              <a:chOff x="6035871" y="-896134"/>
              <a:chExt cx="18288" cy="18288"/>
            </a:xfrm>
          </p:grpSpPr>
          <p:sp>
            <p:nvSpPr>
              <p:cNvPr id="268" name="Freeform: Shape 267">
                <a:extLst>
                  <a:ext uri="{FF2B5EF4-FFF2-40B4-BE49-F238E27FC236}">
                    <a16:creationId xmlns:a16="http://schemas.microsoft.com/office/drawing/2014/main" id="{B123DBDB-4AD2-4E1E-85A2-02FBD5B88415}"/>
                  </a:ext>
                </a:extLst>
              </p:cNvPr>
              <p:cNvSpPr/>
              <p:nvPr/>
            </p:nvSpPr>
            <p:spPr>
              <a:xfrm>
                <a:off x="6045015" y="-896134"/>
                <a:ext cx="9525" cy="18288"/>
              </a:xfrm>
              <a:custGeom>
                <a:avLst/>
                <a:gdLst>
                  <a:gd name="connsiteX0" fmla="*/ 126 w 9525"/>
                  <a:gd name="connsiteY0" fmla="*/ 25 h 18288"/>
                  <a:gd name="connsiteX1" fmla="*/ 126 w 9525"/>
                  <a:gd name="connsiteY1" fmla="*/ 18313 h 18288"/>
                </a:gdLst>
                <a:ahLst/>
                <a:cxnLst>
                  <a:cxn ang="0">
                    <a:pos x="connsiteX0" y="connsiteY0"/>
                  </a:cxn>
                  <a:cxn ang="0">
                    <a:pos x="connsiteX1" y="connsiteY1"/>
                  </a:cxn>
                </a:cxnLst>
                <a:rect l="l" t="t" r="r" b="b"/>
                <a:pathLst>
                  <a:path w="9525" h="18288">
                    <a:moveTo>
                      <a:pt x="126" y="25"/>
                    </a:moveTo>
                    <a:lnTo>
                      <a:pt x="126"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9" name="Freeform: Shape 268">
                <a:extLst>
                  <a:ext uri="{FF2B5EF4-FFF2-40B4-BE49-F238E27FC236}">
                    <a16:creationId xmlns:a16="http://schemas.microsoft.com/office/drawing/2014/main" id="{3D5913D9-8BCD-42B9-938C-6ECCE29B29B9}"/>
                  </a:ext>
                </a:extLst>
              </p:cNvPr>
              <p:cNvSpPr/>
              <p:nvPr/>
            </p:nvSpPr>
            <p:spPr>
              <a:xfrm>
                <a:off x="6035871" y="-886990"/>
                <a:ext cx="18288" cy="9525"/>
              </a:xfrm>
              <a:custGeom>
                <a:avLst/>
                <a:gdLst>
                  <a:gd name="connsiteX0" fmla="*/ 18414 w 18288"/>
                  <a:gd name="connsiteY0" fmla="*/ 25 h 9525"/>
                  <a:gd name="connsiteX1" fmla="*/ 126 w 18288"/>
                  <a:gd name="connsiteY1" fmla="*/ 25 h 9525"/>
                </a:gdLst>
                <a:ahLst/>
                <a:cxnLst>
                  <a:cxn ang="0">
                    <a:pos x="connsiteX0" y="connsiteY0"/>
                  </a:cxn>
                  <a:cxn ang="0">
                    <a:pos x="connsiteX1" y="connsiteY1"/>
                  </a:cxn>
                </a:cxnLst>
                <a:rect l="l" t="t" r="r" b="b"/>
                <a:pathLst>
                  <a:path w="18288" h="9525">
                    <a:moveTo>
                      <a:pt x="18414" y="25"/>
                    </a:moveTo>
                    <a:lnTo>
                      <a:pt x="126"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2" name="Graphic 5">
              <a:extLst>
                <a:ext uri="{FF2B5EF4-FFF2-40B4-BE49-F238E27FC236}">
                  <a16:creationId xmlns:a16="http://schemas.microsoft.com/office/drawing/2014/main" id="{A256AB6F-A856-4927-A3FA-AFD9A4BD4D27}"/>
                </a:ext>
              </a:extLst>
            </p:cNvPr>
            <p:cNvGrpSpPr/>
            <p:nvPr/>
          </p:nvGrpSpPr>
          <p:grpSpPr>
            <a:xfrm>
              <a:off x="2865377" y="1937511"/>
              <a:ext cx="43200" cy="43200"/>
              <a:chOff x="6011677" y="-896134"/>
              <a:chExt cx="18288" cy="18288"/>
            </a:xfrm>
          </p:grpSpPr>
          <p:sp>
            <p:nvSpPr>
              <p:cNvPr id="266" name="Freeform: Shape 265">
                <a:extLst>
                  <a:ext uri="{FF2B5EF4-FFF2-40B4-BE49-F238E27FC236}">
                    <a16:creationId xmlns:a16="http://schemas.microsoft.com/office/drawing/2014/main" id="{5FF4F167-5552-4B22-A2D1-3035C0C6BDBA}"/>
                  </a:ext>
                </a:extLst>
              </p:cNvPr>
              <p:cNvSpPr/>
              <p:nvPr/>
            </p:nvSpPr>
            <p:spPr>
              <a:xfrm>
                <a:off x="6020821" y="-896134"/>
                <a:ext cx="9525" cy="18288"/>
              </a:xfrm>
              <a:custGeom>
                <a:avLst/>
                <a:gdLst>
                  <a:gd name="connsiteX0" fmla="*/ 123 w 9525"/>
                  <a:gd name="connsiteY0" fmla="*/ 25 h 18288"/>
                  <a:gd name="connsiteX1" fmla="*/ 123 w 9525"/>
                  <a:gd name="connsiteY1" fmla="*/ 18313 h 18288"/>
                </a:gdLst>
                <a:ahLst/>
                <a:cxnLst>
                  <a:cxn ang="0">
                    <a:pos x="connsiteX0" y="connsiteY0"/>
                  </a:cxn>
                  <a:cxn ang="0">
                    <a:pos x="connsiteX1" y="connsiteY1"/>
                  </a:cxn>
                </a:cxnLst>
                <a:rect l="l" t="t" r="r" b="b"/>
                <a:pathLst>
                  <a:path w="9525" h="18288">
                    <a:moveTo>
                      <a:pt x="123" y="25"/>
                    </a:moveTo>
                    <a:lnTo>
                      <a:pt x="123"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7" name="Freeform: Shape 266">
                <a:extLst>
                  <a:ext uri="{FF2B5EF4-FFF2-40B4-BE49-F238E27FC236}">
                    <a16:creationId xmlns:a16="http://schemas.microsoft.com/office/drawing/2014/main" id="{5E2947FB-6BA3-41D1-937B-31A64DA37A62}"/>
                  </a:ext>
                </a:extLst>
              </p:cNvPr>
              <p:cNvSpPr/>
              <p:nvPr/>
            </p:nvSpPr>
            <p:spPr>
              <a:xfrm>
                <a:off x="6011677" y="-886990"/>
                <a:ext cx="18288" cy="9525"/>
              </a:xfrm>
              <a:custGeom>
                <a:avLst/>
                <a:gdLst>
                  <a:gd name="connsiteX0" fmla="*/ 18411 w 18288"/>
                  <a:gd name="connsiteY0" fmla="*/ 25 h 9525"/>
                  <a:gd name="connsiteX1" fmla="*/ 123 w 18288"/>
                  <a:gd name="connsiteY1" fmla="*/ 25 h 9525"/>
                </a:gdLst>
                <a:ahLst/>
                <a:cxnLst>
                  <a:cxn ang="0">
                    <a:pos x="connsiteX0" y="connsiteY0"/>
                  </a:cxn>
                  <a:cxn ang="0">
                    <a:pos x="connsiteX1" y="connsiteY1"/>
                  </a:cxn>
                </a:cxnLst>
                <a:rect l="l" t="t" r="r" b="b"/>
                <a:pathLst>
                  <a:path w="18288" h="9525">
                    <a:moveTo>
                      <a:pt x="18411" y="25"/>
                    </a:moveTo>
                    <a:lnTo>
                      <a:pt x="123"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3" name="Graphic 5">
              <a:extLst>
                <a:ext uri="{FF2B5EF4-FFF2-40B4-BE49-F238E27FC236}">
                  <a16:creationId xmlns:a16="http://schemas.microsoft.com/office/drawing/2014/main" id="{77DB6618-F0DA-43E9-ACE4-003321721945}"/>
                </a:ext>
              </a:extLst>
            </p:cNvPr>
            <p:cNvGrpSpPr/>
            <p:nvPr/>
          </p:nvGrpSpPr>
          <p:grpSpPr>
            <a:xfrm>
              <a:off x="2851653" y="1937511"/>
              <a:ext cx="43200" cy="43200"/>
              <a:chOff x="6001390" y="-896134"/>
              <a:chExt cx="18288" cy="18288"/>
            </a:xfrm>
          </p:grpSpPr>
          <p:sp>
            <p:nvSpPr>
              <p:cNvPr id="264" name="Freeform: Shape 263">
                <a:extLst>
                  <a:ext uri="{FF2B5EF4-FFF2-40B4-BE49-F238E27FC236}">
                    <a16:creationId xmlns:a16="http://schemas.microsoft.com/office/drawing/2014/main" id="{90131F97-1CAF-4373-9A69-527FB10A99A5}"/>
                  </a:ext>
                </a:extLst>
              </p:cNvPr>
              <p:cNvSpPr/>
              <p:nvPr/>
            </p:nvSpPr>
            <p:spPr>
              <a:xfrm>
                <a:off x="6010534" y="-896134"/>
                <a:ext cx="9525" cy="18288"/>
              </a:xfrm>
              <a:custGeom>
                <a:avLst/>
                <a:gdLst>
                  <a:gd name="connsiteX0" fmla="*/ 122 w 9525"/>
                  <a:gd name="connsiteY0" fmla="*/ 25 h 18288"/>
                  <a:gd name="connsiteX1" fmla="*/ 122 w 9525"/>
                  <a:gd name="connsiteY1" fmla="*/ 18313 h 18288"/>
                </a:gdLst>
                <a:ahLst/>
                <a:cxnLst>
                  <a:cxn ang="0">
                    <a:pos x="connsiteX0" y="connsiteY0"/>
                  </a:cxn>
                  <a:cxn ang="0">
                    <a:pos x="connsiteX1" y="connsiteY1"/>
                  </a:cxn>
                </a:cxnLst>
                <a:rect l="l" t="t" r="r" b="b"/>
                <a:pathLst>
                  <a:path w="9525" h="18288">
                    <a:moveTo>
                      <a:pt x="122" y="25"/>
                    </a:moveTo>
                    <a:lnTo>
                      <a:pt x="122"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5" name="Freeform: Shape 264">
                <a:extLst>
                  <a:ext uri="{FF2B5EF4-FFF2-40B4-BE49-F238E27FC236}">
                    <a16:creationId xmlns:a16="http://schemas.microsoft.com/office/drawing/2014/main" id="{837ED5F6-73F9-4269-A8F8-21D4359D80F2}"/>
                  </a:ext>
                </a:extLst>
              </p:cNvPr>
              <p:cNvSpPr/>
              <p:nvPr/>
            </p:nvSpPr>
            <p:spPr>
              <a:xfrm>
                <a:off x="6001390" y="-886990"/>
                <a:ext cx="18288" cy="9525"/>
              </a:xfrm>
              <a:custGeom>
                <a:avLst/>
                <a:gdLst>
                  <a:gd name="connsiteX0" fmla="*/ 18410 w 18288"/>
                  <a:gd name="connsiteY0" fmla="*/ 25 h 9525"/>
                  <a:gd name="connsiteX1" fmla="*/ 122 w 18288"/>
                  <a:gd name="connsiteY1" fmla="*/ 25 h 9525"/>
                </a:gdLst>
                <a:ahLst/>
                <a:cxnLst>
                  <a:cxn ang="0">
                    <a:pos x="connsiteX0" y="connsiteY0"/>
                  </a:cxn>
                  <a:cxn ang="0">
                    <a:pos x="connsiteX1" y="connsiteY1"/>
                  </a:cxn>
                </a:cxnLst>
                <a:rect l="l" t="t" r="r" b="b"/>
                <a:pathLst>
                  <a:path w="18288" h="9525">
                    <a:moveTo>
                      <a:pt x="18410" y="25"/>
                    </a:moveTo>
                    <a:lnTo>
                      <a:pt x="122"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4" name="Graphic 5">
              <a:extLst>
                <a:ext uri="{FF2B5EF4-FFF2-40B4-BE49-F238E27FC236}">
                  <a16:creationId xmlns:a16="http://schemas.microsoft.com/office/drawing/2014/main" id="{822FCD40-543A-4BBE-9B67-D1FA7F24B9AC}"/>
                </a:ext>
              </a:extLst>
            </p:cNvPr>
            <p:cNvGrpSpPr/>
            <p:nvPr/>
          </p:nvGrpSpPr>
          <p:grpSpPr>
            <a:xfrm>
              <a:off x="2821030" y="1937511"/>
              <a:ext cx="43200" cy="43200"/>
              <a:chOff x="5978435" y="-896134"/>
              <a:chExt cx="18288" cy="18288"/>
            </a:xfrm>
          </p:grpSpPr>
          <p:sp>
            <p:nvSpPr>
              <p:cNvPr id="262" name="Freeform: Shape 261">
                <a:extLst>
                  <a:ext uri="{FF2B5EF4-FFF2-40B4-BE49-F238E27FC236}">
                    <a16:creationId xmlns:a16="http://schemas.microsoft.com/office/drawing/2014/main" id="{223F1745-A438-4C46-8CA2-E25B50B13459}"/>
                  </a:ext>
                </a:extLst>
              </p:cNvPr>
              <p:cNvSpPr/>
              <p:nvPr/>
            </p:nvSpPr>
            <p:spPr>
              <a:xfrm>
                <a:off x="5987579" y="-896134"/>
                <a:ext cx="9525" cy="18288"/>
              </a:xfrm>
              <a:custGeom>
                <a:avLst/>
                <a:gdLst>
                  <a:gd name="connsiteX0" fmla="*/ 120 w 9525"/>
                  <a:gd name="connsiteY0" fmla="*/ 25 h 18288"/>
                  <a:gd name="connsiteX1" fmla="*/ 120 w 9525"/>
                  <a:gd name="connsiteY1" fmla="*/ 18313 h 18288"/>
                </a:gdLst>
                <a:ahLst/>
                <a:cxnLst>
                  <a:cxn ang="0">
                    <a:pos x="connsiteX0" y="connsiteY0"/>
                  </a:cxn>
                  <a:cxn ang="0">
                    <a:pos x="connsiteX1" y="connsiteY1"/>
                  </a:cxn>
                </a:cxnLst>
                <a:rect l="l" t="t" r="r" b="b"/>
                <a:pathLst>
                  <a:path w="9525" h="18288">
                    <a:moveTo>
                      <a:pt x="120" y="25"/>
                    </a:moveTo>
                    <a:lnTo>
                      <a:pt x="120"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3" name="Freeform: Shape 262">
                <a:extLst>
                  <a:ext uri="{FF2B5EF4-FFF2-40B4-BE49-F238E27FC236}">
                    <a16:creationId xmlns:a16="http://schemas.microsoft.com/office/drawing/2014/main" id="{D91A177C-C5E5-4862-AA18-41DFAFED5B89}"/>
                  </a:ext>
                </a:extLst>
              </p:cNvPr>
              <p:cNvSpPr/>
              <p:nvPr/>
            </p:nvSpPr>
            <p:spPr>
              <a:xfrm>
                <a:off x="5978435" y="-886990"/>
                <a:ext cx="18288" cy="9525"/>
              </a:xfrm>
              <a:custGeom>
                <a:avLst/>
                <a:gdLst>
                  <a:gd name="connsiteX0" fmla="*/ 18408 w 18288"/>
                  <a:gd name="connsiteY0" fmla="*/ 25 h 9525"/>
                  <a:gd name="connsiteX1" fmla="*/ 120 w 18288"/>
                  <a:gd name="connsiteY1" fmla="*/ 25 h 9525"/>
                </a:gdLst>
                <a:ahLst/>
                <a:cxnLst>
                  <a:cxn ang="0">
                    <a:pos x="connsiteX0" y="connsiteY0"/>
                  </a:cxn>
                  <a:cxn ang="0">
                    <a:pos x="connsiteX1" y="connsiteY1"/>
                  </a:cxn>
                </a:cxnLst>
                <a:rect l="l" t="t" r="r" b="b"/>
                <a:pathLst>
                  <a:path w="18288" h="9525">
                    <a:moveTo>
                      <a:pt x="18408" y="25"/>
                    </a:moveTo>
                    <a:lnTo>
                      <a:pt x="120"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5" name="Graphic 5">
              <a:extLst>
                <a:ext uri="{FF2B5EF4-FFF2-40B4-BE49-F238E27FC236}">
                  <a16:creationId xmlns:a16="http://schemas.microsoft.com/office/drawing/2014/main" id="{2957D807-A240-4976-98CE-F3BB8B4F531C}"/>
                </a:ext>
              </a:extLst>
            </p:cNvPr>
            <p:cNvGrpSpPr/>
            <p:nvPr/>
          </p:nvGrpSpPr>
          <p:grpSpPr>
            <a:xfrm>
              <a:off x="2790534" y="1937511"/>
              <a:ext cx="43200" cy="43200"/>
              <a:chOff x="5955575" y="-896134"/>
              <a:chExt cx="18288" cy="18288"/>
            </a:xfrm>
          </p:grpSpPr>
          <p:sp>
            <p:nvSpPr>
              <p:cNvPr id="260" name="Freeform: Shape 259">
                <a:extLst>
                  <a:ext uri="{FF2B5EF4-FFF2-40B4-BE49-F238E27FC236}">
                    <a16:creationId xmlns:a16="http://schemas.microsoft.com/office/drawing/2014/main" id="{0A1696CA-5B4C-43CA-A468-07A3B4A13986}"/>
                  </a:ext>
                </a:extLst>
              </p:cNvPr>
              <p:cNvSpPr/>
              <p:nvPr/>
            </p:nvSpPr>
            <p:spPr>
              <a:xfrm>
                <a:off x="5964719" y="-896134"/>
                <a:ext cx="9525" cy="18288"/>
              </a:xfrm>
              <a:custGeom>
                <a:avLst/>
                <a:gdLst>
                  <a:gd name="connsiteX0" fmla="*/ 117 w 9525"/>
                  <a:gd name="connsiteY0" fmla="*/ 25 h 18288"/>
                  <a:gd name="connsiteX1" fmla="*/ 117 w 9525"/>
                  <a:gd name="connsiteY1" fmla="*/ 18313 h 18288"/>
                </a:gdLst>
                <a:ahLst/>
                <a:cxnLst>
                  <a:cxn ang="0">
                    <a:pos x="connsiteX0" y="connsiteY0"/>
                  </a:cxn>
                  <a:cxn ang="0">
                    <a:pos x="connsiteX1" y="connsiteY1"/>
                  </a:cxn>
                </a:cxnLst>
                <a:rect l="l" t="t" r="r" b="b"/>
                <a:pathLst>
                  <a:path w="9525" h="18288">
                    <a:moveTo>
                      <a:pt x="117" y="25"/>
                    </a:moveTo>
                    <a:lnTo>
                      <a:pt x="117"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1" name="Freeform: Shape 260">
                <a:extLst>
                  <a:ext uri="{FF2B5EF4-FFF2-40B4-BE49-F238E27FC236}">
                    <a16:creationId xmlns:a16="http://schemas.microsoft.com/office/drawing/2014/main" id="{1199905E-3309-4E30-81DC-5F20A7984B84}"/>
                  </a:ext>
                </a:extLst>
              </p:cNvPr>
              <p:cNvSpPr/>
              <p:nvPr/>
            </p:nvSpPr>
            <p:spPr>
              <a:xfrm>
                <a:off x="5955575" y="-886990"/>
                <a:ext cx="18288" cy="9525"/>
              </a:xfrm>
              <a:custGeom>
                <a:avLst/>
                <a:gdLst>
                  <a:gd name="connsiteX0" fmla="*/ 18405 w 18288"/>
                  <a:gd name="connsiteY0" fmla="*/ 25 h 9525"/>
                  <a:gd name="connsiteX1" fmla="*/ 117 w 18288"/>
                  <a:gd name="connsiteY1" fmla="*/ 25 h 9525"/>
                </a:gdLst>
                <a:ahLst/>
                <a:cxnLst>
                  <a:cxn ang="0">
                    <a:pos x="connsiteX0" y="connsiteY0"/>
                  </a:cxn>
                  <a:cxn ang="0">
                    <a:pos x="connsiteX1" y="connsiteY1"/>
                  </a:cxn>
                </a:cxnLst>
                <a:rect l="l" t="t" r="r" b="b"/>
                <a:pathLst>
                  <a:path w="18288" h="9525">
                    <a:moveTo>
                      <a:pt x="18405" y="25"/>
                    </a:moveTo>
                    <a:lnTo>
                      <a:pt x="117"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6" name="Graphic 5">
              <a:extLst>
                <a:ext uri="{FF2B5EF4-FFF2-40B4-BE49-F238E27FC236}">
                  <a16:creationId xmlns:a16="http://schemas.microsoft.com/office/drawing/2014/main" id="{6EC41310-5C80-4C80-B184-059FFD17C1DF}"/>
                </a:ext>
              </a:extLst>
            </p:cNvPr>
            <p:cNvGrpSpPr/>
            <p:nvPr/>
          </p:nvGrpSpPr>
          <p:grpSpPr>
            <a:xfrm>
              <a:off x="2745298" y="1937511"/>
              <a:ext cx="43200" cy="43200"/>
              <a:chOff x="5921666" y="-896134"/>
              <a:chExt cx="18288" cy="18288"/>
            </a:xfrm>
          </p:grpSpPr>
          <p:sp>
            <p:nvSpPr>
              <p:cNvPr id="258" name="Freeform: Shape 257">
                <a:extLst>
                  <a:ext uri="{FF2B5EF4-FFF2-40B4-BE49-F238E27FC236}">
                    <a16:creationId xmlns:a16="http://schemas.microsoft.com/office/drawing/2014/main" id="{72FBAC94-9A6B-4A36-B32E-EB5952C6EEBA}"/>
                  </a:ext>
                </a:extLst>
              </p:cNvPr>
              <p:cNvSpPr/>
              <p:nvPr/>
            </p:nvSpPr>
            <p:spPr>
              <a:xfrm>
                <a:off x="5930810" y="-896134"/>
                <a:ext cx="9525" cy="18288"/>
              </a:xfrm>
              <a:custGeom>
                <a:avLst/>
                <a:gdLst>
                  <a:gd name="connsiteX0" fmla="*/ 114 w 9525"/>
                  <a:gd name="connsiteY0" fmla="*/ 25 h 18288"/>
                  <a:gd name="connsiteX1" fmla="*/ 114 w 9525"/>
                  <a:gd name="connsiteY1" fmla="*/ 18313 h 18288"/>
                </a:gdLst>
                <a:ahLst/>
                <a:cxnLst>
                  <a:cxn ang="0">
                    <a:pos x="connsiteX0" y="connsiteY0"/>
                  </a:cxn>
                  <a:cxn ang="0">
                    <a:pos x="connsiteX1" y="connsiteY1"/>
                  </a:cxn>
                </a:cxnLst>
                <a:rect l="l" t="t" r="r" b="b"/>
                <a:pathLst>
                  <a:path w="9525" h="18288">
                    <a:moveTo>
                      <a:pt x="114" y="25"/>
                    </a:moveTo>
                    <a:lnTo>
                      <a:pt x="11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9" name="Freeform: Shape 258">
                <a:extLst>
                  <a:ext uri="{FF2B5EF4-FFF2-40B4-BE49-F238E27FC236}">
                    <a16:creationId xmlns:a16="http://schemas.microsoft.com/office/drawing/2014/main" id="{C1212214-1041-488F-901E-6D3822A9F788}"/>
                  </a:ext>
                </a:extLst>
              </p:cNvPr>
              <p:cNvSpPr/>
              <p:nvPr/>
            </p:nvSpPr>
            <p:spPr>
              <a:xfrm>
                <a:off x="5921666" y="-886990"/>
                <a:ext cx="18288" cy="9525"/>
              </a:xfrm>
              <a:custGeom>
                <a:avLst/>
                <a:gdLst>
                  <a:gd name="connsiteX0" fmla="*/ 18402 w 18288"/>
                  <a:gd name="connsiteY0" fmla="*/ 25 h 9525"/>
                  <a:gd name="connsiteX1" fmla="*/ 114 w 18288"/>
                  <a:gd name="connsiteY1" fmla="*/ 25 h 9525"/>
                </a:gdLst>
                <a:ahLst/>
                <a:cxnLst>
                  <a:cxn ang="0">
                    <a:pos x="connsiteX0" y="connsiteY0"/>
                  </a:cxn>
                  <a:cxn ang="0">
                    <a:pos x="connsiteX1" y="connsiteY1"/>
                  </a:cxn>
                </a:cxnLst>
                <a:rect l="l" t="t" r="r" b="b"/>
                <a:pathLst>
                  <a:path w="18288" h="9525">
                    <a:moveTo>
                      <a:pt x="18402" y="25"/>
                    </a:moveTo>
                    <a:lnTo>
                      <a:pt x="11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7" name="Graphic 5">
              <a:extLst>
                <a:ext uri="{FF2B5EF4-FFF2-40B4-BE49-F238E27FC236}">
                  <a16:creationId xmlns:a16="http://schemas.microsoft.com/office/drawing/2014/main" id="{A9A99D27-CA92-49CD-8C59-49C05698F0C1}"/>
                </a:ext>
              </a:extLst>
            </p:cNvPr>
            <p:cNvGrpSpPr/>
            <p:nvPr/>
          </p:nvGrpSpPr>
          <p:grpSpPr>
            <a:xfrm>
              <a:off x="2730050" y="1937511"/>
              <a:ext cx="43200" cy="43200"/>
              <a:chOff x="5910236" y="-896134"/>
              <a:chExt cx="18288" cy="18288"/>
            </a:xfrm>
          </p:grpSpPr>
          <p:sp>
            <p:nvSpPr>
              <p:cNvPr id="256" name="Freeform: Shape 255">
                <a:extLst>
                  <a:ext uri="{FF2B5EF4-FFF2-40B4-BE49-F238E27FC236}">
                    <a16:creationId xmlns:a16="http://schemas.microsoft.com/office/drawing/2014/main" id="{3E8ED763-BA2A-44B9-8249-D35C0953A05D}"/>
                  </a:ext>
                </a:extLst>
              </p:cNvPr>
              <p:cNvSpPr/>
              <p:nvPr/>
            </p:nvSpPr>
            <p:spPr>
              <a:xfrm>
                <a:off x="5919380" y="-896134"/>
                <a:ext cx="9525" cy="18288"/>
              </a:xfrm>
              <a:custGeom>
                <a:avLst/>
                <a:gdLst>
                  <a:gd name="connsiteX0" fmla="*/ 113 w 9525"/>
                  <a:gd name="connsiteY0" fmla="*/ 25 h 18288"/>
                  <a:gd name="connsiteX1" fmla="*/ 113 w 9525"/>
                  <a:gd name="connsiteY1" fmla="*/ 18313 h 18288"/>
                </a:gdLst>
                <a:ahLst/>
                <a:cxnLst>
                  <a:cxn ang="0">
                    <a:pos x="connsiteX0" y="connsiteY0"/>
                  </a:cxn>
                  <a:cxn ang="0">
                    <a:pos x="connsiteX1" y="connsiteY1"/>
                  </a:cxn>
                </a:cxnLst>
                <a:rect l="l" t="t" r="r" b="b"/>
                <a:pathLst>
                  <a:path w="9525" h="18288">
                    <a:moveTo>
                      <a:pt x="113" y="25"/>
                    </a:moveTo>
                    <a:lnTo>
                      <a:pt x="113"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7" name="Freeform: Shape 256">
                <a:extLst>
                  <a:ext uri="{FF2B5EF4-FFF2-40B4-BE49-F238E27FC236}">
                    <a16:creationId xmlns:a16="http://schemas.microsoft.com/office/drawing/2014/main" id="{0AD28B88-C623-46AA-84D9-0FE20CDA0969}"/>
                  </a:ext>
                </a:extLst>
              </p:cNvPr>
              <p:cNvSpPr/>
              <p:nvPr/>
            </p:nvSpPr>
            <p:spPr>
              <a:xfrm>
                <a:off x="5910236" y="-886990"/>
                <a:ext cx="18288" cy="9525"/>
              </a:xfrm>
              <a:custGeom>
                <a:avLst/>
                <a:gdLst>
                  <a:gd name="connsiteX0" fmla="*/ 18401 w 18288"/>
                  <a:gd name="connsiteY0" fmla="*/ 25 h 9525"/>
                  <a:gd name="connsiteX1" fmla="*/ 113 w 18288"/>
                  <a:gd name="connsiteY1" fmla="*/ 25 h 9525"/>
                </a:gdLst>
                <a:ahLst/>
                <a:cxnLst>
                  <a:cxn ang="0">
                    <a:pos x="connsiteX0" y="connsiteY0"/>
                  </a:cxn>
                  <a:cxn ang="0">
                    <a:pos x="connsiteX1" y="connsiteY1"/>
                  </a:cxn>
                </a:cxnLst>
                <a:rect l="l" t="t" r="r" b="b"/>
                <a:pathLst>
                  <a:path w="18288" h="9525">
                    <a:moveTo>
                      <a:pt x="18401" y="25"/>
                    </a:moveTo>
                    <a:lnTo>
                      <a:pt x="113"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8" name="Graphic 5">
              <a:extLst>
                <a:ext uri="{FF2B5EF4-FFF2-40B4-BE49-F238E27FC236}">
                  <a16:creationId xmlns:a16="http://schemas.microsoft.com/office/drawing/2014/main" id="{B4BAADCE-E888-401B-99B4-46369955A73D}"/>
                </a:ext>
              </a:extLst>
            </p:cNvPr>
            <p:cNvGrpSpPr/>
            <p:nvPr/>
          </p:nvGrpSpPr>
          <p:grpSpPr>
            <a:xfrm>
              <a:off x="2699807" y="1937511"/>
              <a:ext cx="43200" cy="43200"/>
              <a:chOff x="5887566" y="-896134"/>
              <a:chExt cx="18288" cy="18288"/>
            </a:xfrm>
          </p:grpSpPr>
          <p:sp>
            <p:nvSpPr>
              <p:cNvPr id="254" name="Freeform: Shape 253">
                <a:extLst>
                  <a:ext uri="{FF2B5EF4-FFF2-40B4-BE49-F238E27FC236}">
                    <a16:creationId xmlns:a16="http://schemas.microsoft.com/office/drawing/2014/main" id="{946C62C3-61AA-4100-BF98-7C640A77C0C5}"/>
                  </a:ext>
                </a:extLst>
              </p:cNvPr>
              <p:cNvSpPr/>
              <p:nvPr/>
            </p:nvSpPr>
            <p:spPr>
              <a:xfrm>
                <a:off x="5896710" y="-896134"/>
                <a:ext cx="9525" cy="18288"/>
              </a:xfrm>
              <a:custGeom>
                <a:avLst/>
                <a:gdLst>
                  <a:gd name="connsiteX0" fmla="*/ 110 w 9525"/>
                  <a:gd name="connsiteY0" fmla="*/ 25 h 18288"/>
                  <a:gd name="connsiteX1" fmla="*/ 110 w 9525"/>
                  <a:gd name="connsiteY1" fmla="*/ 18313 h 18288"/>
                </a:gdLst>
                <a:ahLst/>
                <a:cxnLst>
                  <a:cxn ang="0">
                    <a:pos x="connsiteX0" y="connsiteY0"/>
                  </a:cxn>
                  <a:cxn ang="0">
                    <a:pos x="connsiteX1" y="connsiteY1"/>
                  </a:cxn>
                </a:cxnLst>
                <a:rect l="l" t="t" r="r" b="b"/>
                <a:pathLst>
                  <a:path w="9525" h="18288">
                    <a:moveTo>
                      <a:pt x="110" y="25"/>
                    </a:moveTo>
                    <a:lnTo>
                      <a:pt x="110"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5" name="Freeform: Shape 254">
                <a:extLst>
                  <a:ext uri="{FF2B5EF4-FFF2-40B4-BE49-F238E27FC236}">
                    <a16:creationId xmlns:a16="http://schemas.microsoft.com/office/drawing/2014/main" id="{5435659D-952F-44A6-A59A-D5CE18F6689B}"/>
                  </a:ext>
                </a:extLst>
              </p:cNvPr>
              <p:cNvSpPr/>
              <p:nvPr/>
            </p:nvSpPr>
            <p:spPr>
              <a:xfrm>
                <a:off x="5887566" y="-886990"/>
                <a:ext cx="18288" cy="9525"/>
              </a:xfrm>
              <a:custGeom>
                <a:avLst/>
                <a:gdLst>
                  <a:gd name="connsiteX0" fmla="*/ 18398 w 18288"/>
                  <a:gd name="connsiteY0" fmla="*/ 25 h 9525"/>
                  <a:gd name="connsiteX1" fmla="*/ 110 w 18288"/>
                  <a:gd name="connsiteY1" fmla="*/ 25 h 9525"/>
                </a:gdLst>
                <a:ahLst/>
                <a:cxnLst>
                  <a:cxn ang="0">
                    <a:pos x="connsiteX0" y="connsiteY0"/>
                  </a:cxn>
                  <a:cxn ang="0">
                    <a:pos x="connsiteX1" y="connsiteY1"/>
                  </a:cxn>
                </a:cxnLst>
                <a:rect l="l" t="t" r="r" b="b"/>
                <a:pathLst>
                  <a:path w="18288" h="9525">
                    <a:moveTo>
                      <a:pt x="18398" y="25"/>
                    </a:moveTo>
                    <a:lnTo>
                      <a:pt x="110"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9" name="Graphic 5">
              <a:extLst>
                <a:ext uri="{FF2B5EF4-FFF2-40B4-BE49-F238E27FC236}">
                  <a16:creationId xmlns:a16="http://schemas.microsoft.com/office/drawing/2014/main" id="{2502ACE6-054C-450F-985F-B9C7CD9C1EE8}"/>
                </a:ext>
              </a:extLst>
            </p:cNvPr>
            <p:cNvGrpSpPr/>
            <p:nvPr/>
          </p:nvGrpSpPr>
          <p:grpSpPr>
            <a:xfrm>
              <a:off x="2639705" y="1937511"/>
              <a:ext cx="43200" cy="43200"/>
              <a:chOff x="5842513" y="-896134"/>
              <a:chExt cx="18288" cy="18288"/>
            </a:xfrm>
          </p:grpSpPr>
          <p:sp>
            <p:nvSpPr>
              <p:cNvPr id="252" name="Freeform: Shape 251">
                <a:extLst>
                  <a:ext uri="{FF2B5EF4-FFF2-40B4-BE49-F238E27FC236}">
                    <a16:creationId xmlns:a16="http://schemas.microsoft.com/office/drawing/2014/main" id="{6C93A12B-4BCE-44F6-A3FF-E8B0454F0F28}"/>
                  </a:ext>
                </a:extLst>
              </p:cNvPr>
              <p:cNvSpPr/>
              <p:nvPr/>
            </p:nvSpPr>
            <p:spPr>
              <a:xfrm>
                <a:off x="5851657" y="-896134"/>
                <a:ext cx="9525" cy="18288"/>
              </a:xfrm>
              <a:custGeom>
                <a:avLst/>
                <a:gdLst>
                  <a:gd name="connsiteX0" fmla="*/ 105 w 9525"/>
                  <a:gd name="connsiteY0" fmla="*/ 25 h 18288"/>
                  <a:gd name="connsiteX1" fmla="*/ 105 w 9525"/>
                  <a:gd name="connsiteY1" fmla="*/ 18313 h 18288"/>
                </a:gdLst>
                <a:ahLst/>
                <a:cxnLst>
                  <a:cxn ang="0">
                    <a:pos x="connsiteX0" y="connsiteY0"/>
                  </a:cxn>
                  <a:cxn ang="0">
                    <a:pos x="connsiteX1" y="connsiteY1"/>
                  </a:cxn>
                </a:cxnLst>
                <a:rect l="l" t="t" r="r" b="b"/>
                <a:pathLst>
                  <a:path w="9525" h="18288">
                    <a:moveTo>
                      <a:pt x="105" y="25"/>
                    </a:moveTo>
                    <a:lnTo>
                      <a:pt x="105"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3" name="Freeform: Shape 252">
                <a:extLst>
                  <a:ext uri="{FF2B5EF4-FFF2-40B4-BE49-F238E27FC236}">
                    <a16:creationId xmlns:a16="http://schemas.microsoft.com/office/drawing/2014/main" id="{B530C4A5-9ED8-48FC-8EBA-BA57377F344A}"/>
                  </a:ext>
                </a:extLst>
              </p:cNvPr>
              <p:cNvSpPr/>
              <p:nvPr/>
            </p:nvSpPr>
            <p:spPr>
              <a:xfrm>
                <a:off x="5842513" y="-886990"/>
                <a:ext cx="18288" cy="9525"/>
              </a:xfrm>
              <a:custGeom>
                <a:avLst/>
                <a:gdLst>
                  <a:gd name="connsiteX0" fmla="*/ 18393 w 18288"/>
                  <a:gd name="connsiteY0" fmla="*/ 25 h 9525"/>
                  <a:gd name="connsiteX1" fmla="*/ 105 w 18288"/>
                  <a:gd name="connsiteY1" fmla="*/ 25 h 9525"/>
                </a:gdLst>
                <a:ahLst/>
                <a:cxnLst>
                  <a:cxn ang="0">
                    <a:pos x="connsiteX0" y="connsiteY0"/>
                  </a:cxn>
                  <a:cxn ang="0">
                    <a:pos x="connsiteX1" y="connsiteY1"/>
                  </a:cxn>
                </a:cxnLst>
                <a:rect l="l" t="t" r="r" b="b"/>
                <a:pathLst>
                  <a:path w="18288" h="9525">
                    <a:moveTo>
                      <a:pt x="18393" y="25"/>
                    </a:moveTo>
                    <a:lnTo>
                      <a:pt x="105"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0" name="Graphic 5">
              <a:extLst>
                <a:ext uri="{FF2B5EF4-FFF2-40B4-BE49-F238E27FC236}">
                  <a16:creationId xmlns:a16="http://schemas.microsoft.com/office/drawing/2014/main" id="{83A1018F-9AC3-4C86-9835-DF255D7EFEED}"/>
                </a:ext>
              </a:extLst>
            </p:cNvPr>
            <p:cNvGrpSpPr/>
            <p:nvPr/>
          </p:nvGrpSpPr>
          <p:grpSpPr>
            <a:xfrm>
              <a:off x="2624711" y="1937511"/>
              <a:ext cx="43200" cy="43200"/>
              <a:chOff x="5831274" y="-896134"/>
              <a:chExt cx="18288" cy="18288"/>
            </a:xfrm>
          </p:grpSpPr>
          <p:sp>
            <p:nvSpPr>
              <p:cNvPr id="250" name="Freeform: Shape 249">
                <a:extLst>
                  <a:ext uri="{FF2B5EF4-FFF2-40B4-BE49-F238E27FC236}">
                    <a16:creationId xmlns:a16="http://schemas.microsoft.com/office/drawing/2014/main" id="{31FC548C-F5A2-4394-98DC-D413F2C54361}"/>
                  </a:ext>
                </a:extLst>
              </p:cNvPr>
              <p:cNvSpPr/>
              <p:nvPr/>
            </p:nvSpPr>
            <p:spPr>
              <a:xfrm>
                <a:off x="5840418" y="-896134"/>
                <a:ext cx="9525" cy="18288"/>
              </a:xfrm>
              <a:custGeom>
                <a:avLst/>
                <a:gdLst>
                  <a:gd name="connsiteX0" fmla="*/ 104 w 9525"/>
                  <a:gd name="connsiteY0" fmla="*/ 25 h 18288"/>
                  <a:gd name="connsiteX1" fmla="*/ 104 w 9525"/>
                  <a:gd name="connsiteY1" fmla="*/ 18313 h 18288"/>
                </a:gdLst>
                <a:ahLst/>
                <a:cxnLst>
                  <a:cxn ang="0">
                    <a:pos x="connsiteX0" y="connsiteY0"/>
                  </a:cxn>
                  <a:cxn ang="0">
                    <a:pos x="connsiteX1" y="connsiteY1"/>
                  </a:cxn>
                </a:cxnLst>
                <a:rect l="l" t="t" r="r" b="b"/>
                <a:pathLst>
                  <a:path w="9525" h="18288">
                    <a:moveTo>
                      <a:pt x="104" y="25"/>
                    </a:moveTo>
                    <a:lnTo>
                      <a:pt x="10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1" name="Freeform: Shape 250">
                <a:extLst>
                  <a:ext uri="{FF2B5EF4-FFF2-40B4-BE49-F238E27FC236}">
                    <a16:creationId xmlns:a16="http://schemas.microsoft.com/office/drawing/2014/main" id="{89103C0C-8FAF-477D-96B4-E5728A0B0A74}"/>
                  </a:ext>
                </a:extLst>
              </p:cNvPr>
              <p:cNvSpPr/>
              <p:nvPr/>
            </p:nvSpPr>
            <p:spPr>
              <a:xfrm>
                <a:off x="5831274" y="-886990"/>
                <a:ext cx="18288" cy="9525"/>
              </a:xfrm>
              <a:custGeom>
                <a:avLst/>
                <a:gdLst>
                  <a:gd name="connsiteX0" fmla="*/ 18392 w 18288"/>
                  <a:gd name="connsiteY0" fmla="*/ 25 h 9525"/>
                  <a:gd name="connsiteX1" fmla="*/ 104 w 18288"/>
                  <a:gd name="connsiteY1" fmla="*/ 25 h 9525"/>
                </a:gdLst>
                <a:ahLst/>
                <a:cxnLst>
                  <a:cxn ang="0">
                    <a:pos x="connsiteX0" y="connsiteY0"/>
                  </a:cxn>
                  <a:cxn ang="0">
                    <a:pos x="connsiteX1" y="connsiteY1"/>
                  </a:cxn>
                </a:cxnLst>
                <a:rect l="l" t="t" r="r" b="b"/>
                <a:pathLst>
                  <a:path w="18288" h="9525">
                    <a:moveTo>
                      <a:pt x="18392" y="25"/>
                    </a:moveTo>
                    <a:lnTo>
                      <a:pt x="10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1" name="Graphic 5">
              <a:extLst>
                <a:ext uri="{FF2B5EF4-FFF2-40B4-BE49-F238E27FC236}">
                  <a16:creationId xmlns:a16="http://schemas.microsoft.com/office/drawing/2014/main" id="{C13F5953-D8AE-4D21-BFB2-7D276F05DD79}"/>
                </a:ext>
              </a:extLst>
            </p:cNvPr>
            <p:cNvGrpSpPr/>
            <p:nvPr/>
          </p:nvGrpSpPr>
          <p:grpSpPr>
            <a:xfrm>
              <a:off x="2585955" y="1937511"/>
              <a:ext cx="43200" cy="43200"/>
              <a:chOff x="5802222" y="-896134"/>
              <a:chExt cx="18288" cy="18288"/>
            </a:xfrm>
          </p:grpSpPr>
          <p:sp>
            <p:nvSpPr>
              <p:cNvPr id="248" name="Freeform: Shape 247">
                <a:extLst>
                  <a:ext uri="{FF2B5EF4-FFF2-40B4-BE49-F238E27FC236}">
                    <a16:creationId xmlns:a16="http://schemas.microsoft.com/office/drawing/2014/main" id="{C0FFFA96-967D-4742-8F02-07CE167185AD}"/>
                  </a:ext>
                </a:extLst>
              </p:cNvPr>
              <p:cNvSpPr/>
              <p:nvPr/>
            </p:nvSpPr>
            <p:spPr>
              <a:xfrm>
                <a:off x="5811366" y="-896134"/>
                <a:ext cx="9525" cy="18288"/>
              </a:xfrm>
              <a:custGeom>
                <a:avLst/>
                <a:gdLst>
                  <a:gd name="connsiteX0" fmla="*/ 101 w 9525"/>
                  <a:gd name="connsiteY0" fmla="*/ 25 h 18288"/>
                  <a:gd name="connsiteX1" fmla="*/ 101 w 9525"/>
                  <a:gd name="connsiteY1" fmla="*/ 18313 h 18288"/>
                </a:gdLst>
                <a:ahLst/>
                <a:cxnLst>
                  <a:cxn ang="0">
                    <a:pos x="connsiteX0" y="connsiteY0"/>
                  </a:cxn>
                  <a:cxn ang="0">
                    <a:pos x="connsiteX1" y="connsiteY1"/>
                  </a:cxn>
                </a:cxnLst>
                <a:rect l="l" t="t" r="r" b="b"/>
                <a:pathLst>
                  <a:path w="9525" h="18288">
                    <a:moveTo>
                      <a:pt x="101" y="25"/>
                    </a:moveTo>
                    <a:lnTo>
                      <a:pt x="101"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9" name="Freeform: Shape 248">
                <a:extLst>
                  <a:ext uri="{FF2B5EF4-FFF2-40B4-BE49-F238E27FC236}">
                    <a16:creationId xmlns:a16="http://schemas.microsoft.com/office/drawing/2014/main" id="{99737B6A-08D7-49D3-9DE7-359AF3BE7D0F}"/>
                  </a:ext>
                </a:extLst>
              </p:cNvPr>
              <p:cNvSpPr/>
              <p:nvPr/>
            </p:nvSpPr>
            <p:spPr>
              <a:xfrm>
                <a:off x="5802222" y="-886990"/>
                <a:ext cx="18288" cy="9525"/>
              </a:xfrm>
              <a:custGeom>
                <a:avLst/>
                <a:gdLst>
                  <a:gd name="connsiteX0" fmla="*/ 18389 w 18288"/>
                  <a:gd name="connsiteY0" fmla="*/ 25 h 9525"/>
                  <a:gd name="connsiteX1" fmla="*/ 101 w 18288"/>
                  <a:gd name="connsiteY1" fmla="*/ 25 h 9525"/>
                </a:gdLst>
                <a:ahLst/>
                <a:cxnLst>
                  <a:cxn ang="0">
                    <a:pos x="connsiteX0" y="connsiteY0"/>
                  </a:cxn>
                  <a:cxn ang="0">
                    <a:pos x="connsiteX1" y="connsiteY1"/>
                  </a:cxn>
                </a:cxnLst>
                <a:rect l="l" t="t" r="r" b="b"/>
                <a:pathLst>
                  <a:path w="18288" h="9525">
                    <a:moveTo>
                      <a:pt x="18389" y="25"/>
                    </a:moveTo>
                    <a:lnTo>
                      <a:pt x="101"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2" name="Graphic 5">
              <a:extLst>
                <a:ext uri="{FF2B5EF4-FFF2-40B4-BE49-F238E27FC236}">
                  <a16:creationId xmlns:a16="http://schemas.microsoft.com/office/drawing/2014/main" id="{C32F0071-0756-4430-ADAA-685B6394A15F}"/>
                </a:ext>
              </a:extLst>
            </p:cNvPr>
            <p:cNvGrpSpPr/>
            <p:nvPr/>
          </p:nvGrpSpPr>
          <p:grpSpPr>
            <a:xfrm>
              <a:off x="2495611" y="1937511"/>
              <a:ext cx="43200" cy="43200"/>
              <a:chOff x="5734500" y="-896134"/>
              <a:chExt cx="18288" cy="18288"/>
            </a:xfrm>
          </p:grpSpPr>
          <p:sp>
            <p:nvSpPr>
              <p:cNvPr id="246" name="Freeform: Shape 245">
                <a:extLst>
                  <a:ext uri="{FF2B5EF4-FFF2-40B4-BE49-F238E27FC236}">
                    <a16:creationId xmlns:a16="http://schemas.microsoft.com/office/drawing/2014/main" id="{58DF584A-96DD-46C8-914B-FF1DB5C546AC}"/>
                  </a:ext>
                </a:extLst>
              </p:cNvPr>
              <p:cNvSpPr/>
              <p:nvPr/>
            </p:nvSpPr>
            <p:spPr>
              <a:xfrm>
                <a:off x="5743644" y="-896134"/>
                <a:ext cx="9525" cy="18288"/>
              </a:xfrm>
              <a:custGeom>
                <a:avLst/>
                <a:gdLst>
                  <a:gd name="connsiteX0" fmla="*/ 94 w 9525"/>
                  <a:gd name="connsiteY0" fmla="*/ 25 h 18288"/>
                  <a:gd name="connsiteX1" fmla="*/ 94 w 9525"/>
                  <a:gd name="connsiteY1" fmla="*/ 18313 h 18288"/>
                </a:gdLst>
                <a:ahLst/>
                <a:cxnLst>
                  <a:cxn ang="0">
                    <a:pos x="connsiteX0" y="connsiteY0"/>
                  </a:cxn>
                  <a:cxn ang="0">
                    <a:pos x="connsiteX1" y="connsiteY1"/>
                  </a:cxn>
                </a:cxnLst>
                <a:rect l="l" t="t" r="r" b="b"/>
                <a:pathLst>
                  <a:path w="9525" h="18288">
                    <a:moveTo>
                      <a:pt x="94" y="25"/>
                    </a:moveTo>
                    <a:lnTo>
                      <a:pt x="9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7" name="Freeform: Shape 246">
                <a:extLst>
                  <a:ext uri="{FF2B5EF4-FFF2-40B4-BE49-F238E27FC236}">
                    <a16:creationId xmlns:a16="http://schemas.microsoft.com/office/drawing/2014/main" id="{AF1423C9-C749-41BF-8E91-B8E5FDB62FCC}"/>
                  </a:ext>
                </a:extLst>
              </p:cNvPr>
              <p:cNvSpPr/>
              <p:nvPr/>
            </p:nvSpPr>
            <p:spPr>
              <a:xfrm>
                <a:off x="5734500" y="-886990"/>
                <a:ext cx="18288" cy="9525"/>
              </a:xfrm>
              <a:custGeom>
                <a:avLst/>
                <a:gdLst>
                  <a:gd name="connsiteX0" fmla="*/ 18382 w 18288"/>
                  <a:gd name="connsiteY0" fmla="*/ 25 h 9525"/>
                  <a:gd name="connsiteX1" fmla="*/ 94 w 18288"/>
                  <a:gd name="connsiteY1" fmla="*/ 25 h 9525"/>
                </a:gdLst>
                <a:ahLst/>
                <a:cxnLst>
                  <a:cxn ang="0">
                    <a:pos x="connsiteX0" y="connsiteY0"/>
                  </a:cxn>
                  <a:cxn ang="0">
                    <a:pos x="connsiteX1" y="connsiteY1"/>
                  </a:cxn>
                </a:cxnLst>
                <a:rect l="l" t="t" r="r" b="b"/>
                <a:pathLst>
                  <a:path w="18288" h="9525">
                    <a:moveTo>
                      <a:pt x="18382" y="25"/>
                    </a:moveTo>
                    <a:lnTo>
                      <a:pt x="9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3" name="Graphic 5">
              <a:extLst>
                <a:ext uri="{FF2B5EF4-FFF2-40B4-BE49-F238E27FC236}">
                  <a16:creationId xmlns:a16="http://schemas.microsoft.com/office/drawing/2014/main" id="{6C340ADD-0B85-48B3-A302-1DBB67CCE9D6}"/>
                </a:ext>
              </a:extLst>
            </p:cNvPr>
            <p:cNvGrpSpPr/>
            <p:nvPr/>
          </p:nvGrpSpPr>
          <p:grpSpPr>
            <a:xfrm>
              <a:off x="2480871" y="1901555"/>
              <a:ext cx="43200" cy="43200"/>
              <a:chOff x="5723451" y="-924805"/>
              <a:chExt cx="18288" cy="18287"/>
            </a:xfrm>
          </p:grpSpPr>
          <p:sp>
            <p:nvSpPr>
              <p:cNvPr id="244" name="Freeform: Shape 243">
                <a:extLst>
                  <a:ext uri="{FF2B5EF4-FFF2-40B4-BE49-F238E27FC236}">
                    <a16:creationId xmlns:a16="http://schemas.microsoft.com/office/drawing/2014/main" id="{C805FF11-B85A-42B8-A314-CBE329BC14B5}"/>
                  </a:ext>
                </a:extLst>
              </p:cNvPr>
              <p:cNvSpPr/>
              <p:nvPr/>
            </p:nvSpPr>
            <p:spPr>
              <a:xfrm>
                <a:off x="5732595" y="-924805"/>
                <a:ext cx="9525" cy="18287"/>
              </a:xfrm>
              <a:custGeom>
                <a:avLst/>
                <a:gdLst>
                  <a:gd name="connsiteX0" fmla="*/ 93 w 9525"/>
                  <a:gd name="connsiteY0" fmla="*/ 22 h 18287"/>
                  <a:gd name="connsiteX1" fmla="*/ 93 w 9525"/>
                  <a:gd name="connsiteY1" fmla="*/ 18310 h 18287"/>
                </a:gdLst>
                <a:ahLst/>
                <a:cxnLst>
                  <a:cxn ang="0">
                    <a:pos x="connsiteX0" y="connsiteY0"/>
                  </a:cxn>
                  <a:cxn ang="0">
                    <a:pos x="connsiteX1" y="connsiteY1"/>
                  </a:cxn>
                </a:cxnLst>
                <a:rect l="l" t="t" r="r" b="b"/>
                <a:pathLst>
                  <a:path w="9525" h="18287">
                    <a:moveTo>
                      <a:pt x="93" y="22"/>
                    </a:moveTo>
                    <a:lnTo>
                      <a:pt x="93"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5" name="Freeform: Shape 244">
                <a:extLst>
                  <a:ext uri="{FF2B5EF4-FFF2-40B4-BE49-F238E27FC236}">
                    <a16:creationId xmlns:a16="http://schemas.microsoft.com/office/drawing/2014/main" id="{09F76A0B-71D8-42B2-922C-53818854E216}"/>
                  </a:ext>
                </a:extLst>
              </p:cNvPr>
              <p:cNvSpPr/>
              <p:nvPr/>
            </p:nvSpPr>
            <p:spPr>
              <a:xfrm>
                <a:off x="5723451" y="-915661"/>
                <a:ext cx="18288" cy="9525"/>
              </a:xfrm>
              <a:custGeom>
                <a:avLst/>
                <a:gdLst>
                  <a:gd name="connsiteX0" fmla="*/ 18381 w 18288"/>
                  <a:gd name="connsiteY0" fmla="*/ 22 h 9525"/>
                  <a:gd name="connsiteX1" fmla="*/ 93 w 18288"/>
                  <a:gd name="connsiteY1" fmla="*/ 22 h 9525"/>
                </a:gdLst>
                <a:ahLst/>
                <a:cxnLst>
                  <a:cxn ang="0">
                    <a:pos x="connsiteX0" y="connsiteY0"/>
                  </a:cxn>
                  <a:cxn ang="0">
                    <a:pos x="connsiteX1" y="connsiteY1"/>
                  </a:cxn>
                </a:cxnLst>
                <a:rect l="l" t="t" r="r" b="b"/>
                <a:pathLst>
                  <a:path w="18288" h="9525">
                    <a:moveTo>
                      <a:pt x="18381" y="22"/>
                    </a:moveTo>
                    <a:lnTo>
                      <a:pt x="93"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4" name="Graphic 5">
              <a:extLst>
                <a:ext uri="{FF2B5EF4-FFF2-40B4-BE49-F238E27FC236}">
                  <a16:creationId xmlns:a16="http://schemas.microsoft.com/office/drawing/2014/main" id="{57C89305-B694-4E91-9F16-A3AFBEAC255D}"/>
                </a:ext>
              </a:extLst>
            </p:cNvPr>
            <p:cNvGrpSpPr/>
            <p:nvPr/>
          </p:nvGrpSpPr>
          <p:grpSpPr>
            <a:xfrm>
              <a:off x="2456474" y="1901555"/>
              <a:ext cx="43200" cy="43200"/>
              <a:chOff x="5705163" y="-924805"/>
              <a:chExt cx="18288" cy="18287"/>
            </a:xfrm>
          </p:grpSpPr>
          <p:sp>
            <p:nvSpPr>
              <p:cNvPr id="242" name="Freeform: Shape 241">
                <a:extLst>
                  <a:ext uri="{FF2B5EF4-FFF2-40B4-BE49-F238E27FC236}">
                    <a16:creationId xmlns:a16="http://schemas.microsoft.com/office/drawing/2014/main" id="{DB0EACD9-FB75-404B-B69F-07A3073E0B7E}"/>
                  </a:ext>
                </a:extLst>
              </p:cNvPr>
              <p:cNvSpPr/>
              <p:nvPr/>
            </p:nvSpPr>
            <p:spPr>
              <a:xfrm>
                <a:off x="5714307" y="-924805"/>
                <a:ext cx="9525" cy="18287"/>
              </a:xfrm>
              <a:custGeom>
                <a:avLst/>
                <a:gdLst>
                  <a:gd name="connsiteX0" fmla="*/ 91 w 9525"/>
                  <a:gd name="connsiteY0" fmla="*/ 22 h 18287"/>
                  <a:gd name="connsiteX1" fmla="*/ 91 w 9525"/>
                  <a:gd name="connsiteY1" fmla="*/ 18310 h 18287"/>
                </a:gdLst>
                <a:ahLst/>
                <a:cxnLst>
                  <a:cxn ang="0">
                    <a:pos x="connsiteX0" y="connsiteY0"/>
                  </a:cxn>
                  <a:cxn ang="0">
                    <a:pos x="connsiteX1" y="connsiteY1"/>
                  </a:cxn>
                </a:cxnLst>
                <a:rect l="l" t="t" r="r" b="b"/>
                <a:pathLst>
                  <a:path w="9525" h="18287">
                    <a:moveTo>
                      <a:pt x="91" y="22"/>
                    </a:moveTo>
                    <a:lnTo>
                      <a:pt x="9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3" name="Freeform: Shape 242">
                <a:extLst>
                  <a:ext uri="{FF2B5EF4-FFF2-40B4-BE49-F238E27FC236}">
                    <a16:creationId xmlns:a16="http://schemas.microsoft.com/office/drawing/2014/main" id="{6845256D-F38F-4F47-8A2B-136D0BCBCFD7}"/>
                  </a:ext>
                </a:extLst>
              </p:cNvPr>
              <p:cNvSpPr/>
              <p:nvPr/>
            </p:nvSpPr>
            <p:spPr>
              <a:xfrm>
                <a:off x="5705163" y="-915661"/>
                <a:ext cx="18288" cy="9525"/>
              </a:xfrm>
              <a:custGeom>
                <a:avLst/>
                <a:gdLst>
                  <a:gd name="connsiteX0" fmla="*/ 18379 w 18288"/>
                  <a:gd name="connsiteY0" fmla="*/ 22 h 9525"/>
                  <a:gd name="connsiteX1" fmla="*/ 91 w 18288"/>
                  <a:gd name="connsiteY1" fmla="*/ 22 h 9525"/>
                </a:gdLst>
                <a:ahLst/>
                <a:cxnLst>
                  <a:cxn ang="0">
                    <a:pos x="connsiteX0" y="connsiteY0"/>
                  </a:cxn>
                  <a:cxn ang="0">
                    <a:pos x="connsiteX1" y="connsiteY1"/>
                  </a:cxn>
                </a:cxnLst>
                <a:rect l="l" t="t" r="r" b="b"/>
                <a:pathLst>
                  <a:path w="18288" h="9525">
                    <a:moveTo>
                      <a:pt x="18379" y="22"/>
                    </a:moveTo>
                    <a:lnTo>
                      <a:pt x="9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5" name="Graphic 5">
              <a:extLst>
                <a:ext uri="{FF2B5EF4-FFF2-40B4-BE49-F238E27FC236}">
                  <a16:creationId xmlns:a16="http://schemas.microsoft.com/office/drawing/2014/main" id="{AD616051-08AB-4F23-872D-7FEBCE3D913B}"/>
                </a:ext>
              </a:extLst>
            </p:cNvPr>
            <p:cNvGrpSpPr/>
            <p:nvPr/>
          </p:nvGrpSpPr>
          <p:grpSpPr>
            <a:xfrm>
              <a:off x="2462573" y="1901555"/>
              <a:ext cx="43200" cy="43200"/>
              <a:chOff x="5709735" y="-924805"/>
              <a:chExt cx="18288" cy="18287"/>
            </a:xfrm>
          </p:grpSpPr>
          <p:sp>
            <p:nvSpPr>
              <p:cNvPr id="240" name="Freeform: Shape 239">
                <a:extLst>
                  <a:ext uri="{FF2B5EF4-FFF2-40B4-BE49-F238E27FC236}">
                    <a16:creationId xmlns:a16="http://schemas.microsoft.com/office/drawing/2014/main" id="{1A234A56-D0BD-43B0-9F56-13A61F503F48}"/>
                  </a:ext>
                </a:extLst>
              </p:cNvPr>
              <p:cNvSpPr/>
              <p:nvPr/>
            </p:nvSpPr>
            <p:spPr>
              <a:xfrm>
                <a:off x="5718879" y="-924805"/>
                <a:ext cx="9525" cy="18287"/>
              </a:xfrm>
              <a:custGeom>
                <a:avLst/>
                <a:gdLst>
                  <a:gd name="connsiteX0" fmla="*/ 91 w 9525"/>
                  <a:gd name="connsiteY0" fmla="*/ 22 h 18287"/>
                  <a:gd name="connsiteX1" fmla="*/ 91 w 9525"/>
                  <a:gd name="connsiteY1" fmla="*/ 18310 h 18287"/>
                </a:gdLst>
                <a:ahLst/>
                <a:cxnLst>
                  <a:cxn ang="0">
                    <a:pos x="connsiteX0" y="connsiteY0"/>
                  </a:cxn>
                  <a:cxn ang="0">
                    <a:pos x="connsiteX1" y="connsiteY1"/>
                  </a:cxn>
                </a:cxnLst>
                <a:rect l="l" t="t" r="r" b="b"/>
                <a:pathLst>
                  <a:path w="9525" h="18287">
                    <a:moveTo>
                      <a:pt x="91" y="22"/>
                    </a:moveTo>
                    <a:lnTo>
                      <a:pt x="9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1" name="Freeform: Shape 240">
                <a:extLst>
                  <a:ext uri="{FF2B5EF4-FFF2-40B4-BE49-F238E27FC236}">
                    <a16:creationId xmlns:a16="http://schemas.microsoft.com/office/drawing/2014/main" id="{86A7D32E-296E-4F4B-96D4-0704C9FB9F03}"/>
                  </a:ext>
                </a:extLst>
              </p:cNvPr>
              <p:cNvSpPr/>
              <p:nvPr/>
            </p:nvSpPr>
            <p:spPr>
              <a:xfrm>
                <a:off x="5709735" y="-915661"/>
                <a:ext cx="18288" cy="9525"/>
              </a:xfrm>
              <a:custGeom>
                <a:avLst/>
                <a:gdLst>
                  <a:gd name="connsiteX0" fmla="*/ 18379 w 18288"/>
                  <a:gd name="connsiteY0" fmla="*/ 22 h 9525"/>
                  <a:gd name="connsiteX1" fmla="*/ 91 w 18288"/>
                  <a:gd name="connsiteY1" fmla="*/ 22 h 9525"/>
                </a:gdLst>
                <a:ahLst/>
                <a:cxnLst>
                  <a:cxn ang="0">
                    <a:pos x="connsiteX0" y="connsiteY0"/>
                  </a:cxn>
                  <a:cxn ang="0">
                    <a:pos x="connsiteX1" y="connsiteY1"/>
                  </a:cxn>
                </a:cxnLst>
                <a:rect l="l" t="t" r="r" b="b"/>
                <a:pathLst>
                  <a:path w="18288" h="9525">
                    <a:moveTo>
                      <a:pt x="18379" y="22"/>
                    </a:moveTo>
                    <a:lnTo>
                      <a:pt x="9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6" name="Graphic 5">
              <a:extLst>
                <a:ext uri="{FF2B5EF4-FFF2-40B4-BE49-F238E27FC236}">
                  <a16:creationId xmlns:a16="http://schemas.microsoft.com/office/drawing/2014/main" id="{C28CFA4B-F83B-4F42-8CB0-DCC52E478F03}"/>
                </a:ext>
              </a:extLst>
            </p:cNvPr>
            <p:cNvGrpSpPr/>
            <p:nvPr/>
          </p:nvGrpSpPr>
          <p:grpSpPr>
            <a:xfrm>
              <a:off x="2344146" y="1901555"/>
              <a:ext cx="43200" cy="43200"/>
              <a:chOff x="5620962" y="-924805"/>
              <a:chExt cx="18288" cy="18287"/>
            </a:xfrm>
          </p:grpSpPr>
          <p:sp>
            <p:nvSpPr>
              <p:cNvPr id="238" name="Freeform: Shape 237">
                <a:extLst>
                  <a:ext uri="{FF2B5EF4-FFF2-40B4-BE49-F238E27FC236}">
                    <a16:creationId xmlns:a16="http://schemas.microsoft.com/office/drawing/2014/main" id="{25AA53E9-3950-47E5-9431-7B4140633A88}"/>
                  </a:ext>
                </a:extLst>
              </p:cNvPr>
              <p:cNvSpPr/>
              <p:nvPr/>
            </p:nvSpPr>
            <p:spPr>
              <a:xfrm>
                <a:off x="5630106" y="-924805"/>
                <a:ext cx="9525" cy="18287"/>
              </a:xfrm>
              <a:custGeom>
                <a:avLst/>
                <a:gdLst>
                  <a:gd name="connsiteX0" fmla="*/ 82 w 9525"/>
                  <a:gd name="connsiteY0" fmla="*/ 22 h 18287"/>
                  <a:gd name="connsiteX1" fmla="*/ 82 w 9525"/>
                  <a:gd name="connsiteY1" fmla="*/ 18310 h 18287"/>
                </a:gdLst>
                <a:ahLst/>
                <a:cxnLst>
                  <a:cxn ang="0">
                    <a:pos x="connsiteX0" y="connsiteY0"/>
                  </a:cxn>
                  <a:cxn ang="0">
                    <a:pos x="connsiteX1" y="connsiteY1"/>
                  </a:cxn>
                </a:cxnLst>
                <a:rect l="l" t="t" r="r" b="b"/>
                <a:pathLst>
                  <a:path w="9525" h="18287">
                    <a:moveTo>
                      <a:pt x="82" y="22"/>
                    </a:moveTo>
                    <a:lnTo>
                      <a:pt x="82"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9" name="Freeform: Shape 238">
                <a:extLst>
                  <a:ext uri="{FF2B5EF4-FFF2-40B4-BE49-F238E27FC236}">
                    <a16:creationId xmlns:a16="http://schemas.microsoft.com/office/drawing/2014/main" id="{C73E1294-85E4-4177-89EF-1B21F764559E}"/>
                  </a:ext>
                </a:extLst>
              </p:cNvPr>
              <p:cNvSpPr/>
              <p:nvPr/>
            </p:nvSpPr>
            <p:spPr>
              <a:xfrm>
                <a:off x="5620962" y="-915661"/>
                <a:ext cx="18288" cy="9525"/>
              </a:xfrm>
              <a:custGeom>
                <a:avLst/>
                <a:gdLst>
                  <a:gd name="connsiteX0" fmla="*/ 18370 w 18288"/>
                  <a:gd name="connsiteY0" fmla="*/ 22 h 9525"/>
                  <a:gd name="connsiteX1" fmla="*/ 82 w 18288"/>
                  <a:gd name="connsiteY1" fmla="*/ 22 h 9525"/>
                </a:gdLst>
                <a:ahLst/>
                <a:cxnLst>
                  <a:cxn ang="0">
                    <a:pos x="connsiteX0" y="connsiteY0"/>
                  </a:cxn>
                  <a:cxn ang="0">
                    <a:pos x="connsiteX1" y="connsiteY1"/>
                  </a:cxn>
                </a:cxnLst>
                <a:rect l="l" t="t" r="r" b="b"/>
                <a:pathLst>
                  <a:path w="18288" h="9525">
                    <a:moveTo>
                      <a:pt x="18370" y="22"/>
                    </a:moveTo>
                    <a:lnTo>
                      <a:pt x="82"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7" name="Graphic 5">
              <a:extLst>
                <a:ext uri="{FF2B5EF4-FFF2-40B4-BE49-F238E27FC236}">
                  <a16:creationId xmlns:a16="http://schemas.microsoft.com/office/drawing/2014/main" id="{5EFB710A-3AC9-4C69-8F4B-4ECB7CD032EC}"/>
                </a:ext>
              </a:extLst>
            </p:cNvPr>
            <p:cNvGrpSpPr/>
            <p:nvPr/>
          </p:nvGrpSpPr>
          <p:grpSpPr>
            <a:xfrm>
              <a:off x="2329406" y="1901555"/>
              <a:ext cx="43200" cy="43200"/>
              <a:chOff x="5609913" y="-924805"/>
              <a:chExt cx="18288" cy="18287"/>
            </a:xfrm>
          </p:grpSpPr>
          <p:sp>
            <p:nvSpPr>
              <p:cNvPr id="236" name="Freeform: Shape 235">
                <a:extLst>
                  <a:ext uri="{FF2B5EF4-FFF2-40B4-BE49-F238E27FC236}">
                    <a16:creationId xmlns:a16="http://schemas.microsoft.com/office/drawing/2014/main" id="{13E985E5-5F9C-4E6D-AF74-A9BF619717DD}"/>
                  </a:ext>
                </a:extLst>
              </p:cNvPr>
              <p:cNvSpPr/>
              <p:nvPr/>
            </p:nvSpPr>
            <p:spPr>
              <a:xfrm>
                <a:off x="5619057" y="-924805"/>
                <a:ext cx="9525" cy="18287"/>
              </a:xfrm>
              <a:custGeom>
                <a:avLst/>
                <a:gdLst>
                  <a:gd name="connsiteX0" fmla="*/ 81 w 9525"/>
                  <a:gd name="connsiteY0" fmla="*/ 22 h 18287"/>
                  <a:gd name="connsiteX1" fmla="*/ 81 w 9525"/>
                  <a:gd name="connsiteY1" fmla="*/ 18310 h 18287"/>
                </a:gdLst>
                <a:ahLst/>
                <a:cxnLst>
                  <a:cxn ang="0">
                    <a:pos x="connsiteX0" y="connsiteY0"/>
                  </a:cxn>
                  <a:cxn ang="0">
                    <a:pos x="connsiteX1" y="connsiteY1"/>
                  </a:cxn>
                </a:cxnLst>
                <a:rect l="l" t="t" r="r" b="b"/>
                <a:pathLst>
                  <a:path w="9525" h="18287">
                    <a:moveTo>
                      <a:pt x="81" y="22"/>
                    </a:moveTo>
                    <a:lnTo>
                      <a:pt x="8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7" name="Freeform: Shape 236">
                <a:extLst>
                  <a:ext uri="{FF2B5EF4-FFF2-40B4-BE49-F238E27FC236}">
                    <a16:creationId xmlns:a16="http://schemas.microsoft.com/office/drawing/2014/main" id="{A28EC58C-471B-4C46-9625-316E803CB4EB}"/>
                  </a:ext>
                </a:extLst>
              </p:cNvPr>
              <p:cNvSpPr/>
              <p:nvPr/>
            </p:nvSpPr>
            <p:spPr>
              <a:xfrm>
                <a:off x="5609913" y="-915661"/>
                <a:ext cx="18288" cy="9525"/>
              </a:xfrm>
              <a:custGeom>
                <a:avLst/>
                <a:gdLst>
                  <a:gd name="connsiteX0" fmla="*/ 18369 w 18288"/>
                  <a:gd name="connsiteY0" fmla="*/ 22 h 9525"/>
                  <a:gd name="connsiteX1" fmla="*/ 81 w 18288"/>
                  <a:gd name="connsiteY1" fmla="*/ 22 h 9525"/>
                </a:gdLst>
                <a:ahLst/>
                <a:cxnLst>
                  <a:cxn ang="0">
                    <a:pos x="connsiteX0" y="connsiteY0"/>
                  </a:cxn>
                  <a:cxn ang="0">
                    <a:pos x="connsiteX1" y="connsiteY1"/>
                  </a:cxn>
                </a:cxnLst>
                <a:rect l="l" t="t" r="r" b="b"/>
                <a:pathLst>
                  <a:path w="18288" h="9525">
                    <a:moveTo>
                      <a:pt x="18369" y="22"/>
                    </a:moveTo>
                    <a:lnTo>
                      <a:pt x="8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8" name="Graphic 5">
              <a:extLst>
                <a:ext uri="{FF2B5EF4-FFF2-40B4-BE49-F238E27FC236}">
                  <a16:creationId xmlns:a16="http://schemas.microsoft.com/office/drawing/2014/main" id="{71C053E9-E1C5-4D7E-B740-495726F2F06C}"/>
                </a:ext>
              </a:extLst>
            </p:cNvPr>
            <p:cNvGrpSpPr/>
            <p:nvPr/>
          </p:nvGrpSpPr>
          <p:grpSpPr>
            <a:xfrm>
              <a:off x="2132578" y="1868708"/>
              <a:ext cx="43200" cy="43200"/>
              <a:chOff x="5462370" y="-950998"/>
              <a:chExt cx="18288" cy="18287"/>
            </a:xfrm>
          </p:grpSpPr>
          <p:sp>
            <p:nvSpPr>
              <p:cNvPr id="234" name="Freeform: Shape 233">
                <a:extLst>
                  <a:ext uri="{FF2B5EF4-FFF2-40B4-BE49-F238E27FC236}">
                    <a16:creationId xmlns:a16="http://schemas.microsoft.com/office/drawing/2014/main" id="{ACC4D766-ADDC-45B3-92AC-D5CC3EFF8CE1}"/>
                  </a:ext>
                </a:extLst>
              </p:cNvPr>
              <p:cNvSpPr/>
              <p:nvPr/>
            </p:nvSpPr>
            <p:spPr>
              <a:xfrm>
                <a:off x="5471514" y="-950998"/>
                <a:ext cx="9525" cy="18287"/>
              </a:xfrm>
              <a:custGeom>
                <a:avLst/>
                <a:gdLst>
                  <a:gd name="connsiteX0" fmla="*/ 66 w 9525"/>
                  <a:gd name="connsiteY0" fmla="*/ 19 h 18287"/>
                  <a:gd name="connsiteX1" fmla="*/ 66 w 9525"/>
                  <a:gd name="connsiteY1" fmla="*/ 18307 h 18287"/>
                </a:gdLst>
                <a:ahLst/>
                <a:cxnLst>
                  <a:cxn ang="0">
                    <a:pos x="connsiteX0" y="connsiteY0"/>
                  </a:cxn>
                  <a:cxn ang="0">
                    <a:pos x="connsiteX1" y="connsiteY1"/>
                  </a:cxn>
                </a:cxnLst>
                <a:rect l="l" t="t" r="r" b="b"/>
                <a:pathLst>
                  <a:path w="9525" h="18287">
                    <a:moveTo>
                      <a:pt x="66" y="19"/>
                    </a:moveTo>
                    <a:lnTo>
                      <a:pt x="66"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5" name="Freeform: Shape 234">
                <a:extLst>
                  <a:ext uri="{FF2B5EF4-FFF2-40B4-BE49-F238E27FC236}">
                    <a16:creationId xmlns:a16="http://schemas.microsoft.com/office/drawing/2014/main" id="{2452F10A-CF28-415B-9215-5CE43253655B}"/>
                  </a:ext>
                </a:extLst>
              </p:cNvPr>
              <p:cNvSpPr/>
              <p:nvPr/>
            </p:nvSpPr>
            <p:spPr>
              <a:xfrm>
                <a:off x="5462370" y="-941854"/>
                <a:ext cx="18288" cy="9525"/>
              </a:xfrm>
              <a:custGeom>
                <a:avLst/>
                <a:gdLst>
                  <a:gd name="connsiteX0" fmla="*/ 18354 w 18288"/>
                  <a:gd name="connsiteY0" fmla="*/ 19 h 9525"/>
                  <a:gd name="connsiteX1" fmla="*/ 66 w 18288"/>
                  <a:gd name="connsiteY1" fmla="*/ 19 h 9525"/>
                </a:gdLst>
                <a:ahLst/>
                <a:cxnLst>
                  <a:cxn ang="0">
                    <a:pos x="connsiteX0" y="connsiteY0"/>
                  </a:cxn>
                  <a:cxn ang="0">
                    <a:pos x="connsiteX1" y="connsiteY1"/>
                  </a:cxn>
                </a:cxnLst>
                <a:rect l="l" t="t" r="r" b="b"/>
                <a:pathLst>
                  <a:path w="18288" h="9525">
                    <a:moveTo>
                      <a:pt x="18354" y="19"/>
                    </a:moveTo>
                    <a:lnTo>
                      <a:pt x="66"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9" name="Graphic 5">
              <a:extLst>
                <a:ext uri="{FF2B5EF4-FFF2-40B4-BE49-F238E27FC236}">
                  <a16:creationId xmlns:a16="http://schemas.microsoft.com/office/drawing/2014/main" id="{F24368CD-F499-4B37-A430-5B95782C3857}"/>
                </a:ext>
              </a:extLst>
            </p:cNvPr>
            <p:cNvGrpSpPr/>
            <p:nvPr/>
          </p:nvGrpSpPr>
          <p:grpSpPr>
            <a:xfrm>
              <a:off x="2116949" y="1868708"/>
              <a:ext cx="43200" cy="43200"/>
              <a:chOff x="5450655" y="-950998"/>
              <a:chExt cx="18288" cy="18287"/>
            </a:xfrm>
          </p:grpSpPr>
          <p:sp>
            <p:nvSpPr>
              <p:cNvPr id="232" name="Freeform: Shape 231">
                <a:extLst>
                  <a:ext uri="{FF2B5EF4-FFF2-40B4-BE49-F238E27FC236}">
                    <a16:creationId xmlns:a16="http://schemas.microsoft.com/office/drawing/2014/main" id="{04BB307F-9559-4A70-BC3E-B73D36DA27B5}"/>
                  </a:ext>
                </a:extLst>
              </p:cNvPr>
              <p:cNvSpPr/>
              <p:nvPr/>
            </p:nvSpPr>
            <p:spPr>
              <a:xfrm>
                <a:off x="5459799" y="-950998"/>
                <a:ext cx="9525" cy="18287"/>
              </a:xfrm>
              <a:custGeom>
                <a:avLst/>
                <a:gdLst>
                  <a:gd name="connsiteX0" fmla="*/ 64 w 9525"/>
                  <a:gd name="connsiteY0" fmla="*/ 19 h 18287"/>
                  <a:gd name="connsiteX1" fmla="*/ 64 w 9525"/>
                  <a:gd name="connsiteY1" fmla="*/ 18307 h 18287"/>
                </a:gdLst>
                <a:ahLst/>
                <a:cxnLst>
                  <a:cxn ang="0">
                    <a:pos x="connsiteX0" y="connsiteY0"/>
                  </a:cxn>
                  <a:cxn ang="0">
                    <a:pos x="connsiteX1" y="connsiteY1"/>
                  </a:cxn>
                </a:cxnLst>
                <a:rect l="l" t="t" r="r" b="b"/>
                <a:pathLst>
                  <a:path w="9525" h="18287">
                    <a:moveTo>
                      <a:pt x="64" y="19"/>
                    </a:moveTo>
                    <a:lnTo>
                      <a:pt x="64"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3" name="Freeform: Shape 232">
                <a:extLst>
                  <a:ext uri="{FF2B5EF4-FFF2-40B4-BE49-F238E27FC236}">
                    <a16:creationId xmlns:a16="http://schemas.microsoft.com/office/drawing/2014/main" id="{5D79C047-FB26-4921-B10D-04EBA8A27CB1}"/>
                  </a:ext>
                </a:extLst>
              </p:cNvPr>
              <p:cNvSpPr/>
              <p:nvPr/>
            </p:nvSpPr>
            <p:spPr>
              <a:xfrm>
                <a:off x="5450655" y="-941854"/>
                <a:ext cx="18288" cy="9525"/>
              </a:xfrm>
              <a:custGeom>
                <a:avLst/>
                <a:gdLst>
                  <a:gd name="connsiteX0" fmla="*/ 18352 w 18288"/>
                  <a:gd name="connsiteY0" fmla="*/ 19 h 9525"/>
                  <a:gd name="connsiteX1" fmla="*/ 64 w 18288"/>
                  <a:gd name="connsiteY1" fmla="*/ 19 h 9525"/>
                </a:gdLst>
                <a:ahLst/>
                <a:cxnLst>
                  <a:cxn ang="0">
                    <a:pos x="connsiteX0" y="connsiteY0"/>
                  </a:cxn>
                  <a:cxn ang="0">
                    <a:pos x="connsiteX1" y="connsiteY1"/>
                  </a:cxn>
                </a:cxnLst>
                <a:rect l="l" t="t" r="r" b="b"/>
                <a:pathLst>
                  <a:path w="18288" h="9525">
                    <a:moveTo>
                      <a:pt x="18352" y="19"/>
                    </a:moveTo>
                    <a:lnTo>
                      <a:pt x="64"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0" name="Graphic 5">
              <a:extLst>
                <a:ext uri="{FF2B5EF4-FFF2-40B4-BE49-F238E27FC236}">
                  <a16:creationId xmlns:a16="http://schemas.microsoft.com/office/drawing/2014/main" id="{4099CE32-50B0-4F0E-9677-F6CAD444FA2A}"/>
                </a:ext>
              </a:extLst>
            </p:cNvPr>
            <p:cNvGrpSpPr/>
            <p:nvPr/>
          </p:nvGrpSpPr>
          <p:grpSpPr>
            <a:xfrm>
              <a:off x="2094458" y="1868708"/>
              <a:ext cx="43200" cy="43200"/>
              <a:chOff x="5433795" y="-950998"/>
              <a:chExt cx="18287" cy="18287"/>
            </a:xfrm>
          </p:grpSpPr>
          <p:sp>
            <p:nvSpPr>
              <p:cNvPr id="230" name="Freeform: Shape 229">
                <a:extLst>
                  <a:ext uri="{FF2B5EF4-FFF2-40B4-BE49-F238E27FC236}">
                    <a16:creationId xmlns:a16="http://schemas.microsoft.com/office/drawing/2014/main" id="{87E03FF8-3630-44FE-B573-BB93AD26908D}"/>
                  </a:ext>
                </a:extLst>
              </p:cNvPr>
              <p:cNvSpPr/>
              <p:nvPr/>
            </p:nvSpPr>
            <p:spPr>
              <a:xfrm>
                <a:off x="5442939" y="-950998"/>
                <a:ext cx="9525" cy="18287"/>
              </a:xfrm>
              <a:custGeom>
                <a:avLst/>
                <a:gdLst>
                  <a:gd name="connsiteX0" fmla="*/ 63 w 9525"/>
                  <a:gd name="connsiteY0" fmla="*/ 19 h 18287"/>
                  <a:gd name="connsiteX1" fmla="*/ 63 w 9525"/>
                  <a:gd name="connsiteY1" fmla="*/ 18307 h 18287"/>
                </a:gdLst>
                <a:ahLst/>
                <a:cxnLst>
                  <a:cxn ang="0">
                    <a:pos x="connsiteX0" y="connsiteY0"/>
                  </a:cxn>
                  <a:cxn ang="0">
                    <a:pos x="connsiteX1" y="connsiteY1"/>
                  </a:cxn>
                </a:cxnLst>
                <a:rect l="l" t="t" r="r" b="b"/>
                <a:pathLst>
                  <a:path w="9525" h="18287">
                    <a:moveTo>
                      <a:pt x="63" y="19"/>
                    </a:moveTo>
                    <a:lnTo>
                      <a:pt x="63"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1" name="Freeform: Shape 230">
                <a:extLst>
                  <a:ext uri="{FF2B5EF4-FFF2-40B4-BE49-F238E27FC236}">
                    <a16:creationId xmlns:a16="http://schemas.microsoft.com/office/drawing/2014/main" id="{5B48F27A-D4C8-4E07-87A7-DE6FFEF24166}"/>
                  </a:ext>
                </a:extLst>
              </p:cNvPr>
              <p:cNvSpPr/>
              <p:nvPr/>
            </p:nvSpPr>
            <p:spPr>
              <a:xfrm>
                <a:off x="5433795" y="-941854"/>
                <a:ext cx="18287" cy="9525"/>
              </a:xfrm>
              <a:custGeom>
                <a:avLst/>
                <a:gdLst>
                  <a:gd name="connsiteX0" fmla="*/ 18351 w 18287"/>
                  <a:gd name="connsiteY0" fmla="*/ 19 h 9525"/>
                  <a:gd name="connsiteX1" fmla="*/ 63 w 18287"/>
                  <a:gd name="connsiteY1" fmla="*/ 19 h 9525"/>
                </a:gdLst>
                <a:ahLst/>
                <a:cxnLst>
                  <a:cxn ang="0">
                    <a:pos x="connsiteX0" y="connsiteY0"/>
                  </a:cxn>
                  <a:cxn ang="0">
                    <a:pos x="connsiteX1" y="connsiteY1"/>
                  </a:cxn>
                </a:cxnLst>
                <a:rect l="l" t="t" r="r" b="b"/>
                <a:pathLst>
                  <a:path w="18287" h="9525">
                    <a:moveTo>
                      <a:pt x="18351" y="19"/>
                    </a:moveTo>
                    <a:lnTo>
                      <a:pt x="63"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1" name="Graphic 5">
              <a:extLst>
                <a:ext uri="{FF2B5EF4-FFF2-40B4-BE49-F238E27FC236}">
                  <a16:creationId xmlns:a16="http://schemas.microsoft.com/office/drawing/2014/main" id="{F496E141-1A7A-453E-A7EC-4FDE1E442842}"/>
                </a:ext>
              </a:extLst>
            </p:cNvPr>
            <p:cNvGrpSpPr/>
            <p:nvPr/>
          </p:nvGrpSpPr>
          <p:grpSpPr>
            <a:xfrm>
              <a:off x="2086580" y="1841233"/>
              <a:ext cx="43200" cy="43200"/>
              <a:chOff x="5427890" y="-972906"/>
              <a:chExt cx="18288" cy="18288"/>
            </a:xfrm>
          </p:grpSpPr>
          <p:sp>
            <p:nvSpPr>
              <p:cNvPr id="228" name="Freeform: Shape 227">
                <a:extLst>
                  <a:ext uri="{FF2B5EF4-FFF2-40B4-BE49-F238E27FC236}">
                    <a16:creationId xmlns:a16="http://schemas.microsoft.com/office/drawing/2014/main" id="{F437D6B7-BDBD-4927-BAC5-0756087B09B8}"/>
                  </a:ext>
                </a:extLst>
              </p:cNvPr>
              <p:cNvSpPr/>
              <p:nvPr/>
            </p:nvSpPr>
            <p:spPr>
              <a:xfrm>
                <a:off x="5437034" y="-972906"/>
                <a:ext cx="9525" cy="18288"/>
              </a:xfrm>
              <a:custGeom>
                <a:avLst/>
                <a:gdLst>
                  <a:gd name="connsiteX0" fmla="*/ 62 w 9525"/>
                  <a:gd name="connsiteY0" fmla="*/ 17 h 18288"/>
                  <a:gd name="connsiteX1" fmla="*/ 62 w 9525"/>
                  <a:gd name="connsiteY1" fmla="*/ 18305 h 18288"/>
                </a:gdLst>
                <a:ahLst/>
                <a:cxnLst>
                  <a:cxn ang="0">
                    <a:pos x="connsiteX0" y="connsiteY0"/>
                  </a:cxn>
                  <a:cxn ang="0">
                    <a:pos x="connsiteX1" y="connsiteY1"/>
                  </a:cxn>
                </a:cxnLst>
                <a:rect l="l" t="t" r="r" b="b"/>
                <a:pathLst>
                  <a:path w="9525" h="18288">
                    <a:moveTo>
                      <a:pt x="62" y="17"/>
                    </a:moveTo>
                    <a:lnTo>
                      <a:pt x="62" y="1830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9" name="Freeform: Shape 228">
                <a:extLst>
                  <a:ext uri="{FF2B5EF4-FFF2-40B4-BE49-F238E27FC236}">
                    <a16:creationId xmlns:a16="http://schemas.microsoft.com/office/drawing/2014/main" id="{1A28BE80-FB0C-4536-B266-BF473E6EF405}"/>
                  </a:ext>
                </a:extLst>
              </p:cNvPr>
              <p:cNvSpPr/>
              <p:nvPr/>
            </p:nvSpPr>
            <p:spPr>
              <a:xfrm>
                <a:off x="5427890" y="-963762"/>
                <a:ext cx="18288" cy="9525"/>
              </a:xfrm>
              <a:custGeom>
                <a:avLst/>
                <a:gdLst>
                  <a:gd name="connsiteX0" fmla="*/ 18350 w 18288"/>
                  <a:gd name="connsiteY0" fmla="*/ 17 h 9525"/>
                  <a:gd name="connsiteX1" fmla="*/ 62 w 18288"/>
                  <a:gd name="connsiteY1" fmla="*/ 17 h 9525"/>
                </a:gdLst>
                <a:ahLst/>
                <a:cxnLst>
                  <a:cxn ang="0">
                    <a:pos x="connsiteX0" y="connsiteY0"/>
                  </a:cxn>
                  <a:cxn ang="0">
                    <a:pos x="connsiteX1" y="connsiteY1"/>
                  </a:cxn>
                </a:cxnLst>
                <a:rect l="l" t="t" r="r" b="b"/>
                <a:pathLst>
                  <a:path w="18288" h="9525">
                    <a:moveTo>
                      <a:pt x="18350" y="17"/>
                    </a:moveTo>
                    <a:lnTo>
                      <a:pt x="62" y="1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2" name="Graphic 5">
              <a:extLst>
                <a:ext uri="{FF2B5EF4-FFF2-40B4-BE49-F238E27FC236}">
                  <a16:creationId xmlns:a16="http://schemas.microsoft.com/office/drawing/2014/main" id="{ADBB4D60-183E-44C2-9EBA-7498D57FBB53}"/>
                </a:ext>
              </a:extLst>
            </p:cNvPr>
            <p:cNvGrpSpPr/>
            <p:nvPr/>
          </p:nvGrpSpPr>
          <p:grpSpPr>
            <a:xfrm>
              <a:off x="1844643" y="1809338"/>
              <a:ext cx="43200" cy="43200"/>
              <a:chOff x="5246534" y="-998338"/>
              <a:chExt cx="18288" cy="18288"/>
            </a:xfrm>
          </p:grpSpPr>
          <p:sp>
            <p:nvSpPr>
              <p:cNvPr id="226" name="Freeform: Shape 225">
                <a:extLst>
                  <a:ext uri="{FF2B5EF4-FFF2-40B4-BE49-F238E27FC236}">
                    <a16:creationId xmlns:a16="http://schemas.microsoft.com/office/drawing/2014/main" id="{3B589DBB-3B5F-4439-9986-2AAE574C3099}"/>
                  </a:ext>
                </a:extLst>
              </p:cNvPr>
              <p:cNvSpPr/>
              <p:nvPr/>
            </p:nvSpPr>
            <p:spPr>
              <a:xfrm>
                <a:off x="5255678" y="-998338"/>
                <a:ext cx="9525" cy="18288"/>
              </a:xfrm>
              <a:custGeom>
                <a:avLst/>
                <a:gdLst>
                  <a:gd name="connsiteX0" fmla="*/ 43 w 9525"/>
                  <a:gd name="connsiteY0" fmla="*/ 14 h 18288"/>
                  <a:gd name="connsiteX1" fmla="*/ 43 w 9525"/>
                  <a:gd name="connsiteY1" fmla="*/ 18302 h 18288"/>
                </a:gdLst>
                <a:ahLst/>
                <a:cxnLst>
                  <a:cxn ang="0">
                    <a:pos x="connsiteX0" y="connsiteY0"/>
                  </a:cxn>
                  <a:cxn ang="0">
                    <a:pos x="connsiteX1" y="connsiteY1"/>
                  </a:cxn>
                </a:cxnLst>
                <a:rect l="l" t="t" r="r" b="b"/>
                <a:pathLst>
                  <a:path w="9525" h="18288">
                    <a:moveTo>
                      <a:pt x="43" y="14"/>
                    </a:moveTo>
                    <a:lnTo>
                      <a:pt x="43" y="183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7" name="Freeform: Shape 226">
                <a:extLst>
                  <a:ext uri="{FF2B5EF4-FFF2-40B4-BE49-F238E27FC236}">
                    <a16:creationId xmlns:a16="http://schemas.microsoft.com/office/drawing/2014/main" id="{D20BFAEA-FCE4-4ABB-A414-97E4473EE3B6}"/>
                  </a:ext>
                </a:extLst>
              </p:cNvPr>
              <p:cNvSpPr/>
              <p:nvPr/>
            </p:nvSpPr>
            <p:spPr>
              <a:xfrm>
                <a:off x="5246534" y="-989194"/>
                <a:ext cx="18288" cy="9525"/>
              </a:xfrm>
              <a:custGeom>
                <a:avLst/>
                <a:gdLst>
                  <a:gd name="connsiteX0" fmla="*/ 18331 w 18288"/>
                  <a:gd name="connsiteY0" fmla="*/ 14 h 9525"/>
                  <a:gd name="connsiteX1" fmla="*/ 43 w 18288"/>
                  <a:gd name="connsiteY1" fmla="*/ 14 h 9525"/>
                </a:gdLst>
                <a:ahLst/>
                <a:cxnLst>
                  <a:cxn ang="0">
                    <a:pos x="connsiteX0" y="connsiteY0"/>
                  </a:cxn>
                  <a:cxn ang="0">
                    <a:pos x="connsiteX1" y="connsiteY1"/>
                  </a:cxn>
                </a:cxnLst>
                <a:rect l="l" t="t" r="r" b="b"/>
                <a:pathLst>
                  <a:path w="18288" h="9525">
                    <a:moveTo>
                      <a:pt x="18331" y="14"/>
                    </a:moveTo>
                    <a:lnTo>
                      <a:pt x="43"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3" name="Graphic 5">
              <a:extLst>
                <a:ext uri="{FF2B5EF4-FFF2-40B4-BE49-F238E27FC236}">
                  <a16:creationId xmlns:a16="http://schemas.microsoft.com/office/drawing/2014/main" id="{F9C0D351-E4BD-4500-B7C2-AF770B262147}"/>
                </a:ext>
              </a:extLst>
            </p:cNvPr>
            <p:cNvGrpSpPr/>
            <p:nvPr/>
          </p:nvGrpSpPr>
          <p:grpSpPr>
            <a:xfrm>
              <a:off x="1814655" y="1809338"/>
              <a:ext cx="43200" cy="43200"/>
              <a:chOff x="5224055" y="-998338"/>
              <a:chExt cx="18288" cy="18288"/>
            </a:xfrm>
          </p:grpSpPr>
          <p:sp>
            <p:nvSpPr>
              <p:cNvPr id="224" name="Freeform: Shape 223">
                <a:extLst>
                  <a:ext uri="{FF2B5EF4-FFF2-40B4-BE49-F238E27FC236}">
                    <a16:creationId xmlns:a16="http://schemas.microsoft.com/office/drawing/2014/main" id="{E982CD80-9401-44DA-913D-843D7B968395}"/>
                  </a:ext>
                </a:extLst>
              </p:cNvPr>
              <p:cNvSpPr/>
              <p:nvPr/>
            </p:nvSpPr>
            <p:spPr>
              <a:xfrm>
                <a:off x="5233199" y="-998338"/>
                <a:ext cx="9525" cy="18288"/>
              </a:xfrm>
              <a:custGeom>
                <a:avLst/>
                <a:gdLst>
                  <a:gd name="connsiteX0" fmla="*/ 40 w 9525"/>
                  <a:gd name="connsiteY0" fmla="*/ 14 h 18288"/>
                  <a:gd name="connsiteX1" fmla="*/ 40 w 9525"/>
                  <a:gd name="connsiteY1" fmla="*/ 18302 h 18288"/>
                </a:gdLst>
                <a:ahLst/>
                <a:cxnLst>
                  <a:cxn ang="0">
                    <a:pos x="connsiteX0" y="connsiteY0"/>
                  </a:cxn>
                  <a:cxn ang="0">
                    <a:pos x="connsiteX1" y="connsiteY1"/>
                  </a:cxn>
                </a:cxnLst>
                <a:rect l="l" t="t" r="r" b="b"/>
                <a:pathLst>
                  <a:path w="9525" h="18288">
                    <a:moveTo>
                      <a:pt x="40" y="14"/>
                    </a:moveTo>
                    <a:lnTo>
                      <a:pt x="40" y="183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5" name="Freeform: Shape 224">
                <a:extLst>
                  <a:ext uri="{FF2B5EF4-FFF2-40B4-BE49-F238E27FC236}">
                    <a16:creationId xmlns:a16="http://schemas.microsoft.com/office/drawing/2014/main" id="{C005B92D-3893-4AE4-A980-D0346FD5CC3C}"/>
                  </a:ext>
                </a:extLst>
              </p:cNvPr>
              <p:cNvSpPr/>
              <p:nvPr/>
            </p:nvSpPr>
            <p:spPr>
              <a:xfrm>
                <a:off x="5224055" y="-989194"/>
                <a:ext cx="18288" cy="9525"/>
              </a:xfrm>
              <a:custGeom>
                <a:avLst/>
                <a:gdLst>
                  <a:gd name="connsiteX0" fmla="*/ 18328 w 18288"/>
                  <a:gd name="connsiteY0" fmla="*/ 14 h 9525"/>
                  <a:gd name="connsiteX1" fmla="*/ 40 w 18288"/>
                  <a:gd name="connsiteY1" fmla="*/ 14 h 9525"/>
                </a:gdLst>
                <a:ahLst/>
                <a:cxnLst>
                  <a:cxn ang="0">
                    <a:pos x="connsiteX0" y="connsiteY0"/>
                  </a:cxn>
                  <a:cxn ang="0">
                    <a:pos x="connsiteX1" y="connsiteY1"/>
                  </a:cxn>
                </a:cxnLst>
                <a:rect l="l" t="t" r="r" b="b"/>
                <a:pathLst>
                  <a:path w="18288" h="9525">
                    <a:moveTo>
                      <a:pt x="18328" y="14"/>
                    </a:moveTo>
                    <a:lnTo>
                      <a:pt x="40"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4" name="Graphic 5">
              <a:extLst>
                <a:ext uri="{FF2B5EF4-FFF2-40B4-BE49-F238E27FC236}">
                  <a16:creationId xmlns:a16="http://schemas.microsoft.com/office/drawing/2014/main" id="{64BC7CCF-8058-4E36-B831-3F31585787B2}"/>
                </a:ext>
              </a:extLst>
            </p:cNvPr>
            <p:cNvGrpSpPr/>
            <p:nvPr/>
          </p:nvGrpSpPr>
          <p:grpSpPr>
            <a:xfrm>
              <a:off x="1807031" y="1781388"/>
              <a:ext cx="43200" cy="43200"/>
              <a:chOff x="5218340" y="-1020626"/>
              <a:chExt cx="18288" cy="18288"/>
            </a:xfrm>
          </p:grpSpPr>
          <p:sp>
            <p:nvSpPr>
              <p:cNvPr id="222" name="Freeform: Shape 221">
                <a:extLst>
                  <a:ext uri="{FF2B5EF4-FFF2-40B4-BE49-F238E27FC236}">
                    <a16:creationId xmlns:a16="http://schemas.microsoft.com/office/drawing/2014/main" id="{BCE2ACE6-409C-46CE-B4F3-15607A02B6CA}"/>
                  </a:ext>
                </a:extLst>
              </p:cNvPr>
              <p:cNvSpPr/>
              <p:nvPr/>
            </p:nvSpPr>
            <p:spPr>
              <a:xfrm>
                <a:off x="5227484" y="-1020626"/>
                <a:ext cx="9525" cy="18288"/>
              </a:xfrm>
              <a:custGeom>
                <a:avLst/>
                <a:gdLst>
                  <a:gd name="connsiteX0" fmla="*/ 40 w 9525"/>
                  <a:gd name="connsiteY0" fmla="*/ 12 h 18288"/>
                  <a:gd name="connsiteX1" fmla="*/ 40 w 9525"/>
                  <a:gd name="connsiteY1" fmla="*/ 18300 h 18288"/>
                </a:gdLst>
                <a:ahLst/>
                <a:cxnLst>
                  <a:cxn ang="0">
                    <a:pos x="connsiteX0" y="connsiteY0"/>
                  </a:cxn>
                  <a:cxn ang="0">
                    <a:pos x="connsiteX1" y="connsiteY1"/>
                  </a:cxn>
                </a:cxnLst>
                <a:rect l="l" t="t" r="r" b="b"/>
                <a:pathLst>
                  <a:path w="9525" h="18288">
                    <a:moveTo>
                      <a:pt x="40" y="12"/>
                    </a:moveTo>
                    <a:lnTo>
                      <a:pt x="40" y="1830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3" name="Freeform: Shape 222">
                <a:extLst>
                  <a:ext uri="{FF2B5EF4-FFF2-40B4-BE49-F238E27FC236}">
                    <a16:creationId xmlns:a16="http://schemas.microsoft.com/office/drawing/2014/main" id="{857E493B-086E-47FA-8F7C-CCC11246E27E}"/>
                  </a:ext>
                </a:extLst>
              </p:cNvPr>
              <p:cNvSpPr/>
              <p:nvPr/>
            </p:nvSpPr>
            <p:spPr>
              <a:xfrm>
                <a:off x="5218340" y="-1011482"/>
                <a:ext cx="18288" cy="9525"/>
              </a:xfrm>
              <a:custGeom>
                <a:avLst/>
                <a:gdLst>
                  <a:gd name="connsiteX0" fmla="*/ 18328 w 18288"/>
                  <a:gd name="connsiteY0" fmla="*/ 12 h 9525"/>
                  <a:gd name="connsiteX1" fmla="*/ 40 w 18288"/>
                  <a:gd name="connsiteY1" fmla="*/ 12 h 9525"/>
                </a:gdLst>
                <a:ahLst/>
                <a:cxnLst>
                  <a:cxn ang="0">
                    <a:pos x="connsiteX0" y="connsiteY0"/>
                  </a:cxn>
                  <a:cxn ang="0">
                    <a:pos x="connsiteX1" y="connsiteY1"/>
                  </a:cxn>
                </a:cxnLst>
                <a:rect l="l" t="t" r="r" b="b"/>
                <a:pathLst>
                  <a:path w="18288" h="9525">
                    <a:moveTo>
                      <a:pt x="18328" y="12"/>
                    </a:moveTo>
                    <a:lnTo>
                      <a:pt x="40"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5" name="Graphic 5">
              <a:extLst>
                <a:ext uri="{FF2B5EF4-FFF2-40B4-BE49-F238E27FC236}">
                  <a16:creationId xmlns:a16="http://schemas.microsoft.com/office/drawing/2014/main" id="{1495A07F-3CDE-4C5D-A728-1793FDAB41A1}"/>
                </a:ext>
              </a:extLst>
            </p:cNvPr>
            <p:cNvGrpSpPr/>
            <p:nvPr/>
          </p:nvGrpSpPr>
          <p:grpSpPr>
            <a:xfrm>
              <a:off x="1791528" y="1781388"/>
              <a:ext cx="43200" cy="43200"/>
              <a:chOff x="5206719" y="-1020626"/>
              <a:chExt cx="18288" cy="18288"/>
            </a:xfrm>
          </p:grpSpPr>
          <p:sp>
            <p:nvSpPr>
              <p:cNvPr id="220" name="Freeform: Shape 219">
                <a:extLst>
                  <a:ext uri="{FF2B5EF4-FFF2-40B4-BE49-F238E27FC236}">
                    <a16:creationId xmlns:a16="http://schemas.microsoft.com/office/drawing/2014/main" id="{1FC2C396-3ED9-49BB-8156-DB2099376296}"/>
                  </a:ext>
                </a:extLst>
              </p:cNvPr>
              <p:cNvSpPr/>
              <p:nvPr/>
            </p:nvSpPr>
            <p:spPr>
              <a:xfrm>
                <a:off x="5215863" y="-1020626"/>
                <a:ext cx="9525" cy="18288"/>
              </a:xfrm>
              <a:custGeom>
                <a:avLst/>
                <a:gdLst>
                  <a:gd name="connsiteX0" fmla="*/ 39 w 9525"/>
                  <a:gd name="connsiteY0" fmla="*/ 12 h 18288"/>
                  <a:gd name="connsiteX1" fmla="*/ 39 w 9525"/>
                  <a:gd name="connsiteY1" fmla="*/ 18300 h 18288"/>
                </a:gdLst>
                <a:ahLst/>
                <a:cxnLst>
                  <a:cxn ang="0">
                    <a:pos x="connsiteX0" y="connsiteY0"/>
                  </a:cxn>
                  <a:cxn ang="0">
                    <a:pos x="connsiteX1" y="connsiteY1"/>
                  </a:cxn>
                </a:cxnLst>
                <a:rect l="l" t="t" r="r" b="b"/>
                <a:pathLst>
                  <a:path w="9525" h="18288">
                    <a:moveTo>
                      <a:pt x="39" y="12"/>
                    </a:moveTo>
                    <a:lnTo>
                      <a:pt x="39" y="1830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1" name="Freeform: Shape 220">
                <a:extLst>
                  <a:ext uri="{FF2B5EF4-FFF2-40B4-BE49-F238E27FC236}">
                    <a16:creationId xmlns:a16="http://schemas.microsoft.com/office/drawing/2014/main" id="{546E47F3-AB29-46A6-A562-6C9259681AF8}"/>
                  </a:ext>
                </a:extLst>
              </p:cNvPr>
              <p:cNvSpPr/>
              <p:nvPr/>
            </p:nvSpPr>
            <p:spPr>
              <a:xfrm>
                <a:off x="5206719" y="-1011482"/>
                <a:ext cx="18288" cy="9525"/>
              </a:xfrm>
              <a:custGeom>
                <a:avLst/>
                <a:gdLst>
                  <a:gd name="connsiteX0" fmla="*/ 18327 w 18288"/>
                  <a:gd name="connsiteY0" fmla="*/ 12 h 9525"/>
                  <a:gd name="connsiteX1" fmla="*/ 39 w 18288"/>
                  <a:gd name="connsiteY1" fmla="*/ 12 h 9525"/>
                </a:gdLst>
                <a:ahLst/>
                <a:cxnLst>
                  <a:cxn ang="0">
                    <a:pos x="connsiteX0" y="connsiteY0"/>
                  </a:cxn>
                  <a:cxn ang="0">
                    <a:pos x="connsiteX1" y="connsiteY1"/>
                  </a:cxn>
                </a:cxnLst>
                <a:rect l="l" t="t" r="r" b="b"/>
                <a:pathLst>
                  <a:path w="18288" h="9525">
                    <a:moveTo>
                      <a:pt x="18327" y="12"/>
                    </a:moveTo>
                    <a:lnTo>
                      <a:pt x="39"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6" name="Graphic 5">
              <a:extLst>
                <a:ext uri="{FF2B5EF4-FFF2-40B4-BE49-F238E27FC236}">
                  <a16:creationId xmlns:a16="http://schemas.microsoft.com/office/drawing/2014/main" id="{800B7E9B-4B8F-496D-81EC-1A42CE0C762F}"/>
                </a:ext>
              </a:extLst>
            </p:cNvPr>
            <p:cNvGrpSpPr/>
            <p:nvPr/>
          </p:nvGrpSpPr>
          <p:grpSpPr>
            <a:xfrm>
              <a:off x="1723675" y="1753079"/>
              <a:ext cx="43200" cy="43200"/>
              <a:chOff x="5155856" y="-1043200"/>
              <a:chExt cx="18288" cy="18288"/>
            </a:xfrm>
          </p:grpSpPr>
          <p:sp>
            <p:nvSpPr>
              <p:cNvPr id="218" name="Freeform: Shape 217">
                <a:extLst>
                  <a:ext uri="{FF2B5EF4-FFF2-40B4-BE49-F238E27FC236}">
                    <a16:creationId xmlns:a16="http://schemas.microsoft.com/office/drawing/2014/main" id="{6C5F285A-C17C-4D9C-9B91-4F2F231A66B3}"/>
                  </a:ext>
                </a:extLst>
              </p:cNvPr>
              <p:cNvSpPr/>
              <p:nvPr/>
            </p:nvSpPr>
            <p:spPr>
              <a:xfrm>
                <a:off x="5165000" y="-1043200"/>
                <a:ext cx="9525" cy="18288"/>
              </a:xfrm>
              <a:custGeom>
                <a:avLst/>
                <a:gdLst>
                  <a:gd name="connsiteX0" fmla="*/ 33 w 9525"/>
                  <a:gd name="connsiteY0" fmla="*/ 9 h 18288"/>
                  <a:gd name="connsiteX1" fmla="*/ 33 w 9525"/>
                  <a:gd name="connsiteY1" fmla="*/ 18297 h 18288"/>
                </a:gdLst>
                <a:ahLst/>
                <a:cxnLst>
                  <a:cxn ang="0">
                    <a:pos x="connsiteX0" y="connsiteY0"/>
                  </a:cxn>
                  <a:cxn ang="0">
                    <a:pos x="connsiteX1" y="connsiteY1"/>
                  </a:cxn>
                </a:cxnLst>
                <a:rect l="l" t="t" r="r" b="b"/>
                <a:pathLst>
                  <a:path w="9525" h="18288">
                    <a:moveTo>
                      <a:pt x="33" y="9"/>
                    </a:moveTo>
                    <a:lnTo>
                      <a:pt x="33" y="1829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9" name="Freeform: Shape 218">
                <a:extLst>
                  <a:ext uri="{FF2B5EF4-FFF2-40B4-BE49-F238E27FC236}">
                    <a16:creationId xmlns:a16="http://schemas.microsoft.com/office/drawing/2014/main" id="{195C4D98-54F0-46BF-A5D7-428894CAC40F}"/>
                  </a:ext>
                </a:extLst>
              </p:cNvPr>
              <p:cNvSpPr/>
              <p:nvPr/>
            </p:nvSpPr>
            <p:spPr>
              <a:xfrm>
                <a:off x="5155856" y="-1034056"/>
                <a:ext cx="18288" cy="9525"/>
              </a:xfrm>
              <a:custGeom>
                <a:avLst/>
                <a:gdLst>
                  <a:gd name="connsiteX0" fmla="*/ 18321 w 18288"/>
                  <a:gd name="connsiteY0" fmla="*/ 9 h 9525"/>
                  <a:gd name="connsiteX1" fmla="*/ 33 w 18288"/>
                  <a:gd name="connsiteY1" fmla="*/ 9 h 9525"/>
                </a:gdLst>
                <a:ahLst/>
                <a:cxnLst>
                  <a:cxn ang="0">
                    <a:pos x="connsiteX0" y="connsiteY0"/>
                  </a:cxn>
                  <a:cxn ang="0">
                    <a:pos x="connsiteX1" y="connsiteY1"/>
                  </a:cxn>
                </a:cxnLst>
                <a:rect l="l" t="t" r="r" b="b"/>
                <a:pathLst>
                  <a:path w="18288" h="9525">
                    <a:moveTo>
                      <a:pt x="18321" y="9"/>
                    </a:moveTo>
                    <a:lnTo>
                      <a:pt x="33" y="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7" name="Graphic 5">
              <a:extLst>
                <a:ext uri="{FF2B5EF4-FFF2-40B4-BE49-F238E27FC236}">
                  <a16:creationId xmlns:a16="http://schemas.microsoft.com/office/drawing/2014/main" id="{EFF047F6-59B2-4A23-B49E-608A61AB4C3B}"/>
                </a:ext>
              </a:extLst>
            </p:cNvPr>
            <p:cNvGrpSpPr/>
            <p:nvPr/>
          </p:nvGrpSpPr>
          <p:grpSpPr>
            <a:xfrm>
              <a:off x="1685555" y="1725007"/>
              <a:ext cx="43200" cy="43200"/>
              <a:chOff x="5127281" y="-1065584"/>
              <a:chExt cx="18288" cy="18288"/>
            </a:xfrm>
          </p:grpSpPr>
          <p:sp>
            <p:nvSpPr>
              <p:cNvPr id="216" name="Freeform: Shape 215">
                <a:extLst>
                  <a:ext uri="{FF2B5EF4-FFF2-40B4-BE49-F238E27FC236}">
                    <a16:creationId xmlns:a16="http://schemas.microsoft.com/office/drawing/2014/main" id="{F923AFEA-E474-4EBE-A1B0-BA50BF71613B}"/>
                  </a:ext>
                </a:extLst>
              </p:cNvPr>
              <p:cNvSpPr/>
              <p:nvPr/>
            </p:nvSpPr>
            <p:spPr>
              <a:xfrm>
                <a:off x="5136425" y="-1065584"/>
                <a:ext cx="9525" cy="18288"/>
              </a:xfrm>
              <a:custGeom>
                <a:avLst/>
                <a:gdLst>
                  <a:gd name="connsiteX0" fmla="*/ 30 w 9525"/>
                  <a:gd name="connsiteY0" fmla="*/ 7 h 18288"/>
                  <a:gd name="connsiteX1" fmla="*/ 30 w 9525"/>
                  <a:gd name="connsiteY1" fmla="*/ 18295 h 18288"/>
                </a:gdLst>
                <a:ahLst/>
                <a:cxnLst>
                  <a:cxn ang="0">
                    <a:pos x="connsiteX0" y="connsiteY0"/>
                  </a:cxn>
                  <a:cxn ang="0">
                    <a:pos x="connsiteX1" y="connsiteY1"/>
                  </a:cxn>
                </a:cxnLst>
                <a:rect l="l" t="t" r="r" b="b"/>
                <a:pathLst>
                  <a:path w="9525" h="18288">
                    <a:moveTo>
                      <a:pt x="30" y="7"/>
                    </a:moveTo>
                    <a:lnTo>
                      <a:pt x="30" y="1829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7" name="Freeform: Shape 216">
                <a:extLst>
                  <a:ext uri="{FF2B5EF4-FFF2-40B4-BE49-F238E27FC236}">
                    <a16:creationId xmlns:a16="http://schemas.microsoft.com/office/drawing/2014/main" id="{C03FB0B6-17D9-4D45-B0DC-89AC1DBBA6B9}"/>
                  </a:ext>
                </a:extLst>
              </p:cNvPr>
              <p:cNvSpPr/>
              <p:nvPr/>
            </p:nvSpPr>
            <p:spPr>
              <a:xfrm>
                <a:off x="5127281" y="-1056440"/>
                <a:ext cx="18288" cy="9525"/>
              </a:xfrm>
              <a:custGeom>
                <a:avLst/>
                <a:gdLst>
                  <a:gd name="connsiteX0" fmla="*/ 18318 w 18288"/>
                  <a:gd name="connsiteY0" fmla="*/ 7 h 9525"/>
                  <a:gd name="connsiteX1" fmla="*/ 30 w 18288"/>
                  <a:gd name="connsiteY1" fmla="*/ 7 h 9525"/>
                </a:gdLst>
                <a:ahLst/>
                <a:cxnLst>
                  <a:cxn ang="0">
                    <a:pos x="connsiteX0" y="connsiteY0"/>
                  </a:cxn>
                  <a:cxn ang="0">
                    <a:pos x="connsiteX1" y="connsiteY1"/>
                  </a:cxn>
                </a:cxnLst>
                <a:rect l="l" t="t" r="r" b="b"/>
                <a:pathLst>
                  <a:path w="18288" h="9525">
                    <a:moveTo>
                      <a:pt x="18318" y="7"/>
                    </a:moveTo>
                    <a:lnTo>
                      <a:pt x="30" y="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8" name="Graphic 5">
              <a:extLst>
                <a:ext uri="{FF2B5EF4-FFF2-40B4-BE49-F238E27FC236}">
                  <a16:creationId xmlns:a16="http://schemas.microsoft.com/office/drawing/2014/main" id="{E2B733C9-634C-4EF5-A83A-50DA323E8DDA}"/>
                </a:ext>
              </a:extLst>
            </p:cNvPr>
            <p:cNvGrpSpPr/>
            <p:nvPr/>
          </p:nvGrpSpPr>
          <p:grpSpPr>
            <a:xfrm>
              <a:off x="1662937" y="1697413"/>
              <a:ext cx="43200" cy="43200"/>
              <a:chOff x="5110326" y="-1087587"/>
              <a:chExt cx="18287" cy="18288"/>
            </a:xfrm>
          </p:grpSpPr>
          <p:sp>
            <p:nvSpPr>
              <p:cNvPr id="214" name="Freeform: Shape 213">
                <a:extLst>
                  <a:ext uri="{FF2B5EF4-FFF2-40B4-BE49-F238E27FC236}">
                    <a16:creationId xmlns:a16="http://schemas.microsoft.com/office/drawing/2014/main" id="{4BA11D0E-2141-4923-A291-51DD27862EC6}"/>
                  </a:ext>
                </a:extLst>
              </p:cNvPr>
              <p:cNvSpPr/>
              <p:nvPr/>
            </p:nvSpPr>
            <p:spPr>
              <a:xfrm>
                <a:off x="5119470" y="-1087587"/>
                <a:ext cx="9525" cy="18288"/>
              </a:xfrm>
              <a:custGeom>
                <a:avLst/>
                <a:gdLst>
                  <a:gd name="connsiteX0" fmla="*/ 29 w 9525"/>
                  <a:gd name="connsiteY0" fmla="*/ 5 h 18288"/>
                  <a:gd name="connsiteX1" fmla="*/ 29 w 9525"/>
                  <a:gd name="connsiteY1" fmla="*/ 18293 h 18288"/>
                </a:gdLst>
                <a:ahLst/>
                <a:cxnLst>
                  <a:cxn ang="0">
                    <a:pos x="connsiteX0" y="connsiteY0"/>
                  </a:cxn>
                  <a:cxn ang="0">
                    <a:pos x="connsiteX1" y="connsiteY1"/>
                  </a:cxn>
                </a:cxnLst>
                <a:rect l="l" t="t" r="r" b="b"/>
                <a:pathLst>
                  <a:path w="9525" h="18288">
                    <a:moveTo>
                      <a:pt x="29" y="5"/>
                    </a:moveTo>
                    <a:lnTo>
                      <a:pt x="29" y="182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5" name="Freeform: Shape 214">
                <a:extLst>
                  <a:ext uri="{FF2B5EF4-FFF2-40B4-BE49-F238E27FC236}">
                    <a16:creationId xmlns:a16="http://schemas.microsoft.com/office/drawing/2014/main" id="{A30E8756-E727-416D-A2FE-D5AA9252D78B}"/>
                  </a:ext>
                </a:extLst>
              </p:cNvPr>
              <p:cNvSpPr/>
              <p:nvPr/>
            </p:nvSpPr>
            <p:spPr>
              <a:xfrm>
                <a:off x="5110326" y="-1078443"/>
                <a:ext cx="18287" cy="9525"/>
              </a:xfrm>
              <a:custGeom>
                <a:avLst/>
                <a:gdLst>
                  <a:gd name="connsiteX0" fmla="*/ 18317 w 18287"/>
                  <a:gd name="connsiteY0" fmla="*/ 5 h 9525"/>
                  <a:gd name="connsiteX1" fmla="*/ 29 w 18287"/>
                  <a:gd name="connsiteY1" fmla="*/ 5 h 9525"/>
                </a:gdLst>
                <a:ahLst/>
                <a:cxnLst>
                  <a:cxn ang="0">
                    <a:pos x="connsiteX0" y="connsiteY0"/>
                  </a:cxn>
                  <a:cxn ang="0">
                    <a:pos x="connsiteX1" y="connsiteY1"/>
                  </a:cxn>
                </a:cxnLst>
                <a:rect l="l" t="t" r="r" b="b"/>
                <a:pathLst>
                  <a:path w="18287" h="9525">
                    <a:moveTo>
                      <a:pt x="18317" y="5"/>
                    </a:moveTo>
                    <a:lnTo>
                      <a:pt x="29"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9" name="Graphic 5">
              <a:extLst>
                <a:ext uri="{FF2B5EF4-FFF2-40B4-BE49-F238E27FC236}">
                  <a16:creationId xmlns:a16="http://schemas.microsoft.com/office/drawing/2014/main" id="{3D818DD5-689E-49E2-BD86-AFD8F052656A}"/>
                </a:ext>
              </a:extLst>
            </p:cNvPr>
            <p:cNvGrpSpPr/>
            <p:nvPr/>
          </p:nvGrpSpPr>
          <p:grpSpPr>
            <a:xfrm>
              <a:off x="1647816" y="1697413"/>
              <a:ext cx="43200" cy="43200"/>
              <a:chOff x="5098992" y="-1087587"/>
              <a:chExt cx="18288" cy="18288"/>
            </a:xfrm>
          </p:grpSpPr>
          <p:sp>
            <p:nvSpPr>
              <p:cNvPr id="212" name="Freeform: Shape 211">
                <a:extLst>
                  <a:ext uri="{FF2B5EF4-FFF2-40B4-BE49-F238E27FC236}">
                    <a16:creationId xmlns:a16="http://schemas.microsoft.com/office/drawing/2014/main" id="{7240EAA9-91A3-4EB2-BE68-F8480D5DC8D1}"/>
                  </a:ext>
                </a:extLst>
              </p:cNvPr>
              <p:cNvSpPr/>
              <p:nvPr/>
            </p:nvSpPr>
            <p:spPr>
              <a:xfrm>
                <a:off x="5108136" y="-1087587"/>
                <a:ext cx="9525" cy="18288"/>
              </a:xfrm>
              <a:custGeom>
                <a:avLst/>
                <a:gdLst>
                  <a:gd name="connsiteX0" fmla="*/ 27 w 9525"/>
                  <a:gd name="connsiteY0" fmla="*/ 5 h 18288"/>
                  <a:gd name="connsiteX1" fmla="*/ 27 w 9525"/>
                  <a:gd name="connsiteY1" fmla="*/ 18293 h 18288"/>
                </a:gdLst>
                <a:ahLst/>
                <a:cxnLst>
                  <a:cxn ang="0">
                    <a:pos x="connsiteX0" y="connsiteY0"/>
                  </a:cxn>
                  <a:cxn ang="0">
                    <a:pos x="connsiteX1" y="connsiteY1"/>
                  </a:cxn>
                </a:cxnLst>
                <a:rect l="l" t="t" r="r" b="b"/>
                <a:pathLst>
                  <a:path w="9525" h="18288">
                    <a:moveTo>
                      <a:pt x="27" y="5"/>
                    </a:moveTo>
                    <a:lnTo>
                      <a:pt x="27" y="182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3" name="Freeform: Shape 212">
                <a:extLst>
                  <a:ext uri="{FF2B5EF4-FFF2-40B4-BE49-F238E27FC236}">
                    <a16:creationId xmlns:a16="http://schemas.microsoft.com/office/drawing/2014/main" id="{19546916-14E7-4670-8E6E-61294129F879}"/>
                  </a:ext>
                </a:extLst>
              </p:cNvPr>
              <p:cNvSpPr/>
              <p:nvPr/>
            </p:nvSpPr>
            <p:spPr>
              <a:xfrm>
                <a:off x="5098992" y="-1078443"/>
                <a:ext cx="18288" cy="9525"/>
              </a:xfrm>
              <a:custGeom>
                <a:avLst/>
                <a:gdLst>
                  <a:gd name="connsiteX0" fmla="*/ 18315 w 18288"/>
                  <a:gd name="connsiteY0" fmla="*/ 5 h 9525"/>
                  <a:gd name="connsiteX1" fmla="*/ 27 w 18288"/>
                  <a:gd name="connsiteY1" fmla="*/ 5 h 9525"/>
                </a:gdLst>
                <a:ahLst/>
                <a:cxnLst>
                  <a:cxn ang="0">
                    <a:pos x="connsiteX0" y="connsiteY0"/>
                  </a:cxn>
                  <a:cxn ang="0">
                    <a:pos x="connsiteX1" y="connsiteY1"/>
                  </a:cxn>
                </a:cxnLst>
                <a:rect l="l" t="t" r="r" b="b"/>
                <a:pathLst>
                  <a:path w="18288" h="9525">
                    <a:moveTo>
                      <a:pt x="18315" y="5"/>
                    </a:moveTo>
                    <a:lnTo>
                      <a:pt x="27"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0" name="Graphic 5">
              <a:extLst>
                <a:ext uri="{FF2B5EF4-FFF2-40B4-BE49-F238E27FC236}">
                  <a16:creationId xmlns:a16="http://schemas.microsoft.com/office/drawing/2014/main" id="{2829C400-93B5-4564-B0DB-D318C26FB800}"/>
                </a:ext>
              </a:extLst>
            </p:cNvPr>
            <p:cNvGrpSpPr/>
            <p:nvPr/>
          </p:nvGrpSpPr>
          <p:grpSpPr>
            <a:xfrm>
              <a:off x="1587458" y="1669462"/>
              <a:ext cx="43200" cy="43200"/>
              <a:chOff x="5053748" y="-1109875"/>
              <a:chExt cx="18288" cy="18288"/>
            </a:xfrm>
          </p:grpSpPr>
          <p:sp>
            <p:nvSpPr>
              <p:cNvPr id="210" name="Freeform: Shape 209">
                <a:extLst>
                  <a:ext uri="{FF2B5EF4-FFF2-40B4-BE49-F238E27FC236}">
                    <a16:creationId xmlns:a16="http://schemas.microsoft.com/office/drawing/2014/main" id="{40F8EC40-748D-4F45-8E45-A3D8A152A334}"/>
                  </a:ext>
                </a:extLst>
              </p:cNvPr>
              <p:cNvSpPr/>
              <p:nvPr/>
            </p:nvSpPr>
            <p:spPr>
              <a:xfrm>
                <a:off x="5062892" y="-1109875"/>
                <a:ext cx="9525" cy="18288"/>
              </a:xfrm>
              <a:custGeom>
                <a:avLst/>
                <a:gdLst>
                  <a:gd name="connsiteX0" fmla="*/ 23 w 9525"/>
                  <a:gd name="connsiteY0" fmla="*/ 2 h 18288"/>
                  <a:gd name="connsiteX1" fmla="*/ 23 w 9525"/>
                  <a:gd name="connsiteY1" fmla="*/ 18290 h 18288"/>
                </a:gdLst>
                <a:ahLst/>
                <a:cxnLst>
                  <a:cxn ang="0">
                    <a:pos x="connsiteX0" y="connsiteY0"/>
                  </a:cxn>
                  <a:cxn ang="0">
                    <a:pos x="connsiteX1" y="connsiteY1"/>
                  </a:cxn>
                </a:cxnLst>
                <a:rect l="l" t="t" r="r" b="b"/>
                <a:pathLst>
                  <a:path w="9525" h="18288">
                    <a:moveTo>
                      <a:pt x="23" y="2"/>
                    </a:moveTo>
                    <a:lnTo>
                      <a:pt x="23" y="1829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1" name="Freeform: Shape 210">
                <a:extLst>
                  <a:ext uri="{FF2B5EF4-FFF2-40B4-BE49-F238E27FC236}">
                    <a16:creationId xmlns:a16="http://schemas.microsoft.com/office/drawing/2014/main" id="{2A6F5FC0-E856-4221-9B1C-C7F05336D93F}"/>
                  </a:ext>
                </a:extLst>
              </p:cNvPr>
              <p:cNvSpPr/>
              <p:nvPr/>
            </p:nvSpPr>
            <p:spPr>
              <a:xfrm>
                <a:off x="5053748" y="-1100731"/>
                <a:ext cx="18288" cy="9525"/>
              </a:xfrm>
              <a:custGeom>
                <a:avLst/>
                <a:gdLst>
                  <a:gd name="connsiteX0" fmla="*/ 18311 w 18288"/>
                  <a:gd name="connsiteY0" fmla="*/ 2 h 9525"/>
                  <a:gd name="connsiteX1" fmla="*/ 23 w 18288"/>
                  <a:gd name="connsiteY1" fmla="*/ 2 h 9525"/>
                </a:gdLst>
                <a:ahLst/>
                <a:cxnLst>
                  <a:cxn ang="0">
                    <a:pos x="connsiteX0" y="connsiteY0"/>
                  </a:cxn>
                  <a:cxn ang="0">
                    <a:pos x="connsiteX1" y="connsiteY1"/>
                  </a:cxn>
                </a:cxnLst>
                <a:rect l="l" t="t" r="r" b="b"/>
                <a:pathLst>
                  <a:path w="18288" h="9525">
                    <a:moveTo>
                      <a:pt x="18311" y="2"/>
                    </a:moveTo>
                    <a:lnTo>
                      <a:pt x="23" y="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1" name="Graphic 5">
              <a:extLst>
                <a:ext uri="{FF2B5EF4-FFF2-40B4-BE49-F238E27FC236}">
                  <a16:creationId xmlns:a16="http://schemas.microsoft.com/office/drawing/2014/main" id="{95012ED2-CF36-4D53-9EDA-8DD5BF4F3612}"/>
                </a:ext>
              </a:extLst>
            </p:cNvPr>
            <p:cNvGrpSpPr/>
            <p:nvPr/>
          </p:nvGrpSpPr>
          <p:grpSpPr>
            <a:xfrm>
              <a:off x="1572337" y="1640674"/>
              <a:ext cx="43200" cy="43200"/>
              <a:chOff x="5042413" y="-1132831"/>
              <a:chExt cx="18288" cy="18288"/>
            </a:xfrm>
          </p:grpSpPr>
          <p:sp>
            <p:nvSpPr>
              <p:cNvPr id="208" name="Freeform: Shape 207">
                <a:extLst>
                  <a:ext uri="{FF2B5EF4-FFF2-40B4-BE49-F238E27FC236}">
                    <a16:creationId xmlns:a16="http://schemas.microsoft.com/office/drawing/2014/main" id="{F70CF5C8-3889-48F1-BB55-A2B3A813E443}"/>
                  </a:ext>
                </a:extLst>
              </p:cNvPr>
              <p:cNvSpPr/>
              <p:nvPr/>
            </p:nvSpPr>
            <p:spPr>
              <a:xfrm>
                <a:off x="5051557" y="-1132831"/>
                <a:ext cx="9525" cy="18288"/>
              </a:xfrm>
              <a:custGeom>
                <a:avLst/>
                <a:gdLst>
                  <a:gd name="connsiteX0" fmla="*/ 21 w 9525"/>
                  <a:gd name="connsiteY0" fmla="*/ 0 h 18288"/>
                  <a:gd name="connsiteX1" fmla="*/ 21 w 9525"/>
                  <a:gd name="connsiteY1" fmla="*/ 18288 h 18288"/>
                </a:gdLst>
                <a:ahLst/>
                <a:cxnLst>
                  <a:cxn ang="0">
                    <a:pos x="connsiteX0" y="connsiteY0"/>
                  </a:cxn>
                  <a:cxn ang="0">
                    <a:pos x="connsiteX1" y="connsiteY1"/>
                  </a:cxn>
                </a:cxnLst>
                <a:rect l="l" t="t" r="r" b="b"/>
                <a:pathLst>
                  <a:path w="9525" h="18288">
                    <a:moveTo>
                      <a:pt x="21" y="0"/>
                    </a:moveTo>
                    <a:lnTo>
                      <a:pt x="21"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9" name="Freeform: Shape 208">
                <a:extLst>
                  <a:ext uri="{FF2B5EF4-FFF2-40B4-BE49-F238E27FC236}">
                    <a16:creationId xmlns:a16="http://schemas.microsoft.com/office/drawing/2014/main" id="{68F2AEA1-6484-4A4C-9CA6-B08B8F154908}"/>
                  </a:ext>
                </a:extLst>
              </p:cNvPr>
              <p:cNvSpPr/>
              <p:nvPr/>
            </p:nvSpPr>
            <p:spPr>
              <a:xfrm>
                <a:off x="5042413" y="-1123687"/>
                <a:ext cx="18288" cy="9525"/>
              </a:xfrm>
              <a:custGeom>
                <a:avLst/>
                <a:gdLst>
                  <a:gd name="connsiteX0" fmla="*/ 18309 w 18288"/>
                  <a:gd name="connsiteY0" fmla="*/ 0 h 9525"/>
                  <a:gd name="connsiteX1" fmla="*/ 21 w 18288"/>
                  <a:gd name="connsiteY1" fmla="*/ 0 h 9525"/>
                </a:gdLst>
                <a:ahLst/>
                <a:cxnLst>
                  <a:cxn ang="0">
                    <a:pos x="connsiteX0" y="connsiteY0"/>
                  </a:cxn>
                  <a:cxn ang="0">
                    <a:pos x="connsiteX1" y="connsiteY1"/>
                  </a:cxn>
                </a:cxnLst>
                <a:rect l="l" t="t" r="r" b="b"/>
                <a:pathLst>
                  <a:path w="18288" h="9525">
                    <a:moveTo>
                      <a:pt x="18309" y="0"/>
                    </a:moveTo>
                    <a:lnTo>
                      <a:pt x="2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2" name="Graphic 5">
              <a:extLst>
                <a:ext uri="{FF2B5EF4-FFF2-40B4-BE49-F238E27FC236}">
                  <a16:creationId xmlns:a16="http://schemas.microsoft.com/office/drawing/2014/main" id="{25F8AB5A-D65B-40D2-8AC8-F7B18B803BFD}"/>
                </a:ext>
              </a:extLst>
            </p:cNvPr>
            <p:cNvGrpSpPr/>
            <p:nvPr/>
          </p:nvGrpSpPr>
          <p:grpSpPr>
            <a:xfrm>
              <a:off x="1307020" y="1640674"/>
              <a:ext cx="43200" cy="43200"/>
              <a:chOff x="4843531" y="-1132831"/>
              <a:chExt cx="18288" cy="18288"/>
            </a:xfrm>
          </p:grpSpPr>
          <p:sp>
            <p:nvSpPr>
              <p:cNvPr id="206" name="Freeform: Shape 205">
                <a:extLst>
                  <a:ext uri="{FF2B5EF4-FFF2-40B4-BE49-F238E27FC236}">
                    <a16:creationId xmlns:a16="http://schemas.microsoft.com/office/drawing/2014/main" id="{29FB534C-B93B-47E3-8168-E3FB906AF01B}"/>
                  </a:ext>
                </a:extLst>
              </p:cNvPr>
              <p:cNvSpPr/>
              <p:nvPr/>
            </p:nvSpPr>
            <p:spPr>
              <a:xfrm>
                <a:off x="4852675" y="-1132831"/>
                <a:ext cx="9525" cy="18288"/>
              </a:xfrm>
              <a:custGeom>
                <a:avLst/>
                <a:gdLst>
                  <a:gd name="connsiteX0" fmla="*/ 1 w 9525"/>
                  <a:gd name="connsiteY0" fmla="*/ 0 h 18288"/>
                  <a:gd name="connsiteX1" fmla="*/ 1 w 9525"/>
                  <a:gd name="connsiteY1" fmla="*/ 18288 h 18288"/>
                </a:gdLst>
                <a:ahLst/>
                <a:cxnLst>
                  <a:cxn ang="0">
                    <a:pos x="connsiteX0" y="connsiteY0"/>
                  </a:cxn>
                  <a:cxn ang="0">
                    <a:pos x="connsiteX1" y="connsiteY1"/>
                  </a:cxn>
                </a:cxnLst>
                <a:rect l="l" t="t" r="r" b="b"/>
                <a:pathLst>
                  <a:path w="9525" h="18288">
                    <a:moveTo>
                      <a:pt x="1" y="0"/>
                    </a:moveTo>
                    <a:lnTo>
                      <a:pt x="1"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7" name="Freeform: Shape 206">
                <a:extLst>
                  <a:ext uri="{FF2B5EF4-FFF2-40B4-BE49-F238E27FC236}">
                    <a16:creationId xmlns:a16="http://schemas.microsoft.com/office/drawing/2014/main" id="{10F7EDD9-EFA4-4EB8-851D-65DB532C3628}"/>
                  </a:ext>
                </a:extLst>
              </p:cNvPr>
              <p:cNvSpPr/>
              <p:nvPr/>
            </p:nvSpPr>
            <p:spPr>
              <a:xfrm>
                <a:off x="4843531" y="-1123687"/>
                <a:ext cx="18288" cy="9525"/>
              </a:xfrm>
              <a:custGeom>
                <a:avLst/>
                <a:gdLst>
                  <a:gd name="connsiteX0" fmla="*/ 18289 w 18288"/>
                  <a:gd name="connsiteY0" fmla="*/ 0 h 9525"/>
                  <a:gd name="connsiteX1" fmla="*/ 1 w 18288"/>
                  <a:gd name="connsiteY1" fmla="*/ 0 h 9525"/>
                </a:gdLst>
                <a:ahLst/>
                <a:cxnLst>
                  <a:cxn ang="0">
                    <a:pos x="connsiteX0" y="connsiteY0"/>
                  </a:cxn>
                  <a:cxn ang="0">
                    <a:pos x="connsiteX1" y="connsiteY1"/>
                  </a:cxn>
                </a:cxnLst>
                <a:rect l="l" t="t" r="r" b="b"/>
                <a:pathLst>
                  <a:path w="18288" h="9525">
                    <a:moveTo>
                      <a:pt x="18289" y="0"/>
                    </a:moveTo>
                    <a:lnTo>
                      <a:pt x="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3" name="Graphic 5">
              <a:extLst>
                <a:ext uri="{FF2B5EF4-FFF2-40B4-BE49-F238E27FC236}">
                  <a16:creationId xmlns:a16="http://schemas.microsoft.com/office/drawing/2014/main" id="{7BC78EEA-6F88-4385-869A-3F5B53F18D58}"/>
                </a:ext>
              </a:extLst>
            </p:cNvPr>
            <p:cNvGrpSpPr/>
            <p:nvPr/>
          </p:nvGrpSpPr>
          <p:grpSpPr>
            <a:xfrm>
              <a:off x="1300159" y="1640714"/>
              <a:ext cx="43200" cy="43200"/>
              <a:chOff x="4838388" y="-1132831"/>
              <a:chExt cx="18288" cy="18288"/>
            </a:xfrm>
          </p:grpSpPr>
          <p:sp>
            <p:nvSpPr>
              <p:cNvPr id="204" name="Freeform: Shape 203">
                <a:extLst>
                  <a:ext uri="{FF2B5EF4-FFF2-40B4-BE49-F238E27FC236}">
                    <a16:creationId xmlns:a16="http://schemas.microsoft.com/office/drawing/2014/main" id="{F1F09CF8-8431-4AB2-BC4B-12094F94786D}"/>
                  </a:ext>
                </a:extLst>
              </p:cNvPr>
              <p:cNvSpPr/>
              <p:nvPr/>
            </p:nvSpPr>
            <p:spPr>
              <a:xfrm>
                <a:off x="4847532" y="-1132831"/>
                <a:ext cx="9525" cy="18288"/>
              </a:xfrm>
              <a:custGeom>
                <a:avLst/>
                <a:gdLst>
                  <a:gd name="connsiteX0" fmla="*/ 0 w 9525"/>
                  <a:gd name="connsiteY0" fmla="*/ 0 h 18288"/>
                  <a:gd name="connsiteX1" fmla="*/ 0 w 9525"/>
                  <a:gd name="connsiteY1" fmla="*/ 18288 h 18288"/>
                </a:gdLst>
                <a:ahLst/>
                <a:cxnLst>
                  <a:cxn ang="0">
                    <a:pos x="connsiteX0" y="connsiteY0"/>
                  </a:cxn>
                  <a:cxn ang="0">
                    <a:pos x="connsiteX1" y="connsiteY1"/>
                  </a:cxn>
                </a:cxnLst>
                <a:rect l="l" t="t" r="r" b="b"/>
                <a:pathLst>
                  <a:path w="9525" h="18288">
                    <a:moveTo>
                      <a:pt x="0" y="0"/>
                    </a:moveTo>
                    <a:lnTo>
                      <a:pt x="0"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5" name="Freeform: Shape 204">
                <a:extLst>
                  <a:ext uri="{FF2B5EF4-FFF2-40B4-BE49-F238E27FC236}">
                    <a16:creationId xmlns:a16="http://schemas.microsoft.com/office/drawing/2014/main" id="{97D67778-33BD-47AD-BE0F-EA5BE8852685}"/>
                  </a:ext>
                </a:extLst>
              </p:cNvPr>
              <p:cNvSpPr/>
              <p:nvPr/>
            </p:nvSpPr>
            <p:spPr>
              <a:xfrm>
                <a:off x="4838388" y="-1123687"/>
                <a:ext cx="18288" cy="9525"/>
              </a:xfrm>
              <a:custGeom>
                <a:avLst/>
                <a:gdLst>
                  <a:gd name="connsiteX0" fmla="*/ 18288 w 18288"/>
                  <a:gd name="connsiteY0" fmla="*/ 0 h 9525"/>
                  <a:gd name="connsiteX1" fmla="*/ 0 w 18288"/>
                  <a:gd name="connsiteY1" fmla="*/ 0 h 9525"/>
                </a:gdLst>
                <a:ahLst/>
                <a:cxnLst>
                  <a:cxn ang="0">
                    <a:pos x="connsiteX0" y="connsiteY0"/>
                  </a:cxn>
                  <a:cxn ang="0">
                    <a:pos x="connsiteX1" y="connsiteY1"/>
                  </a:cxn>
                </a:cxnLst>
                <a:rect l="l" t="t" r="r" b="b"/>
                <a:pathLst>
                  <a:path w="18288" h="9525">
                    <a:moveTo>
                      <a:pt x="18288" y="0"/>
                    </a:moveTo>
                    <a:lnTo>
                      <a:pt x="0"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sp>
        <p:nvSpPr>
          <p:cNvPr id="306" name="Freeform: Shape 305">
            <a:extLst>
              <a:ext uri="{FF2B5EF4-FFF2-40B4-BE49-F238E27FC236}">
                <a16:creationId xmlns:a16="http://schemas.microsoft.com/office/drawing/2014/main" id="{4C04604E-FA02-408C-9D45-BFEDD0C8191E}"/>
              </a:ext>
            </a:extLst>
          </p:cNvPr>
          <p:cNvSpPr/>
          <p:nvPr/>
        </p:nvSpPr>
        <p:spPr>
          <a:xfrm>
            <a:off x="1742503" y="1888407"/>
            <a:ext cx="4140277" cy="710275"/>
          </a:xfrm>
          <a:custGeom>
            <a:avLst/>
            <a:gdLst>
              <a:gd name="connsiteX0" fmla="*/ 2328386 w 2328386"/>
              <a:gd name="connsiteY0" fmla="*/ 424910 h 424910"/>
              <a:gd name="connsiteX1" fmla="*/ 1514189 w 2328386"/>
              <a:gd name="connsiteY1" fmla="*/ 424910 h 424910"/>
              <a:gd name="connsiteX2" fmla="*/ 1514189 w 2328386"/>
              <a:gd name="connsiteY2" fmla="*/ 284321 h 424910"/>
              <a:gd name="connsiteX3" fmla="*/ 1219295 w 2328386"/>
              <a:gd name="connsiteY3" fmla="*/ 284321 h 424910"/>
              <a:gd name="connsiteX4" fmla="*/ 1219295 w 2328386"/>
              <a:gd name="connsiteY4" fmla="*/ 236696 h 424910"/>
              <a:gd name="connsiteX5" fmla="*/ 896017 w 2328386"/>
              <a:gd name="connsiteY5" fmla="*/ 236696 h 424910"/>
              <a:gd name="connsiteX6" fmla="*/ 896017 w 2328386"/>
              <a:gd name="connsiteY6" fmla="*/ 208026 h 424910"/>
              <a:gd name="connsiteX7" fmla="*/ 771430 w 2328386"/>
              <a:gd name="connsiteY7" fmla="*/ 208026 h 424910"/>
              <a:gd name="connsiteX8" fmla="*/ 771430 w 2328386"/>
              <a:gd name="connsiteY8" fmla="*/ 181832 h 424910"/>
              <a:gd name="connsiteX9" fmla="*/ 595408 w 2328386"/>
              <a:gd name="connsiteY9" fmla="*/ 181832 h 424910"/>
              <a:gd name="connsiteX10" fmla="*/ 595408 w 2328386"/>
              <a:gd name="connsiteY10" fmla="*/ 159925 h 424910"/>
              <a:gd name="connsiteX11" fmla="*/ 589502 w 2328386"/>
              <a:gd name="connsiteY11" fmla="*/ 159925 h 424910"/>
              <a:gd name="connsiteX12" fmla="*/ 589502 w 2328386"/>
              <a:gd name="connsiteY12" fmla="*/ 134398 h 424910"/>
              <a:gd name="connsiteX13" fmla="*/ 385572 w 2328386"/>
              <a:gd name="connsiteY13" fmla="*/ 134398 h 424910"/>
              <a:gd name="connsiteX14" fmla="*/ 385572 w 2328386"/>
              <a:gd name="connsiteY14" fmla="*/ 112205 h 424910"/>
              <a:gd name="connsiteX15" fmla="*/ 368332 w 2328386"/>
              <a:gd name="connsiteY15" fmla="*/ 112205 h 424910"/>
              <a:gd name="connsiteX16" fmla="*/ 368332 w 2328386"/>
              <a:gd name="connsiteY16" fmla="*/ 89630 h 424910"/>
              <a:gd name="connsiteX17" fmla="*/ 317373 w 2328386"/>
              <a:gd name="connsiteY17" fmla="*/ 89630 h 424910"/>
              <a:gd name="connsiteX18" fmla="*/ 317373 w 2328386"/>
              <a:gd name="connsiteY18" fmla="*/ 67247 h 424910"/>
              <a:gd name="connsiteX19" fmla="*/ 288893 w 2328386"/>
              <a:gd name="connsiteY19" fmla="*/ 67247 h 424910"/>
              <a:gd name="connsiteX20" fmla="*/ 288893 w 2328386"/>
              <a:gd name="connsiteY20" fmla="*/ 45244 h 424910"/>
              <a:gd name="connsiteX21" fmla="*/ 260604 w 2328386"/>
              <a:gd name="connsiteY21" fmla="*/ 45244 h 424910"/>
              <a:gd name="connsiteX22" fmla="*/ 260604 w 2328386"/>
              <a:gd name="connsiteY22" fmla="*/ 22955 h 424910"/>
              <a:gd name="connsiteX23" fmla="*/ 215360 w 2328386"/>
              <a:gd name="connsiteY23" fmla="*/ 22955 h 424910"/>
              <a:gd name="connsiteX24" fmla="*/ 215360 w 2328386"/>
              <a:gd name="connsiteY24" fmla="*/ 0 h 424910"/>
              <a:gd name="connsiteX25" fmla="*/ 0 w 2328386"/>
              <a:gd name="connsiteY25" fmla="*/ 0 h 42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28386" h="424910">
                <a:moveTo>
                  <a:pt x="2328386" y="424910"/>
                </a:moveTo>
                <a:lnTo>
                  <a:pt x="1514189" y="424910"/>
                </a:lnTo>
                <a:lnTo>
                  <a:pt x="1514189" y="284321"/>
                </a:lnTo>
                <a:lnTo>
                  <a:pt x="1219295" y="284321"/>
                </a:lnTo>
                <a:lnTo>
                  <a:pt x="1219295" y="236696"/>
                </a:lnTo>
                <a:lnTo>
                  <a:pt x="896017" y="236696"/>
                </a:lnTo>
                <a:lnTo>
                  <a:pt x="896017" y="208026"/>
                </a:lnTo>
                <a:lnTo>
                  <a:pt x="771430" y="208026"/>
                </a:lnTo>
                <a:lnTo>
                  <a:pt x="771430" y="181832"/>
                </a:lnTo>
                <a:lnTo>
                  <a:pt x="595408" y="181832"/>
                </a:lnTo>
                <a:lnTo>
                  <a:pt x="595408" y="159925"/>
                </a:lnTo>
                <a:lnTo>
                  <a:pt x="589502" y="159925"/>
                </a:lnTo>
                <a:lnTo>
                  <a:pt x="589502" y="134398"/>
                </a:lnTo>
                <a:lnTo>
                  <a:pt x="385572" y="134398"/>
                </a:lnTo>
                <a:lnTo>
                  <a:pt x="385572" y="112205"/>
                </a:lnTo>
                <a:lnTo>
                  <a:pt x="368332" y="112205"/>
                </a:lnTo>
                <a:lnTo>
                  <a:pt x="368332" y="89630"/>
                </a:lnTo>
                <a:lnTo>
                  <a:pt x="317373" y="89630"/>
                </a:lnTo>
                <a:lnTo>
                  <a:pt x="317373" y="67247"/>
                </a:lnTo>
                <a:lnTo>
                  <a:pt x="288893" y="67247"/>
                </a:lnTo>
                <a:lnTo>
                  <a:pt x="288893" y="45244"/>
                </a:lnTo>
                <a:lnTo>
                  <a:pt x="260604" y="45244"/>
                </a:lnTo>
                <a:lnTo>
                  <a:pt x="260604" y="22955"/>
                </a:lnTo>
                <a:lnTo>
                  <a:pt x="215360" y="22955"/>
                </a:lnTo>
                <a:lnTo>
                  <a:pt x="215360" y="0"/>
                </a:lnTo>
                <a:lnTo>
                  <a:pt x="0" y="0"/>
                </a:lnTo>
              </a:path>
            </a:pathLst>
          </a:custGeom>
          <a:noFill/>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nvGrpSpPr>
          <p:cNvPr id="307" name="Group 306">
            <a:extLst>
              <a:ext uri="{FF2B5EF4-FFF2-40B4-BE49-F238E27FC236}">
                <a16:creationId xmlns:a16="http://schemas.microsoft.com/office/drawing/2014/main" id="{3BFFFAED-370A-4CB4-ABE3-8FD649A419B3}"/>
              </a:ext>
            </a:extLst>
          </p:cNvPr>
          <p:cNvGrpSpPr/>
          <p:nvPr/>
        </p:nvGrpSpPr>
        <p:grpSpPr>
          <a:xfrm>
            <a:off x="6170815" y="4342089"/>
            <a:ext cx="5554428" cy="136787"/>
            <a:chOff x="4607346" y="3459868"/>
            <a:chExt cx="4167107" cy="102622"/>
          </a:xfrm>
        </p:grpSpPr>
        <p:sp>
          <p:nvSpPr>
            <p:cNvPr id="308" name="Rectangle 307">
              <a:extLst>
                <a:ext uri="{FF2B5EF4-FFF2-40B4-BE49-F238E27FC236}">
                  <a16:creationId xmlns:a16="http://schemas.microsoft.com/office/drawing/2014/main" id="{0EB9587A-C21B-487A-93A9-A2710B068B96}"/>
                </a:ext>
              </a:extLst>
            </p:cNvPr>
            <p:cNvSpPr/>
            <p:nvPr/>
          </p:nvSpPr>
          <p:spPr>
            <a:xfrm>
              <a:off x="547567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90</a:t>
              </a:r>
            </a:p>
          </p:txBody>
        </p:sp>
        <p:sp>
          <p:nvSpPr>
            <p:cNvPr id="309" name="Rectangle 308">
              <a:extLst>
                <a:ext uri="{FF2B5EF4-FFF2-40B4-BE49-F238E27FC236}">
                  <a16:creationId xmlns:a16="http://schemas.microsoft.com/office/drawing/2014/main" id="{19510980-E136-4C32-8592-F4B2BA771CA0}"/>
                </a:ext>
              </a:extLst>
            </p:cNvPr>
            <p:cNvSpPr/>
            <p:nvPr/>
          </p:nvSpPr>
          <p:spPr>
            <a:xfrm>
              <a:off x="564001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80</a:t>
              </a:r>
            </a:p>
          </p:txBody>
        </p:sp>
        <p:sp>
          <p:nvSpPr>
            <p:cNvPr id="310" name="Rectangle 309">
              <a:extLst>
                <a:ext uri="{FF2B5EF4-FFF2-40B4-BE49-F238E27FC236}">
                  <a16:creationId xmlns:a16="http://schemas.microsoft.com/office/drawing/2014/main" id="{4FD59269-E2C2-44FF-BAD6-7D8A84122C41}"/>
                </a:ext>
              </a:extLst>
            </p:cNvPr>
            <p:cNvSpPr/>
            <p:nvPr/>
          </p:nvSpPr>
          <p:spPr>
            <a:xfrm>
              <a:off x="58043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66</a:t>
              </a:r>
            </a:p>
          </p:txBody>
        </p:sp>
        <p:sp>
          <p:nvSpPr>
            <p:cNvPr id="311" name="Rectangle 310">
              <a:extLst>
                <a:ext uri="{FF2B5EF4-FFF2-40B4-BE49-F238E27FC236}">
                  <a16:creationId xmlns:a16="http://schemas.microsoft.com/office/drawing/2014/main" id="{17D9E3A1-7A43-4672-825C-ACFEBB29F0C9}"/>
                </a:ext>
              </a:extLst>
            </p:cNvPr>
            <p:cNvSpPr/>
            <p:nvPr/>
          </p:nvSpPr>
          <p:spPr>
            <a:xfrm>
              <a:off x="596868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61</a:t>
              </a:r>
            </a:p>
          </p:txBody>
        </p:sp>
        <p:sp>
          <p:nvSpPr>
            <p:cNvPr id="312" name="Rectangle 311">
              <a:extLst>
                <a:ext uri="{FF2B5EF4-FFF2-40B4-BE49-F238E27FC236}">
                  <a16:creationId xmlns:a16="http://schemas.microsoft.com/office/drawing/2014/main" id="{E736D19C-15EB-4B4E-A163-13FA06DBFF83}"/>
                </a:ext>
              </a:extLst>
            </p:cNvPr>
            <p:cNvSpPr/>
            <p:nvPr/>
          </p:nvSpPr>
          <p:spPr>
            <a:xfrm>
              <a:off x="613301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56</a:t>
              </a:r>
            </a:p>
          </p:txBody>
        </p:sp>
        <p:sp>
          <p:nvSpPr>
            <p:cNvPr id="313" name="Rectangle 312">
              <a:extLst>
                <a:ext uri="{FF2B5EF4-FFF2-40B4-BE49-F238E27FC236}">
                  <a16:creationId xmlns:a16="http://schemas.microsoft.com/office/drawing/2014/main" id="{C3E9B081-C40E-4176-9EE3-58D9EDF6B5F6}"/>
                </a:ext>
              </a:extLst>
            </p:cNvPr>
            <p:cNvSpPr/>
            <p:nvPr/>
          </p:nvSpPr>
          <p:spPr>
            <a:xfrm>
              <a:off x="629735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52</a:t>
              </a:r>
            </a:p>
          </p:txBody>
        </p:sp>
        <p:sp>
          <p:nvSpPr>
            <p:cNvPr id="314" name="Rectangle 313">
              <a:extLst>
                <a:ext uri="{FF2B5EF4-FFF2-40B4-BE49-F238E27FC236}">
                  <a16:creationId xmlns:a16="http://schemas.microsoft.com/office/drawing/2014/main" id="{D90BCE7A-A7B0-4FF2-A2CB-22F2367DB47B}"/>
                </a:ext>
              </a:extLst>
            </p:cNvPr>
            <p:cNvSpPr/>
            <p:nvPr/>
          </p:nvSpPr>
          <p:spPr>
            <a:xfrm>
              <a:off x="646168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44</a:t>
              </a:r>
            </a:p>
          </p:txBody>
        </p:sp>
        <p:sp>
          <p:nvSpPr>
            <p:cNvPr id="315" name="Rectangle 314">
              <a:extLst>
                <a:ext uri="{FF2B5EF4-FFF2-40B4-BE49-F238E27FC236}">
                  <a16:creationId xmlns:a16="http://schemas.microsoft.com/office/drawing/2014/main" id="{C8270EF0-EA54-45C4-B504-A38F7799EC47}"/>
                </a:ext>
              </a:extLst>
            </p:cNvPr>
            <p:cNvSpPr/>
            <p:nvPr/>
          </p:nvSpPr>
          <p:spPr>
            <a:xfrm>
              <a:off x="662602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41</a:t>
              </a:r>
            </a:p>
          </p:txBody>
        </p:sp>
        <p:sp>
          <p:nvSpPr>
            <p:cNvPr id="316" name="Rectangle 315">
              <a:extLst>
                <a:ext uri="{FF2B5EF4-FFF2-40B4-BE49-F238E27FC236}">
                  <a16:creationId xmlns:a16="http://schemas.microsoft.com/office/drawing/2014/main" id="{F299B0D5-9381-4011-B225-0DE3C1BA16FC}"/>
                </a:ext>
              </a:extLst>
            </p:cNvPr>
            <p:cNvSpPr/>
            <p:nvPr/>
          </p:nvSpPr>
          <p:spPr>
            <a:xfrm>
              <a:off x="679035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36</a:t>
              </a:r>
            </a:p>
          </p:txBody>
        </p:sp>
        <p:sp>
          <p:nvSpPr>
            <p:cNvPr id="317" name="Rectangle 316">
              <a:extLst>
                <a:ext uri="{FF2B5EF4-FFF2-40B4-BE49-F238E27FC236}">
                  <a16:creationId xmlns:a16="http://schemas.microsoft.com/office/drawing/2014/main" id="{7AAA303B-66A0-497B-8EE4-5D9F8FAAC126}"/>
                </a:ext>
              </a:extLst>
            </p:cNvPr>
            <p:cNvSpPr/>
            <p:nvPr/>
          </p:nvSpPr>
          <p:spPr>
            <a:xfrm>
              <a:off x="695469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318" name="Rectangle 317">
              <a:extLst>
                <a:ext uri="{FF2B5EF4-FFF2-40B4-BE49-F238E27FC236}">
                  <a16:creationId xmlns:a16="http://schemas.microsoft.com/office/drawing/2014/main" id="{91ABBDBD-9DEC-4344-BDF0-98B1748E36DB}"/>
                </a:ext>
              </a:extLst>
            </p:cNvPr>
            <p:cNvSpPr/>
            <p:nvPr/>
          </p:nvSpPr>
          <p:spPr>
            <a:xfrm>
              <a:off x="711902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24</a:t>
              </a:r>
            </a:p>
          </p:txBody>
        </p:sp>
        <p:sp>
          <p:nvSpPr>
            <p:cNvPr id="319" name="Rectangle 318">
              <a:extLst>
                <a:ext uri="{FF2B5EF4-FFF2-40B4-BE49-F238E27FC236}">
                  <a16:creationId xmlns:a16="http://schemas.microsoft.com/office/drawing/2014/main" id="{4C1A1A5D-0195-477F-BFA8-59F55EC7394E}"/>
                </a:ext>
              </a:extLst>
            </p:cNvPr>
            <p:cNvSpPr/>
            <p:nvPr/>
          </p:nvSpPr>
          <p:spPr>
            <a:xfrm>
              <a:off x="728336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22</a:t>
              </a:r>
            </a:p>
          </p:txBody>
        </p:sp>
        <p:sp>
          <p:nvSpPr>
            <p:cNvPr id="320" name="Rectangle 319">
              <a:extLst>
                <a:ext uri="{FF2B5EF4-FFF2-40B4-BE49-F238E27FC236}">
                  <a16:creationId xmlns:a16="http://schemas.microsoft.com/office/drawing/2014/main" id="{BCF7A3B9-D148-4B0C-9E5D-BCBCCFA39349}"/>
                </a:ext>
              </a:extLst>
            </p:cNvPr>
            <p:cNvSpPr/>
            <p:nvPr/>
          </p:nvSpPr>
          <p:spPr>
            <a:xfrm>
              <a:off x="744769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20</a:t>
              </a:r>
            </a:p>
          </p:txBody>
        </p:sp>
        <p:sp>
          <p:nvSpPr>
            <p:cNvPr id="321" name="Rectangle 320">
              <a:extLst>
                <a:ext uri="{FF2B5EF4-FFF2-40B4-BE49-F238E27FC236}">
                  <a16:creationId xmlns:a16="http://schemas.microsoft.com/office/drawing/2014/main" id="{99C80A9E-2CCD-4076-BC0A-C41FD8BD1303}"/>
                </a:ext>
              </a:extLst>
            </p:cNvPr>
            <p:cNvSpPr/>
            <p:nvPr/>
          </p:nvSpPr>
          <p:spPr>
            <a:xfrm>
              <a:off x="761203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2" name="Rectangle 321">
              <a:extLst>
                <a:ext uri="{FF2B5EF4-FFF2-40B4-BE49-F238E27FC236}">
                  <a16:creationId xmlns:a16="http://schemas.microsoft.com/office/drawing/2014/main" id="{9FB90F9E-3D1D-47A2-86CC-FC38CB138245}"/>
                </a:ext>
              </a:extLst>
            </p:cNvPr>
            <p:cNvSpPr/>
            <p:nvPr/>
          </p:nvSpPr>
          <p:spPr>
            <a:xfrm>
              <a:off x="777636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3" name="Rectangle 322">
              <a:extLst>
                <a:ext uri="{FF2B5EF4-FFF2-40B4-BE49-F238E27FC236}">
                  <a16:creationId xmlns:a16="http://schemas.microsoft.com/office/drawing/2014/main" id="{876EB922-6BB5-4A91-A8F3-E8EB5D0DAC19}"/>
                </a:ext>
              </a:extLst>
            </p:cNvPr>
            <p:cNvSpPr/>
            <p:nvPr/>
          </p:nvSpPr>
          <p:spPr>
            <a:xfrm>
              <a:off x="794070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4" name="Rectangle 323">
              <a:extLst>
                <a:ext uri="{FF2B5EF4-FFF2-40B4-BE49-F238E27FC236}">
                  <a16:creationId xmlns:a16="http://schemas.microsoft.com/office/drawing/2014/main" id="{EB02C7A2-EB00-4385-9F81-85EE370E0F8E}"/>
                </a:ext>
              </a:extLst>
            </p:cNvPr>
            <p:cNvSpPr/>
            <p:nvPr/>
          </p:nvSpPr>
          <p:spPr>
            <a:xfrm>
              <a:off x="810503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325" name="Rectangle 324">
              <a:extLst>
                <a:ext uri="{FF2B5EF4-FFF2-40B4-BE49-F238E27FC236}">
                  <a16:creationId xmlns:a16="http://schemas.microsoft.com/office/drawing/2014/main" id="{02263832-F9AD-4E5D-811C-34BCB88C0199}"/>
                </a:ext>
              </a:extLst>
            </p:cNvPr>
            <p:cNvSpPr/>
            <p:nvPr/>
          </p:nvSpPr>
          <p:spPr>
            <a:xfrm>
              <a:off x="826937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13</a:t>
              </a:r>
            </a:p>
          </p:txBody>
        </p:sp>
        <p:sp>
          <p:nvSpPr>
            <p:cNvPr id="326" name="Rectangle 325">
              <a:extLst>
                <a:ext uri="{FF2B5EF4-FFF2-40B4-BE49-F238E27FC236}">
                  <a16:creationId xmlns:a16="http://schemas.microsoft.com/office/drawing/2014/main" id="{4CBD1E12-1E13-4F4F-96E4-E66B18756B9B}"/>
                </a:ext>
              </a:extLst>
            </p:cNvPr>
            <p:cNvSpPr/>
            <p:nvPr/>
          </p:nvSpPr>
          <p:spPr>
            <a:xfrm>
              <a:off x="85980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sp>
          <p:nvSpPr>
            <p:cNvPr id="327" name="Rectangle 326">
              <a:extLst>
                <a:ext uri="{FF2B5EF4-FFF2-40B4-BE49-F238E27FC236}">
                  <a16:creationId xmlns:a16="http://schemas.microsoft.com/office/drawing/2014/main" id="{01EEACCF-3631-4B6B-9BDD-08B5862E1C11}"/>
                </a:ext>
              </a:extLst>
            </p:cNvPr>
            <p:cNvSpPr/>
            <p:nvPr/>
          </p:nvSpPr>
          <p:spPr>
            <a:xfrm>
              <a:off x="4607346" y="3459868"/>
              <a:ext cx="830997" cy="98568"/>
            </a:xfrm>
            <a:prstGeom prst="rect">
              <a:avLst/>
            </a:prstGeom>
          </p:spPr>
          <p:txBody>
            <a:bodyPr wrap="square" lIns="0" tIns="0" rIns="0" bIns="0">
              <a:spAutoFit/>
            </a:bodyPr>
            <a:lstStyle/>
            <a:p>
              <a:pPr algn="r" defTabSz="1096912">
                <a:lnSpc>
                  <a:spcPct val="80000"/>
                </a:lnSpc>
              </a:pPr>
              <a:r>
                <a:rPr lang="en-US" sz="1067" dirty="0">
                  <a:solidFill>
                    <a:srgbClr val="000000"/>
                  </a:solidFill>
                  <a:latin typeface="Arial" panose="020B0604020202020204"/>
                  <a:cs typeface="+mn-cs"/>
                </a:rPr>
                <a:t>Prior therapy</a:t>
              </a:r>
              <a:endParaRPr lang="en-GB" sz="1067" spc="-26" dirty="0">
                <a:solidFill>
                  <a:srgbClr val="000000"/>
                </a:solidFill>
                <a:latin typeface="Arial" panose="020B0604020202020204"/>
              </a:endParaRPr>
            </a:p>
          </p:txBody>
        </p:sp>
        <p:sp>
          <p:nvSpPr>
            <p:cNvPr id="328" name="Rectangle 327">
              <a:extLst>
                <a:ext uri="{FF2B5EF4-FFF2-40B4-BE49-F238E27FC236}">
                  <a16:creationId xmlns:a16="http://schemas.microsoft.com/office/drawing/2014/main" id="{A1F2C8A8-F3CD-4970-987C-1E3791818EDB}"/>
                </a:ext>
              </a:extLst>
            </p:cNvPr>
            <p:cNvSpPr/>
            <p:nvPr/>
          </p:nvSpPr>
          <p:spPr>
            <a:xfrm>
              <a:off x="843370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grpSp>
      <p:sp>
        <p:nvSpPr>
          <p:cNvPr id="329" name="Rectangle 328">
            <a:extLst>
              <a:ext uri="{FF2B5EF4-FFF2-40B4-BE49-F238E27FC236}">
                <a16:creationId xmlns:a16="http://schemas.microsoft.com/office/drawing/2014/main" id="{8FA67B74-235B-4B5C-9F28-8A8EE4CE2483}"/>
              </a:ext>
            </a:extLst>
          </p:cNvPr>
          <p:cNvSpPr/>
          <p:nvPr/>
        </p:nvSpPr>
        <p:spPr>
          <a:xfrm>
            <a:off x="1127105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36</a:t>
            </a:r>
          </a:p>
        </p:txBody>
      </p:sp>
      <p:cxnSp>
        <p:nvCxnSpPr>
          <p:cNvPr id="330" name="Straight Connector 329">
            <a:extLst>
              <a:ext uri="{FF2B5EF4-FFF2-40B4-BE49-F238E27FC236}">
                <a16:creationId xmlns:a16="http://schemas.microsoft.com/office/drawing/2014/main" id="{0323E3FF-DEBB-4269-B2AE-1849A4C61645}"/>
              </a:ext>
            </a:extLst>
          </p:cNvPr>
          <p:cNvCxnSpPr>
            <a:cxnSpLocks/>
          </p:cNvCxnSpPr>
          <p:nvPr/>
        </p:nvCxnSpPr>
        <p:spPr>
          <a:xfrm rot="16200000" flipH="1">
            <a:off x="11358690"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331" name="Group 330">
            <a:extLst>
              <a:ext uri="{FF2B5EF4-FFF2-40B4-BE49-F238E27FC236}">
                <a16:creationId xmlns:a16="http://schemas.microsoft.com/office/drawing/2014/main" id="{5EA12416-D427-4857-9022-6DB1C43644F5}"/>
              </a:ext>
            </a:extLst>
          </p:cNvPr>
          <p:cNvGrpSpPr/>
          <p:nvPr/>
        </p:nvGrpSpPr>
        <p:grpSpPr>
          <a:xfrm>
            <a:off x="7418697" y="1874424"/>
            <a:ext cx="4122020" cy="1193731"/>
            <a:chOff x="5543547" y="1652992"/>
            <a:chExt cx="3092469" cy="895574"/>
          </a:xfrm>
        </p:grpSpPr>
        <p:grpSp>
          <p:nvGrpSpPr>
            <p:cNvPr id="332" name="Graphic 892">
              <a:extLst>
                <a:ext uri="{FF2B5EF4-FFF2-40B4-BE49-F238E27FC236}">
                  <a16:creationId xmlns:a16="http://schemas.microsoft.com/office/drawing/2014/main" id="{207A4B85-53DF-4382-8870-2BE9E3C2E991}"/>
                </a:ext>
              </a:extLst>
            </p:cNvPr>
            <p:cNvGrpSpPr/>
            <p:nvPr/>
          </p:nvGrpSpPr>
          <p:grpSpPr>
            <a:xfrm>
              <a:off x="5543547" y="1652992"/>
              <a:ext cx="43200" cy="43200"/>
              <a:chOff x="5553075" y="1677386"/>
              <a:chExt cx="23050" cy="24152"/>
            </a:xfrm>
          </p:grpSpPr>
          <p:sp>
            <p:nvSpPr>
              <p:cNvPr id="526" name="Freeform: Shape 525">
                <a:extLst>
                  <a:ext uri="{FF2B5EF4-FFF2-40B4-BE49-F238E27FC236}">
                    <a16:creationId xmlns:a16="http://schemas.microsoft.com/office/drawing/2014/main" id="{2B281151-9464-430A-AB14-636AFF17A4E0}"/>
                  </a:ext>
                </a:extLst>
              </p:cNvPr>
              <p:cNvSpPr/>
              <p:nvPr/>
            </p:nvSpPr>
            <p:spPr>
              <a:xfrm>
                <a:off x="5564600" y="1677386"/>
                <a:ext cx="12005" cy="24152"/>
              </a:xfrm>
              <a:custGeom>
                <a:avLst/>
                <a:gdLst>
                  <a:gd name="connsiteX0" fmla="*/ 0 w 12005"/>
                  <a:gd name="connsiteY0" fmla="*/ 0 h 24152"/>
                  <a:gd name="connsiteX1" fmla="*/ 0 w 12005"/>
                  <a:gd name="connsiteY1" fmla="*/ 24153 h 24152"/>
                </a:gdLst>
                <a:ahLst/>
                <a:cxnLst>
                  <a:cxn ang="0">
                    <a:pos x="connsiteX0" y="connsiteY0"/>
                  </a:cxn>
                  <a:cxn ang="0">
                    <a:pos x="connsiteX1" y="connsiteY1"/>
                  </a:cxn>
                </a:cxnLst>
                <a:rect l="l" t="t" r="r" b="b"/>
                <a:pathLst>
                  <a:path w="12005" h="24152">
                    <a:moveTo>
                      <a:pt x="0" y="0"/>
                    </a:moveTo>
                    <a:lnTo>
                      <a:pt x="0"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7" name="Freeform: Shape 526">
                <a:extLst>
                  <a:ext uri="{FF2B5EF4-FFF2-40B4-BE49-F238E27FC236}">
                    <a16:creationId xmlns:a16="http://schemas.microsoft.com/office/drawing/2014/main" id="{B2FE60AA-24A7-498F-9E6A-049DD4A0AF7D}"/>
                  </a:ext>
                </a:extLst>
              </p:cNvPr>
              <p:cNvSpPr/>
              <p:nvPr/>
            </p:nvSpPr>
            <p:spPr>
              <a:xfrm>
                <a:off x="5553075" y="1689462"/>
                <a:ext cx="23050" cy="12579"/>
              </a:xfrm>
              <a:custGeom>
                <a:avLst/>
                <a:gdLst>
                  <a:gd name="connsiteX0" fmla="*/ 23051 w 23050"/>
                  <a:gd name="connsiteY0" fmla="*/ 0 h 12579"/>
                  <a:gd name="connsiteX1" fmla="*/ 0 w 23050"/>
                  <a:gd name="connsiteY1" fmla="*/ 0 h 12579"/>
                </a:gdLst>
                <a:ahLst/>
                <a:cxnLst>
                  <a:cxn ang="0">
                    <a:pos x="connsiteX0" y="connsiteY0"/>
                  </a:cxn>
                  <a:cxn ang="0">
                    <a:pos x="connsiteX1" y="connsiteY1"/>
                  </a:cxn>
                </a:cxnLst>
                <a:rect l="l" t="t" r="r" b="b"/>
                <a:pathLst>
                  <a:path w="23050" h="12579">
                    <a:moveTo>
                      <a:pt x="23051" y="0"/>
                    </a:moveTo>
                    <a:lnTo>
                      <a:pt x="0"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3" name="Graphic 892">
              <a:extLst>
                <a:ext uri="{FF2B5EF4-FFF2-40B4-BE49-F238E27FC236}">
                  <a16:creationId xmlns:a16="http://schemas.microsoft.com/office/drawing/2014/main" id="{72482045-D29F-4016-92C5-A1B0E283B71C}"/>
                </a:ext>
              </a:extLst>
            </p:cNvPr>
            <p:cNvGrpSpPr/>
            <p:nvPr/>
          </p:nvGrpSpPr>
          <p:grpSpPr>
            <a:xfrm>
              <a:off x="5551710" y="1652992"/>
              <a:ext cx="43200" cy="43200"/>
              <a:chOff x="5561238" y="1677386"/>
              <a:chExt cx="23050" cy="24152"/>
            </a:xfrm>
          </p:grpSpPr>
          <p:sp>
            <p:nvSpPr>
              <p:cNvPr id="524" name="Freeform: Shape 523">
                <a:extLst>
                  <a:ext uri="{FF2B5EF4-FFF2-40B4-BE49-F238E27FC236}">
                    <a16:creationId xmlns:a16="http://schemas.microsoft.com/office/drawing/2014/main" id="{AB30CB48-DCD2-4F0A-AEEC-DAE4F4D71289}"/>
                  </a:ext>
                </a:extLst>
              </p:cNvPr>
              <p:cNvSpPr/>
              <p:nvPr/>
            </p:nvSpPr>
            <p:spPr>
              <a:xfrm>
                <a:off x="5572763" y="1677386"/>
                <a:ext cx="12005" cy="24152"/>
              </a:xfrm>
              <a:custGeom>
                <a:avLst/>
                <a:gdLst>
                  <a:gd name="connsiteX0" fmla="*/ 1 w 12005"/>
                  <a:gd name="connsiteY0" fmla="*/ 0 h 24152"/>
                  <a:gd name="connsiteX1" fmla="*/ 1 w 12005"/>
                  <a:gd name="connsiteY1" fmla="*/ 24153 h 24152"/>
                </a:gdLst>
                <a:ahLst/>
                <a:cxnLst>
                  <a:cxn ang="0">
                    <a:pos x="connsiteX0" y="connsiteY0"/>
                  </a:cxn>
                  <a:cxn ang="0">
                    <a:pos x="connsiteX1" y="connsiteY1"/>
                  </a:cxn>
                </a:cxnLst>
                <a:rect l="l" t="t" r="r" b="b"/>
                <a:pathLst>
                  <a:path w="12005" h="24152">
                    <a:moveTo>
                      <a:pt x="1" y="0"/>
                    </a:moveTo>
                    <a:lnTo>
                      <a:pt x="1"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5" name="Freeform: Shape 524">
                <a:extLst>
                  <a:ext uri="{FF2B5EF4-FFF2-40B4-BE49-F238E27FC236}">
                    <a16:creationId xmlns:a16="http://schemas.microsoft.com/office/drawing/2014/main" id="{B33A533E-218A-4EED-B48E-96CBB6AEDFCD}"/>
                  </a:ext>
                </a:extLst>
              </p:cNvPr>
              <p:cNvSpPr/>
              <p:nvPr/>
            </p:nvSpPr>
            <p:spPr>
              <a:xfrm>
                <a:off x="5561238" y="1689462"/>
                <a:ext cx="23050" cy="12579"/>
              </a:xfrm>
              <a:custGeom>
                <a:avLst/>
                <a:gdLst>
                  <a:gd name="connsiteX0" fmla="*/ 23051 w 23050"/>
                  <a:gd name="connsiteY0" fmla="*/ 0 h 12579"/>
                  <a:gd name="connsiteX1" fmla="*/ 1 w 23050"/>
                  <a:gd name="connsiteY1" fmla="*/ 0 h 12579"/>
                </a:gdLst>
                <a:ahLst/>
                <a:cxnLst>
                  <a:cxn ang="0">
                    <a:pos x="connsiteX0" y="connsiteY0"/>
                  </a:cxn>
                  <a:cxn ang="0">
                    <a:pos x="connsiteX1" y="connsiteY1"/>
                  </a:cxn>
                </a:cxnLst>
                <a:rect l="l" t="t" r="r" b="b"/>
                <a:pathLst>
                  <a:path w="23050" h="12579">
                    <a:moveTo>
                      <a:pt x="23051" y="0"/>
                    </a:moveTo>
                    <a:lnTo>
                      <a:pt x="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4" name="Graphic 892">
              <a:extLst>
                <a:ext uri="{FF2B5EF4-FFF2-40B4-BE49-F238E27FC236}">
                  <a16:creationId xmlns:a16="http://schemas.microsoft.com/office/drawing/2014/main" id="{16AEDC43-FBA2-4F3E-8DA7-B4C008A02F57}"/>
                </a:ext>
              </a:extLst>
            </p:cNvPr>
            <p:cNvGrpSpPr/>
            <p:nvPr/>
          </p:nvGrpSpPr>
          <p:grpSpPr>
            <a:xfrm>
              <a:off x="5607656" y="1652992"/>
              <a:ext cx="43200" cy="43200"/>
              <a:chOff x="5617184" y="1677386"/>
              <a:chExt cx="23050" cy="24152"/>
            </a:xfrm>
          </p:grpSpPr>
          <p:sp>
            <p:nvSpPr>
              <p:cNvPr id="522" name="Freeform: Shape 521">
                <a:extLst>
                  <a:ext uri="{FF2B5EF4-FFF2-40B4-BE49-F238E27FC236}">
                    <a16:creationId xmlns:a16="http://schemas.microsoft.com/office/drawing/2014/main" id="{5039226C-90D3-479F-AD04-80BFA1B8C027}"/>
                  </a:ext>
                </a:extLst>
              </p:cNvPr>
              <p:cNvSpPr/>
              <p:nvPr/>
            </p:nvSpPr>
            <p:spPr>
              <a:xfrm>
                <a:off x="5628709" y="1677386"/>
                <a:ext cx="12005" cy="24152"/>
              </a:xfrm>
              <a:custGeom>
                <a:avLst/>
                <a:gdLst>
                  <a:gd name="connsiteX0" fmla="*/ 5 w 12005"/>
                  <a:gd name="connsiteY0" fmla="*/ 0 h 24152"/>
                  <a:gd name="connsiteX1" fmla="*/ 5 w 12005"/>
                  <a:gd name="connsiteY1" fmla="*/ 24153 h 24152"/>
                </a:gdLst>
                <a:ahLst/>
                <a:cxnLst>
                  <a:cxn ang="0">
                    <a:pos x="connsiteX0" y="connsiteY0"/>
                  </a:cxn>
                  <a:cxn ang="0">
                    <a:pos x="connsiteX1" y="connsiteY1"/>
                  </a:cxn>
                </a:cxnLst>
                <a:rect l="l" t="t" r="r" b="b"/>
                <a:pathLst>
                  <a:path w="12005" h="24152">
                    <a:moveTo>
                      <a:pt x="5" y="0"/>
                    </a:moveTo>
                    <a:lnTo>
                      <a:pt x="5"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3" name="Freeform: Shape 522">
                <a:extLst>
                  <a:ext uri="{FF2B5EF4-FFF2-40B4-BE49-F238E27FC236}">
                    <a16:creationId xmlns:a16="http://schemas.microsoft.com/office/drawing/2014/main" id="{34128459-C0E1-4A21-B1FA-EEFD181CCC1A}"/>
                  </a:ext>
                </a:extLst>
              </p:cNvPr>
              <p:cNvSpPr/>
              <p:nvPr/>
            </p:nvSpPr>
            <p:spPr>
              <a:xfrm>
                <a:off x="5617184" y="1689462"/>
                <a:ext cx="23050" cy="12579"/>
              </a:xfrm>
              <a:custGeom>
                <a:avLst/>
                <a:gdLst>
                  <a:gd name="connsiteX0" fmla="*/ 23056 w 23050"/>
                  <a:gd name="connsiteY0" fmla="*/ 0 h 12579"/>
                  <a:gd name="connsiteX1" fmla="*/ 5 w 23050"/>
                  <a:gd name="connsiteY1" fmla="*/ 0 h 12579"/>
                </a:gdLst>
                <a:ahLst/>
                <a:cxnLst>
                  <a:cxn ang="0">
                    <a:pos x="connsiteX0" y="connsiteY0"/>
                  </a:cxn>
                  <a:cxn ang="0">
                    <a:pos x="connsiteX1" y="connsiteY1"/>
                  </a:cxn>
                </a:cxnLst>
                <a:rect l="l" t="t" r="r" b="b"/>
                <a:pathLst>
                  <a:path w="23050" h="12579">
                    <a:moveTo>
                      <a:pt x="23056" y="0"/>
                    </a:moveTo>
                    <a:lnTo>
                      <a:pt x="5"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5" name="Graphic 892">
              <a:extLst>
                <a:ext uri="{FF2B5EF4-FFF2-40B4-BE49-F238E27FC236}">
                  <a16:creationId xmlns:a16="http://schemas.microsoft.com/office/drawing/2014/main" id="{9B7E0964-1C7D-4655-91D5-3AFDDEB54DC5}"/>
                </a:ext>
              </a:extLst>
            </p:cNvPr>
            <p:cNvGrpSpPr/>
            <p:nvPr/>
          </p:nvGrpSpPr>
          <p:grpSpPr>
            <a:xfrm>
              <a:off x="5643552" y="1669310"/>
              <a:ext cx="43200" cy="43200"/>
              <a:chOff x="5653080" y="1694745"/>
              <a:chExt cx="23050" cy="24152"/>
            </a:xfrm>
          </p:grpSpPr>
          <p:sp>
            <p:nvSpPr>
              <p:cNvPr id="520" name="Freeform: Shape 519">
                <a:extLst>
                  <a:ext uri="{FF2B5EF4-FFF2-40B4-BE49-F238E27FC236}">
                    <a16:creationId xmlns:a16="http://schemas.microsoft.com/office/drawing/2014/main" id="{59E0BCE4-B046-4CA8-B181-9B0E294844B1}"/>
                  </a:ext>
                </a:extLst>
              </p:cNvPr>
              <p:cNvSpPr/>
              <p:nvPr/>
            </p:nvSpPr>
            <p:spPr>
              <a:xfrm>
                <a:off x="5664605" y="1694745"/>
                <a:ext cx="12005" cy="24152"/>
              </a:xfrm>
              <a:custGeom>
                <a:avLst/>
                <a:gdLst>
                  <a:gd name="connsiteX0" fmla="*/ 8 w 12005"/>
                  <a:gd name="connsiteY0" fmla="*/ 1 h 24152"/>
                  <a:gd name="connsiteX1" fmla="*/ 8 w 12005"/>
                  <a:gd name="connsiteY1" fmla="*/ 24154 h 24152"/>
                </a:gdLst>
                <a:ahLst/>
                <a:cxnLst>
                  <a:cxn ang="0">
                    <a:pos x="connsiteX0" y="connsiteY0"/>
                  </a:cxn>
                  <a:cxn ang="0">
                    <a:pos x="connsiteX1" y="connsiteY1"/>
                  </a:cxn>
                </a:cxnLst>
                <a:rect l="l" t="t" r="r" b="b"/>
                <a:pathLst>
                  <a:path w="12005" h="24152">
                    <a:moveTo>
                      <a:pt x="8" y="1"/>
                    </a:moveTo>
                    <a:lnTo>
                      <a:pt x="8" y="241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1" name="Freeform: Shape 520">
                <a:extLst>
                  <a:ext uri="{FF2B5EF4-FFF2-40B4-BE49-F238E27FC236}">
                    <a16:creationId xmlns:a16="http://schemas.microsoft.com/office/drawing/2014/main" id="{CE17312B-D494-4281-B90F-4294B9FBDEDA}"/>
                  </a:ext>
                </a:extLst>
              </p:cNvPr>
              <p:cNvSpPr/>
              <p:nvPr/>
            </p:nvSpPr>
            <p:spPr>
              <a:xfrm>
                <a:off x="5653080" y="1706821"/>
                <a:ext cx="23050" cy="12579"/>
              </a:xfrm>
              <a:custGeom>
                <a:avLst/>
                <a:gdLst>
                  <a:gd name="connsiteX0" fmla="*/ 23059 w 23050"/>
                  <a:gd name="connsiteY0" fmla="*/ 1 h 12579"/>
                  <a:gd name="connsiteX1" fmla="*/ 8 w 23050"/>
                  <a:gd name="connsiteY1" fmla="*/ 1 h 12579"/>
                </a:gdLst>
                <a:ahLst/>
                <a:cxnLst>
                  <a:cxn ang="0">
                    <a:pos x="connsiteX0" y="connsiteY0"/>
                  </a:cxn>
                  <a:cxn ang="0">
                    <a:pos x="connsiteX1" y="connsiteY1"/>
                  </a:cxn>
                </a:cxnLst>
                <a:rect l="l" t="t" r="r" b="b"/>
                <a:pathLst>
                  <a:path w="23050" h="12579">
                    <a:moveTo>
                      <a:pt x="23059" y="1"/>
                    </a:moveTo>
                    <a:lnTo>
                      <a:pt x="8" y="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6" name="Graphic 892">
              <a:extLst>
                <a:ext uri="{FF2B5EF4-FFF2-40B4-BE49-F238E27FC236}">
                  <a16:creationId xmlns:a16="http://schemas.microsoft.com/office/drawing/2014/main" id="{7E67DC6F-DF27-4F75-979D-FBF0CEE2429B}"/>
                </a:ext>
              </a:extLst>
            </p:cNvPr>
            <p:cNvGrpSpPr/>
            <p:nvPr/>
          </p:nvGrpSpPr>
          <p:grpSpPr>
            <a:xfrm>
              <a:off x="5657959" y="1685393"/>
              <a:ext cx="43200" cy="43200"/>
              <a:chOff x="5667487" y="1711853"/>
              <a:chExt cx="23050" cy="24152"/>
            </a:xfrm>
          </p:grpSpPr>
          <p:sp>
            <p:nvSpPr>
              <p:cNvPr id="518" name="Freeform: Shape 517">
                <a:extLst>
                  <a:ext uri="{FF2B5EF4-FFF2-40B4-BE49-F238E27FC236}">
                    <a16:creationId xmlns:a16="http://schemas.microsoft.com/office/drawing/2014/main" id="{D89F83B2-2E30-495B-B8A6-D2883759010F}"/>
                  </a:ext>
                </a:extLst>
              </p:cNvPr>
              <p:cNvSpPr/>
              <p:nvPr/>
            </p:nvSpPr>
            <p:spPr>
              <a:xfrm>
                <a:off x="5679012" y="1711853"/>
                <a:ext cx="12005" cy="24152"/>
              </a:xfrm>
              <a:custGeom>
                <a:avLst/>
                <a:gdLst>
                  <a:gd name="connsiteX0" fmla="*/ 10 w 12005"/>
                  <a:gd name="connsiteY0" fmla="*/ 3 h 24152"/>
                  <a:gd name="connsiteX1" fmla="*/ 10 w 12005"/>
                  <a:gd name="connsiteY1" fmla="*/ 24155 h 24152"/>
                </a:gdLst>
                <a:ahLst/>
                <a:cxnLst>
                  <a:cxn ang="0">
                    <a:pos x="connsiteX0" y="connsiteY0"/>
                  </a:cxn>
                  <a:cxn ang="0">
                    <a:pos x="connsiteX1" y="connsiteY1"/>
                  </a:cxn>
                </a:cxnLst>
                <a:rect l="l" t="t" r="r" b="b"/>
                <a:pathLst>
                  <a:path w="12005" h="24152">
                    <a:moveTo>
                      <a:pt x="10" y="3"/>
                    </a:moveTo>
                    <a:lnTo>
                      <a:pt x="10" y="2415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9" name="Freeform: Shape 518">
                <a:extLst>
                  <a:ext uri="{FF2B5EF4-FFF2-40B4-BE49-F238E27FC236}">
                    <a16:creationId xmlns:a16="http://schemas.microsoft.com/office/drawing/2014/main" id="{6F863455-D450-4E1B-BE68-1F5CF27D5DCD}"/>
                  </a:ext>
                </a:extLst>
              </p:cNvPr>
              <p:cNvSpPr/>
              <p:nvPr/>
            </p:nvSpPr>
            <p:spPr>
              <a:xfrm>
                <a:off x="5667487" y="1723929"/>
                <a:ext cx="23050" cy="12579"/>
              </a:xfrm>
              <a:custGeom>
                <a:avLst/>
                <a:gdLst>
                  <a:gd name="connsiteX0" fmla="*/ 23060 w 23050"/>
                  <a:gd name="connsiteY0" fmla="*/ 3 h 12579"/>
                  <a:gd name="connsiteX1" fmla="*/ 10 w 23050"/>
                  <a:gd name="connsiteY1" fmla="*/ 3 h 12579"/>
                </a:gdLst>
                <a:ahLst/>
                <a:cxnLst>
                  <a:cxn ang="0">
                    <a:pos x="connsiteX0" y="connsiteY0"/>
                  </a:cxn>
                  <a:cxn ang="0">
                    <a:pos x="connsiteX1" y="connsiteY1"/>
                  </a:cxn>
                </a:cxnLst>
                <a:rect l="l" t="t" r="r" b="b"/>
                <a:pathLst>
                  <a:path w="23050" h="12579">
                    <a:moveTo>
                      <a:pt x="23060" y="3"/>
                    </a:moveTo>
                    <a:lnTo>
                      <a:pt x="10" y="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7" name="Graphic 892">
              <a:extLst>
                <a:ext uri="{FF2B5EF4-FFF2-40B4-BE49-F238E27FC236}">
                  <a16:creationId xmlns:a16="http://schemas.microsoft.com/office/drawing/2014/main" id="{7635A492-1473-47D9-AFE9-8B0AFF11CAA8}"/>
                </a:ext>
              </a:extLst>
            </p:cNvPr>
            <p:cNvGrpSpPr/>
            <p:nvPr/>
          </p:nvGrpSpPr>
          <p:grpSpPr>
            <a:xfrm>
              <a:off x="5665042" y="1717558"/>
              <a:ext cx="43200" cy="43200"/>
              <a:chOff x="5674570" y="1746069"/>
              <a:chExt cx="23050" cy="24152"/>
            </a:xfrm>
          </p:grpSpPr>
          <p:sp>
            <p:nvSpPr>
              <p:cNvPr id="516" name="Freeform: Shape 515">
                <a:extLst>
                  <a:ext uri="{FF2B5EF4-FFF2-40B4-BE49-F238E27FC236}">
                    <a16:creationId xmlns:a16="http://schemas.microsoft.com/office/drawing/2014/main" id="{6BDC65C6-810F-4F8C-93CD-CE60C63BE752}"/>
                  </a:ext>
                </a:extLst>
              </p:cNvPr>
              <p:cNvSpPr/>
              <p:nvPr/>
            </p:nvSpPr>
            <p:spPr>
              <a:xfrm>
                <a:off x="5686095" y="1746069"/>
                <a:ext cx="12005" cy="24152"/>
              </a:xfrm>
              <a:custGeom>
                <a:avLst/>
                <a:gdLst>
                  <a:gd name="connsiteX0" fmla="*/ 10 w 12005"/>
                  <a:gd name="connsiteY0" fmla="*/ 5 h 24152"/>
                  <a:gd name="connsiteX1" fmla="*/ 10 w 12005"/>
                  <a:gd name="connsiteY1" fmla="*/ 24158 h 24152"/>
                </a:gdLst>
                <a:ahLst/>
                <a:cxnLst>
                  <a:cxn ang="0">
                    <a:pos x="connsiteX0" y="connsiteY0"/>
                  </a:cxn>
                  <a:cxn ang="0">
                    <a:pos x="connsiteX1" y="connsiteY1"/>
                  </a:cxn>
                </a:cxnLst>
                <a:rect l="l" t="t" r="r" b="b"/>
                <a:pathLst>
                  <a:path w="12005" h="24152">
                    <a:moveTo>
                      <a:pt x="10" y="5"/>
                    </a:moveTo>
                    <a:lnTo>
                      <a:pt x="10" y="241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7" name="Freeform: Shape 516">
                <a:extLst>
                  <a:ext uri="{FF2B5EF4-FFF2-40B4-BE49-F238E27FC236}">
                    <a16:creationId xmlns:a16="http://schemas.microsoft.com/office/drawing/2014/main" id="{71A0224D-E138-456C-A3C2-7BD44483E544}"/>
                  </a:ext>
                </a:extLst>
              </p:cNvPr>
              <p:cNvSpPr/>
              <p:nvPr/>
            </p:nvSpPr>
            <p:spPr>
              <a:xfrm>
                <a:off x="5674570" y="1758145"/>
                <a:ext cx="23050" cy="12579"/>
              </a:xfrm>
              <a:custGeom>
                <a:avLst/>
                <a:gdLst>
                  <a:gd name="connsiteX0" fmla="*/ 23061 w 23050"/>
                  <a:gd name="connsiteY0" fmla="*/ 5 h 12579"/>
                  <a:gd name="connsiteX1" fmla="*/ 10 w 23050"/>
                  <a:gd name="connsiteY1" fmla="*/ 5 h 12579"/>
                </a:gdLst>
                <a:ahLst/>
                <a:cxnLst>
                  <a:cxn ang="0">
                    <a:pos x="connsiteX0" y="connsiteY0"/>
                  </a:cxn>
                  <a:cxn ang="0">
                    <a:pos x="connsiteX1" y="connsiteY1"/>
                  </a:cxn>
                </a:cxnLst>
                <a:rect l="l" t="t" r="r" b="b"/>
                <a:pathLst>
                  <a:path w="23050" h="12579">
                    <a:moveTo>
                      <a:pt x="23061" y="5"/>
                    </a:moveTo>
                    <a:lnTo>
                      <a:pt x="10"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8" name="Graphic 892">
              <a:extLst>
                <a:ext uri="{FF2B5EF4-FFF2-40B4-BE49-F238E27FC236}">
                  <a16:creationId xmlns:a16="http://schemas.microsoft.com/office/drawing/2014/main" id="{82EDBAEB-7AA6-4A47-A42E-4C37954458BE}"/>
                </a:ext>
              </a:extLst>
            </p:cNvPr>
            <p:cNvGrpSpPr/>
            <p:nvPr/>
          </p:nvGrpSpPr>
          <p:grpSpPr>
            <a:xfrm>
              <a:off x="5678488" y="1735414"/>
              <a:ext cx="43200" cy="43200"/>
              <a:chOff x="5688016" y="1765064"/>
              <a:chExt cx="23050" cy="24152"/>
            </a:xfrm>
          </p:grpSpPr>
          <p:sp>
            <p:nvSpPr>
              <p:cNvPr id="514" name="Freeform: Shape 513">
                <a:extLst>
                  <a:ext uri="{FF2B5EF4-FFF2-40B4-BE49-F238E27FC236}">
                    <a16:creationId xmlns:a16="http://schemas.microsoft.com/office/drawing/2014/main" id="{247EBAD5-5EBB-4466-A90A-14D1430B07B4}"/>
                  </a:ext>
                </a:extLst>
              </p:cNvPr>
              <p:cNvSpPr/>
              <p:nvPr/>
            </p:nvSpPr>
            <p:spPr>
              <a:xfrm>
                <a:off x="5699541" y="1765064"/>
                <a:ext cx="12005" cy="24152"/>
              </a:xfrm>
              <a:custGeom>
                <a:avLst/>
                <a:gdLst>
                  <a:gd name="connsiteX0" fmla="*/ 11 w 12005"/>
                  <a:gd name="connsiteY0" fmla="*/ 7 h 24152"/>
                  <a:gd name="connsiteX1" fmla="*/ 11 w 12005"/>
                  <a:gd name="connsiteY1" fmla="*/ 24159 h 24152"/>
                </a:gdLst>
                <a:ahLst/>
                <a:cxnLst>
                  <a:cxn ang="0">
                    <a:pos x="connsiteX0" y="connsiteY0"/>
                  </a:cxn>
                  <a:cxn ang="0">
                    <a:pos x="connsiteX1" y="connsiteY1"/>
                  </a:cxn>
                </a:cxnLst>
                <a:rect l="l" t="t" r="r" b="b"/>
                <a:pathLst>
                  <a:path w="12005" h="24152">
                    <a:moveTo>
                      <a:pt x="11" y="7"/>
                    </a:moveTo>
                    <a:lnTo>
                      <a:pt x="11" y="2415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5" name="Freeform: Shape 514">
                <a:extLst>
                  <a:ext uri="{FF2B5EF4-FFF2-40B4-BE49-F238E27FC236}">
                    <a16:creationId xmlns:a16="http://schemas.microsoft.com/office/drawing/2014/main" id="{9E1CE4B2-6954-42F3-9570-48B7F0FFA989}"/>
                  </a:ext>
                </a:extLst>
              </p:cNvPr>
              <p:cNvSpPr/>
              <p:nvPr/>
            </p:nvSpPr>
            <p:spPr>
              <a:xfrm>
                <a:off x="5688016" y="1777140"/>
                <a:ext cx="23050" cy="12579"/>
              </a:xfrm>
              <a:custGeom>
                <a:avLst/>
                <a:gdLst>
                  <a:gd name="connsiteX0" fmla="*/ 23062 w 23050"/>
                  <a:gd name="connsiteY0" fmla="*/ 7 h 12579"/>
                  <a:gd name="connsiteX1" fmla="*/ 11 w 23050"/>
                  <a:gd name="connsiteY1" fmla="*/ 7 h 12579"/>
                </a:gdLst>
                <a:ahLst/>
                <a:cxnLst>
                  <a:cxn ang="0">
                    <a:pos x="connsiteX0" y="connsiteY0"/>
                  </a:cxn>
                  <a:cxn ang="0">
                    <a:pos x="connsiteX1" y="connsiteY1"/>
                  </a:cxn>
                </a:cxnLst>
                <a:rect l="l" t="t" r="r" b="b"/>
                <a:pathLst>
                  <a:path w="23050" h="12579">
                    <a:moveTo>
                      <a:pt x="23062" y="7"/>
                    </a:moveTo>
                    <a:lnTo>
                      <a:pt x="11" y="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9" name="Graphic 892">
              <a:extLst>
                <a:ext uri="{FF2B5EF4-FFF2-40B4-BE49-F238E27FC236}">
                  <a16:creationId xmlns:a16="http://schemas.microsoft.com/office/drawing/2014/main" id="{166E2DFB-8ECB-4525-8546-CC95F432A55A}"/>
                </a:ext>
              </a:extLst>
            </p:cNvPr>
            <p:cNvGrpSpPr/>
            <p:nvPr/>
          </p:nvGrpSpPr>
          <p:grpSpPr>
            <a:xfrm>
              <a:off x="5699738" y="1749960"/>
              <a:ext cx="43200" cy="43200"/>
              <a:chOff x="5709266" y="1780537"/>
              <a:chExt cx="23050" cy="24152"/>
            </a:xfrm>
          </p:grpSpPr>
          <p:sp>
            <p:nvSpPr>
              <p:cNvPr id="512" name="Freeform: Shape 511">
                <a:extLst>
                  <a:ext uri="{FF2B5EF4-FFF2-40B4-BE49-F238E27FC236}">
                    <a16:creationId xmlns:a16="http://schemas.microsoft.com/office/drawing/2014/main" id="{6E0BB7C5-3FE0-44A0-8E7A-6E6818B7111E}"/>
                  </a:ext>
                </a:extLst>
              </p:cNvPr>
              <p:cNvSpPr/>
              <p:nvPr/>
            </p:nvSpPr>
            <p:spPr>
              <a:xfrm>
                <a:off x="5720791" y="1780537"/>
                <a:ext cx="12005" cy="24152"/>
              </a:xfrm>
              <a:custGeom>
                <a:avLst/>
                <a:gdLst>
                  <a:gd name="connsiteX0" fmla="*/ 13 w 12005"/>
                  <a:gd name="connsiteY0" fmla="*/ 8 h 24152"/>
                  <a:gd name="connsiteX1" fmla="*/ 13 w 12005"/>
                  <a:gd name="connsiteY1" fmla="*/ 24161 h 24152"/>
                </a:gdLst>
                <a:ahLst/>
                <a:cxnLst>
                  <a:cxn ang="0">
                    <a:pos x="connsiteX0" y="connsiteY0"/>
                  </a:cxn>
                  <a:cxn ang="0">
                    <a:pos x="connsiteX1" y="connsiteY1"/>
                  </a:cxn>
                </a:cxnLst>
                <a:rect l="l" t="t" r="r" b="b"/>
                <a:pathLst>
                  <a:path w="12005" h="24152">
                    <a:moveTo>
                      <a:pt x="13" y="8"/>
                    </a:moveTo>
                    <a:lnTo>
                      <a:pt x="13" y="2416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3" name="Freeform: Shape 512">
                <a:extLst>
                  <a:ext uri="{FF2B5EF4-FFF2-40B4-BE49-F238E27FC236}">
                    <a16:creationId xmlns:a16="http://schemas.microsoft.com/office/drawing/2014/main" id="{47F3CEEC-EB10-4F6B-A90F-BAF8C82C2DC6}"/>
                  </a:ext>
                </a:extLst>
              </p:cNvPr>
              <p:cNvSpPr/>
              <p:nvPr/>
            </p:nvSpPr>
            <p:spPr>
              <a:xfrm>
                <a:off x="5709266" y="1792613"/>
                <a:ext cx="23050" cy="12579"/>
              </a:xfrm>
              <a:custGeom>
                <a:avLst/>
                <a:gdLst>
                  <a:gd name="connsiteX0" fmla="*/ 23064 w 23050"/>
                  <a:gd name="connsiteY0" fmla="*/ 8 h 12579"/>
                  <a:gd name="connsiteX1" fmla="*/ 13 w 23050"/>
                  <a:gd name="connsiteY1" fmla="*/ 8 h 12579"/>
                </a:gdLst>
                <a:ahLst/>
                <a:cxnLst>
                  <a:cxn ang="0">
                    <a:pos x="connsiteX0" y="connsiteY0"/>
                  </a:cxn>
                  <a:cxn ang="0">
                    <a:pos x="connsiteX1" y="connsiteY1"/>
                  </a:cxn>
                </a:cxnLst>
                <a:rect l="l" t="t" r="r" b="b"/>
                <a:pathLst>
                  <a:path w="23050" h="12579">
                    <a:moveTo>
                      <a:pt x="23064" y="8"/>
                    </a:moveTo>
                    <a:lnTo>
                      <a:pt x="13" y="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0" name="Graphic 892">
              <a:extLst>
                <a:ext uri="{FF2B5EF4-FFF2-40B4-BE49-F238E27FC236}">
                  <a16:creationId xmlns:a16="http://schemas.microsoft.com/office/drawing/2014/main" id="{23E5A480-4D2A-4F05-BEA0-92C615DA1BFB}"/>
                </a:ext>
              </a:extLst>
            </p:cNvPr>
            <p:cNvGrpSpPr/>
            <p:nvPr/>
          </p:nvGrpSpPr>
          <p:grpSpPr>
            <a:xfrm>
              <a:off x="5707901" y="1766515"/>
              <a:ext cx="43200" cy="43200"/>
              <a:chOff x="5717429" y="1798148"/>
              <a:chExt cx="23050" cy="24152"/>
            </a:xfrm>
          </p:grpSpPr>
          <p:sp>
            <p:nvSpPr>
              <p:cNvPr id="510" name="Freeform: Shape 509">
                <a:extLst>
                  <a:ext uri="{FF2B5EF4-FFF2-40B4-BE49-F238E27FC236}">
                    <a16:creationId xmlns:a16="http://schemas.microsoft.com/office/drawing/2014/main" id="{3F419AD8-822B-4369-BCCD-C0D2FA7593B2}"/>
                  </a:ext>
                </a:extLst>
              </p:cNvPr>
              <p:cNvSpPr/>
              <p:nvPr/>
            </p:nvSpPr>
            <p:spPr>
              <a:xfrm>
                <a:off x="5728955" y="1798148"/>
                <a:ext cx="12005" cy="24152"/>
              </a:xfrm>
              <a:custGeom>
                <a:avLst/>
                <a:gdLst>
                  <a:gd name="connsiteX0" fmla="*/ 14 w 12005"/>
                  <a:gd name="connsiteY0" fmla="*/ 10 h 24152"/>
                  <a:gd name="connsiteX1" fmla="*/ 14 w 12005"/>
                  <a:gd name="connsiteY1" fmla="*/ 24162 h 24152"/>
                </a:gdLst>
                <a:ahLst/>
                <a:cxnLst>
                  <a:cxn ang="0">
                    <a:pos x="connsiteX0" y="connsiteY0"/>
                  </a:cxn>
                  <a:cxn ang="0">
                    <a:pos x="connsiteX1" y="connsiteY1"/>
                  </a:cxn>
                </a:cxnLst>
                <a:rect l="l" t="t" r="r" b="b"/>
                <a:pathLst>
                  <a:path w="12005" h="24152">
                    <a:moveTo>
                      <a:pt x="14" y="10"/>
                    </a:moveTo>
                    <a:lnTo>
                      <a:pt x="14" y="241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1" name="Freeform: Shape 510">
                <a:extLst>
                  <a:ext uri="{FF2B5EF4-FFF2-40B4-BE49-F238E27FC236}">
                    <a16:creationId xmlns:a16="http://schemas.microsoft.com/office/drawing/2014/main" id="{CED874CE-F749-4F4B-84BE-84A7A59A5706}"/>
                  </a:ext>
                </a:extLst>
              </p:cNvPr>
              <p:cNvSpPr/>
              <p:nvPr/>
            </p:nvSpPr>
            <p:spPr>
              <a:xfrm>
                <a:off x="5717429" y="1810224"/>
                <a:ext cx="23050" cy="12579"/>
              </a:xfrm>
              <a:custGeom>
                <a:avLst/>
                <a:gdLst>
                  <a:gd name="connsiteX0" fmla="*/ 23064 w 23050"/>
                  <a:gd name="connsiteY0" fmla="*/ 10 h 12579"/>
                  <a:gd name="connsiteX1" fmla="*/ 14 w 23050"/>
                  <a:gd name="connsiteY1" fmla="*/ 10 h 12579"/>
                </a:gdLst>
                <a:ahLst/>
                <a:cxnLst>
                  <a:cxn ang="0">
                    <a:pos x="connsiteX0" y="connsiteY0"/>
                  </a:cxn>
                  <a:cxn ang="0">
                    <a:pos x="connsiteX1" y="connsiteY1"/>
                  </a:cxn>
                </a:cxnLst>
                <a:rect l="l" t="t" r="r" b="b"/>
                <a:pathLst>
                  <a:path w="23050" h="12579">
                    <a:moveTo>
                      <a:pt x="23064" y="10"/>
                    </a:moveTo>
                    <a:lnTo>
                      <a:pt x="14" y="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1" name="Graphic 892">
              <a:extLst>
                <a:ext uri="{FF2B5EF4-FFF2-40B4-BE49-F238E27FC236}">
                  <a16:creationId xmlns:a16="http://schemas.microsoft.com/office/drawing/2014/main" id="{066884E0-BCA2-4C3B-8387-00FAF08E2EB9}"/>
                </a:ext>
              </a:extLst>
            </p:cNvPr>
            <p:cNvGrpSpPr/>
            <p:nvPr/>
          </p:nvGrpSpPr>
          <p:grpSpPr>
            <a:xfrm>
              <a:off x="5721468" y="1782243"/>
              <a:ext cx="43200" cy="43200"/>
              <a:chOff x="5730996" y="1814879"/>
              <a:chExt cx="23050" cy="24152"/>
            </a:xfrm>
          </p:grpSpPr>
          <p:sp>
            <p:nvSpPr>
              <p:cNvPr id="508" name="Freeform: Shape 507">
                <a:extLst>
                  <a:ext uri="{FF2B5EF4-FFF2-40B4-BE49-F238E27FC236}">
                    <a16:creationId xmlns:a16="http://schemas.microsoft.com/office/drawing/2014/main" id="{1BBB47FD-4B2B-4F3B-AE34-6B32D103B11D}"/>
                  </a:ext>
                </a:extLst>
              </p:cNvPr>
              <p:cNvSpPr/>
              <p:nvPr/>
            </p:nvSpPr>
            <p:spPr>
              <a:xfrm>
                <a:off x="5742521" y="1814879"/>
                <a:ext cx="12005" cy="24152"/>
              </a:xfrm>
              <a:custGeom>
                <a:avLst/>
                <a:gdLst>
                  <a:gd name="connsiteX0" fmla="*/ 15 w 12005"/>
                  <a:gd name="connsiteY0" fmla="*/ 11 h 24152"/>
                  <a:gd name="connsiteX1" fmla="*/ 15 w 12005"/>
                  <a:gd name="connsiteY1" fmla="*/ 24163 h 24152"/>
                </a:gdLst>
                <a:ahLst/>
                <a:cxnLst>
                  <a:cxn ang="0">
                    <a:pos x="connsiteX0" y="connsiteY0"/>
                  </a:cxn>
                  <a:cxn ang="0">
                    <a:pos x="connsiteX1" y="connsiteY1"/>
                  </a:cxn>
                </a:cxnLst>
                <a:rect l="l" t="t" r="r" b="b"/>
                <a:pathLst>
                  <a:path w="12005" h="24152">
                    <a:moveTo>
                      <a:pt x="15" y="11"/>
                    </a:moveTo>
                    <a:lnTo>
                      <a:pt x="15" y="2416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9" name="Freeform: Shape 508">
                <a:extLst>
                  <a:ext uri="{FF2B5EF4-FFF2-40B4-BE49-F238E27FC236}">
                    <a16:creationId xmlns:a16="http://schemas.microsoft.com/office/drawing/2014/main" id="{56CF1426-E423-4EB0-B60E-7AE016A00CC9}"/>
                  </a:ext>
                </a:extLst>
              </p:cNvPr>
              <p:cNvSpPr/>
              <p:nvPr/>
            </p:nvSpPr>
            <p:spPr>
              <a:xfrm>
                <a:off x="5730996" y="1826955"/>
                <a:ext cx="23050" cy="12579"/>
              </a:xfrm>
              <a:custGeom>
                <a:avLst/>
                <a:gdLst>
                  <a:gd name="connsiteX0" fmla="*/ 23065 w 23050"/>
                  <a:gd name="connsiteY0" fmla="*/ 11 h 12579"/>
                  <a:gd name="connsiteX1" fmla="*/ 15 w 23050"/>
                  <a:gd name="connsiteY1" fmla="*/ 11 h 12579"/>
                </a:gdLst>
                <a:ahLst/>
                <a:cxnLst>
                  <a:cxn ang="0">
                    <a:pos x="connsiteX0" y="connsiteY0"/>
                  </a:cxn>
                  <a:cxn ang="0">
                    <a:pos x="connsiteX1" y="connsiteY1"/>
                  </a:cxn>
                </a:cxnLst>
                <a:rect l="l" t="t" r="r" b="b"/>
                <a:pathLst>
                  <a:path w="23050" h="12579">
                    <a:moveTo>
                      <a:pt x="23065" y="11"/>
                    </a:moveTo>
                    <a:lnTo>
                      <a:pt x="15" y="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2" name="Graphic 892">
              <a:extLst>
                <a:ext uri="{FF2B5EF4-FFF2-40B4-BE49-F238E27FC236}">
                  <a16:creationId xmlns:a16="http://schemas.microsoft.com/office/drawing/2014/main" id="{FABCB0CB-1955-479D-88B8-4FD109E343C0}"/>
                </a:ext>
              </a:extLst>
            </p:cNvPr>
            <p:cNvGrpSpPr/>
            <p:nvPr/>
          </p:nvGrpSpPr>
          <p:grpSpPr>
            <a:xfrm>
              <a:off x="5756764" y="1798562"/>
              <a:ext cx="43200" cy="43200"/>
              <a:chOff x="5766292" y="1832238"/>
              <a:chExt cx="23050" cy="24152"/>
            </a:xfrm>
          </p:grpSpPr>
          <p:sp>
            <p:nvSpPr>
              <p:cNvPr id="506" name="Freeform: Shape 505">
                <a:extLst>
                  <a:ext uri="{FF2B5EF4-FFF2-40B4-BE49-F238E27FC236}">
                    <a16:creationId xmlns:a16="http://schemas.microsoft.com/office/drawing/2014/main" id="{A7CDFA27-FF5A-4B19-BA8D-067F6681930A}"/>
                  </a:ext>
                </a:extLst>
              </p:cNvPr>
              <p:cNvSpPr/>
              <p:nvPr/>
            </p:nvSpPr>
            <p:spPr>
              <a:xfrm>
                <a:off x="5777817" y="1832238"/>
                <a:ext cx="12005" cy="24152"/>
              </a:xfrm>
              <a:custGeom>
                <a:avLst/>
                <a:gdLst>
                  <a:gd name="connsiteX0" fmla="*/ 18 w 12005"/>
                  <a:gd name="connsiteY0" fmla="*/ 12 h 24152"/>
                  <a:gd name="connsiteX1" fmla="*/ 18 w 12005"/>
                  <a:gd name="connsiteY1" fmla="*/ 24165 h 24152"/>
                </a:gdLst>
                <a:ahLst/>
                <a:cxnLst>
                  <a:cxn ang="0">
                    <a:pos x="connsiteX0" y="connsiteY0"/>
                  </a:cxn>
                  <a:cxn ang="0">
                    <a:pos x="connsiteX1" y="connsiteY1"/>
                  </a:cxn>
                </a:cxnLst>
                <a:rect l="l" t="t" r="r" b="b"/>
                <a:pathLst>
                  <a:path w="12005" h="24152">
                    <a:moveTo>
                      <a:pt x="18" y="12"/>
                    </a:moveTo>
                    <a:lnTo>
                      <a:pt x="18" y="2416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7" name="Freeform: Shape 506">
                <a:extLst>
                  <a:ext uri="{FF2B5EF4-FFF2-40B4-BE49-F238E27FC236}">
                    <a16:creationId xmlns:a16="http://schemas.microsoft.com/office/drawing/2014/main" id="{E7DFF66F-F5E1-43C7-800D-FCFA5671FBAB}"/>
                  </a:ext>
                </a:extLst>
              </p:cNvPr>
              <p:cNvSpPr/>
              <p:nvPr/>
            </p:nvSpPr>
            <p:spPr>
              <a:xfrm>
                <a:off x="5766292" y="1844315"/>
                <a:ext cx="23050" cy="12579"/>
              </a:xfrm>
              <a:custGeom>
                <a:avLst/>
                <a:gdLst>
                  <a:gd name="connsiteX0" fmla="*/ 23068 w 23050"/>
                  <a:gd name="connsiteY0" fmla="*/ 12 h 12579"/>
                  <a:gd name="connsiteX1" fmla="*/ 18 w 23050"/>
                  <a:gd name="connsiteY1" fmla="*/ 12 h 12579"/>
                </a:gdLst>
                <a:ahLst/>
                <a:cxnLst>
                  <a:cxn ang="0">
                    <a:pos x="connsiteX0" y="connsiteY0"/>
                  </a:cxn>
                  <a:cxn ang="0">
                    <a:pos x="connsiteX1" y="connsiteY1"/>
                  </a:cxn>
                </a:cxnLst>
                <a:rect l="l" t="t" r="r" b="b"/>
                <a:pathLst>
                  <a:path w="23050" h="12579">
                    <a:moveTo>
                      <a:pt x="23068" y="12"/>
                    </a:moveTo>
                    <a:lnTo>
                      <a:pt x="18"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3" name="Graphic 892">
              <a:extLst>
                <a:ext uri="{FF2B5EF4-FFF2-40B4-BE49-F238E27FC236}">
                  <a16:creationId xmlns:a16="http://schemas.microsoft.com/office/drawing/2014/main" id="{C05A992E-1D65-45DC-9BF2-EDFF287A2A86}"/>
                </a:ext>
              </a:extLst>
            </p:cNvPr>
            <p:cNvGrpSpPr/>
            <p:nvPr/>
          </p:nvGrpSpPr>
          <p:grpSpPr>
            <a:xfrm>
              <a:off x="5756764" y="1814881"/>
              <a:ext cx="43200" cy="43200"/>
              <a:chOff x="5766292" y="1849598"/>
              <a:chExt cx="23050" cy="24152"/>
            </a:xfrm>
          </p:grpSpPr>
          <p:sp>
            <p:nvSpPr>
              <p:cNvPr id="504" name="Freeform: Shape 503">
                <a:extLst>
                  <a:ext uri="{FF2B5EF4-FFF2-40B4-BE49-F238E27FC236}">
                    <a16:creationId xmlns:a16="http://schemas.microsoft.com/office/drawing/2014/main" id="{34E9F214-792C-4DD4-A7D8-11881F22FAF6}"/>
                  </a:ext>
                </a:extLst>
              </p:cNvPr>
              <p:cNvSpPr/>
              <p:nvPr/>
            </p:nvSpPr>
            <p:spPr>
              <a:xfrm>
                <a:off x="5777817" y="1849598"/>
                <a:ext cx="12005" cy="24152"/>
              </a:xfrm>
              <a:custGeom>
                <a:avLst/>
                <a:gdLst>
                  <a:gd name="connsiteX0" fmla="*/ 18 w 12005"/>
                  <a:gd name="connsiteY0" fmla="*/ 14 h 24152"/>
                  <a:gd name="connsiteX1" fmla="*/ 18 w 12005"/>
                  <a:gd name="connsiteY1" fmla="*/ 24166 h 24152"/>
                </a:gdLst>
                <a:ahLst/>
                <a:cxnLst>
                  <a:cxn ang="0">
                    <a:pos x="connsiteX0" y="connsiteY0"/>
                  </a:cxn>
                  <a:cxn ang="0">
                    <a:pos x="connsiteX1" y="connsiteY1"/>
                  </a:cxn>
                </a:cxnLst>
                <a:rect l="l" t="t" r="r" b="b"/>
                <a:pathLst>
                  <a:path w="12005" h="24152">
                    <a:moveTo>
                      <a:pt x="18" y="14"/>
                    </a:moveTo>
                    <a:lnTo>
                      <a:pt x="18" y="2416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5" name="Freeform: Shape 504">
                <a:extLst>
                  <a:ext uri="{FF2B5EF4-FFF2-40B4-BE49-F238E27FC236}">
                    <a16:creationId xmlns:a16="http://schemas.microsoft.com/office/drawing/2014/main" id="{095F10B1-DD18-41F0-8A93-093FAF857C9B}"/>
                  </a:ext>
                </a:extLst>
              </p:cNvPr>
              <p:cNvSpPr/>
              <p:nvPr/>
            </p:nvSpPr>
            <p:spPr>
              <a:xfrm>
                <a:off x="5766292" y="1861674"/>
                <a:ext cx="23050" cy="12579"/>
              </a:xfrm>
              <a:custGeom>
                <a:avLst/>
                <a:gdLst>
                  <a:gd name="connsiteX0" fmla="*/ 23068 w 23050"/>
                  <a:gd name="connsiteY0" fmla="*/ 14 h 12579"/>
                  <a:gd name="connsiteX1" fmla="*/ 18 w 23050"/>
                  <a:gd name="connsiteY1" fmla="*/ 14 h 12579"/>
                </a:gdLst>
                <a:ahLst/>
                <a:cxnLst>
                  <a:cxn ang="0">
                    <a:pos x="connsiteX0" y="connsiteY0"/>
                  </a:cxn>
                  <a:cxn ang="0">
                    <a:pos x="connsiteX1" y="connsiteY1"/>
                  </a:cxn>
                </a:cxnLst>
                <a:rect l="l" t="t" r="r" b="b"/>
                <a:pathLst>
                  <a:path w="23050" h="12579">
                    <a:moveTo>
                      <a:pt x="23068" y="14"/>
                    </a:moveTo>
                    <a:lnTo>
                      <a:pt x="18"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4" name="Graphic 892">
              <a:extLst>
                <a:ext uri="{FF2B5EF4-FFF2-40B4-BE49-F238E27FC236}">
                  <a16:creationId xmlns:a16="http://schemas.microsoft.com/office/drawing/2014/main" id="{2E21312E-1DA6-4EA0-AF42-1148FF93543A}"/>
                </a:ext>
              </a:extLst>
            </p:cNvPr>
            <p:cNvGrpSpPr/>
            <p:nvPr/>
          </p:nvGrpSpPr>
          <p:grpSpPr>
            <a:xfrm>
              <a:off x="5770450" y="1830964"/>
              <a:ext cx="43200" cy="43200"/>
              <a:chOff x="5779978" y="1866706"/>
              <a:chExt cx="23050" cy="24152"/>
            </a:xfrm>
          </p:grpSpPr>
          <p:sp>
            <p:nvSpPr>
              <p:cNvPr id="502" name="Freeform: Shape 501">
                <a:extLst>
                  <a:ext uri="{FF2B5EF4-FFF2-40B4-BE49-F238E27FC236}">
                    <a16:creationId xmlns:a16="http://schemas.microsoft.com/office/drawing/2014/main" id="{FE2E2226-8814-47DF-A9FE-CACE09CAF78D}"/>
                  </a:ext>
                </a:extLst>
              </p:cNvPr>
              <p:cNvSpPr/>
              <p:nvPr/>
            </p:nvSpPr>
            <p:spPr>
              <a:xfrm>
                <a:off x="5791503" y="1866706"/>
                <a:ext cx="12005" cy="24152"/>
              </a:xfrm>
              <a:custGeom>
                <a:avLst/>
                <a:gdLst>
                  <a:gd name="connsiteX0" fmla="*/ 19 w 12005"/>
                  <a:gd name="connsiteY0" fmla="*/ 15 h 24152"/>
                  <a:gd name="connsiteX1" fmla="*/ 19 w 12005"/>
                  <a:gd name="connsiteY1" fmla="*/ 24168 h 24152"/>
                </a:gdLst>
                <a:ahLst/>
                <a:cxnLst>
                  <a:cxn ang="0">
                    <a:pos x="connsiteX0" y="connsiteY0"/>
                  </a:cxn>
                  <a:cxn ang="0">
                    <a:pos x="connsiteX1" y="connsiteY1"/>
                  </a:cxn>
                </a:cxnLst>
                <a:rect l="l" t="t" r="r" b="b"/>
                <a:pathLst>
                  <a:path w="12005" h="24152">
                    <a:moveTo>
                      <a:pt x="19" y="15"/>
                    </a:moveTo>
                    <a:lnTo>
                      <a:pt x="19" y="2416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3" name="Freeform: Shape 502">
                <a:extLst>
                  <a:ext uri="{FF2B5EF4-FFF2-40B4-BE49-F238E27FC236}">
                    <a16:creationId xmlns:a16="http://schemas.microsoft.com/office/drawing/2014/main" id="{3327FA93-A303-46AE-9F80-8F1916C9EB1E}"/>
                  </a:ext>
                </a:extLst>
              </p:cNvPr>
              <p:cNvSpPr/>
              <p:nvPr/>
            </p:nvSpPr>
            <p:spPr>
              <a:xfrm>
                <a:off x="5779978" y="1878782"/>
                <a:ext cx="23050" cy="12579"/>
              </a:xfrm>
              <a:custGeom>
                <a:avLst/>
                <a:gdLst>
                  <a:gd name="connsiteX0" fmla="*/ 23069 w 23050"/>
                  <a:gd name="connsiteY0" fmla="*/ 15 h 12579"/>
                  <a:gd name="connsiteX1" fmla="*/ 19 w 23050"/>
                  <a:gd name="connsiteY1" fmla="*/ 15 h 12579"/>
                </a:gdLst>
                <a:ahLst/>
                <a:cxnLst>
                  <a:cxn ang="0">
                    <a:pos x="connsiteX0" y="connsiteY0"/>
                  </a:cxn>
                  <a:cxn ang="0">
                    <a:pos x="connsiteX1" y="connsiteY1"/>
                  </a:cxn>
                </a:cxnLst>
                <a:rect l="l" t="t" r="r" b="b"/>
                <a:pathLst>
                  <a:path w="23050" h="12579">
                    <a:moveTo>
                      <a:pt x="23069" y="15"/>
                    </a:moveTo>
                    <a:lnTo>
                      <a:pt x="19" y="1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5" name="Graphic 892">
              <a:extLst>
                <a:ext uri="{FF2B5EF4-FFF2-40B4-BE49-F238E27FC236}">
                  <a16:creationId xmlns:a16="http://schemas.microsoft.com/office/drawing/2014/main" id="{B48F8695-339B-4D56-BF34-07FEF6D5BD9D}"/>
                </a:ext>
              </a:extLst>
            </p:cNvPr>
            <p:cNvGrpSpPr/>
            <p:nvPr/>
          </p:nvGrpSpPr>
          <p:grpSpPr>
            <a:xfrm>
              <a:off x="5799023" y="1830964"/>
              <a:ext cx="43200" cy="43200"/>
              <a:chOff x="5808551" y="1866706"/>
              <a:chExt cx="23050" cy="24152"/>
            </a:xfrm>
          </p:grpSpPr>
          <p:sp>
            <p:nvSpPr>
              <p:cNvPr id="500" name="Freeform: Shape 499">
                <a:extLst>
                  <a:ext uri="{FF2B5EF4-FFF2-40B4-BE49-F238E27FC236}">
                    <a16:creationId xmlns:a16="http://schemas.microsoft.com/office/drawing/2014/main" id="{E2377333-A04C-4D6D-8C24-DA5CC944D095}"/>
                  </a:ext>
                </a:extLst>
              </p:cNvPr>
              <p:cNvSpPr/>
              <p:nvPr/>
            </p:nvSpPr>
            <p:spPr>
              <a:xfrm>
                <a:off x="5820076" y="1866706"/>
                <a:ext cx="12005" cy="24152"/>
              </a:xfrm>
              <a:custGeom>
                <a:avLst/>
                <a:gdLst>
                  <a:gd name="connsiteX0" fmla="*/ 21 w 12005"/>
                  <a:gd name="connsiteY0" fmla="*/ 15 h 24152"/>
                  <a:gd name="connsiteX1" fmla="*/ 21 w 12005"/>
                  <a:gd name="connsiteY1" fmla="*/ 24168 h 24152"/>
                </a:gdLst>
                <a:ahLst/>
                <a:cxnLst>
                  <a:cxn ang="0">
                    <a:pos x="connsiteX0" y="connsiteY0"/>
                  </a:cxn>
                  <a:cxn ang="0">
                    <a:pos x="connsiteX1" y="connsiteY1"/>
                  </a:cxn>
                </a:cxnLst>
                <a:rect l="l" t="t" r="r" b="b"/>
                <a:pathLst>
                  <a:path w="12005" h="24152">
                    <a:moveTo>
                      <a:pt x="21" y="15"/>
                    </a:moveTo>
                    <a:lnTo>
                      <a:pt x="21" y="2416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1" name="Freeform: Shape 500">
                <a:extLst>
                  <a:ext uri="{FF2B5EF4-FFF2-40B4-BE49-F238E27FC236}">
                    <a16:creationId xmlns:a16="http://schemas.microsoft.com/office/drawing/2014/main" id="{1C3150B3-FACE-4290-9EAF-F47F87EE350C}"/>
                  </a:ext>
                </a:extLst>
              </p:cNvPr>
              <p:cNvSpPr/>
              <p:nvPr/>
            </p:nvSpPr>
            <p:spPr>
              <a:xfrm>
                <a:off x="5808551" y="1878782"/>
                <a:ext cx="23050" cy="12579"/>
              </a:xfrm>
              <a:custGeom>
                <a:avLst/>
                <a:gdLst>
                  <a:gd name="connsiteX0" fmla="*/ 23072 w 23050"/>
                  <a:gd name="connsiteY0" fmla="*/ 15 h 12579"/>
                  <a:gd name="connsiteX1" fmla="*/ 21 w 23050"/>
                  <a:gd name="connsiteY1" fmla="*/ 15 h 12579"/>
                </a:gdLst>
                <a:ahLst/>
                <a:cxnLst>
                  <a:cxn ang="0">
                    <a:pos x="connsiteX0" y="connsiteY0"/>
                  </a:cxn>
                  <a:cxn ang="0">
                    <a:pos x="connsiteX1" y="connsiteY1"/>
                  </a:cxn>
                </a:cxnLst>
                <a:rect l="l" t="t" r="r" b="b"/>
                <a:pathLst>
                  <a:path w="23050" h="12579">
                    <a:moveTo>
                      <a:pt x="23072" y="15"/>
                    </a:moveTo>
                    <a:lnTo>
                      <a:pt x="21" y="1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6" name="Graphic 892">
              <a:extLst>
                <a:ext uri="{FF2B5EF4-FFF2-40B4-BE49-F238E27FC236}">
                  <a16:creationId xmlns:a16="http://schemas.microsoft.com/office/drawing/2014/main" id="{00A87A34-5FD3-4572-AF0F-9AE959AC42F7}"/>
                </a:ext>
              </a:extLst>
            </p:cNvPr>
            <p:cNvGrpSpPr/>
            <p:nvPr/>
          </p:nvGrpSpPr>
          <p:grpSpPr>
            <a:xfrm>
              <a:off x="5799023" y="1847165"/>
              <a:ext cx="43200" cy="43200"/>
              <a:chOff x="5808551" y="1883940"/>
              <a:chExt cx="23050" cy="24152"/>
            </a:xfrm>
          </p:grpSpPr>
          <p:sp>
            <p:nvSpPr>
              <p:cNvPr id="498" name="Freeform: Shape 497">
                <a:extLst>
                  <a:ext uri="{FF2B5EF4-FFF2-40B4-BE49-F238E27FC236}">
                    <a16:creationId xmlns:a16="http://schemas.microsoft.com/office/drawing/2014/main" id="{5E19163E-ABF1-4D43-AE1E-B820D2A12B96}"/>
                  </a:ext>
                </a:extLst>
              </p:cNvPr>
              <p:cNvSpPr/>
              <p:nvPr/>
            </p:nvSpPr>
            <p:spPr>
              <a:xfrm>
                <a:off x="5820076" y="1883940"/>
                <a:ext cx="12005" cy="24152"/>
              </a:xfrm>
              <a:custGeom>
                <a:avLst/>
                <a:gdLst>
                  <a:gd name="connsiteX0" fmla="*/ 21 w 12005"/>
                  <a:gd name="connsiteY0" fmla="*/ 16 h 24152"/>
                  <a:gd name="connsiteX1" fmla="*/ 21 w 12005"/>
                  <a:gd name="connsiteY1" fmla="*/ 24169 h 24152"/>
                </a:gdLst>
                <a:ahLst/>
                <a:cxnLst>
                  <a:cxn ang="0">
                    <a:pos x="connsiteX0" y="connsiteY0"/>
                  </a:cxn>
                  <a:cxn ang="0">
                    <a:pos x="connsiteX1" y="connsiteY1"/>
                  </a:cxn>
                </a:cxnLst>
                <a:rect l="l" t="t" r="r" b="b"/>
                <a:pathLst>
                  <a:path w="12005" h="24152">
                    <a:moveTo>
                      <a:pt x="21" y="16"/>
                    </a:moveTo>
                    <a:lnTo>
                      <a:pt x="21" y="2416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9" name="Freeform: Shape 498">
                <a:extLst>
                  <a:ext uri="{FF2B5EF4-FFF2-40B4-BE49-F238E27FC236}">
                    <a16:creationId xmlns:a16="http://schemas.microsoft.com/office/drawing/2014/main" id="{C8D02BA0-8E7D-4D7D-B1A4-F834E3D31464}"/>
                  </a:ext>
                </a:extLst>
              </p:cNvPr>
              <p:cNvSpPr/>
              <p:nvPr/>
            </p:nvSpPr>
            <p:spPr>
              <a:xfrm>
                <a:off x="5808551" y="1896016"/>
                <a:ext cx="23050" cy="12579"/>
              </a:xfrm>
              <a:custGeom>
                <a:avLst/>
                <a:gdLst>
                  <a:gd name="connsiteX0" fmla="*/ 23072 w 23050"/>
                  <a:gd name="connsiteY0" fmla="*/ 16 h 12579"/>
                  <a:gd name="connsiteX1" fmla="*/ 21 w 23050"/>
                  <a:gd name="connsiteY1" fmla="*/ 16 h 12579"/>
                </a:gdLst>
                <a:ahLst/>
                <a:cxnLst>
                  <a:cxn ang="0">
                    <a:pos x="connsiteX0" y="connsiteY0"/>
                  </a:cxn>
                  <a:cxn ang="0">
                    <a:pos x="connsiteX1" y="connsiteY1"/>
                  </a:cxn>
                </a:cxnLst>
                <a:rect l="l" t="t" r="r" b="b"/>
                <a:pathLst>
                  <a:path w="23050" h="12579">
                    <a:moveTo>
                      <a:pt x="23072" y="16"/>
                    </a:moveTo>
                    <a:lnTo>
                      <a:pt x="21" y="1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7" name="Graphic 892">
              <a:extLst>
                <a:ext uri="{FF2B5EF4-FFF2-40B4-BE49-F238E27FC236}">
                  <a16:creationId xmlns:a16="http://schemas.microsoft.com/office/drawing/2014/main" id="{10D38E77-DF48-4A98-83E5-3D5C54F2F8B2}"/>
                </a:ext>
              </a:extLst>
            </p:cNvPr>
            <p:cNvGrpSpPr/>
            <p:nvPr/>
          </p:nvGrpSpPr>
          <p:grpSpPr>
            <a:xfrm>
              <a:off x="5812949" y="1879330"/>
              <a:ext cx="43200" cy="43200"/>
              <a:chOff x="5822477" y="1918156"/>
              <a:chExt cx="23050" cy="24152"/>
            </a:xfrm>
          </p:grpSpPr>
          <p:sp>
            <p:nvSpPr>
              <p:cNvPr id="496" name="Freeform: Shape 495">
                <a:extLst>
                  <a:ext uri="{FF2B5EF4-FFF2-40B4-BE49-F238E27FC236}">
                    <a16:creationId xmlns:a16="http://schemas.microsoft.com/office/drawing/2014/main" id="{85F03999-4637-4A0F-825B-3F9470AD5C2A}"/>
                  </a:ext>
                </a:extLst>
              </p:cNvPr>
              <p:cNvSpPr/>
              <p:nvPr/>
            </p:nvSpPr>
            <p:spPr>
              <a:xfrm>
                <a:off x="5834003" y="1918156"/>
                <a:ext cx="12005" cy="24152"/>
              </a:xfrm>
              <a:custGeom>
                <a:avLst/>
                <a:gdLst>
                  <a:gd name="connsiteX0" fmla="*/ 22 w 12005"/>
                  <a:gd name="connsiteY0" fmla="*/ 19 h 24152"/>
                  <a:gd name="connsiteX1" fmla="*/ 22 w 12005"/>
                  <a:gd name="connsiteY1" fmla="*/ 24172 h 24152"/>
                </a:gdLst>
                <a:ahLst/>
                <a:cxnLst>
                  <a:cxn ang="0">
                    <a:pos x="connsiteX0" y="connsiteY0"/>
                  </a:cxn>
                  <a:cxn ang="0">
                    <a:pos x="connsiteX1" y="connsiteY1"/>
                  </a:cxn>
                </a:cxnLst>
                <a:rect l="l" t="t" r="r" b="b"/>
                <a:pathLst>
                  <a:path w="12005" h="24152">
                    <a:moveTo>
                      <a:pt x="22" y="19"/>
                    </a:moveTo>
                    <a:lnTo>
                      <a:pt x="22" y="241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7" name="Freeform: Shape 496">
                <a:extLst>
                  <a:ext uri="{FF2B5EF4-FFF2-40B4-BE49-F238E27FC236}">
                    <a16:creationId xmlns:a16="http://schemas.microsoft.com/office/drawing/2014/main" id="{54597A00-2387-43C5-AEA1-6334651DFB84}"/>
                  </a:ext>
                </a:extLst>
              </p:cNvPr>
              <p:cNvSpPr/>
              <p:nvPr/>
            </p:nvSpPr>
            <p:spPr>
              <a:xfrm>
                <a:off x="5822477" y="1930232"/>
                <a:ext cx="23050" cy="12579"/>
              </a:xfrm>
              <a:custGeom>
                <a:avLst/>
                <a:gdLst>
                  <a:gd name="connsiteX0" fmla="*/ 23073 w 23050"/>
                  <a:gd name="connsiteY0" fmla="*/ 19 h 12579"/>
                  <a:gd name="connsiteX1" fmla="*/ 22 w 23050"/>
                  <a:gd name="connsiteY1" fmla="*/ 19 h 12579"/>
                </a:gdLst>
                <a:ahLst/>
                <a:cxnLst>
                  <a:cxn ang="0">
                    <a:pos x="connsiteX0" y="connsiteY0"/>
                  </a:cxn>
                  <a:cxn ang="0">
                    <a:pos x="connsiteX1" y="connsiteY1"/>
                  </a:cxn>
                </a:cxnLst>
                <a:rect l="l" t="t" r="r" b="b"/>
                <a:pathLst>
                  <a:path w="23050" h="12579">
                    <a:moveTo>
                      <a:pt x="23073" y="19"/>
                    </a:moveTo>
                    <a:lnTo>
                      <a:pt x="22"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8" name="Graphic 892">
              <a:extLst>
                <a:ext uri="{FF2B5EF4-FFF2-40B4-BE49-F238E27FC236}">
                  <a16:creationId xmlns:a16="http://schemas.microsoft.com/office/drawing/2014/main" id="{AD93DF12-6C29-40EB-ABA4-205737666619}"/>
                </a:ext>
              </a:extLst>
            </p:cNvPr>
            <p:cNvGrpSpPr/>
            <p:nvPr/>
          </p:nvGrpSpPr>
          <p:grpSpPr>
            <a:xfrm>
              <a:off x="5885222" y="1898960"/>
              <a:ext cx="43200" cy="43200"/>
              <a:chOff x="5894750" y="1939038"/>
              <a:chExt cx="23050" cy="24152"/>
            </a:xfrm>
          </p:grpSpPr>
          <p:sp>
            <p:nvSpPr>
              <p:cNvPr id="494" name="Freeform: Shape 493">
                <a:extLst>
                  <a:ext uri="{FF2B5EF4-FFF2-40B4-BE49-F238E27FC236}">
                    <a16:creationId xmlns:a16="http://schemas.microsoft.com/office/drawing/2014/main" id="{F09D9FBB-8941-4503-83C2-5B86812C67B8}"/>
                  </a:ext>
                </a:extLst>
              </p:cNvPr>
              <p:cNvSpPr/>
              <p:nvPr/>
            </p:nvSpPr>
            <p:spPr>
              <a:xfrm>
                <a:off x="5906276" y="1939038"/>
                <a:ext cx="12005" cy="24152"/>
              </a:xfrm>
              <a:custGeom>
                <a:avLst/>
                <a:gdLst>
                  <a:gd name="connsiteX0" fmla="*/ 28 w 12005"/>
                  <a:gd name="connsiteY0" fmla="*/ 21 h 24152"/>
                  <a:gd name="connsiteX1" fmla="*/ 28 w 12005"/>
                  <a:gd name="connsiteY1" fmla="*/ 24173 h 24152"/>
                </a:gdLst>
                <a:ahLst/>
                <a:cxnLst>
                  <a:cxn ang="0">
                    <a:pos x="connsiteX0" y="connsiteY0"/>
                  </a:cxn>
                  <a:cxn ang="0">
                    <a:pos x="connsiteX1" y="connsiteY1"/>
                  </a:cxn>
                </a:cxnLst>
                <a:rect l="l" t="t" r="r" b="b"/>
                <a:pathLst>
                  <a:path w="12005" h="24152">
                    <a:moveTo>
                      <a:pt x="28" y="21"/>
                    </a:moveTo>
                    <a:lnTo>
                      <a:pt x="28" y="2417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5" name="Freeform: Shape 494">
                <a:extLst>
                  <a:ext uri="{FF2B5EF4-FFF2-40B4-BE49-F238E27FC236}">
                    <a16:creationId xmlns:a16="http://schemas.microsoft.com/office/drawing/2014/main" id="{BBA22A3D-BF82-4775-8395-860BE0707A2D}"/>
                  </a:ext>
                </a:extLst>
              </p:cNvPr>
              <p:cNvSpPr/>
              <p:nvPr/>
            </p:nvSpPr>
            <p:spPr>
              <a:xfrm>
                <a:off x="5894750" y="1951114"/>
                <a:ext cx="23050" cy="12579"/>
              </a:xfrm>
              <a:custGeom>
                <a:avLst/>
                <a:gdLst>
                  <a:gd name="connsiteX0" fmla="*/ 23079 w 23050"/>
                  <a:gd name="connsiteY0" fmla="*/ 21 h 12579"/>
                  <a:gd name="connsiteX1" fmla="*/ 28 w 23050"/>
                  <a:gd name="connsiteY1" fmla="*/ 21 h 12579"/>
                </a:gdLst>
                <a:ahLst/>
                <a:cxnLst>
                  <a:cxn ang="0">
                    <a:pos x="connsiteX0" y="connsiteY0"/>
                  </a:cxn>
                  <a:cxn ang="0">
                    <a:pos x="connsiteX1" y="connsiteY1"/>
                  </a:cxn>
                </a:cxnLst>
                <a:rect l="l" t="t" r="r" b="b"/>
                <a:pathLst>
                  <a:path w="23050" h="12579">
                    <a:moveTo>
                      <a:pt x="23079" y="21"/>
                    </a:moveTo>
                    <a:lnTo>
                      <a:pt x="28" y="2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9" name="Graphic 892">
              <a:extLst>
                <a:ext uri="{FF2B5EF4-FFF2-40B4-BE49-F238E27FC236}">
                  <a16:creationId xmlns:a16="http://schemas.microsoft.com/office/drawing/2014/main" id="{2C9E3A2F-B7E2-4190-83C8-BD4C7D94174C}"/>
                </a:ext>
              </a:extLst>
            </p:cNvPr>
            <p:cNvGrpSpPr/>
            <p:nvPr/>
          </p:nvGrpSpPr>
          <p:grpSpPr>
            <a:xfrm>
              <a:off x="5983427" y="1915161"/>
              <a:ext cx="43200" cy="43200"/>
              <a:chOff x="5992955" y="1956272"/>
              <a:chExt cx="23050" cy="24152"/>
            </a:xfrm>
          </p:grpSpPr>
          <p:sp>
            <p:nvSpPr>
              <p:cNvPr id="492" name="Freeform: Shape 491">
                <a:extLst>
                  <a:ext uri="{FF2B5EF4-FFF2-40B4-BE49-F238E27FC236}">
                    <a16:creationId xmlns:a16="http://schemas.microsoft.com/office/drawing/2014/main" id="{309C99C9-1D10-40CD-8C5D-0A4D4F70B0A6}"/>
                  </a:ext>
                </a:extLst>
              </p:cNvPr>
              <p:cNvSpPr/>
              <p:nvPr/>
            </p:nvSpPr>
            <p:spPr>
              <a:xfrm>
                <a:off x="6004480" y="1956272"/>
                <a:ext cx="12005" cy="24152"/>
              </a:xfrm>
              <a:custGeom>
                <a:avLst/>
                <a:gdLst>
                  <a:gd name="connsiteX0" fmla="*/ 37 w 12005"/>
                  <a:gd name="connsiteY0" fmla="*/ 22 h 24152"/>
                  <a:gd name="connsiteX1" fmla="*/ 37 w 12005"/>
                  <a:gd name="connsiteY1" fmla="*/ 24175 h 24152"/>
                </a:gdLst>
                <a:ahLst/>
                <a:cxnLst>
                  <a:cxn ang="0">
                    <a:pos x="connsiteX0" y="connsiteY0"/>
                  </a:cxn>
                  <a:cxn ang="0">
                    <a:pos x="connsiteX1" y="connsiteY1"/>
                  </a:cxn>
                </a:cxnLst>
                <a:rect l="l" t="t" r="r" b="b"/>
                <a:pathLst>
                  <a:path w="12005" h="24152">
                    <a:moveTo>
                      <a:pt x="37" y="22"/>
                    </a:moveTo>
                    <a:lnTo>
                      <a:pt x="37" y="2417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3" name="Freeform: Shape 492">
                <a:extLst>
                  <a:ext uri="{FF2B5EF4-FFF2-40B4-BE49-F238E27FC236}">
                    <a16:creationId xmlns:a16="http://schemas.microsoft.com/office/drawing/2014/main" id="{900600B5-33CB-496C-94D1-8C523A953676}"/>
                  </a:ext>
                </a:extLst>
              </p:cNvPr>
              <p:cNvSpPr/>
              <p:nvPr/>
            </p:nvSpPr>
            <p:spPr>
              <a:xfrm>
                <a:off x="5992955" y="1968348"/>
                <a:ext cx="23050" cy="12579"/>
              </a:xfrm>
              <a:custGeom>
                <a:avLst/>
                <a:gdLst>
                  <a:gd name="connsiteX0" fmla="*/ 23087 w 23050"/>
                  <a:gd name="connsiteY0" fmla="*/ 22 h 12579"/>
                  <a:gd name="connsiteX1" fmla="*/ 37 w 23050"/>
                  <a:gd name="connsiteY1" fmla="*/ 22 h 12579"/>
                </a:gdLst>
                <a:ahLst/>
                <a:cxnLst>
                  <a:cxn ang="0">
                    <a:pos x="connsiteX0" y="connsiteY0"/>
                  </a:cxn>
                  <a:cxn ang="0">
                    <a:pos x="connsiteX1" y="connsiteY1"/>
                  </a:cxn>
                </a:cxnLst>
                <a:rect l="l" t="t" r="r" b="b"/>
                <a:pathLst>
                  <a:path w="23050" h="12579">
                    <a:moveTo>
                      <a:pt x="23087" y="22"/>
                    </a:moveTo>
                    <a:lnTo>
                      <a:pt x="37"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0" name="Graphic 892">
              <a:extLst>
                <a:ext uri="{FF2B5EF4-FFF2-40B4-BE49-F238E27FC236}">
                  <a16:creationId xmlns:a16="http://schemas.microsoft.com/office/drawing/2014/main" id="{3659B300-B87B-4925-9B50-DDCCBE34260C}"/>
                </a:ext>
              </a:extLst>
            </p:cNvPr>
            <p:cNvGrpSpPr/>
            <p:nvPr/>
          </p:nvGrpSpPr>
          <p:grpSpPr>
            <a:xfrm>
              <a:off x="5990390" y="1947444"/>
              <a:ext cx="43200" cy="43200"/>
              <a:chOff x="5999918" y="1990613"/>
              <a:chExt cx="23050" cy="24152"/>
            </a:xfrm>
          </p:grpSpPr>
          <p:sp>
            <p:nvSpPr>
              <p:cNvPr id="490" name="Freeform: Shape 489">
                <a:extLst>
                  <a:ext uri="{FF2B5EF4-FFF2-40B4-BE49-F238E27FC236}">
                    <a16:creationId xmlns:a16="http://schemas.microsoft.com/office/drawing/2014/main" id="{7FF48CD9-3825-48E8-AD10-A8CC787DE07C}"/>
                  </a:ext>
                </a:extLst>
              </p:cNvPr>
              <p:cNvSpPr/>
              <p:nvPr/>
            </p:nvSpPr>
            <p:spPr>
              <a:xfrm>
                <a:off x="6011443" y="1990613"/>
                <a:ext cx="12005" cy="24152"/>
              </a:xfrm>
              <a:custGeom>
                <a:avLst/>
                <a:gdLst>
                  <a:gd name="connsiteX0" fmla="*/ 37 w 12005"/>
                  <a:gd name="connsiteY0" fmla="*/ 25 h 24152"/>
                  <a:gd name="connsiteX1" fmla="*/ 37 w 12005"/>
                  <a:gd name="connsiteY1" fmla="*/ 24177 h 24152"/>
                </a:gdLst>
                <a:ahLst/>
                <a:cxnLst>
                  <a:cxn ang="0">
                    <a:pos x="connsiteX0" y="connsiteY0"/>
                  </a:cxn>
                  <a:cxn ang="0">
                    <a:pos x="connsiteX1" y="connsiteY1"/>
                  </a:cxn>
                </a:cxnLst>
                <a:rect l="l" t="t" r="r" b="b"/>
                <a:pathLst>
                  <a:path w="12005" h="24152">
                    <a:moveTo>
                      <a:pt x="37" y="25"/>
                    </a:moveTo>
                    <a:lnTo>
                      <a:pt x="37" y="2417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1" name="Freeform: Shape 490">
                <a:extLst>
                  <a:ext uri="{FF2B5EF4-FFF2-40B4-BE49-F238E27FC236}">
                    <a16:creationId xmlns:a16="http://schemas.microsoft.com/office/drawing/2014/main" id="{24F4DEE4-70C3-4786-B97B-E59FD9C70B27}"/>
                  </a:ext>
                </a:extLst>
              </p:cNvPr>
              <p:cNvSpPr/>
              <p:nvPr/>
            </p:nvSpPr>
            <p:spPr>
              <a:xfrm>
                <a:off x="5999918" y="2002690"/>
                <a:ext cx="23050" cy="12579"/>
              </a:xfrm>
              <a:custGeom>
                <a:avLst/>
                <a:gdLst>
                  <a:gd name="connsiteX0" fmla="*/ 23088 w 23050"/>
                  <a:gd name="connsiteY0" fmla="*/ 25 h 12579"/>
                  <a:gd name="connsiteX1" fmla="*/ 37 w 23050"/>
                  <a:gd name="connsiteY1" fmla="*/ 25 h 12579"/>
                </a:gdLst>
                <a:ahLst/>
                <a:cxnLst>
                  <a:cxn ang="0">
                    <a:pos x="connsiteX0" y="connsiteY0"/>
                  </a:cxn>
                  <a:cxn ang="0">
                    <a:pos x="connsiteX1" y="connsiteY1"/>
                  </a:cxn>
                </a:cxnLst>
                <a:rect l="l" t="t" r="r" b="b"/>
                <a:pathLst>
                  <a:path w="23050" h="12579">
                    <a:moveTo>
                      <a:pt x="23088" y="25"/>
                    </a:moveTo>
                    <a:lnTo>
                      <a:pt x="37"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1" name="Graphic 892">
              <a:extLst>
                <a:ext uri="{FF2B5EF4-FFF2-40B4-BE49-F238E27FC236}">
                  <a16:creationId xmlns:a16="http://schemas.microsoft.com/office/drawing/2014/main" id="{D2E61FD6-C563-4F06-884D-1530A7EF3ECF}"/>
                </a:ext>
              </a:extLst>
            </p:cNvPr>
            <p:cNvGrpSpPr/>
            <p:nvPr/>
          </p:nvGrpSpPr>
          <p:grpSpPr>
            <a:xfrm>
              <a:off x="5997473" y="1963526"/>
              <a:ext cx="43200" cy="43200"/>
              <a:chOff x="6007001" y="2007721"/>
              <a:chExt cx="23050" cy="24152"/>
            </a:xfrm>
          </p:grpSpPr>
          <p:sp>
            <p:nvSpPr>
              <p:cNvPr id="488" name="Freeform: Shape 487">
                <a:extLst>
                  <a:ext uri="{FF2B5EF4-FFF2-40B4-BE49-F238E27FC236}">
                    <a16:creationId xmlns:a16="http://schemas.microsoft.com/office/drawing/2014/main" id="{C452081E-3129-47F2-B991-3CE46FC56E10}"/>
                  </a:ext>
                </a:extLst>
              </p:cNvPr>
              <p:cNvSpPr/>
              <p:nvPr/>
            </p:nvSpPr>
            <p:spPr>
              <a:xfrm>
                <a:off x="6018527" y="2007721"/>
                <a:ext cx="12005" cy="24152"/>
              </a:xfrm>
              <a:custGeom>
                <a:avLst/>
                <a:gdLst>
                  <a:gd name="connsiteX0" fmla="*/ 38 w 12005"/>
                  <a:gd name="connsiteY0" fmla="*/ 26 h 24152"/>
                  <a:gd name="connsiteX1" fmla="*/ 38 w 12005"/>
                  <a:gd name="connsiteY1" fmla="*/ 24179 h 24152"/>
                </a:gdLst>
                <a:ahLst/>
                <a:cxnLst>
                  <a:cxn ang="0">
                    <a:pos x="connsiteX0" y="connsiteY0"/>
                  </a:cxn>
                  <a:cxn ang="0">
                    <a:pos x="connsiteX1" y="connsiteY1"/>
                  </a:cxn>
                </a:cxnLst>
                <a:rect l="l" t="t" r="r" b="b"/>
                <a:pathLst>
                  <a:path w="12005" h="24152">
                    <a:moveTo>
                      <a:pt x="38" y="26"/>
                    </a:moveTo>
                    <a:lnTo>
                      <a:pt x="38" y="2417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9" name="Freeform: Shape 488">
                <a:extLst>
                  <a:ext uri="{FF2B5EF4-FFF2-40B4-BE49-F238E27FC236}">
                    <a16:creationId xmlns:a16="http://schemas.microsoft.com/office/drawing/2014/main" id="{BD6C77A7-5E76-4A92-B2C0-B1231A14E86E}"/>
                  </a:ext>
                </a:extLst>
              </p:cNvPr>
              <p:cNvSpPr/>
              <p:nvPr/>
            </p:nvSpPr>
            <p:spPr>
              <a:xfrm>
                <a:off x="6007001" y="2019798"/>
                <a:ext cx="23050" cy="12579"/>
              </a:xfrm>
              <a:custGeom>
                <a:avLst/>
                <a:gdLst>
                  <a:gd name="connsiteX0" fmla="*/ 23088 w 23050"/>
                  <a:gd name="connsiteY0" fmla="*/ 26 h 12579"/>
                  <a:gd name="connsiteX1" fmla="*/ 38 w 23050"/>
                  <a:gd name="connsiteY1" fmla="*/ 26 h 12579"/>
                </a:gdLst>
                <a:ahLst/>
                <a:cxnLst>
                  <a:cxn ang="0">
                    <a:pos x="connsiteX0" y="connsiteY0"/>
                  </a:cxn>
                  <a:cxn ang="0">
                    <a:pos x="connsiteX1" y="connsiteY1"/>
                  </a:cxn>
                </a:cxnLst>
                <a:rect l="l" t="t" r="r" b="b"/>
                <a:pathLst>
                  <a:path w="23050" h="12579">
                    <a:moveTo>
                      <a:pt x="23088" y="26"/>
                    </a:moveTo>
                    <a:lnTo>
                      <a:pt x="38" y="2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2" name="Graphic 892">
              <a:extLst>
                <a:ext uri="{FF2B5EF4-FFF2-40B4-BE49-F238E27FC236}">
                  <a16:creationId xmlns:a16="http://schemas.microsoft.com/office/drawing/2014/main" id="{CDE338C2-139B-4D9C-8570-8C81380F4146}"/>
                </a:ext>
              </a:extLst>
            </p:cNvPr>
            <p:cNvGrpSpPr/>
            <p:nvPr/>
          </p:nvGrpSpPr>
          <p:grpSpPr>
            <a:xfrm>
              <a:off x="5997473" y="1983038"/>
              <a:ext cx="43200" cy="43200"/>
              <a:chOff x="6007001" y="2028477"/>
              <a:chExt cx="23050" cy="24152"/>
            </a:xfrm>
          </p:grpSpPr>
          <p:sp>
            <p:nvSpPr>
              <p:cNvPr id="486" name="Freeform: Shape 485">
                <a:extLst>
                  <a:ext uri="{FF2B5EF4-FFF2-40B4-BE49-F238E27FC236}">
                    <a16:creationId xmlns:a16="http://schemas.microsoft.com/office/drawing/2014/main" id="{EF1741F1-012E-4E9C-A67F-B1269695F9AE}"/>
                  </a:ext>
                </a:extLst>
              </p:cNvPr>
              <p:cNvSpPr/>
              <p:nvPr/>
            </p:nvSpPr>
            <p:spPr>
              <a:xfrm>
                <a:off x="6018527" y="2028477"/>
                <a:ext cx="12005" cy="24152"/>
              </a:xfrm>
              <a:custGeom>
                <a:avLst/>
                <a:gdLst>
                  <a:gd name="connsiteX0" fmla="*/ 38 w 12005"/>
                  <a:gd name="connsiteY0" fmla="*/ 28 h 24152"/>
                  <a:gd name="connsiteX1" fmla="*/ 38 w 12005"/>
                  <a:gd name="connsiteY1" fmla="*/ 24180 h 24152"/>
                </a:gdLst>
                <a:ahLst/>
                <a:cxnLst>
                  <a:cxn ang="0">
                    <a:pos x="connsiteX0" y="connsiteY0"/>
                  </a:cxn>
                  <a:cxn ang="0">
                    <a:pos x="connsiteX1" y="connsiteY1"/>
                  </a:cxn>
                </a:cxnLst>
                <a:rect l="l" t="t" r="r" b="b"/>
                <a:pathLst>
                  <a:path w="12005" h="24152">
                    <a:moveTo>
                      <a:pt x="38" y="28"/>
                    </a:moveTo>
                    <a:lnTo>
                      <a:pt x="38" y="2418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7" name="Freeform: Shape 486">
                <a:extLst>
                  <a:ext uri="{FF2B5EF4-FFF2-40B4-BE49-F238E27FC236}">
                    <a16:creationId xmlns:a16="http://schemas.microsoft.com/office/drawing/2014/main" id="{475EB9B3-741D-445B-94F6-9D4110A8D329}"/>
                  </a:ext>
                </a:extLst>
              </p:cNvPr>
              <p:cNvSpPr/>
              <p:nvPr/>
            </p:nvSpPr>
            <p:spPr>
              <a:xfrm>
                <a:off x="6007001" y="2040554"/>
                <a:ext cx="23050" cy="12579"/>
              </a:xfrm>
              <a:custGeom>
                <a:avLst/>
                <a:gdLst>
                  <a:gd name="connsiteX0" fmla="*/ 23088 w 23050"/>
                  <a:gd name="connsiteY0" fmla="*/ 28 h 12579"/>
                  <a:gd name="connsiteX1" fmla="*/ 38 w 23050"/>
                  <a:gd name="connsiteY1" fmla="*/ 28 h 12579"/>
                </a:gdLst>
                <a:ahLst/>
                <a:cxnLst>
                  <a:cxn ang="0">
                    <a:pos x="connsiteX0" y="connsiteY0"/>
                  </a:cxn>
                  <a:cxn ang="0">
                    <a:pos x="connsiteX1" y="connsiteY1"/>
                  </a:cxn>
                </a:cxnLst>
                <a:rect l="l" t="t" r="r" b="b"/>
                <a:pathLst>
                  <a:path w="23050" h="12579">
                    <a:moveTo>
                      <a:pt x="23088" y="28"/>
                    </a:moveTo>
                    <a:lnTo>
                      <a:pt x="38" y="2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3" name="Graphic 892">
              <a:extLst>
                <a:ext uri="{FF2B5EF4-FFF2-40B4-BE49-F238E27FC236}">
                  <a16:creationId xmlns:a16="http://schemas.microsoft.com/office/drawing/2014/main" id="{64483420-0620-40F4-9B02-4B1C43FE10A0}"/>
                </a:ext>
              </a:extLst>
            </p:cNvPr>
            <p:cNvGrpSpPr/>
            <p:nvPr/>
          </p:nvGrpSpPr>
          <p:grpSpPr>
            <a:xfrm>
              <a:off x="6005157" y="1999239"/>
              <a:ext cx="43200" cy="43200"/>
              <a:chOff x="6014685" y="2045711"/>
              <a:chExt cx="23050" cy="24152"/>
            </a:xfrm>
          </p:grpSpPr>
          <p:sp>
            <p:nvSpPr>
              <p:cNvPr id="484" name="Freeform: Shape 483">
                <a:extLst>
                  <a:ext uri="{FF2B5EF4-FFF2-40B4-BE49-F238E27FC236}">
                    <a16:creationId xmlns:a16="http://schemas.microsoft.com/office/drawing/2014/main" id="{DCD46140-3500-4307-876A-9C93EB8035E6}"/>
                  </a:ext>
                </a:extLst>
              </p:cNvPr>
              <p:cNvSpPr/>
              <p:nvPr/>
            </p:nvSpPr>
            <p:spPr>
              <a:xfrm>
                <a:off x="6026210" y="2045711"/>
                <a:ext cx="12005" cy="24152"/>
              </a:xfrm>
              <a:custGeom>
                <a:avLst/>
                <a:gdLst>
                  <a:gd name="connsiteX0" fmla="*/ 38 w 12005"/>
                  <a:gd name="connsiteY0" fmla="*/ 29 h 24152"/>
                  <a:gd name="connsiteX1" fmla="*/ 38 w 12005"/>
                  <a:gd name="connsiteY1" fmla="*/ 24182 h 24152"/>
                </a:gdLst>
                <a:ahLst/>
                <a:cxnLst>
                  <a:cxn ang="0">
                    <a:pos x="connsiteX0" y="connsiteY0"/>
                  </a:cxn>
                  <a:cxn ang="0">
                    <a:pos x="connsiteX1" y="connsiteY1"/>
                  </a:cxn>
                </a:cxnLst>
                <a:rect l="l" t="t" r="r" b="b"/>
                <a:pathLst>
                  <a:path w="12005" h="24152">
                    <a:moveTo>
                      <a:pt x="38" y="29"/>
                    </a:moveTo>
                    <a:lnTo>
                      <a:pt x="38" y="2418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5" name="Freeform: Shape 484">
                <a:extLst>
                  <a:ext uri="{FF2B5EF4-FFF2-40B4-BE49-F238E27FC236}">
                    <a16:creationId xmlns:a16="http://schemas.microsoft.com/office/drawing/2014/main" id="{0E6420F8-8D83-4AFD-93A8-30B2F5B86D4D}"/>
                  </a:ext>
                </a:extLst>
              </p:cNvPr>
              <p:cNvSpPr/>
              <p:nvPr/>
            </p:nvSpPr>
            <p:spPr>
              <a:xfrm>
                <a:off x="6014685" y="2057788"/>
                <a:ext cx="23050" cy="12579"/>
              </a:xfrm>
              <a:custGeom>
                <a:avLst/>
                <a:gdLst>
                  <a:gd name="connsiteX0" fmla="*/ 23089 w 23050"/>
                  <a:gd name="connsiteY0" fmla="*/ 29 h 12579"/>
                  <a:gd name="connsiteX1" fmla="*/ 38 w 23050"/>
                  <a:gd name="connsiteY1" fmla="*/ 29 h 12579"/>
                </a:gdLst>
                <a:ahLst/>
                <a:cxnLst>
                  <a:cxn ang="0">
                    <a:pos x="connsiteX0" y="connsiteY0"/>
                  </a:cxn>
                  <a:cxn ang="0">
                    <a:pos x="connsiteX1" y="connsiteY1"/>
                  </a:cxn>
                </a:cxnLst>
                <a:rect l="l" t="t" r="r" b="b"/>
                <a:pathLst>
                  <a:path w="23050" h="12579">
                    <a:moveTo>
                      <a:pt x="23089" y="29"/>
                    </a:moveTo>
                    <a:lnTo>
                      <a:pt x="38" y="2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4" name="Graphic 892">
              <a:extLst>
                <a:ext uri="{FF2B5EF4-FFF2-40B4-BE49-F238E27FC236}">
                  <a16:creationId xmlns:a16="http://schemas.microsoft.com/office/drawing/2014/main" id="{D5807D69-3A64-40AC-8159-C7410BB61D0C}"/>
                </a:ext>
              </a:extLst>
            </p:cNvPr>
            <p:cNvGrpSpPr/>
            <p:nvPr/>
          </p:nvGrpSpPr>
          <p:grpSpPr>
            <a:xfrm>
              <a:off x="6005157" y="2015204"/>
              <a:ext cx="43200" cy="43200"/>
              <a:chOff x="6014685" y="2062694"/>
              <a:chExt cx="23050" cy="24152"/>
            </a:xfrm>
          </p:grpSpPr>
          <p:sp>
            <p:nvSpPr>
              <p:cNvPr id="482" name="Freeform: Shape 481">
                <a:extLst>
                  <a:ext uri="{FF2B5EF4-FFF2-40B4-BE49-F238E27FC236}">
                    <a16:creationId xmlns:a16="http://schemas.microsoft.com/office/drawing/2014/main" id="{07EAD9CA-FF1F-48B5-B486-361A4ED30A8E}"/>
                  </a:ext>
                </a:extLst>
              </p:cNvPr>
              <p:cNvSpPr/>
              <p:nvPr/>
            </p:nvSpPr>
            <p:spPr>
              <a:xfrm>
                <a:off x="6026210" y="2062694"/>
                <a:ext cx="12005" cy="24152"/>
              </a:xfrm>
              <a:custGeom>
                <a:avLst/>
                <a:gdLst>
                  <a:gd name="connsiteX0" fmla="*/ 38 w 12005"/>
                  <a:gd name="connsiteY0" fmla="*/ 31 h 24152"/>
                  <a:gd name="connsiteX1" fmla="*/ 38 w 12005"/>
                  <a:gd name="connsiteY1" fmla="*/ 24183 h 24152"/>
                </a:gdLst>
                <a:ahLst/>
                <a:cxnLst>
                  <a:cxn ang="0">
                    <a:pos x="connsiteX0" y="connsiteY0"/>
                  </a:cxn>
                  <a:cxn ang="0">
                    <a:pos x="connsiteX1" y="connsiteY1"/>
                  </a:cxn>
                </a:cxnLst>
                <a:rect l="l" t="t" r="r" b="b"/>
                <a:pathLst>
                  <a:path w="12005" h="24152">
                    <a:moveTo>
                      <a:pt x="38" y="31"/>
                    </a:moveTo>
                    <a:lnTo>
                      <a:pt x="38" y="2418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3" name="Freeform: Shape 482">
                <a:extLst>
                  <a:ext uri="{FF2B5EF4-FFF2-40B4-BE49-F238E27FC236}">
                    <a16:creationId xmlns:a16="http://schemas.microsoft.com/office/drawing/2014/main" id="{02D2AC32-FFB5-43C4-98DD-B970ECEE2E3E}"/>
                  </a:ext>
                </a:extLst>
              </p:cNvPr>
              <p:cNvSpPr/>
              <p:nvPr/>
            </p:nvSpPr>
            <p:spPr>
              <a:xfrm>
                <a:off x="6014685" y="2074770"/>
                <a:ext cx="23050" cy="12579"/>
              </a:xfrm>
              <a:custGeom>
                <a:avLst/>
                <a:gdLst>
                  <a:gd name="connsiteX0" fmla="*/ 23089 w 23050"/>
                  <a:gd name="connsiteY0" fmla="*/ 31 h 12579"/>
                  <a:gd name="connsiteX1" fmla="*/ 38 w 23050"/>
                  <a:gd name="connsiteY1" fmla="*/ 31 h 12579"/>
                </a:gdLst>
                <a:ahLst/>
                <a:cxnLst>
                  <a:cxn ang="0">
                    <a:pos x="connsiteX0" y="connsiteY0"/>
                  </a:cxn>
                  <a:cxn ang="0">
                    <a:pos x="connsiteX1" y="connsiteY1"/>
                  </a:cxn>
                </a:cxnLst>
                <a:rect l="l" t="t" r="r" b="b"/>
                <a:pathLst>
                  <a:path w="23050" h="12579">
                    <a:moveTo>
                      <a:pt x="23089" y="31"/>
                    </a:moveTo>
                    <a:lnTo>
                      <a:pt x="38" y="3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5" name="Graphic 892">
              <a:extLst>
                <a:ext uri="{FF2B5EF4-FFF2-40B4-BE49-F238E27FC236}">
                  <a16:creationId xmlns:a16="http://schemas.microsoft.com/office/drawing/2014/main" id="{E2D8D408-4F27-4561-A14E-3D881EF81612}"/>
                </a:ext>
              </a:extLst>
            </p:cNvPr>
            <p:cNvGrpSpPr/>
            <p:nvPr/>
          </p:nvGrpSpPr>
          <p:grpSpPr>
            <a:xfrm>
              <a:off x="6019443" y="2031759"/>
              <a:ext cx="43200" cy="43200"/>
              <a:chOff x="6028971" y="2080305"/>
              <a:chExt cx="23050" cy="24152"/>
            </a:xfrm>
          </p:grpSpPr>
          <p:sp>
            <p:nvSpPr>
              <p:cNvPr id="480" name="Freeform: Shape 479">
                <a:extLst>
                  <a:ext uri="{FF2B5EF4-FFF2-40B4-BE49-F238E27FC236}">
                    <a16:creationId xmlns:a16="http://schemas.microsoft.com/office/drawing/2014/main" id="{E2FDF787-42AC-43B1-A250-854D2B2A2659}"/>
                  </a:ext>
                </a:extLst>
              </p:cNvPr>
              <p:cNvSpPr/>
              <p:nvPr/>
            </p:nvSpPr>
            <p:spPr>
              <a:xfrm>
                <a:off x="6040497" y="2080305"/>
                <a:ext cx="12005" cy="24152"/>
              </a:xfrm>
              <a:custGeom>
                <a:avLst/>
                <a:gdLst>
                  <a:gd name="connsiteX0" fmla="*/ 40 w 12005"/>
                  <a:gd name="connsiteY0" fmla="*/ 32 h 24152"/>
                  <a:gd name="connsiteX1" fmla="*/ 40 w 12005"/>
                  <a:gd name="connsiteY1" fmla="*/ 24185 h 24152"/>
                </a:gdLst>
                <a:ahLst/>
                <a:cxnLst>
                  <a:cxn ang="0">
                    <a:pos x="connsiteX0" y="connsiteY0"/>
                  </a:cxn>
                  <a:cxn ang="0">
                    <a:pos x="connsiteX1" y="connsiteY1"/>
                  </a:cxn>
                </a:cxnLst>
                <a:rect l="l" t="t" r="r" b="b"/>
                <a:pathLst>
                  <a:path w="12005" h="24152">
                    <a:moveTo>
                      <a:pt x="40" y="32"/>
                    </a:moveTo>
                    <a:lnTo>
                      <a:pt x="40" y="2418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1" name="Freeform: Shape 480">
                <a:extLst>
                  <a:ext uri="{FF2B5EF4-FFF2-40B4-BE49-F238E27FC236}">
                    <a16:creationId xmlns:a16="http://schemas.microsoft.com/office/drawing/2014/main" id="{05A76947-6B83-4340-B966-93D956792C89}"/>
                  </a:ext>
                </a:extLst>
              </p:cNvPr>
              <p:cNvSpPr/>
              <p:nvPr/>
            </p:nvSpPr>
            <p:spPr>
              <a:xfrm>
                <a:off x="6028971" y="2092381"/>
                <a:ext cx="23050" cy="12579"/>
              </a:xfrm>
              <a:custGeom>
                <a:avLst/>
                <a:gdLst>
                  <a:gd name="connsiteX0" fmla="*/ 23090 w 23050"/>
                  <a:gd name="connsiteY0" fmla="*/ 32 h 12579"/>
                  <a:gd name="connsiteX1" fmla="*/ 40 w 23050"/>
                  <a:gd name="connsiteY1" fmla="*/ 32 h 12579"/>
                </a:gdLst>
                <a:ahLst/>
                <a:cxnLst>
                  <a:cxn ang="0">
                    <a:pos x="connsiteX0" y="connsiteY0"/>
                  </a:cxn>
                  <a:cxn ang="0">
                    <a:pos x="connsiteX1" y="connsiteY1"/>
                  </a:cxn>
                </a:cxnLst>
                <a:rect l="l" t="t" r="r" b="b"/>
                <a:pathLst>
                  <a:path w="23050" h="12579">
                    <a:moveTo>
                      <a:pt x="23090" y="32"/>
                    </a:moveTo>
                    <a:lnTo>
                      <a:pt x="40" y="3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6" name="Graphic 892">
              <a:extLst>
                <a:ext uri="{FF2B5EF4-FFF2-40B4-BE49-F238E27FC236}">
                  <a16:creationId xmlns:a16="http://schemas.microsoft.com/office/drawing/2014/main" id="{FCBA28AB-BC8D-40D7-90F3-55B436F266B9}"/>
                </a:ext>
              </a:extLst>
            </p:cNvPr>
            <p:cNvGrpSpPr/>
            <p:nvPr/>
          </p:nvGrpSpPr>
          <p:grpSpPr>
            <a:xfrm>
              <a:off x="6039973" y="2051271"/>
              <a:ext cx="43200" cy="43200"/>
              <a:chOff x="6049501" y="2101061"/>
              <a:chExt cx="23050" cy="24152"/>
            </a:xfrm>
          </p:grpSpPr>
          <p:sp>
            <p:nvSpPr>
              <p:cNvPr id="478" name="Freeform: Shape 477">
                <a:extLst>
                  <a:ext uri="{FF2B5EF4-FFF2-40B4-BE49-F238E27FC236}">
                    <a16:creationId xmlns:a16="http://schemas.microsoft.com/office/drawing/2014/main" id="{1362A8F2-D679-49A3-9022-DFB32DB321B1}"/>
                  </a:ext>
                </a:extLst>
              </p:cNvPr>
              <p:cNvSpPr/>
              <p:nvPr/>
            </p:nvSpPr>
            <p:spPr>
              <a:xfrm>
                <a:off x="6061026" y="2101061"/>
                <a:ext cx="12005" cy="24152"/>
              </a:xfrm>
              <a:custGeom>
                <a:avLst/>
                <a:gdLst>
                  <a:gd name="connsiteX0" fmla="*/ 41 w 12005"/>
                  <a:gd name="connsiteY0" fmla="*/ 34 h 24152"/>
                  <a:gd name="connsiteX1" fmla="*/ 41 w 12005"/>
                  <a:gd name="connsiteY1" fmla="*/ 24186 h 24152"/>
                </a:gdLst>
                <a:ahLst/>
                <a:cxnLst>
                  <a:cxn ang="0">
                    <a:pos x="connsiteX0" y="connsiteY0"/>
                  </a:cxn>
                  <a:cxn ang="0">
                    <a:pos x="connsiteX1" y="connsiteY1"/>
                  </a:cxn>
                </a:cxnLst>
                <a:rect l="l" t="t" r="r" b="b"/>
                <a:pathLst>
                  <a:path w="12005" h="24152">
                    <a:moveTo>
                      <a:pt x="41" y="34"/>
                    </a:moveTo>
                    <a:lnTo>
                      <a:pt x="41" y="2418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9" name="Freeform: Shape 478">
                <a:extLst>
                  <a:ext uri="{FF2B5EF4-FFF2-40B4-BE49-F238E27FC236}">
                    <a16:creationId xmlns:a16="http://schemas.microsoft.com/office/drawing/2014/main" id="{6E95B202-853F-4D5B-8A89-DB3D72A6CC38}"/>
                  </a:ext>
                </a:extLst>
              </p:cNvPr>
              <p:cNvSpPr/>
              <p:nvPr/>
            </p:nvSpPr>
            <p:spPr>
              <a:xfrm>
                <a:off x="6049501" y="2113137"/>
                <a:ext cx="23050" cy="12579"/>
              </a:xfrm>
              <a:custGeom>
                <a:avLst/>
                <a:gdLst>
                  <a:gd name="connsiteX0" fmla="*/ 23092 w 23050"/>
                  <a:gd name="connsiteY0" fmla="*/ 34 h 12579"/>
                  <a:gd name="connsiteX1" fmla="*/ 41 w 23050"/>
                  <a:gd name="connsiteY1" fmla="*/ 34 h 12579"/>
                </a:gdLst>
                <a:ahLst/>
                <a:cxnLst>
                  <a:cxn ang="0">
                    <a:pos x="connsiteX0" y="connsiteY0"/>
                  </a:cxn>
                  <a:cxn ang="0">
                    <a:pos x="connsiteX1" y="connsiteY1"/>
                  </a:cxn>
                </a:cxnLst>
                <a:rect l="l" t="t" r="r" b="b"/>
                <a:pathLst>
                  <a:path w="23050" h="12579">
                    <a:moveTo>
                      <a:pt x="23092" y="34"/>
                    </a:moveTo>
                    <a:lnTo>
                      <a:pt x="41" y="3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7" name="Graphic 892">
              <a:extLst>
                <a:ext uri="{FF2B5EF4-FFF2-40B4-BE49-F238E27FC236}">
                  <a16:creationId xmlns:a16="http://schemas.microsoft.com/office/drawing/2014/main" id="{382C2F8E-8DD3-4E2F-978D-693F912D8682}"/>
                </a:ext>
              </a:extLst>
            </p:cNvPr>
            <p:cNvGrpSpPr/>
            <p:nvPr/>
          </p:nvGrpSpPr>
          <p:grpSpPr>
            <a:xfrm>
              <a:off x="6246827" y="2067472"/>
              <a:ext cx="43200" cy="43200"/>
              <a:chOff x="6256355" y="2118295"/>
              <a:chExt cx="23050" cy="24152"/>
            </a:xfrm>
          </p:grpSpPr>
          <p:sp>
            <p:nvSpPr>
              <p:cNvPr id="476" name="Freeform: Shape 475">
                <a:extLst>
                  <a:ext uri="{FF2B5EF4-FFF2-40B4-BE49-F238E27FC236}">
                    <a16:creationId xmlns:a16="http://schemas.microsoft.com/office/drawing/2014/main" id="{61AB44BB-3F9F-466A-912E-160EFD3F6B3C}"/>
                  </a:ext>
                </a:extLst>
              </p:cNvPr>
              <p:cNvSpPr/>
              <p:nvPr/>
            </p:nvSpPr>
            <p:spPr>
              <a:xfrm>
                <a:off x="6267880" y="2118295"/>
                <a:ext cx="12005" cy="24152"/>
              </a:xfrm>
              <a:custGeom>
                <a:avLst/>
                <a:gdLst>
                  <a:gd name="connsiteX0" fmla="*/ 59 w 12005"/>
                  <a:gd name="connsiteY0" fmla="*/ 35 h 24152"/>
                  <a:gd name="connsiteX1" fmla="*/ 59 w 12005"/>
                  <a:gd name="connsiteY1" fmla="*/ 24188 h 24152"/>
                </a:gdLst>
                <a:ahLst/>
                <a:cxnLst>
                  <a:cxn ang="0">
                    <a:pos x="connsiteX0" y="connsiteY0"/>
                  </a:cxn>
                  <a:cxn ang="0">
                    <a:pos x="connsiteX1" y="connsiteY1"/>
                  </a:cxn>
                </a:cxnLst>
                <a:rect l="l" t="t" r="r" b="b"/>
                <a:pathLst>
                  <a:path w="12005" h="24152">
                    <a:moveTo>
                      <a:pt x="59" y="35"/>
                    </a:moveTo>
                    <a:lnTo>
                      <a:pt x="59" y="241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7" name="Freeform: Shape 476">
                <a:extLst>
                  <a:ext uri="{FF2B5EF4-FFF2-40B4-BE49-F238E27FC236}">
                    <a16:creationId xmlns:a16="http://schemas.microsoft.com/office/drawing/2014/main" id="{596290E7-B8E1-46CB-A1AF-160A15EA4DFC}"/>
                  </a:ext>
                </a:extLst>
              </p:cNvPr>
              <p:cNvSpPr/>
              <p:nvPr/>
            </p:nvSpPr>
            <p:spPr>
              <a:xfrm>
                <a:off x="6256355" y="2130371"/>
                <a:ext cx="23050" cy="12579"/>
              </a:xfrm>
              <a:custGeom>
                <a:avLst/>
                <a:gdLst>
                  <a:gd name="connsiteX0" fmla="*/ 23109 w 23050"/>
                  <a:gd name="connsiteY0" fmla="*/ 35 h 12579"/>
                  <a:gd name="connsiteX1" fmla="*/ 59 w 23050"/>
                  <a:gd name="connsiteY1" fmla="*/ 35 h 12579"/>
                </a:gdLst>
                <a:ahLst/>
                <a:cxnLst>
                  <a:cxn ang="0">
                    <a:pos x="connsiteX0" y="connsiteY0"/>
                  </a:cxn>
                  <a:cxn ang="0">
                    <a:pos x="connsiteX1" y="connsiteY1"/>
                  </a:cxn>
                </a:cxnLst>
                <a:rect l="l" t="t" r="r" b="b"/>
                <a:pathLst>
                  <a:path w="23050" h="12579">
                    <a:moveTo>
                      <a:pt x="23109" y="35"/>
                    </a:moveTo>
                    <a:lnTo>
                      <a:pt x="59" y="3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8" name="Graphic 892">
              <a:extLst>
                <a:ext uri="{FF2B5EF4-FFF2-40B4-BE49-F238E27FC236}">
                  <a16:creationId xmlns:a16="http://schemas.microsoft.com/office/drawing/2014/main" id="{0B55DC6B-494C-40E6-94DD-9FDA72347D94}"/>
                </a:ext>
              </a:extLst>
            </p:cNvPr>
            <p:cNvGrpSpPr/>
            <p:nvPr/>
          </p:nvGrpSpPr>
          <p:grpSpPr>
            <a:xfrm>
              <a:off x="6259913" y="2083199"/>
              <a:ext cx="43200" cy="43200"/>
              <a:chOff x="6269441" y="2135025"/>
              <a:chExt cx="23050" cy="24152"/>
            </a:xfrm>
          </p:grpSpPr>
          <p:sp>
            <p:nvSpPr>
              <p:cNvPr id="474" name="Freeform: Shape 473">
                <a:extLst>
                  <a:ext uri="{FF2B5EF4-FFF2-40B4-BE49-F238E27FC236}">
                    <a16:creationId xmlns:a16="http://schemas.microsoft.com/office/drawing/2014/main" id="{9BB73227-CB79-4CF7-AF23-593EFAFB416C}"/>
                  </a:ext>
                </a:extLst>
              </p:cNvPr>
              <p:cNvSpPr/>
              <p:nvPr/>
            </p:nvSpPr>
            <p:spPr>
              <a:xfrm>
                <a:off x="6280966" y="2135025"/>
                <a:ext cx="12005" cy="24152"/>
              </a:xfrm>
              <a:custGeom>
                <a:avLst/>
                <a:gdLst>
                  <a:gd name="connsiteX0" fmla="*/ 60 w 12005"/>
                  <a:gd name="connsiteY0" fmla="*/ 36 h 24152"/>
                  <a:gd name="connsiteX1" fmla="*/ 60 w 12005"/>
                  <a:gd name="connsiteY1" fmla="*/ 24189 h 24152"/>
                </a:gdLst>
                <a:ahLst/>
                <a:cxnLst>
                  <a:cxn ang="0">
                    <a:pos x="connsiteX0" y="connsiteY0"/>
                  </a:cxn>
                  <a:cxn ang="0">
                    <a:pos x="connsiteX1" y="connsiteY1"/>
                  </a:cxn>
                </a:cxnLst>
                <a:rect l="l" t="t" r="r" b="b"/>
                <a:pathLst>
                  <a:path w="12005" h="24152">
                    <a:moveTo>
                      <a:pt x="60" y="36"/>
                    </a:moveTo>
                    <a:lnTo>
                      <a:pt x="60" y="2418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5" name="Freeform: Shape 474">
                <a:extLst>
                  <a:ext uri="{FF2B5EF4-FFF2-40B4-BE49-F238E27FC236}">
                    <a16:creationId xmlns:a16="http://schemas.microsoft.com/office/drawing/2014/main" id="{00ABE89F-3ED4-4B54-8439-2D747847116C}"/>
                  </a:ext>
                </a:extLst>
              </p:cNvPr>
              <p:cNvSpPr/>
              <p:nvPr/>
            </p:nvSpPr>
            <p:spPr>
              <a:xfrm>
                <a:off x="6269441" y="2147102"/>
                <a:ext cx="23050" cy="12579"/>
              </a:xfrm>
              <a:custGeom>
                <a:avLst/>
                <a:gdLst>
                  <a:gd name="connsiteX0" fmla="*/ 23110 w 23050"/>
                  <a:gd name="connsiteY0" fmla="*/ 36 h 12579"/>
                  <a:gd name="connsiteX1" fmla="*/ 60 w 23050"/>
                  <a:gd name="connsiteY1" fmla="*/ 36 h 12579"/>
                </a:gdLst>
                <a:ahLst/>
                <a:cxnLst>
                  <a:cxn ang="0">
                    <a:pos x="connsiteX0" y="connsiteY0"/>
                  </a:cxn>
                  <a:cxn ang="0">
                    <a:pos x="connsiteX1" y="connsiteY1"/>
                  </a:cxn>
                </a:cxnLst>
                <a:rect l="l" t="t" r="r" b="b"/>
                <a:pathLst>
                  <a:path w="23050" h="12579">
                    <a:moveTo>
                      <a:pt x="23110" y="36"/>
                    </a:moveTo>
                    <a:lnTo>
                      <a:pt x="60" y="3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9" name="Graphic 892">
              <a:extLst>
                <a:ext uri="{FF2B5EF4-FFF2-40B4-BE49-F238E27FC236}">
                  <a16:creationId xmlns:a16="http://schemas.microsoft.com/office/drawing/2014/main" id="{90EE2F3B-2A5F-4DE5-8B9D-138182FAA34E}"/>
                </a:ext>
              </a:extLst>
            </p:cNvPr>
            <p:cNvGrpSpPr/>
            <p:nvPr/>
          </p:nvGrpSpPr>
          <p:grpSpPr>
            <a:xfrm>
              <a:off x="6324022" y="2101293"/>
              <a:ext cx="43200" cy="43200"/>
              <a:chOff x="6333550" y="2154272"/>
              <a:chExt cx="23050" cy="24152"/>
            </a:xfrm>
          </p:grpSpPr>
          <p:sp>
            <p:nvSpPr>
              <p:cNvPr id="472" name="Freeform: Shape 471">
                <a:extLst>
                  <a:ext uri="{FF2B5EF4-FFF2-40B4-BE49-F238E27FC236}">
                    <a16:creationId xmlns:a16="http://schemas.microsoft.com/office/drawing/2014/main" id="{04CDE6C3-7E14-4649-9D18-42D289ED891C}"/>
                  </a:ext>
                </a:extLst>
              </p:cNvPr>
              <p:cNvSpPr/>
              <p:nvPr/>
            </p:nvSpPr>
            <p:spPr>
              <a:xfrm>
                <a:off x="6345076" y="2154272"/>
                <a:ext cx="12005" cy="24152"/>
              </a:xfrm>
              <a:custGeom>
                <a:avLst/>
                <a:gdLst>
                  <a:gd name="connsiteX0" fmla="*/ 65 w 12005"/>
                  <a:gd name="connsiteY0" fmla="*/ 38 h 24152"/>
                  <a:gd name="connsiteX1" fmla="*/ 65 w 12005"/>
                  <a:gd name="connsiteY1" fmla="*/ 24190 h 24152"/>
                </a:gdLst>
                <a:ahLst/>
                <a:cxnLst>
                  <a:cxn ang="0">
                    <a:pos x="connsiteX0" y="connsiteY0"/>
                  </a:cxn>
                  <a:cxn ang="0">
                    <a:pos x="connsiteX1" y="connsiteY1"/>
                  </a:cxn>
                </a:cxnLst>
                <a:rect l="l" t="t" r="r" b="b"/>
                <a:pathLst>
                  <a:path w="12005" h="24152">
                    <a:moveTo>
                      <a:pt x="65" y="38"/>
                    </a:moveTo>
                    <a:lnTo>
                      <a:pt x="65" y="2419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3" name="Freeform: Shape 472">
                <a:extLst>
                  <a:ext uri="{FF2B5EF4-FFF2-40B4-BE49-F238E27FC236}">
                    <a16:creationId xmlns:a16="http://schemas.microsoft.com/office/drawing/2014/main" id="{823460DC-4C08-4A68-B35D-53A997E8224D}"/>
                  </a:ext>
                </a:extLst>
              </p:cNvPr>
              <p:cNvSpPr/>
              <p:nvPr/>
            </p:nvSpPr>
            <p:spPr>
              <a:xfrm>
                <a:off x="6333550" y="2166348"/>
                <a:ext cx="23050" cy="12579"/>
              </a:xfrm>
              <a:custGeom>
                <a:avLst/>
                <a:gdLst>
                  <a:gd name="connsiteX0" fmla="*/ 23116 w 23050"/>
                  <a:gd name="connsiteY0" fmla="*/ 38 h 12579"/>
                  <a:gd name="connsiteX1" fmla="*/ 65 w 23050"/>
                  <a:gd name="connsiteY1" fmla="*/ 38 h 12579"/>
                </a:gdLst>
                <a:ahLst/>
                <a:cxnLst>
                  <a:cxn ang="0">
                    <a:pos x="connsiteX0" y="connsiteY0"/>
                  </a:cxn>
                  <a:cxn ang="0">
                    <a:pos x="connsiteX1" y="connsiteY1"/>
                  </a:cxn>
                </a:cxnLst>
                <a:rect l="l" t="t" r="r" b="b"/>
                <a:pathLst>
                  <a:path w="23050" h="12579">
                    <a:moveTo>
                      <a:pt x="23116" y="38"/>
                    </a:moveTo>
                    <a:lnTo>
                      <a:pt x="65" y="3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0" name="Graphic 892">
              <a:extLst>
                <a:ext uri="{FF2B5EF4-FFF2-40B4-BE49-F238E27FC236}">
                  <a16:creationId xmlns:a16="http://schemas.microsoft.com/office/drawing/2014/main" id="{46464219-0D4A-430C-9ABC-5FD3C64EFF8A}"/>
                </a:ext>
              </a:extLst>
            </p:cNvPr>
            <p:cNvGrpSpPr/>
            <p:nvPr/>
          </p:nvGrpSpPr>
          <p:grpSpPr>
            <a:xfrm>
              <a:off x="6409501" y="2118676"/>
              <a:ext cx="43200" cy="43200"/>
              <a:chOff x="6419029" y="2172764"/>
              <a:chExt cx="23050" cy="24152"/>
            </a:xfrm>
          </p:grpSpPr>
          <p:sp>
            <p:nvSpPr>
              <p:cNvPr id="470" name="Freeform: Shape 469">
                <a:extLst>
                  <a:ext uri="{FF2B5EF4-FFF2-40B4-BE49-F238E27FC236}">
                    <a16:creationId xmlns:a16="http://schemas.microsoft.com/office/drawing/2014/main" id="{35727AF2-CB05-4659-AA8E-4D6AD5899151}"/>
                  </a:ext>
                </a:extLst>
              </p:cNvPr>
              <p:cNvSpPr/>
              <p:nvPr/>
            </p:nvSpPr>
            <p:spPr>
              <a:xfrm>
                <a:off x="6430554" y="2172764"/>
                <a:ext cx="12005" cy="24152"/>
              </a:xfrm>
              <a:custGeom>
                <a:avLst/>
                <a:gdLst>
                  <a:gd name="connsiteX0" fmla="*/ 72 w 12005"/>
                  <a:gd name="connsiteY0" fmla="*/ 39 h 24152"/>
                  <a:gd name="connsiteX1" fmla="*/ 72 w 12005"/>
                  <a:gd name="connsiteY1" fmla="*/ 24192 h 24152"/>
                </a:gdLst>
                <a:ahLst/>
                <a:cxnLst>
                  <a:cxn ang="0">
                    <a:pos x="connsiteX0" y="connsiteY0"/>
                  </a:cxn>
                  <a:cxn ang="0">
                    <a:pos x="connsiteX1" y="connsiteY1"/>
                  </a:cxn>
                </a:cxnLst>
                <a:rect l="l" t="t" r="r" b="b"/>
                <a:pathLst>
                  <a:path w="12005" h="24152">
                    <a:moveTo>
                      <a:pt x="72" y="39"/>
                    </a:moveTo>
                    <a:lnTo>
                      <a:pt x="72" y="2419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1" name="Freeform: Shape 470">
                <a:extLst>
                  <a:ext uri="{FF2B5EF4-FFF2-40B4-BE49-F238E27FC236}">
                    <a16:creationId xmlns:a16="http://schemas.microsoft.com/office/drawing/2014/main" id="{D2A4A80D-1293-4ADE-8EC7-395429F5B207}"/>
                  </a:ext>
                </a:extLst>
              </p:cNvPr>
              <p:cNvSpPr/>
              <p:nvPr/>
            </p:nvSpPr>
            <p:spPr>
              <a:xfrm>
                <a:off x="6419029" y="2184840"/>
                <a:ext cx="23050" cy="12579"/>
              </a:xfrm>
              <a:custGeom>
                <a:avLst/>
                <a:gdLst>
                  <a:gd name="connsiteX0" fmla="*/ 23123 w 23050"/>
                  <a:gd name="connsiteY0" fmla="*/ 39 h 12579"/>
                  <a:gd name="connsiteX1" fmla="*/ 72 w 23050"/>
                  <a:gd name="connsiteY1" fmla="*/ 39 h 12579"/>
                </a:gdLst>
                <a:ahLst/>
                <a:cxnLst>
                  <a:cxn ang="0">
                    <a:pos x="connsiteX0" y="connsiteY0"/>
                  </a:cxn>
                  <a:cxn ang="0">
                    <a:pos x="connsiteX1" y="connsiteY1"/>
                  </a:cxn>
                </a:cxnLst>
                <a:rect l="l" t="t" r="r" b="b"/>
                <a:pathLst>
                  <a:path w="23050" h="12579">
                    <a:moveTo>
                      <a:pt x="23123" y="39"/>
                    </a:moveTo>
                    <a:lnTo>
                      <a:pt x="72" y="3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1" name="Graphic 892">
              <a:extLst>
                <a:ext uri="{FF2B5EF4-FFF2-40B4-BE49-F238E27FC236}">
                  <a16:creationId xmlns:a16="http://schemas.microsoft.com/office/drawing/2014/main" id="{EFED1A3B-546F-4836-B07C-191184D9659D}"/>
                </a:ext>
              </a:extLst>
            </p:cNvPr>
            <p:cNvGrpSpPr/>
            <p:nvPr/>
          </p:nvGrpSpPr>
          <p:grpSpPr>
            <a:xfrm>
              <a:off x="6437474" y="2135232"/>
              <a:ext cx="43200" cy="43200"/>
              <a:chOff x="6447002" y="2190375"/>
              <a:chExt cx="23050" cy="24152"/>
            </a:xfrm>
          </p:grpSpPr>
          <p:sp>
            <p:nvSpPr>
              <p:cNvPr id="468" name="Freeform: Shape 467">
                <a:extLst>
                  <a:ext uri="{FF2B5EF4-FFF2-40B4-BE49-F238E27FC236}">
                    <a16:creationId xmlns:a16="http://schemas.microsoft.com/office/drawing/2014/main" id="{56B6F8C4-26CE-4D17-B9E6-C4C12123C6D4}"/>
                  </a:ext>
                </a:extLst>
              </p:cNvPr>
              <p:cNvSpPr/>
              <p:nvPr/>
            </p:nvSpPr>
            <p:spPr>
              <a:xfrm>
                <a:off x="6458527" y="2190375"/>
                <a:ext cx="12005" cy="24152"/>
              </a:xfrm>
              <a:custGeom>
                <a:avLst/>
                <a:gdLst>
                  <a:gd name="connsiteX0" fmla="*/ 74 w 12005"/>
                  <a:gd name="connsiteY0" fmla="*/ 41 h 24152"/>
                  <a:gd name="connsiteX1" fmla="*/ 74 w 12005"/>
                  <a:gd name="connsiteY1" fmla="*/ 24193 h 24152"/>
                </a:gdLst>
                <a:ahLst/>
                <a:cxnLst>
                  <a:cxn ang="0">
                    <a:pos x="connsiteX0" y="connsiteY0"/>
                  </a:cxn>
                  <a:cxn ang="0">
                    <a:pos x="connsiteX1" y="connsiteY1"/>
                  </a:cxn>
                </a:cxnLst>
                <a:rect l="l" t="t" r="r" b="b"/>
                <a:pathLst>
                  <a:path w="12005" h="24152">
                    <a:moveTo>
                      <a:pt x="74" y="41"/>
                    </a:moveTo>
                    <a:lnTo>
                      <a:pt x="74" y="241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9" name="Freeform: Shape 468">
                <a:extLst>
                  <a:ext uri="{FF2B5EF4-FFF2-40B4-BE49-F238E27FC236}">
                    <a16:creationId xmlns:a16="http://schemas.microsoft.com/office/drawing/2014/main" id="{E6C2D94E-6C81-4CFB-8B73-9C8EB012B7E2}"/>
                  </a:ext>
                </a:extLst>
              </p:cNvPr>
              <p:cNvSpPr/>
              <p:nvPr/>
            </p:nvSpPr>
            <p:spPr>
              <a:xfrm>
                <a:off x="6447002" y="2202451"/>
                <a:ext cx="23050" cy="12579"/>
              </a:xfrm>
              <a:custGeom>
                <a:avLst/>
                <a:gdLst>
                  <a:gd name="connsiteX0" fmla="*/ 23125 w 23050"/>
                  <a:gd name="connsiteY0" fmla="*/ 41 h 12579"/>
                  <a:gd name="connsiteX1" fmla="*/ 74 w 23050"/>
                  <a:gd name="connsiteY1" fmla="*/ 41 h 12579"/>
                </a:gdLst>
                <a:ahLst/>
                <a:cxnLst>
                  <a:cxn ang="0">
                    <a:pos x="connsiteX0" y="connsiteY0"/>
                  </a:cxn>
                  <a:cxn ang="0">
                    <a:pos x="connsiteX1" y="connsiteY1"/>
                  </a:cxn>
                </a:cxnLst>
                <a:rect l="l" t="t" r="r" b="b"/>
                <a:pathLst>
                  <a:path w="23050" h="12579">
                    <a:moveTo>
                      <a:pt x="23125" y="41"/>
                    </a:moveTo>
                    <a:lnTo>
                      <a:pt x="74" y="4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2" name="Graphic 892">
              <a:extLst>
                <a:ext uri="{FF2B5EF4-FFF2-40B4-BE49-F238E27FC236}">
                  <a16:creationId xmlns:a16="http://schemas.microsoft.com/office/drawing/2014/main" id="{299C59FA-3F25-44C3-9491-8FE916369BAC}"/>
                </a:ext>
              </a:extLst>
            </p:cNvPr>
            <p:cNvGrpSpPr/>
            <p:nvPr/>
          </p:nvGrpSpPr>
          <p:grpSpPr>
            <a:xfrm>
              <a:off x="6521392" y="2154152"/>
              <a:ext cx="43200" cy="43200"/>
              <a:chOff x="6530920" y="2210502"/>
              <a:chExt cx="23050" cy="24152"/>
            </a:xfrm>
          </p:grpSpPr>
          <p:sp>
            <p:nvSpPr>
              <p:cNvPr id="466" name="Freeform: Shape 465">
                <a:extLst>
                  <a:ext uri="{FF2B5EF4-FFF2-40B4-BE49-F238E27FC236}">
                    <a16:creationId xmlns:a16="http://schemas.microsoft.com/office/drawing/2014/main" id="{0AE3AC02-6C00-46BB-9D3D-A06F52B99027}"/>
                  </a:ext>
                </a:extLst>
              </p:cNvPr>
              <p:cNvSpPr/>
              <p:nvPr/>
            </p:nvSpPr>
            <p:spPr>
              <a:xfrm>
                <a:off x="6542446" y="2210502"/>
                <a:ext cx="12005" cy="24152"/>
              </a:xfrm>
              <a:custGeom>
                <a:avLst/>
                <a:gdLst>
                  <a:gd name="connsiteX0" fmla="*/ 81 w 12005"/>
                  <a:gd name="connsiteY0" fmla="*/ 42 h 24152"/>
                  <a:gd name="connsiteX1" fmla="*/ 81 w 12005"/>
                  <a:gd name="connsiteY1" fmla="*/ 24195 h 24152"/>
                </a:gdLst>
                <a:ahLst/>
                <a:cxnLst>
                  <a:cxn ang="0">
                    <a:pos x="connsiteX0" y="connsiteY0"/>
                  </a:cxn>
                  <a:cxn ang="0">
                    <a:pos x="connsiteX1" y="connsiteY1"/>
                  </a:cxn>
                </a:cxnLst>
                <a:rect l="l" t="t" r="r" b="b"/>
                <a:pathLst>
                  <a:path w="12005" h="24152">
                    <a:moveTo>
                      <a:pt x="81" y="42"/>
                    </a:moveTo>
                    <a:lnTo>
                      <a:pt x="81" y="2419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7" name="Freeform: Shape 466">
                <a:extLst>
                  <a:ext uri="{FF2B5EF4-FFF2-40B4-BE49-F238E27FC236}">
                    <a16:creationId xmlns:a16="http://schemas.microsoft.com/office/drawing/2014/main" id="{A9921D46-4C90-4D7F-9228-CB41B775C12A}"/>
                  </a:ext>
                </a:extLst>
              </p:cNvPr>
              <p:cNvSpPr/>
              <p:nvPr/>
            </p:nvSpPr>
            <p:spPr>
              <a:xfrm>
                <a:off x="6530920" y="2222578"/>
                <a:ext cx="23050" cy="12579"/>
              </a:xfrm>
              <a:custGeom>
                <a:avLst/>
                <a:gdLst>
                  <a:gd name="connsiteX0" fmla="*/ 23132 w 23050"/>
                  <a:gd name="connsiteY0" fmla="*/ 42 h 12579"/>
                  <a:gd name="connsiteX1" fmla="*/ 81 w 23050"/>
                  <a:gd name="connsiteY1" fmla="*/ 42 h 12579"/>
                </a:gdLst>
                <a:ahLst/>
                <a:cxnLst>
                  <a:cxn ang="0">
                    <a:pos x="connsiteX0" y="connsiteY0"/>
                  </a:cxn>
                  <a:cxn ang="0">
                    <a:pos x="connsiteX1" y="connsiteY1"/>
                  </a:cxn>
                </a:cxnLst>
                <a:rect l="l" t="t" r="r" b="b"/>
                <a:pathLst>
                  <a:path w="23050" h="12579">
                    <a:moveTo>
                      <a:pt x="23132" y="42"/>
                    </a:moveTo>
                    <a:lnTo>
                      <a:pt x="81" y="4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3" name="Graphic 892">
              <a:extLst>
                <a:ext uri="{FF2B5EF4-FFF2-40B4-BE49-F238E27FC236}">
                  <a16:creationId xmlns:a16="http://schemas.microsoft.com/office/drawing/2014/main" id="{D6DB78A3-7E2C-4AB6-993A-7DDD6CA09024}"/>
                </a:ext>
              </a:extLst>
            </p:cNvPr>
            <p:cNvGrpSpPr/>
            <p:nvPr/>
          </p:nvGrpSpPr>
          <p:grpSpPr>
            <a:xfrm>
              <a:off x="6529316" y="2170826"/>
              <a:ext cx="43200" cy="43200"/>
              <a:chOff x="6538844" y="2228239"/>
              <a:chExt cx="23050" cy="24152"/>
            </a:xfrm>
          </p:grpSpPr>
          <p:sp>
            <p:nvSpPr>
              <p:cNvPr id="464" name="Freeform: Shape 463">
                <a:extLst>
                  <a:ext uri="{FF2B5EF4-FFF2-40B4-BE49-F238E27FC236}">
                    <a16:creationId xmlns:a16="http://schemas.microsoft.com/office/drawing/2014/main" id="{A533F16F-FB45-408A-B390-5F126077C143}"/>
                  </a:ext>
                </a:extLst>
              </p:cNvPr>
              <p:cNvSpPr/>
              <p:nvPr/>
            </p:nvSpPr>
            <p:spPr>
              <a:xfrm>
                <a:off x="6550369" y="2228239"/>
                <a:ext cx="12005" cy="24152"/>
              </a:xfrm>
              <a:custGeom>
                <a:avLst/>
                <a:gdLst>
                  <a:gd name="connsiteX0" fmla="*/ 82 w 12005"/>
                  <a:gd name="connsiteY0" fmla="*/ 44 h 24152"/>
                  <a:gd name="connsiteX1" fmla="*/ 82 w 12005"/>
                  <a:gd name="connsiteY1" fmla="*/ 24196 h 24152"/>
                </a:gdLst>
                <a:ahLst/>
                <a:cxnLst>
                  <a:cxn ang="0">
                    <a:pos x="connsiteX0" y="connsiteY0"/>
                  </a:cxn>
                  <a:cxn ang="0">
                    <a:pos x="connsiteX1" y="connsiteY1"/>
                  </a:cxn>
                </a:cxnLst>
                <a:rect l="l" t="t" r="r" b="b"/>
                <a:pathLst>
                  <a:path w="12005" h="24152">
                    <a:moveTo>
                      <a:pt x="82" y="44"/>
                    </a:moveTo>
                    <a:lnTo>
                      <a:pt x="82" y="2419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5" name="Freeform: Shape 464">
                <a:extLst>
                  <a:ext uri="{FF2B5EF4-FFF2-40B4-BE49-F238E27FC236}">
                    <a16:creationId xmlns:a16="http://schemas.microsoft.com/office/drawing/2014/main" id="{950C5C9B-A9B2-42C3-897A-3B3E46BFA8A8}"/>
                  </a:ext>
                </a:extLst>
              </p:cNvPr>
              <p:cNvSpPr/>
              <p:nvPr/>
            </p:nvSpPr>
            <p:spPr>
              <a:xfrm>
                <a:off x="6538844" y="2240315"/>
                <a:ext cx="23050" cy="12579"/>
              </a:xfrm>
              <a:custGeom>
                <a:avLst/>
                <a:gdLst>
                  <a:gd name="connsiteX0" fmla="*/ 23133 w 23050"/>
                  <a:gd name="connsiteY0" fmla="*/ 44 h 12579"/>
                  <a:gd name="connsiteX1" fmla="*/ 82 w 23050"/>
                  <a:gd name="connsiteY1" fmla="*/ 44 h 12579"/>
                </a:gdLst>
                <a:ahLst/>
                <a:cxnLst>
                  <a:cxn ang="0">
                    <a:pos x="connsiteX0" y="connsiteY0"/>
                  </a:cxn>
                  <a:cxn ang="0">
                    <a:pos x="connsiteX1" y="connsiteY1"/>
                  </a:cxn>
                </a:cxnLst>
                <a:rect l="l" t="t" r="r" b="b"/>
                <a:pathLst>
                  <a:path w="23050" h="12579">
                    <a:moveTo>
                      <a:pt x="23133" y="44"/>
                    </a:moveTo>
                    <a:lnTo>
                      <a:pt x="82" y="4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4" name="Graphic 892">
              <a:extLst>
                <a:ext uri="{FF2B5EF4-FFF2-40B4-BE49-F238E27FC236}">
                  <a16:creationId xmlns:a16="http://schemas.microsoft.com/office/drawing/2014/main" id="{4BDA63E9-769C-40BD-AD01-D535867BE794}"/>
                </a:ext>
              </a:extLst>
            </p:cNvPr>
            <p:cNvGrpSpPr/>
            <p:nvPr/>
          </p:nvGrpSpPr>
          <p:grpSpPr>
            <a:xfrm>
              <a:off x="6537239" y="2224513"/>
              <a:ext cx="43200" cy="43200"/>
              <a:chOff x="6546767" y="2285349"/>
              <a:chExt cx="23050" cy="24152"/>
            </a:xfrm>
          </p:grpSpPr>
          <p:sp>
            <p:nvSpPr>
              <p:cNvPr id="462" name="Freeform: Shape 461">
                <a:extLst>
                  <a:ext uri="{FF2B5EF4-FFF2-40B4-BE49-F238E27FC236}">
                    <a16:creationId xmlns:a16="http://schemas.microsoft.com/office/drawing/2014/main" id="{F7D02FA7-FCC8-476D-9E15-756254277041}"/>
                  </a:ext>
                </a:extLst>
              </p:cNvPr>
              <p:cNvSpPr/>
              <p:nvPr/>
            </p:nvSpPr>
            <p:spPr>
              <a:xfrm>
                <a:off x="6558293" y="2285349"/>
                <a:ext cx="12005" cy="24152"/>
              </a:xfrm>
              <a:custGeom>
                <a:avLst/>
                <a:gdLst>
                  <a:gd name="connsiteX0" fmla="*/ 83 w 12005"/>
                  <a:gd name="connsiteY0" fmla="*/ 48 h 24152"/>
                  <a:gd name="connsiteX1" fmla="*/ 83 w 12005"/>
                  <a:gd name="connsiteY1" fmla="*/ 24201 h 24152"/>
                </a:gdLst>
                <a:ahLst/>
                <a:cxnLst>
                  <a:cxn ang="0">
                    <a:pos x="connsiteX0" y="connsiteY0"/>
                  </a:cxn>
                  <a:cxn ang="0">
                    <a:pos x="connsiteX1" y="connsiteY1"/>
                  </a:cxn>
                </a:cxnLst>
                <a:rect l="l" t="t" r="r" b="b"/>
                <a:pathLst>
                  <a:path w="12005" h="24152">
                    <a:moveTo>
                      <a:pt x="83" y="48"/>
                    </a:moveTo>
                    <a:lnTo>
                      <a:pt x="83" y="2420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3" name="Freeform: Shape 462">
                <a:extLst>
                  <a:ext uri="{FF2B5EF4-FFF2-40B4-BE49-F238E27FC236}">
                    <a16:creationId xmlns:a16="http://schemas.microsoft.com/office/drawing/2014/main" id="{DC05EF16-2319-4758-9C49-6C336BC61BB5}"/>
                  </a:ext>
                </a:extLst>
              </p:cNvPr>
              <p:cNvSpPr/>
              <p:nvPr/>
            </p:nvSpPr>
            <p:spPr>
              <a:xfrm>
                <a:off x="6546767" y="2297426"/>
                <a:ext cx="23050" cy="12579"/>
              </a:xfrm>
              <a:custGeom>
                <a:avLst/>
                <a:gdLst>
                  <a:gd name="connsiteX0" fmla="*/ 23133 w 23050"/>
                  <a:gd name="connsiteY0" fmla="*/ 48 h 12579"/>
                  <a:gd name="connsiteX1" fmla="*/ 83 w 23050"/>
                  <a:gd name="connsiteY1" fmla="*/ 48 h 12579"/>
                </a:gdLst>
                <a:ahLst/>
                <a:cxnLst>
                  <a:cxn ang="0">
                    <a:pos x="connsiteX0" y="connsiteY0"/>
                  </a:cxn>
                  <a:cxn ang="0">
                    <a:pos x="connsiteX1" y="connsiteY1"/>
                  </a:cxn>
                </a:cxnLst>
                <a:rect l="l" t="t" r="r" b="b"/>
                <a:pathLst>
                  <a:path w="23050" h="12579">
                    <a:moveTo>
                      <a:pt x="23133" y="48"/>
                    </a:moveTo>
                    <a:lnTo>
                      <a:pt x="83" y="4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5" name="Graphic 892">
              <a:extLst>
                <a:ext uri="{FF2B5EF4-FFF2-40B4-BE49-F238E27FC236}">
                  <a16:creationId xmlns:a16="http://schemas.microsoft.com/office/drawing/2014/main" id="{F5CB6609-5886-42C3-A1A0-5A9518FCDC14}"/>
                </a:ext>
              </a:extLst>
            </p:cNvPr>
            <p:cNvGrpSpPr/>
            <p:nvPr/>
          </p:nvGrpSpPr>
          <p:grpSpPr>
            <a:xfrm>
              <a:off x="6755019" y="2224513"/>
              <a:ext cx="43200" cy="43200"/>
              <a:chOff x="6764547" y="2285349"/>
              <a:chExt cx="23050" cy="24152"/>
            </a:xfrm>
          </p:grpSpPr>
          <p:sp>
            <p:nvSpPr>
              <p:cNvPr id="460" name="Freeform: Shape 459">
                <a:extLst>
                  <a:ext uri="{FF2B5EF4-FFF2-40B4-BE49-F238E27FC236}">
                    <a16:creationId xmlns:a16="http://schemas.microsoft.com/office/drawing/2014/main" id="{AF8D18F1-1465-4D61-92D5-EB4498359BB8}"/>
                  </a:ext>
                </a:extLst>
              </p:cNvPr>
              <p:cNvSpPr/>
              <p:nvPr/>
            </p:nvSpPr>
            <p:spPr>
              <a:xfrm>
                <a:off x="6776072" y="2285349"/>
                <a:ext cx="12005" cy="24152"/>
              </a:xfrm>
              <a:custGeom>
                <a:avLst/>
                <a:gdLst>
                  <a:gd name="connsiteX0" fmla="*/ 101 w 12005"/>
                  <a:gd name="connsiteY0" fmla="*/ 48 h 24152"/>
                  <a:gd name="connsiteX1" fmla="*/ 101 w 12005"/>
                  <a:gd name="connsiteY1" fmla="*/ 24201 h 24152"/>
                </a:gdLst>
                <a:ahLst/>
                <a:cxnLst>
                  <a:cxn ang="0">
                    <a:pos x="connsiteX0" y="connsiteY0"/>
                  </a:cxn>
                  <a:cxn ang="0">
                    <a:pos x="connsiteX1" y="connsiteY1"/>
                  </a:cxn>
                </a:cxnLst>
                <a:rect l="l" t="t" r="r" b="b"/>
                <a:pathLst>
                  <a:path w="12005" h="24152">
                    <a:moveTo>
                      <a:pt x="101" y="48"/>
                    </a:moveTo>
                    <a:lnTo>
                      <a:pt x="101" y="2420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1" name="Freeform: Shape 460">
                <a:extLst>
                  <a:ext uri="{FF2B5EF4-FFF2-40B4-BE49-F238E27FC236}">
                    <a16:creationId xmlns:a16="http://schemas.microsoft.com/office/drawing/2014/main" id="{88A3F6ED-5191-4C10-AC8C-C20042E5F88E}"/>
                  </a:ext>
                </a:extLst>
              </p:cNvPr>
              <p:cNvSpPr/>
              <p:nvPr/>
            </p:nvSpPr>
            <p:spPr>
              <a:xfrm>
                <a:off x="6764547" y="2297426"/>
                <a:ext cx="23050" cy="12579"/>
              </a:xfrm>
              <a:custGeom>
                <a:avLst/>
                <a:gdLst>
                  <a:gd name="connsiteX0" fmla="*/ 23151 w 23050"/>
                  <a:gd name="connsiteY0" fmla="*/ 48 h 12579"/>
                  <a:gd name="connsiteX1" fmla="*/ 101 w 23050"/>
                  <a:gd name="connsiteY1" fmla="*/ 48 h 12579"/>
                </a:gdLst>
                <a:ahLst/>
                <a:cxnLst>
                  <a:cxn ang="0">
                    <a:pos x="connsiteX0" y="connsiteY0"/>
                  </a:cxn>
                  <a:cxn ang="0">
                    <a:pos x="connsiteX1" y="connsiteY1"/>
                  </a:cxn>
                </a:cxnLst>
                <a:rect l="l" t="t" r="r" b="b"/>
                <a:pathLst>
                  <a:path w="23050" h="12579">
                    <a:moveTo>
                      <a:pt x="23151" y="48"/>
                    </a:moveTo>
                    <a:lnTo>
                      <a:pt x="101" y="4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6" name="Graphic 892">
              <a:extLst>
                <a:ext uri="{FF2B5EF4-FFF2-40B4-BE49-F238E27FC236}">
                  <a16:creationId xmlns:a16="http://schemas.microsoft.com/office/drawing/2014/main" id="{B49D9BF9-CEB5-4089-A84A-6491101ED3DF}"/>
                </a:ext>
              </a:extLst>
            </p:cNvPr>
            <p:cNvGrpSpPr/>
            <p:nvPr/>
          </p:nvGrpSpPr>
          <p:grpSpPr>
            <a:xfrm>
              <a:off x="6771226" y="2243079"/>
              <a:ext cx="43200" cy="43200"/>
              <a:chOff x="6780754" y="2305099"/>
              <a:chExt cx="23050" cy="24152"/>
            </a:xfrm>
          </p:grpSpPr>
          <p:sp>
            <p:nvSpPr>
              <p:cNvPr id="458" name="Freeform: Shape 457">
                <a:extLst>
                  <a:ext uri="{FF2B5EF4-FFF2-40B4-BE49-F238E27FC236}">
                    <a16:creationId xmlns:a16="http://schemas.microsoft.com/office/drawing/2014/main" id="{95FC900D-3195-4D56-A576-FFBC6866BA75}"/>
                  </a:ext>
                </a:extLst>
              </p:cNvPr>
              <p:cNvSpPr/>
              <p:nvPr/>
            </p:nvSpPr>
            <p:spPr>
              <a:xfrm>
                <a:off x="6792279" y="2305099"/>
                <a:ext cx="12005" cy="24152"/>
              </a:xfrm>
              <a:custGeom>
                <a:avLst/>
                <a:gdLst>
                  <a:gd name="connsiteX0" fmla="*/ 102 w 12005"/>
                  <a:gd name="connsiteY0" fmla="*/ 50 h 24152"/>
                  <a:gd name="connsiteX1" fmla="*/ 102 w 12005"/>
                  <a:gd name="connsiteY1" fmla="*/ 24202 h 24152"/>
                </a:gdLst>
                <a:ahLst/>
                <a:cxnLst>
                  <a:cxn ang="0">
                    <a:pos x="connsiteX0" y="connsiteY0"/>
                  </a:cxn>
                  <a:cxn ang="0">
                    <a:pos x="connsiteX1" y="connsiteY1"/>
                  </a:cxn>
                </a:cxnLst>
                <a:rect l="l" t="t" r="r" b="b"/>
                <a:pathLst>
                  <a:path w="12005" h="24152">
                    <a:moveTo>
                      <a:pt x="102" y="50"/>
                    </a:moveTo>
                    <a:lnTo>
                      <a:pt x="102" y="242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9" name="Freeform: Shape 458">
                <a:extLst>
                  <a:ext uri="{FF2B5EF4-FFF2-40B4-BE49-F238E27FC236}">
                    <a16:creationId xmlns:a16="http://schemas.microsoft.com/office/drawing/2014/main" id="{E9EC5D02-6553-422D-8ED0-33C193ED45AD}"/>
                  </a:ext>
                </a:extLst>
              </p:cNvPr>
              <p:cNvSpPr/>
              <p:nvPr/>
            </p:nvSpPr>
            <p:spPr>
              <a:xfrm>
                <a:off x="6780754" y="2317175"/>
                <a:ext cx="23050" cy="12579"/>
              </a:xfrm>
              <a:custGeom>
                <a:avLst/>
                <a:gdLst>
                  <a:gd name="connsiteX0" fmla="*/ 23153 w 23050"/>
                  <a:gd name="connsiteY0" fmla="*/ 50 h 12579"/>
                  <a:gd name="connsiteX1" fmla="*/ 102 w 23050"/>
                  <a:gd name="connsiteY1" fmla="*/ 50 h 12579"/>
                </a:gdLst>
                <a:ahLst/>
                <a:cxnLst>
                  <a:cxn ang="0">
                    <a:pos x="connsiteX0" y="connsiteY0"/>
                  </a:cxn>
                  <a:cxn ang="0">
                    <a:pos x="connsiteX1" y="connsiteY1"/>
                  </a:cxn>
                </a:cxnLst>
                <a:rect l="l" t="t" r="r" b="b"/>
                <a:pathLst>
                  <a:path w="23050" h="12579">
                    <a:moveTo>
                      <a:pt x="23153" y="50"/>
                    </a:moveTo>
                    <a:lnTo>
                      <a:pt x="102" y="5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7" name="Graphic 892">
              <a:extLst>
                <a:ext uri="{FF2B5EF4-FFF2-40B4-BE49-F238E27FC236}">
                  <a16:creationId xmlns:a16="http://schemas.microsoft.com/office/drawing/2014/main" id="{3DB36574-E6D2-4817-8030-8B5CB4417E01}"/>
                </a:ext>
              </a:extLst>
            </p:cNvPr>
            <p:cNvGrpSpPr/>
            <p:nvPr/>
          </p:nvGrpSpPr>
          <p:grpSpPr>
            <a:xfrm>
              <a:off x="6792956" y="2263300"/>
              <a:ext cx="43200" cy="43200"/>
              <a:chOff x="6802484" y="2326610"/>
              <a:chExt cx="23050" cy="24152"/>
            </a:xfrm>
          </p:grpSpPr>
          <p:sp>
            <p:nvSpPr>
              <p:cNvPr id="456" name="Freeform: Shape 455">
                <a:extLst>
                  <a:ext uri="{FF2B5EF4-FFF2-40B4-BE49-F238E27FC236}">
                    <a16:creationId xmlns:a16="http://schemas.microsoft.com/office/drawing/2014/main" id="{812EE2CB-1365-467D-BEDF-350AB69055E5}"/>
                  </a:ext>
                </a:extLst>
              </p:cNvPr>
              <p:cNvSpPr/>
              <p:nvPr/>
            </p:nvSpPr>
            <p:spPr>
              <a:xfrm>
                <a:off x="6814009" y="2326610"/>
                <a:ext cx="12005" cy="24152"/>
              </a:xfrm>
              <a:custGeom>
                <a:avLst/>
                <a:gdLst>
                  <a:gd name="connsiteX0" fmla="*/ 104 w 12005"/>
                  <a:gd name="connsiteY0" fmla="*/ 52 h 24152"/>
                  <a:gd name="connsiteX1" fmla="*/ 104 w 12005"/>
                  <a:gd name="connsiteY1" fmla="*/ 24204 h 24152"/>
                </a:gdLst>
                <a:ahLst/>
                <a:cxnLst>
                  <a:cxn ang="0">
                    <a:pos x="connsiteX0" y="connsiteY0"/>
                  </a:cxn>
                  <a:cxn ang="0">
                    <a:pos x="connsiteX1" y="connsiteY1"/>
                  </a:cxn>
                </a:cxnLst>
                <a:rect l="l" t="t" r="r" b="b"/>
                <a:pathLst>
                  <a:path w="12005" h="24152">
                    <a:moveTo>
                      <a:pt x="104" y="52"/>
                    </a:moveTo>
                    <a:lnTo>
                      <a:pt x="104"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7" name="Freeform: Shape 456">
                <a:extLst>
                  <a:ext uri="{FF2B5EF4-FFF2-40B4-BE49-F238E27FC236}">
                    <a16:creationId xmlns:a16="http://schemas.microsoft.com/office/drawing/2014/main" id="{8BEDEC0F-28F7-4E8A-A8B1-61BFAABA01D8}"/>
                  </a:ext>
                </a:extLst>
              </p:cNvPr>
              <p:cNvSpPr/>
              <p:nvPr/>
            </p:nvSpPr>
            <p:spPr>
              <a:xfrm>
                <a:off x="6802484" y="2338686"/>
                <a:ext cx="23050" cy="12579"/>
              </a:xfrm>
              <a:custGeom>
                <a:avLst/>
                <a:gdLst>
                  <a:gd name="connsiteX0" fmla="*/ 23155 w 23050"/>
                  <a:gd name="connsiteY0" fmla="*/ 52 h 12579"/>
                  <a:gd name="connsiteX1" fmla="*/ 104 w 23050"/>
                  <a:gd name="connsiteY1" fmla="*/ 52 h 12579"/>
                </a:gdLst>
                <a:ahLst/>
                <a:cxnLst>
                  <a:cxn ang="0">
                    <a:pos x="connsiteX0" y="connsiteY0"/>
                  </a:cxn>
                  <a:cxn ang="0">
                    <a:pos x="connsiteX1" y="connsiteY1"/>
                  </a:cxn>
                </a:cxnLst>
                <a:rect l="l" t="t" r="r" b="b"/>
                <a:pathLst>
                  <a:path w="23050" h="12579">
                    <a:moveTo>
                      <a:pt x="23155" y="52"/>
                    </a:moveTo>
                    <a:lnTo>
                      <a:pt x="104"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8" name="Graphic 892">
              <a:extLst>
                <a:ext uri="{FF2B5EF4-FFF2-40B4-BE49-F238E27FC236}">
                  <a16:creationId xmlns:a16="http://schemas.microsoft.com/office/drawing/2014/main" id="{0265165D-C4EE-42DC-ABF0-48CCC6E5C5C5}"/>
                </a:ext>
              </a:extLst>
            </p:cNvPr>
            <p:cNvGrpSpPr/>
            <p:nvPr/>
          </p:nvGrpSpPr>
          <p:grpSpPr>
            <a:xfrm>
              <a:off x="6827172" y="2263300"/>
              <a:ext cx="43200" cy="43200"/>
              <a:chOff x="6836700" y="2326610"/>
              <a:chExt cx="23050" cy="24152"/>
            </a:xfrm>
          </p:grpSpPr>
          <p:sp>
            <p:nvSpPr>
              <p:cNvPr id="454" name="Freeform: Shape 453">
                <a:extLst>
                  <a:ext uri="{FF2B5EF4-FFF2-40B4-BE49-F238E27FC236}">
                    <a16:creationId xmlns:a16="http://schemas.microsoft.com/office/drawing/2014/main" id="{E55CDEFF-9E80-47FD-8460-C595D8F83387}"/>
                  </a:ext>
                </a:extLst>
              </p:cNvPr>
              <p:cNvSpPr/>
              <p:nvPr/>
            </p:nvSpPr>
            <p:spPr>
              <a:xfrm>
                <a:off x="6848225" y="2326610"/>
                <a:ext cx="12005" cy="24152"/>
              </a:xfrm>
              <a:custGeom>
                <a:avLst/>
                <a:gdLst>
                  <a:gd name="connsiteX0" fmla="*/ 107 w 12005"/>
                  <a:gd name="connsiteY0" fmla="*/ 52 h 24152"/>
                  <a:gd name="connsiteX1" fmla="*/ 107 w 12005"/>
                  <a:gd name="connsiteY1" fmla="*/ 24204 h 24152"/>
                </a:gdLst>
                <a:ahLst/>
                <a:cxnLst>
                  <a:cxn ang="0">
                    <a:pos x="connsiteX0" y="connsiteY0"/>
                  </a:cxn>
                  <a:cxn ang="0">
                    <a:pos x="connsiteX1" y="connsiteY1"/>
                  </a:cxn>
                </a:cxnLst>
                <a:rect l="l" t="t" r="r" b="b"/>
                <a:pathLst>
                  <a:path w="12005" h="24152">
                    <a:moveTo>
                      <a:pt x="107" y="52"/>
                    </a:moveTo>
                    <a:lnTo>
                      <a:pt x="107"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5" name="Freeform: Shape 454">
                <a:extLst>
                  <a:ext uri="{FF2B5EF4-FFF2-40B4-BE49-F238E27FC236}">
                    <a16:creationId xmlns:a16="http://schemas.microsoft.com/office/drawing/2014/main" id="{5294F3AE-0915-4421-9C4F-7F8F7FBC4681}"/>
                  </a:ext>
                </a:extLst>
              </p:cNvPr>
              <p:cNvSpPr/>
              <p:nvPr/>
            </p:nvSpPr>
            <p:spPr>
              <a:xfrm>
                <a:off x="6836700" y="2338686"/>
                <a:ext cx="23050" cy="12579"/>
              </a:xfrm>
              <a:custGeom>
                <a:avLst/>
                <a:gdLst>
                  <a:gd name="connsiteX0" fmla="*/ 23157 w 23050"/>
                  <a:gd name="connsiteY0" fmla="*/ 52 h 12579"/>
                  <a:gd name="connsiteX1" fmla="*/ 107 w 23050"/>
                  <a:gd name="connsiteY1" fmla="*/ 52 h 12579"/>
                </a:gdLst>
                <a:ahLst/>
                <a:cxnLst>
                  <a:cxn ang="0">
                    <a:pos x="connsiteX0" y="connsiteY0"/>
                  </a:cxn>
                  <a:cxn ang="0">
                    <a:pos x="connsiteX1" y="connsiteY1"/>
                  </a:cxn>
                </a:cxnLst>
                <a:rect l="l" t="t" r="r" b="b"/>
                <a:pathLst>
                  <a:path w="23050" h="12579">
                    <a:moveTo>
                      <a:pt x="23157" y="52"/>
                    </a:moveTo>
                    <a:lnTo>
                      <a:pt x="107"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9" name="Graphic 892">
              <a:extLst>
                <a:ext uri="{FF2B5EF4-FFF2-40B4-BE49-F238E27FC236}">
                  <a16:creationId xmlns:a16="http://schemas.microsoft.com/office/drawing/2014/main" id="{8C3787C5-CB13-41E7-8CC0-0091F90C52DD}"/>
                </a:ext>
              </a:extLst>
            </p:cNvPr>
            <p:cNvGrpSpPr/>
            <p:nvPr/>
          </p:nvGrpSpPr>
          <p:grpSpPr>
            <a:xfrm>
              <a:off x="6961753" y="2263300"/>
              <a:ext cx="43200" cy="43200"/>
              <a:chOff x="6971281" y="2326610"/>
              <a:chExt cx="23050" cy="24152"/>
            </a:xfrm>
          </p:grpSpPr>
          <p:sp>
            <p:nvSpPr>
              <p:cNvPr id="452" name="Freeform: Shape 451">
                <a:extLst>
                  <a:ext uri="{FF2B5EF4-FFF2-40B4-BE49-F238E27FC236}">
                    <a16:creationId xmlns:a16="http://schemas.microsoft.com/office/drawing/2014/main" id="{349F1D73-0209-49E0-9D47-DC211D7A09A4}"/>
                  </a:ext>
                </a:extLst>
              </p:cNvPr>
              <p:cNvSpPr/>
              <p:nvPr/>
            </p:nvSpPr>
            <p:spPr>
              <a:xfrm>
                <a:off x="6982806" y="2326610"/>
                <a:ext cx="12005" cy="24152"/>
              </a:xfrm>
              <a:custGeom>
                <a:avLst/>
                <a:gdLst>
                  <a:gd name="connsiteX0" fmla="*/ 118 w 12005"/>
                  <a:gd name="connsiteY0" fmla="*/ 52 h 24152"/>
                  <a:gd name="connsiteX1" fmla="*/ 118 w 12005"/>
                  <a:gd name="connsiteY1" fmla="*/ 24204 h 24152"/>
                </a:gdLst>
                <a:ahLst/>
                <a:cxnLst>
                  <a:cxn ang="0">
                    <a:pos x="connsiteX0" y="connsiteY0"/>
                  </a:cxn>
                  <a:cxn ang="0">
                    <a:pos x="connsiteX1" y="connsiteY1"/>
                  </a:cxn>
                </a:cxnLst>
                <a:rect l="l" t="t" r="r" b="b"/>
                <a:pathLst>
                  <a:path w="12005" h="24152">
                    <a:moveTo>
                      <a:pt x="118" y="52"/>
                    </a:moveTo>
                    <a:lnTo>
                      <a:pt x="118"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3" name="Freeform: Shape 452">
                <a:extLst>
                  <a:ext uri="{FF2B5EF4-FFF2-40B4-BE49-F238E27FC236}">
                    <a16:creationId xmlns:a16="http://schemas.microsoft.com/office/drawing/2014/main" id="{50B0F5EF-9C29-4187-92F5-66268905BBE1}"/>
                  </a:ext>
                </a:extLst>
              </p:cNvPr>
              <p:cNvSpPr/>
              <p:nvPr/>
            </p:nvSpPr>
            <p:spPr>
              <a:xfrm>
                <a:off x="6971281" y="2338686"/>
                <a:ext cx="23050" cy="12579"/>
              </a:xfrm>
              <a:custGeom>
                <a:avLst/>
                <a:gdLst>
                  <a:gd name="connsiteX0" fmla="*/ 23169 w 23050"/>
                  <a:gd name="connsiteY0" fmla="*/ 52 h 12579"/>
                  <a:gd name="connsiteX1" fmla="*/ 118 w 23050"/>
                  <a:gd name="connsiteY1" fmla="*/ 52 h 12579"/>
                </a:gdLst>
                <a:ahLst/>
                <a:cxnLst>
                  <a:cxn ang="0">
                    <a:pos x="connsiteX0" y="connsiteY0"/>
                  </a:cxn>
                  <a:cxn ang="0">
                    <a:pos x="connsiteX1" y="connsiteY1"/>
                  </a:cxn>
                </a:cxnLst>
                <a:rect l="l" t="t" r="r" b="b"/>
                <a:pathLst>
                  <a:path w="23050" h="12579">
                    <a:moveTo>
                      <a:pt x="23169" y="52"/>
                    </a:moveTo>
                    <a:lnTo>
                      <a:pt x="118"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0" name="Graphic 892">
              <a:extLst>
                <a:ext uri="{FF2B5EF4-FFF2-40B4-BE49-F238E27FC236}">
                  <a16:creationId xmlns:a16="http://schemas.microsoft.com/office/drawing/2014/main" id="{70E4F850-7AD6-4016-A00A-99BD46B6A269}"/>
                </a:ext>
              </a:extLst>
            </p:cNvPr>
            <p:cNvGrpSpPr/>
            <p:nvPr/>
          </p:nvGrpSpPr>
          <p:grpSpPr>
            <a:xfrm>
              <a:off x="6983483" y="2263300"/>
              <a:ext cx="43200" cy="43200"/>
              <a:chOff x="6993011" y="2326610"/>
              <a:chExt cx="23050" cy="24152"/>
            </a:xfrm>
          </p:grpSpPr>
          <p:sp>
            <p:nvSpPr>
              <p:cNvPr id="450" name="Freeform: Shape 449">
                <a:extLst>
                  <a:ext uri="{FF2B5EF4-FFF2-40B4-BE49-F238E27FC236}">
                    <a16:creationId xmlns:a16="http://schemas.microsoft.com/office/drawing/2014/main" id="{B91C1398-E2EF-4439-ACBD-B4695D7E4349}"/>
                  </a:ext>
                </a:extLst>
              </p:cNvPr>
              <p:cNvSpPr/>
              <p:nvPr/>
            </p:nvSpPr>
            <p:spPr>
              <a:xfrm>
                <a:off x="7004536" y="2326610"/>
                <a:ext cx="12005" cy="24152"/>
              </a:xfrm>
              <a:custGeom>
                <a:avLst/>
                <a:gdLst>
                  <a:gd name="connsiteX0" fmla="*/ 120 w 12005"/>
                  <a:gd name="connsiteY0" fmla="*/ 52 h 24152"/>
                  <a:gd name="connsiteX1" fmla="*/ 120 w 12005"/>
                  <a:gd name="connsiteY1" fmla="*/ 24204 h 24152"/>
                </a:gdLst>
                <a:ahLst/>
                <a:cxnLst>
                  <a:cxn ang="0">
                    <a:pos x="connsiteX0" y="connsiteY0"/>
                  </a:cxn>
                  <a:cxn ang="0">
                    <a:pos x="connsiteX1" y="connsiteY1"/>
                  </a:cxn>
                </a:cxnLst>
                <a:rect l="l" t="t" r="r" b="b"/>
                <a:pathLst>
                  <a:path w="12005" h="24152">
                    <a:moveTo>
                      <a:pt x="120" y="52"/>
                    </a:moveTo>
                    <a:lnTo>
                      <a:pt x="120"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1" name="Freeform: Shape 450">
                <a:extLst>
                  <a:ext uri="{FF2B5EF4-FFF2-40B4-BE49-F238E27FC236}">
                    <a16:creationId xmlns:a16="http://schemas.microsoft.com/office/drawing/2014/main" id="{C8C57B98-3EFD-4F3A-8084-60B3F460CB8E}"/>
                  </a:ext>
                </a:extLst>
              </p:cNvPr>
              <p:cNvSpPr/>
              <p:nvPr/>
            </p:nvSpPr>
            <p:spPr>
              <a:xfrm>
                <a:off x="6993011" y="2338686"/>
                <a:ext cx="23050" cy="12579"/>
              </a:xfrm>
              <a:custGeom>
                <a:avLst/>
                <a:gdLst>
                  <a:gd name="connsiteX0" fmla="*/ 23170 w 23050"/>
                  <a:gd name="connsiteY0" fmla="*/ 52 h 12579"/>
                  <a:gd name="connsiteX1" fmla="*/ 120 w 23050"/>
                  <a:gd name="connsiteY1" fmla="*/ 52 h 12579"/>
                </a:gdLst>
                <a:ahLst/>
                <a:cxnLst>
                  <a:cxn ang="0">
                    <a:pos x="connsiteX0" y="connsiteY0"/>
                  </a:cxn>
                  <a:cxn ang="0">
                    <a:pos x="connsiteX1" y="connsiteY1"/>
                  </a:cxn>
                </a:cxnLst>
                <a:rect l="l" t="t" r="r" b="b"/>
                <a:pathLst>
                  <a:path w="23050" h="12579">
                    <a:moveTo>
                      <a:pt x="23170" y="52"/>
                    </a:moveTo>
                    <a:lnTo>
                      <a:pt x="120"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1" name="Graphic 892">
              <a:extLst>
                <a:ext uri="{FF2B5EF4-FFF2-40B4-BE49-F238E27FC236}">
                  <a16:creationId xmlns:a16="http://schemas.microsoft.com/office/drawing/2014/main" id="{820BFC9A-C6F4-4FEA-B6A7-B9575E4F4F2C}"/>
                </a:ext>
              </a:extLst>
            </p:cNvPr>
            <p:cNvGrpSpPr/>
            <p:nvPr/>
          </p:nvGrpSpPr>
          <p:grpSpPr>
            <a:xfrm>
              <a:off x="7011576" y="2263300"/>
              <a:ext cx="43200" cy="43200"/>
              <a:chOff x="7021104" y="2326610"/>
              <a:chExt cx="23050" cy="24152"/>
            </a:xfrm>
          </p:grpSpPr>
          <p:sp>
            <p:nvSpPr>
              <p:cNvPr id="448" name="Freeform: Shape 447">
                <a:extLst>
                  <a:ext uri="{FF2B5EF4-FFF2-40B4-BE49-F238E27FC236}">
                    <a16:creationId xmlns:a16="http://schemas.microsoft.com/office/drawing/2014/main" id="{6D9E469E-4F91-4B14-928A-5F492D569F0A}"/>
                  </a:ext>
                </a:extLst>
              </p:cNvPr>
              <p:cNvSpPr/>
              <p:nvPr/>
            </p:nvSpPr>
            <p:spPr>
              <a:xfrm>
                <a:off x="7032629" y="2326610"/>
                <a:ext cx="12005" cy="24152"/>
              </a:xfrm>
              <a:custGeom>
                <a:avLst/>
                <a:gdLst>
                  <a:gd name="connsiteX0" fmla="*/ 122 w 12005"/>
                  <a:gd name="connsiteY0" fmla="*/ 52 h 24152"/>
                  <a:gd name="connsiteX1" fmla="*/ 122 w 12005"/>
                  <a:gd name="connsiteY1" fmla="*/ 24204 h 24152"/>
                </a:gdLst>
                <a:ahLst/>
                <a:cxnLst>
                  <a:cxn ang="0">
                    <a:pos x="connsiteX0" y="connsiteY0"/>
                  </a:cxn>
                  <a:cxn ang="0">
                    <a:pos x="connsiteX1" y="connsiteY1"/>
                  </a:cxn>
                </a:cxnLst>
                <a:rect l="l" t="t" r="r" b="b"/>
                <a:pathLst>
                  <a:path w="12005" h="24152">
                    <a:moveTo>
                      <a:pt x="122" y="52"/>
                    </a:moveTo>
                    <a:lnTo>
                      <a:pt x="122"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9" name="Freeform: Shape 448">
                <a:extLst>
                  <a:ext uri="{FF2B5EF4-FFF2-40B4-BE49-F238E27FC236}">
                    <a16:creationId xmlns:a16="http://schemas.microsoft.com/office/drawing/2014/main" id="{6A6C6711-79BD-4E12-973B-4426CB1BEC70}"/>
                  </a:ext>
                </a:extLst>
              </p:cNvPr>
              <p:cNvSpPr/>
              <p:nvPr/>
            </p:nvSpPr>
            <p:spPr>
              <a:xfrm>
                <a:off x="7021104" y="2338686"/>
                <a:ext cx="23050" cy="12579"/>
              </a:xfrm>
              <a:custGeom>
                <a:avLst/>
                <a:gdLst>
                  <a:gd name="connsiteX0" fmla="*/ 23173 w 23050"/>
                  <a:gd name="connsiteY0" fmla="*/ 52 h 12579"/>
                  <a:gd name="connsiteX1" fmla="*/ 122 w 23050"/>
                  <a:gd name="connsiteY1" fmla="*/ 52 h 12579"/>
                </a:gdLst>
                <a:ahLst/>
                <a:cxnLst>
                  <a:cxn ang="0">
                    <a:pos x="connsiteX0" y="connsiteY0"/>
                  </a:cxn>
                  <a:cxn ang="0">
                    <a:pos x="connsiteX1" y="connsiteY1"/>
                  </a:cxn>
                </a:cxnLst>
                <a:rect l="l" t="t" r="r" b="b"/>
                <a:pathLst>
                  <a:path w="23050" h="12579">
                    <a:moveTo>
                      <a:pt x="23173" y="52"/>
                    </a:moveTo>
                    <a:lnTo>
                      <a:pt x="122"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2" name="Graphic 892">
              <a:extLst>
                <a:ext uri="{FF2B5EF4-FFF2-40B4-BE49-F238E27FC236}">
                  <a16:creationId xmlns:a16="http://schemas.microsoft.com/office/drawing/2014/main" id="{01F92857-E65C-474D-A6C2-D2DB0F09035E}"/>
                </a:ext>
              </a:extLst>
            </p:cNvPr>
            <p:cNvGrpSpPr/>
            <p:nvPr/>
          </p:nvGrpSpPr>
          <p:grpSpPr>
            <a:xfrm>
              <a:off x="7019019" y="2287306"/>
              <a:ext cx="43200" cy="43200"/>
              <a:chOff x="7028547" y="2352146"/>
              <a:chExt cx="23050" cy="24152"/>
            </a:xfrm>
          </p:grpSpPr>
          <p:sp>
            <p:nvSpPr>
              <p:cNvPr id="446" name="Freeform: Shape 445">
                <a:extLst>
                  <a:ext uri="{FF2B5EF4-FFF2-40B4-BE49-F238E27FC236}">
                    <a16:creationId xmlns:a16="http://schemas.microsoft.com/office/drawing/2014/main" id="{6C606D13-BDF8-4628-99D7-9AA57F7A549C}"/>
                  </a:ext>
                </a:extLst>
              </p:cNvPr>
              <p:cNvSpPr/>
              <p:nvPr/>
            </p:nvSpPr>
            <p:spPr>
              <a:xfrm>
                <a:off x="7040072" y="2352146"/>
                <a:ext cx="12005" cy="24152"/>
              </a:xfrm>
              <a:custGeom>
                <a:avLst/>
                <a:gdLst>
                  <a:gd name="connsiteX0" fmla="*/ 123 w 12005"/>
                  <a:gd name="connsiteY0" fmla="*/ 54 h 24152"/>
                  <a:gd name="connsiteX1" fmla="*/ 123 w 12005"/>
                  <a:gd name="connsiteY1" fmla="*/ 24206 h 24152"/>
                </a:gdLst>
                <a:ahLst/>
                <a:cxnLst>
                  <a:cxn ang="0">
                    <a:pos x="connsiteX0" y="connsiteY0"/>
                  </a:cxn>
                  <a:cxn ang="0">
                    <a:pos x="connsiteX1" y="connsiteY1"/>
                  </a:cxn>
                </a:cxnLst>
                <a:rect l="l" t="t" r="r" b="b"/>
                <a:pathLst>
                  <a:path w="12005" h="24152">
                    <a:moveTo>
                      <a:pt x="123" y="54"/>
                    </a:moveTo>
                    <a:lnTo>
                      <a:pt x="123" y="2420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7" name="Freeform: Shape 446">
                <a:extLst>
                  <a:ext uri="{FF2B5EF4-FFF2-40B4-BE49-F238E27FC236}">
                    <a16:creationId xmlns:a16="http://schemas.microsoft.com/office/drawing/2014/main" id="{E1889033-8FE1-4CDA-A75A-44D18AC19BD8}"/>
                  </a:ext>
                </a:extLst>
              </p:cNvPr>
              <p:cNvSpPr/>
              <p:nvPr/>
            </p:nvSpPr>
            <p:spPr>
              <a:xfrm>
                <a:off x="7028547" y="2364223"/>
                <a:ext cx="23050" cy="12579"/>
              </a:xfrm>
              <a:custGeom>
                <a:avLst/>
                <a:gdLst>
                  <a:gd name="connsiteX0" fmla="*/ 23173 w 23050"/>
                  <a:gd name="connsiteY0" fmla="*/ 54 h 12579"/>
                  <a:gd name="connsiteX1" fmla="*/ 123 w 23050"/>
                  <a:gd name="connsiteY1" fmla="*/ 54 h 12579"/>
                </a:gdLst>
                <a:ahLst/>
                <a:cxnLst>
                  <a:cxn ang="0">
                    <a:pos x="connsiteX0" y="connsiteY0"/>
                  </a:cxn>
                  <a:cxn ang="0">
                    <a:pos x="connsiteX1" y="connsiteY1"/>
                  </a:cxn>
                </a:cxnLst>
                <a:rect l="l" t="t" r="r" b="b"/>
                <a:pathLst>
                  <a:path w="23050" h="12579">
                    <a:moveTo>
                      <a:pt x="23173" y="54"/>
                    </a:moveTo>
                    <a:lnTo>
                      <a:pt x="123" y="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3" name="Graphic 892">
              <a:extLst>
                <a:ext uri="{FF2B5EF4-FFF2-40B4-BE49-F238E27FC236}">
                  <a16:creationId xmlns:a16="http://schemas.microsoft.com/office/drawing/2014/main" id="{18034004-B440-4CB3-8E64-73A5189D5CF7}"/>
                </a:ext>
              </a:extLst>
            </p:cNvPr>
            <p:cNvGrpSpPr/>
            <p:nvPr/>
          </p:nvGrpSpPr>
          <p:grpSpPr>
            <a:xfrm>
              <a:off x="7054195" y="2287306"/>
              <a:ext cx="43200" cy="43200"/>
              <a:chOff x="7063723" y="2352146"/>
              <a:chExt cx="23050" cy="24152"/>
            </a:xfrm>
          </p:grpSpPr>
          <p:sp>
            <p:nvSpPr>
              <p:cNvPr id="444" name="Freeform: Shape 443">
                <a:extLst>
                  <a:ext uri="{FF2B5EF4-FFF2-40B4-BE49-F238E27FC236}">
                    <a16:creationId xmlns:a16="http://schemas.microsoft.com/office/drawing/2014/main" id="{5F6593E9-1076-42B0-BECC-33EEBF689241}"/>
                  </a:ext>
                </a:extLst>
              </p:cNvPr>
              <p:cNvSpPr/>
              <p:nvPr/>
            </p:nvSpPr>
            <p:spPr>
              <a:xfrm>
                <a:off x="7075248" y="2352146"/>
                <a:ext cx="12005" cy="24152"/>
              </a:xfrm>
              <a:custGeom>
                <a:avLst/>
                <a:gdLst>
                  <a:gd name="connsiteX0" fmla="*/ 126 w 12005"/>
                  <a:gd name="connsiteY0" fmla="*/ 54 h 24152"/>
                  <a:gd name="connsiteX1" fmla="*/ 126 w 12005"/>
                  <a:gd name="connsiteY1" fmla="*/ 24206 h 24152"/>
                </a:gdLst>
                <a:ahLst/>
                <a:cxnLst>
                  <a:cxn ang="0">
                    <a:pos x="connsiteX0" y="connsiteY0"/>
                  </a:cxn>
                  <a:cxn ang="0">
                    <a:pos x="connsiteX1" y="connsiteY1"/>
                  </a:cxn>
                </a:cxnLst>
                <a:rect l="l" t="t" r="r" b="b"/>
                <a:pathLst>
                  <a:path w="12005" h="24152">
                    <a:moveTo>
                      <a:pt x="126" y="54"/>
                    </a:moveTo>
                    <a:lnTo>
                      <a:pt x="126" y="2420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5" name="Freeform: Shape 444">
                <a:extLst>
                  <a:ext uri="{FF2B5EF4-FFF2-40B4-BE49-F238E27FC236}">
                    <a16:creationId xmlns:a16="http://schemas.microsoft.com/office/drawing/2014/main" id="{0E2FE7A5-B815-4B58-B7BE-2C21F5B905BB}"/>
                  </a:ext>
                </a:extLst>
              </p:cNvPr>
              <p:cNvSpPr/>
              <p:nvPr/>
            </p:nvSpPr>
            <p:spPr>
              <a:xfrm>
                <a:off x="7063723" y="2364223"/>
                <a:ext cx="23050" cy="12579"/>
              </a:xfrm>
              <a:custGeom>
                <a:avLst/>
                <a:gdLst>
                  <a:gd name="connsiteX0" fmla="*/ 23176 w 23050"/>
                  <a:gd name="connsiteY0" fmla="*/ 54 h 12579"/>
                  <a:gd name="connsiteX1" fmla="*/ 126 w 23050"/>
                  <a:gd name="connsiteY1" fmla="*/ 54 h 12579"/>
                </a:gdLst>
                <a:ahLst/>
                <a:cxnLst>
                  <a:cxn ang="0">
                    <a:pos x="connsiteX0" y="connsiteY0"/>
                  </a:cxn>
                  <a:cxn ang="0">
                    <a:pos x="connsiteX1" y="connsiteY1"/>
                  </a:cxn>
                </a:cxnLst>
                <a:rect l="l" t="t" r="r" b="b"/>
                <a:pathLst>
                  <a:path w="23050" h="12579">
                    <a:moveTo>
                      <a:pt x="23176" y="54"/>
                    </a:moveTo>
                    <a:lnTo>
                      <a:pt x="126" y="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4" name="Graphic 892">
              <a:extLst>
                <a:ext uri="{FF2B5EF4-FFF2-40B4-BE49-F238E27FC236}">
                  <a16:creationId xmlns:a16="http://schemas.microsoft.com/office/drawing/2014/main" id="{4C86A469-B02A-45BE-AB53-911379E25410}"/>
                </a:ext>
              </a:extLst>
            </p:cNvPr>
            <p:cNvGrpSpPr/>
            <p:nvPr/>
          </p:nvGrpSpPr>
          <p:grpSpPr>
            <a:xfrm>
              <a:off x="7338004" y="2312612"/>
              <a:ext cx="43200" cy="43200"/>
              <a:chOff x="7347532" y="2379066"/>
              <a:chExt cx="23050" cy="24152"/>
            </a:xfrm>
          </p:grpSpPr>
          <p:sp>
            <p:nvSpPr>
              <p:cNvPr id="442" name="Freeform: Shape 441">
                <a:extLst>
                  <a:ext uri="{FF2B5EF4-FFF2-40B4-BE49-F238E27FC236}">
                    <a16:creationId xmlns:a16="http://schemas.microsoft.com/office/drawing/2014/main" id="{3870F7E1-C057-4B74-924C-989A20CFE851}"/>
                  </a:ext>
                </a:extLst>
              </p:cNvPr>
              <p:cNvSpPr/>
              <p:nvPr/>
            </p:nvSpPr>
            <p:spPr>
              <a:xfrm>
                <a:off x="7359058" y="2379066"/>
                <a:ext cx="12005" cy="24152"/>
              </a:xfrm>
              <a:custGeom>
                <a:avLst/>
                <a:gdLst>
                  <a:gd name="connsiteX0" fmla="*/ 149 w 12005"/>
                  <a:gd name="connsiteY0" fmla="*/ 56 h 24152"/>
                  <a:gd name="connsiteX1" fmla="*/ 149 w 12005"/>
                  <a:gd name="connsiteY1" fmla="*/ 24208 h 24152"/>
                </a:gdLst>
                <a:ahLst/>
                <a:cxnLst>
                  <a:cxn ang="0">
                    <a:pos x="connsiteX0" y="connsiteY0"/>
                  </a:cxn>
                  <a:cxn ang="0">
                    <a:pos x="connsiteX1" y="connsiteY1"/>
                  </a:cxn>
                </a:cxnLst>
                <a:rect l="l" t="t" r="r" b="b"/>
                <a:pathLst>
                  <a:path w="12005" h="24152">
                    <a:moveTo>
                      <a:pt x="149" y="56"/>
                    </a:moveTo>
                    <a:lnTo>
                      <a:pt x="149"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3" name="Freeform: Shape 442">
                <a:extLst>
                  <a:ext uri="{FF2B5EF4-FFF2-40B4-BE49-F238E27FC236}">
                    <a16:creationId xmlns:a16="http://schemas.microsoft.com/office/drawing/2014/main" id="{631D40ED-1C73-416B-9BF3-17D1AE22FD54}"/>
                  </a:ext>
                </a:extLst>
              </p:cNvPr>
              <p:cNvSpPr/>
              <p:nvPr/>
            </p:nvSpPr>
            <p:spPr>
              <a:xfrm>
                <a:off x="7347532" y="2391142"/>
                <a:ext cx="23050" cy="12579"/>
              </a:xfrm>
              <a:custGeom>
                <a:avLst/>
                <a:gdLst>
                  <a:gd name="connsiteX0" fmla="*/ 23200 w 23050"/>
                  <a:gd name="connsiteY0" fmla="*/ 56 h 12579"/>
                  <a:gd name="connsiteX1" fmla="*/ 149 w 23050"/>
                  <a:gd name="connsiteY1" fmla="*/ 56 h 12579"/>
                </a:gdLst>
                <a:ahLst/>
                <a:cxnLst>
                  <a:cxn ang="0">
                    <a:pos x="connsiteX0" y="connsiteY0"/>
                  </a:cxn>
                  <a:cxn ang="0">
                    <a:pos x="connsiteX1" y="connsiteY1"/>
                  </a:cxn>
                </a:cxnLst>
                <a:rect l="l" t="t" r="r" b="b"/>
                <a:pathLst>
                  <a:path w="23050" h="12579">
                    <a:moveTo>
                      <a:pt x="23200" y="56"/>
                    </a:moveTo>
                    <a:lnTo>
                      <a:pt x="149"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5" name="Graphic 892">
              <a:extLst>
                <a:ext uri="{FF2B5EF4-FFF2-40B4-BE49-F238E27FC236}">
                  <a16:creationId xmlns:a16="http://schemas.microsoft.com/office/drawing/2014/main" id="{90F70492-C4B6-43C7-88EC-7161D7640200}"/>
                </a:ext>
              </a:extLst>
            </p:cNvPr>
            <p:cNvGrpSpPr/>
            <p:nvPr/>
          </p:nvGrpSpPr>
          <p:grpSpPr>
            <a:xfrm>
              <a:off x="7386987" y="2312612"/>
              <a:ext cx="43200" cy="43200"/>
              <a:chOff x="7396515" y="2379066"/>
              <a:chExt cx="23050" cy="24152"/>
            </a:xfrm>
          </p:grpSpPr>
          <p:sp>
            <p:nvSpPr>
              <p:cNvPr id="440" name="Freeform: Shape 439">
                <a:extLst>
                  <a:ext uri="{FF2B5EF4-FFF2-40B4-BE49-F238E27FC236}">
                    <a16:creationId xmlns:a16="http://schemas.microsoft.com/office/drawing/2014/main" id="{02723BC1-5955-4BA3-BE68-EED2382D767B}"/>
                  </a:ext>
                </a:extLst>
              </p:cNvPr>
              <p:cNvSpPr/>
              <p:nvPr/>
            </p:nvSpPr>
            <p:spPr>
              <a:xfrm>
                <a:off x="7408040" y="2379066"/>
                <a:ext cx="12005" cy="24152"/>
              </a:xfrm>
              <a:custGeom>
                <a:avLst/>
                <a:gdLst>
                  <a:gd name="connsiteX0" fmla="*/ 154 w 12005"/>
                  <a:gd name="connsiteY0" fmla="*/ 56 h 24152"/>
                  <a:gd name="connsiteX1" fmla="*/ 154 w 12005"/>
                  <a:gd name="connsiteY1" fmla="*/ 24208 h 24152"/>
                </a:gdLst>
                <a:ahLst/>
                <a:cxnLst>
                  <a:cxn ang="0">
                    <a:pos x="connsiteX0" y="connsiteY0"/>
                  </a:cxn>
                  <a:cxn ang="0">
                    <a:pos x="connsiteX1" y="connsiteY1"/>
                  </a:cxn>
                </a:cxnLst>
                <a:rect l="l" t="t" r="r" b="b"/>
                <a:pathLst>
                  <a:path w="12005" h="24152">
                    <a:moveTo>
                      <a:pt x="154" y="56"/>
                    </a:moveTo>
                    <a:lnTo>
                      <a:pt x="154"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1" name="Freeform: Shape 440">
                <a:extLst>
                  <a:ext uri="{FF2B5EF4-FFF2-40B4-BE49-F238E27FC236}">
                    <a16:creationId xmlns:a16="http://schemas.microsoft.com/office/drawing/2014/main" id="{12A246E9-8D31-46D0-9D39-62E73CDDE6AC}"/>
                  </a:ext>
                </a:extLst>
              </p:cNvPr>
              <p:cNvSpPr/>
              <p:nvPr/>
            </p:nvSpPr>
            <p:spPr>
              <a:xfrm>
                <a:off x="7396515" y="2391142"/>
                <a:ext cx="23050" cy="12579"/>
              </a:xfrm>
              <a:custGeom>
                <a:avLst/>
                <a:gdLst>
                  <a:gd name="connsiteX0" fmla="*/ 23204 w 23050"/>
                  <a:gd name="connsiteY0" fmla="*/ 56 h 12579"/>
                  <a:gd name="connsiteX1" fmla="*/ 154 w 23050"/>
                  <a:gd name="connsiteY1" fmla="*/ 56 h 12579"/>
                </a:gdLst>
                <a:ahLst/>
                <a:cxnLst>
                  <a:cxn ang="0">
                    <a:pos x="connsiteX0" y="connsiteY0"/>
                  </a:cxn>
                  <a:cxn ang="0">
                    <a:pos x="connsiteX1" y="connsiteY1"/>
                  </a:cxn>
                </a:cxnLst>
                <a:rect l="l" t="t" r="r" b="b"/>
                <a:pathLst>
                  <a:path w="23050" h="12579">
                    <a:moveTo>
                      <a:pt x="23204" y="56"/>
                    </a:moveTo>
                    <a:lnTo>
                      <a:pt x="154"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6" name="Graphic 892">
              <a:extLst>
                <a:ext uri="{FF2B5EF4-FFF2-40B4-BE49-F238E27FC236}">
                  <a16:creationId xmlns:a16="http://schemas.microsoft.com/office/drawing/2014/main" id="{E8A45416-7AF9-4D47-B3C5-8C850A110BB2}"/>
                </a:ext>
              </a:extLst>
            </p:cNvPr>
            <p:cNvGrpSpPr/>
            <p:nvPr/>
          </p:nvGrpSpPr>
          <p:grpSpPr>
            <a:xfrm>
              <a:off x="7408717" y="2312612"/>
              <a:ext cx="43200" cy="43200"/>
              <a:chOff x="7418245" y="2379066"/>
              <a:chExt cx="23050" cy="24152"/>
            </a:xfrm>
          </p:grpSpPr>
          <p:sp>
            <p:nvSpPr>
              <p:cNvPr id="438" name="Freeform: Shape 437">
                <a:extLst>
                  <a:ext uri="{FF2B5EF4-FFF2-40B4-BE49-F238E27FC236}">
                    <a16:creationId xmlns:a16="http://schemas.microsoft.com/office/drawing/2014/main" id="{1AC15495-305B-4477-BF6C-89017CD3F1CD}"/>
                  </a:ext>
                </a:extLst>
              </p:cNvPr>
              <p:cNvSpPr/>
              <p:nvPr/>
            </p:nvSpPr>
            <p:spPr>
              <a:xfrm>
                <a:off x="7429770" y="2379066"/>
                <a:ext cx="12005" cy="24152"/>
              </a:xfrm>
              <a:custGeom>
                <a:avLst/>
                <a:gdLst>
                  <a:gd name="connsiteX0" fmla="*/ 155 w 12005"/>
                  <a:gd name="connsiteY0" fmla="*/ 56 h 24152"/>
                  <a:gd name="connsiteX1" fmla="*/ 155 w 12005"/>
                  <a:gd name="connsiteY1" fmla="*/ 24208 h 24152"/>
                </a:gdLst>
                <a:ahLst/>
                <a:cxnLst>
                  <a:cxn ang="0">
                    <a:pos x="connsiteX0" y="connsiteY0"/>
                  </a:cxn>
                  <a:cxn ang="0">
                    <a:pos x="connsiteX1" y="connsiteY1"/>
                  </a:cxn>
                </a:cxnLst>
                <a:rect l="l" t="t" r="r" b="b"/>
                <a:pathLst>
                  <a:path w="12005" h="24152">
                    <a:moveTo>
                      <a:pt x="155" y="56"/>
                    </a:moveTo>
                    <a:lnTo>
                      <a:pt x="155"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9" name="Freeform: Shape 438">
                <a:extLst>
                  <a:ext uri="{FF2B5EF4-FFF2-40B4-BE49-F238E27FC236}">
                    <a16:creationId xmlns:a16="http://schemas.microsoft.com/office/drawing/2014/main" id="{52DEB116-72AA-484B-BEEA-9F77584B12D0}"/>
                  </a:ext>
                </a:extLst>
              </p:cNvPr>
              <p:cNvSpPr/>
              <p:nvPr/>
            </p:nvSpPr>
            <p:spPr>
              <a:xfrm>
                <a:off x="7418245" y="2391142"/>
                <a:ext cx="23050" cy="12579"/>
              </a:xfrm>
              <a:custGeom>
                <a:avLst/>
                <a:gdLst>
                  <a:gd name="connsiteX0" fmla="*/ 23206 w 23050"/>
                  <a:gd name="connsiteY0" fmla="*/ 56 h 12579"/>
                  <a:gd name="connsiteX1" fmla="*/ 155 w 23050"/>
                  <a:gd name="connsiteY1" fmla="*/ 56 h 12579"/>
                </a:gdLst>
                <a:ahLst/>
                <a:cxnLst>
                  <a:cxn ang="0">
                    <a:pos x="connsiteX0" y="connsiteY0"/>
                  </a:cxn>
                  <a:cxn ang="0">
                    <a:pos x="connsiteX1" y="connsiteY1"/>
                  </a:cxn>
                </a:cxnLst>
                <a:rect l="l" t="t" r="r" b="b"/>
                <a:pathLst>
                  <a:path w="23050" h="12579">
                    <a:moveTo>
                      <a:pt x="23206" y="56"/>
                    </a:moveTo>
                    <a:lnTo>
                      <a:pt x="155"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7" name="Graphic 892">
              <a:extLst>
                <a:ext uri="{FF2B5EF4-FFF2-40B4-BE49-F238E27FC236}">
                  <a16:creationId xmlns:a16="http://schemas.microsoft.com/office/drawing/2014/main" id="{A5DB75E5-6715-481D-AF71-79F4F2C75FCD}"/>
                </a:ext>
              </a:extLst>
            </p:cNvPr>
            <p:cNvGrpSpPr/>
            <p:nvPr/>
          </p:nvGrpSpPr>
          <p:grpSpPr>
            <a:xfrm>
              <a:off x="7443413" y="2312612"/>
              <a:ext cx="43200" cy="43200"/>
              <a:chOff x="7452941" y="2379066"/>
              <a:chExt cx="23050" cy="24152"/>
            </a:xfrm>
          </p:grpSpPr>
          <p:sp>
            <p:nvSpPr>
              <p:cNvPr id="436" name="Freeform: Shape 435">
                <a:extLst>
                  <a:ext uri="{FF2B5EF4-FFF2-40B4-BE49-F238E27FC236}">
                    <a16:creationId xmlns:a16="http://schemas.microsoft.com/office/drawing/2014/main" id="{C3A618FC-5DEE-45F2-9B2C-3AB6D7675114}"/>
                  </a:ext>
                </a:extLst>
              </p:cNvPr>
              <p:cNvSpPr/>
              <p:nvPr/>
            </p:nvSpPr>
            <p:spPr>
              <a:xfrm>
                <a:off x="7464466" y="2379066"/>
                <a:ext cx="12005" cy="24152"/>
              </a:xfrm>
              <a:custGeom>
                <a:avLst/>
                <a:gdLst>
                  <a:gd name="connsiteX0" fmla="*/ 158 w 12005"/>
                  <a:gd name="connsiteY0" fmla="*/ 56 h 24152"/>
                  <a:gd name="connsiteX1" fmla="*/ 158 w 12005"/>
                  <a:gd name="connsiteY1" fmla="*/ 24208 h 24152"/>
                </a:gdLst>
                <a:ahLst/>
                <a:cxnLst>
                  <a:cxn ang="0">
                    <a:pos x="connsiteX0" y="connsiteY0"/>
                  </a:cxn>
                  <a:cxn ang="0">
                    <a:pos x="connsiteX1" y="connsiteY1"/>
                  </a:cxn>
                </a:cxnLst>
                <a:rect l="l" t="t" r="r" b="b"/>
                <a:pathLst>
                  <a:path w="12005" h="24152">
                    <a:moveTo>
                      <a:pt x="158" y="56"/>
                    </a:moveTo>
                    <a:lnTo>
                      <a:pt x="158"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7" name="Freeform: Shape 436">
                <a:extLst>
                  <a:ext uri="{FF2B5EF4-FFF2-40B4-BE49-F238E27FC236}">
                    <a16:creationId xmlns:a16="http://schemas.microsoft.com/office/drawing/2014/main" id="{B1B69912-2D5E-4B8F-B6AE-E3CE64C9A486}"/>
                  </a:ext>
                </a:extLst>
              </p:cNvPr>
              <p:cNvSpPr/>
              <p:nvPr/>
            </p:nvSpPr>
            <p:spPr>
              <a:xfrm>
                <a:off x="7452941" y="2391142"/>
                <a:ext cx="23050" cy="12579"/>
              </a:xfrm>
              <a:custGeom>
                <a:avLst/>
                <a:gdLst>
                  <a:gd name="connsiteX0" fmla="*/ 23209 w 23050"/>
                  <a:gd name="connsiteY0" fmla="*/ 56 h 12579"/>
                  <a:gd name="connsiteX1" fmla="*/ 158 w 23050"/>
                  <a:gd name="connsiteY1" fmla="*/ 56 h 12579"/>
                </a:gdLst>
                <a:ahLst/>
                <a:cxnLst>
                  <a:cxn ang="0">
                    <a:pos x="connsiteX0" y="connsiteY0"/>
                  </a:cxn>
                  <a:cxn ang="0">
                    <a:pos x="connsiteX1" y="connsiteY1"/>
                  </a:cxn>
                </a:cxnLst>
                <a:rect l="l" t="t" r="r" b="b"/>
                <a:pathLst>
                  <a:path w="23050" h="12579">
                    <a:moveTo>
                      <a:pt x="23209" y="56"/>
                    </a:moveTo>
                    <a:lnTo>
                      <a:pt x="158"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8" name="Graphic 892">
              <a:extLst>
                <a:ext uri="{FF2B5EF4-FFF2-40B4-BE49-F238E27FC236}">
                  <a16:creationId xmlns:a16="http://schemas.microsoft.com/office/drawing/2014/main" id="{9A16A9BA-A424-43BA-B84C-C883D755B382}"/>
                </a:ext>
              </a:extLst>
            </p:cNvPr>
            <p:cNvGrpSpPr/>
            <p:nvPr/>
          </p:nvGrpSpPr>
          <p:grpSpPr>
            <a:xfrm>
              <a:off x="7457099" y="2312612"/>
              <a:ext cx="43200" cy="43200"/>
              <a:chOff x="7466627" y="2379066"/>
              <a:chExt cx="23050" cy="24152"/>
            </a:xfrm>
          </p:grpSpPr>
          <p:sp>
            <p:nvSpPr>
              <p:cNvPr id="434" name="Freeform: Shape 433">
                <a:extLst>
                  <a:ext uri="{FF2B5EF4-FFF2-40B4-BE49-F238E27FC236}">
                    <a16:creationId xmlns:a16="http://schemas.microsoft.com/office/drawing/2014/main" id="{4B552E15-2C38-4764-AAE8-81561C96A4D7}"/>
                  </a:ext>
                </a:extLst>
              </p:cNvPr>
              <p:cNvSpPr/>
              <p:nvPr/>
            </p:nvSpPr>
            <p:spPr>
              <a:xfrm>
                <a:off x="7478152" y="2379066"/>
                <a:ext cx="12005" cy="24152"/>
              </a:xfrm>
              <a:custGeom>
                <a:avLst/>
                <a:gdLst>
                  <a:gd name="connsiteX0" fmla="*/ 159 w 12005"/>
                  <a:gd name="connsiteY0" fmla="*/ 56 h 24152"/>
                  <a:gd name="connsiteX1" fmla="*/ 159 w 12005"/>
                  <a:gd name="connsiteY1" fmla="*/ 24208 h 24152"/>
                </a:gdLst>
                <a:ahLst/>
                <a:cxnLst>
                  <a:cxn ang="0">
                    <a:pos x="connsiteX0" y="connsiteY0"/>
                  </a:cxn>
                  <a:cxn ang="0">
                    <a:pos x="connsiteX1" y="connsiteY1"/>
                  </a:cxn>
                </a:cxnLst>
                <a:rect l="l" t="t" r="r" b="b"/>
                <a:pathLst>
                  <a:path w="12005" h="24152">
                    <a:moveTo>
                      <a:pt x="159" y="56"/>
                    </a:moveTo>
                    <a:lnTo>
                      <a:pt x="159"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5" name="Freeform: Shape 434">
                <a:extLst>
                  <a:ext uri="{FF2B5EF4-FFF2-40B4-BE49-F238E27FC236}">
                    <a16:creationId xmlns:a16="http://schemas.microsoft.com/office/drawing/2014/main" id="{C8ECA1D9-1474-45CD-86A6-71E2C8E42907}"/>
                  </a:ext>
                </a:extLst>
              </p:cNvPr>
              <p:cNvSpPr/>
              <p:nvPr/>
            </p:nvSpPr>
            <p:spPr>
              <a:xfrm>
                <a:off x="7466627" y="2391142"/>
                <a:ext cx="23050" cy="12579"/>
              </a:xfrm>
              <a:custGeom>
                <a:avLst/>
                <a:gdLst>
                  <a:gd name="connsiteX0" fmla="*/ 23210 w 23050"/>
                  <a:gd name="connsiteY0" fmla="*/ 56 h 12579"/>
                  <a:gd name="connsiteX1" fmla="*/ 159 w 23050"/>
                  <a:gd name="connsiteY1" fmla="*/ 56 h 12579"/>
                </a:gdLst>
                <a:ahLst/>
                <a:cxnLst>
                  <a:cxn ang="0">
                    <a:pos x="connsiteX0" y="connsiteY0"/>
                  </a:cxn>
                  <a:cxn ang="0">
                    <a:pos x="connsiteX1" y="connsiteY1"/>
                  </a:cxn>
                </a:cxnLst>
                <a:rect l="l" t="t" r="r" b="b"/>
                <a:pathLst>
                  <a:path w="23050" h="12579">
                    <a:moveTo>
                      <a:pt x="23210" y="56"/>
                    </a:moveTo>
                    <a:lnTo>
                      <a:pt x="159"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9" name="Graphic 892">
              <a:extLst>
                <a:ext uri="{FF2B5EF4-FFF2-40B4-BE49-F238E27FC236}">
                  <a16:creationId xmlns:a16="http://schemas.microsoft.com/office/drawing/2014/main" id="{D1F727F7-178C-4E07-8A19-42E4D47BC6FD}"/>
                </a:ext>
              </a:extLst>
            </p:cNvPr>
            <p:cNvGrpSpPr/>
            <p:nvPr/>
          </p:nvGrpSpPr>
          <p:grpSpPr>
            <a:xfrm>
              <a:off x="7465503" y="2344068"/>
              <a:ext cx="43200" cy="43200"/>
              <a:chOff x="7475031" y="2412528"/>
              <a:chExt cx="23050" cy="24152"/>
            </a:xfrm>
          </p:grpSpPr>
          <p:sp>
            <p:nvSpPr>
              <p:cNvPr id="432" name="Freeform: Shape 431">
                <a:extLst>
                  <a:ext uri="{FF2B5EF4-FFF2-40B4-BE49-F238E27FC236}">
                    <a16:creationId xmlns:a16="http://schemas.microsoft.com/office/drawing/2014/main" id="{BCE86A54-BED0-47B0-A159-83ACCC314D46}"/>
                  </a:ext>
                </a:extLst>
              </p:cNvPr>
              <p:cNvSpPr/>
              <p:nvPr/>
            </p:nvSpPr>
            <p:spPr>
              <a:xfrm>
                <a:off x="7486556" y="2412528"/>
                <a:ext cx="12005" cy="24152"/>
              </a:xfrm>
              <a:custGeom>
                <a:avLst/>
                <a:gdLst>
                  <a:gd name="connsiteX0" fmla="*/ 160 w 12005"/>
                  <a:gd name="connsiteY0" fmla="*/ 58 h 24152"/>
                  <a:gd name="connsiteX1" fmla="*/ 160 w 12005"/>
                  <a:gd name="connsiteY1" fmla="*/ 24211 h 24152"/>
                </a:gdLst>
                <a:ahLst/>
                <a:cxnLst>
                  <a:cxn ang="0">
                    <a:pos x="connsiteX0" y="connsiteY0"/>
                  </a:cxn>
                  <a:cxn ang="0">
                    <a:pos x="connsiteX1" y="connsiteY1"/>
                  </a:cxn>
                </a:cxnLst>
                <a:rect l="l" t="t" r="r" b="b"/>
                <a:pathLst>
                  <a:path w="12005" h="24152">
                    <a:moveTo>
                      <a:pt x="160" y="58"/>
                    </a:moveTo>
                    <a:lnTo>
                      <a:pt x="160"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3" name="Freeform: Shape 432">
                <a:extLst>
                  <a:ext uri="{FF2B5EF4-FFF2-40B4-BE49-F238E27FC236}">
                    <a16:creationId xmlns:a16="http://schemas.microsoft.com/office/drawing/2014/main" id="{74189E20-E534-417A-B4CB-94AE3798898E}"/>
                  </a:ext>
                </a:extLst>
              </p:cNvPr>
              <p:cNvSpPr/>
              <p:nvPr/>
            </p:nvSpPr>
            <p:spPr>
              <a:xfrm>
                <a:off x="7475031" y="2424604"/>
                <a:ext cx="23050" cy="12579"/>
              </a:xfrm>
              <a:custGeom>
                <a:avLst/>
                <a:gdLst>
                  <a:gd name="connsiteX0" fmla="*/ 23211 w 23050"/>
                  <a:gd name="connsiteY0" fmla="*/ 58 h 12579"/>
                  <a:gd name="connsiteX1" fmla="*/ 160 w 23050"/>
                  <a:gd name="connsiteY1" fmla="*/ 58 h 12579"/>
                </a:gdLst>
                <a:ahLst/>
                <a:cxnLst>
                  <a:cxn ang="0">
                    <a:pos x="connsiteX0" y="connsiteY0"/>
                  </a:cxn>
                  <a:cxn ang="0">
                    <a:pos x="connsiteX1" y="connsiteY1"/>
                  </a:cxn>
                </a:cxnLst>
                <a:rect l="l" t="t" r="r" b="b"/>
                <a:pathLst>
                  <a:path w="23050" h="12579">
                    <a:moveTo>
                      <a:pt x="23211" y="58"/>
                    </a:moveTo>
                    <a:lnTo>
                      <a:pt x="160"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0" name="Graphic 892">
              <a:extLst>
                <a:ext uri="{FF2B5EF4-FFF2-40B4-BE49-F238E27FC236}">
                  <a16:creationId xmlns:a16="http://schemas.microsoft.com/office/drawing/2014/main" id="{579FEC8C-FBB6-4B90-8BFC-7FFD1C9C3DD9}"/>
                </a:ext>
              </a:extLst>
            </p:cNvPr>
            <p:cNvGrpSpPr/>
            <p:nvPr/>
          </p:nvGrpSpPr>
          <p:grpSpPr>
            <a:xfrm>
              <a:off x="7480149" y="2344068"/>
              <a:ext cx="43200" cy="43200"/>
              <a:chOff x="7489677" y="2412528"/>
              <a:chExt cx="23050" cy="24152"/>
            </a:xfrm>
          </p:grpSpPr>
          <p:sp>
            <p:nvSpPr>
              <p:cNvPr id="430" name="Freeform: Shape 429">
                <a:extLst>
                  <a:ext uri="{FF2B5EF4-FFF2-40B4-BE49-F238E27FC236}">
                    <a16:creationId xmlns:a16="http://schemas.microsoft.com/office/drawing/2014/main" id="{B4A87F8C-3F2F-449D-A9F1-0E0948B078D0}"/>
                  </a:ext>
                </a:extLst>
              </p:cNvPr>
              <p:cNvSpPr/>
              <p:nvPr/>
            </p:nvSpPr>
            <p:spPr>
              <a:xfrm>
                <a:off x="7501203" y="2412528"/>
                <a:ext cx="12005" cy="24152"/>
              </a:xfrm>
              <a:custGeom>
                <a:avLst/>
                <a:gdLst>
                  <a:gd name="connsiteX0" fmla="*/ 161 w 12005"/>
                  <a:gd name="connsiteY0" fmla="*/ 58 h 24152"/>
                  <a:gd name="connsiteX1" fmla="*/ 161 w 12005"/>
                  <a:gd name="connsiteY1" fmla="*/ 24211 h 24152"/>
                </a:gdLst>
                <a:ahLst/>
                <a:cxnLst>
                  <a:cxn ang="0">
                    <a:pos x="connsiteX0" y="connsiteY0"/>
                  </a:cxn>
                  <a:cxn ang="0">
                    <a:pos x="connsiteX1" y="connsiteY1"/>
                  </a:cxn>
                </a:cxnLst>
                <a:rect l="l" t="t" r="r" b="b"/>
                <a:pathLst>
                  <a:path w="12005" h="24152">
                    <a:moveTo>
                      <a:pt x="161" y="58"/>
                    </a:moveTo>
                    <a:lnTo>
                      <a:pt x="161"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1" name="Freeform: Shape 430">
                <a:extLst>
                  <a:ext uri="{FF2B5EF4-FFF2-40B4-BE49-F238E27FC236}">
                    <a16:creationId xmlns:a16="http://schemas.microsoft.com/office/drawing/2014/main" id="{3AA734E4-FEE5-4A50-A395-8EA0983E7F8B}"/>
                  </a:ext>
                </a:extLst>
              </p:cNvPr>
              <p:cNvSpPr/>
              <p:nvPr/>
            </p:nvSpPr>
            <p:spPr>
              <a:xfrm>
                <a:off x="7489677" y="2424604"/>
                <a:ext cx="23050" cy="12579"/>
              </a:xfrm>
              <a:custGeom>
                <a:avLst/>
                <a:gdLst>
                  <a:gd name="connsiteX0" fmla="*/ 23212 w 23050"/>
                  <a:gd name="connsiteY0" fmla="*/ 58 h 12579"/>
                  <a:gd name="connsiteX1" fmla="*/ 161 w 23050"/>
                  <a:gd name="connsiteY1" fmla="*/ 58 h 12579"/>
                </a:gdLst>
                <a:ahLst/>
                <a:cxnLst>
                  <a:cxn ang="0">
                    <a:pos x="connsiteX0" y="connsiteY0"/>
                  </a:cxn>
                  <a:cxn ang="0">
                    <a:pos x="connsiteX1" y="connsiteY1"/>
                  </a:cxn>
                </a:cxnLst>
                <a:rect l="l" t="t" r="r" b="b"/>
                <a:pathLst>
                  <a:path w="23050" h="12579">
                    <a:moveTo>
                      <a:pt x="23212" y="58"/>
                    </a:moveTo>
                    <a:lnTo>
                      <a:pt x="161"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1" name="Graphic 892">
              <a:extLst>
                <a:ext uri="{FF2B5EF4-FFF2-40B4-BE49-F238E27FC236}">
                  <a16:creationId xmlns:a16="http://schemas.microsoft.com/office/drawing/2014/main" id="{37802354-53B9-4D10-AE05-20024501755A}"/>
                </a:ext>
              </a:extLst>
            </p:cNvPr>
            <p:cNvGrpSpPr/>
            <p:nvPr/>
          </p:nvGrpSpPr>
          <p:grpSpPr>
            <a:xfrm>
              <a:off x="7493956" y="2344068"/>
              <a:ext cx="43200" cy="43200"/>
              <a:chOff x="7503484" y="2412528"/>
              <a:chExt cx="23050" cy="24152"/>
            </a:xfrm>
          </p:grpSpPr>
          <p:sp>
            <p:nvSpPr>
              <p:cNvPr id="428" name="Freeform: Shape 427">
                <a:extLst>
                  <a:ext uri="{FF2B5EF4-FFF2-40B4-BE49-F238E27FC236}">
                    <a16:creationId xmlns:a16="http://schemas.microsoft.com/office/drawing/2014/main" id="{9DE37218-DF14-4AFE-9386-308C97E64AA6}"/>
                  </a:ext>
                </a:extLst>
              </p:cNvPr>
              <p:cNvSpPr/>
              <p:nvPr/>
            </p:nvSpPr>
            <p:spPr>
              <a:xfrm>
                <a:off x="7515009" y="2412528"/>
                <a:ext cx="12005" cy="24152"/>
              </a:xfrm>
              <a:custGeom>
                <a:avLst/>
                <a:gdLst>
                  <a:gd name="connsiteX0" fmla="*/ 162 w 12005"/>
                  <a:gd name="connsiteY0" fmla="*/ 58 h 24152"/>
                  <a:gd name="connsiteX1" fmla="*/ 162 w 12005"/>
                  <a:gd name="connsiteY1" fmla="*/ 24211 h 24152"/>
                </a:gdLst>
                <a:ahLst/>
                <a:cxnLst>
                  <a:cxn ang="0">
                    <a:pos x="connsiteX0" y="connsiteY0"/>
                  </a:cxn>
                  <a:cxn ang="0">
                    <a:pos x="connsiteX1" y="connsiteY1"/>
                  </a:cxn>
                </a:cxnLst>
                <a:rect l="l" t="t" r="r" b="b"/>
                <a:pathLst>
                  <a:path w="12005" h="24152">
                    <a:moveTo>
                      <a:pt x="162" y="58"/>
                    </a:moveTo>
                    <a:lnTo>
                      <a:pt x="162"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9" name="Freeform: Shape 428">
                <a:extLst>
                  <a:ext uri="{FF2B5EF4-FFF2-40B4-BE49-F238E27FC236}">
                    <a16:creationId xmlns:a16="http://schemas.microsoft.com/office/drawing/2014/main" id="{40760133-222E-40F0-AE8C-9760898E92C6}"/>
                  </a:ext>
                </a:extLst>
              </p:cNvPr>
              <p:cNvSpPr/>
              <p:nvPr/>
            </p:nvSpPr>
            <p:spPr>
              <a:xfrm>
                <a:off x="7503484" y="2424604"/>
                <a:ext cx="23050" cy="12579"/>
              </a:xfrm>
              <a:custGeom>
                <a:avLst/>
                <a:gdLst>
                  <a:gd name="connsiteX0" fmla="*/ 23213 w 23050"/>
                  <a:gd name="connsiteY0" fmla="*/ 58 h 12579"/>
                  <a:gd name="connsiteX1" fmla="*/ 162 w 23050"/>
                  <a:gd name="connsiteY1" fmla="*/ 58 h 12579"/>
                </a:gdLst>
                <a:ahLst/>
                <a:cxnLst>
                  <a:cxn ang="0">
                    <a:pos x="connsiteX0" y="connsiteY0"/>
                  </a:cxn>
                  <a:cxn ang="0">
                    <a:pos x="connsiteX1" y="connsiteY1"/>
                  </a:cxn>
                </a:cxnLst>
                <a:rect l="l" t="t" r="r" b="b"/>
                <a:pathLst>
                  <a:path w="23050" h="12579">
                    <a:moveTo>
                      <a:pt x="23213" y="58"/>
                    </a:moveTo>
                    <a:lnTo>
                      <a:pt x="162"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2" name="Graphic 892">
              <a:extLst>
                <a:ext uri="{FF2B5EF4-FFF2-40B4-BE49-F238E27FC236}">
                  <a16:creationId xmlns:a16="http://schemas.microsoft.com/office/drawing/2014/main" id="{E7BD488F-AB02-405A-8A72-D31F0FDA61FC}"/>
                </a:ext>
              </a:extLst>
            </p:cNvPr>
            <p:cNvGrpSpPr/>
            <p:nvPr/>
          </p:nvGrpSpPr>
          <p:grpSpPr>
            <a:xfrm>
              <a:off x="7514605" y="2344068"/>
              <a:ext cx="43200" cy="43200"/>
              <a:chOff x="7524133" y="2412528"/>
              <a:chExt cx="23050" cy="24152"/>
            </a:xfrm>
          </p:grpSpPr>
          <p:sp>
            <p:nvSpPr>
              <p:cNvPr id="426" name="Freeform: Shape 425">
                <a:extLst>
                  <a:ext uri="{FF2B5EF4-FFF2-40B4-BE49-F238E27FC236}">
                    <a16:creationId xmlns:a16="http://schemas.microsoft.com/office/drawing/2014/main" id="{9AAB0F96-7668-4ECF-A795-03A528636CDD}"/>
                  </a:ext>
                </a:extLst>
              </p:cNvPr>
              <p:cNvSpPr/>
              <p:nvPr/>
            </p:nvSpPr>
            <p:spPr>
              <a:xfrm>
                <a:off x="7535658" y="2412528"/>
                <a:ext cx="12005" cy="24152"/>
              </a:xfrm>
              <a:custGeom>
                <a:avLst/>
                <a:gdLst>
                  <a:gd name="connsiteX0" fmla="*/ 164 w 12005"/>
                  <a:gd name="connsiteY0" fmla="*/ 58 h 24152"/>
                  <a:gd name="connsiteX1" fmla="*/ 164 w 12005"/>
                  <a:gd name="connsiteY1" fmla="*/ 24211 h 24152"/>
                </a:gdLst>
                <a:ahLst/>
                <a:cxnLst>
                  <a:cxn ang="0">
                    <a:pos x="connsiteX0" y="connsiteY0"/>
                  </a:cxn>
                  <a:cxn ang="0">
                    <a:pos x="connsiteX1" y="connsiteY1"/>
                  </a:cxn>
                </a:cxnLst>
                <a:rect l="l" t="t" r="r" b="b"/>
                <a:pathLst>
                  <a:path w="12005" h="24152">
                    <a:moveTo>
                      <a:pt x="164" y="58"/>
                    </a:moveTo>
                    <a:lnTo>
                      <a:pt x="164"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7" name="Freeform: Shape 426">
                <a:extLst>
                  <a:ext uri="{FF2B5EF4-FFF2-40B4-BE49-F238E27FC236}">
                    <a16:creationId xmlns:a16="http://schemas.microsoft.com/office/drawing/2014/main" id="{24407BCD-FCFE-4849-8FDB-D66BF1D53D8B}"/>
                  </a:ext>
                </a:extLst>
              </p:cNvPr>
              <p:cNvSpPr/>
              <p:nvPr/>
            </p:nvSpPr>
            <p:spPr>
              <a:xfrm>
                <a:off x="7524133" y="2424604"/>
                <a:ext cx="23050" cy="12579"/>
              </a:xfrm>
              <a:custGeom>
                <a:avLst/>
                <a:gdLst>
                  <a:gd name="connsiteX0" fmla="*/ 23215 w 23050"/>
                  <a:gd name="connsiteY0" fmla="*/ 58 h 12579"/>
                  <a:gd name="connsiteX1" fmla="*/ 164 w 23050"/>
                  <a:gd name="connsiteY1" fmla="*/ 58 h 12579"/>
                </a:gdLst>
                <a:ahLst/>
                <a:cxnLst>
                  <a:cxn ang="0">
                    <a:pos x="connsiteX0" y="connsiteY0"/>
                  </a:cxn>
                  <a:cxn ang="0">
                    <a:pos x="connsiteX1" y="connsiteY1"/>
                  </a:cxn>
                </a:cxnLst>
                <a:rect l="l" t="t" r="r" b="b"/>
                <a:pathLst>
                  <a:path w="23050" h="12579">
                    <a:moveTo>
                      <a:pt x="23215" y="58"/>
                    </a:moveTo>
                    <a:lnTo>
                      <a:pt x="164"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3" name="Graphic 892">
              <a:extLst>
                <a:ext uri="{FF2B5EF4-FFF2-40B4-BE49-F238E27FC236}">
                  <a16:creationId xmlns:a16="http://schemas.microsoft.com/office/drawing/2014/main" id="{26BEF3CC-769B-4824-9560-1C24BFCA2E9F}"/>
                </a:ext>
              </a:extLst>
            </p:cNvPr>
            <p:cNvGrpSpPr/>
            <p:nvPr/>
          </p:nvGrpSpPr>
          <p:grpSpPr>
            <a:xfrm>
              <a:off x="7514605" y="2380845"/>
              <a:ext cx="43200" cy="43200"/>
              <a:chOff x="7524133" y="2451650"/>
              <a:chExt cx="23050" cy="24152"/>
            </a:xfrm>
          </p:grpSpPr>
          <p:sp>
            <p:nvSpPr>
              <p:cNvPr id="424" name="Freeform: Shape 423">
                <a:extLst>
                  <a:ext uri="{FF2B5EF4-FFF2-40B4-BE49-F238E27FC236}">
                    <a16:creationId xmlns:a16="http://schemas.microsoft.com/office/drawing/2014/main" id="{B9413F3D-D3F7-4BAB-8009-97523C5950D2}"/>
                  </a:ext>
                </a:extLst>
              </p:cNvPr>
              <p:cNvSpPr/>
              <p:nvPr/>
            </p:nvSpPr>
            <p:spPr>
              <a:xfrm>
                <a:off x="7535658" y="2451650"/>
                <a:ext cx="12005" cy="24152"/>
              </a:xfrm>
              <a:custGeom>
                <a:avLst/>
                <a:gdLst>
                  <a:gd name="connsiteX0" fmla="*/ 164 w 12005"/>
                  <a:gd name="connsiteY0" fmla="*/ 62 h 24152"/>
                  <a:gd name="connsiteX1" fmla="*/ 164 w 12005"/>
                  <a:gd name="connsiteY1" fmla="*/ 24214 h 24152"/>
                </a:gdLst>
                <a:ahLst/>
                <a:cxnLst>
                  <a:cxn ang="0">
                    <a:pos x="connsiteX0" y="connsiteY0"/>
                  </a:cxn>
                  <a:cxn ang="0">
                    <a:pos x="connsiteX1" y="connsiteY1"/>
                  </a:cxn>
                </a:cxnLst>
                <a:rect l="l" t="t" r="r" b="b"/>
                <a:pathLst>
                  <a:path w="12005" h="24152">
                    <a:moveTo>
                      <a:pt x="164" y="62"/>
                    </a:moveTo>
                    <a:lnTo>
                      <a:pt x="164"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5" name="Freeform: Shape 424">
                <a:extLst>
                  <a:ext uri="{FF2B5EF4-FFF2-40B4-BE49-F238E27FC236}">
                    <a16:creationId xmlns:a16="http://schemas.microsoft.com/office/drawing/2014/main" id="{1D181EB5-00BD-4F84-9FF8-50C2410AB86D}"/>
                  </a:ext>
                </a:extLst>
              </p:cNvPr>
              <p:cNvSpPr/>
              <p:nvPr/>
            </p:nvSpPr>
            <p:spPr>
              <a:xfrm>
                <a:off x="7524133" y="2463726"/>
                <a:ext cx="23050" cy="12579"/>
              </a:xfrm>
              <a:custGeom>
                <a:avLst/>
                <a:gdLst>
                  <a:gd name="connsiteX0" fmla="*/ 23215 w 23050"/>
                  <a:gd name="connsiteY0" fmla="*/ 62 h 12579"/>
                  <a:gd name="connsiteX1" fmla="*/ 164 w 23050"/>
                  <a:gd name="connsiteY1" fmla="*/ 62 h 12579"/>
                </a:gdLst>
                <a:ahLst/>
                <a:cxnLst>
                  <a:cxn ang="0">
                    <a:pos x="connsiteX0" y="connsiteY0"/>
                  </a:cxn>
                  <a:cxn ang="0">
                    <a:pos x="connsiteX1" y="connsiteY1"/>
                  </a:cxn>
                </a:cxnLst>
                <a:rect l="l" t="t" r="r" b="b"/>
                <a:pathLst>
                  <a:path w="23050" h="12579">
                    <a:moveTo>
                      <a:pt x="23215" y="62"/>
                    </a:moveTo>
                    <a:lnTo>
                      <a:pt x="164"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4" name="Graphic 892">
              <a:extLst>
                <a:ext uri="{FF2B5EF4-FFF2-40B4-BE49-F238E27FC236}">
                  <a16:creationId xmlns:a16="http://schemas.microsoft.com/office/drawing/2014/main" id="{42175A38-A7CA-497D-AF38-72A8E3D319E1}"/>
                </a:ext>
              </a:extLst>
            </p:cNvPr>
            <p:cNvGrpSpPr/>
            <p:nvPr/>
          </p:nvGrpSpPr>
          <p:grpSpPr>
            <a:xfrm>
              <a:off x="7535495" y="2382501"/>
              <a:ext cx="43200" cy="43200"/>
              <a:chOff x="7545023" y="2453411"/>
              <a:chExt cx="23050" cy="24152"/>
            </a:xfrm>
          </p:grpSpPr>
          <p:sp>
            <p:nvSpPr>
              <p:cNvPr id="422" name="Freeform: Shape 421">
                <a:extLst>
                  <a:ext uri="{FF2B5EF4-FFF2-40B4-BE49-F238E27FC236}">
                    <a16:creationId xmlns:a16="http://schemas.microsoft.com/office/drawing/2014/main" id="{15F5FC2D-A156-4BFC-A8F3-F9EC2F75271B}"/>
                  </a:ext>
                </a:extLst>
              </p:cNvPr>
              <p:cNvSpPr/>
              <p:nvPr/>
            </p:nvSpPr>
            <p:spPr>
              <a:xfrm>
                <a:off x="7556548" y="2453411"/>
                <a:ext cx="12005" cy="24152"/>
              </a:xfrm>
              <a:custGeom>
                <a:avLst/>
                <a:gdLst>
                  <a:gd name="connsiteX0" fmla="*/ 166 w 12005"/>
                  <a:gd name="connsiteY0" fmla="*/ 62 h 24152"/>
                  <a:gd name="connsiteX1" fmla="*/ 166 w 12005"/>
                  <a:gd name="connsiteY1" fmla="*/ 24214 h 24152"/>
                </a:gdLst>
                <a:ahLst/>
                <a:cxnLst>
                  <a:cxn ang="0">
                    <a:pos x="connsiteX0" y="connsiteY0"/>
                  </a:cxn>
                  <a:cxn ang="0">
                    <a:pos x="connsiteX1" y="connsiteY1"/>
                  </a:cxn>
                </a:cxnLst>
                <a:rect l="l" t="t" r="r" b="b"/>
                <a:pathLst>
                  <a:path w="12005" h="24152">
                    <a:moveTo>
                      <a:pt x="166" y="62"/>
                    </a:moveTo>
                    <a:lnTo>
                      <a:pt x="166"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3" name="Freeform: Shape 422">
                <a:extLst>
                  <a:ext uri="{FF2B5EF4-FFF2-40B4-BE49-F238E27FC236}">
                    <a16:creationId xmlns:a16="http://schemas.microsoft.com/office/drawing/2014/main" id="{35FC4D4E-B087-41EB-A3A8-1A0819D1D7F7}"/>
                  </a:ext>
                </a:extLst>
              </p:cNvPr>
              <p:cNvSpPr/>
              <p:nvPr/>
            </p:nvSpPr>
            <p:spPr>
              <a:xfrm>
                <a:off x="7545023" y="2465487"/>
                <a:ext cx="23050" cy="12579"/>
              </a:xfrm>
              <a:custGeom>
                <a:avLst/>
                <a:gdLst>
                  <a:gd name="connsiteX0" fmla="*/ 23216 w 23050"/>
                  <a:gd name="connsiteY0" fmla="*/ 62 h 12579"/>
                  <a:gd name="connsiteX1" fmla="*/ 166 w 23050"/>
                  <a:gd name="connsiteY1" fmla="*/ 62 h 12579"/>
                </a:gdLst>
                <a:ahLst/>
                <a:cxnLst>
                  <a:cxn ang="0">
                    <a:pos x="connsiteX0" y="connsiteY0"/>
                  </a:cxn>
                  <a:cxn ang="0">
                    <a:pos x="connsiteX1" y="connsiteY1"/>
                  </a:cxn>
                </a:cxnLst>
                <a:rect l="l" t="t" r="r" b="b"/>
                <a:pathLst>
                  <a:path w="23050" h="12579">
                    <a:moveTo>
                      <a:pt x="23216" y="62"/>
                    </a:moveTo>
                    <a:lnTo>
                      <a:pt x="166"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5" name="Graphic 892">
              <a:extLst>
                <a:ext uri="{FF2B5EF4-FFF2-40B4-BE49-F238E27FC236}">
                  <a16:creationId xmlns:a16="http://schemas.microsoft.com/office/drawing/2014/main" id="{63C4773C-C2B7-4A8B-9347-12A778C5A272}"/>
                </a:ext>
              </a:extLst>
            </p:cNvPr>
            <p:cNvGrpSpPr/>
            <p:nvPr/>
          </p:nvGrpSpPr>
          <p:grpSpPr>
            <a:xfrm>
              <a:off x="7541257" y="2382501"/>
              <a:ext cx="43200" cy="43200"/>
              <a:chOff x="7550785" y="2453411"/>
              <a:chExt cx="23050" cy="24152"/>
            </a:xfrm>
          </p:grpSpPr>
          <p:sp>
            <p:nvSpPr>
              <p:cNvPr id="420" name="Freeform: Shape 419">
                <a:extLst>
                  <a:ext uri="{FF2B5EF4-FFF2-40B4-BE49-F238E27FC236}">
                    <a16:creationId xmlns:a16="http://schemas.microsoft.com/office/drawing/2014/main" id="{3CB6E407-A311-4C74-A461-588E1DA082D0}"/>
                  </a:ext>
                </a:extLst>
              </p:cNvPr>
              <p:cNvSpPr/>
              <p:nvPr/>
            </p:nvSpPr>
            <p:spPr>
              <a:xfrm>
                <a:off x="7562310" y="2453411"/>
                <a:ext cx="12005" cy="24152"/>
              </a:xfrm>
              <a:custGeom>
                <a:avLst/>
                <a:gdLst>
                  <a:gd name="connsiteX0" fmla="*/ 166 w 12005"/>
                  <a:gd name="connsiteY0" fmla="*/ 62 h 24152"/>
                  <a:gd name="connsiteX1" fmla="*/ 166 w 12005"/>
                  <a:gd name="connsiteY1" fmla="*/ 24214 h 24152"/>
                </a:gdLst>
                <a:ahLst/>
                <a:cxnLst>
                  <a:cxn ang="0">
                    <a:pos x="connsiteX0" y="connsiteY0"/>
                  </a:cxn>
                  <a:cxn ang="0">
                    <a:pos x="connsiteX1" y="connsiteY1"/>
                  </a:cxn>
                </a:cxnLst>
                <a:rect l="l" t="t" r="r" b="b"/>
                <a:pathLst>
                  <a:path w="12005" h="24152">
                    <a:moveTo>
                      <a:pt x="166" y="62"/>
                    </a:moveTo>
                    <a:lnTo>
                      <a:pt x="166"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1" name="Freeform: Shape 420">
                <a:extLst>
                  <a:ext uri="{FF2B5EF4-FFF2-40B4-BE49-F238E27FC236}">
                    <a16:creationId xmlns:a16="http://schemas.microsoft.com/office/drawing/2014/main" id="{B5DEDE53-AB9A-4932-91F1-FB178CB7FE19}"/>
                  </a:ext>
                </a:extLst>
              </p:cNvPr>
              <p:cNvSpPr/>
              <p:nvPr/>
            </p:nvSpPr>
            <p:spPr>
              <a:xfrm>
                <a:off x="7550785" y="2465487"/>
                <a:ext cx="23050" cy="12579"/>
              </a:xfrm>
              <a:custGeom>
                <a:avLst/>
                <a:gdLst>
                  <a:gd name="connsiteX0" fmla="*/ 23217 w 23050"/>
                  <a:gd name="connsiteY0" fmla="*/ 62 h 12579"/>
                  <a:gd name="connsiteX1" fmla="*/ 166 w 23050"/>
                  <a:gd name="connsiteY1" fmla="*/ 62 h 12579"/>
                </a:gdLst>
                <a:ahLst/>
                <a:cxnLst>
                  <a:cxn ang="0">
                    <a:pos x="connsiteX0" y="connsiteY0"/>
                  </a:cxn>
                  <a:cxn ang="0">
                    <a:pos x="connsiteX1" y="connsiteY1"/>
                  </a:cxn>
                </a:cxnLst>
                <a:rect l="l" t="t" r="r" b="b"/>
                <a:pathLst>
                  <a:path w="23050" h="12579">
                    <a:moveTo>
                      <a:pt x="23217" y="62"/>
                    </a:moveTo>
                    <a:lnTo>
                      <a:pt x="166"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6" name="Graphic 892">
              <a:extLst>
                <a:ext uri="{FF2B5EF4-FFF2-40B4-BE49-F238E27FC236}">
                  <a16:creationId xmlns:a16="http://schemas.microsoft.com/office/drawing/2014/main" id="{A024EDCC-45B2-4762-ADF0-414D629CCF29}"/>
                </a:ext>
              </a:extLst>
            </p:cNvPr>
            <p:cNvGrpSpPr/>
            <p:nvPr/>
          </p:nvGrpSpPr>
          <p:grpSpPr>
            <a:xfrm>
              <a:off x="7547620" y="2382501"/>
              <a:ext cx="43200" cy="43200"/>
              <a:chOff x="7557148" y="2453411"/>
              <a:chExt cx="23050" cy="24152"/>
            </a:xfrm>
          </p:grpSpPr>
          <p:sp>
            <p:nvSpPr>
              <p:cNvPr id="418" name="Freeform: Shape 417">
                <a:extLst>
                  <a:ext uri="{FF2B5EF4-FFF2-40B4-BE49-F238E27FC236}">
                    <a16:creationId xmlns:a16="http://schemas.microsoft.com/office/drawing/2014/main" id="{156A942F-58E5-422F-8015-B9987F8BA628}"/>
                  </a:ext>
                </a:extLst>
              </p:cNvPr>
              <p:cNvSpPr/>
              <p:nvPr/>
            </p:nvSpPr>
            <p:spPr>
              <a:xfrm>
                <a:off x="7568673" y="2453411"/>
                <a:ext cx="12005" cy="24152"/>
              </a:xfrm>
              <a:custGeom>
                <a:avLst/>
                <a:gdLst>
                  <a:gd name="connsiteX0" fmla="*/ 167 w 12005"/>
                  <a:gd name="connsiteY0" fmla="*/ 62 h 24152"/>
                  <a:gd name="connsiteX1" fmla="*/ 167 w 12005"/>
                  <a:gd name="connsiteY1" fmla="*/ 24214 h 24152"/>
                </a:gdLst>
                <a:ahLst/>
                <a:cxnLst>
                  <a:cxn ang="0">
                    <a:pos x="connsiteX0" y="connsiteY0"/>
                  </a:cxn>
                  <a:cxn ang="0">
                    <a:pos x="connsiteX1" y="connsiteY1"/>
                  </a:cxn>
                </a:cxnLst>
                <a:rect l="l" t="t" r="r" b="b"/>
                <a:pathLst>
                  <a:path w="12005" h="24152">
                    <a:moveTo>
                      <a:pt x="167" y="62"/>
                    </a:moveTo>
                    <a:lnTo>
                      <a:pt x="167"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9" name="Freeform: Shape 418">
                <a:extLst>
                  <a:ext uri="{FF2B5EF4-FFF2-40B4-BE49-F238E27FC236}">
                    <a16:creationId xmlns:a16="http://schemas.microsoft.com/office/drawing/2014/main" id="{8EDF1874-16A2-4C39-BA0E-EE76DD389EBF}"/>
                  </a:ext>
                </a:extLst>
              </p:cNvPr>
              <p:cNvSpPr/>
              <p:nvPr/>
            </p:nvSpPr>
            <p:spPr>
              <a:xfrm>
                <a:off x="7557148" y="2465487"/>
                <a:ext cx="23050" cy="12579"/>
              </a:xfrm>
              <a:custGeom>
                <a:avLst/>
                <a:gdLst>
                  <a:gd name="connsiteX0" fmla="*/ 23217 w 23050"/>
                  <a:gd name="connsiteY0" fmla="*/ 62 h 12579"/>
                  <a:gd name="connsiteX1" fmla="*/ 167 w 23050"/>
                  <a:gd name="connsiteY1" fmla="*/ 62 h 12579"/>
                </a:gdLst>
                <a:ahLst/>
                <a:cxnLst>
                  <a:cxn ang="0">
                    <a:pos x="connsiteX0" y="connsiteY0"/>
                  </a:cxn>
                  <a:cxn ang="0">
                    <a:pos x="connsiteX1" y="connsiteY1"/>
                  </a:cxn>
                </a:cxnLst>
                <a:rect l="l" t="t" r="r" b="b"/>
                <a:pathLst>
                  <a:path w="23050" h="12579">
                    <a:moveTo>
                      <a:pt x="23217" y="62"/>
                    </a:moveTo>
                    <a:lnTo>
                      <a:pt x="167"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7" name="Graphic 892">
              <a:extLst>
                <a:ext uri="{FF2B5EF4-FFF2-40B4-BE49-F238E27FC236}">
                  <a16:creationId xmlns:a16="http://schemas.microsoft.com/office/drawing/2014/main" id="{2276BAA0-4A3F-4662-8F74-6C2EF96E9EB5}"/>
                </a:ext>
              </a:extLst>
            </p:cNvPr>
            <p:cNvGrpSpPr/>
            <p:nvPr/>
          </p:nvGrpSpPr>
          <p:grpSpPr>
            <a:xfrm>
              <a:off x="7571991" y="2382501"/>
              <a:ext cx="43200" cy="43200"/>
              <a:chOff x="7581519" y="2453411"/>
              <a:chExt cx="23050" cy="24152"/>
            </a:xfrm>
          </p:grpSpPr>
          <p:sp>
            <p:nvSpPr>
              <p:cNvPr id="416" name="Freeform: Shape 415">
                <a:extLst>
                  <a:ext uri="{FF2B5EF4-FFF2-40B4-BE49-F238E27FC236}">
                    <a16:creationId xmlns:a16="http://schemas.microsoft.com/office/drawing/2014/main" id="{DC56607F-B30A-4378-8A1E-A49FC785E15C}"/>
                  </a:ext>
                </a:extLst>
              </p:cNvPr>
              <p:cNvSpPr/>
              <p:nvPr/>
            </p:nvSpPr>
            <p:spPr>
              <a:xfrm>
                <a:off x="7593044" y="2453411"/>
                <a:ext cx="12005" cy="24152"/>
              </a:xfrm>
              <a:custGeom>
                <a:avLst/>
                <a:gdLst>
                  <a:gd name="connsiteX0" fmla="*/ 169 w 12005"/>
                  <a:gd name="connsiteY0" fmla="*/ 62 h 24152"/>
                  <a:gd name="connsiteX1" fmla="*/ 169 w 12005"/>
                  <a:gd name="connsiteY1" fmla="*/ 24214 h 24152"/>
                </a:gdLst>
                <a:ahLst/>
                <a:cxnLst>
                  <a:cxn ang="0">
                    <a:pos x="connsiteX0" y="connsiteY0"/>
                  </a:cxn>
                  <a:cxn ang="0">
                    <a:pos x="connsiteX1" y="connsiteY1"/>
                  </a:cxn>
                </a:cxnLst>
                <a:rect l="l" t="t" r="r" b="b"/>
                <a:pathLst>
                  <a:path w="12005" h="24152">
                    <a:moveTo>
                      <a:pt x="169" y="62"/>
                    </a:moveTo>
                    <a:lnTo>
                      <a:pt x="169"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7" name="Freeform: Shape 416">
                <a:extLst>
                  <a:ext uri="{FF2B5EF4-FFF2-40B4-BE49-F238E27FC236}">
                    <a16:creationId xmlns:a16="http://schemas.microsoft.com/office/drawing/2014/main" id="{56985CA4-7C03-41D8-BDE4-6D8EA9B60FEB}"/>
                  </a:ext>
                </a:extLst>
              </p:cNvPr>
              <p:cNvSpPr/>
              <p:nvPr/>
            </p:nvSpPr>
            <p:spPr>
              <a:xfrm>
                <a:off x="7581519" y="2465487"/>
                <a:ext cx="23050" cy="12579"/>
              </a:xfrm>
              <a:custGeom>
                <a:avLst/>
                <a:gdLst>
                  <a:gd name="connsiteX0" fmla="*/ 23219 w 23050"/>
                  <a:gd name="connsiteY0" fmla="*/ 62 h 12579"/>
                  <a:gd name="connsiteX1" fmla="*/ 169 w 23050"/>
                  <a:gd name="connsiteY1" fmla="*/ 62 h 12579"/>
                </a:gdLst>
                <a:ahLst/>
                <a:cxnLst>
                  <a:cxn ang="0">
                    <a:pos x="connsiteX0" y="connsiteY0"/>
                  </a:cxn>
                  <a:cxn ang="0">
                    <a:pos x="connsiteX1" y="connsiteY1"/>
                  </a:cxn>
                </a:cxnLst>
                <a:rect l="l" t="t" r="r" b="b"/>
                <a:pathLst>
                  <a:path w="23050" h="12579">
                    <a:moveTo>
                      <a:pt x="23219" y="62"/>
                    </a:moveTo>
                    <a:lnTo>
                      <a:pt x="169"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8" name="Graphic 892">
              <a:extLst>
                <a:ext uri="{FF2B5EF4-FFF2-40B4-BE49-F238E27FC236}">
                  <a16:creationId xmlns:a16="http://schemas.microsoft.com/office/drawing/2014/main" id="{8249A8A8-446C-4D7B-9212-DF7A391AC7DB}"/>
                </a:ext>
              </a:extLst>
            </p:cNvPr>
            <p:cNvGrpSpPr/>
            <p:nvPr/>
          </p:nvGrpSpPr>
          <p:grpSpPr>
            <a:xfrm>
              <a:off x="7671156" y="2442692"/>
              <a:ext cx="43200" cy="43200"/>
              <a:chOff x="7680684" y="2517440"/>
              <a:chExt cx="23050" cy="24152"/>
            </a:xfrm>
          </p:grpSpPr>
          <p:sp>
            <p:nvSpPr>
              <p:cNvPr id="414" name="Freeform: Shape 413">
                <a:extLst>
                  <a:ext uri="{FF2B5EF4-FFF2-40B4-BE49-F238E27FC236}">
                    <a16:creationId xmlns:a16="http://schemas.microsoft.com/office/drawing/2014/main" id="{41E346DE-DD1B-4520-84F5-1882B6803E8A}"/>
                  </a:ext>
                </a:extLst>
              </p:cNvPr>
              <p:cNvSpPr/>
              <p:nvPr/>
            </p:nvSpPr>
            <p:spPr>
              <a:xfrm>
                <a:off x="7692210" y="2517440"/>
                <a:ext cx="12005" cy="24152"/>
              </a:xfrm>
              <a:custGeom>
                <a:avLst/>
                <a:gdLst>
                  <a:gd name="connsiteX0" fmla="*/ 177 w 12005"/>
                  <a:gd name="connsiteY0" fmla="*/ 67 h 24152"/>
                  <a:gd name="connsiteX1" fmla="*/ 177 w 12005"/>
                  <a:gd name="connsiteY1" fmla="*/ 24219 h 24152"/>
                </a:gdLst>
                <a:ahLst/>
                <a:cxnLst>
                  <a:cxn ang="0">
                    <a:pos x="connsiteX0" y="connsiteY0"/>
                  </a:cxn>
                  <a:cxn ang="0">
                    <a:pos x="connsiteX1" y="connsiteY1"/>
                  </a:cxn>
                </a:cxnLst>
                <a:rect l="l" t="t" r="r" b="b"/>
                <a:pathLst>
                  <a:path w="12005" h="24152">
                    <a:moveTo>
                      <a:pt x="177" y="67"/>
                    </a:moveTo>
                    <a:lnTo>
                      <a:pt x="177" y="242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5" name="Freeform: Shape 414">
                <a:extLst>
                  <a:ext uri="{FF2B5EF4-FFF2-40B4-BE49-F238E27FC236}">
                    <a16:creationId xmlns:a16="http://schemas.microsoft.com/office/drawing/2014/main" id="{1B56BF95-2200-4A1F-9A3B-19870646E243}"/>
                  </a:ext>
                </a:extLst>
              </p:cNvPr>
              <p:cNvSpPr/>
              <p:nvPr/>
            </p:nvSpPr>
            <p:spPr>
              <a:xfrm>
                <a:off x="7680684" y="2529516"/>
                <a:ext cx="23050" cy="12579"/>
              </a:xfrm>
              <a:custGeom>
                <a:avLst/>
                <a:gdLst>
                  <a:gd name="connsiteX0" fmla="*/ 23228 w 23050"/>
                  <a:gd name="connsiteY0" fmla="*/ 67 h 12579"/>
                  <a:gd name="connsiteX1" fmla="*/ 177 w 23050"/>
                  <a:gd name="connsiteY1" fmla="*/ 67 h 12579"/>
                </a:gdLst>
                <a:ahLst/>
                <a:cxnLst>
                  <a:cxn ang="0">
                    <a:pos x="connsiteX0" y="connsiteY0"/>
                  </a:cxn>
                  <a:cxn ang="0">
                    <a:pos x="connsiteX1" y="connsiteY1"/>
                  </a:cxn>
                </a:cxnLst>
                <a:rect l="l" t="t" r="r" b="b"/>
                <a:pathLst>
                  <a:path w="23050" h="12579">
                    <a:moveTo>
                      <a:pt x="23228" y="67"/>
                    </a:moveTo>
                    <a:lnTo>
                      <a:pt x="177" y="6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9" name="Graphic 892">
              <a:extLst>
                <a:ext uri="{FF2B5EF4-FFF2-40B4-BE49-F238E27FC236}">
                  <a16:creationId xmlns:a16="http://schemas.microsoft.com/office/drawing/2014/main" id="{626FC441-F96A-48E4-8939-E2DD7B719BD9}"/>
                </a:ext>
              </a:extLst>
            </p:cNvPr>
            <p:cNvGrpSpPr/>
            <p:nvPr/>
          </p:nvGrpSpPr>
          <p:grpSpPr>
            <a:xfrm>
              <a:off x="7706933" y="2505366"/>
              <a:ext cx="43200" cy="43200"/>
              <a:chOff x="7716461" y="2584111"/>
              <a:chExt cx="23050" cy="24152"/>
            </a:xfrm>
          </p:grpSpPr>
          <p:sp>
            <p:nvSpPr>
              <p:cNvPr id="412" name="Freeform: Shape 411">
                <a:extLst>
                  <a:ext uri="{FF2B5EF4-FFF2-40B4-BE49-F238E27FC236}">
                    <a16:creationId xmlns:a16="http://schemas.microsoft.com/office/drawing/2014/main" id="{39AE0A17-BF53-41C6-9175-DCEDC5FCA26A}"/>
                  </a:ext>
                </a:extLst>
              </p:cNvPr>
              <p:cNvSpPr/>
              <p:nvPr/>
            </p:nvSpPr>
            <p:spPr>
              <a:xfrm>
                <a:off x="7727986" y="2584111"/>
                <a:ext cx="12005" cy="24152"/>
              </a:xfrm>
              <a:custGeom>
                <a:avLst/>
                <a:gdLst>
                  <a:gd name="connsiteX0" fmla="*/ 180 w 12005"/>
                  <a:gd name="connsiteY0" fmla="*/ 72 h 24152"/>
                  <a:gd name="connsiteX1" fmla="*/ 180 w 12005"/>
                  <a:gd name="connsiteY1" fmla="*/ 24225 h 24152"/>
                </a:gdLst>
                <a:ahLst/>
                <a:cxnLst>
                  <a:cxn ang="0">
                    <a:pos x="connsiteX0" y="connsiteY0"/>
                  </a:cxn>
                  <a:cxn ang="0">
                    <a:pos x="connsiteX1" y="connsiteY1"/>
                  </a:cxn>
                </a:cxnLst>
                <a:rect l="l" t="t" r="r" b="b"/>
                <a:pathLst>
                  <a:path w="12005" h="24152">
                    <a:moveTo>
                      <a:pt x="180" y="72"/>
                    </a:moveTo>
                    <a:lnTo>
                      <a:pt x="180"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3" name="Freeform: Shape 412">
                <a:extLst>
                  <a:ext uri="{FF2B5EF4-FFF2-40B4-BE49-F238E27FC236}">
                    <a16:creationId xmlns:a16="http://schemas.microsoft.com/office/drawing/2014/main" id="{76C59AC6-75DB-4636-935A-7403FFFD62F7}"/>
                  </a:ext>
                </a:extLst>
              </p:cNvPr>
              <p:cNvSpPr/>
              <p:nvPr/>
            </p:nvSpPr>
            <p:spPr>
              <a:xfrm>
                <a:off x="7716461" y="2596187"/>
                <a:ext cx="23050" cy="12579"/>
              </a:xfrm>
              <a:custGeom>
                <a:avLst/>
                <a:gdLst>
                  <a:gd name="connsiteX0" fmla="*/ 23231 w 23050"/>
                  <a:gd name="connsiteY0" fmla="*/ 72 h 12579"/>
                  <a:gd name="connsiteX1" fmla="*/ 180 w 23050"/>
                  <a:gd name="connsiteY1" fmla="*/ 72 h 12579"/>
                </a:gdLst>
                <a:ahLst/>
                <a:cxnLst>
                  <a:cxn ang="0">
                    <a:pos x="connsiteX0" y="connsiteY0"/>
                  </a:cxn>
                  <a:cxn ang="0">
                    <a:pos x="connsiteX1" y="connsiteY1"/>
                  </a:cxn>
                </a:cxnLst>
                <a:rect l="l" t="t" r="r" b="b"/>
                <a:pathLst>
                  <a:path w="23050" h="12579">
                    <a:moveTo>
                      <a:pt x="23231" y="72"/>
                    </a:moveTo>
                    <a:lnTo>
                      <a:pt x="180"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0" name="Graphic 892">
              <a:extLst>
                <a:ext uri="{FF2B5EF4-FFF2-40B4-BE49-F238E27FC236}">
                  <a16:creationId xmlns:a16="http://schemas.microsoft.com/office/drawing/2014/main" id="{2E5580BE-8D83-4268-9D86-B2F648260722}"/>
                </a:ext>
              </a:extLst>
            </p:cNvPr>
            <p:cNvGrpSpPr/>
            <p:nvPr/>
          </p:nvGrpSpPr>
          <p:grpSpPr>
            <a:xfrm>
              <a:off x="7760237" y="2505366"/>
              <a:ext cx="43200" cy="43200"/>
              <a:chOff x="7769765" y="2584111"/>
              <a:chExt cx="23050" cy="24152"/>
            </a:xfrm>
          </p:grpSpPr>
          <p:sp>
            <p:nvSpPr>
              <p:cNvPr id="410" name="Freeform: Shape 409">
                <a:extLst>
                  <a:ext uri="{FF2B5EF4-FFF2-40B4-BE49-F238E27FC236}">
                    <a16:creationId xmlns:a16="http://schemas.microsoft.com/office/drawing/2014/main" id="{40254831-D157-4C39-B040-B0B9D0F3BF7C}"/>
                  </a:ext>
                </a:extLst>
              </p:cNvPr>
              <p:cNvSpPr/>
              <p:nvPr/>
            </p:nvSpPr>
            <p:spPr>
              <a:xfrm>
                <a:off x="7781290" y="2584111"/>
                <a:ext cx="12005" cy="24152"/>
              </a:xfrm>
              <a:custGeom>
                <a:avLst/>
                <a:gdLst>
                  <a:gd name="connsiteX0" fmla="*/ 185 w 12005"/>
                  <a:gd name="connsiteY0" fmla="*/ 72 h 24152"/>
                  <a:gd name="connsiteX1" fmla="*/ 185 w 12005"/>
                  <a:gd name="connsiteY1" fmla="*/ 24225 h 24152"/>
                </a:gdLst>
                <a:ahLst/>
                <a:cxnLst>
                  <a:cxn ang="0">
                    <a:pos x="connsiteX0" y="connsiteY0"/>
                  </a:cxn>
                  <a:cxn ang="0">
                    <a:pos x="connsiteX1" y="connsiteY1"/>
                  </a:cxn>
                </a:cxnLst>
                <a:rect l="l" t="t" r="r" b="b"/>
                <a:pathLst>
                  <a:path w="12005" h="24152">
                    <a:moveTo>
                      <a:pt x="185" y="72"/>
                    </a:moveTo>
                    <a:lnTo>
                      <a:pt x="185"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1" name="Freeform: Shape 410">
                <a:extLst>
                  <a:ext uri="{FF2B5EF4-FFF2-40B4-BE49-F238E27FC236}">
                    <a16:creationId xmlns:a16="http://schemas.microsoft.com/office/drawing/2014/main" id="{D42F2D38-EC43-4263-9E93-D424ED3D0AB1}"/>
                  </a:ext>
                </a:extLst>
              </p:cNvPr>
              <p:cNvSpPr/>
              <p:nvPr/>
            </p:nvSpPr>
            <p:spPr>
              <a:xfrm>
                <a:off x="7769765" y="2596187"/>
                <a:ext cx="23050" cy="12579"/>
              </a:xfrm>
              <a:custGeom>
                <a:avLst/>
                <a:gdLst>
                  <a:gd name="connsiteX0" fmla="*/ 23235 w 23050"/>
                  <a:gd name="connsiteY0" fmla="*/ 72 h 12579"/>
                  <a:gd name="connsiteX1" fmla="*/ 185 w 23050"/>
                  <a:gd name="connsiteY1" fmla="*/ 72 h 12579"/>
                </a:gdLst>
                <a:ahLst/>
                <a:cxnLst>
                  <a:cxn ang="0">
                    <a:pos x="connsiteX0" y="connsiteY0"/>
                  </a:cxn>
                  <a:cxn ang="0">
                    <a:pos x="connsiteX1" y="connsiteY1"/>
                  </a:cxn>
                </a:cxnLst>
                <a:rect l="l" t="t" r="r" b="b"/>
                <a:pathLst>
                  <a:path w="23050" h="12579">
                    <a:moveTo>
                      <a:pt x="23235" y="72"/>
                    </a:moveTo>
                    <a:lnTo>
                      <a:pt x="185"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1" name="Graphic 892">
              <a:extLst>
                <a:ext uri="{FF2B5EF4-FFF2-40B4-BE49-F238E27FC236}">
                  <a16:creationId xmlns:a16="http://schemas.microsoft.com/office/drawing/2014/main" id="{676C0D59-52AC-428A-9036-6A0EC6712D68}"/>
                </a:ext>
              </a:extLst>
            </p:cNvPr>
            <p:cNvGrpSpPr/>
            <p:nvPr/>
          </p:nvGrpSpPr>
          <p:grpSpPr>
            <a:xfrm>
              <a:off x="7768641" y="2505366"/>
              <a:ext cx="43200" cy="43200"/>
              <a:chOff x="7778169" y="2584111"/>
              <a:chExt cx="23050" cy="24152"/>
            </a:xfrm>
          </p:grpSpPr>
          <p:sp>
            <p:nvSpPr>
              <p:cNvPr id="408" name="Freeform: Shape 407">
                <a:extLst>
                  <a:ext uri="{FF2B5EF4-FFF2-40B4-BE49-F238E27FC236}">
                    <a16:creationId xmlns:a16="http://schemas.microsoft.com/office/drawing/2014/main" id="{090C429E-7E3A-4F5D-971B-BEAD91E27579}"/>
                  </a:ext>
                </a:extLst>
              </p:cNvPr>
              <p:cNvSpPr/>
              <p:nvPr/>
            </p:nvSpPr>
            <p:spPr>
              <a:xfrm>
                <a:off x="7789694" y="2584111"/>
                <a:ext cx="12005" cy="24152"/>
              </a:xfrm>
              <a:custGeom>
                <a:avLst/>
                <a:gdLst>
                  <a:gd name="connsiteX0" fmla="*/ 185 w 12005"/>
                  <a:gd name="connsiteY0" fmla="*/ 72 h 24152"/>
                  <a:gd name="connsiteX1" fmla="*/ 185 w 12005"/>
                  <a:gd name="connsiteY1" fmla="*/ 24225 h 24152"/>
                </a:gdLst>
                <a:ahLst/>
                <a:cxnLst>
                  <a:cxn ang="0">
                    <a:pos x="connsiteX0" y="connsiteY0"/>
                  </a:cxn>
                  <a:cxn ang="0">
                    <a:pos x="connsiteX1" y="connsiteY1"/>
                  </a:cxn>
                </a:cxnLst>
                <a:rect l="l" t="t" r="r" b="b"/>
                <a:pathLst>
                  <a:path w="12005" h="24152">
                    <a:moveTo>
                      <a:pt x="185" y="72"/>
                    </a:moveTo>
                    <a:lnTo>
                      <a:pt x="185"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9" name="Freeform: Shape 408">
                <a:extLst>
                  <a:ext uri="{FF2B5EF4-FFF2-40B4-BE49-F238E27FC236}">
                    <a16:creationId xmlns:a16="http://schemas.microsoft.com/office/drawing/2014/main" id="{09DB2D6F-8DE7-4B33-B5FA-86C3631EB1A1}"/>
                  </a:ext>
                </a:extLst>
              </p:cNvPr>
              <p:cNvSpPr/>
              <p:nvPr/>
            </p:nvSpPr>
            <p:spPr>
              <a:xfrm>
                <a:off x="7778169" y="2596187"/>
                <a:ext cx="23050" cy="12579"/>
              </a:xfrm>
              <a:custGeom>
                <a:avLst/>
                <a:gdLst>
                  <a:gd name="connsiteX0" fmla="*/ 23236 w 23050"/>
                  <a:gd name="connsiteY0" fmla="*/ 72 h 12579"/>
                  <a:gd name="connsiteX1" fmla="*/ 185 w 23050"/>
                  <a:gd name="connsiteY1" fmla="*/ 72 h 12579"/>
                </a:gdLst>
                <a:ahLst/>
                <a:cxnLst>
                  <a:cxn ang="0">
                    <a:pos x="connsiteX0" y="connsiteY0"/>
                  </a:cxn>
                  <a:cxn ang="0">
                    <a:pos x="connsiteX1" y="connsiteY1"/>
                  </a:cxn>
                </a:cxnLst>
                <a:rect l="l" t="t" r="r" b="b"/>
                <a:pathLst>
                  <a:path w="23050" h="12579">
                    <a:moveTo>
                      <a:pt x="23236" y="72"/>
                    </a:moveTo>
                    <a:lnTo>
                      <a:pt x="185"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2" name="Graphic 892">
              <a:extLst>
                <a:ext uri="{FF2B5EF4-FFF2-40B4-BE49-F238E27FC236}">
                  <a16:creationId xmlns:a16="http://schemas.microsoft.com/office/drawing/2014/main" id="{A1CA2CFC-C7DF-4D2B-86BC-503E3015903F}"/>
                </a:ext>
              </a:extLst>
            </p:cNvPr>
            <p:cNvGrpSpPr/>
            <p:nvPr/>
          </p:nvGrpSpPr>
          <p:grpSpPr>
            <a:xfrm>
              <a:off x="8074900" y="2505366"/>
              <a:ext cx="43200" cy="43200"/>
              <a:chOff x="8084428" y="2584111"/>
              <a:chExt cx="23050" cy="24152"/>
            </a:xfrm>
          </p:grpSpPr>
          <p:sp>
            <p:nvSpPr>
              <p:cNvPr id="406" name="Freeform: Shape 405">
                <a:extLst>
                  <a:ext uri="{FF2B5EF4-FFF2-40B4-BE49-F238E27FC236}">
                    <a16:creationId xmlns:a16="http://schemas.microsoft.com/office/drawing/2014/main" id="{3F47CAEC-7FEE-492B-8345-A6FE09106083}"/>
                  </a:ext>
                </a:extLst>
              </p:cNvPr>
              <p:cNvSpPr/>
              <p:nvPr/>
            </p:nvSpPr>
            <p:spPr>
              <a:xfrm>
                <a:off x="8095954" y="2584111"/>
                <a:ext cx="12005" cy="24152"/>
              </a:xfrm>
              <a:custGeom>
                <a:avLst/>
                <a:gdLst>
                  <a:gd name="connsiteX0" fmla="*/ 211 w 12005"/>
                  <a:gd name="connsiteY0" fmla="*/ 72 h 24152"/>
                  <a:gd name="connsiteX1" fmla="*/ 211 w 12005"/>
                  <a:gd name="connsiteY1" fmla="*/ 24225 h 24152"/>
                </a:gdLst>
                <a:ahLst/>
                <a:cxnLst>
                  <a:cxn ang="0">
                    <a:pos x="connsiteX0" y="connsiteY0"/>
                  </a:cxn>
                  <a:cxn ang="0">
                    <a:pos x="connsiteX1" y="connsiteY1"/>
                  </a:cxn>
                </a:cxnLst>
                <a:rect l="l" t="t" r="r" b="b"/>
                <a:pathLst>
                  <a:path w="12005" h="24152">
                    <a:moveTo>
                      <a:pt x="211" y="72"/>
                    </a:moveTo>
                    <a:lnTo>
                      <a:pt x="211"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7" name="Freeform: Shape 406">
                <a:extLst>
                  <a:ext uri="{FF2B5EF4-FFF2-40B4-BE49-F238E27FC236}">
                    <a16:creationId xmlns:a16="http://schemas.microsoft.com/office/drawing/2014/main" id="{D664BA22-DFFF-4603-AC7E-90BEEC611052}"/>
                  </a:ext>
                </a:extLst>
              </p:cNvPr>
              <p:cNvSpPr/>
              <p:nvPr/>
            </p:nvSpPr>
            <p:spPr>
              <a:xfrm>
                <a:off x="8084428" y="2596187"/>
                <a:ext cx="23050" cy="12579"/>
              </a:xfrm>
              <a:custGeom>
                <a:avLst/>
                <a:gdLst>
                  <a:gd name="connsiteX0" fmla="*/ 23261 w 23050"/>
                  <a:gd name="connsiteY0" fmla="*/ 72 h 12579"/>
                  <a:gd name="connsiteX1" fmla="*/ 211 w 23050"/>
                  <a:gd name="connsiteY1" fmla="*/ 72 h 12579"/>
                </a:gdLst>
                <a:ahLst/>
                <a:cxnLst>
                  <a:cxn ang="0">
                    <a:pos x="connsiteX0" y="connsiteY0"/>
                  </a:cxn>
                  <a:cxn ang="0">
                    <a:pos x="connsiteX1" y="connsiteY1"/>
                  </a:cxn>
                </a:cxnLst>
                <a:rect l="l" t="t" r="r" b="b"/>
                <a:pathLst>
                  <a:path w="23050" h="12579">
                    <a:moveTo>
                      <a:pt x="23261" y="72"/>
                    </a:moveTo>
                    <a:lnTo>
                      <a:pt x="211"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3" name="Graphic 892">
              <a:extLst>
                <a:ext uri="{FF2B5EF4-FFF2-40B4-BE49-F238E27FC236}">
                  <a16:creationId xmlns:a16="http://schemas.microsoft.com/office/drawing/2014/main" id="{FE1444EF-4D5E-4AE0-8BD1-B125811AD91B}"/>
                </a:ext>
              </a:extLst>
            </p:cNvPr>
            <p:cNvGrpSpPr/>
            <p:nvPr/>
          </p:nvGrpSpPr>
          <p:grpSpPr>
            <a:xfrm>
              <a:off x="8089547" y="2505366"/>
              <a:ext cx="43200" cy="43200"/>
              <a:chOff x="8099075" y="2584111"/>
              <a:chExt cx="23050" cy="24152"/>
            </a:xfrm>
          </p:grpSpPr>
          <p:sp>
            <p:nvSpPr>
              <p:cNvPr id="404" name="Freeform: Shape 403">
                <a:extLst>
                  <a:ext uri="{FF2B5EF4-FFF2-40B4-BE49-F238E27FC236}">
                    <a16:creationId xmlns:a16="http://schemas.microsoft.com/office/drawing/2014/main" id="{3B469A8C-9003-4BB9-9505-3BF81666BD7C}"/>
                  </a:ext>
                </a:extLst>
              </p:cNvPr>
              <p:cNvSpPr/>
              <p:nvPr/>
            </p:nvSpPr>
            <p:spPr>
              <a:xfrm>
                <a:off x="8110600" y="2584111"/>
                <a:ext cx="12005" cy="24152"/>
              </a:xfrm>
              <a:custGeom>
                <a:avLst/>
                <a:gdLst>
                  <a:gd name="connsiteX0" fmla="*/ 212 w 12005"/>
                  <a:gd name="connsiteY0" fmla="*/ 72 h 24152"/>
                  <a:gd name="connsiteX1" fmla="*/ 212 w 12005"/>
                  <a:gd name="connsiteY1" fmla="*/ 24225 h 24152"/>
                </a:gdLst>
                <a:ahLst/>
                <a:cxnLst>
                  <a:cxn ang="0">
                    <a:pos x="connsiteX0" y="connsiteY0"/>
                  </a:cxn>
                  <a:cxn ang="0">
                    <a:pos x="connsiteX1" y="connsiteY1"/>
                  </a:cxn>
                </a:cxnLst>
                <a:rect l="l" t="t" r="r" b="b"/>
                <a:pathLst>
                  <a:path w="12005" h="24152">
                    <a:moveTo>
                      <a:pt x="212" y="72"/>
                    </a:moveTo>
                    <a:lnTo>
                      <a:pt x="212"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5" name="Freeform: Shape 404">
                <a:extLst>
                  <a:ext uri="{FF2B5EF4-FFF2-40B4-BE49-F238E27FC236}">
                    <a16:creationId xmlns:a16="http://schemas.microsoft.com/office/drawing/2014/main" id="{16D6A5E9-92ED-4049-AFEE-07066678E9E6}"/>
                  </a:ext>
                </a:extLst>
              </p:cNvPr>
              <p:cNvSpPr/>
              <p:nvPr/>
            </p:nvSpPr>
            <p:spPr>
              <a:xfrm>
                <a:off x="8099075" y="2596187"/>
                <a:ext cx="23050" cy="12579"/>
              </a:xfrm>
              <a:custGeom>
                <a:avLst/>
                <a:gdLst>
                  <a:gd name="connsiteX0" fmla="*/ 23263 w 23050"/>
                  <a:gd name="connsiteY0" fmla="*/ 72 h 12579"/>
                  <a:gd name="connsiteX1" fmla="*/ 212 w 23050"/>
                  <a:gd name="connsiteY1" fmla="*/ 72 h 12579"/>
                </a:gdLst>
                <a:ahLst/>
                <a:cxnLst>
                  <a:cxn ang="0">
                    <a:pos x="connsiteX0" y="connsiteY0"/>
                  </a:cxn>
                  <a:cxn ang="0">
                    <a:pos x="connsiteX1" y="connsiteY1"/>
                  </a:cxn>
                </a:cxnLst>
                <a:rect l="l" t="t" r="r" b="b"/>
                <a:pathLst>
                  <a:path w="23050" h="12579">
                    <a:moveTo>
                      <a:pt x="23263" y="72"/>
                    </a:moveTo>
                    <a:lnTo>
                      <a:pt x="212"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4" name="Graphic 892">
              <a:extLst>
                <a:ext uri="{FF2B5EF4-FFF2-40B4-BE49-F238E27FC236}">
                  <a16:creationId xmlns:a16="http://schemas.microsoft.com/office/drawing/2014/main" id="{A66C2746-13D7-414D-A5F8-388CF2C74868}"/>
                </a:ext>
              </a:extLst>
            </p:cNvPr>
            <p:cNvGrpSpPr/>
            <p:nvPr/>
          </p:nvGrpSpPr>
          <p:grpSpPr>
            <a:xfrm>
              <a:off x="8465318" y="2505366"/>
              <a:ext cx="43200" cy="43200"/>
              <a:chOff x="8474846" y="2584111"/>
              <a:chExt cx="23050" cy="24152"/>
            </a:xfrm>
          </p:grpSpPr>
          <p:sp>
            <p:nvSpPr>
              <p:cNvPr id="402" name="Freeform: Shape 401">
                <a:extLst>
                  <a:ext uri="{FF2B5EF4-FFF2-40B4-BE49-F238E27FC236}">
                    <a16:creationId xmlns:a16="http://schemas.microsoft.com/office/drawing/2014/main" id="{2245FDBC-EF7D-4DEB-BD80-193D636399ED}"/>
                  </a:ext>
                </a:extLst>
              </p:cNvPr>
              <p:cNvSpPr/>
              <p:nvPr/>
            </p:nvSpPr>
            <p:spPr>
              <a:xfrm>
                <a:off x="8486372" y="2584111"/>
                <a:ext cx="12005" cy="24152"/>
              </a:xfrm>
              <a:custGeom>
                <a:avLst/>
                <a:gdLst>
                  <a:gd name="connsiteX0" fmla="*/ 243 w 12005"/>
                  <a:gd name="connsiteY0" fmla="*/ 72 h 24152"/>
                  <a:gd name="connsiteX1" fmla="*/ 243 w 12005"/>
                  <a:gd name="connsiteY1" fmla="*/ 24225 h 24152"/>
                </a:gdLst>
                <a:ahLst/>
                <a:cxnLst>
                  <a:cxn ang="0">
                    <a:pos x="connsiteX0" y="connsiteY0"/>
                  </a:cxn>
                  <a:cxn ang="0">
                    <a:pos x="connsiteX1" y="connsiteY1"/>
                  </a:cxn>
                </a:cxnLst>
                <a:rect l="l" t="t" r="r" b="b"/>
                <a:pathLst>
                  <a:path w="12005" h="24152">
                    <a:moveTo>
                      <a:pt x="243" y="72"/>
                    </a:moveTo>
                    <a:lnTo>
                      <a:pt x="243"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3" name="Freeform: Shape 402">
                <a:extLst>
                  <a:ext uri="{FF2B5EF4-FFF2-40B4-BE49-F238E27FC236}">
                    <a16:creationId xmlns:a16="http://schemas.microsoft.com/office/drawing/2014/main" id="{A399EBC4-50BC-418F-9CAE-15ACB639F9E0}"/>
                  </a:ext>
                </a:extLst>
              </p:cNvPr>
              <p:cNvSpPr/>
              <p:nvPr/>
            </p:nvSpPr>
            <p:spPr>
              <a:xfrm>
                <a:off x="8474846" y="2596187"/>
                <a:ext cx="23050" cy="12579"/>
              </a:xfrm>
              <a:custGeom>
                <a:avLst/>
                <a:gdLst>
                  <a:gd name="connsiteX0" fmla="*/ 23294 w 23050"/>
                  <a:gd name="connsiteY0" fmla="*/ 72 h 12579"/>
                  <a:gd name="connsiteX1" fmla="*/ 243 w 23050"/>
                  <a:gd name="connsiteY1" fmla="*/ 72 h 12579"/>
                </a:gdLst>
                <a:ahLst/>
                <a:cxnLst>
                  <a:cxn ang="0">
                    <a:pos x="connsiteX0" y="connsiteY0"/>
                  </a:cxn>
                  <a:cxn ang="0">
                    <a:pos x="connsiteX1" y="connsiteY1"/>
                  </a:cxn>
                </a:cxnLst>
                <a:rect l="l" t="t" r="r" b="b"/>
                <a:pathLst>
                  <a:path w="23050" h="12579">
                    <a:moveTo>
                      <a:pt x="23294" y="72"/>
                    </a:moveTo>
                    <a:lnTo>
                      <a:pt x="243"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5" name="Graphic 892">
              <a:extLst>
                <a:ext uri="{FF2B5EF4-FFF2-40B4-BE49-F238E27FC236}">
                  <a16:creationId xmlns:a16="http://schemas.microsoft.com/office/drawing/2014/main" id="{326D486A-BDB7-4B75-B032-C3DD2780DF36}"/>
                </a:ext>
              </a:extLst>
            </p:cNvPr>
            <p:cNvGrpSpPr/>
            <p:nvPr/>
          </p:nvGrpSpPr>
          <p:grpSpPr>
            <a:xfrm>
              <a:off x="8500134" y="2505366"/>
              <a:ext cx="43200" cy="43200"/>
              <a:chOff x="8509662" y="2584111"/>
              <a:chExt cx="23050" cy="24152"/>
            </a:xfrm>
          </p:grpSpPr>
          <p:sp>
            <p:nvSpPr>
              <p:cNvPr id="400" name="Freeform: Shape 399">
                <a:extLst>
                  <a:ext uri="{FF2B5EF4-FFF2-40B4-BE49-F238E27FC236}">
                    <a16:creationId xmlns:a16="http://schemas.microsoft.com/office/drawing/2014/main" id="{834EEBD5-1FF7-4724-AED1-DCC59E7BC9CF}"/>
                  </a:ext>
                </a:extLst>
              </p:cNvPr>
              <p:cNvSpPr/>
              <p:nvPr/>
            </p:nvSpPr>
            <p:spPr>
              <a:xfrm>
                <a:off x="8521188" y="2584111"/>
                <a:ext cx="12005" cy="24152"/>
              </a:xfrm>
              <a:custGeom>
                <a:avLst/>
                <a:gdLst>
                  <a:gd name="connsiteX0" fmla="*/ 246 w 12005"/>
                  <a:gd name="connsiteY0" fmla="*/ 72 h 24152"/>
                  <a:gd name="connsiteX1" fmla="*/ 246 w 12005"/>
                  <a:gd name="connsiteY1" fmla="*/ 24225 h 24152"/>
                </a:gdLst>
                <a:ahLst/>
                <a:cxnLst>
                  <a:cxn ang="0">
                    <a:pos x="connsiteX0" y="connsiteY0"/>
                  </a:cxn>
                  <a:cxn ang="0">
                    <a:pos x="connsiteX1" y="connsiteY1"/>
                  </a:cxn>
                </a:cxnLst>
                <a:rect l="l" t="t" r="r" b="b"/>
                <a:pathLst>
                  <a:path w="12005" h="24152">
                    <a:moveTo>
                      <a:pt x="246" y="72"/>
                    </a:moveTo>
                    <a:lnTo>
                      <a:pt x="246"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1" name="Freeform: Shape 400">
                <a:extLst>
                  <a:ext uri="{FF2B5EF4-FFF2-40B4-BE49-F238E27FC236}">
                    <a16:creationId xmlns:a16="http://schemas.microsoft.com/office/drawing/2014/main" id="{8BBF6E40-5CC0-4BD2-A504-7D4EFCB67409}"/>
                  </a:ext>
                </a:extLst>
              </p:cNvPr>
              <p:cNvSpPr/>
              <p:nvPr/>
            </p:nvSpPr>
            <p:spPr>
              <a:xfrm>
                <a:off x="8509662" y="2596187"/>
                <a:ext cx="23050" cy="12579"/>
              </a:xfrm>
              <a:custGeom>
                <a:avLst/>
                <a:gdLst>
                  <a:gd name="connsiteX0" fmla="*/ 23297 w 23050"/>
                  <a:gd name="connsiteY0" fmla="*/ 72 h 12579"/>
                  <a:gd name="connsiteX1" fmla="*/ 246 w 23050"/>
                  <a:gd name="connsiteY1" fmla="*/ 72 h 12579"/>
                </a:gdLst>
                <a:ahLst/>
                <a:cxnLst>
                  <a:cxn ang="0">
                    <a:pos x="connsiteX0" y="connsiteY0"/>
                  </a:cxn>
                  <a:cxn ang="0">
                    <a:pos x="connsiteX1" y="connsiteY1"/>
                  </a:cxn>
                </a:cxnLst>
                <a:rect l="l" t="t" r="r" b="b"/>
                <a:pathLst>
                  <a:path w="23050" h="12579">
                    <a:moveTo>
                      <a:pt x="23297" y="72"/>
                    </a:moveTo>
                    <a:lnTo>
                      <a:pt x="246"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6" name="Graphic 892">
              <a:extLst>
                <a:ext uri="{FF2B5EF4-FFF2-40B4-BE49-F238E27FC236}">
                  <a16:creationId xmlns:a16="http://schemas.microsoft.com/office/drawing/2014/main" id="{C38A3E22-14B4-4897-893F-5740A1B63686}"/>
                </a:ext>
              </a:extLst>
            </p:cNvPr>
            <p:cNvGrpSpPr/>
            <p:nvPr/>
          </p:nvGrpSpPr>
          <p:grpSpPr>
            <a:xfrm>
              <a:off x="8592816" y="2505366"/>
              <a:ext cx="43200" cy="43200"/>
              <a:chOff x="8602344" y="2584111"/>
              <a:chExt cx="23050" cy="24152"/>
            </a:xfrm>
          </p:grpSpPr>
          <p:sp>
            <p:nvSpPr>
              <p:cNvPr id="398" name="Freeform: Shape 397">
                <a:extLst>
                  <a:ext uri="{FF2B5EF4-FFF2-40B4-BE49-F238E27FC236}">
                    <a16:creationId xmlns:a16="http://schemas.microsoft.com/office/drawing/2014/main" id="{3231C3E2-BF7D-4A32-B1F7-D9AF0597579C}"/>
                  </a:ext>
                </a:extLst>
              </p:cNvPr>
              <p:cNvSpPr/>
              <p:nvPr/>
            </p:nvSpPr>
            <p:spPr>
              <a:xfrm>
                <a:off x="8613870" y="2584111"/>
                <a:ext cx="12005" cy="24152"/>
              </a:xfrm>
              <a:custGeom>
                <a:avLst/>
                <a:gdLst>
                  <a:gd name="connsiteX0" fmla="*/ 254 w 12005"/>
                  <a:gd name="connsiteY0" fmla="*/ 72 h 24152"/>
                  <a:gd name="connsiteX1" fmla="*/ 254 w 12005"/>
                  <a:gd name="connsiteY1" fmla="*/ 24225 h 24152"/>
                </a:gdLst>
                <a:ahLst/>
                <a:cxnLst>
                  <a:cxn ang="0">
                    <a:pos x="connsiteX0" y="connsiteY0"/>
                  </a:cxn>
                  <a:cxn ang="0">
                    <a:pos x="connsiteX1" y="connsiteY1"/>
                  </a:cxn>
                </a:cxnLst>
                <a:rect l="l" t="t" r="r" b="b"/>
                <a:pathLst>
                  <a:path w="12005" h="24152">
                    <a:moveTo>
                      <a:pt x="254" y="72"/>
                    </a:moveTo>
                    <a:lnTo>
                      <a:pt x="254"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99" name="Freeform: Shape 398">
                <a:extLst>
                  <a:ext uri="{FF2B5EF4-FFF2-40B4-BE49-F238E27FC236}">
                    <a16:creationId xmlns:a16="http://schemas.microsoft.com/office/drawing/2014/main" id="{E94288A1-2D61-446B-9B2C-15B22BCF7800}"/>
                  </a:ext>
                </a:extLst>
              </p:cNvPr>
              <p:cNvSpPr/>
              <p:nvPr/>
            </p:nvSpPr>
            <p:spPr>
              <a:xfrm>
                <a:off x="8602344" y="2596187"/>
                <a:ext cx="23050" cy="12579"/>
              </a:xfrm>
              <a:custGeom>
                <a:avLst/>
                <a:gdLst>
                  <a:gd name="connsiteX0" fmla="*/ 23304 w 23050"/>
                  <a:gd name="connsiteY0" fmla="*/ 72 h 12579"/>
                  <a:gd name="connsiteX1" fmla="*/ 254 w 23050"/>
                  <a:gd name="connsiteY1" fmla="*/ 72 h 12579"/>
                </a:gdLst>
                <a:ahLst/>
                <a:cxnLst>
                  <a:cxn ang="0">
                    <a:pos x="connsiteX0" y="connsiteY0"/>
                  </a:cxn>
                  <a:cxn ang="0">
                    <a:pos x="connsiteX1" y="connsiteY1"/>
                  </a:cxn>
                </a:cxnLst>
                <a:rect l="l" t="t" r="r" b="b"/>
                <a:pathLst>
                  <a:path w="23050" h="12579">
                    <a:moveTo>
                      <a:pt x="23304" y="72"/>
                    </a:moveTo>
                    <a:lnTo>
                      <a:pt x="254"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397" name="Freeform: Shape 396">
              <a:extLst>
                <a:ext uri="{FF2B5EF4-FFF2-40B4-BE49-F238E27FC236}">
                  <a16:creationId xmlns:a16="http://schemas.microsoft.com/office/drawing/2014/main" id="{9734C080-285E-4372-8948-0A6D9EB91E74}"/>
                </a:ext>
              </a:extLst>
            </p:cNvPr>
            <p:cNvSpPr/>
            <p:nvPr/>
          </p:nvSpPr>
          <p:spPr>
            <a:xfrm>
              <a:off x="5564600" y="1673302"/>
              <a:ext cx="3049269" cy="852256"/>
            </a:xfrm>
            <a:custGeom>
              <a:avLst/>
              <a:gdLst>
                <a:gd name="connsiteX0" fmla="*/ 3049270 w 3049269"/>
                <a:gd name="connsiteY0" fmla="*/ 906600 h 906599"/>
                <a:gd name="connsiteX1" fmla="*/ 2163386 w 3049269"/>
                <a:gd name="connsiteY1" fmla="*/ 906600 h 906599"/>
                <a:gd name="connsiteX2" fmla="*/ 2163386 w 3049269"/>
                <a:gd name="connsiteY2" fmla="*/ 840055 h 906599"/>
                <a:gd name="connsiteX3" fmla="*/ 2127610 w 3049269"/>
                <a:gd name="connsiteY3" fmla="*/ 840055 h 906599"/>
                <a:gd name="connsiteX4" fmla="*/ 2127610 w 3049269"/>
                <a:gd name="connsiteY4" fmla="*/ 776025 h 906599"/>
                <a:gd name="connsiteX5" fmla="*/ 1970939 w 3049269"/>
                <a:gd name="connsiteY5" fmla="*/ 776025 h 906599"/>
                <a:gd name="connsiteX6" fmla="*/ 1970939 w 3049269"/>
                <a:gd name="connsiteY6" fmla="*/ 735142 h 906599"/>
                <a:gd name="connsiteX7" fmla="*/ 1921956 w 3049269"/>
                <a:gd name="connsiteY7" fmla="*/ 735142 h 906599"/>
                <a:gd name="connsiteX8" fmla="*/ 1921956 w 3049269"/>
                <a:gd name="connsiteY8" fmla="*/ 701681 h 906599"/>
                <a:gd name="connsiteX9" fmla="*/ 1794458 w 3049269"/>
                <a:gd name="connsiteY9" fmla="*/ 701681 h 906599"/>
                <a:gd name="connsiteX10" fmla="*/ 1794458 w 3049269"/>
                <a:gd name="connsiteY10" fmla="*/ 679289 h 906599"/>
                <a:gd name="connsiteX11" fmla="*/ 1784373 w 3049269"/>
                <a:gd name="connsiteY11" fmla="*/ 679289 h 906599"/>
                <a:gd name="connsiteX12" fmla="*/ 1784373 w 3049269"/>
                <a:gd name="connsiteY12" fmla="*/ 674761 h 906599"/>
                <a:gd name="connsiteX13" fmla="*/ 1475473 w 3049269"/>
                <a:gd name="connsiteY13" fmla="*/ 674761 h 906599"/>
                <a:gd name="connsiteX14" fmla="*/ 1475473 w 3049269"/>
                <a:gd name="connsiteY14" fmla="*/ 649225 h 906599"/>
                <a:gd name="connsiteX15" fmla="*/ 1249290 w 3049269"/>
                <a:gd name="connsiteY15" fmla="*/ 649225 h 906599"/>
                <a:gd name="connsiteX16" fmla="*/ 1249290 w 3049269"/>
                <a:gd name="connsiteY16" fmla="*/ 627588 h 906599"/>
                <a:gd name="connsiteX17" fmla="*/ 1227680 w 3049269"/>
                <a:gd name="connsiteY17" fmla="*/ 627588 h 906599"/>
                <a:gd name="connsiteX18" fmla="*/ 1227680 w 3049269"/>
                <a:gd name="connsiteY18" fmla="*/ 607964 h 906599"/>
                <a:gd name="connsiteX19" fmla="*/ 985769 w 3049269"/>
                <a:gd name="connsiteY19" fmla="*/ 607964 h 906599"/>
                <a:gd name="connsiteX20" fmla="*/ 985769 w 3049269"/>
                <a:gd name="connsiteY20" fmla="*/ 533116 h 906599"/>
                <a:gd name="connsiteX21" fmla="*/ 971483 w 3049269"/>
                <a:gd name="connsiteY21" fmla="*/ 533116 h 906599"/>
                <a:gd name="connsiteX22" fmla="*/ 971483 w 3049269"/>
                <a:gd name="connsiteY22" fmla="*/ 512989 h 906599"/>
                <a:gd name="connsiteX23" fmla="*/ 893928 w 3049269"/>
                <a:gd name="connsiteY23" fmla="*/ 512989 h 906599"/>
                <a:gd name="connsiteX24" fmla="*/ 893928 w 3049269"/>
                <a:gd name="connsiteY24" fmla="*/ 495252 h 906599"/>
                <a:gd name="connsiteX25" fmla="*/ 865955 w 3049269"/>
                <a:gd name="connsiteY25" fmla="*/ 495252 h 906599"/>
                <a:gd name="connsiteX26" fmla="*/ 865955 w 3049269"/>
                <a:gd name="connsiteY26" fmla="*/ 476886 h 906599"/>
                <a:gd name="connsiteX27" fmla="*/ 749262 w 3049269"/>
                <a:gd name="connsiteY27" fmla="*/ 476886 h 906599"/>
                <a:gd name="connsiteX28" fmla="*/ 749262 w 3049269"/>
                <a:gd name="connsiteY28" fmla="*/ 457640 h 906599"/>
                <a:gd name="connsiteX29" fmla="*/ 716247 w 3049269"/>
                <a:gd name="connsiteY29" fmla="*/ 457640 h 906599"/>
                <a:gd name="connsiteX30" fmla="*/ 716247 w 3049269"/>
                <a:gd name="connsiteY30" fmla="*/ 440783 h 906599"/>
                <a:gd name="connsiteX31" fmla="*/ 703281 w 3049269"/>
                <a:gd name="connsiteY31" fmla="*/ 440783 h 906599"/>
                <a:gd name="connsiteX32" fmla="*/ 703281 w 3049269"/>
                <a:gd name="connsiteY32" fmla="*/ 423675 h 906599"/>
                <a:gd name="connsiteX33" fmla="*/ 496426 w 3049269"/>
                <a:gd name="connsiteY33" fmla="*/ 423675 h 906599"/>
                <a:gd name="connsiteX34" fmla="*/ 496426 w 3049269"/>
                <a:gd name="connsiteY34" fmla="*/ 402793 h 906599"/>
                <a:gd name="connsiteX35" fmla="*/ 475897 w 3049269"/>
                <a:gd name="connsiteY35" fmla="*/ 402793 h 906599"/>
                <a:gd name="connsiteX36" fmla="*/ 475897 w 3049269"/>
                <a:gd name="connsiteY36" fmla="*/ 385308 h 906599"/>
                <a:gd name="connsiteX37" fmla="*/ 461610 w 3049269"/>
                <a:gd name="connsiteY37" fmla="*/ 385308 h 906599"/>
                <a:gd name="connsiteX38" fmla="*/ 461610 w 3049269"/>
                <a:gd name="connsiteY38" fmla="*/ 351092 h 906599"/>
                <a:gd name="connsiteX39" fmla="*/ 453927 w 3049269"/>
                <a:gd name="connsiteY39" fmla="*/ 351092 h 906599"/>
                <a:gd name="connsiteX40" fmla="*/ 453927 w 3049269"/>
                <a:gd name="connsiteY40" fmla="*/ 330336 h 906599"/>
                <a:gd name="connsiteX41" fmla="*/ 446844 w 3049269"/>
                <a:gd name="connsiteY41" fmla="*/ 330336 h 906599"/>
                <a:gd name="connsiteX42" fmla="*/ 446844 w 3049269"/>
                <a:gd name="connsiteY42" fmla="*/ 313102 h 906599"/>
                <a:gd name="connsiteX43" fmla="*/ 439881 w 3049269"/>
                <a:gd name="connsiteY43" fmla="*/ 313102 h 906599"/>
                <a:gd name="connsiteX44" fmla="*/ 439881 w 3049269"/>
                <a:gd name="connsiteY44" fmla="*/ 261652 h 906599"/>
                <a:gd name="connsiteX45" fmla="*/ 341676 w 3049269"/>
                <a:gd name="connsiteY45" fmla="*/ 261652 h 906599"/>
                <a:gd name="connsiteX46" fmla="*/ 341676 w 3049269"/>
                <a:gd name="connsiteY46" fmla="*/ 240770 h 906599"/>
                <a:gd name="connsiteX47" fmla="*/ 255476 w 3049269"/>
                <a:gd name="connsiteY47" fmla="*/ 240770 h 906599"/>
                <a:gd name="connsiteX48" fmla="*/ 255476 w 3049269"/>
                <a:gd name="connsiteY48" fmla="*/ 189195 h 906599"/>
                <a:gd name="connsiteX49" fmla="*/ 226903 w 3049269"/>
                <a:gd name="connsiteY49" fmla="*/ 189195 h 906599"/>
                <a:gd name="connsiteX50" fmla="*/ 226903 w 3049269"/>
                <a:gd name="connsiteY50" fmla="*/ 172087 h 906599"/>
                <a:gd name="connsiteX51" fmla="*/ 213217 w 3049269"/>
                <a:gd name="connsiteY51" fmla="*/ 172087 h 906599"/>
                <a:gd name="connsiteX52" fmla="*/ 213217 w 3049269"/>
                <a:gd name="connsiteY52" fmla="*/ 137493 h 906599"/>
                <a:gd name="connsiteX53" fmla="*/ 177921 w 3049269"/>
                <a:gd name="connsiteY53" fmla="*/ 137493 h 906599"/>
                <a:gd name="connsiteX54" fmla="*/ 177921 w 3049269"/>
                <a:gd name="connsiteY54" fmla="*/ 120763 h 906599"/>
                <a:gd name="connsiteX55" fmla="*/ 156071 w 3049269"/>
                <a:gd name="connsiteY55" fmla="*/ 120763 h 906599"/>
                <a:gd name="connsiteX56" fmla="*/ 156071 w 3049269"/>
                <a:gd name="connsiteY56" fmla="*/ 87679 h 906599"/>
                <a:gd name="connsiteX57" fmla="*/ 134942 w 3049269"/>
                <a:gd name="connsiteY57" fmla="*/ 87679 h 906599"/>
                <a:gd name="connsiteX58" fmla="*/ 134942 w 3049269"/>
                <a:gd name="connsiteY58" fmla="*/ 68684 h 906599"/>
                <a:gd name="connsiteX59" fmla="*/ 114412 w 3049269"/>
                <a:gd name="connsiteY59" fmla="*/ 68684 h 906599"/>
                <a:gd name="connsiteX60" fmla="*/ 114412 w 3049269"/>
                <a:gd name="connsiteY60" fmla="*/ 34468 h 906599"/>
                <a:gd name="connsiteX61" fmla="*/ 100006 w 3049269"/>
                <a:gd name="connsiteY61" fmla="*/ 34468 h 906599"/>
                <a:gd name="connsiteX62" fmla="*/ 100006 w 3049269"/>
                <a:gd name="connsiteY62" fmla="*/ 0 h 906599"/>
                <a:gd name="connsiteX63" fmla="*/ 0 w 3049269"/>
                <a:gd name="connsiteY63" fmla="*/ 0 h 90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049269" h="906599">
                  <a:moveTo>
                    <a:pt x="3049270" y="906600"/>
                  </a:moveTo>
                  <a:lnTo>
                    <a:pt x="2163386" y="906600"/>
                  </a:lnTo>
                  <a:lnTo>
                    <a:pt x="2163386" y="840055"/>
                  </a:lnTo>
                  <a:lnTo>
                    <a:pt x="2127610" y="840055"/>
                  </a:lnTo>
                  <a:lnTo>
                    <a:pt x="2127610" y="776025"/>
                  </a:lnTo>
                  <a:lnTo>
                    <a:pt x="1970939" y="776025"/>
                  </a:lnTo>
                  <a:lnTo>
                    <a:pt x="1970939" y="735142"/>
                  </a:lnTo>
                  <a:lnTo>
                    <a:pt x="1921956" y="735142"/>
                  </a:lnTo>
                  <a:lnTo>
                    <a:pt x="1921956" y="701681"/>
                  </a:lnTo>
                  <a:lnTo>
                    <a:pt x="1794458" y="701681"/>
                  </a:lnTo>
                  <a:lnTo>
                    <a:pt x="1794458" y="679289"/>
                  </a:lnTo>
                  <a:lnTo>
                    <a:pt x="1784373" y="679289"/>
                  </a:lnTo>
                  <a:lnTo>
                    <a:pt x="1784373" y="674761"/>
                  </a:lnTo>
                  <a:lnTo>
                    <a:pt x="1475473" y="674761"/>
                  </a:lnTo>
                  <a:lnTo>
                    <a:pt x="1475473" y="649225"/>
                  </a:lnTo>
                  <a:lnTo>
                    <a:pt x="1249290" y="649225"/>
                  </a:lnTo>
                  <a:lnTo>
                    <a:pt x="1249290" y="627588"/>
                  </a:lnTo>
                  <a:lnTo>
                    <a:pt x="1227680" y="627588"/>
                  </a:lnTo>
                  <a:lnTo>
                    <a:pt x="1227680" y="607964"/>
                  </a:lnTo>
                  <a:lnTo>
                    <a:pt x="985769" y="607964"/>
                  </a:lnTo>
                  <a:lnTo>
                    <a:pt x="985769" y="533116"/>
                  </a:lnTo>
                  <a:lnTo>
                    <a:pt x="971483" y="533116"/>
                  </a:lnTo>
                  <a:lnTo>
                    <a:pt x="971483" y="512989"/>
                  </a:lnTo>
                  <a:lnTo>
                    <a:pt x="893928" y="512989"/>
                  </a:lnTo>
                  <a:lnTo>
                    <a:pt x="893928" y="495252"/>
                  </a:lnTo>
                  <a:lnTo>
                    <a:pt x="865955" y="495252"/>
                  </a:lnTo>
                  <a:lnTo>
                    <a:pt x="865955" y="476886"/>
                  </a:lnTo>
                  <a:lnTo>
                    <a:pt x="749262" y="476886"/>
                  </a:lnTo>
                  <a:lnTo>
                    <a:pt x="749262" y="457640"/>
                  </a:lnTo>
                  <a:lnTo>
                    <a:pt x="716247" y="457640"/>
                  </a:lnTo>
                  <a:lnTo>
                    <a:pt x="716247" y="440783"/>
                  </a:lnTo>
                  <a:lnTo>
                    <a:pt x="703281" y="440783"/>
                  </a:lnTo>
                  <a:lnTo>
                    <a:pt x="703281" y="423675"/>
                  </a:lnTo>
                  <a:lnTo>
                    <a:pt x="496426" y="423675"/>
                  </a:lnTo>
                  <a:lnTo>
                    <a:pt x="496426" y="402793"/>
                  </a:lnTo>
                  <a:lnTo>
                    <a:pt x="475897" y="402793"/>
                  </a:lnTo>
                  <a:lnTo>
                    <a:pt x="475897" y="385308"/>
                  </a:lnTo>
                  <a:lnTo>
                    <a:pt x="461610" y="385308"/>
                  </a:lnTo>
                  <a:lnTo>
                    <a:pt x="461610" y="351092"/>
                  </a:lnTo>
                  <a:lnTo>
                    <a:pt x="453927" y="351092"/>
                  </a:lnTo>
                  <a:lnTo>
                    <a:pt x="453927" y="330336"/>
                  </a:lnTo>
                  <a:lnTo>
                    <a:pt x="446844" y="330336"/>
                  </a:lnTo>
                  <a:lnTo>
                    <a:pt x="446844" y="313102"/>
                  </a:lnTo>
                  <a:lnTo>
                    <a:pt x="439881" y="313102"/>
                  </a:lnTo>
                  <a:lnTo>
                    <a:pt x="439881" y="261652"/>
                  </a:lnTo>
                  <a:lnTo>
                    <a:pt x="341676" y="261652"/>
                  </a:lnTo>
                  <a:lnTo>
                    <a:pt x="341676" y="240770"/>
                  </a:lnTo>
                  <a:lnTo>
                    <a:pt x="255476" y="240770"/>
                  </a:lnTo>
                  <a:lnTo>
                    <a:pt x="255476" y="189195"/>
                  </a:lnTo>
                  <a:lnTo>
                    <a:pt x="226903" y="189195"/>
                  </a:lnTo>
                  <a:lnTo>
                    <a:pt x="226903" y="172087"/>
                  </a:lnTo>
                  <a:lnTo>
                    <a:pt x="213217" y="172087"/>
                  </a:lnTo>
                  <a:lnTo>
                    <a:pt x="213217" y="137493"/>
                  </a:lnTo>
                  <a:lnTo>
                    <a:pt x="177921" y="137493"/>
                  </a:lnTo>
                  <a:lnTo>
                    <a:pt x="177921" y="120763"/>
                  </a:lnTo>
                  <a:lnTo>
                    <a:pt x="156071" y="120763"/>
                  </a:lnTo>
                  <a:lnTo>
                    <a:pt x="156071" y="87679"/>
                  </a:lnTo>
                  <a:lnTo>
                    <a:pt x="134942" y="87679"/>
                  </a:lnTo>
                  <a:lnTo>
                    <a:pt x="134942" y="68684"/>
                  </a:lnTo>
                  <a:lnTo>
                    <a:pt x="114412" y="68684"/>
                  </a:lnTo>
                  <a:lnTo>
                    <a:pt x="114412" y="34468"/>
                  </a:lnTo>
                  <a:lnTo>
                    <a:pt x="100006" y="34468"/>
                  </a:lnTo>
                  <a:lnTo>
                    <a:pt x="100006" y="0"/>
                  </a:lnTo>
                  <a:lnTo>
                    <a:pt x="0" y="0"/>
                  </a:lnTo>
                </a:path>
              </a:pathLst>
            </a:custGeom>
            <a:noFill/>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28" name="Group 527">
            <a:extLst>
              <a:ext uri="{FF2B5EF4-FFF2-40B4-BE49-F238E27FC236}">
                <a16:creationId xmlns:a16="http://schemas.microsoft.com/office/drawing/2014/main" id="{10B88908-8263-4153-B451-B57D80F5D6F4}"/>
              </a:ext>
            </a:extLst>
          </p:cNvPr>
          <p:cNvGrpSpPr/>
          <p:nvPr/>
        </p:nvGrpSpPr>
        <p:grpSpPr>
          <a:xfrm>
            <a:off x="7446970" y="1901044"/>
            <a:ext cx="4086251" cy="1649220"/>
            <a:chOff x="5564758" y="1672961"/>
            <a:chExt cx="3065634" cy="1237297"/>
          </a:xfrm>
        </p:grpSpPr>
        <p:grpSp>
          <p:nvGrpSpPr>
            <p:cNvPr id="529" name="Graphic 1093">
              <a:extLst>
                <a:ext uri="{FF2B5EF4-FFF2-40B4-BE49-F238E27FC236}">
                  <a16:creationId xmlns:a16="http://schemas.microsoft.com/office/drawing/2014/main" id="{EA1FD83F-883F-43FF-A647-D6D57EB63B09}"/>
                </a:ext>
              </a:extLst>
            </p:cNvPr>
            <p:cNvGrpSpPr/>
            <p:nvPr/>
          </p:nvGrpSpPr>
          <p:grpSpPr>
            <a:xfrm>
              <a:off x="8424437" y="2867058"/>
              <a:ext cx="43200" cy="43200"/>
              <a:chOff x="8080724" y="2800041"/>
              <a:chExt cx="18287" cy="18288"/>
            </a:xfrm>
          </p:grpSpPr>
          <p:sp>
            <p:nvSpPr>
              <p:cNvPr id="750" name="Freeform: Shape 749">
                <a:extLst>
                  <a:ext uri="{FF2B5EF4-FFF2-40B4-BE49-F238E27FC236}">
                    <a16:creationId xmlns:a16="http://schemas.microsoft.com/office/drawing/2014/main" id="{D09F5528-6FA2-4799-A7C1-DA154AF69D79}"/>
                  </a:ext>
                </a:extLst>
              </p:cNvPr>
              <p:cNvSpPr/>
              <p:nvPr/>
            </p:nvSpPr>
            <p:spPr>
              <a:xfrm>
                <a:off x="8089868" y="2800041"/>
                <a:ext cx="9525" cy="18288"/>
              </a:xfrm>
              <a:custGeom>
                <a:avLst/>
                <a:gdLst>
                  <a:gd name="connsiteX0" fmla="*/ 239 w 9525"/>
                  <a:gd name="connsiteY0" fmla="*/ 102 h 18288"/>
                  <a:gd name="connsiteX1" fmla="*/ 239 w 9525"/>
                  <a:gd name="connsiteY1" fmla="*/ 18390 h 18288"/>
                </a:gdLst>
                <a:ahLst/>
                <a:cxnLst>
                  <a:cxn ang="0">
                    <a:pos x="connsiteX0" y="connsiteY0"/>
                  </a:cxn>
                  <a:cxn ang="0">
                    <a:pos x="connsiteX1" y="connsiteY1"/>
                  </a:cxn>
                </a:cxnLst>
                <a:rect l="l" t="t" r="r" b="b"/>
                <a:pathLst>
                  <a:path w="9525" h="18288">
                    <a:moveTo>
                      <a:pt x="239" y="102"/>
                    </a:moveTo>
                    <a:lnTo>
                      <a:pt x="239" y="183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51" name="Freeform: Shape 750">
                <a:extLst>
                  <a:ext uri="{FF2B5EF4-FFF2-40B4-BE49-F238E27FC236}">
                    <a16:creationId xmlns:a16="http://schemas.microsoft.com/office/drawing/2014/main" id="{FF809AC3-3F7A-4F8F-9585-CBCE3941EADD}"/>
                  </a:ext>
                </a:extLst>
              </p:cNvPr>
              <p:cNvSpPr/>
              <p:nvPr/>
            </p:nvSpPr>
            <p:spPr>
              <a:xfrm>
                <a:off x="8080724" y="2809185"/>
                <a:ext cx="18287" cy="9525"/>
              </a:xfrm>
              <a:custGeom>
                <a:avLst/>
                <a:gdLst>
                  <a:gd name="connsiteX0" fmla="*/ 18527 w 18287"/>
                  <a:gd name="connsiteY0" fmla="*/ 102 h 9525"/>
                  <a:gd name="connsiteX1" fmla="*/ 239 w 18287"/>
                  <a:gd name="connsiteY1" fmla="*/ 102 h 9525"/>
                </a:gdLst>
                <a:ahLst/>
                <a:cxnLst>
                  <a:cxn ang="0">
                    <a:pos x="connsiteX0" y="connsiteY0"/>
                  </a:cxn>
                  <a:cxn ang="0">
                    <a:pos x="connsiteX1" y="connsiteY1"/>
                  </a:cxn>
                </a:cxnLst>
                <a:rect l="l" t="t" r="r" b="b"/>
                <a:pathLst>
                  <a:path w="18287" h="9525">
                    <a:moveTo>
                      <a:pt x="18527" y="102"/>
                    </a:moveTo>
                    <a:lnTo>
                      <a:pt x="239" y="10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0" name="Graphic 1093">
              <a:extLst>
                <a:ext uri="{FF2B5EF4-FFF2-40B4-BE49-F238E27FC236}">
                  <a16:creationId xmlns:a16="http://schemas.microsoft.com/office/drawing/2014/main" id="{39D250AA-409C-49B6-B365-E903A57C219D}"/>
                </a:ext>
              </a:extLst>
            </p:cNvPr>
            <p:cNvGrpSpPr/>
            <p:nvPr/>
          </p:nvGrpSpPr>
          <p:grpSpPr>
            <a:xfrm>
              <a:off x="8209777" y="2850105"/>
              <a:ext cx="43200" cy="43200"/>
              <a:chOff x="7910417" y="2786421"/>
              <a:chExt cx="18287" cy="18288"/>
            </a:xfrm>
          </p:grpSpPr>
          <p:sp>
            <p:nvSpPr>
              <p:cNvPr id="748" name="Freeform: Shape 747">
                <a:extLst>
                  <a:ext uri="{FF2B5EF4-FFF2-40B4-BE49-F238E27FC236}">
                    <a16:creationId xmlns:a16="http://schemas.microsoft.com/office/drawing/2014/main" id="{3E498629-4E34-47BD-A1E8-8097AE0C2B36}"/>
                  </a:ext>
                </a:extLst>
              </p:cNvPr>
              <p:cNvSpPr/>
              <p:nvPr/>
            </p:nvSpPr>
            <p:spPr>
              <a:xfrm>
                <a:off x="7919561" y="2786421"/>
                <a:ext cx="9525" cy="18288"/>
              </a:xfrm>
              <a:custGeom>
                <a:avLst/>
                <a:gdLst>
                  <a:gd name="connsiteX0" fmla="*/ 221 w 9525"/>
                  <a:gd name="connsiteY0" fmla="*/ 100 h 18288"/>
                  <a:gd name="connsiteX1" fmla="*/ 221 w 9525"/>
                  <a:gd name="connsiteY1" fmla="*/ 18388 h 18288"/>
                </a:gdLst>
                <a:ahLst/>
                <a:cxnLst>
                  <a:cxn ang="0">
                    <a:pos x="connsiteX0" y="connsiteY0"/>
                  </a:cxn>
                  <a:cxn ang="0">
                    <a:pos x="connsiteX1" y="connsiteY1"/>
                  </a:cxn>
                </a:cxnLst>
                <a:rect l="l" t="t" r="r" b="b"/>
                <a:pathLst>
                  <a:path w="9525" h="18288">
                    <a:moveTo>
                      <a:pt x="221" y="100"/>
                    </a:moveTo>
                    <a:lnTo>
                      <a:pt x="221" y="1838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9" name="Freeform: Shape 748">
                <a:extLst>
                  <a:ext uri="{FF2B5EF4-FFF2-40B4-BE49-F238E27FC236}">
                    <a16:creationId xmlns:a16="http://schemas.microsoft.com/office/drawing/2014/main" id="{78B803DE-767B-4D19-A7FF-A4F449AE5B27}"/>
                  </a:ext>
                </a:extLst>
              </p:cNvPr>
              <p:cNvSpPr/>
              <p:nvPr/>
            </p:nvSpPr>
            <p:spPr>
              <a:xfrm>
                <a:off x="7910417" y="2795565"/>
                <a:ext cx="18287" cy="9525"/>
              </a:xfrm>
              <a:custGeom>
                <a:avLst/>
                <a:gdLst>
                  <a:gd name="connsiteX0" fmla="*/ 18509 w 18287"/>
                  <a:gd name="connsiteY0" fmla="*/ 100 h 9525"/>
                  <a:gd name="connsiteX1" fmla="*/ 221 w 18287"/>
                  <a:gd name="connsiteY1" fmla="*/ 100 h 9525"/>
                </a:gdLst>
                <a:ahLst/>
                <a:cxnLst>
                  <a:cxn ang="0">
                    <a:pos x="connsiteX0" y="connsiteY0"/>
                  </a:cxn>
                  <a:cxn ang="0">
                    <a:pos x="connsiteX1" y="connsiteY1"/>
                  </a:cxn>
                </a:cxnLst>
                <a:rect l="l" t="t" r="r" b="b"/>
                <a:pathLst>
                  <a:path w="18287" h="9525">
                    <a:moveTo>
                      <a:pt x="18509" y="100"/>
                    </a:moveTo>
                    <a:lnTo>
                      <a:pt x="221" y="10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1" name="Graphic 1093">
              <a:extLst>
                <a:ext uri="{FF2B5EF4-FFF2-40B4-BE49-F238E27FC236}">
                  <a16:creationId xmlns:a16="http://schemas.microsoft.com/office/drawing/2014/main" id="{F7C8171B-99CA-486F-ABBA-9B497FDCFF91}"/>
                </a:ext>
              </a:extLst>
            </p:cNvPr>
            <p:cNvGrpSpPr/>
            <p:nvPr/>
          </p:nvGrpSpPr>
          <p:grpSpPr>
            <a:xfrm>
              <a:off x="8203895" y="2835285"/>
              <a:ext cx="43200" cy="43200"/>
              <a:chOff x="7905750" y="2774514"/>
              <a:chExt cx="18287" cy="18288"/>
            </a:xfrm>
          </p:grpSpPr>
          <p:sp>
            <p:nvSpPr>
              <p:cNvPr id="746" name="Freeform: Shape 745">
                <a:extLst>
                  <a:ext uri="{FF2B5EF4-FFF2-40B4-BE49-F238E27FC236}">
                    <a16:creationId xmlns:a16="http://schemas.microsoft.com/office/drawing/2014/main" id="{F7CCCB08-8966-41CA-AA77-6BBDB7FF3F9D}"/>
                  </a:ext>
                </a:extLst>
              </p:cNvPr>
              <p:cNvSpPr/>
              <p:nvPr/>
            </p:nvSpPr>
            <p:spPr>
              <a:xfrm>
                <a:off x="7914894" y="2774514"/>
                <a:ext cx="9525" cy="18288"/>
              </a:xfrm>
              <a:custGeom>
                <a:avLst/>
                <a:gdLst>
                  <a:gd name="connsiteX0" fmla="*/ 221 w 9525"/>
                  <a:gd name="connsiteY0" fmla="*/ 99 h 18288"/>
                  <a:gd name="connsiteX1" fmla="*/ 221 w 9525"/>
                  <a:gd name="connsiteY1" fmla="*/ 18387 h 18288"/>
                </a:gdLst>
                <a:ahLst/>
                <a:cxnLst>
                  <a:cxn ang="0">
                    <a:pos x="connsiteX0" y="connsiteY0"/>
                  </a:cxn>
                  <a:cxn ang="0">
                    <a:pos x="connsiteX1" y="connsiteY1"/>
                  </a:cxn>
                </a:cxnLst>
                <a:rect l="l" t="t" r="r" b="b"/>
                <a:pathLst>
                  <a:path w="9525" h="18288">
                    <a:moveTo>
                      <a:pt x="221" y="99"/>
                    </a:moveTo>
                    <a:lnTo>
                      <a:pt x="221" y="1838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7" name="Freeform: Shape 746">
                <a:extLst>
                  <a:ext uri="{FF2B5EF4-FFF2-40B4-BE49-F238E27FC236}">
                    <a16:creationId xmlns:a16="http://schemas.microsoft.com/office/drawing/2014/main" id="{5FE2FEF0-3DB4-48A6-99AE-1D48B891E2F7}"/>
                  </a:ext>
                </a:extLst>
              </p:cNvPr>
              <p:cNvSpPr/>
              <p:nvPr/>
            </p:nvSpPr>
            <p:spPr>
              <a:xfrm>
                <a:off x="7905750" y="2783658"/>
                <a:ext cx="18287" cy="9525"/>
              </a:xfrm>
              <a:custGeom>
                <a:avLst/>
                <a:gdLst>
                  <a:gd name="connsiteX0" fmla="*/ 18509 w 18287"/>
                  <a:gd name="connsiteY0" fmla="*/ 99 h 9525"/>
                  <a:gd name="connsiteX1" fmla="*/ 221 w 18287"/>
                  <a:gd name="connsiteY1" fmla="*/ 99 h 9525"/>
                </a:gdLst>
                <a:ahLst/>
                <a:cxnLst>
                  <a:cxn ang="0">
                    <a:pos x="connsiteX0" y="connsiteY0"/>
                  </a:cxn>
                  <a:cxn ang="0">
                    <a:pos x="connsiteX1" y="connsiteY1"/>
                  </a:cxn>
                </a:cxnLst>
                <a:rect l="l" t="t" r="r" b="b"/>
                <a:pathLst>
                  <a:path w="18287" h="9525">
                    <a:moveTo>
                      <a:pt x="18509" y="99"/>
                    </a:moveTo>
                    <a:lnTo>
                      <a:pt x="221" y="9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2" name="Graphic 1093">
              <a:extLst>
                <a:ext uri="{FF2B5EF4-FFF2-40B4-BE49-F238E27FC236}">
                  <a16:creationId xmlns:a16="http://schemas.microsoft.com/office/drawing/2014/main" id="{30E6760E-DB9B-4A35-9439-F59628841056}"/>
                </a:ext>
              </a:extLst>
            </p:cNvPr>
            <p:cNvGrpSpPr/>
            <p:nvPr/>
          </p:nvGrpSpPr>
          <p:grpSpPr>
            <a:xfrm>
              <a:off x="8202215" y="2819755"/>
              <a:ext cx="43200" cy="43200"/>
              <a:chOff x="7904417" y="2762037"/>
              <a:chExt cx="18287" cy="18288"/>
            </a:xfrm>
          </p:grpSpPr>
          <p:sp>
            <p:nvSpPr>
              <p:cNvPr id="744" name="Freeform: Shape 743">
                <a:extLst>
                  <a:ext uri="{FF2B5EF4-FFF2-40B4-BE49-F238E27FC236}">
                    <a16:creationId xmlns:a16="http://schemas.microsoft.com/office/drawing/2014/main" id="{54BE6C2F-6FFE-4DF8-99C2-1121DF6A94AC}"/>
                  </a:ext>
                </a:extLst>
              </p:cNvPr>
              <p:cNvSpPr/>
              <p:nvPr/>
            </p:nvSpPr>
            <p:spPr>
              <a:xfrm>
                <a:off x="7913561" y="2762037"/>
                <a:ext cx="9525" cy="18288"/>
              </a:xfrm>
              <a:custGeom>
                <a:avLst/>
                <a:gdLst>
                  <a:gd name="connsiteX0" fmla="*/ 220 w 9525"/>
                  <a:gd name="connsiteY0" fmla="*/ 98 h 18288"/>
                  <a:gd name="connsiteX1" fmla="*/ 220 w 9525"/>
                  <a:gd name="connsiteY1" fmla="*/ 18386 h 18288"/>
                </a:gdLst>
                <a:ahLst/>
                <a:cxnLst>
                  <a:cxn ang="0">
                    <a:pos x="connsiteX0" y="connsiteY0"/>
                  </a:cxn>
                  <a:cxn ang="0">
                    <a:pos x="connsiteX1" y="connsiteY1"/>
                  </a:cxn>
                </a:cxnLst>
                <a:rect l="l" t="t" r="r" b="b"/>
                <a:pathLst>
                  <a:path w="9525" h="18288">
                    <a:moveTo>
                      <a:pt x="220" y="98"/>
                    </a:moveTo>
                    <a:lnTo>
                      <a:pt x="220" y="183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5" name="Freeform: Shape 744">
                <a:extLst>
                  <a:ext uri="{FF2B5EF4-FFF2-40B4-BE49-F238E27FC236}">
                    <a16:creationId xmlns:a16="http://schemas.microsoft.com/office/drawing/2014/main" id="{E545BD8D-6900-4F1A-873B-B03300C519FF}"/>
                  </a:ext>
                </a:extLst>
              </p:cNvPr>
              <p:cNvSpPr/>
              <p:nvPr/>
            </p:nvSpPr>
            <p:spPr>
              <a:xfrm>
                <a:off x="7904417" y="2771181"/>
                <a:ext cx="18287" cy="9525"/>
              </a:xfrm>
              <a:custGeom>
                <a:avLst/>
                <a:gdLst>
                  <a:gd name="connsiteX0" fmla="*/ 18508 w 18287"/>
                  <a:gd name="connsiteY0" fmla="*/ 98 h 9525"/>
                  <a:gd name="connsiteX1" fmla="*/ 220 w 18287"/>
                  <a:gd name="connsiteY1" fmla="*/ 98 h 9525"/>
                </a:gdLst>
                <a:ahLst/>
                <a:cxnLst>
                  <a:cxn ang="0">
                    <a:pos x="connsiteX0" y="connsiteY0"/>
                  </a:cxn>
                  <a:cxn ang="0">
                    <a:pos x="connsiteX1" y="connsiteY1"/>
                  </a:cxn>
                </a:cxnLst>
                <a:rect l="l" t="t" r="r" b="b"/>
                <a:pathLst>
                  <a:path w="18287" h="9525">
                    <a:moveTo>
                      <a:pt x="18508" y="98"/>
                    </a:moveTo>
                    <a:lnTo>
                      <a:pt x="220" y="9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3" name="Graphic 1093">
              <a:extLst>
                <a:ext uri="{FF2B5EF4-FFF2-40B4-BE49-F238E27FC236}">
                  <a16:creationId xmlns:a16="http://schemas.microsoft.com/office/drawing/2014/main" id="{85D74AF8-7A51-433A-B4FA-919AD750D0BE}"/>
                </a:ext>
              </a:extLst>
            </p:cNvPr>
            <p:cNvGrpSpPr/>
            <p:nvPr/>
          </p:nvGrpSpPr>
          <p:grpSpPr>
            <a:xfrm>
              <a:off x="8180844" y="2801022"/>
              <a:ext cx="43200" cy="43200"/>
              <a:chOff x="7887462" y="2746987"/>
              <a:chExt cx="18287" cy="18288"/>
            </a:xfrm>
          </p:grpSpPr>
          <p:sp>
            <p:nvSpPr>
              <p:cNvPr id="742" name="Freeform: Shape 741">
                <a:extLst>
                  <a:ext uri="{FF2B5EF4-FFF2-40B4-BE49-F238E27FC236}">
                    <a16:creationId xmlns:a16="http://schemas.microsoft.com/office/drawing/2014/main" id="{A7B76F50-A18A-48F5-B03D-C4BEDFCBE1CE}"/>
                  </a:ext>
                </a:extLst>
              </p:cNvPr>
              <p:cNvSpPr/>
              <p:nvPr/>
            </p:nvSpPr>
            <p:spPr>
              <a:xfrm>
                <a:off x="7896606" y="2746987"/>
                <a:ext cx="9525" cy="18288"/>
              </a:xfrm>
              <a:custGeom>
                <a:avLst/>
                <a:gdLst>
                  <a:gd name="connsiteX0" fmla="*/ 219 w 9525"/>
                  <a:gd name="connsiteY0" fmla="*/ 96 h 18288"/>
                  <a:gd name="connsiteX1" fmla="*/ 219 w 9525"/>
                  <a:gd name="connsiteY1" fmla="*/ 18384 h 18288"/>
                </a:gdLst>
                <a:ahLst/>
                <a:cxnLst>
                  <a:cxn ang="0">
                    <a:pos x="connsiteX0" y="connsiteY0"/>
                  </a:cxn>
                  <a:cxn ang="0">
                    <a:pos x="connsiteX1" y="connsiteY1"/>
                  </a:cxn>
                </a:cxnLst>
                <a:rect l="l" t="t" r="r" b="b"/>
                <a:pathLst>
                  <a:path w="9525" h="18288">
                    <a:moveTo>
                      <a:pt x="219" y="96"/>
                    </a:moveTo>
                    <a:lnTo>
                      <a:pt x="219" y="1838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3" name="Freeform: Shape 742">
                <a:extLst>
                  <a:ext uri="{FF2B5EF4-FFF2-40B4-BE49-F238E27FC236}">
                    <a16:creationId xmlns:a16="http://schemas.microsoft.com/office/drawing/2014/main" id="{511A4CFF-698C-4866-9A98-8BCF1BA3329E}"/>
                  </a:ext>
                </a:extLst>
              </p:cNvPr>
              <p:cNvSpPr/>
              <p:nvPr/>
            </p:nvSpPr>
            <p:spPr>
              <a:xfrm>
                <a:off x="7887462" y="2756131"/>
                <a:ext cx="18287" cy="9525"/>
              </a:xfrm>
              <a:custGeom>
                <a:avLst/>
                <a:gdLst>
                  <a:gd name="connsiteX0" fmla="*/ 18507 w 18287"/>
                  <a:gd name="connsiteY0" fmla="*/ 96 h 9525"/>
                  <a:gd name="connsiteX1" fmla="*/ 219 w 18287"/>
                  <a:gd name="connsiteY1" fmla="*/ 96 h 9525"/>
                </a:gdLst>
                <a:ahLst/>
                <a:cxnLst>
                  <a:cxn ang="0">
                    <a:pos x="connsiteX0" y="connsiteY0"/>
                  </a:cxn>
                  <a:cxn ang="0">
                    <a:pos x="connsiteX1" y="connsiteY1"/>
                  </a:cxn>
                </a:cxnLst>
                <a:rect l="l" t="t" r="r" b="b"/>
                <a:pathLst>
                  <a:path w="18287" h="9525">
                    <a:moveTo>
                      <a:pt x="18507" y="96"/>
                    </a:moveTo>
                    <a:lnTo>
                      <a:pt x="219" y="9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4" name="Graphic 1093">
              <a:extLst>
                <a:ext uri="{FF2B5EF4-FFF2-40B4-BE49-F238E27FC236}">
                  <a16:creationId xmlns:a16="http://schemas.microsoft.com/office/drawing/2014/main" id="{228EE8CB-3D29-43B1-9755-FCE0D093BC77}"/>
                </a:ext>
              </a:extLst>
            </p:cNvPr>
            <p:cNvGrpSpPr/>
            <p:nvPr/>
          </p:nvGrpSpPr>
          <p:grpSpPr>
            <a:xfrm>
              <a:off x="8140746" y="2783358"/>
              <a:ext cx="43200" cy="43200"/>
              <a:chOff x="7855649" y="2732795"/>
              <a:chExt cx="18287" cy="18288"/>
            </a:xfrm>
          </p:grpSpPr>
          <p:sp>
            <p:nvSpPr>
              <p:cNvPr id="740" name="Freeform: Shape 739">
                <a:extLst>
                  <a:ext uri="{FF2B5EF4-FFF2-40B4-BE49-F238E27FC236}">
                    <a16:creationId xmlns:a16="http://schemas.microsoft.com/office/drawing/2014/main" id="{3E5122EF-EE9E-407B-8A0A-F4B479EC21EB}"/>
                  </a:ext>
                </a:extLst>
              </p:cNvPr>
              <p:cNvSpPr/>
              <p:nvPr/>
            </p:nvSpPr>
            <p:spPr>
              <a:xfrm>
                <a:off x="7864793" y="2732795"/>
                <a:ext cx="9525" cy="18288"/>
              </a:xfrm>
              <a:custGeom>
                <a:avLst/>
                <a:gdLst>
                  <a:gd name="connsiteX0" fmla="*/ 215 w 9525"/>
                  <a:gd name="connsiteY0" fmla="*/ 95 h 18288"/>
                  <a:gd name="connsiteX1" fmla="*/ 215 w 9525"/>
                  <a:gd name="connsiteY1" fmla="*/ 18383 h 18288"/>
                </a:gdLst>
                <a:ahLst/>
                <a:cxnLst>
                  <a:cxn ang="0">
                    <a:pos x="connsiteX0" y="connsiteY0"/>
                  </a:cxn>
                  <a:cxn ang="0">
                    <a:pos x="connsiteX1" y="connsiteY1"/>
                  </a:cxn>
                </a:cxnLst>
                <a:rect l="l" t="t" r="r" b="b"/>
                <a:pathLst>
                  <a:path w="9525" h="18288">
                    <a:moveTo>
                      <a:pt x="215" y="95"/>
                    </a:moveTo>
                    <a:lnTo>
                      <a:pt x="215" y="1838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1" name="Freeform: Shape 740">
                <a:extLst>
                  <a:ext uri="{FF2B5EF4-FFF2-40B4-BE49-F238E27FC236}">
                    <a16:creationId xmlns:a16="http://schemas.microsoft.com/office/drawing/2014/main" id="{1103FD83-A542-4BAB-BA2E-AEF41998F3B3}"/>
                  </a:ext>
                </a:extLst>
              </p:cNvPr>
              <p:cNvSpPr/>
              <p:nvPr/>
            </p:nvSpPr>
            <p:spPr>
              <a:xfrm>
                <a:off x="7855649" y="2741939"/>
                <a:ext cx="18287" cy="9525"/>
              </a:xfrm>
              <a:custGeom>
                <a:avLst/>
                <a:gdLst>
                  <a:gd name="connsiteX0" fmla="*/ 18503 w 18287"/>
                  <a:gd name="connsiteY0" fmla="*/ 95 h 9525"/>
                  <a:gd name="connsiteX1" fmla="*/ 215 w 18287"/>
                  <a:gd name="connsiteY1" fmla="*/ 95 h 9525"/>
                </a:gdLst>
                <a:ahLst/>
                <a:cxnLst>
                  <a:cxn ang="0">
                    <a:pos x="connsiteX0" y="connsiteY0"/>
                  </a:cxn>
                  <a:cxn ang="0">
                    <a:pos x="connsiteX1" y="connsiteY1"/>
                  </a:cxn>
                </a:cxnLst>
                <a:rect l="l" t="t" r="r" b="b"/>
                <a:pathLst>
                  <a:path w="18287" h="9525">
                    <a:moveTo>
                      <a:pt x="18503" y="95"/>
                    </a:moveTo>
                    <a:lnTo>
                      <a:pt x="215" y="9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5" name="Graphic 1093">
              <a:extLst>
                <a:ext uri="{FF2B5EF4-FFF2-40B4-BE49-F238E27FC236}">
                  <a16:creationId xmlns:a16="http://schemas.microsoft.com/office/drawing/2014/main" id="{922F2B1D-25EF-41F8-9EAA-A65D6E2A2FA9}"/>
                </a:ext>
              </a:extLst>
            </p:cNvPr>
            <p:cNvGrpSpPr/>
            <p:nvPr/>
          </p:nvGrpSpPr>
          <p:grpSpPr>
            <a:xfrm>
              <a:off x="8068952" y="2768419"/>
              <a:ext cx="43200" cy="43200"/>
              <a:chOff x="7798689" y="2720793"/>
              <a:chExt cx="18287" cy="18288"/>
            </a:xfrm>
          </p:grpSpPr>
          <p:sp>
            <p:nvSpPr>
              <p:cNvPr id="738" name="Freeform: Shape 737">
                <a:extLst>
                  <a:ext uri="{FF2B5EF4-FFF2-40B4-BE49-F238E27FC236}">
                    <a16:creationId xmlns:a16="http://schemas.microsoft.com/office/drawing/2014/main" id="{87CA6C26-B0DB-4CDF-83C5-61708F499C20}"/>
                  </a:ext>
                </a:extLst>
              </p:cNvPr>
              <p:cNvSpPr/>
              <p:nvPr/>
            </p:nvSpPr>
            <p:spPr>
              <a:xfrm>
                <a:off x="7807833" y="2720793"/>
                <a:ext cx="9525" cy="18288"/>
              </a:xfrm>
              <a:custGeom>
                <a:avLst/>
                <a:gdLst>
                  <a:gd name="connsiteX0" fmla="*/ 209 w 9525"/>
                  <a:gd name="connsiteY0" fmla="*/ 93 h 18288"/>
                  <a:gd name="connsiteX1" fmla="*/ 209 w 9525"/>
                  <a:gd name="connsiteY1" fmla="*/ 18381 h 18288"/>
                </a:gdLst>
                <a:ahLst/>
                <a:cxnLst>
                  <a:cxn ang="0">
                    <a:pos x="connsiteX0" y="connsiteY0"/>
                  </a:cxn>
                  <a:cxn ang="0">
                    <a:pos x="connsiteX1" y="connsiteY1"/>
                  </a:cxn>
                </a:cxnLst>
                <a:rect l="l" t="t" r="r" b="b"/>
                <a:pathLst>
                  <a:path w="9525" h="18288">
                    <a:moveTo>
                      <a:pt x="209" y="93"/>
                    </a:moveTo>
                    <a:lnTo>
                      <a:pt x="209" y="183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9" name="Freeform: Shape 738">
                <a:extLst>
                  <a:ext uri="{FF2B5EF4-FFF2-40B4-BE49-F238E27FC236}">
                    <a16:creationId xmlns:a16="http://schemas.microsoft.com/office/drawing/2014/main" id="{A2B795A7-6352-4CA5-8F00-402066BC505F}"/>
                  </a:ext>
                </a:extLst>
              </p:cNvPr>
              <p:cNvSpPr/>
              <p:nvPr/>
            </p:nvSpPr>
            <p:spPr>
              <a:xfrm>
                <a:off x="7798689" y="2729937"/>
                <a:ext cx="18287" cy="9525"/>
              </a:xfrm>
              <a:custGeom>
                <a:avLst/>
                <a:gdLst>
                  <a:gd name="connsiteX0" fmla="*/ 18497 w 18287"/>
                  <a:gd name="connsiteY0" fmla="*/ 93 h 9525"/>
                  <a:gd name="connsiteX1" fmla="*/ 209 w 18287"/>
                  <a:gd name="connsiteY1" fmla="*/ 93 h 9525"/>
                </a:gdLst>
                <a:ahLst/>
                <a:cxnLst>
                  <a:cxn ang="0">
                    <a:pos x="connsiteX0" y="connsiteY0"/>
                  </a:cxn>
                  <a:cxn ang="0">
                    <a:pos x="connsiteX1" y="connsiteY1"/>
                  </a:cxn>
                </a:cxnLst>
                <a:rect l="l" t="t" r="r" b="b"/>
                <a:pathLst>
                  <a:path w="18287" h="9525">
                    <a:moveTo>
                      <a:pt x="18497" y="93"/>
                    </a:moveTo>
                    <a:lnTo>
                      <a:pt x="209" y="9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6" name="Graphic 1093">
              <a:extLst>
                <a:ext uri="{FF2B5EF4-FFF2-40B4-BE49-F238E27FC236}">
                  <a16:creationId xmlns:a16="http://schemas.microsoft.com/office/drawing/2014/main" id="{41C04A4E-B0BB-4CFA-8666-1D212238F7A1}"/>
                </a:ext>
              </a:extLst>
            </p:cNvPr>
            <p:cNvGrpSpPr/>
            <p:nvPr/>
          </p:nvGrpSpPr>
          <p:grpSpPr>
            <a:xfrm>
              <a:off x="7543950" y="2750873"/>
              <a:ext cx="43200" cy="43200"/>
              <a:chOff x="7382161" y="2706696"/>
              <a:chExt cx="18287" cy="18288"/>
            </a:xfrm>
          </p:grpSpPr>
          <p:sp>
            <p:nvSpPr>
              <p:cNvPr id="736" name="Freeform: Shape 735">
                <a:extLst>
                  <a:ext uri="{FF2B5EF4-FFF2-40B4-BE49-F238E27FC236}">
                    <a16:creationId xmlns:a16="http://schemas.microsoft.com/office/drawing/2014/main" id="{8E4B4C1B-7F32-4255-B67C-765D392FA041}"/>
                  </a:ext>
                </a:extLst>
              </p:cNvPr>
              <p:cNvSpPr/>
              <p:nvPr/>
            </p:nvSpPr>
            <p:spPr>
              <a:xfrm>
                <a:off x="7391305" y="2706696"/>
                <a:ext cx="9525" cy="18288"/>
              </a:xfrm>
              <a:custGeom>
                <a:avLst/>
                <a:gdLst>
                  <a:gd name="connsiteX0" fmla="*/ 166 w 9525"/>
                  <a:gd name="connsiteY0" fmla="*/ 92 h 18288"/>
                  <a:gd name="connsiteX1" fmla="*/ 166 w 9525"/>
                  <a:gd name="connsiteY1" fmla="*/ 18380 h 18288"/>
                </a:gdLst>
                <a:ahLst/>
                <a:cxnLst>
                  <a:cxn ang="0">
                    <a:pos x="connsiteX0" y="connsiteY0"/>
                  </a:cxn>
                  <a:cxn ang="0">
                    <a:pos x="connsiteX1" y="connsiteY1"/>
                  </a:cxn>
                </a:cxnLst>
                <a:rect l="l" t="t" r="r" b="b"/>
                <a:pathLst>
                  <a:path w="9525" h="18288">
                    <a:moveTo>
                      <a:pt x="166" y="92"/>
                    </a:moveTo>
                    <a:lnTo>
                      <a:pt x="166" y="1838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7" name="Freeform: Shape 736">
                <a:extLst>
                  <a:ext uri="{FF2B5EF4-FFF2-40B4-BE49-F238E27FC236}">
                    <a16:creationId xmlns:a16="http://schemas.microsoft.com/office/drawing/2014/main" id="{F75603DE-2FF8-48F9-AAC3-D3FB4AA5410D}"/>
                  </a:ext>
                </a:extLst>
              </p:cNvPr>
              <p:cNvSpPr/>
              <p:nvPr/>
            </p:nvSpPr>
            <p:spPr>
              <a:xfrm>
                <a:off x="7382161" y="2715840"/>
                <a:ext cx="18287" cy="9525"/>
              </a:xfrm>
              <a:custGeom>
                <a:avLst/>
                <a:gdLst>
                  <a:gd name="connsiteX0" fmla="*/ 18454 w 18287"/>
                  <a:gd name="connsiteY0" fmla="*/ 92 h 9525"/>
                  <a:gd name="connsiteX1" fmla="*/ 166 w 18287"/>
                  <a:gd name="connsiteY1" fmla="*/ 92 h 9525"/>
                </a:gdLst>
                <a:ahLst/>
                <a:cxnLst>
                  <a:cxn ang="0">
                    <a:pos x="connsiteX0" y="connsiteY0"/>
                  </a:cxn>
                  <a:cxn ang="0">
                    <a:pos x="connsiteX1" y="connsiteY1"/>
                  </a:cxn>
                </a:cxnLst>
                <a:rect l="l" t="t" r="r" b="b"/>
                <a:pathLst>
                  <a:path w="18287" h="9525">
                    <a:moveTo>
                      <a:pt x="18454" y="92"/>
                    </a:moveTo>
                    <a:lnTo>
                      <a:pt x="166" y="9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7" name="Graphic 1093">
              <a:extLst>
                <a:ext uri="{FF2B5EF4-FFF2-40B4-BE49-F238E27FC236}">
                  <a16:creationId xmlns:a16="http://schemas.microsoft.com/office/drawing/2014/main" id="{940C8F43-AB23-42F7-8CF0-654EB7D71C38}"/>
                </a:ext>
              </a:extLst>
            </p:cNvPr>
            <p:cNvGrpSpPr/>
            <p:nvPr/>
          </p:nvGrpSpPr>
          <p:grpSpPr>
            <a:xfrm>
              <a:off x="7387758" y="2736171"/>
              <a:ext cx="43200" cy="43200"/>
              <a:chOff x="7258241" y="2694885"/>
              <a:chExt cx="18287" cy="18288"/>
            </a:xfrm>
          </p:grpSpPr>
          <p:sp>
            <p:nvSpPr>
              <p:cNvPr id="734" name="Freeform: Shape 733">
                <a:extLst>
                  <a:ext uri="{FF2B5EF4-FFF2-40B4-BE49-F238E27FC236}">
                    <a16:creationId xmlns:a16="http://schemas.microsoft.com/office/drawing/2014/main" id="{1A5328B6-C8EF-4C7C-AAEA-EFD664BABB33}"/>
                  </a:ext>
                </a:extLst>
              </p:cNvPr>
              <p:cNvSpPr/>
              <p:nvPr/>
            </p:nvSpPr>
            <p:spPr>
              <a:xfrm>
                <a:off x="7267385" y="2694885"/>
                <a:ext cx="9525" cy="18288"/>
              </a:xfrm>
              <a:custGeom>
                <a:avLst/>
                <a:gdLst>
                  <a:gd name="connsiteX0" fmla="*/ 153 w 9525"/>
                  <a:gd name="connsiteY0" fmla="*/ 91 h 18288"/>
                  <a:gd name="connsiteX1" fmla="*/ 153 w 9525"/>
                  <a:gd name="connsiteY1" fmla="*/ 18379 h 18288"/>
                </a:gdLst>
                <a:ahLst/>
                <a:cxnLst>
                  <a:cxn ang="0">
                    <a:pos x="connsiteX0" y="connsiteY0"/>
                  </a:cxn>
                  <a:cxn ang="0">
                    <a:pos x="connsiteX1" y="connsiteY1"/>
                  </a:cxn>
                </a:cxnLst>
                <a:rect l="l" t="t" r="r" b="b"/>
                <a:pathLst>
                  <a:path w="9525" h="18288">
                    <a:moveTo>
                      <a:pt x="153" y="91"/>
                    </a:moveTo>
                    <a:lnTo>
                      <a:pt x="153" y="1837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5" name="Freeform: Shape 734">
                <a:extLst>
                  <a:ext uri="{FF2B5EF4-FFF2-40B4-BE49-F238E27FC236}">
                    <a16:creationId xmlns:a16="http://schemas.microsoft.com/office/drawing/2014/main" id="{BBB1B20B-5A51-4D19-B806-D35FF3BA6F79}"/>
                  </a:ext>
                </a:extLst>
              </p:cNvPr>
              <p:cNvSpPr/>
              <p:nvPr/>
            </p:nvSpPr>
            <p:spPr>
              <a:xfrm>
                <a:off x="7258241" y="2704029"/>
                <a:ext cx="18287" cy="9525"/>
              </a:xfrm>
              <a:custGeom>
                <a:avLst/>
                <a:gdLst>
                  <a:gd name="connsiteX0" fmla="*/ 18441 w 18287"/>
                  <a:gd name="connsiteY0" fmla="*/ 91 h 9525"/>
                  <a:gd name="connsiteX1" fmla="*/ 153 w 18287"/>
                  <a:gd name="connsiteY1" fmla="*/ 91 h 9525"/>
                </a:gdLst>
                <a:ahLst/>
                <a:cxnLst>
                  <a:cxn ang="0">
                    <a:pos x="connsiteX0" y="connsiteY0"/>
                  </a:cxn>
                  <a:cxn ang="0">
                    <a:pos x="connsiteX1" y="connsiteY1"/>
                  </a:cxn>
                </a:cxnLst>
                <a:rect l="l" t="t" r="r" b="b"/>
                <a:pathLst>
                  <a:path w="18287" h="9525">
                    <a:moveTo>
                      <a:pt x="18441" y="91"/>
                    </a:moveTo>
                    <a:lnTo>
                      <a:pt x="153" y="9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8" name="Graphic 1093">
              <a:extLst>
                <a:ext uri="{FF2B5EF4-FFF2-40B4-BE49-F238E27FC236}">
                  <a16:creationId xmlns:a16="http://schemas.microsoft.com/office/drawing/2014/main" id="{758C8EC2-9255-400D-BF74-207EF73BAB28}"/>
                </a:ext>
              </a:extLst>
            </p:cNvPr>
            <p:cNvGrpSpPr/>
            <p:nvPr/>
          </p:nvGrpSpPr>
          <p:grpSpPr>
            <a:xfrm>
              <a:off x="7366267" y="2718746"/>
              <a:ext cx="43200" cy="43200"/>
              <a:chOff x="7241191" y="2680884"/>
              <a:chExt cx="18287" cy="18288"/>
            </a:xfrm>
          </p:grpSpPr>
          <p:sp>
            <p:nvSpPr>
              <p:cNvPr id="732" name="Freeform: Shape 731">
                <a:extLst>
                  <a:ext uri="{FF2B5EF4-FFF2-40B4-BE49-F238E27FC236}">
                    <a16:creationId xmlns:a16="http://schemas.microsoft.com/office/drawing/2014/main" id="{124065EB-FE89-43EE-A81F-475682E662EE}"/>
                  </a:ext>
                </a:extLst>
              </p:cNvPr>
              <p:cNvSpPr/>
              <p:nvPr/>
            </p:nvSpPr>
            <p:spPr>
              <a:xfrm>
                <a:off x="7250335" y="2680884"/>
                <a:ext cx="9525" cy="18288"/>
              </a:xfrm>
              <a:custGeom>
                <a:avLst/>
                <a:gdLst>
                  <a:gd name="connsiteX0" fmla="*/ 151 w 9525"/>
                  <a:gd name="connsiteY0" fmla="*/ 89 h 18288"/>
                  <a:gd name="connsiteX1" fmla="*/ 151 w 9525"/>
                  <a:gd name="connsiteY1" fmla="*/ 18377 h 18288"/>
                </a:gdLst>
                <a:ahLst/>
                <a:cxnLst>
                  <a:cxn ang="0">
                    <a:pos x="connsiteX0" y="connsiteY0"/>
                  </a:cxn>
                  <a:cxn ang="0">
                    <a:pos x="connsiteX1" y="connsiteY1"/>
                  </a:cxn>
                </a:cxnLst>
                <a:rect l="l" t="t" r="r" b="b"/>
                <a:pathLst>
                  <a:path w="9525" h="18288">
                    <a:moveTo>
                      <a:pt x="151" y="89"/>
                    </a:moveTo>
                    <a:lnTo>
                      <a:pt x="151" y="1837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3" name="Freeform: Shape 732">
                <a:extLst>
                  <a:ext uri="{FF2B5EF4-FFF2-40B4-BE49-F238E27FC236}">
                    <a16:creationId xmlns:a16="http://schemas.microsoft.com/office/drawing/2014/main" id="{B0C1AB77-108D-4C34-B1D1-4E36289DAEE5}"/>
                  </a:ext>
                </a:extLst>
              </p:cNvPr>
              <p:cNvSpPr/>
              <p:nvPr/>
            </p:nvSpPr>
            <p:spPr>
              <a:xfrm>
                <a:off x="7241191" y="2690028"/>
                <a:ext cx="18287" cy="9525"/>
              </a:xfrm>
              <a:custGeom>
                <a:avLst/>
                <a:gdLst>
                  <a:gd name="connsiteX0" fmla="*/ 18439 w 18287"/>
                  <a:gd name="connsiteY0" fmla="*/ 89 h 9525"/>
                  <a:gd name="connsiteX1" fmla="*/ 151 w 18287"/>
                  <a:gd name="connsiteY1" fmla="*/ 89 h 9525"/>
                </a:gdLst>
                <a:ahLst/>
                <a:cxnLst>
                  <a:cxn ang="0">
                    <a:pos x="connsiteX0" y="connsiteY0"/>
                  </a:cxn>
                  <a:cxn ang="0">
                    <a:pos x="connsiteX1" y="connsiteY1"/>
                  </a:cxn>
                </a:cxnLst>
                <a:rect l="l" t="t" r="r" b="b"/>
                <a:pathLst>
                  <a:path w="18287" h="9525">
                    <a:moveTo>
                      <a:pt x="18439" y="89"/>
                    </a:moveTo>
                    <a:lnTo>
                      <a:pt x="151" y="8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9" name="Graphic 1093">
              <a:extLst>
                <a:ext uri="{FF2B5EF4-FFF2-40B4-BE49-F238E27FC236}">
                  <a16:creationId xmlns:a16="http://schemas.microsoft.com/office/drawing/2014/main" id="{73BD9053-C89F-458A-91BA-671580834821}"/>
                </a:ext>
              </a:extLst>
            </p:cNvPr>
            <p:cNvGrpSpPr/>
            <p:nvPr/>
          </p:nvGrpSpPr>
          <p:grpSpPr>
            <a:xfrm>
              <a:off x="7343217" y="2702739"/>
              <a:ext cx="43200" cy="43200"/>
              <a:chOff x="7222903" y="2668025"/>
              <a:chExt cx="18287" cy="18288"/>
            </a:xfrm>
          </p:grpSpPr>
          <p:sp>
            <p:nvSpPr>
              <p:cNvPr id="730" name="Freeform: Shape 729">
                <a:extLst>
                  <a:ext uri="{FF2B5EF4-FFF2-40B4-BE49-F238E27FC236}">
                    <a16:creationId xmlns:a16="http://schemas.microsoft.com/office/drawing/2014/main" id="{A758710A-F76C-47D0-8616-9002A3C9A795}"/>
                  </a:ext>
                </a:extLst>
              </p:cNvPr>
              <p:cNvSpPr/>
              <p:nvPr/>
            </p:nvSpPr>
            <p:spPr>
              <a:xfrm>
                <a:off x="7232047" y="2668025"/>
                <a:ext cx="9525" cy="18288"/>
              </a:xfrm>
              <a:custGeom>
                <a:avLst/>
                <a:gdLst>
                  <a:gd name="connsiteX0" fmla="*/ 149 w 9525"/>
                  <a:gd name="connsiteY0" fmla="*/ 88 h 18288"/>
                  <a:gd name="connsiteX1" fmla="*/ 149 w 9525"/>
                  <a:gd name="connsiteY1" fmla="*/ 18376 h 18288"/>
                </a:gdLst>
                <a:ahLst/>
                <a:cxnLst>
                  <a:cxn ang="0">
                    <a:pos x="connsiteX0" y="connsiteY0"/>
                  </a:cxn>
                  <a:cxn ang="0">
                    <a:pos x="connsiteX1" y="connsiteY1"/>
                  </a:cxn>
                </a:cxnLst>
                <a:rect l="l" t="t" r="r" b="b"/>
                <a:pathLst>
                  <a:path w="9525" h="18288">
                    <a:moveTo>
                      <a:pt x="149" y="88"/>
                    </a:moveTo>
                    <a:lnTo>
                      <a:pt x="149" y="1837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1" name="Freeform: Shape 730">
                <a:extLst>
                  <a:ext uri="{FF2B5EF4-FFF2-40B4-BE49-F238E27FC236}">
                    <a16:creationId xmlns:a16="http://schemas.microsoft.com/office/drawing/2014/main" id="{407EAFE3-A3BE-4C33-BD50-85E48B272A69}"/>
                  </a:ext>
                </a:extLst>
              </p:cNvPr>
              <p:cNvSpPr/>
              <p:nvPr/>
            </p:nvSpPr>
            <p:spPr>
              <a:xfrm>
                <a:off x="7222903" y="2677169"/>
                <a:ext cx="18287" cy="9525"/>
              </a:xfrm>
              <a:custGeom>
                <a:avLst/>
                <a:gdLst>
                  <a:gd name="connsiteX0" fmla="*/ 18437 w 18287"/>
                  <a:gd name="connsiteY0" fmla="*/ 88 h 9525"/>
                  <a:gd name="connsiteX1" fmla="*/ 149 w 18287"/>
                  <a:gd name="connsiteY1" fmla="*/ 88 h 9525"/>
                </a:gdLst>
                <a:ahLst/>
                <a:cxnLst>
                  <a:cxn ang="0">
                    <a:pos x="connsiteX0" y="connsiteY0"/>
                  </a:cxn>
                  <a:cxn ang="0">
                    <a:pos x="connsiteX1" y="connsiteY1"/>
                  </a:cxn>
                </a:cxnLst>
                <a:rect l="l" t="t" r="r" b="b"/>
                <a:pathLst>
                  <a:path w="18287" h="9525">
                    <a:moveTo>
                      <a:pt x="18437" y="88"/>
                    </a:moveTo>
                    <a:lnTo>
                      <a:pt x="149" y="8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0" name="Graphic 1093">
              <a:extLst>
                <a:ext uri="{FF2B5EF4-FFF2-40B4-BE49-F238E27FC236}">
                  <a16:creationId xmlns:a16="http://schemas.microsoft.com/office/drawing/2014/main" id="{EAD2D5B9-3975-48D3-A927-53CB67911EEC}"/>
                </a:ext>
              </a:extLst>
            </p:cNvPr>
            <p:cNvGrpSpPr/>
            <p:nvPr/>
          </p:nvGrpSpPr>
          <p:grpSpPr>
            <a:xfrm>
              <a:off x="7336974" y="2686498"/>
              <a:ext cx="43200" cy="43200"/>
              <a:chOff x="7217950" y="2654976"/>
              <a:chExt cx="18287" cy="18288"/>
            </a:xfrm>
          </p:grpSpPr>
          <p:sp>
            <p:nvSpPr>
              <p:cNvPr id="728" name="Freeform: Shape 727">
                <a:extLst>
                  <a:ext uri="{FF2B5EF4-FFF2-40B4-BE49-F238E27FC236}">
                    <a16:creationId xmlns:a16="http://schemas.microsoft.com/office/drawing/2014/main" id="{F12EA5A1-0DD1-4C8C-96C9-0458CBDB43A9}"/>
                  </a:ext>
                </a:extLst>
              </p:cNvPr>
              <p:cNvSpPr/>
              <p:nvPr/>
            </p:nvSpPr>
            <p:spPr>
              <a:xfrm>
                <a:off x="7227094" y="2654976"/>
                <a:ext cx="9525" cy="18288"/>
              </a:xfrm>
              <a:custGeom>
                <a:avLst/>
                <a:gdLst>
                  <a:gd name="connsiteX0" fmla="*/ 148 w 9525"/>
                  <a:gd name="connsiteY0" fmla="*/ 86 h 18288"/>
                  <a:gd name="connsiteX1" fmla="*/ 148 w 9525"/>
                  <a:gd name="connsiteY1" fmla="*/ 18374 h 18288"/>
                </a:gdLst>
                <a:ahLst/>
                <a:cxnLst>
                  <a:cxn ang="0">
                    <a:pos x="connsiteX0" y="connsiteY0"/>
                  </a:cxn>
                  <a:cxn ang="0">
                    <a:pos x="connsiteX1" y="connsiteY1"/>
                  </a:cxn>
                </a:cxnLst>
                <a:rect l="l" t="t" r="r" b="b"/>
                <a:pathLst>
                  <a:path w="9525" h="18288">
                    <a:moveTo>
                      <a:pt x="148" y="86"/>
                    </a:moveTo>
                    <a:lnTo>
                      <a:pt x="148" y="183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9" name="Freeform: Shape 728">
                <a:extLst>
                  <a:ext uri="{FF2B5EF4-FFF2-40B4-BE49-F238E27FC236}">
                    <a16:creationId xmlns:a16="http://schemas.microsoft.com/office/drawing/2014/main" id="{ADDB029E-ACC2-41E3-B4C0-B255BF0C21CD}"/>
                  </a:ext>
                </a:extLst>
              </p:cNvPr>
              <p:cNvSpPr/>
              <p:nvPr/>
            </p:nvSpPr>
            <p:spPr>
              <a:xfrm>
                <a:off x="7217950" y="2664120"/>
                <a:ext cx="18287" cy="9525"/>
              </a:xfrm>
              <a:custGeom>
                <a:avLst/>
                <a:gdLst>
                  <a:gd name="connsiteX0" fmla="*/ 18436 w 18287"/>
                  <a:gd name="connsiteY0" fmla="*/ 86 h 9525"/>
                  <a:gd name="connsiteX1" fmla="*/ 148 w 18287"/>
                  <a:gd name="connsiteY1" fmla="*/ 86 h 9525"/>
                </a:gdLst>
                <a:ahLst/>
                <a:cxnLst>
                  <a:cxn ang="0">
                    <a:pos x="connsiteX0" y="connsiteY0"/>
                  </a:cxn>
                  <a:cxn ang="0">
                    <a:pos x="connsiteX1" y="connsiteY1"/>
                  </a:cxn>
                </a:cxnLst>
                <a:rect l="l" t="t" r="r" b="b"/>
                <a:pathLst>
                  <a:path w="18287" h="9525">
                    <a:moveTo>
                      <a:pt x="18436" y="86"/>
                    </a:moveTo>
                    <a:lnTo>
                      <a:pt x="148" y="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1" name="Graphic 1093">
              <a:extLst>
                <a:ext uri="{FF2B5EF4-FFF2-40B4-BE49-F238E27FC236}">
                  <a16:creationId xmlns:a16="http://schemas.microsoft.com/office/drawing/2014/main" id="{09E02C9E-FAC0-4D93-A30A-778ACA071EF3}"/>
                </a:ext>
              </a:extLst>
            </p:cNvPr>
            <p:cNvGrpSpPr/>
            <p:nvPr/>
          </p:nvGrpSpPr>
          <p:grpSpPr>
            <a:xfrm>
              <a:off x="7139602" y="2671203"/>
              <a:ext cx="43200" cy="43200"/>
              <a:chOff x="7061359" y="2642688"/>
              <a:chExt cx="18287" cy="18288"/>
            </a:xfrm>
          </p:grpSpPr>
          <p:sp>
            <p:nvSpPr>
              <p:cNvPr id="726" name="Freeform: Shape 725">
                <a:extLst>
                  <a:ext uri="{FF2B5EF4-FFF2-40B4-BE49-F238E27FC236}">
                    <a16:creationId xmlns:a16="http://schemas.microsoft.com/office/drawing/2014/main" id="{E4D894DD-70D1-4E81-95B3-9ED11C45238C}"/>
                  </a:ext>
                </a:extLst>
              </p:cNvPr>
              <p:cNvSpPr/>
              <p:nvPr/>
            </p:nvSpPr>
            <p:spPr>
              <a:xfrm>
                <a:off x="7070503" y="2642688"/>
                <a:ext cx="9525" cy="18288"/>
              </a:xfrm>
              <a:custGeom>
                <a:avLst/>
                <a:gdLst>
                  <a:gd name="connsiteX0" fmla="*/ 132 w 9525"/>
                  <a:gd name="connsiteY0" fmla="*/ 85 h 18288"/>
                  <a:gd name="connsiteX1" fmla="*/ 132 w 9525"/>
                  <a:gd name="connsiteY1" fmla="*/ 18373 h 18288"/>
                </a:gdLst>
                <a:ahLst/>
                <a:cxnLst>
                  <a:cxn ang="0">
                    <a:pos x="connsiteX0" y="connsiteY0"/>
                  </a:cxn>
                  <a:cxn ang="0">
                    <a:pos x="connsiteX1" y="connsiteY1"/>
                  </a:cxn>
                </a:cxnLst>
                <a:rect l="l" t="t" r="r" b="b"/>
                <a:pathLst>
                  <a:path w="9525" h="18288">
                    <a:moveTo>
                      <a:pt x="132" y="85"/>
                    </a:moveTo>
                    <a:lnTo>
                      <a:pt x="132" y="1837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7" name="Freeform: Shape 726">
                <a:extLst>
                  <a:ext uri="{FF2B5EF4-FFF2-40B4-BE49-F238E27FC236}">
                    <a16:creationId xmlns:a16="http://schemas.microsoft.com/office/drawing/2014/main" id="{AD27661E-A38B-4813-A51E-E869197F2F08}"/>
                  </a:ext>
                </a:extLst>
              </p:cNvPr>
              <p:cNvSpPr/>
              <p:nvPr/>
            </p:nvSpPr>
            <p:spPr>
              <a:xfrm>
                <a:off x="7061359" y="2651832"/>
                <a:ext cx="18287" cy="9525"/>
              </a:xfrm>
              <a:custGeom>
                <a:avLst/>
                <a:gdLst>
                  <a:gd name="connsiteX0" fmla="*/ 18420 w 18287"/>
                  <a:gd name="connsiteY0" fmla="*/ 85 h 9525"/>
                  <a:gd name="connsiteX1" fmla="*/ 132 w 18287"/>
                  <a:gd name="connsiteY1" fmla="*/ 85 h 9525"/>
                </a:gdLst>
                <a:ahLst/>
                <a:cxnLst>
                  <a:cxn ang="0">
                    <a:pos x="connsiteX0" y="connsiteY0"/>
                  </a:cxn>
                  <a:cxn ang="0">
                    <a:pos x="connsiteX1" y="connsiteY1"/>
                  </a:cxn>
                </a:cxnLst>
                <a:rect l="l" t="t" r="r" b="b"/>
                <a:pathLst>
                  <a:path w="18287" h="9525">
                    <a:moveTo>
                      <a:pt x="18420" y="85"/>
                    </a:moveTo>
                    <a:lnTo>
                      <a:pt x="132" y="8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2" name="Graphic 1093">
              <a:extLst>
                <a:ext uri="{FF2B5EF4-FFF2-40B4-BE49-F238E27FC236}">
                  <a16:creationId xmlns:a16="http://schemas.microsoft.com/office/drawing/2014/main" id="{3947E6AA-A8CD-4DAF-83DB-A15B1CFC7762}"/>
                </a:ext>
              </a:extLst>
            </p:cNvPr>
            <p:cNvGrpSpPr/>
            <p:nvPr/>
          </p:nvGrpSpPr>
          <p:grpSpPr>
            <a:xfrm>
              <a:off x="7078734" y="2652115"/>
              <a:ext cx="43200" cy="43200"/>
              <a:chOff x="7013067" y="2627353"/>
              <a:chExt cx="18287" cy="18288"/>
            </a:xfrm>
          </p:grpSpPr>
          <p:sp>
            <p:nvSpPr>
              <p:cNvPr id="724" name="Freeform: Shape 723">
                <a:extLst>
                  <a:ext uri="{FF2B5EF4-FFF2-40B4-BE49-F238E27FC236}">
                    <a16:creationId xmlns:a16="http://schemas.microsoft.com/office/drawing/2014/main" id="{945C564D-6AE1-46E2-83E2-40C415199C93}"/>
                  </a:ext>
                </a:extLst>
              </p:cNvPr>
              <p:cNvSpPr/>
              <p:nvPr/>
            </p:nvSpPr>
            <p:spPr>
              <a:xfrm>
                <a:off x="7022211" y="2627353"/>
                <a:ext cx="9525" cy="18288"/>
              </a:xfrm>
              <a:custGeom>
                <a:avLst/>
                <a:gdLst>
                  <a:gd name="connsiteX0" fmla="*/ 127 w 9525"/>
                  <a:gd name="connsiteY0" fmla="*/ 84 h 18288"/>
                  <a:gd name="connsiteX1" fmla="*/ 127 w 9525"/>
                  <a:gd name="connsiteY1" fmla="*/ 18372 h 18288"/>
                </a:gdLst>
                <a:ahLst/>
                <a:cxnLst>
                  <a:cxn ang="0">
                    <a:pos x="connsiteX0" y="connsiteY0"/>
                  </a:cxn>
                  <a:cxn ang="0">
                    <a:pos x="connsiteX1" y="connsiteY1"/>
                  </a:cxn>
                </a:cxnLst>
                <a:rect l="l" t="t" r="r" b="b"/>
                <a:pathLst>
                  <a:path w="9525" h="18288">
                    <a:moveTo>
                      <a:pt x="127" y="84"/>
                    </a:moveTo>
                    <a:lnTo>
                      <a:pt x="127" y="1837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5" name="Freeform: Shape 724">
                <a:extLst>
                  <a:ext uri="{FF2B5EF4-FFF2-40B4-BE49-F238E27FC236}">
                    <a16:creationId xmlns:a16="http://schemas.microsoft.com/office/drawing/2014/main" id="{F42D88E6-D4F3-464E-ABD7-7A3F7683615D}"/>
                  </a:ext>
                </a:extLst>
              </p:cNvPr>
              <p:cNvSpPr/>
              <p:nvPr/>
            </p:nvSpPr>
            <p:spPr>
              <a:xfrm>
                <a:off x="7013067" y="2636497"/>
                <a:ext cx="18287" cy="9525"/>
              </a:xfrm>
              <a:custGeom>
                <a:avLst/>
                <a:gdLst>
                  <a:gd name="connsiteX0" fmla="*/ 18415 w 18287"/>
                  <a:gd name="connsiteY0" fmla="*/ 84 h 9525"/>
                  <a:gd name="connsiteX1" fmla="*/ 127 w 18287"/>
                  <a:gd name="connsiteY1" fmla="*/ 84 h 9525"/>
                </a:gdLst>
                <a:ahLst/>
                <a:cxnLst>
                  <a:cxn ang="0">
                    <a:pos x="connsiteX0" y="connsiteY0"/>
                  </a:cxn>
                  <a:cxn ang="0">
                    <a:pos x="connsiteX1" y="connsiteY1"/>
                  </a:cxn>
                </a:cxnLst>
                <a:rect l="l" t="t" r="r" b="b"/>
                <a:pathLst>
                  <a:path w="18287" h="9525">
                    <a:moveTo>
                      <a:pt x="18415" y="84"/>
                    </a:moveTo>
                    <a:lnTo>
                      <a:pt x="127" y="8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3" name="Graphic 1093">
              <a:extLst>
                <a:ext uri="{FF2B5EF4-FFF2-40B4-BE49-F238E27FC236}">
                  <a16:creationId xmlns:a16="http://schemas.microsoft.com/office/drawing/2014/main" id="{3B899C4C-00C9-4126-85D2-ED193996600B}"/>
                </a:ext>
              </a:extLst>
            </p:cNvPr>
            <p:cNvGrpSpPr/>
            <p:nvPr/>
          </p:nvGrpSpPr>
          <p:grpSpPr>
            <a:xfrm>
              <a:off x="7054003" y="2635755"/>
              <a:ext cx="43200" cy="43200"/>
              <a:chOff x="6993446" y="2614209"/>
              <a:chExt cx="18288" cy="18288"/>
            </a:xfrm>
          </p:grpSpPr>
          <p:sp>
            <p:nvSpPr>
              <p:cNvPr id="722" name="Freeform: Shape 721">
                <a:extLst>
                  <a:ext uri="{FF2B5EF4-FFF2-40B4-BE49-F238E27FC236}">
                    <a16:creationId xmlns:a16="http://schemas.microsoft.com/office/drawing/2014/main" id="{4A1A9064-3A1F-4028-9B99-836449FF6C6B}"/>
                  </a:ext>
                </a:extLst>
              </p:cNvPr>
              <p:cNvSpPr/>
              <p:nvPr/>
            </p:nvSpPr>
            <p:spPr>
              <a:xfrm>
                <a:off x="7002590" y="2614209"/>
                <a:ext cx="9525" cy="18288"/>
              </a:xfrm>
              <a:custGeom>
                <a:avLst/>
                <a:gdLst>
                  <a:gd name="connsiteX0" fmla="*/ 125 w 9525"/>
                  <a:gd name="connsiteY0" fmla="*/ 82 h 18288"/>
                  <a:gd name="connsiteX1" fmla="*/ 125 w 9525"/>
                  <a:gd name="connsiteY1" fmla="*/ 18370 h 18288"/>
                </a:gdLst>
                <a:ahLst/>
                <a:cxnLst>
                  <a:cxn ang="0">
                    <a:pos x="connsiteX0" y="connsiteY0"/>
                  </a:cxn>
                  <a:cxn ang="0">
                    <a:pos x="connsiteX1" y="connsiteY1"/>
                  </a:cxn>
                </a:cxnLst>
                <a:rect l="l" t="t" r="r" b="b"/>
                <a:pathLst>
                  <a:path w="9525" h="18288">
                    <a:moveTo>
                      <a:pt x="125" y="82"/>
                    </a:moveTo>
                    <a:lnTo>
                      <a:pt x="125" y="183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3" name="Freeform: Shape 722">
                <a:extLst>
                  <a:ext uri="{FF2B5EF4-FFF2-40B4-BE49-F238E27FC236}">
                    <a16:creationId xmlns:a16="http://schemas.microsoft.com/office/drawing/2014/main" id="{12802723-5ED4-4D6E-87AA-D8B8C6EB7155}"/>
                  </a:ext>
                </a:extLst>
              </p:cNvPr>
              <p:cNvSpPr/>
              <p:nvPr/>
            </p:nvSpPr>
            <p:spPr>
              <a:xfrm>
                <a:off x="6993446" y="2623353"/>
                <a:ext cx="18288" cy="9525"/>
              </a:xfrm>
              <a:custGeom>
                <a:avLst/>
                <a:gdLst>
                  <a:gd name="connsiteX0" fmla="*/ 18413 w 18288"/>
                  <a:gd name="connsiteY0" fmla="*/ 82 h 9525"/>
                  <a:gd name="connsiteX1" fmla="*/ 125 w 18288"/>
                  <a:gd name="connsiteY1" fmla="*/ 82 h 9525"/>
                </a:gdLst>
                <a:ahLst/>
                <a:cxnLst>
                  <a:cxn ang="0">
                    <a:pos x="connsiteX0" y="connsiteY0"/>
                  </a:cxn>
                  <a:cxn ang="0">
                    <a:pos x="connsiteX1" y="connsiteY1"/>
                  </a:cxn>
                </a:cxnLst>
                <a:rect l="l" t="t" r="r" b="b"/>
                <a:pathLst>
                  <a:path w="18288" h="9525">
                    <a:moveTo>
                      <a:pt x="18413" y="82"/>
                    </a:moveTo>
                    <a:lnTo>
                      <a:pt x="125" y="8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4" name="Graphic 1093">
              <a:extLst>
                <a:ext uri="{FF2B5EF4-FFF2-40B4-BE49-F238E27FC236}">
                  <a16:creationId xmlns:a16="http://schemas.microsoft.com/office/drawing/2014/main" id="{29F9EC1A-69AC-470E-8D5B-11EA9DDCE48E}"/>
                </a:ext>
              </a:extLst>
            </p:cNvPr>
            <p:cNvGrpSpPr/>
            <p:nvPr/>
          </p:nvGrpSpPr>
          <p:grpSpPr>
            <a:xfrm>
              <a:off x="7032752" y="2620460"/>
              <a:ext cx="43200" cy="43200"/>
              <a:chOff x="6976586" y="2601921"/>
              <a:chExt cx="18288" cy="18288"/>
            </a:xfrm>
          </p:grpSpPr>
          <p:sp>
            <p:nvSpPr>
              <p:cNvPr id="720" name="Freeform: Shape 719">
                <a:extLst>
                  <a:ext uri="{FF2B5EF4-FFF2-40B4-BE49-F238E27FC236}">
                    <a16:creationId xmlns:a16="http://schemas.microsoft.com/office/drawing/2014/main" id="{5B8CF370-5F70-44BA-A1EA-34F4F35896F6}"/>
                  </a:ext>
                </a:extLst>
              </p:cNvPr>
              <p:cNvSpPr/>
              <p:nvPr/>
            </p:nvSpPr>
            <p:spPr>
              <a:xfrm>
                <a:off x="6985730" y="2601921"/>
                <a:ext cx="9525" cy="18288"/>
              </a:xfrm>
              <a:custGeom>
                <a:avLst/>
                <a:gdLst>
                  <a:gd name="connsiteX0" fmla="*/ 123 w 9525"/>
                  <a:gd name="connsiteY0" fmla="*/ 81 h 18288"/>
                  <a:gd name="connsiteX1" fmla="*/ 123 w 9525"/>
                  <a:gd name="connsiteY1" fmla="*/ 18369 h 18288"/>
                </a:gdLst>
                <a:ahLst/>
                <a:cxnLst>
                  <a:cxn ang="0">
                    <a:pos x="connsiteX0" y="connsiteY0"/>
                  </a:cxn>
                  <a:cxn ang="0">
                    <a:pos x="connsiteX1" y="connsiteY1"/>
                  </a:cxn>
                </a:cxnLst>
                <a:rect l="l" t="t" r="r" b="b"/>
                <a:pathLst>
                  <a:path w="9525" h="18288">
                    <a:moveTo>
                      <a:pt x="123" y="81"/>
                    </a:moveTo>
                    <a:lnTo>
                      <a:pt x="123" y="1836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1" name="Freeform: Shape 720">
                <a:extLst>
                  <a:ext uri="{FF2B5EF4-FFF2-40B4-BE49-F238E27FC236}">
                    <a16:creationId xmlns:a16="http://schemas.microsoft.com/office/drawing/2014/main" id="{A29E18D0-EABB-4190-8C7A-149C0366D719}"/>
                  </a:ext>
                </a:extLst>
              </p:cNvPr>
              <p:cNvSpPr/>
              <p:nvPr/>
            </p:nvSpPr>
            <p:spPr>
              <a:xfrm>
                <a:off x="6976586" y="2611065"/>
                <a:ext cx="18288" cy="9525"/>
              </a:xfrm>
              <a:custGeom>
                <a:avLst/>
                <a:gdLst>
                  <a:gd name="connsiteX0" fmla="*/ 18411 w 18288"/>
                  <a:gd name="connsiteY0" fmla="*/ 81 h 9525"/>
                  <a:gd name="connsiteX1" fmla="*/ 123 w 18288"/>
                  <a:gd name="connsiteY1" fmla="*/ 81 h 9525"/>
                </a:gdLst>
                <a:ahLst/>
                <a:cxnLst>
                  <a:cxn ang="0">
                    <a:pos x="connsiteX0" y="connsiteY0"/>
                  </a:cxn>
                  <a:cxn ang="0">
                    <a:pos x="connsiteX1" y="connsiteY1"/>
                  </a:cxn>
                </a:cxnLst>
                <a:rect l="l" t="t" r="r" b="b"/>
                <a:pathLst>
                  <a:path w="18288" h="9525">
                    <a:moveTo>
                      <a:pt x="18411" y="81"/>
                    </a:moveTo>
                    <a:lnTo>
                      <a:pt x="123" y="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5" name="Graphic 1093">
              <a:extLst>
                <a:ext uri="{FF2B5EF4-FFF2-40B4-BE49-F238E27FC236}">
                  <a16:creationId xmlns:a16="http://schemas.microsoft.com/office/drawing/2014/main" id="{439C6EEA-7A85-4F90-AD32-0E85D93CF265}"/>
                </a:ext>
              </a:extLst>
            </p:cNvPr>
            <p:cNvGrpSpPr/>
            <p:nvPr/>
          </p:nvGrpSpPr>
          <p:grpSpPr>
            <a:xfrm>
              <a:off x="6997576" y="2604811"/>
              <a:ext cx="43200" cy="43200"/>
              <a:chOff x="6948678" y="2589348"/>
              <a:chExt cx="18288" cy="18288"/>
            </a:xfrm>
          </p:grpSpPr>
          <p:sp>
            <p:nvSpPr>
              <p:cNvPr id="718" name="Freeform: Shape 717">
                <a:extLst>
                  <a:ext uri="{FF2B5EF4-FFF2-40B4-BE49-F238E27FC236}">
                    <a16:creationId xmlns:a16="http://schemas.microsoft.com/office/drawing/2014/main" id="{D474BAA8-64C2-4A4C-B628-AF543BDC7DA9}"/>
                  </a:ext>
                </a:extLst>
              </p:cNvPr>
              <p:cNvSpPr/>
              <p:nvPr/>
            </p:nvSpPr>
            <p:spPr>
              <a:xfrm>
                <a:off x="6957822" y="2589348"/>
                <a:ext cx="9525" cy="18288"/>
              </a:xfrm>
              <a:custGeom>
                <a:avLst/>
                <a:gdLst>
                  <a:gd name="connsiteX0" fmla="*/ 120 w 9525"/>
                  <a:gd name="connsiteY0" fmla="*/ 80 h 18288"/>
                  <a:gd name="connsiteX1" fmla="*/ 120 w 9525"/>
                  <a:gd name="connsiteY1" fmla="*/ 18368 h 18288"/>
                </a:gdLst>
                <a:ahLst/>
                <a:cxnLst>
                  <a:cxn ang="0">
                    <a:pos x="connsiteX0" y="connsiteY0"/>
                  </a:cxn>
                  <a:cxn ang="0">
                    <a:pos x="connsiteX1" y="connsiteY1"/>
                  </a:cxn>
                </a:cxnLst>
                <a:rect l="l" t="t" r="r" b="b"/>
                <a:pathLst>
                  <a:path w="9525" h="18288">
                    <a:moveTo>
                      <a:pt x="120" y="80"/>
                    </a:moveTo>
                    <a:lnTo>
                      <a:pt x="120" y="183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9" name="Freeform: Shape 718">
                <a:extLst>
                  <a:ext uri="{FF2B5EF4-FFF2-40B4-BE49-F238E27FC236}">
                    <a16:creationId xmlns:a16="http://schemas.microsoft.com/office/drawing/2014/main" id="{2EEADEAB-A823-4E21-A76C-9F872CDAFC5F}"/>
                  </a:ext>
                </a:extLst>
              </p:cNvPr>
              <p:cNvSpPr/>
              <p:nvPr/>
            </p:nvSpPr>
            <p:spPr>
              <a:xfrm>
                <a:off x="6948678" y="2598492"/>
                <a:ext cx="18288" cy="9525"/>
              </a:xfrm>
              <a:custGeom>
                <a:avLst/>
                <a:gdLst>
                  <a:gd name="connsiteX0" fmla="*/ 18408 w 18288"/>
                  <a:gd name="connsiteY0" fmla="*/ 80 h 9525"/>
                  <a:gd name="connsiteX1" fmla="*/ 120 w 18288"/>
                  <a:gd name="connsiteY1" fmla="*/ 80 h 9525"/>
                </a:gdLst>
                <a:ahLst/>
                <a:cxnLst>
                  <a:cxn ang="0">
                    <a:pos x="connsiteX0" y="connsiteY0"/>
                  </a:cxn>
                  <a:cxn ang="0">
                    <a:pos x="connsiteX1" y="connsiteY1"/>
                  </a:cxn>
                </a:cxnLst>
                <a:rect l="l" t="t" r="r" b="b"/>
                <a:pathLst>
                  <a:path w="18288" h="9525">
                    <a:moveTo>
                      <a:pt x="18408" y="80"/>
                    </a:moveTo>
                    <a:lnTo>
                      <a:pt x="120" y="8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6" name="Graphic 1093">
              <a:extLst>
                <a:ext uri="{FF2B5EF4-FFF2-40B4-BE49-F238E27FC236}">
                  <a16:creationId xmlns:a16="http://schemas.microsoft.com/office/drawing/2014/main" id="{9AF4F253-EA06-4188-9DBA-E3332B3D68C6}"/>
                </a:ext>
              </a:extLst>
            </p:cNvPr>
            <p:cNvGrpSpPr/>
            <p:nvPr/>
          </p:nvGrpSpPr>
          <p:grpSpPr>
            <a:xfrm>
              <a:off x="6969123" y="2587264"/>
              <a:ext cx="43200" cy="43200"/>
              <a:chOff x="6926104" y="2575251"/>
              <a:chExt cx="18288" cy="18288"/>
            </a:xfrm>
          </p:grpSpPr>
          <p:sp>
            <p:nvSpPr>
              <p:cNvPr id="716" name="Freeform: Shape 715">
                <a:extLst>
                  <a:ext uri="{FF2B5EF4-FFF2-40B4-BE49-F238E27FC236}">
                    <a16:creationId xmlns:a16="http://schemas.microsoft.com/office/drawing/2014/main" id="{68E4A76F-296C-41D6-89D9-6F171E764788}"/>
                  </a:ext>
                </a:extLst>
              </p:cNvPr>
              <p:cNvSpPr/>
              <p:nvPr/>
            </p:nvSpPr>
            <p:spPr>
              <a:xfrm>
                <a:off x="6935248" y="2575251"/>
                <a:ext cx="9525" cy="18288"/>
              </a:xfrm>
              <a:custGeom>
                <a:avLst/>
                <a:gdLst>
                  <a:gd name="connsiteX0" fmla="*/ 118 w 9525"/>
                  <a:gd name="connsiteY0" fmla="*/ 78 h 18288"/>
                  <a:gd name="connsiteX1" fmla="*/ 118 w 9525"/>
                  <a:gd name="connsiteY1" fmla="*/ 18366 h 18288"/>
                </a:gdLst>
                <a:ahLst/>
                <a:cxnLst>
                  <a:cxn ang="0">
                    <a:pos x="connsiteX0" y="connsiteY0"/>
                  </a:cxn>
                  <a:cxn ang="0">
                    <a:pos x="connsiteX1" y="connsiteY1"/>
                  </a:cxn>
                </a:cxnLst>
                <a:rect l="l" t="t" r="r" b="b"/>
                <a:pathLst>
                  <a:path w="9525" h="18288">
                    <a:moveTo>
                      <a:pt x="118" y="78"/>
                    </a:moveTo>
                    <a:lnTo>
                      <a:pt x="118" y="1836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7" name="Freeform: Shape 716">
                <a:extLst>
                  <a:ext uri="{FF2B5EF4-FFF2-40B4-BE49-F238E27FC236}">
                    <a16:creationId xmlns:a16="http://schemas.microsoft.com/office/drawing/2014/main" id="{573EFF17-65EE-476A-AEE9-6512881822BD}"/>
                  </a:ext>
                </a:extLst>
              </p:cNvPr>
              <p:cNvSpPr/>
              <p:nvPr/>
            </p:nvSpPr>
            <p:spPr>
              <a:xfrm>
                <a:off x="6926104" y="2584395"/>
                <a:ext cx="18288" cy="9525"/>
              </a:xfrm>
              <a:custGeom>
                <a:avLst/>
                <a:gdLst>
                  <a:gd name="connsiteX0" fmla="*/ 18406 w 18288"/>
                  <a:gd name="connsiteY0" fmla="*/ 78 h 9525"/>
                  <a:gd name="connsiteX1" fmla="*/ 118 w 18288"/>
                  <a:gd name="connsiteY1" fmla="*/ 78 h 9525"/>
                </a:gdLst>
                <a:ahLst/>
                <a:cxnLst>
                  <a:cxn ang="0">
                    <a:pos x="connsiteX0" y="connsiteY0"/>
                  </a:cxn>
                  <a:cxn ang="0">
                    <a:pos x="connsiteX1" y="connsiteY1"/>
                  </a:cxn>
                </a:cxnLst>
                <a:rect l="l" t="t" r="r" b="b"/>
                <a:pathLst>
                  <a:path w="18288" h="9525">
                    <a:moveTo>
                      <a:pt x="18406" y="78"/>
                    </a:moveTo>
                    <a:lnTo>
                      <a:pt x="118" y="7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7" name="Graphic 1093">
              <a:extLst>
                <a:ext uri="{FF2B5EF4-FFF2-40B4-BE49-F238E27FC236}">
                  <a16:creationId xmlns:a16="http://schemas.microsoft.com/office/drawing/2014/main" id="{8891A6E0-A3CB-4E50-BEC2-DD5585A056F5}"/>
                </a:ext>
              </a:extLst>
            </p:cNvPr>
            <p:cNvGrpSpPr/>
            <p:nvPr/>
          </p:nvGrpSpPr>
          <p:grpSpPr>
            <a:xfrm>
              <a:off x="6962520" y="2573158"/>
              <a:ext cx="43200" cy="43200"/>
              <a:chOff x="6920865" y="2563917"/>
              <a:chExt cx="18288" cy="18288"/>
            </a:xfrm>
          </p:grpSpPr>
          <p:sp>
            <p:nvSpPr>
              <p:cNvPr id="714" name="Freeform: Shape 713">
                <a:extLst>
                  <a:ext uri="{FF2B5EF4-FFF2-40B4-BE49-F238E27FC236}">
                    <a16:creationId xmlns:a16="http://schemas.microsoft.com/office/drawing/2014/main" id="{34AEBB9C-5267-41C0-9EBC-96A4B3CA415E}"/>
                  </a:ext>
                </a:extLst>
              </p:cNvPr>
              <p:cNvSpPr/>
              <p:nvPr/>
            </p:nvSpPr>
            <p:spPr>
              <a:xfrm>
                <a:off x="6930009" y="2563917"/>
                <a:ext cx="9525" cy="18288"/>
              </a:xfrm>
              <a:custGeom>
                <a:avLst/>
                <a:gdLst>
                  <a:gd name="connsiteX0" fmla="*/ 117 w 9525"/>
                  <a:gd name="connsiteY0" fmla="*/ 77 h 18288"/>
                  <a:gd name="connsiteX1" fmla="*/ 117 w 9525"/>
                  <a:gd name="connsiteY1" fmla="*/ 18365 h 18288"/>
                </a:gdLst>
                <a:ahLst/>
                <a:cxnLst>
                  <a:cxn ang="0">
                    <a:pos x="connsiteX0" y="connsiteY0"/>
                  </a:cxn>
                  <a:cxn ang="0">
                    <a:pos x="connsiteX1" y="connsiteY1"/>
                  </a:cxn>
                </a:cxnLst>
                <a:rect l="l" t="t" r="r" b="b"/>
                <a:pathLst>
                  <a:path w="9525" h="18288">
                    <a:moveTo>
                      <a:pt x="117" y="77"/>
                    </a:moveTo>
                    <a:lnTo>
                      <a:pt x="117" y="1836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5" name="Freeform: Shape 714">
                <a:extLst>
                  <a:ext uri="{FF2B5EF4-FFF2-40B4-BE49-F238E27FC236}">
                    <a16:creationId xmlns:a16="http://schemas.microsoft.com/office/drawing/2014/main" id="{045DCE69-945F-42BD-80D9-9348C5A468A9}"/>
                  </a:ext>
                </a:extLst>
              </p:cNvPr>
              <p:cNvSpPr/>
              <p:nvPr/>
            </p:nvSpPr>
            <p:spPr>
              <a:xfrm>
                <a:off x="6920865" y="2573061"/>
                <a:ext cx="18288" cy="9525"/>
              </a:xfrm>
              <a:custGeom>
                <a:avLst/>
                <a:gdLst>
                  <a:gd name="connsiteX0" fmla="*/ 18405 w 18288"/>
                  <a:gd name="connsiteY0" fmla="*/ 77 h 9525"/>
                  <a:gd name="connsiteX1" fmla="*/ 117 w 18288"/>
                  <a:gd name="connsiteY1" fmla="*/ 77 h 9525"/>
                </a:gdLst>
                <a:ahLst/>
                <a:cxnLst>
                  <a:cxn ang="0">
                    <a:pos x="connsiteX0" y="connsiteY0"/>
                  </a:cxn>
                  <a:cxn ang="0">
                    <a:pos x="connsiteX1" y="connsiteY1"/>
                  </a:cxn>
                </a:cxnLst>
                <a:rect l="l" t="t" r="r" b="b"/>
                <a:pathLst>
                  <a:path w="18288" h="9525">
                    <a:moveTo>
                      <a:pt x="18405" y="77"/>
                    </a:moveTo>
                    <a:lnTo>
                      <a:pt x="117" y="7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8" name="Graphic 1093">
              <a:extLst>
                <a:ext uri="{FF2B5EF4-FFF2-40B4-BE49-F238E27FC236}">
                  <a16:creationId xmlns:a16="http://schemas.microsoft.com/office/drawing/2014/main" id="{37A7382B-BA1A-480F-95E2-D13AE88AF753}"/>
                </a:ext>
              </a:extLst>
            </p:cNvPr>
            <p:cNvGrpSpPr/>
            <p:nvPr/>
          </p:nvGrpSpPr>
          <p:grpSpPr>
            <a:xfrm>
              <a:off x="6941271" y="2554899"/>
              <a:ext cx="43200" cy="43200"/>
              <a:chOff x="6904006" y="2549248"/>
              <a:chExt cx="18288" cy="18288"/>
            </a:xfrm>
          </p:grpSpPr>
          <p:sp>
            <p:nvSpPr>
              <p:cNvPr id="712" name="Freeform: Shape 711">
                <a:extLst>
                  <a:ext uri="{FF2B5EF4-FFF2-40B4-BE49-F238E27FC236}">
                    <a16:creationId xmlns:a16="http://schemas.microsoft.com/office/drawing/2014/main" id="{E16D405C-530C-4F80-8319-6B5FC7DF0D4A}"/>
                  </a:ext>
                </a:extLst>
              </p:cNvPr>
              <p:cNvSpPr/>
              <p:nvPr/>
            </p:nvSpPr>
            <p:spPr>
              <a:xfrm>
                <a:off x="6913150" y="2549248"/>
                <a:ext cx="9525" cy="18288"/>
              </a:xfrm>
              <a:custGeom>
                <a:avLst/>
                <a:gdLst>
                  <a:gd name="connsiteX0" fmla="*/ 115 w 9525"/>
                  <a:gd name="connsiteY0" fmla="*/ 75 h 18288"/>
                  <a:gd name="connsiteX1" fmla="*/ 115 w 9525"/>
                  <a:gd name="connsiteY1" fmla="*/ 18363 h 18288"/>
                </a:gdLst>
                <a:ahLst/>
                <a:cxnLst>
                  <a:cxn ang="0">
                    <a:pos x="connsiteX0" y="connsiteY0"/>
                  </a:cxn>
                  <a:cxn ang="0">
                    <a:pos x="connsiteX1" y="connsiteY1"/>
                  </a:cxn>
                </a:cxnLst>
                <a:rect l="l" t="t" r="r" b="b"/>
                <a:pathLst>
                  <a:path w="9525" h="18288">
                    <a:moveTo>
                      <a:pt x="115" y="75"/>
                    </a:moveTo>
                    <a:lnTo>
                      <a:pt x="115" y="183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3" name="Freeform: Shape 712">
                <a:extLst>
                  <a:ext uri="{FF2B5EF4-FFF2-40B4-BE49-F238E27FC236}">
                    <a16:creationId xmlns:a16="http://schemas.microsoft.com/office/drawing/2014/main" id="{F58BB670-51F1-456F-89B7-C2FCE004D911}"/>
                  </a:ext>
                </a:extLst>
              </p:cNvPr>
              <p:cNvSpPr/>
              <p:nvPr/>
            </p:nvSpPr>
            <p:spPr>
              <a:xfrm>
                <a:off x="6904006" y="2558392"/>
                <a:ext cx="18288" cy="9525"/>
              </a:xfrm>
              <a:custGeom>
                <a:avLst/>
                <a:gdLst>
                  <a:gd name="connsiteX0" fmla="*/ 18403 w 18288"/>
                  <a:gd name="connsiteY0" fmla="*/ 75 h 9525"/>
                  <a:gd name="connsiteX1" fmla="*/ 115 w 18288"/>
                  <a:gd name="connsiteY1" fmla="*/ 75 h 9525"/>
                </a:gdLst>
                <a:ahLst/>
                <a:cxnLst>
                  <a:cxn ang="0">
                    <a:pos x="connsiteX0" y="connsiteY0"/>
                  </a:cxn>
                  <a:cxn ang="0">
                    <a:pos x="connsiteX1" y="connsiteY1"/>
                  </a:cxn>
                </a:cxnLst>
                <a:rect l="l" t="t" r="r" b="b"/>
                <a:pathLst>
                  <a:path w="18288" h="9525">
                    <a:moveTo>
                      <a:pt x="18403" y="75"/>
                    </a:moveTo>
                    <a:lnTo>
                      <a:pt x="115" y="7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9" name="Graphic 1093">
              <a:extLst>
                <a:ext uri="{FF2B5EF4-FFF2-40B4-BE49-F238E27FC236}">
                  <a16:creationId xmlns:a16="http://schemas.microsoft.com/office/drawing/2014/main" id="{1BFF131F-26BA-464F-AE56-01E53BBF13B4}"/>
                </a:ext>
              </a:extLst>
            </p:cNvPr>
            <p:cNvGrpSpPr/>
            <p:nvPr/>
          </p:nvGrpSpPr>
          <p:grpSpPr>
            <a:xfrm>
              <a:off x="6905734" y="2539013"/>
              <a:ext cx="43200" cy="43200"/>
              <a:chOff x="6875812" y="2536485"/>
              <a:chExt cx="18288" cy="18288"/>
            </a:xfrm>
          </p:grpSpPr>
          <p:sp>
            <p:nvSpPr>
              <p:cNvPr id="710" name="Freeform: Shape 709">
                <a:extLst>
                  <a:ext uri="{FF2B5EF4-FFF2-40B4-BE49-F238E27FC236}">
                    <a16:creationId xmlns:a16="http://schemas.microsoft.com/office/drawing/2014/main" id="{5C4CB245-1A95-4D5E-A5C2-0DD718DD751C}"/>
                  </a:ext>
                </a:extLst>
              </p:cNvPr>
              <p:cNvSpPr/>
              <p:nvPr/>
            </p:nvSpPr>
            <p:spPr>
              <a:xfrm>
                <a:off x="6884956" y="2536485"/>
                <a:ext cx="9525" cy="18288"/>
              </a:xfrm>
              <a:custGeom>
                <a:avLst/>
                <a:gdLst>
                  <a:gd name="connsiteX0" fmla="*/ 112 w 9525"/>
                  <a:gd name="connsiteY0" fmla="*/ 74 h 18288"/>
                  <a:gd name="connsiteX1" fmla="*/ 112 w 9525"/>
                  <a:gd name="connsiteY1" fmla="*/ 18362 h 18288"/>
                </a:gdLst>
                <a:ahLst/>
                <a:cxnLst>
                  <a:cxn ang="0">
                    <a:pos x="connsiteX0" y="connsiteY0"/>
                  </a:cxn>
                  <a:cxn ang="0">
                    <a:pos x="connsiteX1" y="connsiteY1"/>
                  </a:cxn>
                </a:cxnLst>
                <a:rect l="l" t="t" r="r" b="b"/>
                <a:pathLst>
                  <a:path w="9525" h="18288">
                    <a:moveTo>
                      <a:pt x="112" y="74"/>
                    </a:moveTo>
                    <a:lnTo>
                      <a:pt x="112" y="1836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1" name="Freeform: Shape 710">
                <a:extLst>
                  <a:ext uri="{FF2B5EF4-FFF2-40B4-BE49-F238E27FC236}">
                    <a16:creationId xmlns:a16="http://schemas.microsoft.com/office/drawing/2014/main" id="{F96029BF-8626-4546-A454-AAABBC3E6E65}"/>
                  </a:ext>
                </a:extLst>
              </p:cNvPr>
              <p:cNvSpPr/>
              <p:nvPr/>
            </p:nvSpPr>
            <p:spPr>
              <a:xfrm>
                <a:off x="6875812" y="2545629"/>
                <a:ext cx="18288" cy="9525"/>
              </a:xfrm>
              <a:custGeom>
                <a:avLst/>
                <a:gdLst>
                  <a:gd name="connsiteX0" fmla="*/ 18400 w 18288"/>
                  <a:gd name="connsiteY0" fmla="*/ 74 h 9525"/>
                  <a:gd name="connsiteX1" fmla="*/ 112 w 18288"/>
                  <a:gd name="connsiteY1" fmla="*/ 74 h 9525"/>
                </a:gdLst>
                <a:ahLst/>
                <a:cxnLst>
                  <a:cxn ang="0">
                    <a:pos x="connsiteX0" y="connsiteY0"/>
                  </a:cxn>
                  <a:cxn ang="0">
                    <a:pos x="connsiteX1" y="connsiteY1"/>
                  </a:cxn>
                </a:cxnLst>
                <a:rect l="l" t="t" r="r" b="b"/>
                <a:pathLst>
                  <a:path w="18288" h="9525">
                    <a:moveTo>
                      <a:pt x="18400" y="74"/>
                    </a:moveTo>
                    <a:lnTo>
                      <a:pt x="112" y="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0" name="Graphic 1093">
              <a:extLst>
                <a:ext uri="{FF2B5EF4-FFF2-40B4-BE49-F238E27FC236}">
                  <a16:creationId xmlns:a16="http://schemas.microsoft.com/office/drawing/2014/main" id="{187B1A02-E65D-4411-B881-3CC9F7538C53}"/>
                </a:ext>
              </a:extLst>
            </p:cNvPr>
            <p:cNvGrpSpPr/>
            <p:nvPr/>
          </p:nvGrpSpPr>
          <p:grpSpPr>
            <a:xfrm>
              <a:off x="6890606" y="2523956"/>
              <a:ext cx="43200" cy="43200"/>
              <a:chOff x="6863810" y="2524388"/>
              <a:chExt cx="18288" cy="18288"/>
            </a:xfrm>
          </p:grpSpPr>
          <p:sp>
            <p:nvSpPr>
              <p:cNvPr id="708" name="Freeform: Shape 707">
                <a:extLst>
                  <a:ext uri="{FF2B5EF4-FFF2-40B4-BE49-F238E27FC236}">
                    <a16:creationId xmlns:a16="http://schemas.microsoft.com/office/drawing/2014/main" id="{F432D761-8EF6-44BC-9EE9-4EECD570525B}"/>
                  </a:ext>
                </a:extLst>
              </p:cNvPr>
              <p:cNvSpPr/>
              <p:nvPr/>
            </p:nvSpPr>
            <p:spPr>
              <a:xfrm>
                <a:off x="6872954" y="2524388"/>
                <a:ext cx="9525" cy="18288"/>
              </a:xfrm>
              <a:custGeom>
                <a:avLst/>
                <a:gdLst>
                  <a:gd name="connsiteX0" fmla="*/ 111 w 9525"/>
                  <a:gd name="connsiteY0" fmla="*/ 73 h 18288"/>
                  <a:gd name="connsiteX1" fmla="*/ 111 w 9525"/>
                  <a:gd name="connsiteY1" fmla="*/ 18361 h 18288"/>
                </a:gdLst>
                <a:ahLst/>
                <a:cxnLst>
                  <a:cxn ang="0">
                    <a:pos x="connsiteX0" y="connsiteY0"/>
                  </a:cxn>
                  <a:cxn ang="0">
                    <a:pos x="connsiteX1" y="connsiteY1"/>
                  </a:cxn>
                </a:cxnLst>
                <a:rect l="l" t="t" r="r" b="b"/>
                <a:pathLst>
                  <a:path w="9525" h="18288">
                    <a:moveTo>
                      <a:pt x="111" y="73"/>
                    </a:moveTo>
                    <a:lnTo>
                      <a:pt x="111" y="1836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9" name="Freeform: Shape 708">
                <a:extLst>
                  <a:ext uri="{FF2B5EF4-FFF2-40B4-BE49-F238E27FC236}">
                    <a16:creationId xmlns:a16="http://schemas.microsoft.com/office/drawing/2014/main" id="{2EAA7036-2D82-4A8C-A4DA-E3D2FC9F04DD}"/>
                  </a:ext>
                </a:extLst>
              </p:cNvPr>
              <p:cNvSpPr/>
              <p:nvPr/>
            </p:nvSpPr>
            <p:spPr>
              <a:xfrm>
                <a:off x="6863810" y="2533532"/>
                <a:ext cx="18288" cy="9525"/>
              </a:xfrm>
              <a:custGeom>
                <a:avLst/>
                <a:gdLst>
                  <a:gd name="connsiteX0" fmla="*/ 18399 w 18288"/>
                  <a:gd name="connsiteY0" fmla="*/ 73 h 9525"/>
                  <a:gd name="connsiteX1" fmla="*/ 111 w 18288"/>
                  <a:gd name="connsiteY1" fmla="*/ 73 h 9525"/>
                </a:gdLst>
                <a:ahLst/>
                <a:cxnLst>
                  <a:cxn ang="0">
                    <a:pos x="connsiteX0" y="connsiteY0"/>
                  </a:cxn>
                  <a:cxn ang="0">
                    <a:pos x="connsiteX1" y="connsiteY1"/>
                  </a:cxn>
                </a:cxnLst>
                <a:rect l="l" t="t" r="r" b="b"/>
                <a:pathLst>
                  <a:path w="18288" h="9525">
                    <a:moveTo>
                      <a:pt x="18399" y="73"/>
                    </a:moveTo>
                    <a:lnTo>
                      <a:pt x="111" y="7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1" name="Graphic 1093">
              <a:extLst>
                <a:ext uri="{FF2B5EF4-FFF2-40B4-BE49-F238E27FC236}">
                  <a16:creationId xmlns:a16="http://schemas.microsoft.com/office/drawing/2014/main" id="{1016B0E7-CE0C-432B-A177-207E486B1CE8}"/>
                </a:ext>
              </a:extLst>
            </p:cNvPr>
            <p:cNvGrpSpPr/>
            <p:nvPr/>
          </p:nvGrpSpPr>
          <p:grpSpPr>
            <a:xfrm>
              <a:off x="6869957" y="2505223"/>
              <a:ext cx="43200" cy="43200"/>
              <a:chOff x="6847427" y="2509338"/>
              <a:chExt cx="18288" cy="18288"/>
            </a:xfrm>
          </p:grpSpPr>
          <p:sp>
            <p:nvSpPr>
              <p:cNvPr id="706" name="Freeform: Shape 705">
                <a:extLst>
                  <a:ext uri="{FF2B5EF4-FFF2-40B4-BE49-F238E27FC236}">
                    <a16:creationId xmlns:a16="http://schemas.microsoft.com/office/drawing/2014/main" id="{025D1178-8359-4690-BA7A-E378E22FED5B}"/>
                  </a:ext>
                </a:extLst>
              </p:cNvPr>
              <p:cNvSpPr/>
              <p:nvPr/>
            </p:nvSpPr>
            <p:spPr>
              <a:xfrm>
                <a:off x="6856571" y="2509338"/>
                <a:ext cx="9525" cy="18288"/>
              </a:xfrm>
              <a:custGeom>
                <a:avLst/>
                <a:gdLst>
                  <a:gd name="connsiteX0" fmla="*/ 110 w 9525"/>
                  <a:gd name="connsiteY0" fmla="*/ 71 h 18288"/>
                  <a:gd name="connsiteX1" fmla="*/ 110 w 9525"/>
                  <a:gd name="connsiteY1" fmla="*/ 18359 h 18288"/>
                </a:gdLst>
                <a:ahLst/>
                <a:cxnLst>
                  <a:cxn ang="0">
                    <a:pos x="connsiteX0" y="connsiteY0"/>
                  </a:cxn>
                  <a:cxn ang="0">
                    <a:pos x="connsiteX1" y="connsiteY1"/>
                  </a:cxn>
                </a:cxnLst>
                <a:rect l="l" t="t" r="r" b="b"/>
                <a:pathLst>
                  <a:path w="9525" h="18288">
                    <a:moveTo>
                      <a:pt x="110" y="71"/>
                    </a:moveTo>
                    <a:lnTo>
                      <a:pt x="110" y="183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7" name="Freeform: Shape 706">
                <a:extLst>
                  <a:ext uri="{FF2B5EF4-FFF2-40B4-BE49-F238E27FC236}">
                    <a16:creationId xmlns:a16="http://schemas.microsoft.com/office/drawing/2014/main" id="{A201661E-12F6-4B05-9AB5-F89E41F163E3}"/>
                  </a:ext>
                </a:extLst>
              </p:cNvPr>
              <p:cNvSpPr/>
              <p:nvPr/>
            </p:nvSpPr>
            <p:spPr>
              <a:xfrm>
                <a:off x="6847427" y="2518482"/>
                <a:ext cx="18288" cy="9525"/>
              </a:xfrm>
              <a:custGeom>
                <a:avLst/>
                <a:gdLst>
                  <a:gd name="connsiteX0" fmla="*/ 18398 w 18288"/>
                  <a:gd name="connsiteY0" fmla="*/ 71 h 9525"/>
                  <a:gd name="connsiteX1" fmla="*/ 110 w 18288"/>
                  <a:gd name="connsiteY1" fmla="*/ 71 h 9525"/>
                </a:gdLst>
                <a:ahLst/>
                <a:cxnLst>
                  <a:cxn ang="0">
                    <a:pos x="connsiteX0" y="connsiteY0"/>
                  </a:cxn>
                  <a:cxn ang="0">
                    <a:pos x="connsiteX1" y="connsiteY1"/>
                  </a:cxn>
                </a:cxnLst>
                <a:rect l="l" t="t" r="r" b="b"/>
                <a:pathLst>
                  <a:path w="18288" h="9525">
                    <a:moveTo>
                      <a:pt x="18398" y="71"/>
                    </a:moveTo>
                    <a:lnTo>
                      <a:pt x="110" y="7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2" name="Graphic 1093">
              <a:extLst>
                <a:ext uri="{FF2B5EF4-FFF2-40B4-BE49-F238E27FC236}">
                  <a16:creationId xmlns:a16="http://schemas.microsoft.com/office/drawing/2014/main" id="{265738B6-B8A9-4D6E-9C20-71BB96207A39}"/>
                </a:ext>
              </a:extLst>
            </p:cNvPr>
            <p:cNvGrpSpPr/>
            <p:nvPr/>
          </p:nvGrpSpPr>
          <p:grpSpPr>
            <a:xfrm>
              <a:off x="6863594" y="2489574"/>
              <a:ext cx="43200" cy="43200"/>
              <a:chOff x="6842379" y="2496765"/>
              <a:chExt cx="18288" cy="18288"/>
            </a:xfrm>
          </p:grpSpPr>
          <p:sp>
            <p:nvSpPr>
              <p:cNvPr id="704" name="Freeform: Shape 703">
                <a:extLst>
                  <a:ext uri="{FF2B5EF4-FFF2-40B4-BE49-F238E27FC236}">
                    <a16:creationId xmlns:a16="http://schemas.microsoft.com/office/drawing/2014/main" id="{25E70221-CD0C-4AC5-A2FB-C02C16EF3AA9}"/>
                  </a:ext>
                </a:extLst>
              </p:cNvPr>
              <p:cNvSpPr/>
              <p:nvPr/>
            </p:nvSpPr>
            <p:spPr>
              <a:xfrm>
                <a:off x="6851523" y="2496765"/>
                <a:ext cx="9525" cy="18288"/>
              </a:xfrm>
              <a:custGeom>
                <a:avLst/>
                <a:gdLst>
                  <a:gd name="connsiteX0" fmla="*/ 109 w 9525"/>
                  <a:gd name="connsiteY0" fmla="*/ 70 h 18288"/>
                  <a:gd name="connsiteX1" fmla="*/ 109 w 9525"/>
                  <a:gd name="connsiteY1" fmla="*/ 18358 h 18288"/>
                </a:gdLst>
                <a:ahLst/>
                <a:cxnLst>
                  <a:cxn ang="0">
                    <a:pos x="connsiteX0" y="connsiteY0"/>
                  </a:cxn>
                  <a:cxn ang="0">
                    <a:pos x="connsiteX1" y="connsiteY1"/>
                  </a:cxn>
                </a:cxnLst>
                <a:rect l="l" t="t" r="r" b="b"/>
                <a:pathLst>
                  <a:path w="9525" h="18288">
                    <a:moveTo>
                      <a:pt x="109" y="70"/>
                    </a:moveTo>
                    <a:lnTo>
                      <a:pt x="109" y="1835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5" name="Freeform: Shape 704">
                <a:extLst>
                  <a:ext uri="{FF2B5EF4-FFF2-40B4-BE49-F238E27FC236}">
                    <a16:creationId xmlns:a16="http://schemas.microsoft.com/office/drawing/2014/main" id="{B2967EB2-31DC-4C7F-86AA-F4DF1209F218}"/>
                  </a:ext>
                </a:extLst>
              </p:cNvPr>
              <p:cNvSpPr/>
              <p:nvPr/>
            </p:nvSpPr>
            <p:spPr>
              <a:xfrm>
                <a:off x="6842379" y="2505909"/>
                <a:ext cx="18288" cy="9525"/>
              </a:xfrm>
              <a:custGeom>
                <a:avLst/>
                <a:gdLst>
                  <a:gd name="connsiteX0" fmla="*/ 18397 w 18288"/>
                  <a:gd name="connsiteY0" fmla="*/ 70 h 9525"/>
                  <a:gd name="connsiteX1" fmla="*/ 109 w 18288"/>
                  <a:gd name="connsiteY1" fmla="*/ 70 h 9525"/>
                </a:gdLst>
                <a:ahLst/>
                <a:cxnLst>
                  <a:cxn ang="0">
                    <a:pos x="connsiteX0" y="connsiteY0"/>
                  </a:cxn>
                  <a:cxn ang="0">
                    <a:pos x="connsiteX1" y="connsiteY1"/>
                  </a:cxn>
                </a:cxnLst>
                <a:rect l="l" t="t" r="r" b="b"/>
                <a:pathLst>
                  <a:path w="18288" h="9525">
                    <a:moveTo>
                      <a:pt x="18397" y="70"/>
                    </a:moveTo>
                    <a:lnTo>
                      <a:pt x="109" y="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3" name="Graphic 1093">
              <a:extLst>
                <a:ext uri="{FF2B5EF4-FFF2-40B4-BE49-F238E27FC236}">
                  <a16:creationId xmlns:a16="http://schemas.microsoft.com/office/drawing/2014/main" id="{4ABE61FA-F590-478B-A2AA-41FACAE3F9F7}"/>
                </a:ext>
              </a:extLst>
            </p:cNvPr>
            <p:cNvGrpSpPr/>
            <p:nvPr/>
          </p:nvGrpSpPr>
          <p:grpSpPr>
            <a:xfrm>
              <a:off x="6828178" y="2473332"/>
              <a:ext cx="43200" cy="43200"/>
              <a:chOff x="6814280" y="2483716"/>
              <a:chExt cx="18288" cy="18288"/>
            </a:xfrm>
          </p:grpSpPr>
          <p:sp>
            <p:nvSpPr>
              <p:cNvPr id="702" name="Freeform: Shape 701">
                <a:extLst>
                  <a:ext uri="{FF2B5EF4-FFF2-40B4-BE49-F238E27FC236}">
                    <a16:creationId xmlns:a16="http://schemas.microsoft.com/office/drawing/2014/main" id="{406BA271-D43D-4EF9-981F-7F3C8232D584}"/>
                  </a:ext>
                </a:extLst>
              </p:cNvPr>
              <p:cNvSpPr/>
              <p:nvPr/>
            </p:nvSpPr>
            <p:spPr>
              <a:xfrm>
                <a:off x="6823424" y="2483716"/>
                <a:ext cx="9525" cy="18288"/>
              </a:xfrm>
              <a:custGeom>
                <a:avLst/>
                <a:gdLst>
                  <a:gd name="connsiteX0" fmla="*/ 106 w 9525"/>
                  <a:gd name="connsiteY0" fmla="*/ 68 h 18288"/>
                  <a:gd name="connsiteX1" fmla="*/ 106 w 9525"/>
                  <a:gd name="connsiteY1" fmla="*/ 18356 h 18288"/>
                </a:gdLst>
                <a:ahLst/>
                <a:cxnLst>
                  <a:cxn ang="0">
                    <a:pos x="connsiteX0" y="connsiteY0"/>
                  </a:cxn>
                  <a:cxn ang="0">
                    <a:pos x="connsiteX1" y="connsiteY1"/>
                  </a:cxn>
                </a:cxnLst>
                <a:rect l="l" t="t" r="r" b="b"/>
                <a:pathLst>
                  <a:path w="9525" h="18288">
                    <a:moveTo>
                      <a:pt x="106" y="68"/>
                    </a:moveTo>
                    <a:lnTo>
                      <a:pt x="106" y="183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3" name="Freeform: Shape 702">
                <a:extLst>
                  <a:ext uri="{FF2B5EF4-FFF2-40B4-BE49-F238E27FC236}">
                    <a16:creationId xmlns:a16="http://schemas.microsoft.com/office/drawing/2014/main" id="{E8AA7AA1-B5FB-4FAD-A37B-C080B91D16B7}"/>
                  </a:ext>
                </a:extLst>
              </p:cNvPr>
              <p:cNvSpPr/>
              <p:nvPr/>
            </p:nvSpPr>
            <p:spPr>
              <a:xfrm>
                <a:off x="6814280" y="2492860"/>
                <a:ext cx="18288" cy="9525"/>
              </a:xfrm>
              <a:custGeom>
                <a:avLst/>
                <a:gdLst>
                  <a:gd name="connsiteX0" fmla="*/ 18394 w 18288"/>
                  <a:gd name="connsiteY0" fmla="*/ 68 h 9525"/>
                  <a:gd name="connsiteX1" fmla="*/ 106 w 18288"/>
                  <a:gd name="connsiteY1" fmla="*/ 68 h 9525"/>
                </a:gdLst>
                <a:ahLst/>
                <a:cxnLst>
                  <a:cxn ang="0">
                    <a:pos x="connsiteX0" y="connsiteY0"/>
                  </a:cxn>
                  <a:cxn ang="0">
                    <a:pos x="connsiteX1" y="connsiteY1"/>
                  </a:cxn>
                </a:cxnLst>
                <a:rect l="l" t="t" r="r" b="b"/>
                <a:pathLst>
                  <a:path w="18288" h="9525">
                    <a:moveTo>
                      <a:pt x="18394" y="68"/>
                    </a:moveTo>
                    <a:lnTo>
                      <a:pt x="106" y="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4" name="Graphic 1093">
              <a:extLst>
                <a:ext uri="{FF2B5EF4-FFF2-40B4-BE49-F238E27FC236}">
                  <a16:creationId xmlns:a16="http://schemas.microsoft.com/office/drawing/2014/main" id="{45B7BD43-8905-4F8B-B4D4-C362F8BCC5E1}"/>
                </a:ext>
              </a:extLst>
            </p:cNvPr>
            <p:cNvGrpSpPr/>
            <p:nvPr/>
          </p:nvGrpSpPr>
          <p:grpSpPr>
            <a:xfrm>
              <a:off x="6826497" y="2456734"/>
              <a:ext cx="43200" cy="43200"/>
              <a:chOff x="6812947" y="2470381"/>
              <a:chExt cx="18288" cy="18288"/>
            </a:xfrm>
          </p:grpSpPr>
          <p:sp>
            <p:nvSpPr>
              <p:cNvPr id="700" name="Freeform: Shape 699">
                <a:extLst>
                  <a:ext uri="{FF2B5EF4-FFF2-40B4-BE49-F238E27FC236}">
                    <a16:creationId xmlns:a16="http://schemas.microsoft.com/office/drawing/2014/main" id="{34D02AE7-1F6A-4C2D-9D6D-6B2E9CB75E1D}"/>
                  </a:ext>
                </a:extLst>
              </p:cNvPr>
              <p:cNvSpPr/>
              <p:nvPr/>
            </p:nvSpPr>
            <p:spPr>
              <a:xfrm>
                <a:off x="6822091" y="2470381"/>
                <a:ext cx="9525" cy="18288"/>
              </a:xfrm>
              <a:custGeom>
                <a:avLst/>
                <a:gdLst>
                  <a:gd name="connsiteX0" fmla="*/ 106 w 9525"/>
                  <a:gd name="connsiteY0" fmla="*/ 67 h 18288"/>
                  <a:gd name="connsiteX1" fmla="*/ 106 w 9525"/>
                  <a:gd name="connsiteY1" fmla="*/ 18355 h 18288"/>
                </a:gdLst>
                <a:ahLst/>
                <a:cxnLst>
                  <a:cxn ang="0">
                    <a:pos x="connsiteX0" y="connsiteY0"/>
                  </a:cxn>
                  <a:cxn ang="0">
                    <a:pos x="connsiteX1" y="connsiteY1"/>
                  </a:cxn>
                </a:cxnLst>
                <a:rect l="l" t="t" r="r" b="b"/>
                <a:pathLst>
                  <a:path w="9525" h="18288">
                    <a:moveTo>
                      <a:pt x="106" y="67"/>
                    </a:moveTo>
                    <a:lnTo>
                      <a:pt x="106" y="183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1" name="Freeform: Shape 700">
                <a:extLst>
                  <a:ext uri="{FF2B5EF4-FFF2-40B4-BE49-F238E27FC236}">
                    <a16:creationId xmlns:a16="http://schemas.microsoft.com/office/drawing/2014/main" id="{25DA5F83-BC3E-469D-A9FE-52F4C635089F}"/>
                  </a:ext>
                </a:extLst>
              </p:cNvPr>
              <p:cNvSpPr/>
              <p:nvPr/>
            </p:nvSpPr>
            <p:spPr>
              <a:xfrm>
                <a:off x="6812947" y="2479525"/>
                <a:ext cx="18288" cy="9525"/>
              </a:xfrm>
              <a:custGeom>
                <a:avLst/>
                <a:gdLst>
                  <a:gd name="connsiteX0" fmla="*/ 18394 w 18288"/>
                  <a:gd name="connsiteY0" fmla="*/ 67 h 9525"/>
                  <a:gd name="connsiteX1" fmla="*/ 106 w 18288"/>
                  <a:gd name="connsiteY1" fmla="*/ 67 h 9525"/>
                </a:gdLst>
                <a:ahLst/>
                <a:cxnLst>
                  <a:cxn ang="0">
                    <a:pos x="connsiteX0" y="connsiteY0"/>
                  </a:cxn>
                  <a:cxn ang="0">
                    <a:pos x="connsiteX1" y="connsiteY1"/>
                  </a:cxn>
                </a:cxnLst>
                <a:rect l="l" t="t" r="r" b="b"/>
                <a:pathLst>
                  <a:path w="18288" h="9525">
                    <a:moveTo>
                      <a:pt x="18394" y="67"/>
                    </a:moveTo>
                    <a:lnTo>
                      <a:pt x="106" y="6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5" name="Graphic 1093">
              <a:extLst>
                <a:ext uri="{FF2B5EF4-FFF2-40B4-BE49-F238E27FC236}">
                  <a16:creationId xmlns:a16="http://schemas.microsoft.com/office/drawing/2014/main" id="{C73636BC-CD43-4879-8A3C-7524843C9F1A}"/>
                </a:ext>
              </a:extLst>
            </p:cNvPr>
            <p:cNvGrpSpPr/>
            <p:nvPr/>
          </p:nvGrpSpPr>
          <p:grpSpPr>
            <a:xfrm>
              <a:off x="6815092" y="2439780"/>
              <a:ext cx="43200" cy="43200"/>
              <a:chOff x="6803898" y="2456760"/>
              <a:chExt cx="18288" cy="18288"/>
            </a:xfrm>
          </p:grpSpPr>
          <p:sp>
            <p:nvSpPr>
              <p:cNvPr id="698" name="Freeform: Shape 697">
                <a:extLst>
                  <a:ext uri="{FF2B5EF4-FFF2-40B4-BE49-F238E27FC236}">
                    <a16:creationId xmlns:a16="http://schemas.microsoft.com/office/drawing/2014/main" id="{88A9527E-A4B9-4D41-B000-275D4BE3B9E8}"/>
                  </a:ext>
                </a:extLst>
              </p:cNvPr>
              <p:cNvSpPr/>
              <p:nvPr/>
            </p:nvSpPr>
            <p:spPr>
              <a:xfrm>
                <a:off x="6813042" y="2456760"/>
                <a:ext cx="9525" cy="18288"/>
              </a:xfrm>
              <a:custGeom>
                <a:avLst/>
                <a:gdLst>
                  <a:gd name="connsiteX0" fmla="*/ 105 w 9525"/>
                  <a:gd name="connsiteY0" fmla="*/ 66 h 18288"/>
                  <a:gd name="connsiteX1" fmla="*/ 105 w 9525"/>
                  <a:gd name="connsiteY1" fmla="*/ 18354 h 18288"/>
                </a:gdLst>
                <a:ahLst/>
                <a:cxnLst>
                  <a:cxn ang="0">
                    <a:pos x="connsiteX0" y="connsiteY0"/>
                  </a:cxn>
                  <a:cxn ang="0">
                    <a:pos x="connsiteX1" y="connsiteY1"/>
                  </a:cxn>
                </a:cxnLst>
                <a:rect l="l" t="t" r="r" b="b"/>
                <a:pathLst>
                  <a:path w="9525" h="18288">
                    <a:moveTo>
                      <a:pt x="105" y="66"/>
                    </a:moveTo>
                    <a:lnTo>
                      <a:pt x="105" y="1835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9" name="Freeform: Shape 698">
                <a:extLst>
                  <a:ext uri="{FF2B5EF4-FFF2-40B4-BE49-F238E27FC236}">
                    <a16:creationId xmlns:a16="http://schemas.microsoft.com/office/drawing/2014/main" id="{EB48418B-51FC-4123-93E4-23E090770682}"/>
                  </a:ext>
                </a:extLst>
              </p:cNvPr>
              <p:cNvSpPr/>
              <p:nvPr/>
            </p:nvSpPr>
            <p:spPr>
              <a:xfrm>
                <a:off x="6803898" y="2465904"/>
                <a:ext cx="18288" cy="9525"/>
              </a:xfrm>
              <a:custGeom>
                <a:avLst/>
                <a:gdLst>
                  <a:gd name="connsiteX0" fmla="*/ 18393 w 18288"/>
                  <a:gd name="connsiteY0" fmla="*/ 66 h 9525"/>
                  <a:gd name="connsiteX1" fmla="*/ 105 w 18288"/>
                  <a:gd name="connsiteY1" fmla="*/ 66 h 9525"/>
                </a:gdLst>
                <a:ahLst/>
                <a:cxnLst>
                  <a:cxn ang="0">
                    <a:pos x="connsiteX0" y="connsiteY0"/>
                  </a:cxn>
                  <a:cxn ang="0">
                    <a:pos x="connsiteX1" y="connsiteY1"/>
                  </a:cxn>
                </a:cxnLst>
                <a:rect l="l" t="t" r="r" b="b"/>
                <a:pathLst>
                  <a:path w="18288" h="9525">
                    <a:moveTo>
                      <a:pt x="18393" y="66"/>
                    </a:moveTo>
                    <a:lnTo>
                      <a:pt x="105" y="6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6" name="Graphic 1093">
              <a:extLst>
                <a:ext uri="{FF2B5EF4-FFF2-40B4-BE49-F238E27FC236}">
                  <a16:creationId xmlns:a16="http://schemas.microsoft.com/office/drawing/2014/main" id="{971E85C5-7CF0-4D3C-B6BC-D8CE409AB94C}"/>
                </a:ext>
              </a:extLst>
            </p:cNvPr>
            <p:cNvGrpSpPr/>
            <p:nvPr/>
          </p:nvGrpSpPr>
          <p:grpSpPr>
            <a:xfrm>
              <a:off x="6805127" y="2423894"/>
              <a:ext cx="43200" cy="43200"/>
              <a:chOff x="6795992" y="2443997"/>
              <a:chExt cx="18288" cy="18288"/>
            </a:xfrm>
          </p:grpSpPr>
          <p:sp>
            <p:nvSpPr>
              <p:cNvPr id="696" name="Freeform: Shape 695">
                <a:extLst>
                  <a:ext uri="{FF2B5EF4-FFF2-40B4-BE49-F238E27FC236}">
                    <a16:creationId xmlns:a16="http://schemas.microsoft.com/office/drawing/2014/main" id="{3049AA28-44E6-462A-A695-6109871ECDCC}"/>
                  </a:ext>
                </a:extLst>
              </p:cNvPr>
              <p:cNvSpPr/>
              <p:nvPr/>
            </p:nvSpPr>
            <p:spPr>
              <a:xfrm>
                <a:off x="6805136" y="2443997"/>
                <a:ext cx="9525" cy="18288"/>
              </a:xfrm>
              <a:custGeom>
                <a:avLst/>
                <a:gdLst>
                  <a:gd name="connsiteX0" fmla="*/ 104 w 9525"/>
                  <a:gd name="connsiteY0" fmla="*/ 64 h 18288"/>
                  <a:gd name="connsiteX1" fmla="*/ 104 w 9525"/>
                  <a:gd name="connsiteY1" fmla="*/ 18352 h 18288"/>
                </a:gdLst>
                <a:ahLst/>
                <a:cxnLst>
                  <a:cxn ang="0">
                    <a:pos x="connsiteX0" y="connsiteY0"/>
                  </a:cxn>
                  <a:cxn ang="0">
                    <a:pos x="connsiteX1" y="connsiteY1"/>
                  </a:cxn>
                </a:cxnLst>
                <a:rect l="l" t="t" r="r" b="b"/>
                <a:pathLst>
                  <a:path w="9525" h="18288">
                    <a:moveTo>
                      <a:pt x="104" y="64"/>
                    </a:moveTo>
                    <a:lnTo>
                      <a:pt x="104" y="183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7" name="Freeform: Shape 696">
                <a:extLst>
                  <a:ext uri="{FF2B5EF4-FFF2-40B4-BE49-F238E27FC236}">
                    <a16:creationId xmlns:a16="http://schemas.microsoft.com/office/drawing/2014/main" id="{87C502C8-20E8-4BE1-B864-5336B0602930}"/>
                  </a:ext>
                </a:extLst>
              </p:cNvPr>
              <p:cNvSpPr/>
              <p:nvPr/>
            </p:nvSpPr>
            <p:spPr>
              <a:xfrm>
                <a:off x="6795992" y="2453141"/>
                <a:ext cx="18288" cy="9525"/>
              </a:xfrm>
              <a:custGeom>
                <a:avLst/>
                <a:gdLst>
                  <a:gd name="connsiteX0" fmla="*/ 18392 w 18288"/>
                  <a:gd name="connsiteY0" fmla="*/ 64 h 9525"/>
                  <a:gd name="connsiteX1" fmla="*/ 104 w 18288"/>
                  <a:gd name="connsiteY1" fmla="*/ 64 h 9525"/>
                </a:gdLst>
                <a:ahLst/>
                <a:cxnLst>
                  <a:cxn ang="0">
                    <a:pos x="connsiteX0" y="connsiteY0"/>
                  </a:cxn>
                  <a:cxn ang="0">
                    <a:pos x="connsiteX1" y="connsiteY1"/>
                  </a:cxn>
                </a:cxnLst>
                <a:rect l="l" t="t" r="r" b="b"/>
                <a:pathLst>
                  <a:path w="18288" h="9525">
                    <a:moveTo>
                      <a:pt x="18392" y="64"/>
                    </a:moveTo>
                    <a:lnTo>
                      <a:pt x="104" y="6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7" name="Graphic 1093">
              <a:extLst>
                <a:ext uri="{FF2B5EF4-FFF2-40B4-BE49-F238E27FC236}">
                  <a16:creationId xmlns:a16="http://schemas.microsoft.com/office/drawing/2014/main" id="{C1DDC10A-744A-4296-B158-7A2DD809F76D}"/>
                </a:ext>
              </a:extLst>
            </p:cNvPr>
            <p:cNvGrpSpPr/>
            <p:nvPr/>
          </p:nvGrpSpPr>
          <p:grpSpPr>
            <a:xfrm>
              <a:off x="6793602" y="2407296"/>
              <a:ext cx="43200" cy="43200"/>
              <a:chOff x="6786848" y="2430662"/>
              <a:chExt cx="18288" cy="18288"/>
            </a:xfrm>
          </p:grpSpPr>
          <p:sp>
            <p:nvSpPr>
              <p:cNvPr id="694" name="Freeform: Shape 693">
                <a:extLst>
                  <a:ext uri="{FF2B5EF4-FFF2-40B4-BE49-F238E27FC236}">
                    <a16:creationId xmlns:a16="http://schemas.microsoft.com/office/drawing/2014/main" id="{0F29FC04-8435-49D9-8981-DE63A660E7E7}"/>
                  </a:ext>
                </a:extLst>
              </p:cNvPr>
              <p:cNvSpPr/>
              <p:nvPr/>
            </p:nvSpPr>
            <p:spPr>
              <a:xfrm>
                <a:off x="6795992" y="2430662"/>
                <a:ext cx="9525" cy="18288"/>
              </a:xfrm>
              <a:custGeom>
                <a:avLst/>
                <a:gdLst>
                  <a:gd name="connsiteX0" fmla="*/ 103 w 9525"/>
                  <a:gd name="connsiteY0" fmla="*/ 63 h 18288"/>
                  <a:gd name="connsiteX1" fmla="*/ 103 w 9525"/>
                  <a:gd name="connsiteY1" fmla="*/ 18351 h 18288"/>
                </a:gdLst>
                <a:ahLst/>
                <a:cxnLst>
                  <a:cxn ang="0">
                    <a:pos x="connsiteX0" y="connsiteY0"/>
                  </a:cxn>
                  <a:cxn ang="0">
                    <a:pos x="connsiteX1" y="connsiteY1"/>
                  </a:cxn>
                </a:cxnLst>
                <a:rect l="l" t="t" r="r" b="b"/>
                <a:pathLst>
                  <a:path w="9525" h="18288">
                    <a:moveTo>
                      <a:pt x="103" y="63"/>
                    </a:moveTo>
                    <a:lnTo>
                      <a:pt x="103" y="1835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5" name="Freeform: Shape 694">
                <a:extLst>
                  <a:ext uri="{FF2B5EF4-FFF2-40B4-BE49-F238E27FC236}">
                    <a16:creationId xmlns:a16="http://schemas.microsoft.com/office/drawing/2014/main" id="{03A51CB0-0C11-4B1A-9357-9E5763407929}"/>
                  </a:ext>
                </a:extLst>
              </p:cNvPr>
              <p:cNvSpPr/>
              <p:nvPr/>
            </p:nvSpPr>
            <p:spPr>
              <a:xfrm>
                <a:off x="6786848" y="2439806"/>
                <a:ext cx="18288" cy="9525"/>
              </a:xfrm>
              <a:custGeom>
                <a:avLst/>
                <a:gdLst>
                  <a:gd name="connsiteX0" fmla="*/ 18391 w 18288"/>
                  <a:gd name="connsiteY0" fmla="*/ 63 h 9525"/>
                  <a:gd name="connsiteX1" fmla="*/ 103 w 18288"/>
                  <a:gd name="connsiteY1" fmla="*/ 63 h 9525"/>
                </a:gdLst>
                <a:ahLst/>
                <a:cxnLst>
                  <a:cxn ang="0">
                    <a:pos x="connsiteX0" y="connsiteY0"/>
                  </a:cxn>
                  <a:cxn ang="0">
                    <a:pos x="connsiteX1" y="connsiteY1"/>
                  </a:cxn>
                </a:cxnLst>
                <a:rect l="l" t="t" r="r" b="b"/>
                <a:pathLst>
                  <a:path w="18288" h="9525">
                    <a:moveTo>
                      <a:pt x="18391" y="63"/>
                    </a:moveTo>
                    <a:lnTo>
                      <a:pt x="103" y="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8" name="Graphic 1093">
              <a:extLst>
                <a:ext uri="{FF2B5EF4-FFF2-40B4-BE49-F238E27FC236}">
                  <a16:creationId xmlns:a16="http://schemas.microsoft.com/office/drawing/2014/main" id="{8D24D01E-95FB-4C5C-8F3D-3D8D2D98551B}"/>
                </a:ext>
              </a:extLst>
            </p:cNvPr>
            <p:cNvGrpSpPr/>
            <p:nvPr/>
          </p:nvGrpSpPr>
          <p:grpSpPr>
            <a:xfrm>
              <a:off x="6646053" y="2393543"/>
              <a:ext cx="43200" cy="43200"/>
              <a:chOff x="6669786" y="2419613"/>
              <a:chExt cx="18288" cy="18288"/>
            </a:xfrm>
          </p:grpSpPr>
          <p:sp>
            <p:nvSpPr>
              <p:cNvPr id="692" name="Freeform: Shape 691">
                <a:extLst>
                  <a:ext uri="{FF2B5EF4-FFF2-40B4-BE49-F238E27FC236}">
                    <a16:creationId xmlns:a16="http://schemas.microsoft.com/office/drawing/2014/main" id="{41991C44-AE00-43FC-8DCD-4F492F2725D7}"/>
                  </a:ext>
                </a:extLst>
              </p:cNvPr>
              <p:cNvSpPr/>
              <p:nvPr/>
            </p:nvSpPr>
            <p:spPr>
              <a:xfrm>
                <a:off x="6678930" y="2419613"/>
                <a:ext cx="9525" cy="18288"/>
              </a:xfrm>
              <a:custGeom>
                <a:avLst/>
                <a:gdLst>
                  <a:gd name="connsiteX0" fmla="*/ 91 w 9525"/>
                  <a:gd name="connsiteY0" fmla="*/ 62 h 18288"/>
                  <a:gd name="connsiteX1" fmla="*/ 91 w 9525"/>
                  <a:gd name="connsiteY1" fmla="*/ 18350 h 18288"/>
                </a:gdLst>
                <a:ahLst/>
                <a:cxnLst>
                  <a:cxn ang="0">
                    <a:pos x="connsiteX0" y="connsiteY0"/>
                  </a:cxn>
                  <a:cxn ang="0">
                    <a:pos x="connsiteX1" y="connsiteY1"/>
                  </a:cxn>
                </a:cxnLst>
                <a:rect l="l" t="t" r="r" b="b"/>
                <a:pathLst>
                  <a:path w="9525" h="18288">
                    <a:moveTo>
                      <a:pt x="91" y="62"/>
                    </a:moveTo>
                    <a:lnTo>
                      <a:pt x="91" y="1835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3" name="Freeform: Shape 692">
                <a:extLst>
                  <a:ext uri="{FF2B5EF4-FFF2-40B4-BE49-F238E27FC236}">
                    <a16:creationId xmlns:a16="http://schemas.microsoft.com/office/drawing/2014/main" id="{E4752662-D49A-4BE1-9CAF-7E8B61D2B36A}"/>
                  </a:ext>
                </a:extLst>
              </p:cNvPr>
              <p:cNvSpPr/>
              <p:nvPr/>
            </p:nvSpPr>
            <p:spPr>
              <a:xfrm>
                <a:off x="6669786" y="2428757"/>
                <a:ext cx="18288" cy="9525"/>
              </a:xfrm>
              <a:custGeom>
                <a:avLst/>
                <a:gdLst>
                  <a:gd name="connsiteX0" fmla="*/ 18379 w 18288"/>
                  <a:gd name="connsiteY0" fmla="*/ 62 h 9525"/>
                  <a:gd name="connsiteX1" fmla="*/ 91 w 18288"/>
                  <a:gd name="connsiteY1" fmla="*/ 62 h 9525"/>
                </a:gdLst>
                <a:ahLst/>
                <a:cxnLst>
                  <a:cxn ang="0">
                    <a:pos x="connsiteX0" y="connsiteY0"/>
                  </a:cxn>
                  <a:cxn ang="0">
                    <a:pos x="connsiteX1" y="connsiteY1"/>
                  </a:cxn>
                </a:cxnLst>
                <a:rect l="l" t="t" r="r" b="b"/>
                <a:pathLst>
                  <a:path w="18288" h="9525">
                    <a:moveTo>
                      <a:pt x="18379" y="62"/>
                    </a:moveTo>
                    <a:lnTo>
                      <a:pt x="91" y="6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9" name="Graphic 1093">
              <a:extLst>
                <a:ext uri="{FF2B5EF4-FFF2-40B4-BE49-F238E27FC236}">
                  <a16:creationId xmlns:a16="http://schemas.microsoft.com/office/drawing/2014/main" id="{B9763696-37B8-408E-AE71-3EBFE5A67C1A}"/>
                </a:ext>
              </a:extLst>
            </p:cNvPr>
            <p:cNvGrpSpPr/>
            <p:nvPr/>
          </p:nvGrpSpPr>
          <p:grpSpPr>
            <a:xfrm>
              <a:off x="6587347" y="2374100"/>
              <a:ext cx="43200" cy="43200"/>
              <a:chOff x="6623209" y="2403992"/>
              <a:chExt cx="18288" cy="18288"/>
            </a:xfrm>
          </p:grpSpPr>
          <p:sp>
            <p:nvSpPr>
              <p:cNvPr id="690" name="Freeform: Shape 689">
                <a:extLst>
                  <a:ext uri="{FF2B5EF4-FFF2-40B4-BE49-F238E27FC236}">
                    <a16:creationId xmlns:a16="http://schemas.microsoft.com/office/drawing/2014/main" id="{3F62CCED-48D4-4EE3-AC68-EC3399BE1D1E}"/>
                  </a:ext>
                </a:extLst>
              </p:cNvPr>
              <p:cNvSpPr/>
              <p:nvPr/>
            </p:nvSpPr>
            <p:spPr>
              <a:xfrm>
                <a:off x="6632353" y="2403992"/>
                <a:ext cx="9525" cy="18288"/>
              </a:xfrm>
              <a:custGeom>
                <a:avLst/>
                <a:gdLst>
                  <a:gd name="connsiteX0" fmla="*/ 86 w 9525"/>
                  <a:gd name="connsiteY0" fmla="*/ 60 h 18288"/>
                  <a:gd name="connsiteX1" fmla="*/ 86 w 9525"/>
                  <a:gd name="connsiteY1" fmla="*/ 18348 h 18288"/>
                </a:gdLst>
                <a:ahLst/>
                <a:cxnLst>
                  <a:cxn ang="0">
                    <a:pos x="connsiteX0" y="connsiteY0"/>
                  </a:cxn>
                  <a:cxn ang="0">
                    <a:pos x="connsiteX1" y="connsiteY1"/>
                  </a:cxn>
                </a:cxnLst>
                <a:rect l="l" t="t" r="r" b="b"/>
                <a:pathLst>
                  <a:path w="9525" h="18288">
                    <a:moveTo>
                      <a:pt x="86" y="60"/>
                    </a:moveTo>
                    <a:lnTo>
                      <a:pt x="86" y="183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1" name="Freeform: Shape 690">
                <a:extLst>
                  <a:ext uri="{FF2B5EF4-FFF2-40B4-BE49-F238E27FC236}">
                    <a16:creationId xmlns:a16="http://schemas.microsoft.com/office/drawing/2014/main" id="{2DDF655E-2A3C-4A31-BE75-0D66FC2BF27E}"/>
                  </a:ext>
                </a:extLst>
              </p:cNvPr>
              <p:cNvSpPr/>
              <p:nvPr/>
            </p:nvSpPr>
            <p:spPr>
              <a:xfrm>
                <a:off x="6623209" y="2413136"/>
                <a:ext cx="18288" cy="9525"/>
              </a:xfrm>
              <a:custGeom>
                <a:avLst/>
                <a:gdLst>
                  <a:gd name="connsiteX0" fmla="*/ 18374 w 18288"/>
                  <a:gd name="connsiteY0" fmla="*/ 60 h 9525"/>
                  <a:gd name="connsiteX1" fmla="*/ 86 w 18288"/>
                  <a:gd name="connsiteY1" fmla="*/ 60 h 9525"/>
                </a:gdLst>
                <a:ahLst/>
                <a:cxnLst>
                  <a:cxn ang="0">
                    <a:pos x="connsiteX0" y="connsiteY0"/>
                  </a:cxn>
                  <a:cxn ang="0">
                    <a:pos x="connsiteX1" y="connsiteY1"/>
                  </a:cxn>
                </a:cxnLst>
                <a:rect l="l" t="t" r="r" b="b"/>
                <a:pathLst>
                  <a:path w="18288" h="9525">
                    <a:moveTo>
                      <a:pt x="18374" y="60"/>
                    </a:moveTo>
                    <a:lnTo>
                      <a:pt x="86" y="6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0" name="Graphic 1093">
              <a:extLst>
                <a:ext uri="{FF2B5EF4-FFF2-40B4-BE49-F238E27FC236}">
                  <a16:creationId xmlns:a16="http://schemas.microsoft.com/office/drawing/2014/main" id="{28E9051B-FC43-4F03-95D2-7FB9A981795E}"/>
                </a:ext>
              </a:extLst>
            </p:cNvPr>
            <p:cNvGrpSpPr/>
            <p:nvPr/>
          </p:nvGrpSpPr>
          <p:grpSpPr>
            <a:xfrm>
              <a:off x="6544366" y="2356554"/>
              <a:ext cx="43200" cy="43200"/>
              <a:chOff x="6589109" y="2389895"/>
              <a:chExt cx="18288" cy="18288"/>
            </a:xfrm>
          </p:grpSpPr>
          <p:sp>
            <p:nvSpPr>
              <p:cNvPr id="688" name="Freeform: Shape 687">
                <a:extLst>
                  <a:ext uri="{FF2B5EF4-FFF2-40B4-BE49-F238E27FC236}">
                    <a16:creationId xmlns:a16="http://schemas.microsoft.com/office/drawing/2014/main" id="{0AC829BA-AD28-42EE-959D-3190C98BE221}"/>
                  </a:ext>
                </a:extLst>
              </p:cNvPr>
              <p:cNvSpPr/>
              <p:nvPr/>
            </p:nvSpPr>
            <p:spPr>
              <a:xfrm>
                <a:off x="6598253" y="2389895"/>
                <a:ext cx="9525" cy="18288"/>
              </a:xfrm>
              <a:custGeom>
                <a:avLst/>
                <a:gdLst>
                  <a:gd name="connsiteX0" fmla="*/ 82 w 9525"/>
                  <a:gd name="connsiteY0" fmla="*/ 59 h 18288"/>
                  <a:gd name="connsiteX1" fmla="*/ 82 w 9525"/>
                  <a:gd name="connsiteY1" fmla="*/ 18347 h 18288"/>
                </a:gdLst>
                <a:ahLst/>
                <a:cxnLst>
                  <a:cxn ang="0">
                    <a:pos x="connsiteX0" y="connsiteY0"/>
                  </a:cxn>
                  <a:cxn ang="0">
                    <a:pos x="connsiteX1" y="connsiteY1"/>
                  </a:cxn>
                </a:cxnLst>
                <a:rect l="l" t="t" r="r" b="b"/>
                <a:pathLst>
                  <a:path w="9525" h="18288">
                    <a:moveTo>
                      <a:pt x="82" y="59"/>
                    </a:moveTo>
                    <a:lnTo>
                      <a:pt x="82" y="1834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9" name="Freeform: Shape 688">
                <a:extLst>
                  <a:ext uri="{FF2B5EF4-FFF2-40B4-BE49-F238E27FC236}">
                    <a16:creationId xmlns:a16="http://schemas.microsoft.com/office/drawing/2014/main" id="{5269C6BD-8421-4036-85A0-6A69886B09E4}"/>
                  </a:ext>
                </a:extLst>
              </p:cNvPr>
              <p:cNvSpPr/>
              <p:nvPr/>
            </p:nvSpPr>
            <p:spPr>
              <a:xfrm>
                <a:off x="6589109" y="2399039"/>
                <a:ext cx="18288" cy="9525"/>
              </a:xfrm>
              <a:custGeom>
                <a:avLst/>
                <a:gdLst>
                  <a:gd name="connsiteX0" fmla="*/ 18370 w 18288"/>
                  <a:gd name="connsiteY0" fmla="*/ 59 h 9525"/>
                  <a:gd name="connsiteX1" fmla="*/ 82 w 18288"/>
                  <a:gd name="connsiteY1" fmla="*/ 59 h 9525"/>
                </a:gdLst>
                <a:ahLst/>
                <a:cxnLst>
                  <a:cxn ang="0">
                    <a:pos x="connsiteX0" y="connsiteY0"/>
                  </a:cxn>
                  <a:cxn ang="0">
                    <a:pos x="connsiteX1" y="connsiteY1"/>
                  </a:cxn>
                </a:cxnLst>
                <a:rect l="l" t="t" r="r" b="b"/>
                <a:pathLst>
                  <a:path w="18288" h="9525">
                    <a:moveTo>
                      <a:pt x="18370" y="59"/>
                    </a:moveTo>
                    <a:lnTo>
                      <a:pt x="82" y="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1" name="Graphic 1093">
              <a:extLst>
                <a:ext uri="{FF2B5EF4-FFF2-40B4-BE49-F238E27FC236}">
                  <a16:creationId xmlns:a16="http://schemas.microsoft.com/office/drawing/2014/main" id="{2199EB51-D97F-438C-A924-027844D57E6D}"/>
                </a:ext>
              </a:extLst>
            </p:cNvPr>
            <p:cNvGrpSpPr/>
            <p:nvPr/>
          </p:nvGrpSpPr>
          <p:grpSpPr>
            <a:xfrm>
              <a:off x="6532841" y="2342563"/>
              <a:ext cx="43200" cy="43200"/>
              <a:chOff x="6579965" y="2378655"/>
              <a:chExt cx="18288" cy="18288"/>
            </a:xfrm>
          </p:grpSpPr>
          <p:sp>
            <p:nvSpPr>
              <p:cNvPr id="686" name="Freeform: Shape 685">
                <a:extLst>
                  <a:ext uri="{FF2B5EF4-FFF2-40B4-BE49-F238E27FC236}">
                    <a16:creationId xmlns:a16="http://schemas.microsoft.com/office/drawing/2014/main" id="{24B8AA67-D043-4F9F-8996-904B1A54EC59}"/>
                  </a:ext>
                </a:extLst>
              </p:cNvPr>
              <p:cNvSpPr/>
              <p:nvPr/>
            </p:nvSpPr>
            <p:spPr>
              <a:xfrm>
                <a:off x="6589109" y="2378655"/>
                <a:ext cx="9525" cy="18288"/>
              </a:xfrm>
              <a:custGeom>
                <a:avLst/>
                <a:gdLst>
                  <a:gd name="connsiteX0" fmla="*/ 81 w 9525"/>
                  <a:gd name="connsiteY0" fmla="*/ 57 h 18288"/>
                  <a:gd name="connsiteX1" fmla="*/ 81 w 9525"/>
                  <a:gd name="connsiteY1" fmla="*/ 18345 h 18288"/>
                </a:gdLst>
                <a:ahLst/>
                <a:cxnLst>
                  <a:cxn ang="0">
                    <a:pos x="connsiteX0" y="connsiteY0"/>
                  </a:cxn>
                  <a:cxn ang="0">
                    <a:pos x="connsiteX1" y="connsiteY1"/>
                  </a:cxn>
                </a:cxnLst>
                <a:rect l="l" t="t" r="r" b="b"/>
                <a:pathLst>
                  <a:path w="9525" h="18288">
                    <a:moveTo>
                      <a:pt x="81" y="57"/>
                    </a:moveTo>
                    <a:lnTo>
                      <a:pt x="81" y="183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7" name="Freeform: Shape 686">
                <a:extLst>
                  <a:ext uri="{FF2B5EF4-FFF2-40B4-BE49-F238E27FC236}">
                    <a16:creationId xmlns:a16="http://schemas.microsoft.com/office/drawing/2014/main" id="{EB9248D2-084B-4E2A-B7D8-51CE130B180B}"/>
                  </a:ext>
                </a:extLst>
              </p:cNvPr>
              <p:cNvSpPr/>
              <p:nvPr/>
            </p:nvSpPr>
            <p:spPr>
              <a:xfrm>
                <a:off x="6579965" y="2387799"/>
                <a:ext cx="18288" cy="9525"/>
              </a:xfrm>
              <a:custGeom>
                <a:avLst/>
                <a:gdLst>
                  <a:gd name="connsiteX0" fmla="*/ 18369 w 18288"/>
                  <a:gd name="connsiteY0" fmla="*/ 57 h 9525"/>
                  <a:gd name="connsiteX1" fmla="*/ 81 w 18288"/>
                  <a:gd name="connsiteY1" fmla="*/ 57 h 9525"/>
                </a:gdLst>
                <a:ahLst/>
                <a:cxnLst>
                  <a:cxn ang="0">
                    <a:pos x="connsiteX0" y="connsiteY0"/>
                  </a:cxn>
                  <a:cxn ang="0">
                    <a:pos x="connsiteX1" y="connsiteY1"/>
                  </a:cxn>
                </a:cxnLst>
                <a:rect l="l" t="t" r="r" b="b"/>
                <a:pathLst>
                  <a:path w="18288" h="9525">
                    <a:moveTo>
                      <a:pt x="18369" y="57"/>
                    </a:moveTo>
                    <a:lnTo>
                      <a:pt x="81" y="5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2" name="Graphic 1093">
              <a:extLst>
                <a:ext uri="{FF2B5EF4-FFF2-40B4-BE49-F238E27FC236}">
                  <a16:creationId xmlns:a16="http://schemas.microsoft.com/office/drawing/2014/main" id="{D95B1C28-E877-47FE-BBCA-D729FB695F2A}"/>
                </a:ext>
              </a:extLst>
            </p:cNvPr>
            <p:cNvGrpSpPr/>
            <p:nvPr/>
          </p:nvGrpSpPr>
          <p:grpSpPr>
            <a:xfrm>
              <a:off x="6508110" y="2326559"/>
              <a:ext cx="43200" cy="43200"/>
              <a:chOff x="6560344" y="2365797"/>
              <a:chExt cx="18288" cy="18288"/>
            </a:xfrm>
          </p:grpSpPr>
          <p:sp>
            <p:nvSpPr>
              <p:cNvPr id="684" name="Freeform: Shape 683">
                <a:extLst>
                  <a:ext uri="{FF2B5EF4-FFF2-40B4-BE49-F238E27FC236}">
                    <a16:creationId xmlns:a16="http://schemas.microsoft.com/office/drawing/2014/main" id="{948097FA-D237-4163-B4F8-314C9F4C40EE}"/>
                  </a:ext>
                </a:extLst>
              </p:cNvPr>
              <p:cNvSpPr/>
              <p:nvPr/>
            </p:nvSpPr>
            <p:spPr>
              <a:xfrm>
                <a:off x="6569488" y="2365797"/>
                <a:ext cx="9525" cy="18288"/>
              </a:xfrm>
              <a:custGeom>
                <a:avLst/>
                <a:gdLst>
                  <a:gd name="connsiteX0" fmla="*/ 79 w 9525"/>
                  <a:gd name="connsiteY0" fmla="*/ 56 h 18288"/>
                  <a:gd name="connsiteX1" fmla="*/ 79 w 9525"/>
                  <a:gd name="connsiteY1" fmla="*/ 18344 h 18288"/>
                </a:gdLst>
                <a:ahLst/>
                <a:cxnLst>
                  <a:cxn ang="0">
                    <a:pos x="connsiteX0" y="connsiteY0"/>
                  </a:cxn>
                  <a:cxn ang="0">
                    <a:pos x="connsiteX1" y="connsiteY1"/>
                  </a:cxn>
                </a:cxnLst>
                <a:rect l="l" t="t" r="r" b="b"/>
                <a:pathLst>
                  <a:path w="9525" h="18288">
                    <a:moveTo>
                      <a:pt x="79" y="56"/>
                    </a:moveTo>
                    <a:lnTo>
                      <a:pt x="79" y="1834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5" name="Freeform: Shape 684">
                <a:extLst>
                  <a:ext uri="{FF2B5EF4-FFF2-40B4-BE49-F238E27FC236}">
                    <a16:creationId xmlns:a16="http://schemas.microsoft.com/office/drawing/2014/main" id="{A42849A6-C663-483F-8681-A7D0B7D7E75E}"/>
                  </a:ext>
                </a:extLst>
              </p:cNvPr>
              <p:cNvSpPr/>
              <p:nvPr/>
            </p:nvSpPr>
            <p:spPr>
              <a:xfrm>
                <a:off x="6560344" y="2374941"/>
                <a:ext cx="18288" cy="9525"/>
              </a:xfrm>
              <a:custGeom>
                <a:avLst/>
                <a:gdLst>
                  <a:gd name="connsiteX0" fmla="*/ 18367 w 18288"/>
                  <a:gd name="connsiteY0" fmla="*/ 56 h 9525"/>
                  <a:gd name="connsiteX1" fmla="*/ 79 w 18288"/>
                  <a:gd name="connsiteY1" fmla="*/ 56 h 9525"/>
                </a:gdLst>
                <a:ahLst/>
                <a:cxnLst>
                  <a:cxn ang="0">
                    <a:pos x="connsiteX0" y="connsiteY0"/>
                  </a:cxn>
                  <a:cxn ang="0">
                    <a:pos x="connsiteX1" y="connsiteY1"/>
                  </a:cxn>
                </a:cxnLst>
                <a:rect l="l" t="t" r="r" b="b"/>
                <a:pathLst>
                  <a:path w="18288" h="9525">
                    <a:moveTo>
                      <a:pt x="18367" y="56"/>
                    </a:moveTo>
                    <a:lnTo>
                      <a:pt x="79"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3" name="Graphic 1093">
              <a:extLst>
                <a:ext uri="{FF2B5EF4-FFF2-40B4-BE49-F238E27FC236}">
                  <a16:creationId xmlns:a16="http://schemas.microsoft.com/office/drawing/2014/main" id="{185AABC6-2F59-44CC-9945-C0638C623E50}"/>
                </a:ext>
              </a:extLst>
            </p:cNvPr>
            <p:cNvGrpSpPr/>
            <p:nvPr/>
          </p:nvGrpSpPr>
          <p:grpSpPr>
            <a:xfrm>
              <a:off x="6501747" y="2309961"/>
              <a:ext cx="43200" cy="43200"/>
              <a:chOff x="6555296" y="2352462"/>
              <a:chExt cx="18288" cy="18288"/>
            </a:xfrm>
          </p:grpSpPr>
          <p:sp>
            <p:nvSpPr>
              <p:cNvPr id="682" name="Freeform: Shape 681">
                <a:extLst>
                  <a:ext uri="{FF2B5EF4-FFF2-40B4-BE49-F238E27FC236}">
                    <a16:creationId xmlns:a16="http://schemas.microsoft.com/office/drawing/2014/main" id="{B7C9BCF7-349C-4AB8-9450-41D41AC4BD6C}"/>
                  </a:ext>
                </a:extLst>
              </p:cNvPr>
              <p:cNvSpPr/>
              <p:nvPr/>
            </p:nvSpPr>
            <p:spPr>
              <a:xfrm>
                <a:off x="6564440" y="2352462"/>
                <a:ext cx="9525" cy="18288"/>
              </a:xfrm>
              <a:custGeom>
                <a:avLst/>
                <a:gdLst>
                  <a:gd name="connsiteX0" fmla="*/ 79 w 9525"/>
                  <a:gd name="connsiteY0" fmla="*/ 55 h 18288"/>
                  <a:gd name="connsiteX1" fmla="*/ 79 w 9525"/>
                  <a:gd name="connsiteY1" fmla="*/ 18343 h 18288"/>
                </a:gdLst>
                <a:ahLst/>
                <a:cxnLst>
                  <a:cxn ang="0">
                    <a:pos x="connsiteX0" y="connsiteY0"/>
                  </a:cxn>
                  <a:cxn ang="0">
                    <a:pos x="connsiteX1" y="connsiteY1"/>
                  </a:cxn>
                </a:cxnLst>
                <a:rect l="l" t="t" r="r" b="b"/>
                <a:pathLst>
                  <a:path w="9525" h="18288">
                    <a:moveTo>
                      <a:pt x="79" y="55"/>
                    </a:moveTo>
                    <a:lnTo>
                      <a:pt x="79" y="1834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3" name="Freeform: Shape 682">
                <a:extLst>
                  <a:ext uri="{FF2B5EF4-FFF2-40B4-BE49-F238E27FC236}">
                    <a16:creationId xmlns:a16="http://schemas.microsoft.com/office/drawing/2014/main" id="{681E2B95-1EED-4520-B6E5-C5CE4712C798}"/>
                  </a:ext>
                </a:extLst>
              </p:cNvPr>
              <p:cNvSpPr/>
              <p:nvPr/>
            </p:nvSpPr>
            <p:spPr>
              <a:xfrm>
                <a:off x="6555296" y="2361606"/>
                <a:ext cx="18288" cy="9525"/>
              </a:xfrm>
              <a:custGeom>
                <a:avLst/>
                <a:gdLst>
                  <a:gd name="connsiteX0" fmla="*/ 18367 w 18288"/>
                  <a:gd name="connsiteY0" fmla="*/ 55 h 9525"/>
                  <a:gd name="connsiteX1" fmla="*/ 79 w 18288"/>
                  <a:gd name="connsiteY1" fmla="*/ 55 h 9525"/>
                </a:gdLst>
                <a:ahLst/>
                <a:cxnLst>
                  <a:cxn ang="0">
                    <a:pos x="connsiteX0" y="connsiteY0"/>
                  </a:cxn>
                  <a:cxn ang="0">
                    <a:pos x="connsiteX1" y="connsiteY1"/>
                  </a:cxn>
                </a:cxnLst>
                <a:rect l="l" t="t" r="r" b="b"/>
                <a:pathLst>
                  <a:path w="18288" h="9525">
                    <a:moveTo>
                      <a:pt x="18367" y="55"/>
                    </a:moveTo>
                    <a:lnTo>
                      <a:pt x="79" y="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4" name="Graphic 1093">
              <a:extLst>
                <a:ext uri="{FF2B5EF4-FFF2-40B4-BE49-F238E27FC236}">
                  <a16:creationId xmlns:a16="http://schemas.microsoft.com/office/drawing/2014/main" id="{6BCE38EC-5D1F-4562-86CA-6858094AC688}"/>
                </a:ext>
              </a:extLst>
            </p:cNvPr>
            <p:cNvGrpSpPr/>
            <p:nvPr/>
          </p:nvGrpSpPr>
          <p:grpSpPr>
            <a:xfrm>
              <a:off x="6499586" y="2294312"/>
              <a:ext cx="43200" cy="43200"/>
              <a:chOff x="6553581" y="2339889"/>
              <a:chExt cx="18288" cy="18288"/>
            </a:xfrm>
          </p:grpSpPr>
          <p:sp>
            <p:nvSpPr>
              <p:cNvPr id="680" name="Freeform: Shape 679">
                <a:extLst>
                  <a:ext uri="{FF2B5EF4-FFF2-40B4-BE49-F238E27FC236}">
                    <a16:creationId xmlns:a16="http://schemas.microsoft.com/office/drawing/2014/main" id="{AF9C9238-53EF-4A53-834F-8AF0A7960A8C}"/>
                  </a:ext>
                </a:extLst>
              </p:cNvPr>
              <p:cNvSpPr/>
              <p:nvPr/>
            </p:nvSpPr>
            <p:spPr>
              <a:xfrm>
                <a:off x="6562725" y="2339889"/>
                <a:ext cx="9525" cy="18288"/>
              </a:xfrm>
              <a:custGeom>
                <a:avLst/>
                <a:gdLst>
                  <a:gd name="connsiteX0" fmla="*/ 79 w 9525"/>
                  <a:gd name="connsiteY0" fmla="*/ 53 h 18288"/>
                  <a:gd name="connsiteX1" fmla="*/ 79 w 9525"/>
                  <a:gd name="connsiteY1" fmla="*/ 18341 h 18288"/>
                </a:gdLst>
                <a:ahLst/>
                <a:cxnLst>
                  <a:cxn ang="0">
                    <a:pos x="connsiteX0" y="connsiteY0"/>
                  </a:cxn>
                  <a:cxn ang="0">
                    <a:pos x="connsiteX1" y="connsiteY1"/>
                  </a:cxn>
                </a:cxnLst>
                <a:rect l="l" t="t" r="r" b="b"/>
                <a:pathLst>
                  <a:path w="9525" h="18288">
                    <a:moveTo>
                      <a:pt x="79" y="53"/>
                    </a:moveTo>
                    <a:lnTo>
                      <a:pt x="79" y="183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1" name="Freeform: Shape 680">
                <a:extLst>
                  <a:ext uri="{FF2B5EF4-FFF2-40B4-BE49-F238E27FC236}">
                    <a16:creationId xmlns:a16="http://schemas.microsoft.com/office/drawing/2014/main" id="{0C2E8C9D-7A90-4F0F-9219-74F89546CCAD}"/>
                  </a:ext>
                </a:extLst>
              </p:cNvPr>
              <p:cNvSpPr/>
              <p:nvPr/>
            </p:nvSpPr>
            <p:spPr>
              <a:xfrm>
                <a:off x="6553581" y="2349033"/>
                <a:ext cx="18288" cy="9525"/>
              </a:xfrm>
              <a:custGeom>
                <a:avLst/>
                <a:gdLst>
                  <a:gd name="connsiteX0" fmla="*/ 18367 w 18288"/>
                  <a:gd name="connsiteY0" fmla="*/ 53 h 9525"/>
                  <a:gd name="connsiteX1" fmla="*/ 79 w 18288"/>
                  <a:gd name="connsiteY1" fmla="*/ 53 h 9525"/>
                </a:gdLst>
                <a:ahLst/>
                <a:cxnLst>
                  <a:cxn ang="0">
                    <a:pos x="connsiteX0" y="connsiteY0"/>
                  </a:cxn>
                  <a:cxn ang="0">
                    <a:pos x="connsiteX1" y="connsiteY1"/>
                  </a:cxn>
                </a:cxnLst>
                <a:rect l="l" t="t" r="r" b="b"/>
                <a:pathLst>
                  <a:path w="18288" h="9525">
                    <a:moveTo>
                      <a:pt x="18367" y="53"/>
                    </a:moveTo>
                    <a:lnTo>
                      <a:pt x="79" y="5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5" name="Graphic 1093">
              <a:extLst>
                <a:ext uri="{FF2B5EF4-FFF2-40B4-BE49-F238E27FC236}">
                  <a16:creationId xmlns:a16="http://schemas.microsoft.com/office/drawing/2014/main" id="{5CBD0193-8020-4CF2-B239-D6BE90704C4B}"/>
                </a:ext>
              </a:extLst>
            </p:cNvPr>
            <p:cNvGrpSpPr/>
            <p:nvPr/>
          </p:nvGrpSpPr>
          <p:grpSpPr>
            <a:xfrm>
              <a:off x="6475094" y="2277120"/>
              <a:ext cx="43200" cy="43200"/>
              <a:chOff x="6534150" y="2326077"/>
              <a:chExt cx="18288" cy="18288"/>
            </a:xfrm>
          </p:grpSpPr>
          <p:sp>
            <p:nvSpPr>
              <p:cNvPr id="678" name="Freeform: Shape 677">
                <a:extLst>
                  <a:ext uri="{FF2B5EF4-FFF2-40B4-BE49-F238E27FC236}">
                    <a16:creationId xmlns:a16="http://schemas.microsoft.com/office/drawing/2014/main" id="{4DBCF28C-1635-4BB0-A8D0-958AAD6137DC}"/>
                  </a:ext>
                </a:extLst>
              </p:cNvPr>
              <p:cNvSpPr/>
              <p:nvPr/>
            </p:nvSpPr>
            <p:spPr>
              <a:xfrm>
                <a:off x="6543294" y="2326077"/>
                <a:ext cx="9525" cy="18288"/>
              </a:xfrm>
              <a:custGeom>
                <a:avLst/>
                <a:gdLst>
                  <a:gd name="connsiteX0" fmla="*/ 77 w 9525"/>
                  <a:gd name="connsiteY0" fmla="*/ 52 h 18288"/>
                  <a:gd name="connsiteX1" fmla="*/ 77 w 9525"/>
                  <a:gd name="connsiteY1" fmla="*/ 18340 h 18288"/>
                </a:gdLst>
                <a:ahLst/>
                <a:cxnLst>
                  <a:cxn ang="0">
                    <a:pos x="connsiteX0" y="connsiteY0"/>
                  </a:cxn>
                  <a:cxn ang="0">
                    <a:pos x="connsiteX1" y="connsiteY1"/>
                  </a:cxn>
                </a:cxnLst>
                <a:rect l="l" t="t" r="r" b="b"/>
                <a:pathLst>
                  <a:path w="9525" h="18288">
                    <a:moveTo>
                      <a:pt x="77" y="52"/>
                    </a:moveTo>
                    <a:lnTo>
                      <a:pt x="77" y="1834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9" name="Freeform: Shape 678">
                <a:extLst>
                  <a:ext uri="{FF2B5EF4-FFF2-40B4-BE49-F238E27FC236}">
                    <a16:creationId xmlns:a16="http://schemas.microsoft.com/office/drawing/2014/main" id="{1909CF48-0723-40A5-8BC0-C660090783D3}"/>
                  </a:ext>
                </a:extLst>
              </p:cNvPr>
              <p:cNvSpPr/>
              <p:nvPr/>
            </p:nvSpPr>
            <p:spPr>
              <a:xfrm>
                <a:off x="6534150" y="2335221"/>
                <a:ext cx="18288" cy="9525"/>
              </a:xfrm>
              <a:custGeom>
                <a:avLst/>
                <a:gdLst>
                  <a:gd name="connsiteX0" fmla="*/ 18365 w 18288"/>
                  <a:gd name="connsiteY0" fmla="*/ 52 h 9525"/>
                  <a:gd name="connsiteX1" fmla="*/ 77 w 18288"/>
                  <a:gd name="connsiteY1" fmla="*/ 52 h 9525"/>
                </a:gdLst>
                <a:ahLst/>
                <a:cxnLst>
                  <a:cxn ang="0">
                    <a:pos x="connsiteX0" y="connsiteY0"/>
                  </a:cxn>
                  <a:cxn ang="0">
                    <a:pos x="connsiteX1" y="connsiteY1"/>
                  </a:cxn>
                </a:cxnLst>
                <a:rect l="l" t="t" r="r" b="b"/>
                <a:pathLst>
                  <a:path w="18288" h="9525">
                    <a:moveTo>
                      <a:pt x="18365" y="52"/>
                    </a:moveTo>
                    <a:lnTo>
                      <a:pt x="77" y="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6" name="Graphic 1093">
              <a:extLst>
                <a:ext uri="{FF2B5EF4-FFF2-40B4-BE49-F238E27FC236}">
                  <a16:creationId xmlns:a16="http://schemas.microsoft.com/office/drawing/2014/main" id="{778385CD-DED5-4044-9440-121309E00CA1}"/>
                </a:ext>
              </a:extLst>
            </p:cNvPr>
            <p:cNvGrpSpPr/>
            <p:nvPr/>
          </p:nvGrpSpPr>
          <p:grpSpPr>
            <a:xfrm>
              <a:off x="6436796" y="2259930"/>
              <a:ext cx="43200" cy="43200"/>
              <a:chOff x="6503765" y="2312266"/>
              <a:chExt cx="18288" cy="18288"/>
            </a:xfrm>
          </p:grpSpPr>
          <p:sp>
            <p:nvSpPr>
              <p:cNvPr id="676" name="Freeform: Shape 675">
                <a:extLst>
                  <a:ext uri="{FF2B5EF4-FFF2-40B4-BE49-F238E27FC236}">
                    <a16:creationId xmlns:a16="http://schemas.microsoft.com/office/drawing/2014/main" id="{38A8E840-A99F-433F-A5E0-257FEFA26F12}"/>
                  </a:ext>
                </a:extLst>
              </p:cNvPr>
              <p:cNvSpPr/>
              <p:nvPr/>
            </p:nvSpPr>
            <p:spPr>
              <a:xfrm>
                <a:off x="6512909" y="2312266"/>
                <a:ext cx="9525" cy="18288"/>
              </a:xfrm>
              <a:custGeom>
                <a:avLst/>
                <a:gdLst>
                  <a:gd name="connsiteX0" fmla="*/ 73 w 9525"/>
                  <a:gd name="connsiteY0" fmla="*/ 50 h 18288"/>
                  <a:gd name="connsiteX1" fmla="*/ 73 w 9525"/>
                  <a:gd name="connsiteY1" fmla="*/ 18338 h 18288"/>
                </a:gdLst>
                <a:ahLst/>
                <a:cxnLst>
                  <a:cxn ang="0">
                    <a:pos x="connsiteX0" y="connsiteY0"/>
                  </a:cxn>
                  <a:cxn ang="0">
                    <a:pos x="connsiteX1" y="connsiteY1"/>
                  </a:cxn>
                </a:cxnLst>
                <a:rect l="l" t="t" r="r" b="b"/>
                <a:pathLst>
                  <a:path w="9525" h="18288">
                    <a:moveTo>
                      <a:pt x="73" y="50"/>
                    </a:moveTo>
                    <a:lnTo>
                      <a:pt x="73" y="183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7" name="Freeform: Shape 676">
                <a:extLst>
                  <a:ext uri="{FF2B5EF4-FFF2-40B4-BE49-F238E27FC236}">
                    <a16:creationId xmlns:a16="http://schemas.microsoft.com/office/drawing/2014/main" id="{B7FCEF26-4B46-4564-A0A9-60B5400CB5D8}"/>
                  </a:ext>
                </a:extLst>
              </p:cNvPr>
              <p:cNvSpPr/>
              <p:nvPr/>
            </p:nvSpPr>
            <p:spPr>
              <a:xfrm>
                <a:off x="6503765" y="2321410"/>
                <a:ext cx="18288" cy="9525"/>
              </a:xfrm>
              <a:custGeom>
                <a:avLst/>
                <a:gdLst>
                  <a:gd name="connsiteX0" fmla="*/ 18361 w 18288"/>
                  <a:gd name="connsiteY0" fmla="*/ 50 h 9525"/>
                  <a:gd name="connsiteX1" fmla="*/ 73 w 18288"/>
                  <a:gd name="connsiteY1" fmla="*/ 50 h 9525"/>
                </a:gdLst>
                <a:ahLst/>
                <a:cxnLst>
                  <a:cxn ang="0">
                    <a:pos x="connsiteX0" y="connsiteY0"/>
                  </a:cxn>
                  <a:cxn ang="0">
                    <a:pos x="connsiteX1" y="connsiteY1"/>
                  </a:cxn>
                </a:cxnLst>
                <a:rect l="l" t="t" r="r" b="b"/>
                <a:pathLst>
                  <a:path w="18288" h="9525">
                    <a:moveTo>
                      <a:pt x="18361" y="50"/>
                    </a:moveTo>
                    <a:lnTo>
                      <a:pt x="73" y="5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7" name="Graphic 1093">
              <a:extLst>
                <a:ext uri="{FF2B5EF4-FFF2-40B4-BE49-F238E27FC236}">
                  <a16:creationId xmlns:a16="http://schemas.microsoft.com/office/drawing/2014/main" id="{3B2A43E7-FE58-4977-94CB-F24126CBC7A4}"/>
                </a:ext>
              </a:extLst>
            </p:cNvPr>
            <p:cNvGrpSpPr/>
            <p:nvPr/>
          </p:nvGrpSpPr>
          <p:grpSpPr>
            <a:xfrm>
              <a:off x="6421550" y="2242384"/>
              <a:ext cx="43200" cy="43200"/>
              <a:chOff x="6491669" y="2298169"/>
              <a:chExt cx="18288" cy="18288"/>
            </a:xfrm>
          </p:grpSpPr>
          <p:sp>
            <p:nvSpPr>
              <p:cNvPr id="674" name="Freeform: Shape 673">
                <a:extLst>
                  <a:ext uri="{FF2B5EF4-FFF2-40B4-BE49-F238E27FC236}">
                    <a16:creationId xmlns:a16="http://schemas.microsoft.com/office/drawing/2014/main" id="{D4BB66A1-91F4-407E-8856-FF81B1CE0177}"/>
                  </a:ext>
                </a:extLst>
              </p:cNvPr>
              <p:cNvSpPr/>
              <p:nvPr/>
            </p:nvSpPr>
            <p:spPr>
              <a:xfrm>
                <a:off x="6500813" y="2298169"/>
                <a:ext cx="9525" cy="18288"/>
              </a:xfrm>
              <a:custGeom>
                <a:avLst/>
                <a:gdLst>
                  <a:gd name="connsiteX0" fmla="*/ 72 w 9525"/>
                  <a:gd name="connsiteY0" fmla="*/ 49 h 18288"/>
                  <a:gd name="connsiteX1" fmla="*/ 72 w 9525"/>
                  <a:gd name="connsiteY1" fmla="*/ 18337 h 18288"/>
                </a:gdLst>
                <a:ahLst/>
                <a:cxnLst>
                  <a:cxn ang="0">
                    <a:pos x="connsiteX0" y="connsiteY0"/>
                  </a:cxn>
                  <a:cxn ang="0">
                    <a:pos x="connsiteX1" y="connsiteY1"/>
                  </a:cxn>
                </a:cxnLst>
                <a:rect l="l" t="t" r="r" b="b"/>
                <a:pathLst>
                  <a:path w="9525" h="18288">
                    <a:moveTo>
                      <a:pt x="72" y="49"/>
                    </a:moveTo>
                    <a:lnTo>
                      <a:pt x="72" y="183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5" name="Freeform: Shape 674">
                <a:extLst>
                  <a:ext uri="{FF2B5EF4-FFF2-40B4-BE49-F238E27FC236}">
                    <a16:creationId xmlns:a16="http://schemas.microsoft.com/office/drawing/2014/main" id="{73F8940E-CED1-4621-B9FD-2D5B4D04A9FC}"/>
                  </a:ext>
                </a:extLst>
              </p:cNvPr>
              <p:cNvSpPr/>
              <p:nvPr/>
            </p:nvSpPr>
            <p:spPr>
              <a:xfrm>
                <a:off x="6491669" y="2307313"/>
                <a:ext cx="18288" cy="9525"/>
              </a:xfrm>
              <a:custGeom>
                <a:avLst/>
                <a:gdLst>
                  <a:gd name="connsiteX0" fmla="*/ 18360 w 18288"/>
                  <a:gd name="connsiteY0" fmla="*/ 49 h 9525"/>
                  <a:gd name="connsiteX1" fmla="*/ 72 w 18288"/>
                  <a:gd name="connsiteY1" fmla="*/ 49 h 9525"/>
                </a:gdLst>
                <a:ahLst/>
                <a:cxnLst>
                  <a:cxn ang="0">
                    <a:pos x="connsiteX0" y="connsiteY0"/>
                  </a:cxn>
                  <a:cxn ang="0">
                    <a:pos x="connsiteX1" y="connsiteY1"/>
                  </a:cxn>
                </a:cxnLst>
                <a:rect l="l" t="t" r="r" b="b"/>
                <a:pathLst>
                  <a:path w="18288" h="9525">
                    <a:moveTo>
                      <a:pt x="18360" y="49"/>
                    </a:moveTo>
                    <a:lnTo>
                      <a:pt x="72" y="4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8" name="Graphic 1093">
              <a:extLst>
                <a:ext uri="{FF2B5EF4-FFF2-40B4-BE49-F238E27FC236}">
                  <a16:creationId xmlns:a16="http://schemas.microsoft.com/office/drawing/2014/main" id="{DD383C21-EA1A-478A-8A50-AA4691466CF9}"/>
                </a:ext>
              </a:extLst>
            </p:cNvPr>
            <p:cNvGrpSpPr/>
            <p:nvPr/>
          </p:nvGrpSpPr>
          <p:grpSpPr>
            <a:xfrm>
              <a:off x="6395258" y="2227446"/>
              <a:ext cx="43200" cy="43200"/>
              <a:chOff x="6470809" y="2286168"/>
              <a:chExt cx="18288" cy="18288"/>
            </a:xfrm>
          </p:grpSpPr>
          <p:sp>
            <p:nvSpPr>
              <p:cNvPr id="672" name="Freeform: Shape 671">
                <a:extLst>
                  <a:ext uri="{FF2B5EF4-FFF2-40B4-BE49-F238E27FC236}">
                    <a16:creationId xmlns:a16="http://schemas.microsoft.com/office/drawing/2014/main" id="{30E223C0-2C28-434C-BF49-0C61B62C12B4}"/>
                  </a:ext>
                </a:extLst>
              </p:cNvPr>
              <p:cNvSpPr/>
              <p:nvPr/>
            </p:nvSpPr>
            <p:spPr>
              <a:xfrm>
                <a:off x="6479953" y="2286168"/>
                <a:ext cx="9525" cy="18288"/>
              </a:xfrm>
              <a:custGeom>
                <a:avLst/>
                <a:gdLst>
                  <a:gd name="connsiteX0" fmla="*/ 70 w 9525"/>
                  <a:gd name="connsiteY0" fmla="*/ 48 h 18288"/>
                  <a:gd name="connsiteX1" fmla="*/ 70 w 9525"/>
                  <a:gd name="connsiteY1" fmla="*/ 18336 h 18288"/>
                </a:gdLst>
                <a:ahLst/>
                <a:cxnLst>
                  <a:cxn ang="0">
                    <a:pos x="connsiteX0" y="connsiteY0"/>
                  </a:cxn>
                  <a:cxn ang="0">
                    <a:pos x="connsiteX1" y="connsiteY1"/>
                  </a:cxn>
                </a:cxnLst>
                <a:rect l="l" t="t" r="r" b="b"/>
                <a:pathLst>
                  <a:path w="9525" h="18288">
                    <a:moveTo>
                      <a:pt x="70" y="48"/>
                    </a:moveTo>
                    <a:lnTo>
                      <a:pt x="70" y="1833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3" name="Freeform: Shape 672">
                <a:extLst>
                  <a:ext uri="{FF2B5EF4-FFF2-40B4-BE49-F238E27FC236}">
                    <a16:creationId xmlns:a16="http://schemas.microsoft.com/office/drawing/2014/main" id="{35965946-7538-40B6-9745-FD64E8ACD1C2}"/>
                  </a:ext>
                </a:extLst>
              </p:cNvPr>
              <p:cNvSpPr/>
              <p:nvPr/>
            </p:nvSpPr>
            <p:spPr>
              <a:xfrm>
                <a:off x="6470809" y="2295312"/>
                <a:ext cx="18288" cy="9525"/>
              </a:xfrm>
              <a:custGeom>
                <a:avLst/>
                <a:gdLst>
                  <a:gd name="connsiteX0" fmla="*/ 18358 w 18288"/>
                  <a:gd name="connsiteY0" fmla="*/ 48 h 9525"/>
                  <a:gd name="connsiteX1" fmla="*/ 70 w 18288"/>
                  <a:gd name="connsiteY1" fmla="*/ 48 h 9525"/>
                </a:gdLst>
                <a:ahLst/>
                <a:cxnLst>
                  <a:cxn ang="0">
                    <a:pos x="connsiteX0" y="connsiteY0"/>
                  </a:cxn>
                  <a:cxn ang="0">
                    <a:pos x="connsiteX1" y="connsiteY1"/>
                  </a:cxn>
                </a:cxnLst>
                <a:rect l="l" t="t" r="r" b="b"/>
                <a:pathLst>
                  <a:path w="18288" h="9525">
                    <a:moveTo>
                      <a:pt x="18358" y="48"/>
                    </a:moveTo>
                    <a:lnTo>
                      <a:pt x="70" y="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9" name="Graphic 1093">
              <a:extLst>
                <a:ext uri="{FF2B5EF4-FFF2-40B4-BE49-F238E27FC236}">
                  <a16:creationId xmlns:a16="http://schemas.microsoft.com/office/drawing/2014/main" id="{8304EC6C-CEE0-4B5A-AE41-EEBE9639D2C1}"/>
                </a:ext>
              </a:extLst>
            </p:cNvPr>
            <p:cNvGrpSpPr/>
            <p:nvPr/>
          </p:nvGrpSpPr>
          <p:grpSpPr>
            <a:xfrm>
              <a:off x="6325025" y="2210136"/>
              <a:ext cx="43200" cy="43200"/>
              <a:chOff x="6415088" y="2272261"/>
              <a:chExt cx="18288" cy="18288"/>
            </a:xfrm>
          </p:grpSpPr>
          <p:sp>
            <p:nvSpPr>
              <p:cNvPr id="670" name="Freeform: Shape 669">
                <a:extLst>
                  <a:ext uri="{FF2B5EF4-FFF2-40B4-BE49-F238E27FC236}">
                    <a16:creationId xmlns:a16="http://schemas.microsoft.com/office/drawing/2014/main" id="{C26FF42D-CD43-40FD-AFE9-C6EF1A29DFB8}"/>
                  </a:ext>
                </a:extLst>
              </p:cNvPr>
              <p:cNvSpPr/>
              <p:nvPr/>
            </p:nvSpPr>
            <p:spPr>
              <a:xfrm>
                <a:off x="6424232" y="2272261"/>
                <a:ext cx="9525" cy="18288"/>
              </a:xfrm>
              <a:custGeom>
                <a:avLst/>
                <a:gdLst>
                  <a:gd name="connsiteX0" fmla="*/ 64 w 9525"/>
                  <a:gd name="connsiteY0" fmla="*/ 46 h 18288"/>
                  <a:gd name="connsiteX1" fmla="*/ 64 w 9525"/>
                  <a:gd name="connsiteY1" fmla="*/ 18334 h 18288"/>
                </a:gdLst>
                <a:ahLst/>
                <a:cxnLst>
                  <a:cxn ang="0">
                    <a:pos x="connsiteX0" y="connsiteY0"/>
                  </a:cxn>
                  <a:cxn ang="0">
                    <a:pos x="connsiteX1" y="connsiteY1"/>
                  </a:cxn>
                </a:cxnLst>
                <a:rect l="l" t="t" r="r" b="b"/>
                <a:pathLst>
                  <a:path w="9525" h="18288">
                    <a:moveTo>
                      <a:pt x="64" y="46"/>
                    </a:moveTo>
                    <a:lnTo>
                      <a:pt x="64" y="183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1" name="Freeform: Shape 670">
                <a:extLst>
                  <a:ext uri="{FF2B5EF4-FFF2-40B4-BE49-F238E27FC236}">
                    <a16:creationId xmlns:a16="http://schemas.microsoft.com/office/drawing/2014/main" id="{AAAABF4B-216C-4F5B-8E4D-9AAD870173C7}"/>
                  </a:ext>
                </a:extLst>
              </p:cNvPr>
              <p:cNvSpPr/>
              <p:nvPr/>
            </p:nvSpPr>
            <p:spPr>
              <a:xfrm>
                <a:off x="6415088" y="2281405"/>
                <a:ext cx="18288" cy="9525"/>
              </a:xfrm>
              <a:custGeom>
                <a:avLst/>
                <a:gdLst>
                  <a:gd name="connsiteX0" fmla="*/ 18352 w 18288"/>
                  <a:gd name="connsiteY0" fmla="*/ 46 h 9525"/>
                  <a:gd name="connsiteX1" fmla="*/ 64 w 18288"/>
                  <a:gd name="connsiteY1" fmla="*/ 46 h 9525"/>
                </a:gdLst>
                <a:ahLst/>
                <a:cxnLst>
                  <a:cxn ang="0">
                    <a:pos x="connsiteX0" y="connsiteY0"/>
                  </a:cxn>
                  <a:cxn ang="0">
                    <a:pos x="connsiteX1" y="connsiteY1"/>
                  </a:cxn>
                </a:cxnLst>
                <a:rect l="l" t="t" r="r" b="b"/>
                <a:pathLst>
                  <a:path w="18288" h="9525">
                    <a:moveTo>
                      <a:pt x="18352" y="46"/>
                    </a:moveTo>
                    <a:lnTo>
                      <a:pt x="64" y="4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0" name="Graphic 1093">
              <a:extLst>
                <a:ext uri="{FF2B5EF4-FFF2-40B4-BE49-F238E27FC236}">
                  <a16:creationId xmlns:a16="http://schemas.microsoft.com/office/drawing/2014/main" id="{DEF2DF4B-49CE-47CC-843C-3CCD3E40BBFA}"/>
                </a:ext>
              </a:extLst>
            </p:cNvPr>
            <p:cNvGrpSpPr/>
            <p:nvPr/>
          </p:nvGrpSpPr>
          <p:grpSpPr>
            <a:xfrm>
              <a:off x="6318302" y="2193656"/>
              <a:ext cx="43200" cy="43200"/>
              <a:chOff x="6409754" y="2259021"/>
              <a:chExt cx="18288" cy="18288"/>
            </a:xfrm>
          </p:grpSpPr>
          <p:sp>
            <p:nvSpPr>
              <p:cNvPr id="668" name="Freeform: Shape 667">
                <a:extLst>
                  <a:ext uri="{FF2B5EF4-FFF2-40B4-BE49-F238E27FC236}">
                    <a16:creationId xmlns:a16="http://schemas.microsoft.com/office/drawing/2014/main" id="{25652537-2493-4C28-85F1-1C40EFE31D31}"/>
                  </a:ext>
                </a:extLst>
              </p:cNvPr>
              <p:cNvSpPr/>
              <p:nvPr/>
            </p:nvSpPr>
            <p:spPr>
              <a:xfrm>
                <a:off x="6418898" y="2259021"/>
                <a:ext cx="9525" cy="18288"/>
              </a:xfrm>
              <a:custGeom>
                <a:avLst/>
                <a:gdLst>
                  <a:gd name="connsiteX0" fmla="*/ 64 w 9525"/>
                  <a:gd name="connsiteY0" fmla="*/ 45 h 18288"/>
                  <a:gd name="connsiteX1" fmla="*/ 64 w 9525"/>
                  <a:gd name="connsiteY1" fmla="*/ 18333 h 18288"/>
                </a:gdLst>
                <a:ahLst/>
                <a:cxnLst>
                  <a:cxn ang="0">
                    <a:pos x="connsiteX0" y="connsiteY0"/>
                  </a:cxn>
                  <a:cxn ang="0">
                    <a:pos x="connsiteX1" y="connsiteY1"/>
                  </a:cxn>
                </a:cxnLst>
                <a:rect l="l" t="t" r="r" b="b"/>
                <a:pathLst>
                  <a:path w="9525" h="18288">
                    <a:moveTo>
                      <a:pt x="64" y="45"/>
                    </a:moveTo>
                    <a:lnTo>
                      <a:pt x="64" y="183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9" name="Freeform: Shape 668">
                <a:extLst>
                  <a:ext uri="{FF2B5EF4-FFF2-40B4-BE49-F238E27FC236}">
                    <a16:creationId xmlns:a16="http://schemas.microsoft.com/office/drawing/2014/main" id="{37AEFFE7-F98B-4DE6-BFFA-ED0A433F2ABB}"/>
                  </a:ext>
                </a:extLst>
              </p:cNvPr>
              <p:cNvSpPr/>
              <p:nvPr/>
            </p:nvSpPr>
            <p:spPr>
              <a:xfrm>
                <a:off x="6409754" y="2268165"/>
                <a:ext cx="18287" cy="9525"/>
              </a:xfrm>
              <a:custGeom>
                <a:avLst/>
                <a:gdLst>
                  <a:gd name="connsiteX0" fmla="*/ 18352 w 18287"/>
                  <a:gd name="connsiteY0" fmla="*/ 45 h 9525"/>
                  <a:gd name="connsiteX1" fmla="*/ 64 w 18287"/>
                  <a:gd name="connsiteY1" fmla="*/ 45 h 9525"/>
                </a:gdLst>
                <a:ahLst/>
                <a:cxnLst>
                  <a:cxn ang="0">
                    <a:pos x="connsiteX0" y="connsiteY0"/>
                  </a:cxn>
                  <a:cxn ang="0">
                    <a:pos x="connsiteX1" y="connsiteY1"/>
                  </a:cxn>
                </a:cxnLst>
                <a:rect l="l" t="t" r="r" b="b"/>
                <a:pathLst>
                  <a:path w="18287" h="9525">
                    <a:moveTo>
                      <a:pt x="18352" y="45"/>
                    </a:moveTo>
                    <a:lnTo>
                      <a:pt x="64" y="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1" name="Graphic 1093">
              <a:extLst>
                <a:ext uri="{FF2B5EF4-FFF2-40B4-BE49-F238E27FC236}">
                  <a16:creationId xmlns:a16="http://schemas.microsoft.com/office/drawing/2014/main" id="{20D28C77-FF74-4C64-BF1C-3CD898962977}"/>
                </a:ext>
              </a:extLst>
            </p:cNvPr>
            <p:cNvGrpSpPr/>
            <p:nvPr/>
          </p:nvGrpSpPr>
          <p:grpSpPr>
            <a:xfrm>
              <a:off x="6304376" y="2177296"/>
              <a:ext cx="43200" cy="43200"/>
              <a:chOff x="6398705" y="2245877"/>
              <a:chExt cx="18287" cy="18288"/>
            </a:xfrm>
          </p:grpSpPr>
          <p:sp>
            <p:nvSpPr>
              <p:cNvPr id="666" name="Freeform: Shape 665">
                <a:extLst>
                  <a:ext uri="{FF2B5EF4-FFF2-40B4-BE49-F238E27FC236}">
                    <a16:creationId xmlns:a16="http://schemas.microsoft.com/office/drawing/2014/main" id="{C879A1B1-EDEC-4660-A617-AD2FA70E55EA}"/>
                  </a:ext>
                </a:extLst>
              </p:cNvPr>
              <p:cNvSpPr/>
              <p:nvPr/>
            </p:nvSpPr>
            <p:spPr>
              <a:xfrm>
                <a:off x="6407849" y="2245877"/>
                <a:ext cx="9525" cy="18288"/>
              </a:xfrm>
              <a:custGeom>
                <a:avLst/>
                <a:gdLst>
                  <a:gd name="connsiteX0" fmla="*/ 62 w 9525"/>
                  <a:gd name="connsiteY0" fmla="*/ 43 h 18288"/>
                  <a:gd name="connsiteX1" fmla="*/ 62 w 9525"/>
                  <a:gd name="connsiteY1" fmla="*/ 18331 h 18288"/>
                </a:gdLst>
                <a:ahLst/>
                <a:cxnLst>
                  <a:cxn ang="0">
                    <a:pos x="connsiteX0" y="connsiteY0"/>
                  </a:cxn>
                  <a:cxn ang="0">
                    <a:pos x="connsiteX1" y="connsiteY1"/>
                  </a:cxn>
                </a:cxnLst>
                <a:rect l="l" t="t" r="r" b="b"/>
                <a:pathLst>
                  <a:path w="9525" h="18288">
                    <a:moveTo>
                      <a:pt x="62" y="43"/>
                    </a:moveTo>
                    <a:lnTo>
                      <a:pt x="62" y="183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7" name="Freeform: Shape 666">
                <a:extLst>
                  <a:ext uri="{FF2B5EF4-FFF2-40B4-BE49-F238E27FC236}">
                    <a16:creationId xmlns:a16="http://schemas.microsoft.com/office/drawing/2014/main" id="{D484A06F-22EB-435A-9A60-94347A2D4ED1}"/>
                  </a:ext>
                </a:extLst>
              </p:cNvPr>
              <p:cNvSpPr/>
              <p:nvPr/>
            </p:nvSpPr>
            <p:spPr>
              <a:xfrm>
                <a:off x="6398705" y="2255021"/>
                <a:ext cx="18287" cy="9525"/>
              </a:xfrm>
              <a:custGeom>
                <a:avLst/>
                <a:gdLst>
                  <a:gd name="connsiteX0" fmla="*/ 18350 w 18287"/>
                  <a:gd name="connsiteY0" fmla="*/ 43 h 9525"/>
                  <a:gd name="connsiteX1" fmla="*/ 62 w 18287"/>
                  <a:gd name="connsiteY1" fmla="*/ 43 h 9525"/>
                </a:gdLst>
                <a:ahLst/>
                <a:cxnLst>
                  <a:cxn ang="0">
                    <a:pos x="connsiteX0" y="connsiteY0"/>
                  </a:cxn>
                  <a:cxn ang="0">
                    <a:pos x="connsiteX1" y="connsiteY1"/>
                  </a:cxn>
                </a:cxnLst>
                <a:rect l="l" t="t" r="r" b="b"/>
                <a:pathLst>
                  <a:path w="18287" h="9525">
                    <a:moveTo>
                      <a:pt x="18350" y="43"/>
                    </a:moveTo>
                    <a:lnTo>
                      <a:pt x="62" y="4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2" name="Graphic 1093">
              <a:extLst>
                <a:ext uri="{FF2B5EF4-FFF2-40B4-BE49-F238E27FC236}">
                  <a16:creationId xmlns:a16="http://schemas.microsoft.com/office/drawing/2014/main" id="{F8A9539C-E031-4355-A5BF-814F27EFAB24}"/>
                </a:ext>
              </a:extLst>
            </p:cNvPr>
            <p:cNvGrpSpPr/>
            <p:nvPr/>
          </p:nvGrpSpPr>
          <p:grpSpPr>
            <a:xfrm>
              <a:off x="6301975" y="2161055"/>
              <a:ext cx="43200" cy="43200"/>
              <a:chOff x="6396800" y="2232828"/>
              <a:chExt cx="18288" cy="18288"/>
            </a:xfrm>
          </p:grpSpPr>
          <p:sp>
            <p:nvSpPr>
              <p:cNvPr id="664" name="Freeform: Shape 663">
                <a:extLst>
                  <a:ext uri="{FF2B5EF4-FFF2-40B4-BE49-F238E27FC236}">
                    <a16:creationId xmlns:a16="http://schemas.microsoft.com/office/drawing/2014/main" id="{A89550FC-01C9-4B13-AF0D-DAEEFFAC221E}"/>
                  </a:ext>
                </a:extLst>
              </p:cNvPr>
              <p:cNvSpPr/>
              <p:nvPr/>
            </p:nvSpPr>
            <p:spPr>
              <a:xfrm>
                <a:off x="6405944" y="2232828"/>
                <a:ext cx="9525" cy="18288"/>
              </a:xfrm>
              <a:custGeom>
                <a:avLst/>
                <a:gdLst>
                  <a:gd name="connsiteX0" fmla="*/ 62 w 9525"/>
                  <a:gd name="connsiteY0" fmla="*/ 42 h 18288"/>
                  <a:gd name="connsiteX1" fmla="*/ 62 w 9525"/>
                  <a:gd name="connsiteY1" fmla="*/ 18330 h 18288"/>
                </a:gdLst>
                <a:ahLst/>
                <a:cxnLst>
                  <a:cxn ang="0">
                    <a:pos x="connsiteX0" y="connsiteY0"/>
                  </a:cxn>
                  <a:cxn ang="0">
                    <a:pos x="connsiteX1" y="connsiteY1"/>
                  </a:cxn>
                </a:cxnLst>
                <a:rect l="l" t="t" r="r" b="b"/>
                <a:pathLst>
                  <a:path w="9525" h="18288">
                    <a:moveTo>
                      <a:pt x="62" y="42"/>
                    </a:moveTo>
                    <a:lnTo>
                      <a:pt x="62" y="183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5" name="Freeform: Shape 664">
                <a:extLst>
                  <a:ext uri="{FF2B5EF4-FFF2-40B4-BE49-F238E27FC236}">
                    <a16:creationId xmlns:a16="http://schemas.microsoft.com/office/drawing/2014/main" id="{9EC293AC-9875-4FEA-A6EA-BD682D66A420}"/>
                  </a:ext>
                </a:extLst>
              </p:cNvPr>
              <p:cNvSpPr/>
              <p:nvPr/>
            </p:nvSpPr>
            <p:spPr>
              <a:xfrm>
                <a:off x="6396800" y="2241972"/>
                <a:ext cx="18288" cy="9525"/>
              </a:xfrm>
              <a:custGeom>
                <a:avLst/>
                <a:gdLst>
                  <a:gd name="connsiteX0" fmla="*/ 18350 w 18288"/>
                  <a:gd name="connsiteY0" fmla="*/ 42 h 9525"/>
                  <a:gd name="connsiteX1" fmla="*/ 62 w 18288"/>
                  <a:gd name="connsiteY1" fmla="*/ 42 h 9525"/>
                </a:gdLst>
                <a:ahLst/>
                <a:cxnLst>
                  <a:cxn ang="0">
                    <a:pos x="connsiteX0" y="connsiteY0"/>
                  </a:cxn>
                  <a:cxn ang="0">
                    <a:pos x="connsiteX1" y="connsiteY1"/>
                  </a:cxn>
                </a:cxnLst>
                <a:rect l="l" t="t" r="r" b="b"/>
                <a:pathLst>
                  <a:path w="18288" h="9525">
                    <a:moveTo>
                      <a:pt x="18350" y="42"/>
                    </a:moveTo>
                    <a:lnTo>
                      <a:pt x="62" y="4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3" name="Graphic 1093">
              <a:extLst>
                <a:ext uri="{FF2B5EF4-FFF2-40B4-BE49-F238E27FC236}">
                  <a16:creationId xmlns:a16="http://schemas.microsoft.com/office/drawing/2014/main" id="{8DF29358-86D6-4428-AFED-95A02C854E93}"/>
                </a:ext>
              </a:extLst>
            </p:cNvPr>
            <p:cNvGrpSpPr/>
            <p:nvPr/>
          </p:nvGrpSpPr>
          <p:grpSpPr>
            <a:xfrm>
              <a:off x="6203769" y="2145760"/>
              <a:ext cx="43200" cy="43200"/>
              <a:chOff x="6318885" y="2220540"/>
              <a:chExt cx="18288" cy="18288"/>
            </a:xfrm>
          </p:grpSpPr>
          <p:sp>
            <p:nvSpPr>
              <p:cNvPr id="662" name="Freeform: Shape 661">
                <a:extLst>
                  <a:ext uri="{FF2B5EF4-FFF2-40B4-BE49-F238E27FC236}">
                    <a16:creationId xmlns:a16="http://schemas.microsoft.com/office/drawing/2014/main" id="{6FC57CB7-E81D-49F1-A2BD-67FB013D11C8}"/>
                  </a:ext>
                </a:extLst>
              </p:cNvPr>
              <p:cNvSpPr/>
              <p:nvPr/>
            </p:nvSpPr>
            <p:spPr>
              <a:xfrm>
                <a:off x="6328029" y="2220540"/>
                <a:ext cx="9525" cy="18288"/>
              </a:xfrm>
              <a:custGeom>
                <a:avLst/>
                <a:gdLst>
                  <a:gd name="connsiteX0" fmla="*/ 54 w 9525"/>
                  <a:gd name="connsiteY0" fmla="*/ 41 h 18288"/>
                  <a:gd name="connsiteX1" fmla="*/ 54 w 9525"/>
                  <a:gd name="connsiteY1" fmla="*/ 18329 h 18288"/>
                </a:gdLst>
                <a:ahLst/>
                <a:cxnLst>
                  <a:cxn ang="0">
                    <a:pos x="connsiteX0" y="connsiteY0"/>
                  </a:cxn>
                  <a:cxn ang="0">
                    <a:pos x="connsiteX1" y="connsiteY1"/>
                  </a:cxn>
                </a:cxnLst>
                <a:rect l="l" t="t" r="r" b="b"/>
                <a:pathLst>
                  <a:path w="9525" h="18288">
                    <a:moveTo>
                      <a:pt x="54" y="41"/>
                    </a:moveTo>
                    <a:lnTo>
                      <a:pt x="54" y="1832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3" name="Freeform: Shape 662">
                <a:extLst>
                  <a:ext uri="{FF2B5EF4-FFF2-40B4-BE49-F238E27FC236}">
                    <a16:creationId xmlns:a16="http://schemas.microsoft.com/office/drawing/2014/main" id="{EB8F649D-E99A-4BB0-844A-4C2801E81101}"/>
                  </a:ext>
                </a:extLst>
              </p:cNvPr>
              <p:cNvSpPr/>
              <p:nvPr/>
            </p:nvSpPr>
            <p:spPr>
              <a:xfrm>
                <a:off x="6318885" y="2229684"/>
                <a:ext cx="18288" cy="9525"/>
              </a:xfrm>
              <a:custGeom>
                <a:avLst/>
                <a:gdLst>
                  <a:gd name="connsiteX0" fmla="*/ 18342 w 18288"/>
                  <a:gd name="connsiteY0" fmla="*/ 41 h 9525"/>
                  <a:gd name="connsiteX1" fmla="*/ 54 w 18288"/>
                  <a:gd name="connsiteY1" fmla="*/ 41 h 9525"/>
                </a:gdLst>
                <a:ahLst/>
                <a:cxnLst>
                  <a:cxn ang="0">
                    <a:pos x="connsiteX0" y="connsiteY0"/>
                  </a:cxn>
                  <a:cxn ang="0">
                    <a:pos x="connsiteX1" y="connsiteY1"/>
                  </a:cxn>
                </a:cxnLst>
                <a:rect l="l" t="t" r="r" b="b"/>
                <a:pathLst>
                  <a:path w="18288" h="9525">
                    <a:moveTo>
                      <a:pt x="18342" y="41"/>
                    </a:moveTo>
                    <a:lnTo>
                      <a:pt x="54" y="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4" name="Graphic 1093">
              <a:extLst>
                <a:ext uri="{FF2B5EF4-FFF2-40B4-BE49-F238E27FC236}">
                  <a16:creationId xmlns:a16="http://schemas.microsoft.com/office/drawing/2014/main" id="{677E3245-7E6C-4088-B722-B06C61CD3C61}"/>
                </a:ext>
              </a:extLst>
            </p:cNvPr>
            <p:cNvGrpSpPr/>
            <p:nvPr/>
          </p:nvGrpSpPr>
          <p:grpSpPr>
            <a:xfrm>
              <a:off x="6082153" y="2129755"/>
              <a:ext cx="43200" cy="43200"/>
              <a:chOff x="6222397" y="2207682"/>
              <a:chExt cx="18288" cy="18288"/>
            </a:xfrm>
          </p:grpSpPr>
          <p:sp>
            <p:nvSpPr>
              <p:cNvPr id="660" name="Freeform: Shape 659">
                <a:extLst>
                  <a:ext uri="{FF2B5EF4-FFF2-40B4-BE49-F238E27FC236}">
                    <a16:creationId xmlns:a16="http://schemas.microsoft.com/office/drawing/2014/main" id="{A9D2F209-5A24-4724-9E6A-5FD450CB6A50}"/>
                  </a:ext>
                </a:extLst>
              </p:cNvPr>
              <p:cNvSpPr/>
              <p:nvPr/>
            </p:nvSpPr>
            <p:spPr>
              <a:xfrm>
                <a:off x="6231541" y="2207682"/>
                <a:ext cx="9525" cy="18288"/>
              </a:xfrm>
              <a:custGeom>
                <a:avLst/>
                <a:gdLst>
                  <a:gd name="connsiteX0" fmla="*/ 44 w 9525"/>
                  <a:gd name="connsiteY0" fmla="*/ 39 h 18288"/>
                  <a:gd name="connsiteX1" fmla="*/ 44 w 9525"/>
                  <a:gd name="connsiteY1" fmla="*/ 18327 h 18288"/>
                </a:gdLst>
                <a:ahLst/>
                <a:cxnLst>
                  <a:cxn ang="0">
                    <a:pos x="connsiteX0" y="connsiteY0"/>
                  </a:cxn>
                  <a:cxn ang="0">
                    <a:pos x="connsiteX1" y="connsiteY1"/>
                  </a:cxn>
                </a:cxnLst>
                <a:rect l="l" t="t" r="r" b="b"/>
                <a:pathLst>
                  <a:path w="9525" h="18288">
                    <a:moveTo>
                      <a:pt x="44" y="39"/>
                    </a:moveTo>
                    <a:lnTo>
                      <a:pt x="44" y="183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1" name="Freeform: Shape 660">
                <a:extLst>
                  <a:ext uri="{FF2B5EF4-FFF2-40B4-BE49-F238E27FC236}">
                    <a16:creationId xmlns:a16="http://schemas.microsoft.com/office/drawing/2014/main" id="{351C084D-75DA-49E9-8E48-E749053C786F}"/>
                  </a:ext>
                </a:extLst>
              </p:cNvPr>
              <p:cNvSpPr/>
              <p:nvPr/>
            </p:nvSpPr>
            <p:spPr>
              <a:xfrm>
                <a:off x="6222397" y="2216826"/>
                <a:ext cx="18288" cy="9525"/>
              </a:xfrm>
              <a:custGeom>
                <a:avLst/>
                <a:gdLst>
                  <a:gd name="connsiteX0" fmla="*/ 18332 w 18288"/>
                  <a:gd name="connsiteY0" fmla="*/ 39 h 9525"/>
                  <a:gd name="connsiteX1" fmla="*/ 44 w 18288"/>
                  <a:gd name="connsiteY1" fmla="*/ 39 h 9525"/>
                </a:gdLst>
                <a:ahLst/>
                <a:cxnLst>
                  <a:cxn ang="0">
                    <a:pos x="connsiteX0" y="connsiteY0"/>
                  </a:cxn>
                  <a:cxn ang="0">
                    <a:pos x="connsiteX1" y="connsiteY1"/>
                  </a:cxn>
                </a:cxnLst>
                <a:rect l="l" t="t" r="r" b="b"/>
                <a:pathLst>
                  <a:path w="18288" h="9525">
                    <a:moveTo>
                      <a:pt x="18332" y="39"/>
                    </a:moveTo>
                    <a:lnTo>
                      <a:pt x="44" y="3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5" name="Graphic 1093">
              <a:extLst>
                <a:ext uri="{FF2B5EF4-FFF2-40B4-BE49-F238E27FC236}">
                  <a16:creationId xmlns:a16="http://schemas.microsoft.com/office/drawing/2014/main" id="{AA656FE0-A70A-45F7-A64E-A82DA9650067}"/>
                </a:ext>
              </a:extLst>
            </p:cNvPr>
            <p:cNvGrpSpPr/>
            <p:nvPr/>
          </p:nvGrpSpPr>
          <p:grpSpPr>
            <a:xfrm>
              <a:off x="6076750" y="2112564"/>
              <a:ext cx="43200" cy="43200"/>
              <a:chOff x="6218111" y="2193870"/>
              <a:chExt cx="18288" cy="18288"/>
            </a:xfrm>
          </p:grpSpPr>
          <p:sp>
            <p:nvSpPr>
              <p:cNvPr id="658" name="Freeform: Shape 657">
                <a:extLst>
                  <a:ext uri="{FF2B5EF4-FFF2-40B4-BE49-F238E27FC236}">
                    <a16:creationId xmlns:a16="http://schemas.microsoft.com/office/drawing/2014/main" id="{054B77C0-F4F7-420D-8FC0-5380484D09E4}"/>
                  </a:ext>
                </a:extLst>
              </p:cNvPr>
              <p:cNvSpPr/>
              <p:nvPr/>
            </p:nvSpPr>
            <p:spPr>
              <a:xfrm>
                <a:off x="6227255" y="2193870"/>
                <a:ext cx="9525" cy="18288"/>
              </a:xfrm>
              <a:custGeom>
                <a:avLst/>
                <a:gdLst>
                  <a:gd name="connsiteX0" fmla="*/ 43 w 9525"/>
                  <a:gd name="connsiteY0" fmla="*/ 38 h 18288"/>
                  <a:gd name="connsiteX1" fmla="*/ 43 w 9525"/>
                  <a:gd name="connsiteY1" fmla="*/ 18326 h 18288"/>
                </a:gdLst>
                <a:ahLst/>
                <a:cxnLst>
                  <a:cxn ang="0">
                    <a:pos x="connsiteX0" y="connsiteY0"/>
                  </a:cxn>
                  <a:cxn ang="0">
                    <a:pos x="connsiteX1" y="connsiteY1"/>
                  </a:cxn>
                </a:cxnLst>
                <a:rect l="l" t="t" r="r" b="b"/>
                <a:pathLst>
                  <a:path w="9525" h="18288">
                    <a:moveTo>
                      <a:pt x="43" y="38"/>
                    </a:moveTo>
                    <a:lnTo>
                      <a:pt x="43" y="1832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9" name="Freeform: Shape 658">
                <a:extLst>
                  <a:ext uri="{FF2B5EF4-FFF2-40B4-BE49-F238E27FC236}">
                    <a16:creationId xmlns:a16="http://schemas.microsoft.com/office/drawing/2014/main" id="{78923ABC-FD18-4E05-B46D-8BCEAAE44189}"/>
                  </a:ext>
                </a:extLst>
              </p:cNvPr>
              <p:cNvSpPr/>
              <p:nvPr/>
            </p:nvSpPr>
            <p:spPr>
              <a:xfrm>
                <a:off x="6218111" y="2203014"/>
                <a:ext cx="18288" cy="9525"/>
              </a:xfrm>
              <a:custGeom>
                <a:avLst/>
                <a:gdLst>
                  <a:gd name="connsiteX0" fmla="*/ 18331 w 18288"/>
                  <a:gd name="connsiteY0" fmla="*/ 38 h 9525"/>
                  <a:gd name="connsiteX1" fmla="*/ 43 w 18288"/>
                  <a:gd name="connsiteY1" fmla="*/ 38 h 9525"/>
                </a:gdLst>
                <a:ahLst/>
                <a:cxnLst>
                  <a:cxn ang="0">
                    <a:pos x="connsiteX0" y="connsiteY0"/>
                  </a:cxn>
                  <a:cxn ang="0">
                    <a:pos x="connsiteX1" y="connsiteY1"/>
                  </a:cxn>
                </a:cxnLst>
                <a:rect l="l" t="t" r="r" b="b"/>
                <a:pathLst>
                  <a:path w="18288" h="9525">
                    <a:moveTo>
                      <a:pt x="18331" y="38"/>
                    </a:moveTo>
                    <a:lnTo>
                      <a:pt x="43" y="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6" name="Graphic 1093">
              <a:extLst>
                <a:ext uri="{FF2B5EF4-FFF2-40B4-BE49-F238E27FC236}">
                  <a16:creationId xmlns:a16="http://schemas.microsoft.com/office/drawing/2014/main" id="{B35488D1-EB46-4C52-9DFD-C69197F038E4}"/>
                </a:ext>
              </a:extLst>
            </p:cNvPr>
            <p:cNvGrpSpPr/>
            <p:nvPr/>
          </p:nvGrpSpPr>
          <p:grpSpPr>
            <a:xfrm>
              <a:off x="6075189" y="2096321"/>
              <a:ext cx="43200" cy="43200"/>
              <a:chOff x="6216872" y="2180821"/>
              <a:chExt cx="18288" cy="18288"/>
            </a:xfrm>
          </p:grpSpPr>
          <p:sp>
            <p:nvSpPr>
              <p:cNvPr id="656" name="Freeform: Shape 655">
                <a:extLst>
                  <a:ext uri="{FF2B5EF4-FFF2-40B4-BE49-F238E27FC236}">
                    <a16:creationId xmlns:a16="http://schemas.microsoft.com/office/drawing/2014/main" id="{DD71AC7B-1D1E-46A6-8C69-DA5F6A281465}"/>
                  </a:ext>
                </a:extLst>
              </p:cNvPr>
              <p:cNvSpPr/>
              <p:nvPr/>
            </p:nvSpPr>
            <p:spPr>
              <a:xfrm>
                <a:off x="6226016" y="2180821"/>
                <a:ext cx="9525" cy="18288"/>
              </a:xfrm>
              <a:custGeom>
                <a:avLst/>
                <a:gdLst>
                  <a:gd name="connsiteX0" fmla="*/ 43 w 9525"/>
                  <a:gd name="connsiteY0" fmla="*/ 37 h 18288"/>
                  <a:gd name="connsiteX1" fmla="*/ 43 w 9525"/>
                  <a:gd name="connsiteY1" fmla="*/ 18325 h 18288"/>
                </a:gdLst>
                <a:ahLst/>
                <a:cxnLst>
                  <a:cxn ang="0">
                    <a:pos x="connsiteX0" y="connsiteY0"/>
                  </a:cxn>
                  <a:cxn ang="0">
                    <a:pos x="connsiteX1" y="connsiteY1"/>
                  </a:cxn>
                </a:cxnLst>
                <a:rect l="l" t="t" r="r" b="b"/>
                <a:pathLst>
                  <a:path w="9525" h="18288">
                    <a:moveTo>
                      <a:pt x="43" y="37"/>
                    </a:moveTo>
                    <a:lnTo>
                      <a:pt x="43" y="1832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7" name="Freeform: Shape 656">
                <a:extLst>
                  <a:ext uri="{FF2B5EF4-FFF2-40B4-BE49-F238E27FC236}">
                    <a16:creationId xmlns:a16="http://schemas.microsoft.com/office/drawing/2014/main" id="{29D9529F-7F2D-44C1-9641-0365FA55144B}"/>
                  </a:ext>
                </a:extLst>
              </p:cNvPr>
              <p:cNvSpPr/>
              <p:nvPr/>
            </p:nvSpPr>
            <p:spPr>
              <a:xfrm>
                <a:off x="6216872" y="2189965"/>
                <a:ext cx="18288" cy="9525"/>
              </a:xfrm>
              <a:custGeom>
                <a:avLst/>
                <a:gdLst>
                  <a:gd name="connsiteX0" fmla="*/ 18331 w 18288"/>
                  <a:gd name="connsiteY0" fmla="*/ 37 h 9525"/>
                  <a:gd name="connsiteX1" fmla="*/ 43 w 18288"/>
                  <a:gd name="connsiteY1" fmla="*/ 37 h 9525"/>
                </a:gdLst>
                <a:ahLst/>
                <a:cxnLst>
                  <a:cxn ang="0">
                    <a:pos x="connsiteX0" y="connsiteY0"/>
                  </a:cxn>
                  <a:cxn ang="0">
                    <a:pos x="connsiteX1" y="connsiteY1"/>
                  </a:cxn>
                </a:cxnLst>
                <a:rect l="l" t="t" r="r" b="b"/>
                <a:pathLst>
                  <a:path w="18288" h="9525">
                    <a:moveTo>
                      <a:pt x="18331" y="37"/>
                    </a:moveTo>
                    <a:lnTo>
                      <a:pt x="43" y="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7" name="Graphic 1093">
              <a:extLst>
                <a:ext uri="{FF2B5EF4-FFF2-40B4-BE49-F238E27FC236}">
                  <a16:creationId xmlns:a16="http://schemas.microsoft.com/office/drawing/2014/main" id="{5DDBE7B6-80C4-490A-ACAD-8F604F4E6A79}"/>
                </a:ext>
              </a:extLst>
            </p:cNvPr>
            <p:cNvGrpSpPr/>
            <p:nvPr/>
          </p:nvGrpSpPr>
          <p:grpSpPr>
            <a:xfrm>
              <a:off x="6073509" y="2079367"/>
              <a:ext cx="43200" cy="43200"/>
              <a:chOff x="6215539" y="2167200"/>
              <a:chExt cx="18288" cy="18288"/>
            </a:xfrm>
          </p:grpSpPr>
          <p:sp>
            <p:nvSpPr>
              <p:cNvPr id="654" name="Freeform: Shape 653">
                <a:extLst>
                  <a:ext uri="{FF2B5EF4-FFF2-40B4-BE49-F238E27FC236}">
                    <a16:creationId xmlns:a16="http://schemas.microsoft.com/office/drawing/2014/main" id="{2100C94F-8B19-4680-86E1-D5C6738782D4}"/>
                  </a:ext>
                </a:extLst>
              </p:cNvPr>
              <p:cNvSpPr/>
              <p:nvPr/>
            </p:nvSpPr>
            <p:spPr>
              <a:xfrm>
                <a:off x="6224683" y="2167200"/>
                <a:ext cx="9525" cy="18288"/>
              </a:xfrm>
              <a:custGeom>
                <a:avLst/>
                <a:gdLst>
                  <a:gd name="connsiteX0" fmla="*/ 43 w 9525"/>
                  <a:gd name="connsiteY0" fmla="*/ 35 h 18288"/>
                  <a:gd name="connsiteX1" fmla="*/ 43 w 9525"/>
                  <a:gd name="connsiteY1" fmla="*/ 18323 h 18288"/>
                </a:gdLst>
                <a:ahLst/>
                <a:cxnLst>
                  <a:cxn ang="0">
                    <a:pos x="connsiteX0" y="connsiteY0"/>
                  </a:cxn>
                  <a:cxn ang="0">
                    <a:pos x="connsiteX1" y="connsiteY1"/>
                  </a:cxn>
                </a:cxnLst>
                <a:rect l="l" t="t" r="r" b="b"/>
                <a:pathLst>
                  <a:path w="9525" h="18288">
                    <a:moveTo>
                      <a:pt x="43" y="35"/>
                    </a:moveTo>
                    <a:lnTo>
                      <a:pt x="43" y="183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5" name="Freeform: Shape 654">
                <a:extLst>
                  <a:ext uri="{FF2B5EF4-FFF2-40B4-BE49-F238E27FC236}">
                    <a16:creationId xmlns:a16="http://schemas.microsoft.com/office/drawing/2014/main" id="{35208E56-8D70-40A4-8EC7-2785D9ECEE44}"/>
                  </a:ext>
                </a:extLst>
              </p:cNvPr>
              <p:cNvSpPr/>
              <p:nvPr/>
            </p:nvSpPr>
            <p:spPr>
              <a:xfrm>
                <a:off x="6215539" y="2176344"/>
                <a:ext cx="18288" cy="9525"/>
              </a:xfrm>
              <a:custGeom>
                <a:avLst/>
                <a:gdLst>
                  <a:gd name="connsiteX0" fmla="*/ 18331 w 18288"/>
                  <a:gd name="connsiteY0" fmla="*/ 35 h 9525"/>
                  <a:gd name="connsiteX1" fmla="*/ 43 w 18288"/>
                  <a:gd name="connsiteY1" fmla="*/ 35 h 9525"/>
                </a:gdLst>
                <a:ahLst/>
                <a:cxnLst>
                  <a:cxn ang="0">
                    <a:pos x="connsiteX0" y="connsiteY0"/>
                  </a:cxn>
                  <a:cxn ang="0">
                    <a:pos x="connsiteX1" y="connsiteY1"/>
                  </a:cxn>
                </a:cxnLst>
                <a:rect l="l" t="t" r="r" b="b"/>
                <a:pathLst>
                  <a:path w="18288" h="9525">
                    <a:moveTo>
                      <a:pt x="18331" y="35"/>
                    </a:moveTo>
                    <a:lnTo>
                      <a:pt x="43" y="3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8" name="Graphic 1093">
              <a:extLst>
                <a:ext uri="{FF2B5EF4-FFF2-40B4-BE49-F238E27FC236}">
                  <a16:creationId xmlns:a16="http://schemas.microsoft.com/office/drawing/2014/main" id="{67F6F907-51A6-4C73-B51F-F81803556225}"/>
                </a:ext>
              </a:extLst>
            </p:cNvPr>
            <p:cNvGrpSpPr/>
            <p:nvPr/>
          </p:nvGrpSpPr>
          <p:grpSpPr>
            <a:xfrm>
              <a:off x="5956695" y="2061940"/>
              <a:ext cx="43200" cy="43200"/>
              <a:chOff x="6122861" y="2153199"/>
              <a:chExt cx="18288" cy="18288"/>
            </a:xfrm>
          </p:grpSpPr>
          <p:sp>
            <p:nvSpPr>
              <p:cNvPr id="652" name="Freeform: Shape 651">
                <a:extLst>
                  <a:ext uri="{FF2B5EF4-FFF2-40B4-BE49-F238E27FC236}">
                    <a16:creationId xmlns:a16="http://schemas.microsoft.com/office/drawing/2014/main" id="{51936623-0A90-417D-A435-A895466FD85B}"/>
                  </a:ext>
                </a:extLst>
              </p:cNvPr>
              <p:cNvSpPr/>
              <p:nvPr/>
            </p:nvSpPr>
            <p:spPr>
              <a:xfrm>
                <a:off x="6132005" y="2153199"/>
                <a:ext cx="9525" cy="18288"/>
              </a:xfrm>
              <a:custGeom>
                <a:avLst/>
                <a:gdLst>
                  <a:gd name="connsiteX0" fmla="*/ 33 w 9525"/>
                  <a:gd name="connsiteY0" fmla="*/ 34 h 18288"/>
                  <a:gd name="connsiteX1" fmla="*/ 33 w 9525"/>
                  <a:gd name="connsiteY1" fmla="*/ 18322 h 18288"/>
                </a:gdLst>
                <a:ahLst/>
                <a:cxnLst>
                  <a:cxn ang="0">
                    <a:pos x="connsiteX0" y="connsiteY0"/>
                  </a:cxn>
                  <a:cxn ang="0">
                    <a:pos x="connsiteX1" y="connsiteY1"/>
                  </a:cxn>
                </a:cxnLst>
                <a:rect l="l" t="t" r="r" b="b"/>
                <a:pathLst>
                  <a:path w="9525" h="18288">
                    <a:moveTo>
                      <a:pt x="33" y="34"/>
                    </a:moveTo>
                    <a:lnTo>
                      <a:pt x="33" y="183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3" name="Freeform: Shape 652">
                <a:extLst>
                  <a:ext uri="{FF2B5EF4-FFF2-40B4-BE49-F238E27FC236}">
                    <a16:creationId xmlns:a16="http://schemas.microsoft.com/office/drawing/2014/main" id="{7A557920-D16F-4E6A-8C25-7DA95128F0BA}"/>
                  </a:ext>
                </a:extLst>
              </p:cNvPr>
              <p:cNvSpPr/>
              <p:nvPr/>
            </p:nvSpPr>
            <p:spPr>
              <a:xfrm>
                <a:off x="6122861" y="2162343"/>
                <a:ext cx="18288" cy="9525"/>
              </a:xfrm>
              <a:custGeom>
                <a:avLst/>
                <a:gdLst>
                  <a:gd name="connsiteX0" fmla="*/ 18321 w 18288"/>
                  <a:gd name="connsiteY0" fmla="*/ 34 h 9525"/>
                  <a:gd name="connsiteX1" fmla="*/ 33 w 18288"/>
                  <a:gd name="connsiteY1" fmla="*/ 34 h 9525"/>
                </a:gdLst>
                <a:ahLst/>
                <a:cxnLst>
                  <a:cxn ang="0">
                    <a:pos x="connsiteX0" y="connsiteY0"/>
                  </a:cxn>
                  <a:cxn ang="0">
                    <a:pos x="connsiteX1" y="connsiteY1"/>
                  </a:cxn>
                </a:cxnLst>
                <a:rect l="l" t="t" r="r" b="b"/>
                <a:pathLst>
                  <a:path w="18288" h="9525">
                    <a:moveTo>
                      <a:pt x="18321" y="34"/>
                    </a:moveTo>
                    <a:lnTo>
                      <a:pt x="33" y="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9" name="Graphic 1093">
              <a:extLst>
                <a:ext uri="{FF2B5EF4-FFF2-40B4-BE49-F238E27FC236}">
                  <a16:creationId xmlns:a16="http://schemas.microsoft.com/office/drawing/2014/main" id="{265CF94B-E383-46C5-9E45-B51B4D62FDCE}"/>
                </a:ext>
              </a:extLst>
            </p:cNvPr>
            <p:cNvGrpSpPr/>
            <p:nvPr/>
          </p:nvGrpSpPr>
          <p:grpSpPr>
            <a:xfrm>
              <a:off x="5933644" y="2061940"/>
              <a:ext cx="43200" cy="43200"/>
              <a:chOff x="6104573" y="2153199"/>
              <a:chExt cx="18287" cy="18288"/>
            </a:xfrm>
          </p:grpSpPr>
          <p:sp>
            <p:nvSpPr>
              <p:cNvPr id="650" name="Freeform: Shape 649">
                <a:extLst>
                  <a:ext uri="{FF2B5EF4-FFF2-40B4-BE49-F238E27FC236}">
                    <a16:creationId xmlns:a16="http://schemas.microsoft.com/office/drawing/2014/main" id="{C043F816-0156-44CA-8DA8-89699B4352C1}"/>
                  </a:ext>
                </a:extLst>
              </p:cNvPr>
              <p:cNvSpPr/>
              <p:nvPr/>
            </p:nvSpPr>
            <p:spPr>
              <a:xfrm>
                <a:off x="6113717" y="2153199"/>
                <a:ext cx="9525" cy="18288"/>
              </a:xfrm>
              <a:custGeom>
                <a:avLst/>
                <a:gdLst>
                  <a:gd name="connsiteX0" fmla="*/ 32 w 9525"/>
                  <a:gd name="connsiteY0" fmla="*/ 34 h 18288"/>
                  <a:gd name="connsiteX1" fmla="*/ 32 w 9525"/>
                  <a:gd name="connsiteY1" fmla="*/ 18322 h 18288"/>
                </a:gdLst>
                <a:ahLst/>
                <a:cxnLst>
                  <a:cxn ang="0">
                    <a:pos x="connsiteX0" y="connsiteY0"/>
                  </a:cxn>
                  <a:cxn ang="0">
                    <a:pos x="connsiteX1" y="connsiteY1"/>
                  </a:cxn>
                </a:cxnLst>
                <a:rect l="l" t="t" r="r" b="b"/>
                <a:pathLst>
                  <a:path w="9525" h="18288">
                    <a:moveTo>
                      <a:pt x="32" y="34"/>
                    </a:moveTo>
                    <a:lnTo>
                      <a:pt x="32" y="183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1" name="Freeform: Shape 650">
                <a:extLst>
                  <a:ext uri="{FF2B5EF4-FFF2-40B4-BE49-F238E27FC236}">
                    <a16:creationId xmlns:a16="http://schemas.microsoft.com/office/drawing/2014/main" id="{53B6A1CC-8DBC-4722-8FC7-104A67CB60AA}"/>
                  </a:ext>
                </a:extLst>
              </p:cNvPr>
              <p:cNvSpPr/>
              <p:nvPr/>
            </p:nvSpPr>
            <p:spPr>
              <a:xfrm>
                <a:off x="6104573" y="2162343"/>
                <a:ext cx="18288" cy="9525"/>
              </a:xfrm>
              <a:custGeom>
                <a:avLst/>
                <a:gdLst>
                  <a:gd name="connsiteX0" fmla="*/ 18320 w 18288"/>
                  <a:gd name="connsiteY0" fmla="*/ 34 h 9525"/>
                  <a:gd name="connsiteX1" fmla="*/ 32 w 18288"/>
                  <a:gd name="connsiteY1" fmla="*/ 34 h 9525"/>
                </a:gdLst>
                <a:ahLst/>
                <a:cxnLst>
                  <a:cxn ang="0">
                    <a:pos x="connsiteX0" y="connsiteY0"/>
                  </a:cxn>
                  <a:cxn ang="0">
                    <a:pos x="connsiteX1" y="connsiteY1"/>
                  </a:cxn>
                </a:cxnLst>
                <a:rect l="l" t="t" r="r" b="b"/>
                <a:pathLst>
                  <a:path w="18288" h="9525">
                    <a:moveTo>
                      <a:pt x="18320" y="34"/>
                    </a:moveTo>
                    <a:lnTo>
                      <a:pt x="32" y="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0" name="Graphic 1093">
              <a:extLst>
                <a:ext uri="{FF2B5EF4-FFF2-40B4-BE49-F238E27FC236}">
                  <a16:creationId xmlns:a16="http://schemas.microsoft.com/office/drawing/2014/main" id="{BFA1BD5D-5346-40FC-93A3-952A56C9C3A8}"/>
                </a:ext>
              </a:extLst>
            </p:cNvPr>
            <p:cNvGrpSpPr/>
            <p:nvPr/>
          </p:nvGrpSpPr>
          <p:grpSpPr>
            <a:xfrm>
              <a:off x="5926561" y="2047594"/>
              <a:ext cx="43200" cy="43200"/>
              <a:chOff x="6098953" y="2141673"/>
              <a:chExt cx="18288" cy="18288"/>
            </a:xfrm>
          </p:grpSpPr>
          <p:sp>
            <p:nvSpPr>
              <p:cNvPr id="648" name="Freeform: Shape 647">
                <a:extLst>
                  <a:ext uri="{FF2B5EF4-FFF2-40B4-BE49-F238E27FC236}">
                    <a16:creationId xmlns:a16="http://schemas.microsoft.com/office/drawing/2014/main" id="{FAF183DE-FAD9-4B6B-B341-9C9ACD007845}"/>
                  </a:ext>
                </a:extLst>
              </p:cNvPr>
              <p:cNvSpPr/>
              <p:nvPr/>
            </p:nvSpPr>
            <p:spPr>
              <a:xfrm>
                <a:off x="6108097" y="2141673"/>
                <a:ext cx="9525" cy="18288"/>
              </a:xfrm>
              <a:custGeom>
                <a:avLst/>
                <a:gdLst>
                  <a:gd name="connsiteX0" fmla="*/ 31 w 9525"/>
                  <a:gd name="connsiteY0" fmla="*/ 33 h 18288"/>
                  <a:gd name="connsiteX1" fmla="*/ 31 w 9525"/>
                  <a:gd name="connsiteY1" fmla="*/ 18321 h 18288"/>
                </a:gdLst>
                <a:ahLst/>
                <a:cxnLst>
                  <a:cxn ang="0">
                    <a:pos x="connsiteX0" y="connsiteY0"/>
                  </a:cxn>
                  <a:cxn ang="0">
                    <a:pos x="connsiteX1" y="connsiteY1"/>
                  </a:cxn>
                </a:cxnLst>
                <a:rect l="l" t="t" r="r" b="b"/>
                <a:pathLst>
                  <a:path w="9525" h="18288">
                    <a:moveTo>
                      <a:pt x="31" y="33"/>
                    </a:moveTo>
                    <a:lnTo>
                      <a:pt x="31" y="1832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9" name="Freeform: Shape 648">
                <a:extLst>
                  <a:ext uri="{FF2B5EF4-FFF2-40B4-BE49-F238E27FC236}">
                    <a16:creationId xmlns:a16="http://schemas.microsoft.com/office/drawing/2014/main" id="{5637F11C-1BDA-4C31-B235-511EA804B426}"/>
                  </a:ext>
                </a:extLst>
              </p:cNvPr>
              <p:cNvSpPr/>
              <p:nvPr/>
            </p:nvSpPr>
            <p:spPr>
              <a:xfrm>
                <a:off x="6098953" y="2150817"/>
                <a:ext cx="18288" cy="9525"/>
              </a:xfrm>
              <a:custGeom>
                <a:avLst/>
                <a:gdLst>
                  <a:gd name="connsiteX0" fmla="*/ 18319 w 18288"/>
                  <a:gd name="connsiteY0" fmla="*/ 33 h 9525"/>
                  <a:gd name="connsiteX1" fmla="*/ 31 w 18288"/>
                  <a:gd name="connsiteY1" fmla="*/ 33 h 9525"/>
                </a:gdLst>
                <a:ahLst/>
                <a:cxnLst>
                  <a:cxn ang="0">
                    <a:pos x="connsiteX0" y="connsiteY0"/>
                  </a:cxn>
                  <a:cxn ang="0">
                    <a:pos x="connsiteX1" y="connsiteY1"/>
                  </a:cxn>
                </a:cxnLst>
                <a:rect l="l" t="t" r="r" b="b"/>
                <a:pathLst>
                  <a:path w="18288" h="9525">
                    <a:moveTo>
                      <a:pt x="18319" y="33"/>
                    </a:moveTo>
                    <a:lnTo>
                      <a:pt x="31" y="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1" name="Graphic 1093">
              <a:extLst>
                <a:ext uri="{FF2B5EF4-FFF2-40B4-BE49-F238E27FC236}">
                  <a16:creationId xmlns:a16="http://schemas.microsoft.com/office/drawing/2014/main" id="{920D0F5C-B742-49F8-8D25-06ECABCDD67E}"/>
                </a:ext>
              </a:extLst>
            </p:cNvPr>
            <p:cNvGrpSpPr/>
            <p:nvPr/>
          </p:nvGrpSpPr>
          <p:grpSpPr>
            <a:xfrm>
              <a:off x="5892345" y="2030167"/>
              <a:ext cx="43200" cy="43200"/>
              <a:chOff x="6071807" y="2127672"/>
              <a:chExt cx="18288" cy="18288"/>
            </a:xfrm>
          </p:grpSpPr>
          <p:sp>
            <p:nvSpPr>
              <p:cNvPr id="646" name="Freeform: Shape 645">
                <a:extLst>
                  <a:ext uri="{FF2B5EF4-FFF2-40B4-BE49-F238E27FC236}">
                    <a16:creationId xmlns:a16="http://schemas.microsoft.com/office/drawing/2014/main" id="{62581BAC-F7BE-4E03-A97E-F8B9573CDD41}"/>
                  </a:ext>
                </a:extLst>
              </p:cNvPr>
              <p:cNvSpPr/>
              <p:nvPr/>
            </p:nvSpPr>
            <p:spPr>
              <a:xfrm>
                <a:off x="6080951" y="2127672"/>
                <a:ext cx="9525" cy="18288"/>
              </a:xfrm>
              <a:custGeom>
                <a:avLst/>
                <a:gdLst>
                  <a:gd name="connsiteX0" fmla="*/ 28 w 9525"/>
                  <a:gd name="connsiteY0" fmla="*/ 31 h 18288"/>
                  <a:gd name="connsiteX1" fmla="*/ 28 w 9525"/>
                  <a:gd name="connsiteY1" fmla="*/ 18319 h 18288"/>
                </a:gdLst>
                <a:ahLst/>
                <a:cxnLst>
                  <a:cxn ang="0">
                    <a:pos x="connsiteX0" y="connsiteY0"/>
                  </a:cxn>
                  <a:cxn ang="0">
                    <a:pos x="connsiteX1" y="connsiteY1"/>
                  </a:cxn>
                </a:cxnLst>
                <a:rect l="l" t="t" r="r" b="b"/>
                <a:pathLst>
                  <a:path w="9525" h="18288">
                    <a:moveTo>
                      <a:pt x="28" y="31"/>
                    </a:moveTo>
                    <a:lnTo>
                      <a:pt x="28" y="183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7" name="Freeform: Shape 646">
                <a:extLst>
                  <a:ext uri="{FF2B5EF4-FFF2-40B4-BE49-F238E27FC236}">
                    <a16:creationId xmlns:a16="http://schemas.microsoft.com/office/drawing/2014/main" id="{3974A087-7073-471C-935B-C576E0C5CD99}"/>
                  </a:ext>
                </a:extLst>
              </p:cNvPr>
              <p:cNvSpPr/>
              <p:nvPr/>
            </p:nvSpPr>
            <p:spPr>
              <a:xfrm>
                <a:off x="6071807" y="2136816"/>
                <a:ext cx="18288" cy="9525"/>
              </a:xfrm>
              <a:custGeom>
                <a:avLst/>
                <a:gdLst>
                  <a:gd name="connsiteX0" fmla="*/ 18316 w 18288"/>
                  <a:gd name="connsiteY0" fmla="*/ 31 h 9525"/>
                  <a:gd name="connsiteX1" fmla="*/ 28 w 18288"/>
                  <a:gd name="connsiteY1" fmla="*/ 31 h 9525"/>
                </a:gdLst>
                <a:ahLst/>
                <a:cxnLst>
                  <a:cxn ang="0">
                    <a:pos x="connsiteX0" y="connsiteY0"/>
                  </a:cxn>
                  <a:cxn ang="0">
                    <a:pos x="connsiteX1" y="connsiteY1"/>
                  </a:cxn>
                </a:cxnLst>
                <a:rect l="l" t="t" r="r" b="b"/>
                <a:pathLst>
                  <a:path w="18288" h="9525">
                    <a:moveTo>
                      <a:pt x="18316" y="31"/>
                    </a:moveTo>
                    <a:lnTo>
                      <a:pt x="28" y="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2" name="Graphic 1093">
              <a:extLst>
                <a:ext uri="{FF2B5EF4-FFF2-40B4-BE49-F238E27FC236}">
                  <a16:creationId xmlns:a16="http://schemas.microsoft.com/office/drawing/2014/main" id="{5FD8ACE3-679C-446A-A14A-B8BE05E53002}"/>
                </a:ext>
              </a:extLst>
            </p:cNvPr>
            <p:cNvGrpSpPr/>
            <p:nvPr/>
          </p:nvGrpSpPr>
          <p:grpSpPr>
            <a:xfrm>
              <a:off x="5884181" y="2030167"/>
              <a:ext cx="43200" cy="43200"/>
              <a:chOff x="6065330" y="2127672"/>
              <a:chExt cx="18288" cy="18288"/>
            </a:xfrm>
          </p:grpSpPr>
          <p:sp>
            <p:nvSpPr>
              <p:cNvPr id="644" name="Freeform: Shape 643">
                <a:extLst>
                  <a:ext uri="{FF2B5EF4-FFF2-40B4-BE49-F238E27FC236}">
                    <a16:creationId xmlns:a16="http://schemas.microsoft.com/office/drawing/2014/main" id="{7E762A1B-6558-496A-B58B-D5392417CAD1}"/>
                  </a:ext>
                </a:extLst>
              </p:cNvPr>
              <p:cNvSpPr/>
              <p:nvPr/>
            </p:nvSpPr>
            <p:spPr>
              <a:xfrm>
                <a:off x="6074474" y="2127672"/>
                <a:ext cx="9525" cy="18288"/>
              </a:xfrm>
              <a:custGeom>
                <a:avLst/>
                <a:gdLst>
                  <a:gd name="connsiteX0" fmla="*/ 27 w 9525"/>
                  <a:gd name="connsiteY0" fmla="*/ 31 h 18288"/>
                  <a:gd name="connsiteX1" fmla="*/ 27 w 9525"/>
                  <a:gd name="connsiteY1" fmla="*/ 18319 h 18288"/>
                </a:gdLst>
                <a:ahLst/>
                <a:cxnLst>
                  <a:cxn ang="0">
                    <a:pos x="connsiteX0" y="connsiteY0"/>
                  </a:cxn>
                  <a:cxn ang="0">
                    <a:pos x="connsiteX1" y="connsiteY1"/>
                  </a:cxn>
                </a:cxnLst>
                <a:rect l="l" t="t" r="r" b="b"/>
                <a:pathLst>
                  <a:path w="9525" h="18288">
                    <a:moveTo>
                      <a:pt x="27" y="31"/>
                    </a:moveTo>
                    <a:lnTo>
                      <a:pt x="27" y="183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5" name="Freeform: Shape 644">
                <a:extLst>
                  <a:ext uri="{FF2B5EF4-FFF2-40B4-BE49-F238E27FC236}">
                    <a16:creationId xmlns:a16="http://schemas.microsoft.com/office/drawing/2014/main" id="{0BF7F944-E3E8-48C9-96C7-70B47785178C}"/>
                  </a:ext>
                </a:extLst>
              </p:cNvPr>
              <p:cNvSpPr/>
              <p:nvPr/>
            </p:nvSpPr>
            <p:spPr>
              <a:xfrm>
                <a:off x="6065330" y="2136816"/>
                <a:ext cx="18288" cy="9525"/>
              </a:xfrm>
              <a:custGeom>
                <a:avLst/>
                <a:gdLst>
                  <a:gd name="connsiteX0" fmla="*/ 18315 w 18288"/>
                  <a:gd name="connsiteY0" fmla="*/ 31 h 9525"/>
                  <a:gd name="connsiteX1" fmla="*/ 27 w 18288"/>
                  <a:gd name="connsiteY1" fmla="*/ 31 h 9525"/>
                </a:gdLst>
                <a:ahLst/>
                <a:cxnLst>
                  <a:cxn ang="0">
                    <a:pos x="connsiteX0" y="connsiteY0"/>
                  </a:cxn>
                  <a:cxn ang="0">
                    <a:pos x="connsiteX1" y="connsiteY1"/>
                  </a:cxn>
                </a:cxnLst>
                <a:rect l="l" t="t" r="r" b="b"/>
                <a:pathLst>
                  <a:path w="18288" h="9525">
                    <a:moveTo>
                      <a:pt x="18315" y="31"/>
                    </a:moveTo>
                    <a:lnTo>
                      <a:pt x="27" y="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3" name="Graphic 1093">
              <a:extLst>
                <a:ext uri="{FF2B5EF4-FFF2-40B4-BE49-F238E27FC236}">
                  <a16:creationId xmlns:a16="http://schemas.microsoft.com/office/drawing/2014/main" id="{781809DB-0C9A-4D33-B147-CC927147A4E9}"/>
                </a:ext>
              </a:extLst>
            </p:cNvPr>
            <p:cNvGrpSpPr/>
            <p:nvPr/>
          </p:nvGrpSpPr>
          <p:grpSpPr>
            <a:xfrm>
              <a:off x="5856328" y="2014991"/>
              <a:ext cx="43200" cy="43200"/>
              <a:chOff x="6043232" y="2115480"/>
              <a:chExt cx="18288" cy="18287"/>
            </a:xfrm>
          </p:grpSpPr>
          <p:sp>
            <p:nvSpPr>
              <p:cNvPr id="642" name="Freeform: Shape 641">
                <a:extLst>
                  <a:ext uri="{FF2B5EF4-FFF2-40B4-BE49-F238E27FC236}">
                    <a16:creationId xmlns:a16="http://schemas.microsoft.com/office/drawing/2014/main" id="{E6CFA69C-14FF-48E7-A30B-D7352116563D}"/>
                  </a:ext>
                </a:extLst>
              </p:cNvPr>
              <p:cNvSpPr/>
              <p:nvPr/>
            </p:nvSpPr>
            <p:spPr>
              <a:xfrm>
                <a:off x="6052376" y="2115480"/>
                <a:ext cx="9525" cy="18287"/>
              </a:xfrm>
              <a:custGeom>
                <a:avLst/>
                <a:gdLst>
                  <a:gd name="connsiteX0" fmla="*/ 25 w 9525"/>
                  <a:gd name="connsiteY0" fmla="*/ 30 h 18287"/>
                  <a:gd name="connsiteX1" fmla="*/ 25 w 9525"/>
                  <a:gd name="connsiteY1" fmla="*/ 18318 h 18287"/>
                </a:gdLst>
                <a:ahLst/>
                <a:cxnLst>
                  <a:cxn ang="0">
                    <a:pos x="connsiteX0" y="connsiteY0"/>
                  </a:cxn>
                  <a:cxn ang="0">
                    <a:pos x="connsiteX1" y="connsiteY1"/>
                  </a:cxn>
                </a:cxnLst>
                <a:rect l="l" t="t" r="r" b="b"/>
                <a:pathLst>
                  <a:path w="9525" h="18287">
                    <a:moveTo>
                      <a:pt x="25" y="30"/>
                    </a:moveTo>
                    <a:lnTo>
                      <a:pt x="25" y="183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3" name="Freeform: Shape 642">
                <a:extLst>
                  <a:ext uri="{FF2B5EF4-FFF2-40B4-BE49-F238E27FC236}">
                    <a16:creationId xmlns:a16="http://schemas.microsoft.com/office/drawing/2014/main" id="{1DE3239B-74C7-4575-9525-7DCD990B4BF2}"/>
                  </a:ext>
                </a:extLst>
              </p:cNvPr>
              <p:cNvSpPr/>
              <p:nvPr/>
            </p:nvSpPr>
            <p:spPr>
              <a:xfrm>
                <a:off x="6043232" y="2124624"/>
                <a:ext cx="18288" cy="9525"/>
              </a:xfrm>
              <a:custGeom>
                <a:avLst/>
                <a:gdLst>
                  <a:gd name="connsiteX0" fmla="*/ 18313 w 18288"/>
                  <a:gd name="connsiteY0" fmla="*/ 30 h 9525"/>
                  <a:gd name="connsiteX1" fmla="*/ 25 w 18288"/>
                  <a:gd name="connsiteY1" fmla="*/ 30 h 9525"/>
                </a:gdLst>
                <a:ahLst/>
                <a:cxnLst>
                  <a:cxn ang="0">
                    <a:pos x="connsiteX0" y="connsiteY0"/>
                  </a:cxn>
                  <a:cxn ang="0">
                    <a:pos x="connsiteX1" y="connsiteY1"/>
                  </a:cxn>
                </a:cxnLst>
                <a:rect l="l" t="t" r="r" b="b"/>
                <a:pathLst>
                  <a:path w="18288" h="9525">
                    <a:moveTo>
                      <a:pt x="18313" y="30"/>
                    </a:moveTo>
                    <a:lnTo>
                      <a:pt x="25" y="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4" name="Graphic 1093">
              <a:extLst>
                <a:ext uri="{FF2B5EF4-FFF2-40B4-BE49-F238E27FC236}">
                  <a16:creationId xmlns:a16="http://schemas.microsoft.com/office/drawing/2014/main" id="{73526155-E048-4664-947F-1997DF221E16}"/>
                </a:ext>
              </a:extLst>
            </p:cNvPr>
            <p:cNvGrpSpPr/>
            <p:nvPr/>
          </p:nvGrpSpPr>
          <p:grpSpPr>
            <a:xfrm>
              <a:off x="5856328" y="1998867"/>
              <a:ext cx="43200" cy="43200"/>
              <a:chOff x="6043232" y="2102526"/>
              <a:chExt cx="18288" cy="18287"/>
            </a:xfrm>
          </p:grpSpPr>
          <p:sp>
            <p:nvSpPr>
              <p:cNvPr id="640" name="Freeform: Shape 639">
                <a:extLst>
                  <a:ext uri="{FF2B5EF4-FFF2-40B4-BE49-F238E27FC236}">
                    <a16:creationId xmlns:a16="http://schemas.microsoft.com/office/drawing/2014/main" id="{A5E04D04-6FAA-4A4A-A0C7-8520B3E3151E}"/>
                  </a:ext>
                </a:extLst>
              </p:cNvPr>
              <p:cNvSpPr/>
              <p:nvPr/>
            </p:nvSpPr>
            <p:spPr>
              <a:xfrm>
                <a:off x="6052376" y="2102526"/>
                <a:ext cx="9525" cy="18287"/>
              </a:xfrm>
              <a:custGeom>
                <a:avLst/>
                <a:gdLst>
                  <a:gd name="connsiteX0" fmla="*/ 25 w 9525"/>
                  <a:gd name="connsiteY0" fmla="*/ 28 h 18287"/>
                  <a:gd name="connsiteX1" fmla="*/ 25 w 9525"/>
                  <a:gd name="connsiteY1" fmla="*/ 18316 h 18287"/>
                </a:gdLst>
                <a:ahLst/>
                <a:cxnLst>
                  <a:cxn ang="0">
                    <a:pos x="connsiteX0" y="connsiteY0"/>
                  </a:cxn>
                  <a:cxn ang="0">
                    <a:pos x="connsiteX1" y="connsiteY1"/>
                  </a:cxn>
                </a:cxnLst>
                <a:rect l="l" t="t" r="r" b="b"/>
                <a:pathLst>
                  <a:path w="9525" h="18287">
                    <a:moveTo>
                      <a:pt x="25" y="28"/>
                    </a:moveTo>
                    <a:lnTo>
                      <a:pt x="25" y="183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1" name="Freeform: Shape 640">
                <a:extLst>
                  <a:ext uri="{FF2B5EF4-FFF2-40B4-BE49-F238E27FC236}">
                    <a16:creationId xmlns:a16="http://schemas.microsoft.com/office/drawing/2014/main" id="{9A4DDD1C-22CD-4014-BB6E-846E6C00E1B7}"/>
                  </a:ext>
                </a:extLst>
              </p:cNvPr>
              <p:cNvSpPr/>
              <p:nvPr/>
            </p:nvSpPr>
            <p:spPr>
              <a:xfrm>
                <a:off x="6043232" y="2111670"/>
                <a:ext cx="18288" cy="9525"/>
              </a:xfrm>
              <a:custGeom>
                <a:avLst/>
                <a:gdLst>
                  <a:gd name="connsiteX0" fmla="*/ 18313 w 18288"/>
                  <a:gd name="connsiteY0" fmla="*/ 28 h 9525"/>
                  <a:gd name="connsiteX1" fmla="*/ 25 w 18288"/>
                  <a:gd name="connsiteY1" fmla="*/ 28 h 9525"/>
                </a:gdLst>
                <a:ahLst/>
                <a:cxnLst>
                  <a:cxn ang="0">
                    <a:pos x="connsiteX0" y="connsiteY0"/>
                  </a:cxn>
                  <a:cxn ang="0">
                    <a:pos x="connsiteX1" y="connsiteY1"/>
                  </a:cxn>
                </a:cxnLst>
                <a:rect l="l" t="t" r="r" b="b"/>
                <a:pathLst>
                  <a:path w="18288" h="9525">
                    <a:moveTo>
                      <a:pt x="18313" y="28"/>
                    </a:moveTo>
                    <a:lnTo>
                      <a:pt x="25" y="2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5" name="Graphic 1093">
              <a:extLst>
                <a:ext uri="{FF2B5EF4-FFF2-40B4-BE49-F238E27FC236}">
                  <a16:creationId xmlns:a16="http://schemas.microsoft.com/office/drawing/2014/main" id="{1EDF7B15-1DF7-472C-ADF2-759A5A33063C}"/>
                </a:ext>
              </a:extLst>
            </p:cNvPr>
            <p:cNvGrpSpPr/>
            <p:nvPr/>
          </p:nvGrpSpPr>
          <p:grpSpPr>
            <a:xfrm>
              <a:off x="5833397" y="1982862"/>
              <a:ext cx="43200" cy="43200"/>
              <a:chOff x="6025039" y="2089667"/>
              <a:chExt cx="18288" cy="18287"/>
            </a:xfrm>
          </p:grpSpPr>
          <p:sp>
            <p:nvSpPr>
              <p:cNvPr id="638" name="Freeform: Shape 637">
                <a:extLst>
                  <a:ext uri="{FF2B5EF4-FFF2-40B4-BE49-F238E27FC236}">
                    <a16:creationId xmlns:a16="http://schemas.microsoft.com/office/drawing/2014/main" id="{8EC3E93C-A039-447B-98AD-76C7C7572BBA}"/>
                  </a:ext>
                </a:extLst>
              </p:cNvPr>
              <p:cNvSpPr/>
              <p:nvPr/>
            </p:nvSpPr>
            <p:spPr>
              <a:xfrm>
                <a:off x="6034183" y="2089667"/>
                <a:ext cx="9525" cy="18287"/>
              </a:xfrm>
              <a:custGeom>
                <a:avLst/>
                <a:gdLst>
                  <a:gd name="connsiteX0" fmla="*/ 23 w 9525"/>
                  <a:gd name="connsiteY0" fmla="*/ 27 h 18287"/>
                  <a:gd name="connsiteX1" fmla="*/ 23 w 9525"/>
                  <a:gd name="connsiteY1" fmla="*/ 18315 h 18287"/>
                </a:gdLst>
                <a:ahLst/>
                <a:cxnLst>
                  <a:cxn ang="0">
                    <a:pos x="connsiteX0" y="connsiteY0"/>
                  </a:cxn>
                  <a:cxn ang="0">
                    <a:pos x="connsiteX1" y="connsiteY1"/>
                  </a:cxn>
                </a:cxnLst>
                <a:rect l="l" t="t" r="r" b="b"/>
                <a:pathLst>
                  <a:path w="9525" h="18287">
                    <a:moveTo>
                      <a:pt x="23" y="27"/>
                    </a:moveTo>
                    <a:lnTo>
                      <a:pt x="23" y="1831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9" name="Freeform: Shape 638">
                <a:extLst>
                  <a:ext uri="{FF2B5EF4-FFF2-40B4-BE49-F238E27FC236}">
                    <a16:creationId xmlns:a16="http://schemas.microsoft.com/office/drawing/2014/main" id="{9DE6D599-30EC-46A4-918A-E8BCC91B4738}"/>
                  </a:ext>
                </a:extLst>
              </p:cNvPr>
              <p:cNvSpPr/>
              <p:nvPr/>
            </p:nvSpPr>
            <p:spPr>
              <a:xfrm>
                <a:off x="6025039" y="2098811"/>
                <a:ext cx="18288" cy="9525"/>
              </a:xfrm>
              <a:custGeom>
                <a:avLst/>
                <a:gdLst>
                  <a:gd name="connsiteX0" fmla="*/ 18311 w 18288"/>
                  <a:gd name="connsiteY0" fmla="*/ 27 h 9525"/>
                  <a:gd name="connsiteX1" fmla="*/ 23 w 18288"/>
                  <a:gd name="connsiteY1" fmla="*/ 27 h 9525"/>
                </a:gdLst>
                <a:ahLst/>
                <a:cxnLst>
                  <a:cxn ang="0">
                    <a:pos x="connsiteX0" y="connsiteY0"/>
                  </a:cxn>
                  <a:cxn ang="0">
                    <a:pos x="connsiteX1" y="connsiteY1"/>
                  </a:cxn>
                </a:cxnLst>
                <a:rect l="l" t="t" r="r" b="b"/>
                <a:pathLst>
                  <a:path w="18288" h="9525">
                    <a:moveTo>
                      <a:pt x="18311" y="27"/>
                    </a:moveTo>
                    <a:lnTo>
                      <a:pt x="23" y="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6" name="Graphic 1093">
              <a:extLst>
                <a:ext uri="{FF2B5EF4-FFF2-40B4-BE49-F238E27FC236}">
                  <a16:creationId xmlns:a16="http://schemas.microsoft.com/office/drawing/2014/main" id="{A9CCCDA7-8946-4D99-8F81-2382CC099E43}"/>
                </a:ext>
              </a:extLst>
            </p:cNvPr>
            <p:cNvGrpSpPr/>
            <p:nvPr/>
          </p:nvGrpSpPr>
          <p:grpSpPr>
            <a:xfrm>
              <a:off x="5778772" y="1952157"/>
              <a:ext cx="43200" cy="43200"/>
              <a:chOff x="5981700" y="2064997"/>
              <a:chExt cx="18287" cy="18288"/>
            </a:xfrm>
          </p:grpSpPr>
          <p:sp>
            <p:nvSpPr>
              <p:cNvPr id="636" name="Freeform: Shape 635">
                <a:extLst>
                  <a:ext uri="{FF2B5EF4-FFF2-40B4-BE49-F238E27FC236}">
                    <a16:creationId xmlns:a16="http://schemas.microsoft.com/office/drawing/2014/main" id="{EBE59B4C-4281-4644-B95D-78D3F82948A0}"/>
                  </a:ext>
                </a:extLst>
              </p:cNvPr>
              <p:cNvSpPr/>
              <p:nvPr/>
            </p:nvSpPr>
            <p:spPr>
              <a:xfrm>
                <a:off x="5990844" y="2064997"/>
                <a:ext cx="9525" cy="18288"/>
              </a:xfrm>
              <a:custGeom>
                <a:avLst/>
                <a:gdLst>
                  <a:gd name="connsiteX0" fmla="*/ 19 w 9525"/>
                  <a:gd name="connsiteY0" fmla="*/ 25 h 18288"/>
                  <a:gd name="connsiteX1" fmla="*/ 19 w 9525"/>
                  <a:gd name="connsiteY1" fmla="*/ 18313 h 18288"/>
                </a:gdLst>
                <a:ahLst/>
                <a:cxnLst>
                  <a:cxn ang="0">
                    <a:pos x="connsiteX0" y="connsiteY0"/>
                  </a:cxn>
                  <a:cxn ang="0">
                    <a:pos x="connsiteX1" y="connsiteY1"/>
                  </a:cxn>
                </a:cxnLst>
                <a:rect l="l" t="t" r="r" b="b"/>
                <a:pathLst>
                  <a:path w="9525" h="18288">
                    <a:moveTo>
                      <a:pt x="19" y="25"/>
                    </a:moveTo>
                    <a:lnTo>
                      <a:pt x="19" y="1831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7" name="Freeform: Shape 636">
                <a:extLst>
                  <a:ext uri="{FF2B5EF4-FFF2-40B4-BE49-F238E27FC236}">
                    <a16:creationId xmlns:a16="http://schemas.microsoft.com/office/drawing/2014/main" id="{3F8D62B3-DB2E-44CE-8667-56DE608F8BD6}"/>
                  </a:ext>
                </a:extLst>
              </p:cNvPr>
              <p:cNvSpPr/>
              <p:nvPr/>
            </p:nvSpPr>
            <p:spPr>
              <a:xfrm>
                <a:off x="5981700" y="2074141"/>
                <a:ext cx="18287" cy="9525"/>
              </a:xfrm>
              <a:custGeom>
                <a:avLst/>
                <a:gdLst>
                  <a:gd name="connsiteX0" fmla="*/ 18307 w 18287"/>
                  <a:gd name="connsiteY0" fmla="*/ 24 h 9525"/>
                  <a:gd name="connsiteX1" fmla="*/ 19 w 18287"/>
                  <a:gd name="connsiteY1" fmla="*/ 24 h 9525"/>
                </a:gdLst>
                <a:ahLst/>
                <a:cxnLst>
                  <a:cxn ang="0">
                    <a:pos x="connsiteX0" y="connsiteY0"/>
                  </a:cxn>
                  <a:cxn ang="0">
                    <a:pos x="connsiteX1" y="connsiteY1"/>
                  </a:cxn>
                </a:cxnLst>
                <a:rect l="l" t="t" r="r" b="b"/>
                <a:pathLst>
                  <a:path w="18287" h="9525">
                    <a:moveTo>
                      <a:pt x="18307" y="24"/>
                    </a:moveTo>
                    <a:lnTo>
                      <a:pt x="19" y="2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7" name="Graphic 1093">
              <a:extLst>
                <a:ext uri="{FF2B5EF4-FFF2-40B4-BE49-F238E27FC236}">
                  <a16:creationId xmlns:a16="http://schemas.microsoft.com/office/drawing/2014/main" id="{BE3F49E7-94CE-4D79-9E60-B1D9AA2909DB}"/>
                </a:ext>
              </a:extLst>
            </p:cNvPr>
            <p:cNvGrpSpPr/>
            <p:nvPr/>
          </p:nvGrpSpPr>
          <p:grpSpPr>
            <a:xfrm>
              <a:off x="5770969" y="1934018"/>
              <a:ext cx="43200" cy="43200"/>
              <a:chOff x="5975509" y="2050424"/>
              <a:chExt cx="18288" cy="18288"/>
            </a:xfrm>
          </p:grpSpPr>
          <p:sp>
            <p:nvSpPr>
              <p:cNvPr id="634" name="Freeform: Shape 633">
                <a:extLst>
                  <a:ext uri="{FF2B5EF4-FFF2-40B4-BE49-F238E27FC236}">
                    <a16:creationId xmlns:a16="http://schemas.microsoft.com/office/drawing/2014/main" id="{D0E5FDAF-EEB1-49B3-B546-C5E526EBFE5D}"/>
                  </a:ext>
                </a:extLst>
              </p:cNvPr>
              <p:cNvSpPr/>
              <p:nvPr/>
            </p:nvSpPr>
            <p:spPr>
              <a:xfrm>
                <a:off x="5984653" y="2050424"/>
                <a:ext cx="9525" cy="18288"/>
              </a:xfrm>
              <a:custGeom>
                <a:avLst/>
                <a:gdLst>
                  <a:gd name="connsiteX0" fmla="*/ 18 w 9525"/>
                  <a:gd name="connsiteY0" fmla="*/ 23 h 18288"/>
                  <a:gd name="connsiteX1" fmla="*/ 18 w 9525"/>
                  <a:gd name="connsiteY1" fmla="*/ 18311 h 18288"/>
                </a:gdLst>
                <a:ahLst/>
                <a:cxnLst>
                  <a:cxn ang="0">
                    <a:pos x="connsiteX0" y="connsiteY0"/>
                  </a:cxn>
                  <a:cxn ang="0">
                    <a:pos x="connsiteX1" y="connsiteY1"/>
                  </a:cxn>
                </a:cxnLst>
                <a:rect l="l" t="t" r="r" b="b"/>
                <a:pathLst>
                  <a:path w="9525" h="18288">
                    <a:moveTo>
                      <a:pt x="18" y="23"/>
                    </a:moveTo>
                    <a:lnTo>
                      <a:pt x="18" y="183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5" name="Freeform: Shape 634">
                <a:extLst>
                  <a:ext uri="{FF2B5EF4-FFF2-40B4-BE49-F238E27FC236}">
                    <a16:creationId xmlns:a16="http://schemas.microsoft.com/office/drawing/2014/main" id="{4D15AC66-1212-45FC-8716-267F042D3BE1}"/>
                  </a:ext>
                </a:extLst>
              </p:cNvPr>
              <p:cNvSpPr/>
              <p:nvPr/>
            </p:nvSpPr>
            <p:spPr>
              <a:xfrm>
                <a:off x="5975509" y="2059568"/>
                <a:ext cx="18288" cy="9525"/>
              </a:xfrm>
              <a:custGeom>
                <a:avLst/>
                <a:gdLst>
                  <a:gd name="connsiteX0" fmla="*/ 18306 w 18288"/>
                  <a:gd name="connsiteY0" fmla="*/ 23 h 9525"/>
                  <a:gd name="connsiteX1" fmla="*/ 18 w 18288"/>
                  <a:gd name="connsiteY1" fmla="*/ 23 h 9525"/>
                </a:gdLst>
                <a:ahLst/>
                <a:cxnLst>
                  <a:cxn ang="0">
                    <a:pos x="connsiteX0" y="connsiteY0"/>
                  </a:cxn>
                  <a:cxn ang="0">
                    <a:pos x="connsiteX1" y="connsiteY1"/>
                  </a:cxn>
                </a:cxnLst>
                <a:rect l="l" t="t" r="r" b="b"/>
                <a:pathLst>
                  <a:path w="18288" h="9525">
                    <a:moveTo>
                      <a:pt x="18306" y="23"/>
                    </a:moveTo>
                    <a:lnTo>
                      <a:pt x="18" y="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8" name="Graphic 1093">
              <a:extLst>
                <a:ext uri="{FF2B5EF4-FFF2-40B4-BE49-F238E27FC236}">
                  <a16:creationId xmlns:a16="http://schemas.microsoft.com/office/drawing/2014/main" id="{2AE079CD-4B32-4E72-9233-A4C6091DB44A}"/>
                </a:ext>
              </a:extLst>
            </p:cNvPr>
            <p:cNvGrpSpPr/>
            <p:nvPr/>
          </p:nvGrpSpPr>
          <p:grpSpPr>
            <a:xfrm>
              <a:off x="5765445" y="1904734"/>
              <a:ext cx="43200" cy="43200"/>
              <a:chOff x="5971127" y="2026897"/>
              <a:chExt cx="18287" cy="18288"/>
            </a:xfrm>
          </p:grpSpPr>
          <p:sp>
            <p:nvSpPr>
              <p:cNvPr id="632" name="Freeform: Shape 631">
                <a:extLst>
                  <a:ext uri="{FF2B5EF4-FFF2-40B4-BE49-F238E27FC236}">
                    <a16:creationId xmlns:a16="http://schemas.microsoft.com/office/drawing/2014/main" id="{A86F3FAA-0747-481E-896C-A935BFC1CCD2}"/>
                  </a:ext>
                </a:extLst>
              </p:cNvPr>
              <p:cNvSpPr/>
              <p:nvPr/>
            </p:nvSpPr>
            <p:spPr>
              <a:xfrm>
                <a:off x="5980271" y="2026897"/>
                <a:ext cx="9525" cy="18288"/>
              </a:xfrm>
              <a:custGeom>
                <a:avLst/>
                <a:gdLst>
                  <a:gd name="connsiteX0" fmla="*/ 18 w 9525"/>
                  <a:gd name="connsiteY0" fmla="*/ 21 h 18288"/>
                  <a:gd name="connsiteX1" fmla="*/ 18 w 9525"/>
                  <a:gd name="connsiteY1" fmla="*/ 18309 h 18288"/>
                </a:gdLst>
                <a:ahLst/>
                <a:cxnLst>
                  <a:cxn ang="0">
                    <a:pos x="connsiteX0" y="connsiteY0"/>
                  </a:cxn>
                  <a:cxn ang="0">
                    <a:pos x="connsiteX1" y="connsiteY1"/>
                  </a:cxn>
                </a:cxnLst>
                <a:rect l="l" t="t" r="r" b="b"/>
                <a:pathLst>
                  <a:path w="9525" h="18288">
                    <a:moveTo>
                      <a:pt x="18" y="21"/>
                    </a:moveTo>
                    <a:lnTo>
                      <a:pt x="18" y="1830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3" name="Freeform: Shape 632">
                <a:extLst>
                  <a:ext uri="{FF2B5EF4-FFF2-40B4-BE49-F238E27FC236}">
                    <a16:creationId xmlns:a16="http://schemas.microsoft.com/office/drawing/2014/main" id="{50A1D709-D127-4B62-8AC2-670092C7CC37}"/>
                  </a:ext>
                </a:extLst>
              </p:cNvPr>
              <p:cNvSpPr/>
              <p:nvPr/>
            </p:nvSpPr>
            <p:spPr>
              <a:xfrm>
                <a:off x="5971127" y="2036041"/>
                <a:ext cx="18287" cy="9525"/>
              </a:xfrm>
              <a:custGeom>
                <a:avLst/>
                <a:gdLst>
                  <a:gd name="connsiteX0" fmla="*/ 18306 w 18287"/>
                  <a:gd name="connsiteY0" fmla="*/ 20 h 9525"/>
                  <a:gd name="connsiteX1" fmla="*/ 18 w 18287"/>
                  <a:gd name="connsiteY1" fmla="*/ 20 h 9525"/>
                </a:gdLst>
                <a:ahLst/>
                <a:cxnLst>
                  <a:cxn ang="0">
                    <a:pos x="connsiteX0" y="connsiteY0"/>
                  </a:cxn>
                  <a:cxn ang="0">
                    <a:pos x="connsiteX1" y="connsiteY1"/>
                  </a:cxn>
                </a:cxnLst>
                <a:rect l="l" t="t" r="r" b="b"/>
                <a:pathLst>
                  <a:path w="18287" h="9525">
                    <a:moveTo>
                      <a:pt x="18306" y="20"/>
                    </a:moveTo>
                    <a:lnTo>
                      <a:pt x="18" y="2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9" name="Graphic 1093">
              <a:extLst>
                <a:ext uri="{FF2B5EF4-FFF2-40B4-BE49-F238E27FC236}">
                  <a16:creationId xmlns:a16="http://schemas.microsoft.com/office/drawing/2014/main" id="{77F979F0-67C4-4F88-AD89-6D26233E219E}"/>
                </a:ext>
              </a:extLst>
            </p:cNvPr>
            <p:cNvGrpSpPr/>
            <p:nvPr/>
          </p:nvGrpSpPr>
          <p:grpSpPr>
            <a:xfrm>
              <a:off x="5750559" y="1887186"/>
              <a:ext cx="43200" cy="43200"/>
              <a:chOff x="5959316" y="2012800"/>
              <a:chExt cx="18287" cy="18287"/>
            </a:xfrm>
          </p:grpSpPr>
          <p:sp>
            <p:nvSpPr>
              <p:cNvPr id="630" name="Freeform: Shape 629">
                <a:extLst>
                  <a:ext uri="{FF2B5EF4-FFF2-40B4-BE49-F238E27FC236}">
                    <a16:creationId xmlns:a16="http://schemas.microsoft.com/office/drawing/2014/main" id="{332F2384-72E2-4DC0-BE12-BEF4A0B6C7DF}"/>
                  </a:ext>
                </a:extLst>
              </p:cNvPr>
              <p:cNvSpPr/>
              <p:nvPr/>
            </p:nvSpPr>
            <p:spPr>
              <a:xfrm>
                <a:off x="5968460" y="2012800"/>
                <a:ext cx="9525" cy="18287"/>
              </a:xfrm>
              <a:custGeom>
                <a:avLst/>
                <a:gdLst>
                  <a:gd name="connsiteX0" fmla="*/ 16 w 9525"/>
                  <a:gd name="connsiteY0" fmla="*/ 19 h 18287"/>
                  <a:gd name="connsiteX1" fmla="*/ 16 w 9525"/>
                  <a:gd name="connsiteY1" fmla="*/ 18307 h 18287"/>
                </a:gdLst>
                <a:ahLst/>
                <a:cxnLst>
                  <a:cxn ang="0">
                    <a:pos x="connsiteX0" y="connsiteY0"/>
                  </a:cxn>
                  <a:cxn ang="0">
                    <a:pos x="connsiteX1" y="connsiteY1"/>
                  </a:cxn>
                </a:cxnLst>
                <a:rect l="l" t="t" r="r" b="b"/>
                <a:pathLst>
                  <a:path w="9525" h="18287">
                    <a:moveTo>
                      <a:pt x="16" y="19"/>
                    </a:moveTo>
                    <a:lnTo>
                      <a:pt x="16" y="1830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1" name="Freeform: Shape 630">
                <a:extLst>
                  <a:ext uri="{FF2B5EF4-FFF2-40B4-BE49-F238E27FC236}">
                    <a16:creationId xmlns:a16="http://schemas.microsoft.com/office/drawing/2014/main" id="{BF22ADCC-6DE0-46C4-8746-7763F8B9607E}"/>
                  </a:ext>
                </a:extLst>
              </p:cNvPr>
              <p:cNvSpPr/>
              <p:nvPr/>
            </p:nvSpPr>
            <p:spPr>
              <a:xfrm>
                <a:off x="5959316" y="2021944"/>
                <a:ext cx="18287" cy="9525"/>
              </a:xfrm>
              <a:custGeom>
                <a:avLst/>
                <a:gdLst>
                  <a:gd name="connsiteX0" fmla="*/ 18304 w 18287"/>
                  <a:gd name="connsiteY0" fmla="*/ 19 h 9525"/>
                  <a:gd name="connsiteX1" fmla="*/ 16 w 18287"/>
                  <a:gd name="connsiteY1" fmla="*/ 19 h 9525"/>
                </a:gdLst>
                <a:ahLst/>
                <a:cxnLst>
                  <a:cxn ang="0">
                    <a:pos x="connsiteX0" y="connsiteY0"/>
                  </a:cxn>
                  <a:cxn ang="0">
                    <a:pos x="connsiteX1" y="connsiteY1"/>
                  </a:cxn>
                </a:cxnLst>
                <a:rect l="l" t="t" r="r" b="b"/>
                <a:pathLst>
                  <a:path w="18287" h="9525">
                    <a:moveTo>
                      <a:pt x="18304" y="19"/>
                    </a:moveTo>
                    <a:lnTo>
                      <a:pt x="16" y="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0" name="Graphic 1093">
              <a:extLst>
                <a:ext uri="{FF2B5EF4-FFF2-40B4-BE49-F238E27FC236}">
                  <a16:creationId xmlns:a16="http://schemas.microsoft.com/office/drawing/2014/main" id="{45B0D00E-8AD1-45CC-A477-7FDD63262E0F}"/>
                </a:ext>
              </a:extLst>
            </p:cNvPr>
            <p:cNvGrpSpPr/>
            <p:nvPr/>
          </p:nvGrpSpPr>
          <p:grpSpPr>
            <a:xfrm>
              <a:off x="5735072" y="1887186"/>
              <a:ext cx="43200" cy="43200"/>
              <a:chOff x="5947029" y="2012800"/>
              <a:chExt cx="18287" cy="18287"/>
            </a:xfrm>
          </p:grpSpPr>
          <p:sp>
            <p:nvSpPr>
              <p:cNvPr id="628" name="Freeform: Shape 627">
                <a:extLst>
                  <a:ext uri="{FF2B5EF4-FFF2-40B4-BE49-F238E27FC236}">
                    <a16:creationId xmlns:a16="http://schemas.microsoft.com/office/drawing/2014/main" id="{2C6B28B7-93A7-4F99-BABE-672DBD036860}"/>
                  </a:ext>
                </a:extLst>
              </p:cNvPr>
              <p:cNvSpPr/>
              <p:nvPr/>
            </p:nvSpPr>
            <p:spPr>
              <a:xfrm>
                <a:off x="5956173" y="2012800"/>
                <a:ext cx="9525" cy="18287"/>
              </a:xfrm>
              <a:custGeom>
                <a:avLst/>
                <a:gdLst>
                  <a:gd name="connsiteX0" fmla="*/ 15 w 9525"/>
                  <a:gd name="connsiteY0" fmla="*/ 19 h 18287"/>
                  <a:gd name="connsiteX1" fmla="*/ 15 w 9525"/>
                  <a:gd name="connsiteY1" fmla="*/ 18307 h 18287"/>
                </a:gdLst>
                <a:ahLst/>
                <a:cxnLst>
                  <a:cxn ang="0">
                    <a:pos x="connsiteX0" y="connsiteY0"/>
                  </a:cxn>
                  <a:cxn ang="0">
                    <a:pos x="connsiteX1" y="connsiteY1"/>
                  </a:cxn>
                </a:cxnLst>
                <a:rect l="l" t="t" r="r" b="b"/>
                <a:pathLst>
                  <a:path w="9525" h="18287">
                    <a:moveTo>
                      <a:pt x="15" y="19"/>
                    </a:moveTo>
                    <a:lnTo>
                      <a:pt x="15" y="1830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9" name="Freeform: Shape 628">
                <a:extLst>
                  <a:ext uri="{FF2B5EF4-FFF2-40B4-BE49-F238E27FC236}">
                    <a16:creationId xmlns:a16="http://schemas.microsoft.com/office/drawing/2014/main" id="{1050FA1B-1D86-4153-B717-EC8AD6276273}"/>
                  </a:ext>
                </a:extLst>
              </p:cNvPr>
              <p:cNvSpPr/>
              <p:nvPr/>
            </p:nvSpPr>
            <p:spPr>
              <a:xfrm>
                <a:off x="5947029" y="2021944"/>
                <a:ext cx="18287" cy="9525"/>
              </a:xfrm>
              <a:custGeom>
                <a:avLst/>
                <a:gdLst>
                  <a:gd name="connsiteX0" fmla="*/ 18303 w 18287"/>
                  <a:gd name="connsiteY0" fmla="*/ 19 h 9525"/>
                  <a:gd name="connsiteX1" fmla="*/ 15 w 18287"/>
                  <a:gd name="connsiteY1" fmla="*/ 19 h 9525"/>
                </a:gdLst>
                <a:ahLst/>
                <a:cxnLst>
                  <a:cxn ang="0">
                    <a:pos x="connsiteX0" y="connsiteY0"/>
                  </a:cxn>
                  <a:cxn ang="0">
                    <a:pos x="connsiteX1" y="connsiteY1"/>
                  </a:cxn>
                </a:cxnLst>
                <a:rect l="l" t="t" r="r" b="b"/>
                <a:pathLst>
                  <a:path w="18287" h="9525">
                    <a:moveTo>
                      <a:pt x="18303" y="19"/>
                    </a:moveTo>
                    <a:lnTo>
                      <a:pt x="15" y="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1" name="Graphic 1093">
              <a:extLst>
                <a:ext uri="{FF2B5EF4-FFF2-40B4-BE49-F238E27FC236}">
                  <a16:creationId xmlns:a16="http://schemas.microsoft.com/office/drawing/2014/main" id="{9D8C9581-8EE6-4655-BF1C-FD9135399204}"/>
                </a:ext>
              </a:extLst>
            </p:cNvPr>
            <p:cNvGrpSpPr/>
            <p:nvPr/>
          </p:nvGrpSpPr>
          <p:grpSpPr>
            <a:xfrm>
              <a:off x="5728829" y="1872130"/>
              <a:ext cx="43200" cy="43200"/>
              <a:chOff x="5942076" y="2000703"/>
              <a:chExt cx="18288" cy="18288"/>
            </a:xfrm>
          </p:grpSpPr>
          <p:sp>
            <p:nvSpPr>
              <p:cNvPr id="626" name="Freeform: Shape 625">
                <a:extLst>
                  <a:ext uri="{FF2B5EF4-FFF2-40B4-BE49-F238E27FC236}">
                    <a16:creationId xmlns:a16="http://schemas.microsoft.com/office/drawing/2014/main" id="{48C4B663-329F-4248-A571-9FF2B1A4322C}"/>
                  </a:ext>
                </a:extLst>
              </p:cNvPr>
              <p:cNvSpPr/>
              <p:nvPr/>
            </p:nvSpPr>
            <p:spPr>
              <a:xfrm>
                <a:off x="5951220" y="2000703"/>
                <a:ext cx="9525" cy="18288"/>
              </a:xfrm>
              <a:custGeom>
                <a:avLst/>
                <a:gdLst>
                  <a:gd name="connsiteX0" fmla="*/ 14 w 9525"/>
                  <a:gd name="connsiteY0" fmla="*/ 18 h 18288"/>
                  <a:gd name="connsiteX1" fmla="*/ 14 w 9525"/>
                  <a:gd name="connsiteY1" fmla="*/ 18306 h 18288"/>
                </a:gdLst>
                <a:ahLst/>
                <a:cxnLst>
                  <a:cxn ang="0">
                    <a:pos x="connsiteX0" y="connsiteY0"/>
                  </a:cxn>
                  <a:cxn ang="0">
                    <a:pos x="connsiteX1" y="connsiteY1"/>
                  </a:cxn>
                </a:cxnLst>
                <a:rect l="l" t="t" r="r" b="b"/>
                <a:pathLst>
                  <a:path w="9525" h="18288">
                    <a:moveTo>
                      <a:pt x="14" y="18"/>
                    </a:moveTo>
                    <a:lnTo>
                      <a:pt x="14" y="1830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7" name="Freeform: Shape 626">
                <a:extLst>
                  <a:ext uri="{FF2B5EF4-FFF2-40B4-BE49-F238E27FC236}">
                    <a16:creationId xmlns:a16="http://schemas.microsoft.com/office/drawing/2014/main" id="{069E549C-6F81-4446-8D2B-305F9612BBA7}"/>
                  </a:ext>
                </a:extLst>
              </p:cNvPr>
              <p:cNvSpPr/>
              <p:nvPr/>
            </p:nvSpPr>
            <p:spPr>
              <a:xfrm>
                <a:off x="5942076" y="2009847"/>
                <a:ext cx="18288" cy="9525"/>
              </a:xfrm>
              <a:custGeom>
                <a:avLst/>
                <a:gdLst>
                  <a:gd name="connsiteX0" fmla="*/ 18302 w 18288"/>
                  <a:gd name="connsiteY0" fmla="*/ 18 h 9525"/>
                  <a:gd name="connsiteX1" fmla="*/ 14 w 18288"/>
                  <a:gd name="connsiteY1" fmla="*/ 18 h 9525"/>
                </a:gdLst>
                <a:ahLst/>
                <a:cxnLst>
                  <a:cxn ang="0">
                    <a:pos x="connsiteX0" y="connsiteY0"/>
                  </a:cxn>
                  <a:cxn ang="0">
                    <a:pos x="connsiteX1" y="connsiteY1"/>
                  </a:cxn>
                </a:cxnLst>
                <a:rect l="l" t="t" r="r" b="b"/>
                <a:pathLst>
                  <a:path w="18288" h="9525">
                    <a:moveTo>
                      <a:pt x="18302" y="18"/>
                    </a:moveTo>
                    <a:lnTo>
                      <a:pt x="14" y="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2" name="Graphic 1093">
              <a:extLst>
                <a:ext uri="{FF2B5EF4-FFF2-40B4-BE49-F238E27FC236}">
                  <a16:creationId xmlns:a16="http://schemas.microsoft.com/office/drawing/2014/main" id="{6EA69494-1E82-46B1-A78C-951F244F8186}"/>
                </a:ext>
              </a:extLst>
            </p:cNvPr>
            <p:cNvGrpSpPr/>
            <p:nvPr/>
          </p:nvGrpSpPr>
          <p:grpSpPr>
            <a:xfrm>
              <a:off x="5718505" y="1856243"/>
              <a:ext cx="43200" cy="43200"/>
              <a:chOff x="5933885" y="1987940"/>
              <a:chExt cx="18288" cy="18287"/>
            </a:xfrm>
          </p:grpSpPr>
          <p:sp>
            <p:nvSpPr>
              <p:cNvPr id="624" name="Freeform: Shape 623">
                <a:extLst>
                  <a:ext uri="{FF2B5EF4-FFF2-40B4-BE49-F238E27FC236}">
                    <a16:creationId xmlns:a16="http://schemas.microsoft.com/office/drawing/2014/main" id="{F06BA26C-EA77-4CFD-BD0B-0916767169B9}"/>
                  </a:ext>
                </a:extLst>
              </p:cNvPr>
              <p:cNvSpPr/>
              <p:nvPr/>
            </p:nvSpPr>
            <p:spPr>
              <a:xfrm>
                <a:off x="5943029" y="1987940"/>
                <a:ext cx="9525" cy="18287"/>
              </a:xfrm>
              <a:custGeom>
                <a:avLst/>
                <a:gdLst>
                  <a:gd name="connsiteX0" fmla="*/ 14 w 9525"/>
                  <a:gd name="connsiteY0" fmla="*/ 16 h 18287"/>
                  <a:gd name="connsiteX1" fmla="*/ 14 w 9525"/>
                  <a:gd name="connsiteY1" fmla="*/ 18304 h 18287"/>
                </a:gdLst>
                <a:ahLst/>
                <a:cxnLst>
                  <a:cxn ang="0">
                    <a:pos x="connsiteX0" y="connsiteY0"/>
                  </a:cxn>
                  <a:cxn ang="0">
                    <a:pos x="connsiteX1" y="connsiteY1"/>
                  </a:cxn>
                </a:cxnLst>
                <a:rect l="l" t="t" r="r" b="b"/>
                <a:pathLst>
                  <a:path w="9525" h="18287">
                    <a:moveTo>
                      <a:pt x="14" y="16"/>
                    </a:moveTo>
                    <a:lnTo>
                      <a:pt x="14" y="1830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5" name="Freeform: Shape 624">
                <a:extLst>
                  <a:ext uri="{FF2B5EF4-FFF2-40B4-BE49-F238E27FC236}">
                    <a16:creationId xmlns:a16="http://schemas.microsoft.com/office/drawing/2014/main" id="{AB2B6153-3471-4587-B222-AEFEA6FF1495}"/>
                  </a:ext>
                </a:extLst>
              </p:cNvPr>
              <p:cNvSpPr/>
              <p:nvPr/>
            </p:nvSpPr>
            <p:spPr>
              <a:xfrm>
                <a:off x="5933885" y="1997084"/>
                <a:ext cx="18288" cy="9525"/>
              </a:xfrm>
              <a:custGeom>
                <a:avLst/>
                <a:gdLst>
                  <a:gd name="connsiteX0" fmla="*/ 18302 w 18288"/>
                  <a:gd name="connsiteY0" fmla="*/ 16 h 9525"/>
                  <a:gd name="connsiteX1" fmla="*/ 14 w 18288"/>
                  <a:gd name="connsiteY1" fmla="*/ 16 h 9525"/>
                </a:gdLst>
                <a:ahLst/>
                <a:cxnLst>
                  <a:cxn ang="0">
                    <a:pos x="connsiteX0" y="connsiteY0"/>
                  </a:cxn>
                  <a:cxn ang="0">
                    <a:pos x="connsiteX1" y="connsiteY1"/>
                  </a:cxn>
                </a:cxnLst>
                <a:rect l="l" t="t" r="r" b="b"/>
                <a:pathLst>
                  <a:path w="18288" h="9525">
                    <a:moveTo>
                      <a:pt x="18302" y="16"/>
                    </a:moveTo>
                    <a:lnTo>
                      <a:pt x="14" y="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3" name="Graphic 1093">
              <a:extLst>
                <a:ext uri="{FF2B5EF4-FFF2-40B4-BE49-F238E27FC236}">
                  <a16:creationId xmlns:a16="http://schemas.microsoft.com/office/drawing/2014/main" id="{624F8CD5-8160-4CDD-A245-9F34E122B499}"/>
                </a:ext>
              </a:extLst>
            </p:cNvPr>
            <p:cNvGrpSpPr/>
            <p:nvPr/>
          </p:nvGrpSpPr>
          <p:grpSpPr>
            <a:xfrm>
              <a:off x="5714422" y="1840003"/>
              <a:ext cx="43200" cy="43200"/>
              <a:chOff x="5930646" y="1974891"/>
              <a:chExt cx="18288" cy="18288"/>
            </a:xfrm>
          </p:grpSpPr>
          <p:sp>
            <p:nvSpPr>
              <p:cNvPr id="622" name="Freeform: Shape 621">
                <a:extLst>
                  <a:ext uri="{FF2B5EF4-FFF2-40B4-BE49-F238E27FC236}">
                    <a16:creationId xmlns:a16="http://schemas.microsoft.com/office/drawing/2014/main" id="{37EE497C-109F-4404-BB10-F3A19CEADA70}"/>
                  </a:ext>
                </a:extLst>
              </p:cNvPr>
              <p:cNvSpPr/>
              <p:nvPr/>
            </p:nvSpPr>
            <p:spPr>
              <a:xfrm>
                <a:off x="5939790" y="1974891"/>
                <a:ext cx="9525" cy="18288"/>
              </a:xfrm>
              <a:custGeom>
                <a:avLst/>
                <a:gdLst>
                  <a:gd name="connsiteX0" fmla="*/ 13 w 9525"/>
                  <a:gd name="connsiteY0" fmla="*/ 15 h 18288"/>
                  <a:gd name="connsiteX1" fmla="*/ 13 w 9525"/>
                  <a:gd name="connsiteY1" fmla="*/ 18303 h 18288"/>
                </a:gdLst>
                <a:ahLst/>
                <a:cxnLst>
                  <a:cxn ang="0">
                    <a:pos x="connsiteX0" y="connsiteY0"/>
                  </a:cxn>
                  <a:cxn ang="0">
                    <a:pos x="connsiteX1" y="connsiteY1"/>
                  </a:cxn>
                </a:cxnLst>
                <a:rect l="l" t="t" r="r" b="b"/>
                <a:pathLst>
                  <a:path w="9525" h="18288">
                    <a:moveTo>
                      <a:pt x="13" y="15"/>
                    </a:moveTo>
                    <a:lnTo>
                      <a:pt x="13" y="1830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3" name="Freeform: Shape 622">
                <a:extLst>
                  <a:ext uri="{FF2B5EF4-FFF2-40B4-BE49-F238E27FC236}">
                    <a16:creationId xmlns:a16="http://schemas.microsoft.com/office/drawing/2014/main" id="{C75B5DBF-09A8-4CF1-A260-9F4EFB271C15}"/>
                  </a:ext>
                </a:extLst>
              </p:cNvPr>
              <p:cNvSpPr/>
              <p:nvPr/>
            </p:nvSpPr>
            <p:spPr>
              <a:xfrm>
                <a:off x="5930646" y="1984035"/>
                <a:ext cx="18288" cy="9525"/>
              </a:xfrm>
              <a:custGeom>
                <a:avLst/>
                <a:gdLst>
                  <a:gd name="connsiteX0" fmla="*/ 18301 w 18288"/>
                  <a:gd name="connsiteY0" fmla="*/ 15 h 9525"/>
                  <a:gd name="connsiteX1" fmla="*/ 13 w 18288"/>
                  <a:gd name="connsiteY1" fmla="*/ 15 h 9525"/>
                </a:gdLst>
                <a:ahLst/>
                <a:cxnLst>
                  <a:cxn ang="0">
                    <a:pos x="connsiteX0" y="connsiteY0"/>
                  </a:cxn>
                  <a:cxn ang="0">
                    <a:pos x="connsiteX1" y="connsiteY1"/>
                  </a:cxn>
                </a:cxnLst>
                <a:rect l="l" t="t" r="r" b="b"/>
                <a:pathLst>
                  <a:path w="18288" h="9525">
                    <a:moveTo>
                      <a:pt x="18301" y="15"/>
                    </a:moveTo>
                    <a:lnTo>
                      <a:pt x="13" y="1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4" name="Graphic 1093">
              <a:extLst>
                <a:ext uri="{FF2B5EF4-FFF2-40B4-BE49-F238E27FC236}">
                  <a16:creationId xmlns:a16="http://schemas.microsoft.com/office/drawing/2014/main" id="{DFF248AD-CE84-4F56-99D5-FDB8B0059AFB}"/>
                </a:ext>
              </a:extLst>
            </p:cNvPr>
            <p:cNvGrpSpPr/>
            <p:nvPr/>
          </p:nvGrpSpPr>
          <p:grpSpPr>
            <a:xfrm>
              <a:off x="5714422" y="1823879"/>
              <a:ext cx="43200" cy="43200"/>
              <a:chOff x="5930646" y="1961937"/>
              <a:chExt cx="18288" cy="18288"/>
            </a:xfrm>
          </p:grpSpPr>
          <p:sp>
            <p:nvSpPr>
              <p:cNvPr id="620" name="Freeform: Shape 619">
                <a:extLst>
                  <a:ext uri="{FF2B5EF4-FFF2-40B4-BE49-F238E27FC236}">
                    <a16:creationId xmlns:a16="http://schemas.microsoft.com/office/drawing/2014/main" id="{22215C08-5576-4661-83C9-8FBB1604D034}"/>
                  </a:ext>
                </a:extLst>
              </p:cNvPr>
              <p:cNvSpPr/>
              <p:nvPr/>
            </p:nvSpPr>
            <p:spPr>
              <a:xfrm>
                <a:off x="5939790" y="1961937"/>
                <a:ext cx="9525" cy="18288"/>
              </a:xfrm>
              <a:custGeom>
                <a:avLst/>
                <a:gdLst>
                  <a:gd name="connsiteX0" fmla="*/ 13 w 9525"/>
                  <a:gd name="connsiteY0" fmla="*/ 14 h 18288"/>
                  <a:gd name="connsiteX1" fmla="*/ 13 w 9525"/>
                  <a:gd name="connsiteY1" fmla="*/ 18302 h 18288"/>
                </a:gdLst>
                <a:ahLst/>
                <a:cxnLst>
                  <a:cxn ang="0">
                    <a:pos x="connsiteX0" y="connsiteY0"/>
                  </a:cxn>
                  <a:cxn ang="0">
                    <a:pos x="connsiteX1" y="connsiteY1"/>
                  </a:cxn>
                </a:cxnLst>
                <a:rect l="l" t="t" r="r" b="b"/>
                <a:pathLst>
                  <a:path w="9525" h="18288">
                    <a:moveTo>
                      <a:pt x="13" y="14"/>
                    </a:moveTo>
                    <a:lnTo>
                      <a:pt x="13" y="1830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1" name="Freeform: Shape 620">
                <a:extLst>
                  <a:ext uri="{FF2B5EF4-FFF2-40B4-BE49-F238E27FC236}">
                    <a16:creationId xmlns:a16="http://schemas.microsoft.com/office/drawing/2014/main" id="{BDD235A2-AC11-4B81-A23C-BF9EAE6DE96A}"/>
                  </a:ext>
                </a:extLst>
              </p:cNvPr>
              <p:cNvSpPr/>
              <p:nvPr/>
            </p:nvSpPr>
            <p:spPr>
              <a:xfrm>
                <a:off x="5930646" y="1971081"/>
                <a:ext cx="18288" cy="9525"/>
              </a:xfrm>
              <a:custGeom>
                <a:avLst/>
                <a:gdLst>
                  <a:gd name="connsiteX0" fmla="*/ 18301 w 18288"/>
                  <a:gd name="connsiteY0" fmla="*/ 14 h 9525"/>
                  <a:gd name="connsiteX1" fmla="*/ 13 w 18288"/>
                  <a:gd name="connsiteY1" fmla="*/ 14 h 9525"/>
                </a:gdLst>
                <a:ahLst/>
                <a:cxnLst>
                  <a:cxn ang="0">
                    <a:pos x="connsiteX0" y="connsiteY0"/>
                  </a:cxn>
                  <a:cxn ang="0">
                    <a:pos x="connsiteX1" y="connsiteY1"/>
                  </a:cxn>
                </a:cxnLst>
                <a:rect l="l" t="t" r="r" b="b"/>
                <a:pathLst>
                  <a:path w="18288" h="9525">
                    <a:moveTo>
                      <a:pt x="18301" y="14"/>
                    </a:moveTo>
                    <a:lnTo>
                      <a:pt x="13" y="1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5" name="Graphic 1093">
              <a:extLst>
                <a:ext uri="{FF2B5EF4-FFF2-40B4-BE49-F238E27FC236}">
                  <a16:creationId xmlns:a16="http://schemas.microsoft.com/office/drawing/2014/main" id="{01B3B52C-ADDA-4B03-A50F-BC14A41A760F}"/>
                </a:ext>
              </a:extLst>
            </p:cNvPr>
            <p:cNvGrpSpPr/>
            <p:nvPr/>
          </p:nvGrpSpPr>
          <p:grpSpPr>
            <a:xfrm>
              <a:off x="5693653" y="1810719"/>
              <a:ext cx="43200" cy="43200"/>
              <a:chOff x="5914168" y="1951364"/>
              <a:chExt cx="18288" cy="18288"/>
            </a:xfrm>
          </p:grpSpPr>
          <p:sp>
            <p:nvSpPr>
              <p:cNvPr id="618" name="Freeform: Shape 617">
                <a:extLst>
                  <a:ext uri="{FF2B5EF4-FFF2-40B4-BE49-F238E27FC236}">
                    <a16:creationId xmlns:a16="http://schemas.microsoft.com/office/drawing/2014/main" id="{8DE9647D-9D4F-40EF-96E0-C7EECB36317B}"/>
                  </a:ext>
                </a:extLst>
              </p:cNvPr>
              <p:cNvSpPr/>
              <p:nvPr/>
            </p:nvSpPr>
            <p:spPr>
              <a:xfrm>
                <a:off x="5923312" y="1951364"/>
                <a:ext cx="9525" cy="18288"/>
              </a:xfrm>
              <a:custGeom>
                <a:avLst/>
                <a:gdLst>
                  <a:gd name="connsiteX0" fmla="*/ 12 w 9525"/>
                  <a:gd name="connsiteY0" fmla="*/ 13 h 18288"/>
                  <a:gd name="connsiteX1" fmla="*/ 12 w 9525"/>
                  <a:gd name="connsiteY1" fmla="*/ 18301 h 18288"/>
                </a:gdLst>
                <a:ahLst/>
                <a:cxnLst>
                  <a:cxn ang="0">
                    <a:pos x="connsiteX0" y="connsiteY0"/>
                  </a:cxn>
                  <a:cxn ang="0">
                    <a:pos x="connsiteX1" y="connsiteY1"/>
                  </a:cxn>
                </a:cxnLst>
                <a:rect l="l" t="t" r="r" b="b"/>
                <a:pathLst>
                  <a:path w="9525" h="18288">
                    <a:moveTo>
                      <a:pt x="12" y="13"/>
                    </a:moveTo>
                    <a:lnTo>
                      <a:pt x="12" y="1830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9" name="Freeform: Shape 618">
                <a:extLst>
                  <a:ext uri="{FF2B5EF4-FFF2-40B4-BE49-F238E27FC236}">
                    <a16:creationId xmlns:a16="http://schemas.microsoft.com/office/drawing/2014/main" id="{46B9C0F2-E7A4-4B96-B262-42B6D68CE36F}"/>
                  </a:ext>
                </a:extLst>
              </p:cNvPr>
              <p:cNvSpPr/>
              <p:nvPr/>
            </p:nvSpPr>
            <p:spPr>
              <a:xfrm>
                <a:off x="5914168" y="1960508"/>
                <a:ext cx="18288" cy="9525"/>
              </a:xfrm>
              <a:custGeom>
                <a:avLst/>
                <a:gdLst>
                  <a:gd name="connsiteX0" fmla="*/ 18300 w 18288"/>
                  <a:gd name="connsiteY0" fmla="*/ 13 h 9525"/>
                  <a:gd name="connsiteX1" fmla="*/ 12 w 18288"/>
                  <a:gd name="connsiteY1" fmla="*/ 13 h 9525"/>
                </a:gdLst>
                <a:ahLst/>
                <a:cxnLst>
                  <a:cxn ang="0">
                    <a:pos x="connsiteX0" y="connsiteY0"/>
                  </a:cxn>
                  <a:cxn ang="0">
                    <a:pos x="connsiteX1" y="connsiteY1"/>
                  </a:cxn>
                </a:cxnLst>
                <a:rect l="l" t="t" r="r" b="b"/>
                <a:pathLst>
                  <a:path w="18288" h="9525">
                    <a:moveTo>
                      <a:pt x="18300" y="13"/>
                    </a:moveTo>
                    <a:lnTo>
                      <a:pt x="12" y="1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6" name="Graphic 1093">
              <a:extLst>
                <a:ext uri="{FF2B5EF4-FFF2-40B4-BE49-F238E27FC236}">
                  <a16:creationId xmlns:a16="http://schemas.microsoft.com/office/drawing/2014/main" id="{8A7EDDEE-B583-433B-8B56-DFDC3CBF26E8}"/>
                </a:ext>
              </a:extLst>
            </p:cNvPr>
            <p:cNvGrpSpPr/>
            <p:nvPr/>
          </p:nvGrpSpPr>
          <p:grpSpPr>
            <a:xfrm>
              <a:off x="5688970" y="1794477"/>
              <a:ext cx="43200" cy="43200"/>
              <a:chOff x="5910453" y="1938315"/>
              <a:chExt cx="18288" cy="18288"/>
            </a:xfrm>
          </p:grpSpPr>
          <p:sp>
            <p:nvSpPr>
              <p:cNvPr id="616" name="Freeform: Shape 615">
                <a:extLst>
                  <a:ext uri="{FF2B5EF4-FFF2-40B4-BE49-F238E27FC236}">
                    <a16:creationId xmlns:a16="http://schemas.microsoft.com/office/drawing/2014/main" id="{6144469B-25A8-4940-977D-D54D5674F7A1}"/>
                  </a:ext>
                </a:extLst>
              </p:cNvPr>
              <p:cNvSpPr/>
              <p:nvPr/>
            </p:nvSpPr>
            <p:spPr>
              <a:xfrm>
                <a:off x="5919597" y="1938315"/>
                <a:ext cx="9525" cy="18288"/>
              </a:xfrm>
              <a:custGeom>
                <a:avLst/>
                <a:gdLst>
                  <a:gd name="connsiteX0" fmla="*/ 11 w 9525"/>
                  <a:gd name="connsiteY0" fmla="*/ 11 h 18288"/>
                  <a:gd name="connsiteX1" fmla="*/ 11 w 9525"/>
                  <a:gd name="connsiteY1" fmla="*/ 18299 h 18288"/>
                </a:gdLst>
                <a:ahLst/>
                <a:cxnLst>
                  <a:cxn ang="0">
                    <a:pos x="connsiteX0" y="connsiteY0"/>
                  </a:cxn>
                  <a:cxn ang="0">
                    <a:pos x="connsiteX1" y="connsiteY1"/>
                  </a:cxn>
                </a:cxnLst>
                <a:rect l="l" t="t" r="r" b="b"/>
                <a:pathLst>
                  <a:path w="9525" h="18288">
                    <a:moveTo>
                      <a:pt x="11" y="11"/>
                    </a:moveTo>
                    <a:lnTo>
                      <a:pt x="11" y="1829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7" name="Freeform: Shape 616">
                <a:extLst>
                  <a:ext uri="{FF2B5EF4-FFF2-40B4-BE49-F238E27FC236}">
                    <a16:creationId xmlns:a16="http://schemas.microsoft.com/office/drawing/2014/main" id="{16868081-422A-4863-9915-C41A4E91594B}"/>
                  </a:ext>
                </a:extLst>
              </p:cNvPr>
              <p:cNvSpPr/>
              <p:nvPr/>
            </p:nvSpPr>
            <p:spPr>
              <a:xfrm>
                <a:off x="5910453" y="1947459"/>
                <a:ext cx="18288" cy="9525"/>
              </a:xfrm>
              <a:custGeom>
                <a:avLst/>
                <a:gdLst>
                  <a:gd name="connsiteX0" fmla="*/ 18299 w 18288"/>
                  <a:gd name="connsiteY0" fmla="*/ 11 h 9525"/>
                  <a:gd name="connsiteX1" fmla="*/ 11 w 18288"/>
                  <a:gd name="connsiteY1" fmla="*/ 11 h 9525"/>
                </a:gdLst>
                <a:ahLst/>
                <a:cxnLst>
                  <a:cxn ang="0">
                    <a:pos x="connsiteX0" y="connsiteY0"/>
                  </a:cxn>
                  <a:cxn ang="0">
                    <a:pos x="connsiteX1" y="connsiteY1"/>
                  </a:cxn>
                </a:cxnLst>
                <a:rect l="l" t="t" r="r" b="b"/>
                <a:pathLst>
                  <a:path w="18288" h="9525">
                    <a:moveTo>
                      <a:pt x="18299" y="11"/>
                    </a:moveTo>
                    <a:lnTo>
                      <a:pt x="11" y="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7" name="Graphic 1093">
              <a:extLst>
                <a:ext uri="{FF2B5EF4-FFF2-40B4-BE49-F238E27FC236}">
                  <a16:creationId xmlns:a16="http://schemas.microsoft.com/office/drawing/2014/main" id="{BB8425A4-260E-4EE9-8CE0-CF1EE94F3646}"/>
                </a:ext>
              </a:extLst>
            </p:cNvPr>
            <p:cNvGrpSpPr/>
            <p:nvPr/>
          </p:nvGrpSpPr>
          <p:grpSpPr>
            <a:xfrm>
              <a:off x="5672282" y="1778234"/>
              <a:ext cx="43200" cy="43200"/>
              <a:chOff x="5897213" y="1925265"/>
              <a:chExt cx="18288" cy="18288"/>
            </a:xfrm>
          </p:grpSpPr>
          <p:sp>
            <p:nvSpPr>
              <p:cNvPr id="614" name="Freeform: Shape 613">
                <a:extLst>
                  <a:ext uri="{FF2B5EF4-FFF2-40B4-BE49-F238E27FC236}">
                    <a16:creationId xmlns:a16="http://schemas.microsoft.com/office/drawing/2014/main" id="{F4A0BEE3-67E3-4499-92B7-40CAF8B4028C}"/>
                  </a:ext>
                </a:extLst>
              </p:cNvPr>
              <p:cNvSpPr/>
              <p:nvPr/>
            </p:nvSpPr>
            <p:spPr>
              <a:xfrm>
                <a:off x="5906357" y="1925265"/>
                <a:ext cx="9525" cy="18288"/>
              </a:xfrm>
              <a:custGeom>
                <a:avLst/>
                <a:gdLst>
                  <a:gd name="connsiteX0" fmla="*/ 10 w 9525"/>
                  <a:gd name="connsiteY0" fmla="*/ 10 h 18288"/>
                  <a:gd name="connsiteX1" fmla="*/ 10 w 9525"/>
                  <a:gd name="connsiteY1" fmla="*/ 18298 h 18288"/>
                </a:gdLst>
                <a:ahLst/>
                <a:cxnLst>
                  <a:cxn ang="0">
                    <a:pos x="connsiteX0" y="connsiteY0"/>
                  </a:cxn>
                  <a:cxn ang="0">
                    <a:pos x="connsiteX1" y="connsiteY1"/>
                  </a:cxn>
                </a:cxnLst>
                <a:rect l="l" t="t" r="r" b="b"/>
                <a:pathLst>
                  <a:path w="9525" h="18288">
                    <a:moveTo>
                      <a:pt x="10" y="10"/>
                    </a:moveTo>
                    <a:lnTo>
                      <a:pt x="10" y="1829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5" name="Freeform: Shape 614">
                <a:extLst>
                  <a:ext uri="{FF2B5EF4-FFF2-40B4-BE49-F238E27FC236}">
                    <a16:creationId xmlns:a16="http://schemas.microsoft.com/office/drawing/2014/main" id="{9E57945B-8D9C-474B-B0D9-6E2A3B2A4ED4}"/>
                  </a:ext>
                </a:extLst>
              </p:cNvPr>
              <p:cNvSpPr/>
              <p:nvPr/>
            </p:nvSpPr>
            <p:spPr>
              <a:xfrm>
                <a:off x="5897213" y="1934409"/>
                <a:ext cx="18288" cy="9525"/>
              </a:xfrm>
              <a:custGeom>
                <a:avLst/>
                <a:gdLst>
                  <a:gd name="connsiteX0" fmla="*/ 18298 w 18288"/>
                  <a:gd name="connsiteY0" fmla="*/ 10 h 9525"/>
                  <a:gd name="connsiteX1" fmla="*/ 10 w 18288"/>
                  <a:gd name="connsiteY1" fmla="*/ 10 h 9525"/>
                </a:gdLst>
                <a:ahLst/>
                <a:cxnLst>
                  <a:cxn ang="0">
                    <a:pos x="connsiteX0" y="connsiteY0"/>
                  </a:cxn>
                  <a:cxn ang="0">
                    <a:pos x="connsiteX1" y="connsiteY1"/>
                  </a:cxn>
                </a:cxnLst>
                <a:rect l="l" t="t" r="r" b="b"/>
                <a:pathLst>
                  <a:path w="18288" h="9525">
                    <a:moveTo>
                      <a:pt x="18298" y="10"/>
                    </a:moveTo>
                    <a:lnTo>
                      <a:pt x="10" y="1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8" name="Graphic 1093">
              <a:extLst>
                <a:ext uri="{FF2B5EF4-FFF2-40B4-BE49-F238E27FC236}">
                  <a16:creationId xmlns:a16="http://schemas.microsoft.com/office/drawing/2014/main" id="{4B939537-4E75-41A2-A538-0E67968B6842}"/>
                </a:ext>
              </a:extLst>
            </p:cNvPr>
            <p:cNvGrpSpPr/>
            <p:nvPr/>
          </p:nvGrpSpPr>
          <p:grpSpPr>
            <a:xfrm>
              <a:off x="5672282" y="1745750"/>
              <a:ext cx="43200" cy="43200"/>
              <a:chOff x="5897213" y="1899167"/>
              <a:chExt cx="18288" cy="18288"/>
            </a:xfrm>
          </p:grpSpPr>
          <p:sp>
            <p:nvSpPr>
              <p:cNvPr id="612" name="Freeform: Shape 611">
                <a:extLst>
                  <a:ext uri="{FF2B5EF4-FFF2-40B4-BE49-F238E27FC236}">
                    <a16:creationId xmlns:a16="http://schemas.microsoft.com/office/drawing/2014/main" id="{A4F85A78-3239-482B-A3B9-98A159EFDCD4}"/>
                  </a:ext>
                </a:extLst>
              </p:cNvPr>
              <p:cNvSpPr/>
              <p:nvPr/>
            </p:nvSpPr>
            <p:spPr>
              <a:xfrm>
                <a:off x="5906357" y="1899167"/>
                <a:ext cx="9525" cy="18288"/>
              </a:xfrm>
              <a:custGeom>
                <a:avLst/>
                <a:gdLst>
                  <a:gd name="connsiteX0" fmla="*/ 10 w 9525"/>
                  <a:gd name="connsiteY0" fmla="*/ 7 h 18288"/>
                  <a:gd name="connsiteX1" fmla="*/ 10 w 9525"/>
                  <a:gd name="connsiteY1" fmla="*/ 18295 h 18288"/>
                </a:gdLst>
                <a:ahLst/>
                <a:cxnLst>
                  <a:cxn ang="0">
                    <a:pos x="connsiteX0" y="connsiteY0"/>
                  </a:cxn>
                  <a:cxn ang="0">
                    <a:pos x="connsiteX1" y="connsiteY1"/>
                  </a:cxn>
                </a:cxnLst>
                <a:rect l="l" t="t" r="r" b="b"/>
                <a:pathLst>
                  <a:path w="9525" h="18288">
                    <a:moveTo>
                      <a:pt x="10" y="7"/>
                    </a:moveTo>
                    <a:lnTo>
                      <a:pt x="10" y="1829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3" name="Freeform: Shape 612">
                <a:extLst>
                  <a:ext uri="{FF2B5EF4-FFF2-40B4-BE49-F238E27FC236}">
                    <a16:creationId xmlns:a16="http://schemas.microsoft.com/office/drawing/2014/main" id="{CA36877F-9FFE-404C-B24B-2E1F6D8E6E1C}"/>
                  </a:ext>
                </a:extLst>
              </p:cNvPr>
              <p:cNvSpPr/>
              <p:nvPr/>
            </p:nvSpPr>
            <p:spPr>
              <a:xfrm>
                <a:off x="5897213" y="1908311"/>
                <a:ext cx="18288" cy="9525"/>
              </a:xfrm>
              <a:custGeom>
                <a:avLst/>
                <a:gdLst>
                  <a:gd name="connsiteX0" fmla="*/ 18298 w 18288"/>
                  <a:gd name="connsiteY0" fmla="*/ 7 h 9525"/>
                  <a:gd name="connsiteX1" fmla="*/ 10 w 18288"/>
                  <a:gd name="connsiteY1" fmla="*/ 7 h 9525"/>
                </a:gdLst>
                <a:ahLst/>
                <a:cxnLst>
                  <a:cxn ang="0">
                    <a:pos x="connsiteX0" y="connsiteY0"/>
                  </a:cxn>
                  <a:cxn ang="0">
                    <a:pos x="connsiteX1" y="connsiteY1"/>
                  </a:cxn>
                </a:cxnLst>
                <a:rect l="l" t="t" r="r" b="b"/>
                <a:pathLst>
                  <a:path w="18288" h="9525">
                    <a:moveTo>
                      <a:pt x="18298" y="7"/>
                    </a:moveTo>
                    <a:lnTo>
                      <a:pt x="10" y="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9" name="Graphic 1093">
              <a:extLst>
                <a:ext uri="{FF2B5EF4-FFF2-40B4-BE49-F238E27FC236}">
                  <a16:creationId xmlns:a16="http://schemas.microsoft.com/office/drawing/2014/main" id="{EA3C4552-6362-4CD9-BD55-49A7003C2598}"/>
                </a:ext>
              </a:extLst>
            </p:cNvPr>
            <p:cNvGrpSpPr/>
            <p:nvPr/>
          </p:nvGrpSpPr>
          <p:grpSpPr>
            <a:xfrm>
              <a:off x="5644550" y="1729863"/>
              <a:ext cx="43200" cy="43200"/>
              <a:chOff x="5875211" y="1886403"/>
              <a:chExt cx="18287" cy="18288"/>
            </a:xfrm>
          </p:grpSpPr>
          <p:sp>
            <p:nvSpPr>
              <p:cNvPr id="610" name="Freeform: Shape 609">
                <a:extLst>
                  <a:ext uri="{FF2B5EF4-FFF2-40B4-BE49-F238E27FC236}">
                    <a16:creationId xmlns:a16="http://schemas.microsoft.com/office/drawing/2014/main" id="{C8427A43-D96A-4CB4-A77D-4DEF5B090C3F}"/>
                  </a:ext>
                </a:extLst>
              </p:cNvPr>
              <p:cNvSpPr/>
              <p:nvPr/>
            </p:nvSpPr>
            <p:spPr>
              <a:xfrm>
                <a:off x="5884355" y="1886403"/>
                <a:ext cx="9525" cy="18288"/>
              </a:xfrm>
              <a:custGeom>
                <a:avLst/>
                <a:gdLst>
                  <a:gd name="connsiteX0" fmla="*/ 7 w 9525"/>
                  <a:gd name="connsiteY0" fmla="*/ 6 h 18288"/>
                  <a:gd name="connsiteX1" fmla="*/ 7 w 9525"/>
                  <a:gd name="connsiteY1" fmla="*/ 18294 h 18288"/>
                </a:gdLst>
                <a:ahLst/>
                <a:cxnLst>
                  <a:cxn ang="0">
                    <a:pos x="connsiteX0" y="connsiteY0"/>
                  </a:cxn>
                  <a:cxn ang="0">
                    <a:pos x="connsiteX1" y="connsiteY1"/>
                  </a:cxn>
                </a:cxnLst>
                <a:rect l="l" t="t" r="r" b="b"/>
                <a:pathLst>
                  <a:path w="9525" h="18288">
                    <a:moveTo>
                      <a:pt x="7" y="6"/>
                    </a:moveTo>
                    <a:lnTo>
                      <a:pt x="7" y="1829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1" name="Freeform: Shape 610">
                <a:extLst>
                  <a:ext uri="{FF2B5EF4-FFF2-40B4-BE49-F238E27FC236}">
                    <a16:creationId xmlns:a16="http://schemas.microsoft.com/office/drawing/2014/main" id="{5CCA46BB-6D25-4A1B-A3E2-E36BB90B5D66}"/>
                  </a:ext>
                </a:extLst>
              </p:cNvPr>
              <p:cNvSpPr/>
              <p:nvPr/>
            </p:nvSpPr>
            <p:spPr>
              <a:xfrm>
                <a:off x="5875211" y="1895547"/>
                <a:ext cx="18287" cy="9525"/>
              </a:xfrm>
              <a:custGeom>
                <a:avLst/>
                <a:gdLst>
                  <a:gd name="connsiteX0" fmla="*/ 18295 w 18287"/>
                  <a:gd name="connsiteY0" fmla="*/ 6 h 9525"/>
                  <a:gd name="connsiteX1" fmla="*/ 7 w 18287"/>
                  <a:gd name="connsiteY1" fmla="*/ 6 h 9525"/>
                </a:gdLst>
                <a:ahLst/>
                <a:cxnLst>
                  <a:cxn ang="0">
                    <a:pos x="connsiteX0" y="connsiteY0"/>
                  </a:cxn>
                  <a:cxn ang="0">
                    <a:pos x="connsiteX1" y="connsiteY1"/>
                  </a:cxn>
                </a:cxnLst>
                <a:rect l="l" t="t" r="r" b="b"/>
                <a:pathLst>
                  <a:path w="18287" h="9525">
                    <a:moveTo>
                      <a:pt x="18295" y="6"/>
                    </a:moveTo>
                    <a:lnTo>
                      <a:pt x="7" y="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0" name="Graphic 1093">
              <a:extLst>
                <a:ext uri="{FF2B5EF4-FFF2-40B4-BE49-F238E27FC236}">
                  <a16:creationId xmlns:a16="http://schemas.microsoft.com/office/drawing/2014/main" id="{37F90D16-FC12-4798-80E7-61FD284A0A93}"/>
                </a:ext>
              </a:extLst>
            </p:cNvPr>
            <p:cNvGrpSpPr/>
            <p:nvPr/>
          </p:nvGrpSpPr>
          <p:grpSpPr>
            <a:xfrm>
              <a:off x="5639388" y="1716585"/>
              <a:ext cx="43200" cy="43200"/>
              <a:chOff x="5871115" y="1875735"/>
              <a:chExt cx="18288" cy="18288"/>
            </a:xfrm>
          </p:grpSpPr>
          <p:sp>
            <p:nvSpPr>
              <p:cNvPr id="608" name="Freeform: Shape 607">
                <a:extLst>
                  <a:ext uri="{FF2B5EF4-FFF2-40B4-BE49-F238E27FC236}">
                    <a16:creationId xmlns:a16="http://schemas.microsoft.com/office/drawing/2014/main" id="{CF9A67B3-8777-47A4-BBC5-2DBC5A33B869}"/>
                  </a:ext>
                </a:extLst>
              </p:cNvPr>
              <p:cNvSpPr/>
              <p:nvPr/>
            </p:nvSpPr>
            <p:spPr>
              <a:xfrm>
                <a:off x="5880259" y="1875735"/>
                <a:ext cx="9525" cy="18288"/>
              </a:xfrm>
              <a:custGeom>
                <a:avLst/>
                <a:gdLst>
                  <a:gd name="connsiteX0" fmla="*/ 7 w 9525"/>
                  <a:gd name="connsiteY0" fmla="*/ 5 h 18288"/>
                  <a:gd name="connsiteX1" fmla="*/ 7 w 9525"/>
                  <a:gd name="connsiteY1" fmla="*/ 18293 h 18288"/>
                </a:gdLst>
                <a:ahLst/>
                <a:cxnLst>
                  <a:cxn ang="0">
                    <a:pos x="connsiteX0" y="connsiteY0"/>
                  </a:cxn>
                  <a:cxn ang="0">
                    <a:pos x="connsiteX1" y="connsiteY1"/>
                  </a:cxn>
                </a:cxnLst>
                <a:rect l="l" t="t" r="r" b="b"/>
                <a:pathLst>
                  <a:path w="9525" h="18288">
                    <a:moveTo>
                      <a:pt x="7" y="5"/>
                    </a:moveTo>
                    <a:lnTo>
                      <a:pt x="7" y="1829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9" name="Freeform: Shape 608">
                <a:extLst>
                  <a:ext uri="{FF2B5EF4-FFF2-40B4-BE49-F238E27FC236}">
                    <a16:creationId xmlns:a16="http://schemas.microsoft.com/office/drawing/2014/main" id="{FC7C3A15-D91B-43DB-9AA4-5D1D6FF3FD01}"/>
                  </a:ext>
                </a:extLst>
              </p:cNvPr>
              <p:cNvSpPr/>
              <p:nvPr/>
            </p:nvSpPr>
            <p:spPr>
              <a:xfrm>
                <a:off x="5871115" y="1884879"/>
                <a:ext cx="18288" cy="9525"/>
              </a:xfrm>
              <a:custGeom>
                <a:avLst/>
                <a:gdLst>
                  <a:gd name="connsiteX0" fmla="*/ 18295 w 18288"/>
                  <a:gd name="connsiteY0" fmla="*/ 5 h 9525"/>
                  <a:gd name="connsiteX1" fmla="*/ 7 w 18288"/>
                  <a:gd name="connsiteY1" fmla="*/ 5 h 9525"/>
                </a:gdLst>
                <a:ahLst/>
                <a:cxnLst>
                  <a:cxn ang="0">
                    <a:pos x="connsiteX0" y="connsiteY0"/>
                  </a:cxn>
                  <a:cxn ang="0">
                    <a:pos x="connsiteX1" y="connsiteY1"/>
                  </a:cxn>
                </a:cxnLst>
                <a:rect l="l" t="t" r="r" b="b"/>
                <a:pathLst>
                  <a:path w="18288" h="9525">
                    <a:moveTo>
                      <a:pt x="18295" y="5"/>
                    </a:moveTo>
                    <a:lnTo>
                      <a:pt x="7" y="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1" name="Graphic 1093">
              <a:extLst>
                <a:ext uri="{FF2B5EF4-FFF2-40B4-BE49-F238E27FC236}">
                  <a16:creationId xmlns:a16="http://schemas.microsoft.com/office/drawing/2014/main" id="{73C6E1B8-B89A-41AB-BFC7-26A89B0AF7A8}"/>
                </a:ext>
              </a:extLst>
            </p:cNvPr>
            <p:cNvGrpSpPr/>
            <p:nvPr/>
          </p:nvGrpSpPr>
          <p:grpSpPr>
            <a:xfrm>
              <a:off x="5615136" y="1700460"/>
              <a:ext cx="43200" cy="43200"/>
              <a:chOff x="5851874" y="1862781"/>
              <a:chExt cx="18288" cy="18287"/>
            </a:xfrm>
          </p:grpSpPr>
          <p:sp>
            <p:nvSpPr>
              <p:cNvPr id="606" name="Freeform: Shape 605">
                <a:extLst>
                  <a:ext uri="{FF2B5EF4-FFF2-40B4-BE49-F238E27FC236}">
                    <a16:creationId xmlns:a16="http://schemas.microsoft.com/office/drawing/2014/main" id="{8EAEBB38-8D58-4C41-963F-3F1FE4C89779}"/>
                  </a:ext>
                </a:extLst>
              </p:cNvPr>
              <p:cNvSpPr/>
              <p:nvPr/>
            </p:nvSpPr>
            <p:spPr>
              <a:xfrm>
                <a:off x="5861018" y="1862781"/>
                <a:ext cx="9525" cy="18288"/>
              </a:xfrm>
              <a:custGeom>
                <a:avLst/>
                <a:gdLst>
                  <a:gd name="connsiteX0" fmla="*/ 5 w 9525"/>
                  <a:gd name="connsiteY0" fmla="*/ 3 h 18288"/>
                  <a:gd name="connsiteX1" fmla="*/ 5 w 9525"/>
                  <a:gd name="connsiteY1" fmla="*/ 18291 h 18288"/>
                </a:gdLst>
                <a:ahLst/>
                <a:cxnLst>
                  <a:cxn ang="0">
                    <a:pos x="connsiteX0" y="connsiteY0"/>
                  </a:cxn>
                  <a:cxn ang="0">
                    <a:pos x="connsiteX1" y="connsiteY1"/>
                  </a:cxn>
                </a:cxnLst>
                <a:rect l="l" t="t" r="r" b="b"/>
                <a:pathLst>
                  <a:path w="9525" h="18288">
                    <a:moveTo>
                      <a:pt x="5" y="3"/>
                    </a:moveTo>
                    <a:lnTo>
                      <a:pt x="5" y="1829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7" name="Freeform: Shape 606">
                <a:extLst>
                  <a:ext uri="{FF2B5EF4-FFF2-40B4-BE49-F238E27FC236}">
                    <a16:creationId xmlns:a16="http://schemas.microsoft.com/office/drawing/2014/main" id="{11AFA2C4-C4AE-4475-B765-D221365039B4}"/>
                  </a:ext>
                </a:extLst>
              </p:cNvPr>
              <p:cNvSpPr/>
              <p:nvPr/>
            </p:nvSpPr>
            <p:spPr>
              <a:xfrm>
                <a:off x="5851874" y="1871925"/>
                <a:ext cx="18288" cy="9525"/>
              </a:xfrm>
              <a:custGeom>
                <a:avLst/>
                <a:gdLst>
                  <a:gd name="connsiteX0" fmla="*/ 18293 w 18288"/>
                  <a:gd name="connsiteY0" fmla="*/ 3 h 9525"/>
                  <a:gd name="connsiteX1" fmla="*/ 5 w 18288"/>
                  <a:gd name="connsiteY1" fmla="*/ 3 h 9525"/>
                </a:gdLst>
                <a:ahLst/>
                <a:cxnLst>
                  <a:cxn ang="0">
                    <a:pos x="connsiteX0" y="connsiteY0"/>
                  </a:cxn>
                  <a:cxn ang="0">
                    <a:pos x="connsiteX1" y="connsiteY1"/>
                  </a:cxn>
                </a:cxnLst>
                <a:rect l="l" t="t" r="r" b="b"/>
                <a:pathLst>
                  <a:path w="18288" h="9525">
                    <a:moveTo>
                      <a:pt x="18293" y="3"/>
                    </a:moveTo>
                    <a:lnTo>
                      <a:pt x="5" y="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2" name="Graphic 1093">
              <a:extLst>
                <a:ext uri="{FF2B5EF4-FFF2-40B4-BE49-F238E27FC236}">
                  <a16:creationId xmlns:a16="http://schemas.microsoft.com/office/drawing/2014/main" id="{0DFBBE07-D48A-4F52-8F2F-9F5731831212}"/>
                </a:ext>
              </a:extLst>
            </p:cNvPr>
            <p:cNvGrpSpPr/>
            <p:nvPr/>
          </p:nvGrpSpPr>
          <p:grpSpPr>
            <a:xfrm>
              <a:off x="5608893" y="1684218"/>
              <a:ext cx="43200" cy="43200"/>
              <a:chOff x="5846921" y="1849732"/>
              <a:chExt cx="18288" cy="18288"/>
            </a:xfrm>
          </p:grpSpPr>
          <p:sp>
            <p:nvSpPr>
              <p:cNvPr id="604" name="Freeform: Shape 603">
                <a:extLst>
                  <a:ext uri="{FF2B5EF4-FFF2-40B4-BE49-F238E27FC236}">
                    <a16:creationId xmlns:a16="http://schemas.microsoft.com/office/drawing/2014/main" id="{76F2A911-D22D-496F-BC8A-26BD344836EF}"/>
                  </a:ext>
                </a:extLst>
              </p:cNvPr>
              <p:cNvSpPr/>
              <p:nvPr/>
            </p:nvSpPr>
            <p:spPr>
              <a:xfrm>
                <a:off x="5856065" y="1849732"/>
                <a:ext cx="9525" cy="18288"/>
              </a:xfrm>
              <a:custGeom>
                <a:avLst/>
                <a:gdLst>
                  <a:gd name="connsiteX0" fmla="*/ 4 w 9525"/>
                  <a:gd name="connsiteY0" fmla="*/ 2 h 18288"/>
                  <a:gd name="connsiteX1" fmla="*/ 4 w 9525"/>
                  <a:gd name="connsiteY1" fmla="*/ 18290 h 18288"/>
                </a:gdLst>
                <a:ahLst/>
                <a:cxnLst>
                  <a:cxn ang="0">
                    <a:pos x="connsiteX0" y="connsiteY0"/>
                  </a:cxn>
                  <a:cxn ang="0">
                    <a:pos x="connsiteX1" y="connsiteY1"/>
                  </a:cxn>
                </a:cxnLst>
                <a:rect l="l" t="t" r="r" b="b"/>
                <a:pathLst>
                  <a:path w="9525" h="18288">
                    <a:moveTo>
                      <a:pt x="4" y="2"/>
                    </a:moveTo>
                    <a:lnTo>
                      <a:pt x="4" y="182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5" name="Freeform: Shape 604">
                <a:extLst>
                  <a:ext uri="{FF2B5EF4-FFF2-40B4-BE49-F238E27FC236}">
                    <a16:creationId xmlns:a16="http://schemas.microsoft.com/office/drawing/2014/main" id="{1AF51150-9A72-4206-B4E1-8FD00A1F7E7E}"/>
                  </a:ext>
                </a:extLst>
              </p:cNvPr>
              <p:cNvSpPr/>
              <p:nvPr/>
            </p:nvSpPr>
            <p:spPr>
              <a:xfrm>
                <a:off x="5846921" y="1858876"/>
                <a:ext cx="18288" cy="9525"/>
              </a:xfrm>
              <a:custGeom>
                <a:avLst/>
                <a:gdLst>
                  <a:gd name="connsiteX0" fmla="*/ 18292 w 18288"/>
                  <a:gd name="connsiteY0" fmla="*/ 2 h 9525"/>
                  <a:gd name="connsiteX1" fmla="*/ 4 w 18288"/>
                  <a:gd name="connsiteY1" fmla="*/ 2 h 9525"/>
                </a:gdLst>
                <a:ahLst/>
                <a:cxnLst>
                  <a:cxn ang="0">
                    <a:pos x="connsiteX0" y="connsiteY0"/>
                  </a:cxn>
                  <a:cxn ang="0">
                    <a:pos x="connsiteX1" y="connsiteY1"/>
                  </a:cxn>
                </a:cxnLst>
                <a:rect l="l" t="t" r="r" b="b"/>
                <a:pathLst>
                  <a:path w="18288" h="9525">
                    <a:moveTo>
                      <a:pt x="18292" y="2"/>
                    </a:moveTo>
                    <a:lnTo>
                      <a:pt x="4" y="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603" name="Freeform: Shape 602">
              <a:extLst>
                <a:ext uri="{FF2B5EF4-FFF2-40B4-BE49-F238E27FC236}">
                  <a16:creationId xmlns:a16="http://schemas.microsoft.com/office/drawing/2014/main" id="{A3389112-4377-419C-A974-64195F6841DF}"/>
                </a:ext>
              </a:extLst>
            </p:cNvPr>
            <p:cNvSpPr/>
            <p:nvPr/>
          </p:nvSpPr>
          <p:spPr>
            <a:xfrm>
              <a:off x="5564758" y="1672961"/>
              <a:ext cx="3065634" cy="1215325"/>
            </a:xfrm>
            <a:custGeom>
              <a:avLst/>
              <a:gdLst>
                <a:gd name="connsiteX0" fmla="*/ 2499646 w 2499645"/>
                <a:gd name="connsiteY0" fmla="*/ 976408 h 976407"/>
                <a:gd name="connsiteX1" fmla="*/ 2285524 w 2499645"/>
                <a:gd name="connsiteY1" fmla="*/ 976408 h 976407"/>
                <a:gd name="connsiteX2" fmla="*/ 2285524 w 2499645"/>
                <a:gd name="connsiteY2" fmla="*/ 962787 h 976407"/>
                <a:gd name="connsiteX3" fmla="*/ 2115217 w 2499645"/>
                <a:gd name="connsiteY3" fmla="*/ 962787 h 976407"/>
                <a:gd name="connsiteX4" fmla="*/ 2115217 w 2499645"/>
                <a:gd name="connsiteY4" fmla="*/ 950881 h 976407"/>
                <a:gd name="connsiteX5" fmla="*/ 2109216 w 2499645"/>
                <a:gd name="connsiteY5" fmla="*/ 950881 h 976407"/>
                <a:gd name="connsiteX6" fmla="*/ 2109216 w 2499645"/>
                <a:gd name="connsiteY6" fmla="*/ 923354 h 976407"/>
                <a:gd name="connsiteX7" fmla="*/ 2092262 w 2499645"/>
                <a:gd name="connsiteY7" fmla="*/ 923354 h 976407"/>
                <a:gd name="connsiteX8" fmla="*/ 2092262 w 2499645"/>
                <a:gd name="connsiteY8" fmla="*/ 909066 h 976407"/>
                <a:gd name="connsiteX9" fmla="*/ 2060448 w 2499645"/>
                <a:gd name="connsiteY9" fmla="*/ 909066 h 976407"/>
                <a:gd name="connsiteX10" fmla="*/ 2060448 w 2499645"/>
                <a:gd name="connsiteY10" fmla="*/ 897160 h 976407"/>
                <a:gd name="connsiteX11" fmla="*/ 2003012 w 2499645"/>
                <a:gd name="connsiteY11" fmla="*/ 897160 h 976407"/>
                <a:gd name="connsiteX12" fmla="*/ 2003012 w 2499645"/>
                <a:gd name="connsiteY12" fmla="*/ 883063 h 976407"/>
                <a:gd name="connsiteX13" fmla="*/ 1586960 w 2499645"/>
                <a:gd name="connsiteY13" fmla="*/ 883063 h 976407"/>
                <a:gd name="connsiteX14" fmla="*/ 1586960 w 2499645"/>
                <a:gd name="connsiteY14" fmla="*/ 871252 h 976407"/>
                <a:gd name="connsiteX15" fmla="*/ 1463040 w 2499645"/>
                <a:gd name="connsiteY15" fmla="*/ 871252 h 976407"/>
                <a:gd name="connsiteX16" fmla="*/ 1463040 w 2499645"/>
                <a:gd name="connsiteY16" fmla="*/ 857155 h 976407"/>
                <a:gd name="connsiteX17" fmla="*/ 1445990 w 2499645"/>
                <a:gd name="connsiteY17" fmla="*/ 857155 h 976407"/>
                <a:gd name="connsiteX18" fmla="*/ 1445990 w 2499645"/>
                <a:gd name="connsiteY18" fmla="*/ 844391 h 976407"/>
                <a:gd name="connsiteX19" fmla="*/ 1427702 w 2499645"/>
                <a:gd name="connsiteY19" fmla="*/ 844391 h 976407"/>
                <a:gd name="connsiteX20" fmla="*/ 1427702 w 2499645"/>
                <a:gd name="connsiteY20" fmla="*/ 831342 h 976407"/>
                <a:gd name="connsiteX21" fmla="*/ 1422654 w 2499645"/>
                <a:gd name="connsiteY21" fmla="*/ 831342 h 976407"/>
                <a:gd name="connsiteX22" fmla="*/ 1422654 w 2499645"/>
                <a:gd name="connsiteY22" fmla="*/ 818960 h 976407"/>
                <a:gd name="connsiteX23" fmla="*/ 1266063 w 2499645"/>
                <a:gd name="connsiteY23" fmla="*/ 818960 h 976407"/>
                <a:gd name="connsiteX24" fmla="*/ 1266063 w 2499645"/>
                <a:gd name="connsiteY24" fmla="*/ 803624 h 976407"/>
                <a:gd name="connsiteX25" fmla="*/ 1217867 w 2499645"/>
                <a:gd name="connsiteY25" fmla="*/ 803624 h 976407"/>
                <a:gd name="connsiteX26" fmla="*/ 1217867 w 2499645"/>
                <a:gd name="connsiteY26" fmla="*/ 790575 h 976407"/>
                <a:gd name="connsiteX27" fmla="*/ 1198245 w 2499645"/>
                <a:gd name="connsiteY27" fmla="*/ 790575 h 976407"/>
                <a:gd name="connsiteX28" fmla="*/ 1198245 w 2499645"/>
                <a:gd name="connsiteY28" fmla="*/ 778288 h 976407"/>
                <a:gd name="connsiteX29" fmla="*/ 1181386 w 2499645"/>
                <a:gd name="connsiteY29" fmla="*/ 778288 h 976407"/>
                <a:gd name="connsiteX30" fmla="*/ 1181386 w 2499645"/>
                <a:gd name="connsiteY30" fmla="*/ 765715 h 976407"/>
                <a:gd name="connsiteX31" fmla="*/ 1153478 w 2499645"/>
                <a:gd name="connsiteY31" fmla="*/ 765715 h 976407"/>
                <a:gd name="connsiteX32" fmla="*/ 1153478 w 2499645"/>
                <a:gd name="connsiteY32" fmla="*/ 751618 h 976407"/>
                <a:gd name="connsiteX33" fmla="*/ 1130903 w 2499645"/>
                <a:gd name="connsiteY33" fmla="*/ 751618 h 976407"/>
                <a:gd name="connsiteX34" fmla="*/ 1130903 w 2499645"/>
                <a:gd name="connsiteY34" fmla="*/ 740283 h 976407"/>
                <a:gd name="connsiteX35" fmla="*/ 1125569 w 2499645"/>
                <a:gd name="connsiteY35" fmla="*/ 740283 h 976407"/>
                <a:gd name="connsiteX36" fmla="*/ 1125569 w 2499645"/>
                <a:gd name="connsiteY36" fmla="*/ 725615 h 976407"/>
                <a:gd name="connsiteX37" fmla="*/ 1108805 w 2499645"/>
                <a:gd name="connsiteY37" fmla="*/ 725615 h 976407"/>
                <a:gd name="connsiteX38" fmla="*/ 1108805 w 2499645"/>
                <a:gd name="connsiteY38" fmla="*/ 712851 h 976407"/>
                <a:gd name="connsiteX39" fmla="*/ 1080611 w 2499645"/>
                <a:gd name="connsiteY39" fmla="*/ 712851 h 976407"/>
                <a:gd name="connsiteX40" fmla="*/ 1080611 w 2499645"/>
                <a:gd name="connsiteY40" fmla="*/ 700754 h 976407"/>
                <a:gd name="connsiteX41" fmla="*/ 1068515 w 2499645"/>
                <a:gd name="connsiteY41" fmla="*/ 700754 h 976407"/>
                <a:gd name="connsiteX42" fmla="*/ 1068515 w 2499645"/>
                <a:gd name="connsiteY42" fmla="*/ 685705 h 976407"/>
                <a:gd name="connsiteX43" fmla="*/ 1052227 w 2499645"/>
                <a:gd name="connsiteY43" fmla="*/ 685705 h 976407"/>
                <a:gd name="connsiteX44" fmla="*/ 1052227 w 2499645"/>
                <a:gd name="connsiteY44" fmla="*/ 673132 h 976407"/>
                <a:gd name="connsiteX45" fmla="*/ 1047179 w 2499645"/>
                <a:gd name="connsiteY45" fmla="*/ 673132 h 976407"/>
                <a:gd name="connsiteX46" fmla="*/ 1047179 w 2499645"/>
                <a:gd name="connsiteY46" fmla="*/ 659987 h 976407"/>
                <a:gd name="connsiteX47" fmla="*/ 1019080 w 2499645"/>
                <a:gd name="connsiteY47" fmla="*/ 659987 h 976407"/>
                <a:gd name="connsiteX48" fmla="*/ 1019080 w 2499645"/>
                <a:gd name="connsiteY48" fmla="*/ 646747 h 976407"/>
                <a:gd name="connsiteX49" fmla="*/ 1013841 w 2499645"/>
                <a:gd name="connsiteY49" fmla="*/ 646747 h 976407"/>
                <a:gd name="connsiteX50" fmla="*/ 1013841 w 2499645"/>
                <a:gd name="connsiteY50" fmla="*/ 633127 h 976407"/>
                <a:gd name="connsiteX51" fmla="*/ 1008602 w 2499645"/>
                <a:gd name="connsiteY51" fmla="*/ 633127 h 976407"/>
                <a:gd name="connsiteX52" fmla="*/ 1008602 w 2499645"/>
                <a:gd name="connsiteY52" fmla="*/ 620363 h 976407"/>
                <a:gd name="connsiteX53" fmla="*/ 1000792 w 2499645"/>
                <a:gd name="connsiteY53" fmla="*/ 620363 h 976407"/>
                <a:gd name="connsiteX54" fmla="*/ 1000792 w 2499645"/>
                <a:gd name="connsiteY54" fmla="*/ 609791 h 976407"/>
                <a:gd name="connsiteX55" fmla="*/ 991648 w 2499645"/>
                <a:gd name="connsiteY55" fmla="*/ 609791 h 976407"/>
                <a:gd name="connsiteX56" fmla="*/ 991648 w 2499645"/>
                <a:gd name="connsiteY56" fmla="*/ 595979 h 976407"/>
                <a:gd name="connsiteX57" fmla="*/ 874490 w 2499645"/>
                <a:gd name="connsiteY57" fmla="*/ 595979 h 976407"/>
                <a:gd name="connsiteX58" fmla="*/ 874490 w 2499645"/>
                <a:gd name="connsiteY58" fmla="*/ 580358 h 976407"/>
                <a:gd name="connsiteX59" fmla="*/ 828008 w 2499645"/>
                <a:gd name="connsiteY59" fmla="*/ 580358 h 976407"/>
                <a:gd name="connsiteX60" fmla="*/ 828008 w 2499645"/>
                <a:gd name="connsiteY60" fmla="*/ 566261 h 976407"/>
                <a:gd name="connsiteX61" fmla="*/ 793813 w 2499645"/>
                <a:gd name="connsiteY61" fmla="*/ 566261 h 976407"/>
                <a:gd name="connsiteX62" fmla="*/ 793813 w 2499645"/>
                <a:gd name="connsiteY62" fmla="*/ 554927 h 976407"/>
                <a:gd name="connsiteX63" fmla="*/ 784765 w 2499645"/>
                <a:gd name="connsiteY63" fmla="*/ 554927 h 976407"/>
                <a:gd name="connsiteX64" fmla="*/ 784765 w 2499645"/>
                <a:gd name="connsiteY64" fmla="*/ 542163 h 976407"/>
                <a:gd name="connsiteX65" fmla="*/ 765143 w 2499645"/>
                <a:gd name="connsiteY65" fmla="*/ 542163 h 976407"/>
                <a:gd name="connsiteX66" fmla="*/ 765143 w 2499645"/>
                <a:gd name="connsiteY66" fmla="*/ 528828 h 976407"/>
                <a:gd name="connsiteX67" fmla="*/ 760381 w 2499645"/>
                <a:gd name="connsiteY67" fmla="*/ 528828 h 976407"/>
                <a:gd name="connsiteX68" fmla="*/ 760381 w 2499645"/>
                <a:gd name="connsiteY68" fmla="*/ 516255 h 976407"/>
                <a:gd name="connsiteX69" fmla="*/ 758285 w 2499645"/>
                <a:gd name="connsiteY69" fmla="*/ 516255 h 976407"/>
                <a:gd name="connsiteX70" fmla="*/ 758285 w 2499645"/>
                <a:gd name="connsiteY70" fmla="*/ 502444 h 976407"/>
                <a:gd name="connsiteX71" fmla="*/ 738950 w 2499645"/>
                <a:gd name="connsiteY71" fmla="*/ 502444 h 976407"/>
                <a:gd name="connsiteX72" fmla="*/ 738950 w 2499645"/>
                <a:gd name="connsiteY72" fmla="*/ 488632 h 976407"/>
                <a:gd name="connsiteX73" fmla="*/ 708565 w 2499645"/>
                <a:gd name="connsiteY73" fmla="*/ 488632 h 976407"/>
                <a:gd name="connsiteX74" fmla="*/ 708565 w 2499645"/>
                <a:gd name="connsiteY74" fmla="*/ 474536 h 976407"/>
                <a:gd name="connsiteX75" fmla="*/ 696468 w 2499645"/>
                <a:gd name="connsiteY75" fmla="*/ 474536 h 976407"/>
                <a:gd name="connsiteX76" fmla="*/ 696468 w 2499645"/>
                <a:gd name="connsiteY76" fmla="*/ 462439 h 976407"/>
                <a:gd name="connsiteX77" fmla="*/ 675608 w 2499645"/>
                <a:gd name="connsiteY77" fmla="*/ 462439 h 976407"/>
                <a:gd name="connsiteX78" fmla="*/ 675608 w 2499645"/>
                <a:gd name="connsiteY78" fmla="*/ 448628 h 976407"/>
                <a:gd name="connsiteX79" fmla="*/ 619792 w 2499645"/>
                <a:gd name="connsiteY79" fmla="*/ 448628 h 976407"/>
                <a:gd name="connsiteX80" fmla="*/ 619792 w 2499645"/>
                <a:gd name="connsiteY80" fmla="*/ 435293 h 976407"/>
                <a:gd name="connsiteX81" fmla="*/ 607409 w 2499645"/>
                <a:gd name="connsiteY81" fmla="*/ 435293 h 976407"/>
                <a:gd name="connsiteX82" fmla="*/ 607409 w 2499645"/>
                <a:gd name="connsiteY82" fmla="*/ 422243 h 976407"/>
                <a:gd name="connsiteX83" fmla="*/ 601599 w 2499645"/>
                <a:gd name="connsiteY83" fmla="*/ 422243 h 976407"/>
                <a:gd name="connsiteX84" fmla="*/ 601599 w 2499645"/>
                <a:gd name="connsiteY84" fmla="*/ 396907 h 976407"/>
                <a:gd name="connsiteX85" fmla="*/ 523685 w 2499645"/>
                <a:gd name="connsiteY85" fmla="*/ 396907 h 976407"/>
                <a:gd name="connsiteX86" fmla="*/ 523685 w 2499645"/>
                <a:gd name="connsiteY86" fmla="*/ 384048 h 976407"/>
                <a:gd name="connsiteX87" fmla="*/ 422910 w 2499645"/>
                <a:gd name="connsiteY87" fmla="*/ 384048 h 976407"/>
                <a:gd name="connsiteX88" fmla="*/ 422910 w 2499645"/>
                <a:gd name="connsiteY88" fmla="*/ 370237 h 976407"/>
                <a:gd name="connsiteX89" fmla="*/ 421576 w 2499645"/>
                <a:gd name="connsiteY89" fmla="*/ 370237 h 976407"/>
                <a:gd name="connsiteX90" fmla="*/ 421576 w 2499645"/>
                <a:gd name="connsiteY90" fmla="*/ 357188 h 976407"/>
                <a:gd name="connsiteX91" fmla="*/ 420338 w 2499645"/>
                <a:gd name="connsiteY91" fmla="*/ 357188 h 976407"/>
                <a:gd name="connsiteX92" fmla="*/ 420338 w 2499645"/>
                <a:gd name="connsiteY92" fmla="*/ 329470 h 976407"/>
                <a:gd name="connsiteX93" fmla="*/ 309372 w 2499645"/>
                <a:gd name="connsiteY93" fmla="*/ 329470 h 976407"/>
                <a:gd name="connsiteX94" fmla="*/ 309372 w 2499645"/>
                <a:gd name="connsiteY94" fmla="*/ 318040 h 976407"/>
                <a:gd name="connsiteX95" fmla="*/ 303752 w 2499645"/>
                <a:gd name="connsiteY95" fmla="*/ 318040 h 976407"/>
                <a:gd name="connsiteX96" fmla="*/ 303752 w 2499645"/>
                <a:gd name="connsiteY96" fmla="*/ 304038 h 976407"/>
                <a:gd name="connsiteX97" fmla="*/ 270129 w 2499645"/>
                <a:gd name="connsiteY97" fmla="*/ 304038 h 976407"/>
                <a:gd name="connsiteX98" fmla="*/ 270129 w 2499645"/>
                <a:gd name="connsiteY98" fmla="*/ 291751 h 976407"/>
                <a:gd name="connsiteX99" fmla="*/ 248031 w 2499645"/>
                <a:gd name="connsiteY99" fmla="*/ 291751 h 976407"/>
                <a:gd name="connsiteX100" fmla="*/ 248031 w 2499645"/>
                <a:gd name="connsiteY100" fmla="*/ 266033 h 976407"/>
                <a:gd name="connsiteX101" fmla="*/ 229743 w 2499645"/>
                <a:gd name="connsiteY101" fmla="*/ 266033 h 976407"/>
                <a:gd name="connsiteX102" fmla="*/ 229743 w 2499645"/>
                <a:gd name="connsiteY102" fmla="*/ 241363 h 976407"/>
                <a:gd name="connsiteX103" fmla="*/ 180213 w 2499645"/>
                <a:gd name="connsiteY103" fmla="*/ 241363 h 976407"/>
                <a:gd name="connsiteX104" fmla="*/ 180213 w 2499645"/>
                <a:gd name="connsiteY104" fmla="*/ 226695 h 976407"/>
                <a:gd name="connsiteX105" fmla="*/ 175927 w 2499645"/>
                <a:gd name="connsiteY105" fmla="*/ 226695 h 976407"/>
                <a:gd name="connsiteX106" fmla="*/ 175927 w 2499645"/>
                <a:gd name="connsiteY106" fmla="*/ 189167 h 976407"/>
                <a:gd name="connsiteX107" fmla="*/ 151829 w 2499645"/>
                <a:gd name="connsiteY107" fmla="*/ 189167 h 976407"/>
                <a:gd name="connsiteX108" fmla="*/ 151829 w 2499645"/>
                <a:gd name="connsiteY108" fmla="*/ 177070 h 976407"/>
                <a:gd name="connsiteX109" fmla="*/ 144494 w 2499645"/>
                <a:gd name="connsiteY109" fmla="*/ 177070 h 976407"/>
                <a:gd name="connsiteX110" fmla="*/ 144494 w 2499645"/>
                <a:gd name="connsiteY110" fmla="*/ 164306 h 976407"/>
                <a:gd name="connsiteX111" fmla="*/ 135350 w 2499645"/>
                <a:gd name="connsiteY111" fmla="*/ 164306 h 976407"/>
                <a:gd name="connsiteX112" fmla="*/ 135350 w 2499645"/>
                <a:gd name="connsiteY112" fmla="*/ 127730 h 976407"/>
                <a:gd name="connsiteX113" fmla="*/ 119253 w 2499645"/>
                <a:gd name="connsiteY113" fmla="*/ 127730 h 976407"/>
                <a:gd name="connsiteX114" fmla="*/ 119253 w 2499645"/>
                <a:gd name="connsiteY114" fmla="*/ 114681 h 976407"/>
                <a:gd name="connsiteX115" fmla="*/ 115253 w 2499645"/>
                <a:gd name="connsiteY115" fmla="*/ 114681 h 976407"/>
                <a:gd name="connsiteX116" fmla="*/ 115253 w 2499645"/>
                <a:gd name="connsiteY116" fmla="*/ 101632 h 976407"/>
                <a:gd name="connsiteX117" fmla="*/ 102013 w 2499645"/>
                <a:gd name="connsiteY117" fmla="*/ 101632 h 976407"/>
                <a:gd name="connsiteX118" fmla="*/ 102013 w 2499645"/>
                <a:gd name="connsiteY118" fmla="*/ 62770 h 976407"/>
                <a:gd name="connsiteX119" fmla="*/ 75819 w 2499645"/>
                <a:gd name="connsiteY119" fmla="*/ 62770 h 976407"/>
                <a:gd name="connsiteX120" fmla="*/ 75819 w 2499645"/>
                <a:gd name="connsiteY120" fmla="*/ 39148 h 976407"/>
                <a:gd name="connsiteX121" fmla="*/ 56674 w 2499645"/>
                <a:gd name="connsiteY121" fmla="*/ 39148 h 976407"/>
                <a:gd name="connsiteX122" fmla="*/ 56674 w 2499645"/>
                <a:gd name="connsiteY122" fmla="*/ 26099 h 976407"/>
                <a:gd name="connsiteX123" fmla="*/ 51721 w 2499645"/>
                <a:gd name="connsiteY123" fmla="*/ 26099 h 976407"/>
                <a:gd name="connsiteX124" fmla="*/ 51721 w 2499645"/>
                <a:gd name="connsiteY124" fmla="*/ 0 h 976407"/>
                <a:gd name="connsiteX125" fmla="*/ 0 w 2499645"/>
                <a:gd name="connsiteY125" fmla="*/ 0 h 976407"/>
                <a:gd name="connsiteX0" fmla="*/ 2499646 w 2499646"/>
                <a:gd name="connsiteY0" fmla="*/ 976408 h 976408"/>
                <a:gd name="connsiteX1" fmla="*/ 2476973 w 2499646"/>
                <a:gd name="connsiteY1" fmla="*/ 975907 h 976408"/>
                <a:gd name="connsiteX2" fmla="*/ 2285524 w 2499646"/>
                <a:gd name="connsiteY2" fmla="*/ 976408 h 976408"/>
                <a:gd name="connsiteX3" fmla="*/ 2285524 w 2499646"/>
                <a:gd name="connsiteY3" fmla="*/ 962787 h 976408"/>
                <a:gd name="connsiteX4" fmla="*/ 2115217 w 2499646"/>
                <a:gd name="connsiteY4" fmla="*/ 962787 h 976408"/>
                <a:gd name="connsiteX5" fmla="*/ 2115217 w 2499646"/>
                <a:gd name="connsiteY5" fmla="*/ 950881 h 976408"/>
                <a:gd name="connsiteX6" fmla="*/ 2109216 w 2499646"/>
                <a:gd name="connsiteY6" fmla="*/ 950881 h 976408"/>
                <a:gd name="connsiteX7" fmla="*/ 2109216 w 2499646"/>
                <a:gd name="connsiteY7" fmla="*/ 923354 h 976408"/>
                <a:gd name="connsiteX8" fmla="*/ 2092262 w 2499646"/>
                <a:gd name="connsiteY8" fmla="*/ 923354 h 976408"/>
                <a:gd name="connsiteX9" fmla="*/ 2092262 w 2499646"/>
                <a:gd name="connsiteY9" fmla="*/ 909066 h 976408"/>
                <a:gd name="connsiteX10" fmla="*/ 2060448 w 2499646"/>
                <a:gd name="connsiteY10" fmla="*/ 909066 h 976408"/>
                <a:gd name="connsiteX11" fmla="*/ 2060448 w 2499646"/>
                <a:gd name="connsiteY11" fmla="*/ 897160 h 976408"/>
                <a:gd name="connsiteX12" fmla="*/ 2003012 w 2499646"/>
                <a:gd name="connsiteY12" fmla="*/ 897160 h 976408"/>
                <a:gd name="connsiteX13" fmla="*/ 2003012 w 2499646"/>
                <a:gd name="connsiteY13" fmla="*/ 883063 h 976408"/>
                <a:gd name="connsiteX14" fmla="*/ 1586960 w 2499646"/>
                <a:gd name="connsiteY14" fmla="*/ 883063 h 976408"/>
                <a:gd name="connsiteX15" fmla="*/ 1586960 w 2499646"/>
                <a:gd name="connsiteY15" fmla="*/ 871252 h 976408"/>
                <a:gd name="connsiteX16" fmla="*/ 1463040 w 2499646"/>
                <a:gd name="connsiteY16" fmla="*/ 871252 h 976408"/>
                <a:gd name="connsiteX17" fmla="*/ 1463040 w 2499646"/>
                <a:gd name="connsiteY17" fmla="*/ 857155 h 976408"/>
                <a:gd name="connsiteX18" fmla="*/ 1445990 w 2499646"/>
                <a:gd name="connsiteY18" fmla="*/ 857155 h 976408"/>
                <a:gd name="connsiteX19" fmla="*/ 1445990 w 2499646"/>
                <a:gd name="connsiteY19" fmla="*/ 844391 h 976408"/>
                <a:gd name="connsiteX20" fmla="*/ 1427702 w 2499646"/>
                <a:gd name="connsiteY20" fmla="*/ 844391 h 976408"/>
                <a:gd name="connsiteX21" fmla="*/ 1427702 w 2499646"/>
                <a:gd name="connsiteY21" fmla="*/ 831342 h 976408"/>
                <a:gd name="connsiteX22" fmla="*/ 1422654 w 2499646"/>
                <a:gd name="connsiteY22" fmla="*/ 831342 h 976408"/>
                <a:gd name="connsiteX23" fmla="*/ 1422654 w 2499646"/>
                <a:gd name="connsiteY23" fmla="*/ 818960 h 976408"/>
                <a:gd name="connsiteX24" fmla="*/ 1266063 w 2499646"/>
                <a:gd name="connsiteY24" fmla="*/ 818960 h 976408"/>
                <a:gd name="connsiteX25" fmla="*/ 1266063 w 2499646"/>
                <a:gd name="connsiteY25" fmla="*/ 803624 h 976408"/>
                <a:gd name="connsiteX26" fmla="*/ 1217867 w 2499646"/>
                <a:gd name="connsiteY26" fmla="*/ 803624 h 976408"/>
                <a:gd name="connsiteX27" fmla="*/ 1217867 w 2499646"/>
                <a:gd name="connsiteY27" fmla="*/ 790575 h 976408"/>
                <a:gd name="connsiteX28" fmla="*/ 1198245 w 2499646"/>
                <a:gd name="connsiteY28" fmla="*/ 790575 h 976408"/>
                <a:gd name="connsiteX29" fmla="*/ 1198245 w 2499646"/>
                <a:gd name="connsiteY29" fmla="*/ 778288 h 976408"/>
                <a:gd name="connsiteX30" fmla="*/ 1181386 w 2499646"/>
                <a:gd name="connsiteY30" fmla="*/ 778288 h 976408"/>
                <a:gd name="connsiteX31" fmla="*/ 1181386 w 2499646"/>
                <a:gd name="connsiteY31" fmla="*/ 765715 h 976408"/>
                <a:gd name="connsiteX32" fmla="*/ 1153478 w 2499646"/>
                <a:gd name="connsiteY32" fmla="*/ 765715 h 976408"/>
                <a:gd name="connsiteX33" fmla="*/ 1153478 w 2499646"/>
                <a:gd name="connsiteY33" fmla="*/ 751618 h 976408"/>
                <a:gd name="connsiteX34" fmla="*/ 1130903 w 2499646"/>
                <a:gd name="connsiteY34" fmla="*/ 751618 h 976408"/>
                <a:gd name="connsiteX35" fmla="*/ 1130903 w 2499646"/>
                <a:gd name="connsiteY35" fmla="*/ 740283 h 976408"/>
                <a:gd name="connsiteX36" fmla="*/ 1125569 w 2499646"/>
                <a:gd name="connsiteY36" fmla="*/ 740283 h 976408"/>
                <a:gd name="connsiteX37" fmla="*/ 1125569 w 2499646"/>
                <a:gd name="connsiteY37" fmla="*/ 725615 h 976408"/>
                <a:gd name="connsiteX38" fmla="*/ 1108805 w 2499646"/>
                <a:gd name="connsiteY38" fmla="*/ 725615 h 976408"/>
                <a:gd name="connsiteX39" fmla="*/ 1108805 w 2499646"/>
                <a:gd name="connsiteY39" fmla="*/ 712851 h 976408"/>
                <a:gd name="connsiteX40" fmla="*/ 1080611 w 2499646"/>
                <a:gd name="connsiteY40" fmla="*/ 712851 h 976408"/>
                <a:gd name="connsiteX41" fmla="*/ 1080611 w 2499646"/>
                <a:gd name="connsiteY41" fmla="*/ 700754 h 976408"/>
                <a:gd name="connsiteX42" fmla="*/ 1068515 w 2499646"/>
                <a:gd name="connsiteY42" fmla="*/ 700754 h 976408"/>
                <a:gd name="connsiteX43" fmla="*/ 1068515 w 2499646"/>
                <a:gd name="connsiteY43" fmla="*/ 685705 h 976408"/>
                <a:gd name="connsiteX44" fmla="*/ 1052227 w 2499646"/>
                <a:gd name="connsiteY44" fmla="*/ 685705 h 976408"/>
                <a:gd name="connsiteX45" fmla="*/ 1052227 w 2499646"/>
                <a:gd name="connsiteY45" fmla="*/ 673132 h 976408"/>
                <a:gd name="connsiteX46" fmla="*/ 1047179 w 2499646"/>
                <a:gd name="connsiteY46" fmla="*/ 673132 h 976408"/>
                <a:gd name="connsiteX47" fmla="*/ 1047179 w 2499646"/>
                <a:gd name="connsiteY47" fmla="*/ 659987 h 976408"/>
                <a:gd name="connsiteX48" fmla="*/ 1019080 w 2499646"/>
                <a:gd name="connsiteY48" fmla="*/ 659987 h 976408"/>
                <a:gd name="connsiteX49" fmla="*/ 1019080 w 2499646"/>
                <a:gd name="connsiteY49" fmla="*/ 646747 h 976408"/>
                <a:gd name="connsiteX50" fmla="*/ 1013841 w 2499646"/>
                <a:gd name="connsiteY50" fmla="*/ 646747 h 976408"/>
                <a:gd name="connsiteX51" fmla="*/ 1013841 w 2499646"/>
                <a:gd name="connsiteY51" fmla="*/ 633127 h 976408"/>
                <a:gd name="connsiteX52" fmla="*/ 1008602 w 2499646"/>
                <a:gd name="connsiteY52" fmla="*/ 633127 h 976408"/>
                <a:gd name="connsiteX53" fmla="*/ 1008602 w 2499646"/>
                <a:gd name="connsiteY53" fmla="*/ 620363 h 976408"/>
                <a:gd name="connsiteX54" fmla="*/ 1000792 w 2499646"/>
                <a:gd name="connsiteY54" fmla="*/ 620363 h 976408"/>
                <a:gd name="connsiteX55" fmla="*/ 1000792 w 2499646"/>
                <a:gd name="connsiteY55" fmla="*/ 609791 h 976408"/>
                <a:gd name="connsiteX56" fmla="*/ 991648 w 2499646"/>
                <a:gd name="connsiteY56" fmla="*/ 609791 h 976408"/>
                <a:gd name="connsiteX57" fmla="*/ 991648 w 2499646"/>
                <a:gd name="connsiteY57" fmla="*/ 595979 h 976408"/>
                <a:gd name="connsiteX58" fmla="*/ 874490 w 2499646"/>
                <a:gd name="connsiteY58" fmla="*/ 595979 h 976408"/>
                <a:gd name="connsiteX59" fmla="*/ 874490 w 2499646"/>
                <a:gd name="connsiteY59" fmla="*/ 580358 h 976408"/>
                <a:gd name="connsiteX60" fmla="*/ 828008 w 2499646"/>
                <a:gd name="connsiteY60" fmla="*/ 580358 h 976408"/>
                <a:gd name="connsiteX61" fmla="*/ 828008 w 2499646"/>
                <a:gd name="connsiteY61" fmla="*/ 566261 h 976408"/>
                <a:gd name="connsiteX62" fmla="*/ 793813 w 2499646"/>
                <a:gd name="connsiteY62" fmla="*/ 566261 h 976408"/>
                <a:gd name="connsiteX63" fmla="*/ 793813 w 2499646"/>
                <a:gd name="connsiteY63" fmla="*/ 554927 h 976408"/>
                <a:gd name="connsiteX64" fmla="*/ 784765 w 2499646"/>
                <a:gd name="connsiteY64" fmla="*/ 554927 h 976408"/>
                <a:gd name="connsiteX65" fmla="*/ 784765 w 2499646"/>
                <a:gd name="connsiteY65" fmla="*/ 542163 h 976408"/>
                <a:gd name="connsiteX66" fmla="*/ 765143 w 2499646"/>
                <a:gd name="connsiteY66" fmla="*/ 542163 h 976408"/>
                <a:gd name="connsiteX67" fmla="*/ 765143 w 2499646"/>
                <a:gd name="connsiteY67" fmla="*/ 528828 h 976408"/>
                <a:gd name="connsiteX68" fmla="*/ 760381 w 2499646"/>
                <a:gd name="connsiteY68" fmla="*/ 528828 h 976408"/>
                <a:gd name="connsiteX69" fmla="*/ 760381 w 2499646"/>
                <a:gd name="connsiteY69" fmla="*/ 516255 h 976408"/>
                <a:gd name="connsiteX70" fmla="*/ 758285 w 2499646"/>
                <a:gd name="connsiteY70" fmla="*/ 516255 h 976408"/>
                <a:gd name="connsiteX71" fmla="*/ 758285 w 2499646"/>
                <a:gd name="connsiteY71" fmla="*/ 502444 h 976408"/>
                <a:gd name="connsiteX72" fmla="*/ 738950 w 2499646"/>
                <a:gd name="connsiteY72" fmla="*/ 502444 h 976408"/>
                <a:gd name="connsiteX73" fmla="*/ 738950 w 2499646"/>
                <a:gd name="connsiteY73" fmla="*/ 488632 h 976408"/>
                <a:gd name="connsiteX74" fmla="*/ 708565 w 2499646"/>
                <a:gd name="connsiteY74" fmla="*/ 488632 h 976408"/>
                <a:gd name="connsiteX75" fmla="*/ 708565 w 2499646"/>
                <a:gd name="connsiteY75" fmla="*/ 474536 h 976408"/>
                <a:gd name="connsiteX76" fmla="*/ 696468 w 2499646"/>
                <a:gd name="connsiteY76" fmla="*/ 474536 h 976408"/>
                <a:gd name="connsiteX77" fmla="*/ 696468 w 2499646"/>
                <a:gd name="connsiteY77" fmla="*/ 462439 h 976408"/>
                <a:gd name="connsiteX78" fmla="*/ 675608 w 2499646"/>
                <a:gd name="connsiteY78" fmla="*/ 462439 h 976408"/>
                <a:gd name="connsiteX79" fmla="*/ 675608 w 2499646"/>
                <a:gd name="connsiteY79" fmla="*/ 448628 h 976408"/>
                <a:gd name="connsiteX80" fmla="*/ 619792 w 2499646"/>
                <a:gd name="connsiteY80" fmla="*/ 448628 h 976408"/>
                <a:gd name="connsiteX81" fmla="*/ 619792 w 2499646"/>
                <a:gd name="connsiteY81" fmla="*/ 435293 h 976408"/>
                <a:gd name="connsiteX82" fmla="*/ 607409 w 2499646"/>
                <a:gd name="connsiteY82" fmla="*/ 435293 h 976408"/>
                <a:gd name="connsiteX83" fmla="*/ 607409 w 2499646"/>
                <a:gd name="connsiteY83" fmla="*/ 422243 h 976408"/>
                <a:gd name="connsiteX84" fmla="*/ 601599 w 2499646"/>
                <a:gd name="connsiteY84" fmla="*/ 422243 h 976408"/>
                <a:gd name="connsiteX85" fmla="*/ 601599 w 2499646"/>
                <a:gd name="connsiteY85" fmla="*/ 396907 h 976408"/>
                <a:gd name="connsiteX86" fmla="*/ 523685 w 2499646"/>
                <a:gd name="connsiteY86" fmla="*/ 396907 h 976408"/>
                <a:gd name="connsiteX87" fmla="*/ 523685 w 2499646"/>
                <a:gd name="connsiteY87" fmla="*/ 384048 h 976408"/>
                <a:gd name="connsiteX88" fmla="*/ 422910 w 2499646"/>
                <a:gd name="connsiteY88" fmla="*/ 384048 h 976408"/>
                <a:gd name="connsiteX89" fmla="*/ 422910 w 2499646"/>
                <a:gd name="connsiteY89" fmla="*/ 370237 h 976408"/>
                <a:gd name="connsiteX90" fmla="*/ 421576 w 2499646"/>
                <a:gd name="connsiteY90" fmla="*/ 370237 h 976408"/>
                <a:gd name="connsiteX91" fmla="*/ 421576 w 2499646"/>
                <a:gd name="connsiteY91" fmla="*/ 357188 h 976408"/>
                <a:gd name="connsiteX92" fmla="*/ 420338 w 2499646"/>
                <a:gd name="connsiteY92" fmla="*/ 357188 h 976408"/>
                <a:gd name="connsiteX93" fmla="*/ 420338 w 2499646"/>
                <a:gd name="connsiteY93" fmla="*/ 329470 h 976408"/>
                <a:gd name="connsiteX94" fmla="*/ 309372 w 2499646"/>
                <a:gd name="connsiteY94" fmla="*/ 329470 h 976408"/>
                <a:gd name="connsiteX95" fmla="*/ 309372 w 2499646"/>
                <a:gd name="connsiteY95" fmla="*/ 318040 h 976408"/>
                <a:gd name="connsiteX96" fmla="*/ 303752 w 2499646"/>
                <a:gd name="connsiteY96" fmla="*/ 318040 h 976408"/>
                <a:gd name="connsiteX97" fmla="*/ 303752 w 2499646"/>
                <a:gd name="connsiteY97" fmla="*/ 304038 h 976408"/>
                <a:gd name="connsiteX98" fmla="*/ 270129 w 2499646"/>
                <a:gd name="connsiteY98" fmla="*/ 304038 h 976408"/>
                <a:gd name="connsiteX99" fmla="*/ 270129 w 2499646"/>
                <a:gd name="connsiteY99" fmla="*/ 291751 h 976408"/>
                <a:gd name="connsiteX100" fmla="*/ 248031 w 2499646"/>
                <a:gd name="connsiteY100" fmla="*/ 291751 h 976408"/>
                <a:gd name="connsiteX101" fmla="*/ 248031 w 2499646"/>
                <a:gd name="connsiteY101" fmla="*/ 266033 h 976408"/>
                <a:gd name="connsiteX102" fmla="*/ 229743 w 2499646"/>
                <a:gd name="connsiteY102" fmla="*/ 266033 h 976408"/>
                <a:gd name="connsiteX103" fmla="*/ 229743 w 2499646"/>
                <a:gd name="connsiteY103" fmla="*/ 241363 h 976408"/>
                <a:gd name="connsiteX104" fmla="*/ 180213 w 2499646"/>
                <a:gd name="connsiteY104" fmla="*/ 241363 h 976408"/>
                <a:gd name="connsiteX105" fmla="*/ 180213 w 2499646"/>
                <a:gd name="connsiteY105" fmla="*/ 226695 h 976408"/>
                <a:gd name="connsiteX106" fmla="*/ 175927 w 2499646"/>
                <a:gd name="connsiteY106" fmla="*/ 226695 h 976408"/>
                <a:gd name="connsiteX107" fmla="*/ 175927 w 2499646"/>
                <a:gd name="connsiteY107" fmla="*/ 189167 h 976408"/>
                <a:gd name="connsiteX108" fmla="*/ 151829 w 2499646"/>
                <a:gd name="connsiteY108" fmla="*/ 189167 h 976408"/>
                <a:gd name="connsiteX109" fmla="*/ 151829 w 2499646"/>
                <a:gd name="connsiteY109" fmla="*/ 177070 h 976408"/>
                <a:gd name="connsiteX110" fmla="*/ 144494 w 2499646"/>
                <a:gd name="connsiteY110" fmla="*/ 177070 h 976408"/>
                <a:gd name="connsiteX111" fmla="*/ 144494 w 2499646"/>
                <a:gd name="connsiteY111" fmla="*/ 164306 h 976408"/>
                <a:gd name="connsiteX112" fmla="*/ 135350 w 2499646"/>
                <a:gd name="connsiteY112" fmla="*/ 164306 h 976408"/>
                <a:gd name="connsiteX113" fmla="*/ 135350 w 2499646"/>
                <a:gd name="connsiteY113" fmla="*/ 127730 h 976408"/>
                <a:gd name="connsiteX114" fmla="*/ 119253 w 2499646"/>
                <a:gd name="connsiteY114" fmla="*/ 127730 h 976408"/>
                <a:gd name="connsiteX115" fmla="*/ 119253 w 2499646"/>
                <a:gd name="connsiteY115" fmla="*/ 114681 h 976408"/>
                <a:gd name="connsiteX116" fmla="*/ 115253 w 2499646"/>
                <a:gd name="connsiteY116" fmla="*/ 114681 h 976408"/>
                <a:gd name="connsiteX117" fmla="*/ 115253 w 2499646"/>
                <a:gd name="connsiteY117" fmla="*/ 101632 h 976408"/>
                <a:gd name="connsiteX118" fmla="*/ 102013 w 2499646"/>
                <a:gd name="connsiteY118" fmla="*/ 101632 h 976408"/>
                <a:gd name="connsiteX119" fmla="*/ 102013 w 2499646"/>
                <a:gd name="connsiteY119" fmla="*/ 62770 h 976408"/>
                <a:gd name="connsiteX120" fmla="*/ 75819 w 2499646"/>
                <a:gd name="connsiteY120" fmla="*/ 62770 h 976408"/>
                <a:gd name="connsiteX121" fmla="*/ 75819 w 2499646"/>
                <a:gd name="connsiteY121" fmla="*/ 39148 h 976408"/>
                <a:gd name="connsiteX122" fmla="*/ 56674 w 2499646"/>
                <a:gd name="connsiteY122" fmla="*/ 39148 h 976408"/>
                <a:gd name="connsiteX123" fmla="*/ 56674 w 2499646"/>
                <a:gd name="connsiteY123" fmla="*/ 26099 h 976408"/>
                <a:gd name="connsiteX124" fmla="*/ 51721 w 2499646"/>
                <a:gd name="connsiteY124" fmla="*/ 26099 h 976408"/>
                <a:gd name="connsiteX125" fmla="*/ 51721 w 2499646"/>
                <a:gd name="connsiteY125" fmla="*/ 0 h 976408"/>
                <a:gd name="connsiteX126" fmla="*/ 0 w 2499646"/>
                <a:gd name="connsiteY126" fmla="*/ 0 h 976408"/>
                <a:gd name="connsiteX0" fmla="*/ 2476973 w 2476973"/>
                <a:gd name="connsiteY0" fmla="*/ 975907 h 976408"/>
                <a:gd name="connsiteX1" fmla="*/ 2285524 w 2476973"/>
                <a:gd name="connsiteY1" fmla="*/ 976408 h 976408"/>
                <a:gd name="connsiteX2" fmla="*/ 2285524 w 2476973"/>
                <a:gd name="connsiteY2" fmla="*/ 962787 h 976408"/>
                <a:gd name="connsiteX3" fmla="*/ 2115217 w 2476973"/>
                <a:gd name="connsiteY3" fmla="*/ 962787 h 976408"/>
                <a:gd name="connsiteX4" fmla="*/ 2115217 w 2476973"/>
                <a:gd name="connsiteY4" fmla="*/ 950881 h 976408"/>
                <a:gd name="connsiteX5" fmla="*/ 2109216 w 2476973"/>
                <a:gd name="connsiteY5" fmla="*/ 950881 h 976408"/>
                <a:gd name="connsiteX6" fmla="*/ 2109216 w 2476973"/>
                <a:gd name="connsiteY6" fmla="*/ 923354 h 976408"/>
                <a:gd name="connsiteX7" fmla="*/ 2092262 w 2476973"/>
                <a:gd name="connsiteY7" fmla="*/ 923354 h 976408"/>
                <a:gd name="connsiteX8" fmla="*/ 2092262 w 2476973"/>
                <a:gd name="connsiteY8" fmla="*/ 909066 h 976408"/>
                <a:gd name="connsiteX9" fmla="*/ 2060448 w 2476973"/>
                <a:gd name="connsiteY9" fmla="*/ 909066 h 976408"/>
                <a:gd name="connsiteX10" fmla="*/ 2060448 w 2476973"/>
                <a:gd name="connsiteY10" fmla="*/ 897160 h 976408"/>
                <a:gd name="connsiteX11" fmla="*/ 2003012 w 2476973"/>
                <a:gd name="connsiteY11" fmla="*/ 897160 h 976408"/>
                <a:gd name="connsiteX12" fmla="*/ 2003012 w 2476973"/>
                <a:gd name="connsiteY12" fmla="*/ 883063 h 976408"/>
                <a:gd name="connsiteX13" fmla="*/ 1586960 w 2476973"/>
                <a:gd name="connsiteY13" fmla="*/ 883063 h 976408"/>
                <a:gd name="connsiteX14" fmla="*/ 1586960 w 2476973"/>
                <a:gd name="connsiteY14" fmla="*/ 871252 h 976408"/>
                <a:gd name="connsiteX15" fmla="*/ 1463040 w 2476973"/>
                <a:gd name="connsiteY15" fmla="*/ 871252 h 976408"/>
                <a:gd name="connsiteX16" fmla="*/ 1463040 w 2476973"/>
                <a:gd name="connsiteY16" fmla="*/ 857155 h 976408"/>
                <a:gd name="connsiteX17" fmla="*/ 1445990 w 2476973"/>
                <a:gd name="connsiteY17" fmla="*/ 857155 h 976408"/>
                <a:gd name="connsiteX18" fmla="*/ 1445990 w 2476973"/>
                <a:gd name="connsiteY18" fmla="*/ 844391 h 976408"/>
                <a:gd name="connsiteX19" fmla="*/ 1427702 w 2476973"/>
                <a:gd name="connsiteY19" fmla="*/ 844391 h 976408"/>
                <a:gd name="connsiteX20" fmla="*/ 1427702 w 2476973"/>
                <a:gd name="connsiteY20" fmla="*/ 831342 h 976408"/>
                <a:gd name="connsiteX21" fmla="*/ 1422654 w 2476973"/>
                <a:gd name="connsiteY21" fmla="*/ 831342 h 976408"/>
                <a:gd name="connsiteX22" fmla="*/ 1422654 w 2476973"/>
                <a:gd name="connsiteY22" fmla="*/ 818960 h 976408"/>
                <a:gd name="connsiteX23" fmla="*/ 1266063 w 2476973"/>
                <a:gd name="connsiteY23" fmla="*/ 818960 h 976408"/>
                <a:gd name="connsiteX24" fmla="*/ 1266063 w 2476973"/>
                <a:gd name="connsiteY24" fmla="*/ 803624 h 976408"/>
                <a:gd name="connsiteX25" fmla="*/ 1217867 w 2476973"/>
                <a:gd name="connsiteY25" fmla="*/ 803624 h 976408"/>
                <a:gd name="connsiteX26" fmla="*/ 1217867 w 2476973"/>
                <a:gd name="connsiteY26" fmla="*/ 790575 h 976408"/>
                <a:gd name="connsiteX27" fmla="*/ 1198245 w 2476973"/>
                <a:gd name="connsiteY27" fmla="*/ 790575 h 976408"/>
                <a:gd name="connsiteX28" fmla="*/ 1198245 w 2476973"/>
                <a:gd name="connsiteY28" fmla="*/ 778288 h 976408"/>
                <a:gd name="connsiteX29" fmla="*/ 1181386 w 2476973"/>
                <a:gd name="connsiteY29" fmla="*/ 778288 h 976408"/>
                <a:gd name="connsiteX30" fmla="*/ 1181386 w 2476973"/>
                <a:gd name="connsiteY30" fmla="*/ 765715 h 976408"/>
                <a:gd name="connsiteX31" fmla="*/ 1153478 w 2476973"/>
                <a:gd name="connsiteY31" fmla="*/ 765715 h 976408"/>
                <a:gd name="connsiteX32" fmla="*/ 1153478 w 2476973"/>
                <a:gd name="connsiteY32" fmla="*/ 751618 h 976408"/>
                <a:gd name="connsiteX33" fmla="*/ 1130903 w 2476973"/>
                <a:gd name="connsiteY33" fmla="*/ 751618 h 976408"/>
                <a:gd name="connsiteX34" fmla="*/ 1130903 w 2476973"/>
                <a:gd name="connsiteY34" fmla="*/ 740283 h 976408"/>
                <a:gd name="connsiteX35" fmla="*/ 1125569 w 2476973"/>
                <a:gd name="connsiteY35" fmla="*/ 740283 h 976408"/>
                <a:gd name="connsiteX36" fmla="*/ 1125569 w 2476973"/>
                <a:gd name="connsiteY36" fmla="*/ 725615 h 976408"/>
                <a:gd name="connsiteX37" fmla="*/ 1108805 w 2476973"/>
                <a:gd name="connsiteY37" fmla="*/ 725615 h 976408"/>
                <a:gd name="connsiteX38" fmla="*/ 1108805 w 2476973"/>
                <a:gd name="connsiteY38" fmla="*/ 712851 h 976408"/>
                <a:gd name="connsiteX39" fmla="*/ 1080611 w 2476973"/>
                <a:gd name="connsiteY39" fmla="*/ 712851 h 976408"/>
                <a:gd name="connsiteX40" fmla="*/ 1080611 w 2476973"/>
                <a:gd name="connsiteY40" fmla="*/ 700754 h 976408"/>
                <a:gd name="connsiteX41" fmla="*/ 1068515 w 2476973"/>
                <a:gd name="connsiteY41" fmla="*/ 700754 h 976408"/>
                <a:gd name="connsiteX42" fmla="*/ 1068515 w 2476973"/>
                <a:gd name="connsiteY42" fmla="*/ 685705 h 976408"/>
                <a:gd name="connsiteX43" fmla="*/ 1052227 w 2476973"/>
                <a:gd name="connsiteY43" fmla="*/ 685705 h 976408"/>
                <a:gd name="connsiteX44" fmla="*/ 1052227 w 2476973"/>
                <a:gd name="connsiteY44" fmla="*/ 673132 h 976408"/>
                <a:gd name="connsiteX45" fmla="*/ 1047179 w 2476973"/>
                <a:gd name="connsiteY45" fmla="*/ 673132 h 976408"/>
                <a:gd name="connsiteX46" fmla="*/ 1047179 w 2476973"/>
                <a:gd name="connsiteY46" fmla="*/ 659987 h 976408"/>
                <a:gd name="connsiteX47" fmla="*/ 1019080 w 2476973"/>
                <a:gd name="connsiteY47" fmla="*/ 659987 h 976408"/>
                <a:gd name="connsiteX48" fmla="*/ 1019080 w 2476973"/>
                <a:gd name="connsiteY48" fmla="*/ 646747 h 976408"/>
                <a:gd name="connsiteX49" fmla="*/ 1013841 w 2476973"/>
                <a:gd name="connsiteY49" fmla="*/ 646747 h 976408"/>
                <a:gd name="connsiteX50" fmla="*/ 1013841 w 2476973"/>
                <a:gd name="connsiteY50" fmla="*/ 633127 h 976408"/>
                <a:gd name="connsiteX51" fmla="*/ 1008602 w 2476973"/>
                <a:gd name="connsiteY51" fmla="*/ 633127 h 976408"/>
                <a:gd name="connsiteX52" fmla="*/ 1008602 w 2476973"/>
                <a:gd name="connsiteY52" fmla="*/ 620363 h 976408"/>
                <a:gd name="connsiteX53" fmla="*/ 1000792 w 2476973"/>
                <a:gd name="connsiteY53" fmla="*/ 620363 h 976408"/>
                <a:gd name="connsiteX54" fmla="*/ 1000792 w 2476973"/>
                <a:gd name="connsiteY54" fmla="*/ 609791 h 976408"/>
                <a:gd name="connsiteX55" fmla="*/ 991648 w 2476973"/>
                <a:gd name="connsiteY55" fmla="*/ 609791 h 976408"/>
                <a:gd name="connsiteX56" fmla="*/ 991648 w 2476973"/>
                <a:gd name="connsiteY56" fmla="*/ 595979 h 976408"/>
                <a:gd name="connsiteX57" fmla="*/ 874490 w 2476973"/>
                <a:gd name="connsiteY57" fmla="*/ 595979 h 976408"/>
                <a:gd name="connsiteX58" fmla="*/ 874490 w 2476973"/>
                <a:gd name="connsiteY58" fmla="*/ 580358 h 976408"/>
                <a:gd name="connsiteX59" fmla="*/ 828008 w 2476973"/>
                <a:gd name="connsiteY59" fmla="*/ 580358 h 976408"/>
                <a:gd name="connsiteX60" fmla="*/ 828008 w 2476973"/>
                <a:gd name="connsiteY60" fmla="*/ 566261 h 976408"/>
                <a:gd name="connsiteX61" fmla="*/ 793813 w 2476973"/>
                <a:gd name="connsiteY61" fmla="*/ 566261 h 976408"/>
                <a:gd name="connsiteX62" fmla="*/ 793813 w 2476973"/>
                <a:gd name="connsiteY62" fmla="*/ 554927 h 976408"/>
                <a:gd name="connsiteX63" fmla="*/ 784765 w 2476973"/>
                <a:gd name="connsiteY63" fmla="*/ 554927 h 976408"/>
                <a:gd name="connsiteX64" fmla="*/ 784765 w 2476973"/>
                <a:gd name="connsiteY64" fmla="*/ 542163 h 976408"/>
                <a:gd name="connsiteX65" fmla="*/ 765143 w 2476973"/>
                <a:gd name="connsiteY65" fmla="*/ 542163 h 976408"/>
                <a:gd name="connsiteX66" fmla="*/ 765143 w 2476973"/>
                <a:gd name="connsiteY66" fmla="*/ 528828 h 976408"/>
                <a:gd name="connsiteX67" fmla="*/ 760381 w 2476973"/>
                <a:gd name="connsiteY67" fmla="*/ 528828 h 976408"/>
                <a:gd name="connsiteX68" fmla="*/ 760381 w 2476973"/>
                <a:gd name="connsiteY68" fmla="*/ 516255 h 976408"/>
                <a:gd name="connsiteX69" fmla="*/ 758285 w 2476973"/>
                <a:gd name="connsiteY69" fmla="*/ 516255 h 976408"/>
                <a:gd name="connsiteX70" fmla="*/ 758285 w 2476973"/>
                <a:gd name="connsiteY70" fmla="*/ 502444 h 976408"/>
                <a:gd name="connsiteX71" fmla="*/ 738950 w 2476973"/>
                <a:gd name="connsiteY71" fmla="*/ 502444 h 976408"/>
                <a:gd name="connsiteX72" fmla="*/ 738950 w 2476973"/>
                <a:gd name="connsiteY72" fmla="*/ 488632 h 976408"/>
                <a:gd name="connsiteX73" fmla="*/ 708565 w 2476973"/>
                <a:gd name="connsiteY73" fmla="*/ 488632 h 976408"/>
                <a:gd name="connsiteX74" fmla="*/ 708565 w 2476973"/>
                <a:gd name="connsiteY74" fmla="*/ 474536 h 976408"/>
                <a:gd name="connsiteX75" fmla="*/ 696468 w 2476973"/>
                <a:gd name="connsiteY75" fmla="*/ 474536 h 976408"/>
                <a:gd name="connsiteX76" fmla="*/ 696468 w 2476973"/>
                <a:gd name="connsiteY76" fmla="*/ 462439 h 976408"/>
                <a:gd name="connsiteX77" fmla="*/ 675608 w 2476973"/>
                <a:gd name="connsiteY77" fmla="*/ 462439 h 976408"/>
                <a:gd name="connsiteX78" fmla="*/ 675608 w 2476973"/>
                <a:gd name="connsiteY78" fmla="*/ 448628 h 976408"/>
                <a:gd name="connsiteX79" fmla="*/ 619792 w 2476973"/>
                <a:gd name="connsiteY79" fmla="*/ 448628 h 976408"/>
                <a:gd name="connsiteX80" fmla="*/ 619792 w 2476973"/>
                <a:gd name="connsiteY80" fmla="*/ 435293 h 976408"/>
                <a:gd name="connsiteX81" fmla="*/ 607409 w 2476973"/>
                <a:gd name="connsiteY81" fmla="*/ 435293 h 976408"/>
                <a:gd name="connsiteX82" fmla="*/ 607409 w 2476973"/>
                <a:gd name="connsiteY82" fmla="*/ 422243 h 976408"/>
                <a:gd name="connsiteX83" fmla="*/ 601599 w 2476973"/>
                <a:gd name="connsiteY83" fmla="*/ 422243 h 976408"/>
                <a:gd name="connsiteX84" fmla="*/ 601599 w 2476973"/>
                <a:gd name="connsiteY84" fmla="*/ 396907 h 976408"/>
                <a:gd name="connsiteX85" fmla="*/ 523685 w 2476973"/>
                <a:gd name="connsiteY85" fmla="*/ 396907 h 976408"/>
                <a:gd name="connsiteX86" fmla="*/ 523685 w 2476973"/>
                <a:gd name="connsiteY86" fmla="*/ 384048 h 976408"/>
                <a:gd name="connsiteX87" fmla="*/ 422910 w 2476973"/>
                <a:gd name="connsiteY87" fmla="*/ 384048 h 976408"/>
                <a:gd name="connsiteX88" fmla="*/ 422910 w 2476973"/>
                <a:gd name="connsiteY88" fmla="*/ 370237 h 976408"/>
                <a:gd name="connsiteX89" fmla="*/ 421576 w 2476973"/>
                <a:gd name="connsiteY89" fmla="*/ 370237 h 976408"/>
                <a:gd name="connsiteX90" fmla="*/ 421576 w 2476973"/>
                <a:gd name="connsiteY90" fmla="*/ 357188 h 976408"/>
                <a:gd name="connsiteX91" fmla="*/ 420338 w 2476973"/>
                <a:gd name="connsiteY91" fmla="*/ 357188 h 976408"/>
                <a:gd name="connsiteX92" fmla="*/ 420338 w 2476973"/>
                <a:gd name="connsiteY92" fmla="*/ 329470 h 976408"/>
                <a:gd name="connsiteX93" fmla="*/ 309372 w 2476973"/>
                <a:gd name="connsiteY93" fmla="*/ 329470 h 976408"/>
                <a:gd name="connsiteX94" fmla="*/ 309372 w 2476973"/>
                <a:gd name="connsiteY94" fmla="*/ 318040 h 976408"/>
                <a:gd name="connsiteX95" fmla="*/ 303752 w 2476973"/>
                <a:gd name="connsiteY95" fmla="*/ 318040 h 976408"/>
                <a:gd name="connsiteX96" fmla="*/ 303752 w 2476973"/>
                <a:gd name="connsiteY96" fmla="*/ 304038 h 976408"/>
                <a:gd name="connsiteX97" fmla="*/ 270129 w 2476973"/>
                <a:gd name="connsiteY97" fmla="*/ 304038 h 976408"/>
                <a:gd name="connsiteX98" fmla="*/ 270129 w 2476973"/>
                <a:gd name="connsiteY98" fmla="*/ 291751 h 976408"/>
                <a:gd name="connsiteX99" fmla="*/ 248031 w 2476973"/>
                <a:gd name="connsiteY99" fmla="*/ 291751 h 976408"/>
                <a:gd name="connsiteX100" fmla="*/ 248031 w 2476973"/>
                <a:gd name="connsiteY100" fmla="*/ 266033 h 976408"/>
                <a:gd name="connsiteX101" fmla="*/ 229743 w 2476973"/>
                <a:gd name="connsiteY101" fmla="*/ 266033 h 976408"/>
                <a:gd name="connsiteX102" fmla="*/ 229743 w 2476973"/>
                <a:gd name="connsiteY102" fmla="*/ 241363 h 976408"/>
                <a:gd name="connsiteX103" fmla="*/ 180213 w 2476973"/>
                <a:gd name="connsiteY103" fmla="*/ 241363 h 976408"/>
                <a:gd name="connsiteX104" fmla="*/ 180213 w 2476973"/>
                <a:gd name="connsiteY104" fmla="*/ 226695 h 976408"/>
                <a:gd name="connsiteX105" fmla="*/ 175927 w 2476973"/>
                <a:gd name="connsiteY105" fmla="*/ 226695 h 976408"/>
                <a:gd name="connsiteX106" fmla="*/ 175927 w 2476973"/>
                <a:gd name="connsiteY106" fmla="*/ 189167 h 976408"/>
                <a:gd name="connsiteX107" fmla="*/ 151829 w 2476973"/>
                <a:gd name="connsiteY107" fmla="*/ 189167 h 976408"/>
                <a:gd name="connsiteX108" fmla="*/ 151829 w 2476973"/>
                <a:gd name="connsiteY108" fmla="*/ 177070 h 976408"/>
                <a:gd name="connsiteX109" fmla="*/ 144494 w 2476973"/>
                <a:gd name="connsiteY109" fmla="*/ 177070 h 976408"/>
                <a:gd name="connsiteX110" fmla="*/ 144494 w 2476973"/>
                <a:gd name="connsiteY110" fmla="*/ 164306 h 976408"/>
                <a:gd name="connsiteX111" fmla="*/ 135350 w 2476973"/>
                <a:gd name="connsiteY111" fmla="*/ 164306 h 976408"/>
                <a:gd name="connsiteX112" fmla="*/ 135350 w 2476973"/>
                <a:gd name="connsiteY112" fmla="*/ 127730 h 976408"/>
                <a:gd name="connsiteX113" fmla="*/ 119253 w 2476973"/>
                <a:gd name="connsiteY113" fmla="*/ 127730 h 976408"/>
                <a:gd name="connsiteX114" fmla="*/ 119253 w 2476973"/>
                <a:gd name="connsiteY114" fmla="*/ 114681 h 976408"/>
                <a:gd name="connsiteX115" fmla="*/ 115253 w 2476973"/>
                <a:gd name="connsiteY115" fmla="*/ 114681 h 976408"/>
                <a:gd name="connsiteX116" fmla="*/ 115253 w 2476973"/>
                <a:gd name="connsiteY116" fmla="*/ 101632 h 976408"/>
                <a:gd name="connsiteX117" fmla="*/ 102013 w 2476973"/>
                <a:gd name="connsiteY117" fmla="*/ 101632 h 976408"/>
                <a:gd name="connsiteX118" fmla="*/ 102013 w 2476973"/>
                <a:gd name="connsiteY118" fmla="*/ 62770 h 976408"/>
                <a:gd name="connsiteX119" fmla="*/ 75819 w 2476973"/>
                <a:gd name="connsiteY119" fmla="*/ 62770 h 976408"/>
                <a:gd name="connsiteX120" fmla="*/ 75819 w 2476973"/>
                <a:gd name="connsiteY120" fmla="*/ 39148 h 976408"/>
                <a:gd name="connsiteX121" fmla="*/ 56674 w 2476973"/>
                <a:gd name="connsiteY121" fmla="*/ 39148 h 976408"/>
                <a:gd name="connsiteX122" fmla="*/ 56674 w 2476973"/>
                <a:gd name="connsiteY122" fmla="*/ 26099 h 976408"/>
                <a:gd name="connsiteX123" fmla="*/ 51721 w 2476973"/>
                <a:gd name="connsiteY123" fmla="*/ 26099 h 976408"/>
                <a:gd name="connsiteX124" fmla="*/ 51721 w 2476973"/>
                <a:gd name="connsiteY124" fmla="*/ 0 h 976408"/>
                <a:gd name="connsiteX125" fmla="*/ 0 w 2476973"/>
                <a:gd name="connsiteY125" fmla="*/ 0 h 976408"/>
                <a:gd name="connsiteX0" fmla="*/ 2476973 w 2476973"/>
                <a:gd name="connsiteY0" fmla="*/ 975907 h 976408"/>
                <a:gd name="connsiteX1" fmla="*/ 2432221 w 2476973"/>
                <a:gd name="connsiteY1" fmla="*/ 974334 h 976408"/>
                <a:gd name="connsiteX2" fmla="*/ 2285524 w 2476973"/>
                <a:gd name="connsiteY2" fmla="*/ 976408 h 976408"/>
                <a:gd name="connsiteX3" fmla="*/ 2285524 w 2476973"/>
                <a:gd name="connsiteY3" fmla="*/ 962787 h 976408"/>
                <a:gd name="connsiteX4" fmla="*/ 2115217 w 2476973"/>
                <a:gd name="connsiteY4" fmla="*/ 962787 h 976408"/>
                <a:gd name="connsiteX5" fmla="*/ 2115217 w 2476973"/>
                <a:gd name="connsiteY5" fmla="*/ 950881 h 976408"/>
                <a:gd name="connsiteX6" fmla="*/ 2109216 w 2476973"/>
                <a:gd name="connsiteY6" fmla="*/ 950881 h 976408"/>
                <a:gd name="connsiteX7" fmla="*/ 2109216 w 2476973"/>
                <a:gd name="connsiteY7" fmla="*/ 923354 h 976408"/>
                <a:gd name="connsiteX8" fmla="*/ 2092262 w 2476973"/>
                <a:gd name="connsiteY8" fmla="*/ 923354 h 976408"/>
                <a:gd name="connsiteX9" fmla="*/ 2092262 w 2476973"/>
                <a:gd name="connsiteY9" fmla="*/ 909066 h 976408"/>
                <a:gd name="connsiteX10" fmla="*/ 2060448 w 2476973"/>
                <a:gd name="connsiteY10" fmla="*/ 909066 h 976408"/>
                <a:gd name="connsiteX11" fmla="*/ 2060448 w 2476973"/>
                <a:gd name="connsiteY11" fmla="*/ 897160 h 976408"/>
                <a:gd name="connsiteX12" fmla="*/ 2003012 w 2476973"/>
                <a:gd name="connsiteY12" fmla="*/ 897160 h 976408"/>
                <a:gd name="connsiteX13" fmla="*/ 2003012 w 2476973"/>
                <a:gd name="connsiteY13" fmla="*/ 883063 h 976408"/>
                <a:gd name="connsiteX14" fmla="*/ 1586960 w 2476973"/>
                <a:gd name="connsiteY14" fmla="*/ 883063 h 976408"/>
                <a:gd name="connsiteX15" fmla="*/ 1586960 w 2476973"/>
                <a:gd name="connsiteY15" fmla="*/ 871252 h 976408"/>
                <a:gd name="connsiteX16" fmla="*/ 1463040 w 2476973"/>
                <a:gd name="connsiteY16" fmla="*/ 871252 h 976408"/>
                <a:gd name="connsiteX17" fmla="*/ 1463040 w 2476973"/>
                <a:gd name="connsiteY17" fmla="*/ 857155 h 976408"/>
                <a:gd name="connsiteX18" fmla="*/ 1445990 w 2476973"/>
                <a:gd name="connsiteY18" fmla="*/ 857155 h 976408"/>
                <a:gd name="connsiteX19" fmla="*/ 1445990 w 2476973"/>
                <a:gd name="connsiteY19" fmla="*/ 844391 h 976408"/>
                <a:gd name="connsiteX20" fmla="*/ 1427702 w 2476973"/>
                <a:gd name="connsiteY20" fmla="*/ 844391 h 976408"/>
                <a:gd name="connsiteX21" fmla="*/ 1427702 w 2476973"/>
                <a:gd name="connsiteY21" fmla="*/ 831342 h 976408"/>
                <a:gd name="connsiteX22" fmla="*/ 1422654 w 2476973"/>
                <a:gd name="connsiteY22" fmla="*/ 831342 h 976408"/>
                <a:gd name="connsiteX23" fmla="*/ 1422654 w 2476973"/>
                <a:gd name="connsiteY23" fmla="*/ 818960 h 976408"/>
                <a:gd name="connsiteX24" fmla="*/ 1266063 w 2476973"/>
                <a:gd name="connsiteY24" fmla="*/ 818960 h 976408"/>
                <a:gd name="connsiteX25" fmla="*/ 1266063 w 2476973"/>
                <a:gd name="connsiteY25" fmla="*/ 803624 h 976408"/>
                <a:gd name="connsiteX26" fmla="*/ 1217867 w 2476973"/>
                <a:gd name="connsiteY26" fmla="*/ 803624 h 976408"/>
                <a:gd name="connsiteX27" fmla="*/ 1217867 w 2476973"/>
                <a:gd name="connsiteY27" fmla="*/ 790575 h 976408"/>
                <a:gd name="connsiteX28" fmla="*/ 1198245 w 2476973"/>
                <a:gd name="connsiteY28" fmla="*/ 790575 h 976408"/>
                <a:gd name="connsiteX29" fmla="*/ 1198245 w 2476973"/>
                <a:gd name="connsiteY29" fmla="*/ 778288 h 976408"/>
                <a:gd name="connsiteX30" fmla="*/ 1181386 w 2476973"/>
                <a:gd name="connsiteY30" fmla="*/ 778288 h 976408"/>
                <a:gd name="connsiteX31" fmla="*/ 1181386 w 2476973"/>
                <a:gd name="connsiteY31" fmla="*/ 765715 h 976408"/>
                <a:gd name="connsiteX32" fmla="*/ 1153478 w 2476973"/>
                <a:gd name="connsiteY32" fmla="*/ 765715 h 976408"/>
                <a:gd name="connsiteX33" fmla="*/ 1153478 w 2476973"/>
                <a:gd name="connsiteY33" fmla="*/ 751618 h 976408"/>
                <a:gd name="connsiteX34" fmla="*/ 1130903 w 2476973"/>
                <a:gd name="connsiteY34" fmla="*/ 751618 h 976408"/>
                <a:gd name="connsiteX35" fmla="*/ 1130903 w 2476973"/>
                <a:gd name="connsiteY35" fmla="*/ 740283 h 976408"/>
                <a:gd name="connsiteX36" fmla="*/ 1125569 w 2476973"/>
                <a:gd name="connsiteY36" fmla="*/ 740283 h 976408"/>
                <a:gd name="connsiteX37" fmla="*/ 1125569 w 2476973"/>
                <a:gd name="connsiteY37" fmla="*/ 725615 h 976408"/>
                <a:gd name="connsiteX38" fmla="*/ 1108805 w 2476973"/>
                <a:gd name="connsiteY38" fmla="*/ 725615 h 976408"/>
                <a:gd name="connsiteX39" fmla="*/ 1108805 w 2476973"/>
                <a:gd name="connsiteY39" fmla="*/ 712851 h 976408"/>
                <a:gd name="connsiteX40" fmla="*/ 1080611 w 2476973"/>
                <a:gd name="connsiteY40" fmla="*/ 712851 h 976408"/>
                <a:gd name="connsiteX41" fmla="*/ 1080611 w 2476973"/>
                <a:gd name="connsiteY41" fmla="*/ 700754 h 976408"/>
                <a:gd name="connsiteX42" fmla="*/ 1068515 w 2476973"/>
                <a:gd name="connsiteY42" fmla="*/ 700754 h 976408"/>
                <a:gd name="connsiteX43" fmla="*/ 1068515 w 2476973"/>
                <a:gd name="connsiteY43" fmla="*/ 685705 h 976408"/>
                <a:gd name="connsiteX44" fmla="*/ 1052227 w 2476973"/>
                <a:gd name="connsiteY44" fmla="*/ 685705 h 976408"/>
                <a:gd name="connsiteX45" fmla="*/ 1052227 w 2476973"/>
                <a:gd name="connsiteY45" fmla="*/ 673132 h 976408"/>
                <a:gd name="connsiteX46" fmla="*/ 1047179 w 2476973"/>
                <a:gd name="connsiteY46" fmla="*/ 673132 h 976408"/>
                <a:gd name="connsiteX47" fmla="*/ 1047179 w 2476973"/>
                <a:gd name="connsiteY47" fmla="*/ 659987 h 976408"/>
                <a:gd name="connsiteX48" fmla="*/ 1019080 w 2476973"/>
                <a:gd name="connsiteY48" fmla="*/ 659987 h 976408"/>
                <a:gd name="connsiteX49" fmla="*/ 1019080 w 2476973"/>
                <a:gd name="connsiteY49" fmla="*/ 646747 h 976408"/>
                <a:gd name="connsiteX50" fmla="*/ 1013841 w 2476973"/>
                <a:gd name="connsiteY50" fmla="*/ 646747 h 976408"/>
                <a:gd name="connsiteX51" fmla="*/ 1013841 w 2476973"/>
                <a:gd name="connsiteY51" fmla="*/ 633127 h 976408"/>
                <a:gd name="connsiteX52" fmla="*/ 1008602 w 2476973"/>
                <a:gd name="connsiteY52" fmla="*/ 633127 h 976408"/>
                <a:gd name="connsiteX53" fmla="*/ 1008602 w 2476973"/>
                <a:gd name="connsiteY53" fmla="*/ 620363 h 976408"/>
                <a:gd name="connsiteX54" fmla="*/ 1000792 w 2476973"/>
                <a:gd name="connsiteY54" fmla="*/ 620363 h 976408"/>
                <a:gd name="connsiteX55" fmla="*/ 1000792 w 2476973"/>
                <a:gd name="connsiteY55" fmla="*/ 609791 h 976408"/>
                <a:gd name="connsiteX56" fmla="*/ 991648 w 2476973"/>
                <a:gd name="connsiteY56" fmla="*/ 609791 h 976408"/>
                <a:gd name="connsiteX57" fmla="*/ 991648 w 2476973"/>
                <a:gd name="connsiteY57" fmla="*/ 595979 h 976408"/>
                <a:gd name="connsiteX58" fmla="*/ 874490 w 2476973"/>
                <a:gd name="connsiteY58" fmla="*/ 595979 h 976408"/>
                <a:gd name="connsiteX59" fmla="*/ 874490 w 2476973"/>
                <a:gd name="connsiteY59" fmla="*/ 580358 h 976408"/>
                <a:gd name="connsiteX60" fmla="*/ 828008 w 2476973"/>
                <a:gd name="connsiteY60" fmla="*/ 580358 h 976408"/>
                <a:gd name="connsiteX61" fmla="*/ 828008 w 2476973"/>
                <a:gd name="connsiteY61" fmla="*/ 566261 h 976408"/>
                <a:gd name="connsiteX62" fmla="*/ 793813 w 2476973"/>
                <a:gd name="connsiteY62" fmla="*/ 566261 h 976408"/>
                <a:gd name="connsiteX63" fmla="*/ 793813 w 2476973"/>
                <a:gd name="connsiteY63" fmla="*/ 554927 h 976408"/>
                <a:gd name="connsiteX64" fmla="*/ 784765 w 2476973"/>
                <a:gd name="connsiteY64" fmla="*/ 554927 h 976408"/>
                <a:gd name="connsiteX65" fmla="*/ 784765 w 2476973"/>
                <a:gd name="connsiteY65" fmla="*/ 542163 h 976408"/>
                <a:gd name="connsiteX66" fmla="*/ 765143 w 2476973"/>
                <a:gd name="connsiteY66" fmla="*/ 542163 h 976408"/>
                <a:gd name="connsiteX67" fmla="*/ 765143 w 2476973"/>
                <a:gd name="connsiteY67" fmla="*/ 528828 h 976408"/>
                <a:gd name="connsiteX68" fmla="*/ 760381 w 2476973"/>
                <a:gd name="connsiteY68" fmla="*/ 528828 h 976408"/>
                <a:gd name="connsiteX69" fmla="*/ 760381 w 2476973"/>
                <a:gd name="connsiteY69" fmla="*/ 516255 h 976408"/>
                <a:gd name="connsiteX70" fmla="*/ 758285 w 2476973"/>
                <a:gd name="connsiteY70" fmla="*/ 516255 h 976408"/>
                <a:gd name="connsiteX71" fmla="*/ 758285 w 2476973"/>
                <a:gd name="connsiteY71" fmla="*/ 502444 h 976408"/>
                <a:gd name="connsiteX72" fmla="*/ 738950 w 2476973"/>
                <a:gd name="connsiteY72" fmla="*/ 502444 h 976408"/>
                <a:gd name="connsiteX73" fmla="*/ 738950 w 2476973"/>
                <a:gd name="connsiteY73" fmla="*/ 488632 h 976408"/>
                <a:gd name="connsiteX74" fmla="*/ 708565 w 2476973"/>
                <a:gd name="connsiteY74" fmla="*/ 488632 h 976408"/>
                <a:gd name="connsiteX75" fmla="*/ 708565 w 2476973"/>
                <a:gd name="connsiteY75" fmla="*/ 474536 h 976408"/>
                <a:gd name="connsiteX76" fmla="*/ 696468 w 2476973"/>
                <a:gd name="connsiteY76" fmla="*/ 474536 h 976408"/>
                <a:gd name="connsiteX77" fmla="*/ 696468 w 2476973"/>
                <a:gd name="connsiteY77" fmla="*/ 462439 h 976408"/>
                <a:gd name="connsiteX78" fmla="*/ 675608 w 2476973"/>
                <a:gd name="connsiteY78" fmla="*/ 462439 h 976408"/>
                <a:gd name="connsiteX79" fmla="*/ 675608 w 2476973"/>
                <a:gd name="connsiteY79" fmla="*/ 448628 h 976408"/>
                <a:gd name="connsiteX80" fmla="*/ 619792 w 2476973"/>
                <a:gd name="connsiteY80" fmla="*/ 448628 h 976408"/>
                <a:gd name="connsiteX81" fmla="*/ 619792 w 2476973"/>
                <a:gd name="connsiteY81" fmla="*/ 435293 h 976408"/>
                <a:gd name="connsiteX82" fmla="*/ 607409 w 2476973"/>
                <a:gd name="connsiteY82" fmla="*/ 435293 h 976408"/>
                <a:gd name="connsiteX83" fmla="*/ 607409 w 2476973"/>
                <a:gd name="connsiteY83" fmla="*/ 422243 h 976408"/>
                <a:gd name="connsiteX84" fmla="*/ 601599 w 2476973"/>
                <a:gd name="connsiteY84" fmla="*/ 422243 h 976408"/>
                <a:gd name="connsiteX85" fmla="*/ 601599 w 2476973"/>
                <a:gd name="connsiteY85" fmla="*/ 396907 h 976408"/>
                <a:gd name="connsiteX86" fmla="*/ 523685 w 2476973"/>
                <a:gd name="connsiteY86" fmla="*/ 396907 h 976408"/>
                <a:gd name="connsiteX87" fmla="*/ 523685 w 2476973"/>
                <a:gd name="connsiteY87" fmla="*/ 384048 h 976408"/>
                <a:gd name="connsiteX88" fmla="*/ 422910 w 2476973"/>
                <a:gd name="connsiteY88" fmla="*/ 384048 h 976408"/>
                <a:gd name="connsiteX89" fmla="*/ 422910 w 2476973"/>
                <a:gd name="connsiteY89" fmla="*/ 370237 h 976408"/>
                <a:gd name="connsiteX90" fmla="*/ 421576 w 2476973"/>
                <a:gd name="connsiteY90" fmla="*/ 370237 h 976408"/>
                <a:gd name="connsiteX91" fmla="*/ 421576 w 2476973"/>
                <a:gd name="connsiteY91" fmla="*/ 357188 h 976408"/>
                <a:gd name="connsiteX92" fmla="*/ 420338 w 2476973"/>
                <a:gd name="connsiteY92" fmla="*/ 357188 h 976408"/>
                <a:gd name="connsiteX93" fmla="*/ 420338 w 2476973"/>
                <a:gd name="connsiteY93" fmla="*/ 329470 h 976408"/>
                <a:gd name="connsiteX94" fmla="*/ 309372 w 2476973"/>
                <a:gd name="connsiteY94" fmla="*/ 329470 h 976408"/>
                <a:gd name="connsiteX95" fmla="*/ 309372 w 2476973"/>
                <a:gd name="connsiteY95" fmla="*/ 318040 h 976408"/>
                <a:gd name="connsiteX96" fmla="*/ 303752 w 2476973"/>
                <a:gd name="connsiteY96" fmla="*/ 318040 h 976408"/>
                <a:gd name="connsiteX97" fmla="*/ 303752 w 2476973"/>
                <a:gd name="connsiteY97" fmla="*/ 304038 h 976408"/>
                <a:gd name="connsiteX98" fmla="*/ 270129 w 2476973"/>
                <a:gd name="connsiteY98" fmla="*/ 304038 h 976408"/>
                <a:gd name="connsiteX99" fmla="*/ 270129 w 2476973"/>
                <a:gd name="connsiteY99" fmla="*/ 291751 h 976408"/>
                <a:gd name="connsiteX100" fmla="*/ 248031 w 2476973"/>
                <a:gd name="connsiteY100" fmla="*/ 291751 h 976408"/>
                <a:gd name="connsiteX101" fmla="*/ 248031 w 2476973"/>
                <a:gd name="connsiteY101" fmla="*/ 266033 h 976408"/>
                <a:gd name="connsiteX102" fmla="*/ 229743 w 2476973"/>
                <a:gd name="connsiteY102" fmla="*/ 266033 h 976408"/>
                <a:gd name="connsiteX103" fmla="*/ 229743 w 2476973"/>
                <a:gd name="connsiteY103" fmla="*/ 241363 h 976408"/>
                <a:gd name="connsiteX104" fmla="*/ 180213 w 2476973"/>
                <a:gd name="connsiteY104" fmla="*/ 241363 h 976408"/>
                <a:gd name="connsiteX105" fmla="*/ 180213 w 2476973"/>
                <a:gd name="connsiteY105" fmla="*/ 226695 h 976408"/>
                <a:gd name="connsiteX106" fmla="*/ 175927 w 2476973"/>
                <a:gd name="connsiteY106" fmla="*/ 226695 h 976408"/>
                <a:gd name="connsiteX107" fmla="*/ 175927 w 2476973"/>
                <a:gd name="connsiteY107" fmla="*/ 189167 h 976408"/>
                <a:gd name="connsiteX108" fmla="*/ 151829 w 2476973"/>
                <a:gd name="connsiteY108" fmla="*/ 189167 h 976408"/>
                <a:gd name="connsiteX109" fmla="*/ 151829 w 2476973"/>
                <a:gd name="connsiteY109" fmla="*/ 177070 h 976408"/>
                <a:gd name="connsiteX110" fmla="*/ 144494 w 2476973"/>
                <a:gd name="connsiteY110" fmla="*/ 177070 h 976408"/>
                <a:gd name="connsiteX111" fmla="*/ 144494 w 2476973"/>
                <a:gd name="connsiteY111" fmla="*/ 164306 h 976408"/>
                <a:gd name="connsiteX112" fmla="*/ 135350 w 2476973"/>
                <a:gd name="connsiteY112" fmla="*/ 164306 h 976408"/>
                <a:gd name="connsiteX113" fmla="*/ 135350 w 2476973"/>
                <a:gd name="connsiteY113" fmla="*/ 127730 h 976408"/>
                <a:gd name="connsiteX114" fmla="*/ 119253 w 2476973"/>
                <a:gd name="connsiteY114" fmla="*/ 127730 h 976408"/>
                <a:gd name="connsiteX115" fmla="*/ 119253 w 2476973"/>
                <a:gd name="connsiteY115" fmla="*/ 114681 h 976408"/>
                <a:gd name="connsiteX116" fmla="*/ 115253 w 2476973"/>
                <a:gd name="connsiteY116" fmla="*/ 114681 h 976408"/>
                <a:gd name="connsiteX117" fmla="*/ 115253 w 2476973"/>
                <a:gd name="connsiteY117" fmla="*/ 101632 h 976408"/>
                <a:gd name="connsiteX118" fmla="*/ 102013 w 2476973"/>
                <a:gd name="connsiteY118" fmla="*/ 101632 h 976408"/>
                <a:gd name="connsiteX119" fmla="*/ 102013 w 2476973"/>
                <a:gd name="connsiteY119" fmla="*/ 62770 h 976408"/>
                <a:gd name="connsiteX120" fmla="*/ 75819 w 2476973"/>
                <a:gd name="connsiteY120" fmla="*/ 62770 h 976408"/>
                <a:gd name="connsiteX121" fmla="*/ 75819 w 2476973"/>
                <a:gd name="connsiteY121" fmla="*/ 39148 h 976408"/>
                <a:gd name="connsiteX122" fmla="*/ 56674 w 2476973"/>
                <a:gd name="connsiteY122" fmla="*/ 39148 h 976408"/>
                <a:gd name="connsiteX123" fmla="*/ 56674 w 2476973"/>
                <a:gd name="connsiteY123" fmla="*/ 26099 h 976408"/>
                <a:gd name="connsiteX124" fmla="*/ 51721 w 2476973"/>
                <a:gd name="connsiteY124" fmla="*/ 26099 h 976408"/>
                <a:gd name="connsiteX125" fmla="*/ 51721 w 2476973"/>
                <a:gd name="connsiteY125" fmla="*/ 0 h 976408"/>
                <a:gd name="connsiteX126" fmla="*/ 0 w 2476973"/>
                <a:gd name="connsiteY126" fmla="*/ 0 h 976408"/>
                <a:gd name="connsiteX0" fmla="*/ 2432221 w 2432221"/>
                <a:gd name="connsiteY0" fmla="*/ 974334 h 976408"/>
                <a:gd name="connsiteX1" fmla="*/ 2285524 w 2432221"/>
                <a:gd name="connsiteY1" fmla="*/ 976408 h 976408"/>
                <a:gd name="connsiteX2" fmla="*/ 2285524 w 2432221"/>
                <a:gd name="connsiteY2" fmla="*/ 962787 h 976408"/>
                <a:gd name="connsiteX3" fmla="*/ 2115217 w 2432221"/>
                <a:gd name="connsiteY3" fmla="*/ 962787 h 976408"/>
                <a:gd name="connsiteX4" fmla="*/ 2115217 w 2432221"/>
                <a:gd name="connsiteY4" fmla="*/ 950881 h 976408"/>
                <a:gd name="connsiteX5" fmla="*/ 2109216 w 2432221"/>
                <a:gd name="connsiteY5" fmla="*/ 950881 h 976408"/>
                <a:gd name="connsiteX6" fmla="*/ 2109216 w 2432221"/>
                <a:gd name="connsiteY6" fmla="*/ 923354 h 976408"/>
                <a:gd name="connsiteX7" fmla="*/ 2092262 w 2432221"/>
                <a:gd name="connsiteY7" fmla="*/ 923354 h 976408"/>
                <a:gd name="connsiteX8" fmla="*/ 2092262 w 2432221"/>
                <a:gd name="connsiteY8" fmla="*/ 909066 h 976408"/>
                <a:gd name="connsiteX9" fmla="*/ 2060448 w 2432221"/>
                <a:gd name="connsiteY9" fmla="*/ 909066 h 976408"/>
                <a:gd name="connsiteX10" fmla="*/ 2060448 w 2432221"/>
                <a:gd name="connsiteY10" fmla="*/ 897160 h 976408"/>
                <a:gd name="connsiteX11" fmla="*/ 2003012 w 2432221"/>
                <a:gd name="connsiteY11" fmla="*/ 897160 h 976408"/>
                <a:gd name="connsiteX12" fmla="*/ 2003012 w 2432221"/>
                <a:gd name="connsiteY12" fmla="*/ 883063 h 976408"/>
                <a:gd name="connsiteX13" fmla="*/ 1586960 w 2432221"/>
                <a:gd name="connsiteY13" fmla="*/ 883063 h 976408"/>
                <a:gd name="connsiteX14" fmla="*/ 1586960 w 2432221"/>
                <a:gd name="connsiteY14" fmla="*/ 871252 h 976408"/>
                <a:gd name="connsiteX15" fmla="*/ 1463040 w 2432221"/>
                <a:gd name="connsiteY15" fmla="*/ 871252 h 976408"/>
                <a:gd name="connsiteX16" fmla="*/ 1463040 w 2432221"/>
                <a:gd name="connsiteY16" fmla="*/ 857155 h 976408"/>
                <a:gd name="connsiteX17" fmla="*/ 1445990 w 2432221"/>
                <a:gd name="connsiteY17" fmla="*/ 857155 h 976408"/>
                <a:gd name="connsiteX18" fmla="*/ 1445990 w 2432221"/>
                <a:gd name="connsiteY18" fmla="*/ 844391 h 976408"/>
                <a:gd name="connsiteX19" fmla="*/ 1427702 w 2432221"/>
                <a:gd name="connsiteY19" fmla="*/ 844391 h 976408"/>
                <a:gd name="connsiteX20" fmla="*/ 1427702 w 2432221"/>
                <a:gd name="connsiteY20" fmla="*/ 831342 h 976408"/>
                <a:gd name="connsiteX21" fmla="*/ 1422654 w 2432221"/>
                <a:gd name="connsiteY21" fmla="*/ 831342 h 976408"/>
                <a:gd name="connsiteX22" fmla="*/ 1422654 w 2432221"/>
                <a:gd name="connsiteY22" fmla="*/ 818960 h 976408"/>
                <a:gd name="connsiteX23" fmla="*/ 1266063 w 2432221"/>
                <a:gd name="connsiteY23" fmla="*/ 818960 h 976408"/>
                <a:gd name="connsiteX24" fmla="*/ 1266063 w 2432221"/>
                <a:gd name="connsiteY24" fmla="*/ 803624 h 976408"/>
                <a:gd name="connsiteX25" fmla="*/ 1217867 w 2432221"/>
                <a:gd name="connsiteY25" fmla="*/ 803624 h 976408"/>
                <a:gd name="connsiteX26" fmla="*/ 1217867 w 2432221"/>
                <a:gd name="connsiteY26" fmla="*/ 790575 h 976408"/>
                <a:gd name="connsiteX27" fmla="*/ 1198245 w 2432221"/>
                <a:gd name="connsiteY27" fmla="*/ 790575 h 976408"/>
                <a:gd name="connsiteX28" fmla="*/ 1198245 w 2432221"/>
                <a:gd name="connsiteY28" fmla="*/ 778288 h 976408"/>
                <a:gd name="connsiteX29" fmla="*/ 1181386 w 2432221"/>
                <a:gd name="connsiteY29" fmla="*/ 778288 h 976408"/>
                <a:gd name="connsiteX30" fmla="*/ 1181386 w 2432221"/>
                <a:gd name="connsiteY30" fmla="*/ 765715 h 976408"/>
                <a:gd name="connsiteX31" fmla="*/ 1153478 w 2432221"/>
                <a:gd name="connsiteY31" fmla="*/ 765715 h 976408"/>
                <a:gd name="connsiteX32" fmla="*/ 1153478 w 2432221"/>
                <a:gd name="connsiteY32" fmla="*/ 751618 h 976408"/>
                <a:gd name="connsiteX33" fmla="*/ 1130903 w 2432221"/>
                <a:gd name="connsiteY33" fmla="*/ 751618 h 976408"/>
                <a:gd name="connsiteX34" fmla="*/ 1130903 w 2432221"/>
                <a:gd name="connsiteY34" fmla="*/ 740283 h 976408"/>
                <a:gd name="connsiteX35" fmla="*/ 1125569 w 2432221"/>
                <a:gd name="connsiteY35" fmla="*/ 740283 h 976408"/>
                <a:gd name="connsiteX36" fmla="*/ 1125569 w 2432221"/>
                <a:gd name="connsiteY36" fmla="*/ 725615 h 976408"/>
                <a:gd name="connsiteX37" fmla="*/ 1108805 w 2432221"/>
                <a:gd name="connsiteY37" fmla="*/ 725615 h 976408"/>
                <a:gd name="connsiteX38" fmla="*/ 1108805 w 2432221"/>
                <a:gd name="connsiteY38" fmla="*/ 712851 h 976408"/>
                <a:gd name="connsiteX39" fmla="*/ 1080611 w 2432221"/>
                <a:gd name="connsiteY39" fmla="*/ 712851 h 976408"/>
                <a:gd name="connsiteX40" fmla="*/ 1080611 w 2432221"/>
                <a:gd name="connsiteY40" fmla="*/ 700754 h 976408"/>
                <a:gd name="connsiteX41" fmla="*/ 1068515 w 2432221"/>
                <a:gd name="connsiteY41" fmla="*/ 700754 h 976408"/>
                <a:gd name="connsiteX42" fmla="*/ 1068515 w 2432221"/>
                <a:gd name="connsiteY42" fmla="*/ 685705 h 976408"/>
                <a:gd name="connsiteX43" fmla="*/ 1052227 w 2432221"/>
                <a:gd name="connsiteY43" fmla="*/ 685705 h 976408"/>
                <a:gd name="connsiteX44" fmla="*/ 1052227 w 2432221"/>
                <a:gd name="connsiteY44" fmla="*/ 673132 h 976408"/>
                <a:gd name="connsiteX45" fmla="*/ 1047179 w 2432221"/>
                <a:gd name="connsiteY45" fmla="*/ 673132 h 976408"/>
                <a:gd name="connsiteX46" fmla="*/ 1047179 w 2432221"/>
                <a:gd name="connsiteY46" fmla="*/ 659987 h 976408"/>
                <a:gd name="connsiteX47" fmla="*/ 1019080 w 2432221"/>
                <a:gd name="connsiteY47" fmla="*/ 659987 h 976408"/>
                <a:gd name="connsiteX48" fmla="*/ 1019080 w 2432221"/>
                <a:gd name="connsiteY48" fmla="*/ 646747 h 976408"/>
                <a:gd name="connsiteX49" fmla="*/ 1013841 w 2432221"/>
                <a:gd name="connsiteY49" fmla="*/ 646747 h 976408"/>
                <a:gd name="connsiteX50" fmla="*/ 1013841 w 2432221"/>
                <a:gd name="connsiteY50" fmla="*/ 633127 h 976408"/>
                <a:gd name="connsiteX51" fmla="*/ 1008602 w 2432221"/>
                <a:gd name="connsiteY51" fmla="*/ 633127 h 976408"/>
                <a:gd name="connsiteX52" fmla="*/ 1008602 w 2432221"/>
                <a:gd name="connsiteY52" fmla="*/ 620363 h 976408"/>
                <a:gd name="connsiteX53" fmla="*/ 1000792 w 2432221"/>
                <a:gd name="connsiteY53" fmla="*/ 620363 h 976408"/>
                <a:gd name="connsiteX54" fmla="*/ 1000792 w 2432221"/>
                <a:gd name="connsiteY54" fmla="*/ 609791 h 976408"/>
                <a:gd name="connsiteX55" fmla="*/ 991648 w 2432221"/>
                <a:gd name="connsiteY55" fmla="*/ 609791 h 976408"/>
                <a:gd name="connsiteX56" fmla="*/ 991648 w 2432221"/>
                <a:gd name="connsiteY56" fmla="*/ 595979 h 976408"/>
                <a:gd name="connsiteX57" fmla="*/ 874490 w 2432221"/>
                <a:gd name="connsiteY57" fmla="*/ 595979 h 976408"/>
                <a:gd name="connsiteX58" fmla="*/ 874490 w 2432221"/>
                <a:gd name="connsiteY58" fmla="*/ 580358 h 976408"/>
                <a:gd name="connsiteX59" fmla="*/ 828008 w 2432221"/>
                <a:gd name="connsiteY59" fmla="*/ 580358 h 976408"/>
                <a:gd name="connsiteX60" fmla="*/ 828008 w 2432221"/>
                <a:gd name="connsiteY60" fmla="*/ 566261 h 976408"/>
                <a:gd name="connsiteX61" fmla="*/ 793813 w 2432221"/>
                <a:gd name="connsiteY61" fmla="*/ 566261 h 976408"/>
                <a:gd name="connsiteX62" fmla="*/ 793813 w 2432221"/>
                <a:gd name="connsiteY62" fmla="*/ 554927 h 976408"/>
                <a:gd name="connsiteX63" fmla="*/ 784765 w 2432221"/>
                <a:gd name="connsiteY63" fmla="*/ 554927 h 976408"/>
                <a:gd name="connsiteX64" fmla="*/ 784765 w 2432221"/>
                <a:gd name="connsiteY64" fmla="*/ 542163 h 976408"/>
                <a:gd name="connsiteX65" fmla="*/ 765143 w 2432221"/>
                <a:gd name="connsiteY65" fmla="*/ 542163 h 976408"/>
                <a:gd name="connsiteX66" fmla="*/ 765143 w 2432221"/>
                <a:gd name="connsiteY66" fmla="*/ 528828 h 976408"/>
                <a:gd name="connsiteX67" fmla="*/ 760381 w 2432221"/>
                <a:gd name="connsiteY67" fmla="*/ 528828 h 976408"/>
                <a:gd name="connsiteX68" fmla="*/ 760381 w 2432221"/>
                <a:gd name="connsiteY68" fmla="*/ 516255 h 976408"/>
                <a:gd name="connsiteX69" fmla="*/ 758285 w 2432221"/>
                <a:gd name="connsiteY69" fmla="*/ 516255 h 976408"/>
                <a:gd name="connsiteX70" fmla="*/ 758285 w 2432221"/>
                <a:gd name="connsiteY70" fmla="*/ 502444 h 976408"/>
                <a:gd name="connsiteX71" fmla="*/ 738950 w 2432221"/>
                <a:gd name="connsiteY71" fmla="*/ 502444 h 976408"/>
                <a:gd name="connsiteX72" fmla="*/ 738950 w 2432221"/>
                <a:gd name="connsiteY72" fmla="*/ 488632 h 976408"/>
                <a:gd name="connsiteX73" fmla="*/ 708565 w 2432221"/>
                <a:gd name="connsiteY73" fmla="*/ 488632 h 976408"/>
                <a:gd name="connsiteX74" fmla="*/ 708565 w 2432221"/>
                <a:gd name="connsiteY74" fmla="*/ 474536 h 976408"/>
                <a:gd name="connsiteX75" fmla="*/ 696468 w 2432221"/>
                <a:gd name="connsiteY75" fmla="*/ 474536 h 976408"/>
                <a:gd name="connsiteX76" fmla="*/ 696468 w 2432221"/>
                <a:gd name="connsiteY76" fmla="*/ 462439 h 976408"/>
                <a:gd name="connsiteX77" fmla="*/ 675608 w 2432221"/>
                <a:gd name="connsiteY77" fmla="*/ 462439 h 976408"/>
                <a:gd name="connsiteX78" fmla="*/ 675608 w 2432221"/>
                <a:gd name="connsiteY78" fmla="*/ 448628 h 976408"/>
                <a:gd name="connsiteX79" fmla="*/ 619792 w 2432221"/>
                <a:gd name="connsiteY79" fmla="*/ 448628 h 976408"/>
                <a:gd name="connsiteX80" fmla="*/ 619792 w 2432221"/>
                <a:gd name="connsiteY80" fmla="*/ 435293 h 976408"/>
                <a:gd name="connsiteX81" fmla="*/ 607409 w 2432221"/>
                <a:gd name="connsiteY81" fmla="*/ 435293 h 976408"/>
                <a:gd name="connsiteX82" fmla="*/ 607409 w 2432221"/>
                <a:gd name="connsiteY82" fmla="*/ 422243 h 976408"/>
                <a:gd name="connsiteX83" fmla="*/ 601599 w 2432221"/>
                <a:gd name="connsiteY83" fmla="*/ 422243 h 976408"/>
                <a:gd name="connsiteX84" fmla="*/ 601599 w 2432221"/>
                <a:gd name="connsiteY84" fmla="*/ 396907 h 976408"/>
                <a:gd name="connsiteX85" fmla="*/ 523685 w 2432221"/>
                <a:gd name="connsiteY85" fmla="*/ 396907 h 976408"/>
                <a:gd name="connsiteX86" fmla="*/ 523685 w 2432221"/>
                <a:gd name="connsiteY86" fmla="*/ 384048 h 976408"/>
                <a:gd name="connsiteX87" fmla="*/ 422910 w 2432221"/>
                <a:gd name="connsiteY87" fmla="*/ 384048 h 976408"/>
                <a:gd name="connsiteX88" fmla="*/ 422910 w 2432221"/>
                <a:gd name="connsiteY88" fmla="*/ 370237 h 976408"/>
                <a:gd name="connsiteX89" fmla="*/ 421576 w 2432221"/>
                <a:gd name="connsiteY89" fmla="*/ 370237 h 976408"/>
                <a:gd name="connsiteX90" fmla="*/ 421576 w 2432221"/>
                <a:gd name="connsiteY90" fmla="*/ 357188 h 976408"/>
                <a:gd name="connsiteX91" fmla="*/ 420338 w 2432221"/>
                <a:gd name="connsiteY91" fmla="*/ 357188 h 976408"/>
                <a:gd name="connsiteX92" fmla="*/ 420338 w 2432221"/>
                <a:gd name="connsiteY92" fmla="*/ 329470 h 976408"/>
                <a:gd name="connsiteX93" fmla="*/ 309372 w 2432221"/>
                <a:gd name="connsiteY93" fmla="*/ 329470 h 976408"/>
                <a:gd name="connsiteX94" fmla="*/ 309372 w 2432221"/>
                <a:gd name="connsiteY94" fmla="*/ 318040 h 976408"/>
                <a:gd name="connsiteX95" fmla="*/ 303752 w 2432221"/>
                <a:gd name="connsiteY95" fmla="*/ 318040 h 976408"/>
                <a:gd name="connsiteX96" fmla="*/ 303752 w 2432221"/>
                <a:gd name="connsiteY96" fmla="*/ 304038 h 976408"/>
                <a:gd name="connsiteX97" fmla="*/ 270129 w 2432221"/>
                <a:gd name="connsiteY97" fmla="*/ 304038 h 976408"/>
                <a:gd name="connsiteX98" fmla="*/ 270129 w 2432221"/>
                <a:gd name="connsiteY98" fmla="*/ 291751 h 976408"/>
                <a:gd name="connsiteX99" fmla="*/ 248031 w 2432221"/>
                <a:gd name="connsiteY99" fmla="*/ 291751 h 976408"/>
                <a:gd name="connsiteX100" fmla="*/ 248031 w 2432221"/>
                <a:gd name="connsiteY100" fmla="*/ 266033 h 976408"/>
                <a:gd name="connsiteX101" fmla="*/ 229743 w 2432221"/>
                <a:gd name="connsiteY101" fmla="*/ 266033 h 976408"/>
                <a:gd name="connsiteX102" fmla="*/ 229743 w 2432221"/>
                <a:gd name="connsiteY102" fmla="*/ 241363 h 976408"/>
                <a:gd name="connsiteX103" fmla="*/ 180213 w 2432221"/>
                <a:gd name="connsiteY103" fmla="*/ 241363 h 976408"/>
                <a:gd name="connsiteX104" fmla="*/ 180213 w 2432221"/>
                <a:gd name="connsiteY104" fmla="*/ 226695 h 976408"/>
                <a:gd name="connsiteX105" fmla="*/ 175927 w 2432221"/>
                <a:gd name="connsiteY105" fmla="*/ 226695 h 976408"/>
                <a:gd name="connsiteX106" fmla="*/ 175927 w 2432221"/>
                <a:gd name="connsiteY106" fmla="*/ 189167 h 976408"/>
                <a:gd name="connsiteX107" fmla="*/ 151829 w 2432221"/>
                <a:gd name="connsiteY107" fmla="*/ 189167 h 976408"/>
                <a:gd name="connsiteX108" fmla="*/ 151829 w 2432221"/>
                <a:gd name="connsiteY108" fmla="*/ 177070 h 976408"/>
                <a:gd name="connsiteX109" fmla="*/ 144494 w 2432221"/>
                <a:gd name="connsiteY109" fmla="*/ 177070 h 976408"/>
                <a:gd name="connsiteX110" fmla="*/ 144494 w 2432221"/>
                <a:gd name="connsiteY110" fmla="*/ 164306 h 976408"/>
                <a:gd name="connsiteX111" fmla="*/ 135350 w 2432221"/>
                <a:gd name="connsiteY111" fmla="*/ 164306 h 976408"/>
                <a:gd name="connsiteX112" fmla="*/ 135350 w 2432221"/>
                <a:gd name="connsiteY112" fmla="*/ 127730 h 976408"/>
                <a:gd name="connsiteX113" fmla="*/ 119253 w 2432221"/>
                <a:gd name="connsiteY113" fmla="*/ 127730 h 976408"/>
                <a:gd name="connsiteX114" fmla="*/ 119253 w 2432221"/>
                <a:gd name="connsiteY114" fmla="*/ 114681 h 976408"/>
                <a:gd name="connsiteX115" fmla="*/ 115253 w 2432221"/>
                <a:gd name="connsiteY115" fmla="*/ 114681 h 976408"/>
                <a:gd name="connsiteX116" fmla="*/ 115253 w 2432221"/>
                <a:gd name="connsiteY116" fmla="*/ 101632 h 976408"/>
                <a:gd name="connsiteX117" fmla="*/ 102013 w 2432221"/>
                <a:gd name="connsiteY117" fmla="*/ 101632 h 976408"/>
                <a:gd name="connsiteX118" fmla="*/ 102013 w 2432221"/>
                <a:gd name="connsiteY118" fmla="*/ 62770 h 976408"/>
                <a:gd name="connsiteX119" fmla="*/ 75819 w 2432221"/>
                <a:gd name="connsiteY119" fmla="*/ 62770 h 976408"/>
                <a:gd name="connsiteX120" fmla="*/ 75819 w 2432221"/>
                <a:gd name="connsiteY120" fmla="*/ 39148 h 976408"/>
                <a:gd name="connsiteX121" fmla="*/ 56674 w 2432221"/>
                <a:gd name="connsiteY121" fmla="*/ 39148 h 976408"/>
                <a:gd name="connsiteX122" fmla="*/ 56674 w 2432221"/>
                <a:gd name="connsiteY122" fmla="*/ 26099 h 976408"/>
                <a:gd name="connsiteX123" fmla="*/ 51721 w 2432221"/>
                <a:gd name="connsiteY123" fmla="*/ 26099 h 976408"/>
                <a:gd name="connsiteX124" fmla="*/ 51721 w 2432221"/>
                <a:gd name="connsiteY124" fmla="*/ 0 h 976408"/>
                <a:gd name="connsiteX125" fmla="*/ 0 w 2432221"/>
                <a:gd name="connsiteY125" fmla="*/ 0 h 97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432221" h="976408">
                  <a:moveTo>
                    <a:pt x="2432221" y="974334"/>
                  </a:moveTo>
                  <a:lnTo>
                    <a:pt x="2285524" y="976408"/>
                  </a:lnTo>
                  <a:lnTo>
                    <a:pt x="2285524" y="962787"/>
                  </a:lnTo>
                  <a:lnTo>
                    <a:pt x="2115217" y="962787"/>
                  </a:lnTo>
                  <a:lnTo>
                    <a:pt x="2115217" y="950881"/>
                  </a:lnTo>
                  <a:lnTo>
                    <a:pt x="2109216" y="950881"/>
                  </a:lnTo>
                  <a:lnTo>
                    <a:pt x="2109216" y="923354"/>
                  </a:lnTo>
                  <a:lnTo>
                    <a:pt x="2092262" y="923354"/>
                  </a:lnTo>
                  <a:lnTo>
                    <a:pt x="2092262" y="909066"/>
                  </a:lnTo>
                  <a:lnTo>
                    <a:pt x="2060448" y="909066"/>
                  </a:lnTo>
                  <a:lnTo>
                    <a:pt x="2060448" y="897160"/>
                  </a:lnTo>
                  <a:lnTo>
                    <a:pt x="2003012" y="897160"/>
                  </a:lnTo>
                  <a:lnTo>
                    <a:pt x="2003012" y="883063"/>
                  </a:lnTo>
                  <a:lnTo>
                    <a:pt x="1586960" y="883063"/>
                  </a:lnTo>
                  <a:lnTo>
                    <a:pt x="1586960" y="871252"/>
                  </a:lnTo>
                  <a:lnTo>
                    <a:pt x="1463040" y="871252"/>
                  </a:lnTo>
                  <a:lnTo>
                    <a:pt x="1463040" y="857155"/>
                  </a:lnTo>
                  <a:lnTo>
                    <a:pt x="1445990" y="857155"/>
                  </a:lnTo>
                  <a:lnTo>
                    <a:pt x="1445990" y="844391"/>
                  </a:lnTo>
                  <a:lnTo>
                    <a:pt x="1427702" y="844391"/>
                  </a:lnTo>
                  <a:lnTo>
                    <a:pt x="1427702" y="831342"/>
                  </a:lnTo>
                  <a:lnTo>
                    <a:pt x="1422654" y="831342"/>
                  </a:lnTo>
                  <a:lnTo>
                    <a:pt x="1422654" y="818960"/>
                  </a:lnTo>
                  <a:lnTo>
                    <a:pt x="1266063" y="818960"/>
                  </a:lnTo>
                  <a:lnTo>
                    <a:pt x="1266063" y="803624"/>
                  </a:lnTo>
                  <a:lnTo>
                    <a:pt x="1217867" y="803624"/>
                  </a:lnTo>
                  <a:lnTo>
                    <a:pt x="1217867" y="790575"/>
                  </a:lnTo>
                  <a:lnTo>
                    <a:pt x="1198245" y="790575"/>
                  </a:lnTo>
                  <a:lnTo>
                    <a:pt x="1198245" y="778288"/>
                  </a:lnTo>
                  <a:lnTo>
                    <a:pt x="1181386" y="778288"/>
                  </a:lnTo>
                  <a:lnTo>
                    <a:pt x="1181386" y="765715"/>
                  </a:lnTo>
                  <a:lnTo>
                    <a:pt x="1153478" y="765715"/>
                  </a:lnTo>
                  <a:lnTo>
                    <a:pt x="1153478" y="751618"/>
                  </a:lnTo>
                  <a:lnTo>
                    <a:pt x="1130903" y="751618"/>
                  </a:lnTo>
                  <a:lnTo>
                    <a:pt x="1130903" y="740283"/>
                  </a:lnTo>
                  <a:lnTo>
                    <a:pt x="1125569" y="740283"/>
                  </a:lnTo>
                  <a:lnTo>
                    <a:pt x="1125569" y="725615"/>
                  </a:lnTo>
                  <a:lnTo>
                    <a:pt x="1108805" y="725615"/>
                  </a:lnTo>
                  <a:lnTo>
                    <a:pt x="1108805" y="712851"/>
                  </a:lnTo>
                  <a:lnTo>
                    <a:pt x="1080611" y="712851"/>
                  </a:lnTo>
                  <a:lnTo>
                    <a:pt x="1080611" y="700754"/>
                  </a:lnTo>
                  <a:lnTo>
                    <a:pt x="1068515" y="700754"/>
                  </a:lnTo>
                  <a:lnTo>
                    <a:pt x="1068515" y="685705"/>
                  </a:lnTo>
                  <a:lnTo>
                    <a:pt x="1052227" y="685705"/>
                  </a:lnTo>
                  <a:lnTo>
                    <a:pt x="1052227" y="673132"/>
                  </a:lnTo>
                  <a:lnTo>
                    <a:pt x="1047179" y="673132"/>
                  </a:lnTo>
                  <a:lnTo>
                    <a:pt x="1047179" y="659987"/>
                  </a:lnTo>
                  <a:lnTo>
                    <a:pt x="1019080" y="659987"/>
                  </a:lnTo>
                  <a:lnTo>
                    <a:pt x="1019080" y="646747"/>
                  </a:lnTo>
                  <a:lnTo>
                    <a:pt x="1013841" y="646747"/>
                  </a:lnTo>
                  <a:lnTo>
                    <a:pt x="1013841" y="633127"/>
                  </a:lnTo>
                  <a:lnTo>
                    <a:pt x="1008602" y="633127"/>
                  </a:lnTo>
                  <a:lnTo>
                    <a:pt x="1008602" y="620363"/>
                  </a:lnTo>
                  <a:lnTo>
                    <a:pt x="1000792" y="620363"/>
                  </a:lnTo>
                  <a:lnTo>
                    <a:pt x="1000792" y="609791"/>
                  </a:lnTo>
                  <a:lnTo>
                    <a:pt x="991648" y="609791"/>
                  </a:lnTo>
                  <a:lnTo>
                    <a:pt x="991648" y="595979"/>
                  </a:lnTo>
                  <a:lnTo>
                    <a:pt x="874490" y="595979"/>
                  </a:lnTo>
                  <a:lnTo>
                    <a:pt x="874490" y="580358"/>
                  </a:lnTo>
                  <a:lnTo>
                    <a:pt x="828008" y="580358"/>
                  </a:lnTo>
                  <a:lnTo>
                    <a:pt x="828008" y="566261"/>
                  </a:lnTo>
                  <a:lnTo>
                    <a:pt x="793813" y="566261"/>
                  </a:lnTo>
                  <a:lnTo>
                    <a:pt x="793813" y="554927"/>
                  </a:lnTo>
                  <a:lnTo>
                    <a:pt x="784765" y="554927"/>
                  </a:lnTo>
                  <a:lnTo>
                    <a:pt x="784765" y="542163"/>
                  </a:lnTo>
                  <a:lnTo>
                    <a:pt x="765143" y="542163"/>
                  </a:lnTo>
                  <a:lnTo>
                    <a:pt x="765143" y="528828"/>
                  </a:lnTo>
                  <a:lnTo>
                    <a:pt x="760381" y="528828"/>
                  </a:lnTo>
                  <a:lnTo>
                    <a:pt x="760381" y="516255"/>
                  </a:lnTo>
                  <a:lnTo>
                    <a:pt x="758285" y="516255"/>
                  </a:lnTo>
                  <a:lnTo>
                    <a:pt x="758285" y="502444"/>
                  </a:lnTo>
                  <a:lnTo>
                    <a:pt x="738950" y="502444"/>
                  </a:lnTo>
                  <a:lnTo>
                    <a:pt x="738950" y="488632"/>
                  </a:lnTo>
                  <a:lnTo>
                    <a:pt x="708565" y="488632"/>
                  </a:lnTo>
                  <a:lnTo>
                    <a:pt x="708565" y="474536"/>
                  </a:lnTo>
                  <a:lnTo>
                    <a:pt x="696468" y="474536"/>
                  </a:lnTo>
                  <a:lnTo>
                    <a:pt x="696468" y="462439"/>
                  </a:lnTo>
                  <a:lnTo>
                    <a:pt x="675608" y="462439"/>
                  </a:lnTo>
                  <a:lnTo>
                    <a:pt x="675608" y="448628"/>
                  </a:lnTo>
                  <a:lnTo>
                    <a:pt x="619792" y="448628"/>
                  </a:lnTo>
                  <a:lnTo>
                    <a:pt x="619792" y="435293"/>
                  </a:lnTo>
                  <a:lnTo>
                    <a:pt x="607409" y="435293"/>
                  </a:lnTo>
                  <a:lnTo>
                    <a:pt x="607409" y="422243"/>
                  </a:lnTo>
                  <a:lnTo>
                    <a:pt x="601599" y="422243"/>
                  </a:lnTo>
                  <a:lnTo>
                    <a:pt x="601599" y="396907"/>
                  </a:lnTo>
                  <a:lnTo>
                    <a:pt x="523685" y="396907"/>
                  </a:lnTo>
                  <a:lnTo>
                    <a:pt x="523685" y="384048"/>
                  </a:lnTo>
                  <a:lnTo>
                    <a:pt x="422910" y="384048"/>
                  </a:lnTo>
                  <a:lnTo>
                    <a:pt x="422910" y="370237"/>
                  </a:lnTo>
                  <a:lnTo>
                    <a:pt x="421576" y="370237"/>
                  </a:lnTo>
                  <a:lnTo>
                    <a:pt x="421576" y="357188"/>
                  </a:lnTo>
                  <a:lnTo>
                    <a:pt x="420338" y="357188"/>
                  </a:lnTo>
                  <a:lnTo>
                    <a:pt x="420338" y="329470"/>
                  </a:lnTo>
                  <a:lnTo>
                    <a:pt x="309372" y="329470"/>
                  </a:lnTo>
                  <a:lnTo>
                    <a:pt x="309372" y="318040"/>
                  </a:lnTo>
                  <a:lnTo>
                    <a:pt x="303752" y="318040"/>
                  </a:lnTo>
                  <a:lnTo>
                    <a:pt x="303752" y="304038"/>
                  </a:lnTo>
                  <a:lnTo>
                    <a:pt x="270129" y="304038"/>
                  </a:lnTo>
                  <a:lnTo>
                    <a:pt x="270129" y="291751"/>
                  </a:lnTo>
                  <a:lnTo>
                    <a:pt x="248031" y="291751"/>
                  </a:lnTo>
                  <a:lnTo>
                    <a:pt x="248031" y="266033"/>
                  </a:lnTo>
                  <a:lnTo>
                    <a:pt x="229743" y="266033"/>
                  </a:lnTo>
                  <a:lnTo>
                    <a:pt x="229743" y="241363"/>
                  </a:lnTo>
                  <a:lnTo>
                    <a:pt x="180213" y="241363"/>
                  </a:lnTo>
                  <a:lnTo>
                    <a:pt x="180213" y="226695"/>
                  </a:lnTo>
                  <a:lnTo>
                    <a:pt x="175927" y="226695"/>
                  </a:lnTo>
                  <a:lnTo>
                    <a:pt x="175927" y="189167"/>
                  </a:lnTo>
                  <a:lnTo>
                    <a:pt x="151829" y="189167"/>
                  </a:lnTo>
                  <a:lnTo>
                    <a:pt x="151829" y="177070"/>
                  </a:lnTo>
                  <a:lnTo>
                    <a:pt x="144494" y="177070"/>
                  </a:lnTo>
                  <a:lnTo>
                    <a:pt x="144494" y="164306"/>
                  </a:lnTo>
                  <a:lnTo>
                    <a:pt x="135350" y="164306"/>
                  </a:lnTo>
                  <a:lnTo>
                    <a:pt x="135350" y="127730"/>
                  </a:lnTo>
                  <a:lnTo>
                    <a:pt x="119253" y="127730"/>
                  </a:lnTo>
                  <a:lnTo>
                    <a:pt x="119253" y="114681"/>
                  </a:lnTo>
                  <a:lnTo>
                    <a:pt x="115253" y="114681"/>
                  </a:lnTo>
                  <a:lnTo>
                    <a:pt x="115253" y="101632"/>
                  </a:lnTo>
                  <a:lnTo>
                    <a:pt x="102013" y="101632"/>
                  </a:lnTo>
                  <a:lnTo>
                    <a:pt x="102013" y="62770"/>
                  </a:lnTo>
                  <a:lnTo>
                    <a:pt x="75819" y="62770"/>
                  </a:lnTo>
                  <a:lnTo>
                    <a:pt x="75819" y="39148"/>
                  </a:lnTo>
                  <a:lnTo>
                    <a:pt x="56674" y="39148"/>
                  </a:lnTo>
                  <a:lnTo>
                    <a:pt x="56674" y="26099"/>
                  </a:lnTo>
                  <a:lnTo>
                    <a:pt x="51721" y="26099"/>
                  </a:lnTo>
                  <a:lnTo>
                    <a:pt x="51721" y="0"/>
                  </a:lnTo>
                  <a:lnTo>
                    <a:pt x="0" y="0"/>
                  </a:lnTo>
                </a:path>
              </a:pathLst>
            </a:custGeom>
            <a:noFill/>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2" name="Group 751">
            <a:extLst>
              <a:ext uri="{FF2B5EF4-FFF2-40B4-BE49-F238E27FC236}">
                <a16:creationId xmlns:a16="http://schemas.microsoft.com/office/drawing/2014/main" id="{F83641A6-6A20-4716-A0B3-3BA90B6B478E}"/>
              </a:ext>
            </a:extLst>
          </p:cNvPr>
          <p:cNvGrpSpPr/>
          <p:nvPr/>
        </p:nvGrpSpPr>
        <p:grpSpPr>
          <a:xfrm>
            <a:off x="1738795" y="1888564"/>
            <a:ext cx="4115816" cy="1689940"/>
            <a:chOff x="1323867" y="1663600"/>
            <a:chExt cx="3087815" cy="1267846"/>
          </a:xfrm>
        </p:grpSpPr>
        <p:grpSp>
          <p:nvGrpSpPr>
            <p:cNvPr id="753" name="Graphic 1323">
              <a:extLst>
                <a:ext uri="{FF2B5EF4-FFF2-40B4-BE49-F238E27FC236}">
                  <a16:creationId xmlns:a16="http://schemas.microsoft.com/office/drawing/2014/main" id="{03A83F88-4243-481D-8BA3-92657764FC8C}"/>
                </a:ext>
              </a:extLst>
            </p:cNvPr>
            <p:cNvGrpSpPr/>
            <p:nvPr/>
          </p:nvGrpSpPr>
          <p:grpSpPr>
            <a:xfrm>
              <a:off x="4333367" y="2888246"/>
              <a:ext cx="43200" cy="43200"/>
              <a:chOff x="4346179" y="2995851"/>
              <a:chExt cx="24312" cy="24419"/>
            </a:xfrm>
          </p:grpSpPr>
          <p:sp>
            <p:nvSpPr>
              <p:cNvPr id="836" name="Freeform: Shape 835">
                <a:extLst>
                  <a:ext uri="{FF2B5EF4-FFF2-40B4-BE49-F238E27FC236}">
                    <a16:creationId xmlns:a16="http://schemas.microsoft.com/office/drawing/2014/main" id="{69480F26-2F6A-4E37-A089-B974587049B1}"/>
                  </a:ext>
                </a:extLst>
              </p:cNvPr>
              <p:cNvSpPr/>
              <p:nvPr/>
            </p:nvSpPr>
            <p:spPr>
              <a:xfrm>
                <a:off x="4358335" y="2995851"/>
                <a:ext cx="12662" cy="24419"/>
              </a:xfrm>
              <a:custGeom>
                <a:avLst/>
                <a:gdLst>
                  <a:gd name="connsiteX0" fmla="*/ 238 w 12662"/>
                  <a:gd name="connsiteY0" fmla="*/ 104 h 24419"/>
                  <a:gd name="connsiteX1" fmla="*/ 238 w 12662"/>
                  <a:gd name="connsiteY1" fmla="*/ 24524 h 24419"/>
                </a:gdLst>
                <a:ahLst/>
                <a:cxnLst>
                  <a:cxn ang="0">
                    <a:pos x="connsiteX0" y="connsiteY0"/>
                  </a:cxn>
                  <a:cxn ang="0">
                    <a:pos x="connsiteX1" y="connsiteY1"/>
                  </a:cxn>
                </a:cxnLst>
                <a:rect l="l" t="t" r="r" b="b"/>
                <a:pathLst>
                  <a:path w="12662" h="24419">
                    <a:moveTo>
                      <a:pt x="238" y="104"/>
                    </a:moveTo>
                    <a:lnTo>
                      <a:pt x="238" y="2452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7" name="Freeform: Shape 836">
                <a:extLst>
                  <a:ext uri="{FF2B5EF4-FFF2-40B4-BE49-F238E27FC236}">
                    <a16:creationId xmlns:a16="http://schemas.microsoft.com/office/drawing/2014/main" id="{5200B7D4-AF83-48A8-B085-D864C0192896}"/>
                  </a:ext>
                </a:extLst>
              </p:cNvPr>
              <p:cNvSpPr/>
              <p:nvPr/>
            </p:nvSpPr>
            <p:spPr>
              <a:xfrm>
                <a:off x="4346179" y="3008061"/>
                <a:ext cx="24312" cy="12718"/>
              </a:xfrm>
              <a:custGeom>
                <a:avLst/>
                <a:gdLst>
                  <a:gd name="connsiteX0" fmla="*/ 24551 w 24312"/>
                  <a:gd name="connsiteY0" fmla="*/ 104 h 12718"/>
                  <a:gd name="connsiteX1" fmla="*/ 238 w 24312"/>
                  <a:gd name="connsiteY1" fmla="*/ 104 h 12718"/>
                </a:gdLst>
                <a:ahLst/>
                <a:cxnLst>
                  <a:cxn ang="0">
                    <a:pos x="connsiteX0" y="connsiteY0"/>
                  </a:cxn>
                  <a:cxn ang="0">
                    <a:pos x="connsiteX1" y="connsiteY1"/>
                  </a:cxn>
                </a:cxnLst>
                <a:rect l="l" t="t" r="r" b="b"/>
                <a:pathLst>
                  <a:path w="24312" h="12718">
                    <a:moveTo>
                      <a:pt x="24551" y="104"/>
                    </a:moveTo>
                    <a:lnTo>
                      <a:pt x="238" y="10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4" name="Graphic 1323">
              <a:extLst>
                <a:ext uri="{FF2B5EF4-FFF2-40B4-BE49-F238E27FC236}">
                  <a16:creationId xmlns:a16="http://schemas.microsoft.com/office/drawing/2014/main" id="{9CF14F84-576E-4822-8D7B-B4DDA5FF8F5E}"/>
                </a:ext>
              </a:extLst>
            </p:cNvPr>
            <p:cNvGrpSpPr/>
            <p:nvPr/>
          </p:nvGrpSpPr>
          <p:grpSpPr>
            <a:xfrm>
              <a:off x="3721634" y="2843530"/>
              <a:ext cx="43200" cy="43200"/>
              <a:chOff x="3734446" y="2948283"/>
              <a:chExt cx="24312" cy="24419"/>
            </a:xfrm>
          </p:grpSpPr>
          <p:sp>
            <p:nvSpPr>
              <p:cNvPr id="834" name="Freeform: Shape 833">
                <a:extLst>
                  <a:ext uri="{FF2B5EF4-FFF2-40B4-BE49-F238E27FC236}">
                    <a16:creationId xmlns:a16="http://schemas.microsoft.com/office/drawing/2014/main" id="{B16E38D3-1AE1-46C4-9BE2-07262A933B9F}"/>
                  </a:ext>
                </a:extLst>
              </p:cNvPr>
              <p:cNvSpPr/>
              <p:nvPr/>
            </p:nvSpPr>
            <p:spPr>
              <a:xfrm>
                <a:off x="3746602" y="2948283"/>
                <a:ext cx="12662" cy="24419"/>
              </a:xfrm>
              <a:custGeom>
                <a:avLst/>
                <a:gdLst>
                  <a:gd name="connsiteX0" fmla="*/ 190 w 12662"/>
                  <a:gd name="connsiteY0" fmla="*/ 100 h 24419"/>
                  <a:gd name="connsiteX1" fmla="*/ 190 w 12662"/>
                  <a:gd name="connsiteY1" fmla="*/ 24520 h 24419"/>
                </a:gdLst>
                <a:ahLst/>
                <a:cxnLst>
                  <a:cxn ang="0">
                    <a:pos x="connsiteX0" y="connsiteY0"/>
                  </a:cxn>
                  <a:cxn ang="0">
                    <a:pos x="connsiteX1" y="connsiteY1"/>
                  </a:cxn>
                </a:cxnLst>
                <a:rect l="l" t="t" r="r" b="b"/>
                <a:pathLst>
                  <a:path w="12662" h="24419">
                    <a:moveTo>
                      <a:pt x="190" y="100"/>
                    </a:moveTo>
                    <a:lnTo>
                      <a:pt x="190" y="2452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5" name="Freeform: Shape 834">
                <a:extLst>
                  <a:ext uri="{FF2B5EF4-FFF2-40B4-BE49-F238E27FC236}">
                    <a16:creationId xmlns:a16="http://schemas.microsoft.com/office/drawing/2014/main" id="{16FCA29A-1B4D-4EFF-BE59-33BCF236BB65}"/>
                  </a:ext>
                </a:extLst>
              </p:cNvPr>
              <p:cNvSpPr/>
              <p:nvPr/>
            </p:nvSpPr>
            <p:spPr>
              <a:xfrm>
                <a:off x="3734446" y="2960493"/>
                <a:ext cx="24312" cy="12718"/>
              </a:xfrm>
              <a:custGeom>
                <a:avLst/>
                <a:gdLst>
                  <a:gd name="connsiteX0" fmla="*/ 24502 w 24312"/>
                  <a:gd name="connsiteY0" fmla="*/ 100 h 12718"/>
                  <a:gd name="connsiteX1" fmla="*/ 190 w 24312"/>
                  <a:gd name="connsiteY1" fmla="*/ 100 h 12718"/>
                </a:gdLst>
                <a:ahLst/>
                <a:cxnLst>
                  <a:cxn ang="0">
                    <a:pos x="connsiteX0" y="connsiteY0"/>
                  </a:cxn>
                  <a:cxn ang="0">
                    <a:pos x="connsiteX1" y="connsiteY1"/>
                  </a:cxn>
                </a:cxnLst>
                <a:rect l="l" t="t" r="r" b="b"/>
                <a:pathLst>
                  <a:path w="24312" h="12718">
                    <a:moveTo>
                      <a:pt x="24502" y="100"/>
                    </a:moveTo>
                    <a:lnTo>
                      <a:pt x="190" y="10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5" name="Graphic 1323">
              <a:extLst>
                <a:ext uri="{FF2B5EF4-FFF2-40B4-BE49-F238E27FC236}">
                  <a16:creationId xmlns:a16="http://schemas.microsoft.com/office/drawing/2014/main" id="{FBECC77F-3D01-46FB-8CB9-7789735B5C07}"/>
                </a:ext>
              </a:extLst>
            </p:cNvPr>
            <p:cNvGrpSpPr/>
            <p:nvPr/>
          </p:nvGrpSpPr>
          <p:grpSpPr>
            <a:xfrm>
              <a:off x="3721634" y="2799292"/>
              <a:ext cx="43200" cy="43200"/>
              <a:chOff x="3734446" y="2901224"/>
              <a:chExt cx="24312" cy="24419"/>
            </a:xfrm>
          </p:grpSpPr>
          <p:sp>
            <p:nvSpPr>
              <p:cNvPr id="832" name="Freeform: Shape 831">
                <a:extLst>
                  <a:ext uri="{FF2B5EF4-FFF2-40B4-BE49-F238E27FC236}">
                    <a16:creationId xmlns:a16="http://schemas.microsoft.com/office/drawing/2014/main" id="{D248706D-2C94-4D58-9BC5-C339778E640C}"/>
                  </a:ext>
                </a:extLst>
              </p:cNvPr>
              <p:cNvSpPr/>
              <p:nvPr/>
            </p:nvSpPr>
            <p:spPr>
              <a:xfrm>
                <a:off x="3746602" y="2901224"/>
                <a:ext cx="12662" cy="24419"/>
              </a:xfrm>
              <a:custGeom>
                <a:avLst/>
                <a:gdLst>
                  <a:gd name="connsiteX0" fmla="*/ 190 w 12662"/>
                  <a:gd name="connsiteY0" fmla="*/ 96 h 24419"/>
                  <a:gd name="connsiteX1" fmla="*/ 190 w 12662"/>
                  <a:gd name="connsiteY1" fmla="*/ 24516 h 24419"/>
                </a:gdLst>
                <a:ahLst/>
                <a:cxnLst>
                  <a:cxn ang="0">
                    <a:pos x="connsiteX0" y="connsiteY0"/>
                  </a:cxn>
                  <a:cxn ang="0">
                    <a:pos x="connsiteX1" y="connsiteY1"/>
                  </a:cxn>
                </a:cxnLst>
                <a:rect l="l" t="t" r="r" b="b"/>
                <a:pathLst>
                  <a:path w="12662" h="24419">
                    <a:moveTo>
                      <a:pt x="190" y="96"/>
                    </a:moveTo>
                    <a:lnTo>
                      <a:pt x="190" y="245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3" name="Freeform: Shape 832">
                <a:extLst>
                  <a:ext uri="{FF2B5EF4-FFF2-40B4-BE49-F238E27FC236}">
                    <a16:creationId xmlns:a16="http://schemas.microsoft.com/office/drawing/2014/main" id="{35FF98C9-29DB-4E18-A1D6-A841AF65EC60}"/>
                  </a:ext>
                </a:extLst>
              </p:cNvPr>
              <p:cNvSpPr/>
              <p:nvPr/>
            </p:nvSpPr>
            <p:spPr>
              <a:xfrm>
                <a:off x="3734446" y="2913434"/>
                <a:ext cx="24312" cy="12718"/>
              </a:xfrm>
              <a:custGeom>
                <a:avLst/>
                <a:gdLst>
                  <a:gd name="connsiteX0" fmla="*/ 24502 w 24312"/>
                  <a:gd name="connsiteY0" fmla="*/ 96 h 12718"/>
                  <a:gd name="connsiteX1" fmla="*/ 190 w 24312"/>
                  <a:gd name="connsiteY1" fmla="*/ 96 h 12718"/>
                </a:gdLst>
                <a:ahLst/>
                <a:cxnLst>
                  <a:cxn ang="0">
                    <a:pos x="connsiteX0" y="connsiteY0"/>
                  </a:cxn>
                  <a:cxn ang="0">
                    <a:pos x="connsiteX1" y="connsiteY1"/>
                  </a:cxn>
                </a:cxnLst>
                <a:rect l="l" t="t" r="r" b="b"/>
                <a:pathLst>
                  <a:path w="24312" h="12718">
                    <a:moveTo>
                      <a:pt x="24502" y="96"/>
                    </a:moveTo>
                    <a:lnTo>
                      <a:pt x="190" y="9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6" name="Graphic 1323">
              <a:extLst>
                <a:ext uri="{FF2B5EF4-FFF2-40B4-BE49-F238E27FC236}">
                  <a16:creationId xmlns:a16="http://schemas.microsoft.com/office/drawing/2014/main" id="{5AB50453-1B58-4D97-9F72-449D47F7AEA5}"/>
                </a:ext>
              </a:extLst>
            </p:cNvPr>
            <p:cNvGrpSpPr/>
            <p:nvPr/>
          </p:nvGrpSpPr>
          <p:grpSpPr>
            <a:xfrm>
              <a:off x="3713783" y="2751466"/>
              <a:ext cx="43200" cy="43200"/>
              <a:chOff x="3726595" y="2850349"/>
              <a:chExt cx="24312" cy="24419"/>
            </a:xfrm>
          </p:grpSpPr>
          <p:sp>
            <p:nvSpPr>
              <p:cNvPr id="830" name="Freeform: Shape 829">
                <a:extLst>
                  <a:ext uri="{FF2B5EF4-FFF2-40B4-BE49-F238E27FC236}">
                    <a16:creationId xmlns:a16="http://schemas.microsoft.com/office/drawing/2014/main" id="{EDA371C3-7AA0-424C-8A93-7232E4C114BB}"/>
                  </a:ext>
                </a:extLst>
              </p:cNvPr>
              <p:cNvSpPr/>
              <p:nvPr/>
            </p:nvSpPr>
            <p:spPr>
              <a:xfrm>
                <a:off x="3738752" y="2850349"/>
                <a:ext cx="12662" cy="24419"/>
              </a:xfrm>
              <a:custGeom>
                <a:avLst/>
                <a:gdLst>
                  <a:gd name="connsiteX0" fmla="*/ 189 w 12662"/>
                  <a:gd name="connsiteY0" fmla="*/ 92 h 24419"/>
                  <a:gd name="connsiteX1" fmla="*/ 189 w 12662"/>
                  <a:gd name="connsiteY1" fmla="*/ 24512 h 24419"/>
                </a:gdLst>
                <a:ahLst/>
                <a:cxnLst>
                  <a:cxn ang="0">
                    <a:pos x="connsiteX0" y="connsiteY0"/>
                  </a:cxn>
                  <a:cxn ang="0">
                    <a:pos x="connsiteX1" y="connsiteY1"/>
                  </a:cxn>
                </a:cxnLst>
                <a:rect l="l" t="t" r="r" b="b"/>
                <a:pathLst>
                  <a:path w="12662" h="24419">
                    <a:moveTo>
                      <a:pt x="189" y="92"/>
                    </a:moveTo>
                    <a:lnTo>
                      <a:pt x="189" y="2451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1" name="Freeform: Shape 830">
                <a:extLst>
                  <a:ext uri="{FF2B5EF4-FFF2-40B4-BE49-F238E27FC236}">
                    <a16:creationId xmlns:a16="http://schemas.microsoft.com/office/drawing/2014/main" id="{CF50CA7D-358B-4C32-9A5D-0404A379BD12}"/>
                  </a:ext>
                </a:extLst>
              </p:cNvPr>
              <p:cNvSpPr/>
              <p:nvPr/>
            </p:nvSpPr>
            <p:spPr>
              <a:xfrm>
                <a:off x="3726595" y="2862559"/>
                <a:ext cx="24312" cy="12718"/>
              </a:xfrm>
              <a:custGeom>
                <a:avLst/>
                <a:gdLst>
                  <a:gd name="connsiteX0" fmla="*/ 24502 w 24312"/>
                  <a:gd name="connsiteY0" fmla="*/ 92 h 12718"/>
                  <a:gd name="connsiteX1" fmla="*/ 189 w 24312"/>
                  <a:gd name="connsiteY1" fmla="*/ 92 h 12718"/>
                </a:gdLst>
                <a:ahLst/>
                <a:cxnLst>
                  <a:cxn ang="0">
                    <a:pos x="connsiteX0" y="connsiteY0"/>
                  </a:cxn>
                  <a:cxn ang="0">
                    <a:pos x="connsiteX1" y="connsiteY1"/>
                  </a:cxn>
                </a:cxnLst>
                <a:rect l="l" t="t" r="r" b="b"/>
                <a:pathLst>
                  <a:path w="24312" h="12718">
                    <a:moveTo>
                      <a:pt x="24502" y="92"/>
                    </a:moveTo>
                    <a:lnTo>
                      <a:pt x="189" y="9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7" name="Graphic 1323">
              <a:extLst>
                <a:ext uri="{FF2B5EF4-FFF2-40B4-BE49-F238E27FC236}">
                  <a16:creationId xmlns:a16="http://schemas.microsoft.com/office/drawing/2014/main" id="{F4121B67-2996-43EE-98DA-0AC48218892F}"/>
                </a:ext>
              </a:extLst>
            </p:cNvPr>
            <p:cNvGrpSpPr/>
            <p:nvPr/>
          </p:nvGrpSpPr>
          <p:grpSpPr>
            <a:xfrm>
              <a:off x="3654776" y="2707108"/>
              <a:ext cx="43200" cy="43200"/>
              <a:chOff x="3667588" y="2803163"/>
              <a:chExt cx="24312" cy="24419"/>
            </a:xfrm>
          </p:grpSpPr>
          <p:sp>
            <p:nvSpPr>
              <p:cNvPr id="828" name="Freeform: Shape 827">
                <a:extLst>
                  <a:ext uri="{FF2B5EF4-FFF2-40B4-BE49-F238E27FC236}">
                    <a16:creationId xmlns:a16="http://schemas.microsoft.com/office/drawing/2014/main" id="{7418381E-F048-4199-BC76-87C729CE10F4}"/>
                  </a:ext>
                </a:extLst>
              </p:cNvPr>
              <p:cNvSpPr/>
              <p:nvPr/>
            </p:nvSpPr>
            <p:spPr>
              <a:xfrm>
                <a:off x="3679744" y="2803163"/>
                <a:ext cx="12662" cy="24419"/>
              </a:xfrm>
              <a:custGeom>
                <a:avLst/>
                <a:gdLst>
                  <a:gd name="connsiteX0" fmla="*/ 185 w 12662"/>
                  <a:gd name="connsiteY0" fmla="*/ 89 h 24419"/>
                  <a:gd name="connsiteX1" fmla="*/ 185 w 12662"/>
                  <a:gd name="connsiteY1" fmla="*/ 24509 h 24419"/>
                </a:gdLst>
                <a:ahLst/>
                <a:cxnLst>
                  <a:cxn ang="0">
                    <a:pos x="connsiteX0" y="connsiteY0"/>
                  </a:cxn>
                  <a:cxn ang="0">
                    <a:pos x="connsiteX1" y="connsiteY1"/>
                  </a:cxn>
                </a:cxnLst>
                <a:rect l="l" t="t" r="r" b="b"/>
                <a:pathLst>
                  <a:path w="12662" h="24419">
                    <a:moveTo>
                      <a:pt x="185" y="89"/>
                    </a:moveTo>
                    <a:lnTo>
                      <a:pt x="185" y="2450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9" name="Freeform: Shape 828">
                <a:extLst>
                  <a:ext uri="{FF2B5EF4-FFF2-40B4-BE49-F238E27FC236}">
                    <a16:creationId xmlns:a16="http://schemas.microsoft.com/office/drawing/2014/main" id="{4CD7D30A-BDC3-43EA-8B61-99B8140606C1}"/>
                  </a:ext>
                </a:extLst>
              </p:cNvPr>
              <p:cNvSpPr/>
              <p:nvPr/>
            </p:nvSpPr>
            <p:spPr>
              <a:xfrm>
                <a:off x="3667588" y="2815373"/>
                <a:ext cx="24312" cy="12718"/>
              </a:xfrm>
              <a:custGeom>
                <a:avLst/>
                <a:gdLst>
                  <a:gd name="connsiteX0" fmla="*/ 24497 w 24312"/>
                  <a:gd name="connsiteY0" fmla="*/ 89 h 12718"/>
                  <a:gd name="connsiteX1" fmla="*/ 185 w 24312"/>
                  <a:gd name="connsiteY1" fmla="*/ 89 h 12718"/>
                </a:gdLst>
                <a:ahLst/>
                <a:cxnLst>
                  <a:cxn ang="0">
                    <a:pos x="connsiteX0" y="connsiteY0"/>
                  </a:cxn>
                  <a:cxn ang="0">
                    <a:pos x="connsiteX1" y="connsiteY1"/>
                  </a:cxn>
                </a:cxnLst>
                <a:rect l="l" t="t" r="r" b="b"/>
                <a:pathLst>
                  <a:path w="24312" h="12718">
                    <a:moveTo>
                      <a:pt x="24497" y="89"/>
                    </a:moveTo>
                    <a:lnTo>
                      <a:pt x="185" y="8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8" name="Graphic 1323">
              <a:extLst>
                <a:ext uri="{FF2B5EF4-FFF2-40B4-BE49-F238E27FC236}">
                  <a16:creationId xmlns:a16="http://schemas.microsoft.com/office/drawing/2014/main" id="{5B713D26-C6DC-44BB-90B5-57B575651F35}"/>
                </a:ext>
              </a:extLst>
            </p:cNvPr>
            <p:cNvGrpSpPr/>
            <p:nvPr/>
          </p:nvGrpSpPr>
          <p:grpSpPr>
            <a:xfrm>
              <a:off x="3639327" y="2663468"/>
              <a:ext cx="43200" cy="43200"/>
              <a:chOff x="3652139" y="2756740"/>
              <a:chExt cx="24312" cy="24419"/>
            </a:xfrm>
          </p:grpSpPr>
          <p:sp>
            <p:nvSpPr>
              <p:cNvPr id="826" name="Freeform: Shape 825">
                <a:extLst>
                  <a:ext uri="{FF2B5EF4-FFF2-40B4-BE49-F238E27FC236}">
                    <a16:creationId xmlns:a16="http://schemas.microsoft.com/office/drawing/2014/main" id="{F3D8BBD8-98DC-409F-B9EC-02D8977B1510}"/>
                  </a:ext>
                </a:extLst>
              </p:cNvPr>
              <p:cNvSpPr/>
              <p:nvPr/>
            </p:nvSpPr>
            <p:spPr>
              <a:xfrm>
                <a:off x="3664295" y="2756740"/>
                <a:ext cx="12662" cy="24419"/>
              </a:xfrm>
              <a:custGeom>
                <a:avLst/>
                <a:gdLst>
                  <a:gd name="connsiteX0" fmla="*/ 184 w 12662"/>
                  <a:gd name="connsiteY0" fmla="*/ 85 h 24419"/>
                  <a:gd name="connsiteX1" fmla="*/ 184 w 12662"/>
                  <a:gd name="connsiteY1" fmla="*/ 24505 h 24419"/>
                </a:gdLst>
                <a:ahLst/>
                <a:cxnLst>
                  <a:cxn ang="0">
                    <a:pos x="connsiteX0" y="connsiteY0"/>
                  </a:cxn>
                  <a:cxn ang="0">
                    <a:pos x="connsiteX1" y="connsiteY1"/>
                  </a:cxn>
                </a:cxnLst>
                <a:rect l="l" t="t" r="r" b="b"/>
                <a:pathLst>
                  <a:path w="12662" h="24419">
                    <a:moveTo>
                      <a:pt x="184" y="85"/>
                    </a:moveTo>
                    <a:lnTo>
                      <a:pt x="184" y="2450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7" name="Freeform: Shape 826">
                <a:extLst>
                  <a:ext uri="{FF2B5EF4-FFF2-40B4-BE49-F238E27FC236}">
                    <a16:creationId xmlns:a16="http://schemas.microsoft.com/office/drawing/2014/main" id="{76B77DF0-E2B2-4A2E-9531-B41C88BA37D5}"/>
                  </a:ext>
                </a:extLst>
              </p:cNvPr>
              <p:cNvSpPr/>
              <p:nvPr/>
            </p:nvSpPr>
            <p:spPr>
              <a:xfrm>
                <a:off x="3652139" y="2768950"/>
                <a:ext cx="24312" cy="12718"/>
              </a:xfrm>
              <a:custGeom>
                <a:avLst/>
                <a:gdLst>
                  <a:gd name="connsiteX0" fmla="*/ 24496 w 24312"/>
                  <a:gd name="connsiteY0" fmla="*/ 85 h 12718"/>
                  <a:gd name="connsiteX1" fmla="*/ 184 w 24312"/>
                  <a:gd name="connsiteY1" fmla="*/ 85 h 12718"/>
                </a:gdLst>
                <a:ahLst/>
                <a:cxnLst>
                  <a:cxn ang="0">
                    <a:pos x="connsiteX0" y="connsiteY0"/>
                  </a:cxn>
                  <a:cxn ang="0">
                    <a:pos x="connsiteX1" y="connsiteY1"/>
                  </a:cxn>
                </a:cxnLst>
                <a:rect l="l" t="t" r="r" b="b"/>
                <a:pathLst>
                  <a:path w="24312" h="12718">
                    <a:moveTo>
                      <a:pt x="24496" y="85"/>
                    </a:moveTo>
                    <a:lnTo>
                      <a:pt x="184" y="8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9" name="Graphic 1323">
              <a:extLst>
                <a:ext uri="{FF2B5EF4-FFF2-40B4-BE49-F238E27FC236}">
                  <a16:creationId xmlns:a16="http://schemas.microsoft.com/office/drawing/2014/main" id="{66B1AFFE-740C-4608-97BB-0C973923D5D0}"/>
                </a:ext>
              </a:extLst>
            </p:cNvPr>
            <p:cNvGrpSpPr/>
            <p:nvPr/>
          </p:nvGrpSpPr>
          <p:grpSpPr>
            <a:xfrm>
              <a:off x="3587157" y="2619349"/>
              <a:ext cx="43200" cy="43200"/>
              <a:chOff x="3599969" y="2709808"/>
              <a:chExt cx="24312" cy="24419"/>
            </a:xfrm>
          </p:grpSpPr>
          <p:sp>
            <p:nvSpPr>
              <p:cNvPr id="824" name="Freeform: Shape 823">
                <a:extLst>
                  <a:ext uri="{FF2B5EF4-FFF2-40B4-BE49-F238E27FC236}">
                    <a16:creationId xmlns:a16="http://schemas.microsoft.com/office/drawing/2014/main" id="{2D25BB7B-FA5B-43E0-A2BE-816F71A1EE4C}"/>
                  </a:ext>
                </a:extLst>
              </p:cNvPr>
              <p:cNvSpPr/>
              <p:nvPr/>
            </p:nvSpPr>
            <p:spPr>
              <a:xfrm>
                <a:off x="3612125" y="2709808"/>
                <a:ext cx="12662" cy="24419"/>
              </a:xfrm>
              <a:custGeom>
                <a:avLst/>
                <a:gdLst>
                  <a:gd name="connsiteX0" fmla="*/ 179 w 12662"/>
                  <a:gd name="connsiteY0" fmla="*/ 81 h 24419"/>
                  <a:gd name="connsiteX1" fmla="*/ 179 w 12662"/>
                  <a:gd name="connsiteY1" fmla="*/ 24501 h 24419"/>
                </a:gdLst>
                <a:ahLst/>
                <a:cxnLst>
                  <a:cxn ang="0">
                    <a:pos x="connsiteX0" y="connsiteY0"/>
                  </a:cxn>
                  <a:cxn ang="0">
                    <a:pos x="connsiteX1" y="connsiteY1"/>
                  </a:cxn>
                </a:cxnLst>
                <a:rect l="l" t="t" r="r" b="b"/>
                <a:pathLst>
                  <a:path w="12662" h="24419">
                    <a:moveTo>
                      <a:pt x="179" y="81"/>
                    </a:moveTo>
                    <a:lnTo>
                      <a:pt x="179" y="2450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5" name="Freeform: Shape 824">
                <a:extLst>
                  <a:ext uri="{FF2B5EF4-FFF2-40B4-BE49-F238E27FC236}">
                    <a16:creationId xmlns:a16="http://schemas.microsoft.com/office/drawing/2014/main" id="{EC9DC77C-BE6A-45F0-83C7-FB206FBCCD26}"/>
                  </a:ext>
                </a:extLst>
              </p:cNvPr>
              <p:cNvSpPr/>
              <p:nvPr/>
            </p:nvSpPr>
            <p:spPr>
              <a:xfrm>
                <a:off x="3599969" y="2722018"/>
                <a:ext cx="24312" cy="12718"/>
              </a:xfrm>
              <a:custGeom>
                <a:avLst/>
                <a:gdLst>
                  <a:gd name="connsiteX0" fmla="*/ 24492 w 24312"/>
                  <a:gd name="connsiteY0" fmla="*/ 81 h 12718"/>
                  <a:gd name="connsiteX1" fmla="*/ 179 w 24312"/>
                  <a:gd name="connsiteY1" fmla="*/ 81 h 12718"/>
                </a:gdLst>
                <a:ahLst/>
                <a:cxnLst>
                  <a:cxn ang="0">
                    <a:pos x="connsiteX0" y="connsiteY0"/>
                  </a:cxn>
                  <a:cxn ang="0">
                    <a:pos x="connsiteX1" y="connsiteY1"/>
                  </a:cxn>
                </a:cxnLst>
                <a:rect l="l" t="t" r="r" b="b"/>
                <a:pathLst>
                  <a:path w="24312" h="12718">
                    <a:moveTo>
                      <a:pt x="24492" y="81"/>
                    </a:moveTo>
                    <a:lnTo>
                      <a:pt x="179" y="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0" name="Graphic 1323">
              <a:extLst>
                <a:ext uri="{FF2B5EF4-FFF2-40B4-BE49-F238E27FC236}">
                  <a16:creationId xmlns:a16="http://schemas.microsoft.com/office/drawing/2014/main" id="{1EB1C382-3E19-416A-ADDF-9A88F653A604}"/>
                </a:ext>
              </a:extLst>
            </p:cNvPr>
            <p:cNvGrpSpPr/>
            <p:nvPr/>
          </p:nvGrpSpPr>
          <p:grpSpPr>
            <a:xfrm>
              <a:off x="2960103" y="2574394"/>
              <a:ext cx="43200" cy="43200"/>
              <a:chOff x="2972915" y="2661986"/>
              <a:chExt cx="24312" cy="24419"/>
            </a:xfrm>
          </p:grpSpPr>
          <p:sp>
            <p:nvSpPr>
              <p:cNvPr id="822" name="Freeform: Shape 821">
                <a:extLst>
                  <a:ext uri="{FF2B5EF4-FFF2-40B4-BE49-F238E27FC236}">
                    <a16:creationId xmlns:a16="http://schemas.microsoft.com/office/drawing/2014/main" id="{FE2251D2-1065-49DF-A2D3-0CE11E0B8853}"/>
                  </a:ext>
                </a:extLst>
              </p:cNvPr>
              <p:cNvSpPr/>
              <p:nvPr/>
            </p:nvSpPr>
            <p:spPr>
              <a:xfrm>
                <a:off x="2985071" y="2661986"/>
                <a:ext cx="12662" cy="24419"/>
              </a:xfrm>
              <a:custGeom>
                <a:avLst/>
                <a:gdLst>
                  <a:gd name="connsiteX0" fmla="*/ 130 w 12662"/>
                  <a:gd name="connsiteY0" fmla="*/ 78 h 24419"/>
                  <a:gd name="connsiteX1" fmla="*/ 130 w 12662"/>
                  <a:gd name="connsiteY1" fmla="*/ 24497 h 24419"/>
                </a:gdLst>
                <a:ahLst/>
                <a:cxnLst>
                  <a:cxn ang="0">
                    <a:pos x="connsiteX0" y="connsiteY0"/>
                  </a:cxn>
                  <a:cxn ang="0">
                    <a:pos x="connsiteX1" y="connsiteY1"/>
                  </a:cxn>
                </a:cxnLst>
                <a:rect l="l" t="t" r="r" b="b"/>
                <a:pathLst>
                  <a:path w="12662" h="24419">
                    <a:moveTo>
                      <a:pt x="130" y="78"/>
                    </a:moveTo>
                    <a:lnTo>
                      <a:pt x="130" y="2449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3" name="Freeform: Shape 822">
                <a:extLst>
                  <a:ext uri="{FF2B5EF4-FFF2-40B4-BE49-F238E27FC236}">
                    <a16:creationId xmlns:a16="http://schemas.microsoft.com/office/drawing/2014/main" id="{D3EDDBEE-F2BD-45C3-BFB5-59AB54D090ED}"/>
                  </a:ext>
                </a:extLst>
              </p:cNvPr>
              <p:cNvSpPr/>
              <p:nvPr/>
            </p:nvSpPr>
            <p:spPr>
              <a:xfrm>
                <a:off x="2972915" y="2674196"/>
                <a:ext cx="24312" cy="12718"/>
              </a:xfrm>
              <a:custGeom>
                <a:avLst/>
                <a:gdLst>
                  <a:gd name="connsiteX0" fmla="*/ 24442 w 24312"/>
                  <a:gd name="connsiteY0" fmla="*/ 78 h 12718"/>
                  <a:gd name="connsiteX1" fmla="*/ 130 w 24312"/>
                  <a:gd name="connsiteY1" fmla="*/ 78 h 12718"/>
                </a:gdLst>
                <a:ahLst/>
                <a:cxnLst>
                  <a:cxn ang="0">
                    <a:pos x="connsiteX0" y="connsiteY0"/>
                  </a:cxn>
                  <a:cxn ang="0">
                    <a:pos x="connsiteX1" y="connsiteY1"/>
                  </a:cxn>
                </a:cxnLst>
                <a:rect l="l" t="t" r="r" b="b"/>
                <a:pathLst>
                  <a:path w="24312" h="12718">
                    <a:moveTo>
                      <a:pt x="24442" y="78"/>
                    </a:moveTo>
                    <a:lnTo>
                      <a:pt x="130" y="7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1" name="Graphic 1323">
              <a:extLst>
                <a:ext uri="{FF2B5EF4-FFF2-40B4-BE49-F238E27FC236}">
                  <a16:creationId xmlns:a16="http://schemas.microsoft.com/office/drawing/2014/main" id="{6E3DEAB3-2803-45BE-88C5-EE8D8629972F}"/>
                </a:ext>
              </a:extLst>
            </p:cNvPr>
            <p:cNvGrpSpPr/>
            <p:nvPr/>
          </p:nvGrpSpPr>
          <p:grpSpPr>
            <a:xfrm>
              <a:off x="2847279" y="2530992"/>
              <a:ext cx="43200" cy="43200"/>
              <a:chOff x="2860091" y="2615817"/>
              <a:chExt cx="24312" cy="24419"/>
            </a:xfrm>
          </p:grpSpPr>
          <p:sp>
            <p:nvSpPr>
              <p:cNvPr id="820" name="Freeform: Shape 819">
                <a:extLst>
                  <a:ext uri="{FF2B5EF4-FFF2-40B4-BE49-F238E27FC236}">
                    <a16:creationId xmlns:a16="http://schemas.microsoft.com/office/drawing/2014/main" id="{7E01FDE4-7E4B-4DBB-904A-E9CE882106BA}"/>
                  </a:ext>
                </a:extLst>
              </p:cNvPr>
              <p:cNvSpPr/>
              <p:nvPr/>
            </p:nvSpPr>
            <p:spPr>
              <a:xfrm>
                <a:off x="2872247" y="2615817"/>
                <a:ext cx="12662" cy="24419"/>
              </a:xfrm>
              <a:custGeom>
                <a:avLst/>
                <a:gdLst>
                  <a:gd name="connsiteX0" fmla="*/ 121 w 12662"/>
                  <a:gd name="connsiteY0" fmla="*/ 74 h 24419"/>
                  <a:gd name="connsiteX1" fmla="*/ 121 w 12662"/>
                  <a:gd name="connsiteY1" fmla="*/ 24494 h 24419"/>
                </a:gdLst>
                <a:ahLst/>
                <a:cxnLst>
                  <a:cxn ang="0">
                    <a:pos x="connsiteX0" y="connsiteY0"/>
                  </a:cxn>
                  <a:cxn ang="0">
                    <a:pos x="connsiteX1" y="connsiteY1"/>
                  </a:cxn>
                </a:cxnLst>
                <a:rect l="l" t="t" r="r" b="b"/>
                <a:pathLst>
                  <a:path w="12662" h="24419">
                    <a:moveTo>
                      <a:pt x="121" y="74"/>
                    </a:moveTo>
                    <a:lnTo>
                      <a:pt x="121" y="2449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1" name="Freeform: Shape 820">
                <a:extLst>
                  <a:ext uri="{FF2B5EF4-FFF2-40B4-BE49-F238E27FC236}">
                    <a16:creationId xmlns:a16="http://schemas.microsoft.com/office/drawing/2014/main" id="{84892593-F6EF-4E63-8F4B-0F1F983131F2}"/>
                  </a:ext>
                </a:extLst>
              </p:cNvPr>
              <p:cNvSpPr/>
              <p:nvPr/>
            </p:nvSpPr>
            <p:spPr>
              <a:xfrm>
                <a:off x="2860091" y="2628027"/>
                <a:ext cx="24312" cy="12718"/>
              </a:xfrm>
              <a:custGeom>
                <a:avLst/>
                <a:gdLst>
                  <a:gd name="connsiteX0" fmla="*/ 24433 w 24312"/>
                  <a:gd name="connsiteY0" fmla="*/ 74 h 12718"/>
                  <a:gd name="connsiteX1" fmla="*/ 121 w 24312"/>
                  <a:gd name="connsiteY1" fmla="*/ 74 h 12718"/>
                </a:gdLst>
                <a:ahLst/>
                <a:cxnLst>
                  <a:cxn ang="0">
                    <a:pos x="connsiteX0" y="connsiteY0"/>
                  </a:cxn>
                  <a:cxn ang="0">
                    <a:pos x="connsiteX1" y="connsiteY1"/>
                  </a:cxn>
                </a:cxnLst>
                <a:rect l="l" t="t" r="r" b="b"/>
                <a:pathLst>
                  <a:path w="24312" h="12718">
                    <a:moveTo>
                      <a:pt x="24433" y="74"/>
                    </a:moveTo>
                    <a:lnTo>
                      <a:pt x="121" y="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2" name="Graphic 1323">
              <a:extLst>
                <a:ext uri="{FF2B5EF4-FFF2-40B4-BE49-F238E27FC236}">
                  <a16:creationId xmlns:a16="http://schemas.microsoft.com/office/drawing/2014/main" id="{7647257E-C8D2-4CAA-B3F1-304D8B994494}"/>
                </a:ext>
              </a:extLst>
            </p:cNvPr>
            <p:cNvGrpSpPr/>
            <p:nvPr/>
          </p:nvGrpSpPr>
          <p:grpSpPr>
            <a:xfrm>
              <a:off x="2832590" y="2486993"/>
              <a:ext cx="43200" cy="43200"/>
              <a:chOff x="2845402" y="2569012"/>
              <a:chExt cx="24312" cy="24419"/>
            </a:xfrm>
          </p:grpSpPr>
          <p:sp>
            <p:nvSpPr>
              <p:cNvPr id="818" name="Freeform: Shape 817">
                <a:extLst>
                  <a:ext uri="{FF2B5EF4-FFF2-40B4-BE49-F238E27FC236}">
                    <a16:creationId xmlns:a16="http://schemas.microsoft.com/office/drawing/2014/main" id="{937B560E-91F1-4365-BB0A-C153BF8BF28E}"/>
                  </a:ext>
                </a:extLst>
              </p:cNvPr>
              <p:cNvSpPr/>
              <p:nvPr/>
            </p:nvSpPr>
            <p:spPr>
              <a:xfrm>
                <a:off x="2857558" y="2569012"/>
                <a:ext cx="12662" cy="24419"/>
              </a:xfrm>
              <a:custGeom>
                <a:avLst/>
                <a:gdLst>
                  <a:gd name="connsiteX0" fmla="*/ 120 w 12662"/>
                  <a:gd name="connsiteY0" fmla="*/ 70 h 24419"/>
                  <a:gd name="connsiteX1" fmla="*/ 120 w 12662"/>
                  <a:gd name="connsiteY1" fmla="*/ 24490 h 24419"/>
                </a:gdLst>
                <a:ahLst/>
                <a:cxnLst>
                  <a:cxn ang="0">
                    <a:pos x="connsiteX0" y="connsiteY0"/>
                  </a:cxn>
                  <a:cxn ang="0">
                    <a:pos x="connsiteX1" y="connsiteY1"/>
                  </a:cxn>
                </a:cxnLst>
                <a:rect l="l" t="t" r="r" b="b"/>
                <a:pathLst>
                  <a:path w="12662" h="24419">
                    <a:moveTo>
                      <a:pt x="120" y="70"/>
                    </a:moveTo>
                    <a:lnTo>
                      <a:pt x="120" y="244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9" name="Freeform: Shape 818">
                <a:extLst>
                  <a:ext uri="{FF2B5EF4-FFF2-40B4-BE49-F238E27FC236}">
                    <a16:creationId xmlns:a16="http://schemas.microsoft.com/office/drawing/2014/main" id="{AB71977C-123B-430D-B83C-BC3FAD5A94EE}"/>
                  </a:ext>
                </a:extLst>
              </p:cNvPr>
              <p:cNvSpPr/>
              <p:nvPr/>
            </p:nvSpPr>
            <p:spPr>
              <a:xfrm>
                <a:off x="2845402" y="2581222"/>
                <a:ext cx="24312" cy="12718"/>
              </a:xfrm>
              <a:custGeom>
                <a:avLst/>
                <a:gdLst>
                  <a:gd name="connsiteX0" fmla="*/ 24432 w 24312"/>
                  <a:gd name="connsiteY0" fmla="*/ 70 h 12718"/>
                  <a:gd name="connsiteX1" fmla="*/ 120 w 24312"/>
                  <a:gd name="connsiteY1" fmla="*/ 70 h 12718"/>
                </a:gdLst>
                <a:ahLst/>
                <a:cxnLst>
                  <a:cxn ang="0">
                    <a:pos x="connsiteX0" y="connsiteY0"/>
                  </a:cxn>
                  <a:cxn ang="0">
                    <a:pos x="connsiteX1" y="connsiteY1"/>
                  </a:cxn>
                </a:cxnLst>
                <a:rect l="l" t="t" r="r" b="b"/>
                <a:pathLst>
                  <a:path w="24312" h="12718">
                    <a:moveTo>
                      <a:pt x="24432" y="70"/>
                    </a:moveTo>
                    <a:lnTo>
                      <a:pt x="120" y="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3" name="Graphic 1323">
              <a:extLst>
                <a:ext uri="{FF2B5EF4-FFF2-40B4-BE49-F238E27FC236}">
                  <a16:creationId xmlns:a16="http://schemas.microsoft.com/office/drawing/2014/main" id="{2861B934-8537-4367-8089-AE0472892AFF}"/>
                </a:ext>
              </a:extLst>
            </p:cNvPr>
            <p:cNvGrpSpPr/>
            <p:nvPr/>
          </p:nvGrpSpPr>
          <p:grpSpPr>
            <a:xfrm>
              <a:off x="2758134" y="2442635"/>
              <a:ext cx="43200" cy="43200"/>
              <a:chOff x="2770946" y="2521826"/>
              <a:chExt cx="24312" cy="24419"/>
            </a:xfrm>
          </p:grpSpPr>
          <p:sp>
            <p:nvSpPr>
              <p:cNvPr id="816" name="Freeform: Shape 815">
                <a:extLst>
                  <a:ext uri="{FF2B5EF4-FFF2-40B4-BE49-F238E27FC236}">
                    <a16:creationId xmlns:a16="http://schemas.microsoft.com/office/drawing/2014/main" id="{073E7126-7EB1-406C-95DA-FB1CB82D7089}"/>
                  </a:ext>
                </a:extLst>
              </p:cNvPr>
              <p:cNvSpPr/>
              <p:nvPr/>
            </p:nvSpPr>
            <p:spPr>
              <a:xfrm>
                <a:off x="2783102" y="2521826"/>
                <a:ext cx="12662" cy="24419"/>
              </a:xfrm>
              <a:custGeom>
                <a:avLst/>
                <a:gdLst>
                  <a:gd name="connsiteX0" fmla="*/ 114 w 12662"/>
                  <a:gd name="connsiteY0" fmla="*/ 67 h 24419"/>
                  <a:gd name="connsiteX1" fmla="*/ 114 w 12662"/>
                  <a:gd name="connsiteY1" fmla="*/ 24486 h 24419"/>
                </a:gdLst>
                <a:ahLst/>
                <a:cxnLst>
                  <a:cxn ang="0">
                    <a:pos x="connsiteX0" y="connsiteY0"/>
                  </a:cxn>
                  <a:cxn ang="0">
                    <a:pos x="connsiteX1" y="connsiteY1"/>
                  </a:cxn>
                </a:cxnLst>
                <a:rect l="l" t="t" r="r" b="b"/>
                <a:pathLst>
                  <a:path w="12662" h="24419">
                    <a:moveTo>
                      <a:pt x="114" y="67"/>
                    </a:moveTo>
                    <a:lnTo>
                      <a:pt x="114" y="244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7" name="Freeform: Shape 816">
                <a:extLst>
                  <a:ext uri="{FF2B5EF4-FFF2-40B4-BE49-F238E27FC236}">
                    <a16:creationId xmlns:a16="http://schemas.microsoft.com/office/drawing/2014/main" id="{61E5C1E6-0C23-4FE7-8195-E2BCC29265B6}"/>
                  </a:ext>
                </a:extLst>
              </p:cNvPr>
              <p:cNvSpPr/>
              <p:nvPr/>
            </p:nvSpPr>
            <p:spPr>
              <a:xfrm>
                <a:off x="2770946" y="2534036"/>
                <a:ext cx="24312" cy="12718"/>
              </a:xfrm>
              <a:custGeom>
                <a:avLst/>
                <a:gdLst>
                  <a:gd name="connsiteX0" fmla="*/ 24426 w 24312"/>
                  <a:gd name="connsiteY0" fmla="*/ 67 h 12718"/>
                  <a:gd name="connsiteX1" fmla="*/ 114 w 24312"/>
                  <a:gd name="connsiteY1" fmla="*/ 67 h 12718"/>
                </a:gdLst>
                <a:ahLst/>
                <a:cxnLst>
                  <a:cxn ang="0">
                    <a:pos x="connsiteX0" y="connsiteY0"/>
                  </a:cxn>
                  <a:cxn ang="0">
                    <a:pos x="connsiteX1" y="connsiteY1"/>
                  </a:cxn>
                </a:cxnLst>
                <a:rect l="l" t="t" r="r" b="b"/>
                <a:pathLst>
                  <a:path w="24312" h="12718">
                    <a:moveTo>
                      <a:pt x="24426" y="67"/>
                    </a:moveTo>
                    <a:lnTo>
                      <a:pt x="114" y="6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4" name="Graphic 1323">
              <a:extLst>
                <a:ext uri="{FF2B5EF4-FFF2-40B4-BE49-F238E27FC236}">
                  <a16:creationId xmlns:a16="http://schemas.microsoft.com/office/drawing/2014/main" id="{1C8D74D4-A56A-4DEC-8061-4EE8DD33F507}"/>
                </a:ext>
              </a:extLst>
            </p:cNvPr>
            <p:cNvGrpSpPr/>
            <p:nvPr/>
          </p:nvGrpSpPr>
          <p:grpSpPr>
            <a:xfrm>
              <a:off x="2749016" y="2395169"/>
              <a:ext cx="43200" cy="43200"/>
              <a:chOff x="2761828" y="2471333"/>
              <a:chExt cx="24312" cy="24419"/>
            </a:xfrm>
          </p:grpSpPr>
          <p:sp>
            <p:nvSpPr>
              <p:cNvPr id="814" name="Freeform: Shape 813">
                <a:extLst>
                  <a:ext uri="{FF2B5EF4-FFF2-40B4-BE49-F238E27FC236}">
                    <a16:creationId xmlns:a16="http://schemas.microsoft.com/office/drawing/2014/main" id="{EF349DA2-21AC-4FFF-A12A-FA70A5FC7558}"/>
                  </a:ext>
                </a:extLst>
              </p:cNvPr>
              <p:cNvSpPr/>
              <p:nvPr/>
            </p:nvSpPr>
            <p:spPr>
              <a:xfrm>
                <a:off x="2773985" y="2471333"/>
                <a:ext cx="12662" cy="24419"/>
              </a:xfrm>
              <a:custGeom>
                <a:avLst/>
                <a:gdLst>
                  <a:gd name="connsiteX0" fmla="*/ 113 w 12662"/>
                  <a:gd name="connsiteY0" fmla="*/ 63 h 24419"/>
                  <a:gd name="connsiteX1" fmla="*/ 113 w 12662"/>
                  <a:gd name="connsiteY1" fmla="*/ 24482 h 24419"/>
                </a:gdLst>
                <a:ahLst/>
                <a:cxnLst>
                  <a:cxn ang="0">
                    <a:pos x="connsiteX0" y="connsiteY0"/>
                  </a:cxn>
                  <a:cxn ang="0">
                    <a:pos x="connsiteX1" y="connsiteY1"/>
                  </a:cxn>
                </a:cxnLst>
                <a:rect l="l" t="t" r="r" b="b"/>
                <a:pathLst>
                  <a:path w="12662" h="24419">
                    <a:moveTo>
                      <a:pt x="113" y="63"/>
                    </a:moveTo>
                    <a:lnTo>
                      <a:pt x="113" y="2448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5" name="Freeform: Shape 814">
                <a:extLst>
                  <a:ext uri="{FF2B5EF4-FFF2-40B4-BE49-F238E27FC236}">
                    <a16:creationId xmlns:a16="http://schemas.microsoft.com/office/drawing/2014/main" id="{3458B4C5-8E5C-45A8-962F-8D3943E74F2D}"/>
                  </a:ext>
                </a:extLst>
              </p:cNvPr>
              <p:cNvSpPr/>
              <p:nvPr/>
            </p:nvSpPr>
            <p:spPr>
              <a:xfrm>
                <a:off x="2761828" y="2483543"/>
                <a:ext cx="24312" cy="12718"/>
              </a:xfrm>
              <a:custGeom>
                <a:avLst/>
                <a:gdLst>
                  <a:gd name="connsiteX0" fmla="*/ 24426 w 24312"/>
                  <a:gd name="connsiteY0" fmla="*/ 63 h 12718"/>
                  <a:gd name="connsiteX1" fmla="*/ 113 w 24312"/>
                  <a:gd name="connsiteY1" fmla="*/ 63 h 12718"/>
                </a:gdLst>
                <a:ahLst/>
                <a:cxnLst>
                  <a:cxn ang="0">
                    <a:pos x="connsiteX0" y="connsiteY0"/>
                  </a:cxn>
                  <a:cxn ang="0">
                    <a:pos x="connsiteX1" y="connsiteY1"/>
                  </a:cxn>
                </a:cxnLst>
                <a:rect l="l" t="t" r="r" b="b"/>
                <a:pathLst>
                  <a:path w="24312" h="12718">
                    <a:moveTo>
                      <a:pt x="24426" y="63"/>
                    </a:moveTo>
                    <a:lnTo>
                      <a:pt x="113" y="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5" name="Graphic 1323">
              <a:extLst>
                <a:ext uri="{FF2B5EF4-FFF2-40B4-BE49-F238E27FC236}">
                  <a16:creationId xmlns:a16="http://schemas.microsoft.com/office/drawing/2014/main" id="{2CDF570D-D41E-40E7-A54D-79777EC5FAA9}"/>
                </a:ext>
              </a:extLst>
            </p:cNvPr>
            <p:cNvGrpSpPr/>
            <p:nvPr/>
          </p:nvGrpSpPr>
          <p:grpSpPr>
            <a:xfrm>
              <a:off x="2478416" y="2350931"/>
              <a:ext cx="43200" cy="43200"/>
              <a:chOff x="2491228" y="2424274"/>
              <a:chExt cx="24312" cy="24419"/>
            </a:xfrm>
          </p:grpSpPr>
          <p:sp>
            <p:nvSpPr>
              <p:cNvPr id="812" name="Freeform: Shape 811">
                <a:extLst>
                  <a:ext uri="{FF2B5EF4-FFF2-40B4-BE49-F238E27FC236}">
                    <a16:creationId xmlns:a16="http://schemas.microsoft.com/office/drawing/2014/main" id="{27ECDB8E-C3E4-43E8-A6E1-E8180F55BF7A}"/>
                  </a:ext>
                </a:extLst>
              </p:cNvPr>
              <p:cNvSpPr/>
              <p:nvPr/>
            </p:nvSpPr>
            <p:spPr>
              <a:xfrm>
                <a:off x="2503384" y="2424274"/>
                <a:ext cx="12662" cy="24419"/>
              </a:xfrm>
              <a:custGeom>
                <a:avLst/>
                <a:gdLst>
                  <a:gd name="connsiteX0" fmla="*/ 92 w 12662"/>
                  <a:gd name="connsiteY0" fmla="*/ 59 h 24419"/>
                  <a:gd name="connsiteX1" fmla="*/ 92 w 12662"/>
                  <a:gd name="connsiteY1" fmla="*/ 24479 h 24419"/>
                </a:gdLst>
                <a:ahLst/>
                <a:cxnLst>
                  <a:cxn ang="0">
                    <a:pos x="connsiteX0" y="connsiteY0"/>
                  </a:cxn>
                  <a:cxn ang="0">
                    <a:pos x="connsiteX1" y="connsiteY1"/>
                  </a:cxn>
                </a:cxnLst>
                <a:rect l="l" t="t" r="r" b="b"/>
                <a:pathLst>
                  <a:path w="12662" h="24419">
                    <a:moveTo>
                      <a:pt x="92" y="59"/>
                    </a:moveTo>
                    <a:lnTo>
                      <a:pt x="92" y="2447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3" name="Freeform: Shape 812">
                <a:extLst>
                  <a:ext uri="{FF2B5EF4-FFF2-40B4-BE49-F238E27FC236}">
                    <a16:creationId xmlns:a16="http://schemas.microsoft.com/office/drawing/2014/main" id="{4B261747-4FEF-44E6-AF31-F82488D4873B}"/>
                  </a:ext>
                </a:extLst>
              </p:cNvPr>
              <p:cNvSpPr/>
              <p:nvPr/>
            </p:nvSpPr>
            <p:spPr>
              <a:xfrm>
                <a:off x="2491228" y="2436484"/>
                <a:ext cx="24312" cy="12718"/>
              </a:xfrm>
              <a:custGeom>
                <a:avLst/>
                <a:gdLst>
                  <a:gd name="connsiteX0" fmla="*/ 24404 w 24312"/>
                  <a:gd name="connsiteY0" fmla="*/ 59 h 12718"/>
                  <a:gd name="connsiteX1" fmla="*/ 92 w 24312"/>
                  <a:gd name="connsiteY1" fmla="*/ 59 h 12718"/>
                </a:gdLst>
                <a:ahLst/>
                <a:cxnLst>
                  <a:cxn ang="0">
                    <a:pos x="connsiteX0" y="connsiteY0"/>
                  </a:cxn>
                  <a:cxn ang="0">
                    <a:pos x="connsiteX1" y="connsiteY1"/>
                  </a:cxn>
                </a:cxnLst>
                <a:rect l="l" t="t" r="r" b="b"/>
                <a:pathLst>
                  <a:path w="24312" h="12718">
                    <a:moveTo>
                      <a:pt x="24404" y="59"/>
                    </a:moveTo>
                    <a:lnTo>
                      <a:pt x="92" y="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6" name="Graphic 1323">
              <a:extLst>
                <a:ext uri="{FF2B5EF4-FFF2-40B4-BE49-F238E27FC236}">
                  <a16:creationId xmlns:a16="http://schemas.microsoft.com/office/drawing/2014/main" id="{78DB3D3B-C785-45B8-878F-4F5CAFA49B74}"/>
                </a:ext>
              </a:extLst>
            </p:cNvPr>
            <p:cNvGrpSpPr/>
            <p:nvPr/>
          </p:nvGrpSpPr>
          <p:grpSpPr>
            <a:xfrm>
              <a:off x="2432450" y="2306572"/>
              <a:ext cx="43200" cy="43200"/>
              <a:chOff x="2445262" y="2377087"/>
              <a:chExt cx="24312" cy="24419"/>
            </a:xfrm>
          </p:grpSpPr>
          <p:sp>
            <p:nvSpPr>
              <p:cNvPr id="810" name="Freeform: Shape 809">
                <a:extLst>
                  <a:ext uri="{FF2B5EF4-FFF2-40B4-BE49-F238E27FC236}">
                    <a16:creationId xmlns:a16="http://schemas.microsoft.com/office/drawing/2014/main" id="{7D2B7211-BD43-48F3-88AA-FA915CB3566C}"/>
                  </a:ext>
                </a:extLst>
              </p:cNvPr>
              <p:cNvSpPr/>
              <p:nvPr/>
            </p:nvSpPr>
            <p:spPr>
              <a:xfrm>
                <a:off x="2457418" y="2377087"/>
                <a:ext cx="12662" cy="24419"/>
              </a:xfrm>
              <a:custGeom>
                <a:avLst/>
                <a:gdLst>
                  <a:gd name="connsiteX0" fmla="*/ 88 w 12662"/>
                  <a:gd name="connsiteY0" fmla="*/ 55 h 24419"/>
                  <a:gd name="connsiteX1" fmla="*/ 88 w 12662"/>
                  <a:gd name="connsiteY1" fmla="*/ 24475 h 24419"/>
                </a:gdLst>
                <a:ahLst/>
                <a:cxnLst>
                  <a:cxn ang="0">
                    <a:pos x="connsiteX0" y="connsiteY0"/>
                  </a:cxn>
                  <a:cxn ang="0">
                    <a:pos x="connsiteX1" y="connsiteY1"/>
                  </a:cxn>
                </a:cxnLst>
                <a:rect l="l" t="t" r="r" b="b"/>
                <a:pathLst>
                  <a:path w="12662" h="24419">
                    <a:moveTo>
                      <a:pt x="88" y="55"/>
                    </a:moveTo>
                    <a:lnTo>
                      <a:pt x="88" y="2447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1" name="Freeform: Shape 810">
                <a:extLst>
                  <a:ext uri="{FF2B5EF4-FFF2-40B4-BE49-F238E27FC236}">
                    <a16:creationId xmlns:a16="http://schemas.microsoft.com/office/drawing/2014/main" id="{89401E56-8FD3-426D-B007-26540462CB79}"/>
                  </a:ext>
                </a:extLst>
              </p:cNvPr>
              <p:cNvSpPr/>
              <p:nvPr/>
            </p:nvSpPr>
            <p:spPr>
              <a:xfrm>
                <a:off x="2445262" y="2389297"/>
                <a:ext cx="24312" cy="12718"/>
              </a:xfrm>
              <a:custGeom>
                <a:avLst/>
                <a:gdLst>
                  <a:gd name="connsiteX0" fmla="*/ 24401 w 24312"/>
                  <a:gd name="connsiteY0" fmla="*/ 55 h 12718"/>
                  <a:gd name="connsiteX1" fmla="*/ 88 w 24312"/>
                  <a:gd name="connsiteY1" fmla="*/ 55 h 12718"/>
                </a:gdLst>
                <a:ahLst/>
                <a:cxnLst>
                  <a:cxn ang="0">
                    <a:pos x="connsiteX0" y="connsiteY0"/>
                  </a:cxn>
                  <a:cxn ang="0">
                    <a:pos x="connsiteX1" y="connsiteY1"/>
                  </a:cxn>
                </a:cxnLst>
                <a:rect l="l" t="t" r="r" b="b"/>
                <a:pathLst>
                  <a:path w="24312" h="12718">
                    <a:moveTo>
                      <a:pt x="24401" y="55"/>
                    </a:moveTo>
                    <a:lnTo>
                      <a:pt x="88" y="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7" name="Graphic 1323">
              <a:extLst>
                <a:ext uri="{FF2B5EF4-FFF2-40B4-BE49-F238E27FC236}">
                  <a16:creationId xmlns:a16="http://schemas.microsoft.com/office/drawing/2014/main" id="{FD864F46-FE96-4033-A06A-1C2D826482AE}"/>
                </a:ext>
              </a:extLst>
            </p:cNvPr>
            <p:cNvGrpSpPr/>
            <p:nvPr/>
          </p:nvGrpSpPr>
          <p:grpSpPr>
            <a:xfrm>
              <a:off x="2326084" y="2262214"/>
              <a:ext cx="43200" cy="43200"/>
              <a:chOff x="2338896" y="2329901"/>
              <a:chExt cx="24312" cy="24419"/>
            </a:xfrm>
          </p:grpSpPr>
          <p:sp>
            <p:nvSpPr>
              <p:cNvPr id="808" name="Freeform: Shape 807">
                <a:extLst>
                  <a:ext uri="{FF2B5EF4-FFF2-40B4-BE49-F238E27FC236}">
                    <a16:creationId xmlns:a16="http://schemas.microsoft.com/office/drawing/2014/main" id="{8BC63EF5-999D-4D1E-8199-9DEEA1036BDD}"/>
                  </a:ext>
                </a:extLst>
              </p:cNvPr>
              <p:cNvSpPr/>
              <p:nvPr/>
            </p:nvSpPr>
            <p:spPr>
              <a:xfrm>
                <a:off x="2351052" y="2329901"/>
                <a:ext cx="12662" cy="24419"/>
              </a:xfrm>
              <a:custGeom>
                <a:avLst/>
                <a:gdLst>
                  <a:gd name="connsiteX0" fmla="*/ 80 w 12662"/>
                  <a:gd name="connsiteY0" fmla="*/ 52 h 24419"/>
                  <a:gd name="connsiteX1" fmla="*/ 80 w 12662"/>
                  <a:gd name="connsiteY1" fmla="*/ 24471 h 24419"/>
                </a:gdLst>
                <a:ahLst/>
                <a:cxnLst>
                  <a:cxn ang="0">
                    <a:pos x="connsiteX0" y="connsiteY0"/>
                  </a:cxn>
                  <a:cxn ang="0">
                    <a:pos x="connsiteX1" y="connsiteY1"/>
                  </a:cxn>
                </a:cxnLst>
                <a:rect l="l" t="t" r="r" b="b"/>
                <a:pathLst>
                  <a:path w="12662" h="24419">
                    <a:moveTo>
                      <a:pt x="80" y="52"/>
                    </a:moveTo>
                    <a:lnTo>
                      <a:pt x="80" y="2447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9" name="Freeform: Shape 808">
                <a:extLst>
                  <a:ext uri="{FF2B5EF4-FFF2-40B4-BE49-F238E27FC236}">
                    <a16:creationId xmlns:a16="http://schemas.microsoft.com/office/drawing/2014/main" id="{D389EB10-0D4D-483A-8CAC-5E4564914F45}"/>
                  </a:ext>
                </a:extLst>
              </p:cNvPr>
              <p:cNvSpPr/>
              <p:nvPr/>
            </p:nvSpPr>
            <p:spPr>
              <a:xfrm>
                <a:off x="2338896" y="2342111"/>
                <a:ext cx="24312" cy="12718"/>
              </a:xfrm>
              <a:custGeom>
                <a:avLst/>
                <a:gdLst>
                  <a:gd name="connsiteX0" fmla="*/ 24392 w 24312"/>
                  <a:gd name="connsiteY0" fmla="*/ 52 h 12718"/>
                  <a:gd name="connsiteX1" fmla="*/ 80 w 24312"/>
                  <a:gd name="connsiteY1" fmla="*/ 52 h 12718"/>
                </a:gdLst>
                <a:ahLst/>
                <a:cxnLst>
                  <a:cxn ang="0">
                    <a:pos x="connsiteX0" y="connsiteY0"/>
                  </a:cxn>
                  <a:cxn ang="0">
                    <a:pos x="connsiteX1" y="connsiteY1"/>
                  </a:cxn>
                </a:cxnLst>
                <a:rect l="l" t="t" r="r" b="b"/>
                <a:pathLst>
                  <a:path w="24312" h="12718">
                    <a:moveTo>
                      <a:pt x="24392" y="52"/>
                    </a:moveTo>
                    <a:lnTo>
                      <a:pt x="80" y="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8" name="Graphic 1323">
              <a:extLst>
                <a:ext uri="{FF2B5EF4-FFF2-40B4-BE49-F238E27FC236}">
                  <a16:creationId xmlns:a16="http://schemas.microsoft.com/office/drawing/2014/main" id="{220DB672-8C8E-487B-8CE9-0B9AA80C98B3}"/>
                </a:ext>
              </a:extLst>
            </p:cNvPr>
            <p:cNvGrpSpPr/>
            <p:nvPr/>
          </p:nvGrpSpPr>
          <p:grpSpPr>
            <a:xfrm>
              <a:off x="2304811" y="2218813"/>
              <a:ext cx="43200" cy="43200"/>
              <a:chOff x="2317623" y="2283732"/>
              <a:chExt cx="24312" cy="24419"/>
            </a:xfrm>
          </p:grpSpPr>
          <p:sp>
            <p:nvSpPr>
              <p:cNvPr id="806" name="Freeform: Shape 805">
                <a:extLst>
                  <a:ext uri="{FF2B5EF4-FFF2-40B4-BE49-F238E27FC236}">
                    <a16:creationId xmlns:a16="http://schemas.microsoft.com/office/drawing/2014/main" id="{64FBED24-B2A2-48AF-8931-760AB8FCC30C}"/>
                  </a:ext>
                </a:extLst>
              </p:cNvPr>
              <p:cNvSpPr/>
              <p:nvPr/>
            </p:nvSpPr>
            <p:spPr>
              <a:xfrm>
                <a:off x="2329779" y="2283732"/>
                <a:ext cx="12662" cy="24419"/>
              </a:xfrm>
              <a:custGeom>
                <a:avLst/>
                <a:gdLst>
                  <a:gd name="connsiteX0" fmla="*/ 78 w 12662"/>
                  <a:gd name="connsiteY0" fmla="*/ 48 h 24419"/>
                  <a:gd name="connsiteX1" fmla="*/ 78 w 12662"/>
                  <a:gd name="connsiteY1" fmla="*/ 24468 h 24419"/>
                </a:gdLst>
                <a:ahLst/>
                <a:cxnLst>
                  <a:cxn ang="0">
                    <a:pos x="connsiteX0" y="connsiteY0"/>
                  </a:cxn>
                  <a:cxn ang="0">
                    <a:pos x="connsiteX1" y="connsiteY1"/>
                  </a:cxn>
                </a:cxnLst>
                <a:rect l="l" t="t" r="r" b="b"/>
                <a:pathLst>
                  <a:path w="12662" h="24419">
                    <a:moveTo>
                      <a:pt x="78" y="48"/>
                    </a:moveTo>
                    <a:lnTo>
                      <a:pt x="78" y="244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7" name="Freeform: Shape 806">
                <a:extLst>
                  <a:ext uri="{FF2B5EF4-FFF2-40B4-BE49-F238E27FC236}">
                    <a16:creationId xmlns:a16="http://schemas.microsoft.com/office/drawing/2014/main" id="{DBB3DEDF-E966-4CE1-87E0-6D5AA79E7268}"/>
                  </a:ext>
                </a:extLst>
              </p:cNvPr>
              <p:cNvSpPr/>
              <p:nvPr/>
            </p:nvSpPr>
            <p:spPr>
              <a:xfrm>
                <a:off x="2317623" y="2295942"/>
                <a:ext cx="24312" cy="12718"/>
              </a:xfrm>
              <a:custGeom>
                <a:avLst/>
                <a:gdLst>
                  <a:gd name="connsiteX0" fmla="*/ 24391 w 24312"/>
                  <a:gd name="connsiteY0" fmla="*/ 48 h 12718"/>
                  <a:gd name="connsiteX1" fmla="*/ 78 w 24312"/>
                  <a:gd name="connsiteY1" fmla="*/ 48 h 12718"/>
                </a:gdLst>
                <a:ahLst/>
                <a:cxnLst>
                  <a:cxn ang="0">
                    <a:pos x="connsiteX0" y="connsiteY0"/>
                  </a:cxn>
                  <a:cxn ang="0">
                    <a:pos x="connsiteX1" y="connsiteY1"/>
                  </a:cxn>
                </a:cxnLst>
                <a:rect l="l" t="t" r="r" b="b"/>
                <a:pathLst>
                  <a:path w="24312" h="12718">
                    <a:moveTo>
                      <a:pt x="24391" y="48"/>
                    </a:moveTo>
                    <a:lnTo>
                      <a:pt x="78" y="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9" name="Graphic 1323">
              <a:extLst>
                <a:ext uri="{FF2B5EF4-FFF2-40B4-BE49-F238E27FC236}">
                  <a16:creationId xmlns:a16="http://schemas.microsoft.com/office/drawing/2014/main" id="{0C928067-B168-46B0-9DFE-711A557503C2}"/>
                </a:ext>
              </a:extLst>
            </p:cNvPr>
            <p:cNvGrpSpPr/>
            <p:nvPr/>
          </p:nvGrpSpPr>
          <p:grpSpPr>
            <a:xfrm>
              <a:off x="2297087" y="2174097"/>
              <a:ext cx="43200" cy="43200"/>
              <a:chOff x="2309899" y="2236165"/>
              <a:chExt cx="24312" cy="24419"/>
            </a:xfrm>
          </p:grpSpPr>
          <p:sp>
            <p:nvSpPr>
              <p:cNvPr id="804" name="Freeform: Shape 803">
                <a:extLst>
                  <a:ext uri="{FF2B5EF4-FFF2-40B4-BE49-F238E27FC236}">
                    <a16:creationId xmlns:a16="http://schemas.microsoft.com/office/drawing/2014/main" id="{715894ED-78FF-47CD-8ADA-A3A4CE3DD930}"/>
                  </a:ext>
                </a:extLst>
              </p:cNvPr>
              <p:cNvSpPr/>
              <p:nvPr/>
            </p:nvSpPr>
            <p:spPr>
              <a:xfrm>
                <a:off x="2322055" y="2236165"/>
                <a:ext cx="12662" cy="24419"/>
              </a:xfrm>
              <a:custGeom>
                <a:avLst/>
                <a:gdLst>
                  <a:gd name="connsiteX0" fmla="*/ 78 w 12662"/>
                  <a:gd name="connsiteY0" fmla="*/ 44 h 24419"/>
                  <a:gd name="connsiteX1" fmla="*/ 78 w 12662"/>
                  <a:gd name="connsiteY1" fmla="*/ 24464 h 24419"/>
                </a:gdLst>
                <a:ahLst/>
                <a:cxnLst>
                  <a:cxn ang="0">
                    <a:pos x="connsiteX0" y="connsiteY0"/>
                  </a:cxn>
                  <a:cxn ang="0">
                    <a:pos x="connsiteX1" y="connsiteY1"/>
                  </a:cxn>
                </a:cxnLst>
                <a:rect l="l" t="t" r="r" b="b"/>
                <a:pathLst>
                  <a:path w="12662" h="24419">
                    <a:moveTo>
                      <a:pt x="78" y="44"/>
                    </a:moveTo>
                    <a:lnTo>
                      <a:pt x="78" y="2446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5" name="Freeform: Shape 804">
                <a:extLst>
                  <a:ext uri="{FF2B5EF4-FFF2-40B4-BE49-F238E27FC236}">
                    <a16:creationId xmlns:a16="http://schemas.microsoft.com/office/drawing/2014/main" id="{8CBB6540-9C3A-4D0D-A6BC-6603840606C2}"/>
                  </a:ext>
                </a:extLst>
              </p:cNvPr>
              <p:cNvSpPr/>
              <p:nvPr/>
            </p:nvSpPr>
            <p:spPr>
              <a:xfrm>
                <a:off x="2309899" y="2248375"/>
                <a:ext cx="24312" cy="12718"/>
              </a:xfrm>
              <a:custGeom>
                <a:avLst/>
                <a:gdLst>
                  <a:gd name="connsiteX0" fmla="*/ 24390 w 24312"/>
                  <a:gd name="connsiteY0" fmla="*/ 44 h 12718"/>
                  <a:gd name="connsiteX1" fmla="*/ 78 w 24312"/>
                  <a:gd name="connsiteY1" fmla="*/ 44 h 12718"/>
                </a:gdLst>
                <a:ahLst/>
                <a:cxnLst>
                  <a:cxn ang="0">
                    <a:pos x="connsiteX0" y="connsiteY0"/>
                  </a:cxn>
                  <a:cxn ang="0">
                    <a:pos x="connsiteX1" y="connsiteY1"/>
                  </a:cxn>
                </a:cxnLst>
                <a:rect l="l" t="t" r="r" b="b"/>
                <a:pathLst>
                  <a:path w="24312" h="12718">
                    <a:moveTo>
                      <a:pt x="24390" y="44"/>
                    </a:moveTo>
                    <a:lnTo>
                      <a:pt x="78" y="4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0" name="Graphic 1323">
              <a:extLst>
                <a:ext uri="{FF2B5EF4-FFF2-40B4-BE49-F238E27FC236}">
                  <a16:creationId xmlns:a16="http://schemas.microsoft.com/office/drawing/2014/main" id="{B5B27643-B28A-44B5-885D-A94E706150DC}"/>
                </a:ext>
              </a:extLst>
            </p:cNvPr>
            <p:cNvGrpSpPr/>
            <p:nvPr/>
          </p:nvGrpSpPr>
          <p:grpSpPr>
            <a:xfrm>
              <a:off x="2274927" y="2130695"/>
              <a:ext cx="43200" cy="43200"/>
              <a:chOff x="2287739" y="2189996"/>
              <a:chExt cx="24312" cy="24419"/>
            </a:xfrm>
          </p:grpSpPr>
          <p:sp>
            <p:nvSpPr>
              <p:cNvPr id="802" name="Freeform: Shape 801">
                <a:extLst>
                  <a:ext uri="{FF2B5EF4-FFF2-40B4-BE49-F238E27FC236}">
                    <a16:creationId xmlns:a16="http://schemas.microsoft.com/office/drawing/2014/main" id="{AD6202FF-199C-49F4-9D22-1F8A1AF60AAE}"/>
                  </a:ext>
                </a:extLst>
              </p:cNvPr>
              <p:cNvSpPr/>
              <p:nvPr/>
            </p:nvSpPr>
            <p:spPr>
              <a:xfrm>
                <a:off x="2299895" y="2189996"/>
                <a:ext cx="12662" cy="24419"/>
              </a:xfrm>
              <a:custGeom>
                <a:avLst/>
                <a:gdLst>
                  <a:gd name="connsiteX0" fmla="*/ 76 w 12662"/>
                  <a:gd name="connsiteY0" fmla="*/ 41 h 24419"/>
                  <a:gd name="connsiteX1" fmla="*/ 76 w 12662"/>
                  <a:gd name="connsiteY1" fmla="*/ 24460 h 24419"/>
                </a:gdLst>
                <a:ahLst/>
                <a:cxnLst>
                  <a:cxn ang="0">
                    <a:pos x="connsiteX0" y="connsiteY0"/>
                  </a:cxn>
                  <a:cxn ang="0">
                    <a:pos x="connsiteX1" y="connsiteY1"/>
                  </a:cxn>
                </a:cxnLst>
                <a:rect l="l" t="t" r="r" b="b"/>
                <a:pathLst>
                  <a:path w="12662" h="24419">
                    <a:moveTo>
                      <a:pt x="76" y="41"/>
                    </a:moveTo>
                    <a:lnTo>
                      <a:pt x="76" y="2446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3" name="Freeform: Shape 802">
                <a:extLst>
                  <a:ext uri="{FF2B5EF4-FFF2-40B4-BE49-F238E27FC236}">
                    <a16:creationId xmlns:a16="http://schemas.microsoft.com/office/drawing/2014/main" id="{20E45FD2-3401-4A03-A4CA-8D3F4B42A408}"/>
                  </a:ext>
                </a:extLst>
              </p:cNvPr>
              <p:cNvSpPr/>
              <p:nvPr/>
            </p:nvSpPr>
            <p:spPr>
              <a:xfrm>
                <a:off x="2287739" y="2202206"/>
                <a:ext cx="24312" cy="12718"/>
              </a:xfrm>
              <a:custGeom>
                <a:avLst/>
                <a:gdLst>
                  <a:gd name="connsiteX0" fmla="*/ 24388 w 24312"/>
                  <a:gd name="connsiteY0" fmla="*/ 41 h 12718"/>
                  <a:gd name="connsiteX1" fmla="*/ 76 w 24312"/>
                  <a:gd name="connsiteY1" fmla="*/ 41 h 12718"/>
                </a:gdLst>
                <a:ahLst/>
                <a:cxnLst>
                  <a:cxn ang="0">
                    <a:pos x="connsiteX0" y="connsiteY0"/>
                  </a:cxn>
                  <a:cxn ang="0">
                    <a:pos x="connsiteX1" y="connsiteY1"/>
                  </a:cxn>
                </a:cxnLst>
                <a:rect l="l" t="t" r="r" b="b"/>
                <a:pathLst>
                  <a:path w="24312" h="12718">
                    <a:moveTo>
                      <a:pt x="24388" y="41"/>
                    </a:moveTo>
                    <a:lnTo>
                      <a:pt x="76" y="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1" name="Graphic 1323">
              <a:extLst>
                <a:ext uri="{FF2B5EF4-FFF2-40B4-BE49-F238E27FC236}">
                  <a16:creationId xmlns:a16="http://schemas.microsoft.com/office/drawing/2014/main" id="{47ECBA76-97BD-4A1F-94A8-F9202490FC1A}"/>
                </a:ext>
              </a:extLst>
            </p:cNvPr>
            <p:cNvGrpSpPr/>
            <p:nvPr/>
          </p:nvGrpSpPr>
          <p:grpSpPr>
            <a:xfrm>
              <a:off x="2244537" y="2086338"/>
              <a:ext cx="43200" cy="43200"/>
              <a:chOff x="2257349" y="2142810"/>
              <a:chExt cx="24312" cy="24419"/>
            </a:xfrm>
          </p:grpSpPr>
          <p:sp>
            <p:nvSpPr>
              <p:cNvPr id="800" name="Freeform: Shape 799">
                <a:extLst>
                  <a:ext uri="{FF2B5EF4-FFF2-40B4-BE49-F238E27FC236}">
                    <a16:creationId xmlns:a16="http://schemas.microsoft.com/office/drawing/2014/main" id="{5B5AA4CB-9C58-4376-AC0E-E2A3D8D98069}"/>
                  </a:ext>
                </a:extLst>
              </p:cNvPr>
              <p:cNvSpPr/>
              <p:nvPr/>
            </p:nvSpPr>
            <p:spPr>
              <a:xfrm>
                <a:off x="2269505" y="2142810"/>
                <a:ext cx="12662" cy="24419"/>
              </a:xfrm>
              <a:custGeom>
                <a:avLst/>
                <a:gdLst>
                  <a:gd name="connsiteX0" fmla="*/ 73 w 12662"/>
                  <a:gd name="connsiteY0" fmla="*/ 37 h 24419"/>
                  <a:gd name="connsiteX1" fmla="*/ 73 w 12662"/>
                  <a:gd name="connsiteY1" fmla="*/ 24457 h 24419"/>
                </a:gdLst>
                <a:ahLst/>
                <a:cxnLst>
                  <a:cxn ang="0">
                    <a:pos x="connsiteX0" y="connsiteY0"/>
                  </a:cxn>
                  <a:cxn ang="0">
                    <a:pos x="connsiteX1" y="connsiteY1"/>
                  </a:cxn>
                </a:cxnLst>
                <a:rect l="l" t="t" r="r" b="b"/>
                <a:pathLst>
                  <a:path w="12662" h="24419">
                    <a:moveTo>
                      <a:pt x="73" y="37"/>
                    </a:moveTo>
                    <a:lnTo>
                      <a:pt x="73" y="2445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1" name="Freeform: Shape 800">
                <a:extLst>
                  <a:ext uri="{FF2B5EF4-FFF2-40B4-BE49-F238E27FC236}">
                    <a16:creationId xmlns:a16="http://schemas.microsoft.com/office/drawing/2014/main" id="{5D0F2575-A2EB-4BD6-AD4C-84EE4EBD999F}"/>
                  </a:ext>
                </a:extLst>
              </p:cNvPr>
              <p:cNvSpPr/>
              <p:nvPr/>
            </p:nvSpPr>
            <p:spPr>
              <a:xfrm>
                <a:off x="2257349" y="2155019"/>
                <a:ext cx="24312" cy="12718"/>
              </a:xfrm>
              <a:custGeom>
                <a:avLst/>
                <a:gdLst>
                  <a:gd name="connsiteX0" fmla="*/ 24386 w 24312"/>
                  <a:gd name="connsiteY0" fmla="*/ 37 h 12718"/>
                  <a:gd name="connsiteX1" fmla="*/ 73 w 24312"/>
                  <a:gd name="connsiteY1" fmla="*/ 37 h 12718"/>
                </a:gdLst>
                <a:ahLst/>
                <a:cxnLst>
                  <a:cxn ang="0">
                    <a:pos x="connsiteX0" y="connsiteY0"/>
                  </a:cxn>
                  <a:cxn ang="0">
                    <a:pos x="connsiteX1" y="connsiteY1"/>
                  </a:cxn>
                </a:cxnLst>
                <a:rect l="l" t="t" r="r" b="b"/>
                <a:pathLst>
                  <a:path w="24312" h="12718">
                    <a:moveTo>
                      <a:pt x="24386" y="37"/>
                    </a:moveTo>
                    <a:lnTo>
                      <a:pt x="73" y="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2" name="Graphic 1323">
              <a:extLst>
                <a:ext uri="{FF2B5EF4-FFF2-40B4-BE49-F238E27FC236}">
                  <a16:creationId xmlns:a16="http://schemas.microsoft.com/office/drawing/2014/main" id="{5EF1AB29-9742-4284-BF4B-3A6562FF1202}"/>
                </a:ext>
              </a:extLst>
            </p:cNvPr>
            <p:cNvGrpSpPr/>
            <p:nvPr/>
          </p:nvGrpSpPr>
          <p:grpSpPr>
            <a:xfrm>
              <a:off x="2168561" y="2037676"/>
              <a:ext cx="43200" cy="43200"/>
              <a:chOff x="2181373" y="2091045"/>
              <a:chExt cx="24312" cy="24419"/>
            </a:xfrm>
          </p:grpSpPr>
          <p:sp>
            <p:nvSpPr>
              <p:cNvPr id="798" name="Freeform: Shape 797">
                <a:extLst>
                  <a:ext uri="{FF2B5EF4-FFF2-40B4-BE49-F238E27FC236}">
                    <a16:creationId xmlns:a16="http://schemas.microsoft.com/office/drawing/2014/main" id="{C514E4CA-6AA3-452B-86FC-59428428CF15}"/>
                  </a:ext>
                </a:extLst>
              </p:cNvPr>
              <p:cNvSpPr/>
              <p:nvPr/>
            </p:nvSpPr>
            <p:spPr>
              <a:xfrm>
                <a:off x="2193529" y="2091045"/>
                <a:ext cx="12662" cy="24419"/>
              </a:xfrm>
              <a:custGeom>
                <a:avLst/>
                <a:gdLst>
                  <a:gd name="connsiteX0" fmla="*/ 67 w 12662"/>
                  <a:gd name="connsiteY0" fmla="*/ 33 h 24419"/>
                  <a:gd name="connsiteX1" fmla="*/ 67 w 12662"/>
                  <a:gd name="connsiteY1" fmla="*/ 24453 h 24419"/>
                </a:gdLst>
                <a:ahLst/>
                <a:cxnLst>
                  <a:cxn ang="0">
                    <a:pos x="connsiteX0" y="connsiteY0"/>
                  </a:cxn>
                  <a:cxn ang="0">
                    <a:pos x="connsiteX1" y="connsiteY1"/>
                  </a:cxn>
                </a:cxnLst>
                <a:rect l="l" t="t" r="r" b="b"/>
                <a:pathLst>
                  <a:path w="12662" h="24419">
                    <a:moveTo>
                      <a:pt x="67" y="33"/>
                    </a:moveTo>
                    <a:lnTo>
                      <a:pt x="67" y="2445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9" name="Freeform: Shape 798">
                <a:extLst>
                  <a:ext uri="{FF2B5EF4-FFF2-40B4-BE49-F238E27FC236}">
                    <a16:creationId xmlns:a16="http://schemas.microsoft.com/office/drawing/2014/main" id="{8F1F2613-A93D-470D-99A0-607698FF8B69}"/>
                  </a:ext>
                </a:extLst>
              </p:cNvPr>
              <p:cNvSpPr/>
              <p:nvPr/>
            </p:nvSpPr>
            <p:spPr>
              <a:xfrm>
                <a:off x="2181373" y="2103254"/>
                <a:ext cx="24312" cy="12718"/>
              </a:xfrm>
              <a:custGeom>
                <a:avLst/>
                <a:gdLst>
                  <a:gd name="connsiteX0" fmla="*/ 24380 w 24312"/>
                  <a:gd name="connsiteY0" fmla="*/ 33 h 12718"/>
                  <a:gd name="connsiteX1" fmla="*/ 67 w 24312"/>
                  <a:gd name="connsiteY1" fmla="*/ 33 h 12718"/>
                </a:gdLst>
                <a:ahLst/>
                <a:cxnLst>
                  <a:cxn ang="0">
                    <a:pos x="connsiteX0" y="connsiteY0"/>
                  </a:cxn>
                  <a:cxn ang="0">
                    <a:pos x="connsiteX1" y="connsiteY1"/>
                  </a:cxn>
                </a:cxnLst>
                <a:rect l="l" t="t" r="r" b="b"/>
                <a:pathLst>
                  <a:path w="24312" h="12718">
                    <a:moveTo>
                      <a:pt x="24380" y="33"/>
                    </a:moveTo>
                    <a:lnTo>
                      <a:pt x="67" y="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3" name="Graphic 1323">
              <a:extLst>
                <a:ext uri="{FF2B5EF4-FFF2-40B4-BE49-F238E27FC236}">
                  <a16:creationId xmlns:a16="http://schemas.microsoft.com/office/drawing/2014/main" id="{285F8FE1-5187-46F1-B272-142574E52DCB}"/>
                </a:ext>
              </a:extLst>
            </p:cNvPr>
            <p:cNvGrpSpPr/>
            <p:nvPr/>
          </p:nvGrpSpPr>
          <p:grpSpPr>
            <a:xfrm>
              <a:off x="2161090" y="1994034"/>
              <a:ext cx="43200" cy="43200"/>
              <a:chOff x="2173902" y="2044621"/>
              <a:chExt cx="24312" cy="24419"/>
            </a:xfrm>
          </p:grpSpPr>
          <p:sp>
            <p:nvSpPr>
              <p:cNvPr id="796" name="Freeform: Shape 795">
                <a:extLst>
                  <a:ext uri="{FF2B5EF4-FFF2-40B4-BE49-F238E27FC236}">
                    <a16:creationId xmlns:a16="http://schemas.microsoft.com/office/drawing/2014/main" id="{C9F4D2B2-8335-40EB-AEA8-4437AE489B4C}"/>
                  </a:ext>
                </a:extLst>
              </p:cNvPr>
              <p:cNvSpPr/>
              <p:nvPr/>
            </p:nvSpPr>
            <p:spPr>
              <a:xfrm>
                <a:off x="2186058" y="2044621"/>
                <a:ext cx="12662" cy="24419"/>
              </a:xfrm>
              <a:custGeom>
                <a:avLst/>
                <a:gdLst>
                  <a:gd name="connsiteX0" fmla="*/ 67 w 12662"/>
                  <a:gd name="connsiteY0" fmla="*/ 29 h 24419"/>
                  <a:gd name="connsiteX1" fmla="*/ 67 w 12662"/>
                  <a:gd name="connsiteY1" fmla="*/ 24449 h 24419"/>
                </a:gdLst>
                <a:ahLst/>
                <a:cxnLst>
                  <a:cxn ang="0">
                    <a:pos x="connsiteX0" y="connsiteY0"/>
                  </a:cxn>
                  <a:cxn ang="0">
                    <a:pos x="connsiteX1" y="connsiteY1"/>
                  </a:cxn>
                </a:cxnLst>
                <a:rect l="l" t="t" r="r" b="b"/>
                <a:pathLst>
                  <a:path w="12662" h="24419">
                    <a:moveTo>
                      <a:pt x="67" y="29"/>
                    </a:moveTo>
                    <a:lnTo>
                      <a:pt x="67" y="2444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7" name="Freeform: Shape 796">
                <a:extLst>
                  <a:ext uri="{FF2B5EF4-FFF2-40B4-BE49-F238E27FC236}">
                    <a16:creationId xmlns:a16="http://schemas.microsoft.com/office/drawing/2014/main" id="{A29AC678-E7EE-448F-A8CF-200E196366A9}"/>
                  </a:ext>
                </a:extLst>
              </p:cNvPr>
              <p:cNvSpPr/>
              <p:nvPr/>
            </p:nvSpPr>
            <p:spPr>
              <a:xfrm>
                <a:off x="2173902" y="2056831"/>
                <a:ext cx="24312" cy="12718"/>
              </a:xfrm>
              <a:custGeom>
                <a:avLst/>
                <a:gdLst>
                  <a:gd name="connsiteX0" fmla="*/ 24379 w 24312"/>
                  <a:gd name="connsiteY0" fmla="*/ 29 h 12718"/>
                  <a:gd name="connsiteX1" fmla="*/ 67 w 24312"/>
                  <a:gd name="connsiteY1" fmla="*/ 29 h 12718"/>
                </a:gdLst>
                <a:ahLst/>
                <a:cxnLst>
                  <a:cxn ang="0">
                    <a:pos x="connsiteX0" y="connsiteY0"/>
                  </a:cxn>
                  <a:cxn ang="0">
                    <a:pos x="connsiteX1" y="connsiteY1"/>
                  </a:cxn>
                </a:cxnLst>
                <a:rect l="l" t="t" r="r" b="b"/>
                <a:pathLst>
                  <a:path w="24312" h="12718">
                    <a:moveTo>
                      <a:pt x="24379" y="29"/>
                    </a:moveTo>
                    <a:lnTo>
                      <a:pt x="67" y="2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4" name="Graphic 1323">
              <a:extLst>
                <a:ext uri="{FF2B5EF4-FFF2-40B4-BE49-F238E27FC236}">
                  <a16:creationId xmlns:a16="http://schemas.microsoft.com/office/drawing/2014/main" id="{46D19F79-2689-4BA3-905B-EF8BC0124504}"/>
                </a:ext>
              </a:extLst>
            </p:cNvPr>
            <p:cNvGrpSpPr/>
            <p:nvPr/>
          </p:nvGrpSpPr>
          <p:grpSpPr>
            <a:xfrm>
              <a:off x="2138170" y="1949319"/>
              <a:ext cx="43200" cy="43200"/>
              <a:chOff x="2150982" y="1997054"/>
              <a:chExt cx="24312" cy="24419"/>
            </a:xfrm>
          </p:grpSpPr>
          <p:sp>
            <p:nvSpPr>
              <p:cNvPr id="794" name="Freeform: Shape 793">
                <a:extLst>
                  <a:ext uri="{FF2B5EF4-FFF2-40B4-BE49-F238E27FC236}">
                    <a16:creationId xmlns:a16="http://schemas.microsoft.com/office/drawing/2014/main" id="{85BB4F11-C4C0-482F-84D6-25CF632A5D53}"/>
                  </a:ext>
                </a:extLst>
              </p:cNvPr>
              <p:cNvSpPr/>
              <p:nvPr/>
            </p:nvSpPr>
            <p:spPr>
              <a:xfrm>
                <a:off x="2163138" y="1997054"/>
                <a:ext cx="12662" cy="24419"/>
              </a:xfrm>
              <a:custGeom>
                <a:avLst/>
                <a:gdLst>
                  <a:gd name="connsiteX0" fmla="*/ 65 w 12662"/>
                  <a:gd name="connsiteY0" fmla="*/ 25 h 24419"/>
                  <a:gd name="connsiteX1" fmla="*/ 65 w 12662"/>
                  <a:gd name="connsiteY1" fmla="*/ 24445 h 24419"/>
                </a:gdLst>
                <a:ahLst/>
                <a:cxnLst>
                  <a:cxn ang="0">
                    <a:pos x="connsiteX0" y="connsiteY0"/>
                  </a:cxn>
                  <a:cxn ang="0">
                    <a:pos x="connsiteX1" y="connsiteY1"/>
                  </a:cxn>
                </a:cxnLst>
                <a:rect l="l" t="t" r="r" b="b"/>
                <a:pathLst>
                  <a:path w="12662" h="24419">
                    <a:moveTo>
                      <a:pt x="65" y="25"/>
                    </a:moveTo>
                    <a:lnTo>
                      <a:pt x="65" y="244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5" name="Freeform: Shape 794">
                <a:extLst>
                  <a:ext uri="{FF2B5EF4-FFF2-40B4-BE49-F238E27FC236}">
                    <a16:creationId xmlns:a16="http://schemas.microsoft.com/office/drawing/2014/main" id="{3D64F26F-475A-42F8-B715-8CCDDFD4B1F8}"/>
                  </a:ext>
                </a:extLst>
              </p:cNvPr>
              <p:cNvSpPr/>
              <p:nvPr/>
            </p:nvSpPr>
            <p:spPr>
              <a:xfrm>
                <a:off x="2150982" y="2009264"/>
                <a:ext cx="24312" cy="12718"/>
              </a:xfrm>
              <a:custGeom>
                <a:avLst/>
                <a:gdLst>
                  <a:gd name="connsiteX0" fmla="*/ 24377 w 24312"/>
                  <a:gd name="connsiteY0" fmla="*/ 25 h 12718"/>
                  <a:gd name="connsiteX1" fmla="*/ 65 w 24312"/>
                  <a:gd name="connsiteY1" fmla="*/ 25 h 12718"/>
                </a:gdLst>
                <a:ahLst/>
                <a:cxnLst>
                  <a:cxn ang="0">
                    <a:pos x="connsiteX0" y="connsiteY0"/>
                  </a:cxn>
                  <a:cxn ang="0">
                    <a:pos x="connsiteX1" y="connsiteY1"/>
                  </a:cxn>
                </a:cxnLst>
                <a:rect l="l" t="t" r="r" b="b"/>
                <a:pathLst>
                  <a:path w="24312" h="12718">
                    <a:moveTo>
                      <a:pt x="24377" y="25"/>
                    </a:moveTo>
                    <a:lnTo>
                      <a:pt x="65" y="2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5" name="Graphic 1323">
              <a:extLst>
                <a:ext uri="{FF2B5EF4-FFF2-40B4-BE49-F238E27FC236}">
                  <a16:creationId xmlns:a16="http://schemas.microsoft.com/office/drawing/2014/main" id="{7B529B36-17D0-4A8F-9709-A5BF597AF813}"/>
                </a:ext>
              </a:extLst>
            </p:cNvPr>
            <p:cNvGrpSpPr/>
            <p:nvPr/>
          </p:nvGrpSpPr>
          <p:grpSpPr>
            <a:xfrm>
              <a:off x="2116137" y="1905558"/>
              <a:ext cx="43200" cy="43200"/>
              <a:chOff x="2128949" y="1950503"/>
              <a:chExt cx="24312" cy="24419"/>
            </a:xfrm>
          </p:grpSpPr>
          <p:sp>
            <p:nvSpPr>
              <p:cNvPr id="792" name="Freeform: Shape 791">
                <a:extLst>
                  <a:ext uri="{FF2B5EF4-FFF2-40B4-BE49-F238E27FC236}">
                    <a16:creationId xmlns:a16="http://schemas.microsoft.com/office/drawing/2014/main" id="{B9901B8D-0FDC-49E6-AC58-73DFAB6CA15C}"/>
                  </a:ext>
                </a:extLst>
              </p:cNvPr>
              <p:cNvSpPr/>
              <p:nvPr/>
            </p:nvSpPr>
            <p:spPr>
              <a:xfrm>
                <a:off x="2141105" y="1950503"/>
                <a:ext cx="12662" cy="24419"/>
              </a:xfrm>
              <a:custGeom>
                <a:avLst/>
                <a:gdLst>
                  <a:gd name="connsiteX0" fmla="*/ 63 w 12662"/>
                  <a:gd name="connsiteY0" fmla="*/ 22 h 24419"/>
                  <a:gd name="connsiteX1" fmla="*/ 63 w 12662"/>
                  <a:gd name="connsiteY1" fmla="*/ 24442 h 24419"/>
                </a:gdLst>
                <a:ahLst/>
                <a:cxnLst>
                  <a:cxn ang="0">
                    <a:pos x="connsiteX0" y="connsiteY0"/>
                  </a:cxn>
                  <a:cxn ang="0">
                    <a:pos x="connsiteX1" y="connsiteY1"/>
                  </a:cxn>
                </a:cxnLst>
                <a:rect l="l" t="t" r="r" b="b"/>
                <a:pathLst>
                  <a:path w="12662" h="24419">
                    <a:moveTo>
                      <a:pt x="63" y="22"/>
                    </a:moveTo>
                    <a:lnTo>
                      <a:pt x="63" y="2444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3" name="Freeform: Shape 792">
                <a:extLst>
                  <a:ext uri="{FF2B5EF4-FFF2-40B4-BE49-F238E27FC236}">
                    <a16:creationId xmlns:a16="http://schemas.microsoft.com/office/drawing/2014/main" id="{D2AC0301-8A17-433C-A7A9-8643F0CD0DB3}"/>
                  </a:ext>
                </a:extLst>
              </p:cNvPr>
              <p:cNvSpPr/>
              <p:nvPr/>
            </p:nvSpPr>
            <p:spPr>
              <a:xfrm>
                <a:off x="2128949" y="1962713"/>
                <a:ext cx="24312" cy="12718"/>
              </a:xfrm>
              <a:custGeom>
                <a:avLst/>
                <a:gdLst>
                  <a:gd name="connsiteX0" fmla="*/ 24376 w 24312"/>
                  <a:gd name="connsiteY0" fmla="*/ 22 h 12718"/>
                  <a:gd name="connsiteX1" fmla="*/ 63 w 24312"/>
                  <a:gd name="connsiteY1" fmla="*/ 22 h 12718"/>
                </a:gdLst>
                <a:ahLst/>
                <a:cxnLst>
                  <a:cxn ang="0">
                    <a:pos x="connsiteX0" y="connsiteY0"/>
                  </a:cxn>
                  <a:cxn ang="0">
                    <a:pos x="connsiteX1" y="connsiteY1"/>
                  </a:cxn>
                </a:cxnLst>
                <a:rect l="l" t="t" r="r" b="b"/>
                <a:pathLst>
                  <a:path w="24312" h="12718">
                    <a:moveTo>
                      <a:pt x="24376" y="22"/>
                    </a:moveTo>
                    <a:lnTo>
                      <a:pt x="63" y="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6" name="Graphic 1323">
              <a:extLst>
                <a:ext uri="{FF2B5EF4-FFF2-40B4-BE49-F238E27FC236}">
                  <a16:creationId xmlns:a16="http://schemas.microsoft.com/office/drawing/2014/main" id="{42C9FA9C-BD3A-4F3D-9AB7-F962C7280AA4}"/>
                </a:ext>
              </a:extLst>
            </p:cNvPr>
            <p:cNvGrpSpPr/>
            <p:nvPr/>
          </p:nvGrpSpPr>
          <p:grpSpPr>
            <a:xfrm>
              <a:off x="2100816" y="1861679"/>
              <a:ext cx="43200" cy="43200"/>
              <a:chOff x="2113628" y="1903826"/>
              <a:chExt cx="24312" cy="24419"/>
            </a:xfrm>
          </p:grpSpPr>
          <p:sp>
            <p:nvSpPr>
              <p:cNvPr id="790" name="Freeform: Shape 789">
                <a:extLst>
                  <a:ext uri="{FF2B5EF4-FFF2-40B4-BE49-F238E27FC236}">
                    <a16:creationId xmlns:a16="http://schemas.microsoft.com/office/drawing/2014/main" id="{9E0129E3-4237-473D-82DA-90FFBEFDA603}"/>
                  </a:ext>
                </a:extLst>
              </p:cNvPr>
              <p:cNvSpPr/>
              <p:nvPr/>
            </p:nvSpPr>
            <p:spPr>
              <a:xfrm>
                <a:off x="2125784" y="1903826"/>
                <a:ext cx="12662" cy="24419"/>
              </a:xfrm>
              <a:custGeom>
                <a:avLst/>
                <a:gdLst>
                  <a:gd name="connsiteX0" fmla="*/ 62 w 12662"/>
                  <a:gd name="connsiteY0" fmla="*/ 18 h 24419"/>
                  <a:gd name="connsiteX1" fmla="*/ 62 w 12662"/>
                  <a:gd name="connsiteY1" fmla="*/ 24438 h 24419"/>
                </a:gdLst>
                <a:ahLst/>
                <a:cxnLst>
                  <a:cxn ang="0">
                    <a:pos x="connsiteX0" y="connsiteY0"/>
                  </a:cxn>
                  <a:cxn ang="0">
                    <a:pos x="connsiteX1" y="connsiteY1"/>
                  </a:cxn>
                </a:cxnLst>
                <a:rect l="l" t="t" r="r" b="b"/>
                <a:pathLst>
                  <a:path w="12662" h="24419">
                    <a:moveTo>
                      <a:pt x="62" y="18"/>
                    </a:moveTo>
                    <a:lnTo>
                      <a:pt x="62" y="244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1" name="Freeform: Shape 790">
                <a:extLst>
                  <a:ext uri="{FF2B5EF4-FFF2-40B4-BE49-F238E27FC236}">
                    <a16:creationId xmlns:a16="http://schemas.microsoft.com/office/drawing/2014/main" id="{F9F5D5C9-E47A-476B-86AF-11D237265B3B}"/>
                  </a:ext>
                </a:extLst>
              </p:cNvPr>
              <p:cNvSpPr/>
              <p:nvPr/>
            </p:nvSpPr>
            <p:spPr>
              <a:xfrm>
                <a:off x="2113628" y="1916036"/>
                <a:ext cx="24312" cy="12718"/>
              </a:xfrm>
              <a:custGeom>
                <a:avLst/>
                <a:gdLst>
                  <a:gd name="connsiteX0" fmla="*/ 24374 w 24312"/>
                  <a:gd name="connsiteY0" fmla="*/ 18 h 12718"/>
                  <a:gd name="connsiteX1" fmla="*/ 62 w 24312"/>
                  <a:gd name="connsiteY1" fmla="*/ 18 h 12718"/>
                </a:gdLst>
                <a:ahLst/>
                <a:cxnLst>
                  <a:cxn ang="0">
                    <a:pos x="connsiteX0" y="connsiteY0"/>
                  </a:cxn>
                  <a:cxn ang="0">
                    <a:pos x="connsiteX1" y="connsiteY1"/>
                  </a:cxn>
                </a:cxnLst>
                <a:rect l="l" t="t" r="r" b="b"/>
                <a:pathLst>
                  <a:path w="24312" h="12718">
                    <a:moveTo>
                      <a:pt x="24374" y="18"/>
                    </a:moveTo>
                    <a:lnTo>
                      <a:pt x="62" y="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7" name="Graphic 1323">
              <a:extLst>
                <a:ext uri="{FF2B5EF4-FFF2-40B4-BE49-F238E27FC236}">
                  <a16:creationId xmlns:a16="http://schemas.microsoft.com/office/drawing/2014/main" id="{51D501F7-63D7-4EDC-B387-F829CC6CA11E}"/>
                </a:ext>
              </a:extLst>
            </p:cNvPr>
            <p:cNvGrpSpPr/>
            <p:nvPr/>
          </p:nvGrpSpPr>
          <p:grpSpPr>
            <a:xfrm>
              <a:off x="1769561" y="1817560"/>
              <a:ext cx="43200" cy="43200"/>
              <a:chOff x="1782373" y="1856894"/>
              <a:chExt cx="24312" cy="24419"/>
            </a:xfrm>
          </p:grpSpPr>
          <p:sp>
            <p:nvSpPr>
              <p:cNvPr id="788" name="Freeform: Shape 787">
                <a:extLst>
                  <a:ext uri="{FF2B5EF4-FFF2-40B4-BE49-F238E27FC236}">
                    <a16:creationId xmlns:a16="http://schemas.microsoft.com/office/drawing/2014/main" id="{11B83FBA-69F3-4506-8227-CF7BD91D5CA3}"/>
                  </a:ext>
                </a:extLst>
              </p:cNvPr>
              <p:cNvSpPr/>
              <p:nvPr/>
            </p:nvSpPr>
            <p:spPr>
              <a:xfrm>
                <a:off x="1794529" y="1856894"/>
                <a:ext cx="12662" cy="24419"/>
              </a:xfrm>
              <a:custGeom>
                <a:avLst/>
                <a:gdLst>
                  <a:gd name="connsiteX0" fmla="*/ 36 w 12662"/>
                  <a:gd name="connsiteY0" fmla="*/ 14 h 24419"/>
                  <a:gd name="connsiteX1" fmla="*/ 36 w 12662"/>
                  <a:gd name="connsiteY1" fmla="*/ 24434 h 24419"/>
                </a:gdLst>
                <a:ahLst/>
                <a:cxnLst>
                  <a:cxn ang="0">
                    <a:pos x="connsiteX0" y="connsiteY0"/>
                  </a:cxn>
                  <a:cxn ang="0">
                    <a:pos x="connsiteX1" y="connsiteY1"/>
                  </a:cxn>
                </a:cxnLst>
                <a:rect l="l" t="t" r="r" b="b"/>
                <a:pathLst>
                  <a:path w="12662" h="24419">
                    <a:moveTo>
                      <a:pt x="36" y="14"/>
                    </a:moveTo>
                    <a:lnTo>
                      <a:pt x="36" y="244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9" name="Freeform: Shape 788">
                <a:extLst>
                  <a:ext uri="{FF2B5EF4-FFF2-40B4-BE49-F238E27FC236}">
                    <a16:creationId xmlns:a16="http://schemas.microsoft.com/office/drawing/2014/main" id="{1988BC08-8545-489F-BBC8-D0B25BF6B050}"/>
                  </a:ext>
                </a:extLst>
              </p:cNvPr>
              <p:cNvSpPr/>
              <p:nvPr/>
            </p:nvSpPr>
            <p:spPr>
              <a:xfrm>
                <a:off x="1782373" y="1869104"/>
                <a:ext cx="24312" cy="12718"/>
              </a:xfrm>
              <a:custGeom>
                <a:avLst/>
                <a:gdLst>
                  <a:gd name="connsiteX0" fmla="*/ 24348 w 24312"/>
                  <a:gd name="connsiteY0" fmla="*/ 14 h 12718"/>
                  <a:gd name="connsiteX1" fmla="*/ 36 w 24312"/>
                  <a:gd name="connsiteY1" fmla="*/ 14 h 12718"/>
                </a:gdLst>
                <a:ahLst/>
                <a:cxnLst>
                  <a:cxn ang="0">
                    <a:pos x="connsiteX0" y="connsiteY0"/>
                  </a:cxn>
                  <a:cxn ang="0">
                    <a:pos x="connsiteX1" y="connsiteY1"/>
                  </a:cxn>
                </a:cxnLst>
                <a:rect l="l" t="t" r="r" b="b"/>
                <a:pathLst>
                  <a:path w="24312" h="12718">
                    <a:moveTo>
                      <a:pt x="24348" y="14"/>
                    </a:moveTo>
                    <a:lnTo>
                      <a:pt x="36" y="1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8" name="Graphic 1323">
              <a:extLst>
                <a:ext uri="{FF2B5EF4-FFF2-40B4-BE49-F238E27FC236}">
                  <a16:creationId xmlns:a16="http://schemas.microsoft.com/office/drawing/2014/main" id="{3181013D-D7DD-415A-9D6D-FC44C1D4DDFB}"/>
                </a:ext>
              </a:extLst>
            </p:cNvPr>
            <p:cNvGrpSpPr/>
            <p:nvPr/>
          </p:nvGrpSpPr>
          <p:grpSpPr>
            <a:xfrm>
              <a:off x="1724862" y="1773322"/>
              <a:ext cx="43200" cy="43200"/>
              <a:chOff x="1737674" y="1809835"/>
              <a:chExt cx="24312" cy="24419"/>
            </a:xfrm>
          </p:grpSpPr>
          <p:sp>
            <p:nvSpPr>
              <p:cNvPr id="786" name="Freeform: Shape 785">
                <a:extLst>
                  <a:ext uri="{FF2B5EF4-FFF2-40B4-BE49-F238E27FC236}">
                    <a16:creationId xmlns:a16="http://schemas.microsoft.com/office/drawing/2014/main" id="{0189FD42-2E7B-4A36-A7F3-97BBB4B45535}"/>
                  </a:ext>
                </a:extLst>
              </p:cNvPr>
              <p:cNvSpPr/>
              <p:nvPr/>
            </p:nvSpPr>
            <p:spPr>
              <a:xfrm>
                <a:off x="1749830" y="1809835"/>
                <a:ext cx="12662" cy="24419"/>
              </a:xfrm>
              <a:custGeom>
                <a:avLst/>
                <a:gdLst>
                  <a:gd name="connsiteX0" fmla="*/ 32 w 12662"/>
                  <a:gd name="connsiteY0" fmla="*/ 11 h 24419"/>
                  <a:gd name="connsiteX1" fmla="*/ 32 w 12662"/>
                  <a:gd name="connsiteY1" fmla="*/ 24430 h 24419"/>
                </a:gdLst>
                <a:ahLst/>
                <a:cxnLst>
                  <a:cxn ang="0">
                    <a:pos x="connsiteX0" y="connsiteY0"/>
                  </a:cxn>
                  <a:cxn ang="0">
                    <a:pos x="connsiteX1" y="connsiteY1"/>
                  </a:cxn>
                </a:cxnLst>
                <a:rect l="l" t="t" r="r" b="b"/>
                <a:pathLst>
                  <a:path w="12662" h="24419">
                    <a:moveTo>
                      <a:pt x="32" y="11"/>
                    </a:moveTo>
                    <a:lnTo>
                      <a:pt x="32" y="244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7" name="Freeform: Shape 786">
                <a:extLst>
                  <a:ext uri="{FF2B5EF4-FFF2-40B4-BE49-F238E27FC236}">
                    <a16:creationId xmlns:a16="http://schemas.microsoft.com/office/drawing/2014/main" id="{C7F18B6A-7017-4C51-AB1E-3BCC836A259F}"/>
                  </a:ext>
                </a:extLst>
              </p:cNvPr>
              <p:cNvSpPr/>
              <p:nvPr/>
            </p:nvSpPr>
            <p:spPr>
              <a:xfrm>
                <a:off x="1737674" y="1822045"/>
                <a:ext cx="24312" cy="12718"/>
              </a:xfrm>
              <a:custGeom>
                <a:avLst/>
                <a:gdLst>
                  <a:gd name="connsiteX0" fmla="*/ 24345 w 24312"/>
                  <a:gd name="connsiteY0" fmla="*/ 11 h 12718"/>
                  <a:gd name="connsiteX1" fmla="*/ 32 w 24312"/>
                  <a:gd name="connsiteY1" fmla="*/ 11 h 12718"/>
                </a:gdLst>
                <a:ahLst/>
                <a:cxnLst>
                  <a:cxn ang="0">
                    <a:pos x="connsiteX0" y="connsiteY0"/>
                  </a:cxn>
                  <a:cxn ang="0">
                    <a:pos x="connsiteX1" y="connsiteY1"/>
                  </a:cxn>
                </a:cxnLst>
                <a:rect l="l" t="t" r="r" b="b"/>
                <a:pathLst>
                  <a:path w="24312" h="12718">
                    <a:moveTo>
                      <a:pt x="24345" y="11"/>
                    </a:moveTo>
                    <a:lnTo>
                      <a:pt x="32" y="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9" name="Graphic 1323">
              <a:extLst>
                <a:ext uri="{FF2B5EF4-FFF2-40B4-BE49-F238E27FC236}">
                  <a16:creationId xmlns:a16="http://schemas.microsoft.com/office/drawing/2014/main" id="{B9926BD9-9CDE-4C06-9260-FD54784310E9}"/>
                </a:ext>
              </a:extLst>
            </p:cNvPr>
            <p:cNvGrpSpPr/>
            <p:nvPr/>
          </p:nvGrpSpPr>
          <p:grpSpPr>
            <a:xfrm>
              <a:off x="1588485" y="1729322"/>
              <a:ext cx="43200" cy="43200"/>
              <a:chOff x="1601297" y="1763030"/>
              <a:chExt cx="24312" cy="24419"/>
            </a:xfrm>
          </p:grpSpPr>
          <p:sp>
            <p:nvSpPr>
              <p:cNvPr id="784" name="Freeform: Shape 783">
                <a:extLst>
                  <a:ext uri="{FF2B5EF4-FFF2-40B4-BE49-F238E27FC236}">
                    <a16:creationId xmlns:a16="http://schemas.microsoft.com/office/drawing/2014/main" id="{0650E16D-BCBA-44E4-8FB6-79767EF42D23}"/>
                  </a:ext>
                </a:extLst>
              </p:cNvPr>
              <p:cNvSpPr/>
              <p:nvPr/>
            </p:nvSpPr>
            <p:spPr>
              <a:xfrm>
                <a:off x="1613453" y="1763030"/>
                <a:ext cx="12662" cy="24419"/>
              </a:xfrm>
              <a:custGeom>
                <a:avLst/>
                <a:gdLst>
                  <a:gd name="connsiteX0" fmla="*/ 22 w 12662"/>
                  <a:gd name="connsiteY0" fmla="*/ 7 h 24419"/>
                  <a:gd name="connsiteX1" fmla="*/ 22 w 12662"/>
                  <a:gd name="connsiteY1" fmla="*/ 24427 h 24419"/>
                </a:gdLst>
                <a:ahLst/>
                <a:cxnLst>
                  <a:cxn ang="0">
                    <a:pos x="connsiteX0" y="connsiteY0"/>
                  </a:cxn>
                  <a:cxn ang="0">
                    <a:pos x="connsiteX1" y="connsiteY1"/>
                  </a:cxn>
                </a:cxnLst>
                <a:rect l="l" t="t" r="r" b="b"/>
                <a:pathLst>
                  <a:path w="12662" h="24419">
                    <a:moveTo>
                      <a:pt x="22" y="7"/>
                    </a:moveTo>
                    <a:lnTo>
                      <a:pt x="22" y="244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5" name="Freeform: Shape 784">
                <a:extLst>
                  <a:ext uri="{FF2B5EF4-FFF2-40B4-BE49-F238E27FC236}">
                    <a16:creationId xmlns:a16="http://schemas.microsoft.com/office/drawing/2014/main" id="{E3C62D53-B8FC-40F5-AE90-A28A1D6B84A7}"/>
                  </a:ext>
                </a:extLst>
              </p:cNvPr>
              <p:cNvSpPr/>
              <p:nvPr/>
            </p:nvSpPr>
            <p:spPr>
              <a:xfrm>
                <a:off x="1601297" y="1775240"/>
                <a:ext cx="24312" cy="12718"/>
              </a:xfrm>
              <a:custGeom>
                <a:avLst/>
                <a:gdLst>
                  <a:gd name="connsiteX0" fmla="*/ 24334 w 24312"/>
                  <a:gd name="connsiteY0" fmla="*/ 7 h 12718"/>
                  <a:gd name="connsiteX1" fmla="*/ 22 w 24312"/>
                  <a:gd name="connsiteY1" fmla="*/ 7 h 12718"/>
                </a:gdLst>
                <a:ahLst/>
                <a:cxnLst>
                  <a:cxn ang="0">
                    <a:pos x="connsiteX0" y="connsiteY0"/>
                  </a:cxn>
                  <a:cxn ang="0">
                    <a:pos x="connsiteX1" y="connsiteY1"/>
                  </a:cxn>
                </a:cxnLst>
                <a:rect l="l" t="t" r="r" b="b"/>
                <a:pathLst>
                  <a:path w="24312" h="12718">
                    <a:moveTo>
                      <a:pt x="24334" y="7"/>
                    </a:moveTo>
                    <a:lnTo>
                      <a:pt x="22" y="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80" name="Graphic 1323">
              <a:extLst>
                <a:ext uri="{FF2B5EF4-FFF2-40B4-BE49-F238E27FC236}">
                  <a16:creationId xmlns:a16="http://schemas.microsoft.com/office/drawing/2014/main" id="{9C97E70D-EBFA-4AEC-B084-5B06B7513D2F}"/>
                </a:ext>
              </a:extLst>
            </p:cNvPr>
            <p:cNvGrpSpPr/>
            <p:nvPr/>
          </p:nvGrpSpPr>
          <p:grpSpPr>
            <a:xfrm>
              <a:off x="1573416" y="1681019"/>
              <a:ext cx="43200" cy="43200"/>
              <a:chOff x="1586228" y="1711647"/>
              <a:chExt cx="24312" cy="24419"/>
            </a:xfrm>
          </p:grpSpPr>
          <p:sp>
            <p:nvSpPr>
              <p:cNvPr id="782" name="Freeform: Shape 781">
                <a:extLst>
                  <a:ext uri="{FF2B5EF4-FFF2-40B4-BE49-F238E27FC236}">
                    <a16:creationId xmlns:a16="http://schemas.microsoft.com/office/drawing/2014/main" id="{B6017622-0B9A-413F-ADE5-4BCCA7F22408}"/>
                  </a:ext>
                </a:extLst>
              </p:cNvPr>
              <p:cNvSpPr/>
              <p:nvPr/>
            </p:nvSpPr>
            <p:spPr>
              <a:xfrm>
                <a:off x="1598384" y="1711647"/>
                <a:ext cx="12662" cy="24419"/>
              </a:xfrm>
              <a:custGeom>
                <a:avLst/>
                <a:gdLst>
                  <a:gd name="connsiteX0" fmla="*/ 20 w 12662"/>
                  <a:gd name="connsiteY0" fmla="*/ 3 h 24419"/>
                  <a:gd name="connsiteX1" fmla="*/ 20 w 12662"/>
                  <a:gd name="connsiteY1" fmla="*/ 24423 h 24419"/>
                </a:gdLst>
                <a:ahLst/>
                <a:cxnLst>
                  <a:cxn ang="0">
                    <a:pos x="connsiteX0" y="connsiteY0"/>
                  </a:cxn>
                  <a:cxn ang="0">
                    <a:pos x="connsiteX1" y="connsiteY1"/>
                  </a:cxn>
                </a:cxnLst>
                <a:rect l="l" t="t" r="r" b="b"/>
                <a:pathLst>
                  <a:path w="12662" h="24419">
                    <a:moveTo>
                      <a:pt x="20" y="3"/>
                    </a:moveTo>
                    <a:lnTo>
                      <a:pt x="20" y="244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3" name="Freeform: Shape 782">
                <a:extLst>
                  <a:ext uri="{FF2B5EF4-FFF2-40B4-BE49-F238E27FC236}">
                    <a16:creationId xmlns:a16="http://schemas.microsoft.com/office/drawing/2014/main" id="{4456884F-AD83-44B6-AD9D-BFB287FFDB77}"/>
                  </a:ext>
                </a:extLst>
              </p:cNvPr>
              <p:cNvSpPr/>
              <p:nvPr/>
            </p:nvSpPr>
            <p:spPr>
              <a:xfrm>
                <a:off x="1586228" y="1723857"/>
                <a:ext cx="24312" cy="12718"/>
              </a:xfrm>
              <a:custGeom>
                <a:avLst/>
                <a:gdLst>
                  <a:gd name="connsiteX0" fmla="*/ 24333 w 24312"/>
                  <a:gd name="connsiteY0" fmla="*/ 3 h 12718"/>
                  <a:gd name="connsiteX1" fmla="*/ 20 w 24312"/>
                  <a:gd name="connsiteY1" fmla="*/ 3 h 12718"/>
                </a:gdLst>
                <a:ahLst/>
                <a:cxnLst>
                  <a:cxn ang="0">
                    <a:pos x="connsiteX0" y="connsiteY0"/>
                  </a:cxn>
                  <a:cxn ang="0">
                    <a:pos x="connsiteX1" y="connsiteY1"/>
                  </a:cxn>
                </a:cxnLst>
                <a:rect l="l" t="t" r="r" b="b"/>
                <a:pathLst>
                  <a:path w="24312" h="12718">
                    <a:moveTo>
                      <a:pt x="24333" y="3"/>
                    </a:moveTo>
                    <a:lnTo>
                      <a:pt x="20" y="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781" name="Freeform: Shape 780">
              <a:extLst>
                <a:ext uri="{FF2B5EF4-FFF2-40B4-BE49-F238E27FC236}">
                  <a16:creationId xmlns:a16="http://schemas.microsoft.com/office/drawing/2014/main" id="{E47804AA-EC7A-4FCF-A8BC-D857B2034D37}"/>
                </a:ext>
              </a:extLst>
            </p:cNvPr>
            <p:cNvSpPr/>
            <p:nvPr/>
          </p:nvSpPr>
          <p:spPr>
            <a:xfrm>
              <a:off x="1323867" y="1663600"/>
              <a:ext cx="3087815" cy="1251944"/>
            </a:xfrm>
            <a:custGeom>
              <a:avLst/>
              <a:gdLst>
                <a:gd name="connsiteX0" fmla="*/ 3230368 w 3230367"/>
                <a:gd name="connsiteY0" fmla="*/ 1331772 h 1331771"/>
                <a:gd name="connsiteX1" fmla="*/ 3031185 w 3230367"/>
                <a:gd name="connsiteY1" fmla="*/ 1331772 h 1331771"/>
                <a:gd name="connsiteX2" fmla="*/ 3031185 w 3230367"/>
                <a:gd name="connsiteY2" fmla="*/ 1284204 h 1331771"/>
                <a:gd name="connsiteX3" fmla="*/ 2419325 w 3230367"/>
                <a:gd name="connsiteY3" fmla="*/ 1284204 h 1331771"/>
                <a:gd name="connsiteX4" fmla="*/ 2419325 w 3230367"/>
                <a:gd name="connsiteY4" fmla="*/ 1186270 h 1331771"/>
                <a:gd name="connsiteX5" fmla="*/ 2411601 w 3230367"/>
                <a:gd name="connsiteY5" fmla="*/ 1186270 h 1331771"/>
                <a:gd name="connsiteX6" fmla="*/ 2411601 w 3230367"/>
                <a:gd name="connsiteY6" fmla="*/ 1139084 h 1331771"/>
                <a:gd name="connsiteX7" fmla="*/ 2352467 w 3230367"/>
                <a:gd name="connsiteY7" fmla="*/ 1139084 h 1331771"/>
                <a:gd name="connsiteX8" fmla="*/ 2352467 w 3230367"/>
                <a:gd name="connsiteY8" fmla="*/ 1092661 h 1331771"/>
                <a:gd name="connsiteX9" fmla="*/ 2337145 w 3230367"/>
                <a:gd name="connsiteY9" fmla="*/ 1092661 h 1331771"/>
                <a:gd name="connsiteX10" fmla="*/ 2337145 w 3230367"/>
                <a:gd name="connsiteY10" fmla="*/ 1045729 h 1331771"/>
                <a:gd name="connsiteX11" fmla="*/ 2284975 w 3230367"/>
                <a:gd name="connsiteY11" fmla="*/ 1045729 h 1331771"/>
                <a:gd name="connsiteX12" fmla="*/ 2284975 w 3230367"/>
                <a:gd name="connsiteY12" fmla="*/ 997907 h 1331771"/>
                <a:gd name="connsiteX13" fmla="*/ 1657920 w 3230367"/>
                <a:gd name="connsiteY13" fmla="*/ 997907 h 1331771"/>
                <a:gd name="connsiteX14" fmla="*/ 1657920 w 3230367"/>
                <a:gd name="connsiteY14" fmla="*/ 951738 h 1331771"/>
                <a:gd name="connsiteX15" fmla="*/ 1544970 w 3230367"/>
                <a:gd name="connsiteY15" fmla="*/ 951738 h 1331771"/>
                <a:gd name="connsiteX16" fmla="*/ 1544970 w 3230367"/>
                <a:gd name="connsiteY16" fmla="*/ 904933 h 1331771"/>
                <a:gd name="connsiteX17" fmla="*/ 1530408 w 3230367"/>
                <a:gd name="connsiteY17" fmla="*/ 904933 h 1331771"/>
                <a:gd name="connsiteX18" fmla="*/ 1530408 w 3230367"/>
                <a:gd name="connsiteY18" fmla="*/ 857747 h 1331771"/>
                <a:gd name="connsiteX19" fmla="*/ 1455951 w 3230367"/>
                <a:gd name="connsiteY19" fmla="*/ 857747 h 1331771"/>
                <a:gd name="connsiteX20" fmla="*/ 1455951 w 3230367"/>
                <a:gd name="connsiteY20" fmla="*/ 807254 h 1331771"/>
                <a:gd name="connsiteX21" fmla="*/ 1446834 w 3230367"/>
                <a:gd name="connsiteY21" fmla="*/ 807254 h 1331771"/>
                <a:gd name="connsiteX22" fmla="*/ 1446834 w 3230367"/>
                <a:gd name="connsiteY22" fmla="*/ 760068 h 1331771"/>
                <a:gd name="connsiteX23" fmla="*/ 1176107 w 3230367"/>
                <a:gd name="connsiteY23" fmla="*/ 760068 h 1331771"/>
                <a:gd name="connsiteX24" fmla="*/ 1176107 w 3230367"/>
                <a:gd name="connsiteY24" fmla="*/ 713009 h 1331771"/>
                <a:gd name="connsiteX25" fmla="*/ 1130141 w 3230367"/>
                <a:gd name="connsiteY25" fmla="*/ 713009 h 1331771"/>
                <a:gd name="connsiteX26" fmla="*/ 1130141 w 3230367"/>
                <a:gd name="connsiteY26" fmla="*/ 665822 h 1331771"/>
                <a:gd name="connsiteX27" fmla="*/ 1023902 w 3230367"/>
                <a:gd name="connsiteY27" fmla="*/ 665822 h 1331771"/>
                <a:gd name="connsiteX28" fmla="*/ 1023902 w 3230367"/>
                <a:gd name="connsiteY28" fmla="*/ 619654 h 1331771"/>
                <a:gd name="connsiteX29" fmla="*/ 1002628 w 3230367"/>
                <a:gd name="connsiteY29" fmla="*/ 619654 h 1331771"/>
                <a:gd name="connsiteX30" fmla="*/ 1002628 w 3230367"/>
                <a:gd name="connsiteY30" fmla="*/ 579463 h 1331771"/>
                <a:gd name="connsiteX31" fmla="*/ 994904 w 3230367"/>
                <a:gd name="connsiteY31" fmla="*/ 579463 h 1331771"/>
                <a:gd name="connsiteX32" fmla="*/ 994904 w 3230367"/>
                <a:gd name="connsiteY32" fmla="*/ 525917 h 1331771"/>
                <a:gd name="connsiteX33" fmla="*/ 972618 w 3230367"/>
                <a:gd name="connsiteY33" fmla="*/ 525917 h 1331771"/>
                <a:gd name="connsiteX34" fmla="*/ 972618 w 3230367"/>
                <a:gd name="connsiteY34" fmla="*/ 478731 h 1331771"/>
                <a:gd name="connsiteX35" fmla="*/ 942354 w 3230367"/>
                <a:gd name="connsiteY35" fmla="*/ 478731 h 1331771"/>
                <a:gd name="connsiteX36" fmla="*/ 942354 w 3230367"/>
                <a:gd name="connsiteY36" fmla="*/ 426966 h 1331771"/>
                <a:gd name="connsiteX37" fmla="*/ 866378 w 3230367"/>
                <a:gd name="connsiteY37" fmla="*/ 426966 h 1331771"/>
                <a:gd name="connsiteX38" fmla="*/ 866378 w 3230367"/>
                <a:gd name="connsiteY38" fmla="*/ 380415 h 1331771"/>
                <a:gd name="connsiteX39" fmla="*/ 858907 w 3230367"/>
                <a:gd name="connsiteY39" fmla="*/ 380415 h 1331771"/>
                <a:gd name="connsiteX40" fmla="*/ 858907 w 3230367"/>
                <a:gd name="connsiteY40" fmla="*/ 332975 h 1331771"/>
                <a:gd name="connsiteX41" fmla="*/ 835988 w 3230367"/>
                <a:gd name="connsiteY41" fmla="*/ 332975 h 1331771"/>
                <a:gd name="connsiteX42" fmla="*/ 835988 w 3230367"/>
                <a:gd name="connsiteY42" fmla="*/ 286424 h 1331771"/>
                <a:gd name="connsiteX43" fmla="*/ 813955 w 3230367"/>
                <a:gd name="connsiteY43" fmla="*/ 286424 h 1331771"/>
                <a:gd name="connsiteX44" fmla="*/ 813955 w 3230367"/>
                <a:gd name="connsiteY44" fmla="*/ 239747 h 1331771"/>
                <a:gd name="connsiteX45" fmla="*/ 798507 w 3230367"/>
                <a:gd name="connsiteY45" fmla="*/ 239747 h 1331771"/>
                <a:gd name="connsiteX46" fmla="*/ 798507 w 3230367"/>
                <a:gd name="connsiteY46" fmla="*/ 192815 h 1331771"/>
                <a:gd name="connsiteX47" fmla="*/ 467378 w 3230367"/>
                <a:gd name="connsiteY47" fmla="*/ 192815 h 1331771"/>
                <a:gd name="connsiteX48" fmla="*/ 467378 w 3230367"/>
                <a:gd name="connsiteY48" fmla="*/ 145756 h 1331771"/>
                <a:gd name="connsiteX49" fmla="*/ 422679 w 3230367"/>
                <a:gd name="connsiteY49" fmla="*/ 145756 h 1331771"/>
                <a:gd name="connsiteX50" fmla="*/ 422679 w 3230367"/>
                <a:gd name="connsiteY50" fmla="*/ 98951 h 1331771"/>
                <a:gd name="connsiteX51" fmla="*/ 286302 w 3230367"/>
                <a:gd name="connsiteY51" fmla="*/ 98951 h 1331771"/>
                <a:gd name="connsiteX52" fmla="*/ 286302 w 3230367"/>
                <a:gd name="connsiteY52" fmla="*/ 47568 h 1331771"/>
                <a:gd name="connsiteX53" fmla="*/ 271234 w 3230367"/>
                <a:gd name="connsiteY53" fmla="*/ 47568 h 1331771"/>
                <a:gd name="connsiteX54" fmla="*/ 271234 w 3230367"/>
                <a:gd name="connsiteY54" fmla="*/ 0 h 1331771"/>
                <a:gd name="connsiteX55" fmla="*/ 0 w 3230367"/>
                <a:gd name="connsiteY55" fmla="*/ 0 h 1331771"/>
                <a:gd name="connsiteX0" fmla="*/ 3230368 w 3230368"/>
                <a:gd name="connsiteY0" fmla="*/ 1331772 h 1331772"/>
                <a:gd name="connsiteX1" fmla="*/ 3138596 w 3230368"/>
                <a:gd name="connsiteY1" fmla="*/ 1330822 h 1331772"/>
                <a:gd name="connsiteX2" fmla="*/ 3031185 w 3230368"/>
                <a:gd name="connsiteY2" fmla="*/ 1331772 h 1331772"/>
                <a:gd name="connsiteX3" fmla="*/ 3031185 w 3230368"/>
                <a:gd name="connsiteY3" fmla="*/ 1284204 h 1331772"/>
                <a:gd name="connsiteX4" fmla="*/ 2419325 w 3230368"/>
                <a:gd name="connsiteY4" fmla="*/ 1284204 h 1331772"/>
                <a:gd name="connsiteX5" fmla="*/ 2419325 w 3230368"/>
                <a:gd name="connsiteY5" fmla="*/ 1186270 h 1331772"/>
                <a:gd name="connsiteX6" fmla="*/ 2411601 w 3230368"/>
                <a:gd name="connsiteY6" fmla="*/ 1186270 h 1331772"/>
                <a:gd name="connsiteX7" fmla="*/ 2411601 w 3230368"/>
                <a:gd name="connsiteY7" fmla="*/ 1139084 h 1331772"/>
                <a:gd name="connsiteX8" fmla="*/ 2352467 w 3230368"/>
                <a:gd name="connsiteY8" fmla="*/ 1139084 h 1331772"/>
                <a:gd name="connsiteX9" fmla="*/ 2352467 w 3230368"/>
                <a:gd name="connsiteY9" fmla="*/ 1092661 h 1331772"/>
                <a:gd name="connsiteX10" fmla="*/ 2337145 w 3230368"/>
                <a:gd name="connsiteY10" fmla="*/ 1092661 h 1331772"/>
                <a:gd name="connsiteX11" fmla="*/ 2337145 w 3230368"/>
                <a:gd name="connsiteY11" fmla="*/ 1045729 h 1331772"/>
                <a:gd name="connsiteX12" fmla="*/ 2284975 w 3230368"/>
                <a:gd name="connsiteY12" fmla="*/ 1045729 h 1331772"/>
                <a:gd name="connsiteX13" fmla="*/ 2284975 w 3230368"/>
                <a:gd name="connsiteY13" fmla="*/ 997907 h 1331772"/>
                <a:gd name="connsiteX14" fmla="*/ 1657920 w 3230368"/>
                <a:gd name="connsiteY14" fmla="*/ 997907 h 1331772"/>
                <a:gd name="connsiteX15" fmla="*/ 1657920 w 3230368"/>
                <a:gd name="connsiteY15" fmla="*/ 951738 h 1331772"/>
                <a:gd name="connsiteX16" fmla="*/ 1544970 w 3230368"/>
                <a:gd name="connsiteY16" fmla="*/ 951738 h 1331772"/>
                <a:gd name="connsiteX17" fmla="*/ 1544970 w 3230368"/>
                <a:gd name="connsiteY17" fmla="*/ 904933 h 1331772"/>
                <a:gd name="connsiteX18" fmla="*/ 1530408 w 3230368"/>
                <a:gd name="connsiteY18" fmla="*/ 904933 h 1331772"/>
                <a:gd name="connsiteX19" fmla="*/ 1530408 w 3230368"/>
                <a:gd name="connsiteY19" fmla="*/ 857747 h 1331772"/>
                <a:gd name="connsiteX20" fmla="*/ 1455951 w 3230368"/>
                <a:gd name="connsiteY20" fmla="*/ 857747 h 1331772"/>
                <a:gd name="connsiteX21" fmla="*/ 1455951 w 3230368"/>
                <a:gd name="connsiteY21" fmla="*/ 807254 h 1331772"/>
                <a:gd name="connsiteX22" fmla="*/ 1446834 w 3230368"/>
                <a:gd name="connsiteY22" fmla="*/ 807254 h 1331772"/>
                <a:gd name="connsiteX23" fmla="*/ 1446834 w 3230368"/>
                <a:gd name="connsiteY23" fmla="*/ 760068 h 1331772"/>
                <a:gd name="connsiteX24" fmla="*/ 1176107 w 3230368"/>
                <a:gd name="connsiteY24" fmla="*/ 760068 h 1331772"/>
                <a:gd name="connsiteX25" fmla="*/ 1176107 w 3230368"/>
                <a:gd name="connsiteY25" fmla="*/ 713009 h 1331772"/>
                <a:gd name="connsiteX26" fmla="*/ 1130141 w 3230368"/>
                <a:gd name="connsiteY26" fmla="*/ 713009 h 1331772"/>
                <a:gd name="connsiteX27" fmla="*/ 1130141 w 3230368"/>
                <a:gd name="connsiteY27" fmla="*/ 665822 h 1331772"/>
                <a:gd name="connsiteX28" fmla="*/ 1023902 w 3230368"/>
                <a:gd name="connsiteY28" fmla="*/ 665822 h 1331772"/>
                <a:gd name="connsiteX29" fmla="*/ 1023902 w 3230368"/>
                <a:gd name="connsiteY29" fmla="*/ 619654 h 1331772"/>
                <a:gd name="connsiteX30" fmla="*/ 1002628 w 3230368"/>
                <a:gd name="connsiteY30" fmla="*/ 619654 h 1331772"/>
                <a:gd name="connsiteX31" fmla="*/ 1002628 w 3230368"/>
                <a:gd name="connsiteY31" fmla="*/ 579463 h 1331772"/>
                <a:gd name="connsiteX32" fmla="*/ 994904 w 3230368"/>
                <a:gd name="connsiteY32" fmla="*/ 579463 h 1331772"/>
                <a:gd name="connsiteX33" fmla="*/ 994904 w 3230368"/>
                <a:gd name="connsiteY33" fmla="*/ 525917 h 1331772"/>
                <a:gd name="connsiteX34" fmla="*/ 972618 w 3230368"/>
                <a:gd name="connsiteY34" fmla="*/ 525917 h 1331772"/>
                <a:gd name="connsiteX35" fmla="*/ 972618 w 3230368"/>
                <a:gd name="connsiteY35" fmla="*/ 478731 h 1331772"/>
                <a:gd name="connsiteX36" fmla="*/ 942354 w 3230368"/>
                <a:gd name="connsiteY36" fmla="*/ 478731 h 1331772"/>
                <a:gd name="connsiteX37" fmla="*/ 942354 w 3230368"/>
                <a:gd name="connsiteY37" fmla="*/ 426966 h 1331772"/>
                <a:gd name="connsiteX38" fmla="*/ 866378 w 3230368"/>
                <a:gd name="connsiteY38" fmla="*/ 426966 h 1331772"/>
                <a:gd name="connsiteX39" fmla="*/ 866378 w 3230368"/>
                <a:gd name="connsiteY39" fmla="*/ 380415 h 1331772"/>
                <a:gd name="connsiteX40" fmla="*/ 858907 w 3230368"/>
                <a:gd name="connsiteY40" fmla="*/ 380415 h 1331772"/>
                <a:gd name="connsiteX41" fmla="*/ 858907 w 3230368"/>
                <a:gd name="connsiteY41" fmla="*/ 332975 h 1331772"/>
                <a:gd name="connsiteX42" fmla="*/ 835988 w 3230368"/>
                <a:gd name="connsiteY42" fmla="*/ 332975 h 1331772"/>
                <a:gd name="connsiteX43" fmla="*/ 835988 w 3230368"/>
                <a:gd name="connsiteY43" fmla="*/ 286424 h 1331772"/>
                <a:gd name="connsiteX44" fmla="*/ 813955 w 3230368"/>
                <a:gd name="connsiteY44" fmla="*/ 286424 h 1331772"/>
                <a:gd name="connsiteX45" fmla="*/ 813955 w 3230368"/>
                <a:gd name="connsiteY45" fmla="*/ 239747 h 1331772"/>
                <a:gd name="connsiteX46" fmla="*/ 798507 w 3230368"/>
                <a:gd name="connsiteY46" fmla="*/ 239747 h 1331772"/>
                <a:gd name="connsiteX47" fmla="*/ 798507 w 3230368"/>
                <a:gd name="connsiteY47" fmla="*/ 192815 h 1331772"/>
                <a:gd name="connsiteX48" fmla="*/ 467378 w 3230368"/>
                <a:gd name="connsiteY48" fmla="*/ 192815 h 1331772"/>
                <a:gd name="connsiteX49" fmla="*/ 467378 w 3230368"/>
                <a:gd name="connsiteY49" fmla="*/ 145756 h 1331772"/>
                <a:gd name="connsiteX50" fmla="*/ 422679 w 3230368"/>
                <a:gd name="connsiteY50" fmla="*/ 145756 h 1331772"/>
                <a:gd name="connsiteX51" fmla="*/ 422679 w 3230368"/>
                <a:gd name="connsiteY51" fmla="*/ 98951 h 1331772"/>
                <a:gd name="connsiteX52" fmla="*/ 286302 w 3230368"/>
                <a:gd name="connsiteY52" fmla="*/ 98951 h 1331772"/>
                <a:gd name="connsiteX53" fmla="*/ 286302 w 3230368"/>
                <a:gd name="connsiteY53" fmla="*/ 47568 h 1331772"/>
                <a:gd name="connsiteX54" fmla="*/ 271234 w 3230368"/>
                <a:gd name="connsiteY54" fmla="*/ 47568 h 1331772"/>
                <a:gd name="connsiteX55" fmla="*/ 271234 w 3230368"/>
                <a:gd name="connsiteY55" fmla="*/ 0 h 1331772"/>
                <a:gd name="connsiteX56" fmla="*/ 0 w 3230368"/>
                <a:gd name="connsiteY56" fmla="*/ 0 h 1331772"/>
                <a:gd name="connsiteX0" fmla="*/ 3138596 w 3138596"/>
                <a:gd name="connsiteY0" fmla="*/ 1330822 h 1331772"/>
                <a:gd name="connsiteX1" fmla="*/ 3031185 w 3138596"/>
                <a:gd name="connsiteY1" fmla="*/ 1331772 h 1331772"/>
                <a:gd name="connsiteX2" fmla="*/ 3031185 w 3138596"/>
                <a:gd name="connsiteY2" fmla="*/ 1284204 h 1331772"/>
                <a:gd name="connsiteX3" fmla="*/ 2419325 w 3138596"/>
                <a:gd name="connsiteY3" fmla="*/ 1284204 h 1331772"/>
                <a:gd name="connsiteX4" fmla="*/ 2419325 w 3138596"/>
                <a:gd name="connsiteY4" fmla="*/ 1186270 h 1331772"/>
                <a:gd name="connsiteX5" fmla="*/ 2411601 w 3138596"/>
                <a:gd name="connsiteY5" fmla="*/ 1186270 h 1331772"/>
                <a:gd name="connsiteX6" fmla="*/ 2411601 w 3138596"/>
                <a:gd name="connsiteY6" fmla="*/ 1139084 h 1331772"/>
                <a:gd name="connsiteX7" fmla="*/ 2352467 w 3138596"/>
                <a:gd name="connsiteY7" fmla="*/ 1139084 h 1331772"/>
                <a:gd name="connsiteX8" fmla="*/ 2352467 w 3138596"/>
                <a:gd name="connsiteY8" fmla="*/ 1092661 h 1331772"/>
                <a:gd name="connsiteX9" fmla="*/ 2337145 w 3138596"/>
                <a:gd name="connsiteY9" fmla="*/ 1092661 h 1331772"/>
                <a:gd name="connsiteX10" fmla="*/ 2337145 w 3138596"/>
                <a:gd name="connsiteY10" fmla="*/ 1045729 h 1331772"/>
                <a:gd name="connsiteX11" fmla="*/ 2284975 w 3138596"/>
                <a:gd name="connsiteY11" fmla="*/ 1045729 h 1331772"/>
                <a:gd name="connsiteX12" fmla="*/ 2284975 w 3138596"/>
                <a:gd name="connsiteY12" fmla="*/ 997907 h 1331772"/>
                <a:gd name="connsiteX13" fmla="*/ 1657920 w 3138596"/>
                <a:gd name="connsiteY13" fmla="*/ 997907 h 1331772"/>
                <a:gd name="connsiteX14" fmla="*/ 1657920 w 3138596"/>
                <a:gd name="connsiteY14" fmla="*/ 951738 h 1331772"/>
                <a:gd name="connsiteX15" fmla="*/ 1544970 w 3138596"/>
                <a:gd name="connsiteY15" fmla="*/ 951738 h 1331772"/>
                <a:gd name="connsiteX16" fmla="*/ 1544970 w 3138596"/>
                <a:gd name="connsiteY16" fmla="*/ 904933 h 1331772"/>
                <a:gd name="connsiteX17" fmla="*/ 1530408 w 3138596"/>
                <a:gd name="connsiteY17" fmla="*/ 904933 h 1331772"/>
                <a:gd name="connsiteX18" fmla="*/ 1530408 w 3138596"/>
                <a:gd name="connsiteY18" fmla="*/ 857747 h 1331772"/>
                <a:gd name="connsiteX19" fmla="*/ 1455951 w 3138596"/>
                <a:gd name="connsiteY19" fmla="*/ 857747 h 1331772"/>
                <a:gd name="connsiteX20" fmla="*/ 1455951 w 3138596"/>
                <a:gd name="connsiteY20" fmla="*/ 807254 h 1331772"/>
                <a:gd name="connsiteX21" fmla="*/ 1446834 w 3138596"/>
                <a:gd name="connsiteY21" fmla="*/ 807254 h 1331772"/>
                <a:gd name="connsiteX22" fmla="*/ 1446834 w 3138596"/>
                <a:gd name="connsiteY22" fmla="*/ 760068 h 1331772"/>
                <a:gd name="connsiteX23" fmla="*/ 1176107 w 3138596"/>
                <a:gd name="connsiteY23" fmla="*/ 760068 h 1331772"/>
                <a:gd name="connsiteX24" fmla="*/ 1176107 w 3138596"/>
                <a:gd name="connsiteY24" fmla="*/ 713009 h 1331772"/>
                <a:gd name="connsiteX25" fmla="*/ 1130141 w 3138596"/>
                <a:gd name="connsiteY25" fmla="*/ 713009 h 1331772"/>
                <a:gd name="connsiteX26" fmla="*/ 1130141 w 3138596"/>
                <a:gd name="connsiteY26" fmla="*/ 665822 h 1331772"/>
                <a:gd name="connsiteX27" fmla="*/ 1023902 w 3138596"/>
                <a:gd name="connsiteY27" fmla="*/ 665822 h 1331772"/>
                <a:gd name="connsiteX28" fmla="*/ 1023902 w 3138596"/>
                <a:gd name="connsiteY28" fmla="*/ 619654 h 1331772"/>
                <a:gd name="connsiteX29" fmla="*/ 1002628 w 3138596"/>
                <a:gd name="connsiteY29" fmla="*/ 619654 h 1331772"/>
                <a:gd name="connsiteX30" fmla="*/ 1002628 w 3138596"/>
                <a:gd name="connsiteY30" fmla="*/ 579463 h 1331772"/>
                <a:gd name="connsiteX31" fmla="*/ 994904 w 3138596"/>
                <a:gd name="connsiteY31" fmla="*/ 579463 h 1331772"/>
                <a:gd name="connsiteX32" fmla="*/ 994904 w 3138596"/>
                <a:gd name="connsiteY32" fmla="*/ 525917 h 1331772"/>
                <a:gd name="connsiteX33" fmla="*/ 972618 w 3138596"/>
                <a:gd name="connsiteY33" fmla="*/ 525917 h 1331772"/>
                <a:gd name="connsiteX34" fmla="*/ 972618 w 3138596"/>
                <a:gd name="connsiteY34" fmla="*/ 478731 h 1331772"/>
                <a:gd name="connsiteX35" fmla="*/ 942354 w 3138596"/>
                <a:gd name="connsiteY35" fmla="*/ 478731 h 1331772"/>
                <a:gd name="connsiteX36" fmla="*/ 942354 w 3138596"/>
                <a:gd name="connsiteY36" fmla="*/ 426966 h 1331772"/>
                <a:gd name="connsiteX37" fmla="*/ 866378 w 3138596"/>
                <a:gd name="connsiteY37" fmla="*/ 426966 h 1331772"/>
                <a:gd name="connsiteX38" fmla="*/ 866378 w 3138596"/>
                <a:gd name="connsiteY38" fmla="*/ 380415 h 1331772"/>
                <a:gd name="connsiteX39" fmla="*/ 858907 w 3138596"/>
                <a:gd name="connsiteY39" fmla="*/ 380415 h 1331772"/>
                <a:gd name="connsiteX40" fmla="*/ 858907 w 3138596"/>
                <a:gd name="connsiteY40" fmla="*/ 332975 h 1331772"/>
                <a:gd name="connsiteX41" fmla="*/ 835988 w 3138596"/>
                <a:gd name="connsiteY41" fmla="*/ 332975 h 1331772"/>
                <a:gd name="connsiteX42" fmla="*/ 835988 w 3138596"/>
                <a:gd name="connsiteY42" fmla="*/ 286424 h 1331772"/>
                <a:gd name="connsiteX43" fmla="*/ 813955 w 3138596"/>
                <a:gd name="connsiteY43" fmla="*/ 286424 h 1331772"/>
                <a:gd name="connsiteX44" fmla="*/ 813955 w 3138596"/>
                <a:gd name="connsiteY44" fmla="*/ 239747 h 1331772"/>
                <a:gd name="connsiteX45" fmla="*/ 798507 w 3138596"/>
                <a:gd name="connsiteY45" fmla="*/ 239747 h 1331772"/>
                <a:gd name="connsiteX46" fmla="*/ 798507 w 3138596"/>
                <a:gd name="connsiteY46" fmla="*/ 192815 h 1331772"/>
                <a:gd name="connsiteX47" fmla="*/ 467378 w 3138596"/>
                <a:gd name="connsiteY47" fmla="*/ 192815 h 1331772"/>
                <a:gd name="connsiteX48" fmla="*/ 467378 w 3138596"/>
                <a:gd name="connsiteY48" fmla="*/ 145756 h 1331772"/>
                <a:gd name="connsiteX49" fmla="*/ 422679 w 3138596"/>
                <a:gd name="connsiteY49" fmla="*/ 145756 h 1331772"/>
                <a:gd name="connsiteX50" fmla="*/ 422679 w 3138596"/>
                <a:gd name="connsiteY50" fmla="*/ 98951 h 1331772"/>
                <a:gd name="connsiteX51" fmla="*/ 286302 w 3138596"/>
                <a:gd name="connsiteY51" fmla="*/ 98951 h 1331772"/>
                <a:gd name="connsiteX52" fmla="*/ 286302 w 3138596"/>
                <a:gd name="connsiteY52" fmla="*/ 47568 h 1331772"/>
                <a:gd name="connsiteX53" fmla="*/ 271234 w 3138596"/>
                <a:gd name="connsiteY53" fmla="*/ 47568 h 1331772"/>
                <a:gd name="connsiteX54" fmla="*/ 271234 w 3138596"/>
                <a:gd name="connsiteY54" fmla="*/ 0 h 1331772"/>
                <a:gd name="connsiteX55" fmla="*/ 0 w 3138596"/>
                <a:gd name="connsiteY55" fmla="*/ 0 h 1331772"/>
                <a:gd name="connsiteX0" fmla="*/ 3138596 w 3138596"/>
                <a:gd name="connsiteY0" fmla="*/ 1330822 h 1331772"/>
                <a:gd name="connsiteX1" fmla="*/ 3087815 w 3138596"/>
                <a:gd name="connsiteY1" fmla="*/ 1331610 h 1331772"/>
                <a:gd name="connsiteX2" fmla="*/ 3031185 w 3138596"/>
                <a:gd name="connsiteY2" fmla="*/ 1331772 h 1331772"/>
                <a:gd name="connsiteX3" fmla="*/ 3031185 w 3138596"/>
                <a:gd name="connsiteY3" fmla="*/ 1284204 h 1331772"/>
                <a:gd name="connsiteX4" fmla="*/ 2419325 w 3138596"/>
                <a:gd name="connsiteY4" fmla="*/ 1284204 h 1331772"/>
                <a:gd name="connsiteX5" fmla="*/ 2419325 w 3138596"/>
                <a:gd name="connsiteY5" fmla="*/ 1186270 h 1331772"/>
                <a:gd name="connsiteX6" fmla="*/ 2411601 w 3138596"/>
                <a:gd name="connsiteY6" fmla="*/ 1186270 h 1331772"/>
                <a:gd name="connsiteX7" fmla="*/ 2411601 w 3138596"/>
                <a:gd name="connsiteY7" fmla="*/ 1139084 h 1331772"/>
                <a:gd name="connsiteX8" fmla="*/ 2352467 w 3138596"/>
                <a:gd name="connsiteY8" fmla="*/ 1139084 h 1331772"/>
                <a:gd name="connsiteX9" fmla="*/ 2352467 w 3138596"/>
                <a:gd name="connsiteY9" fmla="*/ 1092661 h 1331772"/>
                <a:gd name="connsiteX10" fmla="*/ 2337145 w 3138596"/>
                <a:gd name="connsiteY10" fmla="*/ 1092661 h 1331772"/>
                <a:gd name="connsiteX11" fmla="*/ 2337145 w 3138596"/>
                <a:gd name="connsiteY11" fmla="*/ 1045729 h 1331772"/>
                <a:gd name="connsiteX12" fmla="*/ 2284975 w 3138596"/>
                <a:gd name="connsiteY12" fmla="*/ 1045729 h 1331772"/>
                <a:gd name="connsiteX13" fmla="*/ 2284975 w 3138596"/>
                <a:gd name="connsiteY13" fmla="*/ 997907 h 1331772"/>
                <a:gd name="connsiteX14" fmla="*/ 1657920 w 3138596"/>
                <a:gd name="connsiteY14" fmla="*/ 997907 h 1331772"/>
                <a:gd name="connsiteX15" fmla="*/ 1657920 w 3138596"/>
                <a:gd name="connsiteY15" fmla="*/ 951738 h 1331772"/>
                <a:gd name="connsiteX16" fmla="*/ 1544970 w 3138596"/>
                <a:gd name="connsiteY16" fmla="*/ 951738 h 1331772"/>
                <a:gd name="connsiteX17" fmla="*/ 1544970 w 3138596"/>
                <a:gd name="connsiteY17" fmla="*/ 904933 h 1331772"/>
                <a:gd name="connsiteX18" fmla="*/ 1530408 w 3138596"/>
                <a:gd name="connsiteY18" fmla="*/ 904933 h 1331772"/>
                <a:gd name="connsiteX19" fmla="*/ 1530408 w 3138596"/>
                <a:gd name="connsiteY19" fmla="*/ 857747 h 1331772"/>
                <a:gd name="connsiteX20" fmla="*/ 1455951 w 3138596"/>
                <a:gd name="connsiteY20" fmla="*/ 857747 h 1331772"/>
                <a:gd name="connsiteX21" fmla="*/ 1455951 w 3138596"/>
                <a:gd name="connsiteY21" fmla="*/ 807254 h 1331772"/>
                <a:gd name="connsiteX22" fmla="*/ 1446834 w 3138596"/>
                <a:gd name="connsiteY22" fmla="*/ 807254 h 1331772"/>
                <a:gd name="connsiteX23" fmla="*/ 1446834 w 3138596"/>
                <a:gd name="connsiteY23" fmla="*/ 760068 h 1331772"/>
                <a:gd name="connsiteX24" fmla="*/ 1176107 w 3138596"/>
                <a:gd name="connsiteY24" fmla="*/ 760068 h 1331772"/>
                <a:gd name="connsiteX25" fmla="*/ 1176107 w 3138596"/>
                <a:gd name="connsiteY25" fmla="*/ 713009 h 1331772"/>
                <a:gd name="connsiteX26" fmla="*/ 1130141 w 3138596"/>
                <a:gd name="connsiteY26" fmla="*/ 713009 h 1331772"/>
                <a:gd name="connsiteX27" fmla="*/ 1130141 w 3138596"/>
                <a:gd name="connsiteY27" fmla="*/ 665822 h 1331772"/>
                <a:gd name="connsiteX28" fmla="*/ 1023902 w 3138596"/>
                <a:gd name="connsiteY28" fmla="*/ 665822 h 1331772"/>
                <a:gd name="connsiteX29" fmla="*/ 1023902 w 3138596"/>
                <a:gd name="connsiteY29" fmla="*/ 619654 h 1331772"/>
                <a:gd name="connsiteX30" fmla="*/ 1002628 w 3138596"/>
                <a:gd name="connsiteY30" fmla="*/ 619654 h 1331772"/>
                <a:gd name="connsiteX31" fmla="*/ 1002628 w 3138596"/>
                <a:gd name="connsiteY31" fmla="*/ 579463 h 1331772"/>
                <a:gd name="connsiteX32" fmla="*/ 994904 w 3138596"/>
                <a:gd name="connsiteY32" fmla="*/ 579463 h 1331772"/>
                <a:gd name="connsiteX33" fmla="*/ 994904 w 3138596"/>
                <a:gd name="connsiteY33" fmla="*/ 525917 h 1331772"/>
                <a:gd name="connsiteX34" fmla="*/ 972618 w 3138596"/>
                <a:gd name="connsiteY34" fmla="*/ 525917 h 1331772"/>
                <a:gd name="connsiteX35" fmla="*/ 972618 w 3138596"/>
                <a:gd name="connsiteY35" fmla="*/ 478731 h 1331772"/>
                <a:gd name="connsiteX36" fmla="*/ 942354 w 3138596"/>
                <a:gd name="connsiteY36" fmla="*/ 478731 h 1331772"/>
                <a:gd name="connsiteX37" fmla="*/ 942354 w 3138596"/>
                <a:gd name="connsiteY37" fmla="*/ 426966 h 1331772"/>
                <a:gd name="connsiteX38" fmla="*/ 866378 w 3138596"/>
                <a:gd name="connsiteY38" fmla="*/ 426966 h 1331772"/>
                <a:gd name="connsiteX39" fmla="*/ 866378 w 3138596"/>
                <a:gd name="connsiteY39" fmla="*/ 380415 h 1331772"/>
                <a:gd name="connsiteX40" fmla="*/ 858907 w 3138596"/>
                <a:gd name="connsiteY40" fmla="*/ 380415 h 1331772"/>
                <a:gd name="connsiteX41" fmla="*/ 858907 w 3138596"/>
                <a:gd name="connsiteY41" fmla="*/ 332975 h 1331772"/>
                <a:gd name="connsiteX42" fmla="*/ 835988 w 3138596"/>
                <a:gd name="connsiteY42" fmla="*/ 332975 h 1331772"/>
                <a:gd name="connsiteX43" fmla="*/ 835988 w 3138596"/>
                <a:gd name="connsiteY43" fmla="*/ 286424 h 1331772"/>
                <a:gd name="connsiteX44" fmla="*/ 813955 w 3138596"/>
                <a:gd name="connsiteY44" fmla="*/ 286424 h 1331772"/>
                <a:gd name="connsiteX45" fmla="*/ 813955 w 3138596"/>
                <a:gd name="connsiteY45" fmla="*/ 239747 h 1331772"/>
                <a:gd name="connsiteX46" fmla="*/ 798507 w 3138596"/>
                <a:gd name="connsiteY46" fmla="*/ 239747 h 1331772"/>
                <a:gd name="connsiteX47" fmla="*/ 798507 w 3138596"/>
                <a:gd name="connsiteY47" fmla="*/ 192815 h 1331772"/>
                <a:gd name="connsiteX48" fmla="*/ 467378 w 3138596"/>
                <a:gd name="connsiteY48" fmla="*/ 192815 h 1331772"/>
                <a:gd name="connsiteX49" fmla="*/ 467378 w 3138596"/>
                <a:gd name="connsiteY49" fmla="*/ 145756 h 1331772"/>
                <a:gd name="connsiteX50" fmla="*/ 422679 w 3138596"/>
                <a:gd name="connsiteY50" fmla="*/ 145756 h 1331772"/>
                <a:gd name="connsiteX51" fmla="*/ 422679 w 3138596"/>
                <a:gd name="connsiteY51" fmla="*/ 98951 h 1331772"/>
                <a:gd name="connsiteX52" fmla="*/ 286302 w 3138596"/>
                <a:gd name="connsiteY52" fmla="*/ 98951 h 1331772"/>
                <a:gd name="connsiteX53" fmla="*/ 286302 w 3138596"/>
                <a:gd name="connsiteY53" fmla="*/ 47568 h 1331772"/>
                <a:gd name="connsiteX54" fmla="*/ 271234 w 3138596"/>
                <a:gd name="connsiteY54" fmla="*/ 47568 h 1331772"/>
                <a:gd name="connsiteX55" fmla="*/ 271234 w 3138596"/>
                <a:gd name="connsiteY55" fmla="*/ 0 h 1331772"/>
                <a:gd name="connsiteX56" fmla="*/ 0 w 3138596"/>
                <a:gd name="connsiteY56" fmla="*/ 0 h 1331772"/>
                <a:gd name="connsiteX0" fmla="*/ 3087815 w 3087815"/>
                <a:gd name="connsiteY0" fmla="*/ 1331610 h 1331772"/>
                <a:gd name="connsiteX1" fmla="*/ 3031185 w 3087815"/>
                <a:gd name="connsiteY1" fmla="*/ 1331772 h 1331772"/>
                <a:gd name="connsiteX2" fmla="*/ 3031185 w 3087815"/>
                <a:gd name="connsiteY2" fmla="*/ 1284204 h 1331772"/>
                <a:gd name="connsiteX3" fmla="*/ 2419325 w 3087815"/>
                <a:gd name="connsiteY3" fmla="*/ 1284204 h 1331772"/>
                <a:gd name="connsiteX4" fmla="*/ 2419325 w 3087815"/>
                <a:gd name="connsiteY4" fmla="*/ 1186270 h 1331772"/>
                <a:gd name="connsiteX5" fmla="*/ 2411601 w 3087815"/>
                <a:gd name="connsiteY5" fmla="*/ 1186270 h 1331772"/>
                <a:gd name="connsiteX6" fmla="*/ 2411601 w 3087815"/>
                <a:gd name="connsiteY6" fmla="*/ 1139084 h 1331772"/>
                <a:gd name="connsiteX7" fmla="*/ 2352467 w 3087815"/>
                <a:gd name="connsiteY7" fmla="*/ 1139084 h 1331772"/>
                <a:gd name="connsiteX8" fmla="*/ 2352467 w 3087815"/>
                <a:gd name="connsiteY8" fmla="*/ 1092661 h 1331772"/>
                <a:gd name="connsiteX9" fmla="*/ 2337145 w 3087815"/>
                <a:gd name="connsiteY9" fmla="*/ 1092661 h 1331772"/>
                <a:gd name="connsiteX10" fmla="*/ 2337145 w 3087815"/>
                <a:gd name="connsiteY10" fmla="*/ 1045729 h 1331772"/>
                <a:gd name="connsiteX11" fmla="*/ 2284975 w 3087815"/>
                <a:gd name="connsiteY11" fmla="*/ 1045729 h 1331772"/>
                <a:gd name="connsiteX12" fmla="*/ 2284975 w 3087815"/>
                <a:gd name="connsiteY12" fmla="*/ 997907 h 1331772"/>
                <a:gd name="connsiteX13" fmla="*/ 1657920 w 3087815"/>
                <a:gd name="connsiteY13" fmla="*/ 997907 h 1331772"/>
                <a:gd name="connsiteX14" fmla="*/ 1657920 w 3087815"/>
                <a:gd name="connsiteY14" fmla="*/ 951738 h 1331772"/>
                <a:gd name="connsiteX15" fmla="*/ 1544970 w 3087815"/>
                <a:gd name="connsiteY15" fmla="*/ 951738 h 1331772"/>
                <a:gd name="connsiteX16" fmla="*/ 1544970 w 3087815"/>
                <a:gd name="connsiteY16" fmla="*/ 904933 h 1331772"/>
                <a:gd name="connsiteX17" fmla="*/ 1530408 w 3087815"/>
                <a:gd name="connsiteY17" fmla="*/ 904933 h 1331772"/>
                <a:gd name="connsiteX18" fmla="*/ 1530408 w 3087815"/>
                <a:gd name="connsiteY18" fmla="*/ 857747 h 1331772"/>
                <a:gd name="connsiteX19" fmla="*/ 1455951 w 3087815"/>
                <a:gd name="connsiteY19" fmla="*/ 857747 h 1331772"/>
                <a:gd name="connsiteX20" fmla="*/ 1455951 w 3087815"/>
                <a:gd name="connsiteY20" fmla="*/ 807254 h 1331772"/>
                <a:gd name="connsiteX21" fmla="*/ 1446834 w 3087815"/>
                <a:gd name="connsiteY21" fmla="*/ 807254 h 1331772"/>
                <a:gd name="connsiteX22" fmla="*/ 1446834 w 3087815"/>
                <a:gd name="connsiteY22" fmla="*/ 760068 h 1331772"/>
                <a:gd name="connsiteX23" fmla="*/ 1176107 w 3087815"/>
                <a:gd name="connsiteY23" fmla="*/ 760068 h 1331772"/>
                <a:gd name="connsiteX24" fmla="*/ 1176107 w 3087815"/>
                <a:gd name="connsiteY24" fmla="*/ 713009 h 1331772"/>
                <a:gd name="connsiteX25" fmla="*/ 1130141 w 3087815"/>
                <a:gd name="connsiteY25" fmla="*/ 713009 h 1331772"/>
                <a:gd name="connsiteX26" fmla="*/ 1130141 w 3087815"/>
                <a:gd name="connsiteY26" fmla="*/ 665822 h 1331772"/>
                <a:gd name="connsiteX27" fmla="*/ 1023902 w 3087815"/>
                <a:gd name="connsiteY27" fmla="*/ 665822 h 1331772"/>
                <a:gd name="connsiteX28" fmla="*/ 1023902 w 3087815"/>
                <a:gd name="connsiteY28" fmla="*/ 619654 h 1331772"/>
                <a:gd name="connsiteX29" fmla="*/ 1002628 w 3087815"/>
                <a:gd name="connsiteY29" fmla="*/ 619654 h 1331772"/>
                <a:gd name="connsiteX30" fmla="*/ 1002628 w 3087815"/>
                <a:gd name="connsiteY30" fmla="*/ 579463 h 1331772"/>
                <a:gd name="connsiteX31" fmla="*/ 994904 w 3087815"/>
                <a:gd name="connsiteY31" fmla="*/ 579463 h 1331772"/>
                <a:gd name="connsiteX32" fmla="*/ 994904 w 3087815"/>
                <a:gd name="connsiteY32" fmla="*/ 525917 h 1331772"/>
                <a:gd name="connsiteX33" fmla="*/ 972618 w 3087815"/>
                <a:gd name="connsiteY33" fmla="*/ 525917 h 1331772"/>
                <a:gd name="connsiteX34" fmla="*/ 972618 w 3087815"/>
                <a:gd name="connsiteY34" fmla="*/ 478731 h 1331772"/>
                <a:gd name="connsiteX35" fmla="*/ 942354 w 3087815"/>
                <a:gd name="connsiteY35" fmla="*/ 478731 h 1331772"/>
                <a:gd name="connsiteX36" fmla="*/ 942354 w 3087815"/>
                <a:gd name="connsiteY36" fmla="*/ 426966 h 1331772"/>
                <a:gd name="connsiteX37" fmla="*/ 866378 w 3087815"/>
                <a:gd name="connsiteY37" fmla="*/ 426966 h 1331772"/>
                <a:gd name="connsiteX38" fmla="*/ 866378 w 3087815"/>
                <a:gd name="connsiteY38" fmla="*/ 380415 h 1331772"/>
                <a:gd name="connsiteX39" fmla="*/ 858907 w 3087815"/>
                <a:gd name="connsiteY39" fmla="*/ 380415 h 1331772"/>
                <a:gd name="connsiteX40" fmla="*/ 858907 w 3087815"/>
                <a:gd name="connsiteY40" fmla="*/ 332975 h 1331772"/>
                <a:gd name="connsiteX41" fmla="*/ 835988 w 3087815"/>
                <a:gd name="connsiteY41" fmla="*/ 332975 h 1331772"/>
                <a:gd name="connsiteX42" fmla="*/ 835988 w 3087815"/>
                <a:gd name="connsiteY42" fmla="*/ 286424 h 1331772"/>
                <a:gd name="connsiteX43" fmla="*/ 813955 w 3087815"/>
                <a:gd name="connsiteY43" fmla="*/ 286424 h 1331772"/>
                <a:gd name="connsiteX44" fmla="*/ 813955 w 3087815"/>
                <a:gd name="connsiteY44" fmla="*/ 239747 h 1331772"/>
                <a:gd name="connsiteX45" fmla="*/ 798507 w 3087815"/>
                <a:gd name="connsiteY45" fmla="*/ 239747 h 1331772"/>
                <a:gd name="connsiteX46" fmla="*/ 798507 w 3087815"/>
                <a:gd name="connsiteY46" fmla="*/ 192815 h 1331772"/>
                <a:gd name="connsiteX47" fmla="*/ 467378 w 3087815"/>
                <a:gd name="connsiteY47" fmla="*/ 192815 h 1331772"/>
                <a:gd name="connsiteX48" fmla="*/ 467378 w 3087815"/>
                <a:gd name="connsiteY48" fmla="*/ 145756 h 1331772"/>
                <a:gd name="connsiteX49" fmla="*/ 422679 w 3087815"/>
                <a:gd name="connsiteY49" fmla="*/ 145756 h 1331772"/>
                <a:gd name="connsiteX50" fmla="*/ 422679 w 3087815"/>
                <a:gd name="connsiteY50" fmla="*/ 98951 h 1331772"/>
                <a:gd name="connsiteX51" fmla="*/ 286302 w 3087815"/>
                <a:gd name="connsiteY51" fmla="*/ 98951 h 1331772"/>
                <a:gd name="connsiteX52" fmla="*/ 286302 w 3087815"/>
                <a:gd name="connsiteY52" fmla="*/ 47568 h 1331772"/>
                <a:gd name="connsiteX53" fmla="*/ 271234 w 3087815"/>
                <a:gd name="connsiteY53" fmla="*/ 47568 h 1331772"/>
                <a:gd name="connsiteX54" fmla="*/ 271234 w 3087815"/>
                <a:gd name="connsiteY54" fmla="*/ 0 h 1331772"/>
                <a:gd name="connsiteX55" fmla="*/ 0 w 3087815"/>
                <a:gd name="connsiteY55" fmla="*/ 0 h 13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087815" h="1331772">
                  <a:moveTo>
                    <a:pt x="3087815" y="1331610"/>
                  </a:moveTo>
                  <a:lnTo>
                    <a:pt x="3031185" y="1331772"/>
                  </a:lnTo>
                  <a:lnTo>
                    <a:pt x="3031185" y="1284204"/>
                  </a:lnTo>
                  <a:lnTo>
                    <a:pt x="2419325" y="1284204"/>
                  </a:lnTo>
                  <a:lnTo>
                    <a:pt x="2419325" y="1186270"/>
                  </a:lnTo>
                  <a:lnTo>
                    <a:pt x="2411601" y="1186270"/>
                  </a:lnTo>
                  <a:lnTo>
                    <a:pt x="2411601" y="1139084"/>
                  </a:lnTo>
                  <a:lnTo>
                    <a:pt x="2352467" y="1139084"/>
                  </a:lnTo>
                  <a:lnTo>
                    <a:pt x="2352467" y="1092661"/>
                  </a:lnTo>
                  <a:lnTo>
                    <a:pt x="2337145" y="1092661"/>
                  </a:lnTo>
                  <a:lnTo>
                    <a:pt x="2337145" y="1045729"/>
                  </a:lnTo>
                  <a:lnTo>
                    <a:pt x="2284975" y="1045729"/>
                  </a:lnTo>
                  <a:lnTo>
                    <a:pt x="2284975" y="997907"/>
                  </a:lnTo>
                  <a:lnTo>
                    <a:pt x="1657920" y="997907"/>
                  </a:lnTo>
                  <a:lnTo>
                    <a:pt x="1657920" y="951738"/>
                  </a:lnTo>
                  <a:lnTo>
                    <a:pt x="1544970" y="951738"/>
                  </a:lnTo>
                  <a:lnTo>
                    <a:pt x="1544970" y="904933"/>
                  </a:lnTo>
                  <a:lnTo>
                    <a:pt x="1530408" y="904933"/>
                  </a:lnTo>
                  <a:lnTo>
                    <a:pt x="1530408" y="857747"/>
                  </a:lnTo>
                  <a:lnTo>
                    <a:pt x="1455951" y="857747"/>
                  </a:lnTo>
                  <a:lnTo>
                    <a:pt x="1455951" y="807254"/>
                  </a:lnTo>
                  <a:lnTo>
                    <a:pt x="1446834" y="807254"/>
                  </a:lnTo>
                  <a:lnTo>
                    <a:pt x="1446834" y="760068"/>
                  </a:lnTo>
                  <a:lnTo>
                    <a:pt x="1176107" y="760068"/>
                  </a:lnTo>
                  <a:lnTo>
                    <a:pt x="1176107" y="713009"/>
                  </a:lnTo>
                  <a:lnTo>
                    <a:pt x="1130141" y="713009"/>
                  </a:lnTo>
                  <a:lnTo>
                    <a:pt x="1130141" y="665822"/>
                  </a:lnTo>
                  <a:lnTo>
                    <a:pt x="1023902" y="665822"/>
                  </a:lnTo>
                  <a:lnTo>
                    <a:pt x="1023902" y="619654"/>
                  </a:lnTo>
                  <a:lnTo>
                    <a:pt x="1002628" y="619654"/>
                  </a:lnTo>
                  <a:lnTo>
                    <a:pt x="1002628" y="579463"/>
                  </a:lnTo>
                  <a:lnTo>
                    <a:pt x="994904" y="579463"/>
                  </a:lnTo>
                  <a:lnTo>
                    <a:pt x="994904" y="525917"/>
                  </a:lnTo>
                  <a:lnTo>
                    <a:pt x="972618" y="525917"/>
                  </a:lnTo>
                  <a:lnTo>
                    <a:pt x="972618" y="478731"/>
                  </a:lnTo>
                  <a:lnTo>
                    <a:pt x="942354" y="478731"/>
                  </a:lnTo>
                  <a:lnTo>
                    <a:pt x="942354" y="426966"/>
                  </a:lnTo>
                  <a:lnTo>
                    <a:pt x="866378" y="426966"/>
                  </a:lnTo>
                  <a:lnTo>
                    <a:pt x="866378" y="380415"/>
                  </a:lnTo>
                  <a:lnTo>
                    <a:pt x="858907" y="380415"/>
                  </a:lnTo>
                  <a:lnTo>
                    <a:pt x="858907" y="332975"/>
                  </a:lnTo>
                  <a:lnTo>
                    <a:pt x="835988" y="332975"/>
                  </a:lnTo>
                  <a:lnTo>
                    <a:pt x="835988" y="286424"/>
                  </a:lnTo>
                  <a:lnTo>
                    <a:pt x="813955" y="286424"/>
                  </a:lnTo>
                  <a:lnTo>
                    <a:pt x="813955" y="239747"/>
                  </a:lnTo>
                  <a:lnTo>
                    <a:pt x="798507" y="239747"/>
                  </a:lnTo>
                  <a:lnTo>
                    <a:pt x="798507" y="192815"/>
                  </a:lnTo>
                  <a:lnTo>
                    <a:pt x="467378" y="192815"/>
                  </a:lnTo>
                  <a:lnTo>
                    <a:pt x="467378" y="145756"/>
                  </a:lnTo>
                  <a:lnTo>
                    <a:pt x="422679" y="145756"/>
                  </a:lnTo>
                  <a:lnTo>
                    <a:pt x="422679" y="98951"/>
                  </a:lnTo>
                  <a:lnTo>
                    <a:pt x="286302" y="98951"/>
                  </a:lnTo>
                  <a:lnTo>
                    <a:pt x="286302" y="47568"/>
                  </a:lnTo>
                  <a:lnTo>
                    <a:pt x="271234" y="47568"/>
                  </a:lnTo>
                  <a:lnTo>
                    <a:pt x="271234" y="0"/>
                  </a:lnTo>
                  <a:lnTo>
                    <a:pt x="0" y="0"/>
                  </a:lnTo>
                </a:path>
              </a:pathLst>
            </a:custGeom>
            <a:noFill/>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838" name="Rectangle 837">
            <a:extLst>
              <a:ext uri="{FF2B5EF4-FFF2-40B4-BE49-F238E27FC236}">
                <a16:creationId xmlns:a16="http://schemas.microsoft.com/office/drawing/2014/main" id="{3347056B-F041-4886-A05D-DD0F0CA0E1F5}"/>
              </a:ext>
            </a:extLst>
          </p:cNvPr>
          <p:cNvSpPr/>
          <p:nvPr/>
        </p:nvSpPr>
        <p:spPr>
          <a:xfrm>
            <a:off x="10059864" y="1890797"/>
            <a:ext cx="1674293" cy="313932"/>
          </a:xfrm>
          <a:prstGeom prst="rect">
            <a:avLst/>
          </a:prstGeom>
        </p:spPr>
        <p:txBody>
          <a:bodyPr wrap="square" lIns="0" tIns="0" rIns="0" bIns="0">
            <a:spAutoFit/>
          </a:bodyPr>
          <a:lstStyle/>
          <a:p>
            <a:pPr defTabSz="1096912">
              <a:lnSpc>
                <a:spcPct val="85000"/>
              </a:lnSpc>
            </a:pPr>
            <a:r>
              <a:rPr lang="en-US" sz="1200" dirty="0">
                <a:solidFill>
                  <a:srgbClr val="000000"/>
                </a:solidFill>
                <a:latin typeface="Arial" panose="020B0604020202020204"/>
                <a:cs typeface="+mn-cs"/>
              </a:rPr>
              <a:t>Mosunetuzumab (N=90)</a:t>
            </a:r>
          </a:p>
          <a:p>
            <a:pPr defTabSz="1096912">
              <a:lnSpc>
                <a:spcPct val="85000"/>
              </a:lnSpc>
            </a:pPr>
            <a:r>
              <a:rPr lang="en-US" sz="1200" dirty="0">
                <a:solidFill>
                  <a:srgbClr val="000000"/>
                </a:solidFill>
                <a:latin typeface="Arial" panose="020B0604020202020204"/>
                <a:cs typeface="+mn-cs"/>
              </a:rPr>
              <a:t>Prior therapy (N=90)</a:t>
            </a:r>
          </a:p>
        </p:txBody>
      </p:sp>
      <p:sp>
        <p:nvSpPr>
          <p:cNvPr id="839" name="Freeform: Shape 838">
            <a:extLst>
              <a:ext uri="{FF2B5EF4-FFF2-40B4-BE49-F238E27FC236}">
                <a16:creationId xmlns:a16="http://schemas.microsoft.com/office/drawing/2014/main" id="{E8C91455-346C-496C-90CE-E79F78F52CE7}"/>
              </a:ext>
            </a:extLst>
          </p:cNvPr>
          <p:cNvSpPr/>
          <p:nvPr/>
        </p:nvSpPr>
        <p:spPr>
          <a:xfrm>
            <a:off x="9877122" y="2114368"/>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40" name="Rectangle 839">
            <a:extLst>
              <a:ext uri="{FF2B5EF4-FFF2-40B4-BE49-F238E27FC236}">
                <a16:creationId xmlns:a16="http://schemas.microsoft.com/office/drawing/2014/main" id="{51443884-6AE3-4077-95C8-EA2F1B87D895}"/>
              </a:ext>
            </a:extLst>
          </p:cNvPr>
          <p:cNvSpPr/>
          <p:nvPr/>
        </p:nvSpPr>
        <p:spPr>
          <a:xfrm>
            <a:off x="4347094" y="1890798"/>
            <a:ext cx="1626703" cy="313932"/>
          </a:xfrm>
          <a:prstGeom prst="rect">
            <a:avLst/>
          </a:prstGeom>
        </p:spPr>
        <p:txBody>
          <a:bodyPr wrap="square" lIns="0" tIns="0" rIns="0" bIns="0">
            <a:spAutoFit/>
          </a:bodyPr>
          <a:lstStyle/>
          <a:p>
            <a:pPr defTabSz="1096912">
              <a:lnSpc>
                <a:spcPct val="85000"/>
              </a:lnSpc>
            </a:pPr>
            <a:r>
              <a:rPr lang="en-US" sz="1200" dirty="0">
                <a:solidFill>
                  <a:srgbClr val="000000"/>
                </a:solidFill>
                <a:latin typeface="Arial" panose="020B0604020202020204"/>
                <a:cs typeface="+mn-cs"/>
              </a:rPr>
              <a:t>Mosunetuzumab (n=54)</a:t>
            </a:r>
          </a:p>
          <a:p>
            <a:pPr defTabSz="1096912">
              <a:lnSpc>
                <a:spcPct val="85000"/>
              </a:lnSpc>
            </a:pPr>
            <a:r>
              <a:rPr lang="en-US" sz="1200" dirty="0">
                <a:solidFill>
                  <a:srgbClr val="000000"/>
                </a:solidFill>
                <a:latin typeface="Arial" panose="020B0604020202020204"/>
                <a:cs typeface="+mn-cs"/>
              </a:rPr>
              <a:t>Prior therapy (n=32)</a:t>
            </a:r>
          </a:p>
        </p:txBody>
      </p:sp>
      <p:sp>
        <p:nvSpPr>
          <p:cNvPr id="841" name="Freeform: Shape 840">
            <a:extLst>
              <a:ext uri="{FF2B5EF4-FFF2-40B4-BE49-F238E27FC236}">
                <a16:creationId xmlns:a16="http://schemas.microsoft.com/office/drawing/2014/main" id="{EF7905DA-31E4-4D57-8215-4E5F4445AACA}"/>
              </a:ext>
            </a:extLst>
          </p:cNvPr>
          <p:cNvSpPr/>
          <p:nvPr/>
        </p:nvSpPr>
        <p:spPr>
          <a:xfrm>
            <a:off x="4164349" y="2117447"/>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nvGrpSpPr>
          <p:cNvPr id="842" name="Group 841">
            <a:extLst>
              <a:ext uri="{FF2B5EF4-FFF2-40B4-BE49-F238E27FC236}">
                <a16:creationId xmlns:a16="http://schemas.microsoft.com/office/drawing/2014/main" id="{FE13D339-E1D9-49D1-BAC2-AD64112E7C98}"/>
              </a:ext>
            </a:extLst>
          </p:cNvPr>
          <p:cNvGrpSpPr/>
          <p:nvPr/>
        </p:nvGrpSpPr>
        <p:grpSpPr>
          <a:xfrm>
            <a:off x="469891" y="4518259"/>
            <a:ext cx="5554428" cy="131383"/>
            <a:chOff x="371896" y="3623785"/>
            <a:chExt cx="4167107" cy="98567"/>
          </a:xfrm>
        </p:grpSpPr>
        <p:sp>
          <p:nvSpPr>
            <p:cNvPr id="843" name="Rectangle 842">
              <a:extLst>
                <a:ext uri="{FF2B5EF4-FFF2-40B4-BE49-F238E27FC236}">
                  <a16:creationId xmlns:a16="http://schemas.microsoft.com/office/drawing/2014/main" id="{D68056B9-08B4-4A62-A5CA-E050C99F9E7C}"/>
                </a:ext>
              </a:extLst>
            </p:cNvPr>
            <p:cNvSpPr/>
            <p:nvPr/>
          </p:nvSpPr>
          <p:spPr>
            <a:xfrm>
              <a:off x="124022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54</a:t>
              </a:r>
            </a:p>
          </p:txBody>
        </p:sp>
        <p:sp>
          <p:nvSpPr>
            <p:cNvPr id="844" name="Rectangle 843">
              <a:extLst>
                <a:ext uri="{FF2B5EF4-FFF2-40B4-BE49-F238E27FC236}">
                  <a16:creationId xmlns:a16="http://schemas.microsoft.com/office/drawing/2014/main" id="{66189A70-3A30-4116-BC39-603C7F0CEEFA}"/>
                </a:ext>
              </a:extLst>
            </p:cNvPr>
            <p:cNvSpPr/>
            <p:nvPr/>
          </p:nvSpPr>
          <p:spPr>
            <a:xfrm>
              <a:off x="141369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53</a:t>
              </a:r>
            </a:p>
          </p:txBody>
        </p:sp>
        <p:sp>
          <p:nvSpPr>
            <p:cNvPr id="845" name="Rectangle 844">
              <a:extLst>
                <a:ext uri="{FF2B5EF4-FFF2-40B4-BE49-F238E27FC236}">
                  <a16:creationId xmlns:a16="http://schemas.microsoft.com/office/drawing/2014/main" id="{443A3D4C-0938-4040-80D7-A3261454B4BD}"/>
                </a:ext>
              </a:extLst>
            </p:cNvPr>
            <p:cNvSpPr/>
            <p:nvPr/>
          </p:nvSpPr>
          <p:spPr>
            <a:xfrm>
              <a:off x="158715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50</a:t>
              </a:r>
            </a:p>
          </p:txBody>
        </p:sp>
        <p:sp>
          <p:nvSpPr>
            <p:cNvPr id="846" name="Rectangle 845">
              <a:extLst>
                <a:ext uri="{FF2B5EF4-FFF2-40B4-BE49-F238E27FC236}">
                  <a16:creationId xmlns:a16="http://schemas.microsoft.com/office/drawing/2014/main" id="{541151A1-CBE2-4A62-8825-90320BCA7F8E}"/>
                </a:ext>
              </a:extLst>
            </p:cNvPr>
            <p:cNvSpPr/>
            <p:nvPr/>
          </p:nvSpPr>
          <p:spPr>
            <a:xfrm>
              <a:off x="176062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43</a:t>
              </a:r>
            </a:p>
          </p:txBody>
        </p:sp>
        <p:sp>
          <p:nvSpPr>
            <p:cNvPr id="847" name="Rectangle 846">
              <a:extLst>
                <a:ext uri="{FF2B5EF4-FFF2-40B4-BE49-F238E27FC236}">
                  <a16:creationId xmlns:a16="http://schemas.microsoft.com/office/drawing/2014/main" id="{622829E1-C66A-4820-B32C-A9F5932E5E1C}"/>
                </a:ext>
              </a:extLst>
            </p:cNvPr>
            <p:cNvSpPr/>
            <p:nvPr/>
          </p:nvSpPr>
          <p:spPr>
            <a:xfrm>
              <a:off x="193408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42</a:t>
              </a:r>
            </a:p>
          </p:txBody>
        </p:sp>
        <p:sp>
          <p:nvSpPr>
            <p:cNvPr id="848" name="Rectangle 847">
              <a:extLst>
                <a:ext uri="{FF2B5EF4-FFF2-40B4-BE49-F238E27FC236}">
                  <a16:creationId xmlns:a16="http://schemas.microsoft.com/office/drawing/2014/main" id="{AFC9D622-ACDB-4653-A1AA-0EB59EF8D332}"/>
                </a:ext>
              </a:extLst>
            </p:cNvPr>
            <p:cNvSpPr/>
            <p:nvPr/>
          </p:nvSpPr>
          <p:spPr>
            <a:xfrm>
              <a:off x="210755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37</a:t>
              </a:r>
            </a:p>
          </p:txBody>
        </p:sp>
        <p:sp>
          <p:nvSpPr>
            <p:cNvPr id="849" name="Rectangle 848">
              <a:extLst>
                <a:ext uri="{FF2B5EF4-FFF2-40B4-BE49-F238E27FC236}">
                  <a16:creationId xmlns:a16="http://schemas.microsoft.com/office/drawing/2014/main" id="{2423029B-2D0A-4C63-9322-1FEEF90E5B6A}"/>
                </a:ext>
              </a:extLst>
            </p:cNvPr>
            <p:cNvSpPr/>
            <p:nvPr/>
          </p:nvSpPr>
          <p:spPr>
            <a:xfrm>
              <a:off x="228101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35</a:t>
              </a:r>
            </a:p>
          </p:txBody>
        </p:sp>
        <p:sp>
          <p:nvSpPr>
            <p:cNvPr id="850" name="Rectangle 849">
              <a:extLst>
                <a:ext uri="{FF2B5EF4-FFF2-40B4-BE49-F238E27FC236}">
                  <a16:creationId xmlns:a16="http://schemas.microsoft.com/office/drawing/2014/main" id="{3FD676EF-0D6D-45CD-B390-7D2D5F566B38}"/>
                </a:ext>
              </a:extLst>
            </p:cNvPr>
            <p:cNvSpPr/>
            <p:nvPr/>
          </p:nvSpPr>
          <p:spPr>
            <a:xfrm>
              <a:off x="245448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31</a:t>
              </a:r>
            </a:p>
          </p:txBody>
        </p:sp>
        <p:sp>
          <p:nvSpPr>
            <p:cNvPr id="851" name="Rectangle 850">
              <a:extLst>
                <a:ext uri="{FF2B5EF4-FFF2-40B4-BE49-F238E27FC236}">
                  <a16:creationId xmlns:a16="http://schemas.microsoft.com/office/drawing/2014/main" id="{70390163-25EE-4CB0-9B62-7E52BB6408B1}"/>
                </a:ext>
              </a:extLst>
            </p:cNvPr>
            <p:cNvSpPr/>
            <p:nvPr/>
          </p:nvSpPr>
          <p:spPr>
            <a:xfrm>
              <a:off x="262794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852" name="Rectangle 851">
              <a:extLst>
                <a:ext uri="{FF2B5EF4-FFF2-40B4-BE49-F238E27FC236}">
                  <a16:creationId xmlns:a16="http://schemas.microsoft.com/office/drawing/2014/main" id="{52B8764C-CD8D-473F-81E4-A8F49DDBDC22}"/>
                </a:ext>
              </a:extLst>
            </p:cNvPr>
            <p:cNvSpPr/>
            <p:nvPr/>
          </p:nvSpPr>
          <p:spPr>
            <a:xfrm>
              <a:off x="280140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22</a:t>
              </a:r>
            </a:p>
          </p:txBody>
        </p:sp>
        <p:sp>
          <p:nvSpPr>
            <p:cNvPr id="853" name="Rectangle 852">
              <a:extLst>
                <a:ext uri="{FF2B5EF4-FFF2-40B4-BE49-F238E27FC236}">
                  <a16:creationId xmlns:a16="http://schemas.microsoft.com/office/drawing/2014/main" id="{178EE8E7-71F9-4220-89D4-0EB4C800B85C}"/>
                </a:ext>
              </a:extLst>
            </p:cNvPr>
            <p:cNvSpPr/>
            <p:nvPr/>
          </p:nvSpPr>
          <p:spPr>
            <a:xfrm>
              <a:off x="297487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854" name="Rectangle 853">
              <a:extLst>
                <a:ext uri="{FF2B5EF4-FFF2-40B4-BE49-F238E27FC236}">
                  <a16:creationId xmlns:a16="http://schemas.microsoft.com/office/drawing/2014/main" id="{097BDCFD-DD50-4B27-8852-AFE936ABB4C2}"/>
                </a:ext>
              </a:extLst>
            </p:cNvPr>
            <p:cNvSpPr/>
            <p:nvPr/>
          </p:nvSpPr>
          <p:spPr>
            <a:xfrm>
              <a:off x="314833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10</a:t>
              </a:r>
            </a:p>
          </p:txBody>
        </p:sp>
        <p:sp>
          <p:nvSpPr>
            <p:cNvPr id="855" name="Rectangle 854">
              <a:extLst>
                <a:ext uri="{FF2B5EF4-FFF2-40B4-BE49-F238E27FC236}">
                  <a16:creationId xmlns:a16="http://schemas.microsoft.com/office/drawing/2014/main" id="{0BEFD5A0-3837-44A4-B776-6247F7736498}"/>
                </a:ext>
              </a:extLst>
            </p:cNvPr>
            <p:cNvSpPr/>
            <p:nvPr/>
          </p:nvSpPr>
          <p:spPr>
            <a:xfrm>
              <a:off x="332180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56" name="Rectangle 855">
              <a:extLst>
                <a:ext uri="{FF2B5EF4-FFF2-40B4-BE49-F238E27FC236}">
                  <a16:creationId xmlns:a16="http://schemas.microsoft.com/office/drawing/2014/main" id="{29E812D4-96F2-4890-B8F3-BE7E4D70BAE3}"/>
                </a:ext>
              </a:extLst>
            </p:cNvPr>
            <p:cNvSpPr/>
            <p:nvPr/>
          </p:nvSpPr>
          <p:spPr>
            <a:xfrm>
              <a:off x="349526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857" name="Rectangle 856">
              <a:extLst>
                <a:ext uri="{FF2B5EF4-FFF2-40B4-BE49-F238E27FC236}">
                  <a16:creationId xmlns:a16="http://schemas.microsoft.com/office/drawing/2014/main" id="{83CA6AEC-59F3-4379-A2D0-7BFDF7C18A96}"/>
                </a:ext>
              </a:extLst>
            </p:cNvPr>
            <p:cNvSpPr/>
            <p:nvPr/>
          </p:nvSpPr>
          <p:spPr>
            <a:xfrm>
              <a:off x="366873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858" name="Rectangle 857">
              <a:extLst>
                <a:ext uri="{FF2B5EF4-FFF2-40B4-BE49-F238E27FC236}">
                  <a16:creationId xmlns:a16="http://schemas.microsoft.com/office/drawing/2014/main" id="{D52114D3-8CC6-49D3-B922-169A120F7EC3}"/>
                </a:ext>
              </a:extLst>
            </p:cNvPr>
            <p:cNvSpPr/>
            <p:nvPr/>
          </p:nvSpPr>
          <p:spPr>
            <a:xfrm>
              <a:off x="384219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59" name="Rectangle 858">
              <a:extLst>
                <a:ext uri="{FF2B5EF4-FFF2-40B4-BE49-F238E27FC236}">
                  <a16:creationId xmlns:a16="http://schemas.microsoft.com/office/drawing/2014/main" id="{1BB6ED05-52C2-4633-B07C-27455BC80BB2}"/>
                </a:ext>
              </a:extLst>
            </p:cNvPr>
            <p:cNvSpPr/>
            <p:nvPr/>
          </p:nvSpPr>
          <p:spPr>
            <a:xfrm>
              <a:off x="401566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60" name="Rectangle 859">
              <a:extLst>
                <a:ext uri="{FF2B5EF4-FFF2-40B4-BE49-F238E27FC236}">
                  <a16:creationId xmlns:a16="http://schemas.microsoft.com/office/drawing/2014/main" id="{7562436F-8FE8-43F8-92E7-8E342F266DCB}"/>
                </a:ext>
              </a:extLst>
            </p:cNvPr>
            <p:cNvSpPr/>
            <p:nvPr/>
          </p:nvSpPr>
          <p:spPr>
            <a:xfrm>
              <a:off x="418912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61" name="Rectangle 860">
              <a:extLst>
                <a:ext uri="{FF2B5EF4-FFF2-40B4-BE49-F238E27FC236}">
                  <a16:creationId xmlns:a16="http://schemas.microsoft.com/office/drawing/2014/main" id="{8C963112-3345-48B1-A78C-8B85A81780AB}"/>
                </a:ext>
              </a:extLst>
            </p:cNvPr>
            <p:cNvSpPr/>
            <p:nvPr/>
          </p:nvSpPr>
          <p:spPr>
            <a:xfrm>
              <a:off x="436259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NR</a:t>
              </a:r>
            </a:p>
          </p:txBody>
        </p:sp>
        <p:sp>
          <p:nvSpPr>
            <p:cNvPr id="862" name="Rectangle 861">
              <a:extLst>
                <a:ext uri="{FF2B5EF4-FFF2-40B4-BE49-F238E27FC236}">
                  <a16:creationId xmlns:a16="http://schemas.microsoft.com/office/drawing/2014/main" id="{0B361FF7-BF44-4984-80F1-9CC41B367922}"/>
                </a:ext>
              </a:extLst>
            </p:cNvPr>
            <p:cNvSpPr/>
            <p:nvPr/>
          </p:nvSpPr>
          <p:spPr>
            <a:xfrm>
              <a:off x="371896" y="3623785"/>
              <a:ext cx="830997" cy="98567"/>
            </a:xfrm>
            <a:prstGeom prst="rect">
              <a:avLst/>
            </a:prstGeom>
          </p:spPr>
          <p:txBody>
            <a:bodyPr wrap="square" lIns="0" tIns="0" rIns="0" bIns="0">
              <a:spAutoFit/>
            </a:bodyPr>
            <a:lstStyle/>
            <a:p>
              <a:pPr algn="r" defTabSz="1096912">
                <a:lnSpc>
                  <a:spcPct val="80000"/>
                </a:lnSpc>
              </a:pPr>
              <a:r>
                <a:rPr lang="en-US" sz="1067" spc="-26" dirty="0">
                  <a:solidFill>
                    <a:srgbClr val="000000"/>
                  </a:solidFill>
                  <a:latin typeface="Arial" panose="020B0604020202020204"/>
                  <a:cs typeface="+mn-cs"/>
                </a:rPr>
                <a:t>Mosunetuzumab</a:t>
              </a:r>
              <a:endParaRPr lang="en-GB" sz="1067" spc="-26" dirty="0">
                <a:solidFill>
                  <a:srgbClr val="000000"/>
                </a:solidFill>
                <a:latin typeface="Arial" panose="020B0604020202020204"/>
              </a:endParaRPr>
            </a:p>
          </p:txBody>
        </p:sp>
      </p:grpSp>
      <p:grpSp>
        <p:nvGrpSpPr>
          <p:cNvPr id="863" name="Group 862">
            <a:extLst>
              <a:ext uri="{FF2B5EF4-FFF2-40B4-BE49-F238E27FC236}">
                <a16:creationId xmlns:a16="http://schemas.microsoft.com/office/drawing/2014/main" id="{5359FA2C-089D-4344-B02A-9083C38EB77A}"/>
              </a:ext>
            </a:extLst>
          </p:cNvPr>
          <p:cNvGrpSpPr/>
          <p:nvPr/>
        </p:nvGrpSpPr>
        <p:grpSpPr>
          <a:xfrm>
            <a:off x="6170815" y="4511820"/>
            <a:ext cx="5554428" cy="132146"/>
            <a:chOff x="4607346" y="3649185"/>
            <a:chExt cx="4167107" cy="99139"/>
          </a:xfrm>
        </p:grpSpPr>
        <p:sp>
          <p:nvSpPr>
            <p:cNvPr id="864" name="Rectangle 863">
              <a:extLst>
                <a:ext uri="{FF2B5EF4-FFF2-40B4-BE49-F238E27FC236}">
                  <a16:creationId xmlns:a16="http://schemas.microsoft.com/office/drawing/2014/main" id="{4FFCDDD3-63DD-4847-ABC0-C5CFA39FC6A6}"/>
                </a:ext>
              </a:extLst>
            </p:cNvPr>
            <p:cNvSpPr/>
            <p:nvPr/>
          </p:nvSpPr>
          <p:spPr>
            <a:xfrm>
              <a:off x="547567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90</a:t>
              </a:r>
            </a:p>
          </p:txBody>
        </p:sp>
        <p:sp>
          <p:nvSpPr>
            <p:cNvPr id="865" name="Rectangle 864">
              <a:extLst>
                <a:ext uri="{FF2B5EF4-FFF2-40B4-BE49-F238E27FC236}">
                  <a16:creationId xmlns:a16="http://schemas.microsoft.com/office/drawing/2014/main" id="{54868AA7-F7FA-46A9-9778-A38F8D7F4B4C}"/>
                </a:ext>
              </a:extLst>
            </p:cNvPr>
            <p:cNvSpPr/>
            <p:nvPr/>
          </p:nvSpPr>
          <p:spPr>
            <a:xfrm>
              <a:off x="564001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80</a:t>
              </a:r>
            </a:p>
          </p:txBody>
        </p:sp>
        <p:sp>
          <p:nvSpPr>
            <p:cNvPr id="866" name="Rectangle 865">
              <a:extLst>
                <a:ext uri="{FF2B5EF4-FFF2-40B4-BE49-F238E27FC236}">
                  <a16:creationId xmlns:a16="http://schemas.microsoft.com/office/drawing/2014/main" id="{CF4D6281-F2A2-4308-AEDF-AD2C3235A399}"/>
                </a:ext>
              </a:extLst>
            </p:cNvPr>
            <p:cNvSpPr/>
            <p:nvPr/>
          </p:nvSpPr>
          <p:spPr>
            <a:xfrm>
              <a:off x="580434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71</a:t>
              </a:r>
            </a:p>
          </p:txBody>
        </p:sp>
        <p:sp>
          <p:nvSpPr>
            <p:cNvPr id="867" name="Rectangle 866">
              <a:extLst>
                <a:ext uri="{FF2B5EF4-FFF2-40B4-BE49-F238E27FC236}">
                  <a16:creationId xmlns:a16="http://schemas.microsoft.com/office/drawing/2014/main" id="{5DF72B2B-5A8D-4751-A621-18F6E49B413E}"/>
                </a:ext>
              </a:extLst>
            </p:cNvPr>
            <p:cNvSpPr/>
            <p:nvPr/>
          </p:nvSpPr>
          <p:spPr>
            <a:xfrm>
              <a:off x="596868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60</a:t>
              </a:r>
            </a:p>
          </p:txBody>
        </p:sp>
        <p:sp>
          <p:nvSpPr>
            <p:cNvPr id="868" name="Rectangle 867">
              <a:extLst>
                <a:ext uri="{FF2B5EF4-FFF2-40B4-BE49-F238E27FC236}">
                  <a16:creationId xmlns:a16="http://schemas.microsoft.com/office/drawing/2014/main" id="{427332CD-C332-4CD6-B656-E6BBFAF83D24}"/>
                </a:ext>
              </a:extLst>
            </p:cNvPr>
            <p:cNvSpPr/>
            <p:nvPr/>
          </p:nvSpPr>
          <p:spPr>
            <a:xfrm>
              <a:off x="613301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59</a:t>
              </a:r>
            </a:p>
          </p:txBody>
        </p:sp>
        <p:sp>
          <p:nvSpPr>
            <p:cNvPr id="869" name="Rectangle 868">
              <a:extLst>
                <a:ext uri="{FF2B5EF4-FFF2-40B4-BE49-F238E27FC236}">
                  <a16:creationId xmlns:a16="http://schemas.microsoft.com/office/drawing/2014/main" id="{2A10B414-8612-4936-8EF7-42D95985E0D4}"/>
                </a:ext>
              </a:extLst>
            </p:cNvPr>
            <p:cNvSpPr/>
            <p:nvPr/>
          </p:nvSpPr>
          <p:spPr>
            <a:xfrm>
              <a:off x="629735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55</a:t>
              </a:r>
            </a:p>
          </p:txBody>
        </p:sp>
        <p:sp>
          <p:nvSpPr>
            <p:cNvPr id="870" name="Rectangle 869">
              <a:extLst>
                <a:ext uri="{FF2B5EF4-FFF2-40B4-BE49-F238E27FC236}">
                  <a16:creationId xmlns:a16="http://schemas.microsoft.com/office/drawing/2014/main" id="{DBA17936-AEC2-4DBE-BD71-D09150DD411A}"/>
                </a:ext>
              </a:extLst>
            </p:cNvPr>
            <p:cNvSpPr/>
            <p:nvPr/>
          </p:nvSpPr>
          <p:spPr>
            <a:xfrm>
              <a:off x="646168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47</a:t>
              </a:r>
            </a:p>
          </p:txBody>
        </p:sp>
        <p:sp>
          <p:nvSpPr>
            <p:cNvPr id="871" name="Rectangle 870">
              <a:extLst>
                <a:ext uri="{FF2B5EF4-FFF2-40B4-BE49-F238E27FC236}">
                  <a16:creationId xmlns:a16="http://schemas.microsoft.com/office/drawing/2014/main" id="{8C66F868-7770-4AD2-8AC7-7218C30E50A6}"/>
                </a:ext>
              </a:extLst>
            </p:cNvPr>
            <p:cNvSpPr/>
            <p:nvPr/>
          </p:nvSpPr>
          <p:spPr>
            <a:xfrm>
              <a:off x="662602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46</a:t>
              </a:r>
            </a:p>
          </p:txBody>
        </p:sp>
        <p:sp>
          <p:nvSpPr>
            <p:cNvPr id="872" name="Rectangle 871">
              <a:extLst>
                <a:ext uri="{FF2B5EF4-FFF2-40B4-BE49-F238E27FC236}">
                  <a16:creationId xmlns:a16="http://schemas.microsoft.com/office/drawing/2014/main" id="{94D9CB3F-65F4-414D-BA45-010B5C2E01B3}"/>
                </a:ext>
              </a:extLst>
            </p:cNvPr>
            <p:cNvSpPr/>
            <p:nvPr/>
          </p:nvSpPr>
          <p:spPr>
            <a:xfrm>
              <a:off x="679035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40</a:t>
              </a:r>
            </a:p>
          </p:txBody>
        </p:sp>
        <p:sp>
          <p:nvSpPr>
            <p:cNvPr id="873" name="Rectangle 872">
              <a:extLst>
                <a:ext uri="{FF2B5EF4-FFF2-40B4-BE49-F238E27FC236}">
                  <a16:creationId xmlns:a16="http://schemas.microsoft.com/office/drawing/2014/main" id="{29261418-9B65-4974-B316-C6D5B3842435}"/>
                </a:ext>
              </a:extLst>
            </p:cNvPr>
            <p:cNvSpPr/>
            <p:nvPr/>
          </p:nvSpPr>
          <p:spPr>
            <a:xfrm>
              <a:off x="695469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33</a:t>
              </a:r>
            </a:p>
          </p:txBody>
        </p:sp>
        <p:sp>
          <p:nvSpPr>
            <p:cNvPr id="874" name="Rectangle 873">
              <a:extLst>
                <a:ext uri="{FF2B5EF4-FFF2-40B4-BE49-F238E27FC236}">
                  <a16:creationId xmlns:a16="http://schemas.microsoft.com/office/drawing/2014/main" id="{0B045680-F1D5-47F1-ADA0-0FB71C859CE7}"/>
                </a:ext>
              </a:extLst>
            </p:cNvPr>
            <p:cNvSpPr/>
            <p:nvPr/>
          </p:nvSpPr>
          <p:spPr>
            <a:xfrm>
              <a:off x="711902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875" name="Rectangle 874">
              <a:extLst>
                <a:ext uri="{FF2B5EF4-FFF2-40B4-BE49-F238E27FC236}">
                  <a16:creationId xmlns:a16="http://schemas.microsoft.com/office/drawing/2014/main" id="{24CA76A7-5BD4-45EA-800D-B27FB02D9B75}"/>
                </a:ext>
              </a:extLst>
            </p:cNvPr>
            <p:cNvSpPr/>
            <p:nvPr/>
          </p:nvSpPr>
          <p:spPr>
            <a:xfrm>
              <a:off x="728336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31</a:t>
              </a:r>
            </a:p>
          </p:txBody>
        </p:sp>
        <p:sp>
          <p:nvSpPr>
            <p:cNvPr id="876" name="Rectangle 875">
              <a:extLst>
                <a:ext uri="{FF2B5EF4-FFF2-40B4-BE49-F238E27FC236}">
                  <a16:creationId xmlns:a16="http://schemas.microsoft.com/office/drawing/2014/main" id="{17A09DEB-3EFD-4A2B-A7F3-6E2072B6FDAA}"/>
                </a:ext>
              </a:extLst>
            </p:cNvPr>
            <p:cNvSpPr/>
            <p:nvPr/>
          </p:nvSpPr>
          <p:spPr>
            <a:xfrm>
              <a:off x="744769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18</a:t>
              </a:r>
            </a:p>
          </p:txBody>
        </p:sp>
        <p:sp>
          <p:nvSpPr>
            <p:cNvPr id="877" name="Rectangle 876">
              <a:extLst>
                <a:ext uri="{FF2B5EF4-FFF2-40B4-BE49-F238E27FC236}">
                  <a16:creationId xmlns:a16="http://schemas.microsoft.com/office/drawing/2014/main" id="{1DDC6F5E-FAE9-47C1-96E8-BC7DC9C53C4E}"/>
                </a:ext>
              </a:extLst>
            </p:cNvPr>
            <p:cNvSpPr/>
            <p:nvPr/>
          </p:nvSpPr>
          <p:spPr>
            <a:xfrm>
              <a:off x="761203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10</a:t>
              </a:r>
            </a:p>
          </p:txBody>
        </p:sp>
        <p:sp>
          <p:nvSpPr>
            <p:cNvPr id="878" name="Rectangle 877">
              <a:extLst>
                <a:ext uri="{FF2B5EF4-FFF2-40B4-BE49-F238E27FC236}">
                  <a16:creationId xmlns:a16="http://schemas.microsoft.com/office/drawing/2014/main" id="{C3DB8EBC-D3E4-4FC8-995B-C5FD946E95D3}"/>
                </a:ext>
              </a:extLst>
            </p:cNvPr>
            <p:cNvSpPr/>
            <p:nvPr/>
          </p:nvSpPr>
          <p:spPr>
            <a:xfrm>
              <a:off x="777636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79" name="Rectangle 878">
              <a:extLst>
                <a:ext uri="{FF2B5EF4-FFF2-40B4-BE49-F238E27FC236}">
                  <a16:creationId xmlns:a16="http://schemas.microsoft.com/office/drawing/2014/main" id="{83158682-52F1-427C-BF2A-6AF7084D7419}"/>
                </a:ext>
              </a:extLst>
            </p:cNvPr>
            <p:cNvSpPr/>
            <p:nvPr/>
          </p:nvSpPr>
          <p:spPr>
            <a:xfrm>
              <a:off x="794070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80" name="Rectangle 879">
              <a:extLst>
                <a:ext uri="{FF2B5EF4-FFF2-40B4-BE49-F238E27FC236}">
                  <a16:creationId xmlns:a16="http://schemas.microsoft.com/office/drawing/2014/main" id="{BF2C26B4-3D74-40C3-BA10-C6565CE28649}"/>
                </a:ext>
              </a:extLst>
            </p:cNvPr>
            <p:cNvSpPr/>
            <p:nvPr/>
          </p:nvSpPr>
          <p:spPr>
            <a:xfrm>
              <a:off x="810503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a:t>
              </a:r>
            </a:p>
          </p:txBody>
        </p:sp>
        <p:sp>
          <p:nvSpPr>
            <p:cNvPr id="881" name="Rectangle 880">
              <a:extLst>
                <a:ext uri="{FF2B5EF4-FFF2-40B4-BE49-F238E27FC236}">
                  <a16:creationId xmlns:a16="http://schemas.microsoft.com/office/drawing/2014/main" id="{47E8CE70-3F1E-4DD9-A9E4-6084B503FA37}"/>
                </a:ext>
              </a:extLst>
            </p:cNvPr>
            <p:cNvSpPr/>
            <p:nvPr/>
          </p:nvSpPr>
          <p:spPr>
            <a:xfrm>
              <a:off x="826937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a:t>
              </a:r>
            </a:p>
          </p:txBody>
        </p:sp>
        <p:sp>
          <p:nvSpPr>
            <p:cNvPr id="882" name="Rectangle 881">
              <a:extLst>
                <a:ext uri="{FF2B5EF4-FFF2-40B4-BE49-F238E27FC236}">
                  <a16:creationId xmlns:a16="http://schemas.microsoft.com/office/drawing/2014/main" id="{B094193C-9E36-4C95-9260-ABF34856414E}"/>
                </a:ext>
              </a:extLst>
            </p:cNvPr>
            <p:cNvSpPr/>
            <p:nvPr/>
          </p:nvSpPr>
          <p:spPr>
            <a:xfrm>
              <a:off x="859804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NR</a:t>
              </a:r>
            </a:p>
          </p:txBody>
        </p:sp>
        <p:sp>
          <p:nvSpPr>
            <p:cNvPr id="883" name="Rectangle 882">
              <a:extLst>
                <a:ext uri="{FF2B5EF4-FFF2-40B4-BE49-F238E27FC236}">
                  <a16:creationId xmlns:a16="http://schemas.microsoft.com/office/drawing/2014/main" id="{24A282C1-9836-4181-8B88-7DAE2FDC7BF2}"/>
                </a:ext>
              </a:extLst>
            </p:cNvPr>
            <p:cNvSpPr/>
            <p:nvPr/>
          </p:nvSpPr>
          <p:spPr>
            <a:xfrm>
              <a:off x="4607346" y="3649757"/>
              <a:ext cx="830997" cy="98567"/>
            </a:xfrm>
            <a:prstGeom prst="rect">
              <a:avLst/>
            </a:prstGeom>
          </p:spPr>
          <p:txBody>
            <a:bodyPr wrap="square" lIns="0" tIns="0" rIns="0" bIns="0">
              <a:spAutoFit/>
            </a:bodyPr>
            <a:lstStyle/>
            <a:p>
              <a:pPr algn="r" defTabSz="1096912">
                <a:lnSpc>
                  <a:spcPct val="80000"/>
                </a:lnSpc>
              </a:pPr>
              <a:r>
                <a:rPr lang="en-US" sz="1067" spc="-26" dirty="0">
                  <a:solidFill>
                    <a:srgbClr val="000000"/>
                  </a:solidFill>
                  <a:latin typeface="Arial" panose="020B0604020202020204"/>
                  <a:cs typeface="+mn-cs"/>
                </a:rPr>
                <a:t>Mosunetuzumab</a:t>
              </a:r>
              <a:endParaRPr lang="en-GB" sz="1067" spc="-26" dirty="0">
                <a:solidFill>
                  <a:srgbClr val="000000"/>
                </a:solidFill>
                <a:latin typeface="Arial" panose="020B0604020202020204"/>
              </a:endParaRPr>
            </a:p>
          </p:txBody>
        </p:sp>
        <p:sp>
          <p:nvSpPr>
            <p:cNvPr id="884" name="Rectangle 883">
              <a:extLst>
                <a:ext uri="{FF2B5EF4-FFF2-40B4-BE49-F238E27FC236}">
                  <a16:creationId xmlns:a16="http://schemas.microsoft.com/office/drawing/2014/main" id="{B9787793-CB3B-4A90-BBCB-4F87001DDBCC}"/>
                </a:ext>
              </a:extLst>
            </p:cNvPr>
            <p:cNvSpPr/>
            <p:nvPr/>
          </p:nvSpPr>
          <p:spPr>
            <a:xfrm>
              <a:off x="8433705" y="3649185"/>
              <a:ext cx="176408" cy="98566"/>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a:t>
              </a:r>
            </a:p>
          </p:txBody>
        </p:sp>
      </p:grpSp>
      <p:sp>
        <p:nvSpPr>
          <p:cNvPr id="885" name="Freeform: Shape 884">
            <a:extLst>
              <a:ext uri="{FF2B5EF4-FFF2-40B4-BE49-F238E27FC236}">
                <a16:creationId xmlns:a16="http://schemas.microsoft.com/office/drawing/2014/main" id="{9F543947-88FC-41A0-8CE0-683AC2409B19}"/>
              </a:ext>
            </a:extLst>
          </p:cNvPr>
          <p:cNvSpPr/>
          <p:nvPr/>
        </p:nvSpPr>
        <p:spPr>
          <a:xfrm>
            <a:off x="4164258" y="1958513"/>
            <a:ext cx="143708"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86" name="Freeform: Shape 885">
            <a:extLst>
              <a:ext uri="{FF2B5EF4-FFF2-40B4-BE49-F238E27FC236}">
                <a16:creationId xmlns:a16="http://schemas.microsoft.com/office/drawing/2014/main" id="{5257A264-ED08-488C-9BF5-0050D0E014FB}"/>
              </a:ext>
            </a:extLst>
          </p:cNvPr>
          <p:cNvSpPr/>
          <p:nvPr/>
        </p:nvSpPr>
        <p:spPr>
          <a:xfrm>
            <a:off x="9877122" y="1956530"/>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Tree>
    <p:extLst>
      <p:ext uri="{BB962C8B-B14F-4D97-AF65-F5344CB8AC3E}">
        <p14:creationId xmlns:p14="http://schemas.microsoft.com/office/powerpoint/2010/main" val="24364828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1ED66A-3CE9-4B34-B7AC-D7777F098E8E}"/>
              </a:ext>
            </a:extLst>
          </p:cNvPr>
          <p:cNvSpPr>
            <a:spLocks noGrp="1"/>
          </p:cNvSpPr>
          <p:nvPr>
            <p:ph type="title"/>
          </p:nvPr>
        </p:nvSpPr>
        <p:spPr>
          <a:xfrm>
            <a:off x="527059" y="241936"/>
            <a:ext cx="10798553" cy="907252"/>
          </a:xfrm>
        </p:spPr>
        <p:txBody>
          <a:bodyPr/>
          <a:lstStyle/>
          <a:p>
            <a:r>
              <a:rPr lang="en-GB" sz="3200" dirty="0" err="1"/>
              <a:t>Mosunetuzumab</a:t>
            </a:r>
            <a:r>
              <a:rPr lang="en-GB" sz="3200" dirty="0"/>
              <a:t> Monotherapy:</a:t>
            </a:r>
            <a:r>
              <a:rPr lang="en-US" sz="3199" dirty="0"/>
              <a:t>Safety profile</a:t>
            </a:r>
          </a:p>
        </p:txBody>
      </p:sp>
      <p:sp>
        <p:nvSpPr>
          <p:cNvPr id="3" name="Text Placeholder 2">
            <a:extLst>
              <a:ext uri="{FF2B5EF4-FFF2-40B4-BE49-F238E27FC236}">
                <a16:creationId xmlns:a16="http://schemas.microsoft.com/office/drawing/2014/main" id="{03DF1D78-6659-41B7-BD91-878453994D04}"/>
              </a:ext>
            </a:extLst>
          </p:cNvPr>
          <p:cNvSpPr>
            <a:spLocks noGrp="1"/>
          </p:cNvSpPr>
          <p:nvPr>
            <p:ph type="body" sz="quarter" idx="11"/>
          </p:nvPr>
        </p:nvSpPr>
        <p:spPr>
          <a:xfrm>
            <a:off x="528767" y="6259602"/>
            <a:ext cx="11174642" cy="352720"/>
          </a:xfrm>
        </p:spPr>
        <p:txBody>
          <a:bodyPr/>
          <a:lstStyle/>
          <a:p>
            <a:r>
              <a:rPr lang="en-US" dirty="0"/>
              <a:t>*Malignant neoplasm progression (n=1) and unexplained death (n=1). </a:t>
            </a:r>
            <a:r>
              <a:rPr lang="en-GB" baseline="30000" dirty="0"/>
              <a:t>†</a:t>
            </a:r>
            <a:r>
              <a:rPr lang="en-GB" kern="1200" dirty="0">
                <a:solidFill>
                  <a:schemeClr val="tx1"/>
                </a:solidFill>
                <a:effectLst/>
                <a:latin typeface="+mn-lt"/>
                <a:ea typeface="Calibri" panose="020F0502020204030204" pitchFamily="34" charset="0"/>
                <a:cs typeface="Times New Roman" panose="02020603050405020304" pitchFamily="18" charset="0"/>
              </a:rPr>
              <a:t>M</a:t>
            </a:r>
            <a:r>
              <a:rPr lang="en-GB" dirty="0"/>
              <a:t>osunetuzumab related: CRS (2 patients); mosunetuzumab unrelated: </a:t>
            </a:r>
            <a:r>
              <a:rPr lang="en-GB" dirty="0" err="1"/>
              <a:t>Esptein</a:t>
            </a:r>
            <a:r>
              <a:rPr lang="en-GB" dirty="0"/>
              <a:t>-Barr viremia and Hodgkin’s disease (1 patient each). </a:t>
            </a:r>
            <a:r>
              <a:rPr lang="en-US" baseline="30000" dirty="0">
                <a:ea typeface="Calibri" panose="020F0502020204030204" pitchFamily="34" charset="0"/>
                <a:cs typeface="Times New Roman" panose="02020603050405020304" pitchFamily="18" charset="0"/>
              </a:rPr>
              <a:t>‡</a:t>
            </a:r>
            <a:r>
              <a:rPr lang="en-GB" dirty="0">
                <a:effectLst/>
                <a:latin typeface="+mj-lt"/>
                <a:ea typeface="Calibri" panose="020F0502020204030204" pitchFamily="34" charset="0"/>
                <a:cs typeface="Times New Roman" panose="02020603050405020304" pitchFamily="18" charset="0"/>
              </a:rPr>
              <a:t>Grouped term including preferred </a:t>
            </a:r>
            <a:r>
              <a:rPr lang="en-GB" dirty="0">
                <a:latin typeface="+mj-lt"/>
                <a:ea typeface="Calibri" panose="020F0502020204030204" pitchFamily="34" charset="0"/>
                <a:cs typeface="Times New Roman" panose="02020603050405020304" pitchFamily="18" charset="0"/>
              </a:rPr>
              <a:t>t</a:t>
            </a:r>
            <a:r>
              <a:rPr lang="en-GB" dirty="0">
                <a:effectLst/>
                <a:latin typeface="+mj-lt"/>
                <a:ea typeface="Calibri" panose="020F0502020204030204" pitchFamily="34" charset="0"/>
                <a:cs typeface="Times New Roman" panose="02020603050405020304" pitchFamily="18" charset="0"/>
              </a:rPr>
              <a:t>erm ‘neutropenia’ and ‘neutrophil count decreased’.</a:t>
            </a:r>
            <a:r>
              <a:rPr lang="en-US" dirty="0"/>
              <a:t> </a:t>
            </a:r>
          </a:p>
        </p:txBody>
      </p:sp>
      <p:graphicFrame>
        <p:nvGraphicFramePr>
          <p:cNvPr id="8" name="Google Shape;932;p3">
            <a:extLst>
              <a:ext uri="{FF2B5EF4-FFF2-40B4-BE49-F238E27FC236}">
                <a16:creationId xmlns:a16="http://schemas.microsoft.com/office/drawing/2014/main" id="{5EED93D9-3CC0-47C4-AE75-C1FF2252D3CC}"/>
              </a:ext>
            </a:extLst>
          </p:cNvPr>
          <p:cNvGraphicFramePr/>
          <p:nvPr/>
        </p:nvGraphicFramePr>
        <p:xfrm>
          <a:off x="528770" y="1652608"/>
          <a:ext cx="5567233" cy="3586123"/>
        </p:xfrm>
        <a:graphic>
          <a:graphicData uri="http://schemas.openxmlformats.org/drawingml/2006/table">
            <a:tbl>
              <a:tblPr firstRow="1" bandRow="1">
                <a:noFill/>
              </a:tblPr>
              <a:tblGrid>
                <a:gridCol w="4256180">
                  <a:extLst>
                    <a:ext uri="{9D8B030D-6E8A-4147-A177-3AD203B41FA5}">
                      <a16:colId xmlns:a16="http://schemas.microsoft.com/office/drawing/2014/main" val="20000"/>
                    </a:ext>
                  </a:extLst>
                </a:gridCol>
                <a:gridCol w="1311053">
                  <a:extLst>
                    <a:ext uri="{9D8B030D-6E8A-4147-A177-3AD203B41FA5}">
                      <a16:colId xmlns:a16="http://schemas.microsoft.com/office/drawing/2014/main" val="20001"/>
                    </a:ext>
                  </a:extLst>
                </a:gridCol>
              </a:tblGrid>
              <a:tr h="467088">
                <a:tc>
                  <a:txBody>
                    <a:bodyPr/>
                    <a:lstStyle/>
                    <a:p>
                      <a:pPr marL="0" marR="0" lvl="0" indent="0" algn="l" rtl="0">
                        <a:lnSpc>
                          <a:spcPct val="100000"/>
                        </a:lnSpc>
                        <a:spcBef>
                          <a:spcPts val="0"/>
                        </a:spcBef>
                        <a:spcAft>
                          <a:spcPts val="0"/>
                        </a:spcAft>
                        <a:buNone/>
                      </a:pPr>
                      <a:r>
                        <a:rPr lang="en-GB" sz="1400" b="1" u="none" strike="noStrike" cap="none" dirty="0">
                          <a:solidFill>
                            <a:schemeClr val="lt1"/>
                          </a:solidFill>
                          <a:latin typeface="+mn-lt"/>
                          <a:ea typeface="Arial"/>
                          <a:cs typeface="Arial"/>
                          <a:sym typeface="Arial"/>
                        </a:rPr>
                        <a:t>Adverse events (AEs) </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2700" cap="flat" cmpd="sng" algn="ctr">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dk2"/>
                    </a:solidFill>
                  </a:tcPr>
                </a:tc>
                <a:tc>
                  <a:txBody>
                    <a:bodyPr/>
                    <a:lstStyle/>
                    <a:p>
                      <a:pPr marL="0" marR="0" lvl="0" indent="0" algn="ctr" rtl="0">
                        <a:lnSpc>
                          <a:spcPct val="100000"/>
                        </a:lnSpc>
                        <a:spcBef>
                          <a:spcPts val="0"/>
                        </a:spcBef>
                        <a:spcAft>
                          <a:spcPts val="0"/>
                        </a:spcAft>
                        <a:buClr>
                          <a:schemeClr val="lt1"/>
                        </a:buClr>
                        <a:buSzPts val="1600"/>
                        <a:buFont typeface="Arial"/>
                        <a:buNone/>
                      </a:pPr>
                      <a:r>
                        <a:rPr lang="en-GB" sz="1400" b="1" u="none" strike="noStrike" cap="none" dirty="0">
                          <a:solidFill>
                            <a:schemeClr val="lt1"/>
                          </a:solidFill>
                          <a:latin typeface="+mn-lt"/>
                          <a:ea typeface="Arial"/>
                          <a:cs typeface="Arial"/>
                          <a:sym typeface="Arial"/>
                        </a:rPr>
                        <a:t>N=90</a:t>
                      </a:r>
                      <a:endParaRPr sz="1400" b="1" i="0" u="none" strike="noStrike" cap="none" dirty="0">
                        <a:solidFill>
                          <a:schemeClr val="lt1"/>
                        </a:solidFill>
                        <a:latin typeface="+mn-lt"/>
                        <a:ea typeface="Arial"/>
                        <a:cs typeface="Arial"/>
                        <a:sym typeface="Arial"/>
                      </a:endParaRPr>
                    </a:p>
                  </a:txBody>
                  <a:tcPr marL="99302" marR="99302" marT="49651" marB="49651" anchor="ctr">
                    <a:lnL w="12700" cap="flat" cmpd="sng" algn="ctr">
                      <a:solidFill>
                        <a:schemeClr val="dk2"/>
                      </a:solidFill>
                      <a:prstDash val="solid"/>
                      <a:round/>
                      <a:headEnd type="none" w="sm" len="sm"/>
                      <a:tailEnd type="none" w="sm" len="sm"/>
                    </a:lnL>
                    <a:lnR w="12700" cap="flat" cmpd="sng" algn="ctr">
                      <a:noFill/>
                      <a:prstDash val="solid"/>
                      <a:round/>
                      <a:headEnd type="none" w="med" len="med"/>
                      <a:tailEnd type="none" w="med" len="med"/>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623807">
                <a:tc>
                  <a:txBody>
                    <a:bodyPr/>
                    <a:lstStyle/>
                    <a:p>
                      <a:pPr marL="0" marR="0" lvl="0" indent="0"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AE</a:t>
                      </a:r>
                    </a:p>
                    <a:p>
                      <a:pPr marL="90488" marR="0" lvl="0" indent="-90488"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100%</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92%</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9525" cap="flat" cmpd="sng">
                      <a:solidFill>
                        <a:srgbClr val="000000">
                          <a:alpha val="0"/>
                        </a:srgbClr>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Grade 3/4 AE</a:t>
                      </a:r>
                    </a:p>
                    <a:p>
                      <a:pPr marL="92075" marR="0" lvl="0" indent="-920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70%</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51%</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Serious AE</a:t>
                      </a:r>
                    </a:p>
                    <a:p>
                      <a:pPr marL="92075" marR="0" lvl="0" indent="-31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Mosunetuzumab related</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47%</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33%</a:t>
                      </a:r>
                      <a:endParaRPr sz="1400" dirty="0">
                        <a:latin typeface="+mn-lt"/>
                      </a:endParaRP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Grade 5 (fatal) AE</a:t>
                      </a:r>
                    </a:p>
                    <a:p>
                      <a:pPr marL="92075" marR="0" lvl="0" indent="-31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Mosunetuzumab related</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2%*</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0</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AE leading to treatment discontinuation</a:t>
                      </a:r>
                    </a:p>
                    <a:p>
                      <a:pPr marL="92075" marR="0" lvl="0" indent="-920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2540" marR="0" lvl="0" indent="0" algn="ctr" rtl="0">
                        <a:lnSpc>
                          <a:spcPct val="100000"/>
                        </a:lnSpc>
                        <a:spcBef>
                          <a:spcPts val="200"/>
                        </a:spcBef>
                        <a:spcAft>
                          <a:spcPts val="0"/>
                        </a:spcAft>
                        <a:buNone/>
                      </a:pPr>
                      <a:r>
                        <a:rPr lang="en-GB" sz="1400" u="none" strike="noStrike" cap="none" dirty="0">
                          <a:solidFill>
                            <a:schemeClr val="dk1"/>
                          </a:solidFill>
                          <a:latin typeface="+mn-lt"/>
                          <a:ea typeface="Arial"/>
                          <a:cs typeface="Arial"/>
                          <a:sym typeface="Arial"/>
                        </a:rPr>
                        <a:t>4%</a:t>
                      </a:r>
                      <a:r>
                        <a:rPr lang="en-GB" sz="1400" baseline="30000" dirty="0"/>
                        <a:t>†</a:t>
                      </a:r>
                      <a:endParaRPr lang="en-GB" sz="1400" b="0" i="0" u="none" strike="noStrike" kern="1200" cap="none" baseline="30000" dirty="0">
                        <a:solidFill>
                          <a:schemeClr val="dk1"/>
                        </a:solidFill>
                        <a:effectLst/>
                        <a:latin typeface="+mn-lt"/>
                        <a:ea typeface="Calibri" panose="020F0502020204030204" pitchFamily="34" charset="0"/>
                        <a:cs typeface="Arial"/>
                        <a:sym typeface="Arial"/>
                      </a:endParaRPr>
                    </a:p>
                    <a:p>
                      <a:pPr marL="2540" marR="0" lvl="0" indent="0" algn="ctr" rtl="0">
                        <a:lnSpc>
                          <a:spcPct val="100000"/>
                        </a:lnSpc>
                        <a:spcBef>
                          <a:spcPts val="200"/>
                        </a:spcBef>
                        <a:spcAft>
                          <a:spcPts val="0"/>
                        </a:spcAft>
                        <a:buNone/>
                      </a:pPr>
                      <a:r>
                        <a:rPr lang="en-GB" sz="1400" u="none" strike="noStrike" cap="none" dirty="0">
                          <a:solidFill>
                            <a:schemeClr val="dk1"/>
                          </a:solidFill>
                          <a:latin typeface="+mn-lt"/>
                          <a:ea typeface="Arial"/>
                          <a:cs typeface="Arial"/>
                          <a:sym typeface="Arial"/>
                        </a:rPr>
                        <a:t>2%</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sp>
        <p:nvSpPr>
          <p:cNvPr id="7" name="Rounded Rectangle 2015">
            <a:extLst>
              <a:ext uri="{FF2B5EF4-FFF2-40B4-BE49-F238E27FC236}">
                <a16:creationId xmlns:a16="http://schemas.microsoft.com/office/drawing/2014/main" id="{337ED63F-BE0D-4C47-A0D8-8A17510DDDAB}"/>
              </a:ext>
            </a:extLst>
          </p:cNvPr>
          <p:cNvSpPr/>
          <p:nvPr/>
        </p:nvSpPr>
        <p:spPr>
          <a:xfrm>
            <a:off x="528770" y="5380044"/>
            <a:ext cx="11144620" cy="690986"/>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No new serious AEs, Grade ≥3 AEs, or treatment-related AEs were reported with </a:t>
            </a:r>
            <a:br>
              <a:rPr lang="en-GB" sz="1867" b="1" dirty="0">
                <a:solidFill>
                  <a:srgbClr val="FFFFFF"/>
                </a:solidFill>
                <a:latin typeface="Arial" panose="020B0604020202020204"/>
              </a:rPr>
            </a:br>
            <a:r>
              <a:rPr lang="en-GB" sz="1867" b="1" dirty="0">
                <a:solidFill>
                  <a:srgbClr val="FFFFFF"/>
                </a:solidFill>
                <a:latin typeface="Arial" panose="020B0604020202020204"/>
              </a:rPr>
              <a:t>10 additional months of follow-up</a:t>
            </a:r>
          </a:p>
        </p:txBody>
      </p:sp>
      <p:sp>
        <p:nvSpPr>
          <p:cNvPr id="9" name="Right Triangle 8">
            <a:extLst>
              <a:ext uri="{FF2B5EF4-FFF2-40B4-BE49-F238E27FC236}">
                <a16:creationId xmlns:a16="http://schemas.microsoft.com/office/drawing/2014/main" id="{E3CD8EAC-6C41-475A-9CD1-161D63B23EB3}"/>
              </a:ext>
            </a:extLst>
          </p:cNvPr>
          <p:cNvSpPr/>
          <p:nvPr/>
        </p:nvSpPr>
        <p:spPr>
          <a:xfrm flipH="1">
            <a:off x="5327287" y="5756206"/>
            <a:ext cx="6364925" cy="315758"/>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sp>
        <p:nvSpPr>
          <p:cNvPr id="18" name="Rounded Rectangle 2015">
            <a:extLst>
              <a:ext uri="{FF2B5EF4-FFF2-40B4-BE49-F238E27FC236}">
                <a16:creationId xmlns:a16="http://schemas.microsoft.com/office/drawing/2014/main" id="{92627EAE-8657-4C8F-8473-7462F9621FAE}"/>
              </a:ext>
            </a:extLst>
          </p:cNvPr>
          <p:cNvSpPr/>
          <p:nvPr/>
        </p:nvSpPr>
        <p:spPr>
          <a:xfrm>
            <a:off x="6216145" y="1654767"/>
            <a:ext cx="5462443" cy="44051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400" b="1" dirty="0">
                <a:solidFill>
                  <a:srgbClr val="FFFFFF"/>
                </a:solidFill>
                <a:latin typeface="Arial" panose="020B0604020202020204"/>
              </a:rPr>
              <a:t>AEs (≥15%) by grade and relationship with mosunetuzumab</a:t>
            </a:r>
          </a:p>
        </p:txBody>
      </p:sp>
      <p:sp>
        <p:nvSpPr>
          <p:cNvPr id="19" name="Right Triangle 18">
            <a:extLst>
              <a:ext uri="{FF2B5EF4-FFF2-40B4-BE49-F238E27FC236}">
                <a16:creationId xmlns:a16="http://schemas.microsoft.com/office/drawing/2014/main" id="{EB32CA5D-4632-4E9F-A737-DFCB92FC74C1}"/>
              </a:ext>
            </a:extLst>
          </p:cNvPr>
          <p:cNvSpPr/>
          <p:nvPr/>
        </p:nvSpPr>
        <p:spPr>
          <a:xfrm flipH="1">
            <a:off x="8335621" y="189054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nvGrpSpPr>
          <p:cNvPr id="179" name="Group 178">
            <a:extLst>
              <a:ext uri="{FF2B5EF4-FFF2-40B4-BE49-F238E27FC236}">
                <a16:creationId xmlns:a16="http://schemas.microsoft.com/office/drawing/2014/main" id="{BEB3F67C-F614-4477-8600-746E5902AF85}"/>
              </a:ext>
            </a:extLst>
          </p:cNvPr>
          <p:cNvGrpSpPr/>
          <p:nvPr/>
        </p:nvGrpSpPr>
        <p:grpSpPr>
          <a:xfrm>
            <a:off x="6170895" y="2126495"/>
            <a:ext cx="5654077" cy="3184863"/>
            <a:chOff x="4691797" y="1595363"/>
            <a:chExt cx="4241867" cy="2389385"/>
          </a:xfrm>
        </p:grpSpPr>
        <p:sp>
          <p:nvSpPr>
            <p:cNvPr id="180" name="Rectangle 179">
              <a:extLst>
                <a:ext uri="{FF2B5EF4-FFF2-40B4-BE49-F238E27FC236}">
                  <a16:creationId xmlns:a16="http://schemas.microsoft.com/office/drawing/2014/main" id="{75540F50-9304-486D-96FA-03ECEAD1E90E}"/>
                </a:ext>
              </a:extLst>
            </p:cNvPr>
            <p:cNvSpPr/>
            <p:nvPr/>
          </p:nvSpPr>
          <p:spPr>
            <a:xfrm>
              <a:off x="5502935"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50</a:t>
              </a:r>
            </a:p>
          </p:txBody>
        </p:sp>
        <p:sp>
          <p:nvSpPr>
            <p:cNvPr id="181" name="Rectangle 180">
              <a:extLst>
                <a:ext uri="{FF2B5EF4-FFF2-40B4-BE49-F238E27FC236}">
                  <a16:creationId xmlns:a16="http://schemas.microsoft.com/office/drawing/2014/main" id="{3023B8D4-603A-4CD0-AC46-2FD32D9006AE}"/>
                </a:ext>
              </a:extLst>
            </p:cNvPr>
            <p:cNvSpPr/>
            <p:nvPr/>
          </p:nvSpPr>
          <p:spPr>
            <a:xfrm>
              <a:off x="5815046"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40</a:t>
              </a:r>
            </a:p>
          </p:txBody>
        </p:sp>
        <p:sp>
          <p:nvSpPr>
            <p:cNvPr id="182" name="Rectangle 181">
              <a:extLst>
                <a:ext uri="{FF2B5EF4-FFF2-40B4-BE49-F238E27FC236}">
                  <a16:creationId xmlns:a16="http://schemas.microsoft.com/office/drawing/2014/main" id="{5E2AB939-79F2-4866-950F-D54CC87B1DFF}"/>
                </a:ext>
              </a:extLst>
            </p:cNvPr>
            <p:cNvSpPr/>
            <p:nvPr/>
          </p:nvSpPr>
          <p:spPr>
            <a:xfrm>
              <a:off x="5654961" y="3830860"/>
              <a:ext cx="3123896" cy="153888"/>
            </a:xfrm>
            <a:prstGeom prst="rect">
              <a:avLst/>
            </a:prstGeom>
          </p:spPr>
          <p:txBody>
            <a:bodyPr wrap="square" lIns="0" tIns="0" rIns="0" bIns="0">
              <a:spAutoFit/>
            </a:bodyPr>
            <a:lstStyle/>
            <a:p>
              <a:pPr algn="ctr" defTabSz="1096912"/>
              <a:r>
                <a:rPr lang="en-US" sz="1333" b="1" dirty="0">
                  <a:solidFill>
                    <a:srgbClr val="000000"/>
                  </a:solidFill>
                  <a:latin typeface="Arial" panose="020B0604020202020204"/>
                  <a:cs typeface="+mn-cs"/>
                </a:rPr>
                <a:t>Frequency (%)</a:t>
              </a:r>
              <a:endParaRPr lang="en-GB" sz="1333" b="1" dirty="0">
                <a:solidFill>
                  <a:srgbClr val="000000"/>
                </a:solidFill>
                <a:latin typeface="Arial" panose="020B0604020202020204"/>
              </a:endParaRPr>
            </a:p>
          </p:txBody>
        </p:sp>
        <p:sp>
          <p:nvSpPr>
            <p:cNvPr id="183" name="Rectangle 182">
              <a:extLst>
                <a:ext uri="{FF2B5EF4-FFF2-40B4-BE49-F238E27FC236}">
                  <a16:creationId xmlns:a16="http://schemas.microsoft.com/office/drawing/2014/main" id="{D49C1FCE-C455-4184-BD5E-D920F2BCCB02}"/>
                </a:ext>
              </a:extLst>
            </p:cNvPr>
            <p:cNvSpPr/>
            <p:nvPr/>
          </p:nvSpPr>
          <p:spPr>
            <a:xfrm>
              <a:off x="6127157"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sp>
          <p:nvSpPr>
            <p:cNvPr id="184" name="Rectangle 183">
              <a:extLst>
                <a:ext uri="{FF2B5EF4-FFF2-40B4-BE49-F238E27FC236}">
                  <a16:creationId xmlns:a16="http://schemas.microsoft.com/office/drawing/2014/main" id="{76EB75A9-EB88-444D-884C-82821323C716}"/>
                </a:ext>
              </a:extLst>
            </p:cNvPr>
            <p:cNvSpPr/>
            <p:nvPr/>
          </p:nvSpPr>
          <p:spPr>
            <a:xfrm>
              <a:off x="6439268"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sp>
          <p:nvSpPr>
            <p:cNvPr id="185" name="Rectangle 184">
              <a:extLst>
                <a:ext uri="{FF2B5EF4-FFF2-40B4-BE49-F238E27FC236}">
                  <a16:creationId xmlns:a16="http://schemas.microsoft.com/office/drawing/2014/main" id="{5C1D617A-E425-40CB-850A-4918167AB8AE}"/>
                </a:ext>
              </a:extLst>
            </p:cNvPr>
            <p:cNvSpPr/>
            <p:nvPr/>
          </p:nvSpPr>
          <p:spPr>
            <a:xfrm>
              <a:off x="6751379"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sp>
          <p:nvSpPr>
            <p:cNvPr id="186" name="Rectangle 185">
              <a:extLst>
                <a:ext uri="{FF2B5EF4-FFF2-40B4-BE49-F238E27FC236}">
                  <a16:creationId xmlns:a16="http://schemas.microsoft.com/office/drawing/2014/main" id="{A640FC68-7766-4857-BD34-402DD9867284}"/>
                </a:ext>
              </a:extLst>
            </p:cNvPr>
            <p:cNvSpPr/>
            <p:nvPr/>
          </p:nvSpPr>
          <p:spPr>
            <a:xfrm>
              <a:off x="7063490"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187" name="Rectangle 186">
              <a:extLst>
                <a:ext uri="{FF2B5EF4-FFF2-40B4-BE49-F238E27FC236}">
                  <a16:creationId xmlns:a16="http://schemas.microsoft.com/office/drawing/2014/main" id="{E93C81BC-F982-41A7-8614-918D74C9E922}"/>
                </a:ext>
              </a:extLst>
            </p:cNvPr>
            <p:cNvSpPr/>
            <p:nvPr/>
          </p:nvSpPr>
          <p:spPr>
            <a:xfrm>
              <a:off x="7687712"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sp>
          <p:nvSpPr>
            <p:cNvPr id="188" name="Rectangle 187">
              <a:extLst>
                <a:ext uri="{FF2B5EF4-FFF2-40B4-BE49-F238E27FC236}">
                  <a16:creationId xmlns:a16="http://schemas.microsoft.com/office/drawing/2014/main" id="{370FFC59-F787-4A75-A42A-C903A6D4DEE2}"/>
                </a:ext>
              </a:extLst>
            </p:cNvPr>
            <p:cNvSpPr/>
            <p:nvPr/>
          </p:nvSpPr>
          <p:spPr>
            <a:xfrm>
              <a:off x="7999823"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sp>
          <p:nvSpPr>
            <p:cNvPr id="189" name="Rectangle 188">
              <a:extLst>
                <a:ext uri="{FF2B5EF4-FFF2-40B4-BE49-F238E27FC236}">
                  <a16:creationId xmlns:a16="http://schemas.microsoft.com/office/drawing/2014/main" id="{BA95B662-DD5C-4FF7-B0B7-BD297CA38E11}"/>
                </a:ext>
              </a:extLst>
            </p:cNvPr>
            <p:cNvSpPr/>
            <p:nvPr/>
          </p:nvSpPr>
          <p:spPr>
            <a:xfrm>
              <a:off x="8311934"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40</a:t>
              </a:r>
            </a:p>
          </p:txBody>
        </p:sp>
        <p:sp>
          <p:nvSpPr>
            <p:cNvPr id="190" name="Rectangle 189">
              <a:extLst>
                <a:ext uri="{FF2B5EF4-FFF2-40B4-BE49-F238E27FC236}">
                  <a16:creationId xmlns:a16="http://schemas.microsoft.com/office/drawing/2014/main" id="{FE99C8C9-79B9-47D1-AEA8-FB3FAD44CA36}"/>
                </a:ext>
              </a:extLst>
            </p:cNvPr>
            <p:cNvSpPr/>
            <p:nvPr/>
          </p:nvSpPr>
          <p:spPr>
            <a:xfrm>
              <a:off x="8624047"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50</a:t>
              </a:r>
            </a:p>
          </p:txBody>
        </p:sp>
        <p:grpSp>
          <p:nvGrpSpPr>
            <p:cNvPr id="191" name="Group 190">
              <a:extLst>
                <a:ext uri="{FF2B5EF4-FFF2-40B4-BE49-F238E27FC236}">
                  <a16:creationId xmlns:a16="http://schemas.microsoft.com/office/drawing/2014/main" id="{6ABB94DA-DE0B-45C1-A932-21BACACB9659}"/>
                </a:ext>
              </a:extLst>
            </p:cNvPr>
            <p:cNvGrpSpPr/>
            <p:nvPr/>
          </p:nvGrpSpPr>
          <p:grpSpPr>
            <a:xfrm>
              <a:off x="5657743" y="3615036"/>
              <a:ext cx="3121112" cy="43126"/>
              <a:chOff x="5657743" y="3380086"/>
              <a:chExt cx="3121112" cy="43126"/>
            </a:xfrm>
          </p:grpSpPr>
          <p:cxnSp>
            <p:nvCxnSpPr>
              <p:cNvPr id="324" name="Straight Connector 323">
                <a:extLst>
                  <a:ext uri="{FF2B5EF4-FFF2-40B4-BE49-F238E27FC236}">
                    <a16:creationId xmlns:a16="http://schemas.microsoft.com/office/drawing/2014/main" id="{2DE4710E-2E3C-4679-9953-03915719A542}"/>
                  </a:ext>
                </a:extLst>
              </p:cNvPr>
              <p:cNvCxnSpPr>
                <a:cxnSpLocks/>
              </p:cNvCxnSpPr>
              <p:nvPr/>
            </p:nvCxnSpPr>
            <p:spPr>
              <a:xfrm rot="16200000" flipH="1">
                <a:off x="5636180"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074638B3-5267-473A-96D7-C3B513B44B77}"/>
                  </a:ext>
                </a:extLst>
              </p:cNvPr>
              <p:cNvCxnSpPr>
                <a:cxnSpLocks/>
              </p:cNvCxnSpPr>
              <p:nvPr/>
            </p:nvCxnSpPr>
            <p:spPr>
              <a:xfrm rot="16200000" flipH="1">
                <a:off x="5948291"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D482083D-CCA6-4F7E-81FD-E157B4C4B9CE}"/>
                  </a:ext>
                </a:extLst>
              </p:cNvPr>
              <p:cNvCxnSpPr>
                <a:cxnSpLocks/>
              </p:cNvCxnSpPr>
              <p:nvPr/>
            </p:nvCxnSpPr>
            <p:spPr>
              <a:xfrm rot="16200000" flipH="1">
                <a:off x="6260402"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EDDD9925-D68B-4D86-AD9C-4455FABEC7F9}"/>
                  </a:ext>
                </a:extLst>
              </p:cNvPr>
              <p:cNvCxnSpPr>
                <a:cxnSpLocks/>
              </p:cNvCxnSpPr>
              <p:nvPr/>
            </p:nvCxnSpPr>
            <p:spPr>
              <a:xfrm rot="16200000" flipH="1">
                <a:off x="6572513"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5E751B-4ADF-4982-84C0-7F1924DA4AE6}"/>
                  </a:ext>
                </a:extLst>
              </p:cNvPr>
              <p:cNvCxnSpPr>
                <a:cxnSpLocks/>
              </p:cNvCxnSpPr>
              <p:nvPr/>
            </p:nvCxnSpPr>
            <p:spPr>
              <a:xfrm rot="16200000" flipH="1">
                <a:off x="6884624"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AA7A705-3398-42E2-B5DA-ACE42D6FAB24}"/>
                  </a:ext>
                </a:extLst>
              </p:cNvPr>
              <p:cNvCxnSpPr>
                <a:cxnSpLocks/>
              </p:cNvCxnSpPr>
              <p:nvPr/>
            </p:nvCxnSpPr>
            <p:spPr>
              <a:xfrm rot="16200000" flipH="1">
                <a:off x="7508846"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E3265220-1B60-4CC2-B8DE-9131320A795C}"/>
                  </a:ext>
                </a:extLst>
              </p:cNvPr>
              <p:cNvCxnSpPr>
                <a:cxnSpLocks/>
              </p:cNvCxnSpPr>
              <p:nvPr/>
            </p:nvCxnSpPr>
            <p:spPr>
              <a:xfrm rot="16200000" flipH="1">
                <a:off x="7820957"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8EBF182A-8B3A-4790-AF13-7D9CEA95251A}"/>
                  </a:ext>
                </a:extLst>
              </p:cNvPr>
              <p:cNvCxnSpPr>
                <a:cxnSpLocks/>
              </p:cNvCxnSpPr>
              <p:nvPr/>
            </p:nvCxnSpPr>
            <p:spPr>
              <a:xfrm rot="16200000" flipH="1">
                <a:off x="8133068"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A3BE1449-F31A-435D-8E9A-217EABC30570}"/>
                  </a:ext>
                </a:extLst>
              </p:cNvPr>
              <p:cNvCxnSpPr>
                <a:cxnSpLocks/>
              </p:cNvCxnSpPr>
              <p:nvPr/>
            </p:nvCxnSpPr>
            <p:spPr>
              <a:xfrm rot="16200000" flipH="1">
                <a:off x="8445179"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4055A45-AC64-4BAA-917C-279E3683166D}"/>
                  </a:ext>
                </a:extLst>
              </p:cNvPr>
              <p:cNvCxnSpPr>
                <a:cxnSpLocks/>
              </p:cNvCxnSpPr>
              <p:nvPr/>
            </p:nvCxnSpPr>
            <p:spPr>
              <a:xfrm rot="16200000" flipH="1">
                <a:off x="8757292"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C2C5D6CE-F96F-4ED0-BA87-6C21965348F5}"/>
                  </a:ext>
                </a:extLst>
              </p:cNvPr>
              <p:cNvCxnSpPr>
                <a:cxnSpLocks/>
              </p:cNvCxnSpPr>
              <p:nvPr/>
            </p:nvCxnSpPr>
            <p:spPr>
              <a:xfrm rot="16200000" flipH="1">
                <a:off x="7196735"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192" name="Rectangle 191">
              <a:extLst>
                <a:ext uri="{FF2B5EF4-FFF2-40B4-BE49-F238E27FC236}">
                  <a16:creationId xmlns:a16="http://schemas.microsoft.com/office/drawing/2014/main" id="{05E4D88A-E051-4FAF-A6EF-2A4A03D8AFB7}"/>
                </a:ext>
              </a:extLst>
            </p:cNvPr>
            <p:cNvSpPr/>
            <p:nvPr/>
          </p:nvSpPr>
          <p:spPr>
            <a:xfrm>
              <a:off x="7375601"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grpSp>
          <p:nvGrpSpPr>
            <p:cNvPr id="193" name="Group 192">
              <a:extLst>
                <a:ext uri="{FF2B5EF4-FFF2-40B4-BE49-F238E27FC236}">
                  <a16:creationId xmlns:a16="http://schemas.microsoft.com/office/drawing/2014/main" id="{58CA712D-5048-4470-A63E-D6E16D50E907}"/>
                </a:ext>
              </a:extLst>
            </p:cNvPr>
            <p:cNvGrpSpPr/>
            <p:nvPr/>
          </p:nvGrpSpPr>
          <p:grpSpPr>
            <a:xfrm>
              <a:off x="5813666" y="1927288"/>
              <a:ext cx="2792172" cy="1631523"/>
              <a:chOff x="5813666" y="1864269"/>
              <a:chExt cx="2792172" cy="1468525"/>
            </a:xfrm>
          </p:grpSpPr>
          <p:grpSp>
            <p:nvGrpSpPr>
              <p:cNvPr id="247" name="Group 246">
                <a:extLst>
                  <a:ext uri="{FF2B5EF4-FFF2-40B4-BE49-F238E27FC236}">
                    <a16:creationId xmlns:a16="http://schemas.microsoft.com/office/drawing/2014/main" id="{2AD0AC0C-9E6E-4E9F-B38B-93466D37443A}"/>
                  </a:ext>
                </a:extLst>
              </p:cNvPr>
              <p:cNvGrpSpPr/>
              <p:nvPr/>
            </p:nvGrpSpPr>
            <p:grpSpPr>
              <a:xfrm>
                <a:off x="6372164" y="2399554"/>
                <a:ext cx="1369280" cy="74406"/>
                <a:chOff x="6372164" y="2393986"/>
                <a:chExt cx="1369280" cy="74406"/>
              </a:xfrm>
            </p:grpSpPr>
            <p:sp>
              <p:nvSpPr>
                <p:cNvPr id="320" name="Freeform: Shape 319">
                  <a:extLst>
                    <a:ext uri="{FF2B5EF4-FFF2-40B4-BE49-F238E27FC236}">
                      <a16:creationId xmlns:a16="http://schemas.microsoft.com/office/drawing/2014/main" id="{D2B5A9B2-4249-455B-806E-8C3673000AE8}"/>
                    </a:ext>
                  </a:extLst>
                </p:cNvPr>
                <p:cNvSpPr/>
                <p:nvPr/>
              </p:nvSpPr>
              <p:spPr>
                <a:xfrm>
                  <a:off x="6372164" y="2393986"/>
                  <a:ext cx="839662" cy="74406"/>
                </a:xfrm>
                <a:custGeom>
                  <a:avLst/>
                  <a:gdLst>
                    <a:gd name="connsiteX0" fmla="*/ 0 w 839662"/>
                    <a:gd name="connsiteY0" fmla="*/ 0 h 74406"/>
                    <a:gd name="connsiteX1" fmla="*/ 839662 w 839662"/>
                    <a:gd name="connsiteY1" fmla="*/ 0 h 74406"/>
                    <a:gd name="connsiteX2" fmla="*/ 839662 w 839662"/>
                    <a:gd name="connsiteY2" fmla="*/ 74407 h 74406"/>
                    <a:gd name="connsiteX3" fmla="*/ 0 w 83966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39662" h="74406">
                      <a:moveTo>
                        <a:pt x="0" y="0"/>
                      </a:moveTo>
                      <a:lnTo>
                        <a:pt x="839662" y="0"/>
                      </a:lnTo>
                      <a:lnTo>
                        <a:pt x="839662"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1" name="Freeform: Shape 320">
                  <a:extLst>
                    <a:ext uri="{FF2B5EF4-FFF2-40B4-BE49-F238E27FC236}">
                      <a16:creationId xmlns:a16="http://schemas.microsoft.com/office/drawing/2014/main" id="{D67C3AF2-AF4C-4755-8612-EC55D97D8E14}"/>
                    </a:ext>
                  </a:extLst>
                </p:cNvPr>
                <p:cNvSpPr/>
                <p:nvPr/>
              </p:nvSpPr>
              <p:spPr>
                <a:xfrm>
                  <a:off x="6902457" y="2393986"/>
                  <a:ext cx="309369" cy="74406"/>
                </a:xfrm>
                <a:custGeom>
                  <a:avLst/>
                  <a:gdLst>
                    <a:gd name="connsiteX0" fmla="*/ 0 w 309369"/>
                    <a:gd name="connsiteY0" fmla="*/ 0 h 74406"/>
                    <a:gd name="connsiteX1" fmla="*/ 309369 w 309369"/>
                    <a:gd name="connsiteY1" fmla="*/ 0 h 74406"/>
                    <a:gd name="connsiteX2" fmla="*/ 309369 w 309369"/>
                    <a:gd name="connsiteY2" fmla="*/ 74407 h 74406"/>
                    <a:gd name="connsiteX3" fmla="*/ 0 w 30936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309369" h="74406">
                      <a:moveTo>
                        <a:pt x="0" y="0"/>
                      </a:moveTo>
                      <a:lnTo>
                        <a:pt x="309369" y="0"/>
                      </a:lnTo>
                      <a:lnTo>
                        <a:pt x="309369"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2" name="Freeform: Shape 321">
                  <a:extLst>
                    <a:ext uri="{FF2B5EF4-FFF2-40B4-BE49-F238E27FC236}">
                      <a16:creationId xmlns:a16="http://schemas.microsoft.com/office/drawing/2014/main" id="{467A1EFA-467E-4CD7-83CD-AB8B62AA4A62}"/>
                    </a:ext>
                  </a:extLst>
                </p:cNvPr>
                <p:cNvSpPr/>
                <p:nvPr/>
              </p:nvSpPr>
              <p:spPr>
                <a:xfrm>
                  <a:off x="7230709" y="2394012"/>
                  <a:ext cx="510735" cy="74355"/>
                </a:xfrm>
                <a:custGeom>
                  <a:avLst/>
                  <a:gdLst>
                    <a:gd name="connsiteX0" fmla="*/ 0 w 399859"/>
                    <a:gd name="connsiteY0" fmla="*/ 0 h 55530"/>
                    <a:gd name="connsiteX1" fmla="*/ 399860 w 399859"/>
                    <a:gd name="connsiteY1" fmla="*/ 0 h 55530"/>
                    <a:gd name="connsiteX2" fmla="*/ 399860 w 399859"/>
                    <a:gd name="connsiteY2" fmla="*/ 55531 h 55530"/>
                    <a:gd name="connsiteX3" fmla="*/ 0 w 39985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99859" h="55530">
                      <a:moveTo>
                        <a:pt x="0" y="0"/>
                      </a:moveTo>
                      <a:lnTo>
                        <a:pt x="399860" y="0"/>
                      </a:lnTo>
                      <a:lnTo>
                        <a:pt x="399860"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3" name="Freeform: Shape 322">
                  <a:extLst>
                    <a:ext uri="{FF2B5EF4-FFF2-40B4-BE49-F238E27FC236}">
                      <a16:creationId xmlns:a16="http://schemas.microsoft.com/office/drawing/2014/main" id="{4FDCD401-C26C-477E-BBE1-8DB1FD2D3478}"/>
                    </a:ext>
                  </a:extLst>
                </p:cNvPr>
                <p:cNvSpPr/>
                <p:nvPr/>
              </p:nvSpPr>
              <p:spPr>
                <a:xfrm>
                  <a:off x="7230709" y="2394012"/>
                  <a:ext cx="110685" cy="74355"/>
                </a:xfrm>
                <a:custGeom>
                  <a:avLst/>
                  <a:gdLst>
                    <a:gd name="connsiteX0" fmla="*/ 0 w 101822"/>
                    <a:gd name="connsiteY0" fmla="*/ 0 h 55530"/>
                    <a:gd name="connsiteX1" fmla="*/ 101822 w 101822"/>
                    <a:gd name="connsiteY1" fmla="*/ 0 h 55530"/>
                    <a:gd name="connsiteX2" fmla="*/ 101822 w 101822"/>
                    <a:gd name="connsiteY2" fmla="*/ 55531 h 55530"/>
                    <a:gd name="connsiteX3" fmla="*/ 0 w 10182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1822" h="55530">
                      <a:moveTo>
                        <a:pt x="0" y="0"/>
                      </a:moveTo>
                      <a:lnTo>
                        <a:pt x="101822" y="0"/>
                      </a:lnTo>
                      <a:lnTo>
                        <a:pt x="101822"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48" name="Group 247">
                <a:extLst>
                  <a:ext uri="{FF2B5EF4-FFF2-40B4-BE49-F238E27FC236}">
                    <a16:creationId xmlns:a16="http://schemas.microsoft.com/office/drawing/2014/main" id="{B8D51CFF-AF28-4208-B137-4AA7BEE39BC2}"/>
                  </a:ext>
                </a:extLst>
              </p:cNvPr>
              <p:cNvGrpSpPr/>
              <p:nvPr/>
            </p:nvGrpSpPr>
            <p:grpSpPr>
              <a:xfrm>
                <a:off x="5813666" y="1864269"/>
                <a:ext cx="2792172" cy="74406"/>
                <a:chOff x="5813666" y="1846525"/>
                <a:chExt cx="2792172" cy="74406"/>
              </a:xfrm>
            </p:grpSpPr>
            <p:sp>
              <p:nvSpPr>
                <p:cNvPr id="312" name="Freeform: Shape 311">
                  <a:extLst>
                    <a:ext uri="{FF2B5EF4-FFF2-40B4-BE49-F238E27FC236}">
                      <a16:creationId xmlns:a16="http://schemas.microsoft.com/office/drawing/2014/main" id="{5AB2B289-51A6-47A8-83D5-10DE762C5552}"/>
                    </a:ext>
                  </a:extLst>
                </p:cNvPr>
                <p:cNvSpPr/>
                <p:nvPr/>
              </p:nvSpPr>
              <p:spPr>
                <a:xfrm>
                  <a:off x="5813666" y="1846525"/>
                  <a:ext cx="1398160" cy="74406"/>
                </a:xfrm>
                <a:custGeom>
                  <a:avLst/>
                  <a:gdLst>
                    <a:gd name="connsiteX0" fmla="*/ 0 w 1398160"/>
                    <a:gd name="connsiteY0" fmla="*/ 0 h 74406"/>
                    <a:gd name="connsiteX1" fmla="*/ 1398161 w 1398160"/>
                    <a:gd name="connsiteY1" fmla="*/ 0 h 74406"/>
                    <a:gd name="connsiteX2" fmla="*/ 1398161 w 1398160"/>
                    <a:gd name="connsiteY2" fmla="*/ 74407 h 74406"/>
                    <a:gd name="connsiteX3" fmla="*/ 0 w 139816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98160" h="74406">
                      <a:moveTo>
                        <a:pt x="0" y="0"/>
                      </a:moveTo>
                      <a:lnTo>
                        <a:pt x="1398161" y="0"/>
                      </a:lnTo>
                      <a:lnTo>
                        <a:pt x="1398161" y="74407"/>
                      </a:lnTo>
                      <a:lnTo>
                        <a:pt x="0" y="74407"/>
                      </a:lnTo>
                      <a:close/>
                    </a:path>
                  </a:pathLst>
                </a:custGeom>
                <a:solidFill>
                  <a:srgbClr val="022366"/>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3" name="Freeform: Shape 312">
                  <a:extLst>
                    <a:ext uri="{FF2B5EF4-FFF2-40B4-BE49-F238E27FC236}">
                      <a16:creationId xmlns:a16="http://schemas.microsoft.com/office/drawing/2014/main" id="{D72BC8E3-8262-4757-B3D2-F75F7EE7D1EE}"/>
                    </a:ext>
                  </a:extLst>
                </p:cNvPr>
                <p:cNvSpPr/>
                <p:nvPr/>
              </p:nvSpPr>
              <p:spPr>
                <a:xfrm>
                  <a:off x="5860377" y="1846525"/>
                  <a:ext cx="1351321" cy="74406"/>
                </a:xfrm>
                <a:custGeom>
                  <a:avLst/>
                  <a:gdLst>
                    <a:gd name="connsiteX0" fmla="*/ 0 w 1351321"/>
                    <a:gd name="connsiteY0" fmla="*/ 0 h 74406"/>
                    <a:gd name="connsiteX1" fmla="*/ 1351321 w 1351321"/>
                    <a:gd name="connsiteY1" fmla="*/ 0 h 74406"/>
                    <a:gd name="connsiteX2" fmla="*/ 1351321 w 1351321"/>
                    <a:gd name="connsiteY2" fmla="*/ 74407 h 74406"/>
                    <a:gd name="connsiteX3" fmla="*/ 0 w 135132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51321" h="74406">
                      <a:moveTo>
                        <a:pt x="0" y="0"/>
                      </a:moveTo>
                      <a:lnTo>
                        <a:pt x="1351321" y="0"/>
                      </a:lnTo>
                      <a:lnTo>
                        <a:pt x="1351321"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4" name="Freeform: Shape 313">
                  <a:extLst>
                    <a:ext uri="{FF2B5EF4-FFF2-40B4-BE49-F238E27FC236}">
                      <a16:creationId xmlns:a16="http://schemas.microsoft.com/office/drawing/2014/main" id="{0A3546FD-C4F9-409B-8C97-B8496D55B5EC}"/>
                    </a:ext>
                  </a:extLst>
                </p:cNvPr>
                <p:cNvSpPr/>
                <p:nvPr/>
              </p:nvSpPr>
              <p:spPr>
                <a:xfrm>
                  <a:off x="5890114" y="1846525"/>
                  <a:ext cx="1321711" cy="74406"/>
                </a:xfrm>
                <a:custGeom>
                  <a:avLst/>
                  <a:gdLst>
                    <a:gd name="connsiteX0" fmla="*/ 0 w 1321711"/>
                    <a:gd name="connsiteY0" fmla="*/ 0 h 74406"/>
                    <a:gd name="connsiteX1" fmla="*/ 1321712 w 1321711"/>
                    <a:gd name="connsiteY1" fmla="*/ 0 h 74406"/>
                    <a:gd name="connsiteX2" fmla="*/ 1321712 w 1321711"/>
                    <a:gd name="connsiteY2" fmla="*/ 74407 h 74406"/>
                    <a:gd name="connsiteX3" fmla="*/ 0 w 132171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21711" h="74406">
                      <a:moveTo>
                        <a:pt x="0" y="0"/>
                      </a:moveTo>
                      <a:lnTo>
                        <a:pt x="1321712" y="0"/>
                      </a:lnTo>
                      <a:lnTo>
                        <a:pt x="1321712"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5" name="Freeform: Shape 314">
                  <a:extLst>
                    <a:ext uri="{FF2B5EF4-FFF2-40B4-BE49-F238E27FC236}">
                      <a16:creationId xmlns:a16="http://schemas.microsoft.com/office/drawing/2014/main" id="{1F1470B0-FF01-4E51-8E55-F9A3E2B03445}"/>
                    </a:ext>
                  </a:extLst>
                </p:cNvPr>
                <p:cNvSpPr/>
                <p:nvPr/>
              </p:nvSpPr>
              <p:spPr>
                <a:xfrm>
                  <a:off x="6411090" y="1846525"/>
                  <a:ext cx="800735" cy="74406"/>
                </a:xfrm>
                <a:custGeom>
                  <a:avLst/>
                  <a:gdLst>
                    <a:gd name="connsiteX0" fmla="*/ 0 w 800735"/>
                    <a:gd name="connsiteY0" fmla="*/ 0 h 74406"/>
                    <a:gd name="connsiteX1" fmla="*/ 800736 w 800735"/>
                    <a:gd name="connsiteY1" fmla="*/ 0 h 74406"/>
                    <a:gd name="connsiteX2" fmla="*/ 800736 w 800735"/>
                    <a:gd name="connsiteY2" fmla="*/ 74407 h 74406"/>
                    <a:gd name="connsiteX3" fmla="*/ 0 w 80073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00735" h="74406">
                      <a:moveTo>
                        <a:pt x="0" y="0"/>
                      </a:moveTo>
                      <a:lnTo>
                        <a:pt x="800736" y="0"/>
                      </a:lnTo>
                      <a:lnTo>
                        <a:pt x="80073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6" name="Freeform: Shape 315">
                  <a:extLst>
                    <a:ext uri="{FF2B5EF4-FFF2-40B4-BE49-F238E27FC236}">
                      <a16:creationId xmlns:a16="http://schemas.microsoft.com/office/drawing/2014/main" id="{0483E978-B772-4BE1-90D4-AB3F37493515}"/>
                    </a:ext>
                  </a:extLst>
                </p:cNvPr>
                <p:cNvSpPr/>
                <p:nvPr/>
              </p:nvSpPr>
              <p:spPr>
                <a:xfrm>
                  <a:off x="7230709" y="1846551"/>
                  <a:ext cx="1375129" cy="74355"/>
                </a:xfrm>
                <a:custGeom>
                  <a:avLst/>
                  <a:gdLst>
                    <a:gd name="connsiteX0" fmla="*/ 0 w 1054893"/>
                    <a:gd name="connsiteY0" fmla="*/ 0 h 55530"/>
                    <a:gd name="connsiteX1" fmla="*/ 1054894 w 1054893"/>
                    <a:gd name="connsiteY1" fmla="*/ 0 h 55530"/>
                    <a:gd name="connsiteX2" fmla="*/ 1054894 w 1054893"/>
                    <a:gd name="connsiteY2" fmla="*/ 55531 h 55530"/>
                    <a:gd name="connsiteX3" fmla="*/ 0 w 105489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54893" h="55530">
                      <a:moveTo>
                        <a:pt x="0" y="0"/>
                      </a:moveTo>
                      <a:lnTo>
                        <a:pt x="1054894" y="0"/>
                      </a:lnTo>
                      <a:lnTo>
                        <a:pt x="1054894" y="55531"/>
                      </a:lnTo>
                      <a:lnTo>
                        <a:pt x="0" y="55531"/>
                      </a:lnTo>
                      <a:close/>
                    </a:path>
                  </a:pathLst>
                </a:custGeom>
                <a:solidFill>
                  <a:srgbClr val="022366"/>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7" name="Freeform: Shape 316">
                  <a:extLst>
                    <a:ext uri="{FF2B5EF4-FFF2-40B4-BE49-F238E27FC236}">
                      <a16:creationId xmlns:a16="http://schemas.microsoft.com/office/drawing/2014/main" id="{4B438DD9-2845-4FB3-9D82-91A8D7AA2954}"/>
                    </a:ext>
                  </a:extLst>
                </p:cNvPr>
                <p:cNvSpPr/>
                <p:nvPr/>
              </p:nvSpPr>
              <p:spPr>
                <a:xfrm>
                  <a:off x="7230709" y="1846551"/>
                  <a:ext cx="1328319" cy="74355"/>
                </a:xfrm>
                <a:custGeom>
                  <a:avLst/>
                  <a:gdLst>
                    <a:gd name="connsiteX0" fmla="*/ 0 w 1018984"/>
                    <a:gd name="connsiteY0" fmla="*/ 0 h 55530"/>
                    <a:gd name="connsiteX1" fmla="*/ 1018985 w 1018984"/>
                    <a:gd name="connsiteY1" fmla="*/ 0 h 55530"/>
                    <a:gd name="connsiteX2" fmla="*/ 1018985 w 1018984"/>
                    <a:gd name="connsiteY2" fmla="*/ 55531 h 55530"/>
                    <a:gd name="connsiteX3" fmla="*/ 0 w 101898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18984" h="55530">
                      <a:moveTo>
                        <a:pt x="0" y="0"/>
                      </a:moveTo>
                      <a:lnTo>
                        <a:pt x="1018985" y="0"/>
                      </a:lnTo>
                      <a:lnTo>
                        <a:pt x="101898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8" name="Freeform: Shape 317">
                  <a:extLst>
                    <a:ext uri="{FF2B5EF4-FFF2-40B4-BE49-F238E27FC236}">
                      <a16:creationId xmlns:a16="http://schemas.microsoft.com/office/drawing/2014/main" id="{BDCFBBCD-EF11-4AFE-BEAB-DB3AB2BFA544}"/>
                    </a:ext>
                  </a:extLst>
                </p:cNvPr>
                <p:cNvSpPr/>
                <p:nvPr/>
              </p:nvSpPr>
              <p:spPr>
                <a:xfrm>
                  <a:off x="7230709" y="1846551"/>
                  <a:ext cx="1288586" cy="74355"/>
                </a:xfrm>
                <a:custGeom>
                  <a:avLst/>
                  <a:gdLst>
                    <a:gd name="connsiteX0" fmla="*/ 0 w 988504"/>
                    <a:gd name="connsiteY0" fmla="*/ 0 h 55530"/>
                    <a:gd name="connsiteX1" fmla="*/ 988505 w 988504"/>
                    <a:gd name="connsiteY1" fmla="*/ 0 h 55530"/>
                    <a:gd name="connsiteX2" fmla="*/ 988505 w 988504"/>
                    <a:gd name="connsiteY2" fmla="*/ 55531 h 55530"/>
                    <a:gd name="connsiteX3" fmla="*/ 0 w 98850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988504" h="55530">
                      <a:moveTo>
                        <a:pt x="0" y="0"/>
                      </a:moveTo>
                      <a:lnTo>
                        <a:pt x="988505" y="0"/>
                      </a:lnTo>
                      <a:lnTo>
                        <a:pt x="988505"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9" name="Freeform: Shape 318">
                  <a:extLst>
                    <a:ext uri="{FF2B5EF4-FFF2-40B4-BE49-F238E27FC236}">
                      <a16:creationId xmlns:a16="http://schemas.microsoft.com/office/drawing/2014/main" id="{EE9A0261-B645-451B-B956-E3B7995C7490}"/>
                    </a:ext>
                  </a:extLst>
                </p:cNvPr>
                <p:cNvSpPr/>
                <p:nvPr/>
              </p:nvSpPr>
              <p:spPr>
                <a:xfrm>
                  <a:off x="7230709" y="1846551"/>
                  <a:ext cx="787828" cy="74355"/>
                </a:xfrm>
                <a:custGeom>
                  <a:avLst/>
                  <a:gdLst>
                    <a:gd name="connsiteX0" fmla="*/ 0 w 604361"/>
                    <a:gd name="connsiteY0" fmla="*/ 0 h 55530"/>
                    <a:gd name="connsiteX1" fmla="*/ 604361 w 604361"/>
                    <a:gd name="connsiteY1" fmla="*/ 0 h 55530"/>
                    <a:gd name="connsiteX2" fmla="*/ 604361 w 604361"/>
                    <a:gd name="connsiteY2" fmla="*/ 55531 h 55530"/>
                    <a:gd name="connsiteX3" fmla="*/ 0 w 604361"/>
                    <a:gd name="connsiteY3" fmla="*/ 55531 h 55530"/>
                  </a:gdLst>
                  <a:ahLst/>
                  <a:cxnLst>
                    <a:cxn ang="0">
                      <a:pos x="connsiteX0" y="connsiteY0"/>
                    </a:cxn>
                    <a:cxn ang="0">
                      <a:pos x="connsiteX1" y="connsiteY1"/>
                    </a:cxn>
                    <a:cxn ang="0">
                      <a:pos x="connsiteX2" y="connsiteY2"/>
                    </a:cxn>
                    <a:cxn ang="0">
                      <a:pos x="connsiteX3" y="connsiteY3"/>
                    </a:cxn>
                  </a:cxnLst>
                  <a:rect l="l" t="t" r="r" b="b"/>
                  <a:pathLst>
                    <a:path w="604361" h="55530">
                      <a:moveTo>
                        <a:pt x="0" y="0"/>
                      </a:moveTo>
                      <a:lnTo>
                        <a:pt x="604361" y="0"/>
                      </a:lnTo>
                      <a:lnTo>
                        <a:pt x="604361"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49" name="Group 248">
                <a:extLst>
                  <a:ext uri="{FF2B5EF4-FFF2-40B4-BE49-F238E27FC236}">
                    <a16:creationId xmlns:a16="http://schemas.microsoft.com/office/drawing/2014/main" id="{D15BFF67-71CA-45DB-BB8B-1C73B7F4E5A7}"/>
                  </a:ext>
                </a:extLst>
              </p:cNvPr>
              <p:cNvGrpSpPr/>
              <p:nvPr/>
            </p:nvGrpSpPr>
            <p:grpSpPr>
              <a:xfrm>
                <a:off x="6054626" y="1971326"/>
                <a:ext cx="1715394" cy="74406"/>
                <a:chOff x="6054626" y="1955991"/>
                <a:chExt cx="1715394" cy="74406"/>
              </a:xfrm>
            </p:grpSpPr>
            <p:sp>
              <p:nvSpPr>
                <p:cNvPr id="308" name="Freeform: Shape 307">
                  <a:extLst>
                    <a:ext uri="{FF2B5EF4-FFF2-40B4-BE49-F238E27FC236}">
                      <a16:creationId xmlns:a16="http://schemas.microsoft.com/office/drawing/2014/main" id="{7CA4E7A5-23E2-4D03-A752-835908224C82}"/>
                    </a:ext>
                  </a:extLst>
                </p:cNvPr>
                <p:cNvSpPr/>
                <p:nvPr/>
              </p:nvSpPr>
              <p:spPr>
                <a:xfrm>
                  <a:off x="6054626" y="1955991"/>
                  <a:ext cx="1157199" cy="74406"/>
                </a:xfrm>
                <a:custGeom>
                  <a:avLst/>
                  <a:gdLst>
                    <a:gd name="connsiteX0" fmla="*/ 0 w 1157199"/>
                    <a:gd name="connsiteY0" fmla="*/ 0 h 74406"/>
                    <a:gd name="connsiteX1" fmla="*/ 1157200 w 1157199"/>
                    <a:gd name="connsiteY1" fmla="*/ 0 h 74406"/>
                    <a:gd name="connsiteX2" fmla="*/ 1157200 w 1157199"/>
                    <a:gd name="connsiteY2" fmla="*/ 74407 h 74406"/>
                    <a:gd name="connsiteX3" fmla="*/ 0 w 115719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157199" h="74406">
                      <a:moveTo>
                        <a:pt x="0" y="0"/>
                      </a:moveTo>
                      <a:lnTo>
                        <a:pt x="1157200" y="0"/>
                      </a:lnTo>
                      <a:lnTo>
                        <a:pt x="115720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9" name="Freeform: Shape 308">
                  <a:extLst>
                    <a:ext uri="{FF2B5EF4-FFF2-40B4-BE49-F238E27FC236}">
                      <a16:creationId xmlns:a16="http://schemas.microsoft.com/office/drawing/2014/main" id="{04761FE2-ADE8-45CD-BD53-97DA28333C13}"/>
                    </a:ext>
                  </a:extLst>
                </p:cNvPr>
                <p:cNvSpPr/>
                <p:nvPr/>
              </p:nvSpPr>
              <p:spPr>
                <a:xfrm>
                  <a:off x="6382247" y="1955991"/>
                  <a:ext cx="829579" cy="74406"/>
                </a:xfrm>
                <a:custGeom>
                  <a:avLst/>
                  <a:gdLst>
                    <a:gd name="connsiteX0" fmla="*/ 0 w 829579"/>
                    <a:gd name="connsiteY0" fmla="*/ 0 h 74406"/>
                    <a:gd name="connsiteX1" fmla="*/ 829580 w 829579"/>
                    <a:gd name="connsiteY1" fmla="*/ 0 h 74406"/>
                    <a:gd name="connsiteX2" fmla="*/ 829580 w 829579"/>
                    <a:gd name="connsiteY2" fmla="*/ 74407 h 74406"/>
                    <a:gd name="connsiteX3" fmla="*/ 0 w 82957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29579" h="74406">
                      <a:moveTo>
                        <a:pt x="0" y="0"/>
                      </a:moveTo>
                      <a:lnTo>
                        <a:pt x="829580" y="0"/>
                      </a:lnTo>
                      <a:lnTo>
                        <a:pt x="829580"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0" name="Freeform: Shape 309">
                  <a:extLst>
                    <a:ext uri="{FF2B5EF4-FFF2-40B4-BE49-F238E27FC236}">
                      <a16:creationId xmlns:a16="http://schemas.microsoft.com/office/drawing/2014/main" id="{FA699EB4-F110-48AD-8113-7D0C11569681}"/>
                    </a:ext>
                  </a:extLst>
                </p:cNvPr>
                <p:cNvSpPr/>
                <p:nvPr/>
              </p:nvSpPr>
              <p:spPr>
                <a:xfrm>
                  <a:off x="7230710" y="1956017"/>
                  <a:ext cx="539310" cy="74355"/>
                </a:xfrm>
                <a:custGeom>
                  <a:avLst/>
                  <a:gdLst>
                    <a:gd name="connsiteX0" fmla="*/ 0 w 421862"/>
                    <a:gd name="connsiteY0" fmla="*/ 0 h 55530"/>
                    <a:gd name="connsiteX1" fmla="*/ 421862 w 421862"/>
                    <a:gd name="connsiteY1" fmla="*/ 0 h 55530"/>
                    <a:gd name="connsiteX2" fmla="*/ 421862 w 421862"/>
                    <a:gd name="connsiteY2" fmla="*/ 55531 h 55530"/>
                    <a:gd name="connsiteX3" fmla="*/ 0 w 42186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421862" h="55530">
                      <a:moveTo>
                        <a:pt x="0" y="0"/>
                      </a:moveTo>
                      <a:lnTo>
                        <a:pt x="421862" y="0"/>
                      </a:lnTo>
                      <a:lnTo>
                        <a:pt x="421862"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1" name="Freeform: Shape 310">
                  <a:extLst>
                    <a:ext uri="{FF2B5EF4-FFF2-40B4-BE49-F238E27FC236}">
                      <a16:creationId xmlns:a16="http://schemas.microsoft.com/office/drawing/2014/main" id="{83C6503E-4A59-4A75-8E22-CC054325D60D}"/>
                    </a:ext>
                  </a:extLst>
                </p:cNvPr>
                <p:cNvSpPr/>
                <p:nvPr/>
              </p:nvSpPr>
              <p:spPr>
                <a:xfrm>
                  <a:off x="7230709" y="1956017"/>
                  <a:ext cx="400129" cy="74355"/>
                </a:xfrm>
                <a:custGeom>
                  <a:avLst/>
                  <a:gdLst>
                    <a:gd name="connsiteX0" fmla="*/ 0 w 312991"/>
                    <a:gd name="connsiteY0" fmla="*/ 0 h 55530"/>
                    <a:gd name="connsiteX1" fmla="*/ 312992 w 312991"/>
                    <a:gd name="connsiteY1" fmla="*/ 0 h 55530"/>
                    <a:gd name="connsiteX2" fmla="*/ 312992 w 312991"/>
                    <a:gd name="connsiteY2" fmla="*/ 55531 h 55530"/>
                    <a:gd name="connsiteX3" fmla="*/ 0 w 312991"/>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2991" h="55530">
                      <a:moveTo>
                        <a:pt x="0" y="0"/>
                      </a:moveTo>
                      <a:lnTo>
                        <a:pt x="312992" y="0"/>
                      </a:lnTo>
                      <a:lnTo>
                        <a:pt x="31299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0" name="Group 249">
                <a:extLst>
                  <a:ext uri="{FF2B5EF4-FFF2-40B4-BE49-F238E27FC236}">
                    <a16:creationId xmlns:a16="http://schemas.microsoft.com/office/drawing/2014/main" id="{1E190FA0-F6C4-40D8-A9C9-F16F4A387AAB}"/>
                  </a:ext>
                </a:extLst>
              </p:cNvPr>
              <p:cNvGrpSpPr/>
              <p:nvPr/>
            </p:nvGrpSpPr>
            <p:grpSpPr>
              <a:xfrm>
                <a:off x="6227817" y="2078383"/>
                <a:ext cx="1365989" cy="74406"/>
                <a:chOff x="6227817" y="2065458"/>
                <a:chExt cx="1365989" cy="74406"/>
              </a:xfrm>
            </p:grpSpPr>
            <p:sp>
              <p:nvSpPr>
                <p:cNvPr id="303" name="Freeform: Shape 302">
                  <a:extLst>
                    <a:ext uri="{FF2B5EF4-FFF2-40B4-BE49-F238E27FC236}">
                      <a16:creationId xmlns:a16="http://schemas.microsoft.com/office/drawing/2014/main" id="{A32CA26C-7E18-4443-933E-BBF60BE7AAC9}"/>
                    </a:ext>
                  </a:extLst>
                </p:cNvPr>
                <p:cNvSpPr/>
                <p:nvPr/>
              </p:nvSpPr>
              <p:spPr>
                <a:xfrm>
                  <a:off x="6227817" y="2065458"/>
                  <a:ext cx="984009" cy="74406"/>
                </a:xfrm>
                <a:custGeom>
                  <a:avLst/>
                  <a:gdLst>
                    <a:gd name="connsiteX0" fmla="*/ 0 w 984009"/>
                    <a:gd name="connsiteY0" fmla="*/ 0 h 74406"/>
                    <a:gd name="connsiteX1" fmla="*/ 984009 w 984009"/>
                    <a:gd name="connsiteY1" fmla="*/ 0 h 74406"/>
                    <a:gd name="connsiteX2" fmla="*/ 984009 w 984009"/>
                    <a:gd name="connsiteY2" fmla="*/ 74407 h 74406"/>
                    <a:gd name="connsiteX3" fmla="*/ 0 w 98400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84009" h="74406">
                      <a:moveTo>
                        <a:pt x="0" y="0"/>
                      </a:moveTo>
                      <a:lnTo>
                        <a:pt x="984009" y="0"/>
                      </a:lnTo>
                      <a:lnTo>
                        <a:pt x="984009"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4" name="Freeform: Shape 303">
                  <a:extLst>
                    <a:ext uri="{FF2B5EF4-FFF2-40B4-BE49-F238E27FC236}">
                      <a16:creationId xmlns:a16="http://schemas.microsoft.com/office/drawing/2014/main" id="{7FF2A56E-5906-4C51-B27E-C74EB896AB05}"/>
                    </a:ext>
                  </a:extLst>
                </p:cNvPr>
                <p:cNvSpPr/>
                <p:nvPr/>
              </p:nvSpPr>
              <p:spPr>
                <a:xfrm>
                  <a:off x="6276571" y="2065458"/>
                  <a:ext cx="935255" cy="74406"/>
                </a:xfrm>
                <a:custGeom>
                  <a:avLst/>
                  <a:gdLst>
                    <a:gd name="connsiteX0" fmla="*/ 0 w 935255"/>
                    <a:gd name="connsiteY0" fmla="*/ 0 h 74406"/>
                    <a:gd name="connsiteX1" fmla="*/ 935255 w 935255"/>
                    <a:gd name="connsiteY1" fmla="*/ 0 h 74406"/>
                    <a:gd name="connsiteX2" fmla="*/ 935255 w 935255"/>
                    <a:gd name="connsiteY2" fmla="*/ 74407 h 74406"/>
                    <a:gd name="connsiteX3" fmla="*/ 0 w 93525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35255" h="74406">
                      <a:moveTo>
                        <a:pt x="0" y="0"/>
                      </a:moveTo>
                      <a:lnTo>
                        <a:pt x="935255" y="0"/>
                      </a:lnTo>
                      <a:lnTo>
                        <a:pt x="935255"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5" name="Freeform: Shape 304">
                  <a:extLst>
                    <a:ext uri="{FF2B5EF4-FFF2-40B4-BE49-F238E27FC236}">
                      <a16:creationId xmlns:a16="http://schemas.microsoft.com/office/drawing/2014/main" id="{13AED034-F73B-4AAC-94B5-86E609A2453F}"/>
                    </a:ext>
                  </a:extLst>
                </p:cNvPr>
                <p:cNvSpPr/>
                <p:nvPr/>
              </p:nvSpPr>
              <p:spPr>
                <a:xfrm>
                  <a:off x="6343831" y="2065458"/>
                  <a:ext cx="867867" cy="74406"/>
                </a:xfrm>
                <a:custGeom>
                  <a:avLst/>
                  <a:gdLst>
                    <a:gd name="connsiteX0" fmla="*/ 0 w 867867"/>
                    <a:gd name="connsiteY0" fmla="*/ 0 h 74406"/>
                    <a:gd name="connsiteX1" fmla="*/ 867868 w 867867"/>
                    <a:gd name="connsiteY1" fmla="*/ 0 h 74406"/>
                    <a:gd name="connsiteX2" fmla="*/ 867868 w 867867"/>
                    <a:gd name="connsiteY2" fmla="*/ 74407 h 74406"/>
                    <a:gd name="connsiteX3" fmla="*/ 0 w 867867"/>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67867" h="74406">
                      <a:moveTo>
                        <a:pt x="0" y="0"/>
                      </a:moveTo>
                      <a:lnTo>
                        <a:pt x="867868" y="0"/>
                      </a:lnTo>
                      <a:lnTo>
                        <a:pt x="86786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6" name="Freeform: Shape 305">
                  <a:extLst>
                    <a:ext uri="{FF2B5EF4-FFF2-40B4-BE49-F238E27FC236}">
                      <a16:creationId xmlns:a16="http://schemas.microsoft.com/office/drawing/2014/main" id="{6815A391-84E0-47A5-A2BB-49DF7DC4C33A}"/>
                    </a:ext>
                  </a:extLst>
                </p:cNvPr>
                <p:cNvSpPr/>
                <p:nvPr/>
              </p:nvSpPr>
              <p:spPr>
                <a:xfrm>
                  <a:off x="7230709" y="2065484"/>
                  <a:ext cx="363097" cy="74355"/>
                </a:xfrm>
                <a:custGeom>
                  <a:avLst/>
                  <a:gdLst>
                    <a:gd name="connsiteX0" fmla="*/ 0 w 290893"/>
                    <a:gd name="connsiteY0" fmla="*/ 0 h 55530"/>
                    <a:gd name="connsiteX1" fmla="*/ 290894 w 290893"/>
                    <a:gd name="connsiteY1" fmla="*/ 0 h 55530"/>
                    <a:gd name="connsiteX2" fmla="*/ 290894 w 290893"/>
                    <a:gd name="connsiteY2" fmla="*/ 55531 h 55530"/>
                    <a:gd name="connsiteX3" fmla="*/ 0 w 29089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90893" h="55530">
                      <a:moveTo>
                        <a:pt x="0" y="0"/>
                      </a:moveTo>
                      <a:lnTo>
                        <a:pt x="290894" y="0"/>
                      </a:lnTo>
                      <a:lnTo>
                        <a:pt x="290894"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7" name="Freeform: Shape 306">
                  <a:extLst>
                    <a:ext uri="{FF2B5EF4-FFF2-40B4-BE49-F238E27FC236}">
                      <a16:creationId xmlns:a16="http://schemas.microsoft.com/office/drawing/2014/main" id="{73BEAA54-F960-4A6B-A78D-7692AEDFB614}"/>
                    </a:ext>
                  </a:extLst>
                </p:cNvPr>
                <p:cNvSpPr/>
                <p:nvPr/>
              </p:nvSpPr>
              <p:spPr>
                <a:xfrm>
                  <a:off x="7230709" y="2065484"/>
                  <a:ext cx="327311" cy="74355"/>
                </a:xfrm>
                <a:custGeom>
                  <a:avLst/>
                  <a:gdLst>
                    <a:gd name="connsiteX0" fmla="*/ 0 w 262223"/>
                    <a:gd name="connsiteY0" fmla="*/ 0 h 55530"/>
                    <a:gd name="connsiteX1" fmla="*/ 262223 w 262223"/>
                    <a:gd name="connsiteY1" fmla="*/ 0 h 55530"/>
                    <a:gd name="connsiteX2" fmla="*/ 262223 w 262223"/>
                    <a:gd name="connsiteY2" fmla="*/ 55531 h 55530"/>
                    <a:gd name="connsiteX3" fmla="*/ 0 w 26222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62223" h="55530">
                      <a:moveTo>
                        <a:pt x="0" y="0"/>
                      </a:moveTo>
                      <a:lnTo>
                        <a:pt x="262223" y="0"/>
                      </a:lnTo>
                      <a:lnTo>
                        <a:pt x="262223"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1" name="Group 250">
                <a:extLst>
                  <a:ext uri="{FF2B5EF4-FFF2-40B4-BE49-F238E27FC236}">
                    <a16:creationId xmlns:a16="http://schemas.microsoft.com/office/drawing/2014/main" id="{D915D979-B563-43F9-8012-B408CA8A821C}"/>
                  </a:ext>
                </a:extLst>
              </p:cNvPr>
              <p:cNvGrpSpPr/>
              <p:nvPr/>
            </p:nvGrpSpPr>
            <p:grpSpPr>
              <a:xfrm>
                <a:off x="6304777" y="2185440"/>
                <a:ext cx="1636692" cy="74406"/>
                <a:chOff x="6304777" y="2175053"/>
                <a:chExt cx="1636692" cy="74406"/>
              </a:xfrm>
            </p:grpSpPr>
            <p:sp>
              <p:nvSpPr>
                <p:cNvPr id="297" name="Freeform: Shape 296">
                  <a:extLst>
                    <a:ext uri="{FF2B5EF4-FFF2-40B4-BE49-F238E27FC236}">
                      <a16:creationId xmlns:a16="http://schemas.microsoft.com/office/drawing/2014/main" id="{AB4A2FB2-4423-495D-8BF8-322ED96A8DDD}"/>
                    </a:ext>
                  </a:extLst>
                </p:cNvPr>
                <p:cNvSpPr/>
                <p:nvPr/>
              </p:nvSpPr>
              <p:spPr>
                <a:xfrm>
                  <a:off x="6304777" y="2175053"/>
                  <a:ext cx="906921" cy="74406"/>
                </a:xfrm>
                <a:custGeom>
                  <a:avLst/>
                  <a:gdLst>
                    <a:gd name="connsiteX0" fmla="*/ 0 w 906921"/>
                    <a:gd name="connsiteY0" fmla="*/ 0 h 74406"/>
                    <a:gd name="connsiteX1" fmla="*/ 906922 w 906921"/>
                    <a:gd name="connsiteY1" fmla="*/ 0 h 74406"/>
                    <a:gd name="connsiteX2" fmla="*/ 906922 w 906921"/>
                    <a:gd name="connsiteY2" fmla="*/ 74407 h 74406"/>
                    <a:gd name="connsiteX3" fmla="*/ 0 w 90692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06921" h="74406">
                      <a:moveTo>
                        <a:pt x="0" y="0"/>
                      </a:moveTo>
                      <a:lnTo>
                        <a:pt x="906922" y="0"/>
                      </a:lnTo>
                      <a:lnTo>
                        <a:pt x="906922" y="74407"/>
                      </a:lnTo>
                      <a:lnTo>
                        <a:pt x="0" y="74407"/>
                      </a:lnTo>
                      <a:close/>
                    </a:path>
                  </a:pathLst>
                </a:custGeom>
                <a:solidFill>
                  <a:srgbClr val="022366"/>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8" name="Freeform: Shape 297">
                  <a:extLst>
                    <a:ext uri="{FF2B5EF4-FFF2-40B4-BE49-F238E27FC236}">
                      <a16:creationId xmlns:a16="http://schemas.microsoft.com/office/drawing/2014/main" id="{97E07B54-D4F1-41D8-93A5-07614373EEB7}"/>
                    </a:ext>
                  </a:extLst>
                </p:cNvPr>
                <p:cNvSpPr/>
                <p:nvPr/>
              </p:nvSpPr>
              <p:spPr>
                <a:xfrm>
                  <a:off x="6728373" y="2175053"/>
                  <a:ext cx="483453" cy="74406"/>
                </a:xfrm>
                <a:custGeom>
                  <a:avLst/>
                  <a:gdLst>
                    <a:gd name="connsiteX0" fmla="*/ 0 w 483453"/>
                    <a:gd name="connsiteY0" fmla="*/ 0 h 74406"/>
                    <a:gd name="connsiteX1" fmla="*/ 483453 w 483453"/>
                    <a:gd name="connsiteY1" fmla="*/ 0 h 74406"/>
                    <a:gd name="connsiteX2" fmla="*/ 483453 w 483453"/>
                    <a:gd name="connsiteY2" fmla="*/ 74407 h 74406"/>
                    <a:gd name="connsiteX3" fmla="*/ 0 w 48345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453" h="74406">
                      <a:moveTo>
                        <a:pt x="0" y="0"/>
                      </a:moveTo>
                      <a:lnTo>
                        <a:pt x="483453" y="0"/>
                      </a:lnTo>
                      <a:lnTo>
                        <a:pt x="483453"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9" name="Freeform: Shape 298">
                  <a:extLst>
                    <a:ext uri="{FF2B5EF4-FFF2-40B4-BE49-F238E27FC236}">
                      <a16:creationId xmlns:a16="http://schemas.microsoft.com/office/drawing/2014/main" id="{CE4ADA59-2531-49B4-9260-8988DD3D8702}"/>
                    </a:ext>
                  </a:extLst>
                </p:cNvPr>
                <p:cNvSpPr/>
                <p:nvPr/>
              </p:nvSpPr>
              <p:spPr>
                <a:xfrm>
                  <a:off x="7143418" y="2175053"/>
                  <a:ext cx="68408" cy="74406"/>
                </a:xfrm>
                <a:custGeom>
                  <a:avLst/>
                  <a:gdLst>
                    <a:gd name="connsiteX0" fmla="*/ 0 w 68408"/>
                    <a:gd name="connsiteY0" fmla="*/ 0 h 74406"/>
                    <a:gd name="connsiteX1" fmla="*/ 68408 w 68408"/>
                    <a:gd name="connsiteY1" fmla="*/ 0 h 74406"/>
                    <a:gd name="connsiteX2" fmla="*/ 68408 w 68408"/>
                    <a:gd name="connsiteY2" fmla="*/ 74407 h 74406"/>
                    <a:gd name="connsiteX3" fmla="*/ 0 w 6840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8408" h="74406">
                      <a:moveTo>
                        <a:pt x="0" y="0"/>
                      </a:moveTo>
                      <a:lnTo>
                        <a:pt x="68408" y="0"/>
                      </a:lnTo>
                      <a:lnTo>
                        <a:pt x="6840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0" name="Freeform: Shape 299">
                  <a:extLst>
                    <a:ext uri="{FF2B5EF4-FFF2-40B4-BE49-F238E27FC236}">
                      <a16:creationId xmlns:a16="http://schemas.microsoft.com/office/drawing/2014/main" id="{7BE3F981-1429-407E-BF82-78EC5508898C}"/>
                    </a:ext>
                  </a:extLst>
                </p:cNvPr>
                <p:cNvSpPr/>
                <p:nvPr/>
              </p:nvSpPr>
              <p:spPr>
                <a:xfrm>
                  <a:off x="7230709" y="2175079"/>
                  <a:ext cx="710760" cy="74355"/>
                </a:xfrm>
                <a:custGeom>
                  <a:avLst/>
                  <a:gdLst>
                    <a:gd name="connsiteX0" fmla="*/ 0 w 552735"/>
                    <a:gd name="connsiteY0" fmla="*/ 0 h 55530"/>
                    <a:gd name="connsiteX1" fmla="*/ 552736 w 552735"/>
                    <a:gd name="connsiteY1" fmla="*/ 0 h 55530"/>
                    <a:gd name="connsiteX2" fmla="*/ 552736 w 552735"/>
                    <a:gd name="connsiteY2" fmla="*/ 55531 h 55530"/>
                    <a:gd name="connsiteX3" fmla="*/ 0 w 55273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552735" h="55530">
                      <a:moveTo>
                        <a:pt x="0" y="0"/>
                      </a:moveTo>
                      <a:lnTo>
                        <a:pt x="552736" y="0"/>
                      </a:lnTo>
                      <a:lnTo>
                        <a:pt x="552736" y="55531"/>
                      </a:lnTo>
                      <a:lnTo>
                        <a:pt x="0" y="55531"/>
                      </a:lnTo>
                      <a:close/>
                    </a:path>
                  </a:pathLst>
                </a:custGeom>
                <a:solidFill>
                  <a:srgbClr val="022366"/>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1" name="Freeform: Shape 300">
                  <a:extLst>
                    <a:ext uri="{FF2B5EF4-FFF2-40B4-BE49-F238E27FC236}">
                      <a16:creationId xmlns:a16="http://schemas.microsoft.com/office/drawing/2014/main" id="{D285DB99-9C5F-48BC-B0D1-6BD5F2EF550B}"/>
                    </a:ext>
                  </a:extLst>
                </p:cNvPr>
                <p:cNvSpPr/>
                <p:nvPr/>
              </p:nvSpPr>
              <p:spPr>
                <a:xfrm>
                  <a:off x="7230709" y="2175079"/>
                  <a:ext cx="401862" cy="74355"/>
                </a:xfrm>
                <a:custGeom>
                  <a:avLst/>
                  <a:gdLst>
                    <a:gd name="connsiteX0" fmla="*/ 0 w 312515"/>
                    <a:gd name="connsiteY0" fmla="*/ 0 h 55530"/>
                    <a:gd name="connsiteX1" fmla="*/ 312515 w 312515"/>
                    <a:gd name="connsiteY1" fmla="*/ 0 h 55530"/>
                    <a:gd name="connsiteX2" fmla="*/ 312515 w 312515"/>
                    <a:gd name="connsiteY2" fmla="*/ 55531 h 55530"/>
                    <a:gd name="connsiteX3" fmla="*/ 0 w 31251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2515" h="55530">
                      <a:moveTo>
                        <a:pt x="0" y="0"/>
                      </a:moveTo>
                      <a:lnTo>
                        <a:pt x="312515" y="0"/>
                      </a:lnTo>
                      <a:lnTo>
                        <a:pt x="31251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2" name="Freeform: Shape 301">
                  <a:extLst>
                    <a:ext uri="{FF2B5EF4-FFF2-40B4-BE49-F238E27FC236}">
                      <a16:creationId xmlns:a16="http://schemas.microsoft.com/office/drawing/2014/main" id="{8C3C383E-E839-42AE-A388-E9D8B52FB90D}"/>
                    </a:ext>
                  </a:extLst>
                </p:cNvPr>
                <p:cNvSpPr/>
                <p:nvPr/>
              </p:nvSpPr>
              <p:spPr>
                <a:xfrm>
                  <a:off x="7230709" y="2175079"/>
                  <a:ext cx="28434" cy="74355"/>
                </a:xfrm>
                <a:custGeom>
                  <a:avLst/>
                  <a:gdLst>
                    <a:gd name="connsiteX0" fmla="*/ 0 w 21812"/>
                    <a:gd name="connsiteY0" fmla="*/ 0 h 55530"/>
                    <a:gd name="connsiteX1" fmla="*/ 21812 w 21812"/>
                    <a:gd name="connsiteY1" fmla="*/ 0 h 55530"/>
                    <a:gd name="connsiteX2" fmla="*/ 21812 w 21812"/>
                    <a:gd name="connsiteY2" fmla="*/ 55531 h 55530"/>
                    <a:gd name="connsiteX3" fmla="*/ 0 w 2181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1812" h="55530">
                      <a:moveTo>
                        <a:pt x="0" y="0"/>
                      </a:moveTo>
                      <a:lnTo>
                        <a:pt x="21812" y="0"/>
                      </a:lnTo>
                      <a:lnTo>
                        <a:pt x="2181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2" name="Group 251">
                <a:extLst>
                  <a:ext uri="{FF2B5EF4-FFF2-40B4-BE49-F238E27FC236}">
                    <a16:creationId xmlns:a16="http://schemas.microsoft.com/office/drawing/2014/main" id="{C658635D-16E2-48D9-9AD2-BEE8DD4A7B16}"/>
                  </a:ext>
                </a:extLst>
              </p:cNvPr>
              <p:cNvGrpSpPr/>
              <p:nvPr/>
            </p:nvGrpSpPr>
            <p:grpSpPr>
              <a:xfrm>
                <a:off x="6304649" y="2292497"/>
                <a:ext cx="1503470" cy="74406"/>
                <a:chOff x="6304649" y="2284520"/>
                <a:chExt cx="1513734" cy="74406"/>
              </a:xfrm>
            </p:grpSpPr>
            <p:sp>
              <p:nvSpPr>
                <p:cNvPr id="292" name="Freeform: Shape 291">
                  <a:extLst>
                    <a:ext uri="{FF2B5EF4-FFF2-40B4-BE49-F238E27FC236}">
                      <a16:creationId xmlns:a16="http://schemas.microsoft.com/office/drawing/2014/main" id="{4CF8C67B-6A40-49BB-93F9-5A6530939F25}"/>
                    </a:ext>
                  </a:extLst>
                </p:cNvPr>
                <p:cNvSpPr/>
                <p:nvPr/>
              </p:nvSpPr>
              <p:spPr>
                <a:xfrm>
                  <a:off x="6304649" y="2284520"/>
                  <a:ext cx="907177" cy="74406"/>
                </a:xfrm>
                <a:custGeom>
                  <a:avLst/>
                  <a:gdLst>
                    <a:gd name="connsiteX0" fmla="*/ 0 w 907177"/>
                    <a:gd name="connsiteY0" fmla="*/ 0 h 74406"/>
                    <a:gd name="connsiteX1" fmla="*/ 907177 w 907177"/>
                    <a:gd name="connsiteY1" fmla="*/ 0 h 74406"/>
                    <a:gd name="connsiteX2" fmla="*/ 907177 w 907177"/>
                    <a:gd name="connsiteY2" fmla="*/ 74407 h 74406"/>
                    <a:gd name="connsiteX3" fmla="*/ 0 w 907177"/>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07177" h="74406">
                      <a:moveTo>
                        <a:pt x="0" y="0"/>
                      </a:moveTo>
                      <a:lnTo>
                        <a:pt x="907177" y="0"/>
                      </a:lnTo>
                      <a:lnTo>
                        <a:pt x="907177"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3" name="Freeform: Shape 292">
                  <a:extLst>
                    <a:ext uri="{FF2B5EF4-FFF2-40B4-BE49-F238E27FC236}">
                      <a16:creationId xmlns:a16="http://schemas.microsoft.com/office/drawing/2014/main" id="{B983D36C-E3F1-4E52-9F27-3EE22ABB7175}"/>
                    </a:ext>
                  </a:extLst>
                </p:cNvPr>
                <p:cNvSpPr/>
                <p:nvPr/>
              </p:nvSpPr>
              <p:spPr>
                <a:xfrm>
                  <a:off x="6343831" y="2284520"/>
                  <a:ext cx="867995" cy="74406"/>
                </a:xfrm>
                <a:custGeom>
                  <a:avLst/>
                  <a:gdLst>
                    <a:gd name="connsiteX0" fmla="*/ 0 w 867995"/>
                    <a:gd name="connsiteY0" fmla="*/ 0 h 74406"/>
                    <a:gd name="connsiteX1" fmla="*/ 867996 w 867995"/>
                    <a:gd name="connsiteY1" fmla="*/ 0 h 74406"/>
                    <a:gd name="connsiteX2" fmla="*/ 867996 w 867995"/>
                    <a:gd name="connsiteY2" fmla="*/ 74407 h 74406"/>
                    <a:gd name="connsiteX3" fmla="*/ 0 w 86799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67995" h="74406">
                      <a:moveTo>
                        <a:pt x="0" y="0"/>
                      </a:moveTo>
                      <a:lnTo>
                        <a:pt x="867996" y="0"/>
                      </a:lnTo>
                      <a:lnTo>
                        <a:pt x="867996"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4" name="Freeform: Shape 293">
                  <a:extLst>
                    <a:ext uri="{FF2B5EF4-FFF2-40B4-BE49-F238E27FC236}">
                      <a16:creationId xmlns:a16="http://schemas.microsoft.com/office/drawing/2014/main" id="{59C35A04-6A5A-4759-84F5-52215B436D9F}"/>
                    </a:ext>
                  </a:extLst>
                </p:cNvPr>
                <p:cNvSpPr/>
                <p:nvPr/>
              </p:nvSpPr>
              <p:spPr>
                <a:xfrm>
                  <a:off x="6516894" y="2284520"/>
                  <a:ext cx="694932" cy="74406"/>
                </a:xfrm>
                <a:custGeom>
                  <a:avLst/>
                  <a:gdLst>
                    <a:gd name="connsiteX0" fmla="*/ 0 w 694932"/>
                    <a:gd name="connsiteY0" fmla="*/ 0 h 74406"/>
                    <a:gd name="connsiteX1" fmla="*/ 694932 w 694932"/>
                    <a:gd name="connsiteY1" fmla="*/ 0 h 74406"/>
                    <a:gd name="connsiteX2" fmla="*/ 694932 w 694932"/>
                    <a:gd name="connsiteY2" fmla="*/ 74407 h 74406"/>
                    <a:gd name="connsiteX3" fmla="*/ 0 w 69493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94932" h="74406">
                      <a:moveTo>
                        <a:pt x="0" y="0"/>
                      </a:moveTo>
                      <a:lnTo>
                        <a:pt x="694932" y="0"/>
                      </a:lnTo>
                      <a:lnTo>
                        <a:pt x="694932"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5" name="Freeform: Shape 294">
                  <a:extLst>
                    <a:ext uri="{FF2B5EF4-FFF2-40B4-BE49-F238E27FC236}">
                      <a16:creationId xmlns:a16="http://schemas.microsoft.com/office/drawing/2014/main" id="{50E039C0-B801-4BA3-8D23-BE0B67BEE630}"/>
                    </a:ext>
                  </a:extLst>
                </p:cNvPr>
                <p:cNvSpPr/>
                <p:nvPr/>
              </p:nvSpPr>
              <p:spPr>
                <a:xfrm>
                  <a:off x="7230709" y="2284546"/>
                  <a:ext cx="587674" cy="74355"/>
                </a:xfrm>
                <a:custGeom>
                  <a:avLst/>
                  <a:gdLst>
                    <a:gd name="connsiteX0" fmla="*/ 0 w 450818"/>
                    <a:gd name="connsiteY0" fmla="*/ 0 h 55530"/>
                    <a:gd name="connsiteX1" fmla="*/ 450818 w 450818"/>
                    <a:gd name="connsiteY1" fmla="*/ 0 h 55530"/>
                    <a:gd name="connsiteX2" fmla="*/ 450818 w 450818"/>
                    <a:gd name="connsiteY2" fmla="*/ 55531 h 55530"/>
                    <a:gd name="connsiteX3" fmla="*/ 0 w 450818"/>
                    <a:gd name="connsiteY3" fmla="*/ 55531 h 55530"/>
                  </a:gdLst>
                  <a:ahLst/>
                  <a:cxnLst>
                    <a:cxn ang="0">
                      <a:pos x="connsiteX0" y="connsiteY0"/>
                    </a:cxn>
                    <a:cxn ang="0">
                      <a:pos x="connsiteX1" y="connsiteY1"/>
                    </a:cxn>
                    <a:cxn ang="0">
                      <a:pos x="connsiteX2" y="connsiteY2"/>
                    </a:cxn>
                    <a:cxn ang="0">
                      <a:pos x="connsiteX3" y="connsiteY3"/>
                    </a:cxn>
                  </a:cxnLst>
                  <a:rect l="l" t="t" r="r" b="b"/>
                  <a:pathLst>
                    <a:path w="450818" h="55530">
                      <a:moveTo>
                        <a:pt x="0" y="0"/>
                      </a:moveTo>
                      <a:lnTo>
                        <a:pt x="450818" y="0"/>
                      </a:lnTo>
                      <a:lnTo>
                        <a:pt x="450818"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6" name="Freeform: Shape 295">
                  <a:extLst>
                    <a:ext uri="{FF2B5EF4-FFF2-40B4-BE49-F238E27FC236}">
                      <a16:creationId xmlns:a16="http://schemas.microsoft.com/office/drawing/2014/main" id="{9ED536F2-E164-421F-9F9B-C3B1113B2AE2}"/>
                    </a:ext>
                  </a:extLst>
                </p:cNvPr>
                <p:cNvSpPr/>
                <p:nvPr/>
              </p:nvSpPr>
              <p:spPr>
                <a:xfrm>
                  <a:off x="7230709" y="2284546"/>
                  <a:ext cx="474808" cy="74355"/>
                </a:xfrm>
                <a:custGeom>
                  <a:avLst/>
                  <a:gdLst>
                    <a:gd name="connsiteX0" fmla="*/ 0 w 364236"/>
                    <a:gd name="connsiteY0" fmla="*/ 0 h 55530"/>
                    <a:gd name="connsiteX1" fmla="*/ 364236 w 364236"/>
                    <a:gd name="connsiteY1" fmla="*/ 0 h 55530"/>
                    <a:gd name="connsiteX2" fmla="*/ 364236 w 364236"/>
                    <a:gd name="connsiteY2" fmla="*/ 55531 h 55530"/>
                    <a:gd name="connsiteX3" fmla="*/ 0 w 364236"/>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64236" h="55530">
                      <a:moveTo>
                        <a:pt x="0" y="0"/>
                      </a:moveTo>
                      <a:lnTo>
                        <a:pt x="364236" y="0"/>
                      </a:lnTo>
                      <a:lnTo>
                        <a:pt x="364236"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3" name="Group 252">
                <a:extLst>
                  <a:ext uri="{FF2B5EF4-FFF2-40B4-BE49-F238E27FC236}">
                    <a16:creationId xmlns:a16="http://schemas.microsoft.com/office/drawing/2014/main" id="{4EB755A6-5884-4501-BE12-0D84E27EE271}"/>
                  </a:ext>
                </a:extLst>
              </p:cNvPr>
              <p:cNvGrpSpPr/>
              <p:nvPr/>
            </p:nvGrpSpPr>
            <p:grpSpPr>
              <a:xfrm>
                <a:off x="6546122" y="2506611"/>
                <a:ext cx="1192942" cy="74406"/>
                <a:chOff x="6546121" y="2503453"/>
                <a:chExt cx="1205833" cy="74406"/>
              </a:xfrm>
            </p:grpSpPr>
            <p:sp>
              <p:nvSpPr>
                <p:cNvPr id="288" name="Freeform: Shape 287">
                  <a:extLst>
                    <a:ext uri="{FF2B5EF4-FFF2-40B4-BE49-F238E27FC236}">
                      <a16:creationId xmlns:a16="http://schemas.microsoft.com/office/drawing/2014/main" id="{3C3A0375-E10F-4C34-9DE7-01E788F44D9C}"/>
                    </a:ext>
                  </a:extLst>
                </p:cNvPr>
                <p:cNvSpPr/>
                <p:nvPr/>
              </p:nvSpPr>
              <p:spPr>
                <a:xfrm>
                  <a:off x="6546121" y="2503453"/>
                  <a:ext cx="665705" cy="74406"/>
                </a:xfrm>
                <a:custGeom>
                  <a:avLst/>
                  <a:gdLst>
                    <a:gd name="connsiteX0" fmla="*/ 0 w 665705"/>
                    <a:gd name="connsiteY0" fmla="*/ 0 h 74406"/>
                    <a:gd name="connsiteX1" fmla="*/ 665706 w 665705"/>
                    <a:gd name="connsiteY1" fmla="*/ 0 h 74406"/>
                    <a:gd name="connsiteX2" fmla="*/ 665706 w 665705"/>
                    <a:gd name="connsiteY2" fmla="*/ 74407 h 74406"/>
                    <a:gd name="connsiteX3" fmla="*/ 0 w 66570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65705" h="74406">
                      <a:moveTo>
                        <a:pt x="0" y="0"/>
                      </a:moveTo>
                      <a:lnTo>
                        <a:pt x="665706" y="0"/>
                      </a:lnTo>
                      <a:lnTo>
                        <a:pt x="665706"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9" name="Freeform: Shape 288">
                  <a:extLst>
                    <a:ext uri="{FF2B5EF4-FFF2-40B4-BE49-F238E27FC236}">
                      <a16:creationId xmlns:a16="http://schemas.microsoft.com/office/drawing/2014/main" id="{3211849E-2F74-4F5A-BDB7-79F14DBFEE4E}"/>
                    </a:ext>
                  </a:extLst>
                </p:cNvPr>
                <p:cNvSpPr/>
                <p:nvPr/>
              </p:nvSpPr>
              <p:spPr>
                <a:xfrm>
                  <a:off x="6728628" y="2503453"/>
                  <a:ext cx="483198" cy="74406"/>
                </a:xfrm>
                <a:custGeom>
                  <a:avLst/>
                  <a:gdLst>
                    <a:gd name="connsiteX0" fmla="*/ 0 w 483198"/>
                    <a:gd name="connsiteY0" fmla="*/ 0 h 74406"/>
                    <a:gd name="connsiteX1" fmla="*/ 483198 w 483198"/>
                    <a:gd name="connsiteY1" fmla="*/ 0 h 74406"/>
                    <a:gd name="connsiteX2" fmla="*/ 483198 w 483198"/>
                    <a:gd name="connsiteY2" fmla="*/ 74407 h 74406"/>
                    <a:gd name="connsiteX3" fmla="*/ 0 w 48319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198" h="74406">
                      <a:moveTo>
                        <a:pt x="0" y="0"/>
                      </a:moveTo>
                      <a:lnTo>
                        <a:pt x="483198" y="0"/>
                      </a:lnTo>
                      <a:lnTo>
                        <a:pt x="48319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0" name="Freeform: Shape 289">
                  <a:extLst>
                    <a:ext uri="{FF2B5EF4-FFF2-40B4-BE49-F238E27FC236}">
                      <a16:creationId xmlns:a16="http://schemas.microsoft.com/office/drawing/2014/main" id="{E0327A5F-2469-4597-BC10-8818446540A9}"/>
                    </a:ext>
                  </a:extLst>
                </p:cNvPr>
                <p:cNvSpPr/>
                <p:nvPr/>
              </p:nvSpPr>
              <p:spPr>
                <a:xfrm>
                  <a:off x="7230709" y="2503479"/>
                  <a:ext cx="521245" cy="74355"/>
                </a:xfrm>
                <a:custGeom>
                  <a:avLst/>
                  <a:gdLst>
                    <a:gd name="connsiteX0" fmla="*/ 0 w 399859"/>
                    <a:gd name="connsiteY0" fmla="*/ 0 h 55530"/>
                    <a:gd name="connsiteX1" fmla="*/ 399860 w 399859"/>
                    <a:gd name="connsiteY1" fmla="*/ 0 h 55530"/>
                    <a:gd name="connsiteX2" fmla="*/ 399860 w 399859"/>
                    <a:gd name="connsiteY2" fmla="*/ 55531 h 55530"/>
                    <a:gd name="connsiteX3" fmla="*/ 0 w 39985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99859" h="55530">
                      <a:moveTo>
                        <a:pt x="0" y="0"/>
                      </a:moveTo>
                      <a:lnTo>
                        <a:pt x="399860" y="0"/>
                      </a:lnTo>
                      <a:lnTo>
                        <a:pt x="399860"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1" name="Freeform: Shape 290">
                  <a:extLst>
                    <a:ext uri="{FF2B5EF4-FFF2-40B4-BE49-F238E27FC236}">
                      <a16:creationId xmlns:a16="http://schemas.microsoft.com/office/drawing/2014/main" id="{9D5D36AF-8136-447F-9074-4E7AE019C595}"/>
                    </a:ext>
                  </a:extLst>
                </p:cNvPr>
                <p:cNvSpPr/>
                <p:nvPr/>
              </p:nvSpPr>
              <p:spPr>
                <a:xfrm>
                  <a:off x="7230709" y="2503479"/>
                  <a:ext cx="408255" cy="74355"/>
                </a:xfrm>
                <a:custGeom>
                  <a:avLst/>
                  <a:gdLst>
                    <a:gd name="connsiteX0" fmla="*/ 0 w 313182"/>
                    <a:gd name="connsiteY0" fmla="*/ 0 h 55530"/>
                    <a:gd name="connsiteX1" fmla="*/ 313182 w 313182"/>
                    <a:gd name="connsiteY1" fmla="*/ 0 h 55530"/>
                    <a:gd name="connsiteX2" fmla="*/ 313182 w 313182"/>
                    <a:gd name="connsiteY2" fmla="*/ 55531 h 55530"/>
                    <a:gd name="connsiteX3" fmla="*/ 0 w 31318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3182" h="55530">
                      <a:moveTo>
                        <a:pt x="0" y="0"/>
                      </a:moveTo>
                      <a:lnTo>
                        <a:pt x="313182" y="0"/>
                      </a:lnTo>
                      <a:lnTo>
                        <a:pt x="31318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4" name="Group 253">
                <a:extLst>
                  <a:ext uri="{FF2B5EF4-FFF2-40B4-BE49-F238E27FC236}">
                    <a16:creationId xmlns:a16="http://schemas.microsoft.com/office/drawing/2014/main" id="{CF81748C-45E8-4C15-8F5D-8E39F5BE3957}"/>
                  </a:ext>
                </a:extLst>
              </p:cNvPr>
              <p:cNvGrpSpPr/>
              <p:nvPr/>
            </p:nvGrpSpPr>
            <p:grpSpPr>
              <a:xfrm>
                <a:off x="6612232" y="2613668"/>
                <a:ext cx="783932" cy="74406"/>
                <a:chOff x="6612232" y="2613048"/>
                <a:chExt cx="783932" cy="74406"/>
              </a:xfrm>
            </p:grpSpPr>
            <p:sp>
              <p:nvSpPr>
                <p:cNvPr id="283" name="Freeform: Shape 282">
                  <a:extLst>
                    <a:ext uri="{FF2B5EF4-FFF2-40B4-BE49-F238E27FC236}">
                      <a16:creationId xmlns:a16="http://schemas.microsoft.com/office/drawing/2014/main" id="{EBCCE510-56DC-402A-8C1A-906714A9EDA1}"/>
                    </a:ext>
                  </a:extLst>
                </p:cNvPr>
                <p:cNvSpPr/>
                <p:nvPr/>
              </p:nvSpPr>
              <p:spPr>
                <a:xfrm>
                  <a:off x="6612232" y="2613048"/>
                  <a:ext cx="599594" cy="74406"/>
                </a:xfrm>
                <a:custGeom>
                  <a:avLst/>
                  <a:gdLst>
                    <a:gd name="connsiteX0" fmla="*/ 0 w 599594"/>
                    <a:gd name="connsiteY0" fmla="*/ 0 h 74406"/>
                    <a:gd name="connsiteX1" fmla="*/ 599595 w 599594"/>
                    <a:gd name="connsiteY1" fmla="*/ 0 h 74406"/>
                    <a:gd name="connsiteX2" fmla="*/ 599595 w 599594"/>
                    <a:gd name="connsiteY2" fmla="*/ 74407 h 74406"/>
                    <a:gd name="connsiteX3" fmla="*/ 0 w 599594"/>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99594" h="74406">
                      <a:moveTo>
                        <a:pt x="0" y="0"/>
                      </a:moveTo>
                      <a:lnTo>
                        <a:pt x="599595" y="0"/>
                      </a:lnTo>
                      <a:lnTo>
                        <a:pt x="599595"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4" name="Freeform: Shape 283">
                  <a:extLst>
                    <a:ext uri="{FF2B5EF4-FFF2-40B4-BE49-F238E27FC236}">
                      <a16:creationId xmlns:a16="http://schemas.microsoft.com/office/drawing/2014/main" id="{00C9A622-1319-42C3-8CF9-3B6FF8CAA1EF}"/>
                    </a:ext>
                  </a:extLst>
                </p:cNvPr>
                <p:cNvSpPr/>
                <p:nvPr/>
              </p:nvSpPr>
              <p:spPr>
                <a:xfrm>
                  <a:off x="6690595" y="2613048"/>
                  <a:ext cx="521103" cy="74406"/>
                </a:xfrm>
                <a:custGeom>
                  <a:avLst/>
                  <a:gdLst>
                    <a:gd name="connsiteX0" fmla="*/ 0 w 521103"/>
                    <a:gd name="connsiteY0" fmla="*/ 0 h 74406"/>
                    <a:gd name="connsiteX1" fmla="*/ 521104 w 521103"/>
                    <a:gd name="connsiteY1" fmla="*/ 0 h 74406"/>
                    <a:gd name="connsiteX2" fmla="*/ 521104 w 521103"/>
                    <a:gd name="connsiteY2" fmla="*/ 74407 h 74406"/>
                    <a:gd name="connsiteX3" fmla="*/ 0 w 52110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21103" h="74406">
                      <a:moveTo>
                        <a:pt x="0" y="0"/>
                      </a:moveTo>
                      <a:lnTo>
                        <a:pt x="521104" y="0"/>
                      </a:lnTo>
                      <a:lnTo>
                        <a:pt x="521104"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5" name="Freeform: Shape 284">
                  <a:extLst>
                    <a:ext uri="{FF2B5EF4-FFF2-40B4-BE49-F238E27FC236}">
                      <a16:creationId xmlns:a16="http://schemas.microsoft.com/office/drawing/2014/main" id="{D6D27B66-EF90-40F2-8A4D-80F7BC71EEA1}"/>
                    </a:ext>
                  </a:extLst>
                </p:cNvPr>
                <p:cNvSpPr/>
                <p:nvPr/>
              </p:nvSpPr>
              <p:spPr>
                <a:xfrm>
                  <a:off x="7008388" y="2613048"/>
                  <a:ext cx="203438" cy="74406"/>
                </a:xfrm>
                <a:custGeom>
                  <a:avLst/>
                  <a:gdLst>
                    <a:gd name="connsiteX0" fmla="*/ 0 w 203438"/>
                    <a:gd name="connsiteY0" fmla="*/ 0 h 74406"/>
                    <a:gd name="connsiteX1" fmla="*/ 203438 w 203438"/>
                    <a:gd name="connsiteY1" fmla="*/ 0 h 74406"/>
                    <a:gd name="connsiteX2" fmla="*/ 203438 w 203438"/>
                    <a:gd name="connsiteY2" fmla="*/ 74407 h 74406"/>
                    <a:gd name="connsiteX3" fmla="*/ 0 w 20343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203438" h="74406">
                      <a:moveTo>
                        <a:pt x="0" y="0"/>
                      </a:moveTo>
                      <a:lnTo>
                        <a:pt x="203438" y="0"/>
                      </a:lnTo>
                      <a:lnTo>
                        <a:pt x="20343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6" name="Freeform: Shape 285">
                  <a:extLst>
                    <a:ext uri="{FF2B5EF4-FFF2-40B4-BE49-F238E27FC236}">
                      <a16:creationId xmlns:a16="http://schemas.microsoft.com/office/drawing/2014/main" id="{98037433-4B71-4DD8-B3AC-8366ACF08B2E}"/>
                    </a:ext>
                  </a:extLst>
                </p:cNvPr>
                <p:cNvSpPr/>
                <p:nvPr/>
              </p:nvSpPr>
              <p:spPr>
                <a:xfrm>
                  <a:off x="7230710" y="2613074"/>
                  <a:ext cx="165454" cy="74355"/>
                </a:xfrm>
                <a:custGeom>
                  <a:avLst/>
                  <a:gdLst>
                    <a:gd name="connsiteX0" fmla="*/ 0 w 138207"/>
                    <a:gd name="connsiteY0" fmla="*/ 0 h 55530"/>
                    <a:gd name="connsiteX1" fmla="*/ 138208 w 138207"/>
                    <a:gd name="connsiteY1" fmla="*/ 0 h 55530"/>
                    <a:gd name="connsiteX2" fmla="*/ 138208 w 138207"/>
                    <a:gd name="connsiteY2" fmla="*/ 55531 h 55530"/>
                    <a:gd name="connsiteX3" fmla="*/ 0 w 138207"/>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38207" h="55530">
                      <a:moveTo>
                        <a:pt x="0" y="0"/>
                      </a:moveTo>
                      <a:lnTo>
                        <a:pt x="138208" y="0"/>
                      </a:lnTo>
                      <a:lnTo>
                        <a:pt x="138208"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7" name="Freeform: Shape 286">
                  <a:extLst>
                    <a:ext uri="{FF2B5EF4-FFF2-40B4-BE49-F238E27FC236}">
                      <a16:creationId xmlns:a16="http://schemas.microsoft.com/office/drawing/2014/main" id="{490F6846-FB4A-4D2A-AF31-70C515ECF00E}"/>
                    </a:ext>
                  </a:extLst>
                </p:cNvPr>
                <p:cNvSpPr/>
                <p:nvPr/>
              </p:nvSpPr>
              <p:spPr>
                <a:xfrm>
                  <a:off x="7230709" y="2613074"/>
                  <a:ext cx="45719" cy="74355"/>
                </a:xfrm>
                <a:custGeom>
                  <a:avLst/>
                  <a:gdLst>
                    <a:gd name="connsiteX0" fmla="*/ 0 w 22002"/>
                    <a:gd name="connsiteY0" fmla="*/ 0 h 55530"/>
                    <a:gd name="connsiteX1" fmla="*/ 22003 w 22002"/>
                    <a:gd name="connsiteY1" fmla="*/ 0 h 55530"/>
                    <a:gd name="connsiteX2" fmla="*/ 22003 w 22002"/>
                    <a:gd name="connsiteY2" fmla="*/ 55531 h 55530"/>
                    <a:gd name="connsiteX3" fmla="*/ 0 w 2200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2002" h="55530">
                      <a:moveTo>
                        <a:pt x="0" y="0"/>
                      </a:moveTo>
                      <a:lnTo>
                        <a:pt x="22003" y="0"/>
                      </a:lnTo>
                      <a:lnTo>
                        <a:pt x="22003"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5" name="Group 254">
                <a:extLst>
                  <a:ext uri="{FF2B5EF4-FFF2-40B4-BE49-F238E27FC236}">
                    <a16:creationId xmlns:a16="http://schemas.microsoft.com/office/drawing/2014/main" id="{907777B9-FD29-4E01-BBCE-4A442C0D7493}"/>
                  </a:ext>
                </a:extLst>
              </p:cNvPr>
              <p:cNvGrpSpPr/>
              <p:nvPr/>
            </p:nvGrpSpPr>
            <p:grpSpPr>
              <a:xfrm>
                <a:off x="6651796" y="2720725"/>
                <a:ext cx="670548" cy="74406"/>
                <a:chOff x="6651796" y="2722515"/>
                <a:chExt cx="670548" cy="74406"/>
              </a:xfrm>
            </p:grpSpPr>
            <p:sp>
              <p:nvSpPr>
                <p:cNvPr id="280" name="Freeform: Shape 279">
                  <a:extLst>
                    <a:ext uri="{FF2B5EF4-FFF2-40B4-BE49-F238E27FC236}">
                      <a16:creationId xmlns:a16="http://schemas.microsoft.com/office/drawing/2014/main" id="{7C8342E5-FFD8-4894-A622-8C8B7D6E3F30}"/>
                    </a:ext>
                  </a:extLst>
                </p:cNvPr>
                <p:cNvSpPr/>
                <p:nvPr/>
              </p:nvSpPr>
              <p:spPr>
                <a:xfrm>
                  <a:off x="6651796" y="2722515"/>
                  <a:ext cx="560030" cy="74406"/>
                </a:xfrm>
                <a:custGeom>
                  <a:avLst/>
                  <a:gdLst>
                    <a:gd name="connsiteX0" fmla="*/ 0 w 560030"/>
                    <a:gd name="connsiteY0" fmla="*/ 0 h 74406"/>
                    <a:gd name="connsiteX1" fmla="*/ 560030 w 560030"/>
                    <a:gd name="connsiteY1" fmla="*/ 0 h 74406"/>
                    <a:gd name="connsiteX2" fmla="*/ 560030 w 560030"/>
                    <a:gd name="connsiteY2" fmla="*/ 74407 h 74406"/>
                    <a:gd name="connsiteX3" fmla="*/ 0 w 5600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60030" h="74406">
                      <a:moveTo>
                        <a:pt x="0" y="0"/>
                      </a:moveTo>
                      <a:lnTo>
                        <a:pt x="560030" y="0"/>
                      </a:lnTo>
                      <a:lnTo>
                        <a:pt x="56003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1" name="Freeform: Shape 280">
                  <a:extLst>
                    <a:ext uri="{FF2B5EF4-FFF2-40B4-BE49-F238E27FC236}">
                      <a16:creationId xmlns:a16="http://schemas.microsoft.com/office/drawing/2014/main" id="{F440D1C1-A16C-43D2-BAD4-62D5511765B4}"/>
                    </a:ext>
                  </a:extLst>
                </p:cNvPr>
                <p:cNvSpPr/>
                <p:nvPr/>
              </p:nvSpPr>
              <p:spPr>
                <a:xfrm>
                  <a:off x="6757982" y="2722515"/>
                  <a:ext cx="453843" cy="74406"/>
                </a:xfrm>
                <a:custGeom>
                  <a:avLst/>
                  <a:gdLst>
                    <a:gd name="connsiteX0" fmla="*/ 0 w 453843"/>
                    <a:gd name="connsiteY0" fmla="*/ 0 h 74406"/>
                    <a:gd name="connsiteX1" fmla="*/ 453844 w 453843"/>
                    <a:gd name="connsiteY1" fmla="*/ 0 h 74406"/>
                    <a:gd name="connsiteX2" fmla="*/ 453844 w 453843"/>
                    <a:gd name="connsiteY2" fmla="*/ 74407 h 74406"/>
                    <a:gd name="connsiteX3" fmla="*/ 0 w 45384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53843" h="74406">
                      <a:moveTo>
                        <a:pt x="0" y="0"/>
                      </a:moveTo>
                      <a:lnTo>
                        <a:pt x="453844" y="0"/>
                      </a:lnTo>
                      <a:lnTo>
                        <a:pt x="453844"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2" name="Freeform: Shape 281">
                  <a:extLst>
                    <a:ext uri="{FF2B5EF4-FFF2-40B4-BE49-F238E27FC236}">
                      <a16:creationId xmlns:a16="http://schemas.microsoft.com/office/drawing/2014/main" id="{39DC30FD-DF31-4D76-A9BB-2904C76A7700}"/>
                    </a:ext>
                  </a:extLst>
                </p:cNvPr>
                <p:cNvSpPr/>
                <p:nvPr/>
              </p:nvSpPr>
              <p:spPr>
                <a:xfrm>
                  <a:off x="7230709" y="2722541"/>
                  <a:ext cx="91635" cy="74355"/>
                </a:xfrm>
                <a:custGeom>
                  <a:avLst/>
                  <a:gdLst>
                    <a:gd name="connsiteX0" fmla="*/ 0 w 87344"/>
                    <a:gd name="connsiteY0" fmla="*/ 0 h 55530"/>
                    <a:gd name="connsiteX1" fmla="*/ 87344 w 87344"/>
                    <a:gd name="connsiteY1" fmla="*/ 0 h 55530"/>
                    <a:gd name="connsiteX2" fmla="*/ 87344 w 87344"/>
                    <a:gd name="connsiteY2" fmla="*/ 55531 h 55530"/>
                    <a:gd name="connsiteX3" fmla="*/ 0 w 8734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87344" h="55530">
                      <a:moveTo>
                        <a:pt x="0" y="0"/>
                      </a:moveTo>
                      <a:lnTo>
                        <a:pt x="87344" y="0"/>
                      </a:lnTo>
                      <a:lnTo>
                        <a:pt x="87344"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6" name="Group 255">
                <a:extLst>
                  <a:ext uri="{FF2B5EF4-FFF2-40B4-BE49-F238E27FC236}">
                    <a16:creationId xmlns:a16="http://schemas.microsoft.com/office/drawing/2014/main" id="{2CD409F8-DDC4-4A18-A58E-00D0F3DCB7DA}"/>
                  </a:ext>
                </a:extLst>
              </p:cNvPr>
              <p:cNvGrpSpPr/>
              <p:nvPr/>
            </p:nvGrpSpPr>
            <p:grpSpPr>
              <a:xfrm>
                <a:off x="6680895" y="2827782"/>
                <a:ext cx="603350" cy="74406"/>
                <a:chOff x="6680895" y="2831982"/>
                <a:chExt cx="603350" cy="74406"/>
              </a:xfrm>
            </p:grpSpPr>
            <p:sp>
              <p:nvSpPr>
                <p:cNvPr id="277" name="Freeform: Shape 276">
                  <a:extLst>
                    <a:ext uri="{FF2B5EF4-FFF2-40B4-BE49-F238E27FC236}">
                      <a16:creationId xmlns:a16="http://schemas.microsoft.com/office/drawing/2014/main" id="{42579A89-01B8-40A8-88EB-510D4FB0F92E}"/>
                    </a:ext>
                  </a:extLst>
                </p:cNvPr>
                <p:cNvSpPr/>
                <p:nvPr/>
              </p:nvSpPr>
              <p:spPr>
                <a:xfrm>
                  <a:off x="6680895" y="2831982"/>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8" name="Freeform: Shape 277">
                  <a:extLst>
                    <a:ext uri="{FF2B5EF4-FFF2-40B4-BE49-F238E27FC236}">
                      <a16:creationId xmlns:a16="http://schemas.microsoft.com/office/drawing/2014/main" id="{B704D850-B8A8-4475-9C76-2F486D8CAD53}"/>
                    </a:ext>
                  </a:extLst>
                </p:cNvPr>
                <p:cNvSpPr/>
                <p:nvPr/>
              </p:nvSpPr>
              <p:spPr>
                <a:xfrm>
                  <a:off x="6796271" y="2831982"/>
                  <a:ext cx="415555" cy="74406"/>
                </a:xfrm>
                <a:custGeom>
                  <a:avLst/>
                  <a:gdLst>
                    <a:gd name="connsiteX0" fmla="*/ 0 w 415555"/>
                    <a:gd name="connsiteY0" fmla="*/ 0 h 74406"/>
                    <a:gd name="connsiteX1" fmla="*/ 415556 w 415555"/>
                    <a:gd name="connsiteY1" fmla="*/ 0 h 74406"/>
                    <a:gd name="connsiteX2" fmla="*/ 415556 w 415555"/>
                    <a:gd name="connsiteY2" fmla="*/ 74407 h 74406"/>
                    <a:gd name="connsiteX3" fmla="*/ 0 w 41555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555" h="74406">
                      <a:moveTo>
                        <a:pt x="0" y="0"/>
                      </a:moveTo>
                      <a:lnTo>
                        <a:pt x="415556" y="0"/>
                      </a:lnTo>
                      <a:lnTo>
                        <a:pt x="41555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9" name="Freeform: Shape 278">
                  <a:extLst>
                    <a:ext uri="{FF2B5EF4-FFF2-40B4-BE49-F238E27FC236}">
                      <a16:creationId xmlns:a16="http://schemas.microsoft.com/office/drawing/2014/main" id="{4BE7CB18-CCFF-4A17-921F-A5C8C66D3093}"/>
                    </a:ext>
                  </a:extLst>
                </p:cNvPr>
                <p:cNvSpPr/>
                <p:nvPr/>
              </p:nvSpPr>
              <p:spPr>
                <a:xfrm>
                  <a:off x="7232075" y="2832008"/>
                  <a:ext cx="52170" cy="74355"/>
                </a:xfrm>
                <a:custGeom>
                  <a:avLst/>
                  <a:gdLst>
                    <a:gd name="connsiteX0" fmla="*/ 0 w 57245"/>
                    <a:gd name="connsiteY0" fmla="*/ 0 h 55530"/>
                    <a:gd name="connsiteX1" fmla="*/ 57245 w 57245"/>
                    <a:gd name="connsiteY1" fmla="*/ 0 h 55530"/>
                    <a:gd name="connsiteX2" fmla="*/ 57245 w 57245"/>
                    <a:gd name="connsiteY2" fmla="*/ 55531 h 55530"/>
                    <a:gd name="connsiteX3" fmla="*/ 0 w 5724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57245" h="55530">
                      <a:moveTo>
                        <a:pt x="0" y="0"/>
                      </a:moveTo>
                      <a:lnTo>
                        <a:pt x="57245" y="0"/>
                      </a:lnTo>
                      <a:lnTo>
                        <a:pt x="5724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7" name="Group 256">
                <a:extLst>
                  <a:ext uri="{FF2B5EF4-FFF2-40B4-BE49-F238E27FC236}">
                    <a16:creationId xmlns:a16="http://schemas.microsoft.com/office/drawing/2014/main" id="{CF98B857-71AB-4B58-B394-9949FC4620D5}"/>
                  </a:ext>
                </a:extLst>
              </p:cNvPr>
              <p:cNvGrpSpPr/>
              <p:nvPr/>
            </p:nvGrpSpPr>
            <p:grpSpPr>
              <a:xfrm>
                <a:off x="6680895" y="2934839"/>
                <a:ext cx="643830" cy="76787"/>
                <a:chOff x="6680895" y="2939748"/>
                <a:chExt cx="643830" cy="76787"/>
              </a:xfrm>
            </p:grpSpPr>
            <p:sp>
              <p:nvSpPr>
                <p:cNvPr id="274" name="Freeform: Shape 273">
                  <a:extLst>
                    <a:ext uri="{FF2B5EF4-FFF2-40B4-BE49-F238E27FC236}">
                      <a16:creationId xmlns:a16="http://schemas.microsoft.com/office/drawing/2014/main" id="{8A644ABB-26E9-4AD9-A7F4-989FF9CD9A77}"/>
                    </a:ext>
                  </a:extLst>
                </p:cNvPr>
                <p:cNvSpPr/>
                <p:nvPr/>
              </p:nvSpPr>
              <p:spPr>
                <a:xfrm>
                  <a:off x="6680895" y="2940769"/>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5" name="Freeform: Shape 274">
                  <a:extLst>
                    <a:ext uri="{FF2B5EF4-FFF2-40B4-BE49-F238E27FC236}">
                      <a16:creationId xmlns:a16="http://schemas.microsoft.com/office/drawing/2014/main" id="{1CA0F3DF-1342-43B9-9499-93590ECF9924}"/>
                    </a:ext>
                  </a:extLst>
                </p:cNvPr>
                <p:cNvSpPr/>
                <p:nvPr/>
              </p:nvSpPr>
              <p:spPr>
                <a:xfrm>
                  <a:off x="6799206" y="2939748"/>
                  <a:ext cx="415172" cy="74406"/>
                </a:xfrm>
                <a:custGeom>
                  <a:avLst/>
                  <a:gdLst>
                    <a:gd name="connsiteX0" fmla="*/ 0 w 415172"/>
                    <a:gd name="connsiteY0" fmla="*/ 0 h 74406"/>
                    <a:gd name="connsiteX1" fmla="*/ 415173 w 415172"/>
                    <a:gd name="connsiteY1" fmla="*/ 0 h 74406"/>
                    <a:gd name="connsiteX2" fmla="*/ 415173 w 415172"/>
                    <a:gd name="connsiteY2" fmla="*/ 74407 h 74406"/>
                    <a:gd name="connsiteX3" fmla="*/ 0 w 41517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172" h="74406">
                      <a:moveTo>
                        <a:pt x="0" y="0"/>
                      </a:moveTo>
                      <a:lnTo>
                        <a:pt x="415173" y="0"/>
                      </a:lnTo>
                      <a:lnTo>
                        <a:pt x="415173"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6" name="Freeform: Shape 275">
                  <a:extLst>
                    <a:ext uri="{FF2B5EF4-FFF2-40B4-BE49-F238E27FC236}">
                      <a16:creationId xmlns:a16="http://schemas.microsoft.com/office/drawing/2014/main" id="{B6582BBD-BCD7-42E5-A14E-086FEB65B816}"/>
                    </a:ext>
                  </a:extLst>
                </p:cNvPr>
                <p:cNvSpPr/>
                <p:nvPr/>
              </p:nvSpPr>
              <p:spPr>
                <a:xfrm>
                  <a:off x="7230709" y="2942180"/>
                  <a:ext cx="94016" cy="74355"/>
                </a:xfrm>
                <a:custGeom>
                  <a:avLst/>
                  <a:gdLst>
                    <a:gd name="connsiteX0" fmla="*/ 0 w 87058"/>
                    <a:gd name="connsiteY0" fmla="*/ 0 h 55530"/>
                    <a:gd name="connsiteX1" fmla="*/ 87059 w 87058"/>
                    <a:gd name="connsiteY1" fmla="*/ 0 h 55530"/>
                    <a:gd name="connsiteX2" fmla="*/ 87059 w 87058"/>
                    <a:gd name="connsiteY2" fmla="*/ 55531 h 55530"/>
                    <a:gd name="connsiteX3" fmla="*/ 0 w 87058"/>
                    <a:gd name="connsiteY3" fmla="*/ 55531 h 55530"/>
                  </a:gdLst>
                  <a:ahLst/>
                  <a:cxnLst>
                    <a:cxn ang="0">
                      <a:pos x="connsiteX0" y="connsiteY0"/>
                    </a:cxn>
                    <a:cxn ang="0">
                      <a:pos x="connsiteX1" y="connsiteY1"/>
                    </a:cxn>
                    <a:cxn ang="0">
                      <a:pos x="connsiteX2" y="connsiteY2"/>
                    </a:cxn>
                    <a:cxn ang="0">
                      <a:pos x="connsiteX3" y="connsiteY3"/>
                    </a:cxn>
                  </a:cxnLst>
                  <a:rect l="l" t="t" r="r" b="b"/>
                  <a:pathLst>
                    <a:path w="87058" h="55530">
                      <a:moveTo>
                        <a:pt x="0" y="0"/>
                      </a:moveTo>
                      <a:lnTo>
                        <a:pt x="87059" y="0"/>
                      </a:lnTo>
                      <a:lnTo>
                        <a:pt x="87059"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8" name="Group 257">
                <a:extLst>
                  <a:ext uri="{FF2B5EF4-FFF2-40B4-BE49-F238E27FC236}">
                    <a16:creationId xmlns:a16="http://schemas.microsoft.com/office/drawing/2014/main" id="{9F9818F0-E36F-48F5-8739-06D093AC7393}"/>
                  </a:ext>
                </a:extLst>
              </p:cNvPr>
              <p:cNvGrpSpPr/>
              <p:nvPr/>
            </p:nvGrpSpPr>
            <p:grpSpPr>
              <a:xfrm>
                <a:off x="6680895" y="3044277"/>
                <a:ext cx="846237" cy="74406"/>
                <a:chOff x="6680895" y="3051043"/>
                <a:chExt cx="846237" cy="74406"/>
              </a:xfrm>
            </p:grpSpPr>
            <p:sp>
              <p:nvSpPr>
                <p:cNvPr id="271" name="Freeform: Shape 270">
                  <a:extLst>
                    <a:ext uri="{FF2B5EF4-FFF2-40B4-BE49-F238E27FC236}">
                      <a16:creationId xmlns:a16="http://schemas.microsoft.com/office/drawing/2014/main" id="{4FA375C4-6979-4EB7-92AD-D21902DB8D49}"/>
                    </a:ext>
                  </a:extLst>
                </p:cNvPr>
                <p:cNvSpPr/>
                <p:nvPr/>
              </p:nvSpPr>
              <p:spPr>
                <a:xfrm>
                  <a:off x="6680895" y="3051043"/>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2" name="Freeform: Shape 271">
                  <a:extLst>
                    <a:ext uri="{FF2B5EF4-FFF2-40B4-BE49-F238E27FC236}">
                      <a16:creationId xmlns:a16="http://schemas.microsoft.com/office/drawing/2014/main" id="{3C7046CE-66CC-4656-AB7E-D5D9EA771611}"/>
                    </a:ext>
                  </a:extLst>
                </p:cNvPr>
                <p:cNvSpPr/>
                <p:nvPr/>
              </p:nvSpPr>
              <p:spPr>
                <a:xfrm>
                  <a:off x="6728500" y="3051043"/>
                  <a:ext cx="483325" cy="74406"/>
                </a:xfrm>
                <a:custGeom>
                  <a:avLst/>
                  <a:gdLst>
                    <a:gd name="connsiteX0" fmla="*/ 0 w 483325"/>
                    <a:gd name="connsiteY0" fmla="*/ 0 h 74406"/>
                    <a:gd name="connsiteX1" fmla="*/ 483326 w 483325"/>
                    <a:gd name="connsiteY1" fmla="*/ 0 h 74406"/>
                    <a:gd name="connsiteX2" fmla="*/ 483326 w 483325"/>
                    <a:gd name="connsiteY2" fmla="*/ 74407 h 74406"/>
                    <a:gd name="connsiteX3" fmla="*/ 0 w 48332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325" h="74406">
                      <a:moveTo>
                        <a:pt x="0" y="0"/>
                      </a:moveTo>
                      <a:lnTo>
                        <a:pt x="483326" y="0"/>
                      </a:lnTo>
                      <a:lnTo>
                        <a:pt x="48332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3" name="Freeform: Shape 272">
                  <a:extLst>
                    <a:ext uri="{FF2B5EF4-FFF2-40B4-BE49-F238E27FC236}">
                      <a16:creationId xmlns:a16="http://schemas.microsoft.com/office/drawing/2014/main" id="{8A8F2791-BE60-46AF-A10C-9DCCE764404A}"/>
                    </a:ext>
                  </a:extLst>
                </p:cNvPr>
                <p:cNvSpPr/>
                <p:nvPr/>
              </p:nvSpPr>
              <p:spPr>
                <a:xfrm>
                  <a:off x="7230710" y="3051069"/>
                  <a:ext cx="296422" cy="74355"/>
                </a:xfrm>
                <a:custGeom>
                  <a:avLst/>
                  <a:gdLst>
                    <a:gd name="connsiteX0" fmla="*/ 0 w 239934"/>
                    <a:gd name="connsiteY0" fmla="*/ 0 h 55530"/>
                    <a:gd name="connsiteX1" fmla="*/ 239935 w 239934"/>
                    <a:gd name="connsiteY1" fmla="*/ 0 h 55530"/>
                    <a:gd name="connsiteX2" fmla="*/ 239935 w 239934"/>
                    <a:gd name="connsiteY2" fmla="*/ 55531 h 55530"/>
                    <a:gd name="connsiteX3" fmla="*/ 0 w 23993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39934" h="55530">
                      <a:moveTo>
                        <a:pt x="0" y="0"/>
                      </a:moveTo>
                      <a:lnTo>
                        <a:pt x="239935" y="0"/>
                      </a:lnTo>
                      <a:lnTo>
                        <a:pt x="23993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9" name="Group 258">
                <a:extLst>
                  <a:ext uri="{FF2B5EF4-FFF2-40B4-BE49-F238E27FC236}">
                    <a16:creationId xmlns:a16="http://schemas.microsoft.com/office/drawing/2014/main" id="{FFCEC2D4-85A8-4993-A97C-CAE91B8C802A}"/>
                  </a:ext>
                </a:extLst>
              </p:cNvPr>
              <p:cNvGrpSpPr/>
              <p:nvPr/>
            </p:nvGrpSpPr>
            <p:grpSpPr>
              <a:xfrm>
                <a:off x="6719057" y="3151334"/>
                <a:ext cx="741400" cy="74406"/>
                <a:chOff x="6719056" y="3160510"/>
                <a:chExt cx="758493" cy="74406"/>
              </a:xfrm>
            </p:grpSpPr>
            <p:sp>
              <p:nvSpPr>
                <p:cNvPr id="267" name="Freeform: Shape 266">
                  <a:extLst>
                    <a:ext uri="{FF2B5EF4-FFF2-40B4-BE49-F238E27FC236}">
                      <a16:creationId xmlns:a16="http://schemas.microsoft.com/office/drawing/2014/main" id="{43B1C044-61F2-484F-A295-986BC7FB0318}"/>
                    </a:ext>
                  </a:extLst>
                </p:cNvPr>
                <p:cNvSpPr/>
                <p:nvPr/>
              </p:nvSpPr>
              <p:spPr>
                <a:xfrm>
                  <a:off x="6719056" y="3160510"/>
                  <a:ext cx="492770" cy="74406"/>
                </a:xfrm>
                <a:custGeom>
                  <a:avLst/>
                  <a:gdLst>
                    <a:gd name="connsiteX0" fmla="*/ 0 w 492770"/>
                    <a:gd name="connsiteY0" fmla="*/ 0 h 74406"/>
                    <a:gd name="connsiteX1" fmla="*/ 492770 w 492770"/>
                    <a:gd name="connsiteY1" fmla="*/ 0 h 74406"/>
                    <a:gd name="connsiteX2" fmla="*/ 492770 w 492770"/>
                    <a:gd name="connsiteY2" fmla="*/ 74407 h 74406"/>
                    <a:gd name="connsiteX3" fmla="*/ 0 w 49277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92770" h="74406">
                      <a:moveTo>
                        <a:pt x="0" y="0"/>
                      </a:moveTo>
                      <a:lnTo>
                        <a:pt x="492770" y="0"/>
                      </a:lnTo>
                      <a:lnTo>
                        <a:pt x="49277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8" name="Freeform: Shape 267">
                  <a:extLst>
                    <a:ext uri="{FF2B5EF4-FFF2-40B4-BE49-F238E27FC236}">
                      <a16:creationId xmlns:a16="http://schemas.microsoft.com/office/drawing/2014/main" id="{6F231963-5F3D-4275-BEC8-A4A05D124D5B}"/>
                    </a:ext>
                  </a:extLst>
                </p:cNvPr>
                <p:cNvSpPr/>
                <p:nvPr/>
              </p:nvSpPr>
              <p:spPr>
                <a:xfrm>
                  <a:off x="6796654" y="3160510"/>
                  <a:ext cx="429972" cy="74406"/>
                </a:xfrm>
                <a:custGeom>
                  <a:avLst/>
                  <a:gdLst>
                    <a:gd name="connsiteX0" fmla="*/ 0 w 415172"/>
                    <a:gd name="connsiteY0" fmla="*/ 0 h 74406"/>
                    <a:gd name="connsiteX1" fmla="*/ 415173 w 415172"/>
                    <a:gd name="connsiteY1" fmla="*/ 0 h 74406"/>
                    <a:gd name="connsiteX2" fmla="*/ 415173 w 415172"/>
                    <a:gd name="connsiteY2" fmla="*/ 74407 h 74406"/>
                    <a:gd name="connsiteX3" fmla="*/ 0 w 41517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172" h="74406">
                      <a:moveTo>
                        <a:pt x="0" y="0"/>
                      </a:moveTo>
                      <a:lnTo>
                        <a:pt x="415173" y="0"/>
                      </a:lnTo>
                      <a:lnTo>
                        <a:pt x="415173"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9" name="Freeform: Shape 268">
                  <a:extLst>
                    <a:ext uri="{FF2B5EF4-FFF2-40B4-BE49-F238E27FC236}">
                      <a16:creationId xmlns:a16="http://schemas.microsoft.com/office/drawing/2014/main" id="{67750DA5-E3FB-45AF-982A-18566FEF1CE4}"/>
                    </a:ext>
                  </a:extLst>
                </p:cNvPr>
                <p:cNvSpPr/>
                <p:nvPr/>
              </p:nvSpPr>
              <p:spPr>
                <a:xfrm>
                  <a:off x="7230709" y="3160536"/>
                  <a:ext cx="246840" cy="74355"/>
                </a:xfrm>
                <a:custGeom>
                  <a:avLst/>
                  <a:gdLst>
                    <a:gd name="connsiteX0" fmla="*/ 0 w 189357"/>
                    <a:gd name="connsiteY0" fmla="*/ 0 h 55530"/>
                    <a:gd name="connsiteX1" fmla="*/ 189357 w 189357"/>
                    <a:gd name="connsiteY1" fmla="*/ 0 h 55530"/>
                    <a:gd name="connsiteX2" fmla="*/ 189357 w 189357"/>
                    <a:gd name="connsiteY2" fmla="*/ 55531 h 55530"/>
                    <a:gd name="connsiteX3" fmla="*/ 0 w 189357"/>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89357" h="55530">
                      <a:moveTo>
                        <a:pt x="0" y="0"/>
                      </a:moveTo>
                      <a:lnTo>
                        <a:pt x="189357" y="0"/>
                      </a:lnTo>
                      <a:lnTo>
                        <a:pt x="189357"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0" name="Freeform: Shape 269">
                  <a:extLst>
                    <a:ext uri="{FF2B5EF4-FFF2-40B4-BE49-F238E27FC236}">
                      <a16:creationId xmlns:a16="http://schemas.microsoft.com/office/drawing/2014/main" id="{C73D742A-4297-4608-B218-3069EF18DFAB}"/>
                    </a:ext>
                  </a:extLst>
                </p:cNvPr>
                <p:cNvSpPr/>
                <p:nvPr/>
              </p:nvSpPr>
              <p:spPr>
                <a:xfrm>
                  <a:off x="7230709" y="3160536"/>
                  <a:ext cx="171348" cy="74355"/>
                </a:xfrm>
                <a:custGeom>
                  <a:avLst/>
                  <a:gdLst>
                    <a:gd name="connsiteX0" fmla="*/ 0 w 131445"/>
                    <a:gd name="connsiteY0" fmla="*/ 0 h 55530"/>
                    <a:gd name="connsiteX1" fmla="*/ 131445 w 131445"/>
                    <a:gd name="connsiteY1" fmla="*/ 0 h 55530"/>
                    <a:gd name="connsiteX2" fmla="*/ 131445 w 131445"/>
                    <a:gd name="connsiteY2" fmla="*/ 55531 h 55530"/>
                    <a:gd name="connsiteX3" fmla="*/ 0 w 13144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31445" h="55530">
                      <a:moveTo>
                        <a:pt x="0" y="0"/>
                      </a:moveTo>
                      <a:lnTo>
                        <a:pt x="131445" y="0"/>
                      </a:lnTo>
                      <a:lnTo>
                        <a:pt x="13144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60" name="Group 259">
                <a:extLst>
                  <a:ext uri="{FF2B5EF4-FFF2-40B4-BE49-F238E27FC236}">
                    <a16:creationId xmlns:a16="http://schemas.microsoft.com/office/drawing/2014/main" id="{1FCFD07C-500E-474A-900F-0C38FDB9616C}"/>
                  </a:ext>
                </a:extLst>
              </p:cNvPr>
              <p:cNvGrpSpPr/>
              <p:nvPr/>
            </p:nvGrpSpPr>
            <p:grpSpPr>
              <a:xfrm>
                <a:off x="6719822" y="3258388"/>
                <a:ext cx="912084" cy="74406"/>
                <a:chOff x="6719822" y="3269977"/>
                <a:chExt cx="912084" cy="74406"/>
              </a:xfrm>
            </p:grpSpPr>
            <p:sp>
              <p:nvSpPr>
                <p:cNvPr id="261" name="Freeform: Shape 260">
                  <a:extLst>
                    <a:ext uri="{FF2B5EF4-FFF2-40B4-BE49-F238E27FC236}">
                      <a16:creationId xmlns:a16="http://schemas.microsoft.com/office/drawing/2014/main" id="{9A6B9FFE-6224-43C4-B772-D91966E4B7DA}"/>
                    </a:ext>
                  </a:extLst>
                </p:cNvPr>
                <p:cNvSpPr/>
                <p:nvPr/>
              </p:nvSpPr>
              <p:spPr>
                <a:xfrm>
                  <a:off x="6719822" y="3269977"/>
                  <a:ext cx="492004" cy="74406"/>
                </a:xfrm>
                <a:custGeom>
                  <a:avLst/>
                  <a:gdLst>
                    <a:gd name="connsiteX0" fmla="*/ 0 w 492004"/>
                    <a:gd name="connsiteY0" fmla="*/ 0 h 74406"/>
                    <a:gd name="connsiteX1" fmla="*/ 492005 w 492004"/>
                    <a:gd name="connsiteY1" fmla="*/ 0 h 74406"/>
                    <a:gd name="connsiteX2" fmla="*/ 492005 w 492004"/>
                    <a:gd name="connsiteY2" fmla="*/ 74407 h 74406"/>
                    <a:gd name="connsiteX3" fmla="*/ 0 w 492004"/>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92004" h="74406">
                      <a:moveTo>
                        <a:pt x="0" y="0"/>
                      </a:moveTo>
                      <a:lnTo>
                        <a:pt x="492005" y="0"/>
                      </a:lnTo>
                      <a:lnTo>
                        <a:pt x="492005"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2" name="Freeform: Shape 261">
                  <a:extLst>
                    <a:ext uri="{FF2B5EF4-FFF2-40B4-BE49-F238E27FC236}">
                      <a16:creationId xmlns:a16="http://schemas.microsoft.com/office/drawing/2014/main" id="{7835EEFC-11F3-4EBF-85FD-E69523D2EA68}"/>
                    </a:ext>
                  </a:extLst>
                </p:cNvPr>
                <p:cNvSpPr/>
                <p:nvPr/>
              </p:nvSpPr>
              <p:spPr>
                <a:xfrm>
                  <a:off x="6757855" y="3269977"/>
                  <a:ext cx="453843" cy="74406"/>
                </a:xfrm>
                <a:custGeom>
                  <a:avLst/>
                  <a:gdLst>
                    <a:gd name="connsiteX0" fmla="*/ 0 w 453843"/>
                    <a:gd name="connsiteY0" fmla="*/ 0 h 74406"/>
                    <a:gd name="connsiteX1" fmla="*/ 453844 w 453843"/>
                    <a:gd name="connsiteY1" fmla="*/ 0 h 74406"/>
                    <a:gd name="connsiteX2" fmla="*/ 453844 w 453843"/>
                    <a:gd name="connsiteY2" fmla="*/ 74407 h 74406"/>
                    <a:gd name="connsiteX3" fmla="*/ 0 w 45384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53843" h="74406">
                      <a:moveTo>
                        <a:pt x="0" y="0"/>
                      </a:moveTo>
                      <a:lnTo>
                        <a:pt x="453844" y="0"/>
                      </a:lnTo>
                      <a:lnTo>
                        <a:pt x="453844"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3" name="Freeform: Shape 262">
                  <a:extLst>
                    <a:ext uri="{FF2B5EF4-FFF2-40B4-BE49-F238E27FC236}">
                      <a16:creationId xmlns:a16="http://schemas.microsoft.com/office/drawing/2014/main" id="{E57C3762-DB92-4E92-A2FC-0BE795E17673}"/>
                    </a:ext>
                  </a:extLst>
                </p:cNvPr>
                <p:cNvSpPr/>
                <p:nvPr/>
              </p:nvSpPr>
              <p:spPr>
                <a:xfrm>
                  <a:off x="6901946" y="3269977"/>
                  <a:ext cx="309879" cy="74406"/>
                </a:xfrm>
                <a:custGeom>
                  <a:avLst/>
                  <a:gdLst>
                    <a:gd name="connsiteX0" fmla="*/ 0 w 309879"/>
                    <a:gd name="connsiteY0" fmla="*/ 0 h 74406"/>
                    <a:gd name="connsiteX1" fmla="*/ 309880 w 309879"/>
                    <a:gd name="connsiteY1" fmla="*/ 0 h 74406"/>
                    <a:gd name="connsiteX2" fmla="*/ 309880 w 309879"/>
                    <a:gd name="connsiteY2" fmla="*/ 74407 h 74406"/>
                    <a:gd name="connsiteX3" fmla="*/ 0 w 30987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309879" h="74406">
                      <a:moveTo>
                        <a:pt x="0" y="0"/>
                      </a:moveTo>
                      <a:lnTo>
                        <a:pt x="309880" y="0"/>
                      </a:lnTo>
                      <a:lnTo>
                        <a:pt x="309880"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4" name="Freeform: Shape 263">
                  <a:extLst>
                    <a:ext uri="{FF2B5EF4-FFF2-40B4-BE49-F238E27FC236}">
                      <a16:creationId xmlns:a16="http://schemas.microsoft.com/office/drawing/2014/main" id="{2CEBCBC2-5DE3-429D-BD17-1C7D36D1B0CD}"/>
                    </a:ext>
                  </a:extLst>
                </p:cNvPr>
                <p:cNvSpPr/>
                <p:nvPr/>
              </p:nvSpPr>
              <p:spPr>
                <a:xfrm>
                  <a:off x="7230709" y="3270003"/>
                  <a:ext cx="401197" cy="74355"/>
                </a:xfrm>
                <a:custGeom>
                  <a:avLst/>
                  <a:gdLst>
                    <a:gd name="connsiteX0" fmla="*/ 0 w 320135"/>
                    <a:gd name="connsiteY0" fmla="*/ 0 h 55530"/>
                    <a:gd name="connsiteX1" fmla="*/ 320135 w 320135"/>
                    <a:gd name="connsiteY1" fmla="*/ 0 h 55530"/>
                    <a:gd name="connsiteX2" fmla="*/ 320135 w 320135"/>
                    <a:gd name="connsiteY2" fmla="*/ 55531 h 55530"/>
                    <a:gd name="connsiteX3" fmla="*/ 0 w 32013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20135" h="55530">
                      <a:moveTo>
                        <a:pt x="0" y="0"/>
                      </a:moveTo>
                      <a:lnTo>
                        <a:pt x="320135" y="0"/>
                      </a:lnTo>
                      <a:lnTo>
                        <a:pt x="32013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5" name="Freeform: Shape 264">
                  <a:extLst>
                    <a:ext uri="{FF2B5EF4-FFF2-40B4-BE49-F238E27FC236}">
                      <a16:creationId xmlns:a16="http://schemas.microsoft.com/office/drawing/2014/main" id="{0372681F-3E20-4641-BFD3-E5BFF51CC23C}"/>
                    </a:ext>
                  </a:extLst>
                </p:cNvPr>
                <p:cNvSpPr/>
                <p:nvPr/>
              </p:nvSpPr>
              <p:spPr>
                <a:xfrm>
                  <a:off x="7230710" y="3270003"/>
                  <a:ext cx="355478" cy="74355"/>
                </a:xfrm>
                <a:custGeom>
                  <a:avLst/>
                  <a:gdLst>
                    <a:gd name="connsiteX0" fmla="*/ 0 w 283654"/>
                    <a:gd name="connsiteY0" fmla="*/ 0 h 55530"/>
                    <a:gd name="connsiteX1" fmla="*/ 283655 w 283654"/>
                    <a:gd name="connsiteY1" fmla="*/ 0 h 55530"/>
                    <a:gd name="connsiteX2" fmla="*/ 283655 w 283654"/>
                    <a:gd name="connsiteY2" fmla="*/ 55531 h 55530"/>
                    <a:gd name="connsiteX3" fmla="*/ 0 w 28365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83654" h="55530">
                      <a:moveTo>
                        <a:pt x="0" y="0"/>
                      </a:moveTo>
                      <a:lnTo>
                        <a:pt x="283655" y="0"/>
                      </a:lnTo>
                      <a:lnTo>
                        <a:pt x="283655"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6" name="Freeform: Shape 265">
                  <a:extLst>
                    <a:ext uri="{FF2B5EF4-FFF2-40B4-BE49-F238E27FC236}">
                      <a16:creationId xmlns:a16="http://schemas.microsoft.com/office/drawing/2014/main" id="{6C708BBE-48E4-45B9-A6E9-F17BCB4A28A4}"/>
                    </a:ext>
                  </a:extLst>
                </p:cNvPr>
                <p:cNvSpPr/>
                <p:nvPr/>
              </p:nvSpPr>
              <p:spPr>
                <a:xfrm>
                  <a:off x="7230709" y="3270003"/>
                  <a:ext cx="258322" cy="74355"/>
                </a:xfrm>
                <a:custGeom>
                  <a:avLst/>
                  <a:gdLst>
                    <a:gd name="connsiteX0" fmla="*/ 0 w 211169"/>
                    <a:gd name="connsiteY0" fmla="*/ 0 h 55530"/>
                    <a:gd name="connsiteX1" fmla="*/ 211169 w 211169"/>
                    <a:gd name="connsiteY1" fmla="*/ 0 h 55530"/>
                    <a:gd name="connsiteX2" fmla="*/ 211169 w 211169"/>
                    <a:gd name="connsiteY2" fmla="*/ 55531 h 55530"/>
                    <a:gd name="connsiteX3" fmla="*/ 0 w 21116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11169" h="55530">
                      <a:moveTo>
                        <a:pt x="0" y="0"/>
                      </a:moveTo>
                      <a:lnTo>
                        <a:pt x="211169" y="0"/>
                      </a:lnTo>
                      <a:lnTo>
                        <a:pt x="211169"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sp>
          <p:nvSpPr>
            <p:cNvPr id="194" name="TextBox 193">
              <a:extLst>
                <a:ext uri="{FF2B5EF4-FFF2-40B4-BE49-F238E27FC236}">
                  <a16:creationId xmlns:a16="http://schemas.microsoft.com/office/drawing/2014/main" id="{95F65C5D-5D78-4B16-A866-8EE4B409F7B4}"/>
                </a:ext>
              </a:extLst>
            </p:cNvPr>
            <p:cNvSpPr txBox="1"/>
            <p:nvPr/>
          </p:nvSpPr>
          <p:spPr>
            <a:xfrm>
              <a:off x="5656503" y="1677754"/>
              <a:ext cx="1561793" cy="153888"/>
            </a:xfrm>
            <a:prstGeom prst="rect">
              <a:avLst/>
            </a:prstGeom>
            <a:noFill/>
          </p:spPr>
          <p:txBody>
            <a:bodyPr wrap="square" lIns="0" tIns="0" rIns="0" bIns="0" rtlCol="0">
              <a:spAutoFit/>
            </a:bodyPr>
            <a:lstStyle/>
            <a:p>
              <a:pPr algn="ctr" defTabSz="609396" fontAlgn="auto">
                <a:spcBef>
                  <a:spcPts val="0"/>
                </a:spcBef>
                <a:spcAft>
                  <a:spcPts val="0"/>
                </a:spcAft>
              </a:pPr>
              <a:r>
                <a:rPr lang="en-GB" sz="1333" b="1" dirty="0">
                  <a:solidFill>
                    <a:srgbClr val="000000"/>
                  </a:solidFill>
                  <a:latin typeface="Arial" panose="020B0604020202020204"/>
                  <a:cs typeface="+mn-cs"/>
                </a:rPr>
                <a:t>All AEs</a:t>
              </a:r>
            </a:p>
          </p:txBody>
        </p:sp>
        <p:sp>
          <p:nvSpPr>
            <p:cNvPr id="195" name="TextBox 194">
              <a:extLst>
                <a:ext uri="{FF2B5EF4-FFF2-40B4-BE49-F238E27FC236}">
                  <a16:creationId xmlns:a16="http://schemas.microsoft.com/office/drawing/2014/main" id="{80251008-2FA2-4AFB-8EBC-3C0494671043}"/>
                </a:ext>
              </a:extLst>
            </p:cNvPr>
            <p:cNvSpPr txBox="1"/>
            <p:nvPr/>
          </p:nvSpPr>
          <p:spPr>
            <a:xfrm>
              <a:off x="7218297" y="1595363"/>
              <a:ext cx="1560558" cy="307776"/>
            </a:xfrm>
            <a:prstGeom prst="rect">
              <a:avLst/>
            </a:prstGeom>
            <a:noFill/>
          </p:spPr>
          <p:txBody>
            <a:bodyPr wrap="square" lIns="0" tIns="0" rIns="0" bIns="0" rtlCol="0">
              <a:spAutoFit/>
            </a:bodyPr>
            <a:lstStyle/>
            <a:p>
              <a:pPr algn="ctr" defTabSz="609396" fontAlgn="auto">
                <a:spcBef>
                  <a:spcPts val="0"/>
                </a:spcBef>
                <a:spcAft>
                  <a:spcPts val="0"/>
                </a:spcAft>
              </a:pPr>
              <a:r>
                <a:rPr lang="en-GB" sz="1333" b="1" dirty="0">
                  <a:solidFill>
                    <a:srgbClr val="000000"/>
                  </a:solidFill>
                  <a:latin typeface="Arial" panose="020B0604020202020204"/>
                  <a:cs typeface="+mn-cs"/>
                </a:rPr>
                <a:t>AEs related to mosunetuzumab</a:t>
              </a:r>
            </a:p>
          </p:txBody>
        </p:sp>
        <p:sp>
          <p:nvSpPr>
            <p:cNvPr id="196" name="Freeform 103">
              <a:extLst>
                <a:ext uri="{FF2B5EF4-FFF2-40B4-BE49-F238E27FC236}">
                  <a16:creationId xmlns:a16="http://schemas.microsoft.com/office/drawing/2014/main" id="{57526502-D911-4D40-9FF9-3B96DF5A8E49}"/>
                </a:ext>
              </a:extLst>
            </p:cNvPr>
            <p:cNvSpPr/>
            <p:nvPr/>
          </p:nvSpPr>
          <p:spPr>
            <a:xfrm>
              <a:off x="5657615" y="1924520"/>
              <a:ext cx="3121241" cy="1674642"/>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197" name="Group 196">
              <a:extLst>
                <a:ext uri="{FF2B5EF4-FFF2-40B4-BE49-F238E27FC236}">
                  <a16:creationId xmlns:a16="http://schemas.microsoft.com/office/drawing/2014/main" id="{579589B0-F4C0-404F-BFB6-7BF0A066395A}"/>
                </a:ext>
              </a:extLst>
            </p:cNvPr>
            <p:cNvGrpSpPr/>
            <p:nvPr/>
          </p:nvGrpSpPr>
          <p:grpSpPr>
            <a:xfrm>
              <a:off x="5361947" y="1938537"/>
              <a:ext cx="294556" cy="89909"/>
              <a:chOff x="5361947" y="1837794"/>
              <a:chExt cx="294556" cy="80927"/>
            </a:xfrm>
          </p:grpSpPr>
          <p:cxnSp>
            <p:nvCxnSpPr>
              <p:cNvPr id="245" name="Straight Connector 244">
                <a:extLst>
                  <a:ext uri="{FF2B5EF4-FFF2-40B4-BE49-F238E27FC236}">
                    <a16:creationId xmlns:a16="http://schemas.microsoft.com/office/drawing/2014/main" id="{323E7669-5999-46DF-948B-5F5C20C88FB1}"/>
                  </a:ext>
                </a:extLst>
              </p:cNvPr>
              <p:cNvCxnSpPr>
                <a:cxnSpLocks/>
              </p:cNvCxnSpPr>
              <p:nvPr/>
            </p:nvCxnSpPr>
            <p:spPr>
              <a:xfrm>
                <a:off x="5610760" y="1861093"/>
                <a:ext cx="4574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6" name="Rectangle 245">
                <a:extLst>
                  <a:ext uri="{FF2B5EF4-FFF2-40B4-BE49-F238E27FC236}">
                    <a16:creationId xmlns:a16="http://schemas.microsoft.com/office/drawing/2014/main" id="{A3CE15A0-93E9-473D-85F5-8815CBC958A9}"/>
                  </a:ext>
                </a:extLst>
              </p:cNvPr>
              <p:cNvSpPr/>
              <p:nvPr/>
            </p:nvSpPr>
            <p:spPr>
              <a:xfrm>
                <a:off x="5361947" y="1837794"/>
                <a:ext cx="210171" cy="80927"/>
              </a:xfrm>
              <a:prstGeom prst="rect">
                <a:avLst/>
              </a:prstGeom>
            </p:spPr>
            <p:txBody>
              <a:bodyPr wrap="none" lIns="0" tIns="0" rIns="0" bIns="0" anchor="b" anchorCtr="0">
                <a:spAutoFit/>
              </a:bodyPr>
              <a:lstStyle/>
              <a:p>
                <a:pPr algn="r" defTabSz="1096912">
                  <a:lnSpc>
                    <a:spcPct val="72000"/>
                  </a:lnSpc>
                </a:pPr>
                <a:r>
                  <a:rPr lang="en-GB" sz="1067" spc="-26" dirty="0">
                    <a:solidFill>
                      <a:srgbClr val="000000"/>
                    </a:solidFill>
                    <a:latin typeface="Arial" panose="020B0604020202020204"/>
                  </a:rPr>
                  <a:t>CRS</a:t>
                </a:r>
              </a:p>
            </p:txBody>
          </p:sp>
        </p:grpSp>
        <p:grpSp>
          <p:nvGrpSpPr>
            <p:cNvPr id="198" name="Group 197">
              <a:extLst>
                <a:ext uri="{FF2B5EF4-FFF2-40B4-BE49-F238E27FC236}">
                  <a16:creationId xmlns:a16="http://schemas.microsoft.com/office/drawing/2014/main" id="{118E447A-434C-4357-8B51-E32DBF9E39D8}"/>
                </a:ext>
              </a:extLst>
            </p:cNvPr>
            <p:cNvGrpSpPr/>
            <p:nvPr/>
          </p:nvGrpSpPr>
          <p:grpSpPr>
            <a:xfrm>
              <a:off x="5231775" y="2010844"/>
              <a:ext cx="418108" cy="123197"/>
              <a:chOff x="5231775" y="2096378"/>
              <a:chExt cx="418108" cy="110888"/>
            </a:xfrm>
          </p:grpSpPr>
          <p:cxnSp>
            <p:nvCxnSpPr>
              <p:cNvPr id="243" name="Straight Connector 242">
                <a:extLst>
                  <a:ext uri="{FF2B5EF4-FFF2-40B4-BE49-F238E27FC236}">
                    <a16:creationId xmlns:a16="http://schemas.microsoft.com/office/drawing/2014/main" id="{01836538-8823-45E0-B5B6-D7E7A6751B05}"/>
                  </a:ext>
                </a:extLst>
              </p:cNvPr>
              <p:cNvCxnSpPr/>
              <p:nvPr/>
            </p:nvCxnSpPr>
            <p:spPr>
              <a:xfrm>
                <a:off x="5610760" y="217049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4" name="Rectangle 243">
                <a:extLst>
                  <a:ext uri="{FF2B5EF4-FFF2-40B4-BE49-F238E27FC236}">
                    <a16:creationId xmlns:a16="http://schemas.microsoft.com/office/drawing/2014/main" id="{13B590C7-5D11-4265-9AC6-0782C0654079}"/>
                  </a:ext>
                </a:extLst>
              </p:cNvPr>
              <p:cNvSpPr/>
              <p:nvPr/>
            </p:nvSpPr>
            <p:spPr>
              <a:xfrm>
                <a:off x="5231775" y="2096378"/>
                <a:ext cx="340342"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Fatigue</a:t>
                </a:r>
              </a:p>
            </p:txBody>
          </p:sp>
        </p:grpSp>
        <p:grpSp>
          <p:nvGrpSpPr>
            <p:cNvPr id="199" name="Group 198">
              <a:extLst>
                <a:ext uri="{FF2B5EF4-FFF2-40B4-BE49-F238E27FC236}">
                  <a16:creationId xmlns:a16="http://schemas.microsoft.com/office/drawing/2014/main" id="{F23AB4D0-262D-481B-AF20-C31464683063}"/>
                </a:ext>
              </a:extLst>
            </p:cNvPr>
            <p:cNvGrpSpPr/>
            <p:nvPr/>
          </p:nvGrpSpPr>
          <p:grpSpPr>
            <a:xfrm>
              <a:off x="5106702" y="2129986"/>
              <a:ext cx="543181" cy="123197"/>
              <a:chOff x="5106702" y="2397143"/>
              <a:chExt cx="543181" cy="110888"/>
            </a:xfrm>
          </p:grpSpPr>
          <p:cxnSp>
            <p:nvCxnSpPr>
              <p:cNvPr id="241" name="Straight Connector 240">
                <a:extLst>
                  <a:ext uri="{FF2B5EF4-FFF2-40B4-BE49-F238E27FC236}">
                    <a16:creationId xmlns:a16="http://schemas.microsoft.com/office/drawing/2014/main" id="{AD32D8BD-E476-4C0A-B289-D2DD414271B4}"/>
                  </a:ext>
                </a:extLst>
              </p:cNvPr>
              <p:cNvCxnSpPr/>
              <p:nvPr/>
            </p:nvCxnSpPr>
            <p:spPr>
              <a:xfrm>
                <a:off x="5610760" y="2470152"/>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2" name="Rectangle 241">
                <a:extLst>
                  <a:ext uri="{FF2B5EF4-FFF2-40B4-BE49-F238E27FC236}">
                    <a16:creationId xmlns:a16="http://schemas.microsoft.com/office/drawing/2014/main" id="{C533666C-2792-491F-9A35-D77158F2DE34}"/>
                  </a:ext>
                </a:extLst>
              </p:cNvPr>
              <p:cNvSpPr/>
              <p:nvPr/>
            </p:nvSpPr>
            <p:spPr>
              <a:xfrm>
                <a:off x="5106702" y="2397143"/>
                <a:ext cx="465415"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Headache</a:t>
                </a:r>
              </a:p>
            </p:txBody>
          </p:sp>
        </p:grpSp>
        <p:grpSp>
          <p:nvGrpSpPr>
            <p:cNvPr id="200" name="Group 199">
              <a:extLst>
                <a:ext uri="{FF2B5EF4-FFF2-40B4-BE49-F238E27FC236}">
                  <a16:creationId xmlns:a16="http://schemas.microsoft.com/office/drawing/2014/main" id="{87F52265-AEF8-4C8A-A049-D1629D6AD303}"/>
                </a:ext>
              </a:extLst>
            </p:cNvPr>
            <p:cNvGrpSpPr/>
            <p:nvPr/>
          </p:nvGrpSpPr>
          <p:grpSpPr>
            <a:xfrm>
              <a:off x="4978021" y="2249132"/>
              <a:ext cx="671862" cy="123197"/>
              <a:chOff x="4978021" y="2697908"/>
              <a:chExt cx="671862" cy="110888"/>
            </a:xfrm>
          </p:grpSpPr>
          <p:cxnSp>
            <p:nvCxnSpPr>
              <p:cNvPr id="239" name="Straight Connector 238">
                <a:extLst>
                  <a:ext uri="{FF2B5EF4-FFF2-40B4-BE49-F238E27FC236}">
                    <a16:creationId xmlns:a16="http://schemas.microsoft.com/office/drawing/2014/main" id="{EBD362FA-55AE-4EA1-9858-A9D060273691}"/>
                  </a:ext>
                </a:extLst>
              </p:cNvPr>
              <p:cNvCxnSpPr/>
              <p:nvPr/>
            </p:nvCxnSpPr>
            <p:spPr>
              <a:xfrm>
                <a:off x="5610760" y="2769805"/>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58211365-D4CE-42C6-AEAA-F4ABE768114F}"/>
                  </a:ext>
                </a:extLst>
              </p:cNvPr>
              <p:cNvSpPr/>
              <p:nvPr/>
            </p:nvSpPr>
            <p:spPr>
              <a:xfrm>
                <a:off x="4978021" y="2697908"/>
                <a:ext cx="594096"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Neutropenia</a:t>
                </a:r>
                <a:r>
                  <a:rPr lang="en-US" sz="1067" baseline="30000" dirty="0">
                    <a:solidFill>
                      <a:srgbClr val="000000"/>
                    </a:solidFill>
                    <a:latin typeface="Arial" panose="020B0604020202020204"/>
                    <a:ea typeface="Calibri" panose="020F0502020204030204" pitchFamily="34" charset="0"/>
                    <a:cs typeface="Times New Roman" panose="02020603050405020304" pitchFamily="18" charset="0"/>
                    <a:sym typeface="Arial"/>
                  </a:rPr>
                  <a:t>‡</a:t>
                </a:r>
                <a:endParaRPr lang="en-GB" sz="1067" baseline="30000" dirty="0">
                  <a:solidFill>
                    <a:srgbClr val="000000"/>
                  </a:solidFill>
                  <a:latin typeface="Arial" panose="020B0604020202020204"/>
                </a:endParaRPr>
              </a:p>
            </p:txBody>
          </p:sp>
        </p:grpSp>
        <p:grpSp>
          <p:nvGrpSpPr>
            <p:cNvPr id="201" name="Group 200">
              <a:extLst>
                <a:ext uri="{FF2B5EF4-FFF2-40B4-BE49-F238E27FC236}">
                  <a16:creationId xmlns:a16="http://schemas.microsoft.com/office/drawing/2014/main" id="{155B09F1-D32C-4E5E-8D81-82395892E744}"/>
                </a:ext>
              </a:extLst>
            </p:cNvPr>
            <p:cNvGrpSpPr/>
            <p:nvPr/>
          </p:nvGrpSpPr>
          <p:grpSpPr>
            <a:xfrm>
              <a:off x="5230572" y="2368276"/>
              <a:ext cx="419311" cy="123197"/>
              <a:chOff x="5230572" y="2998675"/>
              <a:chExt cx="419311" cy="110888"/>
            </a:xfrm>
          </p:grpSpPr>
          <p:cxnSp>
            <p:nvCxnSpPr>
              <p:cNvPr id="237" name="Straight Connector 236">
                <a:extLst>
                  <a:ext uri="{FF2B5EF4-FFF2-40B4-BE49-F238E27FC236}">
                    <a16:creationId xmlns:a16="http://schemas.microsoft.com/office/drawing/2014/main" id="{F07958AA-9838-435C-82A0-611C7DDDA1D8}"/>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8" name="Rectangle 237">
                <a:extLst>
                  <a:ext uri="{FF2B5EF4-FFF2-40B4-BE49-F238E27FC236}">
                    <a16:creationId xmlns:a16="http://schemas.microsoft.com/office/drawing/2014/main" id="{8FA48698-26DC-4BBC-8BD3-DD96D8B33ABD}"/>
                  </a:ext>
                </a:extLst>
              </p:cNvPr>
              <p:cNvSpPr/>
              <p:nvPr/>
            </p:nvSpPr>
            <p:spPr>
              <a:xfrm>
                <a:off x="5230572" y="2998675"/>
                <a:ext cx="341545"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Pyrexia</a:t>
                </a:r>
              </a:p>
            </p:txBody>
          </p:sp>
        </p:grpSp>
        <p:grpSp>
          <p:nvGrpSpPr>
            <p:cNvPr id="202" name="Group 201">
              <a:extLst>
                <a:ext uri="{FF2B5EF4-FFF2-40B4-BE49-F238E27FC236}">
                  <a16:creationId xmlns:a16="http://schemas.microsoft.com/office/drawing/2014/main" id="{D4805281-BFBF-4232-83B6-00F1BF4AC64F}"/>
                </a:ext>
              </a:extLst>
            </p:cNvPr>
            <p:cNvGrpSpPr/>
            <p:nvPr/>
          </p:nvGrpSpPr>
          <p:grpSpPr>
            <a:xfrm>
              <a:off x="5332795" y="3440564"/>
              <a:ext cx="317088" cy="123197"/>
              <a:chOff x="5332795" y="3299438"/>
              <a:chExt cx="317088" cy="110888"/>
            </a:xfrm>
          </p:grpSpPr>
          <p:cxnSp>
            <p:nvCxnSpPr>
              <p:cNvPr id="235" name="Straight Connector 234">
                <a:extLst>
                  <a:ext uri="{FF2B5EF4-FFF2-40B4-BE49-F238E27FC236}">
                    <a16:creationId xmlns:a16="http://schemas.microsoft.com/office/drawing/2014/main" id="{863DDE5D-DB83-4492-9C3B-648447F7595B}"/>
                  </a:ext>
                </a:extLst>
              </p:cNvPr>
              <p:cNvCxnSpPr/>
              <p:nvPr/>
            </p:nvCxnSpPr>
            <p:spPr>
              <a:xfrm>
                <a:off x="5610760" y="3369113"/>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6" name="Rectangle 235">
                <a:extLst>
                  <a:ext uri="{FF2B5EF4-FFF2-40B4-BE49-F238E27FC236}">
                    <a16:creationId xmlns:a16="http://schemas.microsoft.com/office/drawing/2014/main" id="{954E7D1D-5FF0-4316-A917-C7649929AA33}"/>
                  </a:ext>
                </a:extLst>
              </p:cNvPr>
              <p:cNvSpPr/>
              <p:nvPr/>
            </p:nvSpPr>
            <p:spPr>
              <a:xfrm>
                <a:off x="5332795" y="3299438"/>
                <a:ext cx="239322"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Rash</a:t>
                </a:r>
              </a:p>
            </p:txBody>
          </p:sp>
        </p:grpSp>
        <p:grpSp>
          <p:nvGrpSpPr>
            <p:cNvPr id="203" name="Group 202">
              <a:extLst>
                <a:ext uri="{FF2B5EF4-FFF2-40B4-BE49-F238E27FC236}">
                  <a16:creationId xmlns:a16="http://schemas.microsoft.com/office/drawing/2014/main" id="{11204362-4D80-430C-88EB-C3B7C7F7A19D}"/>
                </a:ext>
              </a:extLst>
            </p:cNvPr>
            <p:cNvGrpSpPr/>
            <p:nvPr/>
          </p:nvGrpSpPr>
          <p:grpSpPr>
            <a:xfrm>
              <a:off x="4691797" y="2487419"/>
              <a:ext cx="958086" cy="123197"/>
              <a:chOff x="4691797" y="2998675"/>
              <a:chExt cx="958086" cy="110888"/>
            </a:xfrm>
          </p:grpSpPr>
          <p:cxnSp>
            <p:nvCxnSpPr>
              <p:cNvPr id="233" name="Straight Connector 232">
                <a:extLst>
                  <a:ext uri="{FF2B5EF4-FFF2-40B4-BE49-F238E27FC236}">
                    <a16:creationId xmlns:a16="http://schemas.microsoft.com/office/drawing/2014/main" id="{8A44F9DF-529B-4496-95EF-F1113361FA17}"/>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4" name="Rectangle 233">
                <a:extLst>
                  <a:ext uri="{FF2B5EF4-FFF2-40B4-BE49-F238E27FC236}">
                    <a16:creationId xmlns:a16="http://schemas.microsoft.com/office/drawing/2014/main" id="{6E19D621-68D3-40E8-AE24-44D80F40F55E}"/>
                  </a:ext>
                </a:extLst>
              </p:cNvPr>
              <p:cNvSpPr/>
              <p:nvPr/>
            </p:nvSpPr>
            <p:spPr>
              <a:xfrm>
                <a:off x="4691797" y="2998675"/>
                <a:ext cx="88032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Hypophosphatemia</a:t>
                </a:r>
                <a:endParaRPr lang="en-GB" sz="1067" dirty="0">
                  <a:solidFill>
                    <a:srgbClr val="000000"/>
                  </a:solidFill>
                  <a:latin typeface="Arial" panose="020B0604020202020204"/>
                </a:endParaRPr>
              </a:p>
            </p:txBody>
          </p:sp>
        </p:grpSp>
        <p:grpSp>
          <p:nvGrpSpPr>
            <p:cNvPr id="204" name="Group 203">
              <a:extLst>
                <a:ext uri="{FF2B5EF4-FFF2-40B4-BE49-F238E27FC236}">
                  <a16:creationId xmlns:a16="http://schemas.microsoft.com/office/drawing/2014/main" id="{59B3FD40-E409-4288-A1B7-ADC06E0A09CA}"/>
                </a:ext>
              </a:extLst>
            </p:cNvPr>
            <p:cNvGrpSpPr/>
            <p:nvPr/>
          </p:nvGrpSpPr>
          <p:grpSpPr>
            <a:xfrm>
              <a:off x="5219748" y="2606562"/>
              <a:ext cx="430135" cy="123197"/>
              <a:chOff x="5219748" y="2998675"/>
              <a:chExt cx="430135" cy="110888"/>
            </a:xfrm>
          </p:grpSpPr>
          <p:cxnSp>
            <p:nvCxnSpPr>
              <p:cNvPr id="231" name="Straight Connector 230">
                <a:extLst>
                  <a:ext uri="{FF2B5EF4-FFF2-40B4-BE49-F238E27FC236}">
                    <a16:creationId xmlns:a16="http://schemas.microsoft.com/office/drawing/2014/main" id="{A40A8176-BFD5-4B3A-9FD8-91819D444B6D}"/>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2" name="Rectangle 231">
                <a:extLst>
                  <a:ext uri="{FF2B5EF4-FFF2-40B4-BE49-F238E27FC236}">
                    <a16:creationId xmlns:a16="http://schemas.microsoft.com/office/drawing/2014/main" id="{7A365BD3-F852-4792-86E3-D67E11586CAC}"/>
                  </a:ext>
                </a:extLst>
              </p:cNvPr>
              <p:cNvSpPr/>
              <p:nvPr/>
            </p:nvSpPr>
            <p:spPr>
              <a:xfrm>
                <a:off x="5219748" y="2998675"/>
                <a:ext cx="352369"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Pruritus</a:t>
                </a:r>
                <a:endParaRPr lang="en-GB" sz="1067" dirty="0">
                  <a:solidFill>
                    <a:srgbClr val="000000"/>
                  </a:solidFill>
                  <a:latin typeface="Arial" panose="020B0604020202020204"/>
                </a:endParaRPr>
              </a:p>
            </p:txBody>
          </p:sp>
        </p:grpSp>
        <p:grpSp>
          <p:nvGrpSpPr>
            <p:cNvPr id="205" name="Group 204">
              <a:extLst>
                <a:ext uri="{FF2B5EF4-FFF2-40B4-BE49-F238E27FC236}">
                  <a16:creationId xmlns:a16="http://schemas.microsoft.com/office/drawing/2014/main" id="{3B293AD0-4FD5-4880-B25C-2D7BB0D752CB}"/>
                </a:ext>
              </a:extLst>
            </p:cNvPr>
            <p:cNvGrpSpPr/>
            <p:nvPr/>
          </p:nvGrpSpPr>
          <p:grpSpPr>
            <a:xfrm>
              <a:off x="4980427" y="2725705"/>
              <a:ext cx="669456" cy="123197"/>
              <a:chOff x="4980427" y="2998675"/>
              <a:chExt cx="669456" cy="110888"/>
            </a:xfrm>
          </p:grpSpPr>
          <p:cxnSp>
            <p:nvCxnSpPr>
              <p:cNvPr id="229" name="Straight Connector 228">
                <a:extLst>
                  <a:ext uri="{FF2B5EF4-FFF2-40B4-BE49-F238E27FC236}">
                    <a16:creationId xmlns:a16="http://schemas.microsoft.com/office/drawing/2014/main" id="{671196B3-6EE7-4596-BBF0-93C40C932021}"/>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0" name="Rectangle 229">
                <a:extLst>
                  <a:ext uri="{FF2B5EF4-FFF2-40B4-BE49-F238E27FC236}">
                    <a16:creationId xmlns:a16="http://schemas.microsoft.com/office/drawing/2014/main" id="{969085FA-F6CE-4067-A756-6652EA2C21A9}"/>
                  </a:ext>
                </a:extLst>
              </p:cNvPr>
              <p:cNvSpPr/>
              <p:nvPr/>
            </p:nvSpPr>
            <p:spPr>
              <a:xfrm>
                <a:off x="4980427" y="2998675"/>
                <a:ext cx="59169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Hypokalemia</a:t>
                </a:r>
                <a:endParaRPr lang="en-GB" sz="1067" dirty="0">
                  <a:solidFill>
                    <a:srgbClr val="000000"/>
                  </a:solidFill>
                  <a:latin typeface="Arial" panose="020B0604020202020204"/>
                </a:endParaRPr>
              </a:p>
            </p:txBody>
          </p:sp>
        </p:grpSp>
        <p:grpSp>
          <p:nvGrpSpPr>
            <p:cNvPr id="206" name="Group 205">
              <a:extLst>
                <a:ext uri="{FF2B5EF4-FFF2-40B4-BE49-F238E27FC236}">
                  <a16:creationId xmlns:a16="http://schemas.microsoft.com/office/drawing/2014/main" id="{719F00EF-211E-4BFA-A847-D73C92F6C2AF}"/>
                </a:ext>
              </a:extLst>
            </p:cNvPr>
            <p:cNvGrpSpPr/>
            <p:nvPr/>
          </p:nvGrpSpPr>
          <p:grpSpPr>
            <a:xfrm>
              <a:off x="5271461" y="2844848"/>
              <a:ext cx="378422" cy="123197"/>
              <a:chOff x="5271461" y="2998675"/>
              <a:chExt cx="378422" cy="110888"/>
            </a:xfrm>
          </p:grpSpPr>
          <p:cxnSp>
            <p:nvCxnSpPr>
              <p:cNvPr id="227" name="Straight Connector 226">
                <a:extLst>
                  <a:ext uri="{FF2B5EF4-FFF2-40B4-BE49-F238E27FC236}">
                    <a16:creationId xmlns:a16="http://schemas.microsoft.com/office/drawing/2014/main" id="{CBD1E977-7CB9-4232-8CB5-F0AC418FA167}"/>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8" name="Rectangle 227">
                <a:extLst>
                  <a:ext uri="{FF2B5EF4-FFF2-40B4-BE49-F238E27FC236}">
                    <a16:creationId xmlns:a16="http://schemas.microsoft.com/office/drawing/2014/main" id="{A279B153-553F-407E-83B4-70DB2BCEC25F}"/>
                  </a:ext>
                </a:extLst>
              </p:cNvPr>
              <p:cNvSpPr/>
              <p:nvPr/>
            </p:nvSpPr>
            <p:spPr>
              <a:xfrm>
                <a:off x="5271461" y="2998675"/>
                <a:ext cx="300656"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Cough</a:t>
                </a:r>
                <a:endParaRPr lang="en-GB" sz="1067" dirty="0">
                  <a:solidFill>
                    <a:srgbClr val="000000"/>
                  </a:solidFill>
                  <a:latin typeface="Arial" panose="020B0604020202020204"/>
                </a:endParaRPr>
              </a:p>
            </p:txBody>
          </p:sp>
        </p:grpSp>
        <p:grpSp>
          <p:nvGrpSpPr>
            <p:cNvPr id="207" name="Group 206">
              <a:extLst>
                <a:ext uri="{FF2B5EF4-FFF2-40B4-BE49-F238E27FC236}">
                  <a16:creationId xmlns:a16="http://schemas.microsoft.com/office/drawing/2014/main" id="{19DEE896-FF7B-4A01-8EAA-57CD488E0990}"/>
                </a:ext>
              </a:extLst>
            </p:cNvPr>
            <p:cNvGrpSpPr/>
            <p:nvPr/>
          </p:nvGrpSpPr>
          <p:grpSpPr>
            <a:xfrm>
              <a:off x="5003276" y="2963991"/>
              <a:ext cx="646607" cy="123197"/>
              <a:chOff x="5003276" y="2998675"/>
              <a:chExt cx="646607" cy="110888"/>
            </a:xfrm>
          </p:grpSpPr>
          <p:cxnSp>
            <p:nvCxnSpPr>
              <p:cNvPr id="225" name="Straight Connector 224">
                <a:extLst>
                  <a:ext uri="{FF2B5EF4-FFF2-40B4-BE49-F238E27FC236}">
                    <a16:creationId xmlns:a16="http://schemas.microsoft.com/office/drawing/2014/main" id="{697F0D3D-718A-4A9A-9F37-35263304A856}"/>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6" name="Rectangle 225">
                <a:extLst>
                  <a:ext uri="{FF2B5EF4-FFF2-40B4-BE49-F238E27FC236}">
                    <a16:creationId xmlns:a16="http://schemas.microsoft.com/office/drawing/2014/main" id="{B73F715A-D8F1-4644-ABC8-C93A37850743}"/>
                  </a:ext>
                </a:extLst>
              </p:cNvPr>
              <p:cNvSpPr/>
              <p:nvPr/>
            </p:nvSpPr>
            <p:spPr>
              <a:xfrm>
                <a:off x="5003276" y="2998675"/>
                <a:ext cx="568841"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Constipation</a:t>
                </a:r>
                <a:endParaRPr lang="en-GB" sz="1067" dirty="0">
                  <a:solidFill>
                    <a:srgbClr val="000000"/>
                  </a:solidFill>
                  <a:latin typeface="Arial" panose="020B0604020202020204"/>
                </a:endParaRPr>
              </a:p>
            </p:txBody>
          </p:sp>
        </p:grpSp>
        <p:grpSp>
          <p:nvGrpSpPr>
            <p:cNvPr id="208" name="Group 207">
              <a:extLst>
                <a:ext uri="{FF2B5EF4-FFF2-40B4-BE49-F238E27FC236}">
                  <a16:creationId xmlns:a16="http://schemas.microsoft.com/office/drawing/2014/main" id="{B41402A0-2709-4F04-9E76-DF4AA218C382}"/>
                </a:ext>
              </a:extLst>
            </p:cNvPr>
            <p:cNvGrpSpPr/>
            <p:nvPr/>
          </p:nvGrpSpPr>
          <p:grpSpPr>
            <a:xfrm>
              <a:off x="5181264" y="3083134"/>
              <a:ext cx="468619" cy="123197"/>
              <a:chOff x="5181264" y="2998675"/>
              <a:chExt cx="468619" cy="110888"/>
            </a:xfrm>
          </p:grpSpPr>
          <p:cxnSp>
            <p:nvCxnSpPr>
              <p:cNvPr id="223" name="Straight Connector 222">
                <a:extLst>
                  <a:ext uri="{FF2B5EF4-FFF2-40B4-BE49-F238E27FC236}">
                    <a16:creationId xmlns:a16="http://schemas.microsoft.com/office/drawing/2014/main" id="{C2EA9451-AA0F-4D5E-B1DE-C8A8122AA684}"/>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4" name="Rectangle 223">
                <a:extLst>
                  <a:ext uri="{FF2B5EF4-FFF2-40B4-BE49-F238E27FC236}">
                    <a16:creationId xmlns:a16="http://schemas.microsoft.com/office/drawing/2014/main" id="{619687C5-DC2B-467F-AE53-C7B77B75399C}"/>
                  </a:ext>
                </a:extLst>
              </p:cNvPr>
              <p:cNvSpPr/>
              <p:nvPr/>
            </p:nvSpPr>
            <p:spPr>
              <a:xfrm>
                <a:off x="5181264" y="2998675"/>
                <a:ext cx="390853"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Diarrhea</a:t>
                </a:r>
                <a:endParaRPr lang="en-GB" sz="1067" dirty="0">
                  <a:solidFill>
                    <a:srgbClr val="000000"/>
                  </a:solidFill>
                  <a:latin typeface="Arial" panose="020B0604020202020204"/>
                </a:endParaRPr>
              </a:p>
            </p:txBody>
          </p:sp>
        </p:grpSp>
        <p:grpSp>
          <p:nvGrpSpPr>
            <p:cNvPr id="209" name="Group 208">
              <a:extLst>
                <a:ext uri="{FF2B5EF4-FFF2-40B4-BE49-F238E27FC236}">
                  <a16:creationId xmlns:a16="http://schemas.microsoft.com/office/drawing/2014/main" id="{D125F73C-C3D6-4E8D-A43F-B2A3678B7393}"/>
                </a:ext>
              </a:extLst>
            </p:cNvPr>
            <p:cNvGrpSpPr/>
            <p:nvPr/>
          </p:nvGrpSpPr>
          <p:grpSpPr>
            <a:xfrm>
              <a:off x="5219748" y="3202277"/>
              <a:ext cx="430135" cy="123197"/>
              <a:chOff x="5219748" y="2998675"/>
              <a:chExt cx="430135" cy="110888"/>
            </a:xfrm>
          </p:grpSpPr>
          <p:cxnSp>
            <p:nvCxnSpPr>
              <p:cNvPr id="221" name="Straight Connector 220">
                <a:extLst>
                  <a:ext uri="{FF2B5EF4-FFF2-40B4-BE49-F238E27FC236}">
                    <a16:creationId xmlns:a16="http://schemas.microsoft.com/office/drawing/2014/main" id="{D15B3BEE-048D-4B1A-9CA4-6A7CBBC38E96}"/>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2" name="Rectangle 221">
                <a:extLst>
                  <a:ext uri="{FF2B5EF4-FFF2-40B4-BE49-F238E27FC236}">
                    <a16:creationId xmlns:a16="http://schemas.microsoft.com/office/drawing/2014/main" id="{1427AC4D-7025-4531-BED3-CE3C55C022BE}"/>
                  </a:ext>
                </a:extLst>
              </p:cNvPr>
              <p:cNvSpPr/>
              <p:nvPr/>
            </p:nvSpPr>
            <p:spPr>
              <a:xfrm>
                <a:off x="5219748" y="2998675"/>
                <a:ext cx="352369"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Nausea</a:t>
                </a:r>
                <a:endParaRPr lang="en-GB" sz="1067" dirty="0">
                  <a:solidFill>
                    <a:srgbClr val="000000"/>
                  </a:solidFill>
                  <a:latin typeface="Arial" panose="020B0604020202020204"/>
                </a:endParaRPr>
              </a:p>
            </p:txBody>
          </p:sp>
        </p:grpSp>
        <p:grpSp>
          <p:nvGrpSpPr>
            <p:cNvPr id="210" name="Group 209">
              <a:extLst>
                <a:ext uri="{FF2B5EF4-FFF2-40B4-BE49-F238E27FC236}">
                  <a16:creationId xmlns:a16="http://schemas.microsoft.com/office/drawing/2014/main" id="{AF744C23-2BA1-4A23-98AC-CCCA5A4B2BA0}"/>
                </a:ext>
              </a:extLst>
            </p:cNvPr>
            <p:cNvGrpSpPr/>
            <p:nvPr/>
          </p:nvGrpSpPr>
          <p:grpSpPr>
            <a:xfrm>
              <a:off x="5200507" y="3321420"/>
              <a:ext cx="449376" cy="123197"/>
              <a:chOff x="5200507" y="2998675"/>
              <a:chExt cx="449376" cy="110888"/>
            </a:xfrm>
          </p:grpSpPr>
          <p:cxnSp>
            <p:nvCxnSpPr>
              <p:cNvPr id="219" name="Straight Connector 218">
                <a:extLst>
                  <a:ext uri="{FF2B5EF4-FFF2-40B4-BE49-F238E27FC236}">
                    <a16:creationId xmlns:a16="http://schemas.microsoft.com/office/drawing/2014/main" id="{93A47A9C-CA9F-4378-8BB0-BF1192DF04C9}"/>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0" name="Rectangle 219">
                <a:extLst>
                  <a:ext uri="{FF2B5EF4-FFF2-40B4-BE49-F238E27FC236}">
                    <a16:creationId xmlns:a16="http://schemas.microsoft.com/office/drawing/2014/main" id="{FF08F448-6F65-43AC-801C-DE196BDE301A}"/>
                  </a:ext>
                </a:extLst>
              </p:cNvPr>
              <p:cNvSpPr/>
              <p:nvPr/>
            </p:nvSpPr>
            <p:spPr>
              <a:xfrm>
                <a:off x="5200507" y="2998675"/>
                <a:ext cx="37161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Dry skin</a:t>
                </a:r>
                <a:endParaRPr lang="en-GB" sz="1067" dirty="0">
                  <a:solidFill>
                    <a:srgbClr val="000000"/>
                  </a:solidFill>
                  <a:latin typeface="Arial" panose="020B0604020202020204"/>
                </a:endParaRPr>
              </a:p>
            </p:txBody>
          </p:sp>
        </p:grpSp>
        <p:grpSp>
          <p:nvGrpSpPr>
            <p:cNvPr id="211" name="Group 210">
              <a:extLst>
                <a:ext uri="{FF2B5EF4-FFF2-40B4-BE49-F238E27FC236}">
                  <a16:creationId xmlns:a16="http://schemas.microsoft.com/office/drawing/2014/main" id="{32072E35-751D-497C-829C-503D6230EC2A}"/>
                </a:ext>
              </a:extLst>
            </p:cNvPr>
            <p:cNvGrpSpPr/>
            <p:nvPr/>
          </p:nvGrpSpPr>
          <p:grpSpPr>
            <a:xfrm>
              <a:off x="8480850" y="2706851"/>
              <a:ext cx="393761" cy="775487"/>
              <a:chOff x="8845994" y="2022996"/>
              <a:chExt cx="393761" cy="698011"/>
            </a:xfrm>
          </p:grpSpPr>
          <p:sp>
            <p:nvSpPr>
              <p:cNvPr id="213" name="Rectangle 212">
                <a:extLst>
                  <a:ext uri="{FF2B5EF4-FFF2-40B4-BE49-F238E27FC236}">
                    <a16:creationId xmlns:a16="http://schemas.microsoft.com/office/drawing/2014/main" id="{4A5F8C82-EA79-403D-9C77-E15EF98F8953}"/>
                  </a:ext>
                </a:extLst>
              </p:cNvPr>
              <p:cNvSpPr/>
              <p:nvPr/>
            </p:nvSpPr>
            <p:spPr>
              <a:xfrm>
                <a:off x="8962983" y="2166954"/>
                <a:ext cx="181017" cy="554053"/>
              </a:xfrm>
              <a:prstGeom prst="rect">
                <a:avLst/>
              </a:prstGeom>
            </p:spPr>
            <p:txBody>
              <a:bodyPr wrap="square" lIns="0" tIns="0" rIns="0" bIns="0">
                <a:spAutoFit/>
              </a:bodyPr>
              <a:lstStyle/>
              <a:p>
                <a:pPr defTabSz="1096912"/>
                <a:r>
                  <a:rPr lang="en-GB" sz="1333" spc="-53" dirty="0">
                    <a:solidFill>
                      <a:srgbClr val="000000"/>
                    </a:solidFill>
                    <a:latin typeface="Arial" panose="020B0604020202020204"/>
                  </a:rPr>
                  <a:t>1</a:t>
                </a:r>
              </a:p>
              <a:p>
                <a:pPr defTabSz="1096912"/>
                <a:r>
                  <a:rPr lang="en-GB" sz="1333" spc="-53" dirty="0">
                    <a:solidFill>
                      <a:srgbClr val="000000"/>
                    </a:solidFill>
                    <a:latin typeface="Arial" panose="020B0604020202020204"/>
                  </a:rPr>
                  <a:t>2</a:t>
                </a:r>
              </a:p>
              <a:p>
                <a:pPr defTabSz="1096912"/>
                <a:r>
                  <a:rPr lang="en-GB" sz="1333" spc="-53" dirty="0">
                    <a:solidFill>
                      <a:srgbClr val="000000"/>
                    </a:solidFill>
                    <a:latin typeface="Arial" panose="020B0604020202020204"/>
                  </a:rPr>
                  <a:t>3</a:t>
                </a:r>
              </a:p>
              <a:p>
                <a:pPr defTabSz="1096912"/>
                <a:r>
                  <a:rPr lang="en-GB" sz="1333" spc="-53" dirty="0">
                    <a:solidFill>
                      <a:srgbClr val="000000"/>
                    </a:solidFill>
                    <a:latin typeface="Arial" panose="020B0604020202020204"/>
                  </a:rPr>
                  <a:t>4</a:t>
                </a:r>
              </a:p>
            </p:txBody>
          </p:sp>
          <p:sp>
            <p:nvSpPr>
              <p:cNvPr id="214" name="Freeform: Shape 213">
                <a:extLst>
                  <a:ext uri="{FF2B5EF4-FFF2-40B4-BE49-F238E27FC236}">
                    <a16:creationId xmlns:a16="http://schemas.microsoft.com/office/drawing/2014/main" id="{CFC8A473-9DA5-42B2-94BE-F2D51C1D4A1F}"/>
                  </a:ext>
                </a:extLst>
              </p:cNvPr>
              <p:cNvSpPr/>
              <p:nvPr/>
            </p:nvSpPr>
            <p:spPr>
              <a:xfrm>
                <a:off x="8864338" y="2208098"/>
                <a:ext cx="72000" cy="64807"/>
              </a:xfrm>
              <a:custGeom>
                <a:avLst/>
                <a:gdLst>
                  <a:gd name="connsiteX0" fmla="*/ 0 w 167212"/>
                  <a:gd name="connsiteY0" fmla="*/ 0 h 1492413"/>
                  <a:gd name="connsiteX1" fmla="*/ 167213 w 167212"/>
                  <a:gd name="connsiteY1" fmla="*/ 0 h 1492413"/>
                  <a:gd name="connsiteX2" fmla="*/ 167213 w 167212"/>
                  <a:gd name="connsiteY2" fmla="*/ 1492414 h 1492413"/>
                  <a:gd name="connsiteX3" fmla="*/ 0 w 167212"/>
                  <a:gd name="connsiteY3" fmla="*/ 1492414 h 1492413"/>
                </a:gdLst>
                <a:ahLst/>
                <a:cxnLst>
                  <a:cxn ang="0">
                    <a:pos x="connsiteX0" y="connsiteY0"/>
                  </a:cxn>
                  <a:cxn ang="0">
                    <a:pos x="connsiteX1" y="connsiteY1"/>
                  </a:cxn>
                  <a:cxn ang="0">
                    <a:pos x="connsiteX2" y="connsiteY2"/>
                  </a:cxn>
                  <a:cxn ang="0">
                    <a:pos x="connsiteX3" y="connsiteY3"/>
                  </a:cxn>
                </a:cxnLst>
                <a:rect l="l" t="t" r="r" b="b"/>
                <a:pathLst>
                  <a:path w="167212" h="1492413">
                    <a:moveTo>
                      <a:pt x="0" y="0"/>
                    </a:moveTo>
                    <a:lnTo>
                      <a:pt x="167213" y="0"/>
                    </a:lnTo>
                    <a:lnTo>
                      <a:pt x="167213" y="1492414"/>
                    </a:lnTo>
                    <a:lnTo>
                      <a:pt x="0" y="1492414"/>
                    </a:lnTo>
                    <a:close/>
                  </a:path>
                </a:pathLst>
              </a:custGeom>
              <a:solidFill>
                <a:srgbClr val="BDE3FF"/>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5" name="Freeform: Shape 214">
                <a:extLst>
                  <a:ext uri="{FF2B5EF4-FFF2-40B4-BE49-F238E27FC236}">
                    <a16:creationId xmlns:a16="http://schemas.microsoft.com/office/drawing/2014/main" id="{1F1AFED7-C106-4FEC-87BE-377ACD1DAA54}"/>
                  </a:ext>
                </a:extLst>
              </p:cNvPr>
              <p:cNvSpPr/>
              <p:nvPr/>
            </p:nvSpPr>
            <p:spPr>
              <a:xfrm>
                <a:off x="8864338" y="2345304"/>
                <a:ext cx="72000" cy="64807"/>
              </a:xfrm>
              <a:custGeom>
                <a:avLst/>
                <a:gdLst>
                  <a:gd name="connsiteX0" fmla="*/ 0 w 167212"/>
                  <a:gd name="connsiteY0" fmla="*/ 0 h 1277797"/>
                  <a:gd name="connsiteX1" fmla="*/ 167213 w 167212"/>
                  <a:gd name="connsiteY1" fmla="*/ 0 h 1277797"/>
                  <a:gd name="connsiteX2" fmla="*/ 167213 w 167212"/>
                  <a:gd name="connsiteY2" fmla="*/ 1277797 h 1277797"/>
                  <a:gd name="connsiteX3" fmla="*/ 0 w 167212"/>
                  <a:gd name="connsiteY3" fmla="*/ 1277797 h 1277797"/>
                </a:gdLst>
                <a:ahLst/>
                <a:cxnLst>
                  <a:cxn ang="0">
                    <a:pos x="connsiteX0" y="connsiteY0"/>
                  </a:cxn>
                  <a:cxn ang="0">
                    <a:pos x="connsiteX1" y="connsiteY1"/>
                  </a:cxn>
                  <a:cxn ang="0">
                    <a:pos x="connsiteX2" y="connsiteY2"/>
                  </a:cxn>
                  <a:cxn ang="0">
                    <a:pos x="connsiteX3" y="connsiteY3"/>
                  </a:cxn>
                </a:cxnLst>
                <a:rect l="l" t="t" r="r" b="b"/>
                <a:pathLst>
                  <a:path w="167212" h="1277797">
                    <a:moveTo>
                      <a:pt x="0" y="0"/>
                    </a:moveTo>
                    <a:lnTo>
                      <a:pt x="167213" y="0"/>
                    </a:lnTo>
                    <a:lnTo>
                      <a:pt x="167213" y="1277797"/>
                    </a:lnTo>
                    <a:lnTo>
                      <a:pt x="0" y="1277797"/>
                    </a:lnTo>
                    <a:close/>
                  </a:path>
                </a:pathLst>
              </a:custGeom>
              <a:solidFill>
                <a:srgbClr val="1482FA"/>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6" name="Freeform: Shape 215">
                <a:extLst>
                  <a:ext uri="{FF2B5EF4-FFF2-40B4-BE49-F238E27FC236}">
                    <a16:creationId xmlns:a16="http://schemas.microsoft.com/office/drawing/2014/main" id="{877CEF87-0175-4172-8022-88DA2C444A03}"/>
                  </a:ext>
                </a:extLst>
              </p:cNvPr>
              <p:cNvSpPr/>
              <p:nvPr/>
            </p:nvSpPr>
            <p:spPr>
              <a:xfrm>
                <a:off x="8864338" y="2482510"/>
                <a:ext cx="72000" cy="64807"/>
              </a:xfrm>
              <a:custGeom>
                <a:avLst/>
                <a:gdLst>
                  <a:gd name="connsiteX0" fmla="*/ 0 w 167212"/>
                  <a:gd name="connsiteY0" fmla="*/ 0 h 1102415"/>
                  <a:gd name="connsiteX1" fmla="*/ 167213 w 167212"/>
                  <a:gd name="connsiteY1" fmla="*/ 0 h 1102415"/>
                  <a:gd name="connsiteX2" fmla="*/ 167213 w 167212"/>
                  <a:gd name="connsiteY2" fmla="*/ 1102416 h 1102415"/>
                  <a:gd name="connsiteX3" fmla="*/ 0 w 167212"/>
                  <a:gd name="connsiteY3" fmla="*/ 1102416 h 1102415"/>
                </a:gdLst>
                <a:ahLst/>
                <a:cxnLst>
                  <a:cxn ang="0">
                    <a:pos x="connsiteX0" y="connsiteY0"/>
                  </a:cxn>
                  <a:cxn ang="0">
                    <a:pos x="connsiteX1" y="connsiteY1"/>
                  </a:cxn>
                  <a:cxn ang="0">
                    <a:pos x="connsiteX2" y="connsiteY2"/>
                  </a:cxn>
                  <a:cxn ang="0">
                    <a:pos x="connsiteX3" y="connsiteY3"/>
                  </a:cxn>
                </a:cxnLst>
                <a:rect l="l" t="t" r="r" b="b"/>
                <a:pathLst>
                  <a:path w="167212" h="1102415">
                    <a:moveTo>
                      <a:pt x="0" y="0"/>
                    </a:moveTo>
                    <a:lnTo>
                      <a:pt x="167213" y="0"/>
                    </a:lnTo>
                    <a:lnTo>
                      <a:pt x="167213" y="1102416"/>
                    </a:lnTo>
                    <a:lnTo>
                      <a:pt x="0" y="1102416"/>
                    </a:lnTo>
                    <a:close/>
                  </a:path>
                </a:pathLst>
              </a:custGeom>
              <a:solidFill>
                <a:srgbClr val="0B41CD"/>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7" name="Freeform: Shape 216">
                <a:extLst>
                  <a:ext uri="{FF2B5EF4-FFF2-40B4-BE49-F238E27FC236}">
                    <a16:creationId xmlns:a16="http://schemas.microsoft.com/office/drawing/2014/main" id="{7762872F-2E40-40A3-A856-CCE319E62277}"/>
                  </a:ext>
                </a:extLst>
              </p:cNvPr>
              <p:cNvSpPr/>
              <p:nvPr/>
            </p:nvSpPr>
            <p:spPr>
              <a:xfrm>
                <a:off x="8864338" y="2619717"/>
                <a:ext cx="72000" cy="64807"/>
              </a:xfrm>
              <a:custGeom>
                <a:avLst/>
                <a:gdLst>
                  <a:gd name="connsiteX0" fmla="*/ 0 w 167212"/>
                  <a:gd name="connsiteY0" fmla="*/ 0 h 791506"/>
                  <a:gd name="connsiteX1" fmla="*/ 167213 w 167212"/>
                  <a:gd name="connsiteY1" fmla="*/ 0 h 791506"/>
                  <a:gd name="connsiteX2" fmla="*/ 167213 w 167212"/>
                  <a:gd name="connsiteY2" fmla="*/ 791507 h 791506"/>
                  <a:gd name="connsiteX3" fmla="*/ 0 w 167212"/>
                  <a:gd name="connsiteY3" fmla="*/ 791507 h 791506"/>
                </a:gdLst>
                <a:ahLst/>
                <a:cxnLst>
                  <a:cxn ang="0">
                    <a:pos x="connsiteX0" y="connsiteY0"/>
                  </a:cxn>
                  <a:cxn ang="0">
                    <a:pos x="connsiteX1" y="connsiteY1"/>
                  </a:cxn>
                  <a:cxn ang="0">
                    <a:pos x="connsiteX2" y="connsiteY2"/>
                  </a:cxn>
                  <a:cxn ang="0">
                    <a:pos x="connsiteX3" y="connsiteY3"/>
                  </a:cxn>
                </a:cxnLst>
                <a:rect l="l" t="t" r="r" b="b"/>
                <a:pathLst>
                  <a:path w="167212" h="791506">
                    <a:moveTo>
                      <a:pt x="0" y="0"/>
                    </a:moveTo>
                    <a:lnTo>
                      <a:pt x="167213" y="0"/>
                    </a:lnTo>
                    <a:lnTo>
                      <a:pt x="167213" y="791507"/>
                    </a:lnTo>
                    <a:lnTo>
                      <a:pt x="0" y="791507"/>
                    </a:lnTo>
                    <a:close/>
                  </a:path>
                </a:pathLst>
              </a:custGeom>
              <a:solidFill>
                <a:srgbClr val="022366"/>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8" name="Rectangle 217">
                <a:extLst>
                  <a:ext uri="{FF2B5EF4-FFF2-40B4-BE49-F238E27FC236}">
                    <a16:creationId xmlns:a16="http://schemas.microsoft.com/office/drawing/2014/main" id="{B0C7A8BE-3C22-4791-ACA7-F8E7F35B8449}"/>
                  </a:ext>
                </a:extLst>
              </p:cNvPr>
              <p:cNvSpPr/>
              <p:nvPr/>
            </p:nvSpPr>
            <p:spPr>
              <a:xfrm>
                <a:off x="8845994" y="2022996"/>
                <a:ext cx="393761" cy="138514"/>
              </a:xfrm>
              <a:prstGeom prst="rect">
                <a:avLst/>
              </a:prstGeom>
            </p:spPr>
            <p:txBody>
              <a:bodyPr wrap="square" lIns="0" tIns="0" rIns="0" bIns="0">
                <a:spAutoFit/>
              </a:bodyPr>
              <a:lstStyle/>
              <a:p>
                <a:pPr defTabSz="1096912"/>
                <a:r>
                  <a:rPr lang="en-GB" sz="1333" spc="-53" dirty="0">
                    <a:solidFill>
                      <a:srgbClr val="000000"/>
                    </a:solidFill>
                    <a:latin typeface="Arial" panose="020B0604020202020204"/>
                  </a:rPr>
                  <a:t>Grade</a:t>
                </a:r>
              </a:p>
            </p:txBody>
          </p:sp>
        </p:grpSp>
        <p:cxnSp>
          <p:nvCxnSpPr>
            <p:cNvPr id="212" name="Straight Connector 211">
              <a:extLst>
                <a:ext uri="{FF2B5EF4-FFF2-40B4-BE49-F238E27FC236}">
                  <a16:creationId xmlns:a16="http://schemas.microsoft.com/office/drawing/2014/main" id="{7EE60432-44BA-4C50-95C0-7C27DE9F74D9}"/>
                </a:ext>
              </a:extLst>
            </p:cNvPr>
            <p:cNvCxnSpPr>
              <a:cxnSpLocks/>
            </p:cNvCxnSpPr>
            <p:nvPr/>
          </p:nvCxnSpPr>
          <p:spPr>
            <a:xfrm>
              <a:off x="7218298" y="1901648"/>
              <a:ext cx="0" cy="1689516"/>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485755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1FC5EE-C87A-4AEB-8ECC-C6673FDD50AE}"/>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C025E532-2913-429C-9781-7C6F99C02488}"/>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0E9A5B76-EC6E-4640-9785-099E698D41C3}"/>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8A48A3D4-95F6-46C0-9C44-4B8DF9847C9E}"/>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390BCFAE-D83C-4D66-B621-351EB48E9502}"/>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F0EA7228-D521-4D49-B2AF-6CDB5EF0E7A8}"/>
              </a:ext>
            </a:extLst>
          </p:cNvPr>
          <p:cNvPicPr>
            <a:picLocks noChangeAspect="1"/>
          </p:cNvPicPr>
          <p:nvPr/>
        </p:nvPicPr>
        <p:blipFill>
          <a:blip r:embed="rId2"/>
          <a:stretch>
            <a:fillRect/>
          </a:stretch>
        </p:blipFill>
        <p:spPr>
          <a:xfrm>
            <a:off x="101367" y="309561"/>
            <a:ext cx="11679302" cy="6477514"/>
          </a:xfrm>
          <a:prstGeom prst="rect">
            <a:avLst/>
          </a:prstGeom>
        </p:spPr>
      </p:pic>
      <p:sp>
        <p:nvSpPr>
          <p:cNvPr id="7" name="TextBox 6">
            <a:extLst>
              <a:ext uri="{FF2B5EF4-FFF2-40B4-BE49-F238E27FC236}">
                <a16:creationId xmlns:a16="http://schemas.microsoft.com/office/drawing/2014/main" id="{A25849CE-42E2-A0F0-CBCD-8EBD9AA1B058}"/>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
        <p:nvSpPr>
          <p:cNvPr id="9" name="TextBox 8">
            <a:extLst>
              <a:ext uri="{FF2B5EF4-FFF2-40B4-BE49-F238E27FC236}">
                <a16:creationId xmlns:a16="http://schemas.microsoft.com/office/drawing/2014/main" id="{57F84AFF-F013-21CD-1C81-8AD50D37B948}"/>
              </a:ext>
            </a:extLst>
          </p:cNvPr>
          <p:cNvSpPr txBox="1"/>
          <p:nvPr/>
        </p:nvSpPr>
        <p:spPr>
          <a:xfrm>
            <a:off x="7607808" y="520393"/>
            <a:ext cx="3852672" cy="666786"/>
          </a:xfrm>
          <a:prstGeom prst="rect">
            <a:avLst/>
          </a:prstGeom>
          <a:noFill/>
        </p:spPr>
        <p:txBody>
          <a:bodyPr wrap="square" rtlCol="0">
            <a:spAutoFit/>
          </a:bodyPr>
          <a:lstStyle/>
          <a:p>
            <a:pPr algn="ctr" defTabSz="1219188" eaLnBrk="0" hangingPunct="0">
              <a:spcBef>
                <a:spcPct val="50000"/>
              </a:spcBef>
            </a:pPr>
            <a:r>
              <a:rPr lang="en-US" sz="3733" b="1" dirty="0" err="1">
                <a:solidFill>
                  <a:srgbClr val="FFFFFF"/>
                </a:solidFill>
                <a:latin typeface="Arial"/>
                <a:cs typeface="+mn-cs"/>
              </a:rPr>
              <a:t>Odronextamab</a:t>
            </a:r>
            <a:endParaRPr lang="en-US" sz="3733" b="1" dirty="0">
              <a:solidFill>
                <a:srgbClr val="FFFFFF"/>
              </a:solidFill>
              <a:latin typeface="Arial"/>
              <a:cs typeface="+mn-cs"/>
            </a:endParaRPr>
          </a:p>
        </p:txBody>
      </p:sp>
    </p:spTree>
    <p:extLst>
      <p:ext uri="{BB962C8B-B14F-4D97-AF65-F5344CB8AC3E}">
        <p14:creationId xmlns:p14="http://schemas.microsoft.com/office/powerpoint/2010/main" val="462706336"/>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B140A-3AE2-4381-B526-68F367848B72}"/>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3799CBD4-F264-498C-8BBD-3B29C1147687}"/>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8428C436-147C-44C0-8253-1ACCD6EED3EE}"/>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E74A939A-F78C-4982-8049-1D0681D7C403}"/>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917A400A-E5AE-4075-B46C-09E8B05C0B1A}"/>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E8E93BC2-1019-41C8-9F50-2835151E559F}"/>
              </a:ext>
            </a:extLst>
          </p:cNvPr>
          <p:cNvPicPr>
            <a:picLocks noChangeAspect="1"/>
          </p:cNvPicPr>
          <p:nvPr/>
        </p:nvPicPr>
        <p:blipFill>
          <a:blip r:embed="rId2"/>
          <a:stretch>
            <a:fillRect/>
          </a:stretch>
        </p:blipFill>
        <p:spPr>
          <a:xfrm>
            <a:off x="195310" y="99893"/>
            <a:ext cx="11793595" cy="6653819"/>
          </a:xfrm>
          <a:prstGeom prst="rect">
            <a:avLst/>
          </a:prstGeom>
        </p:spPr>
      </p:pic>
      <p:sp>
        <p:nvSpPr>
          <p:cNvPr id="7" name="TextBox 6">
            <a:extLst>
              <a:ext uri="{FF2B5EF4-FFF2-40B4-BE49-F238E27FC236}">
                <a16:creationId xmlns:a16="http://schemas.microsoft.com/office/drawing/2014/main" id="{B0AE9FFC-78DA-F615-EF73-0B156A0E5A90}"/>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Tree>
    <p:extLst>
      <p:ext uri="{BB962C8B-B14F-4D97-AF65-F5344CB8AC3E}">
        <p14:creationId xmlns:p14="http://schemas.microsoft.com/office/powerpoint/2010/main" val="1218715169"/>
      </p:ext>
    </p:extLst>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BD6321-39F1-4F55-8048-D9F2EA77374D}"/>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F128C240-E3D8-4A69-928E-7295E70307CD}"/>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6FD9444A-3575-4F46-AC47-DA5F9249034B}"/>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FCA00F82-57DD-46B2-9185-D90D8A76B3E8}"/>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298341A1-3B3B-4649-A92D-C15EA120ED88}"/>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36A5CE8C-60FC-4276-9818-FD205A9A95B2}"/>
              </a:ext>
            </a:extLst>
          </p:cNvPr>
          <p:cNvPicPr>
            <a:picLocks noChangeAspect="1"/>
          </p:cNvPicPr>
          <p:nvPr/>
        </p:nvPicPr>
        <p:blipFill>
          <a:blip r:embed="rId2"/>
          <a:stretch>
            <a:fillRect/>
          </a:stretch>
        </p:blipFill>
        <p:spPr>
          <a:xfrm>
            <a:off x="248577" y="171488"/>
            <a:ext cx="11785840" cy="6598481"/>
          </a:xfrm>
          <a:prstGeom prst="rect">
            <a:avLst/>
          </a:prstGeom>
        </p:spPr>
      </p:pic>
      <p:sp>
        <p:nvSpPr>
          <p:cNvPr id="7" name="TextBox 6">
            <a:extLst>
              <a:ext uri="{FF2B5EF4-FFF2-40B4-BE49-F238E27FC236}">
                <a16:creationId xmlns:a16="http://schemas.microsoft.com/office/drawing/2014/main" id="{7DBFC4E8-9B89-6A5F-FA6D-1C84202AABD6}"/>
              </a:ext>
            </a:extLst>
          </p:cNvPr>
          <p:cNvSpPr txBox="1"/>
          <p:nvPr/>
        </p:nvSpPr>
        <p:spPr>
          <a:xfrm>
            <a:off x="7085685" y="6398106"/>
            <a:ext cx="4961467" cy="379656"/>
          </a:xfrm>
          <a:prstGeom prst="rect">
            <a:avLst/>
          </a:prstGeom>
          <a:solidFill>
            <a:schemeClr val="bg1"/>
          </a:solid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Tree>
    <p:extLst>
      <p:ext uri="{BB962C8B-B14F-4D97-AF65-F5344CB8AC3E}">
        <p14:creationId xmlns:p14="http://schemas.microsoft.com/office/powerpoint/2010/main" val="3168793019"/>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10D005-BF7F-4BC9-ABE2-C894268AA086}"/>
              </a:ext>
            </a:extLst>
          </p:cNvPr>
          <p:cNvSpPr>
            <a:spLocks noGrp="1"/>
          </p:cNvSpPr>
          <p:nvPr>
            <p:ph type="title"/>
          </p:nvPr>
        </p:nvSpPr>
        <p:spPr>
          <a:xfrm>
            <a:off x="575996" y="186408"/>
            <a:ext cx="10972800" cy="820481"/>
          </a:xfrm>
        </p:spPr>
        <p:txBody>
          <a:bodyPr>
            <a:spAutoFit/>
          </a:body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Relapsed/Refractory FL</a:t>
            </a:r>
          </a:p>
        </p:txBody>
      </p:sp>
      <p:sp>
        <p:nvSpPr>
          <p:cNvPr id="7" name="TextBox 6">
            <a:extLst>
              <a:ext uri="{FF2B5EF4-FFF2-40B4-BE49-F238E27FC236}">
                <a16:creationId xmlns:a16="http://schemas.microsoft.com/office/drawing/2014/main" id="{B2166964-795A-4E8C-8724-59AD349DD37F}"/>
              </a:ext>
            </a:extLst>
          </p:cNvPr>
          <p:cNvSpPr txBox="1"/>
          <p:nvPr/>
        </p:nvSpPr>
        <p:spPr>
          <a:xfrm>
            <a:off x="576071" y="5771425"/>
            <a:ext cx="10972800" cy="615553"/>
          </a:xfrm>
          <a:prstGeom prst="rect">
            <a:avLst/>
          </a:prstGeom>
          <a:noFill/>
        </p:spPr>
        <p:txBody>
          <a:bodyPr wrap="square" lIns="0" tIns="0" rIns="0" bIns="0" rtlCol="0" anchor="b" anchorCtr="0">
            <a:spAutoFit/>
          </a:bodyPr>
          <a:lstStyle/>
          <a:p>
            <a:pPr defTabSz="1219188" eaLnBrk="0" hangingPunct="0">
              <a:spcBef>
                <a:spcPct val="50000"/>
              </a:spcBef>
            </a:pPr>
            <a:r>
              <a:rPr lang="en-US" sz="1000" spc="11" baseline="30000" dirty="0">
                <a:solidFill>
                  <a:srgbClr val="000000"/>
                </a:solidFill>
                <a:latin typeface="Arial" panose="020B0604020202020204" pitchFamily="34" charset="0"/>
                <a:cs typeface="Arial" panose="020B0604020202020204" pitchFamily="34" charset="0"/>
              </a:rPr>
              <a:t>a</a:t>
            </a:r>
            <a:r>
              <a:rPr lang="en-US" sz="1000" spc="11" dirty="0">
                <a:solidFill>
                  <a:srgbClr val="000000"/>
                </a:solidFill>
                <a:latin typeface="Arial" panose="020B0604020202020204" pitchFamily="34" charset="0"/>
                <a:cs typeface="Arial" panose="020B0604020202020204" pitchFamily="34" charset="0"/>
              </a:rPr>
              <a:t>Patients received SC epcoritamab with step-up dosing (ie, priming and intermediate doses before first full dose), corticosteroid prophylaxis to mitigate CRS, and protocol-mandated hospitalization for 24 h after the first full dose. Epcoritamab was administered in 28-d cycles as shown. In arm 2a, epcoritamab schedule was </a:t>
            </a:r>
            <a:r>
              <a:rPr lang="pl-PL" sz="1000" spc="11" dirty="0">
                <a:solidFill>
                  <a:srgbClr val="000000"/>
                </a:solidFill>
                <a:latin typeface="Arial" panose="020B0604020202020204" pitchFamily="34" charset="0"/>
                <a:cs typeface="Arial" panose="020B0604020202020204" pitchFamily="34" charset="0"/>
              </a:rPr>
              <a:t>QW</a:t>
            </a:r>
            <a:r>
              <a:rPr lang="en-US" sz="1000" spc="11" dirty="0">
                <a:solidFill>
                  <a:srgbClr val="000000"/>
                </a:solidFill>
                <a:latin typeface="Arial" panose="020B0604020202020204" pitchFamily="34" charset="0"/>
                <a:cs typeface="Arial" panose="020B0604020202020204" pitchFamily="34" charset="0"/>
              </a:rPr>
              <a:t> in</a:t>
            </a:r>
            <a:r>
              <a:rPr lang="pl-PL" sz="1000" spc="11" dirty="0">
                <a:solidFill>
                  <a:srgbClr val="000000"/>
                </a:solidFill>
                <a:latin typeface="Arial" panose="020B0604020202020204" pitchFamily="34" charset="0"/>
                <a:cs typeface="Arial" panose="020B0604020202020204" pitchFamily="34" charset="0"/>
              </a:rPr>
              <a:t> C1–3, Q2W </a:t>
            </a:r>
            <a:r>
              <a:rPr lang="en-US" sz="1000" spc="11" dirty="0">
                <a:solidFill>
                  <a:srgbClr val="000000"/>
                </a:solidFill>
                <a:latin typeface="Arial" panose="020B0604020202020204" pitchFamily="34" charset="0"/>
                <a:cs typeface="Arial" panose="020B0604020202020204" pitchFamily="34" charset="0"/>
              </a:rPr>
              <a:t>in </a:t>
            </a:r>
            <a:r>
              <a:rPr lang="pl-PL" sz="1000" spc="11" dirty="0">
                <a:solidFill>
                  <a:srgbClr val="000000"/>
                </a:solidFill>
                <a:latin typeface="Arial" panose="020B0604020202020204" pitchFamily="34" charset="0"/>
                <a:cs typeface="Arial" panose="020B0604020202020204" pitchFamily="34" charset="0"/>
              </a:rPr>
              <a:t>C4–9, </a:t>
            </a:r>
            <a:r>
              <a:rPr lang="en-US" sz="1000" spc="11" dirty="0">
                <a:solidFill>
                  <a:srgbClr val="000000"/>
                </a:solidFill>
                <a:latin typeface="Arial" panose="020B0604020202020204" pitchFamily="34" charset="0"/>
                <a:cs typeface="Arial" panose="020B0604020202020204" pitchFamily="34" charset="0"/>
              </a:rPr>
              <a:t>and </a:t>
            </a:r>
            <a:r>
              <a:rPr lang="pl-PL" sz="1000" spc="11" dirty="0">
                <a:solidFill>
                  <a:srgbClr val="000000"/>
                </a:solidFill>
                <a:latin typeface="Arial" panose="020B0604020202020204" pitchFamily="34" charset="0"/>
                <a:cs typeface="Arial" panose="020B0604020202020204" pitchFamily="34" charset="0"/>
              </a:rPr>
              <a:t>Q4W </a:t>
            </a:r>
            <a:r>
              <a:rPr lang="en-US" sz="1000" spc="11" dirty="0">
                <a:solidFill>
                  <a:srgbClr val="000000"/>
                </a:solidFill>
                <a:latin typeface="Arial" panose="020B0604020202020204" pitchFamily="34" charset="0"/>
                <a:cs typeface="Arial" panose="020B0604020202020204" pitchFamily="34" charset="0"/>
              </a:rPr>
              <a:t>in </a:t>
            </a:r>
            <a:r>
              <a:rPr lang="pl-PL" sz="1000" spc="11" dirty="0">
                <a:solidFill>
                  <a:srgbClr val="000000"/>
                </a:solidFill>
                <a:latin typeface="Arial" panose="020B0604020202020204" pitchFamily="34" charset="0"/>
                <a:cs typeface="Arial" panose="020B0604020202020204" pitchFamily="34" charset="0"/>
              </a:rPr>
              <a:t>C10+</a:t>
            </a:r>
            <a:r>
              <a:rPr lang="en-US" sz="1000" spc="11" dirty="0">
                <a:solidFill>
                  <a:srgbClr val="000000"/>
                </a:solidFill>
                <a:latin typeface="Arial" panose="020B0604020202020204" pitchFamily="34" charset="0"/>
                <a:cs typeface="Arial" panose="020B0604020202020204" pitchFamily="34" charset="0"/>
              </a:rPr>
              <a:t>. Dose escalation evaluated 24 and 48 mg epcoritamab + R</a:t>
            </a:r>
            <a:r>
              <a:rPr lang="en-US" sz="1000" spc="11" baseline="30000" dirty="0">
                <a:solidFill>
                  <a:srgbClr val="000000"/>
                </a:solidFill>
                <a:latin typeface="Arial" panose="020B0604020202020204" pitchFamily="34" charset="0"/>
                <a:cs typeface="Arial" panose="020B0604020202020204" pitchFamily="34" charset="0"/>
              </a:rPr>
              <a:t>2</a:t>
            </a:r>
            <a:r>
              <a:rPr lang="en-US" sz="1000" spc="11" dirty="0">
                <a:solidFill>
                  <a:srgbClr val="000000"/>
                </a:solidFill>
                <a:latin typeface="Arial" panose="020B0604020202020204" pitchFamily="34" charset="0"/>
                <a:cs typeface="Arial" panose="020B0604020202020204" pitchFamily="34" charset="0"/>
              </a:rPr>
              <a:t>. </a:t>
            </a:r>
            <a:r>
              <a:rPr lang="en-US" sz="1000" spc="11" baseline="30000" dirty="0">
                <a:solidFill>
                  <a:srgbClr val="000000"/>
                </a:solidFill>
                <a:latin typeface="Arial" panose="020B0604020202020204" pitchFamily="34" charset="0"/>
                <a:cs typeface="Arial" panose="020B0604020202020204" pitchFamily="34" charset="0"/>
              </a:rPr>
              <a:t>b</a:t>
            </a:r>
            <a:r>
              <a:rPr lang="en-US" sz="1000" spc="11" dirty="0">
                <a:solidFill>
                  <a:srgbClr val="000000"/>
                </a:solidFill>
                <a:latin typeface="Arial" panose="020B0604020202020204" pitchFamily="34" charset="0"/>
                <a:cs typeface="Arial" panose="020B0604020202020204" pitchFamily="34" charset="0"/>
              </a:rPr>
              <a:t>Tumor response was evaluated by PET-CT obtained at 6, 12, 18, 24, 36, and 48 wk, and every 24 wk thereafter, until disease progression. </a:t>
            </a:r>
            <a:r>
              <a:rPr lang="en-US" sz="1000" b="1" kern="0" dirty="0">
                <a:solidFill>
                  <a:srgbClr val="000000"/>
                </a:solidFill>
                <a:latin typeface="Arial" panose="020B0604020202020204" pitchFamily="34" charset="0"/>
                <a:cs typeface="Arial" panose="020B0604020202020204" pitchFamily="34" charset="0"/>
              </a:rPr>
              <a:t>1. </a:t>
            </a:r>
            <a:r>
              <a:rPr lang="en-US" sz="1000" kern="0" dirty="0">
                <a:solidFill>
                  <a:srgbClr val="000000"/>
                </a:solidFill>
                <a:latin typeface="Arial" panose="020B0604020202020204" pitchFamily="34" charset="0"/>
                <a:cs typeface="Arial" panose="020B0604020202020204" pitchFamily="34" charset="0"/>
              </a:rPr>
              <a:t>Brice P, et al. </a:t>
            </a:r>
            <a:r>
              <a:rPr lang="en-US" sz="1000" i="1" kern="0" dirty="0">
                <a:solidFill>
                  <a:srgbClr val="000000"/>
                </a:solidFill>
                <a:latin typeface="Arial" panose="020B0604020202020204" pitchFamily="34" charset="0"/>
                <a:cs typeface="Arial" panose="020B0604020202020204" pitchFamily="34" charset="0"/>
              </a:rPr>
              <a:t>J Clin Oncol</a:t>
            </a:r>
            <a:r>
              <a:rPr lang="en-US" sz="1000" kern="0" dirty="0">
                <a:solidFill>
                  <a:srgbClr val="000000"/>
                </a:solidFill>
                <a:latin typeface="Arial" panose="020B0604020202020204" pitchFamily="34" charset="0"/>
                <a:cs typeface="Arial" panose="020B0604020202020204" pitchFamily="34" charset="0"/>
              </a:rPr>
              <a:t>. 1997;15:1110-7.</a:t>
            </a:r>
          </a:p>
        </p:txBody>
      </p:sp>
      <p:sp>
        <p:nvSpPr>
          <p:cNvPr id="4" name="Rectangle: Rounded Corners 7">
            <a:extLst>
              <a:ext uri="{FF2B5EF4-FFF2-40B4-BE49-F238E27FC236}">
                <a16:creationId xmlns:a16="http://schemas.microsoft.com/office/drawing/2014/main" id="{62396A1C-E5CB-1F5B-61B8-5E8066910B1E}"/>
              </a:ext>
            </a:extLst>
          </p:cNvPr>
          <p:cNvSpPr>
            <a:spLocks/>
          </p:cNvSpPr>
          <p:nvPr/>
        </p:nvSpPr>
        <p:spPr>
          <a:xfrm>
            <a:off x="576071" y="1841724"/>
            <a:ext cx="2560320" cy="3291840"/>
          </a:xfrm>
          <a:prstGeom prst="roundRect">
            <a:avLst>
              <a:gd name="adj" fmla="val 5116"/>
            </a:avLst>
          </a:prstGeom>
          <a:solidFill>
            <a:srgbClr val="E8E0EB"/>
          </a:solidFill>
          <a:ln w="6350" cap="flat" cmpd="sng" algn="ctr">
            <a:noFill/>
            <a:prstDash val="solid"/>
            <a:miter lim="800000"/>
          </a:ln>
          <a:effectLst/>
        </p:spPr>
        <p:txBody>
          <a:bodyPr rot="0" spcFirstLastPara="1" vert="horz" wrap="square" lIns="91440" tIns="91440" rIns="91440" bIns="91440" numCol="1" spcCol="38100" rtlCol="0" anchor="ctr">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1pPr>
            <a:lvl2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2pPr>
            <a:lvl3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3pPr>
            <a:lvl4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4pPr>
            <a:lvl5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5pPr>
            <a:lvl6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6pPr>
            <a:lvl7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7pPr>
            <a:lvl8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8pPr>
            <a:lvl9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9pPr>
          </a:lstStyle>
          <a:p>
            <a:pPr defTabSz="914390">
              <a:spcAft>
                <a:spcPts val="600"/>
              </a:spcAft>
              <a:defRPr/>
            </a:pPr>
            <a:r>
              <a:rPr lang="en-US" sz="1400" b="1" kern="0" dirty="0">
                <a:solidFill>
                  <a:srgbClr val="041E49"/>
                </a:solidFill>
                <a:latin typeface="Arial" panose="020B0604020202020204" pitchFamily="34" charset="0"/>
                <a:cs typeface="Arial" panose="020B0604020202020204" pitchFamily="34" charset="0"/>
              </a:rPr>
              <a:t>Key inclusion criteria</a:t>
            </a:r>
            <a:endParaRPr lang="en-US" sz="1400" b="1" kern="0" baseline="30000" dirty="0">
              <a:solidFill>
                <a:srgbClr val="041E49"/>
              </a:solidFill>
              <a:latin typeface="Arial" panose="020B0604020202020204" pitchFamily="34" charset="0"/>
              <a:cs typeface="Arial" panose="020B0604020202020204" pitchFamily="34" charset="0"/>
            </a:endParaRPr>
          </a:p>
          <a:p>
            <a:pPr marL="182878"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R/R CD20</a:t>
            </a:r>
            <a:r>
              <a:rPr lang="en-US" sz="1400" kern="0" baseline="30000" dirty="0">
                <a:solidFill>
                  <a:srgbClr val="041E49"/>
                </a:solidFill>
                <a:latin typeface="Arial" panose="020B0604020202020204" pitchFamily="34" charset="0"/>
                <a:cs typeface="Arial" panose="020B0604020202020204" pitchFamily="34" charset="0"/>
              </a:rPr>
              <a:t>+</a:t>
            </a:r>
            <a:r>
              <a:rPr lang="en-US" sz="1400" kern="0" dirty="0">
                <a:solidFill>
                  <a:srgbClr val="041E49"/>
                </a:solidFill>
                <a:latin typeface="Arial" panose="020B0604020202020204" pitchFamily="34" charset="0"/>
                <a:cs typeface="Arial" panose="020B0604020202020204" pitchFamily="34" charset="0"/>
              </a:rPr>
              <a:t> FL</a:t>
            </a:r>
          </a:p>
          <a:p>
            <a:pPr marL="365756"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Grade 1, 2, or 3A</a:t>
            </a:r>
          </a:p>
          <a:p>
            <a:pPr marL="365756"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Stage II–IV</a:t>
            </a: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Need for treatment based on symptoms or disease burden, as determined by GELF criteria</a:t>
            </a:r>
            <a:r>
              <a:rPr lang="en-US" sz="1400" kern="0" baseline="30000" dirty="0">
                <a:solidFill>
                  <a:srgbClr val="041E49"/>
                </a:solidFill>
                <a:latin typeface="Arial" panose="020B0604020202020204" pitchFamily="34" charset="0"/>
                <a:cs typeface="Arial" panose="020B0604020202020204" pitchFamily="34" charset="0"/>
              </a:rPr>
              <a:t>1</a:t>
            </a:r>
            <a:endParaRPr lang="en-US" sz="1400" kern="0" dirty="0">
              <a:solidFill>
                <a:srgbClr val="041E49"/>
              </a:solidFill>
              <a:latin typeface="Arial" panose="020B0604020202020204" pitchFamily="34" charset="0"/>
              <a:cs typeface="Arial" panose="020B0604020202020204" pitchFamily="34" charset="0"/>
            </a:endParaRP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ECOG PS 0–2</a:t>
            </a: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Measurable disease by CT or MRI</a:t>
            </a:r>
          </a:p>
          <a:p>
            <a:pPr marL="182878"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Adequate organ function</a:t>
            </a:r>
          </a:p>
        </p:txBody>
      </p:sp>
      <p:sp>
        <p:nvSpPr>
          <p:cNvPr id="25" name="TextBox 11">
            <a:extLst>
              <a:ext uri="{FF2B5EF4-FFF2-40B4-BE49-F238E27FC236}">
                <a16:creationId xmlns:a16="http://schemas.microsoft.com/office/drawing/2014/main" id="{BDC6DE92-53E6-4E38-BFF1-64F49D8179AB}"/>
              </a:ext>
            </a:extLst>
          </p:cNvPr>
          <p:cNvSpPr txBox="1"/>
          <p:nvPr/>
        </p:nvSpPr>
        <p:spPr>
          <a:xfrm>
            <a:off x="576071" y="1188720"/>
            <a:ext cx="10972800" cy="457200"/>
          </a:xfrm>
          <a:prstGeom prst="roundRect">
            <a:avLst>
              <a:gd name="adj" fmla="val 14784"/>
            </a:avLst>
          </a:prstGeom>
          <a:solidFill>
            <a:srgbClr val="041E49"/>
          </a:solidFill>
          <a:ln>
            <a:noFill/>
          </a:ln>
        </p:spPr>
        <p:txBody>
          <a:bodyPr wrap="square" lIns="0" tIns="91440" rIns="0" bIns="91440" numCol="1"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008614" hangingPunct="0">
              <a:spcBef>
                <a:spcPct val="50000"/>
              </a:spcBef>
              <a:defRPr/>
            </a:pPr>
            <a:r>
              <a:rPr lang="en-US" sz="1400" b="1" kern="0" dirty="0">
                <a:solidFill>
                  <a:srgbClr val="FFFFFF"/>
                </a:solidFill>
                <a:latin typeface="Arial" panose="020B0604020202020204" pitchFamily="34" charset="0"/>
                <a:cs typeface="Arial" panose="020B0604020202020204" pitchFamily="34" charset="0"/>
              </a:rPr>
              <a:t>A phase 1b/2, open-label trial evaluating the safety and antitumor activity of epcoritamab + R</a:t>
            </a:r>
            <a:r>
              <a:rPr lang="en-US" sz="1400" b="1" kern="0" baseline="30000" dirty="0">
                <a:solidFill>
                  <a:srgbClr val="FFFFFF"/>
                </a:solidFill>
                <a:latin typeface="Arial" panose="020B0604020202020204" pitchFamily="34" charset="0"/>
                <a:cs typeface="Arial" panose="020B0604020202020204" pitchFamily="34" charset="0"/>
              </a:rPr>
              <a:t>2</a:t>
            </a:r>
            <a:r>
              <a:rPr lang="en-US" sz="1400" b="1" kern="0" dirty="0">
                <a:solidFill>
                  <a:srgbClr val="FFFFFF"/>
                </a:solidFill>
                <a:latin typeface="Arial" panose="020B0604020202020204" pitchFamily="34" charset="0"/>
                <a:cs typeface="Arial" panose="020B0604020202020204" pitchFamily="34" charset="0"/>
              </a:rPr>
              <a:t> in adults with R/R FL</a:t>
            </a:r>
            <a:r>
              <a:rPr lang="en-US" sz="1400" b="1" kern="0" baseline="30000" dirty="0">
                <a:solidFill>
                  <a:srgbClr val="FFFFFF"/>
                </a:solidFill>
                <a:latin typeface="Arial" panose="020B0604020202020204" pitchFamily="34" charset="0"/>
                <a:cs typeface="Arial" panose="020B0604020202020204" pitchFamily="34" charset="0"/>
              </a:rPr>
              <a:t>a</a:t>
            </a:r>
          </a:p>
        </p:txBody>
      </p:sp>
      <p:sp>
        <p:nvSpPr>
          <p:cNvPr id="27" name="TextBox 26">
            <a:extLst>
              <a:ext uri="{FF2B5EF4-FFF2-40B4-BE49-F238E27FC236}">
                <a16:creationId xmlns:a16="http://schemas.microsoft.com/office/drawing/2014/main" id="{F09DDB74-A4A1-D0E9-D712-A85380AFE1EA}"/>
              </a:ext>
            </a:extLst>
          </p:cNvPr>
          <p:cNvSpPr txBox="1"/>
          <p:nvPr/>
        </p:nvSpPr>
        <p:spPr>
          <a:xfrm>
            <a:off x="451448" y="5225004"/>
            <a:ext cx="2816352" cy="365760"/>
          </a:xfrm>
          <a:prstGeom prst="rect">
            <a:avLst/>
          </a:prstGeom>
          <a:noFill/>
        </p:spPr>
        <p:txBody>
          <a:bodyPr wrap="square" anchor="ctr">
            <a:noAutofit/>
          </a:bodyPr>
          <a:lstStyle/>
          <a:p>
            <a:pPr algn="ctr" defTabSz="914390" eaLnBrk="0" hangingPunct="0">
              <a:spcBef>
                <a:spcPct val="50000"/>
              </a:spcBef>
              <a:defRPr/>
            </a:pPr>
            <a:r>
              <a:rPr lang="en-US" sz="1200" b="1" kern="0" dirty="0">
                <a:solidFill>
                  <a:srgbClr val="041E49"/>
                </a:solidFill>
                <a:latin typeface="Arial"/>
                <a:cs typeface="+mn-cs"/>
              </a:rPr>
              <a:t>Data cutoff: September 16, 2022</a:t>
            </a:r>
          </a:p>
          <a:p>
            <a:pPr algn="ctr" defTabSz="1219188" eaLnBrk="0" hangingPunct="0">
              <a:spcBef>
                <a:spcPct val="50000"/>
              </a:spcBef>
              <a:defRPr/>
            </a:pPr>
            <a:r>
              <a:rPr lang="en-US" sz="1200" b="1" kern="0" dirty="0">
                <a:solidFill>
                  <a:srgbClr val="041E49"/>
                </a:solidFill>
                <a:latin typeface="Arial"/>
                <a:cs typeface="+mn-cs"/>
              </a:rPr>
              <a:t>Median follow-up: 6.4 mo</a:t>
            </a:r>
          </a:p>
        </p:txBody>
      </p:sp>
      <p:sp>
        <p:nvSpPr>
          <p:cNvPr id="29" name="Rectangle: Rounded Corners 64">
            <a:extLst>
              <a:ext uri="{FF2B5EF4-FFF2-40B4-BE49-F238E27FC236}">
                <a16:creationId xmlns:a16="http://schemas.microsoft.com/office/drawing/2014/main" id="{2DBFC750-E049-7D1D-52C4-D97802F2F442}"/>
              </a:ext>
            </a:extLst>
          </p:cNvPr>
          <p:cNvSpPr/>
          <p:nvPr/>
        </p:nvSpPr>
        <p:spPr>
          <a:xfrm>
            <a:off x="5292454" y="5182143"/>
            <a:ext cx="4831879" cy="408623"/>
          </a:xfrm>
          <a:prstGeom prst="roundRect">
            <a:avLst>
              <a:gd name="adj" fmla="val 0"/>
            </a:avLst>
          </a:prstGeom>
          <a:noFill/>
          <a:ln w="12700" cap="flat" cmpd="sng" algn="ctr">
            <a:noFill/>
            <a:prstDash val="solid"/>
            <a:miter lim="800000"/>
          </a:ln>
          <a:effectLst/>
        </p:spPr>
        <p:txBody>
          <a:bodyPr spcFirstLastPara="0" vert="horz" wrap="square" lIns="0" tIns="0" rIns="0" bIns="0" numCol="1" spcCol="1270" anchor="ctr" anchorCtr="0">
            <a:noAutofit/>
          </a:bodyPr>
          <a:lstStyle/>
          <a:p>
            <a:pPr marL="0" lvl="1" algn="ctr" defTabSz="400046" eaLnBrk="0" hangingPunct="0">
              <a:defRPr/>
            </a:pPr>
            <a:r>
              <a:rPr lang="en-US" sz="1400" b="1" kern="0" dirty="0">
                <a:solidFill>
                  <a:srgbClr val="00A195"/>
                </a:solidFill>
                <a:latin typeface="Arial"/>
                <a:cs typeface="+mn-cs"/>
              </a:rPr>
              <a:t>Primary objective: </a:t>
            </a:r>
            <a:r>
              <a:rPr lang="en-US" sz="1400" kern="0" dirty="0">
                <a:solidFill>
                  <a:srgbClr val="00A195"/>
                </a:solidFill>
                <a:latin typeface="Arial"/>
                <a:cs typeface="+mn-cs"/>
              </a:rPr>
              <a:t>Safety and antitumor activity</a:t>
            </a:r>
            <a:r>
              <a:rPr lang="en-US" sz="1400" kern="0" baseline="30000" dirty="0">
                <a:solidFill>
                  <a:srgbClr val="00A195"/>
                </a:solidFill>
                <a:latin typeface="Arial"/>
                <a:cs typeface="+mn-cs"/>
              </a:rPr>
              <a:t>b</a:t>
            </a:r>
          </a:p>
        </p:txBody>
      </p:sp>
      <p:sp>
        <p:nvSpPr>
          <p:cNvPr id="6" name="TextBox 5">
            <a:extLst>
              <a:ext uri="{FF2B5EF4-FFF2-40B4-BE49-F238E27FC236}">
                <a16:creationId xmlns:a16="http://schemas.microsoft.com/office/drawing/2014/main" id="{7CD9B07A-3751-4957-BAAF-18A28B6F3505}"/>
              </a:ext>
            </a:extLst>
          </p:cNvPr>
          <p:cNvSpPr txBox="1"/>
          <p:nvPr/>
        </p:nvSpPr>
        <p:spPr>
          <a:xfrm>
            <a:off x="3389658" y="4134868"/>
            <a:ext cx="392906" cy="307777"/>
          </a:xfrm>
          <a:prstGeom prst="rect">
            <a:avLst/>
          </a:prstGeom>
          <a:noFill/>
        </p:spPr>
        <p:txBody>
          <a:bodyPr wrap="square" lIns="0" tIns="0" rIns="0" bIns="0" rtlCol="0">
            <a:spAutoFit/>
          </a:bodyPr>
          <a:lstStyle/>
          <a:p>
            <a:pPr defTabSz="1219188" eaLnBrk="0" hangingPunct="0">
              <a:spcBef>
                <a:spcPct val="50000"/>
              </a:spcBef>
            </a:pPr>
            <a:r>
              <a:rPr lang="en-US" sz="2000" dirty="0">
                <a:solidFill>
                  <a:srgbClr val="000000"/>
                </a:solidFill>
                <a:latin typeface="Imago" pitchFamily="2" charset="0"/>
                <a:cs typeface="+mn-cs"/>
              </a:rPr>
              <a:t>R</a:t>
            </a:r>
            <a:r>
              <a:rPr lang="en-US" sz="2000" baseline="30000" dirty="0">
                <a:solidFill>
                  <a:srgbClr val="000000"/>
                </a:solidFill>
                <a:latin typeface="Imago" pitchFamily="2" charset="0"/>
                <a:cs typeface="+mn-cs"/>
              </a:rPr>
              <a:t>2</a:t>
            </a:r>
          </a:p>
        </p:txBody>
      </p:sp>
      <p:sp>
        <p:nvSpPr>
          <p:cNvPr id="28" name="Left Bracket 27">
            <a:extLst>
              <a:ext uri="{FF2B5EF4-FFF2-40B4-BE49-F238E27FC236}">
                <a16:creationId xmlns:a16="http://schemas.microsoft.com/office/drawing/2014/main" id="{1DDE06ED-67E0-4E60-BD3B-70F079DCA1A8}"/>
              </a:ext>
            </a:extLst>
          </p:cNvPr>
          <p:cNvSpPr/>
          <p:nvPr/>
        </p:nvSpPr>
        <p:spPr>
          <a:xfrm>
            <a:off x="3728135" y="3694396"/>
            <a:ext cx="75468" cy="1188720"/>
          </a:xfrm>
          <a:prstGeom prst="leftBracket">
            <a:avLst>
              <a:gd name="adj" fmla="val 0"/>
            </a:avLst>
          </a:prstGeom>
          <a:noFill/>
          <a:ln w="38100">
            <a:solidFill>
              <a:srgbClr val="00A195"/>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90" fontAlgn="auto">
              <a:spcBef>
                <a:spcPts val="0"/>
              </a:spcBef>
              <a:spcAft>
                <a:spcPts val="0"/>
              </a:spcAft>
              <a:defRPr/>
            </a:pPr>
            <a:endParaRPr lang="en-US" dirty="0">
              <a:solidFill>
                <a:srgbClr val="000000"/>
              </a:solidFill>
              <a:latin typeface="Arial"/>
            </a:endParaRPr>
          </a:p>
        </p:txBody>
      </p:sp>
      <p:graphicFrame>
        <p:nvGraphicFramePr>
          <p:cNvPr id="5" name="Table 5">
            <a:extLst>
              <a:ext uri="{FF2B5EF4-FFF2-40B4-BE49-F238E27FC236}">
                <a16:creationId xmlns:a16="http://schemas.microsoft.com/office/drawing/2014/main" id="{6C4EB003-3684-E9E6-BE9B-0107986DE3EB}"/>
              </a:ext>
            </a:extLst>
          </p:cNvPr>
          <p:cNvGraphicFramePr>
            <a:graphicFrameLocks noGrp="1"/>
          </p:cNvGraphicFramePr>
          <p:nvPr/>
        </p:nvGraphicFramePr>
        <p:xfrm>
          <a:off x="3867911" y="2070325"/>
          <a:ext cx="7680960" cy="2926080"/>
        </p:xfrm>
        <a:graphic>
          <a:graphicData uri="http://schemas.openxmlformats.org/drawingml/2006/table">
            <a:tbl>
              <a:tblPr firstRow="1" bandRow="1">
                <a:tableStyleId>{5C22544A-7EE6-4342-B048-85BDC9FD1C3A}</a:tableStyleId>
              </a:tblPr>
              <a:tblGrid>
                <a:gridCol w="1554480">
                  <a:extLst>
                    <a:ext uri="{9D8B030D-6E8A-4147-A177-3AD203B41FA5}">
                      <a16:colId xmlns:a16="http://schemas.microsoft.com/office/drawing/2014/main" val="2159948939"/>
                    </a:ext>
                  </a:extLst>
                </a:gridCol>
                <a:gridCol w="640080">
                  <a:extLst>
                    <a:ext uri="{9D8B030D-6E8A-4147-A177-3AD203B41FA5}">
                      <a16:colId xmlns:a16="http://schemas.microsoft.com/office/drawing/2014/main" val="605751738"/>
                    </a:ext>
                  </a:extLst>
                </a:gridCol>
                <a:gridCol w="640080">
                  <a:extLst>
                    <a:ext uri="{9D8B030D-6E8A-4147-A177-3AD203B41FA5}">
                      <a16:colId xmlns:a16="http://schemas.microsoft.com/office/drawing/2014/main" val="2440796422"/>
                    </a:ext>
                  </a:extLst>
                </a:gridCol>
                <a:gridCol w="640080">
                  <a:extLst>
                    <a:ext uri="{9D8B030D-6E8A-4147-A177-3AD203B41FA5}">
                      <a16:colId xmlns:a16="http://schemas.microsoft.com/office/drawing/2014/main" val="2466624671"/>
                    </a:ext>
                  </a:extLst>
                </a:gridCol>
                <a:gridCol w="640080">
                  <a:extLst>
                    <a:ext uri="{9D8B030D-6E8A-4147-A177-3AD203B41FA5}">
                      <a16:colId xmlns:a16="http://schemas.microsoft.com/office/drawing/2014/main" val="1509381384"/>
                    </a:ext>
                  </a:extLst>
                </a:gridCol>
                <a:gridCol w="640080">
                  <a:extLst>
                    <a:ext uri="{9D8B030D-6E8A-4147-A177-3AD203B41FA5}">
                      <a16:colId xmlns:a16="http://schemas.microsoft.com/office/drawing/2014/main" val="3653946805"/>
                    </a:ext>
                  </a:extLst>
                </a:gridCol>
                <a:gridCol w="1463040">
                  <a:extLst>
                    <a:ext uri="{9D8B030D-6E8A-4147-A177-3AD203B41FA5}">
                      <a16:colId xmlns:a16="http://schemas.microsoft.com/office/drawing/2014/main" val="1115658583"/>
                    </a:ext>
                  </a:extLst>
                </a:gridCol>
                <a:gridCol w="1463040">
                  <a:extLst>
                    <a:ext uri="{9D8B030D-6E8A-4147-A177-3AD203B41FA5}">
                      <a16:colId xmlns:a16="http://schemas.microsoft.com/office/drawing/2014/main" val="4279414748"/>
                    </a:ext>
                  </a:extLst>
                </a:gridCol>
              </a:tblGrid>
              <a:tr h="629920">
                <a:tc>
                  <a:txBody>
                    <a:bodyPr/>
                    <a:lstStyle/>
                    <a:p>
                      <a:endParaRPr lang="en-US" sz="1400"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gridSpan="7">
                  <a:txBody>
                    <a:bodyPr/>
                    <a:lstStyle/>
                    <a:p>
                      <a:pPr algn="ctr"/>
                      <a:r>
                        <a:rPr lang="en-US" sz="1400" dirty="0">
                          <a:solidFill>
                            <a:schemeClr val="bg1"/>
                          </a:solidFill>
                        </a:rPr>
                        <a:t>Treatment Regimen</a:t>
                      </a:r>
                    </a:p>
                    <a:p>
                      <a:pPr algn="ctr"/>
                      <a:r>
                        <a:rPr lang="en-US" sz="1400" dirty="0">
                          <a:solidFill>
                            <a:schemeClr val="bg1"/>
                          </a:solidFill>
                        </a:rPr>
                        <a:t>Epcoritamab SC 48 mg + R</a:t>
                      </a:r>
                      <a:r>
                        <a:rPr lang="en-US" sz="1400" baseline="30000" dirty="0">
                          <a:solidFill>
                            <a:schemeClr val="bg1"/>
                          </a:solidFill>
                        </a:rPr>
                        <a:t>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extLst>
                  <a:ext uri="{0D108BD9-81ED-4DB2-BD59-A6C34878D82A}">
                    <a16:rowId xmlns:a16="http://schemas.microsoft.com/office/drawing/2014/main" val="28505861"/>
                  </a:ext>
                </a:extLst>
              </a:tr>
              <a:tr h="406400">
                <a:tc>
                  <a:txBody>
                    <a:bodyPr/>
                    <a:lstStyle/>
                    <a:p>
                      <a:r>
                        <a:rPr lang="en-US" sz="1400" b="1" dirty="0">
                          <a:solidFill>
                            <a:schemeClr val="bg1"/>
                          </a:solidFill>
                        </a:rPr>
                        <a:t>Agent</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C1</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C3</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C4</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C5</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C6–C12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C13+</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extLst>
                  <a:ext uri="{0D108BD9-81ED-4DB2-BD59-A6C34878D82A}">
                    <a16:rowId xmlns:a16="http://schemas.microsoft.com/office/drawing/2014/main" val="3488603876"/>
                  </a:ext>
                </a:extLst>
              </a:tr>
              <a:tr h="629920">
                <a:tc>
                  <a:txBody>
                    <a:bodyPr/>
                    <a:lstStyle/>
                    <a:p>
                      <a:r>
                        <a:rPr lang="en-US" sz="1400" dirty="0">
                          <a:solidFill>
                            <a:srgbClr val="041E49"/>
                          </a:solidFill>
                        </a:rPr>
                        <a:t>Epcoritamab SC</a:t>
                      </a:r>
                    </a:p>
                    <a:p>
                      <a:r>
                        <a:rPr lang="en-US" sz="1400" dirty="0">
                          <a:solidFill>
                            <a:srgbClr val="041E49"/>
                          </a:solidFill>
                        </a:rPr>
                        <a:t>48 mg</a:t>
                      </a:r>
                      <a:endParaRPr lang="en-US" sz="1400" baseline="30000" dirty="0">
                        <a:solidFill>
                          <a:srgbClr val="041E49"/>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41E49"/>
                          </a:solidFill>
                        </a:rPr>
                        <a:t>Q4W</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41E49"/>
                          </a:solidFill>
                        </a:rPr>
                        <a:t>Q4W</a:t>
                      </a:r>
                    </a:p>
                    <a:p>
                      <a:pPr algn="ctr"/>
                      <a:r>
                        <a:rPr lang="en-US" sz="1400" dirty="0">
                          <a:solidFill>
                            <a:srgbClr val="041E49"/>
                          </a:solidFill>
                        </a:rPr>
                        <a:t>Up to 2 years</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extLst>
                  <a:ext uri="{0D108BD9-81ED-4DB2-BD59-A6C34878D82A}">
                    <a16:rowId xmlns:a16="http://schemas.microsoft.com/office/drawing/2014/main" val="536301120"/>
                  </a:ext>
                </a:extLst>
              </a:tr>
              <a:tr h="629920">
                <a:tc>
                  <a:txBody>
                    <a:bodyPr/>
                    <a:lstStyle/>
                    <a:p>
                      <a:r>
                        <a:rPr lang="en-US" sz="1400" dirty="0">
                          <a:solidFill>
                            <a:srgbClr val="041E49"/>
                          </a:solidFill>
                        </a:rPr>
                        <a:t>Rituximab IV</a:t>
                      </a:r>
                    </a:p>
                    <a:p>
                      <a:r>
                        <a:rPr lang="en-US" sz="1400" dirty="0">
                          <a:solidFill>
                            <a:srgbClr val="041E49"/>
                          </a:solidFill>
                        </a:rPr>
                        <a:t>375 mg/m</a:t>
                      </a:r>
                      <a:r>
                        <a:rPr lang="en-US" sz="1400" baseline="30000" dirty="0">
                          <a:solidFill>
                            <a:srgbClr val="041E49"/>
                          </a:solidFill>
                        </a:rPr>
                        <a:t>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9812730"/>
                  </a:ext>
                </a:extLst>
              </a:tr>
              <a:tr h="629920">
                <a:tc>
                  <a:txBody>
                    <a:bodyPr/>
                    <a:lstStyle/>
                    <a:p>
                      <a:r>
                        <a:rPr lang="en-US" sz="1400" dirty="0">
                          <a:solidFill>
                            <a:srgbClr val="041E49"/>
                          </a:solidFill>
                        </a:rPr>
                        <a:t>Lenalidomide</a:t>
                      </a:r>
                    </a:p>
                    <a:p>
                      <a:r>
                        <a:rPr lang="en-US" sz="1400" dirty="0">
                          <a:solidFill>
                            <a:srgbClr val="041E49"/>
                          </a:solidFill>
                        </a:rPr>
                        <a:t>oral 20 mg</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F2F8"/>
                    </a:solidFill>
                  </a:tcPr>
                </a:tc>
                <a:tc gridSpan="6">
                  <a:txBody>
                    <a:bodyPr/>
                    <a:lstStyle/>
                    <a:p>
                      <a:pPr algn="ctr"/>
                      <a:r>
                        <a:rPr lang="en-US" sz="1400" dirty="0">
                          <a:solidFill>
                            <a:srgbClr val="041E49"/>
                          </a:solidFill>
                        </a:rPr>
                        <a:t>Daily for 21 d (for 12 cycles)</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F2F8"/>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a:txBody>
                    <a:bodyPr/>
                    <a:lstStyle/>
                    <a:p>
                      <a:pPr algn="ctr"/>
                      <a:endParaRPr lang="en-US" sz="1400" dirty="0">
                        <a:solidFill>
                          <a:srgbClr val="041E49"/>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6037564"/>
                  </a:ext>
                </a:extLst>
              </a:tr>
            </a:tbl>
          </a:graphicData>
        </a:graphic>
      </p:graphicFrame>
      <p:sp>
        <p:nvSpPr>
          <p:cNvPr id="3" name="TextBox 2">
            <a:extLst>
              <a:ext uri="{FF2B5EF4-FFF2-40B4-BE49-F238E27FC236}">
                <a16:creationId xmlns:a16="http://schemas.microsoft.com/office/drawing/2014/main" id="{B091C2B9-273E-743E-9858-D3120D76C30C}"/>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err="1">
                <a:solidFill>
                  <a:srgbClr val="123361">
                    <a:lumMod val="50000"/>
                  </a:srgbClr>
                </a:solidFill>
                <a:latin typeface="Arial"/>
                <a:cs typeface="+mn-cs"/>
              </a:rPr>
              <a:t>Falchi</a:t>
            </a:r>
            <a:r>
              <a:rPr lang="en-US" sz="1867" b="1" dirty="0">
                <a:solidFill>
                  <a:srgbClr val="123361">
                    <a:lumMod val="50000"/>
                  </a:srgbClr>
                </a:solidFill>
                <a:latin typeface="Arial"/>
                <a:cs typeface="+mn-cs"/>
              </a:rPr>
              <a:t>, L et al, ASH 2022</a:t>
            </a:r>
          </a:p>
        </p:txBody>
      </p:sp>
    </p:spTree>
    <p:extLst>
      <p:ext uri="{BB962C8B-B14F-4D97-AF65-F5344CB8AC3E}">
        <p14:creationId xmlns:p14="http://schemas.microsoft.com/office/powerpoint/2010/main" val="213423725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a:extLst>
              <a:ext uri="{FF2B5EF4-FFF2-40B4-BE49-F238E27FC236}">
                <a16:creationId xmlns:a16="http://schemas.microsoft.com/office/drawing/2014/main" id="{D3F4D462-3EC1-F12D-A818-075D6D303BD3}"/>
              </a:ext>
            </a:extLst>
          </p:cNvPr>
          <p:cNvGraphicFramePr>
            <a:graphicFrameLocks noChangeAspect="1"/>
          </p:cNvGraphicFramePr>
          <p:nvPr/>
        </p:nvGraphicFramePr>
        <p:xfrm>
          <a:off x="6378575" y="1622425"/>
          <a:ext cx="5741988" cy="3311525"/>
        </p:xfrm>
        <a:graphic>
          <a:graphicData uri="http://schemas.openxmlformats.org/presentationml/2006/ole">
            <mc:AlternateContent xmlns:mc="http://schemas.openxmlformats.org/markup-compatibility/2006">
              <mc:Choice xmlns:v="urn:schemas-microsoft-com:vml" Requires="v">
                <p:oleObj spid="_x0000_s31748" name="Prism 9" r:id="rId4" imgW="5035778" imgH="2903780" progId="Prism9.Document">
                  <p:embed/>
                </p:oleObj>
              </mc:Choice>
              <mc:Fallback>
                <p:oleObj name="Prism 9" r:id="rId4" imgW="5035778" imgH="2903780" progId="Prism9.Document">
                  <p:embed/>
                  <p:pic>
                    <p:nvPicPr>
                      <p:cNvPr id="5" name="Object 4">
                        <a:extLst>
                          <a:ext uri="{FF2B5EF4-FFF2-40B4-BE49-F238E27FC236}">
                            <a16:creationId xmlns:a16="http://schemas.microsoft.com/office/drawing/2014/main" id="{D3F4D462-3EC1-F12D-A818-075D6D303BD3}"/>
                          </a:ext>
                        </a:extLst>
                      </p:cNvPr>
                      <p:cNvPicPr/>
                      <p:nvPr/>
                    </p:nvPicPr>
                    <p:blipFill>
                      <a:blip r:embed="rId5"/>
                      <a:stretch>
                        <a:fillRect/>
                      </a:stretch>
                    </p:blipFill>
                    <p:spPr>
                      <a:xfrm>
                        <a:off x="6378575" y="1622425"/>
                        <a:ext cx="5741988" cy="3311525"/>
                      </a:xfrm>
                      <a:prstGeom prst="rect">
                        <a:avLst/>
                      </a:prstGeom>
                    </p:spPr>
                  </p:pic>
                </p:oleObj>
              </mc:Fallback>
            </mc:AlternateContent>
          </a:graphicData>
        </a:graphic>
      </p:graphicFrame>
      <p:sp>
        <p:nvSpPr>
          <p:cNvPr id="4" name="TextBox 3">
            <a:extLst>
              <a:ext uri="{FF2B5EF4-FFF2-40B4-BE49-F238E27FC236}">
                <a16:creationId xmlns:a16="http://schemas.microsoft.com/office/drawing/2014/main" id="{8E03BCC9-ADB6-6830-F878-59B0B7F62582}"/>
              </a:ext>
            </a:extLst>
          </p:cNvPr>
          <p:cNvSpPr txBox="1"/>
          <p:nvPr/>
        </p:nvSpPr>
        <p:spPr>
          <a:xfrm>
            <a:off x="576071" y="6217921"/>
            <a:ext cx="10972800" cy="153888"/>
          </a:xfrm>
          <a:prstGeom prst="rect">
            <a:avLst/>
          </a:prstGeom>
          <a:noFill/>
        </p:spPr>
        <p:txBody>
          <a:bodyPr wrap="square" lIns="0" tIns="0" rIns="0" bIns="0" rtlCol="0" anchor="b" anchorCtr="0">
            <a:spAutoFit/>
          </a:bodyPr>
          <a:lstStyle/>
          <a:p>
            <a:pPr marL="0" lvl="1" defTabSz="1219188" eaLnBrk="0" hangingPunct="0">
              <a:spcBef>
                <a:spcPct val="50000"/>
              </a:spcBef>
            </a:pPr>
            <a:r>
              <a:rPr lang="en-US" sz="1000" kern="0" baseline="30000" dirty="0">
                <a:solidFill>
                  <a:srgbClr val="000000"/>
                </a:solidFill>
                <a:latin typeface="Arial" panose="020B0604020202020204" pitchFamily="34" charset="0"/>
                <a:cs typeface="Arial" panose="020B0604020202020204" pitchFamily="34" charset="0"/>
              </a:rPr>
              <a:t>a</a:t>
            </a:r>
            <a:r>
              <a:rPr lang="en-US" sz="1000" kern="0" dirty="0">
                <a:solidFill>
                  <a:srgbClr val="000000"/>
                </a:solidFill>
                <a:latin typeface="Arial" panose="020B0604020202020204" pitchFamily="34" charset="0"/>
                <a:cs typeface="Arial" panose="020B0604020202020204" pitchFamily="34" charset="0"/>
              </a:rPr>
              <a:t>Ongoing PMR in 6 patients.</a:t>
            </a:r>
            <a:endParaRPr lang="en-US" sz="1000" strike="sngStrike" kern="0" dirty="0">
              <a:solidFill>
                <a:srgbClr val="000000"/>
              </a:solidFill>
              <a:latin typeface="Arial" panose="020B0604020202020204" pitchFamily="34" charset="0"/>
              <a:cs typeface="Arial" panose="020B0604020202020204" pitchFamily="34" charset="0"/>
            </a:endParaRPr>
          </a:p>
        </p:txBody>
      </p:sp>
      <p:graphicFrame>
        <p:nvGraphicFramePr>
          <p:cNvPr id="7" name="Chart 6">
            <a:extLst>
              <a:ext uri="{FF2B5EF4-FFF2-40B4-BE49-F238E27FC236}">
                <a16:creationId xmlns:a16="http://schemas.microsoft.com/office/drawing/2014/main" id="{BCEEADAA-E54B-5C47-0627-24FA1BCF61E7}"/>
              </a:ext>
            </a:extLst>
          </p:cNvPr>
          <p:cNvGraphicFramePr/>
          <p:nvPr/>
        </p:nvGraphicFramePr>
        <p:xfrm>
          <a:off x="457201" y="1431446"/>
          <a:ext cx="5651498" cy="3200400"/>
        </p:xfrm>
        <a:graphic>
          <a:graphicData uri="http://schemas.openxmlformats.org/drawingml/2006/chart">
            <c:chart xmlns:c="http://schemas.openxmlformats.org/drawingml/2006/chart" xmlns:r="http://schemas.openxmlformats.org/officeDocument/2006/relationships" r:id="rId6"/>
          </a:graphicData>
        </a:graphic>
      </p:graphicFrame>
      <p:sp>
        <p:nvSpPr>
          <p:cNvPr id="36" name="TextBox 35">
            <a:extLst>
              <a:ext uri="{FF2B5EF4-FFF2-40B4-BE49-F238E27FC236}">
                <a16:creationId xmlns:a16="http://schemas.microsoft.com/office/drawing/2014/main" id="{C5A77180-1E6A-48A2-BF40-3F9948C7A3BF}"/>
              </a:ext>
            </a:extLst>
          </p:cNvPr>
          <p:cNvSpPr txBox="1"/>
          <p:nvPr/>
        </p:nvSpPr>
        <p:spPr>
          <a:xfrm>
            <a:off x="3231738" y="4384296"/>
            <a:ext cx="929746" cy="369332"/>
          </a:xfrm>
          <a:prstGeom prst="rect">
            <a:avLst/>
          </a:prstGeom>
          <a:noFill/>
        </p:spPr>
        <p:txBody>
          <a:bodyPr wrap="square" lIns="0" tIns="0" rIns="0" bIns="0" rtlCol="0">
            <a:spAutoFit/>
          </a:bodyPr>
          <a:lstStyle/>
          <a:p>
            <a:pPr algn="ctr" defTabSz="1219188" eaLnBrk="0" hangingPunct="0">
              <a:spcBef>
                <a:spcPct val="50000"/>
              </a:spcBef>
            </a:pPr>
            <a:r>
              <a:rPr lang="en-US" sz="2400" dirty="0">
                <a:solidFill>
                  <a:srgbClr val="000000"/>
                </a:solidFill>
                <a:latin typeface="Imago" pitchFamily="2" charset="0"/>
                <a:cs typeface="+mn-cs"/>
              </a:rPr>
              <a:t>n=79</a:t>
            </a:r>
          </a:p>
        </p:txBody>
      </p:sp>
      <p:cxnSp>
        <p:nvCxnSpPr>
          <p:cNvPr id="39" name="Straight Connector 38">
            <a:extLst>
              <a:ext uri="{FF2B5EF4-FFF2-40B4-BE49-F238E27FC236}">
                <a16:creationId xmlns:a16="http://schemas.microsoft.com/office/drawing/2014/main" id="{35794C82-CAFF-4418-BAC2-4B0354753EEA}"/>
              </a:ext>
            </a:extLst>
          </p:cNvPr>
          <p:cNvCxnSpPr>
            <a:cxnSpLocks/>
          </p:cNvCxnSpPr>
          <p:nvPr/>
        </p:nvCxnSpPr>
        <p:spPr>
          <a:xfrm>
            <a:off x="2529168" y="2185478"/>
            <a:ext cx="0" cy="201168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A629808-F34A-73AC-7E72-B7DEFF730067}"/>
              </a:ext>
            </a:extLst>
          </p:cNvPr>
          <p:cNvSpPr txBox="1"/>
          <p:nvPr/>
        </p:nvSpPr>
        <p:spPr>
          <a:xfrm>
            <a:off x="3805328" y="5303522"/>
            <a:ext cx="4581347" cy="784830"/>
          </a:xfrm>
          <a:prstGeom prst="rect">
            <a:avLst/>
          </a:prstGeom>
          <a:noFill/>
        </p:spPr>
        <p:txBody>
          <a:bodyPr wrap="square">
            <a:spAutoFit/>
          </a:bodyPr>
          <a:lstStyle/>
          <a:p>
            <a:pPr algn="ctr" defTabSz="1219188" eaLnBrk="0" hangingPunct="0">
              <a:spcBef>
                <a:spcPct val="50000"/>
              </a:spcBef>
              <a:spcAft>
                <a:spcPts val="600"/>
              </a:spcAft>
            </a:pPr>
            <a:r>
              <a:rPr lang="en-US" sz="1600" dirty="0">
                <a:solidFill>
                  <a:srgbClr val="000000"/>
                </a:solidFill>
                <a:latin typeface="Imago" pitchFamily="2" charset="0"/>
                <a:cs typeface="+mn-cs"/>
              </a:rPr>
              <a:t>Data cutoff: October 31, 2022</a:t>
            </a:r>
          </a:p>
          <a:p>
            <a:pPr algn="ctr" defTabSz="1219188" eaLnBrk="0" hangingPunct="0">
              <a:spcBef>
                <a:spcPct val="50000"/>
              </a:spcBef>
            </a:pPr>
            <a:r>
              <a:rPr lang="en-US" sz="1600" dirty="0">
                <a:solidFill>
                  <a:srgbClr val="000000"/>
                </a:solidFill>
                <a:latin typeface="Imago" pitchFamily="2" charset="0"/>
                <a:cs typeface="+mn-cs"/>
              </a:rPr>
              <a:t>Median follow-up: 5.6 mo (range, 1.2+ to 11.5+)</a:t>
            </a:r>
          </a:p>
        </p:txBody>
      </p:sp>
      <p:sp>
        <p:nvSpPr>
          <p:cNvPr id="35" name="Content Placeholder 2">
            <a:extLst>
              <a:ext uri="{FF2B5EF4-FFF2-40B4-BE49-F238E27FC236}">
                <a16:creationId xmlns:a16="http://schemas.microsoft.com/office/drawing/2014/main" id="{81E4FC3D-308A-E314-4B88-76B8688915CC}"/>
              </a:ext>
            </a:extLst>
          </p:cNvPr>
          <p:cNvSpPr txBox="1">
            <a:spLocks/>
          </p:cNvSpPr>
          <p:nvPr/>
        </p:nvSpPr>
        <p:spPr>
          <a:xfrm>
            <a:off x="7594890" y="3090448"/>
            <a:ext cx="3970528" cy="677108"/>
          </a:xfrm>
          <a:prstGeom prst="rect">
            <a:avLst/>
          </a:prstGeom>
          <a:ln w="38100">
            <a:solidFill>
              <a:srgbClr val="00A195"/>
            </a:solidFill>
          </a:ln>
        </p:spPr>
        <p:txBody>
          <a:bodyPr vert="horz" wrap="square" lIns="91440" tIns="91440" rIns="91440" bIns="91440" rtlCol="0" anchor="ctr">
            <a:spAutoFit/>
          </a:bodyPr>
          <a:lst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Helvetica" pitchFamily="2"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Wingdings" pitchFamily="2" charset="2"/>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Helvetica" pitchFamily="2"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a:lstStyle>
          <a:p>
            <a:pPr marL="0" lvl="1" indent="0" algn="ctr" defTabSz="1219188">
              <a:lnSpc>
                <a:spcPct val="100000"/>
              </a:lnSpc>
              <a:spcAft>
                <a:spcPts val="600"/>
              </a:spcAft>
              <a:buNone/>
            </a:pPr>
            <a:r>
              <a:rPr lang="en-US" sz="1600" dirty="0">
                <a:solidFill>
                  <a:srgbClr val="000000"/>
                </a:solidFill>
                <a:latin typeface="Arial" panose="020B0604020202020204" pitchFamily="34" charset="0"/>
                <a:cs typeface="Arial" panose="020B0604020202020204" pitchFamily="34" charset="0"/>
              </a:rPr>
              <a:t>Median duration of response (mDOR) </a:t>
            </a:r>
            <a:br>
              <a:rPr lang="en-US" sz="1600" dirty="0">
                <a:solidFill>
                  <a:srgbClr val="000000"/>
                </a:solidFill>
                <a:latin typeface="Arial" panose="020B0604020202020204" pitchFamily="34" charset="0"/>
                <a:cs typeface="Arial" panose="020B0604020202020204" pitchFamily="34" charset="0"/>
              </a:rPr>
            </a:br>
            <a:r>
              <a:rPr lang="en-US" sz="1600" dirty="0">
                <a:solidFill>
                  <a:srgbClr val="000000"/>
                </a:solidFill>
                <a:latin typeface="Arial" panose="020B0604020202020204" pitchFamily="34" charset="0"/>
                <a:cs typeface="Arial" panose="020B0604020202020204" pitchFamily="34" charset="0"/>
              </a:rPr>
              <a:t>not reached (95% CI, 7.2–not reached)</a:t>
            </a:r>
          </a:p>
        </p:txBody>
      </p:sp>
      <p:grpSp>
        <p:nvGrpSpPr>
          <p:cNvPr id="30" name="Group 29">
            <a:extLst>
              <a:ext uri="{FF2B5EF4-FFF2-40B4-BE49-F238E27FC236}">
                <a16:creationId xmlns:a16="http://schemas.microsoft.com/office/drawing/2014/main" id="{4EBDB7BE-9C6E-7D62-9045-DBD957067133}"/>
              </a:ext>
            </a:extLst>
          </p:cNvPr>
          <p:cNvGrpSpPr/>
          <p:nvPr/>
        </p:nvGrpSpPr>
        <p:grpSpPr>
          <a:xfrm>
            <a:off x="6845063" y="4667097"/>
            <a:ext cx="4851262" cy="443145"/>
            <a:chOff x="6845062" y="4484213"/>
            <a:chExt cx="4851261" cy="443145"/>
          </a:xfrm>
        </p:grpSpPr>
        <p:sp>
          <p:nvSpPr>
            <p:cNvPr id="24" name="TextBox 23">
              <a:extLst>
                <a:ext uri="{FF2B5EF4-FFF2-40B4-BE49-F238E27FC236}">
                  <a16:creationId xmlns:a16="http://schemas.microsoft.com/office/drawing/2014/main" id="{6F7FC204-FCA7-8D74-D3D9-3ACBC172D7FD}"/>
                </a:ext>
              </a:extLst>
            </p:cNvPr>
            <p:cNvSpPr txBox="1"/>
            <p:nvPr/>
          </p:nvSpPr>
          <p:spPr>
            <a:xfrm>
              <a:off x="6845062" y="4484213"/>
              <a:ext cx="1214473"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Number at risk</a:t>
              </a:r>
            </a:p>
          </p:txBody>
        </p:sp>
        <p:sp>
          <p:nvSpPr>
            <p:cNvPr id="25" name="TextBox 24">
              <a:extLst>
                <a:ext uri="{FF2B5EF4-FFF2-40B4-BE49-F238E27FC236}">
                  <a16:creationId xmlns:a16="http://schemas.microsoft.com/office/drawing/2014/main" id="{B4D64477-8979-EF2A-A86C-0EACF7E99CE7}"/>
                </a:ext>
              </a:extLst>
            </p:cNvPr>
            <p:cNvSpPr txBox="1"/>
            <p:nvPr/>
          </p:nvSpPr>
          <p:spPr>
            <a:xfrm>
              <a:off x="7320569"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76</a:t>
              </a:r>
            </a:p>
          </p:txBody>
        </p:sp>
        <p:sp>
          <p:nvSpPr>
            <p:cNvPr id="26" name="TextBox 25">
              <a:extLst>
                <a:ext uri="{FF2B5EF4-FFF2-40B4-BE49-F238E27FC236}">
                  <a16:creationId xmlns:a16="http://schemas.microsoft.com/office/drawing/2014/main" id="{06816255-135F-854F-AEA1-E96AE08E3D39}"/>
                </a:ext>
              </a:extLst>
            </p:cNvPr>
            <p:cNvSpPr txBox="1"/>
            <p:nvPr/>
          </p:nvSpPr>
          <p:spPr>
            <a:xfrm>
              <a:off x="8345929"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47</a:t>
              </a:r>
            </a:p>
          </p:txBody>
        </p:sp>
        <p:sp>
          <p:nvSpPr>
            <p:cNvPr id="27" name="TextBox 26">
              <a:extLst>
                <a:ext uri="{FF2B5EF4-FFF2-40B4-BE49-F238E27FC236}">
                  <a16:creationId xmlns:a16="http://schemas.microsoft.com/office/drawing/2014/main" id="{7EB9E436-47B5-A295-649B-E56947F85AAD}"/>
                </a:ext>
              </a:extLst>
            </p:cNvPr>
            <p:cNvSpPr txBox="1"/>
            <p:nvPr/>
          </p:nvSpPr>
          <p:spPr>
            <a:xfrm>
              <a:off x="11422003"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0</a:t>
              </a:r>
            </a:p>
          </p:txBody>
        </p:sp>
        <p:sp>
          <p:nvSpPr>
            <p:cNvPr id="28" name="TextBox 27">
              <a:extLst>
                <a:ext uri="{FF2B5EF4-FFF2-40B4-BE49-F238E27FC236}">
                  <a16:creationId xmlns:a16="http://schemas.microsoft.com/office/drawing/2014/main" id="{89C3E625-E448-9ACE-DD99-E2D21C0C2E78}"/>
                </a:ext>
              </a:extLst>
            </p:cNvPr>
            <p:cNvSpPr txBox="1"/>
            <p:nvPr/>
          </p:nvSpPr>
          <p:spPr>
            <a:xfrm>
              <a:off x="9371287"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22</a:t>
              </a:r>
            </a:p>
          </p:txBody>
        </p:sp>
        <p:sp>
          <p:nvSpPr>
            <p:cNvPr id="29" name="TextBox 28">
              <a:extLst>
                <a:ext uri="{FF2B5EF4-FFF2-40B4-BE49-F238E27FC236}">
                  <a16:creationId xmlns:a16="http://schemas.microsoft.com/office/drawing/2014/main" id="{78C6F3B4-2484-51D7-20DD-698EDAC8260E}"/>
                </a:ext>
              </a:extLst>
            </p:cNvPr>
            <p:cNvSpPr txBox="1"/>
            <p:nvPr/>
          </p:nvSpPr>
          <p:spPr>
            <a:xfrm>
              <a:off x="10396646"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2</a:t>
              </a:r>
            </a:p>
          </p:txBody>
        </p:sp>
      </p:grpSp>
      <p:sp>
        <p:nvSpPr>
          <p:cNvPr id="3" name="TextBox 2">
            <a:extLst>
              <a:ext uri="{FF2B5EF4-FFF2-40B4-BE49-F238E27FC236}">
                <a16:creationId xmlns:a16="http://schemas.microsoft.com/office/drawing/2014/main" id="{E3E306EC-A582-F9B5-C9BB-7366B3F9738B}"/>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err="1">
                <a:solidFill>
                  <a:srgbClr val="123361">
                    <a:lumMod val="50000"/>
                  </a:srgbClr>
                </a:solidFill>
                <a:latin typeface="Arial"/>
                <a:cs typeface="+mn-cs"/>
              </a:rPr>
              <a:t>Falchi</a:t>
            </a:r>
            <a:r>
              <a:rPr lang="en-US" sz="1867" b="1" dirty="0">
                <a:solidFill>
                  <a:srgbClr val="123361">
                    <a:lumMod val="50000"/>
                  </a:srgbClr>
                </a:solidFill>
                <a:latin typeface="Arial"/>
                <a:cs typeface="+mn-cs"/>
              </a:rPr>
              <a:t>, L et al, ASH 2022</a:t>
            </a:r>
          </a:p>
        </p:txBody>
      </p:sp>
      <p:sp>
        <p:nvSpPr>
          <p:cNvPr id="6" name="Title 1">
            <a:extLst>
              <a:ext uri="{FF2B5EF4-FFF2-40B4-BE49-F238E27FC236}">
                <a16:creationId xmlns:a16="http://schemas.microsoft.com/office/drawing/2014/main" id="{4D1174C9-C43B-AAB3-D876-89FC42A15C2E}"/>
              </a:ext>
            </a:extLst>
          </p:cNvPr>
          <p:cNvSpPr txBox="1">
            <a:spLocks/>
          </p:cNvSpPr>
          <p:nvPr/>
        </p:nvSpPr>
        <p:spPr>
          <a:xfrm>
            <a:off x="575996" y="186203"/>
            <a:ext cx="10972800" cy="912814"/>
          </a:xfrm>
          <a:prstGeom prst="rect">
            <a:avLst/>
          </a:prstGeom>
        </p:spPr>
        <p:txBody>
          <a:bodyPr>
            <a:spAutoFit/>
          </a:bodyPr>
          <a:lstStyle>
            <a:lvl1pPr algn="l" rtl="0" eaLnBrk="1" fontAlgn="base" hangingPunct="1">
              <a:lnSpc>
                <a:spcPts val="3200"/>
              </a:lnSpc>
              <a:spcBef>
                <a:spcPct val="0"/>
              </a:spcBef>
              <a:spcAft>
                <a:spcPct val="0"/>
              </a:spcAft>
              <a:defRPr sz="3222" b="1" kern="1200">
                <a:solidFill>
                  <a:schemeClr val="tx2"/>
                </a:solidFill>
                <a:latin typeface="+mj-lt"/>
                <a:ea typeface="+mj-ea"/>
                <a:cs typeface="Arial" pitchFamily="34" charset="0"/>
              </a:defRPr>
            </a:lvl1pPr>
            <a:lvl2pPr algn="l" rtl="0" eaLnBrk="1" fontAlgn="base" hangingPunct="1">
              <a:spcBef>
                <a:spcPct val="0"/>
              </a:spcBef>
              <a:spcAft>
                <a:spcPct val="0"/>
              </a:spcAft>
              <a:defRPr sz="3000" b="1">
                <a:solidFill>
                  <a:srgbClr val="00B0F0"/>
                </a:solidFill>
                <a:latin typeface="Arial" charset="0"/>
                <a:cs typeface="Arial" charset="0"/>
              </a:defRPr>
            </a:lvl2pPr>
            <a:lvl3pPr algn="l" rtl="0" eaLnBrk="1" fontAlgn="base" hangingPunct="1">
              <a:spcBef>
                <a:spcPct val="0"/>
              </a:spcBef>
              <a:spcAft>
                <a:spcPct val="0"/>
              </a:spcAft>
              <a:defRPr sz="3000" b="1">
                <a:solidFill>
                  <a:srgbClr val="00B0F0"/>
                </a:solidFill>
                <a:latin typeface="Arial" charset="0"/>
                <a:cs typeface="Arial" charset="0"/>
              </a:defRPr>
            </a:lvl3pPr>
            <a:lvl4pPr algn="l" rtl="0" eaLnBrk="1" fontAlgn="base" hangingPunct="1">
              <a:spcBef>
                <a:spcPct val="0"/>
              </a:spcBef>
              <a:spcAft>
                <a:spcPct val="0"/>
              </a:spcAft>
              <a:defRPr sz="3000" b="1">
                <a:solidFill>
                  <a:srgbClr val="00B0F0"/>
                </a:solidFill>
                <a:latin typeface="Arial" charset="0"/>
                <a:cs typeface="Arial" charset="0"/>
              </a:defRPr>
            </a:lvl4pPr>
            <a:lvl5pPr algn="l" rtl="0" eaLnBrk="1" fontAlgn="base" hangingPunct="1">
              <a:spcBef>
                <a:spcPct val="0"/>
              </a:spcBef>
              <a:spcAft>
                <a:spcPct val="0"/>
              </a:spcAft>
              <a:defRPr sz="3000" b="1">
                <a:solidFill>
                  <a:srgbClr val="00B0F0"/>
                </a:solidFill>
                <a:latin typeface="Arial" charset="0"/>
                <a:cs typeface="Arial" charset="0"/>
              </a:defRPr>
            </a:lvl5pPr>
            <a:lvl6pPr marL="380282" algn="l" rtl="0" eaLnBrk="1" fontAlgn="base" hangingPunct="1">
              <a:spcBef>
                <a:spcPct val="0"/>
              </a:spcBef>
              <a:spcAft>
                <a:spcPct val="0"/>
              </a:spcAft>
              <a:defRPr sz="3000" b="1">
                <a:solidFill>
                  <a:srgbClr val="00B0F0"/>
                </a:solidFill>
                <a:latin typeface="Arial" charset="0"/>
                <a:cs typeface="Arial" charset="0"/>
              </a:defRPr>
            </a:lvl6pPr>
            <a:lvl7pPr marL="760562" algn="l" rtl="0" eaLnBrk="1" fontAlgn="base" hangingPunct="1">
              <a:spcBef>
                <a:spcPct val="0"/>
              </a:spcBef>
              <a:spcAft>
                <a:spcPct val="0"/>
              </a:spcAft>
              <a:defRPr sz="3000" b="1">
                <a:solidFill>
                  <a:srgbClr val="00B0F0"/>
                </a:solidFill>
                <a:latin typeface="Arial" charset="0"/>
                <a:cs typeface="Arial" charset="0"/>
              </a:defRPr>
            </a:lvl7pPr>
            <a:lvl8pPr marL="1140844" algn="l" rtl="0" eaLnBrk="1" fontAlgn="base" hangingPunct="1">
              <a:spcBef>
                <a:spcPct val="0"/>
              </a:spcBef>
              <a:spcAft>
                <a:spcPct val="0"/>
              </a:spcAft>
              <a:defRPr sz="3000" b="1">
                <a:solidFill>
                  <a:srgbClr val="00B0F0"/>
                </a:solidFill>
                <a:latin typeface="Arial" charset="0"/>
                <a:cs typeface="Arial" charset="0"/>
              </a:defRPr>
            </a:lvl8pPr>
            <a:lvl9pPr marL="1521125" algn="l" rtl="0" eaLnBrk="1" fontAlgn="base" hangingPunct="1">
              <a:spcBef>
                <a:spcPct val="0"/>
              </a:spcBef>
              <a:spcAft>
                <a:spcPct val="0"/>
              </a:spcAft>
              <a:defRPr sz="3000" b="1">
                <a:solidFill>
                  <a:srgbClr val="00B0F0"/>
                </a:solidFill>
                <a:latin typeface="Arial" charset="0"/>
                <a:cs typeface="Arial" charset="0"/>
              </a:defRPr>
            </a:lvl9p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Relapsed/Refractory FL: Efficacy</a:t>
            </a:r>
          </a:p>
        </p:txBody>
      </p:sp>
    </p:spTree>
    <p:extLst>
      <p:ext uri="{BB962C8B-B14F-4D97-AF65-F5344CB8AC3E}">
        <p14:creationId xmlns:p14="http://schemas.microsoft.com/office/powerpoint/2010/main" val="2251023637"/>
      </p:ext>
    </p:extLst>
  </p:cSld>
  <p:clrMapOvr>
    <a:masterClrMapping/>
  </p:clrMapOvr>
  <p:transition spd="med"/>
  <p:extLst>
    <p:ext uri="{6950BFC3-D8DA-4A85-94F7-54DA5524770B}">
      <p188:commentRel xmlns:p188="http://schemas.microsoft.com/office/powerpoint/2018/8/main" r:id="rId3"/>
    </p:ext>
  </p:extLs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BF039A-A97A-4C19-B6E7-9896FE69C1EB}"/>
              </a:ext>
            </a:extLst>
          </p:cNvPr>
          <p:cNvSpPr>
            <a:spLocks noGrp="1"/>
          </p:cNvSpPr>
          <p:nvPr>
            <p:ph type="title"/>
          </p:nvPr>
        </p:nvSpPr>
        <p:spPr>
          <a:xfrm>
            <a:off x="528322" y="241925"/>
            <a:ext cx="11070640" cy="907252"/>
          </a:xfrm>
        </p:spPr>
        <p:txBody>
          <a:bodyPr/>
          <a:lstStyle/>
          <a:p>
            <a:r>
              <a:rPr lang="en-GB" sz="2880" dirty="0"/>
              <a:t>Patients with ctDNA clearance after one cycle of treatment had longer PFS and OS than those without ctDNA clearance</a:t>
            </a:r>
          </a:p>
        </p:txBody>
      </p:sp>
      <p:sp>
        <p:nvSpPr>
          <p:cNvPr id="3" name="Text Placeholder 2">
            <a:extLst>
              <a:ext uri="{FF2B5EF4-FFF2-40B4-BE49-F238E27FC236}">
                <a16:creationId xmlns:a16="http://schemas.microsoft.com/office/drawing/2014/main" id="{F44853D1-2DCF-4FCB-8BB8-F3B4AD4170EA}"/>
              </a:ext>
            </a:extLst>
          </p:cNvPr>
          <p:cNvSpPr>
            <a:spLocks noGrp="1"/>
          </p:cNvSpPr>
          <p:nvPr>
            <p:ph type="body" sz="quarter" idx="11"/>
          </p:nvPr>
        </p:nvSpPr>
        <p:spPr>
          <a:xfrm>
            <a:off x="527049" y="6259600"/>
            <a:ext cx="9240850" cy="360000"/>
          </a:xfrm>
        </p:spPr>
        <p:txBody>
          <a:bodyPr/>
          <a:lstStyle/>
          <a:p>
            <a:r>
              <a:rPr lang="en-GB" sz="960" dirty="0"/>
              <a:t>*Three patients were censored between C1D1 and C2D1, and were therefore not included in this analysis.</a:t>
            </a:r>
            <a:br>
              <a:rPr lang="en-GB" sz="960" dirty="0"/>
            </a:br>
            <a:r>
              <a:rPr lang="en-GB" sz="960" dirty="0"/>
              <a:t>Analysis based on the BEP. Relationships between ctDNA and PFS and OS were evaluated using univariate and multivariate Cox regression. Adjusted HRs are reported for Cox regression including the study stratification factors (geographic region, baseline IPI score, bulky disease status), age &gt;60 years, and cell of origin.</a:t>
            </a:r>
          </a:p>
        </p:txBody>
      </p:sp>
      <p:sp>
        <p:nvSpPr>
          <p:cNvPr id="984" name="Freeform 2972">
            <a:extLst>
              <a:ext uri="{FF2B5EF4-FFF2-40B4-BE49-F238E27FC236}">
                <a16:creationId xmlns:a16="http://schemas.microsoft.com/office/drawing/2014/main" id="{F62A08CB-B1D3-494F-99BA-3DFDB169D43F}"/>
              </a:ext>
            </a:extLst>
          </p:cNvPr>
          <p:cNvSpPr/>
          <p:nvPr/>
        </p:nvSpPr>
        <p:spPr>
          <a:xfrm>
            <a:off x="7368913" y="1452521"/>
            <a:ext cx="3656117" cy="100102"/>
          </a:xfrm>
          <a:custGeom>
            <a:avLst/>
            <a:gdLst>
              <a:gd name="connsiteX0" fmla="*/ 0 w 3046764"/>
              <a:gd name="connsiteY0" fmla="*/ 0 h 83418"/>
              <a:gd name="connsiteX1" fmla="*/ 3046765 w 3046764"/>
              <a:gd name="connsiteY1" fmla="*/ 0 h 83418"/>
              <a:gd name="connsiteX2" fmla="*/ 3046765 w 3046764"/>
              <a:gd name="connsiteY2" fmla="*/ 83419 h 83418"/>
              <a:gd name="connsiteX3" fmla="*/ 0 w 3046764"/>
              <a:gd name="connsiteY3" fmla="*/ 83419 h 83418"/>
            </a:gdLst>
            <a:ahLst/>
            <a:cxnLst>
              <a:cxn ang="0">
                <a:pos x="connsiteX0" y="connsiteY0"/>
              </a:cxn>
              <a:cxn ang="0">
                <a:pos x="connsiteX1" y="connsiteY1"/>
              </a:cxn>
              <a:cxn ang="0">
                <a:pos x="connsiteX2" y="connsiteY2"/>
              </a:cxn>
              <a:cxn ang="0">
                <a:pos x="connsiteX3" y="connsiteY3"/>
              </a:cxn>
            </a:cxnLst>
            <a:rect l="l" t="t" r="r" b="b"/>
            <a:pathLst>
              <a:path w="3046764" h="83418">
                <a:moveTo>
                  <a:pt x="0" y="0"/>
                </a:moveTo>
                <a:lnTo>
                  <a:pt x="3046765" y="0"/>
                </a:lnTo>
                <a:lnTo>
                  <a:pt x="3046765" y="83419"/>
                </a:lnTo>
                <a:lnTo>
                  <a:pt x="0" y="83419"/>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aphicFrame>
        <p:nvGraphicFramePr>
          <p:cNvPr id="1223" name="Table 4">
            <a:extLst>
              <a:ext uri="{FF2B5EF4-FFF2-40B4-BE49-F238E27FC236}">
                <a16:creationId xmlns:a16="http://schemas.microsoft.com/office/drawing/2014/main" id="{B35127B3-9534-4F0E-8120-5BAC222AA553}"/>
              </a:ext>
            </a:extLst>
          </p:cNvPr>
          <p:cNvGraphicFramePr>
            <a:graphicFrameLocks noGrp="1"/>
          </p:cNvGraphicFramePr>
          <p:nvPr/>
        </p:nvGraphicFramePr>
        <p:xfrm>
          <a:off x="410335" y="5098430"/>
          <a:ext cx="5746625" cy="969264"/>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1356449">
                  <a:extLst>
                    <a:ext uri="{9D8B030D-6E8A-4147-A177-3AD203B41FA5}">
                      <a16:colId xmlns:a16="http://schemas.microsoft.com/office/drawing/2014/main" val="3689395612"/>
                    </a:ext>
                  </a:extLst>
                </a:gridCol>
                <a:gridCol w="1097544">
                  <a:extLst>
                    <a:ext uri="{9D8B030D-6E8A-4147-A177-3AD203B41FA5}">
                      <a16:colId xmlns:a16="http://schemas.microsoft.com/office/drawing/2014/main" val="3832781703"/>
                    </a:ext>
                  </a:extLst>
                </a:gridCol>
                <a:gridCol w="1097544">
                  <a:extLst>
                    <a:ext uri="{9D8B030D-6E8A-4147-A177-3AD203B41FA5}">
                      <a16:colId xmlns:a16="http://schemas.microsoft.com/office/drawing/2014/main" val="3247983751"/>
                    </a:ext>
                  </a:extLst>
                </a:gridCol>
                <a:gridCol w="1097544">
                  <a:extLst>
                    <a:ext uri="{9D8B030D-6E8A-4147-A177-3AD203B41FA5}">
                      <a16:colId xmlns:a16="http://schemas.microsoft.com/office/drawing/2014/main" val="2209999241"/>
                    </a:ext>
                  </a:extLst>
                </a:gridCol>
                <a:gridCol w="1097544">
                  <a:extLst>
                    <a:ext uri="{9D8B030D-6E8A-4147-A177-3AD203B41FA5}">
                      <a16:colId xmlns:a16="http://schemas.microsoft.com/office/drawing/2014/main" val="2417477563"/>
                    </a:ext>
                  </a:extLst>
                </a:gridCol>
              </a:tblGrid>
              <a:tr h="128016">
                <a:tc>
                  <a:txBody>
                    <a:body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gridSpan="2">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Arial" panose="020B0604020202020204" pitchFamily="34" charset="0"/>
                          <a:cs typeface="Arial" panose="020B0604020202020204" pitchFamily="34" charset="0"/>
                        </a:rPr>
                        <a:t>24-month PFS, %</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hMerge="1">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900" b="0"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82296" marR="82296" marT="41148" marB="41148"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1087449729"/>
                  </a:ext>
                </a:extLst>
              </a:tr>
              <a:tr h="365760">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not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sym typeface="Arial"/>
                        </a:rPr>
                        <a:t>ctDNA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mj-lt"/>
                          <a:cs typeface="Arial" panose="020B0604020202020204" pitchFamily="34" charset="0"/>
                        </a:rPr>
                        <a:t>HR </a:t>
                      </a:r>
                      <a:br>
                        <a:rPr lang="en-GB" sz="800" b="1" dirty="0">
                          <a:solidFill>
                            <a:schemeClr val="bg1"/>
                          </a:solidFill>
                          <a:latin typeface="+mj-lt"/>
                          <a:cs typeface="Arial" panose="020B0604020202020204" pitchFamily="34" charset="0"/>
                        </a:rPr>
                      </a:br>
                      <a:r>
                        <a:rPr lang="en-GB" sz="800" b="1" dirty="0">
                          <a:solidFill>
                            <a:schemeClr val="bg1"/>
                          </a:solidFill>
                          <a:latin typeface="+mj-lt"/>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algn="ctr" rtl="0" fontAlgn="ctr">
                        <a:spcBef>
                          <a:spcPts val="0"/>
                        </a:spcBef>
                        <a:spcAft>
                          <a:spcPts val="0"/>
                        </a:spcAft>
                      </a:pPr>
                      <a:r>
                        <a:rPr lang="en-GB" sz="800" b="1" i="0" u="none" strike="noStrike" dirty="0">
                          <a:solidFill>
                            <a:srgbClr val="FFFFFF"/>
                          </a:solidFill>
                          <a:effectLst/>
                          <a:latin typeface="Arial" panose="020B0604020202020204" pitchFamily="34" charset="0"/>
                        </a:rPr>
                        <a:t>Adjusted HR </a:t>
                      </a:r>
                      <a:br>
                        <a:rPr lang="en-GB" sz="800" b="1" i="0" u="none" strike="noStrike" dirty="0">
                          <a:solidFill>
                            <a:srgbClr val="FFFFFF"/>
                          </a:solidFill>
                          <a:effectLst/>
                          <a:latin typeface="Arial" panose="020B0604020202020204" pitchFamily="34" charset="0"/>
                        </a:rPr>
                      </a:br>
                      <a:r>
                        <a:rPr lang="en-GB" sz="800" b="1" i="0" u="none" strike="noStrike" dirty="0">
                          <a:solidFill>
                            <a:srgbClr val="FFFFFF"/>
                          </a:solidFill>
                          <a:effectLst/>
                          <a:latin typeface="Arial" panose="020B0604020202020204" pitchFamily="34" charset="0"/>
                        </a:rPr>
                        <a:t>(95% CI)</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3288792322"/>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Pola-R-CHP (n=319)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Clr>
                          <a:schemeClr val="dk1"/>
                        </a:buClr>
                        <a:buSzPts val="1100"/>
                        <a:buFont typeface="Arial"/>
                        <a:buNone/>
                      </a:pPr>
                      <a:r>
                        <a:rPr lang="en-GB" sz="800" b="0" dirty="0">
                          <a:solidFill>
                            <a:schemeClr val="dk1"/>
                          </a:solidFill>
                        </a:rPr>
                        <a:t>72 (66</a:t>
                      </a:r>
                      <a:r>
                        <a:rPr lang="en-GB" sz="800" b="0" i="0" u="none" strike="noStrike" cap="none" dirty="0">
                          <a:solidFill>
                            <a:schemeClr val="tx1"/>
                          </a:solidFill>
                          <a:latin typeface="+mn-lt"/>
                          <a:ea typeface="+mn-ea"/>
                          <a:cs typeface="+mn-cs"/>
                          <a:sym typeface="Arial"/>
                        </a:rPr>
                        <a:t>–</a:t>
                      </a:r>
                      <a:r>
                        <a:rPr lang="en-GB" sz="800" b="0" dirty="0">
                          <a:solidFill>
                            <a:schemeClr val="dk1"/>
                          </a:solidFill>
                        </a:rPr>
                        <a:t>78)</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90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96)</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t>3.08</a:t>
                      </a:r>
                      <a:r>
                        <a:rPr lang="en-GB" sz="800" dirty="0"/>
                        <a:t> (1.63</a:t>
                      </a:r>
                      <a:r>
                        <a:rPr lang="en-GB" sz="800" b="0" i="0" u="none" strike="noStrike" cap="none" dirty="0">
                          <a:solidFill>
                            <a:schemeClr val="tx1"/>
                          </a:solidFill>
                          <a:latin typeface="+mn-lt"/>
                          <a:ea typeface="+mn-ea"/>
                          <a:cs typeface="+mn-cs"/>
                          <a:sym typeface="Arial"/>
                        </a:rPr>
                        <a:t>–</a:t>
                      </a:r>
                      <a:r>
                        <a:rPr lang="en-GB" sz="800" dirty="0"/>
                        <a:t>5.80)</a:t>
                      </a:r>
                      <a:endParaRPr sz="80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2.93</a:t>
                      </a:r>
                      <a:r>
                        <a:rPr lang="en-GB" sz="800" b="0" i="0" u="none" strike="noStrike" dirty="0">
                          <a:solidFill>
                            <a:srgbClr val="000000"/>
                          </a:solidFill>
                          <a:effectLst/>
                          <a:latin typeface="Arial" panose="020B0604020202020204" pitchFamily="34" charset="0"/>
                        </a:rPr>
                        <a:t> (1.53</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5.61)</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R-CHOP </a:t>
                      </a:r>
                      <a:r>
                        <a:rPr kumimoji="0" lang="en-GB" sz="800" b="1" i="0" u="none" strike="noStrike" kern="1200" cap="none" spc="0" normalizeH="0" baseline="0" noProof="0" dirty="0">
                          <a:ln>
                            <a:noFill/>
                          </a:ln>
                          <a:solidFill>
                            <a:schemeClr val="tx1"/>
                          </a:solidFill>
                          <a:effectLst/>
                          <a:uLnTx/>
                          <a:uFillTx/>
                          <a:latin typeface="+mj-lt"/>
                          <a:ea typeface="Calibri" panose="020F0502020204030204" pitchFamily="34" charset="0"/>
                          <a:cs typeface="Arial" panose="020B0604020202020204" pitchFamily="34" charset="0"/>
                        </a:rPr>
                        <a:t>(n=299)*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t>69 (63</a:t>
                      </a:r>
                      <a:r>
                        <a:rPr lang="en-GB" sz="800" b="0" i="0" u="none" strike="noStrike" cap="none" dirty="0">
                          <a:solidFill>
                            <a:schemeClr val="tx1"/>
                          </a:solidFill>
                          <a:latin typeface="+mn-lt"/>
                          <a:ea typeface="+mn-ea"/>
                          <a:cs typeface="+mn-cs"/>
                          <a:sym typeface="Arial"/>
                        </a:rPr>
                        <a:t>–</a:t>
                      </a:r>
                      <a:r>
                        <a:rPr lang="en-GB" sz="800" b="0" dirty="0"/>
                        <a:t>76)</a:t>
                      </a:r>
                      <a:endParaRPr sz="800" b="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90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97)</a:t>
                      </a:r>
                      <a:endParaRPr lang="en-GB" sz="800" b="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1.95</a:t>
                      </a:r>
                      <a:r>
                        <a:rPr lang="en-GB" sz="800" dirty="0">
                          <a:solidFill>
                            <a:schemeClr val="dk1"/>
                          </a:solidFill>
                        </a:rPr>
                        <a:t> (1.14</a:t>
                      </a:r>
                      <a:r>
                        <a:rPr lang="en-GB" sz="800" b="0" i="0" u="none" strike="noStrike" cap="none" dirty="0">
                          <a:solidFill>
                            <a:schemeClr val="tx1"/>
                          </a:solidFill>
                          <a:latin typeface="+mn-lt"/>
                          <a:ea typeface="+mn-ea"/>
                          <a:cs typeface="+mn-cs"/>
                          <a:sym typeface="Arial"/>
                        </a:rPr>
                        <a:t>–</a:t>
                      </a:r>
                      <a:r>
                        <a:rPr lang="en-GB" sz="800" dirty="0">
                          <a:solidFill>
                            <a:schemeClr val="dk1"/>
                          </a:solidFill>
                        </a:rPr>
                        <a:t>3.36)</a:t>
                      </a:r>
                      <a:endParaRPr sz="80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2.00 </a:t>
                      </a:r>
                      <a:r>
                        <a:rPr lang="en-GB" sz="800" b="0" i="0" u="none" strike="noStrike" dirty="0">
                          <a:solidFill>
                            <a:srgbClr val="000000"/>
                          </a:solidFill>
                          <a:effectLst/>
                          <a:latin typeface="Arial" panose="020B0604020202020204" pitchFamily="34" charset="0"/>
                        </a:rPr>
                        <a:t>(1.15</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3.47)</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graphicFrame>
        <p:nvGraphicFramePr>
          <p:cNvPr id="1224" name="Table 4">
            <a:extLst>
              <a:ext uri="{FF2B5EF4-FFF2-40B4-BE49-F238E27FC236}">
                <a16:creationId xmlns:a16="http://schemas.microsoft.com/office/drawing/2014/main" id="{E1DC6D7D-0860-4E19-9164-16327F38A19D}"/>
              </a:ext>
            </a:extLst>
          </p:cNvPr>
          <p:cNvGraphicFramePr>
            <a:graphicFrameLocks noGrp="1"/>
          </p:cNvGraphicFramePr>
          <p:nvPr/>
        </p:nvGraphicFramePr>
        <p:xfrm>
          <a:off x="6217481" y="5098430"/>
          <a:ext cx="5749385" cy="969264"/>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1352797">
                  <a:extLst>
                    <a:ext uri="{9D8B030D-6E8A-4147-A177-3AD203B41FA5}">
                      <a16:colId xmlns:a16="http://schemas.microsoft.com/office/drawing/2014/main" val="3689395612"/>
                    </a:ext>
                  </a:extLst>
                </a:gridCol>
                <a:gridCol w="1099147">
                  <a:extLst>
                    <a:ext uri="{9D8B030D-6E8A-4147-A177-3AD203B41FA5}">
                      <a16:colId xmlns:a16="http://schemas.microsoft.com/office/drawing/2014/main" val="3832781703"/>
                    </a:ext>
                  </a:extLst>
                </a:gridCol>
                <a:gridCol w="1099147">
                  <a:extLst>
                    <a:ext uri="{9D8B030D-6E8A-4147-A177-3AD203B41FA5}">
                      <a16:colId xmlns:a16="http://schemas.microsoft.com/office/drawing/2014/main" val="3247983751"/>
                    </a:ext>
                  </a:extLst>
                </a:gridCol>
                <a:gridCol w="1099147">
                  <a:extLst>
                    <a:ext uri="{9D8B030D-6E8A-4147-A177-3AD203B41FA5}">
                      <a16:colId xmlns:a16="http://schemas.microsoft.com/office/drawing/2014/main" val="2209999241"/>
                    </a:ext>
                  </a:extLst>
                </a:gridCol>
                <a:gridCol w="1099147">
                  <a:extLst>
                    <a:ext uri="{9D8B030D-6E8A-4147-A177-3AD203B41FA5}">
                      <a16:colId xmlns:a16="http://schemas.microsoft.com/office/drawing/2014/main" val="3244554676"/>
                    </a:ext>
                  </a:extLst>
                </a:gridCol>
              </a:tblGrid>
              <a:tr h="128016">
                <a:tc>
                  <a:txBody>
                    <a:body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gridSpan="2">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Arial" panose="020B0604020202020204" pitchFamily="34" charset="0"/>
                          <a:cs typeface="Arial" panose="020B0604020202020204" pitchFamily="34" charset="0"/>
                        </a:rPr>
                        <a:t>24-month OS, %</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hMerge="1">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900" b="0"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82296" marR="82296" marT="41148" marB="41148"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1087449729"/>
                  </a:ext>
                </a:extLst>
              </a:tr>
              <a:tr h="365760">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not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mj-lt"/>
                          <a:cs typeface="Arial" panose="020B0604020202020204" pitchFamily="34" charset="0"/>
                        </a:rPr>
                        <a:t>HR </a:t>
                      </a:r>
                      <a:br>
                        <a:rPr lang="en-GB" sz="800" b="1" dirty="0">
                          <a:solidFill>
                            <a:schemeClr val="bg1"/>
                          </a:solidFill>
                          <a:latin typeface="+mj-lt"/>
                          <a:cs typeface="Arial" panose="020B0604020202020204" pitchFamily="34" charset="0"/>
                        </a:rPr>
                      </a:br>
                      <a:r>
                        <a:rPr lang="en-GB" sz="800" b="1" dirty="0">
                          <a:solidFill>
                            <a:schemeClr val="bg1"/>
                          </a:solidFill>
                          <a:latin typeface="+mj-lt"/>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algn="ctr" rtl="0" fontAlgn="ctr">
                        <a:spcBef>
                          <a:spcPts val="0"/>
                        </a:spcBef>
                        <a:spcAft>
                          <a:spcPts val="0"/>
                        </a:spcAft>
                      </a:pPr>
                      <a:r>
                        <a:rPr lang="en-GB" sz="800" b="1" i="0" u="none" strike="noStrike" dirty="0">
                          <a:solidFill>
                            <a:srgbClr val="FFFFFF"/>
                          </a:solidFill>
                          <a:effectLst/>
                          <a:latin typeface="Arial" panose="020B0604020202020204" pitchFamily="34" charset="0"/>
                        </a:rPr>
                        <a:t>Adjusted HR </a:t>
                      </a:r>
                      <a:br>
                        <a:rPr lang="en-GB" sz="800" b="1" i="0" u="none" strike="noStrike" dirty="0">
                          <a:solidFill>
                            <a:srgbClr val="FFFFFF"/>
                          </a:solidFill>
                          <a:effectLst/>
                          <a:latin typeface="Arial" panose="020B0604020202020204" pitchFamily="34" charset="0"/>
                        </a:rPr>
                      </a:br>
                      <a:r>
                        <a:rPr lang="en-GB" sz="800" b="1" i="0" u="none" strike="noStrike" dirty="0">
                          <a:solidFill>
                            <a:srgbClr val="FFFFFF"/>
                          </a:solidFill>
                          <a:effectLst/>
                          <a:latin typeface="Arial" panose="020B0604020202020204" pitchFamily="34" charset="0"/>
                        </a:rPr>
                        <a:t>(95% CI)</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3288792322"/>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Pola-R-CHP (n=319)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solidFill>
                            <a:schemeClr val="dk1"/>
                          </a:solidFill>
                        </a:rPr>
                        <a:t>87 (83</a:t>
                      </a:r>
                      <a:r>
                        <a:rPr lang="en-GB" sz="800" b="0" i="0" u="none" strike="noStrike" cap="none" dirty="0">
                          <a:solidFill>
                            <a:schemeClr val="tx1"/>
                          </a:solidFill>
                          <a:latin typeface="+mn-lt"/>
                          <a:ea typeface="+mn-ea"/>
                          <a:cs typeface="+mn-cs"/>
                          <a:sym typeface="Arial"/>
                        </a:rPr>
                        <a:t>–</a:t>
                      </a:r>
                      <a:r>
                        <a:rPr lang="en-GB" sz="800" b="0" dirty="0">
                          <a:solidFill>
                            <a:schemeClr val="dk1"/>
                          </a:solidFill>
                        </a:rPr>
                        <a:t>92)</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95 (90</a:t>
                      </a:r>
                      <a:r>
                        <a:rPr lang="en-GB" sz="800" b="0" i="0" u="none" strike="noStrike" cap="none" dirty="0">
                          <a:solidFill>
                            <a:schemeClr val="tx1"/>
                          </a:solidFill>
                          <a:latin typeface="+mn-lt"/>
                          <a:ea typeface="+mn-ea"/>
                          <a:cs typeface="+mn-cs"/>
                          <a:sym typeface="Arial"/>
                        </a:rPr>
                        <a:t>–</a:t>
                      </a:r>
                      <a:r>
                        <a:rPr lang="en-GB" sz="800" b="0" dirty="0">
                          <a:solidFill>
                            <a:schemeClr val="dk1"/>
                          </a:solidFill>
                        </a:rPr>
                        <a:t>99)</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2.75</a:t>
                      </a:r>
                      <a:r>
                        <a:rPr lang="en-GB" sz="800" b="0" dirty="0">
                          <a:solidFill>
                            <a:schemeClr val="dk1"/>
                          </a:solidFill>
                        </a:rPr>
                        <a:t> (1.16</a:t>
                      </a:r>
                      <a:r>
                        <a:rPr lang="en-GB" sz="800" b="0" i="0" u="none" strike="noStrike" cap="none" dirty="0">
                          <a:solidFill>
                            <a:schemeClr val="tx1"/>
                          </a:solidFill>
                          <a:latin typeface="+mn-lt"/>
                          <a:ea typeface="+mn-ea"/>
                          <a:cs typeface="+mn-cs"/>
                          <a:sym typeface="Arial"/>
                        </a:rPr>
                        <a:t>–</a:t>
                      </a:r>
                      <a:r>
                        <a:rPr lang="en-GB" sz="800" b="0" dirty="0">
                          <a:solidFill>
                            <a:schemeClr val="dk1"/>
                          </a:solidFill>
                        </a:rPr>
                        <a:t>6.49)</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2.27</a:t>
                      </a:r>
                      <a:r>
                        <a:rPr lang="en-GB" sz="800" b="0" i="0" u="none" strike="noStrike" dirty="0">
                          <a:solidFill>
                            <a:srgbClr val="000000"/>
                          </a:solidFill>
                          <a:effectLst/>
                          <a:latin typeface="Arial" panose="020B0604020202020204" pitchFamily="34" charset="0"/>
                        </a:rPr>
                        <a:t> (0.95</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5.45)</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R-CHOP </a:t>
                      </a:r>
                      <a:r>
                        <a:rPr kumimoji="0" lang="en-GB" sz="800" b="1" i="0" u="none" strike="noStrike" kern="1200" cap="none" spc="0" normalizeH="0" baseline="0" noProof="0" dirty="0">
                          <a:ln>
                            <a:noFill/>
                          </a:ln>
                          <a:solidFill>
                            <a:schemeClr val="tx1"/>
                          </a:solidFill>
                          <a:effectLst/>
                          <a:uLnTx/>
                          <a:uFillTx/>
                          <a:latin typeface="+mj-lt"/>
                          <a:ea typeface="Calibri" panose="020F0502020204030204" pitchFamily="34" charset="0"/>
                          <a:cs typeface="Arial" panose="020B0604020202020204" pitchFamily="34" charset="0"/>
                        </a:rPr>
                        <a:t>(n=299)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solidFill>
                            <a:schemeClr val="dk1"/>
                          </a:solidFill>
                        </a:rPr>
                        <a:t>88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92)</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96 (92</a:t>
                      </a:r>
                      <a:r>
                        <a:rPr lang="en-GB" sz="800" b="0" i="0" u="none" strike="noStrike" cap="none" dirty="0">
                          <a:solidFill>
                            <a:schemeClr val="tx1"/>
                          </a:solidFill>
                          <a:latin typeface="+mn-lt"/>
                          <a:ea typeface="+mn-ea"/>
                          <a:cs typeface="+mn-cs"/>
                          <a:sym typeface="Arial"/>
                        </a:rPr>
                        <a:t>–</a:t>
                      </a:r>
                      <a:r>
                        <a:rPr lang="en-GB" sz="800" b="0" dirty="0">
                          <a:solidFill>
                            <a:schemeClr val="dk1"/>
                          </a:solidFill>
                        </a:rPr>
                        <a:t>100)</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2.81</a:t>
                      </a:r>
                      <a:r>
                        <a:rPr lang="en-GB" sz="800" b="0" dirty="0">
                          <a:solidFill>
                            <a:schemeClr val="dk1"/>
                          </a:solidFill>
                        </a:rPr>
                        <a:t> (1.10</a:t>
                      </a:r>
                      <a:r>
                        <a:rPr lang="en-GB" sz="800" b="0" i="0" u="none" strike="noStrike" cap="none" dirty="0">
                          <a:solidFill>
                            <a:schemeClr val="tx1"/>
                          </a:solidFill>
                          <a:latin typeface="+mn-lt"/>
                          <a:ea typeface="+mn-ea"/>
                          <a:cs typeface="+mn-cs"/>
                          <a:sym typeface="Arial"/>
                        </a:rPr>
                        <a:t>–</a:t>
                      </a:r>
                      <a:r>
                        <a:rPr lang="en-GB" sz="800" b="0" dirty="0">
                          <a:solidFill>
                            <a:schemeClr val="dk1"/>
                          </a:solidFill>
                        </a:rPr>
                        <a:t>7.17)</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2.88</a:t>
                      </a:r>
                      <a:r>
                        <a:rPr lang="en-GB" sz="800" b="0" i="0" u="none" strike="noStrike" dirty="0">
                          <a:solidFill>
                            <a:srgbClr val="000000"/>
                          </a:solidFill>
                          <a:effectLst/>
                          <a:latin typeface="Arial" panose="020B0604020202020204" pitchFamily="34" charset="0"/>
                        </a:rPr>
                        <a:t> (1.12</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7.45)</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sp>
        <p:nvSpPr>
          <p:cNvPr id="1225" name="Google Shape;1898;p14">
            <a:extLst>
              <a:ext uri="{FF2B5EF4-FFF2-40B4-BE49-F238E27FC236}">
                <a16:creationId xmlns:a16="http://schemas.microsoft.com/office/drawing/2014/main" id="{B617567B-28EE-4A69-B4CB-25F7180E09AA}"/>
              </a:ext>
            </a:extLst>
          </p:cNvPr>
          <p:cNvSpPr txBox="1"/>
          <p:nvPr/>
        </p:nvSpPr>
        <p:spPr>
          <a:xfrm>
            <a:off x="6881160" y="1413182"/>
            <a:ext cx="4717800" cy="443162"/>
          </a:xfrm>
          <a:prstGeom prst="rect">
            <a:avLst/>
          </a:prstGeom>
          <a:noFill/>
          <a:ln w="9525" cap="flat" cmpd="sng">
            <a:noFill/>
            <a:prstDash val="solid"/>
            <a:round/>
            <a:headEnd type="none" w="sm" len="sm"/>
            <a:tailEnd type="none" w="sm" len="sm"/>
          </a:ln>
        </p:spPr>
        <p:txBody>
          <a:bodyPr spcFirstLastPara="1" wrap="square" lIns="109710" tIns="109710" rIns="109710" bIns="109710" anchor="t" anchorCtr="0">
            <a:spAutoFit/>
          </a:bodyPr>
          <a:lstStyle/>
          <a:p>
            <a:pPr algn="ctr" defTabSz="1097236" fontAlgn="auto">
              <a:spcBef>
                <a:spcPts val="0"/>
              </a:spcBef>
              <a:spcAft>
                <a:spcPts val="0"/>
              </a:spcAft>
              <a:buClr>
                <a:srgbClr val="000000"/>
              </a:buClr>
              <a:buSzPts val="1400"/>
            </a:pPr>
            <a:r>
              <a:rPr lang="en-GB" sz="1440" b="1" kern="0" dirty="0">
                <a:solidFill>
                  <a:srgbClr val="000000"/>
                </a:solidFill>
                <a:latin typeface="Arial"/>
                <a:cs typeface="Arial"/>
                <a:sym typeface="Arial"/>
              </a:rPr>
              <a:t>OS from C2D1</a:t>
            </a:r>
            <a:endParaRPr sz="1440" b="1" kern="0" dirty="0">
              <a:solidFill>
                <a:srgbClr val="000000"/>
              </a:solidFill>
              <a:latin typeface="Arial"/>
              <a:ea typeface="Arial"/>
              <a:cs typeface="Arial"/>
              <a:sym typeface="Arial"/>
            </a:endParaRPr>
          </a:p>
        </p:txBody>
      </p:sp>
      <p:sp>
        <p:nvSpPr>
          <p:cNvPr id="1226" name="Freeform 2972">
            <a:extLst>
              <a:ext uri="{FF2B5EF4-FFF2-40B4-BE49-F238E27FC236}">
                <a16:creationId xmlns:a16="http://schemas.microsoft.com/office/drawing/2014/main" id="{E50A51B1-7183-4022-8FD5-55E42F339294}"/>
              </a:ext>
            </a:extLst>
          </p:cNvPr>
          <p:cNvSpPr/>
          <p:nvPr/>
        </p:nvSpPr>
        <p:spPr>
          <a:xfrm>
            <a:off x="7368913" y="1452521"/>
            <a:ext cx="3656117" cy="100102"/>
          </a:xfrm>
          <a:custGeom>
            <a:avLst/>
            <a:gdLst>
              <a:gd name="connsiteX0" fmla="*/ 0 w 3046764"/>
              <a:gd name="connsiteY0" fmla="*/ 0 h 83418"/>
              <a:gd name="connsiteX1" fmla="*/ 3046765 w 3046764"/>
              <a:gd name="connsiteY1" fmla="*/ 0 h 83418"/>
              <a:gd name="connsiteX2" fmla="*/ 3046765 w 3046764"/>
              <a:gd name="connsiteY2" fmla="*/ 83419 h 83418"/>
              <a:gd name="connsiteX3" fmla="*/ 0 w 3046764"/>
              <a:gd name="connsiteY3" fmla="*/ 83419 h 83418"/>
            </a:gdLst>
            <a:ahLst/>
            <a:cxnLst>
              <a:cxn ang="0">
                <a:pos x="connsiteX0" y="connsiteY0"/>
              </a:cxn>
              <a:cxn ang="0">
                <a:pos x="connsiteX1" y="connsiteY1"/>
              </a:cxn>
              <a:cxn ang="0">
                <a:pos x="connsiteX2" y="connsiteY2"/>
              </a:cxn>
              <a:cxn ang="0">
                <a:pos x="connsiteX3" y="connsiteY3"/>
              </a:cxn>
            </a:cxnLst>
            <a:rect l="l" t="t" r="r" b="b"/>
            <a:pathLst>
              <a:path w="3046764" h="83418">
                <a:moveTo>
                  <a:pt x="0" y="0"/>
                </a:moveTo>
                <a:lnTo>
                  <a:pt x="3046765" y="0"/>
                </a:lnTo>
                <a:lnTo>
                  <a:pt x="3046765" y="83419"/>
                </a:lnTo>
                <a:lnTo>
                  <a:pt x="0" y="83419"/>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aphicFrame>
        <p:nvGraphicFramePr>
          <p:cNvPr id="1539" name="Google Shape;905;p7">
            <a:extLst>
              <a:ext uri="{FF2B5EF4-FFF2-40B4-BE49-F238E27FC236}">
                <a16:creationId xmlns:a16="http://schemas.microsoft.com/office/drawing/2014/main" id="{1CDD7C4F-2DE3-4459-95A1-B72E075724A7}"/>
              </a:ext>
            </a:extLst>
          </p:cNvPr>
          <p:cNvGraphicFramePr/>
          <p:nvPr/>
        </p:nvGraphicFramePr>
        <p:xfrm>
          <a:off x="5946335" y="4360897"/>
          <a:ext cx="5954103" cy="637999"/>
        </p:xfrm>
        <a:graphic>
          <a:graphicData uri="http://schemas.openxmlformats.org/drawingml/2006/table">
            <a:tbl>
              <a:tblPr firstRow="1" bandRow="1">
                <a:noFill/>
              </a:tblPr>
              <a:tblGrid>
                <a:gridCol w="648000">
                  <a:extLst>
                    <a:ext uri="{9D8B030D-6E8A-4147-A177-3AD203B41FA5}">
                      <a16:colId xmlns:a16="http://schemas.microsoft.com/office/drawing/2014/main" val="942838273"/>
                    </a:ext>
                  </a:extLst>
                </a:gridCol>
                <a:gridCol w="589567">
                  <a:extLst>
                    <a:ext uri="{9D8B030D-6E8A-4147-A177-3AD203B41FA5}">
                      <a16:colId xmlns:a16="http://schemas.microsoft.com/office/drawing/2014/main" val="20000"/>
                    </a:ext>
                  </a:extLst>
                </a:gridCol>
                <a:gridCol w="589567">
                  <a:extLst>
                    <a:ext uri="{9D8B030D-6E8A-4147-A177-3AD203B41FA5}">
                      <a16:colId xmlns:a16="http://schemas.microsoft.com/office/drawing/2014/main" val="20001"/>
                    </a:ext>
                  </a:extLst>
                </a:gridCol>
                <a:gridCol w="589567">
                  <a:extLst>
                    <a:ext uri="{9D8B030D-6E8A-4147-A177-3AD203B41FA5}">
                      <a16:colId xmlns:a16="http://schemas.microsoft.com/office/drawing/2014/main" val="20002"/>
                    </a:ext>
                  </a:extLst>
                </a:gridCol>
                <a:gridCol w="589567">
                  <a:extLst>
                    <a:ext uri="{9D8B030D-6E8A-4147-A177-3AD203B41FA5}">
                      <a16:colId xmlns:a16="http://schemas.microsoft.com/office/drawing/2014/main" val="20003"/>
                    </a:ext>
                  </a:extLst>
                </a:gridCol>
                <a:gridCol w="589567">
                  <a:extLst>
                    <a:ext uri="{9D8B030D-6E8A-4147-A177-3AD203B41FA5}">
                      <a16:colId xmlns:a16="http://schemas.microsoft.com/office/drawing/2014/main" val="20004"/>
                    </a:ext>
                  </a:extLst>
                </a:gridCol>
                <a:gridCol w="589567">
                  <a:extLst>
                    <a:ext uri="{9D8B030D-6E8A-4147-A177-3AD203B41FA5}">
                      <a16:colId xmlns:a16="http://schemas.microsoft.com/office/drawing/2014/main" val="20005"/>
                    </a:ext>
                  </a:extLst>
                </a:gridCol>
                <a:gridCol w="589567">
                  <a:extLst>
                    <a:ext uri="{9D8B030D-6E8A-4147-A177-3AD203B41FA5}">
                      <a16:colId xmlns:a16="http://schemas.microsoft.com/office/drawing/2014/main" val="20006"/>
                    </a:ext>
                  </a:extLst>
                </a:gridCol>
                <a:gridCol w="589567">
                  <a:extLst>
                    <a:ext uri="{9D8B030D-6E8A-4147-A177-3AD203B41FA5}">
                      <a16:colId xmlns:a16="http://schemas.microsoft.com/office/drawing/2014/main" val="20007"/>
                    </a:ext>
                  </a:extLst>
                </a:gridCol>
                <a:gridCol w="589567">
                  <a:extLst>
                    <a:ext uri="{9D8B030D-6E8A-4147-A177-3AD203B41FA5}">
                      <a16:colId xmlns:a16="http://schemas.microsoft.com/office/drawing/2014/main" val="20008"/>
                    </a:ext>
                  </a:extLst>
                </a:gridCol>
              </a:tblGrid>
              <a:tr h="209167">
                <a:tc gridSpan="10">
                  <a:txBody>
                    <a:bodyPr/>
                    <a:lstStyle/>
                    <a:p>
                      <a:pPr algn="l"/>
                      <a:r>
                        <a:rPr lang="en-US" sz="800" b="1" spc="0" baseline="0" dirty="0">
                          <a:ln/>
                          <a:solidFill>
                            <a:schemeClr val="bg1"/>
                          </a:solidFill>
                          <a:latin typeface="Arial"/>
                          <a:cs typeface="Arial"/>
                          <a:sym typeface="Arial"/>
                          <a:rtl val="0"/>
                        </a:rPr>
                        <a:t>No. of patients at risk</a:t>
                      </a:r>
                    </a:p>
                  </a:txBody>
                  <a:tcPr marL="43200" marR="81150" marT="40576" marB="40576" anchor="ctr">
                    <a:lnL w="12700" cap="flat" cmpd="sng">
                      <a:solidFill>
                        <a:srgbClr val="FFFFFF"/>
                      </a:solidFill>
                      <a:prstDash val="solid"/>
                      <a:round/>
                      <a:headEnd type="none" w="sm" len="sm"/>
                      <a:tailEnd type="none" w="sm" len="sm"/>
                    </a:lnL>
                    <a:lnR w="12700" cap="flat" cmpd="sng" algn="ctr">
                      <a:noFill/>
                      <a:prstDash val="solid"/>
                      <a:round/>
                      <a:headEnd type="none" w="med" len="med"/>
                      <a:tailEnd type="none" w="med" len="med"/>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algn="l"/>
                      <a:r>
                        <a:rPr lang="en-US" sz="600" b="1" spc="0" baseline="0" dirty="0">
                          <a:ln/>
                          <a:solidFill>
                            <a:schemeClr val="bg1"/>
                          </a:solidFill>
                          <a:latin typeface="Arial"/>
                          <a:cs typeface="Arial"/>
                          <a:sym typeface="Arial"/>
                          <a:rtl val="0"/>
                        </a:rPr>
                        <a:t>Number of patients at risk</a:t>
                      </a:r>
                    </a:p>
                  </a:txBody>
                  <a:tcPr marL="36000" marR="67625" marT="33813" marB="33813"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14416">
                <a:tc>
                  <a:txBody>
                    <a:bodyPr/>
                    <a:lstStyle/>
                    <a:p>
                      <a:pPr marL="0" marR="0" lvl="0" indent="0" algn="ctr" rtl="0">
                        <a:spcBef>
                          <a:spcPts val="0"/>
                        </a:spcBef>
                        <a:spcAft>
                          <a:spcPts val="0"/>
                        </a:spcAft>
                        <a:buNone/>
                      </a:pPr>
                      <a:r>
                        <a:rPr lang="en-GB" sz="800" b="1" dirty="0">
                          <a:solidFill>
                            <a:srgbClr val="0B41CD"/>
                          </a:solidFill>
                        </a:rPr>
                        <a:t>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175</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165</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159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136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50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extLst>
                  <a:ext uri="{0D108BD9-81ED-4DB2-BD59-A6C34878D82A}">
                    <a16:rowId xmlns:a16="http://schemas.microsoft.com/office/drawing/2014/main" val="10001"/>
                  </a:ext>
                </a:extLst>
              </a:tr>
              <a:tr h="214416">
                <a:tc>
                  <a:txBody>
                    <a:bodyPr/>
                    <a:lstStyle/>
                    <a:p>
                      <a:pPr marL="0" marR="0" lvl="0" indent="0" algn="ctr" rtl="0">
                        <a:spcBef>
                          <a:spcPts val="0"/>
                        </a:spcBef>
                        <a:spcAft>
                          <a:spcPts val="0"/>
                        </a:spcAft>
                        <a:buNone/>
                      </a:pPr>
                      <a:r>
                        <a:rPr lang="en-GB" sz="800" b="1" dirty="0">
                          <a:solidFill>
                            <a:srgbClr val="FF1F26"/>
                          </a:solidFill>
                        </a:rPr>
                        <a:t>Not 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443</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403</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386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378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368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308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127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14</a:t>
                      </a:r>
                      <a:endParaRPr sz="800" b="1" dirty="0">
                        <a:solidFill>
                          <a:srgbClr val="FF1F26"/>
                        </a:solidFill>
                      </a:endParaRP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extLst>
                  <a:ext uri="{0D108BD9-81ED-4DB2-BD59-A6C34878D82A}">
                    <a16:rowId xmlns:a16="http://schemas.microsoft.com/office/drawing/2014/main" val="10002"/>
                  </a:ext>
                </a:extLst>
              </a:tr>
            </a:tbl>
          </a:graphicData>
        </a:graphic>
      </p:graphicFrame>
      <p:sp>
        <p:nvSpPr>
          <p:cNvPr id="1540" name="Freeform 14">
            <a:extLst>
              <a:ext uri="{FF2B5EF4-FFF2-40B4-BE49-F238E27FC236}">
                <a16:creationId xmlns:a16="http://schemas.microsoft.com/office/drawing/2014/main" id="{C94E9361-DD01-4C64-A14D-24CCFBEE3E8C}"/>
              </a:ext>
            </a:extLst>
          </p:cNvPr>
          <p:cNvSpPr/>
          <p:nvPr/>
        </p:nvSpPr>
        <p:spPr>
          <a:xfrm>
            <a:off x="6904584" y="1823481"/>
            <a:ext cx="4967767" cy="218399"/>
          </a:xfrm>
          <a:custGeom>
            <a:avLst/>
            <a:gdLst>
              <a:gd name="connsiteX0" fmla="*/ 0 w 2941073"/>
              <a:gd name="connsiteY0" fmla="*/ 9655 h 123739"/>
              <a:gd name="connsiteX1" fmla="*/ 214885 w 2941073"/>
              <a:gd name="connsiteY1" fmla="*/ 9655 h 123739"/>
              <a:gd name="connsiteX2" fmla="*/ 214885 w 2941073"/>
              <a:gd name="connsiteY2" fmla="*/ 19056 h 123739"/>
              <a:gd name="connsiteX3" fmla="*/ 257355 w 2941073"/>
              <a:gd name="connsiteY3" fmla="*/ 19056 h 123739"/>
              <a:gd name="connsiteX4" fmla="*/ 257355 w 2941073"/>
              <a:gd name="connsiteY4" fmla="*/ 25154 h 123739"/>
              <a:gd name="connsiteX5" fmla="*/ 257355 w 2941073"/>
              <a:gd name="connsiteY5" fmla="*/ 33031 h 123739"/>
              <a:gd name="connsiteX6" fmla="*/ 297670 w 2941073"/>
              <a:gd name="connsiteY6" fmla="*/ 33031 h 123739"/>
              <a:gd name="connsiteX7" fmla="*/ 297670 w 2941073"/>
              <a:gd name="connsiteY7" fmla="*/ 36842 h 123739"/>
              <a:gd name="connsiteX8" fmla="*/ 343309 w 2941073"/>
              <a:gd name="connsiteY8" fmla="*/ 36842 h 123739"/>
              <a:gd name="connsiteX9" fmla="*/ 343309 w 2941073"/>
              <a:gd name="connsiteY9" fmla="*/ 43322 h 123739"/>
              <a:gd name="connsiteX10" fmla="*/ 400739 w 2941073"/>
              <a:gd name="connsiteY10" fmla="*/ 43322 h 123739"/>
              <a:gd name="connsiteX11" fmla="*/ 400739 w 2941073"/>
              <a:gd name="connsiteY11" fmla="*/ 49801 h 123739"/>
              <a:gd name="connsiteX12" fmla="*/ 442194 w 2941073"/>
              <a:gd name="connsiteY12" fmla="*/ 49801 h 123739"/>
              <a:gd name="connsiteX13" fmla="*/ 442194 w 2941073"/>
              <a:gd name="connsiteY13" fmla="*/ 56534 h 123739"/>
              <a:gd name="connsiteX14" fmla="*/ 452083 w 2941073"/>
              <a:gd name="connsiteY14" fmla="*/ 56534 h 123739"/>
              <a:gd name="connsiteX15" fmla="*/ 455759 w 2941073"/>
              <a:gd name="connsiteY15" fmla="*/ 56534 h 123739"/>
              <a:gd name="connsiteX16" fmla="*/ 455759 w 2941073"/>
              <a:gd name="connsiteY16" fmla="*/ 59456 h 123739"/>
              <a:gd name="connsiteX17" fmla="*/ 474142 w 2941073"/>
              <a:gd name="connsiteY17" fmla="*/ 59456 h 123739"/>
              <a:gd name="connsiteX18" fmla="*/ 474142 w 2941073"/>
              <a:gd name="connsiteY18" fmla="*/ 61362 h 123739"/>
              <a:gd name="connsiteX19" fmla="*/ 694732 w 2941073"/>
              <a:gd name="connsiteY19" fmla="*/ 61362 h 123739"/>
              <a:gd name="connsiteX20" fmla="*/ 694732 w 2941073"/>
              <a:gd name="connsiteY20" fmla="*/ 71271 h 123739"/>
              <a:gd name="connsiteX21" fmla="*/ 694732 w 2941073"/>
              <a:gd name="connsiteY21" fmla="*/ 75591 h 123739"/>
              <a:gd name="connsiteX22" fmla="*/ 697521 w 2941073"/>
              <a:gd name="connsiteY22" fmla="*/ 75591 h 123739"/>
              <a:gd name="connsiteX23" fmla="*/ 697521 w 2941073"/>
              <a:gd name="connsiteY23" fmla="*/ 86135 h 123739"/>
              <a:gd name="connsiteX24" fmla="*/ 855357 w 2941073"/>
              <a:gd name="connsiteY24" fmla="*/ 86135 h 123739"/>
              <a:gd name="connsiteX25" fmla="*/ 855357 w 2941073"/>
              <a:gd name="connsiteY25" fmla="*/ 94774 h 123739"/>
              <a:gd name="connsiteX26" fmla="*/ 1742154 w 2941073"/>
              <a:gd name="connsiteY26" fmla="*/ 94774 h 123739"/>
              <a:gd name="connsiteX27" fmla="*/ 1742154 w 2941073"/>
              <a:gd name="connsiteY27" fmla="*/ 105192 h 123739"/>
              <a:gd name="connsiteX28" fmla="*/ 1812515 w 2941073"/>
              <a:gd name="connsiteY28" fmla="*/ 105192 h 123739"/>
              <a:gd name="connsiteX29" fmla="*/ 1812515 w 2941073"/>
              <a:gd name="connsiteY29" fmla="*/ 113576 h 123739"/>
              <a:gd name="connsiteX30" fmla="*/ 1903413 w 2941073"/>
              <a:gd name="connsiteY30" fmla="*/ 113576 h 123739"/>
              <a:gd name="connsiteX31" fmla="*/ 1903413 w 2941073"/>
              <a:gd name="connsiteY31" fmla="*/ 123740 h 123739"/>
              <a:gd name="connsiteX32" fmla="*/ 2941074 w 2941073"/>
              <a:gd name="connsiteY32" fmla="*/ 123740 h 123739"/>
              <a:gd name="connsiteX33" fmla="*/ 2941074 w 2941073"/>
              <a:gd name="connsiteY33" fmla="*/ 33793 h 123739"/>
              <a:gd name="connsiteX34" fmla="*/ 1902526 w 2941073"/>
              <a:gd name="connsiteY34" fmla="*/ 33793 h 123739"/>
              <a:gd name="connsiteX35" fmla="*/ 1902526 w 2941073"/>
              <a:gd name="connsiteY35" fmla="*/ 27568 h 123739"/>
              <a:gd name="connsiteX36" fmla="*/ 1811247 w 2941073"/>
              <a:gd name="connsiteY36" fmla="*/ 27568 h 123739"/>
              <a:gd name="connsiteX37" fmla="*/ 1811247 w 2941073"/>
              <a:gd name="connsiteY37" fmla="*/ 22868 h 123739"/>
              <a:gd name="connsiteX38" fmla="*/ 1742027 w 2941073"/>
              <a:gd name="connsiteY38" fmla="*/ 22868 h 123739"/>
              <a:gd name="connsiteX39" fmla="*/ 1742027 w 2941073"/>
              <a:gd name="connsiteY39" fmla="*/ 18929 h 123739"/>
              <a:gd name="connsiteX40" fmla="*/ 854470 w 2941073"/>
              <a:gd name="connsiteY40" fmla="*/ 18929 h 123739"/>
              <a:gd name="connsiteX41" fmla="*/ 854470 w 2941073"/>
              <a:gd name="connsiteY41" fmla="*/ 12831 h 123739"/>
              <a:gd name="connsiteX42" fmla="*/ 696887 w 2941073"/>
              <a:gd name="connsiteY42" fmla="*/ 12831 h 123739"/>
              <a:gd name="connsiteX43" fmla="*/ 696887 w 2941073"/>
              <a:gd name="connsiteY43" fmla="*/ 8131 h 123739"/>
              <a:gd name="connsiteX44" fmla="*/ 694605 w 2941073"/>
              <a:gd name="connsiteY44" fmla="*/ 8131 h 123739"/>
              <a:gd name="connsiteX45" fmla="*/ 694605 w 2941073"/>
              <a:gd name="connsiteY45" fmla="*/ 4446 h 123739"/>
              <a:gd name="connsiteX46" fmla="*/ 509893 w 2941073"/>
              <a:gd name="connsiteY46" fmla="*/ 4446 h 123739"/>
              <a:gd name="connsiteX47" fmla="*/ 509893 w 2941073"/>
              <a:gd name="connsiteY47" fmla="*/ 2160 h 123739"/>
              <a:gd name="connsiteX48" fmla="*/ 430784 w 2941073"/>
              <a:gd name="connsiteY48" fmla="*/ 2160 h 123739"/>
              <a:gd name="connsiteX49" fmla="*/ 430784 w 2941073"/>
              <a:gd name="connsiteY49" fmla="*/ 0 h 123739"/>
              <a:gd name="connsiteX50" fmla="*/ 0 w 2941073"/>
              <a:gd name="connsiteY50" fmla="*/ 0 h 1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41073" h="123739">
                <a:moveTo>
                  <a:pt x="0" y="9655"/>
                </a:moveTo>
                <a:lnTo>
                  <a:pt x="214885" y="9655"/>
                </a:lnTo>
                <a:lnTo>
                  <a:pt x="214885" y="19056"/>
                </a:lnTo>
                <a:lnTo>
                  <a:pt x="257355" y="19056"/>
                </a:lnTo>
                <a:lnTo>
                  <a:pt x="257355" y="25154"/>
                </a:lnTo>
                <a:lnTo>
                  <a:pt x="257355" y="33031"/>
                </a:lnTo>
                <a:lnTo>
                  <a:pt x="297670" y="33031"/>
                </a:lnTo>
                <a:lnTo>
                  <a:pt x="297670" y="36842"/>
                </a:lnTo>
                <a:lnTo>
                  <a:pt x="343309" y="36842"/>
                </a:lnTo>
                <a:lnTo>
                  <a:pt x="343309" y="43322"/>
                </a:lnTo>
                <a:lnTo>
                  <a:pt x="400739" y="43322"/>
                </a:lnTo>
                <a:lnTo>
                  <a:pt x="400739" y="49801"/>
                </a:lnTo>
                <a:lnTo>
                  <a:pt x="442194" y="49801"/>
                </a:lnTo>
                <a:lnTo>
                  <a:pt x="442194" y="56534"/>
                </a:lnTo>
                <a:lnTo>
                  <a:pt x="452083" y="56534"/>
                </a:lnTo>
                <a:lnTo>
                  <a:pt x="455759" y="56534"/>
                </a:lnTo>
                <a:lnTo>
                  <a:pt x="455759" y="59456"/>
                </a:lnTo>
                <a:lnTo>
                  <a:pt x="474142" y="59456"/>
                </a:lnTo>
                <a:lnTo>
                  <a:pt x="474142" y="61362"/>
                </a:lnTo>
                <a:lnTo>
                  <a:pt x="694732" y="61362"/>
                </a:lnTo>
                <a:lnTo>
                  <a:pt x="694732" y="71271"/>
                </a:lnTo>
                <a:lnTo>
                  <a:pt x="694732" y="75591"/>
                </a:lnTo>
                <a:lnTo>
                  <a:pt x="697521" y="75591"/>
                </a:lnTo>
                <a:lnTo>
                  <a:pt x="697521" y="86135"/>
                </a:lnTo>
                <a:lnTo>
                  <a:pt x="855357" y="86135"/>
                </a:lnTo>
                <a:lnTo>
                  <a:pt x="855357" y="94774"/>
                </a:lnTo>
                <a:lnTo>
                  <a:pt x="1742154" y="94774"/>
                </a:lnTo>
                <a:lnTo>
                  <a:pt x="1742154" y="105192"/>
                </a:lnTo>
                <a:lnTo>
                  <a:pt x="1812515" y="105192"/>
                </a:lnTo>
                <a:lnTo>
                  <a:pt x="1812515" y="113576"/>
                </a:lnTo>
                <a:lnTo>
                  <a:pt x="1903413" y="113576"/>
                </a:lnTo>
                <a:lnTo>
                  <a:pt x="1903413" y="123740"/>
                </a:lnTo>
                <a:lnTo>
                  <a:pt x="2941074" y="123740"/>
                </a:lnTo>
                <a:lnTo>
                  <a:pt x="2941074" y="33793"/>
                </a:lnTo>
                <a:lnTo>
                  <a:pt x="1902526" y="33793"/>
                </a:lnTo>
                <a:lnTo>
                  <a:pt x="1902526" y="27568"/>
                </a:lnTo>
                <a:lnTo>
                  <a:pt x="1811247" y="27568"/>
                </a:lnTo>
                <a:lnTo>
                  <a:pt x="1811247" y="22868"/>
                </a:lnTo>
                <a:lnTo>
                  <a:pt x="1742027" y="22868"/>
                </a:lnTo>
                <a:lnTo>
                  <a:pt x="1742027" y="18929"/>
                </a:lnTo>
                <a:lnTo>
                  <a:pt x="854470" y="18929"/>
                </a:lnTo>
                <a:lnTo>
                  <a:pt x="854470" y="12831"/>
                </a:lnTo>
                <a:lnTo>
                  <a:pt x="696887" y="12831"/>
                </a:lnTo>
                <a:lnTo>
                  <a:pt x="696887" y="8131"/>
                </a:lnTo>
                <a:lnTo>
                  <a:pt x="694605" y="8131"/>
                </a:lnTo>
                <a:lnTo>
                  <a:pt x="694605" y="4446"/>
                </a:lnTo>
                <a:lnTo>
                  <a:pt x="509893" y="4446"/>
                </a:lnTo>
                <a:lnTo>
                  <a:pt x="509893" y="2160"/>
                </a:lnTo>
                <a:lnTo>
                  <a:pt x="430784" y="2160"/>
                </a:lnTo>
                <a:lnTo>
                  <a:pt x="430784" y="0"/>
                </a:lnTo>
                <a:lnTo>
                  <a:pt x="0" y="0"/>
                </a:lnTo>
                <a:close/>
              </a:path>
            </a:pathLst>
          </a:custGeom>
          <a:solidFill>
            <a:srgbClr val="0B41CD">
              <a:alpha val="20000"/>
            </a:srgbClr>
          </a:solidFill>
          <a:ln w="12652" cap="flat">
            <a:no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541" name="Freeform 16">
            <a:extLst>
              <a:ext uri="{FF2B5EF4-FFF2-40B4-BE49-F238E27FC236}">
                <a16:creationId xmlns:a16="http://schemas.microsoft.com/office/drawing/2014/main" id="{3FF44CE9-2A96-46BC-9544-42CD03F27D28}"/>
              </a:ext>
            </a:extLst>
          </p:cNvPr>
          <p:cNvSpPr/>
          <p:nvPr/>
        </p:nvSpPr>
        <p:spPr>
          <a:xfrm>
            <a:off x="7098164" y="1829758"/>
            <a:ext cx="4774616" cy="443300"/>
          </a:xfrm>
          <a:custGeom>
            <a:avLst/>
            <a:gdLst>
              <a:gd name="connsiteX0" fmla="*/ 0 w 2826721"/>
              <a:gd name="connsiteY0" fmla="*/ 6479 h 251163"/>
              <a:gd name="connsiteX1" fmla="*/ 22566 w 2826721"/>
              <a:gd name="connsiteY1" fmla="*/ 6479 h 251163"/>
              <a:gd name="connsiteX2" fmla="*/ 41709 w 2826721"/>
              <a:gd name="connsiteY2" fmla="*/ 6479 h 251163"/>
              <a:gd name="connsiteX3" fmla="*/ 41709 w 2826721"/>
              <a:gd name="connsiteY3" fmla="*/ 12069 h 251163"/>
              <a:gd name="connsiteX4" fmla="*/ 59838 w 2826721"/>
              <a:gd name="connsiteY4" fmla="*/ 12069 h 251163"/>
              <a:gd name="connsiteX5" fmla="*/ 84560 w 2826721"/>
              <a:gd name="connsiteY5" fmla="*/ 12069 h 251163"/>
              <a:gd name="connsiteX6" fmla="*/ 84560 w 2826721"/>
              <a:gd name="connsiteY6" fmla="*/ 21089 h 251163"/>
              <a:gd name="connsiteX7" fmla="*/ 87983 w 2826721"/>
              <a:gd name="connsiteY7" fmla="*/ 21089 h 251163"/>
              <a:gd name="connsiteX8" fmla="*/ 87983 w 2826721"/>
              <a:gd name="connsiteY8" fmla="*/ 27568 h 251163"/>
              <a:gd name="connsiteX9" fmla="*/ 91405 w 2826721"/>
              <a:gd name="connsiteY9" fmla="*/ 27568 h 251163"/>
              <a:gd name="connsiteX10" fmla="*/ 91405 w 2826721"/>
              <a:gd name="connsiteY10" fmla="*/ 34048 h 251163"/>
              <a:gd name="connsiteX11" fmla="*/ 123860 w 2826721"/>
              <a:gd name="connsiteY11" fmla="*/ 34048 h 251163"/>
              <a:gd name="connsiteX12" fmla="*/ 123860 w 2826721"/>
              <a:gd name="connsiteY12" fmla="*/ 40019 h 251163"/>
              <a:gd name="connsiteX13" fmla="*/ 132608 w 2826721"/>
              <a:gd name="connsiteY13" fmla="*/ 40019 h 251163"/>
              <a:gd name="connsiteX14" fmla="*/ 132608 w 2826721"/>
              <a:gd name="connsiteY14" fmla="*/ 37986 h 251163"/>
              <a:gd name="connsiteX15" fmla="*/ 135904 w 2826721"/>
              <a:gd name="connsiteY15" fmla="*/ 37986 h 251163"/>
              <a:gd name="connsiteX16" fmla="*/ 135904 w 2826721"/>
              <a:gd name="connsiteY16" fmla="*/ 40781 h 251163"/>
              <a:gd name="connsiteX17" fmla="*/ 139200 w 2826721"/>
              <a:gd name="connsiteY17" fmla="*/ 40781 h 251163"/>
              <a:gd name="connsiteX18" fmla="*/ 139200 w 2826721"/>
              <a:gd name="connsiteY18" fmla="*/ 44719 h 251163"/>
              <a:gd name="connsiteX19" fmla="*/ 180656 w 2826721"/>
              <a:gd name="connsiteY19" fmla="*/ 44719 h 251163"/>
              <a:gd name="connsiteX20" fmla="*/ 180656 w 2826721"/>
              <a:gd name="connsiteY20" fmla="*/ 48657 h 251163"/>
              <a:gd name="connsiteX21" fmla="*/ 212096 w 2826721"/>
              <a:gd name="connsiteY21" fmla="*/ 48657 h 251163"/>
              <a:gd name="connsiteX22" fmla="*/ 212096 w 2826721"/>
              <a:gd name="connsiteY22" fmla="*/ 50944 h 251163"/>
              <a:gd name="connsiteX23" fmla="*/ 223252 w 2826721"/>
              <a:gd name="connsiteY23" fmla="*/ 50944 h 251163"/>
              <a:gd name="connsiteX24" fmla="*/ 223252 w 2826721"/>
              <a:gd name="connsiteY24" fmla="*/ 52723 h 251163"/>
              <a:gd name="connsiteX25" fmla="*/ 254820 w 2826721"/>
              <a:gd name="connsiteY25" fmla="*/ 52723 h 251163"/>
              <a:gd name="connsiteX26" fmla="*/ 254820 w 2826721"/>
              <a:gd name="connsiteY26" fmla="*/ 55391 h 251163"/>
              <a:gd name="connsiteX27" fmla="*/ 265088 w 2826721"/>
              <a:gd name="connsiteY27" fmla="*/ 55391 h 251163"/>
              <a:gd name="connsiteX28" fmla="*/ 265088 w 2826721"/>
              <a:gd name="connsiteY28" fmla="*/ 59456 h 251163"/>
              <a:gd name="connsiteX29" fmla="*/ 269018 w 2826721"/>
              <a:gd name="connsiteY29" fmla="*/ 59456 h 251163"/>
              <a:gd name="connsiteX30" fmla="*/ 269018 w 2826721"/>
              <a:gd name="connsiteY30" fmla="*/ 61743 h 251163"/>
              <a:gd name="connsiteX31" fmla="*/ 285753 w 2826721"/>
              <a:gd name="connsiteY31" fmla="*/ 61743 h 251163"/>
              <a:gd name="connsiteX32" fmla="*/ 285753 w 2826721"/>
              <a:gd name="connsiteY32" fmla="*/ 66062 h 251163"/>
              <a:gd name="connsiteX33" fmla="*/ 315418 w 2826721"/>
              <a:gd name="connsiteY33" fmla="*/ 66062 h 251163"/>
              <a:gd name="connsiteX34" fmla="*/ 315418 w 2826721"/>
              <a:gd name="connsiteY34" fmla="*/ 70001 h 251163"/>
              <a:gd name="connsiteX35" fmla="*/ 329998 w 2826721"/>
              <a:gd name="connsiteY35" fmla="*/ 70001 h 251163"/>
              <a:gd name="connsiteX36" fmla="*/ 329998 w 2826721"/>
              <a:gd name="connsiteY36" fmla="*/ 75718 h 251163"/>
              <a:gd name="connsiteX37" fmla="*/ 332406 w 2826721"/>
              <a:gd name="connsiteY37" fmla="*/ 75718 h 251163"/>
              <a:gd name="connsiteX38" fmla="*/ 332406 w 2826721"/>
              <a:gd name="connsiteY38" fmla="*/ 76734 h 251163"/>
              <a:gd name="connsiteX39" fmla="*/ 334055 w 2826721"/>
              <a:gd name="connsiteY39" fmla="*/ 76734 h 251163"/>
              <a:gd name="connsiteX40" fmla="*/ 334055 w 2826721"/>
              <a:gd name="connsiteY40" fmla="*/ 78640 h 251163"/>
              <a:gd name="connsiteX41" fmla="*/ 336210 w 2826721"/>
              <a:gd name="connsiteY41" fmla="*/ 78640 h 251163"/>
              <a:gd name="connsiteX42" fmla="*/ 336210 w 2826721"/>
              <a:gd name="connsiteY42" fmla="*/ 80926 h 251163"/>
              <a:gd name="connsiteX43" fmla="*/ 338618 w 2826721"/>
              <a:gd name="connsiteY43" fmla="*/ 80926 h 251163"/>
              <a:gd name="connsiteX44" fmla="*/ 338618 w 2826721"/>
              <a:gd name="connsiteY44" fmla="*/ 84992 h 251163"/>
              <a:gd name="connsiteX45" fmla="*/ 357381 w 2826721"/>
              <a:gd name="connsiteY45" fmla="*/ 84992 h 251163"/>
              <a:gd name="connsiteX46" fmla="*/ 357381 w 2826721"/>
              <a:gd name="connsiteY46" fmla="*/ 89311 h 251163"/>
              <a:gd name="connsiteX47" fmla="*/ 414177 w 2826721"/>
              <a:gd name="connsiteY47" fmla="*/ 89311 h 251163"/>
              <a:gd name="connsiteX48" fmla="*/ 414177 w 2826721"/>
              <a:gd name="connsiteY48" fmla="*/ 91217 h 251163"/>
              <a:gd name="connsiteX49" fmla="*/ 416459 w 2826721"/>
              <a:gd name="connsiteY49" fmla="*/ 91217 h 251163"/>
              <a:gd name="connsiteX50" fmla="*/ 416459 w 2826721"/>
              <a:gd name="connsiteY50" fmla="*/ 95536 h 251163"/>
              <a:gd name="connsiteX51" fmla="*/ 437250 w 2826721"/>
              <a:gd name="connsiteY51" fmla="*/ 95536 h 251163"/>
              <a:gd name="connsiteX52" fmla="*/ 437250 w 2826721"/>
              <a:gd name="connsiteY52" fmla="*/ 99602 h 251163"/>
              <a:gd name="connsiteX53" fmla="*/ 473254 w 2826721"/>
              <a:gd name="connsiteY53" fmla="*/ 99602 h 251163"/>
              <a:gd name="connsiteX54" fmla="*/ 473254 w 2826721"/>
              <a:gd name="connsiteY54" fmla="*/ 105827 h 251163"/>
              <a:gd name="connsiteX55" fmla="*/ 485932 w 2826721"/>
              <a:gd name="connsiteY55" fmla="*/ 105827 h 251163"/>
              <a:gd name="connsiteX56" fmla="*/ 485932 w 2826721"/>
              <a:gd name="connsiteY56" fmla="*/ 108622 h 251163"/>
              <a:gd name="connsiteX57" fmla="*/ 490116 w 2826721"/>
              <a:gd name="connsiteY57" fmla="*/ 108622 h 251163"/>
              <a:gd name="connsiteX58" fmla="*/ 490116 w 2826721"/>
              <a:gd name="connsiteY58" fmla="*/ 112306 h 251163"/>
              <a:gd name="connsiteX59" fmla="*/ 529163 w 2826721"/>
              <a:gd name="connsiteY59" fmla="*/ 112306 h 251163"/>
              <a:gd name="connsiteX60" fmla="*/ 529163 w 2826721"/>
              <a:gd name="connsiteY60" fmla="*/ 114593 h 251163"/>
              <a:gd name="connsiteX61" fmla="*/ 549193 w 2826721"/>
              <a:gd name="connsiteY61" fmla="*/ 114593 h 251163"/>
              <a:gd name="connsiteX62" fmla="*/ 549193 w 2826721"/>
              <a:gd name="connsiteY62" fmla="*/ 118658 h 251163"/>
              <a:gd name="connsiteX63" fmla="*/ 554898 w 2826721"/>
              <a:gd name="connsiteY63" fmla="*/ 118658 h 251163"/>
              <a:gd name="connsiteX64" fmla="*/ 554898 w 2826721"/>
              <a:gd name="connsiteY64" fmla="*/ 122723 h 251163"/>
              <a:gd name="connsiteX65" fmla="*/ 571886 w 2826721"/>
              <a:gd name="connsiteY65" fmla="*/ 122723 h 251163"/>
              <a:gd name="connsiteX66" fmla="*/ 571886 w 2826721"/>
              <a:gd name="connsiteY66" fmla="*/ 124756 h 251163"/>
              <a:gd name="connsiteX67" fmla="*/ 588620 w 2826721"/>
              <a:gd name="connsiteY67" fmla="*/ 124756 h 251163"/>
              <a:gd name="connsiteX68" fmla="*/ 588620 w 2826721"/>
              <a:gd name="connsiteY68" fmla="*/ 128694 h 251163"/>
              <a:gd name="connsiteX69" fmla="*/ 592931 w 2826721"/>
              <a:gd name="connsiteY69" fmla="*/ 128694 h 251163"/>
              <a:gd name="connsiteX70" fmla="*/ 592931 w 2826721"/>
              <a:gd name="connsiteY70" fmla="*/ 130854 h 251163"/>
              <a:gd name="connsiteX71" fmla="*/ 607383 w 2826721"/>
              <a:gd name="connsiteY71" fmla="*/ 130854 h 251163"/>
              <a:gd name="connsiteX72" fmla="*/ 607383 w 2826721"/>
              <a:gd name="connsiteY72" fmla="*/ 134793 h 251163"/>
              <a:gd name="connsiteX73" fmla="*/ 633246 w 2826721"/>
              <a:gd name="connsiteY73" fmla="*/ 134793 h 251163"/>
              <a:gd name="connsiteX74" fmla="*/ 633246 w 2826721"/>
              <a:gd name="connsiteY74" fmla="*/ 137842 h 251163"/>
              <a:gd name="connsiteX75" fmla="*/ 637176 w 2826721"/>
              <a:gd name="connsiteY75" fmla="*/ 137842 h 251163"/>
              <a:gd name="connsiteX76" fmla="*/ 637176 w 2826721"/>
              <a:gd name="connsiteY76" fmla="*/ 139112 h 251163"/>
              <a:gd name="connsiteX77" fmla="*/ 672926 w 2826721"/>
              <a:gd name="connsiteY77" fmla="*/ 139112 h 251163"/>
              <a:gd name="connsiteX78" fmla="*/ 674701 w 2826721"/>
              <a:gd name="connsiteY78" fmla="*/ 139112 h 251163"/>
              <a:gd name="connsiteX79" fmla="*/ 674701 w 2826721"/>
              <a:gd name="connsiteY79" fmla="*/ 143558 h 251163"/>
              <a:gd name="connsiteX80" fmla="*/ 692070 w 2826721"/>
              <a:gd name="connsiteY80" fmla="*/ 143558 h 251163"/>
              <a:gd name="connsiteX81" fmla="*/ 692070 w 2826721"/>
              <a:gd name="connsiteY81" fmla="*/ 145972 h 251163"/>
              <a:gd name="connsiteX82" fmla="*/ 697901 w 2826721"/>
              <a:gd name="connsiteY82" fmla="*/ 145972 h 251163"/>
              <a:gd name="connsiteX83" fmla="*/ 697901 w 2826721"/>
              <a:gd name="connsiteY83" fmla="*/ 149911 h 251163"/>
              <a:gd name="connsiteX84" fmla="*/ 828607 w 2826721"/>
              <a:gd name="connsiteY84" fmla="*/ 149911 h 251163"/>
              <a:gd name="connsiteX85" fmla="*/ 828607 w 2826721"/>
              <a:gd name="connsiteY85" fmla="*/ 152579 h 251163"/>
              <a:gd name="connsiteX86" fmla="*/ 832918 w 2826721"/>
              <a:gd name="connsiteY86" fmla="*/ 152579 h 251163"/>
              <a:gd name="connsiteX87" fmla="*/ 832918 w 2826721"/>
              <a:gd name="connsiteY87" fmla="*/ 156263 h 251163"/>
              <a:gd name="connsiteX88" fmla="*/ 866640 w 2826721"/>
              <a:gd name="connsiteY88" fmla="*/ 156263 h 251163"/>
              <a:gd name="connsiteX89" fmla="*/ 866640 w 2826721"/>
              <a:gd name="connsiteY89" fmla="*/ 158168 h 251163"/>
              <a:gd name="connsiteX90" fmla="*/ 895925 w 2826721"/>
              <a:gd name="connsiteY90" fmla="*/ 158168 h 251163"/>
              <a:gd name="connsiteX91" fmla="*/ 895925 w 2826721"/>
              <a:gd name="connsiteY91" fmla="*/ 168205 h 251163"/>
              <a:gd name="connsiteX92" fmla="*/ 904419 w 2826721"/>
              <a:gd name="connsiteY92" fmla="*/ 168205 h 251163"/>
              <a:gd name="connsiteX93" fmla="*/ 904419 w 2826721"/>
              <a:gd name="connsiteY93" fmla="*/ 171508 h 251163"/>
              <a:gd name="connsiteX94" fmla="*/ 940424 w 2826721"/>
              <a:gd name="connsiteY94" fmla="*/ 171508 h 251163"/>
              <a:gd name="connsiteX95" fmla="*/ 940424 w 2826721"/>
              <a:gd name="connsiteY95" fmla="*/ 174430 h 251163"/>
              <a:gd name="connsiteX96" fmla="*/ 978583 w 2826721"/>
              <a:gd name="connsiteY96" fmla="*/ 174430 h 251163"/>
              <a:gd name="connsiteX97" fmla="*/ 978583 w 2826721"/>
              <a:gd name="connsiteY97" fmla="*/ 177733 h 251163"/>
              <a:gd name="connsiteX98" fmla="*/ 1026758 w 2826721"/>
              <a:gd name="connsiteY98" fmla="*/ 177733 h 251163"/>
              <a:gd name="connsiteX99" fmla="*/ 1026758 w 2826721"/>
              <a:gd name="connsiteY99" fmla="*/ 181417 h 251163"/>
              <a:gd name="connsiteX100" fmla="*/ 1034618 w 2826721"/>
              <a:gd name="connsiteY100" fmla="*/ 181417 h 251163"/>
              <a:gd name="connsiteX101" fmla="*/ 1034618 w 2826721"/>
              <a:gd name="connsiteY101" fmla="*/ 184085 h 251163"/>
              <a:gd name="connsiteX102" fmla="*/ 1062382 w 2826721"/>
              <a:gd name="connsiteY102" fmla="*/ 184085 h 251163"/>
              <a:gd name="connsiteX103" fmla="*/ 1062382 w 2826721"/>
              <a:gd name="connsiteY103" fmla="*/ 186626 h 251163"/>
              <a:gd name="connsiteX104" fmla="*/ 1270928 w 2826721"/>
              <a:gd name="connsiteY104" fmla="*/ 186626 h 251163"/>
              <a:gd name="connsiteX105" fmla="*/ 1270928 w 2826721"/>
              <a:gd name="connsiteY105" fmla="*/ 190310 h 251163"/>
              <a:gd name="connsiteX106" fmla="*/ 1276887 w 2826721"/>
              <a:gd name="connsiteY106" fmla="*/ 190310 h 251163"/>
              <a:gd name="connsiteX107" fmla="*/ 1276887 w 2826721"/>
              <a:gd name="connsiteY107" fmla="*/ 191962 h 251163"/>
              <a:gd name="connsiteX108" fmla="*/ 1378181 w 2826721"/>
              <a:gd name="connsiteY108" fmla="*/ 191962 h 251163"/>
              <a:gd name="connsiteX109" fmla="*/ 1378181 w 2826721"/>
              <a:gd name="connsiteY109" fmla="*/ 195900 h 251163"/>
              <a:gd name="connsiteX110" fmla="*/ 1404550 w 2826721"/>
              <a:gd name="connsiteY110" fmla="*/ 195900 h 251163"/>
              <a:gd name="connsiteX111" fmla="*/ 1404550 w 2826721"/>
              <a:gd name="connsiteY111" fmla="*/ 202888 h 251163"/>
              <a:gd name="connsiteX112" fmla="*/ 1420397 w 2826721"/>
              <a:gd name="connsiteY112" fmla="*/ 202888 h 251163"/>
              <a:gd name="connsiteX113" fmla="*/ 1420397 w 2826721"/>
              <a:gd name="connsiteY113" fmla="*/ 205301 h 251163"/>
              <a:gd name="connsiteX114" fmla="*/ 1472629 w 2826721"/>
              <a:gd name="connsiteY114" fmla="*/ 205301 h 251163"/>
              <a:gd name="connsiteX115" fmla="*/ 1472629 w 2826721"/>
              <a:gd name="connsiteY115" fmla="*/ 209494 h 251163"/>
              <a:gd name="connsiteX116" fmla="*/ 1492913 w 2826721"/>
              <a:gd name="connsiteY116" fmla="*/ 209494 h 251163"/>
              <a:gd name="connsiteX117" fmla="*/ 1492913 w 2826721"/>
              <a:gd name="connsiteY117" fmla="*/ 211908 h 251163"/>
              <a:gd name="connsiteX118" fmla="*/ 1497350 w 2826721"/>
              <a:gd name="connsiteY118" fmla="*/ 211908 h 251163"/>
              <a:gd name="connsiteX119" fmla="*/ 1497350 w 2826721"/>
              <a:gd name="connsiteY119" fmla="*/ 215084 h 251163"/>
              <a:gd name="connsiteX120" fmla="*/ 1542989 w 2826721"/>
              <a:gd name="connsiteY120" fmla="*/ 215084 h 251163"/>
              <a:gd name="connsiteX121" fmla="*/ 1542989 w 2826721"/>
              <a:gd name="connsiteY121" fmla="*/ 217752 h 251163"/>
              <a:gd name="connsiteX122" fmla="*/ 1577473 w 2826721"/>
              <a:gd name="connsiteY122" fmla="*/ 217752 h 251163"/>
              <a:gd name="connsiteX123" fmla="*/ 1577473 w 2826721"/>
              <a:gd name="connsiteY123" fmla="*/ 219911 h 251163"/>
              <a:gd name="connsiteX124" fmla="*/ 1642508 w 2826721"/>
              <a:gd name="connsiteY124" fmla="*/ 219911 h 251163"/>
              <a:gd name="connsiteX125" fmla="*/ 1642508 w 2826721"/>
              <a:gd name="connsiteY125" fmla="*/ 223977 h 251163"/>
              <a:gd name="connsiteX126" fmla="*/ 1747606 w 2826721"/>
              <a:gd name="connsiteY126" fmla="*/ 223977 h 251163"/>
              <a:gd name="connsiteX127" fmla="*/ 1747606 w 2826721"/>
              <a:gd name="connsiteY127" fmla="*/ 226772 h 251163"/>
              <a:gd name="connsiteX128" fmla="*/ 1850548 w 2826721"/>
              <a:gd name="connsiteY128" fmla="*/ 226772 h 251163"/>
              <a:gd name="connsiteX129" fmla="*/ 1850548 w 2826721"/>
              <a:gd name="connsiteY129" fmla="*/ 229694 h 251163"/>
              <a:gd name="connsiteX130" fmla="*/ 1943728 w 2826721"/>
              <a:gd name="connsiteY130" fmla="*/ 229694 h 251163"/>
              <a:gd name="connsiteX131" fmla="*/ 1943728 w 2826721"/>
              <a:gd name="connsiteY131" fmla="*/ 233886 h 251163"/>
              <a:gd name="connsiteX132" fmla="*/ 1998368 w 2826721"/>
              <a:gd name="connsiteY132" fmla="*/ 233886 h 251163"/>
              <a:gd name="connsiteX133" fmla="*/ 1998368 w 2826721"/>
              <a:gd name="connsiteY133" fmla="*/ 236681 h 251163"/>
              <a:gd name="connsiteX134" fmla="*/ 2027400 w 2826721"/>
              <a:gd name="connsiteY134" fmla="*/ 236681 h 251163"/>
              <a:gd name="connsiteX135" fmla="*/ 2027400 w 2826721"/>
              <a:gd name="connsiteY135" fmla="*/ 240619 h 251163"/>
              <a:gd name="connsiteX136" fmla="*/ 2057066 w 2826721"/>
              <a:gd name="connsiteY136" fmla="*/ 240619 h 251163"/>
              <a:gd name="connsiteX137" fmla="*/ 2057066 w 2826721"/>
              <a:gd name="connsiteY137" fmla="*/ 245447 h 251163"/>
              <a:gd name="connsiteX138" fmla="*/ 2134653 w 2826721"/>
              <a:gd name="connsiteY138" fmla="*/ 245447 h 251163"/>
              <a:gd name="connsiteX139" fmla="*/ 2134653 w 2826721"/>
              <a:gd name="connsiteY139" fmla="*/ 251164 h 251163"/>
              <a:gd name="connsiteX140" fmla="*/ 2826722 w 2826721"/>
              <a:gd name="connsiteY140" fmla="*/ 251164 h 251163"/>
              <a:gd name="connsiteX141" fmla="*/ 2826722 w 2826721"/>
              <a:gd name="connsiteY141" fmla="*/ 162869 h 251163"/>
              <a:gd name="connsiteX142" fmla="*/ 2134653 w 2826721"/>
              <a:gd name="connsiteY142" fmla="*/ 162869 h 251163"/>
              <a:gd name="connsiteX143" fmla="*/ 2134653 w 2826721"/>
              <a:gd name="connsiteY143" fmla="*/ 158423 h 251163"/>
              <a:gd name="connsiteX144" fmla="*/ 2056432 w 2826721"/>
              <a:gd name="connsiteY144" fmla="*/ 158423 h 251163"/>
              <a:gd name="connsiteX145" fmla="*/ 2056432 w 2826721"/>
              <a:gd name="connsiteY145" fmla="*/ 156263 h 251163"/>
              <a:gd name="connsiteX146" fmla="*/ 2027527 w 2826721"/>
              <a:gd name="connsiteY146" fmla="*/ 156263 h 251163"/>
              <a:gd name="connsiteX147" fmla="*/ 2027527 w 2826721"/>
              <a:gd name="connsiteY147" fmla="*/ 151689 h 251163"/>
              <a:gd name="connsiteX148" fmla="*/ 1997861 w 2826721"/>
              <a:gd name="connsiteY148" fmla="*/ 151689 h 251163"/>
              <a:gd name="connsiteX149" fmla="*/ 1997861 w 2826721"/>
              <a:gd name="connsiteY149" fmla="*/ 150038 h 251163"/>
              <a:gd name="connsiteX150" fmla="*/ 1943221 w 2826721"/>
              <a:gd name="connsiteY150" fmla="*/ 150038 h 251163"/>
              <a:gd name="connsiteX151" fmla="*/ 1943221 w 2826721"/>
              <a:gd name="connsiteY151" fmla="*/ 145337 h 251163"/>
              <a:gd name="connsiteX152" fmla="*/ 1849660 w 2826721"/>
              <a:gd name="connsiteY152" fmla="*/ 145337 h 251163"/>
              <a:gd name="connsiteX153" fmla="*/ 1849660 w 2826721"/>
              <a:gd name="connsiteY153" fmla="*/ 143686 h 251163"/>
              <a:gd name="connsiteX154" fmla="*/ 1747732 w 2826721"/>
              <a:gd name="connsiteY154" fmla="*/ 143686 h 251163"/>
              <a:gd name="connsiteX155" fmla="*/ 1747732 w 2826721"/>
              <a:gd name="connsiteY155" fmla="*/ 141399 h 251163"/>
              <a:gd name="connsiteX156" fmla="*/ 1642635 w 2826721"/>
              <a:gd name="connsiteY156" fmla="*/ 141399 h 251163"/>
              <a:gd name="connsiteX157" fmla="*/ 1642635 w 2826721"/>
              <a:gd name="connsiteY157" fmla="*/ 137842 h 251163"/>
              <a:gd name="connsiteX158" fmla="*/ 1577346 w 2826721"/>
              <a:gd name="connsiteY158" fmla="*/ 137842 h 251163"/>
              <a:gd name="connsiteX159" fmla="*/ 1577346 w 2826721"/>
              <a:gd name="connsiteY159" fmla="*/ 135428 h 251163"/>
              <a:gd name="connsiteX160" fmla="*/ 1541088 w 2826721"/>
              <a:gd name="connsiteY160" fmla="*/ 135428 h 251163"/>
              <a:gd name="connsiteX161" fmla="*/ 1541088 w 2826721"/>
              <a:gd name="connsiteY161" fmla="*/ 133268 h 251163"/>
              <a:gd name="connsiteX162" fmla="*/ 1496336 w 2826721"/>
              <a:gd name="connsiteY162" fmla="*/ 133268 h 251163"/>
              <a:gd name="connsiteX163" fmla="*/ 1496336 w 2826721"/>
              <a:gd name="connsiteY163" fmla="*/ 130600 h 251163"/>
              <a:gd name="connsiteX164" fmla="*/ 1493040 w 2826721"/>
              <a:gd name="connsiteY164" fmla="*/ 130600 h 251163"/>
              <a:gd name="connsiteX165" fmla="*/ 1493040 w 2826721"/>
              <a:gd name="connsiteY165" fmla="*/ 128822 h 251163"/>
              <a:gd name="connsiteX166" fmla="*/ 1472756 w 2826721"/>
              <a:gd name="connsiteY166" fmla="*/ 128822 h 251163"/>
              <a:gd name="connsiteX167" fmla="*/ 1472756 w 2826721"/>
              <a:gd name="connsiteY167" fmla="*/ 126789 h 251163"/>
              <a:gd name="connsiteX168" fmla="*/ 1419510 w 2826721"/>
              <a:gd name="connsiteY168" fmla="*/ 126789 h 251163"/>
              <a:gd name="connsiteX169" fmla="*/ 1419510 w 2826721"/>
              <a:gd name="connsiteY169" fmla="*/ 123486 h 251163"/>
              <a:gd name="connsiteX170" fmla="*/ 1404550 w 2826721"/>
              <a:gd name="connsiteY170" fmla="*/ 123486 h 251163"/>
              <a:gd name="connsiteX171" fmla="*/ 1404550 w 2826721"/>
              <a:gd name="connsiteY171" fmla="*/ 118277 h 251163"/>
              <a:gd name="connsiteX172" fmla="*/ 1379956 w 2826721"/>
              <a:gd name="connsiteY172" fmla="*/ 118277 h 251163"/>
              <a:gd name="connsiteX173" fmla="*/ 1379956 w 2826721"/>
              <a:gd name="connsiteY173" fmla="*/ 116752 h 251163"/>
              <a:gd name="connsiteX174" fmla="*/ 1277014 w 2826721"/>
              <a:gd name="connsiteY174" fmla="*/ 116752 h 251163"/>
              <a:gd name="connsiteX175" fmla="*/ 1277014 w 2826721"/>
              <a:gd name="connsiteY175" fmla="*/ 114085 h 251163"/>
              <a:gd name="connsiteX176" fmla="*/ 1270294 w 2826721"/>
              <a:gd name="connsiteY176" fmla="*/ 114085 h 251163"/>
              <a:gd name="connsiteX177" fmla="*/ 1270294 w 2826721"/>
              <a:gd name="connsiteY177" fmla="*/ 111671 h 251163"/>
              <a:gd name="connsiteX178" fmla="*/ 1062636 w 2826721"/>
              <a:gd name="connsiteY178" fmla="*/ 111671 h 251163"/>
              <a:gd name="connsiteX179" fmla="*/ 1062636 w 2826721"/>
              <a:gd name="connsiteY179" fmla="*/ 107859 h 251163"/>
              <a:gd name="connsiteX180" fmla="*/ 1032843 w 2826721"/>
              <a:gd name="connsiteY180" fmla="*/ 107859 h 251163"/>
              <a:gd name="connsiteX181" fmla="*/ 1032843 w 2826721"/>
              <a:gd name="connsiteY181" fmla="*/ 105700 h 251163"/>
              <a:gd name="connsiteX182" fmla="*/ 1026124 w 2826721"/>
              <a:gd name="connsiteY182" fmla="*/ 105700 h 251163"/>
              <a:gd name="connsiteX183" fmla="*/ 1026124 w 2826721"/>
              <a:gd name="connsiteY183" fmla="*/ 103540 h 251163"/>
              <a:gd name="connsiteX184" fmla="*/ 977822 w 2826721"/>
              <a:gd name="connsiteY184" fmla="*/ 103540 h 251163"/>
              <a:gd name="connsiteX185" fmla="*/ 977822 w 2826721"/>
              <a:gd name="connsiteY185" fmla="*/ 101126 h 251163"/>
              <a:gd name="connsiteX186" fmla="*/ 939790 w 2826721"/>
              <a:gd name="connsiteY186" fmla="*/ 101126 h 251163"/>
              <a:gd name="connsiteX187" fmla="*/ 939790 w 2826721"/>
              <a:gd name="connsiteY187" fmla="*/ 97696 h 251163"/>
              <a:gd name="connsiteX188" fmla="*/ 896052 w 2826721"/>
              <a:gd name="connsiteY188" fmla="*/ 97696 h 251163"/>
              <a:gd name="connsiteX189" fmla="*/ 896052 w 2826721"/>
              <a:gd name="connsiteY189" fmla="*/ 88676 h 251163"/>
              <a:gd name="connsiteX190" fmla="*/ 866260 w 2826721"/>
              <a:gd name="connsiteY190" fmla="*/ 88676 h 251163"/>
              <a:gd name="connsiteX191" fmla="*/ 866260 w 2826721"/>
              <a:gd name="connsiteY191" fmla="*/ 86516 h 251163"/>
              <a:gd name="connsiteX192" fmla="*/ 832664 w 2826721"/>
              <a:gd name="connsiteY192" fmla="*/ 86516 h 251163"/>
              <a:gd name="connsiteX193" fmla="*/ 832664 w 2826721"/>
              <a:gd name="connsiteY193" fmla="*/ 82070 h 251163"/>
              <a:gd name="connsiteX194" fmla="*/ 742653 w 2826721"/>
              <a:gd name="connsiteY194" fmla="*/ 82070 h 251163"/>
              <a:gd name="connsiteX195" fmla="*/ 699803 w 2826721"/>
              <a:gd name="connsiteY195" fmla="*/ 82070 h 251163"/>
              <a:gd name="connsiteX196" fmla="*/ 699803 w 2826721"/>
              <a:gd name="connsiteY196" fmla="*/ 78131 h 251163"/>
              <a:gd name="connsiteX197" fmla="*/ 693464 w 2826721"/>
              <a:gd name="connsiteY197" fmla="*/ 78131 h 251163"/>
              <a:gd name="connsiteX198" fmla="*/ 693464 w 2826721"/>
              <a:gd name="connsiteY198" fmla="*/ 76480 h 251163"/>
              <a:gd name="connsiteX199" fmla="*/ 675969 w 2826721"/>
              <a:gd name="connsiteY199" fmla="*/ 76480 h 251163"/>
              <a:gd name="connsiteX200" fmla="*/ 675969 w 2826721"/>
              <a:gd name="connsiteY200" fmla="*/ 74320 h 251163"/>
              <a:gd name="connsiteX201" fmla="*/ 673434 w 2826721"/>
              <a:gd name="connsiteY201" fmla="*/ 74320 h 251163"/>
              <a:gd name="connsiteX202" fmla="*/ 673434 w 2826721"/>
              <a:gd name="connsiteY202" fmla="*/ 72160 h 251163"/>
              <a:gd name="connsiteX203" fmla="*/ 632739 w 2826721"/>
              <a:gd name="connsiteY203" fmla="*/ 72160 h 251163"/>
              <a:gd name="connsiteX204" fmla="*/ 632739 w 2826721"/>
              <a:gd name="connsiteY204" fmla="*/ 67714 h 251163"/>
              <a:gd name="connsiteX205" fmla="*/ 594452 w 2826721"/>
              <a:gd name="connsiteY205" fmla="*/ 67714 h 251163"/>
              <a:gd name="connsiteX206" fmla="*/ 594452 w 2826721"/>
              <a:gd name="connsiteY206" fmla="*/ 65173 h 251163"/>
              <a:gd name="connsiteX207" fmla="*/ 588494 w 2826721"/>
              <a:gd name="connsiteY207" fmla="*/ 65173 h 251163"/>
              <a:gd name="connsiteX208" fmla="*/ 588494 w 2826721"/>
              <a:gd name="connsiteY208" fmla="*/ 60472 h 251163"/>
              <a:gd name="connsiteX209" fmla="*/ 555405 w 2826721"/>
              <a:gd name="connsiteY209" fmla="*/ 60472 h 251163"/>
              <a:gd name="connsiteX210" fmla="*/ 555405 w 2826721"/>
              <a:gd name="connsiteY210" fmla="*/ 56915 h 251163"/>
              <a:gd name="connsiteX211" fmla="*/ 551348 w 2826721"/>
              <a:gd name="connsiteY211" fmla="*/ 56915 h 251163"/>
              <a:gd name="connsiteX212" fmla="*/ 551348 w 2826721"/>
              <a:gd name="connsiteY212" fmla="*/ 55264 h 251163"/>
              <a:gd name="connsiteX213" fmla="*/ 530811 w 2826721"/>
              <a:gd name="connsiteY213" fmla="*/ 55264 h 251163"/>
              <a:gd name="connsiteX214" fmla="*/ 530811 w 2826721"/>
              <a:gd name="connsiteY214" fmla="*/ 53104 h 251163"/>
              <a:gd name="connsiteX215" fmla="*/ 491637 w 2826721"/>
              <a:gd name="connsiteY215" fmla="*/ 53104 h 251163"/>
              <a:gd name="connsiteX216" fmla="*/ 491637 w 2826721"/>
              <a:gd name="connsiteY216" fmla="*/ 50563 h 251163"/>
              <a:gd name="connsiteX217" fmla="*/ 485425 w 2826721"/>
              <a:gd name="connsiteY217" fmla="*/ 50563 h 251163"/>
              <a:gd name="connsiteX218" fmla="*/ 485425 w 2826721"/>
              <a:gd name="connsiteY218" fmla="*/ 46371 h 251163"/>
              <a:gd name="connsiteX219" fmla="*/ 472494 w 2826721"/>
              <a:gd name="connsiteY219" fmla="*/ 46371 h 251163"/>
              <a:gd name="connsiteX220" fmla="*/ 472494 w 2826721"/>
              <a:gd name="connsiteY220" fmla="*/ 44084 h 251163"/>
              <a:gd name="connsiteX221" fmla="*/ 436997 w 2826721"/>
              <a:gd name="connsiteY221" fmla="*/ 44084 h 251163"/>
              <a:gd name="connsiteX222" fmla="*/ 436997 w 2826721"/>
              <a:gd name="connsiteY222" fmla="*/ 42432 h 251163"/>
              <a:gd name="connsiteX223" fmla="*/ 415191 w 2826721"/>
              <a:gd name="connsiteY223" fmla="*/ 42432 h 251163"/>
              <a:gd name="connsiteX224" fmla="*/ 415191 w 2826721"/>
              <a:gd name="connsiteY224" fmla="*/ 36969 h 251163"/>
              <a:gd name="connsiteX225" fmla="*/ 357635 w 2826721"/>
              <a:gd name="connsiteY225" fmla="*/ 36969 h 251163"/>
              <a:gd name="connsiteX226" fmla="*/ 357635 w 2826721"/>
              <a:gd name="connsiteY226" fmla="*/ 34302 h 251163"/>
              <a:gd name="connsiteX227" fmla="*/ 337985 w 2826721"/>
              <a:gd name="connsiteY227" fmla="*/ 34302 h 251163"/>
              <a:gd name="connsiteX228" fmla="*/ 337985 w 2826721"/>
              <a:gd name="connsiteY228" fmla="*/ 30109 h 251163"/>
              <a:gd name="connsiteX229" fmla="*/ 317700 w 2826721"/>
              <a:gd name="connsiteY229" fmla="*/ 30109 h 251163"/>
              <a:gd name="connsiteX230" fmla="*/ 314531 w 2826721"/>
              <a:gd name="connsiteY230" fmla="*/ 30109 h 251163"/>
              <a:gd name="connsiteX231" fmla="*/ 314531 w 2826721"/>
              <a:gd name="connsiteY231" fmla="*/ 26044 h 251163"/>
              <a:gd name="connsiteX232" fmla="*/ 311995 w 2826721"/>
              <a:gd name="connsiteY232" fmla="*/ 26044 h 251163"/>
              <a:gd name="connsiteX233" fmla="*/ 311995 w 2826721"/>
              <a:gd name="connsiteY233" fmla="*/ 23122 h 251163"/>
              <a:gd name="connsiteX234" fmla="*/ 224520 w 2826721"/>
              <a:gd name="connsiteY234" fmla="*/ 23122 h 251163"/>
              <a:gd name="connsiteX235" fmla="*/ 224520 w 2826721"/>
              <a:gd name="connsiteY235" fmla="*/ 17151 h 251163"/>
              <a:gd name="connsiteX236" fmla="*/ 221731 w 2826721"/>
              <a:gd name="connsiteY236" fmla="*/ 17151 h 251163"/>
              <a:gd name="connsiteX237" fmla="*/ 221731 w 2826721"/>
              <a:gd name="connsiteY237" fmla="*/ 14991 h 251163"/>
              <a:gd name="connsiteX238" fmla="*/ 217674 w 2826721"/>
              <a:gd name="connsiteY238" fmla="*/ 14991 h 251163"/>
              <a:gd name="connsiteX239" fmla="*/ 217674 w 2826721"/>
              <a:gd name="connsiteY239" fmla="*/ 9401 h 251163"/>
              <a:gd name="connsiteX240" fmla="*/ 101421 w 2826721"/>
              <a:gd name="connsiteY240" fmla="*/ 9401 h 251163"/>
              <a:gd name="connsiteX241" fmla="*/ 96350 w 2826721"/>
              <a:gd name="connsiteY241" fmla="*/ 9401 h 251163"/>
              <a:gd name="connsiteX242" fmla="*/ 96350 w 2826721"/>
              <a:gd name="connsiteY242" fmla="*/ 3557 h 251163"/>
              <a:gd name="connsiteX243" fmla="*/ 84686 w 2826721"/>
              <a:gd name="connsiteY243" fmla="*/ 3557 h 251163"/>
              <a:gd name="connsiteX244" fmla="*/ 84686 w 2826721"/>
              <a:gd name="connsiteY244" fmla="*/ 0 h 251163"/>
              <a:gd name="connsiteX245" fmla="*/ 47034 w 2826721"/>
              <a:gd name="connsiteY245" fmla="*/ 0 h 251163"/>
              <a:gd name="connsiteX246" fmla="*/ 42850 w 2826721"/>
              <a:gd name="connsiteY246" fmla="*/ 0 h 251163"/>
              <a:gd name="connsiteX247" fmla="*/ 6719 w 2826721"/>
              <a:gd name="connsiteY247" fmla="*/ 0 h 251163"/>
              <a:gd name="connsiteX248" fmla="*/ 0 w 2826721"/>
              <a:gd name="connsiteY248" fmla="*/ 0 h 251163"/>
              <a:gd name="connsiteX249" fmla="*/ 0 w 2826721"/>
              <a:gd name="connsiteY249" fmla="*/ 6479 h 25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2826721" h="251163">
                <a:moveTo>
                  <a:pt x="0" y="6479"/>
                </a:moveTo>
                <a:lnTo>
                  <a:pt x="22566" y="6479"/>
                </a:lnTo>
                <a:lnTo>
                  <a:pt x="41709" y="6479"/>
                </a:lnTo>
                <a:lnTo>
                  <a:pt x="41709" y="12069"/>
                </a:lnTo>
                <a:lnTo>
                  <a:pt x="59838" y="12069"/>
                </a:lnTo>
                <a:lnTo>
                  <a:pt x="84560" y="12069"/>
                </a:lnTo>
                <a:lnTo>
                  <a:pt x="84560" y="21089"/>
                </a:lnTo>
                <a:lnTo>
                  <a:pt x="87983" y="21089"/>
                </a:lnTo>
                <a:lnTo>
                  <a:pt x="87983" y="27568"/>
                </a:lnTo>
                <a:lnTo>
                  <a:pt x="91405" y="27568"/>
                </a:lnTo>
                <a:lnTo>
                  <a:pt x="91405" y="34048"/>
                </a:lnTo>
                <a:lnTo>
                  <a:pt x="123860" y="34048"/>
                </a:lnTo>
                <a:lnTo>
                  <a:pt x="123860" y="40019"/>
                </a:lnTo>
                <a:lnTo>
                  <a:pt x="132608" y="40019"/>
                </a:lnTo>
                <a:lnTo>
                  <a:pt x="132608" y="37986"/>
                </a:lnTo>
                <a:lnTo>
                  <a:pt x="135904" y="37986"/>
                </a:lnTo>
                <a:lnTo>
                  <a:pt x="135904" y="40781"/>
                </a:lnTo>
                <a:lnTo>
                  <a:pt x="139200" y="40781"/>
                </a:lnTo>
                <a:lnTo>
                  <a:pt x="139200" y="44719"/>
                </a:lnTo>
                <a:lnTo>
                  <a:pt x="180656" y="44719"/>
                </a:lnTo>
                <a:lnTo>
                  <a:pt x="180656" y="48657"/>
                </a:lnTo>
                <a:lnTo>
                  <a:pt x="212096" y="48657"/>
                </a:lnTo>
                <a:lnTo>
                  <a:pt x="212096" y="50944"/>
                </a:lnTo>
                <a:lnTo>
                  <a:pt x="223252" y="50944"/>
                </a:lnTo>
                <a:lnTo>
                  <a:pt x="223252" y="52723"/>
                </a:lnTo>
                <a:lnTo>
                  <a:pt x="254820" y="52723"/>
                </a:lnTo>
                <a:lnTo>
                  <a:pt x="254820" y="55391"/>
                </a:lnTo>
                <a:lnTo>
                  <a:pt x="265088" y="55391"/>
                </a:lnTo>
                <a:lnTo>
                  <a:pt x="265088" y="59456"/>
                </a:lnTo>
                <a:lnTo>
                  <a:pt x="269018" y="59456"/>
                </a:lnTo>
                <a:lnTo>
                  <a:pt x="269018" y="61743"/>
                </a:lnTo>
                <a:lnTo>
                  <a:pt x="285753" y="61743"/>
                </a:lnTo>
                <a:lnTo>
                  <a:pt x="285753" y="66062"/>
                </a:lnTo>
                <a:lnTo>
                  <a:pt x="315418" y="66062"/>
                </a:lnTo>
                <a:lnTo>
                  <a:pt x="315418" y="70001"/>
                </a:lnTo>
                <a:lnTo>
                  <a:pt x="329998" y="70001"/>
                </a:lnTo>
                <a:lnTo>
                  <a:pt x="329998" y="75718"/>
                </a:lnTo>
                <a:lnTo>
                  <a:pt x="332406" y="75718"/>
                </a:lnTo>
                <a:lnTo>
                  <a:pt x="332406" y="76734"/>
                </a:lnTo>
                <a:lnTo>
                  <a:pt x="334055" y="76734"/>
                </a:lnTo>
                <a:lnTo>
                  <a:pt x="334055" y="78640"/>
                </a:lnTo>
                <a:lnTo>
                  <a:pt x="336210" y="78640"/>
                </a:lnTo>
                <a:lnTo>
                  <a:pt x="336210" y="80926"/>
                </a:lnTo>
                <a:lnTo>
                  <a:pt x="338618" y="80926"/>
                </a:lnTo>
                <a:lnTo>
                  <a:pt x="338618" y="84992"/>
                </a:lnTo>
                <a:lnTo>
                  <a:pt x="357381" y="84992"/>
                </a:lnTo>
                <a:lnTo>
                  <a:pt x="357381" y="89311"/>
                </a:lnTo>
                <a:lnTo>
                  <a:pt x="414177" y="89311"/>
                </a:lnTo>
                <a:lnTo>
                  <a:pt x="414177" y="91217"/>
                </a:lnTo>
                <a:lnTo>
                  <a:pt x="416459" y="91217"/>
                </a:lnTo>
                <a:lnTo>
                  <a:pt x="416459" y="95536"/>
                </a:lnTo>
                <a:lnTo>
                  <a:pt x="437250" y="95536"/>
                </a:lnTo>
                <a:lnTo>
                  <a:pt x="437250" y="99602"/>
                </a:lnTo>
                <a:lnTo>
                  <a:pt x="473254" y="99602"/>
                </a:lnTo>
                <a:lnTo>
                  <a:pt x="473254" y="105827"/>
                </a:lnTo>
                <a:lnTo>
                  <a:pt x="485932" y="105827"/>
                </a:lnTo>
                <a:lnTo>
                  <a:pt x="485932" y="108622"/>
                </a:lnTo>
                <a:lnTo>
                  <a:pt x="490116" y="108622"/>
                </a:lnTo>
                <a:lnTo>
                  <a:pt x="490116" y="112306"/>
                </a:lnTo>
                <a:lnTo>
                  <a:pt x="529163" y="112306"/>
                </a:lnTo>
                <a:lnTo>
                  <a:pt x="529163" y="114593"/>
                </a:lnTo>
                <a:lnTo>
                  <a:pt x="549193" y="114593"/>
                </a:lnTo>
                <a:lnTo>
                  <a:pt x="549193" y="118658"/>
                </a:lnTo>
                <a:lnTo>
                  <a:pt x="554898" y="118658"/>
                </a:lnTo>
                <a:lnTo>
                  <a:pt x="554898" y="122723"/>
                </a:lnTo>
                <a:lnTo>
                  <a:pt x="571886" y="122723"/>
                </a:lnTo>
                <a:lnTo>
                  <a:pt x="571886" y="124756"/>
                </a:lnTo>
                <a:lnTo>
                  <a:pt x="588620" y="124756"/>
                </a:lnTo>
                <a:lnTo>
                  <a:pt x="588620" y="128694"/>
                </a:lnTo>
                <a:lnTo>
                  <a:pt x="592931" y="128694"/>
                </a:lnTo>
                <a:lnTo>
                  <a:pt x="592931" y="130854"/>
                </a:lnTo>
                <a:lnTo>
                  <a:pt x="607383" y="130854"/>
                </a:lnTo>
                <a:lnTo>
                  <a:pt x="607383" y="134793"/>
                </a:lnTo>
                <a:lnTo>
                  <a:pt x="633246" y="134793"/>
                </a:lnTo>
                <a:lnTo>
                  <a:pt x="633246" y="137842"/>
                </a:lnTo>
                <a:lnTo>
                  <a:pt x="637176" y="137842"/>
                </a:lnTo>
                <a:lnTo>
                  <a:pt x="637176" y="139112"/>
                </a:lnTo>
                <a:lnTo>
                  <a:pt x="672926" y="139112"/>
                </a:lnTo>
                <a:lnTo>
                  <a:pt x="674701" y="139112"/>
                </a:lnTo>
                <a:lnTo>
                  <a:pt x="674701" y="143558"/>
                </a:lnTo>
                <a:lnTo>
                  <a:pt x="692070" y="143558"/>
                </a:lnTo>
                <a:lnTo>
                  <a:pt x="692070" y="145972"/>
                </a:lnTo>
                <a:lnTo>
                  <a:pt x="697901" y="145972"/>
                </a:lnTo>
                <a:lnTo>
                  <a:pt x="697901" y="149911"/>
                </a:lnTo>
                <a:lnTo>
                  <a:pt x="828607" y="149911"/>
                </a:lnTo>
                <a:lnTo>
                  <a:pt x="828607" y="152579"/>
                </a:lnTo>
                <a:lnTo>
                  <a:pt x="832918" y="152579"/>
                </a:lnTo>
                <a:lnTo>
                  <a:pt x="832918" y="156263"/>
                </a:lnTo>
                <a:lnTo>
                  <a:pt x="866640" y="156263"/>
                </a:lnTo>
                <a:lnTo>
                  <a:pt x="866640" y="158168"/>
                </a:lnTo>
                <a:lnTo>
                  <a:pt x="895925" y="158168"/>
                </a:lnTo>
                <a:lnTo>
                  <a:pt x="895925" y="168205"/>
                </a:lnTo>
                <a:lnTo>
                  <a:pt x="904419" y="168205"/>
                </a:lnTo>
                <a:lnTo>
                  <a:pt x="904419" y="171508"/>
                </a:lnTo>
                <a:lnTo>
                  <a:pt x="940424" y="171508"/>
                </a:lnTo>
                <a:lnTo>
                  <a:pt x="940424" y="174430"/>
                </a:lnTo>
                <a:lnTo>
                  <a:pt x="978583" y="174430"/>
                </a:lnTo>
                <a:lnTo>
                  <a:pt x="978583" y="177733"/>
                </a:lnTo>
                <a:lnTo>
                  <a:pt x="1026758" y="177733"/>
                </a:lnTo>
                <a:lnTo>
                  <a:pt x="1026758" y="181417"/>
                </a:lnTo>
                <a:lnTo>
                  <a:pt x="1034618" y="181417"/>
                </a:lnTo>
                <a:lnTo>
                  <a:pt x="1034618" y="184085"/>
                </a:lnTo>
                <a:lnTo>
                  <a:pt x="1062382" y="184085"/>
                </a:lnTo>
                <a:lnTo>
                  <a:pt x="1062382" y="186626"/>
                </a:lnTo>
                <a:lnTo>
                  <a:pt x="1270928" y="186626"/>
                </a:lnTo>
                <a:lnTo>
                  <a:pt x="1270928" y="190310"/>
                </a:lnTo>
                <a:lnTo>
                  <a:pt x="1276887" y="190310"/>
                </a:lnTo>
                <a:lnTo>
                  <a:pt x="1276887" y="191962"/>
                </a:lnTo>
                <a:lnTo>
                  <a:pt x="1378181" y="191962"/>
                </a:lnTo>
                <a:lnTo>
                  <a:pt x="1378181" y="195900"/>
                </a:lnTo>
                <a:lnTo>
                  <a:pt x="1404550" y="195900"/>
                </a:lnTo>
                <a:lnTo>
                  <a:pt x="1404550" y="202888"/>
                </a:lnTo>
                <a:lnTo>
                  <a:pt x="1420397" y="202888"/>
                </a:lnTo>
                <a:lnTo>
                  <a:pt x="1420397" y="205301"/>
                </a:lnTo>
                <a:lnTo>
                  <a:pt x="1472629" y="205301"/>
                </a:lnTo>
                <a:lnTo>
                  <a:pt x="1472629" y="209494"/>
                </a:lnTo>
                <a:lnTo>
                  <a:pt x="1492913" y="209494"/>
                </a:lnTo>
                <a:lnTo>
                  <a:pt x="1492913" y="211908"/>
                </a:lnTo>
                <a:lnTo>
                  <a:pt x="1497350" y="211908"/>
                </a:lnTo>
                <a:lnTo>
                  <a:pt x="1497350" y="215084"/>
                </a:lnTo>
                <a:lnTo>
                  <a:pt x="1542989" y="215084"/>
                </a:lnTo>
                <a:lnTo>
                  <a:pt x="1542989" y="217752"/>
                </a:lnTo>
                <a:lnTo>
                  <a:pt x="1577473" y="217752"/>
                </a:lnTo>
                <a:lnTo>
                  <a:pt x="1577473" y="219911"/>
                </a:lnTo>
                <a:lnTo>
                  <a:pt x="1642508" y="219911"/>
                </a:lnTo>
                <a:lnTo>
                  <a:pt x="1642508" y="223977"/>
                </a:lnTo>
                <a:lnTo>
                  <a:pt x="1747606" y="223977"/>
                </a:lnTo>
                <a:lnTo>
                  <a:pt x="1747606" y="226772"/>
                </a:lnTo>
                <a:lnTo>
                  <a:pt x="1850548" y="226772"/>
                </a:lnTo>
                <a:lnTo>
                  <a:pt x="1850548" y="229694"/>
                </a:lnTo>
                <a:lnTo>
                  <a:pt x="1943728" y="229694"/>
                </a:lnTo>
                <a:lnTo>
                  <a:pt x="1943728" y="233886"/>
                </a:lnTo>
                <a:lnTo>
                  <a:pt x="1998368" y="233886"/>
                </a:lnTo>
                <a:lnTo>
                  <a:pt x="1998368" y="236681"/>
                </a:lnTo>
                <a:lnTo>
                  <a:pt x="2027400" y="236681"/>
                </a:lnTo>
                <a:lnTo>
                  <a:pt x="2027400" y="240619"/>
                </a:lnTo>
                <a:lnTo>
                  <a:pt x="2057066" y="240619"/>
                </a:lnTo>
                <a:lnTo>
                  <a:pt x="2057066" y="245447"/>
                </a:lnTo>
                <a:lnTo>
                  <a:pt x="2134653" y="245447"/>
                </a:lnTo>
                <a:lnTo>
                  <a:pt x="2134653" y="251164"/>
                </a:lnTo>
                <a:lnTo>
                  <a:pt x="2826722" y="251164"/>
                </a:lnTo>
                <a:lnTo>
                  <a:pt x="2826722" y="162869"/>
                </a:lnTo>
                <a:lnTo>
                  <a:pt x="2134653" y="162869"/>
                </a:lnTo>
                <a:lnTo>
                  <a:pt x="2134653" y="158423"/>
                </a:lnTo>
                <a:lnTo>
                  <a:pt x="2056432" y="158423"/>
                </a:lnTo>
                <a:lnTo>
                  <a:pt x="2056432" y="156263"/>
                </a:lnTo>
                <a:lnTo>
                  <a:pt x="2027527" y="156263"/>
                </a:lnTo>
                <a:lnTo>
                  <a:pt x="2027527" y="151689"/>
                </a:lnTo>
                <a:lnTo>
                  <a:pt x="1997861" y="151689"/>
                </a:lnTo>
                <a:lnTo>
                  <a:pt x="1997861" y="150038"/>
                </a:lnTo>
                <a:lnTo>
                  <a:pt x="1943221" y="150038"/>
                </a:lnTo>
                <a:lnTo>
                  <a:pt x="1943221" y="145337"/>
                </a:lnTo>
                <a:lnTo>
                  <a:pt x="1849660" y="145337"/>
                </a:lnTo>
                <a:lnTo>
                  <a:pt x="1849660" y="143686"/>
                </a:lnTo>
                <a:lnTo>
                  <a:pt x="1747732" y="143686"/>
                </a:lnTo>
                <a:lnTo>
                  <a:pt x="1747732" y="141399"/>
                </a:lnTo>
                <a:lnTo>
                  <a:pt x="1642635" y="141399"/>
                </a:lnTo>
                <a:lnTo>
                  <a:pt x="1642635" y="137842"/>
                </a:lnTo>
                <a:lnTo>
                  <a:pt x="1577346" y="137842"/>
                </a:lnTo>
                <a:lnTo>
                  <a:pt x="1577346" y="135428"/>
                </a:lnTo>
                <a:lnTo>
                  <a:pt x="1541088" y="135428"/>
                </a:lnTo>
                <a:lnTo>
                  <a:pt x="1541088" y="133268"/>
                </a:lnTo>
                <a:lnTo>
                  <a:pt x="1496336" y="133268"/>
                </a:lnTo>
                <a:lnTo>
                  <a:pt x="1496336" y="130600"/>
                </a:lnTo>
                <a:lnTo>
                  <a:pt x="1493040" y="130600"/>
                </a:lnTo>
                <a:lnTo>
                  <a:pt x="1493040" y="128822"/>
                </a:lnTo>
                <a:lnTo>
                  <a:pt x="1472756" y="128822"/>
                </a:lnTo>
                <a:lnTo>
                  <a:pt x="1472756" y="126789"/>
                </a:lnTo>
                <a:lnTo>
                  <a:pt x="1419510" y="126789"/>
                </a:lnTo>
                <a:lnTo>
                  <a:pt x="1419510" y="123486"/>
                </a:lnTo>
                <a:lnTo>
                  <a:pt x="1404550" y="123486"/>
                </a:lnTo>
                <a:lnTo>
                  <a:pt x="1404550" y="118277"/>
                </a:lnTo>
                <a:lnTo>
                  <a:pt x="1379956" y="118277"/>
                </a:lnTo>
                <a:lnTo>
                  <a:pt x="1379956" y="116752"/>
                </a:lnTo>
                <a:lnTo>
                  <a:pt x="1277014" y="116752"/>
                </a:lnTo>
                <a:lnTo>
                  <a:pt x="1277014" y="114085"/>
                </a:lnTo>
                <a:lnTo>
                  <a:pt x="1270294" y="114085"/>
                </a:lnTo>
                <a:lnTo>
                  <a:pt x="1270294" y="111671"/>
                </a:lnTo>
                <a:lnTo>
                  <a:pt x="1062636" y="111671"/>
                </a:lnTo>
                <a:lnTo>
                  <a:pt x="1062636" y="107859"/>
                </a:lnTo>
                <a:lnTo>
                  <a:pt x="1032843" y="107859"/>
                </a:lnTo>
                <a:lnTo>
                  <a:pt x="1032843" y="105700"/>
                </a:lnTo>
                <a:lnTo>
                  <a:pt x="1026124" y="105700"/>
                </a:lnTo>
                <a:lnTo>
                  <a:pt x="1026124" y="103540"/>
                </a:lnTo>
                <a:lnTo>
                  <a:pt x="977822" y="103540"/>
                </a:lnTo>
                <a:lnTo>
                  <a:pt x="977822" y="101126"/>
                </a:lnTo>
                <a:lnTo>
                  <a:pt x="939790" y="101126"/>
                </a:lnTo>
                <a:lnTo>
                  <a:pt x="939790" y="97696"/>
                </a:lnTo>
                <a:lnTo>
                  <a:pt x="896052" y="97696"/>
                </a:lnTo>
                <a:lnTo>
                  <a:pt x="896052" y="88676"/>
                </a:lnTo>
                <a:lnTo>
                  <a:pt x="866260" y="88676"/>
                </a:lnTo>
                <a:lnTo>
                  <a:pt x="866260" y="86516"/>
                </a:lnTo>
                <a:lnTo>
                  <a:pt x="832664" y="86516"/>
                </a:lnTo>
                <a:lnTo>
                  <a:pt x="832664" y="82070"/>
                </a:lnTo>
                <a:lnTo>
                  <a:pt x="742653" y="82070"/>
                </a:lnTo>
                <a:lnTo>
                  <a:pt x="699803" y="82070"/>
                </a:lnTo>
                <a:lnTo>
                  <a:pt x="699803" y="78131"/>
                </a:lnTo>
                <a:lnTo>
                  <a:pt x="693464" y="78131"/>
                </a:lnTo>
                <a:lnTo>
                  <a:pt x="693464" y="76480"/>
                </a:lnTo>
                <a:lnTo>
                  <a:pt x="675969" y="76480"/>
                </a:lnTo>
                <a:lnTo>
                  <a:pt x="675969" y="74320"/>
                </a:lnTo>
                <a:lnTo>
                  <a:pt x="673434" y="74320"/>
                </a:lnTo>
                <a:lnTo>
                  <a:pt x="673434" y="72160"/>
                </a:lnTo>
                <a:lnTo>
                  <a:pt x="632739" y="72160"/>
                </a:lnTo>
                <a:cubicBezTo>
                  <a:pt x="632739" y="72160"/>
                  <a:pt x="633753" y="67714"/>
                  <a:pt x="632739" y="67714"/>
                </a:cubicBezTo>
                <a:cubicBezTo>
                  <a:pt x="631724" y="67714"/>
                  <a:pt x="594452" y="67714"/>
                  <a:pt x="594452" y="67714"/>
                </a:cubicBezTo>
                <a:lnTo>
                  <a:pt x="594452" y="65173"/>
                </a:lnTo>
                <a:lnTo>
                  <a:pt x="588494" y="65173"/>
                </a:lnTo>
                <a:lnTo>
                  <a:pt x="588494" y="60472"/>
                </a:lnTo>
                <a:lnTo>
                  <a:pt x="555405" y="60472"/>
                </a:lnTo>
                <a:lnTo>
                  <a:pt x="555405" y="56915"/>
                </a:lnTo>
                <a:lnTo>
                  <a:pt x="551348" y="56915"/>
                </a:lnTo>
                <a:lnTo>
                  <a:pt x="551348" y="55264"/>
                </a:lnTo>
                <a:lnTo>
                  <a:pt x="530811" y="55264"/>
                </a:lnTo>
                <a:lnTo>
                  <a:pt x="530811" y="53104"/>
                </a:lnTo>
                <a:lnTo>
                  <a:pt x="491637" y="53104"/>
                </a:lnTo>
                <a:lnTo>
                  <a:pt x="491637" y="50563"/>
                </a:lnTo>
                <a:lnTo>
                  <a:pt x="485425" y="50563"/>
                </a:lnTo>
                <a:lnTo>
                  <a:pt x="485425" y="46371"/>
                </a:lnTo>
                <a:lnTo>
                  <a:pt x="472494" y="46371"/>
                </a:lnTo>
                <a:lnTo>
                  <a:pt x="472494" y="44084"/>
                </a:lnTo>
                <a:lnTo>
                  <a:pt x="436997" y="44084"/>
                </a:lnTo>
                <a:lnTo>
                  <a:pt x="436997" y="42432"/>
                </a:lnTo>
                <a:lnTo>
                  <a:pt x="415191" y="42432"/>
                </a:lnTo>
                <a:lnTo>
                  <a:pt x="415191" y="36969"/>
                </a:lnTo>
                <a:lnTo>
                  <a:pt x="357635" y="36969"/>
                </a:lnTo>
                <a:lnTo>
                  <a:pt x="357635" y="34302"/>
                </a:lnTo>
                <a:lnTo>
                  <a:pt x="337985" y="34302"/>
                </a:lnTo>
                <a:lnTo>
                  <a:pt x="337985" y="30109"/>
                </a:lnTo>
                <a:lnTo>
                  <a:pt x="317700" y="30109"/>
                </a:lnTo>
                <a:lnTo>
                  <a:pt x="314531" y="30109"/>
                </a:lnTo>
                <a:lnTo>
                  <a:pt x="314531" y="26044"/>
                </a:lnTo>
                <a:lnTo>
                  <a:pt x="311995" y="26044"/>
                </a:lnTo>
                <a:lnTo>
                  <a:pt x="311995" y="23122"/>
                </a:lnTo>
                <a:lnTo>
                  <a:pt x="224520" y="23122"/>
                </a:lnTo>
                <a:lnTo>
                  <a:pt x="224520" y="17151"/>
                </a:lnTo>
                <a:lnTo>
                  <a:pt x="221731" y="17151"/>
                </a:lnTo>
                <a:lnTo>
                  <a:pt x="221731" y="14991"/>
                </a:lnTo>
                <a:lnTo>
                  <a:pt x="217674" y="14991"/>
                </a:lnTo>
                <a:lnTo>
                  <a:pt x="217674" y="9401"/>
                </a:lnTo>
                <a:lnTo>
                  <a:pt x="101421" y="9401"/>
                </a:lnTo>
                <a:lnTo>
                  <a:pt x="96350" y="9401"/>
                </a:lnTo>
                <a:lnTo>
                  <a:pt x="96350" y="3557"/>
                </a:lnTo>
                <a:lnTo>
                  <a:pt x="84686" y="3557"/>
                </a:lnTo>
                <a:lnTo>
                  <a:pt x="84686" y="0"/>
                </a:lnTo>
                <a:lnTo>
                  <a:pt x="47034" y="0"/>
                </a:lnTo>
                <a:lnTo>
                  <a:pt x="42850" y="0"/>
                </a:lnTo>
                <a:lnTo>
                  <a:pt x="6719" y="0"/>
                </a:lnTo>
                <a:lnTo>
                  <a:pt x="0" y="0"/>
                </a:lnTo>
                <a:lnTo>
                  <a:pt x="0" y="6479"/>
                </a:lnTo>
                <a:close/>
              </a:path>
            </a:pathLst>
          </a:custGeom>
          <a:solidFill>
            <a:srgbClr val="FF1F26">
              <a:alpha val="20000"/>
            </a:srgbClr>
          </a:solidFill>
          <a:ln w="12652" cap="flat">
            <a:no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542" name="Graphic 5">
            <a:extLst>
              <a:ext uri="{FF2B5EF4-FFF2-40B4-BE49-F238E27FC236}">
                <a16:creationId xmlns:a16="http://schemas.microsoft.com/office/drawing/2014/main" id="{568429EA-AD99-481D-A159-31AAE6C8327F}"/>
              </a:ext>
            </a:extLst>
          </p:cNvPr>
          <p:cNvGrpSpPr/>
          <p:nvPr/>
        </p:nvGrpSpPr>
        <p:grpSpPr>
          <a:xfrm>
            <a:off x="6843126" y="1716524"/>
            <a:ext cx="5029226" cy="2299475"/>
            <a:chOff x="1323719" y="1775327"/>
            <a:chExt cx="2977458" cy="1302825"/>
          </a:xfrm>
          <a:noFill/>
        </p:grpSpPr>
        <p:sp>
          <p:nvSpPr>
            <p:cNvPr id="1589" name="Freeform 19">
              <a:extLst>
                <a:ext uri="{FF2B5EF4-FFF2-40B4-BE49-F238E27FC236}">
                  <a16:creationId xmlns:a16="http://schemas.microsoft.com/office/drawing/2014/main" id="{F8CF38FD-9F27-4B69-A4B2-969C4DA70C68}"/>
                </a:ext>
              </a:extLst>
            </p:cNvPr>
            <p:cNvSpPr/>
            <p:nvPr/>
          </p:nvSpPr>
          <p:spPr>
            <a:xfrm>
              <a:off x="1346158" y="1775327"/>
              <a:ext cx="2955019" cy="1280338"/>
            </a:xfrm>
            <a:custGeom>
              <a:avLst/>
              <a:gdLst>
                <a:gd name="connsiteX0" fmla="*/ 0 w 2955019"/>
                <a:gd name="connsiteY0" fmla="*/ 0 h 1280338"/>
                <a:gd name="connsiteX1" fmla="*/ 0 w 2955019"/>
                <a:gd name="connsiteY1" fmla="*/ 1280339 h 1280338"/>
                <a:gd name="connsiteX2" fmla="*/ 2955019 w 2955019"/>
                <a:gd name="connsiteY2" fmla="*/ 1280339 h 1280338"/>
              </a:gdLst>
              <a:ahLst/>
              <a:cxnLst>
                <a:cxn ang="0">
                  <a:pos x="connsiteX0" y="connsiteY0"/>
                </a:cxn>
                <a:cxn ang="0">
                  <a:pos x="connsiteX1" y="connsiteY1"/>
                </a:cxn>
                <a:cxn ang="0">
                  <a:pos x="connsiteX2" y="connsiteY2"/>
                </a:cxn>
              </a:cxnLst>
              <a:rect l="l" t="t" r="r" b="b"/>
              <a:pathLst>
                <a:path w="2955019" h="1280338">
                  <a:moveTo>
                    <a:pt x="0" y="0"/>
                  </a:moveTo>
                  <a:lnTo>
                    <a:pt x="0" y="1280339"/>
                  </a:lnTo>
                  <a:lnTo>
                    <a:pt x="2955019" y="1280339"/>
                  </a:lnTo>
                </a:path>
              </a:pathLst>
            </a:custGeom>
            <a:noFill/>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590" name="Graphic 5">
              <a:extLst>
                <a:ext uri="{FF2B5EF4-FFF2-40B4-BE49-F238E27FC236}">
                  <a16:creationId xmlns:a16="http://schemas.microsoft.com/office/drawing/2014/main" id="{23ADAD99-C121-4C0F-9C93-2C4137799D12}"/>
                </a:ext>
              </a:extLst>
            </p:cNvPr>
            <p:cNvGrpSpPr/>
            <p:nvPr/>
          </p:nvGrpSpPr>
          <p:grpSpPr>
            <a:xfrm>
              <a:off x="1323719" y="1835672"/>
              <a:ext cx="22439" cy="1219993"/>
              <a:chOff x="1323719" y="1835672"/>
              <a:chExt cx="22439" cy="1219993"/>
            </a:xfrm>
          </p:grpSpPr>
          <p:sp>
            <p:nvSpPr>
              <p:cNvPr id="1614" name="Freeform 21">
                <a:extLst>
                  <a:ext uri="{FF2B5EF4-FFF2-40B4-BE49-F238E27FC236}">
                    <a16:creationId xmlns:a16="http://schemas.microsoft.com/office/drawing/2014/main" id="{977D0217-D788-453A-BA0D-862570373EF6}"/>
                  </a:ext>
                </a:extLst>
              </p:cNvPr>
              <p:cNvSpPr/>
              <p:nvPr/>
            </p:nvSpPr>
            <p:spPr>
              <a:xfrm>
                <a:off x="1323719" y="3055665"/>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5" name="Freeform 22">
                <a:extLst>
                  <a:ext uri="{FF2B5EF4-FFF2-40B4-BE49-F238E27FC236}">
                    <a16:creationId xmlns:a16="http://schemas.microsoft.com/office/drawing/2014/main" id="{B7B7CAF5-8568-4DCE-9864-4BD8BDB5FFEF}"/>
                  </a:ext>
                </a:extLst>
              </p:cNvPr>
              <p:cNvSpPr/>
              <p:nvPr/>
            </p:nvSpPr>
            <p:spPr>
              <a:xfrm>
                <a:off x="1323719" y="2933704"/>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6" name="Freeform 23">
                <a:extLst>
                  <a:ext uri="{FF2B5EF4-FFF2-40B4-BE49-F238E27FC236}">
                    <a16:creationId xmlns:a16="http://schemas.microsoft.com/office/drawing/2014/main" id="{BA0C7FC6-230E-48AC-A87E-715245E9A112}"/>
                  </a:ext>
                </a:extLst>
              </p:cNvPr>
              <p:cNvSpPr/>
              <p:nvPr/>
            </p:nvSpPr>
            <p:spPr>
              <a:xfrm>
                <a:off x="1323719" y="2811616"/>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7" name="Freeform 24">
                <a:extLst>
                  <a:ext uri="{FF2B5EF4-FFF2-40B4-BE49-F238E27FC236}">
                    <a16:creationId xmlns:a16="http://schemas.microsoft.com/office/drawing/2014/main" id="{C4B79931-3C4C-4BEA-AD09-D1D44BC5BC0B}"/>
                  </a:ext>
                </a:extLst>
              </p:cNvPr>
              <p:cNvSpPr/>
              <p:nvPr/>
            </p:nvSpPr>
            <p:spPr>
              <a:xfrm>
                <a:off x="1323719" y="2689655"/>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8" name="Freeform 25">
                <a:extLst>
                  <a:ext uri="{FF2B5EF4-FFF2-40B4-BE49-F238E27FC236}">
                    <a16:creationId xmlns:a16="http://schemas.microsoft.com/office/drawing/2014/main" id="{2232D0FD-E08C-48B2-AB2F-20AA55D7CCB2}"/>
                  </a:ext>
                </a:extLst>
              </p:cNvPr>
              <p:cNvSpPr/>
              <p:nvPr/>
            </p:nvSpPr>
            <p:spPr>
              <a:xfrm>
                <a:off x="1323719" y="256769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9" name="Freeform 26">
                <a:extLst>
                  <a:ext uri="{FF2B5EF4-FFF2-40B4-BE49-F238E27FC236}">
                    <a16:creationId xmlns:a16="http://schemas.microsoft.com/office/drawing/2014/main" id="{5D2FABE7-648F-49F2-BB33-66319DD29806}"/>
                  </a:ext>
                </a:extLst>
              </p:cNvPr>
              <p:cNvSpPr/>
              <p:nvPr/>
            </p:nvSpPr>
            <p:spPr>
              <a:xfrm>
                <a:off x="1323719" y="244573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0" name="Freeform 27">
                <a:extLst>
                  <a:ext uri="{FF2B5EF4-FFF2-40B4-BE49-F238E27FC236}">
                    <a16:creationId xmlns:a16="http://schemas.microsoft.com/office/drawing/2014/main" id="{C615079A-E215-4F8D-9C6D-4BDFBB2EF62B}"/>
                  </a:ext>
                </a:extLst>
              </p:cNvPr>
              <p:cNvSpPr/>
              <p:nvPr/>
            </p:nvSpPr>
            <p:spPr>
              <a:xfrm>
                <a:off x="1323719" y="2323644"/>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1" name="Freeform 28">
                <a:extLst>
                  <a:ext uri="{FF2B5EF4-FFF2-40B4-BE49-F238E27FC236}">
                    <a16:creationId xmlns:a16="http://schemas.microsoft.com/office/drawing/2014/main" id="{CEDDF357-03B8-478B-955E-18E2B7D51707}"/>
                  </a:ext>
                </a:extLst>
              </p:cNvPr>
              <p:cNvSpPr/>
              <p:nvPr/>
            </p:nvSpPr>
            <p:spPr>
              <a:xfrm>
                <a:off x="1323719" y="220168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2" name="Freeform 29">
                <a:extLst>
                  <a:ext uri="{FF2B5EF4-FFF2-40B4-BE49-F238E27FC236}">
                    <a16:creationId xmlns:a16="http://schemas.microsoft.com/office/drawing/2014/main" id="{113E8B41-07B1-47D6-B2EC-A13CAB66900F}"/>
                  </a:ext>
                </a:extLst>
              </p:cNvPr>
              <p:cNvSpPr/>
              <p:nvPr/>
            </p:nvSpPr>
            <p:spPr>
              <a:xfrm>
                <a:off x="1323719" y="207972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3" name="Freeform 30">
                <a:extLst>
                  <a:ext uri="{FF2B5EF4-FFF2-40B4-BE49-F238E27FC236}">
                    <a16:creationId xmlns:a16="http://schemas.microsoft.com/office/drawing/2014/main" id="{9390D0E2-D03F-4200-B005-B6FDEECA5139}"/>
                  </a:ext>
                </a:extLst>
              </p:cNvPr>
              <p:cNvSpPr/>
              <p:nvPr/>
            </p:nvSpPr>
            <p:spPr>
              <a:xfrm>
                <a:off x="1323719" y="195763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4" name="Freeform 31">
                <a:extLst>
                  <a:ext uri="{FF2B5EF4-FFF2-40B4-BE49-F238E27FC236}">
                    <a16:creationId xmlns:a16="http://schemas.microsoft.com/office/drawing/2014/main" id="{D2D1A45B-6205-40C4-ABA7-040F54786618}"/>
                  </a:ext>
                </a:extLst>
              </p:cNvPr>
              <p:cNvSpPr/>
              <p:nvPr/>
            </p:nvSpPr>
            <p:spPr>
              <a:xfrm>
                <a:off x="1323719" y="183567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592" name="Graphic 5">
              <a:extLst>
                <a:ext uri="{FF2B5EF4-FFF2-40B4-BE49-F238E27FC236}">
                  <a16:creationId xmlns:a16="http://schemas.microsoft.com/office/drawing/2014/main" id="{03DDCC4A-ECD9-4FF9-9659-378FF43D5997}"/>
                </a:ext>
              </a:extLst>
            </p:cNvPr>
            <p:cNvGrpSpPr/>
            <p:nvPr/>
          </p:nvGrpSpPr>
          <p:grpSpPr>
            <a:xfrm>
              <a:off x="1346158" y="3055665"/>
              <a:ext cx="2816072" cy="22486"/>
              <a:chOff x="1346158" y="3055665"/>
              <a:chExt cx="2816072" cy="22486"/>
            </a:xfrm>
          </p:grpSpPr>
          <p:sp>
            <p:nvSpPr>
              <p:cNvPr id="1593" name="Freeform 33">
                <a:extLst>
                  <a:ext uri="{FF2B5EF4-FFF2-40B4-BE49-F238E27FC236}">
                    <a16:creationId xmlns:a16="http://schemas.microsoft.com/office/drawing/2014/main" id="{75E1E936-B885-42B1-BAAA-DA3FC54123A6}"/>
                  </a:ext>
                </a:extLst>
              </p:cNvPr>
              <p:cNvSpPr/>
              <p:nvPr/>
            </p:nvSpPr>
            <p:spPr>
              <a:xfrm>
                <a:off x="134615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6" name="Freeform 34">
                <a:extLst>
                  <a:ext uri="{FF2B5EF4-FFF2-40B4-BE49-F238E27FC236}">
                    <a16:creationId xmlns:a16="http://schemas.microsoft.com/office/drawing/2014/main" id="{5F12C358-168C-4EE6-B3AA-D832C19BF449}"/>
                  </a:ext>
                </a:extLst>
              </p:cNvPr>
              <p:cNvSpPr/>
              <p:nvPr/>
            </p:nvSpPr>
            <p:spPr>
              <a:xfrm>
                <a:off x="169821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7" name="Freeform 35">
                <a:extLst>
                  <a:ext uri="{FF2B5EF4-FFF2-40B4-BE49-F238E27FC236}">
                    <a16:creationId xmlns:a16="http://schemas.microsoft.com/office/drawing/2014/main" id="{6096EA16-960D-4EBB-B831-F4AC105D0BBF}"/>
                  </a:ext>
                </a:extLst>
              </p:cNvPr>
              <p:cNvSpPr/>
              <p:nvPr/>
            </p:nvSpPr>
            <p:spPr>
              <a:xfrm>
                <a:off x="205014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8" name="Freeform 36">
                <a:extLst>
                  <a:ext uri="{FF2B5EF4-FFF2-40B4-BE49-F238E27FC236}">
                    <a16:creationId xmlns:a16="http://schemas.microsoft.com/office/drawing/2014/main" id="{1BFB96D4-F026-4A1B-BA57-08999E5474FB}"/>
                  </a:ext>
                </a:extLst>
              </p:cNvPr>
              <p:cNvSpPr/>
              <p:nvPr/>
            </p:nvSpPr>
            <p:spPr>
              <a:xfrm>
                <a:off x="240220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9" name="Freeform 37">
                <a:extLst>
                  <a:ext uri="{FF2B5EF4-FFF2-40B4-BE49-F238E27FC236}">
                    <a16:creationId xmlns:a16="http://schemas.microsoft.com/office/drawing/2014/main" id="{2B5C75A1-A329-4C32-93C8-4D3F76239C57}"/>
                  </a:ext>
                </a:extLst>
              </p:cNvPr>
              <p:cNvSpPr/>
              <p:nvPr/>
            </p:nvSpPr>
            <p:spPr>
              <a:xfrm>
                <a:off x="275425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0" name="Freeform 38">
                <a:extLst>
                  <a:ext uri="{FF2B5EF4-FFF2-40B4-BE49-F238E27FC236}">
                    <a16:creationId xmlns:a16="http://schemas.microsoft.com/office/drawing/2014/main" id="{5FC2A36E-6E98-4602-B8D1-1CFB3BA4E673}"/>
                  </a:ext>
                </a:extLst>
              </p:cNvPr>
              <p:cNvSpPr/>
              <p:nvPr/>
            </p:nvSpPr>
            <p:spPr>
              <a:xfrm>
                <a:off x="310618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1" name="Freeform 39">
                <a:extLst>
                  <a:ext uri="{FF2B5EF4-FFF2-40B4-BE49-F238E27FC236}">
                    <a16:creationId xmlns:a16="http://schemas.microsoft.com/office/drawing/2014/main" id="{35160D34-6B33-4874-9BB2-8B1DEF08447A}"/>
                  </a:ext>
                </a:extLst>
              </p:cNvPr>
              <p:cNvSpPr/>
              <p:nvPr/>
            </p:nvSpPr>
            <p:spPr>
              <a:xfrm>
                <a:off x="345824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2" name="Freeform 40">
                <a:extLst>
                  <a:ext uri="{FF2B5EF4-FFF2-40B4-BE49-F238E27FC236}">
                    <a16:creationId xmlns:a16="http://schemas.microsoft.com/office/drawing/2014/main" id="{70E6851F-AE19-48D8-9E13-920859ABE38B}"/>
                  </a:ext>
                </a:extLst>
              </p:cNvPr>
              <p:cNvSpPr/>
              <p:nvPr/>
            </p:nvSpPr>
            <p:spPr>
              <a:xfrm>
                <a:off x="381030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3" name="Freeform 41">
                <a:extLst>
                  <a:ext uri="{FF2B5EF4-FFF2-40B4-BE49-F238E27FC236}">
                    <a16:creationId xmlns:a16="http://schemas.microsoft.com/office/drawing/2014/main" id="{2B437BF2-6A03-4E1B-A6C3-C730BBF3481C}"/>
                  </a:ext>
                </a:extLst>
              </p:cNvPr>
              <p:cNvSpPr/>
              <p:nvPr/>
            </p:nvSpPr>
            <p:spPr>
              <a:xfrm>
                <a:off x="416223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grpSp>
        <p:nvGrpSpPr>
          <p:cNvPr id="1625" name="Graphic 5">
            <a:extLst>
              <a:ext uri="{FF2B5EF4-FFF2-40B4-BE49-F238E27FC236}">
                <a16:creationId xmlns:a16="http://schemas.microsoft.com/office/drawing/2014/main" id="{811056DD-BC59-4C3D-9402-31732CF09764}"/>
              </a:ext>
            </a:extLst>
          </p:cNvPr>
          <p:cNvGrpSpPr/>
          <p:nvPr/>
        </p:nvGrpSpPr>
        <p:grpSpPr>
          <a:xfrm>
            <a:off x="6556725" y="1680211"/>
            <a:ext cx="391453" cy="2393313"/>
            <a:chOff x="1166843" y="1761897"/>
            <a:chExt cx="231751" cy="1355991"/>
          </a:xfrm>
          <a:solidFill>
            <a:srgbClr val="000000"/>
          </a:solidFill>
        </p:grpSpPr>
        <p:sp>
          <p:nvSpPr>
            <p:cNvPr id="1626" name="TextBox 1625">
              <a:extLst>
                <a:ext uri="{FF2B5EF4-FFF2-40B4-BE49-F238E27FC236}">
                  <a16:creationId xmlns:a16="http://schemas.microsoft.com/office/drawing/2014/main" id="{975ABE8A-1E18-4A0F-A959-2BADE28111D4}"/>
                </a:ext>
              </a:extLst>
            </p:cNvPr>
            <p:cNvSpPr txBox="1"/>
            <p:nvPr/>
          </p:nvSpPr>
          <p:spPr>
            <a:xfrm>
              <a:off x="1244325" y="2981873"/>
              <a:ext cx="150135"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1627" name="TextBox 1626">
              <a:extLst>
                <a:ext uri="{FF2B5EF4-FFF2-40B4-BE49-F238E27FC236}">
                  <a16:creationId xmlns:a16="http://schemas.microsoft.com/office/drawing/2014/main" id="{89EFCDDF-E9B7-40C5-B898-304B86E2011B}"/>
                </a:ext>
              </a:extLst>
            </p:cNvPr>
            <p:cNvSpPr txBox="1"/>
            <p:nvPr/>
          </p:nvSpPr>
          <p:spPr>
            <a:xfrm>
              <a:off x="1199247" y="2859874"/>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a:t>
              </a:r>
            </a:p>
          </p:txBody>
        </p:sp>
        <p:sp>
          <p:nvSpPr>
            <p:cNvPr id="1628" name="TextBox 1627">
              <a:extLst>
                <a:ext uri="{FF2B5EF4-FFF2-40B4-BE49-F238E27FC236}">
                  <a16:creationId xmlns:a16="http://schemas.microsoft.com/office/drawing/2014/main" id="{1A5AE953-9634-4C11-BC9A-0BF654559F2C}"/>
                </a:ext>
              </a:extLst>
            </p:cNvPr>
            <p:cNvSpPr txBox="1"/>
            <p:nvPr/>
          </p:nvSpPr>
          <p:spPr>
            <a:xfrm>
              <a:off x="1199247" y="2737873"/>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20</a:t>
              </a:r>
            </a:p>
          </p:txBody>
        </p:sp>
        <p:sp>
          <p:nvSpPr>
            <p:cNvPr id="1629" name="TextBox 1628">
              <a:extLst>
                <a:ext uri="{FF2B5EF4-FFF2-40B4-BE49-F238E27FC236}">
                  <a16:creationId xmlns:a16="http://schemas.microsoft.com/office/drawing/2014/main" id="{D6CABF06-55B7-44B4-9CEE-F3DEAF34D0D1}"/>
                </a:ext>
              </a:extLst>
            </p:cNvPr>
            <p:cNvSpPr txBox="1"/>
            <p:nvPr/>
          </p:nvSpPr>
          <p:spPr>
            <a:xfrm>
              <a:off x="1199247" y="261587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1630" name="TextBox 1629">
              <a:extLst>
                <a:ext uri="{FF2B5EF4-FFF2-40B4-BE49-F238E27FC236}">
                  <a16:creationId xmlns:a16="http://schemas.microsoft.com/office/drawing/2014/main" id="{F9A1768C-A008-424B-9FF2-5A88786DBED9}"/>
                </a:ext>
              </a:extLst>
            </p:cNvPr>
            <p:cNvSpPr txBox="1"/>
            <p:nvPr/>
          </p:nvSpPr>
          <p:spPr>
            <a:xfrm>
              <a:off x="1199247" y="249387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40</a:t>
              </a:r>
            </a:p>
          </p:txBody>
        </p:sp>
        <p:sp>
          <p:nvSpPr>
            <p:cNvPr id="1631" name="TextBox 1630">
              <a:extLst>
                <a:ext uri="{FF2B5EF4-FFF2-40B4-BE49-F238E27FC236}">
                  <a16:creationId xmlns:a16="http://schemas.microsoft.com/office/drawing/2014/main" id="{5DCC892C-752D-435E-9454-BBB005C52B39}"/>
                </a:ext>
              </a:extLst>
            </p:cNvPr>
            <p:cNvSpPr txBox="1"/>
            <p:nvPr/>
          </p:nvSpPr>
          <p:spPr>
            <a:xfrm>
              <a:off x="1199247" y="2371885"/>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50</a:t>
              </a:r>
            </a:p>
          </p:txBody>
        </p:sp>
        <p:sp>
          <p:nvSpPr>
            <p:cNvPr id="1632" name="TextBox 1631">
              <a:extLst>
                <a:ext uri="{FF2B5EF4-FFF2-40B4-BE49-F238E27FC236}">
                  <a16:creationId xmlns:a16="http://schemas.microsoft.com/office/drawing/2014/main" id="{9E476989-FE85-4F7A-B502-BBFC8EC9EEF2}"/>
                </a:ext>
              </a:extLst>
            </p:cNvPr>
            <p:cNvSpPr txBox="1"/>
            <p:nvPr/>
          </p:nvSpPr>
          <p:spPr>
            <a:xfrm>
              <a:off x="1199247" y="224988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60</a:t>
              </a:r>
            </a:p>
          </p:txBody>
        </p:sp>
        <p:sp>
          <p:nvSpPr>
            <p:cNvPr id="1633" name="TextBox 1632">
              <a:extLst>
                <a:ext uri="{FF2B5EF4-FFF2-40B4-BE49-F238E27FC236}">
                  <a16:creationId xmlns:a16="http://schemas.microsoft.com/office/drawing/2014/main" id="{DFF23546-9B69-4F9A-9A8B-1439AB2BDAE1}"/>
                </a:ext>
              </a:extLst>
            </p:cNvPr>
            <p:cNvSpPr txBox="1"/>
            <p:nvPr/>
          </p:nvSpPr>
          <p:spPr>
            <a:xfrm>
              <a:off x="1199247" y="2127890"/>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70</a:t>
              </a:r>
            </a:p>
          </p:txBody>
        </p:sp>
        <p:sp>
          <p:nvSpPr>
            <p:cNvPr id="1634" name="TextBox 1633">
              <a:extLst>
                <a:ext uri="{FF2B5EF4-FFF2-40B4-BE49-F238E27FC236}">
                  <a16:creationId xmlns:a16="http://schemas.microsoft.com/office/drawing/2014/main" id="{D6D6F4B8-D37E-474F-AD35-8F0B849FBFC6}"/>
                </a:ext>
              </a:extLst>
            </p:cNvPr>
            <p:cNvSpPr txBox="1"/>
            <p:nvPr/>
          </p:nvSpPr>
          <p:spPr>
            <a:xfrm>
              <a:off x="1199247" y="2005892"/>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80</a:t>
              </a:r>
            </a:p>
          </p:txBody>
        </p:sp>
        <p:sp>
          <p:nvSpPr>
            <p:cNvPr id="1635" name="TextBox 1634">
              <a:extLst>
                <a:ext uri="{FF2B5EF4-FFF2-40B4-BE49-F238E27FC236}">
                  <a16:creationId xmlns:a16="http://schemas.microsoft.com/office/drawing/2014/main" id="{7A6E9C2C-048F-41A7-A8AF-C7A83EC749E2}"/>
                </a:ext>
              </a:extLst>
            </p:cNvPr>
            <p:cNvSpPr txBox="1"/>
            <p:nvPr/>
          </p:nvSpPr>
          <p:spPr>
            <a:xfrm>
              <a:off x="1199247" y="1883895"/>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90</a:t>
              </a:r>
            </a:p>
          </p:txBody>
        </p:sp>
        <p:sp>
          <p:nvSpPr>
            <p:cNvPr id="1636" name="TextBox 1635">
              <a:extLst>
                <a:ext uri="{FF2B5EF4-FFF2-40B4-BE49-F238E27FC236}">
                  <a16:creationId xmlns:a16="http://schemas.microsoft.com/office/drawing/2014/main" id="{45A849BB-E72F-42F1-A507-F17932213F34}"/>
                </a:ext>
              </a:extLst>
            </p:cNvPr>
            <p:cNvSpPr txBox="1"/>
            <p:nvPr/>
          </p:nvSpPr>
          <p:spPr>
            <a:xfrm>
              <a:off x="1166843" y="1761897"/>
              <a:ext cx="231751"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100</a:t>
              </a:r>
            </a:p>
          </p:txBody>
        </p:sp>
      </p:grpSp>
      <p:sp>
        <p:nvSpPr>
          <p:cNvPr id="1637" name="TextBox 1636">
            <a:extLst>
              <a:ext uri="{FF2B5EF4-FFF2-40B4-BE49-F238E27FC236}">
                <a16:creationId xmlns:a16="http://schemas.microsoft.com/office/drawing/2014/main" id="{8812AE26-A427-43D6-A6F6-E7C0AC5B4C7D}"/>
              </a:ext>
            </a:extLst>
          </p:cNvPr>
          <p:cNvSpPr txBox="1"/>
          <p:nvPr/>
        </p:nvSpPr>
        <p:spPr>
          <a:xfrm>
            <a:off x="8823832" y="4126055"/>
            <a:ext cx="103425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Time (months)</a:t>
            </a:r>
          </a:p>
        </p:txBody>
      </p:sp>
      <p:sp>
        <p:nvSpPr>
          <p:cNvPr id="1638" name="TextBox 1637">
            <a:extLst>
              <a:ext uri="{FF2B5EF4-FFF2-40B4-BE49-F238E27FC236}">
                <a16:creationId xmlns:a16="http://schemas.microsoft.com/office/drawing/2014/main" id="{A528665C-3561-459C-98F6-6CF9CC2F0C22}"/>
              </a:ext>
            </a:extLst>
          </p:cNvPr>
          <p:cNvSpPr txBox="1"/>
          <p:nvPr/>
        </p:nvSpPr>
        <p:spPr>
          <a:xfrm rot="16200000">
            <a:off x="6216729" y="2750838"/>
            <a:ext cx="588623"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OS (%)</a:t>
            </a:r>
          </a:p>
        </p:txBody>
      </p:sp>
      <p:grpSp>
        <p:nvGrpSpPr>
          <p:cNvPr id="1639" name="Graphic 5">
            <a:extLst>
              <a:ext uri="{FF2B5EF4-FFF2-40B4-BE49-F238E27FC236}">
                <a16:creationId xmlns:a16="http://schemas.microsoft.com/office/drawing/2014/main" id="{A893EA8A-105E-4DBD-905D-B3665B7ED3D7}"/>
              </a:ext>
            </a:extLst>
          </p:cNvPr>
          <p:cNvGrpSpPr/>
          <p:nvPr/>
        </p:nvGrpSpPr>
        <p:grpSpPr>
          <a:xfrm>
            <a:off x="6750622" y="3965902"/>
            <a:ext cx="5041136" cy="240066"/>
            <a:chOff x="1268954" y="3037576"/>
            <a:chExt cx="2984510" cy="136015"/>
          </a:xfrm>
          <a:solidFill>
            <a:srgbClr val="000000"/>
          </a:solidFill>
        </p:grpSpPr>
        <p:sp>
          <p:nvSpPr>
            <p:cNvPr id="1640" name="TextBox 1639">
              <a:extLst>
                <a:ext uri="{FF2B5EF4-FFF2-40B4-BE49-F238E27FC236}">
                  <a16:creationId xmlns:a16="http://schemas.microsoft.com/office/drawing/2014/main" id="{12DE34B4-5314-45F2-B69E-57223621E4AE}"/>
                </a:ext>
              </a:extLst>
            </p:cNvPr>
            <p:cNvSpPr txBox="1"/>
            <p:nvPr/>
          </p:nvSpPr>
          <p:spPr>
            <a:xfrm>
              <a:off x="1268954" y="3037576"/>
              <a:ext cx="150137"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1641" name="TextBox 1640">
              <a:extLst>
                <a:ext uri="{FF2B5EF4-FFF2-40B4-BE49-F238E27FC236}">
                  <a16:creationId xmlns:a16="http://schemas.microsoft.com/office/drawing/2014/main" id="{71105164-2ECC-414E-B800-C1F1907AC7B2}"/>
                </a:ext>
              </a:extLst>
            </p:cNvPr>
            <p:cNvSpPr txBox="1"/>
            <p:nvPr/>
          </p:nvSpPr>
          <p:spPr>
            <a:xfrm>
              <a:off x="1620968" y="3037576"/>
              <a:ext cx="150137"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a:t>
              </a:r>
            </a:p>
          </p:txBody>
        </p:sp>
        <p:sp>
          <p:nvSpPr>
            <p:cNvPr id="1642" name="TextBox 1641">
              <a:extLst>
                <a:ext uri="{FF2B5EF4-FFF2-40B4-BE49-F238E27FC236}">
                  <a16:creationId xmlns:a16="http://schemas.microsoft.com/office/drawing/2014/main" id="{A6D1B97B-F88A-43D1-B007-9EA268325F00}"/>
                </a:ext>
              </a:extLst>
            </p:cNvPr>
            <p:cNvSpPr txBox="1"/>
            <p:nvPr/>
          </p:nvSpPr>
          <p:spPr>
            <a:xfrm>
              <a:off x="1950441"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12</a:t>
              </a:r>
            </a:p>
          </p:txBody>
        </p:sp>
        <p:sp>
          <p:nvSpPr>
            <p:cNvPr id="1643" name="TextBox 1642">
              <a:extLst>
                <a:ext uri="{FF2B5EF4-FFF2-40B4-BE49-F238E27FC236}">
                  <a16:creationId xmlns:a16="http://schemas.microsoft.com/office/drawing/2014/main" id="{3973C8BB-C14A-4EAF-93C8-32051E3E8AF2}"/>
                </a:ext>
              </a:extLst>
            </p:cNvPr>
            <p:cNvSpPr txBox="1"/>
            <p:nvPr/>
          </p:nvSpPr>
          <p:spPr>
            <a:xfrm>
              <a:off x="2302455"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18</a:t>
              </a:r>
            </a:p>
          </p:txBody>
        </p:sp>
        <p:sp>
          <p:nvSpPr>
            <p:cNvPr id="1644" name="TextBox 1643">
              <a:extLst>
                <a:ext uri="{FF2B5EF4-FFF2-40B4-BE49-F238E27FC236}">
                  <a16:creationId xmlns:a16="http://schemas.microsoft.com/office/drawing/2014/main" id="{DCDDE54F-4E29-4D8A-9E4B-227F04F2C64F}"/>
                </a:ext>
              </a:extLst>
            </p:cNvPr>
            <p:cNvSpPr txBox="1"/>
            <p:nvPr/>
          </p:nvSpPr>
          <p:spPr>
            <a:xfrm>
              <a:off x="2654466"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24</a:t>
              </a:r>
            </a:p>
          </p:txBody>
        </p:sp>
        <p:sp>
          <p:nvSpPr>
            <p:cNvPr id="1645" name="TextBox 1644">
              <a:extLst>
                <a:ext uri="{FF2B5EF4-FFF2-40B4-BE49-F238E27FC236}">
                  <a16:creationId xmlns:a16="http://schemas.microsoft.com/office/drawing/2014/main" id="{451C5DD5-BA8E-452B-BBF4-49830980DF4E}"/>
                </a:ext>
              </a:extLst>
            </p:cNvPr>
            <p:cNvSpPr txBox="1"/>
            <p:nvPr/>
          </p:nvSpPr>
          <p:spPr>
            <a:xfrm>
              <a:off x="3006480"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1646" name="TextBox 1645">
              <a:extLst>
                <a:ext uri="{FF2B5EF4-FFF2-40B4-BE49-F238E27FC236}">
                  <a16:creationId xmlns:a16="http://schemas.microsoft.com/office/drawing/2014/main" id="{0EF3AA86-B7E4-49EA-A4F0-8092AF6D24F5}"/>
                </a:ext>
              </a:extLst>
            </p:cNvPr>
            <p:cNvSpPr txBox="1"/>
            <p:nvPr/>
          </p:nvSpPr>
          <p:spPr>
            <a:xfrm>
              <a:off x="3358493"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36</a:t>
              </a:r>
            </a:p>
          </p:txBody>
        </p:sp>
        <p:sp>
          <p:nvSpPr>
            <p:cNvPr id="1647" name="TextBox 1646">
              <a:extLst>
                <a:ext uri="{FF2B5EF4-FFF2-40B4-BE49-F238E27FC236}">
                  <a16:creationId xmlns:a16="http://schemas.microsoft.com/office/drawing/2014/main" id="{ACCD8279-9B53-4DE8-BA1F-EDD0BB564E5A}"/>
                </a:ext>
              </a:extLst>
            </p:cNvPr>
            <p:cNvSpPr txBox="1"/>
            <p:nvPr/>
          </p:nvSpPr>
          <p:spPr>
            <a:xfrm>
              <a:off x="3710507"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42</a:t>
              </a:r>
            </a:p>
          </p:txBody>
        </p:sp>
        <p:sp>
          <p:nvSpPr>
            <p:cNvPr id="1648" name="TextBox 1647">
              <a:extLst>
                <a:ext uri="{FF2B5EF4-FFF2-40B4-BE49-F238E27FC236}">
                  <a16:creationId xmlns:a16="http://schemas.microsoft.com/office/drawing/2014/main" id="{E9B30B55-8FC3-49F2-AC16-A5C92CC28799}"/>
                </a:ext>
              </a:extLst>
            </p:cNvPr>
            <p:cNvSpPr txBox="1"/>
            <p:nvPr/>
          </p:nvSpPr>
          <p:spPr>
            <a:xfrm>
              <a:off x="4062520"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48</a:t>
              </a:r>
            </a:p>
          </p:txBody>
        </p:sp>
      </p:grpSp>
      <p:sp>
        <p:nvSpPr>
          <p:cNvPr id="1649" name="Freeform 2101">
            <a:extLst>
              <a:ext uri="{FF2B5EF4-FFF2-40B4-BE49-F238E27FC236}">
                <a16:creationId xmlns:a16="http://schemas.microsoft.com/office/drawing/2014/main" id="{ADBC813C-91BA-4D72-BC9E-8FC878EA32A8}"/>
              </a:ext>
            </a:extLst>
          </p:cNvPr>
          <p:cNvSpPr/>
          <p:nvPr/>
        </p:nvSpPr>
        <p:spPr>
          <a:xfrm>
            <a:off x="6881030" y="1822583"/>
            <a:ext cx="4991324" cy="139918"/>
          </a:xfrm>
          <a:custGeom>
            <a:avLst/>
            <a:gdLst>
              <a:gd name="connsiteX0" fmla="*/ 0 w 2955019"/>
              <a:gd name="connsiteY0" fmla="*/ 0 h 79274"/>
              <a:gd name="connsiteX1" fmla="*/ 147187 w 2955019"/>
              <a:gd name="connsiteY1" fmla="*/ 0 h 79274"/>
              <a:gd name="connsiteX2" fmla="*/ 147187 w 2955019"/>
              <a:gd name="connsiteY2" fmla="*/ 7496 h 79274"/>
              <a:gd name="connsiteX3" fmla="*/ 225027 w 2955019"/>
              <a:gd name="connsiteY3" fmla="*/ 7496 h 79274"/>
              <a:gd name="connsiteX4" fmla="*/ 225027 w 2955019"/>
              <a:gd name="connsiteY4" fmla="*/ 10418 h 79274"/>
              <a:gd name="connsiteX5" fmla="*/ 229211 w 2955019"/>
              <a:gd name="connsiteY5" fmla="*/ 10418 h 79274"/>
              <a:gd name="connsiteX6" fmla="*/ 229211 w 2955019"/>
              <a:gd name="connsiteY6" fmla="*/ 13467 h 79274"/>
              <a:gd name="connsiteX7" fmla="*/ 358142 w 2955019"/>
              <a:gd name="connsiteY7" fmla="*/ 13467 h 79274"/>
              <a:gd name="connsiteX8" fmla="*/ 358142 w 2955019"/>
              <a:gd name="connsiteY8" fmla="*/ 18548 h 79274"/>
              <a:gd name="connsiteX9" fmla="*/ 361311 w 2955019"/>
              <a:gd name="connsiteY9" fmla="*/ 18548 h 79274"/>
              <a:gd name="connsiteX10" fmla="*/ 361311 w 2955019"/>
              <a:gd name="connsiteY10" fmla="*/ 21851 h 79274"/>
              <a:gd name="connsiteX11" fmla="*/ 448026 w 2955019"/>
              <a:gd name="connsiteY11" fmla="*/ 21851 h 79274"/>
              <a:gd name="connsiteX12" fmla="*/ 448026 w 2955019"/>
              <a:gd name="connsiteY12" fmla="*/ 29855 h 79274"/>
              <a:gd name="connsiteX13" fmla="*/ 527768 w 2955019"/>
              <a:gd name="connsiteY13" fmla="*/ 29855 h 79274"/>
              <a:gd name="connsiteX14" fmla="*/ 527768 w 2955019"/>
              <a:gd name="connsiteY14" fmla="*/ 36715 h 79274"/>
              <a:gd name="connsiteX15" fmla="*/ 712100 w 2955019"/>
              <a:gd name="connsiteY15" fmla="*/ 36715 h 79274"/>
              <a:gd name="connsiteX16" fmla="*/ 712100 w 2955019"/>
              <a:gd name="connsiteY16" fmla="*/ 44338 h 79274"/>
              <a:gd name="connsiteX17" fmla="*/ 716411 w 2955019"/>
              <a:gd name="connsiteY17" fmla="*/ 44338 h 79274"/>
              <a:gd name="connsiteX18" fmla="*/ 716411 w 2955019"/>
              <a:gd name="connsiteY18" fmla="*/ 50563 h 79274"/>
              <a:gd name="connsiteX19" fmla="*/ 870697 w 2955019"/>
              <a:gd name="connsiteY19" fmla="*/ 50563 h 79274"/>
              <a:gd name="connsiteX20" fmla="*/ 870697 w 2955019"/>
              <a:gd name="connsiteY20" fmla="*/ 55010 h 79274"/>
              <a:gd name="connsiteX21" fmla="*/ 874754 w 2955019"/>
              <a:gd name="connsiteY21" fmla="*/ 55010 h 79274"/>
              <a:gd name="connsiteX22" fmla="*/ 874754 w 2955019"/>
              <a:gd name="connsiteY22" fmla="*/ 58694 h 79274"/>
              <a:gd name="connsiteX23" fmla="*/ 1757241 w 2955019"/>
              <a:gd name="connsiteY23" fmla="*/ 58694 h 79274"/>
              <a:gd name="connsiteX24" fmla="*/ 1757241 w 2955019"/>
              <a:gd name="connsiteY24" fmla="*/ 62632 h 79274"/>
              <a:gd name="connsiteX25" fmla="*/ 1761805 w 2955019"/>
              <a:gd name="connsiteY25" fmla="*/ 62632 h 79274"/>
              <a:gd name="connsiteX26" fmla="*/ 1761805 w 2955019"/>
              <a:gd name="connsiteY26" fmla="*/ 65808 h 79274"/>
              <a:gd name="connsiteX27" fmla="*/ 1828742 w 2955019"/>
              <a:gd name="connsiteY27" fmla="*/ 65808 h 79274"/>
              <a:gd name="connsiteX28" fmla="*/ 1828742 w 2955019"/>
              <a:gd name="connsiteY28" fmla="*/ 70636 h 79274"/>
              <a:gd name="connsiteX29" fmla="*/ 1832292 w 2955019"/>
              <a:gd name="connsiteY29" fmla="*/ 70636 h 79274"/>
              <a:gd name="connsiteX30" fmla="*/ 1832292 w 2955019"/>
              <a:gd name="connsiteY30" fmla="*/ 72796 h 79274"/>
              <a:gd name="connsiteX31" fmla="*/ 1921796 w 2955019"/>
              <a:gd name="connsiteY31" fmla="*/ 72796 h 79274"/>
              <a:gd name="connsiteX32" fmla="*/ 1921796 w 2955019"/>
              <a:gd name="connsiteY32" fmla="*/ 76734 h 79274"/>
              <a:gd name="connsiteX33" fmla="*/ 1929909 w 2955019"/>
              <a:gd name="connsiteY33" fmla="*/ 76734 h 79274"/>
              <a:gd name="connsiteX34" fmla="*/ 1929909 w 2955019"/>
              <a:gd name="connsiteY34" fmla="*/ 79275 h 79274"/>
              <a:gd name="connsiteX35" fmla="*/ 2955019 w 2955019"/>
              <a:gd name="connsiteY35" fmla="*/ 79275 h 7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55019" h="79274">
                <a:moveTo>
                  <a:pt x="0" y="0"/>
                </a:moveTo>
                <a:lnTo>
                  <a:pt x="147187" y="0"/>
                </a:lnTo>
                <a:lnTo>
                  <a:pt x="147187" y="7496"/>
                </a:lnTo>
                <a:lnTo>
                  <a:pt x="225027" y="7496"/>
                </a:lnTo>
                <a:lnTo>
                  <a:pt x="225027" y="10418"/>
                </a:lnTo>
                <a:lnTo>
                  <a:pt x="229211" y="10418"/>
                </a:lnTo>
                <a:lnTo>
                  <a:pt x="229211" y="13467"/>
                </a:lnTo>
                <a:lnTo>
                  <a:pt x="358142" y="13467"/>
                </a:lnTo>
                <a:lnTo>
                  <a:pt x="358142" y="18548"/>
                </a:lnTo>
                <a:lnTo>
                  <a:pt x="361311" y="18548"/>
                </a:lnTo>
                <a:lnTo>
                  <a:pt x="361311" y="21851"/>
                </a:lnTo>
                <a:lnTo>
                  <a:pt x="448026" y="21851"/>
                </a:lnTo>
                <a:lnTo>
                  <a:pt x="448026" y="29855"/>
                </a:lnTo>
                <a:lnTo>
                  <a:pt x="527768" y="29855"/>
                </a:lnTo>
                <a:lnTo>
                  <a:pt x="527768" y="36715"/>
                </a:lnTo>
                <a:lnTo>
                  <a:pt x="712100" y="36715"/>
                </a:lnTo>
                <a:lnTo>
                  <a:pt x="712100" y="44338"/>
                </a:lnTo>
                <a:lnTo>
                  <a:pt x="716411" y="44338"/>
                </a:lnTo>
                <a:lnTo>
                  <a:pt x="716411" y="50563"/>
                </a:lnTo>
                <a:lnTo>
                  <a:pt x="870697" y="50563"/>
                </a:lnTo>
                <a:lnTo>
                  <a:pt x="870697" y="55010"/>
                </a:lnTo>
                <a:lnTo>
                  <a:pt x="874754" y="55010"/>
                </a:lnTo>
                <a:lnTo>
                  <a:pt x="874754" y="58694"/>
                </a:lnTo>
                <a:lnTo>
                  <a:pt x="1757241" y="58694"/>
                </a:lnTo>
                <a:lnTo>
                  <a:pt x="1757241" y="62632"/>
                </a:lnTo>
                <a:lnTo>
                  <a:pt x="1761805" y="62632"/>
                </a:lnTo>
                <a:lnTo>
                  <a:pt x="1761805" y="65808"/>
                </a:lnTo>
                <a:lnTo>
                  <a:pt x="1828742" y="65808"/>
                </a:lnTo>
                <a:lnTo>
                  <a:pt x="1828742" y="70636"/>
                </a:lnTo>
                <a:lnTo>
                  <a:pt x="1832292" y="70636"/>
                </a:lnTo>
                <a:lnTo>
                  <a:pt x="1832292" y="72796"/>
                </a:lnTo>
                <a:lnTo>
                  <a:pt x="1921796" y="72796"/>
                </a:lnTo>
                <a:lnTo>
                  <a:pt x="1921796" y="76734"/>
                </a:lnTo>
                <a:lnTo>
                  <a:pt x="1929909" y="76734"/>
                </a:lnTo>
                <a:lnTo>
                  <a:pt x="1929909" y="79275"/>
                </a:lnTo>
                <a:lnTo>
                  <a:pt x="2955019" y="79275"/>
                </a:lnTo>
              </a:path>
            </a:pathLst>
          </a:custGeom>
          <a:noFill/>
          <a:ln w="12652"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50" name="Freeform 2104">
            <a:extLst>
              <a:ext uri="{FF2B5EF4-FFF2-40B4-BE49-F238E27FC236}">
                <a16:creationId xmlns:a16="http://schemas.microsoft.com/office/drawing/2014/main" id="{5BA9592A-F998-4A4A-B38D-1554C551DF2A}"/>
              </a:ext>
            </a:extLst>
          </p:cNvPr>
          <p:cNvSpPr/>
          <p:nvPr/>
        </p:nvSpPr>
        <p:spPr>
          <a:xfrm>
            <a:off x="6881030" y="1823257"/>
            <a:ext cx="4991324" cy="371324"/>
          </a:xfrm>
          <a:custGeom>
            <a:avLst/>
            <a:gdLst>
              <a:gd name="connsiteX0" fmla="*/ 0 w 2955019"/>
              <a:gd name="connsiteY0" fmla="*/ 0 h 210383"/>
              <a:gd name="connsiteX1" fmla="*/ 18129 w 2955019"/>
              <a:gd name="connsiteY1" fmla="*/ 0 h 210383"/>
              <a:gd name="connsiteX2" fmla="*/ 18129 w 2955019"/>
              <a:gd name="connsiteY2" fmla="*/ 3557 h 210383"/>
              <a:gd name="connsiteX3" fmla="*/ 63388 w 2955019"/>
              <a:gd name="connsiteY3" fmla="*/ 3557 h 210383"/>
              <a:gd name="connsiteX4" fmla="*/ 63388 w 2955019"/>
              <a:gd name="connsiteY4" fmla="*/ 6733 h 210383"/>
              <a:gd name="connsiteX5" fmla="*/ 138312 w 2955019"/>
              <a:gd name="connsiteY5" fmla="*/ 6733 h 210383"/>
              <a:gd name="connsiteX6" fmla="*/ 138312 w 2955019"/>
              <a:gd name="connsiteY6" fmla="*/ 10545 h 210383"/>
              <a:gd name="connsiteX7" fmla="*/ 141482 w 2955019"/>
              <a:gd name="connsiteY7" fmla="*/ 10545 h 210383"/>
              <a:gd name="connsiteX8" fmla="*/ 141482 w 2955019"/>
              <a:gd name="connsiteY8" fmla="*/ 12958 h 210383"/>
              <a:gd name="connsiteX9" fmla="*/ 205884 w 2955019"/>
              <a:gd name="connsiteY9" fmla="*/ 12958 h 210383"/>
              <a:gd name="connsiteX10" fmla="*/ 205884 w 2955019"/>
              <a:gd name="connsiteY10" fmla="*/ 17913 h 210383"/>
              <a:gd name="connsiteX11" fmla="*/ 213617 w 2955019"/>
              <a:gd name="connsiteY11" fmla="*/ 17913 h 210383"/>
              <a:gd name="connsiteX12" fmla="*/ 213617 w 2955019"/>
              <a:gd name="connsiteY12" fmla="*/ 20835 h 210383"/>
              <a:gd name="connsiteX13" fmla="*/ 221477 w 2955019"/>
              <a:gd name="connsiteY13" fmla="*/ 20835 h 210383"/>
              <a:gd name="connsiteX14" fmla="*/ 221477 w 2955019"/>
              <a:gd name="connsiteY14" fmla="*/ 22995 h 210383"/>
              <a:gd name="connsiteX15" fmla="*/ 243917 w 2955019"/>
              <a:gd name="connsiteY15" fmla="*/ 22995 h 210383"/>
              <a:gd name="connsiteX16" fmla="*/ 243917 w 2955019"/>
              <a:gd name="connsiteY16" fmla="*/ 25790 h 210383"/>
              <a:gd name="connsiteX17" fmla="*/ 248227 w 2955019"/>
              <a:gd name="connsiteY17" fmla="*/ 25790 h 210383"/>
              <a:gd name="connsiteX18" fmla="*/ 267244 w 2955019"/>
              <a:gd name="connsiteY18" fmla="*/ 25790 h 210383"/>
              <a:gd name="connsiteX19" fmla="*/ 267244 w 2955019"/>
              <a:gd name="connsiteY19" fmla="*/ 29093 h 210383"/>
              <a:gd name="connsiteX20" fmla="*/ 271807 w 2955019"/>
              <a:gd name="connsiteY20" fmla="*/ 29093 h 210383"/>
              <a:gd name="connsiteX21" fmla="*/ 271807 w 2955019"/>
              <a:gd name="connsiteY21" fmla="*/ 31761 h 210383"/>
              <a:gd name="connsiteX22" fmla="*/ 308446 w 2955019"/>
              <a:gd name="connsiteY22" fmla="*/ 31761 h 210383"/>
              <a:gd name="connsiteX23" fmla="*/ 308446 w 2955019"/>
              <a:gd name="connsiteY23" fmla="*/ 34937 h 210383"/>
              <a:gd name="connsiteX24" fmla="*/ 348634 w 2955019"/>
              <a:gd name="connsiteY24" fmla="*/ 34937 h 210383"/>
              <a:gd name="connsiteX25" fmla="*/ 348634 w 2955019"/>
              <a:gd name="connsiteY25" fmla="*/ 37224 h 210383"/>
              <a:gd name="connsiteX26" fmla="*/ 384765 w 2955019"/>
              <a:gd name="connsiteY26" fmla="*/ 37224 h 210383"/>
              <a:gd name="connsiteX27" fmla="*/ 384765 w 2955019"/>
              <a:gd name="connsiteY27" fmla="*/ 39383 h 210383"/>
              <a:gd name="connsiteX28" fmla="*/ 391357 w 2955019"/>
              <a:gd name="connsiteY28" fmla="*/ 39383 h 210383"/>
              <a:gd name="connsiteX29" fmla="*/ 391357 w 2955019"/>
              <a:gd name="connsiteY29" fmla="*/ 42686 h 210383"/>
              <a:gd name="connsiteX30" fmla="*/ 413543 w 2955019"/>
              <a:gd name="connsiteY30" fmla="*/ 42686 h 210383"/>
              <a:gd name="connsiteX31" fmla="*/ 413543 w 2955019"/>
              <a:gd name="connsiteY31" fmla="*/ 47006 h 210383"/>
              <a:gd name="connsiteX32" fmla="*/ 444476 w 2955019"/>
              <a:gd name="connsiteY32" fmla="*/ 47006 h 210383"/>
              <a:gd name="connsiteX33" fmla="*/ 444476 w 2955019"/>
              <a:gd name="connsiteY33" fmla="*/ 50944 h 210383"/>
              <a:gd name="connsiteX34" fmla="*/ 460070 w 2955019"/>
              <a:gd name="connsiteY34" fmla="*/ 50944 h 210383"/>
              <a:gd name="connsiteX35" fmla="*/ 460070 w 2955019"/>
              <a:gd name="connsiteY35" fmla="*/ 55645 h 210383"/>
              <a:gd name="connsiteX36" fmla="*/ 466409 w 2955019"/>
              <a:gd name="connsiteY36" fmla="*/ 55645 h 210383"/>
              <a:gd name="connsiteX37" fmla="*/ 466409 w 2955019"/>
              <a:gd name="connsiteY37" fmla="*/ 61362 h 210383"/>
              <a:gd name="connsiteX38" fmla="*/ 471226 w 2955019"/>
              <a:gd name="connsiteY38" fmla="*/ 61362 h 210383"/>
              <a:gd name="connsiteX39" fmla="*/ 471226 w 2955019"/>
              <a:gd name="connsiteY39" fmla="*/ 64538 h 210383"/>
              <a:gd name="connsiteX40" fmla="*/ 486186 w 2955019"/>
              <a:gd name="connsiteY40" fmla="*/ 64538 h 210383"/>
              <a:gd name="connsiteX41" fmla="*/ 486186 w 2955019"/>
              <a:gd name="connsiteY41" fmla="*/ 67714 h 210383"/>
              <a:gd name="connsiteX42" fmla="*/ 545390 w 2955019"/>
              <a:gd name="connsiteY42" fmla="*/ 67714 h 210383"/>
              <a:gd name="connsiteX43" fmla="*/ 545390 w 2955019"/>
              <a:gd name="connsiteY43" fmla="*/ 71525 h 210383"/>
              <a:gd name="connsiteX44" fmla="*/ 548940 w 2955019"/>
              <a:gd name="connsiteY44" fmla="*/ 71525 h 210383"/>
              <a:gd name="connsiteX45" fmla="*/ 548940 w 2955019"/>
              <a:gd name="connsiteY45" fmla="*/ 73939 h 210383"/>
              <a:gd name="connsiteX46" fmla="*/ 568463 w 2955019"/>
              <a:gd name="connsiteY46" fmla="*/ 73939 h 210383"/>
              <a:gd name="connsiteX47" fmla="*/ 568463 w 2955019"/>
              <a:gd name="connsiteY47" fmla="*/ 75718 h 210383"/>
              <a:gd name="connsiteX48" fmla="*/ 600537 w 2955019"/>
              <a:gd name="connsiteY48" fmla="*/ 75718 h 210383"/>
              <a:gd name="connsiteX49" fmla="*/ 600537 w 2955019"/>
              <a:gd name="connsiteY49" fmla="*/ 77750 h 210383"/>
              <a:gd name="connsiteX50" fmla="*/ 605735 w 2955019"/>
              <a:gd name="connsiteY50" fmla="*/ 77750 h 210383"/>
              <a:gd name="connsiteX51" fmla="*/ 605735 w 2955019"/>
              <a:gd name="connsiteY51" fmla="*/ 80418 h 210383"/>
              <a:gd name="connsiteX52" fmla="*/ 616384 w 2955019"/>
              <a:gd name="connsiteY52" fmla="*/ 80418 h 210383"/>
              <a:gd name="connsiteX53" fmla="*/ 616384 w 2955019"/>
              <a:gd name="connsiteY53" fmla="*/ 84102 h 210383"/>
              <a:gd name="connsiteX54" fmla="*/ 619681 w 2955019"/>
              <a:gd name="connsiteY54" fmla="*/ 84102 h 210383"/>
              <a:gd name="connsiteX55" fmla="*/ 619681 w 2955019"/>
              <a:gd name="connsiteY55" fmla="*/ 86643 h 210383"/>
              <a:gd name="connsiteX56" fmla="*/ 659108 w 2955019"/>
              <a:gd name="connsiteY56" fmla="*/ 86643 h 210383"/>
              <a:gd name="connsiteX57" fmla="*/ 659108 w 2955019"/>
              <a:gd name="connsiteY57" fmla="*/ 89184 h 210383"/>
              <a:gd name="connsiteX58" fmla="*/ 675082 w 2955019"/>
              <a:gd name="connsiteY58" fmla="*/ 89184 h 210383"/>
              <a:gd name="connsiteX59" fmla="*/ 675082 w 2955019"/>
              <a:gd name="connsiteY59" fmla="*/ 91471 h 210383"/>
              <a:gd name="connsiteX60" fmla="*/ 682942 w 2955019"/>
              <a:gd name="connsiteY60" fmla="*/ 91471 h 210383"/>
              <a:gd name="connsiteX61" fmla="*/ 682942 w 2955019"/>
              <a:gd name="connsiteY61" fmla="*/ 94139 h 210383"/>
              <a:gd name="connsiteX62" fmla="*/ 701831 w 2955019"/>
              <a:gd name="connsiteY62" fmla="*/ 94139 h 210383"/>
              <a:gd name="connsiteX63" fmla="*/ 701831 w 2955019"/>
              <a:gd name="connsiteY63" fmla="*/ 97188 h 210383"/>
              <a:gd name="connsiteX64" fmla="*/ 717298 w 2955019"/>
              <a:gd name="connsiteY64" fmla="*/ 97188 h 210383"/>
              <a:gd name="connsiteX65" fmla="*/ 717298 w 2955019"/>
              <a:gd name="connsiteY65" fmla="*/ 99602 h 210383"/>
              <a:gd name="connsiteX66" fmla="*/ 720848 w 2955019"/>
              <a:gd name="connsiteY66" fmla="*/ 99602 h 210383"/>
              <a:gd name="connsiteX67" fmla="*/ 720848 w 2955019"/>
              <a:gd name="connsiteY67" fmla="*/ 102397 h 210383"/>
              <a:gd name="connsiteX68" fmla="*/ 724651 w 2955019"/>
              <a:gd name="connsiteY68" fmla="*/ 102397 h 210383"/>
              <a:gd name="connsiteX69" fmla="*/ 724651 w 2955019"/>
              <a:gd name="connsiteY69" fmla="*/ 104683 h 210383"/>
              <a:gd name="connsiteX70" fmla="*/ 760782 w 2955019"/>
              <a:gd name="connsiteY70" fmla="*/ 104683 h 210383"/>
              <a:gd name="connsiteX71" fmla="*/ 760782 w 2955019"/>
              <a:gd name="connsiteY71" fmla="*/ 108241 h 210383"/>
              <a:gd name="connsiteX72" fmla="*/ 800717 w 2955019"/>
              <a:gd name="connsiteY72" fmla="*/ 108241 h 210383"/>
              <a:gd name="connsiteX73" fmla="*/ 800717 w 2955019"/>
              <a:gd name="connsiteY73" fmla="*/ 111163 h 210383"/>
              <a:gd name="connsiteX74" fmla="*/ 805154 w 2955019"/>
              <a:gd name="connsiteY74" fmla="*/ 111163 h 210383"/>
              <a:gd name="connsiteX75" fmla="*/ 805154 w 2955019"/>
              <a:gd name="connsiteY75" fmla="*/ 113830 h 210383"/>
              <a:gd name="connsiteX76" fmla="*/ 821381 w 2955019"/>
              <a:gd name="connsiteY76" fmla="*/ 113830 h 210383"/>
              <a:gd name="connsiteX77" fmla="*/ 821381 w 2955019"/>
              <a:gd name="connsiteY77" fmla="*/ 116371 h 210383"/>
              <a:gd name="connsiteX78" fmla="*/ 825184 w 2955019"/>
              <a:gd name="connsiteY78" fmla="*/ 116371 h 210383"/>
              <a:gd name="connsiteX79" fmla="*/ 825184 w 2955019"/>
              <a:gd name="connsiteY79" fmla="*/ 118277 h 210383"/>
              <a:gd name="connsiteX80" fmla="*/ 829241 w 2955019"/>
              <a:gd name="connsiteY80" fmla="*/ 118277 h 210383"/>
              <a:gd name="connsiteX81" fmla="*/ 829241 w 2955019"/>
              <a:gd name="connsiteY81" fmla="*/ 120564 h 210383"/>
              <a:gd name="connsiteX82" fmla="*/ 956778 w 2955019"/>
              <a:gd name="connsiteY82" fmla="*/ 120564 h 210383"/>
              <a:gd name="connsiteX83" fmla="*/ 956778 w 2955019"/>
              <a:gd name="connsiteY83" fmla="*/ 122469 h 210383"/>
              <a:gd name="connsiteX84" fmla="*/ 960834 w 2955019"/>
              <a:gd name="connsiteY84" fmla="*/ 122469 h 210383"/>
              <a:gd name="connsiteX85" fmla="*/ 960834 w 2955019"/>
              <a:gd name="connsiteY85" fmla="*/ 125264 h 210383"/>
              <a:gd name="connsiteX86" fmla="*/ 994050 w 2955019"/>
              <a:gd name="connsiteY86" fmla="*/ 125264 h 210383"/>
              <a:gd name="connsiteX87" fmla="*/ 994050 w 2955019"/>
              <a:gd name="connsiteY87" fmla="*/ 127932 h 210383"/>
              <a:gd name="connsiteX88" fmla="*/ 1023589 w 2955019"/>
              <a:gd name="connsiteY88" fmla="*/ 127932 h 210383"/>
              <a:gd name="connsiteX89" fmla="*/ 1023589 w 2955019"/>
              <a:gd name="connsiteY89" fmla="*/ 131871 h 210383"/>
              <a:gd name="connsiteX90" fmla="*/ 1026758 w 2955019"/>
              <a:gd name="connsiteY90" fmla="*/ 131871 h 210383"/>
              <a:gd name="connsiteX91" fmla="*/ 1026758 w 2955019"/>
              <a:gd name="connsiteY91" fmla="*/ 135809 h 210383"/>
              <a:gd name="connsiteX92" fmla="*/ 1031068 w 2955019"/>
              <a:gd name="connsiteY92" fmla="*/ 135809 h 210383"/>
              <a:gd name="connsiteX93" fmla="*/ 1031068 w 2955019"/>
              <a:gd name="connsiteY93" fmla="*/ 139493 h 210383"/>
              <a:gd name="connsiteX94" fmla="*/ 1067707 w 2955019"/>
              <a:gd name="connsiteY94" fmla="*/ 139493 h 210383"/>
              <a:gd name="connsiteX95" fmla="*/ 1067707 w 2955019"/>
              <a:gd name="connsiteY95" fmla="*/ 142796 h 210383"/>
              <a:gd name="connsiteX96" fmla="*/ 1106373 w 2955019"/>
              <a:gd name="connsiteY96" fmla="*/ 142796 h 210383"/>
              <a:gd name="connsiteX97" fmla="*/ 1106373 w 2955019"/>
              <a:gd name="connsiteY97" fmla="*/ 145464 h 210383"/>
              <a:gd name="connsiteX98" fmla="*/ 1155816 w 2955019"/>
              <a:gd name="connsiteY98" fmla="*/ 145464 h 210383"/>
              <a:gd name="connsiteX99" fmla="*/ 1155816 w 2955019"/>
              <a:gd name="connsiteY99" fmla="*/ 146989 h 210383"/>
              <a:gd name="connsiteX100" fmla="*/ 1165197 w 2955019"/>
              <a:gd name="connsiteY100" fmla="*/ 146989 h 210383"/>
              <a:gd name="connsiteX101" fmla="*/ 1165197 w 2955019"/>
              <a:gd name="connsiteY101" fmla="*/ 150546 h 210383"/>
              <a:gd name="connsiteX102" fmla="*/ 1190806 w 2955019"/>
              <a:gd name="connsiteY102" fmla="*/ 150546 h 210383"/>
              <a:gd name="connsiteX103" fmla="*/ 1190806 w 2955019"/>
              <a:gd name="connsiteY103" fmla="*/ 152960 h 210383"/>
              <a:gd name="connsiteX104" fmla="*/ 1401254 w 2955019"/>
              <a:gd name="connsiteY104" fmla="*/ 152960 h 210383"/>
              <a:gd name="connsiteX105" fmla="*/ 1401254 w 2955019"/>
              <a:gd name="connsiteY105" fmla="*/ 157152 h 210383"/>
              <a:gd name="connsiteX106" fmla="*/ 1406325 w 2955019"/>
              <a:gd name="connsiteY106" fmla="*/ 157152 h 210383"/>
              <a:gd name="connsiteX107" fmla="*/ 1406325 w 2955019"/>
              <a:gd name="connsiteY107" fmla="*/ 159439 h 210383"/>
              <a:gd name="connsiteX108" fmla="*/ 1507619 w 2955019"/>
              <a:gd name="connsiteY108" fmla="*/ 159439 h 210383"/>
              <a:gd name="connsiteX109" fmla="*/ 1507619 w 2955019"/>
              <a:gd name="connsiteY109" fmla="*/ 161853 h 210383"/>
              <a:gd name="connsiteX110" fmla="*/ 1532467 w 2955019"/>
              <a:gd name="connsiteY110" fmla="*/ 161853 h 210383"/>
              <a:gd name="connsiteX111" fmla="*/ 1532467 w 2955019"/>
              <a:gd name="connsiteY111" fmla="*/ 164521 h 210383"/>
              <a:gd name="connsiteX112" fmla="*/ 1537411 w 2955019"/>
              <a:gd name="connsiteY112" fmla="*/ 164521 h 210383"/>
              <a:gd name="connsiteX113" fmla="*/ 1537411 w 2955019"/>
              <a:gd name="connsiteY113" fmla="*/ 167697 h 210383"/>
              <a:gd name="connsiteX114" fmla="*/ 1549328 w 2955019"/>
              <a:gd name="connsiteY114" fmla="*/ 167697 h 210383"/>
              <a:gd name="connsiteX115" fmla="*/ 1549328 w 2955019"/>
              <a:gd name="connsiteY115" fmla="*/ 171000 h 210383"/>
              <a:gd name="connsiteX116" fmla="*/ 1602320 w 2955019"/>
              <a:gd name="connsiteY116" fmla="*/ 171000 h 210383"/>
              <a:gd name="connsiteX117" fmla="*/ 1602320 w 2955019"/>
              <a:gd name="connsiteY117" fmla="*/ 173795 h 210383"/>
              <a:gd name="connsiteX118" fmla="*/ 1621337 w 2955019"/>
              <a:gd name="connsiteY118" fmla="*/ 173795 h 210383"/>
              <a:gd name="connsiteX119" fmla="*/ 1621337 w 2955019"/>
              <a:gd name="connsiteY119" fmla="*/ 176081 h 210383"/>
              <a:gd name="connsiteX120" fmla="*/ 1623872 w 2955019"/>
              <a:gd name="connsiteY120" fmla="*/ 176081 h 210383"/>
              <a:gd name="connsiteX121" fmla="*/ 1623872 w 2955019"/>
              <a:gd name="connsiteY121" fmla="*/ 177860 h 210383"/>
              <a:gd name="connsiteX122" fmla="*/ 1670906 w 2955019"/>
              <a:gd name="connsiteY122" fmla="*/ 177860 h 210383"/>
              <a:gd name="connsiteX123" fmla="*/ 1670906 w 2955019"/>
              <a:gd name="connsiteY123" fmla="*/ 180020 h 210383"/>
              <a:gd name="connsiteX124" fmla="*/ 1673315 w 2955019"/>
              <a:gd name="connsiteY124" fmla="*/ 180020 h 210383"/>
              <a:gd name="connsiteX125" fmla="*/ 1673315 w 2955019"/>
              <a:gd name="connsiteY125" fmla="*/ 181163 h 210383"/>
              <a:gd name="connsiteX126" fmla="*/ 1705009 w 2955019"/>
              <a:gd name="connsiteY126" fmla="*/ 181163 h 210383"/>
              <a:gd name="connsiteX127" fmla="*/ 1705009 w 2955019"/>
              <a:gd name="connsiteY127" fmla="*/ 183958 h 210383"/>
              <a:gd name="connsiteX128" fmla="*/ 1770552 w 2955019"/>
              <a:gd name="connsiteY128" fmla="*/ 183958 h 210383"/>
              <a:gd name="connsiteX129" fmla="*/ 1770552 w 2955019"/>
              <a:gd name="connsiteY129" fmla="*/ 187007 h 210383"/>
              <a:gd name="connsiteX130" fmla="*/ 1875015 w 2955019"/>
              <a:gd name="connsiteY130" fmla="*/ 187007 h 210383"/>
              <a:gd name="connsiteX131" fmla="*/ 1875015 w 2955019"/>
              <a:gd name="connsiteY131" fmla="*/ 189421 h 210383"/>
              <a:gd name="connsiteX132" fmla="*/ 1977070 w 2955019"/>
              <a:gd name="connsiteY132" fmla="*/ 189421 h 210383"/>
              <a:gd name="connsiteX133" fmla="*/ 1977070 w 2955019"/>
              <a:gd name="connsiteY133" fmla="*/ 192216 h 210383"/>
              <a:gd name="connsiteX134" fmla="*/ 2106001 w 2955019"/>
              <a:gd name="connsiteY134" fmla="*/ 192216 h 210383"/>
              <a:gd name="connsiteX135" fmla="*/ 2106001 w 2955019"/>
              <a:gd name="connsiteY135" fmla="*/ 199076 h 210383"/>
              <a:gd name="connsiteX136" fmla="*/ 2178897 w 2955019"/>
              <a:gd name="connsiteY136" fmla="*/ 199076 h 210383"/>
              <a:gd name="connsiteX137" fmla="*/ 2178897 w 2955019"/>
              <a:gd name="connsiteY137" fmla="*/ 203523 h 210383"/>
              <a:gd name="connsiteX138" fmla="*/ 2264218 w 2955019"/>
              <a:gd name="connsiteY138" fmla="*/ 203523 h 210383"/>
              <a:gd name="connsiteX139" fmla="*/ 2264218 w 2955019"/>
              <a:gd name="connsiteY139" fmla="*/ 210383 h 210383"/>
              <a:gd name="connsiteX140" fmla="*/ 2955019 w 2955019"/>
              <a:gd name="connsiteY140" fmla="*/ 210383 h 21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955019" h="210383">
                <a:moveTo>
                  <a:pt x="0" y="0"/>
                </a:moveTo>
                <a:lnTo>
                  <a:pt x="18129" y="0"/>
                </a:lnTo>
                <a:lnTo>
                  <a:pt x="18129" y="3557"/>
                </a:lnTo>
                <a:lnTo>
                  <a:pt x="63388" y="3557"/>
                </a:lnTo>
                <a:lnTo>
                  <a:pt x="63388" y="6733"/>
                </a:lnTo>
                <a:lnTo>
                  <a:pt x="138312" y="6733"/>
                </a:lnTo>
                <a:lnTo>
                  <a:pt x="138312" y="10545"/>
                </a:lnTo>
                <a:lnTo>
                  <a:pt x="141482" y="10545"/>
                </a:lnTo>
                <a:lnTo>
                  <a:pt x="141482" y="12958"/>
                </a:lnTo>
                <a:lnTo>
                  <a:pt x="205884" y="12958"/>
                </a:lnTo>
                <a:lnTo>
                  <a:pt x="205884" y="17913"/>
                </a:lnTo>
                <a:lnTo>
                  <a:pt x="213617" y="17913"/>
                </a:lnTo>
                <a:lnTo>
                  <a:pt x="213617" y="20835"/>
                </a:lnTo>
                <a:lnTo>
                  <a:pt x="221477" y="20835"/>
                </a:lnTo>
                <a:lnTo>
                  <a:pt x="221477" y="22995"/>
                </a:lnTo>
                <a:lnTo>
                  <a:pt x="243917" y="22995"/>
                </a:lnTo>
                <a:lnTo>
                  <a:pt x="243917" y="25790"/>
                </a:lnTo>
                <a:lnTo>
                  <a:pt x="248227" y="25790"/>
                </a:lnTo>
                <a:lnTo>
                  <a:pt x="267244" y="25790"/>
                </a:lnTo>
                <a:lnTo>
                  <a:pt x="267244" y="29093"/>
                </a:lnTo>
                <a:lnTo>
                  <a:pt x="271807" y="29093"/>
                </a:lnTo>
                <a:lnTo>
                  <a:pt x="271807" y="31761"/>
                </a:lnTo>
                <a:lnTo>
                  <a:pt x="308446" y="31761"/>
                </a:lnTo>
                <a:lnTo>
                  <a:pt x="308446" y="34937"/>
                </a:lnTo>
                <a:lnTo>
                  <a:pt x="348634" y="34937"/>
                </a:lnTo>
                <a:lnTo>
                  <a:pt x="348634" y="37224"/>
                </a:lnTo>
                <a:lnTo>
                  <a:pt x="384765" y="37224"/>
                </a:lnTo>
                <a:lnTo>
                  <a:pt x="384765" y="39383"/>
                </a:lnTo>
                <a:lnTo>
                  <a:pt x="391357" y="39383"/>
                </a:lnTo>
                <a:lnTo>
                  <a:pt x="391357" y="42686"/>
                </a:lnTo>
                <a:lnTo>
                  <a:pt x="413543" y="42686"/>
                </a:lnTo>
                <a:lnTo>
                  <a:pt x="413543" y="47006"/>
                </a:lnTo>
                <a:lnTo>
                  <a:pt x="444476" y="47006"/>
                </a:lnTo>
                <a:lnTo>
                  <a:pt x="444476" y="50944"/>
                </a:lnTo>
                <a:lnTo>
                  <a:pt x="460070" y="50944"/>
                </a:lnTo>
                <a:lnTo>
                  <a:pt x="460070" y="55645"/>
                </a:lnTo>
                <a:lnTo>
                  <a:pt x="466409" y="55645"/>
                </a:lnTo>
                <a:lnTo>
                  <a:pt x="466409" y="61362"/>
                </a:lnTo>
                <a:lnTo>
                  <a:pt x="471226" y="61362"/>
                </a:lnTo>
                <a:lnTo>
                  <a:pt x="471226" y="64538"/>
                </a:lnTo>
                <a:lnTo>
                  <a:pt x="486186" y="64538"/>
                </a:lnTo>
                <a:lnTo>
                  <a:pt x="486186" y="67714"/>
                </a:lnTo>
                <a:lnTo>
                  <a:pt x="545390" y="67714"/>
                </a:lnTo>
                <a:lnTo>
                  <a:pt x="545390" y="71525"/>
                </a:lnTo>
                <a:lnTo>
                  <a:pt x="548940" y="71525"/>
                </a:lnTo>
                <a:lnTo>
                  <a:pt x="548940" y="73939"/>
                </a:lnTo>
                <a:lnTo>
                  <a:pt x="568463" y="73939"/>
                </a:lnTo>
                <a:lnTo>
                  <a:pt x="568463" y="75718"/>
                </a:lnTo>
                <a:lnTo>
                  <a:pt x="600537" y="75718"/>
                </a:lnTo>
                <a:lnTo>
                  <a:pt x="600537" y="77750"/>
                </a:lnTo>
                <a:lnTo>
                  <a:pt x="605735" y="77750"/>
                </a:lnTo>
                <a:lnTo>
                  <a:pt x="605735" y="80418"/>
                </a:lnTo>
                <a:lnTo>
                  <a:pt x="616384" y="80418"/>
                </a:lnTo>
                <a:lnTo>
                  <a:pt x="616384" y="84102"/>
                </a:lnTo>
                <a:lnTo>
                  <a:pt x="619681" y="84102"/>
                </a:lnTo>
                <a:lnTo>
                  <a:pt x="619681" y="86643"/>
                </a:lnTo>
                <a:lnTo>
                  <a:pt x="659108" y="86643"/>
                </a:lnTo>
                <a:lnTo>
                  <a:pt x="659108" y="89184"/>
                </a:lnTo>
                <a:lnTo>
                  <a:pt x="675082" y="89184"/>
                </a:lnTo>
                <a:lnTo>
                  <a:pt x="675082" y="91471"/>
                </a:lnTo>
                <a:lnTo>
                  <a:pt x="682942" y="91471"/>
                </a:lnTo>
                <a:lnTo>
                  <a:pt x="682942" y="94139"/>
                </a:lnTo>
                <a:lnTo>
                  <a:pt x="701831" y="94139"/>
                </a:lnTo>
                <a:lnTo>
                  <a:pt x="701831" y="97188"/>
                </a:lnTo>
                <a:lnTo>
                  <a:pt x="717298" y="97188"/>
                </a:lnTo>
                <a:lnTo>
                  <a:pt x="717298" y="99602"/>
                </a:lnTo>
                <a:lnTo>
                  <a:pt x="720848" y="99602"/>
                </a:lnTo>
                <a:lnTo>
                  <a:pt x="720848" y="102397"/>
                </a:lnTo>
                <a:lnTo>
                  <a:pt x="724651" y="102397"/>
                </a:lnTo>
                <a:lnTo>
                  <a:pt x="724651" y="104683"/>
                </a:lnTo>
                <a:lnTo>
                  <a:pt x="760782" y="104683"/>
                </a:lnTo>
                <a:lnTo>
                  <a:pt x="760782" y="108241"/>
                </a:lnTo>
                <a:lnTo>
                  <a:pt x="800717" y="108241"/>
                </a:lnTo>
                <a:lnTo>
                  <a:pt x="800717" y="111163"/>
                </a:lnTo>
                <a:lnTo>
                  <a:pt x="805154" y="111163"/>
                </a:lnTo>
                <a:lnTo>
                  <a:pt x="805154" y="113830"/>
                </a:lnTo>
                <a:lnTo>
                  <a:pt x="821381" y="113830"/>
                </a:lnTo>
                <a:lnTo>
                  <a:pt x="821381" y="116371"/>
                </a:lnTo>
                <a:lnTo>
                  <a:pt x="825184" y="116371"/>
                </a:lnTo>
                <a:lnTo>
                  <a:pt x="825184" y="118277"/>
                </a:lnTo>
                <a:lnTo>
                  <a:pt x="829241" y="118277"/>
                </a:lnTo>
                <a:lnTo>
                  <a:pt x="829241" y="120564"/>
                </a:lnTo>
                <a:lnTo>
                  <a:pt x="956778" y="120564"/>
                </a:lnTo>
                <a:lnTo>
                  <a:pt x="956778" y="122469"/>
                </a:lnTo>
                <a:lnTo>
                  <a:pt x="960834" y="122469"/>
                </a:lnTo>
                <a:lnTo>
                  <a:pt x="960834" y="125264"/>
                </a:lnTo>
                <a:lnTo>
                  <a:pt x="994050" y="125264"/>
                </a:lnTo>
                <a:lnTo>
                  <a:pt x="994050" y="127932"/>
                </a:lnTo>
                <a:lnTo>
                  <a:pt x="1023589" y="127932"/>
                </a:lnTo>
                <a:lnTo>
                  <a:pt x="1023589" y="131871"/>
                </a:lnTo>
                <a:lnTo>
                  <a:pt x="1026758" y="131871"/>
                </a:lnTo>
                <a:lnTo>
                  <a:pt x="1026758" y="135809"/>
                </a:lnTo>
                <a:lnTo>
                  <a:pt x="1031068" y="135809"/>
                </a:lnTo>
                <a:lnTo>
                  <a:pt x="1031068" y="139493"/>
                </a:lnTo>
                <a:lnTo>
                  <a:pt x="1067707" y="139493"/>
                </a:lnTo>
                <a:lnTo>
                  <a:pt x="1067707" y="142796"/>
                </a:lnTo>
                <a:lnTo>
                  <a:pt x="1106373" y="142796"/>
                </a:lnTo>
                <a:lnTo>
                  <a:pt x="1106373" y="145464"/>
                </a:lnTo>
                <a:lnTo>
                  <a:pt x="1155816" y="145464"/>
                </a:lnTo>
                <a:lnTo>
                  <a:pt x="1155816" y="146989"/>
                </a:lnTo>
                <a:lnTo>
                  <a:pt x="1165197" y="146989"/>
                </a:lnTo>
                <a:lnTo>
                  <a:pt x="1165197" y="150546"/>
                </a:lnTo>
                <a:lnTo>
                  <a:pt x="1190806" y="150546"/>
                </a:lnTo>
                <a:lnTo>
                  <a:pt x="1190806" y="152960"/>
                </a:lnTo>
                <a:lnTo>
                  <a:pt x="1401254" y="152960"/>
                </a:lnTo>
                <a:lnTo>
                  <a:pt x="1401254" y="157152"/>
                </a:lnTo>
                <a:lnTo>
                  <a:pt x="1406325" y="157152"/>
                </a:lnTo>
                <a:lnTo>
                  <a:pt x="1406325" y="159439"/>
                </a:lnTo>
                <a:lnTo>
                  <a:pt x="1507619" y="159439"/>
                </a:lnTo>
                <a:lnTo>
                  <a:pt x="1507619" y="161853"/>
                </a:lnTo>
                <a:lnTo>
                  <a:pt x="1532467" y="161853"/>
                </a:lnTo>
                <a:lnTo>
                  <a:pt x="1532467" y="164521"/>
                </a:lnTo>
                <a:lnTo>
                  <a:pt x="1537411" y="164521"/>
                </a:lnTo>
                <a:lnTo>
                  <a:pt x="1537411" y="167697"/>
                </a:lnTo>
                <a:lnTo>
                  <a:pt x="1549328" y="167697"/>
                </a:lnTo>
                <a:lnTo>
                  <a:pt x="1549328" y="171000"/>
                </a:lnTo>
                <a:lnTo>
                  <a:pt x="1602320" y="171000"/>
                </a:lnTo>
                <a:lnTo>
                  <a:pt x="1602320" y="173795"/>
                </a:lnTo>
                <a:lnTo>
                  <a:pt x="1621337" y="173795"/>
                </a:lnTo>
                <a:lnTo>
                  <a:pt x="1621337" y="176081"/>
                </a:lnTo>
                <a:lnTo>
                  <a:pt x="1623872" y="176081"/>
                </a:lnTo>
                <a:lnTo>
                  <a:pt x="1623872" y="177860"/>
                </a:lnTo>
                <a:lnTo>
                  <a:pt x="1670906" y="177860"/>
                </a:lnTo>
                <a:lnTo>
                  <a:pt x="1670906" y="180020"/>
                </a:lnTo>
                <a:lnTo>
                  <a:pt x="1673315" y="180020"/>
                </a:lnTo>
                <a:lnTo>
                  <a:pt x="1673315" y="181163"/>
                </a:lnTo>
                <a:lnTo>
                  <a:pt x="1705009" y="181163"/>
                </a:lnTo>
                <a:lnTo>
                  <a:pt x="1705009" y="183958"/>
                </a:lnTo>
                <a:lnTo>
                  <a:pt x="1770552" y="183958"/>
                </a:lnTo>
                <a:lnTo>
                  <a:pt x="1770552" y="187007"/>
                </a:lnTo>
                <a:lnTo>
                  <a:pt x="1875015" y="187007"/>
                </a:lnTo>
                <a:lnTo>
                  <a:pt x="1875015" y="189421"/>
                </a:lnTo>
                <a:lnTo>
                  <a:pt x="1977070" y="189421"/>
                </a:lnTo>
                <a:lnTo>
                  <a:pt x="1977070" y="192216"/>
                </a:lnTo>
                <a:lnTo>
                  <a:pt x="2106001" y="192216"/>
                </a:lnTo>
                <a:lnTo>
                  <a:pt x="2106001" y="199076"/>
                </a:lnTo>
                <a:lnTo>
                  <a:pt x="2178897" y="199076"/>
                </a:lnTo>
                <a:lnTo>
                  <a:pt x="2178897" y="203523"/>
                </a:lnTo>
                <a:lnTo>
                  <a:pt x="2264218" y="203523"/>
                </a:lnTo>
                <a:lnTo>
                  <a:pt x="2264218" y="210383"/>
                </a:lnTo>
                <a:lnTo>
                  <a:pt x="2955019" y="210383"/>
                </a:lnTo>
              </a:path>
            </a:pathLst>
          </a:custGeom>
          <a:noFill/>
          <a:ln w="12652"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651" name="Graphic 5">
            <a:extLst>
              <a:ext uri="{FF2B5EF4-FFF2-40B4-BE49-F238E27FC236}">
                <a16:creationId xmlns:a16="http://schemas.microsoft.com/office/drawing/2014/main" id="{2973EF50-8B7E-4BF9-9211-91E3F86DD9D2}"/>
              </a:ext>
            </a:extLst>
          </p:cNvPr>
          <p:cNvGrpSpPr/>
          <p:nvPr/>
        </p:nvGrpSpPr>
        <p:grpSpPr>
          <a:xfrm>
            <a:off x="7024287" y="1800608"/>
            <a:ext cx="4832648" cy="432089"/>
            <a:chOff x="1430971" y="1822968"/>
            <a:chExt cx="2861078" cy="244811"/>
          </a:xfrm>
        </p:grpSpPr>
        <p:grpSp>
          <p:nvGrpSpPr>
            <p:cNvPr id="1652" name="Graphic 5">
              <a:extLst>
                <a:ext uri="{FF2B5EF4-FFF2-40B4-BE49-F238E27FC236}">
                  <a16:creationId xmlns:a16="http://schemas.microsoft.com/office/drawing/2014/main" id="{03227EE9-C91C-4346-ABC0-EAF53FE7C8C8}"/>
                </a:ext>
              </a:extLst>
            </p:cNvPr>
            <p:cNvGrpSpPr/>
            <p:nvPr/>
          </p:nvGrpSpPr>
          <p:grpSpPr>
            <a:xfrm>
              <a:off x="1430971" y="1822968"/>
              <a:ext cx="39173" cy="40145"/>
              <a:chOff x="1430971" y="1822968"/>
              <a:chExt cx="39173" cy="40145"/>
            </a:xfrm>
          </p:grpSpPr>
          <p:sp>
            <p:nvSpPr>
              <p:cNvPr id="2184" name="Freeform 2432">
                <a:extLst>
                  <a:ext uri="{FF2B5EF4-FFF2-40B4-BE49-F238E27FC236}">
                    <a16:creationId xmlns:a16="http://schemas.microsoft.com/office/drawing/2014/main" id="{0ECB1D9B-CD4F-4D8C-9E0C-2F08EFCD617E}"/>
                  </a:ext>
                </a:extLst>
              </p:cNvPr>
              <p:cNvSpPr/>
              <p:nvPr/>
            </p:nvSpPr>
            <p:spPr>
              <a:xfrm>
                <a:off x="1450495" y="182296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5" name="Freeform 2433">
                <a:extLst>
                  <a:ext uri="{FF2B5EF4-FFF2-40B4-BE49-F238E27FC236}">
                    <a16:creationId xmlns:a16="http://schemas.microsoft.com/office/drawing/2014/main" id="{61BE43B7-86EC-446C-AF4A-AE157AFE7476}"/>
                  </a:ext>
                </a:extLst>
              </p:cNvPr>
              <p:cNvSpPr/>
              <p:nvPr/>
            </p:nvSpPr>
            <p:spPr>
              <a:xfrm>
                <a:off x="1430971" y="184304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3" name="Graphic 5">
              <a:extLst>
                <a:ext uri="{FF2B5EF4-FFF2-40B4-BE49-F238E27FC236}">
                  <a16:creationId xmlns:a16="http://schemas.microsoft.com/office/drawing/2014/main" id="{73BEB36C-E7A1-4C26-974F-1707D0CBF490}"/>
                </a:ext>
              </a:extLst>
            </p:cNvPr>
            <p:cNvGrpSpPr/>
            <p:nvPr/>
          </p:nvGrpSpPr>
          <p:grpSpPr>
            <a:xfrm>
              <a:off x="1583990" y="1839865"/>
              <a:ext cx="39300" cy="40145"/>
              <a:chOff x="1583990" y="1839865"/>
              <a:chExt cx="39300" cy="40145"/>
            </a:xfrm>
          </p:grpSpPr>
          <p:sp>
            <p:nvSpPr>
              <p:cNvPr id="2182" name="Freeform 2435">
                <a:extLst>
                  <a:ext uri="{FF2B5EF4-FFF2-40B4-BE49-F238E27FC236}">
                    <a16:creationId xmlns:a16="http://schemas.microsoft.com/office/drawing/2014/main" id="{43AEF268-D4F6-4DDC-A96F-C782E0578E53}"/>
                  </a:ext>
                </a:extLst>
              </p:cNvPr>
              <p:cNvSpPr/>
              <p:nvPr/>
            </p:nvSpPr>
            <p:spPr>
              <a:xfrm>
                <a:off x="1603640" y="183986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3" name="Freeform 2436">
                <a:extLst>
                  <a:ext uri="{FF2B5EF4-FFF2-40B4-BE49-F238E27FC236}">
                    <a16:creationId xmlns:a16="http://schemas.microsoft.com/office/drawing/2014/main" id="{72F7A15A-DA3D-42DB-8F19-A9CB0D3E8816}"/>
                  </a:ext>
                </a:extLst>
              </p:cNvPr>
              <p:cNvSpPr/>
              <p:nvPr/>
            </p:nvSpPr>
            <p:spPr>
              <a:xfrm>
                <a:off x="1583990" y="185993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4" name="Graphic 5">
              <a:extLst>
                <a:ext uri="{FF2B5EF4-FFF2-40B4-BE49-F238E27FC236}">
                  <a16:creationId xmlns:a16="http://schemas.microsoft.com/office/drawing/2014/main" id="{E528B288-0F8A-4320-A3B1-8F28F537E6FA}"/>
                </a:ext>
              </a:extLst>
            </p:cNvPr>
            <p:cNvGrpSpPr/>
            <p:nvPr/>
          </p:nvGrpSpPr>
          <p:grpSpPr>
            <a:xfrm>
              <a:off x="1670451" y="1849139"/>
              <a:ext cx="39173" cy="40145"/>
              <a:chOff x="1670451" y="1849139"/>
              <a:chExt cx="39173" cy="40145"/>
            </a:xfrm>
          </p:grpSpPr>
          <p:sp>
            <p:nvSpPr>
              <p:cNvPr id="2180" name="Freeform 2438">
                <a:extLst>
                  <a:ext uri="{FF2B5EF4-FFF2-40B4-BE49-F238E27FC236}">
                    <a16:creationId xmlns:a16="http://schemas.microsoft.com/office/drawing/2014/main" id="{FE53428F-CCC9-4262-8584-DBCD90E17AFE}"/>
                  </a:ext>
                </a:extLst>
              </p:cNvPr>
              <p:cNvSpPr/>
              <p:nvPr/>
            </p:nvSpPr>
            <p:spPr>
              <a:xfrm>
                <a:off x="1690101" y="184913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1" name="Freeform 2439">
                <a:extLst>
                  <a:ext uri="{FF2B5EF4-FFF2-40B4-BE49-F238E27FC236}">
                    <a16:creationId xmlns:a16="http://schemas.microsoft.com/office/drawing/2014/main" id="{0834A891-5124-4EBE-BB0D-4877084FF099}"/>
                  </a:ext>
                </a:extLst>
              </p:cNvPr>
              <p:cNvSpPr/>
              <p:nvPr/>
            </p:nvSpPr>
            <p:spPr>
              <a:xfrm>
                <a:off x="1670451" y="186921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5" name="Graphic 5">
              <a:extLst>
                <a:ext uri="{FF2B5EF4-FFF2-40B4-BE49-F238E27FC236}">
                  <a16:creationId xmlns:a16="http://schemas.microsoft.com/office/drawing/2014/main" id="{D2A69FDC-515B-4029-B8CF-C31A27FE3739}"/>
                </a:ext>
              </a:extLst>
            </p:cNvPr>
            <p:cNvGrpSpPr/>
            <p:nvPr/>
          </p:nvGrpSpPr>
          <p:grpSpPr>
            <a:xfrm>
              <a:off x="1729529" y="1861335"/>
              <a:ext cx="39300" cy="40145"/>
              <a:chOff x="1729529" y="1861335"/>
              <a:chExt cx="39300" cy="40145"/>
            </a:xfrm>
          </p:grpSpPr>
          <p:sp>
            <p:nvSpPr>
              <p:cNvPr id="2178" name="Freeform 2441">
                <a:extLst>
                  <a:ext uri="{FF2B5EF4-FFF2-40B4-BE49-F238E27FC236}">
                    <a16:creationId xmlns:a16="http://schemas.microsoft.com/office/drawing/2014/main" id="{C1877451-ECCD-431F-9DC1-5A3D9C7DE3F5}"/>
                  </a:ext>
                </a:extLst>
              </p:cNvPr>
              <p:cNvSpPr/>
              <p:nvPr/>
            </p:nvSpPr>
            <p:spPr>
              <a:xfrm>
                <a:off x="1749179" y="18613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9" name="Freeform 2442">
                <a:extLst>
                  <a:ext uri="{FF2B5EF4-FFF2-40B4-BE49-F238E27FC236}">
                    <a16:creationId xmlns:a16="http://schemas.microsoft.com/office/drawing/2014/main" id="{608FB71C-74A7-431E-8933-494AD33AEED5}"/>
                  </a:ext>
                </a:extLst>
              </p:cNvPr>
              <p:cNvSpPr/>
              <p:nvPr/>
            </p:nvSpPr>
            <p:spPr>
              <a:xfrm>
                <a:off x="1729529" y="18814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6" name="Graphic 5">
              <a:extLst>
                <a:ext uri="{FF2B5EF4-FFF2-40B4-BE49-F238E27FC236}">
                  <a16:creationId xmlns:a16="http://schemas.microsoft.com/office/drawing/2014/main" id="{0D872D0B-2CDC-417F-BFFA-C7E7B9104101}"/>
                </a:ext>
              </a:extLst>
            </p:cNvPr>
            <p:cNvGrpSpPr/>
            <p:nvPr/>
          </p:nvGrpSpPr>
          <p:grpSpPr>
            <a:xfrm>
              <a:off x="2013887" y="1910119"/>
              <a:ext cx="39173" cy="40145"/>
              <a:chOff x="2013887" y="1910119"/>
              <a:chExt cx="39173" cy="40145"/>
            </a:xfrm>
          </p:grpSpPr>
          <p:sp>
            <p:nvSpPr>
              <p:cNvPr id="2176" name="Freeform 2444">
                <a:extLst>
                  <a:ext uri="{FF2B5EF4-FFF2-40B4-BE49-F238E27FC236}">
                    <a16:creationId xmlns:a16="http://schemas.microsoft.com/office/drawing/2014/main" id="{289ADAB2-0894-466B-8649-F64C44E4F35C}"/>
                  </a:ext>
                </a:extLst>
              </p:cNvPr>
              <p:cNvSpPr/>
              <p:nvPr/>
            </p:nvSpPr>
            <p:spPr>
              <a:xfrm>
                <a:off x="2033537" y="191011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7" name="Freeform 2445">
                <a:extLst>
                  <a:ext uri="{FF2B5EF4-FFF2-40B4-BE49-F238E27FC236}">
                    <a16:creationId xmlns:a16="http://schemas.microsoft.com/office/drawing/2014/main" id="{423906F0-A44B-4738-BBD2-54B3444CFDF7}"/>
                  </a:ext>
                </a:extLst>
              </p:cNvPr>
              <p:cNvSpPr/>
              <p:nvPr/>
            </p:nvSpPr>
            <p:spPr>
              <a:xfrm>
                <a:off x="2013887" y="1930192"/>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7" name="Graphic 5">
              <a:extLst>
                <a:ext uri="{FF2B5EF4-FFF2-40B4-BE49-F238E27FC236}">
                  <a16:creationId xmlns:a16="http://schemas.microsoft.com/office/drawing/2014/main" id="{0B31D21E-D6BE-4CF6-B550-76CAE5450DA1}"/>
                </a:ext>
              </a:extLst>
            </p:cNvPr>
            <p:cNvGrpSpPr/>
            <p:nvPr/>
          </p:nvGrpSpPr>
          <p:grpSpPr>
            <a:xfrm>
              <a:off x="2070682" y="1922188"/>
              <a:ext cx="39300" cy="40145"/>
              <a:chOff x="2070682" y="1922188"/>
              <a:chExt cx="39300" cy="40145"/>
            </a:xfrm>
          </p:grpSpPr>
          <p:sp>
            <p:nvSpPr>
              <p:cNvPr id="2174" name="Freeform 2447">
                <a:extLst>
                  <a:ext uri="{FF2B5EF4-FFF2-40B4-BE49-F238E27FC236}">
                    <a16:creationId xmlns:a16="http://schemas.microsoft.com/office/drawing/2014/main" id="{F48F182F-53CC-44B2-BF15-4BC8E11AAB95}"/>
                  </a:ext>
                </a:extLst>
              </p:cNvPr>
              <p:cNvSpPr/>
              <p:nvPr/>
            </p:nvSpPr>
            <p:spPr>
              <a:xfrm>
                <a:off x="2090333" y="192218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5" name="Freeform 2448">
                <a:extLst>
                  <a:ext uri="{FF2B5EF4-FFF2-40B4-BE49-F238E27FC236}">
                    <a16:creationId xmlns:a16="http://schemas.microsoft.com/office/drawing/2014/main" id="{21A0139A-BD20-41F6-874A-7C543C637297}"/>
                  </a:ext>
                </a:extLst>
              </p:cNvPr>
              <p:cNvSpPr/>
              <p:nvPr/>
            </p:nvSpPr>
            <p:spPr>
              <a:xfrm>
                <a:off x="2070682" y="194226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8" name="Graphic 5">
              <a:extLst>
                <a:ext uri="{FF2B5EF4-FFF2-40B4-BE49-F238E27FC236}">
                  <a16:creationId xmlns:a16="http://schemas.microsoft.com/office/drawing/2014/main" id="{9A38D606-1C66-4A47-909A-B95FFB50C007}"/>
                </a:ext>
              </a:extLst>
            </p:cNvPr>
            <p:cNvGrpSpPr/>
            <p:nvPr/>
          </p:nvGrpSpPr>
          <p:grpSpPr>
            <a:xfrm>
              <a:off x="2211023" y="1936290"/>
              <a:ext cx="39300" cy="40145"/>
              <a:chOff x="2211023" y="1936290"/>
              <a:chExt cx="39300" cy="40145"/>
            </a:xfrm>
          </p:grpSpPr>
          <p:sp>
            <p:nvSpPr>
              <p:cNvPr id="2172" name="Freeform 2450">
                <a:extLst>
                  <a:ext uri="{FF2B5EF4-FFF2-40B4-BE49-F238E27FC236}">
                    <a16:creationId xmlns:a16="http://schemas.microsoft.com/office/drawing/2014/main" id="{7C1A1553-18F9-43F3-9AEF-3065024C87B5}"/>
                  </a:ext>
                </a:extLst>
              </p:cNvPr>
              <p:cNvSpPr/>
              <p:nvPr/>
            </p:nvSpPr>
            <p:spPr>
              <a:xfrm>
                <a:off x="2230674" y="1936290"/>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3" name="Freeform 2451">
                <a:extLst>
                  <a:ext uri="{FF2B5EF4-FFF2-40B4-BE49-F238E27FC236}">
                    <a16:creationId xmlns:a16="http://schemas.microsoft.com/office/drawing/2014/main" id="{A32457C7-38AD-4D15-840C-C4C4ACFEA94A}"/>
                  </a:ext>
                </a:extLst>
              </p:cNvPr>
              <p:cNvSpPr/>
              <p:nvPr/>
            </p:nvSpPr>
            <p:spPr>
              <a:xfrm>
                <a:off x="2211023" y="1956363"/>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9" name="Graphic 5">
              <a:extLst>
                <a:ext uri="{FF2B5EF4-FFF2-40B4-BE49-F238E27FC236}">
                  <a16:creationId xmlns:a16="http://schemas.microsoft.com/office/drawing/2014/main" id="{15C335B7-EDB5-45A7-9BA2-28B9A2C58664}"/>
                </a:ext>
              </a:extLst>
            </p:cNvPr>
            <p:cNvGrpSpPr/>
            <p:nvPr/>
          </p:nvGrpSpPr>
          <p:grpSpPr>
            <a:xfrm>
              <a:off x="2501340" y="1966272"/>
              <a:ext cx="39300" cy="40145"/>
              <a:chOff x="2501340" y="1966272"/>
              <a:chExt cx="39300" cy="40145"/>
            </a:xfrm>
          </p:grpSpPr>
          <p:sp>
            <p:nvSpPr>
              <p:cNvPr id="2170" name="Freeform 2453">
                <a:extLst>
                  <a:ext uri="{FF2B5EF4-FFF2-40B4-BE49-F238E27FC236}">
                    <a16:creationId xmlns:a16="http://schemas.microsoft.com/office/drawing/2014/main" id="{3658CF21-4DF2-45E7-8642-E2D872F6B5B1}"/>
                  </a:ext>
                </a:extLst>
              </p:cNvPr>
              <p:cNvSpPr/>
              <p:nvPr/>
            </p:nvSpPr>
            <p:spPr>
              <a:xfrm>
                <a:off x="2520990" y="1966272"/>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1" name="Freeform 2454">
                <a:extLst>
                  <a:ext uri="{FF2B5EF4-FFF2-40B4-BE49-F238E27FC236}">
                    <a16:creationId xmlns:a16="http://schemas.microsoft.com/office/drawing/2014/main" id="{41151E5C-502B-4B37-8D25-F6A9949E7083}"/>
                  </a:ext>
                </a:extLst>
              </p:cNvPr>
              <p:cNvSpPr/>
              <p:nvPr/>
            </p:nvSpPr>
            <p:spPr>
              <a:xfrm>
                <a:off x="2501340" y="1986345"/>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0" name="Graphic 5">
              <a:extLst>
                <a:ext uri="{FF2B5EF4-FFF2-40B4-BE49-F238E27FC236}">
                  <a16:creationId xmlns:a16="http://schemas.microsoft.com/office/drawing/2014/main" id="{9F83024A-D7C4-4D53-8876-F10E3DA43113}"/>
                </a:ext>
              </a:extLst>
            </p:cNvPr>
            <p:cNvGrpSpPr/>
            <p:nvPr/>
          </p:nvGrpSpPr>
          <p:grpSpPr>
            <a:xfrm>
              <a:off x="3059281" y="2000320"/>
              <a:ext cx="39300" cy="40018"/>
              <a:chOff x="3059281" y="2000320"/>
              <a:chExt cx="39300" cy="40018"/>
            </a:xfrm>
          </p:grpSpPr>
          <p:sp>
            <p:nvSpPr>
              <p:cNvPr id="2168" name="Freeform 2456">
                <a:extLst>
                  <a:ext uri="{FF2B5EF4-FFF2-40B4-BE49-F238E27FC236}">
                    <a16:creationId xmlns:a16="http://schemas.microsoft.com/office/drawing/2014/main" id="{E0EB04AE-21E1-4AE0-AA11-4B654693057F}"/>
                  </a:ext>
                </a:extLst>
              </p:cNvPr>
              <p:cNvSpPr/>
              <p:nvPr/>
            </p:nvSpPr>
            <p:spPr>
              <a:xfrm>
                <a:off x="3078931" y="2000320"/>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9" name="Freeform 2457">
                <a:extLst>
                  <a:ext uri="{FF2B5EF4-FFF2-40B4-BE49-F238E27FC236}">
                    <a16:creationId xmlns:a16="http://schemas.microsoft.com/office/drawing/2014/main" id="{925C4A07-64A5-4AD0-A043-9DFD4032C362}"/>
                  </a:ext>
                </a:extLst>
              </p:cNvPr>
              <p:cNvSpPr/>
              <p:nvPr/>
            </p:nvSpPr>
            <p:spPr>
              <a:xfrm>
                <a:off x="3059281" y="2020265"/>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1" name="Graphic 5">
              <a:extLst>
                <a:ext uri="{FF2B5EF4-FFF2-40B4-BE49-F238E27FC236}">
                  <a16:creationId xmlns:a16="http://schemas.microsoft.com/office/drawing/2014/main" id="{B7617605-AB8C-4C54-854B-8C986C60FBBC}"/>
                </a:ext>
              </a:extLst>
            </p:cNvPr>
            <p:cNvGrpSpPr/>
            <p:nvPr/>
          </p:nvGrpSpPr>
          <p:grpSpPr>
            <a:xfrm>
              <a:off x="3184916" y="2002861"/>
              <a:ext cx="39173" cy="40018"/>
              <a:chOff x="3184916" y="2002861"/>
              <a:chExt cx="39173" cy="40018"/>
            </a:xfrm>
          </p:grpSpPr>
          <p:sp>
            <p:nvSpPr>
              <p:cNvPr id="2166" name="Freeform 2459">
                <a:extLst>
                  <a:ext uri="{FF2B5EF4-FFF2-40B4-BE49-F238E27FC236}">
                    <a16:creationId xmlns:a16="http://schemas.microsoft.com/office/drawing/2014/main" id="{13CD0023-4C8F-4E2B-81E1-025923A6C1DE}"/>
                  </a:ext>
                </a:extLst>
              </p:cNvPr>
              <p:cNvSpPr/>
              <p:nvPr/>
            </p:nvSpPr>
            <p:spPr>
              <a:xfrm>
                <a:off x="3204439" y="2002861"/>
                <a:ext cx="12677" cy="40018"/>
              </a:xfrm>
              <a:custGeom>
                <a:avLst/>
                <a:gdLst>
                  <a:gd name="connsiteX0" fmla="*/ 0 w 12677"/>
                  <a:gd name="connsiteY0" fmla="*/ 0 h 40018"/>
                  <a:gd name="connsiteX1" fmla="*/ 0 w 12677"/>
                  <a:gd name="connsiteY1" fmla="*/ 40018 h 40018"/>
                </a:gdLst>
                <a:ahLst/>
                <a:cxnLst>
                  <a:cxn ang="0">
                    <a:pos x="connsiteX0" y="connsiteY0"/>
                  </a:cxn>
                  <a:cxn ang="0">
                    <a:pos x="connsiteX1" y="connsiteY1"/>
                  </a:cxn>
                </a:cxnLst>
                <a:rect l="l" t="t" r="r" b="b"/>
                <a:pathLst>
                  <a:path w="12677" h="40018">
                    <a:moveTo>
                      <a:pt x="0" y="0"/>
                    </a:moveTo>
                    <a:lnTo>
                      <a:pt x="0" y="40018"/>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7" name="Freeform 2460">
                <a:extLst>
                  <a:ext uri="{FF2B5EF4-FFF2-40B4-BE49-F238E27FC236}">
                    <a16:creationId xmlns:a16="http://schemas.microsoft.com/office/drawing/2014/main" id="{7CF7C02D-7324-4770-8E18-46C49115290C}"/>
                  </a:ext>
                </a:extLst>
              </p:cNvPr>
              <p:cNvSpPr/>
              <p:nvPr/>
            </p:nvSpPr>
            <p:spPr>
              <a:xfrm>
                <a:off x="3184916" y="2022806"/>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2" name="Graphic 5">
              <a:extLst>
                <a:ext uri="{FF2B5EF4-FFF2-40B4-BE49-F238E27FC236}">
                  <a16:creationId xmlns:a16="http://schemas.microsoft.com/office/drawing/2014/main" id="{AE67CCA6-C5F5-46E5-9E94-6BA5F9082921}"/>
                </a:ext>
              </a:extLst>
            </p:cNvPr>
            <p:cNvGrpSpPr/>
            <p:nvPr/>
          </p:nvGrpSpPr>
          <p:grpSpPr>
            <a:xfrm>
              <a:off x="3292802" y="2005401"/>
              <a:ext cx="39300" cy="40018"/>
              <a:chOff x="3292802" y="2005401"/>
              <a:chExt cx="39300" cy="40018"/>
            </a:xfrm>
          </p:grpSpPr>
          <p:sp>
            <p:nvSpPr>
              <p:cNvPr id="2164" name="Freeform 2462">
                <a:extLst>
                  <a:ext uri="{FF2B5EF4-FFF2-40B4-BE49-F238E27FC236}">
                    <a16:creationId xmlns:a16="http://schemas.microsoft.com/office/drawing/2014/main" id="{24383497-A79B-4693-A5F5-D26E448849F0}"/>
                  </a:ext>
                </a:extLst>
              </p:cNvPr>
              <p:cNvSpPr/>
              <p:nvPr/>
            </p:nvSpPr>
            <p:spPr>
              <a:xfrm>
                <a:off x="3312452" y="2005401"/>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5" name="Freeform 2463">
                <a:extLst>
                  <a:ext uri="{FF2B5EF4-FFF2-40B4-BE49-F238E27FC236}">
                    <a16:creationId xmlns:a16="http://schemas.microsoft.com/office/drawing/2014/main" id="{B64F07D1-9C47-4EDC-B340-0FF17681B4B5}"/>
                  </a:ext>
                </a:extLst>
              </p:cNvPr>
              <p:cNvSpPr/>
              <p:nvPr/>
            </p:nvSpPr>
            <p:spPr>
              <a:xfrm>
                <a:off x="3292802" y="202534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3" name="Graphic 5">
              <a:extLst>
                <a:ext uri="{FF2B5EF4-FFF2-40B4-BE49-F238E27FC236}">
                  <a16:creationId xmlns:a16="http://schemas.microsoft.com/office/drawing/2014/main" id="{9E14F62A-6F4B-46E5-8BD6-B358091E6272}"/>
                </a:ext>
              </a:extLst>
            </p:cNvPr>
            <p:cNvGrpSpPr/>
            <p:nvPr/>
          </p:nvGrpSpPr>
          <p:grpSpPr>
            <a:xfrm>
              <a:off x="3337807" y="2008578"/>
              <a:ext cx="39300" cy="40145"/>
              <a:chOff x="3337807" y="2008578"/>
              <a:chExt cx="39300" cy="40145"/>
            </a:xfrm>
          </p:grpSpPr>
          <p:sp>
            <p:nvSpPr>
              <p:cNvPr id="2162" name="Freeform 2465">
                <a:extLst>
                  <a:ext uri="{FF2B5EF4-FFF2-40B4-BE49-F238E27FC236}">
                    <a16:creationId xmlns:a16="http://schemas.microsoft.com/office/drawing/2014/main" id="{57AED802-88CA-4843-AA70-A7377FB9A265}"/>
                  </a:ext>
                </a:extLst>
              </p:cNvPr>
              <p:cNvSpPr/>
              <p:nvPr/>
            </p:nvSpPr>
            <p:spPr>
              <a:xfrm>
                <a:off x="3357458"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3" name="Freeform 2466">
                <a:extLst>
                  <a:ext uri="{FF2B5EF4-FFF2-40B4-BE49-F238E27FC236}">
                    <a16:creationId xmlns:a16="http://schemas.microsoft.com/office/drawing/2014/main" id="{BE51C5DD-12D0-4B32-AFBF-FF9215395963}"/>
                  </a:ext>
                </a:extLst>
              </p:cNvPr>
              <p:cNvSpPr/>
              <p:nvPr/>
            </p:nvSpPr>
            <p:spPr>
              <a:xfrm>
                <a:off x="3337807"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4" name="Graphic 5">
              <a:extLst>
                <a:ext uri="{FF2B5EF4-FFF2-40B4-BE49-F238E27FC236}">
                  <a16:creationId xmlns:a16="http://schemas.microsoft.com/office/drawing/2014/main" id="{827DFE31-5FA1-4739-9544-3CA8FA117775}"/>
                </a:ext>
              </a:extLst>
            </p:cNvPr>
            <p:cNvGrpSpPr/>
            <p:nvPr/>
          </p:nvGrpSpPr>
          <p:grpSpPr>
            <a:xfrm>
              <a:off x="3340089" y="2008578"/>
              <a:ext cx="39173" cy="40145"/>
              <a:chOff x="3340089" y="2008578"/>
              <a:chExt cx="39173" cy="40145"/>
            </a:xfrm>
          </p:grpSpPr>
          <p:sp>
            <p:nvSpPr>
              <p:cNvPr id="2160" name="Freeform 2468">
                <a:extLst>
                  <a:ext uri="{FF2B5EF4-FFF2-40B4-BE49-F238E27FC236}">
                    <a16:creationId xmlns:a16="http://schemas.microsoft.com/office/drawing/2014/main" id="{FE7A8D21-0BE4-4262-9317-76720F34B5F0}"/>
                  </a:ext>
                </a:extLst>
              </p:cNvPr>
              <p:cNvSpPr/>
              <p:nvPr/>
            </p:nvSpPr>
            <p:spPr>
              <a:xfrm>
                <a:off x="335974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1" name="Freeform 2469">
                <a:extLst>
                  <a:ext uri="{FF2B5EF4-FFF2-40B4-BE49-F238E27FC236}">
                    <a16:creationId xmlns:a16="http://schemas.microsoft.com/office/drawing/2014/main" id="{825F2B33-5C8D-4EAE-BF67-18DF45C2E716}"/>
                  </a:ext>
                </a:extLst>
              </p:cNvPr>
              <p:cNvSpPr/>
              <p:nvPr/>
            </p:nvSpPr>
            <p:spPr>
              <a:xfrm>
                <a:off x="3340089"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5" name="Graphic 5">
              <a:extLst>
                <a:ext uri="{FF2B5EF4-FFF2-40B4-BE49-F238E27FC236}">
                  <a16:creationId xmlns:a16="http://schemas.microsoft.com/office/drawing/2014/main" id="{7E26AA4E-1533-4CB6-B49B-9C031B6AE29A}"/>
                </a:ext>
              </a:extLst>
            </p:cNvPr>
            <p:cNvGrpSpPr/>
            <p:nvPr/>
          </p:nvGrpSpPr>
          <p:grpSpPr>
            <a:xfrm>
              <a:off x="3351499" y="2008578"/>
              <a:ext cx="39300" cy="40145"/>
              <a:chOff x="3351499" y="2008578"/>
              <a:chExt cx="39300" cy="40145"/>
            </a:xfrm>
          </p:grpSpPr>
          <p:sp>
            <p:nvSpPr>
              <p:cNvPr id="2158" name="Freeform 2471">
                <a:extLst>
                  <a:ext uri="{FF2B5EF4-FFF2-40B4-BE49-F238E27FC236}">
                    <a16:creationId xmlns:a16="http://schemas.microsoft.com/office/drawing/2014/main" id="{3755A251-C636-480F-90D2-5DB4FA6D86FE}"/>
                  </a:ext>
                </a:extLst>
              </p:cNvPr>
              <p:cNvSpPr/>
              <p:nvPr/>
            </p:nvSpPr>
            <p:spPr>
              <a:xfrm>
                <a:off x="337115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9" name="Freeform 2472">
                <a:extLst>
                  <a:ext uri="{FF2B5EF4-FFF2-40B4-BE49-F238E27FC236}">
                    <a16:creationId xmlns:a16="http://schemas.microsoft.com/office/drawing/2014/main" id="{C41C182B-65B9-47E7-A301-446DE0BDB9D0}"/>
                  </a:ext>
                </a:extLst>
              </p:cNvPr>
              <p:cNvSpPr/>
              <p:nvPr/>
            </p:nvSpPr>
            <p:spPr>
              <a:xfrm>
                <a:off x="3351499"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6" name="Graphic 5">
              <a:extLst>
                <a:ext uri="{FF2B5EF4-FFF2-40B4-BE49-F238E27FC236}">
                  <a16:creationId xmlns:a16="http://schemas.microsoft.com/office/drawing/2014/main" id="{B8891542-FA46-4576-A522-A9081B6E94F5}"/>
                </a:ext>
              </a:extLst>
            </p:cNvPr>
            <p:cNvGrpSpPr/>
            <p:nvPr/>
          </p:nvGrpSpPr>
          <p:grpSpPr>
            <a:xfrm>
              <a:off x="3349091" y="2008578"/>
              <a:ext cx="39300" cy="40145"/>
              <a:chOff x="3349091" y="2008578"/>
              <a:chExt cx="39300" cy="40145"/>
            </a:xfrm>
          </p:grpSpPr>
          <p:sp>
            <p:nvSpPr>
              <p:cNvPr id="2156" name="Freeform 2474">
                <a:extLst>
                  <a:ext uri="{FF2B5EF4-FFF2-40B4-BE49-F238E27FC236}">
                    <a16:creationId xmlns:a16="http://schemas.microsoft.com/office/drawing/2014/main" id="{62F779F0-ACA2-44AC-BEC4-79B8F60F642A}"/>
                  </a:ext>
                </a:extLst>
              </p:cNvPr>
              <p:cNvSpPr/>
              <p:nvPr/>
            </p:nvSpPr>
            <p:spPr>
              <a:xfrm>
                <a:off x="336874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7" name="Freeform 2475">
                <a:extLst>
                  <a:ext uri="{FF2B5EF4-FFF2-40B4-BE49-F238E27FC236}">
                    <a16:creationId xmlns:a16="http://schemas.microsoft.com/office/drawing/2014/main" id="{D933C3C9-BB2A-41CE-A310-309A2605629B}"/>
                  </a:ext>
                </a:extLst>
              </p:cNvPr>
              <p:cNvSpPr/>
              <p:nvPr/>
            </p:nvSpPr>
            <p:spPr>
              <a:xfrm>
                <a:off x="3349091"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7" name="Graphic 5">
              <a:extLst>
                <a:ext uri="{FF2B5EF4-FFF2-40B4-BE49-F238E27FC236}">
                  <a16:creationId xmlns:a16="http://schemas.microsoft.com/office/drawing/2014/main" id="{BEF6FB67-B3CE-48A7-B67E-E3577A43B228}"/>
                </a:ext>
              </a:extLst>
            </p:cNvPr>
            <p:cNvGrpSpPr/>
            <p:nvPr/>
          </p:nvGrpSpPr>
          <p:grpSpPr>
            <a:xfrm>
              <a:off x="3355810" y="2008578"/>
              <a:ext cx="39300" cy="40145"/>
              <a:chOff x="3355810" y="2008578"/>
              <a:chExt cx="39300" cy="40145"/>
            </a:xfrm>
          </p:grpSpPr>
          <p:sp>
            <p:nvSpPr>
              <p:cNvPr id="2154" name="Freeform 2477">
                <a:extLst>
                  <a:ext uri="{FF2B5EF4-FFF2-40B4-BE49-F238E27FC236}">
                    <a16:creationId xmlns:a16="http://schemas.microsoft.com/office/drawing/2014/main" id="{BAEC0123-27CB-42DE-A33F-D39D8FDA30D4}"/>
                  </a:ext>
                </a:extLst>
              </p:cNvPr>
              <p:cNvSpPr/>
              <p:nvPr/>
            </p:nvSpPr>
            <p:spPr>
              <a:xfrm>
                <a:off x="337546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5" name="Freeform 2478">
                <a:extLst>
                  <a:ext uri="{FF2B5EF4-FFF2-40B4-BE49-F238E27FC236}">
                    <a16:creationId xmlns:a16="http://schemas.microsoft.com/office/drawing/2014/main" id="{9ED46551-31A6-4FB7-A11C-DC6CB23475BB}"/>
                  </a:ext>
                </a:extLst>
              </p:cNvPr>
              <p:cNvSpPr/>
              <p:nvPr/>
            </p:nvSpPr>
            <p:spPr>
              <a:xfrm>
                <a:off x="3355810"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8" name="Graphic 5">
              <a:extLst>
                <a:ext uri="{FF2B5EF4-FFF2-40B4-BE49-F238E27FC236}">
                  <a16:creationId xmlns:a16="http://schemas.microsoft.com/office/drawing/2014/main" id="{2F3B0995-7401-4E74-956E-D16995321AFC}"/>
                </a:ext>
              </a:extLst>
            </p:cNvPr>
            <p:cNvGrpSpPr/>
            <p:nvPr/>
          </p:nvGrpSpPr>
          <p:grpSpPr>
            <a:xfrm>
              <a:off x="3360120" y="2008578"/>
              <a:ext cx="39300" cy="40145"/>
              <a:chOff x="3360120" y="2008578"/>
              <a:chExt cx="39300" cy="40145"/>
            </a:xfrm>
          </p:grpSpPr>
          <p:sp>
            <p:nvSpPr>
              <p:cNvPr id="2152" name="Freeform 2480">
                <a:extLst>
                  <a:ext uri="{FF2B5EF4-FFF2-40B4-BE49-F238E27FC236}">
                    <a16:creationId xmlns:a16="http://schemas.microsoft.com/office/drawing/2014/main" id="{64283762-4021-4CBE-B61A-356311F96F4F}"/>
                  </a:ext>
                </a:extLst>
              </p:cNvPr>
              <p:cNvSpPr/>
              <p:nvPr/>
            </p:nvSpPr>
            <p:spPr>
              <a:xfrm>
                <a:off x="337977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3" name="Freeform 2481">
                <a:extLst>
                  <a:ext uri="{FF2B5EF4-FFF2-40B4-BE49-F238E27FC236}">
                    <a16:creationId xmlns:a16="http://schemas.microsoft.com/office/drawing/2014/main" id="{B1D62022-8B86-4244-B6AC-E5AC12C97491}"/>
                  </a:ext>
                </a:extLst>
              </p:cNvPr>
              <p:cNvSpPr/>
              <p:nvPr/>
            </p:nvSpPr>
            <p:spPr>
              <a:xfrm>
                <a:off x="3360120"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9" name="Graphic 5">
              <a:extLst>
                <a:ext uri="{FF2B5EF4-FFF2-40B4-BE49-F238E27FC236}">
                  <a16:creationId xmlns:a16="http://schemas.microsoft.com/office/drawing/2014/main" id="{32A3967F-B584-4147-A1C0-B6677B49A63D}"/>
                </a:ext>
              </a:extLst>
            </p:cNvPr>
            <p:cNvGrpSpPr/>
            <p:nvPr/>
          </p:nvGrpSpPr>
          <p:grpSpPr>
            <a:xfrm>
              <a:off x="3364430" y="2008578"/>
              <a:ext cx="39173" cy="40145"/>
              <a:chOff x="3364430" y="2008578"/>
              <a:chExt cx="39173" cy="40145"/>
            </a:xfrm>
          </p:grpSpPr>
          <p:sp>
            <p:nvSpPr>
              <p:cNvPr id="2150" name="Freeform 2483">
                <a:extLst>
                  <a:ext uri="{FF2B5EF4-FFF2-40B4-BE49-F238E27FC236}">
                    <a16:creationId xmlns:a16="http://schemas.microsoft.com/office/drawing/2014/main" id="{ACA8834A-E2E2-4D94-B46C-6D87AE3B7488}"/>
                  </a:ext>
                </a:extLst>
              </p:cNvPr>
              <p:cNvSpPr/>
              <p:nvPr/>
            </p:nvSpPr>
            <p:spPr>
              <a:xfrm>
                <a:off x="338408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1" name="Freeform 2484">
                <a:extLst>
                  <a:ext uri="{FF2B5EF4-FFF2-40B4-BE49-F238E27FC236}">
                    <a16:creationId xmlns:a16="http://schemas.microsoft.com/office/drawing/2014/main" id="{8BA3C244-C700-4721-A3C1-405972AE9B1E}"/>
                  </a:ext>
                </a:extLst>
              </p:cNvPr>
              <p:cNvSpPr/>
              <p:nvPr/>
            </p:nvSpPr>
            <p:spPr>
              <a:xfrm>
                <a:off x="3364430"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0" name="Graphic 5">
              <a:extLst>
                <a:ext uri="{FF2B5EF4-FFF2-40B4-BE49-F238E27FC236}">
                  <a16:creationId xmlns:a16="http://schemas.microsoft.com/office/drawing/2014/main" id="{662196F8-9F88-41B5-B8C7-D58FDDCCE039}"/>
                </a:ext>
              </a:extLst>
            </p:cNvPr>
            <p:cNvGrpSpPr/>
            <p:nvPr/>
          </p:nvGrpSpPr>
          <p:grpSpPr>
            <a:xfrm>
              <a:off x="3368741" y="2008578"/>
              <a:ext cx="39173" cy="40145"/>
              <a:chOff x="3368741" y="2008578"/>
              <a:chExt cx="39173" cy="40145"/>
            </a:xfrm>
          </p:grpSpPr>
          <p:sp>
            <p:nvSpPr>
              <p:cNvPr id="2148" name="Freeform 2486">
                <a:extLst>
                  <a:ext uri="{FF2B5EF4-FFF2-40B4-BE49-F238E27FC236}">
                    <a16:creationId xmlns:a16="http://schemas.microsoft.com/office/drawing/2014/main" id="{FDADB9DB-DA1D-4658-9B25-83399BF363A6}"/>
                  </a:ext>
                </a:extLst>
              </p:cNvPr>
              <p:cNvSpPr/>
              <p:nvPr/>
            </p:nvSpPr>
            <p:spPr>
              <a:xfrm>
                <a:off x="338839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9" name="Freeform 2487">
                <a:extLst>
                  <a:ext uri="{FF2B5EF4-FFF2-40B4-BE49-F238E27FC236}">
                    <a16:creationId xmlns:a16="http://schemas.microsoft.com/office/drawing/2014/main" id="{6D65A605-5C50-4380-BAAA-83BE5B81DC04}"/>
                  </a:ext>
                </a:extLst>
              </p:cNvPr>
              <p:cNvSpPr/>
              <p:nvPr/>
            </p:nvSpPr>
            <p:spPr>
              <a:xfrm>
                <a:off x="3368741"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1" name="Graphic 5">
              <a:extLst>
                <a:ext uri="{FF2B5EF4-FFF2-40B4-BE49-F238E27FC236}">
                  <a16:creationId xmlns:a16="http://schemas.microsoft.com/office/drawing/2014/main" id="{2709810A-F926-4B57-B3C2-9567005225F6}"/>
                </a:ext>
              </a:extLst>
            </p:cNvPr>
            <p:cNvGrpSpPr/>
            <p:nvPr/>
          </p:nvGrpSpPr>
          <p:grpSpPr>
            <a:xfrm>
              <a:off x="3373051" y="2008578"/>
              <a:ext cx="39173" cy="40145"/>
              <a:chOff x="3373051" y="2008578"/>
              <a:chExt cx="39173" cy="40145"/>
            </a:xfrm>
          </p:grpSpPr>
          <p:sp>
            <p:nvSpPr>
              <p:cNvPr id="2146" name="Freeform 2489">
                <a:extLst>
                  <a:ext uri="{FF2B5EF4-FFF2-40B4-BE49-F238E27FC236}">
                    <a16:creationId xmlns:a16="http://schemas.microsoft.com/office/drawing/2014/main" id="{2709CAF8-5F0F-4FA4-945B-8CA7B3DA1ECC}"/>
                  </a:ext>
                </a:extLst>
              </p:cNvPr>
              <p:cNvSpPr/>
              <p:nvPr/>
            </p:nvSpPr>
            <p:spPr>
              <a:xfrm>
                <a:off x="339257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7" name="Freeform 2490">
                <a:extLst>
                  <a:ext uri="{FF2B5EF4-FFF2-40B4-BE49-F238E27FC236}">
                    <a16:creationId xmlns:a16="http://schemas.microsoft.com/office/drawing/2014/main" id="{50D2BA2F-217C-41BB-8DF5-6627C9760662}"/>
                  </a:ext>
                </a:extLst>
              </p:cNvPr>
              <p:cNvSpPr/>
              <p:nvPr/>
            </p:nvSpPr>
            <p:spPr>
              <a:xfrm>
                <a:off x="3373051"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2" name="Graphic 5">
              <a:extLst>
                <a:ext uri="{FF2B5EF4-FFF2-40B4-BE49-F238E27FC236}">
                  <a16:creationId xmlns:a16="http://schemas.microsoft.com/office/drawing/2014/main" id="{C38F7808-C493-4ED9-87A9-2C57C7370E3F}"/>
                </a:ext>
              </a:extLst>
            </p:cNvPr>
            <p:cNvGrpSpPr/>
            <p:nvPr/>
          </p:nvGrpSpPr>
          <p:grpSpPr>
            <a:xfrm>
              <a:off x="3377235" y="2008578"/>
              <a:ext cx="39300" cy="40145"/>
              <a:chOff x="3377235" y="2008578"/>
              <a:chExt cx="39300" cy="40145"/>
            </a:xfrm>
          </p:grpSpPr>
          <p:sp>
            <p:nvSpPr>
              <p:cNvPr id="2144" name="Freeform 2492">
                <a:extLst>
                  <a:ext uri="{FF2B5EF4-FFF2-40B4-BE49-F238E27FC236}">
                    <a16:creationId xmlns:a16="http://schemas.microsoft.com/office/drawing/2014/main" id="{032FB150-698A-48AF-AE15-862CF5A43079}"/>
                  </a:ext>
                </a:extLst>
              </p:cNvPr>
              <p:cNvSpPr/>
              <p:nvPr/>
            </p:nvSpPr>
            <p:spPr>
              <a:xfrm>
                <a:off x="339688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5" name="Freeform 2493">
                <a:extLst>
                  <a:ext uri="{FF2B5EF4-FFF2-40B4-BE49-F238E27FC236}">
                    <a16:creationId xmlns:a16="http://schemas.microsoft.com/office/drawing/2014/main" id="{E59AC78C-7482-4EE9-AAA8-849985C9AB20}"/>
                  </a:ext>
                </a:extLst>
              </p:cNvPr>
              <p:cNvSpPr/>
              <p:nvPr/>
            </p:nvSpPr>
            <p:spPr>
              <a:xfrm>
                <a:off x="3377235"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3" name="Graphic 5">
              <a:extLst>
                <a:ext uri="{FF2B5EF4-FFF2-40B4-BE49-F238E27FC236}">
                  <a16:creationId xmlns:a16="http://schemas.microsoft.com/office/drawing/2014/main" id="{3D379421-27B7-407B-8402-C63060E71835}"/>
                </a:ext>
              </a:extLst>
            </p:cNvPr>
            <p:cNvGrpSpPr/>
            <p:nvPr/>
          </p:nvGrpSpPr>
          <p:grpSpPr>
            <a:xfrm>
              <a:off x="3381545" y="2008578"/>
              <a:ext cx="39300" cy="40145"/>
              <a:chOff x="3381545" y="2008578"/>
              <a:chExt cx="39300" cy="40145"/>
            </a:xfrm>
          </p:grpSpPr>
          <p:sp>
            <p:nvSpPr>
              <p:cNvPr id="2142" name="Freeform 2495">
                <a:extLst>
                  <a:ext uri="{FF2B5EF4-FFF2-40B4-BE49-F238E27FC236}">
                    <a16:creationId xmlns:a16="http://schemas.microsoft.com/office/drawing/2014/main" id="{F561C01F-342F-4A22-AA42-52ABEF10F123}"/>
                  </a:ext>
                </a:extLst>
              </p:cNvPr>
              <p:cNvSpPr/>
              <p:nvPr/>
            </p:nvSpPr>
            <p:spPr>
              <a:xfrm>
                <a:off x="340119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3" name="Freeform 2496">
                <a:extLst>
                  <a:ext uri="{FF2B5EF4-FFF2-40B4-BE49-F238E27FC236}">
                    <a16:creationId xmlns:a16="http://schemas.microsoft.com/office/drawing/2014/main" id="{BD80245B-5265-462A-B428-7E7C7EFAEDE9}"/>
                  </a:ext>
                </a:extLst>
              </p:cNvPr>
              <p:cNvSpPr/>
              <p:nvPr/>
            </p:nvSpPr>
            <p:spPr>
              <a:xfrm>
                <a:off x="3381545"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4" name="Graphic 5">
              <a:extLst>
                <a:ext uri="{FF2B5EF4-FFF2-40B4-BE49-F238E27FC236}">
                  <a16:creationId xmlns:a16="http://schemas.microsoft.com/office/drawing/2014/main" id="{C67CF75F-9BF1-4148-92B5-B024F1C6FA37}"/>
                </a:ext>
              </a:extLst>
            </p:cNvPr>
            <p:cNvGrpSpPr/>
            <p:nvPr/>
          </p:nvGrpSpPr>
          <p:grpSpPr>
            <a:xfrm>
              <a:off x="3385856" y="2008578"/>
              <a:ext cx="39300" cy="40145"/>
              <a:chOff x="3385856" y="2008578"/>
              <a:chExt cx="39300" cy="40145"/>
            </a:xfrm>
          </p:grpSpPr>
          <p:sp>
            <p:nvSpPr>
              <p:cNvPr id="2140" name="Freeform 2498">
                <a:extLst>
                  <a:ext uri="{FF2B5EF4-FFF2-40B4-BE49-F238E27FC236}">
                    <a16:creationId xmlns:a16="http://schemas.microsoft.com/office/drawing/2014/main" id="{C4E7BD2A-82C3-48BA-B30B-B13EAC9EFD6F}"/>
                  </a:ext>
                </a:extLst>
              </p:cNvPr>
              <p:cNvSpPr/>
              <p:nvPr/>
            </p:nvSpPr>
            <p:spPr>
              <a:xfrm>
                <a:off x="3405506"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1" name="Freeform 2499">
                <a:extLst>
                  <a:ext uri="{FF2B5EF4-FFF2-40B4-BE49-F238E27FC236}">
                    <a16:creationId xmlns:a16="http://schemas.microsoft.com/office/drawing/2014/main" id="{4B210F8A-5EF6-45E4-B66C-0B65CC871CA0}"/>
                  </a:ext>
                </a:extLst>
              </p:cNvPr>
              <p:cNvSpPr/>
              <p:nvPr/>
            </p:nvSpPr>
            <p:spPr>
              <a:xfrm>
                <a:off x="3385856"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5" name="Graphic 5">
              <a:extLst>
                <a:ext uri="{FF2B5EF4-FFF2-40B4-BE49-F238E27FC236}">
                  <a16:creationId xmlns:a16="http://schemas.microsoft.com/office/drawing/2014/main" id="{E8A5B794-F3DF-433F-842A-8C7EAF2F1382}"/>
                </a:ext>
              </a:extLst>
            </p:cNvPr>
            <p:cNvGrpSpPr/>
            <p:nvPr/>
          </p:nvGrpSpPr>
          <p:grpSpPr>
            <a:xfrm>
              <a:off x="3390166" y="2008578"/>
              <a:ext cx="39300" cy="40145"/>
              <a:chOff x="3390166" y="2008578"/>
              <a:chExt cx="39300" cy="40145"/>
            </a:xfrm>
          </p:grpSpPr>
          <p:sp>
            <p:nvSpPr>
              <p:cNvPr id="2138" name="Freeform 2501">
                <a:extLst>
                  <a:ext uri="{FF2B5EF4-FFF2-40B4-BE49-F238E27FC236}">
                    <a16:creationId xmlns:a16="http://schemas.microsoft.com/office/drawing/2014/main" id="{C5AFD02F-C470-4566-A98E-891C86E0B952}"/>
                  </a:ext>
                </a:extLst>
              </p:cNvPr>
              <p:cNvSpPr/>
              <p:nvPr/>
            </p:nvSpPr>
            <p:spPr>
              <a:xfrm>
                <a:off x="3409816"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9" name="Freeform 2502">
                <a:extLst>
                  <a:ext uri="{FF2B5EF4-FFF2-40B4-BE49-F238E27FC236}">
                    <a16:creationId xmlns:a16="http://schemas.microsoft.com/office/drawing/2014/main" id="{34A8A912-2B8F-40E4-A009-AC354C8A9A71}"/>
                  </a:ext>
                </a:extLst>
              </p:cNvPr>
              <p:cNvSpPr/>
              <p:nvPr/>
            </p:nvSpPr>
            <p:spPr>
              <a:xfrm>
                <a:off x="3390166"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6" name="Graphic 5">
              <a:extLst>
                <a:ext uri="{FF2B5EF4-FFF2-40B4-BE49-F238E27FC236}">
                  <a16:creationId xmlns:a16="http://schemas.microsoft.com/office/drawing/2014/main" id="{82CC6AC2-6DD6-43AF-92BF-FD6EA4C6BC3A}"/>
                </a:ext>
              </a:extLst>
            </p:cNvPr>
            <p:cNvGrpSpPr/>
            <p:nvPr/>
          </p:nvGrpSpPr>
          <p:grpSpPr>
            <a:xfrm>
              <a:off x="3393589" y="2008578"/>
              <a:ext cx="39173" cy="40145"/>
              <a:chOff x="3393589" y="2008578"/>
              <a:chExt cx="39173" cy="40145"/>
            </a:xfrm>
          </p:grpSpPr>
          <p:sp>
            <p:nvSpPr>
              <p:cNvPr id="2136" name="Freeform 2504">
                <a:extLst>
                  <a:ext uri="{FF2B5EF4-FFF2-40B4-BE49-F238E27FC236}">
                    <a16:creationId xmlns:a16="http://schemas.microsoft.com/office/drawing/2014/main" id="{4E71E9A5-EC02-4617-823A-2308273F475A}"/>
                  </a:ext>
                </a:extLst>
              </p:cNvPr>
              <p:cNvSpPr/>
              <p:nvPr/>
            </p:nvSpPr>
            <p:spPr>
              <a:xfrm>
                <a:off x="3413112"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7" name="Freeform 2505">
                <a:extLst>
                  <a:ext uri="{FF2B5EF4-FFF2-40B4-BE49-F238E27FC236}">
                    <a16:creationId xmlns:a16="http://schemas.microsoft.com/office/drawing/2014/main" id="{409F3AFA-D90C-4238-9510-C1F4D1FA4759}"/>
                  </a:ext>
                </a:extLst>
              </p:cNvPr>
              <p:cNvSpPr/>
              <p:nvPr/>
            </p:nvSpPr>
            <p:spPr>
              <a:xfrm>
                <a:off x="3393589"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7" name="Graphic 5">
              <a:extLst>
                <a:ext uri="{FF2B5EF4-FFF2-40B4-BE49-F238E27FC236}">
                  <a16:creationId xmlns:a16="http://schemas.microsoft.com/office/drawing/2014/main" id="{D330376B-F0B9-49AC-A187-6F79AD493634}"/>
                </a:ext>
              </a:extLst>
            </p:cNvPr>
            <p:cNvGrpSpPr/>
            <p:nvPr/>
          </p:nvGrpSpPr>
          <p:grpSpPr>
            <a:xfrm>
              <a:off x="3401195" y="2012135"/>
              <a:ext cx="39300" cy="40145"/>
              <a:chOff x="3401195" y="2012135"/>
              <a:chExt cx="39300" cy="40145"/>
            </a:xfrm>
          </p:grpSpPr>
          <p:sp>
            <p:nvSpPr>
              <p:cNvPr id="2134" name="Freeform 2507">
                <a:extLst>
                  <a:ext uri="{FF2B5EF4-FFF2-40B4-BE49-F238E27FC236}">
                    <a16:creationId xmlns:a16="http://schemas.microsoft.com/office/drawing/2014/main" id="{2C2F3D94-B4E9-4DC5-A14A-5AE03CD53813}"/>
                  </a:ext>
                </a:extLst>
              </p:cNvPr>
              <p:cNvSpPr/>
              <p:nvPr/>
            </p:nvSpPr>
            <p:spPr>
              <a:xfrm>
                <a:off x="342084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5" name="Freeform 2508">
                <a:extLst>
                  <a:ext uri="{FF2B5EF4-FFF2-40B4-BE49-F238E27FC236}">
                    <a16:creationId xmlns:a16="http://schemas.microsoft.com/office/drawing/2014/main" id="{CB30A164-BF6B-4ECB-9BA7-357F37C9E45B}"/>
                  </a:ext>
                </a:extLst>
              </p:cNvPr>
              <p:cNvSpPr/>
              <p:nvPr/>
            </p:nvSpPr>
            <p:spPr>
              <a:xfrm>
                <a:off x="3401195"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8" name="Graphic 5">
              <a:extLst>
                <a:ext uri="{FF2B5EF4-FFF2-40B4-BE49-F238E27FC236}">
                  <a16:creationId xmlns:a16="http://schemas.microsoft.com/office/drawing/2014/main" id="{C3AB92BE-6143-475E-BF69-17E56527FC18}"/>
                </a:ext>
              </a:extLst>
            </p:cNvPr>
            <p:cNvGrpSpPr/>
            <p:nvPr/>
          </p:nvGrpSpPr>
          <p:grpSpPr>
            <a:xfrm>
              <a:off x="3399421" y="2012135"/>
              <a:ext cx="39173" cy="40145"/>
              <a:chOff x="3399421" y="2012135"/>
              <a:chExt cx="39173" cy="40145"/>
            </a:xfrm>
          </p:grpSpPr>
          <p:sp>
            <p:nvSpPr>
              <p:cNvPr id="2132" name="Freeform 2510">
                <a:extLst>
                  <a:ext uri="{FF2B5EF4-FFF2-40B4-BE49-F238E27FC236}">
                    <a16:creationId xmlns:a16="http://schemas.microsoft.com/office/drawing/2014/main" id="{FD889CE2-0145-4F52-8891-B1D337B2A359}"/>
                  </a:ext>
                </a:extLst>
              </p:cNvPr>
              <p:cNvSpPr/>
              <p:nvPr/>
            </p:nvSpPr>
            <p:spPr>
              <a:xfrm>
                <a:off x="3418944"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3" name="Freeform 2511">
                <a:extLst>
                  <a:ext uri="{FF2B5EF4-FFF2-40B4-BE49-F238E27FC236}">
                    <a16:creationId xmlns:a16="http://schemas.microsoft.com/office/drawing/2014/main" id="{D456246E-157C-49F3-974B-7CE29CD1F09E}"/>
                  </a:ext>
                </a:extLst>
              </p:cNvPr>
              <p:cNvSpPr/>
              <p:nvPr/>
            </p:nvSpPr>
            <p:spPr>
              <a:xfrm>
                <a:off x="3399421"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9" name="Graphic 5">
              <a:extLst>
                <a:ext uri="{FF2B5EF4-FFF2-40B4-BE49-F238E27FC236}">
                  <a16:creationId xmlns:a16="http://schemas.microsoft.com/office/drawing/2014/main" id="{13A5FE26-06E7-4819-BA5B-F2E9239211E7}"/>
                </a:ext>
              </a:extLst>
            </p:cNvPr>
            <p:cNvGrpSpPr/>
            <p:nvPr/>
          </p:nvGrpSpPr>
          <p:grpSpPr>
            <a:xfrm>
              <a:off x="3405506" y="2012135"/>
              <a:ext cx="39300" cy="40145"/>
              <a:chOff x="3405506" y="2012135"/>
              <a:chExt cx="39300" cy="40145"/>
            </a:xfrm>
          </p:grpSpPr>
          <p:sp>
            <p:nvSpPr>
              <p:cNvPr id="2130" name="Freeform 2513">
                <a:extLst>
                  <a:ext uri="{FF2B5EF4-FFF2-40B4-BE49-F238E27FC236}">
                    <a16:creationId xmlns:a16="http://schemas.microsoft.com/office/drawing/2014/main" id="{AE219A5F-362E-4A96-8D54-F08436F714E8}"/>
                  </a:ext>
                </a:extLst>
              </p:cNvPr>
              <p:cNvSpPr/>
              <p:nvPr/>
            </p:nvSpPr>
            <p:spPr>
              <a:xfrm>
                <a:off x="342515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1" name="Freeform 2514">
                <a:extLst>
                  <a:ext uri="{FF2B5EF4-FFF2-40B4-BE49-F238E27FC236}">
                    <a16:creationId xmlns:a16="http://schemas.microsoft.com/office/drawing/2014/main" id="{B343C903-E6AF-44E3-897A-BEA305F5A676}"/>
                  </a:ext>
                </a:extLst>
              </p:cNvPr>
              <p:cNvSpPr/>
              <p:nvPr/>
            </p:nvSpPr>
            <p:spPr>
              <a:xfrm>
                <a:off x="3405506"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0" name="Graphic 5">
              <a:extLst>
                <a:ext uri="{FF2B5EF4-FFF2-40B4-BE49-F238E27FC236}">
                  <a16:creationId xmlns:a16="http://schemas.microsoft.com/office/drawing/2014/main" id="{4E1CB3DA-4F9B-4173-8D72-4F319A97131F}"/>
                </a:ext>
              </a:extLst>
            </p:cNvPr>
            <p:cNvGrpSpPr/>
            <p:nvPr/>
          </p:nvGrpSpPr>
          <p:grpSpPr>
            <a:xfrm>
              <a:off x="3409816" y="2012135"/>
              <a:ext cx="39173" cy="40145"/>
              <a:chOff x="3409816" y="2012135"/>
              <a:chExt cx="39173" cy="40145"/>
            </a:xfrm>
          </p:grpSpPr>
          <p:sp>
            <p:nvSpPr>
              <p:cNvPr id="2128" name="Freeform 2516">
                <a:extLst>
                  <a:ext uri="{FF2B5EF4-FFF2-40B4-BE49-F238E27FC236}">
                    <a16:creationId xmlns:a16="http://schemas.microsoft.com/office/drawing/2014/main" id="{8539281C-19E7-41A4-9F04-99D98A85B990}"/>
                  </a:ext>
                </a:extLst>
              </p:cNvPr>
              <p:cNvSpPr/>
              <p:nvPr/>
            </p:nvSpPr>
            <p:spPr>
              <a:xfrm>
                <a:off x="342946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9" name="Freeform 2517">
                <a:extLst>
                  <a:ext uri="{FF2B5EF4-FFF2-40B4-BE49-F238E27FC236}">
                    <a16:creationId xmlns:a16="http://schemas.microsoft.com/office/drawing/2014/main" id="{A1C6BEE8-A30F-4D06-A2B5-3D3759B7FCCF}"/>
                  </a:ext>
                </a:extLst>
              </p:cNvPr>
              <p:cNvSpPr/>
              <p:nvPr/>
            </p:nvSpPr>
            <p:spPr>
              <a:xfrm>
                <a:off x="3409816"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1" name="Graphic 5">
              <a:extLst>
                <a:ext uri="{FF2B5EF4-FFF2-40B4-BE49-F238E27FC236}">
                  <a16:creationId xmlns:a16="http://schemas.microsoft.com/office/drawing/2014/main" id="{A637222F-4D0A-41B4-9B80-ADB4895B8601}"/>
                </a:ext>
              </a:extLst>
            </p:cNvPr>
            <p:cNvGrpSpPr/>
            <p:nvPr/>
          </p:nvGrpSpPr>
          <p:grpSpPr>
            <a:xfrm>
              <a:off x="3414127" y="2012135"/>
              <a:ext cx="39173" cy="40145"/>
              <a:chOff x="3414127" y="2012135"/>
              <a:chExt cx="39173" cy="40145"/>
            </a:xfrm>
          </p:grpSpPr>
          <p:sp>
            <p:nvSpPr>
              <p:cNvPr id="2126" name="Freeform 2519">
                <a:extLst>
                  <a:ext uri="{FF2B5EF4-FFF2-40B4-BE49-F238E27FC236}">
                    <a16:creationId xmlns:a16="http://schemas.microsoft.com/office/drawing/2014/main" id="{5FF248AD-4E13-4F82-AE1A-74D33C97347F}"/>
                  </a:ext>
                </a:extLst>
              </p:cNvPr>
              <p:cNvSpPr/>
              <p:nvPr/>
            </p:nvSpPr>
            <p:spPr>
              <a:xfrm>
                <a:off x="3433650"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7" name="Freeform 2520">
                <a:extLst>
                  <a:ext uri="{FF2B5EF4-FFF2-40B4-BE49-F238E27FC236}">
                    <a16:creationId xmlns:a16="http://schemas.microsoft.com/office/drawing/2014/main" id="{46D547A6-C48E-49C9-91D5-E75F523F3D33}"/>
                  </a:ext>
                </a:extLst>
              </p:cNvPr>
              <p:cNvSpPr/>
              <p:nvPr/>
            </p:nvSpPr>
            <p:spPr>
              <a:xfrm>
                <a:off x="3414127"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2" name="Graphic 5">
              <a:extLst>
                <a:ext uri="{FF2B5EF4-FFF2-40B4-BE49-F238E27FC236}">
                  <a16:creationId xmlns:a16="http://schemas.microsoft.com/office/drawing/2014/main" id="{0086D6FB-1E46-48C0-A1C7-9E2F9BECBA0A}"/>
                </a:ext>
              </a:extLst>
            </p:cNvPr>
            <p:cNvGrpSpPr/>
            <p:nvPr/>
          </p:nvGrpSpPr>
          <p:grpSpPr>
            <a:xfrm>
              <a:off x="3418310" y="2012135"/>
              <a:ext cx="39300" cy="40145"/>
              <a:chOff x="3418310" y="2012135"/>
              <a:chExt cx="39300" cy="40145"/>
            </a:xfrm>
          </p:grpSpPr>
          <p:sp>
            <p:nvSpPr>
              <p:cNvPr id="2124" name="Freeform 2522">
                <a:extLst>
                  <a:ext uri="{FF2B5EF4-FFF2-40B4-BE49-F238E27FC236}">
                    <a16:creationId xmlns:a16="http://schemas.microsoft.com/office/drawing/2014/main" id="{D1FBFCCE-0F67-4EA9-B54A-45161E7C1D1E}"/>
                  </a:ext>
                </a:extLst>
              </p:cNvPr>
              <p:cNvSpPr/>
              <p:nvPr/>
            </p:nvSpPr>
            <p:spPr>
              <a:xfrm>
                <a:off x="3437960"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5" name="Freeform 2523">
                <a:extLst>
                  <a:ext uri="{FF2B5EF4-FFF2-40B4-BE49-F238E27FC236}">
                    <a16:creationId xmlns:a16="http://schemas.microsoft.com/office/drawing/2014/main" id="{8548FC55-3707-4D47-A93C-93881F10285F}"/>
                  </a:ext>
                </a:extLst>
              </p:cNvPr>
              <p:cNvSpPr/>
              <p:nvPr/>
            </p:nvSpPr>
            <p:spPr>
              <a:xfrm>
                <a:off x="3418310"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3" name="Graphic 5">
              <a:extLst>
                <a:ext uri="{FF2B5EF4-FFF2-40B4-BE49-F238E27FC236}">
                  <a16:creationId xmlns:a16="http://schemas.microsoft.com/office/drawing/2014/main" id="{BDF7292C-37E0-4B65-9E8E-1A217284BDD9}"/>
                </a:ext>
              </a:extLst>
            </p:cNvPr>
            <p:cNvGrpSpPr/>
            <p:nvPr/>
          </p:nvGrpSpPr>
          <p:grpSpPr>
            <a:xfrm>
              <a:off x="3422621" y="2012135"/>
              <a:ext cx="39300" cy="40145"/>
              <a:chOff x="3422621" y="2012135"/>
              <a:chExt cx="39300" cy="40145"/>
            </a:xfrm>
          </p:grpSpPr>
          <p:sp>
            <p:nvSpPr>
              <p:cNvPr id="2122" name="Freeform 2525">
                <a:extLst>
                  <a:ext uri="{FF2B5EF4-FFF2-40B4-BE49-F238E27FC236}">
                    <a16:creationId xmlns:a16="http://schemas.microsoft.com/office/drawing/2014/main" id="{F286E358-8414-42AB-96FC-6F723F49CE9A}"/>
                  </a:ext>
                </a:extLst>
              </p:cNvPr>
              <p:cNvSpPr/>
              <p:nvPr/>
            </p:nvSpPr>
            <p:spPr>
              <a:xfrm>
                <a:off x="3442271"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3" name="Freeform 2526">
                <a:extLst>
                  <a:ext uri="{FF2B5EF4-FFF2-40B4-BE49-F238E27FC236}">
                    <a16:creationId xmlns:a16="http://schemas.microsoft.com/office/drawing/2014/main" id="{C9201908-4722-4098-9E88-FCDF76AF4F56}"/>
                  </a:ext>
                </a:extLst>
              </p:cNvPr>
              <p:cNvSpPr/>
              <p:nvPr/>
            </p:nvSpPr>
            <p:spPr>
              <a:xfrm>
                <a:off x="3422621"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4" name="Graphic 5">
              <a:extLst>
                <a:ext uri="{FF2B5EF4-FFF2-40B4-BE49-F238E27FC236}">
                  <a16:creationId xmlns:a16="http://schemas.microsoft.com/office/drawing/2014/main" id="{C80AFF03-920A-4764-B238-A58E4FABCC17}"/>
                </a:ext>
              </a:extLst>
            </p:cNvPr>
            <p:cNvGrpSpPr/>
            <p:nvPr/>
          </p:nvGrpSpPr>
          <p:grpSpPr>
            <a:xfrm>
              <a:off x="3426931" y="2012135"/>
              <a:ext cx="39300" cy="40145"/>
              <a:chOff x="3426931" y="2012135"/>
              <a:chExt cx="39300" cy="40145"/>
            </a:xfrm>
          </p:grpSpPr>
          <p:sp>
            <p:nvSpPr>
              <p:cNvPr id="2120" name="Freeform 2528">
                <a:extLst>
                  <a:ext uri="{FF2B5EF4-FFF2-40B4-BE49-F238E27FC236}">
                    <a16:creationId xmlns:a16="http://schemas.microsoft.com/office/drawing/2014/main" id="{BA88F53E-A1DF-4DEB-ABC5-DEB6E344D4C7}"/>
                  </a:ext>
                </a:extLst>
              </p:cNvPr>
              <p:cNvSpPr/>
              <p:nvPr/>
            </p:nvSpPr>
            <p:spPr>
              <a:xfrm>
                <a:off x="3446581"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1" name="Freeform 2529">
                <a:extLst>
                  <a:ext uri="{FF2B5EF4-FFF2-40B4-BE49-F238E27FC236}">
                    <a16:creationId xmlns:a16="http://schemas.microsoft.com/office/drawing/2014/main" id="{08AA10E0-9279-46D9-BC9D-8F7250AF260D}"/>
                  </a:ext>
                </a:extLst>
              </p:cNvPr>
              <p:cNvSpPr/>
              <p:nvPr/>
            </p:nvSpPr>
            <p:spPr>
              <a:xfrm>
                <a:off x="3426931"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5" name="Graphic 5">
              <a:extLst>
                <a:ext uri="{FF2B5EF4-FFF2-40B4-BE49-F238E27FC236}">
                  <a16:creationId xmlns:a16="http://schemas.microsoft.com/office/drawing/2014/main" id="{3A1E30BE-F5E9-434B-B292-0632FED1640F}"/>
                </a:ext>
              </a:extLst>
            </p:cNvPr>
            <p:cNvGrpSpPr/>
            <p:nvPr/>
          </p:nvGrpSpPr>
          <p:grpSpPr>
            <a:xfrm>
              <a:off x="3431241" y="2012135"/>
              <a:ext cx="39300" cy="40145"/>
              <a:chOff x="3431241" y="2012135"/>
              <a:chExt cx="39300" cy="40145"/>
            </a:xfrm>
          </p:grpSpPr>
          <p:sp>
            <p:nvSpPr>
              <p:cNvPr id="2118" name="Freeform 2531">
                <a:extLst>
                  <a:ext uri="{FF2B5EF4-FFF2-40B4-BE49-F238E27FC236}">
                    <a16:creationId xmlns:a16="http://schemas.microsoft.com/office/drawing/2014/main" id="{BD116A7F-9A21-47D7-859F-58FAE0A18085}"/>
                  </a:ext>
                </a:extLst>
              </p:cNvPr>
              <p:cNvSpPr/>
              <p:nvPr/>
            </p:nvSpPr>
            <p:spPr>
              <a:xfrm>
                <a:off x="345089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9" name="Freeform 2532">
                <a:extLst>
                  <a:ext uri="{FF2B5EF4-FFF2-40B4-BE49-F238E27FC236}">
                    <a16:creationId xmlns:a16="http://schemas.microsoft.com/office/drawing/2014/main" id="{0B851F74-07A7-4DAD-9C68-5C367EF36BB4}"/>
                  </a:ext>
                </a:extLst>
              </p:cNvPr>
              <p:cNvSpPr/>
              <p:nvPr/>
            </p:nvSpPr>
            <p:spPr>
              <a:xfrm>
                <a:off x="3431241"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6" name="Graphic 5">
              <a:extLst>
                <a:ext uri="{FF2B5EF4-FFF2-40B4-BE49-F238E27FC236}">
                  <a16:creationId xmlns:a16="http://schemas.microsoft.com/office/drawing/2014/main" id="{13828DFA-EA3D-4824-AD16-50A4320CCEC2}"/>
                </a:ext>
              </a:extLst>
            </p:cNvPr>
            <p:cNvGrpSpPr/>
            <p:nvPr/>
          </p:nvGrpSpPr>
          <p:grpSpPr>
            <a:xfrm>
              <a:off x="3435552" y="2012135"/>
              <a:ext cx="39300" cy="40145"/>
              <a:chOff x="3435552" y="2012135"/>
              <a:chExt cx="39300" cy="40145"/>
            </a:xfrm>
          </p:grpSpPr>
          <p:sp>
            <p:nvSpPr>
              <p:cNvPr id="2116" name="Freeform 2534">
                <a:extLst>
                  <a:ext uri="{FF2B5EF4-FFF2-40B4-BE49-F238E27FC236}">
                    <a16:creationId xmlns:a16="http://schemas.microsoft.com/office/drawing/2014/main" id="{C42708F8-D1F8-4381-A0C9-F8BECC467D39}"/>
                  </a:ext>
                </a:extLst>
              </p:cNvPr>
              <p:cNvSpPr/>
              <p:nvPr/>
            </p:nvSpPr>
            <p:spPr>
              <a:xfrm>
                <a:off x="345520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7" name="Freeform 2535">
                <a:extLst>
                  <a:ext uri="{FF2B5EF4-FFF2-40B4-BE49-F238E27FC236}">
                    <a16:creationId xmlns:a16="http://schemas.microsoft.com/office/drawing/2014/main" id="{C3B02824-7282-46A4-B23A-8AF281AF2684}"/>
                  </a:ext>
                </a:extLst>
              </p:cNvPr>
              <p:cNvSpPr/>
              <p:nvPr/>
            </p:nvSpPr>
            <p:spPr>
              <a:xfrm>
                <a:off x="3435552"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7" name="Graphic 5">
              <a:extLst>
                <a:ext uri="{FF2B5EF4-FFF2-40B4-BE49-F238E27FC236}">
                  <a16:creationId xmlns:a16="http://schemas.microsoft.com/office/drawing/2014/main" id="{69444068-C107-469F-9930-EDFFFBE3D9AC}"/>
                </a:ext>
              </a:extLst>
            </p:cNvPr>
            <p:cNvGrpSpPr/>
            <p:nvPr/>
          </p:nvGrpSpPr>
          <p:grpSpPr>
            <a:xfrm>
              <a:off x="3439862" y="2012135"/>
              <a:ext cx="39173" cy="40145"/>
              <a:chOff x="3439862" y="2012135"/>
              <a:chExt cx="39173" cy="40145"/>
            </a:xfrm>
          </p:grpSpPr>
          <p:sp>
            <p:nvSpPr>
              <p:cNvPr id="2114" name="Freeform 2537">
                <a:extLst>
                  <a:ext uri="{FF2B5EF4-FFF2-40B4-BE49-F238E27FC236}">
                    <a16:creationId xmlns:a16="http://schemas.microsoft.com/office/drawing/2014/main" id="{6C4CF870-C50E-4498-9D78-5E0E061C3829}"/>
                  </a:ext>
                </a:extLst>
              </p:cNvPr>
              <p:cNvSpPr/>
              <p:nvPr/>
            </p:nvSpPr>
            <p:spPr>
              <a:xfrm>
                <a:off x="345951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5" name="Freeform 2538">
                <a:extLst>
                  <a:ext uri="{FF2B5EF4-FFF2-40B4-BE49-F238E27FC236}">
                    <a16:creationId xmlns:a16="http://schemas.microsoft.com/office/drawing/2014/main" id="{E6D9F8D8-29EF-40B5-AD5B-19962CD7C3D0}"/>
                  </a:ext>
                </a:extLst>
              </p:cNvPr>
              <p:cNvSpPr/>
              <p:nvPr/>
            </p:nvSpPr>
            <p:spPr>
              <a:xfrm>
                <a:off x="3439862"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8" name="Graphic 5">
              <a:extLst>
                <a:ext uri="{FF2B5EF4-FFF2-40B4-BE49-F238E27FC236}">
                  <a16:creationId xmlns:a16="http://schemas.microsoft.com/office/drawing/2014/main" id="{3BD3E251-8B8A-4D10-8FE6-67861FE19590}"/>
                </a:ext>
              </a:extLst>
            </p:cNvPr>
            <p:cNvGrpSpPr/>
            <p:nvPr/>
          </p:nvGrpSpPr>
          <p:grpSpPr>
            <a:xfrm>
              <a:off x="3444172" y="2012135"/>
              <a:ext cx="39173" cy="40145"/>
              <a:chOff x="3444172" y="2012135"/>
              <a:chExt cx="39173" cy="40145"/>
            </a:xfrm>
          </p:grpSpPr>
          <p:sp>
            <p:nvSpPr>
              <p:cNvPr id="2112" name="Freeform 2540">
                <a:extLst>
                  <a:ext uri="{FF2B5EF4-FFF2-40B4-BE49-F238E27FC236}">
                    <a16:creationId xmlns:a16="http://schemas.microsoft.com/office/drawing/2014/main" id="{FB872626-4134-47A4-BDE5-FE9733F7652C}"/>
                  </a:ext>
                </a:extLst>
              </p:cNvPr>
              <p:cNvSpPr/>
              <p:nvPr/>
            </p:nvSpPr>
            <p:spPr>
              <a:xfrm>
                <a:off x="346369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3" name="Freeform 2541">
                <a:extLst>
                  <a:ext uri="{FF2B5EF4-FFF2-40B4-BE49-F238E27FC236}">
                    <a16:creationId xmlns:a16="http://schemas.microsoft.com/office/drawing/2014/main" id="{1B13AED1-956D-4349-BE26-49034D10816D}"/>
                  </a:ext>
                </a:extLst>
              </p:cNvPr>
              <p:cNvSpPr/>
              <p:nvPr/>
            </p:nvSpPr>
            <p:spPr>
              <a:xfrm>
                <a:off x="3444172"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9" name="Graphic 5">
              <a:extLst>
                <a:ext uri="{FF2B5EF4-FFF2-40B4-BE49-F238E27FC236}">
                  <a16:creationId xmlns:a16="http://schemas.microsoft.com/office/drawing/2014/main" id="{E5757FD5-FDDC-45BD-AD63-7832A8C6A080}"/>
                </a:ext>
              </a:extLst>
            </p:cNvPr>
            <p:cNvGrpSpPr/>
            <p:nvPr/>
          </p:nvGrpSpPr>
          <p:grpSpPr>
            <a:xfrm>
              <a:off x="3447849" y="2012135"/>
              <a:ext cx="39300" cy="40145"/>
              <a:chOff x="3447849" y="2012135"/>
              <a:chExt cx="39300" cy="40145"/>
            </a:xfrm>
          </p:grpSpPr>
          <p:sp>
            <p:nvSpPr>
              <p:cNvPr id="2110" name="Freeform 2543">
                <a:extLst>
                  <a:ext uri="{FF2B5EF4-FFF2-40B4-BE49-F238E27FC236}">
                    <a16:creationId xmlns:a16="http://schemas.microsoft.com/office/drawing/2014/main" id="{506D9698-5FFB-4CB0-B7E1-E75FEAC58C08}"/>
                  </a:ext>
                </a:extLst>
              </p:cNvPr>
              <p:cNvSpPr/>
              <p:nvPr/>
            </p:nvSpPr>
            <p:spPr>
              <a:xfrm>
                <a:off x="3467499"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1" name="Freeform 2544">
                <a:extLst>
                  <a:ext uri="{FF2B5EF4-FFF2-40B4-BE49-F238E27FC236}">
                    <a16:creationId xmlns:a16="http://schemas.microsoft.com/office/drawing/2014/main" id="{5D5B2DA0-011A-49A6-92C0-78E736C0C7EF}"/>
                  </a:ext>
                </a:extLst>
              </p:cNvPr>
              <p:cNvSpPr/>
              <p:nvPr/>
            </p:nvSpPr>
            <p:spPr>
              <a:xfrm>
                <a:off x="3447849"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0" name="Graphic 5">
              <a:extLst>
                <a:ext uri="{FF2B5EF4-FFF2-40B4-BE49-F238E27FC236}">
                  <a16:creationId xmlns:a16="http://schemas.microsoft.com/office/drawing/2014/main" id="{ED881EFB-270D-4D6F-BA01-AB4CA743C79F}"/>
                </a:ext>
              </a:extLst>
            </p:cNvPr>
            <p:cNvGrpSpPr/>
            <p:nvPr/>
          </p:nvGrpSpPr>
          <p:grpSpPr>
            <a:xfrm>
              <a:off x="3450004" y="2012135"/>
              <a:ext cx="39173" cy="40145"/>
              <a:chOff x="3450004" y="2012135"/>
              <a:chExt cx="39173" cy="40145"/>
            </a:xfrm>
          </p:grpSpPr>
          <p:sp>
            <p:nvSpPr>
              <p:cNvPr id="2108" name="Freeform 2546">
                <a:extLst>
                  <a:ext uri="{FF2B5EF4-FFF2-40B4-BE49-F238E27FC236}">
                    <a16:creationId xmlns:a16="http://schemas.microsoft.com/office/drawing/2014/main" id="{58B12E7A-CEC0-49B2-8191-9E622175C631}"/>
                  </a:ext>
                </a:extLst>
              </p:cNvPr>
              <p:cNvSpPr/>
              <p:nvPr/>
            </p:nvSpPr>
            <p:spPr>
              <a:xfrm>
                <a:off x="3469654"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9" name="Freeform 2547">
                <a:extLst>
                  <a:ext uri="{FF2B5EF4-FFF2-40B4-BE49-F238E27FC236}">
                    <a16:creationId xmlns:a16="http://schemas.microsoft.com/office/drawing/2014/main" id="{1A14AE85-A653-4C51-BF56-23173B32E51C}"/>
                  </a:ext>
                </a:extLst>
              </p:cNvPr>
              <p:cNvSpPr/>
              <p:nvPr/>
            </p:nvSpPr>
            <p:spPr>
              <a:xfrm>
                <a:off x="3450004"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1" name="Graphic 5">
              <a:extLst>
                <a:ext uri="{FF2B5EF4-FFF2-40B4-BE49-F238E27FC236}">
                  <a16:creationId xmlns:a16="http://schemas.microsoft.com/office/drawing/2014/main" id="{5F23AA74-8BEA-4A53-A73B-803FBF71B21A}"/>
                </a:ext>
              </a:extLst>
            </p:cNvPr>
            <p:cNvGrpSpPr/>
            <p:nvPr/>
          </p:nvGrpSpPr>
          <p:grpSpPr>
            <a:xfrm>
              <a:off x="3450004" y="2015057"/>
              <a:ext cx="39173" cy="40145"/>
              <a:chOff x="3450004" y="2015057"/>
              <a:chExt cx="39173" cy="40145"/>
            </a:xfrm>
          </p:grpSpPr>
          <p:sp>
            <p:nvSpPr>
              <p:cNvPr id="2106" name="Freeform 2549">
                <a:extLst>
                  <a:ext uri="{FF2B5EF4-FFF2-40B4-BE49-F238E27FC236}">
                    <a16:creationId xmlns:a16="http://schemas.microsoft.com/office/drawing/2014/main" id="{2F2DC363-A498-406C-A320-271EFE3708F1}"/>
                  </a:ext>
                </a:extLst>
              </p:cNvPr>
              <p:cNvSpPr/>
              <p:nvPr/>
            </p:nvSpPr>
            <p:spPr>
              <a:xfrm>
                <a:off x="3469654"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7" name="Freeform 2550">
                <a:extLst>
                  <a:ext uri="{FF2B5EF4-FFF2-40B4-BE49-F238E27FC236}">
                    <a16:creationId xmlns:a16="http://schemas.microsoft.com/office/drawing/2014/main" id="{F019D4C2-1B25-4B2B-8277-F6C4CF123D59}"/>
                  </a:ext>
                </a:extLst>
              </p:cNvPr>
              <p:cNvSpPr/>
              <p:nvPr/>
            </p:nvSpPr>
            <p:spPr>
              <a:xfrm>
                <a:off x="3450004"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2" name="Graphic 5">
              <a:extLst>
                <a:ext uri="{FF2B5EF4-FFF2-40B4-BE49-F238E27FC236}">
                  <a16:creationId xmlns:a16="http://schemas.microsoft.com/office/drawing/2014/main" id="{2E90D3D2-0929-4B77-9A08-B5A8D0BE69DC}"/>
                </a:ext>
              </a:extLst>
            </p:cNvPr>
            <p:cNvGrpSpPr/>
            <p:nvPr/>
          </p:nvGrpSpPr>
          <p:grpSpPr>
            <a:xfrm>
              <a:off x="3451652" y="2015057"/>
              <a:ext cx="39300" cy="40145"/>
              <a:chOff x="3451652" y="2015057"/>
              <a:chExt cx="39300" cy="40145"/>
            </a:xfrm>
          </p:grpSpPr>
          <p:sp>
            <p:nvSpPr>
              <p:cNvPr id="2104" name="Freeform 2552">
                <a:extLst>
                  <a:ext uri="{FF2B5EF4-FFF2-40B4-BE49-F238E27FC236}">
                    <a16:creationId xmlns:a16="http://schemas.microsoft.com/office/drawing/2014/main" id="{6DDC03B5-8764-418F-A858-CB5D2DC7E75F}"/>
                  </a:ext>
                </a:extLst>
              </p:cNvPr>
              <p:cNvSpPr/>
              <p:nvPr/>
            </p:nvSpPr>
            <p:spPr>
              <a:xfrm>
                <a:off x="3471302"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5" name="Freeform 2553">
                <a:extLst>
                  <a:ext uri="{FF2B5EF4-FFF2-40B4-BE49-F238E27FC236}">
                    <a16:creationId xmlns:a16="http://schemas.microsoft.com/office/drawing/2014/main" id="{86B6ABCD-372A-469C-BDC3-69F4768E69A6}"/>
                  </a:ext>
                </a:extLst>
              </p:cNvPr>
              <p:cNvSpPr/>
              <p:nvPr/>
            </p:nvSpPr>
            <p:spPr>
              <a:xfrm>
                <a:off x="3451652" y="2035129"/>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3" name="Graphic 5">
              <a:extLst>
                <a:ext uri="{FF2B5EF4-FFF2-40B4-BE49-F238E27FC236}">
                  <a16:creationId xmlns:a16="http://schemas.microsoft.com/office/drawing/2014/main" id="{45BCD604-FBEA-46B9-97D6-1A4146AC701D}"/>
                </a:ext>
              </a:extLst>
            </p:cNvPr>
            <p:cNvGrpSpPr/>
            <p:nvPr/>
          </p:nvGrpSpPr>
          <p:grpSpPr>
            <a:xfrm>
              <a:off x="3461921" y="2015057"/>
              <a:ext cx="39300" cy="40145"/>
              <a:chOff x="3461921" y="2015057"/>
              <a:chExt cx="39300" cy="40145"/>
            </a:xfrm>
          </p:grpSpPr>
          <p:sp>
            <p:nvSpPr>
              <p:cNvPr id="2102" name="Freeform 2555">
                <a:extLst>
                  <a:ext uri="{FF2B5EF4-FFF2-40B4-BE49-F238E27FC236}">
                    <a16:creationId xmlns:a16="http://schemas.microsoft.com/office/drawing/2014/main" id="{A72D5202-CFAA-4126-ABA7-1D5787917831}"/>
                  </a:ext>
                </a:extLst>
              </p:cNvPr>
              <p:cNvSpPr/>
              <p:nvPr/>
            </p:nvSpPr>
            <p:spPr>
              <a:xfrm>
                <a:off x="3481571"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3" name="Freeform 2556">
                <a:extLst>
                  <a:ext uri="{FF2B5EF4-FFF2-40B4-BE49-F238E27FC236}">
                    <a16:creationId xmlns:a16="http://schemas.microsoft.com/office/drawing/2014/main" id="{E2ED5C95-491F-4F81-A06B-834B54D833A5}"/>
                  </a:ext>
                </a:extLst>
              </p:cNvPr>
              <p:cNvSpPr/>
              <p:nvPr/>
            </p:nvSpPr>
            <p:spPr>
              <a:xfrm>
                <a:off x="3461921" y="2035129"/>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4" name="Graphic 5">
              <a:extLst>
                <a:ext uri="{FF2B5EF4-FFF2-40B4-BE49-F238E27FC236}">
                  <a16:creationId xmlns:a16="http://schemas.microsoft.com/office/drawing/2014/main" id="{5D9562CA-528B-45B7-B716-CF4786554BA5}"/>
                </a:ext>
              </a:extLst>
            </p:cNvPr>
            <p:cNvGrpSpPr/>
            <p:nvPr/>
          </p:nvGrpSpPr>
          <p:grpSpPr>
            <a:xfrm>
              <a:off x="3469654" y="2015057"/>
              <a:ext cx="39173" cy="40145"/>
              <a:chOff x="3469654" y="2015057"/>
              <a:chExt cx="39173" cy="40145"/>
            </a:xfrm>
          </p:grpSpPr>
          <p:sp>
            <p:nvSpPr>
              <p:cNvPr id="2100" name="Freeform 2558">
                <a:extLst>
                  <a:ext uri="{FF2B5EF4-FFF2-40B4-BE49-F238E27FC236}">
                    <a16:creationId xmlns:a16="http://schemas.microsoft.com/office/drawing/2014/main" id="{83D93A94-8438-4C4F-9B88-F7C0BEBEE5FA}"/>
                  </a:ext>
                </a:extLst>
              </p:cNvPr>
              <p:cNvSpPr/>
              <p:nvPr/>
            </p:nvSpPr>
            <p:spPr>
              <a:xfrm>
                <a:off x="3489178"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1" name="Freeform 2559">
                <a:extLst>
                  <a:ext uri="{FF2B5EF4-FFF2-40B4-BE49-F238E27FC236}">
                    <a16:creationId xmlns:a16="http://schemas.microsoft.com/office/drawing/2014/main" id="{D548AA89-4BA0-430E-B22C-E3470749EC5C}"/>
                  </a:ext>
                </a:extLst>
              </p:cNvPr>
              <p:cNvSpPr/>
              <p:nvPr/>
            </p:nvSpPr>
            <p:spPr>
              <a:xfrm>
                <a:off x="3469654"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5" name="Graphic 5">
              <a:extLst>
                <a:ext uri="{FF2B5EF4-FFF2-40B4-BE49-F238E27FC236}">
                  <a16:creationId xmlns:a16="http://schemas.microsoft.com/office/drawing/2014/main" id="{D840583D-6078-452C-9AC5-705ECC45B66C}"/>
                </a:ext>
              </a:extLst>
            </p:cNvPr>
            <p:cNvGrpSpPr/>
            <p:nvPr/>
          </p:nvGrpSpPr>
          <p:grpSpPr>
            <a:xfrm>
              <a:off x="3479923" y="2015057"/>
              <a:ext cx="39173" cy="40145"/>
              <a:chOff x="3479923" y="2015057"/>
              <a:chExt cx="39173" cy="40145"/>
            </a:xfrm>
          </p:grpSpPr>
          <p:sp>
            <p:nvSpPr>
              <p:cNvPr id="2098" name="Freeform 2561">
                <a:extLst>
                  <a:ext uri="{FF2B5EF4-FFF2-40B4-BE49-F238E27FC236}">
                    <a16:creationId xmlns:a16="http://schemas.microsoft.com/office/drawing/2014/main" id="{F4C557D8-0FE0-4392-B230-24D13574F19F}"/>
                  </a:ext>
                </a:extLst>
              </p:cNvPr>
              <p:cNvSpPr/>
              <p:nvPr/>
            </p:nvSpPr>
            <p:spPr>
              <a:xfrm>
                <a:off x="3499447"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9" name="Freeform 2562">
                <a:extLst>
                  <a:ext uri="{FF2B5EF4-FFF2-40B4-BE49-F238E27FC236}">
                    <a16:creationId xmlns:a16="http://schemas.microsoft.com/office/drawing/2014/main" id="{3B9837CF-A9A2-404A-9774-33075DA4BD5E}"/>
                  </a:ext>
                </a:extLst>
              </p:cNvPr>
              <p:cNvSpPr/>
              <p:nvPr/>
            </p:nvSpPr>
            <p:spPr>
              <a:xfrm>
                <a:off x="3479923"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6" name="Graphic 5">
              <a:extLst>
                <a:ext uri="{FF2B5EF4-FFF2-40B4-BE49-F238E27FC236}">
                  <a16:creationId xmlns:a16="http://schemas.microsoft.com/office/drawing/2014/main" id="{61038E4C-32FF-4B8B-BAFE-30262A0FB583}"/>
                </a:ext>
              </a:extLst>
            </p:cNvPr>
            <p:cNvGrpSpPr/>
            <p:nvPr/>
          </p:nvGrpSpPr>
          <p:grpSpPr>
            <a:xfrm>
              <a:off x="3486008" y="2019122"/>
              <a:ext cx="39300" cy="40018"/>
              <a:chOff x="3486008" y="2019122"/>
              <a:chExt cx="39300" cy="40018"/>
            </a:xfrm>
          </p:grpSpPr>
          <p:sp>
            <p:nvSpPr>
              <p:cNvPr id="2096" name="Freeform 2564">
                <a:extLst>
                  <a:ext uri="{FF2B5EF4-FFF2-40B4-BE49-F238E27FC236}">
                    <a16:creationId xmlns:a16="http://schemas.microsoft.com/office/drawing/2014/main" id="{BF01D4AD-F0D7-4DED-B6B1-8B8CE8D78C34}"/>
                  </a:ext>
                </a:extLst>
              </p:cNvPr>
              <p:cNvSpPr/>
              <p:nvPr/>
            </p:nvSpPr>
            <p:spPr>
              <a:xfrm>
                <a:off x="3505659"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7" name="Freeform 2565">
                <a:extLst>
                  <a:ext uri="{FF2B5EF4-FFF2-40B4-BE49-F238E27FC236}">
                    <a16:creationId xmlns:a16="http://schemas.microsoft.com/office/drawing/2014/main" id="{3D886FE1-7A99-4AF8-B686-F4DC640FD6F1}"/>
                  </a:ext>
                </a:extLst>
              </p:cNvPr>
              <p:cNvSpPr/>
              <p:nvPr/>
            </p:nvSpPr>
            <p:spPr>
              <a:xfrm>
                <a:off x="3486008"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7" name="Graphic 5">
              <a:extLst>
                <a:ext uri="{FF2B5EF4-FFF2-40B4-BE49-F238E27FC236}">
                  <a16:creationId xmlns:a16="http://schemas.microsoft.com/office/drawing/2014/main" id="{BBD157CD-655A-4ECA-949F-A7AB0E2C02AC}"/>
                </a:ext>
              </a:extLst>
            </p:cNvPr>
            <p:cNvGrpSpPr/>
            <p:nvPr/>
          </p:nvGrpSpPr>
          <p:grpSpPr>
            <a:xfrm>
              <a:off x="3491460" y="2019122"/>
              <a:ext cx="39300" cy="40018"/>
              <a:chOff x="3491460" y="2019122"/>
              <a:chExt cx="39300" cy="40018"/>
            </a:xfrm>
          </p:grpSpPr>
          <p:sp>
            <p:nvSpPr>
              <p:cNvPr id="2094" name="Freeform 2567">
                <a:extLst>
                  <a:ext uri="{FF2B5EF4-FFF2-40B4-BE49-F238E27FC236}">
                    <a16:creationId xmlns:a16="http://schemas.microsoft.com/office/drawing/2014/main" id="{C4E66F8A-8171-470B-A23F-C106B75F10E3}"/>
                  </a:ext>
                </a:extLst>
              </p:cNvPr>
              <p:cNvSpPr/>
              <p:nvPr/>
            </p:nvSpPr>
            <p:spPr>
              <a:xfrm>
                <a:off x="3511110"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5" name="Freeform 2568">
                <a:extLst>
                  <a:ext uri="{FF2B5EF4-FFF2-40B4-BE49-F238E27FC236}">
                    <a16:creationId xmlns:a16="http://schemas.microsoft.com/office/drawing/2014/main" id="{5CC20DF2-B6B6-4330-B2FC-982A3BF1A86E}"/>
                  </a:ext>
                </a:extLst>
              </p:cNvPr>
              <p:cNvSpPr/>
              <p:nvPr/>
            </p:nvSpPr>
            <p:spPr>
              <a:xfrm>
                <a:off x="3491460"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8" name="Graphic 5">
              <a:extLst>
                <a:ext uri="{FF2B5EF4-FFF2-40B4-BE49-F238E27FC236}">
                  <a16:creationId xmlns:a16="http://schemas.microsoft.com/office/drawing/2014/main" id="{DFD2F646-9AE6-468C-B0F5-015ADC436C8F}"/>
                </a:ext>
              </a:extLst>
            </p:cNvPr>
            <p:cNvGrpSpPr/>
            <p:nvPr/>
          </p:nvGrpSpPr>
          <p:grpSpPr>
            <a:xfrm>
              <a:off x="3496911" y="2019122"/>
              <a:ext cx="39300" cy="40018"/>
              <a:chOff x="3496911" y="2019122"/>
              <a:chExt cx="39300" cy="40018"/>
            </a:xfrm>
          </p:grpSpPr>
          <p:sp>
            <p:nvSpPr>
              <p:cNvPr id="2092" name="Freeform 2570">
                <a:extLst>
                  <a:ext uri="{FF2B5EF4-FFF2-40B4-BE49-F238E27FC236}">
                    <a16:creationId xmlns:a16="http://schemas.microsoft.com/office/drawing/2014/main" id="{01E73236-52F8-4D68-A76E-45F0E1F4789F}"/>
                  </a:ext>
                </a:extLst>
              </p:cNvPr>
              <p:cNvSpPr/>
              <p:nvPr/>
            </p:nvSpPr>
            <p:spPr>
              <a:xfrm>
                <a:off x="3516561"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3" name="Freeform 2571">
                <a:extLst>
                  <a:ext uri="{FF2B5EF4-FFF2-40B4-BE49-F238E27FC236}">
                    <a16:creationId xmlns:a16="http://schemas.microsoft.com/office/drawing/2014/main" id="{FFAB4CC8-7869-401F-AC17-4B4537794EC0}"/>
                  </a:ext>
                </a:extLst>
              </p:cNvPr>
              <p:cNvSpPr/>
              <p:nvPr/>
            </p:nvSpPr>
            <p:spPr>
              <a:xfrm>
                <a:off x="3496911"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9" name="Graphic 5">
              <a:extLst>
                <a:ext uri="{FF2B5EF4-FFF2-40B4-BE49-F238E27FC236}">
                  <a16:creationId xmlns:a16="http://schemas.microsoft.com/office/drawing/2014/main" id="{8A9D8102-C936-4028-9EC0-A700D5FC46F1}"/>
                </a:ext>
              </a:extLst>
            </p:cNvPr>
            <p:cNvGrpSpPr/>
            <p:nvPr/>
          </p:nvGrpSpPr>
          <p:grpSpPr>
            <a:xfrm>
              <a:off x="3502363" y="2019122"/>
              <a:ext cx="39300" cy="40018"/>
              <a:chOff x="3502363" y="2019122"/>
              <a:chExt cx="39300" cy="40018"/>
            </a:xfrm>
          </p:grpSpPr>
          <p:sp>
            <p:nvSpPr>
              <p:cNvPr id="2090" name="Freeform 2573">
                <a:extLst>
                  <a:ext uri="{FF2B5EF4-FFF2-40B4-BE49-F238E27FC236}">
                    <a16:creationId xmlns:a16="http://schemas.microsoft.com/office/drawing/2014/main" id="{3E6B8D33-7479-4BC5-BCA7-C82150A4D77B}"/>
                  </a:ext>
                </a:extLst>
              </p:cNvPr>
              <p:cNvSpPr/>
              <p:nvPr/>
            </p:nvSpPr>
            <p:spPr>
              <a:xfrm>
                <a:off x="3522013"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1" name="Freeform 2574">
                <a:extLst>
                  <a:ext uri="{FF2B5EF4-FFF2-40B4-BE49-F238E27FC236}">
                    <a16:creationId xmlns:a16="http://schemas.microsoft.com/office/drawing/2014/main" id="{81CE42D6-840D-43F0-B5B6-B1DD4CAB20C1}"/>
                  </a:ext>
                </a:extLst>
              </p:cNvPr>
              <p:cNvSpPr/>
              <p:nvPr/>
            </p:nvSpPr>
            <p:spPr>
              <a:xfrm>
                <a:off x="3502363" y="203906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0" name="Graphic 5">
              <a:extLst>
                <a:ext uri="{FF2B5EF4-FFF2-40B4-BE49-F238E27FC236}">
                  <a16:creationId xmlns:a16="http://schemas.microsoft.com/office/drawing/2014/main" id="{195C89A8-4F3F-4083-9EED-2AD27817D50A}"/>
                </a:ext>
              </a:extLst>
            </p:cNvPr>
            <p:cNvGrpSpPr/>
            <p:nvPr/>
          </p:nvGrpSpPr>
          <p:grpSpPr>
            <a:xfrm>
              <a:off x="3505405" y="2019122"/>
              <a:ext cx="39173" cy="40018"/>
              <a:chOff x="3505405" y="2019122"/>
              <a:chExt cx="39173" cy="40018"/>
            </a:xfrm>
          </p:grpSpPr>
          <p:sp>
            <p:nvSpPr>
              <p:cNvPr id="2088" name="Freeform 2576">
                <a:extLst>
                  <a:ext uri="{FF2B5EF4-FFF2-40B4-BE49-F238E27FC236}">
                    <a16:creationId xmlns:a16="http://schemas.microsoft.com/office/drawing/2014/main" id="{912F397C-27D3-436A-8FE9-30369A12CE62}"/>
                  </a:ext>
                </a:extLst>
              </p:cNvPr>
              <p:cNvSpPr/>
              <p:nvPr/>
            </p:nvSpPr>
            <p:spPr>
              <a:xfrm>
                <a:off x="3524929"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9" name="Freeform 2577">
                <a:extLst>
                  <a:ext uri="{FF2B5EF4-FFF2-40B4-BE49-F238E27FC236}">
                    <a16:creationId xmlns:a16="http://schemas.microsoft.com/office/drawing/2014/main" id="{D0E91B83-8D72-4105-BEB1-31D3787C8C9C}"/>
                  </a:ext>
                </a:extLst>
              </p:cNvPr>
              <p:cNvSpPr/>
              <p:nvPr/>
            </p:nvSpPr>
            <p:spPr>
              <a:xfrm>
                <a:off x="3505405" y="203906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1" name="Graphic 5">
              <a:extLst>
                <a:ext uri="{FF2B5EF4-FFF2-40B4-BE49-F238E27FC236}">
                  <a16:creationId xmlns:a16="http://schemas.microsoft.com/office/drawing/2014/main" id="{BA53F87F-88C8-4FD6-B7B8-45A9BCAF8186}"/>
                </a:ext>
              </a:extLst>
            </p:cNvPr>
            <p:cNvGrpSpPr/>
            <p:nvPr/>
          </p:nvGrpSpPr>
          <p:grpSpPr>
            <a:xfrm>
              <a:off x="3511110" y="2021028"/>
              <a:ext cx="39300" cy="40145"/>
              <a:chOff x="3511110" y="2021028"/>
              <a:chExt cx="39300" cy="40145"/>
            </a:xfrm>
          </p:grpSpPr>
          <p:sp>
            <p:nvSpPr>
              <p:cNvPr id="2086" name="Freeform 2579">
                <a:extLst>
                  <a:ext uri="{FF2B5EF4-FFF2-40B4-BE49-F238E27FC236}">
                    <a16:creationId xmlns:a16="http://schemas.microsoft.com/office/drawing/2014/main" id="{45BFDF1A-5679-4DA2-95AE-12D82DCD8069}"/>
                  </a:ext>
                </a:extLst>
              </p:cNvPr>
              <p:cNvSpPr/>
              <p:nvPr/>
            </p:nvSpPr>
            <p:spPr>
              <a:xfrm>
                <a:off x="353076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7" name="Freeform 2580">
                <a:extLst>
                  <a:ext uri="{FF2B5EF4-FFF2-40B4-BE49-F238E27FC236}">
                    <a16:creationId xmlns:a16="http://schemas.microsoft.com/office/drawing/2014/main" id="{1F3189D3-CC18-459D-AE5E-AB03ACA65984}"/>
                  </a:ext>
                </a:extLst>
              </p:cNvPr>
              <p:cNvSpPr/>
              <p:nvPr/>
            </p:nvSpPr>
            <p:spPr>
              <a:xfrm>
                <a:off x="3511110"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2" name="Graphic 5">
              <a:extLst>
                <a:ext uri="{FF2B5EF4-FFF2-40B4-BE49-F238E27FC236}">
                  <a16:creationId xmlns:a16="http://schemas.microsoft.com/office/drawing/2014/main" id="{3BFF2F26-5F35-4DFF-AE58-3D1487A4E651}"/>
                </a:ext>
              </a:extLst>
            </p:cNvPr>
            <p:cNvGrpSpPr/>
            <p:nvPr/>
          </p:nvGrpSpPr>
          <p:grpSpPr>
            <a:xfrm>
              <a:off x="3515928" y="2021028"/>
              <a:ext cx="39300" cy="40145"/>
              <a:chOff x="3515928" y="2021028"/>
              <a:chExt cx="39300" cy="40145"/>
            </a:xfrm>
          </p:grpSpPr>
          <p:sp>
            <p:nvSpPr>
              <p:cNvPr id="2084" name="Freeform 2582">
                <a:extLst>
                  <a:ext uri="{FF2B5EF4-FFF2-40B4-BE49-F238E27FC236}">
                    <a16:creationId xmlns:a16="http://schemas.microsoft.com/office/drawing/2014/main" id="{C1D17244-F4F3-4FF4-9227-DAF59EA91CC8}"/>
                  </a:ext>
                </a:extLst>
              </p:cNvPr>
              <p:cNvSpPr/>
              <p:nvPr/>
            </p:nvSpPr>
            <p:spPr>
              <a:xfrm>
                <a:off x="3535578"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5" name="Freeform 2583">
                <a:extLst>
                  <a:ext uri="{FF2B5EF4-FFF2-40B4-BE49-F238E27FC236}">
                    <a16:creationId xmlns:a16="http://schemas.microsoft.com/office/drawing/2014/main" id="{FA915385-818F-4DA3-AF0C-FA2F876B47A5}"/>
                  </a:ext>
                </a:extLst>
              </p:cNvPr>
              <p:cNvSpPr/>
              <p:nvPr/>
            </p:nvSpPr>
            <p:spPr>
              <a:xfrm>
                <a:off x="3515928"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3" name="Graphic 5">
              <a:extLst>
                <a:ext uri="{FF2B5EF4-FFF2-40B4-BE49-F238E27FC236}">
                  <a16:creationId xmlns:a16="http://schemas.microsoft.com/office/drawing/2014/main" id="{04FEBEC6-40A6-43EF-A012-B21488A47A79}"/>
                </a:ext>
              </a:extLst>
            </p:cNvPr>
            <p:cNvGrpSpPr/>
            <p:nvPr/>
          </p:nvGrpSpPr>
          <p:grpSpPr>
            <a:xfrm>
              <a:off x="3520745" y="2021028"/>
              <a:ext cx="39173" cy="40145"/>
              <a:chOff x="3520745" y="2021028"/>
              <a:chExt cx="39173" cy="40145"/>
            </a:xfrm>
          </p:grpSpPr>
          <p:sp>
            <p:nvSpPr>
              <p:cNvPr id="2082" name="Freeform 2585">
                <a:extLst>
                  <a:ext uri="{FF2B5EF4-FFF2-40B4-BE49-F238E27FC236}">
                    <a16:creationId xmlns:a16="http://schemas.microsoft.com/office/drawing/2014/main" id="{46B66826-8D3C-4FAF-A4D0-5DD55B4456DC}"/>
                  </a:ext>
                </a:extLst>
              </p:cNvPr>
              <p:cNvSpPr/>
              <p:nvPr/>
            </p:nvSpPr>
            <p:spPr>
              <a:xfrm>
                <a:off x="354026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3" name="Freeform 2586">
                <a:extLst>
                  <a:ext uri="{FF2B5EF4-FFF2-40B4-BE49-F238E27FC236}">
                    <a16:creationId xmlns:a16="http://schemas.microsoft.com/office/drawing/2014/main" id="{ECFF0851-09EB-494A-9EA8-FFAB5DE4D3CC}"/>
                  </a:ext>
                </a:extLst>
              </p:cNvPr>
              <p:cNvSpPr/>
              <p:nvPr/>
            </p:nvSpPr>
            <p:spPr>
              <a:xfrm>
                <a:off x="3520745"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4" name="Graphic 5">
              <a:extLst>
                <a:ext uri="{FF2B5EF4-FFF2-40B4-BE49-F238E27FC236}">
                  <a16:creationId xmlns:a16="http://schemas.microsoft.com/office/drawing/2014/main" id="{ED1D1C06-D0AF-4165-9B74-7FFD64699307}"/>
                </a:ext>
              </a:extLst>
            </p:cNvPr>
            <p:cNvGrpSpPr/>
            <p:nvPr/>
          </p:nvGrpSpPr>
          <p:grpSpPr>
            <a:xfrm>
              <a:off x="3525436" y="2021028"/>
              <a:ext cx="39300" cy="40145"/>
              <a:chOff x="3525436" y="2021028"/>
              <a:chExt cx="39300" cy="40145"/>
            </a:xfrm>
          </p:grpSpPr>
          <p:sp>
            <p:nvSpPr>
              <p:cNvPr id="2080" name="Freeform 2588">
                <a:extLst>
                  <a:ext uri="{FF2B5EF4-FFF2-40B4-BE49-F238E27FC236}">
                    <a16:creationId xmlns:a16="http://schemas.microsoft.com/office/drawing/2014/main" id="{F86EDAC0-8C6C-4AB6-B15B-3738866C47E5}"/>
                  </a:ext>
                </a:extLst>
              </p:cNvPr>
              <p:cNvSpPr/>
              <p:nvPr/>
            </p:nvSpPr>
            <p:spPr>
              <a:xfrm>
                <a:off x="3545086"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1" name="Freeform 2589">
                <a:extLst>
                  <a:ext uri="{FF2B5EF4-FFF2-40B4-BE49-F238E27FC236}">
                    <a16:creationId xmlns:a16="http://schemas.microsoft.com/office/drawing/2014/main" id="{86AE90C2-99D5-4288-9EEC-A66CB506F75E}"/>
                  </a:ext>
                </a:extLst>
              </p:cNvPr>
              <p:cNvSpPr/>
              <p:nvPr/>
            </p:nvSpPr>
            <p:spPr>
              <a:xfrm>
                <a:off x="3525436"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5" name="Graphic 5">
              <a:extLst>
                <a:ext uri="{FF2B5EF4-FFF2-40B4-BE49-F238E27FC236}">
                  <a16:creationId xmlns:a16="http://schemas.microsoft.com/office/drawing/2014/main" id="{E0CD2A64-C3BE-4F29-95EF-017C116017AA}"/>
                </a:ext>
              </a:extLst>
            </p:cNvPr>
            <p:cNvGrpSpPr/>
            <p:nvPr/>
          </p:nvGrpSpPr>
          <p:grpSpPr>
            <a:xfrm>
              <a:off x="3530253" y="2021028"/>
              <a:ext cx="39300" cy="40145"/>
              <a:chOff x="3530253" y="2021028"/>
              <a:chExt cx="39300" cy="40145"/>
            </a:xfrm>
          </p:grpSpPr>
          <p:sp>
            <p:nvSpPr>
              <p:cNvPr id="2078" name="Freeform 2591">
                <a:extLst>
                  <a:ext uri="{FF2B5EF4-FFF2-40B4-BE49-F238E27FC236}">
                    <a16:creationId xmlns:a16="http://schemas.microsoft.com/office/drawing/2014/main" id="{BCBF2165-00A2-4CB1-A9C5-6B02BB12F1D4}"/>
                  </a:ext>
                </a:extLst>
              </p:cNvPr>
              <p:cNvSpPr/>
              <p:nvPr/>
            </p:nvSpPr>
            <p:spPr>
              <a:xfrm>
                <a:off x="3549904"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9" name="Freeform 2592">
                <a:extLst>
                  <a:ext uri="{FF2B5EF4-FFF2-40B4-BE49-F238E27FC236}">
                    <a16:creationId xmlns:a16="http://schemas.microsoft.com/office/drawing/2014/main" id="{30E37CE7-E193-4209-AA84-63988DFC171A}"/>
                  </a:ext>
                </a:extLst>
              </p:cNvPr>
              <p:cNvSpPr/>
              <p:nvPr/>
            </p:nvSpPr>
            <p:spPr>
              <a:xfrm>
                <a:off x="3530253"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6" name="Graphic 5">
              <a:extLst>
                <a:ext uri="{FF2B5EF4-FFF2-40B4-BE49-F238E27FC236}">
                  <a16:creationId xmlns:a16="http://schemas.microsoft.com/office/drawing/2014/main" id="{4BCE2270-056E-4DAE-90A0-ACE8A2B59778}"/>
                </a:ext>
              </a:extLst>
            </p:cNvPr>
            <p:cNvGrpSpPr/>
            <p:nvPr/>
          </p:nvGrpSpPr>
          <p:grpSpPr>
            <a:xfrm>
              <a:off x="3535071" y="2021028"/>
              <a:ext cx="39300" cy="40145"/>
              <a:chOff x="3535071" y="2021028"/>
              <a:chExt cx="39300" cy="40145"/>
            </a:xfrm>
          </p:grpSpPr>
          <p:sp>
            <p:nvSpPr>
              <p:cNvPr id="2076" name="Freeform 2594">
                <a:extLst>
                  <a:ext uri="{FF2B5EF4-FFF2-40B4-BE49-F238E27FC236}">
                    <a16:creationId xmlns:a16="http://schemas.microsoft.com/office/drawing/2014/main" id="{CE1F5CEE-A4F3-4ABE-9DF1-F8956A188289}"/>
                  </a:ext>
                </a:extLst>
              </p:cNvPr>
              <p:cNvSpPr/>
              <p:nvPr/>
            </p:nvSpPr>
            <p:spPr>
              <a:xfrm>
                <a:off x="3554721"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7" name="Freeform 2595">
                <a:extLst>
                  <a:ext uri="{FF2B5EF4-FFF2-40B4-BE49-F238E27FC236}">
                    <a16:creationId xmlns:a16="http://schemas.microsoft.com/office/drawing/2014/main" id="{E0469922-6E11-4DD0-B053-DBF8CA228583}"/>
                  </a:ext>
                </a:extLst>
              </p:cNvPr>
              <p:cNvSpPr/>
              <p:nvPr/>
            </p:nvSpPr>
            <p:spPr>
              <a:xfrm>
                <a:off x="3535071"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7" name="Graphic 5">
              <a:extLst>
                <a:ext uri="{FF2B5EF4-FFF2-40B4-BE49-F238E27FC236}">
                  <a16:creationId xmlns:a16="http://schemas.microsoft.com/office/drawing/2014/main" id="{54C7B5D9-D040-455C-ADC9-F30FB25FF310}"/>
                </a:ext>
              </a:extLst>
            </p:cNvPr>
            <p:cNvGrpSpPr/>
            <p:nvPr/>
          </p:nvGrpSpPr>
          <p:grpSpPr>
            <a:xfrm>
              <a:off x="3539888" y="2021028"/>
              <a:ext cx="39173" cy="40145"/>
              <a:chOff x="3539888" y="2021028"/>
              <a:chExt cx="39173" cy="40145"/>
            </a:xfrm>
          </p:grpSpPr>
          <p:sp>
            <p:nvSpPr>
              <p:cNvPr id="2074" name="Freeform 2597">
                <a:extLst>
                  <a:ext uri="{FF2B5EF4-FFF2-40B4-BE49-F238E27FC236}">
                    <a16:creationId xmlns:a16="http://schemas.microsoft.com/office/drawing/2014/main" id="{8532FE00-1CFA-4AA2-88D1-F0C74C2A0FAC}"/>
                  </a:ext>
                </a:extLst>
              </p:cNvPr>
              <p:cNvSpPr/>
              <p:nvPr/>
            </p:nvSpPr>
            <p:spPr>
              <a:xfrm>
                <a:off x="3559412"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5" name="Freeform 2598">
                <a:extLst>
                  <a:ext uri="{FF2B5EF4-FFF2-40B4-BE49-F238E27FC236}">
                    <a16:creationId xmlns:a16="http://schemas.microsoft.com/office/drawing/2014/main" id="{9C70516D-5450-4665-9575-566682AC442A}"/>
                  </a:ext>
                </a:extLst>
              </p:cNvPr>
              <p:cNvSpPr/>
              <p:nvPr/>
            </p:nvSpPr>
            <p:spPr>
              <a:xfrm>
                <a:off x="3539888"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8" name="Graphic 5">
              <a:extLst>
                <a:ext uri="{FF2B5EF4-FFF2-40B4-BE49-F238E27FC236}">
                  <a16:creationId xmlns:a16="http://schemas.microsoft.com/office/drawing/2014/main" id="{CA03FEC1-21A4-49A9-97F1-248333F71DA7}"/>
                </a:ext>
              </a:extLst>
            </p:cNvPr>
            <p:cNvGrpSpPr/>
            <p:nvPr/>
          </p:nvGrpSpPr>
          <p:grpSpPr>
            <a:xfrm>
              <a:off x="3544579" y="2021028"/>
              <a:ext cx="39300" cy="40145"/>
              <a:chOff x="3544579" y="2021028"/>
              <a:chExt cx="39300" cy="40145"/>
            </a:xfrm>
          </p:grpSpPr>
          <p:sp>
            <p:nvSpPr>
              <p:cNvPr id="2072" name="Freeform 2600">
                <a:extLst>
                  <a:ext uri="{FF2B5EF4-FFF2-40B4-BE49-F238E27FC236}">
                    <a16:creationId xmlns:a16="http://schemas.microsoft.com/office/drawing/2014/main" id="{49B006CD-9CA4-4043-8D85-BA89053763EF}"/>
                  </a:ext>
                </a:extLst>
              </p:cNvPr>
              <p:cNvSpPr/>
              <p:nvPr/>
            </p:nvSpPr>
            <p:spPr>
              <a:xfrm>
                <a:off x="356422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3" name="Freeform 2601">
                <a:extLst>
                  <a:ext uri="{FF2B5EF4-FFF2-40B4-BE49-F238E27FC236}">
                    <a16:creationId xmlns:a16="http://schemas.microsoft.com/office/drawing/2014/main" id="{8F335A14-A8CF-4702-A8A4-94D6D5DFC590}"/>
                  </a:ext>
                </a:extLst>
              </p:cNvPr>
              <p:cNvSpPr/>
              <p:nvPr/>
            </p:nvSpPr>
            <p:spPr>
              <a:xfrm>
                <a:off x="3544579"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9" name="Graphic 5">
              <a:extLst>
                <a:ext uri="{FF2B5EF4-FFF2-40B4-BE49-F238E27FC236}">
                  <a16:creationId xmlns:a16="http://schemas.microsoft.com/office/drawing/2014/main" id="{61661D58-484A-4D53-9B73-D15362374CFB}"/>
                </a:ext>
              </a:extLst>
            </p:cNvPr>
            <p:cNvGrpSpPr/>
            <p:nvPr/>
          </p:nvGrpSpPr>
          <p:grpSpPr>
            <a:xfrm>
              <a:off x="3549396" y="2021028"/>
              <a:ext cx="39300" cy="40145"/>
              <a:chOff x="3549396" y="2021028"/>
              <a:chExt cx="39300" cy="40145"/>
            </a:xfrm>
          </p:grpSpPr>
          <p:sp>
            <p:nvSpPr>
              <p:cNvPr id="2070" name="Freeform 2603">
                <a:extLst>
                  <a:ext uri="{FF2B5EF4-FFF2-40B4-BE49-F238E27FC236}">
                    <a16:creationId xmlns:a16="http://schemas.microsoft.com/office/drawing/2014/main" id="{06D377E3-12DA-4098-B44F-47166194E584}"/>
                  </a:ext>
                </a:extLst>
              </p:cNvPr>
              <p:cNvSpPr/>
              <p:nvPr/>
            </p:nvSpPr>
            <p:spPr>
              <a:xfrm>
                <a:off x="3569047"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1" name="Freeform 2604">
                <a:extLst>
                  <a:ext uri="{FF2B5EF4-FFF2-40B4-BE49-F238E27FC236}">
                    <a16:creationId xmlns:a16="http://schemas.microsoft.com/office/drawing/2014/main" id="{6F7E664B-7AE5-4C7F-B5BE-A8776B0B58AC}"/>
                  </a:ext>
                </a:extLst>
              </p:cNvPr>
              <p:cNvSpPr/>
              <p:nvPr/>
            </p:nvSpPr>
            <p:spPr>
              <a:xfrm>
                <a:off x="3549396"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0" name="Graphic 5">
              <a:extLst>
                <a:ext uri="{FF2B5EF4-FFF2-40B4-BE49-F238E27FC236}">
                  <a16:creationId xmlns:a16="http://schemas.microsoft.com/office/drawing/2014/main" id="{06E8278E-844A-44FE-8261-C3357616D471}"/>
                </a:ext>
              </a:extLst>
            </p:cNvPr>
            <p:cNvGrpSpPr/>
            <p:nvPr/>
          </p:nvGrpSpPr>
          <p:grpSpPr>
            <a:xfrm>
              <a:off x="3554214" y="2021028"/>
              <a:ext cx="39173" cy="40145"/>
              <a:chOff x="3554214" y="2021028"/>
              <a:chExt cx="39173" cy="40145"/>
            </a:xfrm>
          </p:grpSpPr>
          <p:sp>
            <p:nvSpPr>
              <p:cNvPr id="2068" name="Freeform 2606">
                <a:extLst>
                  <a:ext uri="{FF2B5EF4-FFF2-40B4-BE49-F238E27FC236}">
                    <a16:creationId xmlns:a16="http://schemas.microsoft.com/office/drawing/2014/main" id="{FEBACA07-73FF-4F6F-B53A-091AD77C0670}"/>
                  </a:ext>
                </a:extLst>
              </p:cNvPr>
              <p:cNvSpPr/>
              <p:nvPr/>
            </p:nvSpPr>
            <p:spPr>
              <a:xfrm>
                <a:off x="3573864"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9" name="Freeform 2607">
                <a:extLst>
                  <a:ext uri="{FF2B5EF4-FFF2-40B4-BE49-F238E27FC236}">
                    <a16:creationId xmlns:a16="http://schemas.microsoft.com/office/drawing/2014/main" id="{36FA0866-8E9C-4825-AB1B-9C053695B976}"/>
                  </a:ext>
                </a:extLst>
              </p:cNvPr>
              <p:cNvSpPr/>
              <p:nvPr/>
            </p:nvSpPr>
            <p:spPr>
              <a:xfrm>
                <a:off x="3554214"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1" name="Graphic 5">
              <a:extLst>
                <a:ext uri="{FF2B5EF4-FFF2-40B4-BE49-F238E27FC236}">
                  <a16:creationId xmlns:a16="http://schemas.microsoft.com/office/drawing/2014/main" id="{08D26B82-7434-4690-8396-65C9606F1F84}"/>
                </a:ext>
              </a:extLst>
            </p:cNvPr>
            <p:cNvGrpSpPr/>
            <p:nvPr/>
          </p:nvGrpSpPr>
          <p:grpSpPr>
            <a:xfrm>
              <a:off x="3559031" y="2021028"/>
              <a:ext cx="39173" cy="40145"/>
              <a:chOff x="3559031" y="2021028"/>
              <a:chExt cx="39173" cy="40145"/>
            </a:xfrm>
          </p:grpSpPr>
          <p:sp>
            <p:nvSpPr>
              <p:cNvPr id="2066" name="Freeform 2609">
                <a:extLst>
                  <a:ext uri="{FF2B5EF4-FFF2-40B4-BE49-F238E27FC236}">
                    <a16:creationId xmlns:a16="http://schemas.microsoft.com/office/drawing/2014/main" id="{4A2B367E-EE11-4AEE-BA98-A304D185255E}"/>
                  </a:ext>
                </a:extLst>
              </p:cNvPr>
              <p:cNvSpPr/>
              <p:nvPr/>
            </p:nvSpPr>
            <p:spPr>
              <a:xfrm>
                <a:off x="3578555"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7" name="Freeform 2610">
                <a:extLst>
                  <a:ext uri="{FF2B5EF4-FFF2-40B4-BE49-F238E27FC236}">
                    <a16:creationId xmlns:a16="http://schemas.microsoft.com/office/drawing/2014/main" id="{A3AF4964-F330-4E01-B5EA-E827C4B5CFB7}"/>
                  </a:ext>
                </a:extLst>
              </p:cNvPr>
              <p:cNvSpPr/>
              <p:nvPr/>
            </p:nvSpPr>
            <p:spPr>
              <a:xfrm>
                <a:off x="3559031"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2" name="Graphic 5">
              <a:extLst>
                <a:ext uri="{FF2B5EF4-FFF2-40B4-BE49-F238E27FC236}">
                  <a16:creationId xmlns:a16="http://schemas.microsoft.com/office/drawing/2014/main" id="{1A30EA3F-D549-4A80-8930-8663B0AC8BE3}"/>
                </a:ext>
              </a:extLst>
            </p:cNvPr>
            <p:cNvGrpSpPr/>
            <p:nvPr/>
          </p:nvGrpSpPr>
          <p:grpSpPr>
            <a:xfrm>
              <a:off x="3563722" y="2021028"/>
              <a:ext cx="39300" cy="40145"/>
              <a:chOff x="3563722" y="2021028"/>
              <a:chExt cx="39300" cy="40145"/>
            </a:xfrm>
          </p:grpSpPr>
          <p:sp>
            <p:nvSpPr>
              <p:cNvPr id="2064" name="Freeform 2612">
                <a:extLst>
                  <a:ext uri="{FF2B5EF4-FFF2-40B4-BE49-F238E27FC236}">
                    <a16:creationId xmlns:a16="http://schemas.microsoft.com/office/drawing/2014/main" id="{1CEA0EE9-8D76-481A-BE39-13E8A4FFF892}"/>
                  </a:ext>
                </a:extLst>
              </p:cNvPr>
              <p:cNvSpPr/>
              <p:nvPr/>
            </p:nvSpPr>
            <p:spPr>
              <a:xfrm>
                <a:off x="3583372"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5" name="Freeform 2613">
                <a:extLst>
                  <a:ext uri="{FF2B5EF4-FFF2-40B4-BE49-F238E27FC236}">
                    <a16:creationId xmlns:a16="http://schemas.microsoft.com/office/drawing/2014/main" id="{CA5860A2-0FF5-40B8-B39B-D0A466AC6D74}"/>
                  </a:ext>
                </a:extLst>
              </p:cNvPr>
              <p:cNvSpPr/>
              <p:nvPr/>
            </p:nvSpPr>
            <p:spPr>
              <a:xfrm>
                <a:off x="3563722"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3" name="Graphic 5">
              <a:extLst>
                <a:ext uri="{FF2B5EF4-FFF2-40B4-BE49-F238E27FC236}">
                  <a16:creationId xmlns:a16="http://schemas.microsoft.com/office/drawing/2014/main" id="{32E7E478-A516-4008-8032-10AC7682F209}"/>
                </a:ext>
              </a:extLst>
            </p:cNvPr>
            <p:cNvGrpSpPr/>
            <p:nvPr/>
          </p:nvGrpSpPr>
          <p:grpSpPr>
            <a:xfrm>
              <a:off x="3568540" y="2021028"/>
              <a:ext cx="39300" cy="40145"/>
              <a:chOff x="3568540" y="2021028"/>
              <a:chExt cx="39300" cy="40145"/>
            </a:xfrm>
          </p:grpSpPr>
          <p:sp>
            <p:nvSpPr>
              <p:cNvPr id="2062" name="Freeform 2615">
                <a:extLst>
                  <a:ext uri="{FF2B5EF4-FFF2-40B4-BE49-F238E27FC236}">
                    <a16:creationId xmlns:a16="http://schemas.microsoft.com/office/drawing/2014/main" id="{26EFBCA6-DE58-4C77-80EB-4181258E95B9}"/>
                  </a:ext>
                </a:extLst>
              </p:cNvPr>
              <p:cNvSpPr/>
              <p:nvPr/>
            </p:nvSpPr>
            <p:spPr>
              <a:xfrm>
                <a:off x="358819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3" name="Freeform 2616">
                <a:extLst>
                  <a:ext uri="{FF2B5EF4-FFF2-40B4-BE49-F238E27FC236}">
                    <a16:creationId xmlns:a16="http://schemas.microsoft.com/office/drawing/2014/main" id="{4CCECD4A-8B84-40CC-8062-D8F86F9C1142}"/>
                  </a:ext>
                </a:extLst>
              </p:cNvPr>
              <p:cNvSpPr/>
              <p:nvPr/>
            </p:nvSpPr>
            <p:spPr>
              <a:xfrm>
                <a:off x="3568540"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4" name="Graphic 5">
              <a:extLst>
                <a:ext uri="{FF2B5EF4-FFF2-40B4-BE49-F238E27FC236}">
                  <a16:creationId xmlns:a16="http://schemas.microsoft.com/office/drawing/2014/main" id="{83B0BE24-F9B7-4A97-804C-C2A2536DCE40}"/>
                </a:ext>
              </a:extLst>
            </p:cNvPr>
            <p:cNvGrpSpPr/>
            <p:nvPr/>
          </p:nvGrpSpPr>
          <p:grpSpPr>
            <a:xfrm>
              <a:off x="3573357" y="2021028"/>
              <a:ext cx="39173" cy="40145"/>
              <a:chOff x="3573357" y="2021028"/>
              <a:chExt cx="39173" cy="40145"/>
            </a:xfrm>
          </p:grpSpPr>
          <p:sp>
            <p:nvSpPr>
              <p:cNvPr id="2060" name="Freeform 2618">
                <a:extLst>
                  <a:ext uri="{FF2B5EF4-FFF2-40B4-BE49-F238E27FC236}">
                    <a16:creationId xmlns:a16="http://schemas.microsoft.com/office/drawing/2014/main" id="{CFB58702-B840-45E5-B922-53594B6D59A3}"/>
                  </a:ext>
                </a:extLst>
              </p:cNvPr>
              <p:cNvSpPr/>
              <p:nvPr/>
            </p:nvSpPr>
            <p:spPr>
              <a:xfrm>
                <a:off x="3593007"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1" name="Freeform 2619">
                <a:extLst>
                  <a:ext uri="{FF2B5EF4-FFF2-40B4-BE49-F238E27FC236}">
                    <a16:creationId xmlns:a16="http://schemas.microsoft.com/office/drawing/2014/main" id="{1DA3B35C-544B-4A50-B508-70EF2264723F}"/>
                  </a:ext>
                </a:extLst>
              </p:cNvPr>
              <p:cNvSpPr/>
              <p:nvPr/>
            </p:nvSpPr>
            <p:spPr>
              <a:xfrm>
                <a:off x="3573357"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5" name="Graphic 5">
              <a:extLst>
                <a:ext uri="{FF2B5EF4-FFF2-40B4-BE49-F238E27FC236}">
                  <a16:creationId xmlns:a16="http://schemas.microsoft.com/office/drawing/2014/main" id="{57DD3C0A-A9E2-45F9-8336-12F3CEA0CE03}"/>
                </a:ext>
              </a:extLst>
            </p:cNvPr>
            <p:cNvGrpSpPr/>
            <p:nvPr/>
          </p:nvGrpSpPr>
          <p:grpSpPr>
            <a:xfrm>
              <a:off x="3580076" y="2021028"/>
              <a:ext cx="39173" cy="40145"/>
              <a:chOff x="3580076" y="2021028"/>
              <a:chExt cx="39173" cy="40145"/>
            </a:xfrm>
          </p:grpSpPr>
          <p:sp>
            <p:nvSpPr>
              <p:cNvPr id="2058" name="Freeform 2621">
                <a:extLst>
                  <a:ext uri="{FF2B5EF4-FFF2-40B4-BE49-F238E27FC236}">
                    <a16:creationId xmlns:a16="http://schemas.microsoft.com/office/drawing/2014/main" id="{31A2739C-A346-4A80-9E37-A4BA416FADD7}"/>
                  </a:ext>
                </a:extLst>
              </p:cNvPr>
              <p:cNvSpPr/>
              <p:nvPr/>
            </p:nvSpPr>
            <p:spPr>
              <a:xfrm>
                <a:off x="359960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9" name="Freeform 2622">
                <a:extLst>
                  <a:ext uri="{FF2B5EF4-FFF2-40B4-BE49-F238E27FC236}">
                    <a16:creationId xmlns:a16="http://schemas.microsoft.com/office/drawing/2014/main" id="{4DF36926-CB71-4C93-BE88-6244771E2714}"/>
                  </a:ext>
                </a:extLst>
              </p:cNvPr>
              <p:cNvSpPr/>
              <p:nvPr/>
            </p:nvSpPr>
            <p:spPr>
              <a:xfrm>
                <a:off x="3580076"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6" name="Graphic 5">
              <a:extLst>
                <a:ext uri="{FF2B5EF4-FFF2-40B4-BE49-F238E27FC236}">
                  <a16:creationId xmlns:a16="http://schemas.microsoft.com/office/drawing/2014/main" id="{1DEF12A0-EFB6-465E-9788-949DB17A8556}"/>
                </a:ext>
              </a:extLst>
            </p:cNvPr>
            <p:cNvGrpSpPr/>
            <p:nvPr/>
          </p:nvGrpSpPr>
          <p:grpSpPr>
            <a:xfrm>
              <a:off x="3583372" y="2021028"/>
              <a:ext cx="39300" cy="40145"/>
              <a:chOff x="3583372" y="2021028"/>
              <a:chExt cx="39300" cy="40145"/>
            </a:xfrm>
          </p:grpSpPr>
          <p:sp>
            <p:nvSpPr>
              <p:cNvPr id="2056" name="Freeform 2624">
                <a:extLst>
                  <a:ext uri="{FF2B5EF4-FFF2-40B4-BE49-F238E27FC236}">
                    <a16:creationId xmlns:a16="http://schemas.microsoft.com/office/drawing/2014/main" id="{05E41577-6E75-46B6-B3AC-38E9EEA120AD}"/>
                  </a:ext>
                </a:extLst>
              </p:cNvPr>
              <p:cNvSpPr/>
              <p:nvPr/>
            </p:nvSpPr>
            <p:spPr>
              <a:xfrm>
                <a:off x="3603023"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7" name="Freeform 2625">
                <a:extLst>
                  <a:ext uri="{FF2B5EF4-FFF2-40B4-BE49-F238E27FC236}">
                    <a16:creationId xmlns:a16="http://schemas.microsoft.com/office/drawing/2014/main" id="{0E87CBA4-5B70-4CA5-9538-CC5E794E0C4F}"/>
                  </a:ext>
                </a:extLst>
              </p:cNvPr>
              <p:cNvSpPr/>
              <p:nvPr/>
            </p:nvSpPr>
            <p:spPr>
              <a:xfrm>
                <a:off x="3583372"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7" name="Graphic 5">
              <a:extLst>
                <a:ext uri="{FF2B5EF4-FFF2-40B4-BE49-F238E27FC236}">
                  <a16:creationId xmlns:a16="http://schemas.microsoft.com/office/drawing/2014/main" id="{C8E8BE23-F26A-42EA-9ADE-55B6BEF5ED54}"/>
                </a:ext>
              </a:extLst>
            </p:cNvPr>
            <p:cNvGrpSpPr/>
            <p:nvPr/>
          </p:nvGrpSpPr>
          <p:grpSpPr>
            <a:xfrm>
              <a:off x="3586795" y="2021028"/>
              <a:ext cx="39173" cy="40145"/>
              <a:chOff x="3586795" y="2021028"/>
              <a:chExt cx="39173" cy="40145"/>
            </a:xfrm>
          </p:grpSpPr>
          <p:sp>
            <p:nvSpPr>
              <p:cNvPr id="2054" name="Freeform 2627">
                <a:extLst>
                  <a:ext uri="{FF2B5EF4-FFF2-40B4-BE49-F238E27FC236}">
                    <a16:creationId xmlns:a16="http://schemas.microsoft.com/office/drawing/2014/main" id="{E11EA1A7-6534-4705-9261-B7BAFB65DC22}"/>
                  </a:ext>
                </a:extLst>
              </p:cNvPr>
              <p:cNvSpPr/>
              <p:nvPr/>
            </p:nvSpPr>
            <p:spPr>
              <a:xfrm>
                <a:off x="360631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5" name="Freeform 2628">
                <a:extLst>
                  <a:ext uri="{FF2B5EF4-FFF2-40B4-BE49-F238E27FC236}">
                    <a16:creationId xmlns:a16="http://schemas.microsoft.com/office/drawing/2014/main" id="{108EC08F-DFAA-4371-BCC7-04B0DCD41EA0}"/>
                  </a:ext>
                </a:extLst>
              </p:cNvPr>
              <p:cNvSpPr/>
              <p:nvPr/>
            </p:nvSpPr>
            <p:spPr>
              <a:xfrm>
                <a:off x="3586795"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8" name="Graphic 5">
              <a:extLst>
                <a:ext uri="{FF2B5EF4-FFF2-40B4-BE49-F238E27FC236}">
                  <a16:creationId xmlns:a16="http://schemas.microsoft.com/office/drawing/2014/main" id="{9E528D8F-5A47-4D18-B1F6-C1402C6F2B19}"/>
                </a:ext>
              </a:extLst>
            </p:cNvPr>
            <p:cNvGrpSpPr/>
            <p:nvPr/>
          </p:nvGrpSpPr>
          <p:grpSpPr>
            <a:xfrm>
              <a:off x="3593007" y="2026999"/>
              <a:ext cx="39173" cy="40145"/>
              <a:chOff x="3593007" y="2026999"/>
              <a:chExt cx="39173" cy="40145"/>
            </a:xfrm>
          </p:grpSpPr>
          <p:sp>
            <p:nvSpPr>
              <p:cNvPr id="2052" name="Freeform 2630">
                <a:extLst>
                  <a:ext uri="{FF2B5EF4-FFF2-40B4-BE49-F238E27FC236}">
                    <a16:creationId xmlns:a16="http://schemas.microsoft.com/office/drawing/2014/main" id="{E7EB0771-4EE7-4AC5-B899-6E0F8ACDF6B0}"/>
                  </a:ext>
                </a:extLst>
              </p:cNvPr>
              <p:cNvSpPr/>
              <p:nvPr/>
            </p:nvSpPr>
            <p:spPr>
              <a:xfrm>
                <a:off x="3612531" y="202699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3" name="Freeform 2631">
                <a:extLst>
                  <a:ext uri="{FF2B5EF4-FFF2-40B4-BE49-F238E27FC236}">
                    <a16:creationId xmlns:a16="http://schemas.microsoft.com/office/drawing/2014/main" id="{B5739D97-46D4-4235-8EAB-63CA79FC4044}"/>
                  </a:ext>
                </a:extLst>
              </p:cNvPr>
              <p:cNvSpPr/>
              <p:nvPr/>
            </p:nvSpPr>
            <p:spPr>
              <a:xfrm>
                <a:off x="3593007" y="2047072"/>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9" name="Graphic 5">
              <a:extLst>
                <a:ext uri="{FF2B5EF4-FFF2-40B4-BE49-F238E27FC236}">
                  <a16:creationId xmlns:a16="http://schemas.microsoft.com/office/drawing/2014/main" id="{01725FE4-CF0D-4102-BD5B-393B35E804BE}"/>
                </a:ext>
              </a:extLst>
            </p:cNvPr>
            <p:cNvGrpSpPr/>
            <p:nvPr/>
          </p:nvGrpSpPr>
          <p:grpSpPr>
            <a:xfrm>
              <a:off x="3588697" y="2027634"/>
              <a:ext cx="39173" cy="40145"/>
              <a:chOff x="3588697" y="2027634"/>
              <a:chExt cx="39173" cy="40145"/>
            </a:xfrm>
          </p:grpSpPr>
          <p:sp>
            <p:nvSpPr>
              <p:cNvPr id="2050" name="Freeform 2633">
                <a:extLst>
                  <a:ext uri="{FF2B5EF4-FFF2-40B4-BE49-F238E27FC236}">
                    <a16:creationId xmlns:a16="http://schemas.microsoft.com/office/drawing/2014/main" id="{F30F9617-9CE4-4B2A-A85F-2BEF138D6BC3}"/>
                  </a:ext>
                </a:extLst>
              </p:cNvPr>
              <p:cNvSpPr/>
              <p:nvPr/>
            </p:nvSpPr>
            <p:spPr>
              <a:xfrm>
                <a:off x="360834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1" name="Freeform 2634">
                <a:extLst>
                  <a:ext uri="{FF2B5EF4-FFF2-40B4-BE49-F238E27FC236}">
                    <a16:creationId xmlns:a16="http://schemas.microsoft.com/office/drawing/2014/main" id="{C7FCDEA1-F927-41A2-A0D8-FF1972D54A10}"/>
                  </a:ext>
                </a:extLst>
              </p:cNvPr>
              <p:cNvSpPr/>
              <p:nvPr/>
            </p:nvSpPr>
            <p:spPr>
              <a:xfrm>
                <a:off x="358869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0" name="Graphic 5">
              <a:extLst>
                <a:ext uri="{FF2B5EF4-FFF2-40B4-BE49-F238E27FC236}">
                  <a16:creationId xmlns:a16="http://schemas.microsoft.com/office/drawing/2014/main" id="{69B0BEBF-A674-40C9-AA44-9C4F1D8E0224}"/>
                </a:ext>
              </a:extLst>
            </p:cNvPr>
            <p:cNvGrpSpPr/>
            <p:nvPr/>
          </p:nvGrpSpPr>
          <p:grpSpPr>
            <a:xfrm>
              <a:off x="3591232" y="2027634"/>
              <a:ext cx="39300" cy="40145"/>
              <a:chOff x="3591232" y="2027634"/>
              <a:chExt cx="39300" cy="40145"/>
            </a:xfrm>
          </p:grpSpPr>
          <p:sp>
            <p:nvSpPr>
              <p:cNvPr id="2048" name="Freeform 2636">
                <a:extLst>
                  <a:ext uri="{FF2B5EF4-FFF2-40B4-BE49-F238E27FC236}">
                    <a16:creationId xmlns:a16="http://schemas.microsoft.com/office/drawing/2014/main" id="{62CA5B98-9E16-4EDC-8D96-DBB0EC185CFE}"/>
                  </a:ext>
                </a:extLst>
              </p:cNvPr>
              <p:cNvSpPr/>
              <p:nvPr/>
            </p:nvSpPr>
            <p:spPr>
              <a:xfrm>
                <a:off x="361088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9" name="Freeform 2637">
                <a:extLst>
                  <a:ext uri="{FF2B5EF4-FFF2-40B4-BE49-F238E27FC236}">
                    <a16:creationId xmlns:a16="http://schemas.microsoft.com/office/drawing/2014/main" id="{B76CD1AB-60DC-4117-B0F9-8DDBEE784EC0}"/>
                  </a:ext>
                </a:extLst>
              </p:cNvPr>
              <p:cNvSpPr/>
              <p:nvPr/>
            </p:nvSpPr>
            <p:spPr>
              <a:xfrm>
                <a:off x="3591232"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1" name="Graphic 5">
              <a:extLst>
                <a:ext uri="{FF2B5EF4-FFF2-40B4-BE49-F238E27FC236}">
                  <a16:creationId xmlns:a16="http://schemas.microsoft.com/office/drawing/2014/main" id="{1126CFFC-7FBA-4CA2-A869-A5B46F0F8BC1}"/>
                </a:ext>
              </a:extLst>
            </p:cNvPr>
            <p:cNvGrpSpPr/>
            <p:nvPr/>
          </p:nvGrpSpPr>
          <p:grpSpPr>
            <a:xfrm>
              <a:off x="3593768" y="2027634"/>
              <a:ext cx="39300" cy="40145"/>
              <a:chOff x="3593768" y="2027634"/>
              <a:chExt cx="39300" cy="40145"/>
            </a:xfrm>
          </p:grpSpPr>
          <p:sp>
            <p:nvSpPr>
              <p:cNvPr id="2046" name="Freeform 2639">
                <a:extLst>
                  <a:ext uri="{FF2B5EF4-FFF2-40B4-BE49-F238E27FC236}">
                    <a16:creationId xmlns:a16="http://schemas.microsoft.com/office/drawing/2014/main" id="{9C08C5C1-FF8A-4336-9913-74B7BB0DE47A}"/>
                  </a:ext>
                </a:extLst>
              </p:cNvPr>
              <p:cNvSpPr/>
              <p:nvPr/>
            </p:nvSpPr>
            <p:spPr>
              <a:xfrm>
                <a:off x="361341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7" name="Freeform 2640">
                <a:extLst>
                  <a:ext uri="{FF2B5EF4-FFF2-40B4-BE49-F238E27FC236}">
                    <a16:creationId xmlns:a16="http://schemas.microsoft.com/office/drawing/2014/main" id="{547B2D76-463B-40FC-B40F-7DBAEB220DB1}"/>
                  </a:ext>
                </a:extLst>
              </p:cNvPr>
              <p:cNvSpPr/>
              <p:nvPr/>
            </p:nvSpPr>
            <p:spPr>
              <a:xfrm>
                <a:off x="359376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2" name="Graphic 5">
              <a:extLst>
                <a:ext uri="{FF2B5EF4-FFF2-40B4-BE49-F238E27FC236}">
                  <a16:creationId xmlns:a16="http://schemas.microsoft.com/office/drawing/2014/main" id="{F9B2130D-BFC3-4E92-8C40-3FD91BF31D31}"/>
                </a:ext>
              </a:extLst>
            </p:cNvPr>
            <p:cNvGrpSpPr/>
            <p:nvPr/>
          </p:nvGrpSpPr>
          <p:grpSpPr>
            <a:xfrm>
              <a:off x="3596304" y="2027634"/>
              <a:ext cx="39300" cy="40145"/>
              <a:chOff x="3596304" y="2027634"/>
              <a:chExt cx="39300" cy="40145"/>
            </a:xfrm>
          </p:grpSpPr>
          <p:sp>
            <p:nvSpPr>
              <p:cNvPr id="2044" name="Freeform 2642">
                <a:extLst>
                  <a:ext uri="{FF2B5EF4-FFF2-40B4-BE49-F238E27FC236}">
                    <a16:creationId xmlns:a16="http://schemas.microsoft.com/office/drawing/2014/main" id="{E3FD7875-4546-45EC-9C99-2B167828437B}"/>
                  </a:ext>
                </a:extLst>
              </p:cNvPr>
              <p:cNvSpPr/>
              <p:nvPr/>
            </p:nvSpPr>
            <p:spPr>
              <a:xfrm>
                <a:off x="361595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5" name="Freeform 2643">
                <a:extLst>
                  <a:ext uri="{FF2B5EF4-FFF2-40B4-BE49-F238E27FC236}">
                    <a16:creationId xmlns:a16="http://schemas.microsoft.com/office/drawing/2014/main" id="{70F80636-474A-4041-8964-616A26E7DFCB}"/>
                  </a:ext>
                </a:extLst>
              </p:cNvPr>
              <p:cNvSpPr/>
              <p:nvPr/>
            </p:nvSpPr>
            <p:spPr>
              <a:xfrm>
                <a:off x="35963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3" name="Graphic 5">
              <a:extLst>
                <a:ext uri="{FF2B5EF4-FFF2-40B4-BE49-F238E27FC236}">
                  <a16:creationId xmlns:a16="http://schemas.microsoft.com/office/drawing/2014/main" id="{CE8695D9-4699-47A1-AA04-FD5ED62E2A23}"/>
                </a:ext>
              </a:extLst>
            </p:cNvPr>
            <p:cNvGrpSpPr/>
            <p:nvPr/>
          </p:nvGrpSpPr>
          <p:grpSpPr>
            <a:xfrm>
              <a:off x="3598839" y="2027634"/>
              <a:ext cx="39300" cy="40145"/>
              <a:chOff x="3598839" y="2027634"/>
              <a:chExt cx="39300" cy="40145"/>
            </a:xfrm>
          </p:grpSpPr>
          <p:sp>
            <p:nvSpPr>
              <p:cNvPr id="2042" name="Freeform 2645">
                <a:extLst>
                  <a:ext uri="{FF2B5EF4-FFF2-40B4-BE49-F238E27FC236}">
                    <a16:creationId xmlns:a16="http://schemas.microsoft.com/office/drawing/2014/main" id="{8BB3167A-0539-411D-8CF7-427130813F39}"/>
                  </a:ext>
                </a:extLst>
              </p:cNvPr>
              <p:cNvSpPr/>
              <p:nvPr/>
            </p:nvSpPr>
            <p:spPr>
              <a:xfrm>
                <a:off x="361848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3" name="Freeform 2646">
                <a:extLst>
                  <a:ext uri="{FF2B5EF4-FFF2-40B4-BE49-F238E27FC236}">
                    <a16:creationId xmlns:a16="http://schemas.microsoft.com/office/drawing/2014/main" id="{8E6D8365-1991-4D50-BB2C-D91CF0F46B38}"/>
                  </a:ext>
                </a:extLst>
              </p:cNvPr>
              <p:cNvSpPr/>
              <p:nvPr/>
            </p:nvSpPr>
            <p:spPr>
              <a:xfrm>
                <a:off x="359883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4" name="Graphic 5">
              <a:extLst>
                <a:ext uri="{FF2B5EF4-FFF2-40B4-BE49-F238E27FC236}">
                  <a16:creationId xmlns:a16="http://schemas.microsoft.com/office/drawing/2014/main" id="{854DAC7D-C768-4BC9-9ED9-D33A1ECBA8B1}"/>
                </a:ext>
              </a:extLst>
            </p:cNvPr>
            <p:cNvGrpSpPr/>
            <p:nvPr/>
          </p:nvGrpSpPr>
          <p:grpSpPr>
            <a:xfrm>
              <a:off x="3609361" y="2027634"/>
              <a:ext cx="39300" cy="40145"/>
              <a:chOff x="3609361" y="2027634"/>
              <a:chExt cx="39300" cy="40145"/>
            </a:xfrm>
          </p:grpSpPr>
          <p:sp>
            <p:nvSpPr>
              <p:cNvPr id="2040" name="Freeform 2648">
                <a:extLst>
                  <a:ext uri="{FF2B5EF4-FFF2-40B4-BE49-F238E27FC236}">
                    <a16:creationId xmlns:a16="http://schemas.microsoft.com/office/drawing/2014/main" id="{088E835D-E1FB-4D73-B8FA-8A408C1881B3}"/>
                  </a:ext>
                </a:extLst>
              </p:cNvPr>
              <p:cNvSpPr/>
              <p:nvPr/>
            </p:nvSpPr>
            <p:spPr>
              <a:xfrm>
                <a:off x="362901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1" name="Freeform 2649">
                <a:extLst>
                  <a:ext uri="{FF2B5EF4-FFF2-40B4-BE49-F238E27FC236}">
                    <a16:creationId xmlns:a16="http://schemas.microsoft.com/office/drawing/2014/main" id="{686651D8-2AA9-40E8-9A0A-A9DF8AC2C6AF}"/>
                  </a:ext>
                </a:extLst>
              </p:cNvPr>
              <p:cNvSpPr/>
              <p:nvPr/>
            </p:nvSpPr>
            <p:spPr>
              <a:xfrm>
                <a:off x="360936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5" name="Graphic 5">
              <a:extLst>
                <a:ext uri="{FF2B5EF4-FFF2-40B4-BE49-F238E27FC236}">
                  <a16:creationId xmlns:a16="http://schemas.microsoft.com/office/drawing/2014/main" id="{3CD8177D-6714-4B2B-B2A4-DD62681CC696}"/>
                </a:ext>
              </a:extLst>
            </p:cNvPr>
            <p:cNvGrpSpPr/>
            <p:nvPr/>
          </p:nvGrpSpPr>
          <p:grpSpPr>
            <a:xfrm>
              <a:off x="3612531" y="2027634"/>
              <a:ext cx="39300" cy="40145"/>
              <a:chOff x="3612531" y="2027634"/>
              <a:chExt cx="39300" cy="40145"/>
            </a:xfrm>
          </p:grpSpPr>
          <p:sp>
            <p:nvSpPr>
              <p:cNvPr id="2038" name="Freeform 2651">
                <a:extLst>
                  <a:ext uri="{FF2B5EF4-FFF2-40B4-BE49-F238E27FC236}">
                    <a16:creationId xmlns:a16="http://schemas.microsoft.com/office/drawing/2014/main" id="{E526CB88-D98C-4E2D-9774-79019F3BC4C3}"/>
                  </a:ext>
                </a:extLst>
              </p:cNvPr>
              <p:cNvSpPr/>
              <p:nvPr/>
            </p:nvSpPr>
            <p:spPr>
              <a:xfrm>
                <a:off x="363218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9" name="Freeform 2652">
                <a:extLst>
                  <a:ext uri="{FF2B5EF4-FFF2-40B4-BE49-F238E27FC236}">
                    <a16:creationId xmlns:a16="http://schemas.microsoft.com/office/drawing/2014/main" id="{FDC7CB79-4652-4072-A2B1-5835FF2D84A8}"/>
                  </a:ext>
                </a:extLst>
              </p:cNvPr>
              <p:cNvSpPr/>
              <p:nvPr/>
            </p:nvSpPr>
            <p:spPr>
              <a:xfrm>
                <a:off x="361253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6" name="Graphic 5">
              <a:extLst>
                <a:ext uri="{FF2B5EF4-FFF2-40B4-BE49-F238E27FC236}">
                  <a16:creationId xmlns:a16="http://schemas.microsoft.com/office/drawing/2014/main" id="{D06CF8DD-A039-43AB-A97D-3186C79656B0}"/>
                </a:ext>
              </a:extLst>
            </p:cNvPr>
            <p:cNvGrpSpPr/>
            <p:nvPr/>
          </p:nvGrpSpPr>
          <p:grpSpPr>
            <a:xfrm>
              <a:off x="3615827" y="2027634"/>
              <a:ext cx="39173" cy="40145"/>
              <a:chOff x="3615827" y="2027634"/>
              <a:chExt cx="39173" cy="40145"/>
            </a:xfrm>
          </p:grpSpPr>
          <p:sp>
            <p:nvSpPr>
              <p:cNvPr id="2036" name="Freeform 2654">
                <a:extLst>
                  <a:ext uri="{FF2B5EF4-FFF2-40B4-BE49-F238E27FC236}">
                    <a16:creationId xmlns:a16="http://schemas.microsoft.com/office/drawing/2014/main" id="{BB9CB722-A408-44BF-B3A9-DFA0C52657F4}"/>
                  </a:ext>
                </a:extLst>
              </p:cNvPr>
              <p:cNvSpPr/>
              <p:nvPr/>
            </p:nvSpPr>
            <p:spPr>
              <a:xfrm>
                <a:off x="363535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7" name="Freeform 2655">
                <a:extLst>
                  <a:ext uri="{FF2B5EF4-FFF2-40B4-BE49-F238E27FC236}">
                    <a16:creationId xmlns:a16="http://schemas.microsoft.com/office/drawing/2014/main" id="{43BB8A97-CF36-4D1C-8C97-93BB9639F21E}"/>
                  </a:ext>
                </a:extLst>
              </p:cNvPr>
              <p:cNvSpPr/>
              <p:nvPr/>
            </p:nvSpPr>
            <p:spPr>
              <a:xfrm>
                <a:off x="361582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7" name="Graphic 5">
              <a:extLst>
                <a:ext uri="{FF2B5EF4-FFF2-40B4-BE49-F238E27FC236}">
                  <a16:creationId xmlns:a16="http://schemas.microsoft.com/office/drawing/2014/main" id="{3D219A29-33C0-4D6D-AD60-0246CD0D700B}"/>
                </a:ext>
              </a:extLst>
            </p:cNvPr>
            <p:cNvGrpSpPr/>
            <p:nvPr/>
          </p:nvGrpSpPr>
          <p:grpSpPr>
            <a:xfrm>
              <a:off x="3618996" y="2027634"/>
              <a:ext cx="39173" cy="40145"/>
              <a:chOff x="3618996" y="2027634"/>
              <a:chExt cx="39173" cy="40145"/>
            </a:xfrm>
          </p:grpSpPr>
          <p:sp>
            <p:nvSpPr>
              <p:cNvPr id="2034" name="Freeform 2657">
                <a:extLst>
                  <a:ext uri="{FF2B5EF4-FFF2-40B4-BE49-F238E27FC236}">
                    <a16:creationId xmlns:a16="http://schemas.microsoft.com/office/drawing/2014/main" id="{9B6D9A67-5E04-4584-86CC-B4FB5F3A4ADE}"/>
                  </a:ext>
                </a:extLst>
              </p:cNvPr>
              <p:cNvSpPr/>
              <p:nvPr/>
            </p:nvSpPr>
            <p:spPr>
              <a:xfrm>
                <a:off x="363864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5" name="Freeform 2658">
                <a:extLst>
                  <a:ext uri="{FF2B5EF4-FFF2-40B4-BE49-F238E27FC236}">
                    <a16:creationId xmlns:a16="http://schemas.microsoft.com/office/drawing/2014/main" id="{D74E1FDF-C6D3-4731-9F37-5C65EEF10267}"/>
                  </a:ext>
                </a:extLst>
              </p:cNvPr>
              <p:cNvSpPr/>
              <p:nvPr/>
            </p:nvSpPr>
            <p:spPr>
              <a:xfrm>
                <a:off x="36189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8" name="Graphic 5">
              <a:extLst>
                <a:ext uri="{FF2B5EF4-FFF2-40B4-BE49-F238E27FC236}">
                  <a16:creationId xmlns:a16="http://schemas.microsoft.com/office/drawing/2014/main" id="{B5CF2E24-6264-4CA0-B69D-DC080B05045F}"/>
                </a:ext>
              </a:extLst>
            </p:cNvPr>
            <p:cNvGrpSpPr/>
            <p:nvPr/>
          </p:nvGrpSpPr>
          <p:grpSpPr>
            <a:xfrm>
              <a:off x="3622166" y="2027634"/>
              <a:ext cx="39300" cy="40145"/>
              <a:chOff x="3622166" y="2027634"/>
              <a:chExt cx="39300" cy="40145"/>
            </a:xfrm>
          </p:grpSpPr>
          <p:sp>
            <p:nvSpPr>
              <p:cNvPr id="2032" name="Freeform 2660">
                <a:extLst>
                  <a:ext uri="{FF2B5EF4-FFF2-40B4-BE49-F238E27FC236}">
                    <a16:creationId xmlns:a16="http://schemas.microsoft.com/office/drawing/2014/main" id="{CA20476D-DA56-43D8-9F31-9C84DD0DD7B2}"/>
                  </a:ext>
                </a:extLst>
              </p:cNvPr>
              <p:cNvSpPr/>
              <p:nvPr/>
            </p:nvSpPr>
            <p:spPr>
              <a:xfrm>
                <a:off x="364181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3" name="Freeform 2661">
                <a:extLst>
                  <a:ext uri="{FF2B5EF4-FFF2-40B4-BE49-F238E27FC236}">
                    <a16:creationId xmlns:a16="http://schemas.microsoft.com/office/drawing/2014/main" id="{D9E64255-6D7A-40E4-B0A8-ABEAFB139D27}"/>
                  </a:ext>
                </a:extLst>
              </p:cNvPr>
              <p:cNvSpPr/>
              <p:nvPr/>
            </p:nvSpPr>
            <p:spPr>
              <a:xfrm>
                <a:off x="3622166"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9" name="Graphic 5">
              <a:extLst>
                <a:ext uri="{FF2B5EF4-FFF2-40B4-BE49-F238E27FC236}">
                  <a16:creationId xmlns:a16="http://schemas.microsoft.com/office/drawing/2014/main" id="{F487AE55-384B-4882-BED0-98D787AEB3DD}"/>
                </a:ext>
              </a:extLst>
            </p:cNvPr>
            <p:cNvGrpSpPr/>
            <p:nvPr/>
          </p:nvGrpSpPr>
          <p:grpSpPr>
            <a:xfrm>
              <a:off x="3625335" y="2027634"/>
              <a:ext cx="39300" cy="40145"/>
              <a:chOff x="3625335" y="2027634"/>
              <a:chExt cx="39300" cy="40145"/>
            </a:xfrm>
          </p:grpSpPr>
          <p:sp>
            <p:nvSpPr>
              <p:cNvPr id="2030" name="Freeform 2663">
                <a:extLst>
                  <a:ext uri="{FF2B5EF4-FFF2-40B4-BE49-F238E27FC236}">
                    <a16:creationId xmlns:a16="http://schemas.microsoft.com/office/drawing/2014/main" id="{D0D1B791-44C1-47B7-8A6B-2E4484C213BF}"/>
                  </a:ext>
                </a:extLst>
              </p:cNvPr>
              <p:cNvSpPr/>
              <p:nvPr/>
            </p:nvSpPr>
            <p:spPr>
              <a:xfrm>
                <a:off x="364498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1" name="Freeform 2664">
                <a:extLst>
                  <a:ext uri="{FF2B5EF4-FFF2-40B4-BE49-F238E27FC236}">
                    <a16:creationId xmlns:a16="http://schemas.microsoft.com/office/drawing/2014/main" id="{CB286A0B-54D0-4CD0-AE0A-63F7EBBA3BD4}"/>
                  </a:ext>
                </a:extLst>
              </p:cNvPr>
              <p:cNvSpPr/>
              <p:nvPr/>
            </p:nvSpPr>
            <p:spPr>
              <a:xfrm>
                <a:off x="362533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0" name="Graphic 5">
              <a:extLst>
                <a:ext uri="{FF2B5EF4-FFF2-40B4-BE49-F238E27FC236}">
                  <a16:creationId xmlns:a16="http://schemas.microsoft.com/office/drawing/2014/main" id="{561C80EE-2DBE-4645-AC74-E3C613746AE0}"/>
                </a:ext>
              </a:extLst>
            </p:cNvPr>
            <p:cNvGrpSpPr/>
            <p:nvPr/>
          </p:nvGrpSpPr>
          <p:grpSpPr>
            <a:xfrm>
              <a:off x="3638900" y="2027634"/>
              <a:ext cx="39300" cy="40145"/>
              <a:chOff x="3638900" y="2027634"/>
              <a:chExt cx="39300" cy="40145"/>
            </a:xfrm>
          </p:grpSpPr>
          <p:sp>
            <p:nvSpPr>
              <p:cNvPr id="2028" name="Freeform 2666">
                <a:extLst>
                  <a:ext uri="{FF2B5EF4-FFF2-40B4-BE49-F238E27FC236}">
                    <a16:creationId xmlns:a16="http://schemas.microsoft.com/office/drawing/2014/main" id="{60AA2E74-4BD7-4FBB-A61C-2F8FEC41B96C}"/>
                  </a:ext>
                </a:extLst>
              </p:cNvPr>
              <p:cNvSpPr/>
              <p:nvPr/>
            </p:nvSpPr>
            <p:spPr>
              <a:xfrm>
                <a:off x="365855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9" name="Freeform 2667">
                <a:extLst>
                  <a:ext uri="{FF2B5EF4-FFF2-40B4-BE49-F238E27FC236}">
                    <a16:creationId xmlns:a16="http://schemas.microsoft.com/office/drawing/2014/main" id="{686927B7-F198-4B3E-8116-85C958B1AAD5}"/>
                  </a:ext>
                </a:extLst>
              </p:cNvPr>
              <p:cNvSpPr/>
              <p:nvPr/>
            </p:nvSpPr>
            <p:spPr>
              <a:xfrm>
                <a:off x="363890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1" name="Graphic 5">
              <a:extLst>
                <a:ext uri="{FF2B5EF4-FFF2-40B4-BE49-F238E27FC236}">
                  <a16:creationId xmlns:a16="http://schemas.microsoft.com/office/drawing/2014/main" id="{93763108-A8EC-4DDC-93C1-6C32C224EECD}"/>
                </a:ext>
              </a:extLst>
            </p:cNvPr>
            <p:cNvGrpSpPr/>
            <p:nvPr/>
          </p:nvGrpSpPr>
          <p:grpSpPr>
            <a:xfrm>
              <a:off x="3647521" y="2027634"/>
              <a:ext cx="39300" cy="40145"/>
              <a:chOff x="3647521" y="2027634"/>
              <a:chExt cx="39300" cy="40145"/>
            </a:xfrm>
          </p:grpSpPr>
          <p:sp>
            <p:nvSpPr>
              <p:cNvPr id="2026" name="Freeform 2669">
                <a:extLst>
                  <a:ext uri="{FF2B5EF4-FFF2-40B4-BE49-F238E27FC236}">
                    <a16:creationId xmlns:a16="http://schemas.microsoft.com/office/drawing/2014/main" id="{99DF0578-421A-4811-BEDC-45CA4D1D782D}"/>
                  </a:ext>
                </a:extLst>
              </p:cNvPr>
              <p:cNvSpPr/>
              <p:nvPr/>
            </p:nvSpPr>
            <p:spPr>
              <a:xfrm>
                <a:off x="366717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7" name="Freeform 2670">
                <a:extLst>
                  <a:ext uri="{FF2B5EF4-FFF2-40B4-BE49-F238E27FC236}">
                    <a16:creationId xmlns:a16="http://schemas.microsoft.com/office/drawing/2014/main" id="{DBE5942C-A557-4A7A-971B-30995CEF8B42}"/>
                  </a:ext>
                </a:extLst>
              </p:cNvPr>
              <p:cNvSpPr/>
              <p:nvPr/>
            </p:nvSpPr>
            <p:spPr>
              <a:xfrm>
                <a:off x="364752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2" name="Graphic 5">
              <a:extLst>
                <a:ext uri="{FF2B5EF4-FFF2-40B4-BE49-F238E27FC236}">
                  <a16:creationId xmlns:a16="http://schemas.microsoft.com/office/drawing/2014/main" id="{B427AD89-46AD-4C3B-92F7-5B2415D35BFF}"/>
                </a:ext>
              </a:extLst>
            </p:cNvPr>
            <p:cNvGrpSpPr/>
            <p:nvPr/>
          </p:nvGrpSpPr>
          <p:grpSpPr>
            <a:xfrm>
              <a:off x="3649423" y="2027634"/>
              <a:ext cx="39300" cy="40145"/>
              <a:chOff x="3649423" y="2027634"/>
              <a:chExt cx="39300" cy="40145"/>
            </a:xfrm>
          </p:grpSpPr>
          <p:sp>
            <p:nvSpPr>
              <p:cNvPr id="2024" name="Freeform 2672">
                <a:extLst>
                  <a:ext uri="{FF2B5EF4-FFF2-40B4-BE49-F238E27FC236}">
                    <a16:creationId xmlns:a16="http://schemas.microsoft.com/office/drawing/2014/main" id="{370FEBF1-BF49-44C4-881D-6C39569D2278}"/>
                  </a:ext>
                </a:extLst>
              </p:cNvPr>
              <p:cNvSpPr/>
              <p:nvPr/>
            </p:nvSpPr>
            <p:spPr>
              <a:xfrm>
                <a:off x="366907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5" name="Freeform 2673">
                <a:extLst>
                  <a:ext uri="{FF2B5EF4-FFF2-40B4-BE49-F238E27FC236}">
                    <a16:creationId xmlns:a16="http://schemas.microsoft.com/office/drawing/2014/main" id="{72B68E43-AAF5-4296-BFD2-7793D5BFA73A}"/>
                  </a:ext>
                </a:extLst>
              </p:cNvPr>
              <p:cNvSpPr/>
              <p:nvPr/>
            </p:nvSpPr>
            <p:spPr>
              <a:xfrm>
                <a:off x="36494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3" name="Graphic 5">
              <a:extLst>
                <a:ext uri="{FF2B5EF4-FFF2-40B4-BE49-F238E27FC236}">
                  <a16:creationId xmlns:a16="http://schemas.microsoft.com/office/drawing/2014/main" id="{7DBCAD36-8315-40E4-A65A-5C9508C3A806}"/>
                </a:ext>
              </a:extLst>
            </p:cNvPr>
            <p:cNvGrpSpPr/>
            <p:nvPr/>
          </p:nvGrpSpPr>
          <p:grpSpPr>
            <a:xfrm>
              <a:off x="3658550" y="2027634"/>
              <a:ext cx="39300" cy="40145"/>
              <a:chOff x="3658550" y="2027634"/>
              <a:chExt cx="39300" cy="40145"/>
            </a:xfrm>
          </p:grpSpPr>
          <p:sp>
            <p:nvSpPr>
              <p:cNvPr id="2022" name="Freeform 2675">
                <a:extLst>
                  <a:ext uri="{FF2B5EF4-FFF2-40B4-BE49-F238E27FC236}">
                    <a16:creationId xmlns:a16="http://schemas.microsoft.com/office/drawing/2014/main" id="{FDD44507-8126-49AB-804F-545F453EEDAD}"/>
                  </a:ext>
                </a:extLst>
              </p:cNvPr>
              <p:cNvSpPr/>
              <p:nvPr/>
            </p:nvSpPr>
            <p:spPr>
              <a:xfrm>
                <a:off x="36782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3" name="Freeform 2676">
                <a:extLst>
                  <a:ext uri="{FF2B5EF4-FFF2-40B4-BE49-F238E27FC236}">
                    <a16:creationId xmlns:a16="http://schemas.microsoft.com/office/drawing/2014/main" id="{780F0FCB-B866-4158-9A0C-A693D85F13A0}"/>
                  </a:ext>
                </a:extLst>
              </p:cNvPr>
              <p:cNvSpPr/>
              <p:nvPr/>
            </p:nvSpPr>
            <p:spPr>
              <a:xfrm>
                <a:off x="365855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4" name="Graphic 5">
              <a:extLst>
                <a:ext uri="{FF2B5EF4-FFF2-40B4-BE49-F238E27FC236}">
                  <a16:creationId xmlns:a16="http://schemas.microsoft.com/office/drawing/2014/main" id="{1B266891-268E-444A-92C8-51B318E111A4}"/>
                </a:ext>
              </a:extLst>
            </p:cNvPr>
            <p:cNvGrpSpPr/>
            <p:nvPr/>
          </p:nvGrpSpPr>
          <p:grpSpPr>
            <a:xfrm>
              <a:off x="3672115" y="2027634"/>
              <a:ext cx="39300" cy="40145"/>
              <a:chOff x="3672115" y="2027634"/>
              <a:chExt cx="39300" cy="40145"/>
            </a:xfrm>
          </p:grpSpPr>
          <p:sp>
            <p:nvSpPr>
              <p:cNvPr id="2020" name="Freeform 2678">
                <a:extLst>
                  <a:ext uri="{FF2B5EF4-FFF2-40B4-BE49-F238E27FC236}">
                    <a16:creationId xmlns:a16="http://schemas.microsoft.com/office/drawing/2014/main" id="{B71814D7-ABF6-4AD9-AA1F-25B33EDEFDF7}"/>
                  </a:ext>
                </a:extLst>
              </p:cNvPr>
              <p:cNvSpPr/>
              <p:nvPr/>
            </p:nvSpPr>
            <p:spPr>
              <a:xfrm>
                <a:off x="369176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1" name="Freeform 2679">
                <a:extLst>
                  <a:ext uri="{FF2B5EF4-FFF2-40B4-BE49-F238E27FC236}">
                    <a16:creationId xmlns:a16="http://schemas.microsoft.com/office/drawing/2014/main" id="{5D0EE457-BBE0-48A5-8037-1BD5875DA82D}"/>
                  </a:ext>
                </a:extLst>
              </p:cNvPr>
              <p:cNvSpPr/>
              <p:nvPr/>
            </p:nvSpPr>
            <p:spPr>
              <a:xfrm>
                <a:off x="367211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5" name="Graphic 5">
              <a:extLst>
                <a:ext uri="{FF2B5EF4-FFF2-40B4-BE49-F238E27FC236}">
                  <a16:creationId xmlns:a16="http://schemas.microsoft.com/office/drawing/2014/main" id="{EE47905B-6A6F-4DE7-ABE9-57F10EAF13F9}"/>
                </a:ext>
              </a:extLst>
            </p:cNvPr>
            <p:cNvGrpSpPr/>
            <p:nvPr/>
          </p:nvGrpSpPr>
          <p:grpSpPr>
            <a:xfrm>
              <a:off x="3689864" y="2027634"/>
              <a:ext cx="39173" cy="40145"/>
              <a:chOff x="3689864" y="2027634"/>
              <a:chExt cx="39173" cy="40145"/>
            </a:xfrm>
          </p:grpSpPr>
          <p:sp>
            <p:nvSpPr>
              <p:cNvPr id="2018" name="Freeform 2681">
                <a:extLst>
                  <a:ext uri="{FF2B5EF4-FFF2-40B4-BE49-F238E27FC236}">
                    <a16:creationId xmlns:a16="http://schemas.microsoft.com/office/drawing/2014/main" id="{F646F67D-BF79-475F-AE16-339E8C208D3D}"/>
                  </a:ext>
                </a:extLst>
              </p:cNvPr>
              <p:cNvSpPr/>
              <p:nvPr/>
            </p:nvSpPr>
            <p:spPr>
              <a:xfrm>
                <a:off x="370951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9" name="Freeform 2682">
                <a:extLst>
                  <a:ext uri="{FF2B5EF4-FFF2-40B4-BE49-F238E27FC236}">
                    <a16:creationId xmlns:a16="http://schemas.microsoft.com/office/drawing/2014/main" id="{69ECDCA6-4CBA-4A92-B418-7655AF9A8F0E}"/>
                  </a:ext>
                </a:extLst>
              </p:cNvPr>
              <p:cNvSpPr/>
              <p:nvPr/>
            </p:nvSpPr>
            <p:spPr>
              <a:xfrm>
                <a:off x="368986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6" name="Graphic 5">
              <a:extLst>
                <a:ext uri="{FF2B5EF4-FFF2-40B4-BE49-F238E27FC236}">
                  <a16:creationId xmlns:a16="http://schemas.microsoft.com/office/drawing/2014/main" id="{3C728DF7-2B62-47EE-A31E-F51244D4B04C}"/>
                </a:ext>
              </a:extLst>
            </p:cNvPr>
            <p:cNvGrpSpPr/>
            <p:nvPr/>
          </p:nvGrpSpPr>
          <p:grpSpPr>
            <a:xfrm>
              <a:off x="3694682" y="2027634"/>
              <a:ext cx="39300" cy="40145"/>
              <a:chOff x="3694682" y="2027634"/>
              <a:chExt cx="39300" cy="40145"/>
            </a:xfrm>
          </p:grpSpPr>
          <p:sp>
            <p:nvSpPr>
              <p:cNvPr id="2016" name="Freeform 2684">
                <a:extLst>
                  <a:ext uri="{FF2B5EF4-FFF2-40B4-BE49-F238E27FC236}">
                    <a16:creationId xmlns:a16="http://schemas.microsoft.com/office/drawing/2014/main" id="{BC665C58-7488-4DE2-9249-E9D069152F3B}"/>
                  </a:ext>
                </a:extLst>
              </p:cNvPr>
              <p:cNvSpPr/>
              <p:nvPr/>
            </p:nvSpPr>
            <p:spPr>
              <a:xfrm>
                <a:off x="371433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7" name="Freeform 2685">
                <a:extLst>
                  <a:ext uri="{FF2B5EF4-FFF2-40B4-BE49-F238E27FC236}">
                    <a16:creationId xmlns:a16="http://schemas.microsoft.com/office/drawing/2014/main" id="{721EB4D5-5C5A-452E-B5D4-8F687585A089}"/>
                  </a:ext>
                </a:extLst>
              </p:cNvPr>
              <p:cNvSpPr/>
              <p:nvPr/>
            </p:nvSpPr>
            <p:spPr>
              <a:xfrm>
                <a:off x="3694682"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7" name="Graphic 5">
              <a:extLst>
                <a:ext uri="{FF2B5EF4-FFF2-40B4-BE49-F238E27FC236}">
                  <a16:creationId xmlns:a16="http://schemas.microsoft.com/office/drawing/2014/main" id="{336C9C3D-9086-45A9-A8F2-41075CAFB4B8}"/>
                </a:ext>
              </a:extLst>
            </p:cNvPr>
            <p:cNvGrpSpPr/>
            <p:nvPr/>
          </p:nvGrpSpPr>
          <p:grpSpPr>
            <a:xfrm>
              <a:off x="3699499" y="2027634"/>
              <a:ext cx="39300" cy="40145"/>
              <a:chOff x="3699499" y="2027634"/>
              <a:chExt cx="39300" cy="40145"/>
            </a:xfrm>
          </p:grpSpPr>
          <p:sp>
            <p:nvSpPr>
              <p:cNvPr id="2014" name="Freeform 2687">
                <a:extLst>
                  <a:ext uri="{FF2B5EF4-FFF2-40B4-BE49-F238E27FC236}">
                    <a16:creationId xmlns:a16="http://schemas.microsoft.com/office/drawing/2014/main" id="{B598C5F4-E9BC-4DA0-9EAD-DADA144DA723}"/>
                  </a:ext>
                </a:extLst>
              </p:cNvPr>
              <p:cNvSpPr/>
              <p:nvPr/>
            </p:nvSpPr>
            <p:spPr>
              <a:xfrm>
                <a:off x="371914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5" name="Freeform 2688">
                <a:extLst>
                  <a:ext uri="{FF2B5EF4-FFF2-40B4-BE49-F238E27FC236}">
                    <a16:creationId xmlns:a16="http://schemas.microsoft.com/office/drawing/2014/main" id="{E3C2238F-7CC3-4397-B292-EB94E72F08B8}"/>
                  </a:ext>
                </a:extLst>
              </p:cNvPr>
              <p:cNvSpPr/>
              <p:nvPr/>
            </p:nvSpPr>
            <p:spPr>
              <a:xfrm>
                <a:off x="369949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8" name="Graphic 5">
              <a:extLst>
                <a:ext uri="{FF2B5EF4-FFF2-40B4-BE49-F238E27FC236}">
                  <a16:creationId xmlns:a16="http://schemas.microsoft.com/office/drawing/2014/main" id="{26F6ECA6-2A20-460D-85D4-77C1E948A1B3}"/>
                </a:ext>
              </a:extLst>
            </p:cNvPr>
            <p:cNvGrpSpPr/>
            <p:nvPr/>
          </p:nvGrpSpPr>
          <p:grpSpPr>
            <a:xfrm>
              <a:off x="3704317" y="2027634"/>
              <a:ext cx="39300" cy="40145"/>
              <a:chOff x="3704317" y="2027634"/>
              <a:chExt cx="39300" cy="40145"/>
            </a:xfrm>
          </p:grpSpPr>
          <p:sp>
            <p:nvSpPr>
              <p:cNvPr id="2012" name="Freeform 2690">
                <a:extLst>
                  <a:ext uri="{FF2B5EF4-FFF2-40B4-BE49-F238E27FC236}">
                    <a16:creationId xmlns:a16="http://schemas.microsoft.com/office/drawing/2014/main" id="{0642DB6D-C3DE-46D5-8E7D-C3E661C8990D}"/>
                  </a:ext>
                </a:extLst>
              </p:cNvPr>
              <p:cNvSpPr/>
              <p:nvPr/>
            </p:nvSpPr>
            <p:spPr>
              <a:xfrm>
                <a:off x="372396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3" name="Freeform 2691">
                <a:extLst>
                  <a:ext uri="{FF2B5EF4-FFF2-40B4-BE49-F238E27FC236}">
                    <a16:creationId xmlns:a16="http://schemas.microsoft.com/office/drawing/2014/main" id="{CA323E94-2A9E-4461-84B1-E82F1CFC6091}"/>
                  </a:ext>
                </a:extLst>
              </p:cNvPr>
              <p:cNvSpPr/>
              <p:nvPr/>
            </p:nvSpPr>
            <p:spPr>
              <a:xfrm>
                <a:off x="370431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9" name="Graphic 5">
              <a:extLst>
                <a:ext uri="{FF2B5EF4-FFF2-40B4-BE49-F238E27FC236}">
                  <a16:creationId xmlns:a16="http://schemas.microsoft.com/office/drawing/2014/main" id="{7951A31C-9086-44A9-8426-13602B542538}"/>
                </a:ext>
              </a:extLst>
            </p:cNvPr>
            <p:cNvGrpSpPr/>
            <p:nvPr/>
          </p:nvGrpSpPr>
          <p:grpSpPr>
            <a:xfrm>
              <a:off x="3709134" y="2027634"/>
              <a:ext cx="39300" cy="40145"/>
              <a:chOff x="3709134" y="2027634"/>
              <a:chExt cx="39300" cy="40145"/>
            </a:xfrm>
          </p:grpSpPr>
          <p:sp>
            <p:nvSpPr>
              <p:cNvPr id="2010" name="Freeform 2693">
                <a:extLst>
                  <a:ext uri="{FF2B5EF4-FFF2-40B4-BE49-F238E27FC236}">
                    <a16:creationId xmlns:a16="http://schemas.microsoft.com/office/drawing/2014/main" id="{D9706EDD-20B8-4D48-942F-E29199D8782E}"/>
                  </a:ext>
                </a:extLst>
              </p:cNvPr>
              <p:cNvSpPr/>
              <p:nvPr/>
            </p:nvSpPr>
            <p:spPr>
              <a:xfrm>
                <a:off x="372878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1" name="Freeform 2694">
                <a:extLst>
                  <a:ext uri="{FF2B5EF4-FFF2-40B4-BE49-F238E27FC236}">
                    <a16:creationId xmlns:a16="http://schemas.microsoft.com/office/drawing/2014/main" id="{3E67CE89-B56F-4A8E-9BA9-C4F2C269315E}"/>
                  </a:ext>
                </a:extLst>
              </p:cNvPr>
              <p:cNvSpPr/>
              <p:nvPr/>
            </p:nvSpPr>
            <p:spPr>
              <a:xfrm>
                <a:off x="370913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0" name="Graphic 5">
              <a:extLst>
                <a:ext uri="{FF2B5EF4-FFF2-40B4-BE49-F238E27FC236}">
                  <a16:creationId xmlns:a16="http://schemas.microsoft.com/office/drawing/2014/main" id="{EDA08BDD-692E-46D0-B9BC-C5CE185CE321}"/>
                </a:ext>
              </a:extLst>
            </p:cNvPr>
            <p:cNvGrpSpPr/>
            <p:nvPr/>
          </p:nvGrpSpPr>
          <p:grpSpPr>
            <a:xfrm>
              <a:off x="3710275" y="2027634"/>
              <a:ext cx="39173" cy="40145"/>
              <a:chOff x="3710275" y="2027634"/>
              <a:chExt cx="39173" cy="40145"/>
            </a:xfrm>
          </p:grpSpPr>
          <p:sp>
            <p:nvSpPr>
              <p:cNvPr id="2008" name="Freeform 2696">
                <a:extLst>
                  <a:ext uri="{FF2B5EF4-FFF2-40B4-BE49-F238E27FC236}">
                    <a16:creationId xmlns:a16="http://schemas.microsoft.com/office/drawing/2014/main" id="{2E66FF08-A249-4CB1-B919-FA0B0A5B618C}"/>
                  </a:ext>
                </a:extLst>
              </p:cNvPr>
              <p:cNvSpPr/>
              <p:nvPr/>
            </p:nvSpPr>
            <p:spPr>
              <a:xfrm>
                <a:off x="37297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9" name="Freeform 2697">
                <a:extLst>
                  <a:ext uri="{FF2B5EF4-FFF2-40B4-BE49-F238E27FC236}">
                    <a16:creationId xmlns:a16="http://schemas.microsoft.com/office/drawing/2014/main" id="{24187AD1-A667-4626-A615-C915579D0D23}"/>
                  </a:ext>
                </a:extLst>
              </p:cNvPr>
              <p:cNvSpPr/>
              <p:nvPr/>
            </p:nvSpPr>
            <p:spPr>
              <a:xfrm>
                <a:off x="371027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1" name="Graphic 5">
              <a:extLst>
                <a:ext uri="{FF2B5EF4-FFF2-40B4-BE49-F238E27FC236}">
                  <a16:creationId xmlns:a16="http://schemas.microsoft.com/office/drawing/2014/main" id="{A6089348-4674-4CFD-99AC-F1A4224F5E8A}"/>
                </a:ext>
              </a:extLst>
            </p:cNvPr>
            <p:cNvGrpSpPr/>
            <p:nvPr/>
          </p:nvGrpSpPr>
          <p:grpSpPr>
            <a:xfrm>
              <a:off x="3718896" y="2027634"/>
              <a:ext cx="39173" cy="40145"/>
              <a:chOff x="3718896" y="2027634"/>
              <a:chExt cx="39173" cy="40145"/>
            </a:xfrm>
          </p:grpSpPr>
          <p:sp>
            <p:nvSpPr>
              <p:cNvPr id="2006" name="Freeform 2699">
                <a:extLst>
                  <a:ext uri="{FF2B5EF4-FFF2-40B4-BE49-F238E27FC236}">
                    <a16:creationId xmlns:a16="http://schemas.microsoft.com/office/drawing/2014/main" id="{D48D4E37-DD91-40D3-A44A-4FFD4C0D8915}"/>
                  </a:ext>
                </a:extLst>
              </p:cNvPr>
              <p:cNvSpPr/>
              <p:nvPr/>
            </p:nvSpPr>
            <p:spPr>
              <a:xfrm>
                <a:off x="373841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7" name="Freeform 2700">
                <a:extLst>
                  <a:ext uri="{FF2B5EF4-FFF2-40B4-BE49-F238E27FC236}">
                    <a16:creationId xmlns:a16="http://schemas.microsoft.com/office/drawing/2014/main" id="{3216F8A4-481E-4C66-80ED-D5372E6E065A}"/>
                  </a:ext>
                </a:extLst>
              </p:cNvPr>
              <p:cNvSpPr/>
              <p:nvPr/>
            </p:nvSpPr>
            <p:spPr>
              <a:xfrm>
                <a:off x="37188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2" name="Graphic 5">
              <a:extLst>
                <a:ext uri="{FF2B5EF4-FFF2-40B4-BE49-F238E27FC236}">
                  <a16:creationId xmlns:a16="http://schemas.microsoft.com/office/drawing/2014/main" id="{D618279F-0D0A-47EC-A366-11AC42B6EE38}"/>
                </a:ext>
              </a:extLst>
            </p:cNvPr>
            <p:cNvGrpSpPr/>
            <p:nvPr/>
          </p:nvGrpSpPr>
          <p:grpSpPr>
            <a:xfrm>
              <a:off x="3722065" y="2027634"/>
              <a:ext cx="39173" cy="40145"/>
              <a:chOff x="3722065" y="2027634"/>
              <a:chExt cx="39173" cy="40145"/>
            </a:xfrm>
          </p:grpSpPr>
          <p:sp>
            <p:nvSpPr>
              <p:cNvPr id="2004" name="Freeform 2702">
                <a:extLst>
                  <a:ext uri="{FF2B5EF4-FFF2-40B4-BE49-F238E27FC236}">
                    <a16:creationId xmlns:a16="http://schemas.microsoft.com/office/drawing/2014/main" id="{00E9E84F-A6F8-42D2-BDDF-859A281F15D0}"/>
                  </a:ext>
                </a:extLst>
              </p:cNvPr>
              <p:cNvSpPr/>
              <p:nvPr/>
            </p:nvSpPr>
            <p:spPr>
              <a:xfrm>
                <a:off x="374171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5" name="Freeform 2703">
                <a:extLst>
                  <a:ext uri="{FF2B5EF4-FFF2-40B4-BE49-F238E27FC236}">
                    <a16:creationId xmlns:a16="http://schemas.microsoft.com/office/drawing/2014/main" id="{CD0838CB-9B05-4CBE-94E2-D67874F8ECFE}"/>
                  </a:ext>
                </a:extLst>
              </p:cNvPr>
              <p:cNvSpPr/>
              <p:nvPr/>
            </p:nvSpPr>
            <p:spPr>
              <a:xfrm>
                <a:off x="372206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3" name="Graphic 5">
              <a:extLst>
                <a:ext uri="{FF2B5EF4-FFF2-40B4-BE49-F238E27FC236}">
                  <a16:creationId xmlns:a16="http://schemas.microsoft.com/office/drawing/2014/main" id="{7EE05416-C075-475D-8DF9-FA6013810F6E}"/>
                </a:ext>
              </a:extLst>
            </p:cNvPr>
            <p:cNvGrpSpPr/>
            <p:nvPr/>
          </p:nvGrpSpPr>
          <p:grpSpPr>
            <a:xfrm>
              <a:off x="3725235" y="2027634"/>
              <a:ext cx="39300" cy="40145"/>
              <a:chOff x="3725235" y="2027634"/>
              <a:chExt cx="39300" cy="40145"/>
            </a:xfrm>
          </p:grpSpPr>
          <p:sp>
            <p:nvSpPr>
              <p:cNvPr id="2002" name="Freeform 2705">
                <a:extLst>
                  <a:ext uri="{FF2B5EF4-FFF2-40B4-BE49-F238E27FC236}">
                    <a16:creationId xmlns:a16="http://schemas.microsoft.com/office/drawing/2014/main" id="{1BAC2D42-818B-4465-A733-636C3D429997}"/>
                  </a:ext>
                </a:extLst>
              </p:cNvPr>
              <p:cNvSpPr/>
              <p:nvPr/>
            </p:nvSpPr>
            <p:spPr>
              <a:xfrm>
                <a:off x="374488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3" name="Freeform 2706">
                <a:extLst>
                  <a:ext uri="{FF2B5EF4-FFF2-40B4-BE49-F238E27FC236}">
                    <a16:creationId xmlns:a16="http://schemas.microsoft.com/office/drawing/2014/main" id="{6C918857-714E-4B3A-9BD1-C7DD1A534233}"/>
                  </a:ext>
                </a:extLst>
              </p:cNvPr>
              <p:cNvSpPr/>
              <p:nvPr/>
            </p:nvSpPr>
            <p:spPr>
              <a:xfrm>
                <a:off x="3725235"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4" name="Graphic 5">
              <a:extLst>
                <a:ext uri="{FF2B5EF4-FFF2-40B4-BE49-F238E27FC236}">
                  <a16:creationId xmlns:a16="http://schemas.microsoft.com/office/drawing/2014/main" id="{BD0AD6EC-AE85-475F-B5C8-E7F916BC28E2}"/>
                </a:ext>
              </a:extLst>
            </p:cNvPr>
            <p:cNvGrpSpPr/>
            <p:nvPr/>
          </p:nvGrpSpPr>
          <p:grpSpPr>
            <a:xfrm>
              <a:off x="3728404" y="2027634"/>
              <a:ext cx="39300" cy="40145"/>
              <a:chOff x="3728404" y="2027634"/>
              <a:chExt cx="39300" cy="40145"/>
            </a:xfrm>
          </p:grpSpPr>
          <p:sp>
            <p:nvSpPr>
              <p:cNvPr id="2000" name="Freeform 2708">
                <a:extLst>
                  <a:ext uri="{FF2B5EF4-FFF2-40B4-BE49-F238E27FC236}">
                    <a16:creationId xmlns:a16="http://schemas.microsoft.com/office/drawing/2014/main" id="{CC03821E-8BA8-4C77-B287-8F81A1FC313D}"/>
                  </a:ext>
                </a:extLst>
              </p:cNvPr>
              <p:cNvSpPr/>
              <p:nvPr/>
            </p:nvSpPr>
            <p:spPr>
              <a:xfrm>
                <a:off x="374805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1" name="Freeform 2709">
                <a:extLst>
                  <a:ext uri="{FF2B5EF4-FFF2-40B4-BE49-F238E27FC236}">
                    <a16:creationId xmlns:a16="http://schemas.microsoft.com/office/drawing/2014/main" id="{26294ACD-D59C-47DC-89A7-446219929D90}"/>
                  </a:ext>
                </a:extLst>
              </p:cNvPr>
              <p:cNvSpPr/>
              <p:nvPr/>
            </p:nvSpPr>
            <p:spPr>
              <a:xfrm>
                <a:off x="37284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5" name="Graphic 5">
              <a:extLst>
                <a:ext uri="{FF2B5EF4-FFF2-40B4-BE49-F238E27FC236}">
                  <a16:creationId xmlns:a16="http://schemas.microsoft.com/office/drawing/2014/main" id="{DADC09FD-81A0-4741-8C22-3A2FF8B24439}"/>
                </a:ext>
              </a:extLst>
            </p:cNvPr>
            <p:cNvGrpSpPr/>
            <p:nvPr/>
          </p:nvGrpSpPr>
          <p:grpSpPr>
            <a:xfrm>
              <a:off x="3731573" y="2027634"/>
              <a:ext cx="39300" cy="40145"/>
              <a:chOff x="3731573" y="2027634"/>
              <a:chExt cx="39300" cy="40145"/>
            </a:xfrm>
          </p:grpSpPr>
          <p:sp>
            <p:nvSpPr>
              <p:cNvPr id="1998" name="Freeform 2711">
                <a:extLst>
                  <a:ext uri="{FF2B5EF4-FFF2-40B4-BE49-F238E27FC236}">
                    <a16:creationId xmlns:a16="http://schemas.microsoft.com/office/drawing/2014/main" id="{06245744-6717-4548-A1C6-0C634F0A75EF}"/>
                  </a:ext>
                </a:extLst>
              </p:cNvPr>
              <p:cNvSpPr/>
              <p:nvPr/>
            </p:nvSpPr>
            <p:spPr>
              <a:xfrm>
                <a:off x="375122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9" name="Freeform 2712">
                <a:extLst>
                  <a:ext uri="{FF2B5EF4-FFF2-40B4-BE49-F238E27FC236}">
                    <a16:creationId xmlns:a16="http://schemas.microsoft.com/office/drawing/2014/main" id="{2D568FD6-565E-4C55-A18C-4DE3CA3A7596}"/>
                  </a:ext>
                </a:extLst>
              </p:cNvPr>
              <p:cNvSpPr/>
              <p:nvPr/>
            </p:nvSpPr>
            <p:spPr>
              <a:xfrm>
                <a:off x="373157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6" name="Graphic 5">
              <a:extLst>
                <a:ext uri="{FF2B5EF4-FFF2-40B4-BE49-F238E27FC236}">
                  <a16:creationId xmlns:a16="http://schemas.microsoft.com/office/drawing/2014/main" id="{3956A215-6A57-419D-91CA-063E21117DD2}"/>
                </a:ext>
              </a:extLst>
            </p:cNvPr>
            <p:cNvGrpSpPr/>
            <p:nvPr/>
          </p:nvGrpSpPr>
          <p:grpSpPr>
            <a:xfrm>
              <a:off x="3734743" y="2027634"/>
              <a:ext cx="39300" cy="40145"/>
              <a:chOff x="3734743" y="2027634"/>
              <a:chExt cx="39300" cy="40145"/>
            </a:xfrm>
          </p:grpSpPr>
          <p:sp>
            <p:nvSpPr>
              <p:cNvPr id="1996" name="Freeform 2714">
                <a:extLst>
                  <a:ext uri="{FF2B5EF4-FFF2-40B4-BE49-F238E27FC236}">
                    <a16:creationId xmlns:a16="http://schemas.microsoft.com/office/drawing/2014/main" id="{1FAEBDD5-40A1-4EAF-8BA3-8523C4538E12}"/>
                  </a:ext>
                </a:extLst>
              </p:cNvPr>
              <p:cNvSpPr/>
              <p:nvPr/>
            </p:nvSpPr>
            <p:spPr>
              <a:xfrm>
                <a:off x="375439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7" name="Freeform 2715">
                <a:extLst>
                  <a:ext uri="{FF2B5EF4-FFF2-40B4-BE49-F238E27FC236}">
                    <a16:creationId xmlns:a16="http://schemas.microsoft.com/office/drawing/2014/main" id="{1CDCD16C-E93A-4ADE-AFF7-6B69FBDAF383}"/>
                  </a:ext>
                </a:extLst>
              </p:cNvPr>
              <p:cNvSpPr/>
              <p:nvPr/>
            </p:nvSpPr>
            <p:spPr>
              <a:xfrm>
                <a:off x="373474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7" name="Graphic 5">
              <a:extLst>
                <a:ext uri="{FF2B5EF4-FFF2-40B4-BE49-F238E27FC236}">
                  <a16:creationId xmlns:a16="http://schemas.microsoft.com/office/drawing/2014/main" id="{CB0192FA-300C-4292-8A8D-B27B3A98ECA9}"/>
                </a:ext>
              </a:extLst>
            </p:cNvPr>
            <p:cNvGrpSpPr/>
            <p:nvPr/>
          </p:nvGrpSpPr>
          <p:grpSpPr>
            <a:xfrm>
              <a:off x="3738039" y="2027634"/>
              <a:ext cx="39173" cy="40145"/>
              <a:chOff x="3738039" y="2027634"/>
              <a:chExt cx="39173" cy="40145"/>
            </a:xfrm>
          </p:grpSpPr>
          <p:sp>
            <p:nvSpPr>
              <p:cNvPr id="1994" name="Freeform 2717">
                <a:extLst>
                  <a:ext uri="{FF2B5EF4-FFF2-40B4-BE49-F238E27FC236}">
                    <a16:creationId xmlns:a16="http://schemas.microsoft.com/office/drawing/2014/main" id="{D7786BE7-7547-449C-8873-70DFCDA099CB}"/>
                  </a:ext>
                </a:extLst>
              </p:cNvPr>
              <p:cNvSpPr/>
              <p:nvPr/>
            </p:nvSpPr>
            <p:spPr>
              <a:xfrm>
                <a:off x="375756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5" name="Freeform 2718">
                <a:extLst>
                  <a:ext uri="{FF2B5EF4-FFF2-40B4-BE49-F238E27FC236}">
                    <a16:creationId xmlns:a16="http://schemas.microsoft.com/office/drawing/2014/main" id="{D2B964E5-3AA5-4249-BB6E-87CE76E479F5}"/>
                  </a:ext>
                </a:extLst>
              </p:cNvPr>
              <p:cNvSpPr/>
              <p:nvPr/>
            </p:nvSpPr>
            <p:spPr>
              <a:xfrm>
                <a:off x="373803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8" name="Graphic 5">
              <a:extLst>
                <a:ext uri="{FF2B5EF4-FFF2-40B4-BE49-F238E27FC236}">
                  <a16:creationId xmlns:a16="http://schemas.microsoft.com/office/drawing/2014/main" id="{5927B5DA-A24E-414E-897F-627EABF67586}"/>
                </a:ext>
              </a:extLst>
            </p:cNvPr>
            <p:cNvGrpSpPr/>
            <p:nvPr/>
          </p:nvGrpSpPr>
          <p:grpSpPr>
            <a:xfrm>
              <a:off x="3739941" y="2027634"/>
              <a:ext cx="39173" cy="40145"/>
              <a:chOff x="3739941" y="2027634"/>
              <a:chExt cx="39173" cy="40145"/>
            </a:xfrm>
          </p:grpSpPr>
          <p:sp>
            <p:nvSpPr>
              <p:cNvPr id="1992" name="Freeform 2720">
                <a:extLst>
                  <a:ext uri="{FF2B5EF4-FFF2-40B4-BE49-F238E27FC236}">
                    <a16:creationId xmlns:a16="http://schemas.microsoft.com/office/drawing/2014/main" id="{F06B2268-1EE5-4FC8-B206-9532E0C8F9FA}"/>
                  </a:ext>
                </a:extLst>
              </p:cNvPr>
              <p:cNvSpPr/>
              <p:nvPr/>
            </p:nvSpPr>
            <p:spPr>
              <a:xfrm>
                <a:off x="375959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3" name="Freeform 2721">
                <a:extLst>
                  <a:ext uri="{FF2B5EF4-FFF2-40B4-BE49-F238E27FC236}">
                    <a16:creationId xmlns:a16="http://schemas.microsoft.com/office/drawing/2014/main" id="{337BE56C-A5EC-406F-85BB-C82215DED1E2}"/>
                  </a:ext>
                </a:extLst>
              </p:cNvPr>
              <p:cNvSpPr/>
              <p:nvPr/>
            </p:nvSpPr>
            <p:spPr>
              <a:xfrm>
                <a:off x="373994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9" name="Graphic 5">
              <a:extLst>
                <a:ext uri="{FF2B5EF4-FFF2-40B4-BE49-F238E27FC236}">
                  <a16:creationId xmlns:a16="http://schemas.microsoft.com/office/drawing/2014/main" id="{9F060487-561D-44DF-BA67-8C07464712FE}"/>
                </a:ext>
              </a:extLst>
            </p:cNvPr>
            <p:cNvGrpSpPr/>
            <p:nvPr/>
          </p:nvGrpSpPr>
          <p:grpSpPr>
            <a:xfrm>
              <a:off x="3748054" y="2027634"/>
              <a:ext cx="39300" cy="40145"/>
              <a:chOff x="3748054" y="2027634"/>
              <a:chExt cx="39300" cy="40145"/>
            </a:xfrm>
          </p:grpSpPr>
          <p:sp>
            <p:nvSpPr>
              <p:cNvPr id="1990" name="Freeform 2723">
                <a:extLst>
                  <a:ext uri="{FF2B5EF4-FFF2-40B4-BE49-F238E27FC236}">
                    <a16:creationId xmlns:a16="http://schemas.microsoft.com/office/drawing/2014/main" id="{0C9690FB-4CC6-4763-AB25-35915CD0EB35}"/>
                  </a:ext>
                </a:extLst>
              </p:cNvPr>
              <p:cNvSpPr/>
              <p:nvPr/>
            </p:nvSpPr>
            <p:spPr>
              <a:xfrm>
                <a:off x="376770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1" name="Freeform 2724">
                <a:extLst>
                  <a:ext uri="{FF2B5EF4-FFF2-40B4-BE49-F238E27FC236}">
                    <a16:creationId xmlns:a16="http://schemas.microsoft.com/office/drawing/2014/main" id="{811A710F-0102-4E58-9E84-AAB936BAA021}"/>
                  </a:ext>
                </a:extLst>
              </p:cNvPr>
              <p:cNvSpPr/>
              <p:nvPr/>
            </p:nvSpPr>
            <p:spPr>
              <a:xfrm>
                <a:off x="374805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0" name="Graphic 5">
              <a:extLst>
                <a:ext uri="{FF2B5EF4-FFF2-40B4-BE49-F238E27FC236}">
                  <a16:creationId xmlns:a16="http://schemas.microsoft.com/office/drawing/2014/main" id="{09880C86-7414-4C3A-9AF6-8E7721BEB069}"/>
                </a:ext>
              </a:extLst>
            </p:cNvPr>
            <p:cNvGrpSpPr/>
            <p:nvPr/>
          </p:nvGrpSpPr>
          <p:grpSpPr>
            <a:xfrm>
              <a:off x="3751224" y="2027634"/>
              <a:ext cx="39300" cy="40145"/>
              <a:chOff x="3751224" y="2027634"/>
              <a:chExt cx="39300" cy="40145"/>
            </a:xfrm>
          </p:grpSpPr>
          <p:sp>
            <p:nvSpPr>
              <p:cNvPr id="1988" name="Freeform 2726">
                <a:extLst>
                  <a:ext uri="{FF2B5EF4-FFF2-40B4-BE49-F238E27FC236}">
                    <a16:creationId xmlns:a16="http://schemas.microsoft.com/office/drawing/2014/main" id="{8C8594F8-F4AF-4B9B-A15C-E9C5AD4D5ACE}"/>
                  </a:ext>
                </a:extLst>
              </p:cNvPr>
              <p:cNvSpPr/>
              <p:nvPr/>
            </p:nvSpPr>
            <p:spPr>
              <a:xfrm>
                <a:off x="37708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9" name="Freeform 2727">
                <a:extLst>
                  <a:ext uri="{FF2B5EF4-FFF2-40B4-BE49-F238E27FC236}">
                    <a16:creationId xmlns:a16="http://schemas.microsoft.com/office/drawing/2014/main" id="{36B4B750-C2D5-4209-85B2-181BE6263A53}"/>
                  </a:ext>
                </a:extLst>
              </p:cNvPr>
              <p:cNvSpPr/>
              <p:nvPr/>
            </p:nvSpPr>
            <p:spPr>
              <a:xfrm>
                <a:off x="375122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1" name="Graphic 5">
              <a:extLst>
                <a:ext uri="{FF2B5EF4-FFF2-40B4-BE49-F238E27FC236}">
                  <a16:creationId xmlns:a16="http://schemas.microsoft.com/office/drawing/2014/main" id="{48C33B35-B640-48FE-B22F-31CB05E83BAC}"/>
                </a:ext>
              </a:extLst>
            </p:cNvPr>
            <p:cNvGrpSpPr/>
            <p:nvPr/>
          </p:nvGrpSpPr>
          <p:grpSpPr>
            <a:xfrm>
              <a:off x="3754393" y="2027634"/>
              <a:ext cx="39300" cy="40145"/>
              <a:chOff x="3754393" y="2027634"/>
              <a:chExt cx="39300" cy="40145"/>
            </a:xfrm>
          </p:grpSpPr>
          <p:sp>
            <p:nvSpPr>
              <p:cNvPr id="1986" name="Freeform 2729">
                <a:extLst>
                  <a:ext uri="{FF2B5EF4-FFF2-40B4-BE49-F238E27FC236}">
                    <a16:creationId xmlns:a16="http://schemas.microsoft.com/office/drawing/2014/main" id="{2B65566A-23E8-4FB8-882A-B43B4B84BAE0}"/>
                  </a:ext>
                </a:extLst>
              </p:cNvPr>
              <p:cNvSpPr/>
              <p:nvPr/>
            </p:nvSpPr>
            <p:spPr>
              <a:xfrm>
                <a:off x="377404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7" name="Freeform 2730">
                <a:extLst>
                  <a:ext uri="{FF2B5EF4-FFF2-40B4-BE49-F238E27FC236}">
                    <a16:creationId xmlns:a16="http://schemas.microsoft.com/office/drawing/2014/main" id="{29BC9D40-C138-4462-801E-93BEC6BF52CF}"/>
                  </a:ext>
                </a:extLst>
              </p:cNvPr>
              <p:cNvSpPr/>
              <p:nvPr/>
            </p:nvSpPr>
            <p:spPr>
              <a:xfrm>
                <a:off x="375439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2" name="Graphic 5">
              <a:extLst>
                <a:ext uri="{FF2B5EF4-FFF2-40B4-BE49-F238E27FC236}">
                  <a16:creationId xmlns:a16="http://schemas.microsoft.com/office/drawing/2014/main" id="{A36AD97B-0D45-42BA-84F8-663BEF749DBB}"/>
                </a:ext>
              </a:extLst>
            </p:cNvPr>
            <p:cNvGrpSpPr/>
            <p:nvPr/>
          </p:nvGrpSpPr>
          <p:grpSpPr>
            <a:xfrm>
              <a:off x="3757562" y="2027634"/>
              <a:ext cx="39300" cy="40145"/>
              <a:chOff x="3757562" y="2027634"/>
              <a:chExt cx="39300" cy="40145"/>
            </a:xfrm>
          </p:grpSpPr>
          <p:sp>
            <p:nvSpPr>
              <p:cNvPr id="1984" name="Freeform 2732">
                <a:extLst>
                  <a:ext uri="{FF2B5EF4-FFF2-40B4-BE49-F238E27FC236}">
                    <a16:creationId xmlns:a16="http://schemas.microsoft.com/office/drawing/2014/main" id="{37B4F897-BCE5-4341-AB2A-46282983C7BF}"/>
                  </a:ext>
                </a:extLst>
              </p:cNvPr>
              <p:cNvSpPr/>
              <p:nvPr/>
            </p:nvSpPr>
            <p:spPr>
              <a:xfrm>
                <a:off x="377721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5" name="Freeform 2733">
                <a:extLst>
                  <a:ext uri="{FF2B5EF4-FFF2-40B4-BE49-F238E27FC236}">
                    <a16:creationId xmlns:a16="http://schemas.microsoft.com/office/drawing/2014/main" id="{37AF672B-4ECC-47FA-A883-1CA25D26C3E1}"/>
                  </a:ext>
                </a:extLst>
              </p:cNvPr>
              <p:cNvSpPr/>
              <p:nvPr/>
            </p:nvSpPr>
            <p:spPr>
              <a:xfrm>
                <a:off x="3757562"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3" name="Graphic 5">
              <a:extLst>
                <a:ext uri="{FF2B5EF4-FFF2-40B4-BE49-F238E27FC236}">
                  <a16:creationId xmlns:a16="http://schemas.microsoft.com/office/drawing/2014/main" id="{FF73F728-80BA-49DA-BBFD-7015295381E9}"/>
                </a:ext>
              </a:extLst>
            </p:cNvPr>
            <p:cNvGrpSpPr/>
            <p:nvPr/>
          </p:nvGrpSpPr>
          <p:grpSpPr>
            <a:xfrm>
              <a:off x="3764789" y="2027634"/>
              <a:ext cx="39173" cy="40145"/>
              <a:chOff x="3764789" y="2027634"/>
              <a:chExt cx="39173" cy="40145"/>
            </a:xfrm>
          </p:grpSpPr>
          <p:sp>
            <p:nvSpPr>
              <p:cNvPr id="1982" name="Freeform 2735">
                <a:extLst>
                  <a:ext uri="{FF2B5EF4-FFF2-40B4-BE49-F238E27FC236}">
                    <a16:creationId xmlns:a16="http://schemas.microsoft.com/office/drawing/2014/main" id="{F1ECDD48-90AC-47BF-BF3F-A1EB4075CD13}"/>
                  </a:ext>
                </a:extLst>
              </p:cNvPr>
              <p:cNvSpPr/>
              <p:nvPr/>
            </p:nvSpPr>
            <p:spPr>
              <a:xfrm>
                <a:off x="378431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3" name="Freeform 2736">
                <a:extLst>
                  <a:ext uri="{FF2B5EF4-FFF2-40B4-BE49-F238E27FC236}">
                    <a16:creationId xmlns:a16="http://schemas.microsoft.com/office/drawing/2014/main" id="{749DFEEE-BE28-4AB9-AC24-6532E7B33A9B}"/>
                  </a:ext>
                </a:extLst>
              </p:cNvPr>
              <p:cNvSpPr/>
              <p:nvPr/>
            </p:nvSpPr>
            <p:spPr>
              <a:xfrm>
                <a:off x="376478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4" name="Graphic 5">
              <a:extLst>
                <a:ext uri="{FF2B5EF4-FFF2-40B4-BE49-F238E27FC236}">
                  <a16:creationId xmlns:a16="http://schemas.microsoft.com/office/drawing/2014/main" id="{EA0F10E5-034C-4580-82E2-65FD6B14E902}"/>
                </a:ext>
              </a:extLst>
            </p:cNvPr>
            <p:cNvGrpSpPr/>
            <p:nvPr/>
          </p:nvGrpSpPr>
          <p:grpSpPr>
            <a:xfrm>
              <a:off x="3767958" y="2027634"/>
              <a:ext cx="39300" cy="40145"/>
              <a:chOff x="3767958" y="2027634"/>
              <a:chExt cx="39300" cy="40145"/>
            </a:xfrm>
          </p:grpSpPr>
          <p:sp>
            <p:nvSpPr>
              <p:cNvPr id="1980" name="Freeform 2738">
                <a:extLst>
                  <a:ext uri="{FF2B5EF4-FFF2-40B4-BE49-F238E27FC236}">
                    <a16:creationId xmlns:a16="http://schemas.microsoft.com/office/drawing/2014/main" id="{9683B1BB-7BC2-4C40-B025-8C9E4C247181}"/>
                  </a:ext>
                </a:extLst>
              </p:cNvPr>
              <p:cNvSpPr/>
              <p:nvPr/>
            </p:nvSpPr>
            <p:spPr>
              <a:xfrm>
                <a:off x="37876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1" name="Freeform 2739">
                <a:extLst>
                  <a:ext uri="{FF2B5EF4-FFF2-40B4-BE49-F238E27FC236}">
                    <a16:creationId xmlns:a16="http://schemas.microsoft.com/office/drawing/2014/main" id="{A69BE698-642F-452B-A3EE-3BAFA77F32B3}"/>
                  </a:ext>
                </a:extLst>
              </p:cNvPr>
              <p:cNvSpPr/>
              <p:nvPr/>
            </p:nvSpPr>
            <p:spPr>
              <a:xfrm>
                <a:off x="376795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5" name="Graphic 5">
              <a:extLst>
                <a:ext uri="{FF2B5EF4-FFF2-40B4-BE49-F238E27FC236}">
                  <a16:creationId xmlns:a16="http://schemas.microsoft.com/office/drawing/2014/main" id="{716D63E3-9ECB-4C8F-BD19-9EC052849245}"/>
                </a:ext>
              </a:extLst>
            </p:cNvPr>
            <p:cNvGrpSpPr/>
            <p:nvPr/>
          </p:nvGrpSpPr>
          <p:grpSpPr>
            <a:xfrm>
              <a:off x="3771254" y="2027634"/>
              <a:ext cx="39173" cy="40145"/>
              <a:chOff x="3771254" y="2027634"/>
              <a:chExt cx="39173" cy="40145"/>
            </a:xfrm>
          </p:grpSpPr>
          <p:sp>
            <p:nvSpPr>
              <p:cNvPr id="1978" name="Freeform 2741">
                <a:extLst>
                  <a:ext uri="{FF2B5EF4-FFF2-40B4-BE49-F238E27FC236}">
                    <a16:creationId xmlns:a16="http://schemas.microsoft.com/office/drawing/2014/main" id="{D7217C03-AE49-49CE-84AD-F3E733023097}"/>
                  </a:ext>
                </a:extLst>
              </p:cNvPr>
              <p:cNvSpPr/>
              <p:nvPr/>
            </p:nvSpPr>
            <p:spPr>
              <a:xfrm>
                <a:off x="379090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9" name="Freeform 2742">
                <a:extLst>
                  <a:ext uri="{FF2B5EF4-FFF2-40B4-BE49-F238E27FC236}">
                    <a16:creationId xmlns:a16="http://schemas.microsoft.com/office/drawing/2014/main" id="{7BE1F755-6E6B-4DE8-89BB-0F3A2BE99FF4}"/>
                  </a:ext>
                </a:extLst>
              </p:cNvPr>
              <p:cNvSpPr/>
              <p:nvPr/>
            </p:nvSpPr>
            <p:spPr>
              <a:xfrm>
                <a:off x="377125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6" name="Graphic 5">
              <a:extLst>
                <a:ext uri="{FF2B5EF4-FFF2-40B4-BE49-F238E27FC236}">
                  <a16:creationId xmlns:a16="http://schemas.microsoft.com/office/drawing/2014/main" id="{1514D79A-DCF6-406B-93FB-4CAA3DEA44BC}"/>
                </a:ext>
              </a:extLst>
            </p:cNvPr>
            <p:cNvGrpSpPr/>
            <p:nvPr/>
          </p:nvGrpSpPr>
          <p:grpSpPr>
            <a:xfrm>
              <a:off x="3774424" y="2027634"/>
              <a:ext cx="39300" cy="40145"/>
              <a:chOff x="3774424" y="2027634"/>
              <a:chExt cx="39300" cy="40145"/>
            </a:xfrm>
          </p:grpSpPr>
          <p:sp>
            <p:nvSpPr>
              <p:cNvPr id="1976" name="Freeform 2744">
                <a:extLst>
                  <a:ext uri="{FF2B5EF4-FFF2-40B4-BE49-F238E27FC236}">
                    <a16:creationId xmlns:a16="http://schemas.microsoft.com/office/drawing/2014/main" id="{3DD3C4CE-7419-484C-BCEE-573AF6356B7A}"/>
                  </a:ext>
                </a:extLst>
              </p:cNvPr>
              <p:cNvSpPr/>
              <p:nvPr/>
            </p:nvSpPr>
            <p:spPr>
              <a:xfrm>
                <a:off x="37940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7" name="Freeform 2745">
                <a:extLst>
                  <a:ext uri="{FF2B5EF4-FFF2-40B4-BE49-F238E27FC236}">
                    <a16:creationId xmlns:a16="http://schemas.microsoft.com/office/drawing/2014/main" id="{52E94EBF-9B38-49B4-A5CF-AE014C8E0BC6}"/>
                  </a:ext>
                </a:extLst>
              </p:cNvPr>
              <p:cNvSpPr/>
              <p:nvPr/>
            </p:nvSpPr>
            <p:spPr>
              <a:xfrm>
                <a:off x="377442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7" name="Graphic 5">
              <a:extLst>
                <a:ext uri="{FF2B5EF4-FFF2-40B4-BE49-F238E27FC236}">
                  <a16:creationId xmlns:a16="http://schemas.microsoft.com/office/drawing/2014/main" id="{69F06C2B-3DE4-4901-B1A0-60738AC31EA5}"/>
                </a:ext>
              </a:extLst>
            </p:cNvPr>
            <p:cNvGrpSpPr/>
            <p:nvPr/>
          </p:nvGrpSpPr>
          <p:grpSpPr>
            <a:xfrm>
              <a:off x="3777720" y="2027634"/>
              <a:ext cx="39300" cy="40145"/>
              <a:chOff x="3777720" y="2027634"/>
              <a:chExt cx="39300" cy="40145"/>
            </a:xfrm>
          </p:grpSpPr>
          <p:sp>
            <p:nvSpPr>
              <p:cNvPr id="1974" name="Freeform 2747">
                <a:extLst>
                  <a:ext uri="{FF2B5EF4-FFF2-40B4-BE49-F238E27FC236}">
                    <a16:creationId xmlns:a16="http://schemas.microsoft.com/office/drawing/2014/main" id="{B8425ED8-8EA2-4677-8F4F-2FD9A9703D51}"/>
                  </a:ext>
                </a:extLst>
              </p:cNvPr>
              <p:cNvSpPr/>
              <p:nvPr/>
            </p:nvSpPr>
            <p:spPr>
              <a:xfrm>
                <a:off x="379737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5" name="Freeform 2748">
                <a:extLst>
                  <a:ext uri="{FF2B5EF4-FFF2-40B4-BE49-F238E27FC236}">
                    <a16:creationId xmlns:a16="http://schemas.microsoft.com/office/drawing/2014/main" id="{746CEE5C-B77E-4D5E-B6A1-6C6AB37FE5D6}"/>
                  </a:ext>
                </a:extLst>
              </p:cNvPr>
              <p:cNvSpPr/>
              <p:nvPr/>
            </p:nvSpPr>
            <p:spPr>
              <a:xfrm>
                <a:off x="377772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8" name="Graphic 5">
              <a:extLst>
                <a:ext uri="{FF2B5EF4-FFF2-40B4-BE49-F238E27FC236}">
                  <a16:creationId xmlns:a16="http://schemas.microsoft.com/office/drawing/2014/main" id="{E8E873A5-BBA0-4811-BF34-2F67E3648E34}"/>
                </a:ext>
              </a:extLst>
            </p:cNvPr>
            <p:cNvGrpSpPr/>
            <p:nvPr/>
          </p:nvGrpSpPr>
          <p:grpSpPr>
            <a:xfrm>
              <a:off x="3780889" y="2027634"/>
              <a:ext cx="39300" cy="40145"/>
              <a:chOff x="3780889" y="2027634"/>
              <a:chExt cx="39300" cy="40145"/>
            </a:xfrm>
          </p:grpSpPr>
          <p:sp>
            <p:nvSpPr>
              <p:cNvPr id="1972" name="Freeform 2750">
                <a:extLst>
                  <a:ext uri="{FF2B5EF4-FFF2-40B4-BE49-F238E27FC236}">
                    <a16:creationId xmlns:a16="http://schemas.microsoft.com/office/drawing/2014/main" id="{A1BD4CA4-58C8-4DD4-AFDE-336451EE39A0}"/>
                  </a:ext>
                </a:extLst>
              </p:cNvPr>
              <p:cNvSpPr/>
              <p:nvPr/>
            </p:nvSpPr>
            <p:spPr>
              <a:xfrm>
                <a:off x="380053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3" name="Freeform 2751">
                <a:extLst>
                  <a:ext uri="{FF2B5EF4-FFF2-40B4-BE49-F238E27FC236}">
                    <a16:creationId xmlns:a16="http://schemas.microsoft.com/office/drawing/2014/main" id="{228FBDEB-0756-43EF-9E6F-A36A73B8B612}"/>
                  </a:ext>
                </a:extLst>
              </p:cNvPr>
              <p:cNvSpPr/>
              <p:nvPr/>
            </p:nvSpPr>
            <p:spPr>
              <a:xfrm>
                <a:off x="378088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9" name="Graphic 5">
              <a:extLst>
                <a:ext uri="{FF2B5EF4-FFF2-40B4-BE49-F238E27FC236}">
                  <a16:creationId xmlns:a16="http://schemas.microsoft.com/office/drawing/2014/main" id="{03AF1D76-399E-4992-A1E2-BBA080A046E0}"/>
                </a:ext>
              </a:extLst>
            </p:cNvPr>
            <p:cNvGrpSpPr/>
            <p:nvPr/>
          </p:nvGrpSpPr>
          <p:grpSpPr>
            <a:xfrm>
              <a:off x="3784185" y="2027634"/>
              <a:ext cx="39300" cy="40145"/>
              <a:chOff x="3784185" y="2027634"/>
              <a:chExt cx="39300" cy="40145"/>
            </a:xfrm>
          </p:grpSpPr>
          <p:sp>
            <p:nvSpPr>
              <p:cNvPr id="1970" name="Freeform 2753">
                <a:extLst>
                  <a:ext uri="{FF2B5EF4-FFF2-40B4-BE49-F238E27FC236}">
                    <a16:creationId xmlns:a16="http://schemas.microsoft.com/office/drawing/2014/main" id="{E3ABFF8F-6C7D-4CB9-8C4D-8761676C31F1}"/>
                  </a:ext>
                </a:extLst>
              </p:cNvPr>
              <p:cNvSpPr/>
              <p:nvPr/>
            </p:nvSpPr>
            <p:spPr>
              <a:xfrm>
                <a:off x="380383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1" name="Freeform 2754">
                <a:extLst>
                  <a:ext uri="{FF2B5EF4-FFF2-40B4-BE49-F238E27FC236}">
                    <a16:creationId xmlns:a16="http://schemas.microsoft.com/office/drawing/2014/main" id="{4542F092-42B9-4DC5-A428-3464AEE4B93A}"/>
                  </a:ext>
                </a:extLst>
              </p:cNvPr>
              <p:cNvSpPr/>
              <p:nvPr/>
            </p:nvSpPr>
            <p:spPr>
              <a:xfrm>
                <a:off x="378418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0" name="Graphic 5">
              <a:extLst>
                <a:ext uri="{FF2B5EF4-FFF2-40B4-BE49-F238E27FC236}">
                  <a16:creationId xmlns:a16="http://schemas.microsoft.com/office/drawing/2014/main" id="{68233B6E-729E-4ACA-82A4-B107A2413320}"/>
                </a:ext>
              </a:extLst>
            </p:cNvPr>
            <p:cNvGrpSpPr/>
            <p:nvPr/>
          </p:nvGrpSpPr>
          <p:grpSpPr>
            <a:xfrm>
              <a:off x="3787482" y="2027634"/>
              <a:ext cx="39173" cy="40145"/>
              <a:chOff x="3787482" y="2027634"/>
              <a:chExt cx="39173" cy="40145"/>
            </a:xfrm>
          </p:grpSpPr>
          <p:sp>
            <p:nvSpPr>
              <p:cNvPr id="1968" name="Freeform 2756">
                <a:extLst>
                  <a:ext uri="{FF2B5EF4-FFF2-40B4-BE49-F238E27FC236}">
                    <a16:creationId xmlns:a16="http://schemas.microsoft.com/office/drawing/2014/main" id="{8EC2275A-E71C-4129-85D8-128B3B180B1B}"/>
                  </a:ext>
                </a:extLst>
              </p:cNvPr>
              <p:cNvSpPr/>
              <p:nvPr/>
            </p:nvSpPr>
            <p:spPr>
              <a:xfrm>
                <a:off x="380700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9" name="Freeform 2757">
                <a:extLst>
                  <a:ext uri="{FF2B5EF4-FFF2-40B4-BE49-F238E27FC236}">
                    <a16:creationId xmlns:a16="http://schemas.microsoft.com/office/drawing/2014/main" id="{7DD3FD5E-5BA8-495F-9F89-873E6B5E3C86}"/>
                  </a:ext>
                </a:extLst>
              </p:cNvPr>
              <p:cNvSpPr/>
              <p:nvPr/>
            </p:nvSpPr>
            <p:spPr>
              <a:xfrm>
                <a:off x="378748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1" name="Graphic 5">
              <a:extLst>
                <a:ext uri="{FF2B5EF4-FFF2-40B4-BE49-F238E27FC236}">
                  <a16:creationId xmlns:a16="http://schemas.microsoft.com/office/drawing/2014/main" id="{DB6D912B-12AD-4C5F-963F-E35DAF98ED0D}"/>
                </a:ext>
              </a:extLst>
            </p:cNvPr>
            <p:cNvGrpSpPr/>
            <p:nvPr/>
          </p:nvGrpSpPr>
          <p:grpSpPr>
            <a:xfrm>
              <a:off x="3790651" y="2027634"/>
              <a:ext cx="39300" cy="40145"/>
              <a:chOff x="3790651" y="2027634"/>
              <a:chExt cx="39300" cy="40145"/>
            </a:xfrm>
          </p:grpSpPr>
          <p:sp>
            <p:nvSpPr>
              <p:cNvPr id="1966" name="Freeform 2759">
                <a:extLst>
                  <a:ext uri="{FF2B5EF4-FFF2-40B4-BE49-F238E27FC236}">
                    <a16:creationId xmlns:a16="http://schemas.microsoft.com/office/drawing/2014/main" id="{BCFAB2C6-D247-4576-8D15-0BDF93C53F6D}"/>
                  </a:ext>
                </a:extLst>
              </p:cNvPr>
              <p:cNvSpPr/>
              <p:nvPr/>
            </p:nvSpPr>
            <p:spPr>
              <a:xfrm>
                <a:off x="38103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7" name="Freeform 2760">
                <a:extLst>
                  <a:ext uri="{FF2B5EF4-FFF2-40B4-BE49-F238E27FC236}">
                    <a16:creationId xmlns:a16="http://schemas.microsoft.com/office/drawing/2014/main" id="{C74E625A-2A18-4814-9395-83995F10768D}"/>
                  </a:ext>
                </a:extLst>
              </p:cNvPr>
              <p:cNvSpPr/>
              <p:nvPr/>
            </p:nvSpPr>
            <p:spPr>
              <a:xfrm>
                <a:off x="379065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2" name="Graphic 5">
              <a:extLst>
                <a:ext uri="{FF2B5EF4-FFF2-40B4-BE49-F238E27FC236}">
                  <a16:creationId xmlns:a16="http://schemas.microsoft.com/office/drawing/2014/main" id="{D078DE34-113E-4E62-B18E-D1BC72B57BB8}"/>
                </a:ext>
              </a:extLst>
            </p:cNvPr>
            <p:cNvGrpSpPr/>
            <p:nvPr/>
          </p:nvGrpSpPr>
          <p:grpSpPr>
            <a:xfrm>
              <a:off x="3793947" y="2027634"/>
              <a:ext cx="39173" cy="40145"/>
              <a:chOff x="3793947" y="2027634"/>
              <a:chExt cx="39173" cy="40145"/>
            </a:xfrm>
          </p:grpSpPr>
          <p:sp>
            <p:nvSpPr>
              <p:cNvPr id="1964" name="Freeform 2762">
                <a:extLst>
                  <a:ext uri="{FF2B5EF4-FFF2-40B4-BE49-F238E27FC236}">
                    <a16:creationId xmlns:a16="http://schemas.microsoft.com/office/drawing/2014/main" id="{FC8307A4-4168-4F5D-9086-EC43E1284526}"/>
                  </a:ext>
                </a:extLst>
              </p:cNvPr>
              <p:cNvSpPr/>
              <p:nvPr/>
            </p:nvSpPr>
            <p:spPr>
              <a:xfrm>
                <a:off x="381359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5" name="Freeform 2763">
                <a:extLst>
                  <a:ext uri="{FF2B5EF4-FFF2-40B4-BE49-F238E27FC236}">
                    <a16:creationId xmlns:a16="http://schemas.microsoft.com/office/drawing/2014/main" id="{F7931141-D104-4100-ACE6-7E9371FF380A}"/>
                  </a:ext>
                </a:extLst>
              </p:cNvPr>
              <p:cNvSpPr/>
              <p:nvPr/>
            </p:nvSpPr>
            <p:spPr>
              <a:xfrm>
                <a:off x="379394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3" name="Graphic 5">
              <a:extLst>
                <a:ext uri="{FF2B5EF4-FFF2-40B4-BE49-F238E27FC236}">
                  <a16:creationId xmlns:a16="http://schemas.microsoft.com/office/drawing/2014/main" id="{87D02281-69C9-4C9F-AEFD-3B338385EFCA}"/>
                </a:ext>
              </a:extLst>
            </p:cNvPr>
            <p:cNvGrpSpPr/>
            <p:nvPr/>
          </p:nvGrpSpPr>
          <p:grpSpPr>
            <a:xfrm>
              <a:off x="3797117" y="2027634"/>
              <a:ext cx="39300" cy="40145"/>
              <a:chOff x="3797117" y="2027634"/>
              <a:chExt cx="39300" cy="40145"/>
            </a:xfrm>
          </p:grpSpPr>
          <p:sp>
            <p:nvSpPr>
              <p:cNvPr id="1962" name="Freeform 2765">
                <a:extLst>
                  <a:ext uri="{FF2B5EF4-FFF2-40B4-BE49-F238E27FC236}">
                    <a16:creationId xmlns:a16="http://schemas.microsoft.com/office/drawing/2014/main" id="{4A2A7092-06D3-43CE-B841-7EA1CBE3CE30}"/>
                  </a:ext>
                </a:extLst>
              </p:cNvPr>
              <p:cNvSpPr/>
              <p:nvPr/>
            </p:nvSpPr>
            <p:spPr>
              <a:xfrm>
                <a:off x="381676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3" name="Freeform 2766">
                <a:extLst>
                  <a:ext uri="{FF2B5EF4-FFF2-40B4-BE49-F238E27FC236}">
                    <a16:creationId xmlns:a16="http://schemas.microsoft.com/office/drawing/2014/main" id="{1F165D56-0E35-4B27-A80A-F690FE695D15}"/>
                  </a:ext>
                </a:extLst>
              </p:cNvPr>
              <p:cNvSpPr/>
              <p:nvPr/>
            </p:nvSpPr>
            <p:spPr>
              <a:xfrm>
                <a:off x="379711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4" name="Graphic 5">
              <a:extLst>
                <a:ext uri="{FF2B5EF4-FFF2-40B4-BE49-F238E27FC236}">
                  <a16:creationId xmlns:a16="http://schemas.microsoft.com/office/drawing/2014/main" id="{45A6C85C-77BB-47A1-BB33-D2876FA95A06}"/>
                </a:ext>
              </a:extLst>
            </p:cNvPr>
            <p:cNvGrpSpPr/>
            <p:nvPr/>
          </p:nvGrpSpPr>
          <p:grpSpPr>
            <a:xfrm>
              <a:off x="3800413" y="2027634"/>
              <a:ext cx="39300" cy="40145"/>
              <a:chOff x="3800413" y="2027634"/>
              <a:chExt cx="39300" cy="40145"/>
            </a:xfrm>
          </p:grpSpPr>
          <p:sp>
            <p:nvSpPr>
              <p:cNvPr id="1960" name="Freeform 2768">
                <a:extLst>
                  <a:ext uri="{FF2B5EF4-FFF2-40B4-BE49-F238E27FC236}">
                    <a16:creationId xmlns:a16="http://schemas.microsoft.com/office/drawing/2014/main" id="{E078C9BE-01F7-4A76-8430-7525087A333D}"/>
                  </a:ext>
                </a:extLst>
              </p:cNvPr>
              <p:cNvSpPr/>
              <p:nvPr/>
            </p:nvSpPr>
            <p:spPr>
              <a:xfrm>
                <a:off x="38200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1" name="Freeform 2769">
                <a:extLst>
                  <a:ext uri="{FF2B5EF4-FFF2-40B4-BE49-F238E27FC236}">
                    <a16:creationId xmlns:a16="http://schemas.microsoft.com/office/drawing/2014/main" id="{37EB09BC-162D-4BD3-8A25-001A95820A46}"/>
                  </a:ext>
                </a:extLst>
              </p:cNvPr>
              <p:cNvSpPr/>
              <p:nvPr/>
            </p:nvSpPr>
            <p:spPr>
              <a:xfrm>
                <a:off x="380041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5" name="Graphic 5">
              <a:extLst>
                <a:ext uri="{FF2B5EF4-FFF2-40B4-BE49-F238E27FC236}">
                  <a16:creationId xmlns:a16="http://schemas.microsoft.com/office/drawing/2014/main" id="{D8987A7E-5021-4A51-ACAB-547A8D7B65B1}"/>
                </a:ext>
              </a:extLst>
            </p:cNvPr>
            <p:cNvGrpSpPr/>
            <p:nvPr/>
          </p:nvGrpSpPr>
          <p:grpSpPr>
            <a:xfrm>
              <a:off x="3803709" y="2027634"/>
              <a:ext cx="39173" cy="40145"/>
              <a:chOff x="3803709" y="2027634"/>
              <a:chExt cx="39173" cy="40145"/>
            </a:xfrm>
          </p:grpSpPr>
          <p:sp>
            <p:nvSpPr>
              <p:cNvPr id="1958" name="Freeform 2771">
                <a:extLst>
                  <a:ext uri="{FF2B5EF4-FFF2-40B4-BE49-F238E27FC236}">
                    <a16:creationId xmlns:a16="http://schemas.microsoft.com/office/drawing/2014/main" id="{DD756C01-A2CE-4AE2-99B0-1B6357F7A218}"/>
                  </a:ext>
                </a:extLst>
              </p:cNvPr>
              <p:cNvSpPr/>
              <p:nvPr/>
            </p:nvSpPr>
            <p:spPr>
              <a:xfrm>
                <a:off x="382323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9" name="Freeform 2772">
                <a:extLst>
                  <a:ext uri="{FF2B5EF4-FFF2-40B4-BE49-F238E27FC236}">
                    <a16:creationId xmlns:a16="http://schemas.microsoft.com/office/drawing/2014/main" id="{3BFF3BCC-8884-4783-B2F8-096BD8A1AE1C}"/>
                  </a:ext>
                </a:extLst>
              </p:cNvPr>
              <p:cNvSpPr/>
              <p:nvPr/>
            </p:nvSpPr>
            <p:spPr>
              <a:xfrm>
                <a:off x="380370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6" name="Graphic 5">
              <a:extLst>
                <a:ext uri="{FF2B5EF4-FFF2-40B4-BE49-F238E27FC236}">
                  <a16:creationId xmlns:a16="http://schemas.microsoft.com/office/drawing/2014/main" id="{14EF83BC-C6CC-4D82-A406-82691B067651}"/>
                </a:ext>
              </a:extLst>
            </p:cNvPr>
            <p:cNvGrpSpPr/>
            <p:nvPr/>
          </p:nvGrpSpPr>
          <p:grpSpPr>
            <a:xfrm>
              <a:off x="3806878" y="2027634"/>
              <a:ext cx="39300" cy="40145"/>
              <a:chOff x="3806878" y="2027634"/>
              <a:chExt cx="39300" cy="40145"/>
            </a:xfrm>
          </p:grpSpPr>
          <p:sp>
            <p:nvSpPr>
              <p:cNvPr id="1956" name="Freeform 2774">
                <a:extLst>
                  <a:ext uri="{FF2B5EF4-FFF2-40B4-BE49-F238E27FC236}">
                    <a16:creationId xmlns:a16="http://schemas.microsoft.com/office/drawing/2014/main" id="{36252A93-7992-4D54-9A07-FEDDD486F042}"/>
                  </a:ext>
                </a:extLst>
              </p:cNvPr>
              <p:cNvSpPr/>
              <p:nvPr/>
            </p:nvSpPr>
            <p:spPr>
              <a:xfrm>
                <a:off x="38265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7" name="Freeform 2775">
                <a:extLst>
                  <a:ext uri="{FF2B5EF4-FFF2-40B4-BE49-F238E27FC236}">
                    <a16:creationId xmlns:a16="http://schemas.microsoft.com/office/drawing/2014/main" id="{ED365E27-E6F9-49D3-BE25-3BD12BCDD029}"/>
                  </a:ext>
                </a:extLst>
              </p:cNvPr>
              <p:cNvSpPr/>
              <p:nvPr/>
            </p:nvSpPr>
            <p:spPr>
              <a:xfrm>
                <a:off x="3806878"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7" name="Graphic 5">
              <a:extLst>
                <a:ext uri="{FF2B5EF4-FFF2-40B4-BE49-F238E27FC236}">
                  <a16:creationId xmlns:a16="http://schemas.microsoft.com/office/drawing/2014/main" id="{F6A3CFD2-C2A8-4113-98CF-AE50F2A31497}"/>
                </a:ext>
              </a:extLst>
            </p:cNvPr>
            <p:cNvGrpSpPr/>
            <p:nvPr/>
          </p:nvGrpSpPr>
          <p:grpSpPr>
            <a:xfrm>
              <a:off x="3819809" y="2027634"/>
              <a:ext cx="39173" cy="40145"/>
              <a:chOff x="3819809" y="2027634"/>
              <a:chExt cx="39173" cy="40145"/>
            </a:xfrm>
          </p:grpSpPr>
          <p:sp>
            <p:nvSpPr>
              <p:cNvPr id="1954" name="Freeform 2777">
                <a:extLst>
                  <a:ext uri="{FF2B5EF4-FFF2-40B4-BE49-F238E27FC236}">
                    <a16:creationId xmlns:a16="http://schemas.microsoft.com/office/drawing/2014/main" id="{6BBC122E-55E1-4E40-AD6E-886411CCD747}"/>
                  </a:ext>
                </a:extLst>
              </p:cNvPr>
              <p:cNvSpPr/>
              <p:nvPr/>
            </p:nvSpPr>
            <p:spPr>
              <a:xfrm>
                <a:off x="383933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5" name="Freeform 2778">
                <a:extLst>
                  <a:ext uri="{FF2B5EF4-FFF2-40B4-BE49-F238E27FC236}">
                    <a16:creationId xmlns:a16="http://schemas.microsoft.com/office/drawing/2014/main" id="{8FD76830-9D2D-45F6-8346-7971D01108FA}"/>
                  </a:ext>
                </a:extLst>
              </p:cNvPr>
              <p:cNvSpPr/>
              <p:nvPr/>
            </p:nvSpPr>
            <p:spPr>
              <a:xfrm>
                <a:off x="381980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8" name="Graphic 5">
              <a:extLst>
                <a:ext uri="{FF2B5EF4-FFF2-40B4-BE49-F238E27FC236}">
                  <a16:creationId xmlns:a16="http://schemas.microsoft.com/office/drawing/2014/main" id="{81B5BCC7-B503-4799-8294-E021A058DEAC}"/>
                </a:ext>
              </a:extLst>
            </p:cNvPr>
            <p:cNvGrpSpPr/>
            <p:nvPr/>
          </p:nvGrpSpPr>
          <p:grpSpPr>
            <a:xfrm>
              <a:off x="3824373" y="2027634"/>
              <a:ext cx="39173" cy="40145"/>
              <a:chOff x="3824373" y="2027634"/>
              <a:chExt cx="39173" cy="40145"/>
            </a:xfrm>
          </p:grpSpPr>
          <p:sp>
            <p:nvSpPr>
              <p:cNvPr id="1952" name="Freeform 2780">
                <a:extLst>
                  <a:ext uri="{FF2B5EF4-FFF2-40B4-BE49-F238E27FC236}">
                    <a16:creationId xmlns:a16="http://schemas.microsoft.com/office/drawing/2014/main" id="{850792B5-E5F3-4999-B214-CBCE8FECAE3C}"/>
                  </a:ext>
                </a:extLst>
              </p:cNvPr>
              <p:cNvSpPr/>
              <p:nvPr/>
            </p:nvSpPr>
            <p:spPr>
              <a:xfrm>
                <a:off x="384389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3" name="Freeform 2781">
                <a:extLst>
                  <a:ext uri="{FF2B5EF4-FFF2-40B4-BE49-F238E27FC236}">
                    <a16:creationId xmlns:a16="http://schemas.microsoft.com/office/drawing/2014/main" id="{FE9D702F-0219-46D2-B694-5BB47FA2237E}"/>
                  </a:ext>
                </a:extLst>
              </p:cNvPr>
              <p:cNvSpPr/>
              <p:nvPr/>
            </p:nvSpPr>
            <p:spPr>
              <a:xfrm>
                <a:off x="382437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9" name="Graphic 5">
              <a:extLst>
                <a:ext uri="{FF2B5EF4-FFF2-40B4-BE49-F238E27FC236}">
                  <a16:creationId xmlns:a16="http://schemas.microsoft.com/office/drawing/2014/main" id="{476CB844-8A3A-4A65-9495-75877456BDD4}"/>
                </a:ext>
              </a:extLst>
            </p:cNvPr>
            <p:cNvGrpSpPr/>
            <p:nvPr/>
          </p:nvGrpSpPr>
          <p:grpSpPr>
            <a:xfrm>
              <a:off x="3828937" y="2027634"/>
              <a:ext cx="39173" cy="40145"/>
              <a:chOff x="3828937" y="2027634"/>
              <a:chExt cx="39173" cy="40145"/>
            </a:xfrm>
          </p:grpSpPr>
          <p:sp>
            <p:nvSpPr>
              <p:cNvPr id="1950" name="Freeform 2783">
                <a:extLst>
                  <a:ext uri="{FF2B5EF4-FFF2-40B4-BE49-F238E27FC236}">
                    <a16:creationId xmlns:a16="http://schemas.microsoft.com/office/drawing/2014/main" id="{BC9B67E0-9FDE-4E36-A2EC-946FBF4EE1B8}"/>
                  </a:ext>
                </a:extLst>
              </p:cNvPr>
              <p:cNvSpPr/>
              <p:nvPr/>
            </p:nvSpPr>
            <p:spPr>
              <a:xfrm>
                <a:off x="384858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1" name="Freeform 2784">
                <a:extLst>
                  <a:ext uri="{FF2B5EF4-FFF2-40B4-BE49-F238E27FC236}">
                    <a16:creationId xmlns:a16="http://schemas.microsoft.com/office/drawing/2014/main" id="{B785B268-6EEF-4EBA-9FF1-5068E95C243A}"/>
                  </a:ext>
                </a:extLst>
              </p:cNvPr>
              <p:cNvSpPr/>
              <p:nvPr/>
            </p:nvSpPr>
            <p:spPr>
              <a:xfrm>
                <a:off x="382893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0" name="Graphic 5">
              <a:extLst>
                <a:ext uri="{FF2B5EF4-FFF2-40B4-BE49-F238E27FC236}">
                  <a16:creationId xmlns:a16="http://schemas.microsoft.com/office/drawing/2014/main" id="{201E2248-4C2E-44ED-9AD8-D94B052AB15E}"/>
                </a:ext>
              </a:extLst>
            </p:cNvPr>
            <p:cNvGrpSpPr/>
            <p:nvPr/>
          </p:nvGrpSpPr>
          <p:grpSpPr>
            <a:xfrm>
              <a:off x="3833501" y="2027634"/>
              <a:ext cx="39173" cy="40145"/>
              <a:chOff x="3833501" y="2027634"/>
              <a:chExt cx="39173" cy="40145"/>
            </a:xfrm>
          </p:grpSpPr>
          <p:sp>
            <p:nvSpPr>
              <p:cNvPr id="1948" name="Freeform 2786">
                <a:extLst>
                  <a:ext uri="{FF2B5EF4-FFF2-40B4-BE49-F238E27FC236}">
                    <a16:creationId xmlns:a16="http://schemas.microsoft.com/office/drawing/2014/main" id="{105DAAC0-1113-4AE0-A163-BE2FBEB5F198}"/>
                  </a:ext>
                </a:extLst>
              </p:cNvPr>
              <p:cNvSpPr/>
              <p:nvPr/>
            </p:nvSpPr>
            <p:spPr>
              <a:xfrm>
                <a:off x="385315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9" name="Freeform 2787">
                <a:extLst>
                  <a:ext uri="{FF2B5EF4-FFF2-40B4-BE49-F238E27FC236}">
                    <a16:creationId xmlns:a16="http://schemas.microsoft.com/office/drawing/2014/main" id="{EC52756E-E0AE-4883-96C6-A495A16CE78E}"/>
                  </a:ext>
                </a:extLst>
              </p:cNvPr>
              <p:cNvSpPr/>
              <p:nvPr/>
            </p:nvSpPr>
            <p:spPr>
              <a:xfrm>
                <a:off x="383350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1" name="Graphic 5">
              <a:extLst>
                <a:ext uri="{FF2B5EF4-FFF2-40B4-BE49-F238E27FC236}">
                  <a16:creationId xmlns:a16="http://schemas.microsoft.com/office/drawing/2014/main" id="{429480C1-B911-469A-9184-E3141FDA7114}"/>
                </a:ext>
              </a:extLst>
            </p:cNvPr>
            <p:cNvGrpSpPr/>
            <p:nvPr/>
          </p:nvGrpSpPr>
          <p:grpSpPr>
            <a:xfrm>
              <a:off x="3838065" y="2027634"/>
              <a:ext cx="39173" cy="40145"/>
              <a:chOff x="3838065" y="2027634"/>
              <a:chExt cx="39173" cy="40145"/>
            </a:xfrm>
          </p:grpSpPr>
          <p:sp>
            <p:nvSpPr>
              <p:cNvPr id="1946" name="Freeform 2789">
                <a:extLst>
                  <a:ext uri="{FF2B5EF4-FFF2-40B4-BE49-F238E27FC236}">
                    <a16:creationId xmlns:a16="http://schemas.microsoft.com/office/drawing/2014/main" id="{01671851-66C8-4876-93E2-A5128C5B8D9F}"/>
                  </a:ext>
                </a:extLst>
              </p:cNvPr>
              <p:cNvSpPr/>
              <p:nvPr/>
            </p:nvSpPr>
            <p:spPr>
              <a:xfrm>
                <a:off x="385771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7" name="Freeform 2790">
                <a:extLst>
                  <a:ext uri="{FF2B5EF4-FFF2-40B4-BE49-F238E27FC236}">
                    <a16:creationId xmlns:a16="http://schemas.microsoft.com/office/drawing/2014/main" id="{DD2CE692-DE98-45CA-8695-CA2D421A711D}"/>
                  </a:ext>
                </a:extLst>
              </p:cNvPr>
              <p:cNvSpPr/>
              <p:nvPr/>
            </p:nvSpPr>
            <p:spPr>
              <a:xfrm>
                <a:off x="383806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2" name="Graphic 5">
              <a:extLst>
                <a:ext uri="{FF2B5EF4-FFF2-40B4-BE49-F238E27FC236}">
                  <a16:creationId xmlns:a16="http://schemas.microsoft.com/office/drawing/2014/main" id="{E0E646AC-02BD-46AA-BEE6-BF072FB7BC1F}"/>
                </a:ext>
              </a:extLst>
            </p:cNvPr>
            <p:cNvGrpSpPr/>
            <p:nvPr/>
          </p:nvGrpSpPr>
          <p:grpSpPr>
            <a:xfrm>
              <a:off x="3842629" y="2027634"/>
              <a:ext cx="39300" cy="40145"/>
              <a:chOff x="3842629" y="2027634"/>
              <a:chExt cx="39300" cy="40145"/>
            </a:xfrm>
          </p:grpSpPr>
          <p:sp>
            <p:nvSpPr>
              <p:cNvPr id="1944" name="Freeform 2792">
                <a:extLst>
                  <a:ext uri="{FF2B5EF4-FFF2-40B4-BE49-F238E27FC236}">
                    <a16:creationId xmlns:a16="http://schemas.microsoft.com/office/drawing/2014/main" id="{2D0B5032-9FFB-4E46-AED7-4990732E615A}"/>
                  </a:ext>
                </a:extLst>
              </p:cNvPr>
              <p:cNvSpPr/>
              <p:nvPr/>
            </p:nvSpPr>
            <p:spPr>
              <a:xfrm>
                <a:off x="386227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5" name="Freeform 2793">
                <a:extLst>
                  <a:ext uri="{FF2B5EF4-FFF2-40B4-BE49-F238E27FC236}">
                    <a16:creationId xmlns:a16="http://schemas.microsoft.com/office/drawing/2014/main" id="{C1E3CEA8-C544-41FC-A03C-BB322654F00F}"/>
                  </a:ext>
                </a:extLst>
              </p:cNvPr>
              <p:cNvSpPr/>
              <p:nvPr/>
            </p:nvSpPr>
            <p:spPr>
              <a:xfrm>
                <a:off x="384262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3" name="Graphic 5">
              <a:extLst>
                <a:ext uri="{FF2B5EF4-FFF2-40B4-BE49-F238E27FC236}">
                  <a16:creationId xmlns:a16="http://schemas.microsoft.com/office/drawing/2014/main" id="{28AF3724-5228-4BA7-B811-D1776EB57264}"/>
                </a:ext>
              </a:extLst>
            </p:cNvPr>
            <p:cNvGrpSpPr/>
            <p:nvPr/>
          </p:nvGrpSpPr>
          <p:grpSpPr>
            <a:xfrm>
              <a:off x="3847193" y="2027634"/>
              <a:ext cx="39300" cy="40145"/>
              <a:chOff x="3847193" y="2027634"/>
              <a:chExt cx="39300" cy="40145"/>
            </a:xfrm>
          </p:grpSpPr>
          <p:sp>
            <p:nvSpPr>
              <p:cNvPr id="1942" name="Freeform 2795">
                <a:extLst>
                  <a:ext uri="{FF2B5EF4-FFF2-40B4-BE49-F238E27FC236}">
                    <a16:creationId xmlns:a16="http://schemas.microsoft.com/office/drawing/2014/main" id="{46EADAB0-3E8C-4ADE-B1F2-B19D94E13664}"/>
                  </a:ext>
                </a:extLst>
              </p:cNvPr>
              <p:cNvSpPr/>
              <p:nvPr/>
            </p:nvSpPr>
            <p:spPr>
              <a:xfrm>
                <a:off x="386684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3" name="Freeform 2796">
                <a:extLst>
                  <a:ext uri="{FF2B5EF4-FFF2-40B4-BE49-F238E27FC236}">
                    <a16:creationId xmlns:a16="http://schemas.microsoft.com/office/drawing/2014/main" id="{E6BA6073-E95A-4650-96FD-82DB5AC58DD3}"/>
                  </a:ext>
                </a:extLst>
              </p:cNvPr>
              <p:cNvSpPr/>
              <p:nvPr/>
            </p:nvSpPr>
            <p:spPr>
              <a:xfrm>
                <a:off x="38471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4" name="Graphic 5">
              <a:extLst>
                <a:ext uri="{FF2B5EF4-FFF2-40B4-BE49-F238E27FC236}">
                  <a16:creationId xmlns:a16="http://schemas.microsoft.com/office/drawing/2014/main" id="{C8E07C3B-3D0D-42A1-A518-32A6E2FF357A}"/>
                </a:ext>
              </a:extLst>
            </p:cNvPr>
            <p:cNvGrpSpPr/>
            <p:nvPr/>
          </p:nvGrpSpPr>
          <p:grpSpPr>
            <a:xfrm>
              <a:off x="3851757" y="2027634"/>
              <a:ext cx="39300" cy="40145"/>
              <a:chOff x="3851757" y="2027634"/>
              <a:chExt cx="39300" cy="40145"/>
            </a:xfrm>
          </p:grpSpPr>
          <p:sp>
            <p:nvSpPr>
              <p:cNvPr id="1940" name="Freeform 2798">
                <a:extLst>
                  <a:ext uri="{FF2B5EF4-FFF2-40B4-BE49-F238E27FC236}">
                    <a16:creationId xmlns:a16="http://schemas.microsoft.com/office/drawing/2014/main" id="{A830B706-33C3-4E6E-922A-B85C3E59B972}"/>
                  </a:ext>
                </a:extLst>
              </p:cNvPr>
              <p:cNvSpPr/>
              <p:nvPr/>
            </p:nvSpPr>
            <p:spPr>
              <a:xfrm>
                <a:off x="387140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1" name="Freeform 2799">
                <a:extLst>
                  <a:ext uri="{FF2B5EF4-FFF2-40B4-BE49-F238E27FC236}">
                    <a16:creationId xmlns:a16="http://schemas.microsoft.com/office/drawing/2014/main" id="{54630FD2-73DE-4426-A96E-B4E099F492B3}"/>
                  </a:ext>
                </a:extLst>
              </p:cNvPr>
              <p:cNvSpPr/>
              <p:nvPr/>
            </p:nvSpPr>
            <p:spPr>
              <a:xfrm>
                <a:off x="385175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5" name="Graphic 5">
              <a:extLst>
                <a:ext uri="{FF2B5EF4-FFF2-40B4-BE49-F238E27FC236}">
                  <a16:creationId xmlns:a16="http://schemas.microsoft.com/office/drawing/2014/main" id="{DE3C8E6F-EEAF-4487-B100-316715AF981C}"/>
                </a:ext>
              </a:extLst>
            </p:cNvPr>
            <p:cNvGrpSpPr/>
            <p:nvPr/>
          </p:nvGrpSpPr>
          <p:grpSpPr>
            <a:xfrm>
              <a:off x="3856321" y="2027634"/>
              <a:ext cx="39300" cy="40145"/>
              <a:chOff x="3856321" y="2027634"/>
              <a:chExt cx="39300" cy="40145"/>
            </a:xfrm>
          </p:grpSpPr>
          <p:sp>
            <p:nvSpPr>
              <p:cNvPr id="1938" name="Freeform 2801">
                <a:extLst>
                  <a:ext uri="{FF2B5EF4-FFF2-40B4-BE49-F238E27FC236}">
                    <a16:creationId xmlns:a16="http://schemas.microsoft.com/office/drawing/2014/main" id="{B84F4F20-415D-4CE5-94AA-EF8EB3058B4F}"/>
                  </a:ext>
                </a:extLst>
              </p:cNvPr>
              <p:cNvSpPr/>
              <p:nvPr/>
            </p:nvSpPr>
            <p:spPr>
              <a:xfrm>
                <a:off x="387597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9" name="Freeform 2802">
                <a:extLst>
                  <a:ext uri="{FF2B5EF4-FFF2-40B4-BE49-F238E27FC236}">
                    <a16:creationId xmlns:a16="http://schemas.microsoft.com/office/drawing/2014/main" id="{DA799A18-AD7E-4CE1-BD35-7E25E521C290}"/>
                  </a:ext>
                </a:extLst>
              </p:cNvPr>
              <p:cNvSpPr/>
              <p:nvPr/>
            </p:nvSpPr>
            <p:spPr>
              <a:xfrm>
                <a:off x="385632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6" name="Graphic 5">
              <a:extLst>
                <a:ext uri="{FF2B5EF4-FFF2-40B4-BE49-F238E27FC236}">
                  <a16:creationId xmlns:a16="http://schemas.microsoft.com/office/drawing/2014/main" id="{B5BF3504-30D6-4B51-9BE1-6F4F893ADECA}"/>
                </a:ext>
              </a:extLst>
            </p:cNvPr>
            <p:cNvGrpSpPr/>
            <p:nvPr/>
          </p:nvGrpSpPr>
          <p:grpSpPr>
            <a:xfrm>
              <a:off x="3860885" y="2027634"/>
              <a:ext cx="39300" cy="40145"/>
              <a:chOff x="3860885" y="2027634"/>
              <a:chExt cx="39300" cy="40145"/>
            </a:xfrm>
          </p:grpSpPr>
          <p:sp>
            <p:nvSpPr>
              <p:cNvPr id="1936" name="Freeform 2804">
                <a:extLst>
                  <a:ext uri="{FF2B5EF4-FFF2-40B4-BE49-F238E27FC236}">
                    <a16:creationId xmlns:a16="http://schemas.microsoft.com/office/drawing/2014/main" id="{5143138D-8979-4D45-9FF3-6C494F579F33}"/>
                  </a:ext>
                </a:extLst>
              </p:cNvPr>
              <p:cNvSpPr/>
              <p:nvPr/>
            </p:nvSpPr>
            <p:spPr>
              <a:xfrm>
                <a:off x="388053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7" name="Freeform 2805">
                <a:extLst>
                  <a:ext uri="{FF2B5EF4-FFF2-40B4-BE49-F238E27FC236}">
                    <a16:creationId xmlns:a16="http://schemas.microsoft.com/office/drawing/2014/main" id="{3B6E78DB-562A-498C-9668-E62863BF2FB3}"/>
                  </a:ext>
                </a:extLst>
              </p:cNvPr>
              <p:cNvSpPr/>
              <p:nvPr/>
            </p:nvSpPr>
            <p:spPr>
              <a:xfrm>
                <a:off x="386088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7" name="Graphic 5">
              <a:extLst>
                <a:ext uri="{FF2B5EF4-FFF2-40B4-BE49-F238E27FC236}">
                  <a16:creationId xmlns:a16="http://schemas.microsoft.com/office/drawing/2014/main" id="{DD3DC512-827C-4C82-845D-D229CAF7E708}"/>
                </a:ext>
              </a:extLst>
            </p:cNvPr>
            <p:cNvGrpSpPr/>
            <p:nvPr/>
          </p:nvGrpSpPr>
          <p:grpSpPr>
            <a:xfrm>
              <a:off x="3865449" y="2027634"/>
              <a:ext cx="39300" cy="40145"/>
              <a:chOff x="3865449" y="2027634"/>
              <a:chExt cx="39300" cy="40145"/>
            </a:xfrm>
          </p:grpSpPr>
          <p:sp>
            <p:nvSpPr>
              <p:cNvPr id="1934" name="Freeform 2807">
                <a:extLst>
                  <a:ext uri="{FF2B5EF4-FFF2-40B4-BE49-F238E27FC236}">
                    <a16:creationId xmlns:a16="http://schemas.microsoft.com/office/drawing/2014/main" id="{4C0159DD-D979-4304-9794-E0E68F531F08}"/>
                  </a:ext>
                </a:extLst>
              </p:cNvPr>
              <p:cNvSpPr/>
              <p:nvPr/>
            </p:nvSpPr>
            <p:spPr>
              <a:xfrm>
                <a:off x="38850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5" name="Freeform 2808">
                <a:extLst>
                  <a:ext uri="{FF2B5EF4-FFF2-40B4-BE49-F238E27FC236}">
                    <a16:creationId xmlns:a16="http://schemas.microsoft.com/office/drawing/2014/main" id="{AC1CB381-9946-4429-8970-B6FD674E21F3}"/>
                  </a:ext>
                </a:extLst>
              </p:cNvPr>
              <p:cNvSpPr/>
              <p:nvPr/>
            </p:nvSpPr>
            <p:spPr>
              <a:xfrm>
                <a:off x="386544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8" name="Graphic 5">
              <a:extLst>
                <a:ext uri="{FF2B5EF4-FFF2-40B4-BE49-F238E27FC236}">
                  <a16:creationId xmlns:a16="http://schemas.microsoft.com/office/drawing/2014/main" id="{48037C89-44CF-43E6-B321-2E12B3CB56A7}"/>
                </a:ext>
              </a:extLst>
            </p:cNvPr>
            <p:cNvGrpSpPr/>
            <p:nvPr/>
          </p:nvGrpSpPr>
          <p:grpSpPr>
            <a:xfrm>
              <a:off x="3870013" y="2027634"/>
              <a:ext cx="39300" cy="40145"/>
              <a:chOff x="3870013" y="2027634"/>
              <a:chExt cx="39300" cy="40145"/>
            </a:xfrm>
          </p:grpSpPr>
          <p:sp>
            <p:nvSpPr>
              <p:cNvPr id="1932" name="Freeform 2810">
                <a:extLst>
                  <a:ext uri="{FF2B5EF4-FFF2-40B4-BE49-F238E27FC236}">
                    <a16:creationId xmlns:a16="http://schemas.microsoft.com/office/drawing/2014/main" id="{C2381793-58EE-49D0-8CF3-9E4060A2B5C0}"/>
                  </a:ext>
                </a:extLst>
              </p:cNvPr>
              <p:cNvSpPr/>
              <p:nvPr/>
            </p:nvSpPr>
            <p:spPr>
              <a:xfrm>
                <a:off x="38896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3" name="Freeform 2811">
                <a:extLst>
                  <a:ext uri="{FF2B5EF4-FFF2-40B4-BE49-F238E27FC236}">
                    <a16:creationId xmlns:a16="http://schemas.microsoft.com/office/drawing/2014/main" id="{A88EF65A-EAFA-4683-ABB6-F7C61893B062}"/>
                  </a:ext>
                </a:extLst>
              </p:cNvPr>
              <p:cNvSpPr/>
              <p:nvPr/>
            </p:nvSpPr>
            <p:spPr>
              <a:xfrm>
                <a:off x="387001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9" name="Graphic 5">
              <a:extLst>
                <a:ext uri="{FF2B5EF4-FFF2-40B4-BE49-F238E27FC236}">
                  <a16:creationId xmlns:a16="http://schemas.microsoft.com/office/drawing/2014/main" id="{6FB7908F-7F53-4B2A-ABF8-35D91D284839}"/>
                </a:ext>
              </a:extLst>
            </p:cNvPr>
            <p:cNvGrpSpPr/>
            <p:nvPr/>
          </p:nvGrpSpPr>
          <p:grpSpPr>
            <a:xfrm>
              <a:off x="3874577" y="2027634"/>
              <a:ext cx="39300" cy="40145"/>
              <a:chOff x="3874577" y="2027634"/>
              <a:chExt cx="39300" cy="40145"/>
            </a:xfrm>
          </p:grpSpPr>
          <p:sp>
            <p:nvSpPr>
              <p:cNvPr id="1930" name="Freeform 2813">
                <a:extLst>
                  <a:ext uri="{FF2B5EF4-FFF2-40B4-BE49-F238E27FC236}">
                    <a16:creationId xmlns:a16="http://schemas.microsoft.com/office/drawing/2014/main" id="{6346AEA2-BBBB-468E-8A96-2F9562B99162}"/>
                  </a:ext>
                </a:extLst>
              </p:cNvPr>
              <p:cNvSpPr/>
              <p:nvPr/>
            </p:nvSpPr>
            <p:spPr>
              <a:xfrm>
                <a:off x="389422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1" name="Freeform 2814">
                <a:extLst>
                  <a:ext uri="{FF2B5EF4-FFF2-40B4-BE49-F238E27FC236}">
                    <a16:creationId xmlns:a16="http://schemas.microsoft.com/office/drawing/2014/main" id="{81E339DE-DEB4-4E74-A655-9D9D5AAB90B1}"/>
                  </a:ext>
                </a:extLst>
              </p:cNvPr>
              <p:cNvSpPr/>
              <p:nvPr/>
            </p:nvSpPr>
            <p:spPr>
              <a:xfrm>
                <a:off x="387457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0" name="Graphic 5">
              <a:extLst>
                <a:ext uri="{FF2B5EF4-FFF2-40B4-BE49-F238E27FC236}">
                  <a16:creationId xmlns:a16="http://schemas.microsoft.com/office/drawing/2014/main" id="{34D46995-3E37-4DA8-A07D-3C82216A5DD8}"/>
                </a:ext>
              </a:extLst>
            </p:cNvPr>
            <p:cNvGrpSpPr/>
            <p:nvPr/>
          </p:nvGrpSpPr>
          <p:grpSpPr>
            <a:xfrm>
              <a:off x="3879141" y="2027634"/>
              <a:ext cx="39300" cy="40145"/>
              <a:chOff x="3879141" y="2027634"/>
              <a:chExt cx="39300" cy="40145"/>
            </a:xfrm>
          </p:grpSpPr>
          <p:sp>
            <p:nvSpPr>
              <p:cNvPr id="1928" name="Freeform 2816">
                <a:extLst>
                  <a:ext uri="{FF2B5EF4-FFF2-40B4-BE49-F238E27FC236}">
                    <a16:creationId xmlns:a16="http://schemas.microsoft.com/office/drawing/2014/main" id="{D12D4771-58D6-428B-B4F4-C3D34AC3A9F8}"/>
                  </a:ext>
                </a:extLst>
              </p:cNvPr>
              <p:cNvSpPr/>
              <p:nvPr/>
            </p:nvSpPr>
            <p:spPr>
              <a:xfrm>
                <a:off x="389879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9" name="Freeform 2817">
                <a:extLst>
                  <a:ext uri="{FF2B5EF4-FFF2-40B4-BE49-F238E27FC236}">
                    <a16:creationId xmlns:a16="http://schemas.microsoft.com/office/drawing/2014/main" id="{8B5236E3-487F-46E2-A46C-D062677CC1A4}"/>
                  </a:ext>
                </a:extLst>
              </p:cNvPr>
              <p:cNvSpPr/>
              <p:nvPr/>
            </p:nvSpPr>
            <p:spPr>
              <a:xfrm>
                <a:off x="387914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1" name="Graphic 5">
              <a:extLst>
                <a:ext uri="{FF2B5EF4-FFF2-40B4-BE49-F238E27FC236}">
                  <a16:creationId xmlns:a16="http://schemas.microsoft.com/office/drawing/2014/main" id="{E2C6E0F6-A51F-4174-BA99-8B94C3AAAF8A}"/>
                </a:ext>
              </a:extLst>
            </p:cNvPr>
            <p:cNvGrpSpPr/>
            <p:nvPr/>
          </p:nvGrpSpPr>
          <p:grpSpPr>
            <a:xfrm>
              <a:off x="3883704" y="2027634"/>
              <a:ext cx="39300" cy="40145"/>
              <a:chOff x="3883704" y="2027634"/>
              <a:chExt cx="39300" cy="40145"/>
            </a:xfrm>
          </p:grpSpPr>
          <p:sp>
            <p:nvSpPr>
              <p:cNvPr id="1926" name="Freeform 2819">
                <a:extLst>
                  <a:ext uri="{FF2B5EF4-FFF2-40B4-BE49-F238E27FC236}">
                    <a16:creationId xmlns:a16="http://schemas.microsoft.com/office/drawing/2014/main" id="{D3419FAC-C2D4-4C97-95E1-C80CEB809BCA}"/>
                  </a:ext>
                </a:extLst>
              </p:cNvPr>
              <p:cNvSpPr/>
              <p:nvPr/>
            </p:nvSpPr>
            <p:spPr>
              <a:xfrm>
                <a:off x="390335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7" name="Freeform 2820">
                <a:extLst>
                  <a:ext uri="{FF2B5EF4-FFF2-40B4-BE49-F238E27FC236}">
                    <a16:creationId xmlns:a16="http://schemas.microsoft.com/office/drawing/2014/main" id="{30841752-5345-461B-8C14-BDD9142B683E}"/>
                  </a:ext>
                </a:extLst>
              </p:cNvPr>
              <p:cNvSpPr/>
              <p:nvPr/>
            </p:nvSpPr>
            <p:spPr>
              <a:xfrm>
                <a:off x="38837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2" name="Graphic 5">
              <a:extLst>
                <a:ext uri="{FF2B5EF4-FFF2-40B4-BE49-F238E27FC236}">
                  <a16:creationId xmlns:a16="http://schemas.microsoft.com/office/drawing/2014/main" id="{796EF69B-4CB5-43AA-83E7-142E5446C728}"/>
                </a:ext>
              </a:extLst>
            </p:cNvPr>
            <p:cNvGrpSpPr/>
            <p:nvPr/>
          </p:nvGrpSpPr>
          <p:grpSpPr>
            <a:xfrm>
              <a:off x="3888395" y="2027634"/>
              <a:ext cx="39173" cy="40145"/>
              <a:chOff x="3888395" y="2027634"/>
              <a:chExt cx="39173" cy="40145"/>
            </a:xfrm>
          </p:grpSpPr>
          <p:sp>
            <p:nvSpPr>
              <p:cNvPr id="1924" name="Freeform 2822">
                <a:extLst>
                  <a:ext uri="{FF2B5EF4-FFF2-40B4-BE49-F238E27FC236}">
                    <a16:creationId xmlns:a16="http://schemas.microsoft.com/office/drawing/2014/main" id="{8A37A287-F21D-4718-B923-239E910B86D3}"/>
                  </a:ext>
                </a:extLst>
              </p:cNvPr>
              <p:cNvSpPr/>
              <p:nvPr/>
            </p:nvSpPr>
            <p:spPr>
              <a:xfrm>
                <a:off x="390791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5" name="Freeform 2823">
                <a:extLst>
                  <a:ext uri="{FF2B5EF4-FFF2-40B4-BE49-F238E27FC236}">
                    <a16:creationId xmlns:a16="http://schemas.microsoft.com/office/drawing/2014/main" id="{CE957BE7-35A7-48D9-8694-DCEEB0A741E6}"/>
                  </a:ext>
                </a:extLst>
              </p:cNvPr>
              <p:cNvSpPr/>
              <p:nvPr/>
            </p:nvSpPr>
            <p:spPr>
              <a:xfrm>
                <a:off x="388839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3" name="Graphic 5">
              <a:extLst>
                <a:ext uri="{FF2B5EF4-FFF2-40B4-BE49-F238E27FC236}">
                  <a16:creationId xmlns:a16="http://schemas.microsoft.com/office/drawing/2014/main" id="{6CFFAEBB-A692-4F8B-9ADF-07B07C78F3D0}"/>
                </a:ext>
              </a:extLst>
            </p:cNvPr>
            <p:cNvGrpSpPr/>
            <p:nvPr/>
          </p:nvGrpSpPr>
          <p:grpSpPr>
            <a:xfrm>
              <a:off x="3892959" y="2027634"/>
              <a:ext cx="39173" cy="40145"/>
              <a:chOff x="3892959" y="2027634"/>
              <a:chExt cx="39173" cy="40145"/>
            </a:xfrm>
          </p:grpSpPr>
          <p:sp>
            <p:nvSpPr>
              <p:cNvPr id="1922" name="Freeform 2825">
                <a:extLst>
                  <a:ext uri="{FF2B5EF4-FFF2-40B4-BE49-F238E27FC236}">
                    <a16:creationId xmlns:a16="http://schemas.microsoft.com/office/drawing/2014/main" id="{B563FA08-5A23-4A02-AC19-ADC83E6C5B3B}"/>
                  </a:ext>
                </a:extLst>
              </p:cNvPr>
              <p:cNvSpPr/>
              <p:nvPr/>
            </p:nvSpPr>
            <p:spPr>
              <a:xfrm>
                <a:off x="391248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3" name="Freeform 2826">
                <a:extLst>
                  <a:ext uri="{FF2B5EF4-FFF2-40B4-BE49-F238E27FC236}">
                    <a16:creationId xmlns:a16="http://schemas.microsoft.com/office/drawing/2014/main" id="{C63B6251-625E-47D6-86B6-2E1E8065E50F}"/>
                  </a:ext>
                </a:extLst>
              </p:cNvPr>
              <p:cNvSpPr/>
              <p:nvPr/>
            </p:nvSpPr>
            <p:spPr>
              <a:xfrm>
                <a:off x="389295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4" name="Graphic 5">
              <a:extLst>
                <a:ext uri="{FF2B5EF4-FFF2-40B4-BE49-F238E27FC236}">
                  <a16:creationId xmlns:a16="http://schemas.microsoft.com/office/drawing/2014/main" id="{CADA722D-5DD7-4D47-B171-F757045E2856}"/>
                </a:ext>
              </a:extLst>
            </p:cNvPr>
            <p:cNvGrpSpPr/>
            <p:nvPr/>
          </p:nvGrpSpPr>
          <p:grpSpPr>
            <a:xfrm>
              <a:off x="3897523" y="2027634"/>
              <a:ext cx="39173" cy="40145"/>
              <a:chOff x="3897523" y="2027634"/>
              <a:chExt cx="39173" cy="40145"/>
            </a:xfrm>
          </p:grpSpPr>
          <p:sp>
            <p:nvSpPr>
              <p:cNvPr id="1920" name="Freeform 2828">
                <a:extLst>
                  <a:ext uri="{FF2B5EF4-FFF2-40B4-BE49-F238E27FC236}">
                    <a16:creationId xmlns:a16="http://schemas.microsoft.com/office/drawing/2014/main" id="{58829DA0-DF5E-4BE6-8664-ECC877F22F0C}"/>
                  </a:ext>
                </a:extLst>
              </p:cNvPr>
              <p:cNvSpPr/>
              <p:nvPr/>
            </p:nvSpPr>
            <p:spPr>
              <a:xfrm>
                <a:off x="391704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1" name="Freeform 2829">
                <a:extLst>
                  <a:ext uri="{FF2B5EF4-FFF2-40B4-BE49-F238E27FC236}">
                    <a16:creationId xmlns:a16="http://schemas.microsoft.com/office/drawing/2014/main" id="{63E00244-721E-4196-B677-83087FB62634}"/>
                  </a:ext>
                </a:extLst>
              </p:cNvPr>
              <p:cNvSpPr/>
              <p:nvPr/>
            </p:nvSpPr>
            <p:spPr>
              <a:xfrm>
                <a:off x="389752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5" name="Graphic 5">
              <a:extLst>
                <a:ext uri="{FF2B5EF4-FFF2-40B4-BE49-F238E27FC236}">
                  <a16:creationId xmlns:a16="http://schemas.microsoft.com/office/drawing/2014/main" id="{3919EE64-C3FB-4D86-BD8F-58FE7A2918BD}"/>
                </a:ext>
              </a:extLst>
            </p:cNvPr>
            <p:cNvGrpSpPr/>
            <p:nvPr/>
          </p:nvGrpSpPr>
          <p:grpSpPr>
            <a:xfrm>
              <a:off x="3902087" y="2027634"/>
              <a:ext cx="39173" cy="40145"/>
              <a:chOff x="3902087" y="2027634"/>
              <a:chExt cx="39173" cy="40145"/>
            </a:xfrm>
          </p:grpSpPr>
          <p:sp>
            <p:nvSpPr>
              <p:cNvPr id="1918" name="Freeform 2831">
                <a:extLst>
                  <a:ext uri="{FF2B5EF4-FFF2-40B4-BE49-F238E27FC236}">
                    <a16:creationId xmlns:a16="http://schemas.microsoft.com/office/drawing/2014/main" id="{E90F0377-BD41-4E5E-8036-411A655E4FDF}"/>
                  </a:ext>
                </a:extLst>
              </p:cNvPr>
              <p:cNvSpPr/>
              <p:nvPr/>
            </p:nvSpPr>
            <p:spPr>
              <a:xfrm>
                <a:off x="392173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9" name="Freeform 2832">
                <a:extLst>
                  <a:ext uri="{FF2B5EF4-FFF2-40B4-BE49-F238E27FC236}">
                    <a16:creationId xmlns:a16="http://schemas.microsoft.com/office/drawing/2014/main" id="{9FA3729D-3EA3-4EE0-AAAA-6B39E1A12FF8}"/>
                  </a:ext>
                </a:extLst>
              </p:cNvPr>
              <p:cNvSpPr/>
              <p:nvPr/>
            </p:nvSpPr>
            <p:spPr>
              <a:xfrm>
                <a:off x="390208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6" name="Graphic 5">
              <a:extLst>
                <a:ext uri="{FF2B5EF4-FFF2-40B4-BE49-F238E27FC236}">
                  <a16:creationId xmlns:a16="http://schemas.microsoft.com/office/drawing/2014/main" id="{6B8DC972-C280-40F6-81A4-90F501A32C1A}"/>
                </a:ext>
              </a:extLst>
            </p:cNvPr>
            <p:cNvGrpSpPr/>
            <p:nvPr/>
          </p:nvGrpSpPr>
          <p:grpSpPr>
            <a:xfrm>
              <a:off x="3916413" y="2027634"/>
              <a:ext cx="39300" cy="40145"/>
              <a:chOff x="3916413" y="2027634"/>
              <a:chExt cx="39300" cy="40145"/>
            </a:xfrm>
          </p:grpSpPr>
          <p:sp>
            <p:nvSpPr>
              <p:cNvPr id="1916" name="Freeform 2834">
                <a:extLst>
                  <a:ext uri="{FF2B5EF4-FFF2-40B4-BE49-F238E27FC236}">
                    <a16:creationId xmlns:a16="http://schemas.microsoft.com/office/drawing/2014/main" id="{20F9F2F9-42CC-4A5D-9278-FC5F4BC6E038}"/>
                  </a:ext>
                </a:extLst>
              </p:cNvPr>
              <p:cNvSpPr/>
              <p:nvPr/>
            </p:nvSpPr>
            <p:spPr>
              <a:xfrm>
                <a:off x="39360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7" name="Freeform 2835">
                <a:extLst>
                  <a:ext uri="{FF2B5EF4-FFF2-40B4-BE49-F238E27FC236}">
                    <a16:creationId xmlns:a16="http://schemas.microsoft.com/office/drawing/2014/main" id="{A1E9205E-B927-49CB-8F87-3A7292B5D44D}"/>
                  </a:ext>
                </a:extLst>
              </p:cNvPr>
              <p:cNvSpPr/>
              <p:nvPr/>
            </p:nvSpPr>
            <p:spPr>
              <a:xfrm>
                <a:off x="391641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7" name="Graphic 5">
              <a:extLst>
                <a:ext uri="{FF2B5EF4-FFF2-40B4-BE49-F238E27FC236}">
                  <a16:creationId xmlns:a16="http://schemas.microsoft.com/office/drawing/2014/main" id="{EA607EF3-B93C-42BE-A72A-C29C88200876}"/>
                </a:ext>
              </a:extLst>
            </p:cNvPr>
            <p:cNvGrpSpPr/>
            <p:nvPr/>
          </p:nvGrpSpPr>
          <p:grpSpPr>
            <a:xfrm>
              <a:off x="3920596" y="2027634"/>
              <a:ext cx="39173" cy="40145"/>
              <a:chOff x="3920596" y="2027634"/>
              <a:chExt cx="39173" cy="40145"/>
            </a:xfrm>
          </p:grpSpPr>
          <p:sp>
            <p:nvSpPr>
              <p:cNvPr id="1914" name="Freeform 2837">
                <a:extLst>
                  <a:ext uri="{FF2B5EF4-FFF2-40B4-BE49-F238E27FC236}">
                    <a16:creationId xmlns:a16="http://schemas.microsoft.com/office/drawing/2014/main" id="{53448967-E306-4209-A014-24EB6DA8D9F5}"/>
                  </a:ext>
                </a:extLst>
              </p:cNvPr>
              <p:cNvSpPr/>
              <p:nvPr/>
            </p:nvSpPr>
            <p:spPr>
              <a:xfrm>
                <a:off x="394012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5" name="Freeform 2838">
                <a:extLst>
                  <a:ext uri="{FF2B5EF4-FFF2-40B4-BE49-F238E27FC236}">
                    <a16:creationId xmlns:a16="http://schemas.microsoft.com/office/drawing/2014/main" id="{148DE1F3-40FA-4CC0-AE7F-DFFA84B644C6}"/>
                  </a:ext>
                </a:extLst>
              </p:cNvPr>
              <p:cNvSpPr/>
              <p:nvPr/>
            </p:nvSpPr>
            <p:spPr>
              <a:xfrm>
                <a:off x="39205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8" name="Graphic 5">
              <a:extLst>
                <a:ext uri="{FF2B5EF4-FFF2-40B4-BE49-F238E27FC236}">
                  <a16:creationId xmlns:a16="http://schemas.microsoft.com/office/drawing/2014/main" id="{FE1B936E-D0D7-4327-B537-2654311A54F1}"/>
                </a:ext>
              </a:extLst>
            </p:cNvPr>
            <p:cNvGrpSpPr/>
            <p:nvPr/>
          </p:nvGrpSpPr>
          <p:grpSpPr>
            <a:xfrm>
              <a:off x="3924653" y="2027634"/>
              <a:ext cx="39300" cy="40145"/>
              <a:chOff x="3924653" y="2027634"/>
              <a:chExt cx="39300" cy="40145"/>
            </a:xfrm>
          </p:grpSpPr>
          <p:sp>
            <p:nvSpPr>
              <p:cNvPr id="1912" name="Freeform 2840">
                <a:extLst>
                  <a:ext uri="{FF2B5EF4-FFF2-40B4-BE49-F238E27FC236}">
                    <a16:creationId xmlns:a16="http://schemas.microsoft.com/office/drawing/2014/main" id="{4B36F3B1-C1A4-490F-AA7A-EFB9DD51E50B}"/>
                  </a:ext>
                </a:extLst>
              </p:cNvPr>
              <p:cNvSpPr/>
              <p:nvPr/>
            </p:nvSpPr>
            <p:spPr>
              <a:xfrm>
                <a:off x="394430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3" name="Freeform 2841">
                <a:extLst>
                  <a:ext uri="{FF2B5EF4-FFF2-40B4-BE49-F238E27FC236}">
                    <a16:creationId xmlns:a16="http://schemas.microsoft.com/office/drawing/2014/main" id="{FCED0C30-9395-4185-9964-0D16B28A3204}"/>
                  </a:ext>
                </a:extLst>
              </p:cNvPr>
              <p:cNvSpPr/>
              <p:nvPr/>
            </p:nvSpPr>
            <p:spPr>
              <a:xfrm>
                <a:off x="392465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9" name="Graphic 5">
              <a:extLst>
                <a:ext uri="{FF2B5EF4-FFF2-40B4-BE49-F238E27FC236}">
                  <a16:creationId xmlns:a16="http://schemas.microsoft.com/office/drawing/2014/main" id="{3090447B-4FC2-47AF-B6E6-5CDBB9A0782B}"/>
                </a:ext>
              </a:extLst>
            </p:cNvPr>
            <p:cNvGrpSpPr/>
            <p:nvPr/>
          </p:nvGrpSpPr>
          <p:grpSpPr>
            <a:xfrm>
              <a:off x="3928710" y="2027634"/>
              <a:ext cx="39300" cy="40145"/>
              <a:chOff x="3928710" y="2027634"/>
              <a:chExt cx="39300" cy="40145"/>
            </a:xfrm>
          </p:grpSpPr>
          <p:sp>
            <p:nvSpPr>
              <p:cNvPr id="1910" name="Freeform 2843">
                <a:extLst>
                  <a:ext uri="{FF2B5EF4-FFF2-40B4-BE49-F238E27FC236}">
                    <a16:creationId xmlns:a16="http://schemas.microsoft.com/office/drawing/2014/main" id="{28E98EC9-2529-44DC-9B93-4E2EF9245F10}"/>
                  </a:ext>
                </a:extLst>
              </p:cNvPr>
              <p:cNvSpPr/>
              <p:nvPr/>
            </p:nvSpPr>
            <p:spPr>
              <a:xfrm>
                <a:off x="39483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1" name="Freeform 2844">
                <a:extLst>
                  <a:ext uri="{FF2B5EF4-FFF2-40B4-BE49-F238E27FC236}">
                    <a16:creationId xmlns:a16="http://schemas.microsoft.com/office/drawing/2014/main" id="{77D99441-AA52-415E-BA7F-10597DA37797}"/>
                  </a:ext>
                </a:extLst>
              </p:cNvPr>
              <p:cNvSpPr/>
              <p:nvPr/>
            </p:nvSpPr>
            <p:spPr>
              <a:xfrm>
                <a:off x="392871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0" name="Graphic 5">
              <a:extLst>
                <a:ext uri="{FF2B5EF4-FFF2-40B4-BE49-F238E27FC236}">
                  <a16:creationId xmlns:a16="http://schemas.microsoft.com/office/drawing/2014/main" id="{C15BE80A-0B97-4CA7-9D84-CDB13A1F4E2D}"/>
                </a:ext>
              </a:extLst>
            </p:cNvPr>
            <p:cNvGrpSpPr/>
            <p:nvPr/>
          </p:nvGrpSpPr>
          <p:grpSpPr>
            <a:xfrm>
              <a:off x="3932767" y="2027634"/>
              <a:ext cx="39300" cy="40145"/>
              <a:chOff x="3932767" y="2027634"/>
              <a:chExt cx="39300" cy="40145"/>
            </a:xfrm>
          </p:grpSpPr>
          <p:sp>
            <p:nvSpPr>
              <p:cNvPr id="1908" name="Freeform 2846">
                <a:extLst>
                  <a:ext uri="{FF2B5EF4-FFF2-40B4-BE49-F238E27FC236}">
                    <a16:creationId xmlns:a16="http://schemas.microsoft.com/office/drawing/2014/main" id="{A569A397-0361-4546-BCFA-DA5FF402CDF6}"/>
                  </a:ext>
                </a:extLst>
              </p:cNvPr>
              <p:cNvSpPr/>
              <p:nvPr/>
            </p:nvSpPr>
            <p:spPr>
              <a:xfrm>
                <a:off x="395241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9" name="Freeform 2847">
                <a:extLst>
                  <a:ext uri="{FF2B5EF4-FFF2-40B4-BE49-F238E27FC236}">
                    <a16:creationId xmlns:a16="http://schemas.microsoft.com/office/drawing/2014/main" id="{5D6D85C3-03F2-478E-BF9F-E1B5E82D9838}"/>
                  </a:ext>
                </a:extLst>
              </p:cNvPr>
              <p:cNvSpPr/>
              <p:nvPr/>
            </p:nvSpPr>
            <p:spPr>
              <a:xfrm>
                <a:off x="393276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1" name="Graphic 5">
              <a:extLst>
                <a:ext uri="{FF2B5EF4-FFF2-40B4-BE49-F238E27FC236}">
                  <a16:creationId xmlns:a16="http://schemas.microsoft.com/office/drawing/2014/main" id="{844F5B4D-40E2-4723-9E85-3FF6616AAE76}"/>
                </a:ext>
              </a:extLst>
            </p:cNvPr>
            <p:cNvGrpSpPr/>
            <p:nvPr/>
          </p:nvGrpSpPr>
          <p:grpSpPr>
            <a:xfrm>
              <a:off x="3936950" y="2027634"/>
              <a:ext cx="39173" cy="40145"/>
              <a:chOff x="3936950" y="2027634"/>
              <a:chExt cx="39173" cy="40145"/>
            </a:xfrm>
          </p:grpSpPr>
          <p:sp>
            <p:nvSpPr>
              <p:cNvPr id="1906" name="Freeform 2849">
                <a:extLst>
                  <a:ext uri="{FF2B5EF4-FFF2-40B4-BE49-F238E27FC236}">
                    <a16:creationId xmlns:a16="http://schemas.microsoft.com/office/drawing/2014/main" id="{FD64E1E6-462F-4ECF-B3F3-8B51699872C5}"/>
                  </a:ext>
                </a:extLst>
              </p:cNvPr>
              <p:cNvSpPr/>
              <p:nvPr/>
            </p:nvSpPr>
            <p:spPr>
              <a:xfrm>
                <a:off x="39566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7" name="Freeform 2850">
                <a:extLst>
                  <a:ext uri="{FF2B5EF4-FFF2-40B4-BE49-F238E27FC236}">
                    <a16:creationId xmlns:a16="http://schemas.microsoft.com/office/drawing/2014/main" id="{5D043C3A-5AA9-42A4-8676-57F643EF728B}"/>
                  </a:ext>
                </a:extLst>
              </p:cNvPr>
              <p:cNvSpPr/>
              <p:nvPr/>
            </p:nvSpPr>
            <p:spPr>
              <a:xfrm>
                <a:off x="3936950"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2" name="Graphic 5">
              <a:extLst>
                <a:ext uri="{FF2B5EF4-FFF2-40B4-BE49-F238E27FC236}">
                  <a16:creationId xmlns:a16="http://schemas.microsoft.com/office/drawing/2014/main" id="{A50EB00D-ED8C-4569-AF4E-58ED0285A30B}"/>
                </a:ext>
              </a:extLst>
            </p:cNvPr>
            <p:cNvGrpSpPr/>
            <p:nvPr/>
          </p:nvGrpSpPr>
          <p:grpSpPr>
            <a:xfrm>
              <a:off x="3941007" y="2027634"/>
              <a:ext cx="39300" cy="40145"/>
              <a:chOff x="3941007" y="2027634"/>
              <a:chExt cx="39300" cy="40145"/>
            </a:xfrm>
          </p:grpSpPr>
          <p:sp>
            <p:nvSpPr>
              <p:cNvPr id="1904" name="Freeform 2852">
                <a:extLst>
                  <a:ext uri="{FF2B5EF4-FFF2-40B4-BE49-F238E27FC236}">
                    <a16:creationId xmlns:a16="http://schemas.microsoft.com/office/drawing/2014/main" id="{ABD52E42-5E14-409C-9AE4-98ED747A444C}"/>
                  </a:ext>
                </a:extLst>
              </p:cNvPr>
              <p:cNvSpPr/>
              <p:nvPr/>
            </p:nvSpPr>
            <p:spPr>
              <a:xfrm>
                <a:off x="396065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5" name="Freeform 2853">
                <a:extLst>
                  <a:ext uri="{FF2B5EF4-FFF2-40B4-BE49-F238E27FC236}">
                    <a16:creationId xmlns:a16="http://schemas.microsoft.com/office/drawing/2014/main" id="{F745C14C-2009-43EA-9A17-F0304F3B6E5B}"/>
                  </a:ext>
                </a:extLst>
              </p:cNvPr>
              <p:cNvSpPr/>
              <p:nvPr/>
            </p:nvSpPr>
            <p:spPr>
              <a:xfrm>
                <a:off x="394100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3" name="Graphic 5">
              <a:extLst>
                <a:ext uri="{FF2B5EF4-FFF2-40B4-BE49-F238E27FC236}">
                  <a16:creationId xmlns:a16="http://schemas.microsoft.com/office/drawing/2014/main" id="{C2A1CB3A-FB58-4498-BD18-F2FA674C1494}"/>
                </a:ext>
              </a:extLst>
            </p:cNvPr>
            <p:cNvGrpSpPr/>
            <p:nvPr/>
          </p:nvGrpSpPr>
          <p:grpSpPr>
            <a:xfrm>
              <a:off x="3945064" y="2027634"/>
              <a:ext cx="39300" cy="40145"/>
              <a:chOff x="3945064" y="2027634"/>
              <a:chExt cx="39300" cy="40145"/>
            </a:xfrm>
          </p:grpSpPr>
          <p:sp>
            <p:nvSpPr>
              <p:cNvPr id="1902" name="Freeform 2855">
                <a:extLst>
                  <a:ext uri="{FF2B5EF4-FFF2-40B4-BE49-F238E27FC236}">
                    <a16:creationId xmlns:a16="http://schemas.microsoft.com/office/drawing/2014/main" id="{77164C36-2DD9-437E-9285-6FB9FAC2885C}"/>
                  </a:ext>
                </a:extLst>
              </p:cNvPr>
              <p:cNvSpPr/>
              <p:nvPr/>
            </p:nvSpPr>
            <p:spPr>
              <a:xfrm>
                <a:off x="396471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3" name="Freeform 2856">
                <a:extLst>
                  <a:ext uri="{FF2B5EF4-FFF2-40B4-BE49-F238E27FC236}">
                    <a16:creationId xmlns:a16="http://schemas.microsoft.com/office/drawing/2014/main" id="{85FB7CD6-FFEE-41F7-8121-3980E2FB053D}"/>
                  </a:ext>
                </a:extLst>
              </p:cNvPr>
              <p:cNvSpPr/>
              <p:nvPr/>
            </p:nvSpPr>
            <p:spPr>
              <a:xfrm>
                <a:off x="394506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4" name="Graphic 5">
              <a:extLst>
                <a:ext uri="{FF2B5EF4-FFF2-40B4-BE49-F238E27FC236}">
                  <a16:creationId xmlns:a16="http://schemas.microsoft.com/office/drawing/2014/main" id="{8EF50E66-84CB-41F3-BAFB-BF52EB68CFC6}"/>
                </a:ext>
              </a:extLst>
            </p:cNvPr>
            <p:cNvGrpSpPr/>
            <p:nvPr/>
          </p:nvGrpSpPr>
          <p:grpSpPr>
            <a:xfrm>
              <a:off x="3953304" y="2027634"/>
              <a:ext cx="39173" cy="40145"/>
              <a:chOff x="3953304" y="2027634"/>
              <a:chExt cx="39173" cy="40145"/>
            </a:xfrm>
          </p:grpSpPr>
          <p:sp>
            <p:nvSpPr>
              <p:cNvPr id="1900" name="Freeform 2858">
                <a:extLst>
                  <a:ext uri="{FF2B5EF4-FFF2-40B4-BE49-F238E27FC236}">
                    <a16:creationId xmlns:a16="http://schemas.microsoft.com/office/drawing/2014/main" id="{60121633-9468-4F19-93A0-22F1D547C6B7}"/>
                  </a:ext>
                </a:extLst>
              </p:cNvPr>
              <p:cNvSpPr/>
              <p:nvPr/>
            </p:nvSpPr>
            <p:spPr>
              <a:xfrm>
                <a:off x="397282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1" name="Freeform 2859">
                <a:extLst>
                  <a:ext uri="{FF2B5EF4-FFF2-40B4-BE49-F238E27FC236}">
                    <a16:creationId xmlns:a16="http://schemas.microsoft.com/office/drawing/2014/main" id="{E3C09C56-C02E-4D4C-8EA9-684F3A78D841}"/>
                  </a:ext>
                </a:extLst>
              </p:cNvPr>
              <p:cNvSpPr/>
              <p:nvPr/>
            </p:nvSpPr>
            <p:spPr>
              <a:xfrm>
                <a:off x="395330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5" name="Graphic 5">
              <a:extLst>
                <a:ext uri="{FF2B5EF4-FFF2-40B4-BE49-F238E27FC236}">
                  <a16:creationId xmlns:a16="http://schemas.microsoft.com/office/drawing/2014/main" id="{E0FFA44A-3B4D-4185-BC4F-20AE185C2F5E}"/>
                </a:ext>
              </a:extLst>
            </p:cNvPr>
            <p:cNvGrpSpPr/>
            <p:nvPr/>
          </p:nvGrpSpPr>
          <p:grpSpPr>
            <a:xfrm>
              <a:off x="3962559" y="2027634"/>
              <a:ext cx="39300" cy="40145"/>
              <a:chOff x="3962559" y="2027634"/>
              <a:chExt cx="39300" cy="40145"/>
            </a:xfrm>
          </p:grpSpPr>
          <p:sp>
            <p:nvSpPr>
              <p:cNvPr id="1898" name="Freeform 2861">
                <a:extLst>
                  <a:ext uri="{FF2B5EF4-FFF2-40B4-BE49-F238E27FC236}">
                    <a16:creationId xmlns:a16="http://schemas.microsoft.com/office/drawing/2014/main" id="{BBEC938D-9410-4A46-9CC2-49E1CEE56EE7}"/>
                  </a:ext>
                </a:extLst>
              </p:cNvPr>
              <p:cNvSpPr/>
              <p:nvPr/>
            </p:nvSpPr>
            <p:spPr>
              <a:xfrm>
                <a:off x="398220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9" name="Freeform 2862">
                <a:extLst>
                  <a:ext uri="{FF2B5EF4-FFF2-40B4-BE49-F238E27FC236}">
                    <a16:creationId xmlns:a16="http://schemas.microsoft.com/office/drawing/2014/main" id="{BCEDF47D-AB3C-401C-8798-9C0790E95A22}"/>
                  </a:ext>
                </a:extLst>
              </p:cNvPr>
              <p:cNvSpPr/>
              <p:nvPr/>
            </p:nvSpPr>
            <p:spPr>
              <a:xfrm>
                <a:off x="396255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6" name="Graphic 5">
              <a:extLst>
                <a:ext uri="{FF2B5EF4-FFF2-40B4-BE49-F238E27FC236}">
                  <a16:creationId xmlns:a16="http://schemas.microsoft.com/office/drawing/2014/main" id="{B3C3D52F-DF89-43E6-9B9C-DCF74EFC9F27}"/>
                </a:ext>
              </a:extLst>
            </p:cNvPr>
            <p:cNvGrpSpPr/>
            <p:nvPr/>
          </p:nvGrpSpPr>
          <p:grpSpPr>
            <a:xfrm>
              <a:off x="3971307" y="2027634"/>
              <a:ext cx="39300" cy="40145"/>
              <a:chOff x="3971307" y="2027634"/>
              <a:chExt cx="39300" cy="40145"/>
            </a:xfrm>
          </p:grpSpPr>
          <p:sp>
            <p:nvSpPr>
              <p:cNvPr id="1896" name="Freeform 2864">
                <a:extLst>
                  <a:ext uri="{FF2B5EF4-FFF2-40B4-BE49-F238E27FC236}">
                    <a16:creationId xmlns:a16="http://schemas.microsoft.com/office/drawing/2014/main" id="{A889A211-83CF-4E36-A8CF-EDB5895990DC}"/>
                  </a:ext>
                </a:extLst>
              </p:cNvPr>
              <p:cNvSpPr/>
              <p:nvPr/>
            </p:nvSpPr>
            <p:spPr>
              <a:xfrm>
                <a:off x="399095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7" name="Freeform 2865">
                <a:extLst>
                  <a:ext uri="{FF2B5EF4-FFF2-40B4-BE49-F238E27FC236}">
                    <a16:creationId xmlns:a16="http://schemas.microsoft.com/office/drawing/2014/main" id="{BD71B670-D10F-421D-B5D7-B53F3A93ECF3}"/>
                  </a:ext>
                </a:extLst>
              </p:cNvPr>
              <p:cNvSpPr/>
              <p:nvPr/>
            </p:nvSpPr>
            <p:spPr>
              <a:xfrm>
                <a:off x="397130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7" name="Graphic 5">
              <a:extLst>
                <a:ext uri="{FF2B5EF4-FFF2-40B4-BE49-F238E27FC236}">
                  <a16:creationId xmlns:a16="http://schemas.microsoft.com/office/drawing/2014/main" id="{67E5B899-1C59-48D3-B301-89EF8129F5CD}"/>
                </a:ext>
              </a:extLst>
            </p:cNvPr>
            <p:cNvGrpSpPr/>
            <p:nvPr/>
          </p:nvGrpSpPr>
          <p:grpSpPr>
            <a:xfrm>
              <a:off x="3975110" y="2027634"/>
              <a:ext cx="39300" cy="40145"/>
              <a:chOff x="3975110" y="2027634"/>
              <a:chExt cx="39300" cy="40145"/>
            </a:xfrm>
          </p:grpSpPr>
          <p:sp>
            <p:nvSpPr>
              <p:cNvPr id="1894" name="Freeform 2867">
                <a:extLst>
                  <a:ext uri="{FF2B5EF4-FFF2-40B4-BE49-F238E27FC236}">
                    <a16:creationId xmlns:a16="http://schemas.microsoft.com/office/drawing/2014/main" id="{C96BAFDE-8952-4F63-9581-7053828B9D55}"/>
                  </a:ext>
                </a:extLst>
              </p:cNvPr>
              <p:cNvSpPr/>
              <p:nvPr/>
            </p:nvSpPr>
            <p:spPr>
              <a:xfrm>
                <a:off x="39947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5" name="Freeform 2868">
                <a:extLst>
                  <a:ext uri="{FF2B5EF4-FFF2-40B4-BE49-F238E27FC236}">
                    <a16:creationId xmlns:a16="http://schemas.microsoft.com/office/drawing/2014/main" id="{6B4C7196-CECE-47FC-8C60-5D8F5D6AD38A}"/>
                  </a:ext>
                </a:extLst>
              </p:cNvPr>
              <p:cNvSpPr/>
              <p:nvPr/>
            </p:nvSpPr>
            <p:spPr>
              <a:xfrm>
                <a:off x="397511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8" name="Graphic 5">
              <a:extLst>
                <a:ext uri="{FF2B5EF4-FFF2-40B4-BE49-F238E27FC236}">
                  <a16:creationId xmlns:a16="http://schemas.microsoft.com/office/drawing/2014/main" id="{6907DF16-DBDF-4CDD-8E9A-1FD39C8A347F}"/>
                </a:ext>
              </a:extLst>
            </p:cNvPr>
            <p:cNvGrpSpPr/>
            <p:nvPr/>
          </p:nvGrpSpPr>
          <p:grpSpPr>
            <a:xfrm>
              <a:off x="3986266" y="2027634"/>
              <a:ext cx="39173" cy="40145"/>
              <a:chOff x="3986266" y="2027634"/>
              <a:chExt cx="39173" cy="40145"/>
            </a:xfrm>
          </p:grpSpPr>
          <p:sp>
            <p:nvSpPr>
              <p:cNvPr id="1892" name="Freeform 2870">
                <a:extLst>
                  <a:ext uri="{FF2B5EF4-FFF2-40B4-BE49-F238E27FC236}">
                    <a16:creationId xmlns:a16="http://schemas.microsoft.com/office/drawing/2014/main" id="{C5BCE96F-F74E-4B19-9CB2-99A437CB1A5D}"/>
                  </a:ext>
                </a:extLst>
              </p:cNvPr>
              <p:cNvSpPr/>
              <p:nvPr/>
            </p:nvSpPr>
            <p:spPr>
              <a:xfrm>
                <a:off x="400591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3" name="Freeform 2871">
                <a:extLst>
                  <a:ext uri="{FF2B5EF4-FFF2-40B4-BE49-F238E27FC236}">
                    <a16:creationId xmlns:a16="http://schemas.microsoft.com/office/drawing/2014/main" id="{6F9C521B-D9F7-4B9F-9355-6D7754077634}"/>
                  </a:ext>
                </a:extLst>
              </p:cNvPr>
              <p:cNvSpPr/>
              <p:nvPr/>
            </p:nvSpPr>
            <p:spPr>
              <a:xfrm>
                <a:off x="398626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9" name="Graphic 5">
              <a:extLst>
                <a:ext uri="{FF2B5EF4-FFF2-40B4-BE49-F238E27FC236}">
                  <a16:creationId xmlns:a16="http://schemas.microsoft.com/office/drawing/2014/main" id="{9A18F47B-2840-4996-91AF-C03F9ED036BD}"/>
                </a:ext>
              </a:extLst>
            </p:cNvPr>
            <p:cNvGrpSpPr/>
            <p:nvPr/>
          </p:nvGrpSpPr>
          <p:grpSpPr>
            <a:xfrm>
              <a:off x="3990577" y="2027634"/>
              <a:ext cx="39173" cy="40145"/>
              <a:chOff x="3990577" y="2027634"/>
              <a:chExt cx="39173" cy="40145"/>
            </a:xfrm>
          </p:grpSpPr>
          <p:sp>
            <p:nvSpPr>
              <p:cNvPr id="1890" name="Freeform 2873">
                <a:extLst>
                  <a:ext uri="{FF2B5EF4-FFF2-40B4-BE49-F238E27FC236}">
                    <a16:creationId xmlns:a16="http://schemas.microsoft.com/office/drawing/2014/main" id="{0D084151-19DB-4008-8B42-FCFCC06E37B7}"/>
                  </a:ext>
                </a:extLst>
              </p:cNvPr>
              <p:cNvSpPr/>
              <p:nvPr/>
            </p:nvSpPr>
            <p:spPr>
              <a:xfrm>
                <a:off x="401010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1" name="Freeform 2874">
                <a:extLst>
                  <a:ext uri="{FF2B5EF4-FFF2-40B4-BE49-F238E27FC236}">
                    <a16:creationId xmlns:a16="http://schemas.microsoft.com/office/drawing/2014/main" id="{CFF8C778-6394-4139-99BB-5A572AB6AB95}"/>
                  </a:ext>
                </a:extLst>
              </p:cNvPr>
              <p:cNvSpPr/>
              <p:nvPr/>
            </p:nvSpPr>
            <p:spPr>
              <a:xfrm>
                <a:off x="399057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0" name="Graphic 5">
              <a:extLst>
                <a:ext uri="{FF2B5EF4-FFF2-40B4-BE49-F238E27FC236}">
                  <a16:creationId xmlns:a16="http://schemas.microsoft.com/office/drawing/2014/main" id="{A08251E9-E5AE-4D8A-B57F-9465A4A2A710}"/>
                </a:ext>
              </a:extLst>
            </p:cNvPr>
            <p:cNvGrpSpPr/>
            <p:nvPr/>
          </p:nvGrpSpPr>
          <p:grpSpPr>
            <a:xfrm>
              <a:off x="3997803" y="2027634"/>
              <a:ext cx="39300" cy="40145"/>
              <a:chOff x="3997803" y="2027634"/>
              <a:chExt cx="39300" cy="40145"/>
            </a:xfrm>
          </p:grpSpPr>
          <p:sp>
            <p:nvSpPr>
              <p:cNvPr id="1888" name="Freeform 2876">
                <a:extLst>
                  <a:ext uri="{FF2B5EF4-FFF2-40B4-BE49-F238E27FC236}">
                    <a16:creationId xmlns:a16="http://schemas.microsoft.com/office/drawing/2014/main" id="{BCB676BE-3580-478B-8971-E04C9221088E}"/>
                  </a:ext>
                </a:extLst>
              </p:cNvPr>
              <p:cNvSpPr/>
              <p:nvPr/>
            </p:nvSpPr>
            <p:spPr>
              <a:xfrm>
                <a:off x="401745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9" name="Freeform 2877">
                <a:extLst>
                  <a:ext uri="{FF2B5EF4-FFF2-40B4-BE49-F238E27FC236}">
                    <a16:creationId xmlns:a16="http://schemas.microsoft.com/office/drawing/2014/main" id="{34E53EB1-A49D-47D8-8462-B87672EE3A2A}"/>
                  </a:ext>
                </a:extLst>
              </p:cNvPr>
              <p:cNvSpPr/>
              <p:nvPr/>
            </p:nvSpPr>
            <p:spPr>
              <a:xfrm>
                <a:off x="399780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1" name="Graphic 5">
              <a:extLst>
                <a:ext uri="{FF2B5EF4-FFF2-40B4-BE49-F238E27FC236}">
                  <a16:creationId xmlns:a16="http://schemas.microsoft.com/office/drawing/2014/main" id="{6EAB9E7F-3DC5-463B-97E0-5DFABC6BA167}"/>
                </a:ext>
              </a:extLst>
            </p:cNvPr>
            <p:cNvGrpSpPr/>
            <p:nvPr/>
          </p:nvGrpSpPr>
          <p:grpSpPr>
            <a:xfrm>
              <a:off x="4004522" y="2027634"/>
              <a:ext cx="39173" cy="40145"/>
              <a:chOff x="4004522" y="2027634"/>
              <a:chExt cx="39173" cy="40145"/>
            </a:xfrm>
          </p:grpSpPr>
          <p:sp>
            <p:nvSpPr>
              <p:cNvPr id="1886" name="Freeform 2879">
                <a:extLst>
                  <a:ext uri="{FF2B5EF4-FFF2-40B4-BE49-F238E27FC236}">
                    <a16:creationId xmlns:a16="http://schemas.microsoft.com/office/drawing/2014/main" id="{C21D6375-1EE4-4E1F-9A68-125A2D4563CC}"/>
                  </a:ext>
                </a:extLst>
              </p:cNvPr>
              <p:cNvSpPr/>
              <p:nvPr/>
            </p:nvSpPr>
            <p:spPr>
              <a:xfrm>
                <a:off x="402404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7" name="Freeform 2880">
                <a:extLst>
                  <a:ext uri="{FF2B5EF4-FFF2-40B4-BE49-F238E27FC236}">
                    <a16:creationId xmlns:a16="http://schemas.microsoft.com/office/drawing/2014/main" id="{316517E5-62ED-4CDE-8356-A5D636E050DA}"/>
                  </a:ext>
                </a:extLst>
              </p:cNvPr>
              <p:cNvSpPr/>
              <p:nvPr/>
            </p:nvSpPr>
            <p:spPr>
              <a:xfrm>
                <a:off x="400452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2" name="Graphic 5">
              <a:extLst>
                <a:ext uri="{FF2B5EF4-FFF2-40B4-BE49-F238E27FC236}">
                  <a16:creationId xmlns:a16="http://schemas.microsoft.com/office/drawing/2014/main" id="{48D04E50-F4D8-4059-BAA7-98EC99F4F1E6}"/>
                </a:ext>
              </a:extLst>
            </p:cNvPr>
            <p:cNvGrpSpPr/>
            <p:nvPr/>
          </p:nvGrpSpPr>
          <p:grpSpPr>
            <a:xfrm>
              <a:off x="4007438" y="2027634"/>
              <a:ext cx="39300" cy="40145"/>
              <a:chOff x="4007438" y="2027634"/>
              <a:chExt cx="39300" cy="40145"/>
            </a:xfrm>
          </p:grpSpPr>
          <p:sp>
            <p:nvSpPr>
              <p:cNvPr id="1884" name="Freeform 2882">
                <a:extLst>
                  <a:ext uri="{FF2B5EF4-FFF2-40B4-BE49-F238E27FC236}">
                    <a16:creationId xmlns:a16="http://schemas.microsoft.com/office/drawing/2014/main" id="{32CE8AAF-86AA-479E-874A-76D125C5F083}"/>
                  </a:ext>
                </a:extLst>
              </p:cNvPr>
              <p:cNvSpPr/>
              <p:nvPr/>
            </p:nvSpPr>
            <p:spPr>
              <a:xfrm>
                <a:off x="402708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5" name="Freeform 2883">
                <a:extLst>
                  <a:ext uri="{FF2B5EF4-FFF2-40B4-BE49-F238E27FC236}">
                    <a16:creationId xmlns:a16="http://schemas.microsoft.com/office/drawing/2014/main" id="{FC92BB47-90F0-413E-AD95-9E36875BC665}"/>
                  </a:ext>
                </a:extLst>
              </p:cNvPr>
              <p:cNvSpPr/>
              <p:nvPr/>
            </p:nvSpPr>
            <p:spPr>
              <a:xfrm>
                <a:off x="400743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3" name="Graphic 5">
              <a:extLst>
                <a:ext uri="{FF2B5EF4-FFF2-40B4-BE49-F238E27FC236}">
                  <a16:creationId xmlns:a16="http://schemas.microsoft.com/office/drawing/2014/main" id="{303A66EB-8967-4514-AFFF-50A2AB6EAB42}"/>
                </a:ext>
              </a:extLst>
            </p:cNvPr>
            <p:cNvGrpSpPr/>
            <p:nvPr/>
          </p:nvGrpSpPr>
          <p:grpSpPr>
            <a:xfrm>
              <a:off x="4010480" y="2027634"/>
              <a:ext cx="39300" cy="40145"/>
              <a:chOff x="4010480" y="2027634"/>
              <a:chExt cx="39300" cy="40145"/>
            </a:xfrm>
          </p:grpSpPr>
          <p:sp>
            <p:nvSpPr>
              <p:cNvPr id="1882" name="Freeform 2885">
                <a:extLst>
                  <a:ext uri="{FF2B5EF4-FFF2-40B4-BE49-F238E27FC236}">
                    <a16:creationId xmlns:a16="http://schemas.microsoft.com/office/drawing/2014/main" id="{4AC7372C-274F-441F-B99E-B93AB5AABC9A}"/>
                  </a:ext>
                </a:extLst>
              </p:cNvPr>
              <p:cNvSpPr/>
              <p:nvPr/>
            </p:nvSpPr>
            <p:spPr>
              <a:xfrm>
                <a:off x="403013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3" name="Freeform 2886">
                <a:extLst>
                  <a:ext uri="{FF2B5EF4-FFF2-40B4-BE49-F238E27FC236}">
                    <a16:creationId xmlns:a16="http://schemas.microsoft.com/office/drawing/2014/main" id="{0AF442DD-E8E3-4C1A-B7AD-120E5F5A0BCE}"/>
                  </a:ext>
                </a:extLst>
              </p:cNvPr>
              <p:cNvSpPr/>
              <p:nvPr/>
            </p:nvSpPr>
            <p:spPr>
              <a:xfrm>
                <a:off x="401048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4" name="Graphic 5">
              <a:extLst>
                <a:ext uri="{FF2B5EF4-FFF2-40B4-BE49-F238E27FC236}">
                  <a16:creationId xmlns:a16="http://schemas.microsoft.com/office/drawing/2014/main" id="{B5D66787-C851-4B4C-9218-0123A5393FE1}"/>
                </a:ext>
              </a:extLst>
            </p:cNvPr>
            <p:cNvGrpSpPr/>
            <p:nvPr/>
          </p:nvGrpSpPr>
          <p:grpSpPr>
            <a:xfrm>
              <a:off x="4013523" y="2027634"/>
              <a:ext cx="39300" cy="40145"/>
              <a:chOff x="4013523" y="2027634"/>
              <a:chExt cx="39300" cy="40145"/>
            </a:xfrm>
          </p:grpSpPr>
          <p:sp>
            <p:nvSpPr>
              <p:cNvPr id="1880" name="Freeform 2888">
                <a:extLst>
                  <a:ext uri="{FF2B5EF4-FFF2-40B4-BE49-F238E27FC236}">
                    <a16:creationId xmlns:a16="http://schemas.microsoft.com/office/drawing/2014/main" id="{ED36F2AE-2512-4EA5-82DA-69CFB02BA012}"/>
                  </a:ext>
                </a:extLst>
              </p:cNvPr>
              <p:cNvSpPr/>
              <p:nvPr/>
            </p:nvSpPr>
            <p:spPr>
              <a:xfrm>
                <a:off x="403317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1" name="Freeform 2889">
                <a:extLst>
                  <a:ext uri="{FF2B5EF4-FFF2-40B4-BE49-F238E27FC236}">
                    <a16:creationId xmlns:a16="http://schemas.microsoft.com/office/drawing/2014/main" id="{E1B6B6C3-A690-46C5-BBC2-83EED5461093}"/>
                  </a:ext>
                </a:extLst>
              </p:cNvPr>
              <p:cNvSpPr/>
              <p:nvPr/>
            </p:nvSpPr>
            <p:spPr>
              <a:xfrm>
                <a:off x="40135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5" name="Graphic 5">
              <a:extLst>
                <a:ext uri="{FF2B5EF4-FFF2-40B4-BE49-F238E27FC236}">
                  <a16:creationId xmlns:a16="http://schemas.microsoft.com/office/drawing/2014/main" id="{021AED2E-4906-45E0-856C-3ABC67027C88}"/>
                </a:ext>
              </a:extLst>
            </p:cNvPr>
            <p:cNvGrpSpPr/>
            <p:nvPr/>
          </p:nvGrpSpPr>
          <p:grpSpPr>
            <a:xfrm>
              <a:off x="4015298" y="2027634"/>
              <a:ext cx="39300" cy="40145"/>
              <a:chOff x="4015298" y="2027634"/>
              <a:chExt cx="39300" cy="40145"/>
            </a:xfrm>
          </p:grpSpPr>
          <p:sp>
            <p:nvSpPr>
              <p:cNvPr id="1878" name="Freeform 2891">
                <a:extLst>
                  <a:ext uri="{FF2B5EF4-FFF2-40B4-BE49-F238E27FC236}">
                    <a16:creationId xmlns:a16="http://schemas.microsoft.com/office/drawing/2014/main" id="{B1EA1E04-14C6-462B-B7C1-727F82A15A4F}"/>
                  </a:ext>
                </a:extLst>
              </p:cNvPr>
              <p:cNvSpPr/>
              <p:nvPr/>
            </p:nvSpPr>
            <p:spPr>
              <a:xfrm>
                <a:off x="403494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9" name="Freeform 2892">
                <a:extLst>
                  <a:ext uri="{FF2B5EF4-FFF2-40B4-BE49-F238E27FC236}">
                    <a16:creationId xmlns:a16="http://schemas.microsoft.com/office/drawing/2014/main" id="{7EEF43D8-9F6D-49B9-B260-E984F1CE255A}"/>
                  </a:ext>
                </a:extLst>
              </p:cNvPr>
              <p:cNvSpPr/>
              <p:nvPr/>
            </p:nvSpPr>
            <p:spPr>
              <a:xfrm>
                <a:off x="401529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6" name="Graphic 5">
              <a:extLst>
                <a:ext uri="{FF2B5EF4-FFF2-40B4-BE49-F238E27FC236}">
                  <a16:creationId xmlns:a16="http://schemas.microsoft.com/office/drawing/2014/main" id="{76928354-FDE7-45F5-BFDA-6948132FB916}"/>
                </a:ext>
              </a:extLst>
            </p:cNvPr>
            <p:cNvGrpSpPr/>
            <p:nvPr/>
          </p:nvGrpSpPr>
          <p:grpSpPr>
            <a:xfrm>
              <a:off x="4025693" y="2027634"/>
              <a:ext cx="39300" cy="40145"/>
              <a:chOff x="4025693" y="2027634"/>
              <a:chExt cx="39300" cy="40145"/>
            </a:xfrm>
          </p:grpSpPr>
          <p:sp>
            <p:nvSpPr>
              <p:cNvPr id="1876" name="Freeform 2894">
                <a:extLst>
                  <a:ext uri="{FF2B5EF4-FFF2-40B4-BE49-F238E27FC236}">
                    <a16:creationId xmlns:a16="http://schemas.microsoft.com/office/drawing/2014/main" id="{9E3905B1-7689-44F4-887D-5515C4B78193}"/>
                  </a:ext>
                </a:extLst>
              </p:cNvPr>
              <p:cNvSpPr/>
              <p:nvPr/>
            </p:nvSpPr>
            <p:spPr>
              <a:xfrm>
                <a:off x="404534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7" name="Freeform 2895">
                <a:extLst>
                  <a:ext uri="{FF2B5EF4-FFF2-40B4-BE49-F238E27FC236}">
                    <a16:creationId xmlns:a16="http://schemas.microsoft.com/office/drawing/2014/main" id="{F8B67C7A-864B-4CD5-9F8E-2EDB70C3C316}"/>
                  </a:ext>
                </a:extLst>
              </p:cNvPr>
              <p:cNvSpPr/>
              <p:nvPr/>
            </p:nvSpPr>
            <p:spPr>
              <a:xfrm>
                <a:off x="40256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7" name="Graphic 5">
              <a:extLst>
                <a:ext uri="{FF2B5EF4-FFF2-40B4-BE49-F238E27FC236}">
                  <a16:creationId xmlns:a16="http://schemas.microsoft.com/office/drawing/2014/main" id="{C4B680E8-78DA-47BF-902F-CACA3D7CFC09}"/>
                </a:ext>
              </a:extLst>
            </p:cNvPr>
            <p:cNvGrpSpPr/>
            <p:nvPr/>
          </p:nvGrpSpPr>
          <p:grpSpPr>
            <a:xfrm>
              <a:off x="4028609" y="2027634"/>
              <a:ext cx="39300" cy="40145"/>
              <a:chOff x="4028609" y="2027634"/>
              <a:chExt cx="39300" cy="40145"/>
            </a:xfrm>
          </p:grpSpPr>
          <p:sp>
            <p:nvSpPr>
              <p:cNvPr id="1874" name="Freeform 2897">
                <a:extLst>
                  <a:ext uri="{FF2B5EF4-FFF2-40B4-BE49-F238E27FC236}">
                    <a16:creationId xmlns:a16="http://schemas.microsoft.com/office/drawing/2014/main" id="{99331D1C-A7A7-437E-A2FE-2431217207EC}"/>
                  </a:ext>
                </a:extLst>
              </p:cNvPr>
              <p:cNvSpPr/>
              <p:nvPr/>
            </p:nvSpPr>
            <p:spPr>
              <a:xfrm>
                <a:off x="40482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5" name="Freeform 2898">
                <a:extLst>
                  <a:ext uri="{FF2B5EF4-FFF2-40B4-BE49-F238E27FC236}">
                    <a16:creationId xmlns:a16="http://schemas.microsoft.com/office/drawing/2014/main" id="{D74CD62A-0444-4EBA-80D9-D102263B0FE9}"/>
                  </a:ext>
                </a:extLst>
              </p:cNvPr>
              <p:cNvSpPr/>
              <p:nvPr/>
            </p:nvSpPr>
            <p:spPr>
              <a:xfrm>
                <a:off x="402860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8" name="Graphic 5">
              <a:extLst>
                <a:ext uri="{FF2B5EF4-FFF2-40B4-BE49-F238E27FC236}">
                  <a16:creationId xmlns:a16="http://schemas.microsoft.com/office/drawing/2014/main" id="{AF40B15A-EE7D-4D84-8CA4-B87C995B91F7}"/>
                </a:ext>
              </a:extLst>
            </p:cNvPr>
            <p:cNvGrpSpPr/>
            <p:nvPr/>
          </p:nvGrpSpPr>
          <p:grpSpPr>
            <a:xfrm>
              <a:off x="4035836" y="2027634"/>
              <a:ext cx="39173" cy="40145"/>
              <a:chOff x="4035836" y="2027634"/>
              <a:chExt cx="39173" cy="40145"/>
            </a:xfrm>
          </p:grpSpPr>
          <p:sp>
            <p:nvSpPr>
              <p:cNvPr id="1872" name="Freeform 2900">
                <a:extLst>
                  <a:ext uri="{FF2B5EF4-FFF2-40B4-BE49-F238E27FC236}">
                    <a16:creationId xmlns:a16="http://schemas.microsoft.com/office/drawing/2014/main" id="{F8A45F22-F628-4A49-BA50-99188488144E}"/>
                  </a:ext>
                </a:extLst>
              </p:cNvPr>
              <p:cNvSpPr/>
              <p:nvPr/>
            </p:nvSpPr>
            <p:spPr>
              <a:xfrm>
                <a:off x="405548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3" name="Freeform 2901">
                <a:extLst>
                  <a:ext uri="{FF2B5EF4-FFF2-40B4-BE49-F238E27FC236}">
                    <a16:creationId xmlns:a16="http://schemas.microsoft.com/office/drawing/2014/main" id="{BA868620-3BB9-481B-BA29-8D0605B42086}"/>
                  </a:ext>
                </a:extLst>
              </p:cNvPr>
              <p:cNvSpPr/>
              <p:nvPr/>
            </p:nvSpPr>
            <p:spPr>
              <a:xfrm>
                <a:off x="403583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9" name="Graphic 5">
              <a:extLst>
                <a:ext uri="{FF2B5EF4-FFF2-40B4-BE49-F238E27FC236}">
                  <a16:creationId xmlns:a16="http://schemas.microsoft.com/office/drawing/2014/main" id="{709CA13B-64CA-41CA-8F2A-D6A33E4A48CC}"/>
                </a:ext>
              </a:extLst>
            </p:cNvPr>
            <p:cNvGrpSpPr/>
            <p:nvPr/>
          </p:nvGrpSpPr>
          <p:grpSpPr>
            <a:xfrm>
              <a:off x="4042048" y="2027634"/>
              <a:ext cx="39173" cy="40145"/>
              <a:chOff x="4042048" y="2027634"/>
              <a:chExt cx="39173" cy="40145"/>
            </a:xfrm>
          </p:grpSpPr>
          <p:sp>
            <p:nvSpPr>
              <p:cNvPr id="1870" name="Freeform 2903">
                <a:extLst>
                  <a:ext uri="{FF2B5EF4-FFF2-40B4-BE49-F238E27FC236}">
                    <a16:creationId xmlns:a16="http://schemas.microsoft.com/office/drawing/2014/main" id="{CF6955F4-5897-44B5-B925-9E56DC7240D3}"/>
                  </a:ext>
                </a:extLst>
              </p:cNvPr>
              <p:cNvSpPr/>
              <p:nvPr/>
            </p:nvSpPr>
            <p:spPr>
              <a:xfrm>
                <a:off x="406169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1" name="Freeform 2904">
                <a:extLst>
                  <a:ext uri="{FF2B5EF4-FFF2-40B4-BE49-F238E27FC236}">
                    <a16:creationId xmlns:a16="http://schemas.microsoft.com/office/drawing/2014/main" id="{2868A9E9-3370-4E77-87B8-4D685FE17809}"/>
                  </a:ext>
                </a:extLst>
              </p:cNvPr>
              <p:cNvSpPr/>
              <p:nvPr/>
            </p:nvSpPr>
            <p:spPr>
              <a:xfrm>
                <a:off x="4042048"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0" name="Graphic 5">
              <a:extLst>
                <a:ext uri="{FF2B5EF4-FFF2-40B4-BE49-F238E27FC236}">
                  <a16:creationId xmlns:a16="http://schemas.microsoft.com/office/drawing/2014/main" id="{91384D85-BAAC-48D5-A241-EECACDE37FF8}"/>
                </a:ext>
              </a:extLst>
            </p:cNvPr>
            <p:cNvGrpSpPr/>
            <p:nvPr/>
          </p:nvGrpSpPr>
          <p:grpSpPr>
            <a:xfrm>
              <a:off x="4044710" y="2027634"/>
              <a:ext cx="39300" cy="40145"/>
              <a:chOff x="4044710" y="2027634"/>
              <a:chExt cx="39300" cy="40145"/>
            </a:xfrm>
          </p:grpSpPr>
          <p:sp>
            <p:nvSpPr>
              <p:cNvPr id="1868" name="Freeform 2906">
                <a:extLst>
                  <a:ext uri="{FF2B5EF4-FFF2-40B4-BE49-F238E27FC236}">
                    <a16:creationId xmlns:a16="http://schemas.microsoft.com/office/drawing/2014/main" id="{49F33334-6923-4688-82EE-F6F49DDFD7BE}"/>
                  </a:ext>
                </a:extLst>
              </p:cNvPr>
              <p:cNvSpPr/>
              <p:nvPr/>
            </p:nvSpPr>
            <p:spPr>
              <a:xfrm>
                <a:off x="40643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9" name="Freeform 2907">
                <a:extLst>
                  <a:ext uri="{FF2B5EF4-FFF2-40B4-BE49-F238E27FC236}">
                    <a16:creationId xmlns:a16="http://schemas.microsoft.com/office/drawing/2014/main" id="{FA8521DD-2448-4545-85A8-DA159765AD34}"/>
                  </a:ext>
                </a:extLst>
              </p:cNvPr>
              <p:cNvSpPr/>
              <p:nvPr/>
            </p:nvSpPr>
            <p:spPr>
              <a:xfrm>
                <a:off x="404471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1" name="Graphic 5">
              <a:extLst>
                <a:ext uri="{FF2B5EF4-FFF2-40B4-BE49-F238E27FC236}">
                  <a16:creationId xmlns:a16="http://schemas.microsoft.com/office/drawing/2014/main" id="{E4FCBA01-BBC3-4E0C-A98D-423B57C6DC50}"/>
                </a:ext>
              </a:extLst>
            </p:cNvPr>
            <p:cNvGrpSpPr/>
            <p:nvPr/>
          </p:nvGrpSpPr>
          <p:grpSpPr>
            <a:xfrm>
              <a:off x="4047499" y="2027634"/>
              <a:ext cx="39173" cy="40145"/>
              <a:chOff x="4047499" y="2027634"/>
              <a:chExt cx="39173" cy="40145"/>
            </a:xfrm>
          </p:grpSpPr>
          <p:sp>
            <p:nvSpPr>
              <p:cNvPr id="1866" name="Freeform 2909">
                <a:extLst>
                  <a:ext uri="{FF2B5EF4-FFF2-40B4-BE49-F238E27FC236}">
                    <a16:creationId xmlns:a16="http://schemas.microsoft.com/office/drawing/2014/main" id="{F831E4ED-8829-46C2-B487-E072038D349B}"/>
                  </a:ext>
                </a:extLst>
              </p:cNvPr>
              <p:cNvSpPr/>
              <p:nvPr/>
            </p:nvSpPr>
            <p:spPr>
              <a:xfrm>
                <a:off x="406702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7" name="Freeform 2910">
                <a:extLst>
                  <a:ext uri="{FF2B5EF4-FFF2-40B4-BE49-F238E27FC236}">
                    <a16:creationId xmlns:a16="http://schemas.microsoft.com/office/drawing/2014/main" id="{BC582EE0-0C30-4484-8336-D172368370E8}"/>
                  </a:ext>
                </a:extLst>
              </p:cNvPr>
              <p:cNvSpPr/>
              <p:nvPr/>
            </p:nvSpPr>
            <p:spPr>
              <a:xfrm>
                <a:off x="404749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2" name="Graphic 5">
              <a:extLst>
                <a:ext uri="{FF2B5EF4-FFF2-40B4-BE49-F238E27FC236}">
                  <a16:creationId xmlns:a16="http://schemas.microsoft.com/office/drawing/2014/main" id="{09BFA43D-AFE7-4EAD-A80F-AEAC8B2E6CC6}"/>
                </a:ext>
              </a:extLst>
            </p:cNvPr>
            <p:cNvGrpSpPr/>
            <p:nvPr/>
          </p:nvGrpSpPr>
          <p:grpSpPr>
            <a:xfrm>
              <a:off x="4050161" y="2027634"/>
              <a:ext cx="39300" cy="40145"/>
              <a:chOff x="4050161" y="2027634"/>
              <a:chExt cx="39300" cy="40145"/>
            </a:xfrm>
          </p:grpSpPr>
          <p:sp>
            <p:nvSpPr>
              <p:cNvPr id="1864" name="Freeform 2912">
                <a:extLst>
                  <a:ext uri="{FF2B5EF4-FFF2-40B4-BE49-F238E27FC236}">
                    <a16:creationId xmlns:a16="http://schemas.microsoft.com/office/drawing/2014/main" id="{0FCF472D-1EB0-422C-9A33-F81A1808B32C}"/>
                  </a:ext>
                </a:extLst>
              </p:cNvPr>
              <p:cNvSpPr/>
              <p:nvPr/>
            </p:nvSpPr>
            <p:spPr>
              <a:xfrm>
                <a:off x="406981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5" name="Freeform 2913">
                <a:extLst>
                  <a:ext uri="{FF2B5EF4-FFF2-40B4-BE49-F238E27FC236}">
                    <a16:creationId xmlns:a16="http://schemas.microsoft.com/office/drawing/2014/main" id="{70A9B3FF-267F-420A-AE3D-E867E8048A60}"/>
                  </a:ext>
                </a:extLst>
              </p:cNvPr>
              <p:cNvSpPr/>
              <p:nvPr/>
            </p:nvSpPr>
            <p:spPr>
              <a:xfrm>
                <a:off x="405016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3" name="Graphic 5">
              <a:extLst>
                <a:ext uri="{FF2B5EF4-FFF2-40B4-BE49-F238E27FC236}">
                  <a16:creationId xmlns:a16="http://schemas.microsoft.com/office/drawing/2014/main" id="{ED56CEBF-1ACF-4751-900B-947ABCF39B49}"/>
                </a:ext>
              </a:extLst>
            </p:cNvPr>
            <p:cNvGrpSpPr/>
            <p:nvPr/>
          </p:nvGrpSpPr>
          <p:grpSpPr>
            <a:xfrm>
              <a:off x="4052823" y="2027634"/>
              <a:ext cx="39300" cy="40145"/>
              <a:chOff x="4052823" y="2027634"/>
              <a:chExt cx="39300" cy="40145"/>
            </a:xfrm>
          </p:grpSpPr>
          <p:sp>
            <p:nvSpPr>
              <p:cNvPr id="1862" name="Freeform 2915">
                <a:extLst>
                  <a:ext uri="{FF2B5EF4-FFF2-40B4-BE49-F238E27FC236}">
                    <a16:creationId xmlns:a16="http://schemas.microsoft.com/office/drawing/2014/main" id="{341D3FF7-F1B4-47BD-95F5-4C1633C8A522}"/>
                  </a:ext>
                </a:extLst>
              </p:cNvPr>
              <p:cNvSpPr/>
              <p:nvPr/>
            </p:nvSpPr>
            <p:spPr>
              <a:xfrm>
                <a:off x="40724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3" name="Freeform 2916">
                <a:extLst>
                  <a:ext uri="{FF2B5EF4-FFF2-40B4-BE49-F238E27FC236}">
                    <a16:creationId xmlns:a16="http://schemas.microsoft.com/office/drawing/2014/main" id="{B3992446-B065-4E0A-8E42-971FF487A5F2}"/>
                  </a:ext>
                </a:extLst>
              </p:cNvPr>
              <p:cNvSpPr/>
              <p:nvPr/>
            </p:nvSpPr>
            <p:spPr>
              <a:xfrm>
                <a:off x="40528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4" name="Graphic 5">
              <a:extLst>
                <a:ext uri="{FF2B5EF4-FFF2-40B4-BE49-F238E27FC236}">
                  <a16:creationId xmlns:a16="http://schemas.microsoft.com/office/drawing/2014/main" id="{A340BC27-7046-4967-B230-5D5DCC91DCB5}"/>
                </a:ext>
              </a:extLst>
            </p:cNvPr>
            <p:cNvGrpSpPr/>
            <p:nvPr/>
          </p:nvGrpSpPr>
          <p:grpSpPr>
            <a:xfrm>
              <a:off x="4066008" y="2027634"/>
              <a:ext cx="39300" cy="40145"/>
              <a:chOff x="4066008" y="2027634"/>
              <a:chExt cx="39300" cy="40145"/>
            </a:xfrm>
          </p:grpSpPr>
          <p:sp>
            <p:nvSpPr>
              <p:cNvPr id="1860" name="Freeform 2918">
                <a:extLst>
                  <a:ext uri="{FF2B5EF4-FFF2-40B4-BE49-F238E27FC236}">
                    <a16:creationId xmlns:a16="http://schemas.microsoft.com/office/drawing/2014/main" id="{A657C400-9C16-4625-B3C3-331CB411E81D}"/>
                  </a:ext>
                </a:extLst>
              </p:cNvPr>
              <p:cNvSpPr/>
              <p:nvPr/>
            </p:nvSpPr>
            <p:spPr>
              <a:xfrm>
                <a:off x="408565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1" name="Freeform 2919">
                <a:extLst>
                  <a:ext uri="{FF2B5EF4-FFF2-40B4-BE49-F238E27FC236}">
                    <a16:creationId xmlns:a16="http://schemas.microsoft.com/office/drawing/2014/main" id="{D56889AA-A711-4AD9-83D7-53522D4AEFA4}"/>
                  </a:ext>
                </a:extLst>
              </p:cNvPr>
              <p:cNvSpPr/>
              <p:nvPr/>
            </p:nvSpPr>
            <p:spPr>
              <a:xfrm>
                <a:off x="406600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5" name="Graphic 5">
              <a:extLst>
                <a:ext uri="{FF2B5EF4-FFF2-40B4-BE49-F238E27FC236}">
                  <a16:creationId xmlns:a16="http://schemas.microsoft.com/office/drawing/2014/main" id="{764BA4D6-5C89-4E4F-A41F-2890FC24FB7B}"/>
                </a:ext>
              </a:extLst>
            </p:cNvPr>
            <p:cNvGrpSpPr/>
            <p:nvPr/>
          </p:nvGrpSpPr>
          <p:grpSpPr>
            <a:xfrm>
              <a:off x="4069558" y="2027634"/>
              <a:ext cx="39300" cy="40145"/>
              <a:chOff x="4069558" y="2027634"/>
              <a:chExt cx="39300" cy="40145"/>
            </a:xfrm>
          </p:grpSpPr>
          <p:sp>
            <p:nvSpPr>
              <p:cNvPr id="1858" name="Freeform 2921">
                <a:extLst>
                  <a:ext uri="{FF2B5EF4-FFF2-40B4-BE49-F238E27FC236}">
                    <a16:creationId xmlns:a16="http://schemas.microsoft.com/office/drawing/2014/main" id="{5BBE996A-7C3A-4F55-856A-856F712FF38F}"/>
                  </a:ext>
                </a:extLst>
              </p:cNvPr>
              <p:cNvSpPr/>
              <p:nvPr/>
            </p:nvSpPr>
            <p:spPr>
              <a:xfrm>
                <a:off x="40892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9" name="Freeform 2922">
                <a:extLst>
                  <a:ext uri="{FF2B5EF4-FFF2-40B4-BE49-F238E27FC236}">
                    <a16:creationId xmlns:a16="http://schemas.microsoft.com/office/drawing/2014/main" id="{77D314E3-88C7-4F04-B9B9-E88187A0CACE}"/>
                  </a:ext>
                </a:extLst>
              </p:cNvPr>
              <p:cNvSpPr/>
              <p:nvPr/>
            </p:nvSpPr>
            <p:spPr>
              <a:xfrm>
                <a:off x="406955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6" name="Graphic 5">
              <a:extLst>
                <a:ext uri="{FF2B5EF4-FFF2-40B4-BE49-F238E27FC236}">
                  <a16:creationId xmlns:a16="http://schemas.microsoft.com/office/drawing/2014/main" id="{BB5D9298-F012-4BED-B2CE-5921A2780E10}"/>
                </a:ext>
              </a:extLst>
            </p:cNvPr>
            <p:cNvGrpSpPr/>
            <p:nvPr/>
          </p:nvGrpSpPr>
          <p:grpSpPr>
            <a:xfrm>
              <a:off x="4073108" y="2027634"/>
              <a:ext cx="39300" cy="40145"/>
              <a:chOff x="4073108" y="2027634"/>
              <a:chExt cx="39300" cy="40145"/>
            </a:xfrm>
          </p:grpSpPr>
          <p:sp>
            <p:nvSpPr>
              <p:cNvPr id="1856" name="Freeform 2924">
                <a:extLst>
                  <a:ext uri="{FF2B5EF4-FFF2-40B4-BE49-F238E27FC236}">
                    <a16:creationId xmlns:a16="http://schemas.microsoft.com/office/drawing/2014/main" id="{AA01CFAE-A3B1-4013-89C7-9AF272B4042F}"/>
                  </a:ext>
                </a:extLst>
              </p:cNvPr>
              <p:cNvSpPr/>
              <p:nvPr/>
            </p:nvSpPr>
            <p:spPr>
              <a:xfrm>
                <a:off x="409275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7" name="Freeform 2925">
                <a:extLst>
                  <a:ext uri="{FF2B5EF4-FFF2-40B4-BE49-F238E27FC236}">
                    <a16:creationId xmlns:a16="http://schemas.microsoft.com/office/drawing/2014/main" id="{4552189D-60D8-4025-AE1D-412BB4D0F590}"/>
                  </a:ext>
                </a:extLst>
              </p:cNvPr>
              <p:cNvSpPr/>
              <p:nvPr/>
            </p:nvSpPr>
            <p:spPr>
              <a:xfrm>
                <a:off x="4073108"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7" name="Graphic 5">
              <a:extLst>
                <a:ext uri="{FF2B5EF4-FFF2-40B4-BE49-F238E27FC236}">
                  <a16:creationId xmlns:a16="http://schemas.microsoft.com/office/drawing/2014/main" id="{AFDC8070-A4F9-48ED-A3D6-CAAB938054DA}"/>
                </a:ext>
              </a:extLst>
            </p:cNvPr>
            <p:cNvGrpSpPr/>
            <p:nvPr/>
          </p:nvGrpSpPr>
          <p:grpSpPr>
            <a:xfrm>
              <a:off x="4076657" y="2027634"/>
              <a:ext cx="39300" cy="40145"/>
              <a:chOff x="4076657" y="2027634"/>
              <a:chExt cx="39300" cy="40145"/>
            </a:xfrm>
          </p:grpSpPr>
          <p:sp>
            <p:nvSpPr>
              <p:cNvPr id="1854" name="Freeform 2927">
                <a:extLst>
                  <a:ext uri="{FF2B5EF4-FFF2-40B4-BE49-F238E27FC236}">
                    <a16:creationId xmlns:a16="http://schemas.microsoft.com/office/drawing/2014/main" id="{C03AC04B-F4A4-4671-86A9-3BFFB05EE414}"/>
                  </a:ext>
                </a:extLst>
              </p:cNvPr>
              <p:cNvSpPr/>
              <p:nvPr/>
            </p:nvSpPr>
            <p:spPr>
              <a:xfrm>
                <a:off x="40963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5" name="Freeform 2928">
                <a:extLst>
                  <a:ext uri="{FF2B5EF4-FFF2-40B4-BE49-F238E27FC236}">
                    <a16:creationId xmlns:a16="http://schemas.microsoft.com/office/drawing/2014/main" id="{3C2A00E6-E3ED-47CB-A96E-5DA90A0533D8}"/>
                  </a:ext>
                </a:extLst>
              </p:cNvPr>
              <p:cNvSpPr/>
              <p:nvPr/>
            </p:nvSpPr>
            <p:spPr>
              <a:xfrm>
                <a:off x="407665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8" name="Graphic 5">
              <a:extLst>
                <a:ext uri="{FF2B5EF4-FFF2-40B4-BE49-F238E27FC236}">
                  <a16:creationId xmlns:a16="http://schemas.microsoft.com/office/drawing/2014/main" id="{26F742B2-4A81-4468-881D-83DE655B9CA9}"/>
                </a:ext>
              </a:extLst>
            </p:cNvPr>
            <p:cNvGrpSpPr/>
            <p:nvPr/>
          </p:nvGrpSpPr>
          <p:grpSpPr>
            <a:xfrm>
              <a:off x="4105943" y="2027634"/>
              <a:ext cx="39173" cy="40145"/>
              <a:chOff x="4105943" y="2027634"/>
              <a:chExt cx="39173" cy="40145"/>
            </a:xfrm>
          </p:grpSpPr>
          <p:sp>
            <p:nvSpPr>
              <p:cNvPr id="1852" name="Freeform 2930">
                <a:extLst>
                  <a:ext uri="{FF2B5EF4-FFF2-40B4-BE49-F238E27FC236}">
                    <a16:creationId xmlns:a16="http://schemas.microsoft.com/office/drawing/2014/main" id="{E2F3C7AD-761E-4E18-AB57-F044281ED63A}"/>
                  </a:ext>
                </a:extLst>
              </p:cNvPr>
              <p:cNvSpPr/>
              <p:nvPr/>
            </p:nvSpPr>
            <p:spPr>
              <a:xfrm>
                <a:off x="412559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3" name="Freeform 2931">
                <a:extLst>
                  <a:ext uri="{FF2B5EF4-FFF2-40B4-BE49-F238E27FC236}">
                    <a16:creationId xmlns:a16="http://schemas.microsoft.com/office/drawing/2014/main" id="{D4AEA710-9BFA-4917-982C-E9FECD116373}"/>
                  </a:ext>
                </a:extLst>
              </p:cNvPr>
              <p:cNvSpPr/>
              <p:nvPr/>
            </p:nvSpPr>
            <p:spPr>
              <a:xfrm>
                <a:off x="410594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9" name="Graphic 5">
              <a:extLst>
                <a:ext uri="{FF2B5EF4-FFF2-40B4-BE49-F238E27FC236}">
                  <a16:creationId xmlns:a16="http://schemas.microsoft.com/office/drawing/2014/main" id="{A62B8816-6C4B-426B-9CC6-92E8DD37E2EB}"/>
                </a:ext>
              </a:extLst>
            </p:cNvPr>
            <p:cNvGrpSpPr/>
            <p:nvPr/>
          </p:nvGrpSpPr>
          <p:grpSpPr>
            <a:xfrm>
              <a:off x="4107971" y="2027634"/>
              <a:ext cx="39300" cy="40145"/>
              <a:chOff x="4107971" y="2027634"/>
              <a:chExt cx="39300" cy="40145"/>
            </a:xfrm>
          </p:grpSpPr>
          <p:sp>
            <p:nvSpPr>
              <p:cNvPr id="1850" name="Freeform 2933">
                <a:extLst>
                  <a:ext uri="{FF2B5EF4-FFF2-40B4-BE49-F238E27FC236}">
                    <a16:creationId xmlns:a16="http://schemas.microsoft.com/office/drawing/2014/main" id="{FC9E4BB6-F447-4F92-8F91-40A87BE8A670}"/>
                  </a:ext>
                </a:extLst>
              </p:cNvPr>
              <p:cNvSpPr/>
              <p:nvPr/>
            </p:nvSpPr>
            <p:spPr>
              <a:xfrm>
                <a:off x="412762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1" name="Freeform 2934">
                <a:extLst>
                  <a:ext uri="{FF2B5EF4-FFF2-40B4-BE49-F238E27FC236}">
                    <a16:creationId xmlns:a16="http://schemas.microsoft.com/office/drawing/2014/main" id="{CCD83025-FC2E-4500-A2A3-9ACF4E09C76D}"/>
                  </a:ext>
                </a:extLst>
              </p:cNvPr>
              <p:cNvSpPr/>
              <p:nvPr/>
            </p:nvSpPr>
            <p:spPr>
              <a:xfrm>
                <a:off x="410797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0" name="Graphic 5">
              <a:extLst>
                <a:ext uri="{FF2B5EF4-FFF2-40B4-BE49-F238E27FC236}">
                  <a16:creationId xmlns:a16="http://schemas.microsoft.com/office/drawing/2014/main" id="{9CE00C3C-021D-4FE8-B991-1A37D47313E9}"/>
                </a:ext>
              </a:extLst>
            </p:cNvPr>
            <p:cNvGrpSpPr/>
            <p:nvPr/>
          </p:nvGrpSpPr>
          <p:grpSpPr>
            <a:xfrm>
              <a:off x="4118493" y="2027634"/>
              <a:ext cx="39173" cy="40145"/>
              <a:chOff x="4118493" y="2027634"/>
              <a:chExt cx="39173" cy="40145"/>
            </a:xfrm>
          </p:grpSpPr>
          <p:sp>
            <p:nvSpPr>
              <p:cNvPr id="1848" name="Freeform 2936">
                <a:extLst>
                  <a:ext uri="{FF2B5EF4-FFF2-40B4-BE49-F238E27FC236}">
                    <a16:creationId xmlns:a16="http://schemas.microsoft.com/office/drawing/2014/main" id="{12C3E800-28A9-44FC-B38E-A26D2A03F43F}"/>
                  </a:ext>
                </a:extLst>
              </p:cNvPr>
              <p:cNvSpPr/>
              <p:nvPr/>
            </p:nvSpPr>
            <p:spPr>
              <a:xfrm>
                <a:off x="413801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9" name="Freeform 2937">
                <a:extLst>
                  <a:ext uri="{FF2B5EF4-FFF2-40B4-BE49-F238E27FC236}">
                    <a16:creationId xmlns:a16="http://schemas.microsoft.com/office/drawing/2014/main" id="{6F8126BE-865A-4642-BBA8-34830466DA0F}"/>
                  </a:ext>
                </a:extLst>
              </p:cNvPr>
              <p:cNvSpPr/>
              <p:nvPr/>
            </p:nvSpPr>
            <p:spPr>
              <a:xfrm>
                <a:off x="411849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1" name="Graphic 5">
              <a:extLst>
                <a:ext uri="{FF2B5EF4-FFF2-40B4-BE49-F238E27FC236}">
                  <a16:creationId xmlns:a16="http://schemas.microsoft.com/office/drawing/2014/main" id="{1CD6DA41-F8EB-4A46-A299-5CDE4BC8D924}"/>
                </a:ext>
              </a:extLst>
            </p:cNvPr>
            <p:cNvGrpSpPr/>
            <p:nvPr/>
          </p:nvGrpSpPr>
          <p:grpSpPr>
            <a:xfrm>
              <a:off x="4124832" y="2027634"/>
              <a:ext cx="39173" cy="40145"/>
              <a:chOff x="4124832" y="2027634"/>
              <a:chExt cx="39173" cy="40145"/>
            </a:xfrm>
          </p:grpSpPr>
          <p:sp>
            <p:nvSpPr>
              <p:cNvPr id="1846" name="Freeform 2939">
                <a:extLst>
                  <a:ext uri="{FF2B5EF4-FFF2-40B4-BE49-F238E27FC236}">
                    <a16:creationId xmlns:a16="http://schemas.microsoft.com/office/drawing/2014/main" id="{62F64F8F-E9F5-487E-A732-D354A7422216}"/>
                  </a:ext>
                </a:extLst>
              </p:cNvPr>
              <p:cNvSpPr/>
              <p:nvPr/>
            </p:nvSpPr>
            <p:spPr>
              <a:xfrm>
                <a:off x="414435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7" name="Freeform 2940">
                <a:extLst>
                  <a:ext uri="{FF2B5EF4-FFF2-40B4-BE49-F238E27FC236}">
                    <a16:creationId xmlns:a16="http://schemas.microsoft.com/office/drawing/2014/main" id="{81D7CE3F-D757-41A2-BF7E-38108E18DB56}"/>
                  </a:ext>
                </a:extLst>
              </p:cNvPr>
              <p:cNvSpPr/>
              <p:nvPr/>
            </p:nvSpPr>
            <p:spPr>
              <a:xfrm>
                <a:off x="412483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2" name="Graphic 5">
              <a:extLst>
                <a:ext uri="{FF2B5EF4-FFF2-40B4-BE49-F238E27FC236}">
                  <a16:creationId xmlns:a16="http://schemas.microsoft.com/office/drawing/2014/main" id="{C46B6067-AC1E-4DCD-9179-A79E0A449F1D}"/>
                </a:ext>
              </a:extLst>
            </p:cNvPr>
            <p:cNvGrpSpPr/>
            <p:nvPr/>
          </p:nvGrpSpPr>
          <p:grpSpPr>
            <a:xfrm>
              <a:off x="4141693" y="2027634"/>
              <a:ext cx="39300" cy="40145"/>
              <a:chOff x="4141693" y="2027634"/>
              <a:chExt cx="39300" cy="40145"/>
            </a:xfrm>
          </p:grpSpPr>
          <p:sp>
            <p:nvSpPr>
              <p:cNvPr id="1844" name="Freeform 2942">
                <a:extLst>
                  <a:ext uri="{FF2B5EF4-FFF2-40B4-BE49-F238E27FC236}">
                    <a16:creationId xmlns:a16="http://schemas.microsoft.com/office/drawing/2014/main" id="{56D16164-5408-4BDE-B561-9D94AE11BDDA}"/>
                  </a:ext>
                </a:extLst>
              </p:cNvPr>
              <p:cNvSpPr/>
              <p:nvPr/>
            </p:nvSpPr>
            <p:spPr>
              <a:xfrm>
                <a:off x="416134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5" name="Freeform 2943">
                <a:extLst>
                  <a:ext uri="{FF2B5EF4-FFF2-40B4-BE49-F238E27FC236}">
                    <a16:creationId xmlns:a16="http://schemas.microsoft.com/office/drawing/2014/main" id="{9C872DFC-559D-4277-B983-F4D03A7CC947}"/>
                  </a:ext>
                </a:extLst>
              </p:cNvPr>
              <p:cNvSpPr/>
              <p:nvPr/>
            </p:nvSpPr>
            <p:spPr>
              <a:xfrm>
                <a:off x="41416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3" name="Graphic 5">
              <a:extLst>
                <a:ext uri="{FF2B5EF4-FFF2-40B4-BE49-F238E27FC236}">
                  <a16:creationId xmlns:a16="http://schemas.microsoft.com/office/drawing/2014/main" id="{58B3D069-E037-4C98-B641-E0572B1FEB96}"/>
                </a:ext>
              </a:extLst>
            </p:cNvPr>
            <p:cNvGrpSpPr/>
            <p:nvPr/>
          </p:nvGrpSpPr>
          <p:grpSpPr>
            <a:xfrm>
              <a:off x="4147905" y="2027634"/>
              <a:ext cx="39173" cy="40145"/>
              <a:chOff x="4147905" y="2027634"/>
              <a:chExt cx="39173" cy="40145"/>
            </a:xfrm>
          </p:grpSpPr>
          <p:sp>
            <p:nvSpPr>
              <p:cNvPr id="1842" name="Freeform 2945">
                <a:extLst>
                  <a:ext uri="{FF2B5EF4-FFF2-40B4-BE49-F238E27FC236}">
                    <a16:creationId xmlns:a16="http://schemas.microsoft.com/office/drawing/2014/main" id="{3FE225C6-31D6-436A-9D7A-32D40DD522D7}"/>
                  </a:ext>
                </a:extLst>
              </p:cNvPr>
              <p:cNvSpPr/>
              <p:nvPr/>
            </p:nvSpPr>
            <p:spPr>
              <a:xfrm>
                <a:off x="41674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3" name="Freeform 2946">
                <a:extLst>
                  <a:ext uri="{FF2B5EF4-FFF2-40B4-BE49-F238E27FC236}">
                    <a16:creationId xmlns:a16="http://schemas.microsoft.com/office/drawing/2014/main" id="{3FF0F8C2-2F36-4279-A2DA-41B2DED6EDBC}"/>
                  </a:ext>
                </a:extLst>
              </p:cNvPr>
              <p:cNvSpPr/>
              <p:nvPr/>
            </p:nvSpPr>
            <p:spPr>
              <a:xfrm>
                <a:off x="414790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4" name="Graphic 5">
              <a:extLst>
                <a:ext uri="{FF2B5EF4-FFF2-40B4-BE49-F238E27FC236}">
                  <a16:creationId xmlns:a16="http://schemas.microsoft.com/office/drawing/2014/main" id="{65EBC29D-2D0E-40DE-A80B-3D7822EC0D2A}"/>
                </a:ext>
              </a:extLst>
            </p:cNvPr>
            <p:cNvGrpSpPr/>
            <p:nvPr/>
          </p:nvGrpSpPr>
          <p:grpSpPr>
            <a:xfrm>
              <a:off x="4162611" y="2027634"/>
              <a:ext cx="39173" cy="40145"/>
              <a:chOff x="4162611" y="2027634"/>
              <a:chExt cx="39173" cy="40145"/>
            </a:xfrm>
          </p:grpSpPr>
          <p:sp>
            <p:nvSpPr>
              <p:cNvPr id="1840" name="Freeform 2948">
                <a:extLst>
                  <a:ext uri="{FF2B5EF4-FFF2-40B4-BE49-F238E27FC236}">
                    <a16:creationId xmlns:a16="http://schemas.microsoft.com/office/drawing/2014/main" id="{DCFAA267-029A-490B-9F90-27985DCFFAD8}"/>
                  </a:ext>
                </a:extLst>
              </p:cNvPr>
              <p:cNvSpPr/>
              <p:nvPr/>
            </p:nvSpPr>
            <p:spPr>
              <a:xfrm>
                <a:off x="418226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1" name="Freeform 2949">
                <a:extLst>
                  <a:ext uri="{FF2B5EF4-FFF2-40B4-BE49-F238E27FC236}">
                    <a16:creationId xmlns:a16="http://schemas.microsoft.com/office/drawing/2014/main" id="{30FD4E65-02C3-4C33-9713-4A426B8B9EAF}"/>
                  </a:ext>
                </a:extLst>
              </p:cNvPr>
              <p:cNvSpPr/>
              <p:nvPr/>
            </p:nvSpPr>
            <p:spPr>
              <a:xfrm>
                <a:off x="416261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5" name="Graphic 5">
              <a:extLst>
                <a:ext uri="{FF2B5EF4-FFF2-40B4-BE49-F238E27FC236}">
                  <a16:creationId xmlns:a16="http://schemas.microsoft.com/office/drawing/2014/main" id="{8493DB28-9319-42CA-96B8-84488FD4CA32}"/>
                </a:ext>
              </a:extLst>
            </p:cNvPr>
            <p:cNvGrpSpPr/>
            <p:nvPr/>
          </p:nvGrpSpPr>
          <p:grpSpPr>
            <a:xfrm>
              <a:off x="4166161" y="2027634"/>
              <a:ext cx="39300" cy="40145"/>
              <a:chOff x="4166161" y="2027634"/>
              <a:chExt cx="39300" cy="40145"/>
            </a:xfrm>
          </p:grpSpPr>
          <p:sp>
            <p:nvSpPr>
              <p:cNvPr id="1838" name="Freeform 2951">
                <a:extLst>
                  <a:ext uri="{FF2B5EF4-FFF2-40B4-BE49-F238E27FC236}">
                    <a16:creationId xmlns:a16="http://schemas.microsoft.com/office/drawing/2014/main" id="{D28FA2EB-87C5-48B9-98D1-B224BCC7EA1A}"/>
                  </a:ext>
                </a:extLst>
              </p:cNvPr>
              <p:cNvSpPr/>
              <p:nvPr/>
            </p:nvSpPr>
            <p:spPr>
              <a:xfrm>
                <a:off x="418581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9" name="Freeform 2952">
                <a:extLst>
                  <a:ext uri="{FF2B5EF4-FFF2-40B4-BE49-F238E27FC236}">
                    <a16:creationId xmlns:a16="http://schemas.microsoft.com/office/drawing/2014/main" id="{36F2C94C-D0A3-4BDE-834E-56FB90A7C0B8}"/>
                  </a:ext>
                </a:extLst>
              </p:cNvPr>
              <p:cNvSpPr/>
              <p:nvPr/>
            </p:nvSpPr>
            <p:spPr>
              <a:xfrm>
                <a:off x="416616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6" name="Graphic 5">
              <a:extLst>
                <a:ext uri="{FF2B5EF4-FFF2-40B4-BE49-F238E27FC236}">
                  <a16:creationId xmlns:a16="http://schemas.microsoft.com/office/drawing/2014/main" id="{305B5C61-F448-482E-97F7-4DBD6559F070}"/>
                </a:ext>
              </a:extLst>
            </p:cNvPr>
            <p:cNvGrpSpPr/>
            <p:nvPr/>
          </p:nvGrpSpPr>
          <p:grpSpPr>
            <a:xfrm>
              <a:off x="4171105" y="2027634"/>
              <a:ext cx="39173" cy="40145"/>
              <a:chOff x="4171105" y="2027634"/>
              <a:chExt cx="39173" cy="40145"/>
            </a:xfrm>
          </p:grpSpPr>
          <p:sp>
            <p:nvSpPr>
              <p:cNvPr id="1836" name="Freeform 2954">
                <a:extLst>
                  <a:ext uri="{FF2B5EF4-FFF2-40B4-BE49-F238E27FC236}">
                    <a16:creationId xmlns:a16="http://schemas.microsoft.com/office/drawing/2014/main" id="{40824D9D-BAFD-411C-B572-EBE412275536}"/>
                  </a:ext>
                </a:extLst>
              </p:cNvPr>
              <p:cNvSpPr/>
              <p:nvPr/>
            </p:nvSpPr>
            <p:spPr>
              <a:xfrm>
                <a:off x="41906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7" name="Freeform 2955">
                <a:extLst>
                  <a:ext uri="{FF2B5EF4-FFF2-40B4-BE49-F238E27FC236}">
                    <a16:creationId xmlns:a16="http://schemas.microsoft.com/office/drawing/2014/main" id="{32186F60-8395-4A89-82CF-1522918B665C}"/>
                  </a:ext>
                </a:extLst>
              </p:cNvPr>
              <p:cNvSpPr/>
              <p:nvPr/>
            </p:nvSpPr>
            <p:spPr>
              <a:xfrm>
                <a:off x="417110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7" name="Graphic 5">
              <a:extLst>
                <a:ext uri="{FF2B5EF4-FFF2-40B4-BE49-F238E27FC236}">
                  <a16:creationId xmlns:a16="http://schemas.microsoft.com/office/drawing/2014/main" id="{B23601EF-2E3A-47B4-940F-707869EC982A}"/>
                </a:ext>
              </a:extLst>
            </p:cNvPr>
            <p:cNvGrpSpPr/>
            <p:nvPr/>
          </p:nvGrpSpPr>
          <p:grpSpPr>
            <a:xfrm>
              <a:off x="4190249" y="2027634"/>
              <a:ext cx="39300" cy="40145"/>
              <a:chOff x="4190249" y="2027634"/>
              <a:chExt cx="39300" cy="40145"/>
            </a:xfrm>
          </p:grpSpPr>
          <p:sp>
            <p:nvSpPr>
              <p:cNvPr id="1834" name="Freeform 2957">
                <a:extLst>
                  <a:ext uri="{FF2B5EF4-FFF2-40B4-BE49-F238E27FC236}">
                    <a16:creationId xmlns:a16="http://schemas.microsoft.com/office/drawing/2014/main" id="{150BA238-2FA0-4FB7-A3B4-F5BA8F8C5830}"/>
                  </a:ext>
                </a:extLst>
              </p:cNvPr>
              <p:cNvSpPr/>
              <p:nvPr/>
            </p:nvSpPr>
            <p:spPr>
              <a:xfrm>
                <a:off x="42098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5" name="Freeform 2958">
                <a:extLst>
                  <a:ext uri="{FF2B5EF4-FFF2-40B4-BE49-F238E27FC236}">
                    <a16:creationId xmlns:a16="http://schemas.microsoft.com/office/drawing/2014/main" id="{BC8A8848-3D7F-4587-BF0F-FB948ED7A212}"/>
                  </a:ext>
                </a:extLst>
              </p:cNvPr>
              <p:cNvSpPr/>
              <p:nvPr/>
            </p:nvSpPr>
            <p:spPr>
              <a:xfrm>
                <a:off x="419024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8" name="Graphic 5">
              <a:extLst>
                <a:ext uri="{FF2B5EF4-FFF2-40B4-BE49-F238E27FC236}">
                  <a16:creationId xmlns:a16="http://schemas.microsoft.com/office/drawing/2014/main" id="{3B277A26-F4A6-4C14-B529-F3E360E43C07}"/>
                </a:ext>
              </a:extLst>
            </p:cNvPr>
            <p:cNvGrpSpPr/>
            <p:nvPr/>
          </p:nvGrpSpPr>
          <p:grpSpPr>
            <a:xfrm>
              <a:off x="4217505" y="2027634"/>
              <a:ext cx="39300" cy="40145"/>
              <a:chOff x="4217505" y="2027634"/>
              <a:chExt cx="39300" cy="40145"/>
            </a:xfrm>
          </p:grpSpPr>
          <p:sp>
            <p:nvSpPr>
              <p:cNvPr id="1832" name="Freeform 2960">
                <a:extLst>
                  <a:ext uri="{FF2B5EF4-FFF2-40B4-BE49-F238E27FC236}">
                    <a16:creationId xmlns:a16="http://schemas.microsoft.com/office/drawing/2014/main" id="{C316AF1D-5C44-40B5-8061-B710ED1A6CB6}"/>
                  </a:ext>
                </a:extLst>
              </p:cNvPr>
              <p:cNvSpPr/>
              <p:nvPr/>
            </p:nvSpPr>
            <p:spPr>
              <a:xfrm>
                <a:off x="423715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3" name="Freeform 2961">
                <a:extLst>
                  <a:ext uri="{FF2B5EF4-FFF2-40B4-BE49-F238E27FC236}">
                    <a16:creationId xmlns:a16="http://schemas.microsoft.com/office/drawing/2014/main" id="{4B1527C8-E773-493D-A200-64FFDEFBB020}"/>
                  </a:ext>
                </a:extLst>
              </p:cNvPr>
              <p:cNvSpPr/>
              <p:nvPr/>
            </p:nvSpPr>
            <p:spPr>
              <a:xfrm>
                <a:off x="4217505"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9" name="Graphic 5">
              <a:extLst>
                <a:ext uri="{FF2B5EF4-FFF2-40B4-BE49-F238E27FC236}">
                  <a16:creationId xmlns:a16="http://schemas.microsoft.com/office/drawing/2014/main" id="{200D2BCF-B98E-4AF4-838C-F52107DFD5B5}"/>
                </a:ext>
              </a:extLst>
            </p:cNvPr>
            <p:cNvGrpSpPr/>
            <p:nvPr/>
          </p:nvGrpSpPr>
          <p:grpSpPr>
            <a:xfrm>
              <a:off x="4252876" y="2027634"/>
              <a:ext cx="39173" cy="40145"/>
              <a:chOff x="4252876" y="2027634"/>
              <a:chExt cx="39173" cy="40145"/>
            </a:xfrm>
          </p:grpSpPr>
          <p:sp>
            <p:nvSpPr>
              <p:cNvPr id="1830" name="Freeform 2963">
                <a:extLst>
                  <a:ext uri="{FF2B5EF4-FFF2-40B4-BE49-F238E27FC236}">
                    <a16:creationId xmlns:a16="http://schemas.microsoft.com/office/drawing/2014/main" id="{24509FD2-7D35-40A9-872D-9ABDFD13A2C6}"/>
                  </a:ext>
                </a:extLst>
              </p:cNvPr>
              <p:cNvSpPr/>
              <p:nvPr/>
            </p:nvSpPr>
            <p:spPr>
              <a:xfrm>
                <a:off x="427252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1" name="Freeform 2964">
                <a:extLst>
                  <a:ext uri="{FF2B5EF4-FFF2-40B4-BE49-F238E27FC236}">
                    <a16:creationId xmlns:a16="http://schemas.microsoft.com/office/drawing/2014/main" id="{84EF69A0-42AE-45F2-97DB-910429608795}"/>
                  </a:ext>
                </a:extLst>
              </p:cNvPr>
              <p:cNvSpPr/>
              <p:nvPr/>
            </p:nvSpPr>
            <p:spPr>
              <a:xfrm>
                <a:off x="425287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sp>
        <p:nvSpPr>
          <p:cNvPr id="2189" name="Freeform 2976">
            <a:extLst>
              <a:ext uri="{FF2B5EF4-FFF2-40B4-BE49-F238E27FC236}">
                <a16:creationId xmlns:a16="http://schemas.microsoft.com/office/drawing/2014/main" id="{37BF61DB-0464-446F-9280-4254C5077535}"/>
              </a:ext>
            </a:extLst>
          </p:cNvPr>
          <p:cNvSpPr/>
          <p:nvPr/>
        </p:nvSpPr>
        <p:spPr>
          <a:xfrm>
            <a:off x="3200752" y="4348505"/>
            <a:ext cx="841151" cy="135406"/>
          </a:xfrm>
          <a:custGeom>
            <a:avLst/>
            <a:gdLst>
              <a:gd name="connsiteX0" fmla="*/ 0 w 530762"/>
              <a:gd name="connsiteY0" fmla="*/ 0 h 112838"/>
              <a:gd name="connsiteX1" fmla="*/ 530763 w 530762"/>
              <a:gd name="connsiteY1" fmla="*/ 0 h 112838"/>
              <a:gd name="connsiteX2" fmla="*/ 530763 w 530762"/>
              <a:gd name="connsiteY2" fmla="*/ 112838 h 112838"/>
              <a:gd name="connsiteX3" fmla="*/ 0 w 530762"/>
              <a:gd name="connsiteY3" fmla="*/ 112838 h 112838"/>
            </a:gdLst>
            <a:ahLst/>
            <a:cxnLst>
              <a:cxn ang="0">
                <a:pos x="connsiteX0" y="connsiteY0"/>
              </a:cxn>
              <a:cxn ang="0">
                <a:pos x="connsiteX1" y="connsiteY1"/>
              </a:cxn>
              <a:cxn ang="0">
                <a:pos x="connsiteX2" y="connsiteY2"/>
              </a:cxn>
              <a:cxn ang="0">
                <a:pos x="connsiteX3" y="connsiteY3"/>
              </a:cxn>
            </a:cxnLst>
            <a:rect l="l" t="t" r="r" b="b"/>
            <a:pathLst>
              <a:path w="530762" h="112838">
                <a:moveTo>
                  <a:pt x="0" y="0"/>
                </a:moveTo>
                <a:lnTo>
                  <a:pt x="530763" y="0"/>
                </a:lnTo>
                <a:lnTo>
                  <a:pt x="530763" y="112838"/>
                </a:lnTo>
                <a:lnTo>
                  <a:pt x="0" y="112838"/>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aphicFrame>
        <p:nvGraphicFramePr>
          <p:cNvPr id="2190" name="Google Shape;905;p7">
            <a:extLst>
              <a:ext uri="{FF2B5EF4-FFF2-40B4-BE49-F238E27FC236}">
                <a16:creationId xmlns:a16="http://schemas.microsoft.com/office/drawing/2014/main" id="{CE9E113F-005A-48BC-A271-D8A1EB5D633C}"/>
              </a:ext>
            </a:extLst>
          </p:cNvPr>
          <p:cNvGraphicFramePr/>
          <p:nvPr/>
        </p:nvGraphicFramePr>
        <p:xfrm>
          <a:off x="7998" y="4360897"/>
          <a:ext cx="5938335" cy="637999"/>
        </p:xfrm>
        <a:graphic>
          <a:graphicData uri="http://schemas.openxmlformats.org/drawingml/2006/table">
            <a:tbl>
              <a:tblPr firstRow="1" bandRow="1">
                <a:noFill/>
              </a:tblPr>
              <a:tblGrid>
                <a:gridCol w="648000">
                  <a:extLst>
                    <a:ext uri="{9D8B030D-6E8A-4147-A177-3AD203B41FA5}">
                      <a16:colId xmlns:a16="http://schemas.microsoft.com/office/drawing/2014/main" val="664952678"/>
                    </a:ext>
                  </a:extLst>
                </a:gridCol>
                <a:gridCol w="587815">
                  <a:extLst>
                    <a:ext uri="{9D8B030D-6E8A-4147-A177-3AD203B41FA5}">
                      <a16:colId xmlns:a16="http://schemas.microsoft.com/office/drawing/2014/main" val="20000"/>
                    </a:ext>
                  </a:extLst>
                </a:gridCol>
                <a:gridCol w="587815">
                  <a:extLst>
                    <a:ext uri="{9D8B030D-6E8A-4147-A177-3AD203B41FA5}">
                      <a16:colId xmlns:a16="http://schemas.microsoft.com/office/drawing/2014/main" val="20001"/>
                    </a:ext>
                  </a:extLst>
                </a:gridCol>
                <a:gridCol w="587815">
                  <a:extLst>
                    <a:ext uri="{9D8B030D-6E8A-4147-A177-3AD203B41FA5}">
                      <a16:colId xmlns:a16="http://schemas.microsoft.com/office/drawing/2014/main" val="20002"/>
                    </a:ext>
                  </a:extLst>
                </a:gridCol>
                <a:gridCol w="587815">
                  <a:extLst>
                    <a:ext uri="{9D8B030D-6E8A-4147-A177-3AD203B41FA5}">
                      <a16:colId xmlns:a16="http://schemas.microsoft.com/office/drawing/2014/main" val="20003"/>
                    </a:ext>
                  </a:extLst>
                </a:gridCol>
                <a:gridCol w="587815">
                  <a:extLst>
                    <a:ext uri="{9D8B030D-6E8A-4147-A177-3AD203B41FA5}">
                      <a16:colId xmlns:a16="http://schemas.microsoft.com/office/drawing/2014/main" val="20004"/>
                    </a:ext>
                  </a:extLst>
                </a:gridCol>
                <a:gridCol w="587815">
                  <a:extLst>
                    <a:ext uri="{9D8B030D-6E8A-4147-A177-3AD203B41FA5}">
                      <a16:colId xmlns:a16="http://schemas.microsoft.com/office/drawing/2014/main" val="20005"/>
                    </a:ext>
                  </a:extLst>
                </a:gridCol>
                <a:gridCol w="587815">
                  <a:extLst>
                    <a:ext uri="{9D8B030D-6E8A-4147-A177-3AD203B41FA5}">
                      <a16:colId xmlns:a16="http://schemas.microsoft.com/office/drawing/2014/main" val="20006"/>
                    </a:ext>
                  </a:extLst>
                </a:gridCol>
                <a:gridCol w="587815">
                  <a:extLst>
                    <a:ext uri="{9D8B030D-6E8A-4147-A177-3AD203B41FA5}">
                      <a16:colId xmlns:a16="http://schemas.microsoft.com/office/drawing/2014/main" val="20007"/>
                    </a:ext>
                  </a:extLst>
                </a:gridCol>
                <a:gridCol w="587815">
                  <a:extLst>
                    <a:ext uri="{9D8B030D-6E8A-4147-A177-3AD203B41FA5}">
                      <a16:colId xmlns:a16="http://schemas.microsoft.com/office/drawing/2014/main" val="20008"/>
                    </a:ext>
                  </a:extLst>
                </a:gridCol>
              </a:tblGrid>
              <a:tr h="209167">
                <a:tc gridSpan="10">
                  <a:txBody>
                    <a:bodyPr/>
                    <a:lstStyle/>
                    <a:p>
                      <a:pPr algn="l"/>
                      <a:r>
                        <a:rPr lang="en-US" sz="800" b="1" spc="0" baseline="0" dirty="0">
                          <a:ln/>
                          <a:solidFill>
                            <a:schemeClr val="bg1"/>
                          </a:solidFill>
                          <a:latin typeface="Arial"/>
                          <a:cs typeface="Arial"/>
                          <a:sym typeface="Arial"/>
                          <a:rtl val="0"/>
                        </a:rPr>
                        <a:t>No. of patients at risk</a:t>
                      </a:r>
                    </a:p>
                  </a:txBody>
                  <a:tcPr marL="43200" marR="81150" marT="40576" marB="40576" anchor="ctr">
                    <a:lnL w="12700" cap="flat" cmpd="sng">
                      <a:solidFill>
                        <a:srgbClr val="FFFFFF"/>
                      </a:solidFill>
                      <a:prstDash val="solid"/>
                      <a:round/>
                      <a:headEnd type="none" w="sm" len="sm"/>
                      <a:tailEnd type="none" w="sm" len="sm"/>
                    </a:lnL>
                    <a:lnR w="12700" cap="flat" cmpd="sng" algn="ctr">
                      <a:noFill/>
                      <a:prstDash val="solid"/>
                      <a:round/>
                      <a:headEnd type="none" w="med" len="med"/>
                      <a:tailEnd type="none" w="med" len="med"/>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algn="l"/>
                      <a:r>
                        <a:rPr lang="en-US" sz="600" b="1" spc="0" baseline="0" dirty="0">
                          <a:ln/>
                          <a:solidFill>
                            <a:schemeClr val="bg1"/>
                          </a:solidFill>
                          <a:latin typeface="Arial"/>
                          <a:cs typeface="Arial"/>
                          <a:sym typeface="Arial"/>
                          <a:rtl val="0"/>
                        </a:rPr>
                        <a:t>Number of patients at risk</a:t>
                      </a:r>
                    </a:p>
                  </a:txBody>
                  <a:tcPr marL="36000" marR="67625" marT="33813" marB="33813"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14416">
                <a:tc>
                  <a:txBody>
                    <a:bodyPr/>
                    <a:lstStyle/>
                    <a:p>
                      <a:pPr marL="0" marR="0" lvl="0" indent="0" algn="ctr" rtl="0">
                        <a:spcBef>
                          <a:spcPts val="0"/>
                        </a:spcBef>
                        <a:spcAft>
                          <a:spcPts val="0"/>
                        </a:spcAft>
                        <a:buNone/>
                      </a:pPr>
                      <a:r>
                        <a:rPr lang="en-GB" sz="800" b="1" dirty="0">
                          <a:solidFill>
                            <a:srgbClr val="0B41CD"/>
                          </a:solidFill>
                        </a:rPr>
                        <a:t>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175</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163</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156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148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141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89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47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extLst>
                  <a:ext uri="{0D108BD9-81ED-4DB2-BD59-A6C34878D82A}">
                    <a16:rowId xmlns:a16="http://schemas.microsoft.com/office/drawing/2014/main" val="10001"/>
                  </a:ext>
                </a:extLst>
              </a:tr>
              <a:tr h="214416">
                <a:tc>
                  <a:txBody>
                    <a:bodyPr/>
                    <a:lstStyle/>
                    <a:p>
                      <a:pPr marL="0" marR="0" lvl="0" indent="0" algn="ctr" rtl="0">
                        <a:spcBef>
                          <a:spcPts val="0"/>
                        </a:spcBef>
                        <a:spcAft>
                          <a:spcPts val="0"/>
                        </a:spcAft>
                        <a:buNone/>
                      </a:pPr>
                      <a:r>
                        <a:rPr lang="en-GB" sz="800" b="1" dirty="0">
                          <a:solidFill>
                            <a:srgbClr val="FF1F26"/>
                          </a:solidFill>
                        </a:rPr>
                        <a:t>Not 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443</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371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306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290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167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111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28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0</a:t>
                      </a:r>
                      <a:endParaRPr sz="800" b="1" dirty="0">
                        <a:solidFill>
                          <a:srgbClr val="FF1F26"/>
                        </a:solidFill>
                      </a:endParaRP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extLst>
                  <a:ext uri="{0D108BD9-81ED-4DB2-BD59-A6C34878D82A}">
                    <a16:rowId xmlns:a16="http://schemas.microsoft.com/office/drawing/2014/main" val="10002"/>
                  </a:ext>
                </a:extLst>
              </a:tr>
            </a:tbl>
          </a:graphicData>
        </a:graphic>
      </p:graphicFrame>
      <p:sp>
        <p:nvSpPr>
          <p:cNvPr id="2193" name="Google Shape;1899;p14">
            <a:extLst>
              <a:ext uri="{FF2B5EF4-FFF2-40B4-BE49-F238E27FC236}">
                <a16:creationId xmlns:a16="http://schemas.microsoft.com/office/drawing/2014/main" id="{D4229811-D1A0-4BE2-A117-074C9DA9B035}"/>
              </a:ext>
            </a:extLst>
          </p:cNvPr>
          <p:cNvSpPr txBox="1"/>
          <p:nvPr/>
        </p:nvSpPr>
        <p:spPr>
          <a:xfrm>
            <a:off x="1155132" y="1413182"/>
            <a:ext cx="4366800" cy="443162"/>
          </a:xfrm>
          <a:prstGeom prst="rect">
            <a:avLst/>
          </a:prstGeom>
          <a:noFill/>
          <a:ln w="9525" cap="flat" cmpd="sng">
            <a:noFill/>
            <a:prstDash val="solid"/>
            <a:round/>
            <a:headEnd type="none" w="sm" len="sm"/>
            <a:tailEnd type="none" w="sm" len="sm"/>
          </a:ln>
        </p:spPr>
        <p:txBody>
          <a:bodyPr spcFirstLastPara="1" wrap="square" lIns="109710" tIns="109710" rIns="109710" bIns="109710" anchor="t" anchorCtr="0">
            <a:spAutoFit/>
          </a:bodyPr>
          <a:lstStyle/>
          <a:p>
            <a:pPr algn="ctr" defTabSz="1097236" fontAlgn="auto">
              <a:spcBef>
                <a:spcPts val="0"/>
              </a:spcBef>
              <a:spcAft>
                <a:spcPts val="0"/>
              </a:spcAft>
              <a:buClr>
                <a:srgbClr val="000000"/>
              </a:buClr>
              <a:buSzPts val="1400"/>
            </a:pPr>
            <a:r>
              <a:rPr lang="en-GB" sz="1440" b="1" kern="0" dirty="0">
                <a:solidFill>
                  <a:srgbClr val="000000"/>
                </a:solidFill>
                <a:latin typeface="Arial"/>
                <a:cs typeface="Arial"/>
                <a:sym typeface="Arial"/>
              </a:rPr>
              <a:t>PFS from C2D1</a:t>
            </a:r>
            <a:endParaRPr sz="1440" b="1" kern="0" dirty="0">
              <a:solidFill>
                <a:srgbClr val="000000"/>
              </a:solidFill>
              <a:latin typeface="Arial"/>
              <a:ea typeface="Arial"/>
              <a:cs typeface="Arial"/>
              <a:sym typeface="Arial"/>
            </a:endParaRPr>
          </a:p>
        </p:txBody>
      </p:sp>
      <p:sp>
        <p:nvSpPr>
          <p:cNvPr id="2197" name="TextBox 2196">
            <a:extLst>
              <a:ext uri="{FF2B5EF4-FFF2-40B4-BE49-F238E27FC236}">
                <a16:creationId xmlns:a16="http://schemas.microsoft.com/office/drawing/2014/main" id="{731BF48C-C167-4C0B-A17A-2175B2CC6B12}"/>
              </a:ext>
            </a:extLst>
          </p:cNvPr>
          <p:cNvSpPr txBox="1"/>
          <p:nvPr/>
        </p:nvSpPr>
        <p:spPr>
          <a:xfrm>
            <a:off x="2913005" y="4138869"/>
            <a:ext cx="103425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Time (months)</a:t>
            </a:r>
          </a:p>
        </p:txBody>
      </p:sp>
      <p:sp>
        <p:nvSpPr>
          <p:cNvPr id="2731" name="Google Shape;233;p6">
            <a:extLst>
              <a:ext uri="{FF2B5EF4-FFF2-40B4-BE49-F238E27FC236}">
                <a16:creationId xmlns:a16="http://schemas.microsoft.com/office/drawing/2014/main" id="{FC5B0576-3D1B-4E45-B20A-ED0940C7A8AE}"/>
              </a:ext>
            </a:extLst>
          </p:cNvPr>
          <p:cNvSpPr txBox="1"/>
          <p:nvPr/>
        </p:nvSpPr>
        <p:spPr>
          <a:xfrm>
            <a:off x="7048576" y="3154680"/>
            <a:ext cx="1359346" cy="738664"/>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it-IT" sz="1200" b="1" kern="0" dirty="0">
                <a:solidFill>
                  <a:sysClr val="windowText" lastClr="000000"/>
                </a:solidFill>
                <a:latin typeface="Arial"/>
                <a:cs typeface="Arial"/>
                <a:sym typeface="Arial"/>
              </a:rPr>
              <a:t>HR 2.78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1.48–5.24</a:t>
            </a:r>
          </a:p>
          <a:p>
            <a:pPr defTabSz="1097236" fontAlgn="auto">
              <a:spcBef>
                <a:spcPts val="0"/>
              </a:spcBef>
              <a:spcAft>
                <a:spcPts val="0"/>
              </a:spcAft>
              <a:defRPr/>
            </a:pPr>
            <a:r>
              <a:rPr lang="it-IT" sz="1200" b="1" kern="0" dirty="0">
                <a:solidFill>
                  <a:sysClr val="windowText" lastClr="000000"/>
                </a:solidFill>
                <a:latin typeface="Arial"/>
                <a:cs typeface="Arial"/>
                <a:sym typeface="Arial"/>
              </a:rPr>
              <a:t>Adjusted HR: 2.61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1.38–4.95</a:t>
            </a:r>
          </a:p>
        </p:txBody>
      </p:sp>
      <p:cxnSp>
        <p:nvCxnSpPr>
          <p:cNvPr id="1159" name="Straight Connector 1158">
            <a:extLst>
              <a:ext uri="{FF2B5EF4-FFF2-40B4-BE49-F238E27FC236}">
                <a16:creationId xmlns:a16="http://schemas.microsoft.com/office/drawing/2014/main" id="{C9CA3877-797B-497A-9202-AF2C013FA954}"/>
              </a:ext>
            </a:extLst>
          </p:cNvPr>
          <p:cNvCxnSpPr>
            <a:cxnSpLocks/>
          </p:cNvCxnSpPr>
          <p:nvPr/>
        </p:nvCxnSpPr>
        <p:spPr>
          <a:xfrm flipV="1">
            <a:off x="9259882" y="1776152"/>
            <a:ext cx="0" cy="2224800"/>
          </a:xfrm>
          <a:prstGeom prst="line">
            <a:avLst/>
          </a:prstGeom>
          <a:ln>
            <a:solidFill>
              <a:schemeClr val="tx1">
                <a:lumMod val="65000"/>
                <a:lumOff val="35000"/>
              </a:schemeClr>
            </a:solidFill>
            <a:prstDash val="sysDash"/>
          </a:ln>
        </p:spPr>
        <p:style>
          <a:lnRef idx="1">
            <a:schemeClr val="dk1"/>
          </a:lnRef>
          <a:fillRef idx="0">
            <a:schemeClr val="dk1"/>
          </a:fillRef>
          <a:effectRef idx="0">
            <a:schemeClr val="dk1"/>
          </a:effectRef>
          <a:fontRef idx="minor">
            <a:schemeClr val="tx1"/>
          </a:fontRef>
        </p:style>
      </p:cxnSp>
      <p:sp>
        <p:nvSpPr>
          <p:cNvPr id="2186" name="Google Shape;233;p6">
            <a:extLst>
              <a:ext uri="{FF2B5EF4-FFF2-40B4-BE49-F238E27FC236}">
                <a16:creationId xmlns:a16="http://schemas.microsoft.com/office/drawing/2014/main" id="{8BB592BD-956B-4191-A1F3-7C65E734623C}"/>
              </a:ext>
            </a:extLst>
          </p:cNvPr>
          <p:cNvSpPr txBox="1"/>
          <p:nvPr/>
        </p:nvSpPr>
        <p:spPr>
          <a:xfrm>
            <a:off x="1074682" y="3154680"/>
            <a:ext cx="1359346" cy="738664"/>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it-IT" sz="1200" b="1" kern="0" dirty="0">
                <a:solidFill>
                  <a:sysClr val="windowText" lastClr="000000"/>
                </a:solidFill>
                <a:latin typeface="Arial"/>
                <a:cs typeface="Arial"/>
                <a:sym typeface="Arial"/>
              </a:rPr>
              <a:t>HR 2.42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1.60–3.64</a:t>
            </a:r>
          </a:p>
          <a:p>
            <a:pPr defTabSz="1097236" fontAlgn="auto">
              <a:spcBef>
                <a:spcPts val="0"/>
              </a:spcBef>
              <a:spcAft>
                <a:spcPts val="0"/>
              </a:spcAft>
              <a:defRPr/>
            </a:pPr>
            <a:r>
              <a:rPr lang="it-IT" sz="1200" b="1" kern="0" dirty="0">
                <a:solidFill>
                  <a:sysClr val="windowText" lastClr="000000"/>
                </a:solidFill>
                <a:latin typeface="Arial"/>
                <a:cs typeface="Arial"/>
                <a:sym typeface="Arial"/>
              </a:rPr>
              <a:t>Adjusted HR: 2.31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1.52–3.49</a:t>
            </a:r>
          </a:p>
        </p:txBody>
      </p:sp>
      <p:sp>
        <p:nvSpPr>
          <p:cNvPr id="2194" name="Freeform 2970">
            <a:extLst>
              <a:ext uri="{FF2B5EF4-FFF2-40B4-BE49-F238E27FC236}">
                <a16:creationId xmlns:a16="http://schemas.microsoft.com/office/drawing/2014/main" id="{7C7FE93E-388D-4208-B961-4DBCBE19716B}"/>
              </a:ext>
            </a:extLst>
          </p:cNvPr>
          <p:cNvSpPr/>
          <p:nvPr/>
        </p:nvSpPr>
        <p:spPr>
          <a:xfrm>
            <a:off x="1132369" y="1838161"/>
            <a:ext cx="4152809" cy="547858"/>
          </a:xfrm>
          <a:custGeom>
            <a:avLst/>
            <a:gdLst>
              <a:gd name="connsiteX0" fmla="*/ 137685 w 2468282"/>
              <a:gd name="connsiteY0" fmla="*/ 1401 h 314316"/>
              <a:gd name="connsiteX1" fmla="*/ 195712 w 2468282"/>
              <a:gd name="connsiteY1" fmla="*/ 764 h 314316"/>
              <a:gd name="connsiteX2" fmla="*/ 195712 w 2468282"/>
              <a:gd name="connsiteY2" fmla="*/ 5986 h 314316"/>
              <a:gd name="connsiteX3" fmla="*/ 213145 w 2468282"/>
              <a:gd name="connsiteY3" fmla="*/ 5986 h 314316"/>
              <a:gd name="connsiteX4" fmla="*/ 213145 w 2468282"/>
              <a:gd name="connsiteY4" fmla="*/ 9170 h 314316"/>
              <a:gd name="connsiteX5" fmla="*/ 242667 w 2468282"/>
              <a:gd name="connsiteY5" fmla="*/ 9170 h 314316"/>
              <a:gd name="connsiteX6" fmla="*/ 242667 w 2468282"/>
              <a:gd name="connsiteY6" fmla="*/ 11335 h 314316"/>
              <a:gd name="connsiteX7" fmla="*/ 406821 w 2468282"/>
              <a:gd name="connsiteY7" fmla="*/ 11335 h 314316"/>
              <a:gd name="connsiteX8" fmla="*/ 406821 w 2468282"/>
              <a:gd name="connsiteY8" fmla="*/ 21396 h 314316"/>
              <a:gd name="connsiteX9" fmla="*/ 500732 w 2468282"/>
              <a:gd name="connsiteY9" fmla="*/ 21396 h 314316"/>
              <a:gd name="connsiteX10" fmla="*/ 500732 w 2468282"/>
              <a:gd name="connsiteY10" fmla="*/ 25981 h 314316"/>
              <a:gd name="connsiteX11" fmla="*/ 547178 w 2468282"/>
              <a:gd name="connsiteY11" fmla="*/ 25981 h 314316"/>
              <a:gd name="connsiteX12" fmla="*/ 547178 w 2468282"/>
              <a:gd name="connsiteY12" fmla="*/ 31839 h 314316"/>
              <a:gd name="connsiteX13" fmla="*/ 592607 w 2468282"/>
              <a:gd name="connsiteY13" fmla="*/ 31839 h 314316"/>
              <a:gd name="connsiteX14" fmla="*/ 594261 w 2468282"/>
              <a:gd name="connsiteY14" fmla="*/ 50561 h 314316"/>
              <a:gd name="connsiteX15" fmla="*/ 635872 w 2468282"/>
              <a:gd name="connsiteY15" fmla="*/ 54636 h 314316"/>
              <a:gd name="connsiteX16" fmla="*/ 635872 w 2468282"/>
              <a:gd name="connsiteY16" fmla="*/ 58711 h 314316"/>
              <a:gd name="connsiteX17" fmla="*/ 882102 w 2468282"/>
              <a:gd name="connsiteY17" fmla="*/ 58711 h 314316"/>
              <a:gd name="connsiteX18" fmla="*/ 882102 w 2468282"/>
              <a:gd name="connsiteY18" fmla="*/ 64188 h 314316"/>
              <a:gd name="connsiteX19" fmla="*/ 1263091 w 2468282"/>
              <a:gd name="connsiteY19" fmla="*/ 68645 h 314316"/>
              <a:gd name="connsiteX20" fmla="*/ 1268945 w 2468282"/>
              <a:gd name="connsiteY20" fmla="*/ 75013 h 314316"/>
              <a:gd name="connsiteX21" fmla="*/ 1320099 w 2468282"/>
              <a:gd name="connsiteY21" fmla="*/ 79598 h 314316"/>
              <a:gd name="connsiteX22" fmla="*/ 1320099 w 2468282"/>
              <a:gd name="connsiteY22" fmla="*/ 84183 h 314316"/>
              <a:gd name="connsiteX23" fmla="*/ 1467965 w 2468282"/>
              <a:gd name="connsiteY23" fmla="*/ 84183 h 314316"/>
              <a:gd name="connsiteX24" fmla="*/ 1467965 w 2468282"/>
              <a:gd name="connsiteY24" fmla="*/ 88768 h 314316"/>
              <a:gd name="connsiteX25" fmla="*/ 1516575 w 2468282"/>
              <a:gd name="connsiteY25" fmla="*/ 88768 h 314316"/>
              <a:gd name="connsiteX26" fmla="*/ 1516575 w 2468282"/>
              <a:gd name="connsiteY26" fmla="*/ 95136 h 314316"/>
              <a:gd name="connsiteX27" fmla="*/ 1612013 w 2468282"/>
              <a:gd name="connsiteY27" fmla="*/ 95136 h 314316"/>
              <a:gd name="connsiteX28" fmla="*/ 1612013 w 2468282"/>
              <a:gd name="connsiteY28" fmla="*/ 102650 h 314316"/>
              <a:gd name="connsiteX29" fmla="*/ 1646625 w 2468282"/>
              <a:gd name="connsiteY29" fmla="*/ 102650 h 314316"/>
              <a:gd name="connsiteX30" fmla="*/ 1646625 w 2468282"/>
              <a:gd name="connsiteY30" fmla="*/ 111437 h 314316"/>
              <a:gd name="connsiteX31" fmla="*/ 1718013 w 2468282"/>
              <a:gd name="connsiteY31" fmla="*/ 111437 h 314316"/>
              <a:gd name="connsiteX32" fmla="*/ 1718013 w 2468282"/>
              <a:gd name="connsiteY32" fmla="*/ 118314 h 314316"/>
              <a:gd name="connsiteX33" fmla="*/ 1792327 w 2468282"/>
              <a:gd name="connsiteY33" fmla="*/ 118314 h 314316"/>
              <a:gd name="connsiteX34" fmla="*/ 1792327 w 2468282"/>
              <a:gd name="connsiteY34" fmla="*/ 127866 h 314316"/>
              <a:gd name="connsiteX35" fmla="*/ 1806197 w 2468282"/>
              <a:gd name="connsiteY35" fmla="*/ 127866 h 314316"/>
              <a:gd name="connsiteX36" fmla="*/ 1806197 w 2468282"/>
              <a:gd name="connsiteY36" fmla="*/ 140984 h 314316"/>
              <a:gd name="connsiteX37" fmla="*/ 2468283 w 2468282"/>
              <a:gd name="connsiteY37" fmla="*/ 140984 h 314316"/>
              <a:gd name="connsiteX38" fmla="*/ 2468283 w 2468282"/>
              <a:gd name="connsiteY38" fmla="*/ 314317 h 314316"/>
              <a:gd name="connsiteX39" fmla="*/ 1809760 w 2468282"/>
              <a:gd name="connsiteY39" fmla="*/ 314317 h 314316"/>
              <a:gd name="connsiteX40" fmla="*/ 1809760 w 2468282"/>
              <a:gd name="connsiteY40" fmla="*/ 290628 h 314316"/>
              <a:gd name="connsiteX41" fmla="*/ 1797417 w 2468282"/>
              <a:gd name="connsiteY41" fmla="*/ 290628 h 314316"/>
              <a:gd name="connsiteX42" fmla="*/ 1797417 w 2468282"/>
              <a:gd name="connsiteY42" fmla="*/ 266048 h 314316"/>
              <a:gd name="connsiteX43" fmla="*/ 1717376 w 2468282"/>
              <a:gd name="connsiteY43" fmla="*/ 266048 h 314316"/>
              <a:gd name="connsiteX44" fmla="*/ 1717376 w 2468282"/>
              <a:gd name="connsiteY44" fmla="*/ 243379 h 314316"/>
              <a:gd name="connsiteX45" fmla="*/ 1644716 w 2468282"/>
              <a:gd name="connsiteY45" fmla="*/ 243379 h 314316"/>
              <a:gd name="connsiteX46" fmla="*/ 1644716 w 2468282"/>
              <a:gd name="connsiteY46" fmla="*/ 230898 h 314316"/>
              <a:gd name="connsiteX47" fmla="*/ 1616721 w 2468282"/>
              <a:gd name="connsiteY47" fmla="*/ 230898 h 314316"/>
              <a:gd name="connsiteX48" fmla="*/ 1616721 w 2468282"/>
              <a:gd name="connsiteY48" fmla="*/ 221473 h 314316"/>
              <a:gd name="connsiteX49" fmla="*/ 1523828 w 2468282"/>
              <a:gd name="connsiteY49" fmla="*/ 221473 h 314316"/>
              <a:gd name="connsiteX50" fmla="*/ 1523828 w 2468282"/>
              <a:gd name="connsiteY50" fmla="*/ 211922 h 314316"/>
              <a:gd name="connsiteX51" fmla="*/ 1472037 w 2468282"/>
              <a:gd name="connsiteY51" fmla="*/ 211922 h 314316"/>
              <a:gd name="connsiteX52" fmla="*/ 1472037 w 2468282"/>
              <a:gd name="connsiteY52" fmla="*/ 199823 h 314316"/>
              <a:gd name="connsiteX53" fmla="*/ 1325698 w 2468282"/>
              <a:gd name="connsiteY53" fmla="*/ 199823 h 314316"/>
              <a:gd name="connsiteX54" fmla="*/ 1325698 w 2468282"/>
              <a:gd name="connsiteY54" fmla="*/ 192436 h 314316"/>
              <a:gd name="connsiteX55" fmla="*/ 1275434 w 2468282"/>
              <a:gd name="connsiteY55" fmla="*/ 192436 h 314316"/>
              <a:gd name="connsiteX56" fmla="*/ 1275434 w 2468282"/>
              <a:gd name="connsiteY56" fmla="*/ 184667 h 314316"/>
              <a:gd name="connsiteX57" fmla="*/ 1267036 w 2468282"/>
              <a:gd name="connsiteY57" fmla="*/ 184667 h 314316"/>
              <a:gd name="connsiteX58" fmla="*/ 1267036 w 2468282"/>
              <a:gd name="connsiteY58" fmla="*/ 176007 h 314316"/>
              <a:gd name="connsiteX59" fmla="*/ 888974 w 2468282"/>
              <a:gd name="connsiteY59" fmla="*/ 176007 h 314316"/>
              <a:gd name="connsiteX60" fmla="*/ 888974 w 2468282"/>
              <a:gd name="connsiteY60" fmla="*/ 168366 h 314316"/>
              <a:gd name="connsiteX61" fmla="*/ 637654 w 2468282"/>
              <a:gd name="connsiteY61" fmla="*/ 168366 h 314316"/>
              <a:gd name="connsiteX62" fmla="*/ 637654 w 2468282"/>
              <a:gd name="connsiteY62" fmla="*/ 158814 h 314316"/>
              <a:gd name="connsiteX63" fmla="*/ 600369 w 2468282"/>
              <a:gd name="connsiteY63" fmla="*/ 158814 h 314316"/>
              <a:gd name="connsiteX64" fmla="*/ 600369 w 2468282"/>
              <a:gd name="connsiteY64" fmla="*/ 117423 h 314316"/>
              <a:gd name="connsiteX65" fmla="*/ 551250 w 2468282"/>
              <a:gd name="connsiteY65" fmla="*/ 117423 h 314316"/>
              <a:gd name="connsiteX66" fmla="*/ 551250 w 2468282"/>
              <a:gd name="connsiteY66" fmla="*/ 113475 h 314316"/>
              <a:gd name="connsiteX67" fmla="*/ 500732 w 2468282"/>
              <a:gd name="connsiteY67" fmla="*/ 113475 h 314316"/>
              <a:gd name="connsiteX68" fmla="*/ 500732 w 2468282"/>
              <a:gd name="connsiteY68" fmla="*/ 103668 h 314316"/>
              <a:gd name="connsiteX69" fmla="*/ 410893 w 2468282"/>
              <a:gd name="connsiteY69" fmla="*/ 103668 h 314316"/>
              <a:gd name="connsiteX70" fmla="*/ 410893 w 2468282"/>
              <a:gd name="connsiteY70" fmla="*/ 88258 h 314316"/>
              <a:gd name="connsiteX71" fmla="*/ 410893 w 2468282"/>
              <a:gd name="connsiteY71" fmla="*/ 83673 h 314316"/>
              <a:gd name="connsiteX72" fmla="*/ 244958 w 2468282"/>
              <a:gd name="connsiteY72" fmla="*/ 83673 h 314316"/>
              <a:gd name="connsiteX73" fmla="*/ 244958 w 2468282"/>
              <a:gd name="connsiteY73" fmla="*/ 73740 h 314316"/>
              <a:gd name="connsiteX74" fmla="*/ 217090 w 2468282"/>
              <a:gd name="connsiteY74" fmla="*/ 73740 h 314316"/>
              <a:gd name="connsiteX75" fmla="*/ 217090 w 2468282"/>
              <a:gd name="connsiteY75" fmla="*/ 63296 h 314316"/>
              <a:gd name="connsiteX76" fmla="*/ 203983 w 2468282"/>
              <a:gd name="connsiteY76" fmla="*/ 63296 h 314316"/>
              <a:gd name="connsiteX77" fmla="*/ 203983 w 2468282"/>
              <a:gd name="connsiteY77" fmla="*/ 51325 h 314316"/>
              <a:gd name="connsiteX78" fmla="*/ 198129 w 2468282"/>
              <a:gd name="connsiteY78" fmla="*/ 51325 h 314316"/>
              <a:gd name="connsiteX79" fmla="*/ 198129 w 2468282"/>
              <a:gd name="connsiteY79" fmla="*/ 41900 h 314316"/>
              <a:gd name="connsiteX80" fmla="*/ 122670 w 2468282"/>
              <a:gd name="connsiteY80" fmla="*/ 41900 h 314316"/>
              <a:gd name="connsiteX81" fmla="*/ 122670 w 2468282"/>
              <a:gd name="connsiteY81" fmla="*/ 32476 h 314316"/>
              <a:gd name="connsiteX82" fmla="*/ 113635 w 2468282"/>
              <a:gd name="connsiteY82" fmla="*/ 32476 h 314316"/>
              <a:gd name="connsiteX83" fmla="*/ 113635 w 2468282"/>
              <a:gd name="connsiteY83" fmla="*/ 19613 h 314316"/>
              <a:gd name="connsiteX84" fmla="*/ 32703 w 2468282"/>
              <a:gd name="connsiteY84" fmla="*/ 19613 h 314316"/>
              <a:gd name="connsiteX85" fmla="*/ 32703 w 2468282"/>
              <a:gd name="connsiteY85" fmla="*/ 5986 h 314316"/>
              <a:gd name="connsiteX86" fmla="*/ 0 w 2468282"/>
              <a:gd name="connsiteY86" fmla="*/ 5986 h 314316"/>
              <a:gd name="connsiteX87" fmla="*/ 0 w 2468282"/>
              <a:gd name="connsiteY87" fmla="*/ 0 h 31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468282" h="314316">
                <a:moveTo>
                  <a:pt x="137685" y="1401"/>
                </a:moveTo>
                <a:lnTo>
                  <a:pt x="195712" y="764"/>
                </a:lnTo>
                <a:lnTo>
                  <a:pt x="195712" y="5986"/>
                </a:lnTo>
                <a:lnTo>
                  <a:pt x="213145" y="5986"/>
                </a:lnTo>
                <a:lnTo>
                  <a:pt x="213145" y="9170"/>
                </a:lnTo>
                <a:lnTo>
                  <a:pt x="242667" y="9170"/>
                </a:lnTo>
                <a:lnTo>
                  <a:pt x="242667" y="11335"/>
                </a:lnTo>
                <a:lnTo>
                  <a:pt x="406821" y="11335"/>
                </a:lnTo>
                <a:lnTo>
                  <a:pt x="406821" y="21396"/>
                </a:lnTo>
                <a:lnTo>
                  <a:pt x="500732" y="21396"/>
                </a:lnTo>
                <a:lnTo>
                  <a:pt x="500732" y="25981"/>
                </a:lnTo>
                <a:lnTo>
                  <a:pt x="547178" y="25981"/>
                </a:lnTo>
                <a:lnTo>
                  <a:pt x="547178" y="31839"/>
                </a:lnTo>
                <a:lnTo>
                  <a:pt x="592607" y="31839"/>
                </a:lnTo>
                <a:lnTo>
                  <a:pt x="594261" y="50561"/>
                </a:lnTo>
                <a:lnTo>
                  <a:pt x="635872" y="54636"/>
                </a:lnTo>
                <a:lnTo>
                  <a:pt x="635872" y="58711"/>
                </a:lnTo>
                <a:lnTo>
                  <a:pt x="882102" y="58711"/>
                </a:lnTo>
                <a:lnTo>
                  <a:pt x="882102" y="64188"/>
                </a:lnTo>
                <a:lnTo>
                  <a:pt x="1263091" y="68645"/>
                </a:lnTo>
                <a:lnTo>
                  <a:pt x="1268945" y="75013"/>
                </a:lnTo>
                <a:lnTo>
                  <a:pt x="1320099" y="79598"/>
                </a:lnTo>
                <a:lnTo>
                  <a:pt x="1320099" y="84183"/>
                </a:lnTo>
                <a:lnTo>
                  <a:pt x="1467965" y="84183"/>
                </a:lnTo>
                <a:lnTo>
                  <a:pt x="1467965" y="88768"/>
                </a:lnTo>
                <a:lnTo>
                  <a:pt x="1516575" y="88768"/>
                </a:lnTo>
                <a:lnTo>
                  <a:pt x="1516575" y="95136"/>
                </a:lnTo>
                <a:lnTo>
                  <a:pt x="1612013" y="95136"/>
                </a:lnTo>
                <a:lnTo>
                  <a:pt x="1612013" y="102650"/>
                </a:lnTo>
                <a:lnTo>
                  <a:pt x="1646625" y="102650"/>
                </a:lnTo>
                <a:lnTo>
                  <a:pt x="1646625" y="111437"/>
                </a:lnTo>
                <a:lnTo>
                  <a:pt x="1718013" y="111437"/>
                </a:lnTo>
                <a:lnTo>
                  <a:pt x="1718013" y="118314"/>
                </a:lnTo>
                <a:lnTo>
                  <a:pt x="1792327" y="118314"/>
                </a:lnTo>
                <a:lnTo>
                  <a:pt x="1792327" y="127866"/>
                </a:lnTo>
                <a:lnTo>
                  <a:pt x="1806197" y="127866"/>
                </a:lnTo>
                <a:lnTo>
                  <a:pt x="1806197" y="140984"/>
                </a:lnTo>
                <a:lnTo>
                  <a:pt x="2468283" y="140984"/>
                </a:lnTo>
                <a:lnTo>
                  <a:pt x="2468283" y="314317"/>
                </a:lnTo>
                <a:lnTo>
                  <a:pt x="1809760" y="314317"/>
                </a:lnTo>
                <a:lnTo>
                  <a:pt x="1809760" y="290628"/>
                </a:lnTo>
                <a:lnTo>
                  <a:pt x="1797417" y="290628"/>
                </a:lnTo>
                <a:lnTo>
                  <a:pt x="1797417" y="266048"/>
                </a:lnTo>
                <a:lnTo>
                  <a:pt x="1717376" y="266048"/>
                </a:lnTo>
                <a:lnTo>
                  <a:pt x="1717376" y="243379"/>
                </a:lnTo>
                <a:lnTo>
                  <a:pt x="1644716" y="243379"/>
                </a:lnTo>
                <a:lnTo>
                  <a:pt x="1644716" y="230898"/>
                </a:lnTo>
                <a:lnTo>
                  <a:pt x="1616721" y="230898"/>
                </a:lnTo>
                <a:lnTo>
                  <a:pt x="1616721" y="221473"/>
                </a:lnTo>
                <a:lnTo>
                  <a:pt x="1523828" y="221473"/>
                </a:lnTo>
                <a:lnTo>
                  <a:pt x="1523828" y="211922"/>
                </a:lnTo>
                <a:lnTo>
                  <a:pt x="1472037" y="211922"/>
                </a:lnTo>
                <a:lnTo>
                  <a:pt x="1472037" y="199823"/>
                </a:lnTo>
                <a:lnTo>
                  <a:pt x="1325698" y="199823"/>
                </a:lnTo>
                <a:lnTo>
                  <a:pt x="1325698" y="192436"/>
                </a:lnTo>
                <a:lnTo>
                  <a:pt x="1275434" y="192436"/>
                </a:lnTo>
                <a:lnTo>
                  <a:pt x="1275434" y="184667"/>
                </a:lnTo>
                <a:lnTo>
                  <a:pt x="1267036" y="184667"/>
                </a:lnTo>
                <a:lnTo>
                  <a:pt x="1267036" y="176007"/>
                </a:lnTo>
                <a:lnTo>
                  <a:pt x="888974" y="176007"/>
                </a:lnTo>
                <a:lnTo>
                  <a:pt x="888974" y="168366"/>
                </a:lnTo>
                <a:lnTo>
                  <a:pt x="637654" y="168366"/>
                </a:lnTo>
                <a:lnTo>
                  <a:pt x="637654" y="158814"/>
                </a:lnTo>
                <a:lnTo>
                  <a:pt x="600369" y="158814"/>
                </a:lnTo>
                <a:lnTo>
                  <a:pt x="600369" y="117423"/>
                </a:lnTo>
                <a:lnTo>
                  <a:pt x="551250" y="117423"/>
                </a:lnTo>
                <a:lnTo>
                  <a:pt x="551250" y="113475"/>
                </a:lnTo>
                <a:lnTo>
                  <a:pt x="500732" y="113475"/>
                </a:lnTo>
                <a:lnTo>
                  <a:pt x="500732" y="103668"/>
                </a:lnTo>
                <a:lnTo>
                  <a:pt x="410893" y="103668"/>
                </a:lnTo>
                <a:lnTo>
                  <a:pt x="410893" y="88258"/>
                </a:lnTo>
                <a:lnTo>
                  <a:pt x="410893" y="83673"/>
                </a:lnTo>
                <a:lnTo>
                  <a:pt x="244958" y="83673"/>
                </a:lnTo>
                <a:lnTo>
                  <a:pt x="244958" y="73740"/>
                </a:lnTo>
                <a:lnTo>
                  <a:pt x="217090" y="73740"/>
                </a:lnTo>
                <a:lnTo>
                  <a:pt x="217090" y="63296"/>
                </a:lnTo>
                <a:lnTo>
                  <a:pt x="203983" y="63296"/>
                </a:lnTo>
                <a:lnTo>
                  <a:pt x="203983" y="51325"/>
                </a:lnTo>
                <a:lnTo>
                  <a:pt x="198129" y="51325"/>
                </a:lnTo>
                <a:lnTo>
                  <a:pt x="198129" y="41900"/>
                </a:lnTo>
                <a:lnTo>
                  <a:pt x="122670" y="41900"/>
                </a:lnTo>
                <a:lnTo>
                  <a:pt x="122670" y="32476"/>
                </a:lnTo>
                <a:lnTo>
                  <a:pt x="113635" y="32476"/>
                </a:lnTo>
                <a:lnTo>
                  <a:pt x="113635" y="19613"/>
                </a:lnTo>
                <a:lnTo>
                  <a:pt x="32703" y="19613"/>
                </a:lnTo>
                <a:lnTo>
                  <a:pt x="32703" y="5986"/>
                </a:lnTo>
                <a:lnTo>
                  <a:pt x="0" y="5986"/>
                </a:lnTo>
                <a:lnTo>
                  <a:pt x="0" y="0"/>
                </a:lnTo>
                <a:close/>
              </a:path>
            </a:pathLst>
          </a:custGeom>
          <a:solidFill>
            <a:srgbClr val="0B41CD">
              <a:alpha val="20000"/>
            </a:srgbClr>
          </a:solid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195" name="TextBox 2194">
            <a:extLst>
              <a:ext uri="{FF2B5EF4-FFF2-40B4-BE49-F238E27FC236}">
                <a16:creationId xmlns:a16="http://schemas.microsoft.com/office/drawing/2014/main" id="{BB04E01D-B7F9-408F-AA5C-D0B3C4B99002}"/>
              </a:ext>
            </a:extLst>
          </p:cNvPr>
          <p:cNvSpPr txBox="1"/>
          <p:nvPr/>
        </p:nvSpPr>
        <p:spPr>
          <a:xfrm rot="16200000">
            <a:off x="202464" y="2764242"/>
            <a:ext cx="64953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PFS (%)</a:t>
            </a:r>
          </a:p>
        </p:txBody>
      </p:sp>
      <p:sp>
        <p:nvSpPr>
          <p:cNvPr id="2196" name="Freeform 2978">
            <a:extLst>
              <a:ext uri="{FF2B5EF4-FFF2-40B4-BE49-F238E27FC236}">
                <a16:creationId xmlns:a16="http://schemas.microsoft.com/office/drawing/2014/main" id="{93ACEE45-CF27-4865-BD33-638C74CB6C19}"/>
              </a:ext>
            </a:extLst>
          </p:cNvPr>
          <p:cNvSpPr/>
          <p:nvPr/>
        </p:nvSpPr>
        <p:spPr>
          <a:xfrm>
            <a:off x="2867402" y="4204747"/>
            <a:ext cx="892991" cy="196678"/>
          </a:xfrm>
          <a:custGeom>
            <a:avLst/>
            <a:gdLst>
              <a:gd name="connsiteX0" fmla="*/ 0 w 530762"/>
              <a:gd name="connsiteY0" fmla="*/ 0 h 112838"/>
              <a:gd name="connsiteX1" fmla="*/ 530763 w 530762"/>
              <a:gd name="connsiteY1" fmla="*/ 0 h 112838"/>
              <a:gd name="connsiteX2" fmla="*/ 530763 w 530762"/>
              <a:gd name="connsiteY2" fmla="*/ 112838 h 112838"/>
              <a:gd name="connsiteX3" fmla="*/ 0 w 530762"/>
              <a:gd name="connsiteY3" fmla="*/ 112838 h 112838"/>
            </a:gdLst>
            <a:ahLst/>
            <a:cxnLst>
              <a:cxn ang="0">
                <a:pos x="connsiteX0" y="connsiteY0"/>
              </a:cxn>
              <a:cxn ang="0">
                <a:pos x="connsiteX1" y="connsiteY1"/>
              </a:cxn>
              <a:cxn ang="0">
                <a:pos x="connsiteX2" y="connsiteY2"/>
              </a:cxn>
              <a:cxn ang="0">
                <a:pos x="connsiteX3" y="connsiteY3"/>
              </a:cxn>
            </a:cxnLst>
            <a:rect l="l" t="t" r="r" b="b"/>
            <a:pathLst>
              <a:path w="530762" h="112838">
                <a:moveTo>
                  <a:pt x="0" y="0"/>
                </a:moveTo>
                <a:lnTo>
                  <a:pt x="530763" y="0"/>
                </a:lnTo>
                <a:lnTo>
                  <a:pt x="530763" y="112838"/>
                </a:lnTo>
                <a:lnTo>
                  <a:pt x="0" y="112838"/>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198" name="Graphic 2967">
            <a:extLst>
              <a:ext uri="{FF2B5EF4-FFF2-40B4-BE49-F238E27FC236}">
                <a16:creationId xmlns:a16="http://schemas.microsoft.com/office/drawing/2014/main" id="{7703E8C9-8EB0-4AE4-91BC-A4A7FEA908B2}"/>
              </a:ext>
            </a:extLst>
          </p:cNvPr>
          <p:cNvGrpSpPr/>
          <p:nvPr/>
        </p:nvGrpSpPr>
        <p:grpSpPr>
          <a:xfrm>
            <a:off x="602698" y="1703071"/>
            <a:ext cx="391452" cy="2369848"/>
            <a:chOff x="6094207" y="1775688"/>
            <a:chExt cx="232666" cy="1359627"/>
          </a:xfrm>
        </p:grpSpPr>
        <p:sp>
          <p:nvSpPr>
            <p:cNvPr id="2199" name="Freeform 3034">
              <a:extLst>
                <a:ext uri="{FF2B5EF4-FFF2-40B4-BE49-F238E27FC236}">
                  <a16:creationId xmlns:a16="http://schemas.microsoft.com/office/drawing/2014/main" id="{DB6D729F-45BF-47C7-A2CB-4B800E63E0A3}"/>
                </a:ext>
              </a:extLst>
            </p:cNvPr>
            <p:cNvSpPr/>
            <p:nvPr/>
          </p:nvSpPr>
          <p:spPr>
            <a:xfrm>
              <a:off x="6108184" y="1795422"/>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0" name="TextBox 2199">
              <a:extLst>
                <a:ext uri="{FF2B5EF4-FFF2-40B4-BE49-F238E27FC236}">
                  <a16:creationId xmlns:a16="http://schemas.microsoft.com/office/drawing/2014/main" id="{7F9E0C4A-C9D9-4A21-B862-60C63CB23A6A}"/>
                </a:ext>
              </a:extLst>
            </p:cNvPr>
            <p:cNvSpPr txBox="1"/>
            <p:nvPr/>
          </p:nvSpPr>
          <p:spPr>
            <a:xfrm>
              <a:off x="6094207" y="1775688"/>
              <a:ext cx="232666"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100</a:t>
              </a:r>
            </a:p>
          </p:txBody>
        </p:sp>
        <p:sp>
          <p:nvSpPr>
            <p:cNvPr id="2201" name="Freeform 3036">
              <a:extLst>
                <a:ext uri="{FF2B5EF4-FFF2-40B4-BE49-F238E27FC236}">
                  <a16:creationId xmlns:a16="http://schemas.microsoft.com/office/drawing/2014/main" id="{1D4F563B-2F00-42F4-9C62-06278E00FAF7}"/>
                </a:ext>
              </a:extLst>
            </p:cNvPr>
            <p:cNvSpPr/>
            <p:nvPr/>
          </p:nvSpPr>
          <p:spPr>
            <a:xfrm>
              <a:off x="6108184" y="1920996"/>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2" name="TextBox 2201">
              <a:extLst>
                <a:ext uri="{FF2B5EF4-FFF2-40B4-BE49-F238E27FC236}">
                  <a16:creationId xmlns:a16="http://schemas.microsoft.com/office/drawing/2014/main" id="{CF1E825F-A38B-4DCF-91DE-28BAD8D67A6D}"/>
                </a:ext>
              </a:extLst>
            </p:cNvPr>
            <p:cNvSpPr txBox="1"/>
            <p:nvPr/>
          </p:nvSpPr>
          <p:spPr>
            <a:xfrm>
              <a:off x="6126737" y="1901224"/>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90</a:t>
              </a:r>
            </a:p>
          </p:txBody>
        </p:sp>
        <p:sp>
          <p:nvSpPr>
            <p:cNvPr id="2203" name="Freeform 3038">
              <a:extLst>
                <a:ext uri="{FF2B5EF4-FFF2-40B4-BE49-F238E27FC236}">
                  <a16:creationId xmlns:a16="http://schemas.microsoft.com/office/drawing/2014/main" id="{BFBD0458-9C63-48D2-86D6-742B0B9B9189}"/>
                </a:ext>
              </a:extLst>
            </p:cNvPr>
            <p:cNvSpPr/>
            <p:nvPr/>
          </p:nvSpPr>
          <p:spPr>
            <a:xfrm>
              <a:off x="6108184" y="2039055"/>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4" name="TextBox 2203">
              <a:extLst>
                <a:ext uri="{FF2B5EF4-FFF2-40B4-BE49-F238E27FC236}">
                  <a16:creationId xmlns:a16="http://schemas.microsoft.com/office/drawing/2014/main" id="{050769F1-6957-4624-B674-4147EF9D8235}"/>
                </a:ext>
              </a:extLst>
            </p:cNvPr>
            <p:cNvSpPr txBox="1"/>
            <p:nvPr/>
          </p:nvSpPr>
          <p:spPr>
            <a:xfrm>
              <a:off x="6126737" y="2019257"/>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80</a:t>
              </a:r>
            </a:p>
          </p:txBody>
        </p:sp>
        <p:sp>
          <p:nvSpPr>
            <p:cNvPr id="2205" name="Freeform 3040">
              <a:extLst>
                <a:ext uri="{FF2B5EF4-FFF2-40B4-BE49-F238E27FC236}">
                  <a16:creationId xmlns:a16="http://schemas.microsoft.com/office/drawing/2014/main" id="{A3FF8DB5-F30B-43A4-AF28-4368875FDB53}"/>
                </a:ext>
              </a:extLst>
            </p:cNvPr>
            <p:cNvSpPr/>
            <p:nvPr/>
          </p:nvSpPr>
          <p:spPr>
            <a:xfrm>
              <a:off x="6108184" y="2165393"/>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6" name="TextBox 2205">
              <a:extLst>
                <a:ext uri="{FF2B5EF4-FFF2-40B4-BE49-F238E27FC236}">
                  <a16:creationId xmlns:a16="http://schemas.microsoft.com/office/drawing/2014/main" id="{C18D5D1E-7D62-4687-8EA4-FAE700F96EFA}"/>
                </a:ext>
              </a:extLst>
            </p:cNvPr>
            <p:cNvSpPr txBox="1"/>
            <p:nvPr/>
          </p:nvSpPr>
          <p:spPr>
            <a:xfrm>
              <a:off x="6126737" y="2145613"/>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70</a:t>
              </a:r>
            </a:p>
          </p:txBody>
        </p:sp>
        <p:sp>
          <p:nvSpPr>
            <p:cNvPr id="2207" name="Freeform 3042">
              <a:extLst>
                <a:ext uri="{FF2B5EF4-FFF2-40B4-BE49-F238E27FC236}">
                  <a16:creationId xmlns:a16="http://schemas.microsoft.com/office/drawing/2014/main" id="{89214EEA-390B-4E4B-86D0-7FF81DBDEA6A}"/>
                </a:ext>
              </a:extLst>
            </p:cNvPr>
            <p:cNvSpPr/>
            <p:nvPr/>
          </p:nvSpPr>
          <p:spPr>
            <a:xfrm>
              <a:off x="6108184" y="2284090"/>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8" name="TextBox 2207">
              <a:extLst>
                <a:ext uri="{FF2B5EF4-FFF2-40B4-BE49-F238E27FC236}">
                  <a16:creationId xmlns:a16="http://schemas.microsoft.com/office/drawing/2014/main" id="{30785E7E-DAF0-454D-8DCE-7106C6C1A610}"/>
                </a:ext>
              </a:extLst>
            </p:cNvPr>
            <p:cNvSpPr txBox="1"/>
            <p:nvPr/>
          </p:nvSpPr>
          <p:spPr>
            <a:xfrm>
              <a:off x="6126737" y="2264329"/>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60</a:t>
              </a:r>
            </a:p>
          </p:txBody>
        </p:sp>
        <p:sp>
          <p:nvSpPr>
            <p:cNvPr id="2209" name="Freeform 3044">
              <a:extLst>
                <a:ext uri="{FF2B5EF4-FFF2-40B4-BE49-F238E27FC236}">
                  <a16:creationId xmlns:a16="http://schemas.microsoft.com/office/drawing/2014/main" id="{B2BEB173-61B8-4C4E-85DC-EFC7CD8089FD}"/>
                </a:ext>
              </a:extLst>
            </p:cNvPr>
            <p:cNvSpPr/>
            <p:nvPr/>
          </p:nvSpPr>
          <p:spPr>
            <a:xfrm>
              <a:off x="6108184" y="2411065"/>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0" name="TextBox 2209">
              <a:extLst>
                <a:ext uri="{FF2B5EF4-FFF2-40B4-BE49-F238E27FC236}">
                  <a16:creationId xmlns:a16="http://schemas.microsoft.com/office/drawing/2014/main" id="{7177F4D8-6910-45AB-A6F6-3C09509E73AE}"/>
                </a:ext>
              </a:extLst>
            </p:cNvPr>
            <p:cNvSpPr txBox="1"/>
            <p:nvPr/>
          </p:nvSpPr>
          <p:spPr>
            <a:xfrm>
              <a:off x="6126737" y="2391233"/>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50</a:t>
              </a:r>
            </a:p>
          </p:txBody>
        </p:sp>
        <p:sp>
          <p:nvSpPr>
            <p:cNvPr id="2211" name="Freeform 3046">
              <a:extLst>
                <a:ext uri="{FF2B5EF4-FFF2-40B4-BE49-F238E27FC236}">
                  <a16:creationId xmlns:a16="http://schemas.microsoft.com/office/drawing/2014/main" id="{91025951-F2DF-447C-9532-795E1ECB085E}"/>
                </a:ext>
              </a:extLst>
            </p:cNvPr>
            <p:cNvSpPr/>
            <p:nvPr/>
          </p:nvSpPr>
          <p:spPr>
            <a:xfrm>
              <a:off x="6108311" y="2528488"/>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2" name="TextBox 2211">
              <a:extLst>
                <a:ext uri="{FF2B5EF4-FFF2-40B4-BE49-F238E27FC236}">
                  <a16:creationId xmlns:a16="http://schemas.microsoft.com/office/drawing/2014/main" id="{2498BC4B-6F91-4F15-A7FF-C7731AC0640C}"/>
                </a:ext>
              </a:extLst>
            </p:cNvPr>
            <p:cNvSpPr txBox="1"/>
            <p:nvPr/>
          </p:nvSpPr>
          <p:spPr>
            <a:xfrm>
              <a:off x="6126907" y="2508686"/>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40</a:t>
              </a:r>
            </a:p>
          </p:txBody>
        </p:sp>
        <p:sp>
          <p:nvSpPr>
            <p:cNvPr id="2213" name="Freeform 3048">
              <a:extLst>
                <a:ext uri="{FF2B5EF4-FFF2-40B4-BE49-F238E27FC236}">
                  <a16:creationId xmlns:a16="http://schemas.microsoft.com/office/drawing/2014/main" id="{F7E0AC1E-8B3E-49EB-BD06-63F8C87EA2C1}"/>
                </a:ext>
              </a:extLst>
            </p:cNvPr>
            <p:cNvSpPr/>
            <p:nvPr/>
          </p:nvSpPr>
          <p:spPr>
            <a:xfrm>
              <a:off x="6108311" y="2652278"/>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4" name="TextBox 2213">
              <a:extLst>
                <a:ext uri="{FF2B5EF4-FFF2-40B4-BE49-F238E27FC236}">
                  <a16:creationId xmlns:a16="http://schemas.microsoft.com/office/drawing/2014/main" id="{030BD53D-A6FA-4F30-9E75-8979604AC178}"/>
                </a:ext>
              </a:extLst>
            </p:cNvPr>
            <p:cNvSpPr txBox="1"/>
            <p:nvPr/>
          </p:nvSpPr>
          <p:spPr>
            <a:xfrm>
              <a:off x="6126907" y="2632517"/>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2215" name="Freeform 3050">
              <a:extLst>
                <a:ext uri="{FF2B5EF4-FFF2-40B4-BE49-F238E27FC236}">
                  <a16:creationId xmlns:a16="http://schemas.microsoft.com/office/drawing/2014/main" id="{001A94A2-68F7-4504-BFC0-ED72E3EDE6E8}"/>
                </a:ext>
              </a:extLst>
            </p:cNvPr>
            <p:cNvSpPr/>
            <p:nvPr/>
          </p:nvSpPr>
          <p:spPr>
            <a:xfrm>
              <a:off x="6108311" y="2773013"/>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6" name="TextBox 2215">
              <a:extLst>
                <a:ext uri="{FF2B5EF4-FFF2-40B4-BE49-F238E27FC236}">
                  <a16:creationId xmlns:a16="http://schemas.microsoft.com/office/drawing/2014/main" id="{763BD0C1-48BF-4A33-952A-8993E15BD4F4}"/>
                </a:ext>
              </a:extLst>
            </p:cNvPr>
            <p:cNvSpPr txBox="1"/>
            <p:nvPr/>
          </p:nvSpPr>
          <p:spPr>
            <a:xfrm>
              <a:off x="6126907" y="2753279"/>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20</a:t>
              </a:r>
            </a:p>
          </p:txBody>
        </p:sp>
        <p:sp>
          <p:nvSpPr>
            <p:cNvPr id="2217" name="Freeform 3052">
              <a:extLst>
                <a:ext uri="{FF2B5EF4-FFF2-40B4-BE49-F238E27FC236}">
                  <a16:creationId xmlns:a16="http://schemas.microsoft.com/office/drawing/2014/main" id="{CB8ECAD4-776C-42DD-A3BB-61E71E54ACAE}"/>
                </a:ext>
              </a:extLst>
            </p:cNvPr>
            <p:cNvSpPr/>
            <p:nvPr/>
          </p:nvSpPr>
          <p:spPr>
            <a:xfrm>
              <a:off x="6108311" y="2893874"/>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8" name="TextBox 2217">
              <a:extLst>
                <a:ext uri="{FF2B5EF4-FFF2-40B4-BE49-F238E27FC236}">
                  <a16:creationId xmlns:a16="http://schemas.microsoft.com/office/drawing/2014/main" id="{A3E74C43-C244-45F3-8685-9A184CB6C908}"/>
                </a:ext>
              </a:extLst>
            </p:cNvPr>
            <p:cNvSpPr txBox="1"/>
            <p:nvPr/>
          </p:nvSpPr>
          <p:spPr>
            <a:xfrm>
              <a:off x="6126907" y="2874040"/>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a:t>
              </a:r>
            </a:p>
          </p:txBody>
        </p:sp>
        <p:sp>
          <p:nvSpPr>
            <p:cNvPr id="2219" name="Freeform 3054">
              <a:extLst>
                <a:ext uri="{FF2B5EF4-FFF2-40B4-BE49-F238E27FC236}">
                  <a16:creationId xmlns:a16="http://schemas.microsoft.com/office/drawing/2014/main" id="{5F70D029-9B32-4B7C-91A3-1AF598DF66A5}"/>
                </a:ext>
              </a:extLst>
            </p:cNvPr>
            <p:cNvSpPr/>
            <p:nvPr/>
          </p:nvSpPr>
          <p:spPr>
            <a:xfrm>
              <a:off x="6108311" y="3017410"/>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0" name="TextBox 2219">
              <a:extLst>
                <a:ext uri="{FF2B5EF4-FFF2-40B4-BE49-F238E27FC236}">
                  <a16:creationId xmlns:a16="http://schemas.microsoft.com/office/drawing/2014/main" id="{760B8172-FC57-4971-A1E1-FB2ABFA33267}"/>
                </a:ext>
              </a:extLst>
            </p:cNvPr>
            <p:cNvSpPr txBox="1"/>
            <p:nvPr/>
          </p:nvSpPr>
          <p:spPr>
            <a:xfrm>
              <a:off x="6172167" y="2997585"/>
              <a:ext cx="15072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grpSp>
      <p:sp>
        <p:nvSpPr>
          <p:cNvPr id="2221" name="Freeform 3058">
            <a:extLst>
              <a:ext uri="{FF2B5EF4-FFF2-40B4-BE49-F238E27FC236}">
                <a16:creationId xmlns:a16="http://schemas.microsoft.com/office/drawing/2014/main" id="{BA3E5CA9-BEB9-4E80-98FC-34CB19CB9484}"/>
              </a:ext>
            </a:extLst>
          </p:cNvPr>
          <p:cNvSpPr/>
          <p:nvPr/>
        </p:nvSpPr>
        <p:spPr>
          <a:xfrm>
            <a:off x="933690" y="1835055"/>
            <a:ext cx="4384246" cy="409117"/>
          </a:xfrm>
          <a:custGeom>
            <a:avLst/>
            <a:gdLst>
              <a:gd name="connsiteX0" fmla="*/ 0 w 2605840"/>
              <a:gd name="connsiteY0" fmla="*/ 0 h 234718"/>
              <a:gd name="connsiteX1" fmla="*/ 151937 w 2605840"/>
              <a:gd name="connsiteY1" fmla="*/ 0 h 234718"/>
              <a:gd name="connsiteX2" fmla="*/ 151937 w 2605840"/>
              <a:gd name="connsiteY2" fmla="*/ 10189 h 234718"/>
              <a:gd name="connsiteX3" fmla="*/ 236432 w 2605840"/>
              <a:gd name="connsiteY3" fmla="*/ 10189 h 234718"/>
              <a:gd name="connsiteX4" fmla="*/ 236432 w 2605840"/>
              <a:gd name="connsiteY4" fmla="*/ 20504 h 234718"/>
              <a:gd name="connsiteX5" fmla="*/ 323090 w 2605840"/>
              <a:gd name="connsiteY5" fmla="*/ 20504 h 234718"/>
              <a:gd name="connsiteX6" fmla="*/ 323090 w 2605840"/>
              <a:gd name="connsiteY6" fmla="*/ 28655 h 234718"/>
              <a:gd name="connsiteX7" fmla="*/ 329198 w 2605840"/>
              <a:gd name="connsiteY7" fmla="*/ 28655 h 234718"/>
              <a:gd name="connsiteX8" fmla="*/ 329198 w 2605840"/>
              <a:gd name="connsiteY8" fmla="*/ 36806 h 234718"/>
              <a:gd name="connsiteX9" fmla="*/ 329198 w 2605840"/>
              <a:gd name="connsiteY9" fmla="*/ 44320 h 234718"/>
              <a:gd name="connsiteX10" fmla="*/ 355157 w 2605840"/>
              <a:gd name="connsiteY10" fmla="*/ 44320 h 234718"/>
              <a:gd name="connsiteX11" fmla="*/ 355157 w 2605840"/>
              <a:gd name="connsiteY11" fmla="*/ 53235 h 234718"/>
              <a:gd name="connsiteX12" fmla="*/ 524146 w 2605840"/>
              <a:gd name="connsiteY12" fmla="*/ 53235 h 234718"/>
              <a:gd name="connsiteX13" fmla="*/ 524146 w 2605840"/>
              <a:gd name="connsiteY13" fmla="*/ 66226 h 234718"/>
              <a:gd name="connsiteX14" fmla="*/ 616148 w 2605840"/>
              <a:gd name="connsiteY14" fmla="*/ 66226 h 234718"/>
              <a:gd name="connsiteX15" fmla="*/ 616148 w 2605840"/>
              <a:gd name="connsiteY15" fmla="*/ 74376 h 234718"/>
              <a:gd name="connsiteX16" fmla="*/ 668066 w 2605840"/>
              <a:gd name="connsiteY16" fmla="*/ 74376 h 234718"/>
              <a:gd name="connsiteX17" fmla="*/ 668066 w 2605840"/>
              <a:gd name="connsiteY17" fmla="*/ 82527 h 234718"/>
              <a:gd name="connsiteX18" fmla="*/ 706878 w 2605840"/>
              <a:gd name="connsiteY18" fmla="*/ 82527 h 234718"/>
              <a:gd name="connsiteX19" fmla="*/ 706878 w 2605840"/>
              <a:gd name="connsiteY19" fmla="*/ 92079 h 234718"/>
              <a:gd name="connsiteX20" fmla="*/ 715785 w 2605840"/>
              <a:gd name="connsiteY20" fmla="*/ 92079 h 234718"/>
              <a:gd name="connsiteX21" fmla="*/ 715785 w 2605840"/>
              <a:gd name="connsiteY21" fmla="*/ 107744 h 234718"/>
              <a:gd name="connsiteX22" fmla="*/ 753197 w 2605840"/>
              <a:gd name="connsiteY22" fmla="*/ 107744 h 234718"/>
              <a:gd name="connsiteX23" fmla="*/ 753197 w 2605840"/>
              <a:gd name="connsiteY23" fmla="*/ 117296 h 234718"/>
              <a:gd name="connsiteX24" fmla="*/ 1006808 w 2605840"/>
              <a:gd name="connsiteY24" fmla="*/ 117296 h 234718"/>
              <a:gd name="connsiteX25" fmla="*/ 1006808 w 2605840"/>
              <a:gd name="connsiteY25" fmla="*/ 125574 h 234718"/>
              <a:gd name="connsiteX26" fmla="*/ 1387160 w 2605840"/>
              <a:gd name="connsiteY26" fmla="*/ 125574 h 234718"/>
              <a:gd name="connsiteX27" fmla="*/ 1391233 w 2605840"/>
              <a:gd name="connsiteY27" fmla="*/ 125574 h 234718"/>
              <a:gd name="connsiteX28" fmla="*/ 1391233 w 2605840"/>
              <a:gd name="connsiteY28" fmla="*/ 141875 h 234718"/>
              <a:gd name="connsiteX29" fmla="*/ 1443151 w 2605840"/>
              <a:gd name="connsiteY29" fmla="*/ 141875 h 234718"/>
              <a:gd name="connsiteX30" fmla="*/ 1443151 w 2605840"/>
              <a:gd name="connsiteY30" fmla="*/ 152191 h 234718"/>
              <a:gd name="connsiteX31" fmla="*/ 1590380 w 2605840"/>
              <a:gd name="connsiteY31" fmla="*/ 152191 h 234718"/>
              <a:gd name="connsiteX32" fmla="*/ 1590380 w 2605840"/>
              <a:gd name="connsiteY32" fmla="*/ 159196 h 234718"/>
              <a:gd name="connsiteX33" fmla="*/ 1645989 w 2605840"/>
              <a:gd name="connsiteY33" fmla="*/ 159196 h 234718"/>
              <a:gd name="connsiteX34" fmla="*/ 1645989 w 2605840"/>
              <a:gd name="connsiteY34" fmla="*/ 166455 h 234718"/>
              <a:gd name="connsiteX35" fmla="*/ 1743717 w 2605840"/>
              <a:gd name="connsiteY35" fmla="*/ 166455 h 234718"/>
              <a:gd name="connsiteX36" fmla="*/ 1743717 w 2605840"/>
              <a:gd name="connsiteY36" fmla="*/ 176007 h 234718"/>
              <a:gd name="connsiteX37" fmla="*/ 1781002 w 2605840"/>
              <a:gd name="connsiteY37" fmla="*/ 176007 h 234718"/>
              <a:gd name="connsiteX38" fmla="*/ 1781002 w 2605840"/>
              <a:gd name="connsiteY38" fmla="*/ 183266 h 234718"/>
              <a:gd name="connsiteX39" fmla="*/ 1839664 w 2605840"/>
              <a:gd name="connsiteY39" fmla="*/ 183266 h 234718"/>
              <a:gd name="connsiteX40" fmla="*/ 1839664 w 2605840"/>
              <a:gd name="connsiteY40" fmla="*/ 200969 h 234718"/>
              <a:gd name="connsiteX41" fmla="*/ 1916396 w 2605840"/>
              <a:gd name="connsiteY41" fmla="*/ 200969 h 234718"/>
              <a:gd name="connsiteX42" fmla="*/ 1916396 w 2605840"/>
              <a:gd name="connsiteY42" fmla="*/ 217907 h 234718"/>
              <a:gd name="connsiteX43" fmla="*/ 1925940 w 2605840"/>
              <a:gd name="connsiteY43" fmla="*/ 217907 h 234718"/>
              <a:gd name="connsiteX44" fmla="*/ 1925940 w 2605840"/>
              <a:gd name="connsiteY44" fmla="*/ 233827 h 234718"/>
              <a:gd name="connsiteX45" fmla="*/ 2605841 w 2605840"/>
              <a:gd name="connsiteY45" fmla="*/ 234719 h 23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05840" h="234718">
                <a:moveTo>
                  <a:pt x="0" y="0"/>
                </a:moveTo>
                <a:lnTo>
                  <a:pt x="151937" y="0"/>
                </a:lnTo>
                <a:lnTo>
                  <a:pt x="151937" y="10189"/>
                </a:lnTo>
                <a:lnTo>
                  <a:pt x="236432" y="10189"/>
                </a:lnTo>
                <a:lnTo>
                  <a:pt x="236432" y="20504"/>
                </a:lnTo>
                <a:lnTo>
                  <a:pt x="323090" y="20504"/>
                </a:lnTo>
                <a:lnTo>
                  <a:pt x="323090" y="28655"/>
                </a:lnTo>
                <a:lnTo>
                  <a:pt x="329198" y="28655"/>
                </a:lnTo>
                <a:lnTo>
                  <a:pt x="329198" y="36806"/>
                </a:lnTo>
                <a:lnTo>
                  <a:pt x="329198" y="44320"/>
                </a:lnTo>
                <a:lnTo>
                  <a:pt x="355157" y="44320"/>
                </a:lnTo>
                <a:lnTo>
                  <a:pt x="355157" y="53235"/>
                </a:lnTo>
                <a:lnTo>
                  <a:pt x="524146" y="53235"/>
                </a:lnTo>
                <a:lnTo>
                  <a:pt x="524146" y="66226"/>
                </a:lnTo>
                <a:lnTo>
                  <a:pt x="616148" y="66226"/>
                </a:lnTo>
                <a:lnTo>
                  <a:pt x="616148" y="74376"/>
                </a:lnTo>
                <a:lnTo>
                  <a:pt x="668066" y="74376"/>
                </a:lnTo>
                <a:lnTo>
                  <a:pt x="668066" y="82527"/>
                </a:lnTo>
                <a:lnTo>
                  <a:pt x="706878" y="82527"/>
                </a:lnTo>
                <a:lnTo>
                  <a:pt x="706878" y="92079"/>
                </a:lnTo>
                <a:lnTo>
                  <a:pt x="715785" y="92079"/>
                </a:lnTo>
                <a:lnTo>
                  <a:pt x="715785" y="107744"/>
                </a:lnTo>
                <a:lnTo>
                  <a:pt x="753197" y="107744"/>
                </a:lnTo>
                <a:lnTo>
                  <a:pt x="753197" y="117296"/>
                </a:lnTo>
                <a:lnTo>
                  <a:pt x="1006808" y="117296"/>
                </a:lnTo>
                <a:lnTo>
                  <a:pt x="1006808" y="125574"/>
                </a:lnTo>
                <a:lnTo>
                  <a:pt x="1387160" y="125574"/>
                </a:lnTo>
                <a:lnTo>
                  <a:pt x="1391233" y="125574"/>
                </a:lnTo>
                <a:lnTo>
                  <a:pt x="1391233" y="141875"/>
                </a:lnTo>
                <a:lnTo>
                  <a:pt x="1443151" y="141875"/>
                </a:lnTo>
                <a:lnTo>
                  <a:pt x="1443151" y="152191"/>
                </a:lnTo>
                <a:lnTo>
                  <a:pt x="1590380" y="152191"/>
                </a:lnTo>
                <a:lnTo>
                  <a:pt x="1590380" y="159196"/>
                </a:lnTo>
                <a:lnTo>
                  <a:pt x="1645989" y="159196"/>
                </a:lnTo>
                <a:lnTo>
                  <a:pt x="1645989" y="166455"/>
                </a:lnTo>
                <a:lnTo>
                  <a:pt x="1743717" y="166455"/>
                </a:lnTo>
                <a:lnTo>
                  <a:pt x="1743717" y="176007"/>
                </a:lnTo>
                <a:lnTo>
                  <a:pt x="1781002" y="176007"/>
                </a:lnTo>
                <a:lnTo>
                  <a:pt x="1781002" y="183266"/>
                </a:lnTo>
                <a:lnTo>
                  <a:pt x="1839664" y="183266"/>
                </a:lnTo>
                <a:lnTo>
                  <a:pt x="1839664" y="200969"/>
                </a:lnTo>
                <a:lnTo>
                  <a:pt x="1916396" y="200969"/>
                </a:lnTo>
                <a:lnTo>
                  <a:pt x="1916396" y="217907"/>
                </a:lnTo>
                <a:lnTo>
                  <a:pt x="1925940" y="217907"/>
                </a:lnTo>
                <a:lnTo>
                  <a:pt x="1925940" y="233827"/>
                </a:lnTo>
                <a:lnTo>
                  <a:pt x="2605841" y="234719"/>
                </a:lnTo>
              </a:path>
            </a:pathLst>
          </a:custGeom>
          <a:noFill/>
          <a:ln w="12712"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222" name="Graphic 2967">
            <a:extLst>
              <a:ext uri="{FF2B5EF4-FFF2-40B4-BE49-F238E27FC236}">
                <a16:creationId xmlns:a16="http://schemas.microsoft.com/office/drawing/2014/main" id="{B677353B-584E-48AD-BDCC-83F09BCC4D2F}"/>
              </a:ext>
            </a:extLst>
          </p:cNvPr>
          <p:cNvGrpSpPr/>
          <p:nvPr/>
        </p:nvGrpSpPr>
        <p:grpSpPr>
          <a:xfrm>
            <a:off x="1143718" y="1801093"/>
            <a:ext cx="58447" cy="60601"/>
            <a:chOff x="6406969" y="1753267"/>
            <a:chExt cx="34739" cy="34768"/>
          </a:xfrm>
        </p:grpSpPr>
        <p:sp>
          <p:nvSpPr>
            <p:cNvPr id="2223" name="Freeform 3064">
              <a:extLst>
                <a:ext uri="{FF2B5EF4-FFF2-40B4-BE49-F238E27FC236}">
                  <a16:creationId xmlns:a16="http://schemas.microsoft.com/office/drawing/2014/main" id="{88C7CA84-78DF-472D-A869-D1B7267EBC24}"/>
                </a:ext>
              </a:extLst>
            </p:cNvPr>
            <p:cNvSpPr/>
            <p:nvPr/>
          </p:nvSpPr>
          <p:spPr>
            <a:xfrm>
              <a:off x="6424275" y="1753267"/>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4" name="Freeform 3065">
              <a:extLst>
                <a:ext uri="{FF2B5EF4-FFF2-40B4-BE49-F238E27FC236}">
                  <a16:creationId xmlns:a16="http://schemas.microsoft.com/office/drawing/2014/main" id="{3A915950-DC4D-431E-8533-0FB51FC82E68}"/>
                </a:ext>
              </a:extLst>
            </p:cNvPr>
            <p:cNvSpPr/>
            <p:nvPr/>
          </p:nvSpPr>
          <p:spPr>
            <a:xfrm>
              <a:off x="6406969" y="1770715"/>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25" name="Graphic 2967">
            <a:extLst>
              <a:ext uri="{FF2B5EF4-FFF2-40B4-BE49-F238E27FC236}">
                <a16:creationId xmlns:a16="http://schemas.microsoft.com/office/drawing/2014/main" id="{490BA4DB-FFC4-4E5E-AFF9-EE5950CB7E08}"/>
              </a:ext>
            </a:extLst>
          </p:cNvPr>
          <p:cNvGrpSpPr/>
          <p:nvPr/>
        </p:nvGrpSpPr>
        <p:grpSpPr>
          <a:xfrm>
            <a:off x="1349034" y="1839496"/>
            <a:ext cx="58447" cy="65706"/>
            <a:chOff x="6529002" y="1775300"/>
            <a:chExt cx="34739" cy="37697"/>
          </a:xfrm>
        </p:grpSpPr>
        <p:sp>
          <p:nvSpPr>
            <p:cNvPr id="2226" name="Freeform 3067">
              <a:extLst>
                <a:ext uri="{FF2B5EF4-FFF2-40B4-BE49-F238E27FC236}">
                  <a16:creationId xmlns:a16="http://schemas.microsoft.com/office/drawing/2014/main" id="{33C5FA0D-4843-4D45-9738-8237C6F199E9}"/>
                </a:ext>
              </a:extLst>
            </p:cNvPr>
            <p:cNvSpPr/>
            <p:nvPr/>
          </p:nvSpPr>
          <p:spPr>
            <a:xfrm>
              <a:off x="6546308"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7" name="Freeform 3068">
              <a:extLst>
                <a:ext uri="{FF2B5EF4-FFF2-40B4-BE49-F238E27FC236}">
                  <a16:creationId xmlns:a16="http://schemas.microsoft.com/office/drawing/2014/main" id="{6F07BB89-087F-4C16-8C20-B1F5C6042F08}"/>
                </a:ext>
              </a:extLst>
            </p:cNvPr>
            <p:cNvSpPr/>
            <p:nvPr/>
          </p:nvSpPr>
          <p:spPr>
            <a:xfrm>
              <a:off x="6529002" y="17941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28" name="Graphic 2967">
            <a:extLst>
              <a:ext uri="{FF2B5EF4-FFF2-40B4-BE49-F238E27FC236}">
                <a16:creationId xmlns:a16="http://schemas.microsoft.com/office/drawing/2014/main" id="{4826CD3B-F8FE-40EE-A1CA-EC519F654B2A}"/>
              </a:ext>
            </a:extLst>
          </p:cNvPr>
          <p:cNvGrpSpPr/>
          <p:nvPr/>
        </p:nvGrpSpPr>
        <p:grpSpPr>
          <a:xfrm>
            <a:off x="1374511" y="1839496"/>
            <a:ext cx="58661" cy="65706"/>
            <a:chOff x="6544145" y="1775300"/>
            <a:chExt cx="34866" cy="37697"/>
          </a:xfrm>
        </p:grpSpPr>
        <p:sp>
          <p:nvSpPr>
            <p:cNvPr id="2229" name="Freeform 3070">
              <a:extLst>
                <a:ext uri="{FF2B5EF4-FFF2-40B4-BE49-F238E27FC236}">
                  <a16:creationId xmlns:a16="http://schemas.microsoft.com/office/drawing/2014/main" id="{38671044-5004-46B2-B25E-20D4555D7FAE}"/>
                </a:ext>
              </a:extLst>
            </p:cNvPr>
            <p:cNvSpPr/>
            <p:nvPr/>
          </p:nvSpPr>
          <p:spPr>
            <a:xfrm>
              <a:off x="6561578"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0" name="Freeform 3071">
              <a:extLst>
                <a:ext uri="{FF2B5EF4-FFF2-40B4-BE49-F238E27FC236}">
                  <a16:creationId xmlns:a16="http://schemas.microsoft.com/office/drawing/2014/main" id="{61846F31-C6CD-4E70-A60D-6B33E7735DFB}"/>
                </a:ext>
              </a:extLst>
            </p:cNvPr>
            <p:cNvSpPr/>
            <p:nvPr/>
          </p:nvSpPr>
          <p:spPr>
            <a:xfrm>
              <a:off x="6544145" y="179414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1" name="Graphic 2967">
            <a:extLst>
              <a:ext uri="{FF2B5EF4-FFF2-40B4-BE49-F238E27FC236}">
                <a16:creationId xmlns:a16="http://schemas.microsoft.com/office/drawing/2014/main" id="{C9A7B247-346B-4FEC-A876-5EC20CDE99F1}"/>
              </a:ext>
            </a:extLst>
          </p:cNvPr>
          <p:cNvGrpSpPr/>
          <p:nvPr/>
        </p:nvGrpSpPr>
        <p:grpSpPr>
          <a:xfrm>
            <a:off x="1417116" y="1839496"/>
            <a:ext cx="58447" cy="65706"/>
            <a:chOff x="6569468" y="1775300"/>
            <a:chExt cx="34739" cy="37697"/>
          </a:xfrm>
        </p:grpSpPr>
        <p:sp>
          <p:nvSpPr>
            <p:cNvPr id="2232" name="Freeform 3073">
              <a:extLst>
                <a:ext uri="{FF2B5EF4-FFF2-40B4-BE49-F238E27FC236}">
                  <a16:creationId xmlns:a16="http://schemas.microsoft.com/office/drawing/2014/main" id="{5052429D-7D20-4E9B-AB10-2C5BFA5C67FF}"/>
                </a:ext>
              </a:extLst>
            </p:cNvPr>
            <p:cNvSpPr/>
            <p:nvPr/>
          </p:nvSpPr>
          <p:spPr>
            <a:xfrm>
              <a:off x="6586774"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3" name="Freeform 3074">
              <a:extLst>
                <a:ext uri="{FF2B5EF4-FFF2-40B4-BE49-F238E27FC236}">
                  <a16:creationId xmlns:a16="http://schemas.microsoft.com/office/drawing/2014/main" id="{18A39803-F23D-4FA3-A1A6-52B7D4E4F3B7}"/>
                </a:ext>
              </a:extLst>
            </p:cNvPr>
            <p:cNvSpPr/>
            <p:nvPr/>
          </p:nvSpPr>
          <p:spPr>
            <a:xfrm>
              <a:off x="6569468" y="17941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4" name="Graphic 2967">
            <a:extLst>
              <a:ext uri="{FF2B5EF4-FFF2-40B4-BE49-F238E27FC236}">
                <a16:creationId xmlns:a16="http://schemas.microsoft.com/office/drawing/2014/main" id="{193ECA8E-3EAA-4FAE-A670-01E91411545B}"/>
              </a:ext>
            </a:extLst>
          </p:cNvPr>
          <p:cNvGrpSpPr/>
          <p:nvPr/>
        </p:nvGrpSpPr>
        <p:grpSpPr>
          <a:xfrm>
            <a:off x="1461649" y="1861692"/>
            <a:ext cx="58661" cy="65928"/>
            <a:chOff x="6595936" y="1788035"/>
            <a:chExt cx="34866" cy="37824"/>
          </a:xfrm>
        </p:grpSpPr>
        <p:sp>
          <p:nvSpPr>
            <p:cNvPr id="2235" name="Freeform 3076">
              <a:extLst>
                <a:ext uri="{FF2B5EF4-FFF2-40B4-BE49-F238E27FC236}">
                  <a16:creationId xmlns:a16="http://schemas.microsoft.com/office/drawing/2014/main" id="{C8557ABE-D9FA-4E1D-A3B5-215D66E0432C}"/>
                </a:ext>
              </a:extLst>
            </p:cNvPr>
            <p:cNvSpPr/>
            <p:nvPr/>
          </p:nvSpPr>
          <p:spPr>
            <a:xfrm>
              <a:off x="6613369" y="1788035"/>
              <a:ext cx="12725" cy="37824"/>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6" name="Freeform 3077">
              <a:extLst>
                <a:ext uri="{FF2B5EF4-FFF2-40B4-BE49-F238E27FC236}">
                  <a16:creationId xmlns:a16="http://schemas.microsoft.com/office/drawing/2014/main" id="{87BE1A04-F3AA-409E-BDBA-AC8DBD1D2F15}"/>
                </a:ext>
              </a:extLst>
            </p:cNvPr>
            <p:cNvSpPr/>
            <p:nvPr/>
          </p:nvSpPr>
          <p:spPr>
            <a:xfrm>
              <a:off x="6595936" y="180701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7" name="Graphic 2967">
            <a:extLst>
              <a:ext uri="{FF2B5EF4-FFF2-40B4-BE49-F238E27FC236}">
                <a16:creationId xmlns:a16="http://schemas.microsoft.com/office/drawing/2014/main" id="{556E1B1C-D6E0-4664-9B0A-87F311C93CE5}"/>
              </a:ext>
            </a:extLst>
          </p:cNvPr>
          <p:cNvGrpSpPr/>
          <p:nvPr/>
        </p:nvGrpSpPr>
        <p:grpSpPr>
          <a:xfrm>
            <a:off x="1974835" y="1926291"/>
            <a:ext cx="58447" cy="65706"/>
            <a:chOff x="6900956" y="1825096"/>
            <a:chExt cx="34739" cy="37697"/>
          </a:xfrm>
        </p:grpSpPr>
        <p:sp>
          <p:nvSpPr>
            <p:cNvPr id="2238" name="Freeform 3079">
              <a:extLst>
                <a:ext uri="{FF2B5EF4-FFF2-40B4-BE49-F238E27FC236}">
                  <a16:creationId xmlns:a16="http://schemas.microsoft.com/office/drawing/2014/main" id="{7F9E2DEC-5413-4970-8BB2-B1D203999378}"/>
                </a:ext>
              </a:extLst>
            </p:cNvPr>
            <p:cNvSpPr/>
            <p:nvPr/>
          </p:nvSpPr>
          <p:spPr>
            <a:xfrm>
              <a:off x="6918390" y="1825096"/>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9" name="Freeform 3080">
              <a:extLst>
                <a:ext uri="{FF2B5EF4-FFF2-40B4-BE49-F238E27FC236}">
                  <a16:creationId xmlns:a16="http://schemas.microsoft.com/office/drawing/2014/main" id="{6B9AA4B3-FEE5-4DDB-B655-9B6AEEEFC443}"/>
                </a:ext>
              </a:extLst>
            </p:cNvPr>
            <p:cNvSpPr/>
            <p:nvPr/>
          </p:nvSpPr>
          <p:spPr>
            <a:xfrm>
              <a:off x="6900956" y="1843945"/>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sp>
        <p:nvSpPr>
          <p:cNvPr id="2240" name="Freeform 3081">
            <a:extLst>
              <a:ext uri="{FF2B5EF4-FFF2-40B4-BE49-F238E27FC236}">
                <a16:creationId xmlns:a16="http://schemas.microsoft.com/office/drawing/2014/main" id="{8DF55302-78B4-4DA4-9BA6-54F827933DF1}"/>
              </a:ext>
            </a:extLst>
          </p:cNvPr>
          <p:cNvSpPr/>
          <p:nvPr/>
        </p:nvSpPr>
        <p:spPr>
          <a:xfrm>
            <a:off x="2327025" y="200309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1" name="Freeform 3082">
            <a:extLst>
              <a:ext uri="{FF2B5EF4-FFF2-40B4-BE49-F238E27FC236}">
                <a16:creationId xmlns:a16="http://schemas.microsoft.com/office/drawing/2014/main" id="{E7FF95DD-8261-48F5-9533-1EB0C4BC0216}"/>
              </a:ext>
            </a:extLst>
          </p:cNvPr>
          <p:cNvSpPr/>
          <p:nvPr/>
        </p:nvSpPr>
        <p:spPr>
          <a:xfrm>
            <a:off x="2297908" y="2035950"/>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2" name="Freeform 3083">
            <a:extLst>
              <a:ext uri="{FF2B5EF4-FFF2-40B4-BE49-F238E27FC236}">
                <a16:creationId xmlns:a16="http://schemas.microsoft.com/office/drawing/2014/main" id="{358D102A-E60A-4515-AE7F-B4D5B3EEABF0}"/>
              </a:ext>
            </a:extLst>
          </p:cNvPr>
          <p:cNvSpPr/>
          <p:nvPr/>
        </p:nvSpPr>
        <p:spPr>
          <a:xfrm>
            <a:off x="2379050" y="2005096"/>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3" name="Freeform 3084">
            <a:extLst>
              <a:ext uri="{FF2B5EF4-FFF2-40B4-BE49-F238E27FC236}">
                <a16:creationId xmlns:a16="http://schemas.microsoft.com/office/drawing/2014/main" id="{7F5E5991-065B-4DB4-972B-E978A737977A}"/>
              </a:ext>
            </a:extLst>
          </p:cNvPr>
          <p:cNvSpPr/>
          <p:nvPr/>
        </p:nvSpPr>
        <p:spPr>
          <a:xfrm>
            <a:off x="2349930" y="20379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4" name="Freeform 3085">
            <a:extLst>
              <a:ext uri="{FF2B5EF4-FFF2-40B4-BE49-F238E27FC236}">
                <a16:creationId xmlns:a16="http://schemas.microsoft.com/office/drawing/2014/main" id="{430088E3-DBC5-480A-B786-DC0FAC0460B6}"/>
              </a:ext>
            </a:extLst>
          </p:cNvPr>
          <p:cNvSpPr/>
          <p:nvPr/>
        </p:nvSpPr>
        <p:spPr>
          <a:xfrm>
            <a:off x="2568310" y="2005096"/>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5" name="Freeform 3086">
            <a:extLst>
              <a:ext uri="{FF2B5EF4-FFF2-40B4-BE49-F238E27FC236}">
                <a16:creationId xmlns:a16="http://schemas.microsoft.com/office/drawing/2014/main" id="{2BF92370-188C-4E47-A826-ED6BD9BE0BD2}"/>
              </a:ext>
            </a:extLst>
          </p:cNvPr>
          <p:cNvSpPr/>
          <p:nvPr/>
        </p:nvSpPr>
        <p:spPr>
          <a:xfrm>
            <a:off x="2539192" y="20379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6" name="Freeform 3087">
            <a:extLst>
              <a:ext uri="{FF2B5EF4-FFF2-40B4-BE49-F238E27FC236}">
                <a16:creationId xmlns:a16="http://schemas.microsoft.com/office/drawing/2014/main" id="{256DA24A-74B5-499D-B29F-25F4709C68C9}"/>
              </a:ext>
            </a:extLst>
          </p:cNvPr>
          <p:cNvSpPr/>
          <p:nvPr/>
        </p:nvSpPr>
        <p:spPr>
          <a:xfrm>
            <a:off x="3144441" y="2017083"/>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7" name="Freeform 3088">
            <a:extLst>
              <a:ext uri="{FF2B5EF4-FFF2-40B4-BE49-F238E27FC236}">
                <a16:creationId xmlns:a16="http://schemas.microsoft.com/office/drawing/2014/main" id="{3D09E689-5CCB-42ED-B939-68B042687D14}"/>
              </a:ext>
            </a:extLst>
          </p:cNvPr>
          <p:cNvSpPr/>
          <p:nvPr/>
        </p:nvSpPr>
        <p:spPr>
          <a:xfrm>
            <a:off x="3115321" y="204993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8" name="Freeform 3089">
            <a:extLst>
              <a:ext uri="{FF2B5EF4-FFF2-40B4-BE49-F238E27FC236}">
                <a16:creationId xmlns:a16="http://schemas.microsoft.com/office/drawing/2014/main" id="{B7D661D8-F3BF-4A4D-B955-04AE51ACA44C}"/>
              </a:ext>
            </a:extLst>
          </p:cNvPr>
          <p:cNvSpPr/>
          <p:nvPr/>
        </p:nvSpPr>
        <p:spPr>
          <a:xfrm>
            <a:off x="3238215" y="2017083"/>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9" name="Freeform 3090">
            <a:extLst>
              <a:ext uri="{FF2B5EF4-FFF2-40B4-BE49-F238E27FC236}">
                <a16:creationId xmlns:a16="http://schemas.microsoft.com/office/drawing/2014/main" id="{785B5B2C-E37F-45B0-A43B-BFFC12ED15FF}"/>
              </a:ext>
            </a:extLst>
          </p:cNvPr>
          <p:cNvSpPr/>
          <p:nvPr/>
        </p:nvSpPr>
        <p:spPr>
          <a:xfrm>
            <a:off x="3208882" y="204993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0" name="Freeform 3091">
            <a:extLst>
              <a:ext uri="{FF2B5EF4-FFF2-40B4-BE49-F238E27FC236}">
                <a16:creationId xmlns:a16="http://schemas.microsoft.com/office/drawing/2014/main" id="{B2568C7D-59C6-4D0B-8D56-DD32C144047D}"/>
              </a:ext>
            </a:extLst>
          </p:cNvPr>
          <p:cNvSpPr/>
          <p:nvPr/>
        </p:nvSpPr>
        <p:spPr>
          <a:xfrm>
            <a:off x="3278251" y="204438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1" name="Freeform 3092">
            <a:extLst>
              <a:ext uri="{FF2B5EF4-FFF2-40B4-BE49-F238E27FC236}">
                <a16:creationId xmlns:a16="http://schemas.microsoft.com/office/drawing/2014/main" id="{1F4827CF-63E6-4791-9ADC-92B5F95902E5}"/>
              </a:ext>
            </a:extLst>
          </p:cNvPr>
          <p:cNvSpPr/>
          <p:nvPr/>
        </p:nvSpPr>
        <p:spPr>
          <a:xfrm>
            <a:off x="3249132" y="207723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2" name="Freeform 3093">
            <a:extLst>
              <a:ext uri="{FF2B5EF4-FFF2-40B4-BE49-F238E27FC236}">
                <a16:creationId xmlns:a16="http://schemas.microsoft.com/office/drawing/2014/main" id="{79925EA6-7666-4039-8572-51D41F9999AF}"/>
              </a:ext>
            </a:extLst>
          </p:cNvPr>
          <p:cNvSpPr/>
          <p:nvPr/>
        </p:nvSpPr>
        <p:spPr>
          <a:xfrm>
            <a:off x="3305440" y="204438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3" name="Freeform 3094">
            <a:extLst>
              <a:ext uri="{FF2B5EF4-FFF2-40B4-BE49-F238E27FC236}">
                <a16:creationId xmlns:a16="http://schemas.microsoft.com/office/drawing/2014/main" id="{3F7EFBC0-C1C2-4BD9-A26C-86E441027CEF}"/>
              </a:ext>
            </a:extLst>
          </p:cNvPr>
          <p:cNvSpPr/>
          <p:nvPr/>
        </p:nvSpPr>
        <p:spPr>
          <a:xfrm>
            <a:off x="3276108" y="207723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4" name="Freeform 3095">
            <a:extLst>
              <a:ext uri="{FF2B5EF4-FFF2-40B4-BE49-F238E27FC236}">
                <a16:creationId xmlns:a16="http://schemas.microsoft.com/office/drawing/2014/main" id="{06CD056B-9989-4E6A-9357-1206788AA7B7}"/>
              </a:ext>
            </a:extLst>
          </p:cNvPr>
          <p:cNvSpPr/>
          <p:nvPr/>
        </p:nvSpPr>
        <p:spPr>
          <a:xfrm>
            <a:off x="3631293" y="20690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5" name="Freeform 3096">
            <a:extLst>
              <a:ext uri="{FF2B5EF4-FFF2-40B4-BE49-F238E27FC236}">
                <a16:creationId xmlns:a16="http://schemas.microsoft.com/office/drawing/2014/main" id="{5BCB6EFD-0A11-4F46-80F0-DADAC959EF33}"/>
              </a:ext>
            </a:extLst>
          </p:cNvPr>
          <p:cNvSpPr/>
          <p:nvPr/>
        </p:nvSpPr>
        <p:spPr>
          <a:xfrm>
            <a:off x="3602176" y="2102102"/>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6" name="Freeform 3097">
            <a:extLst>
              <a:ext uri="{FF2B5EF4-FFF2-40B4-BE49-F238E27FC236}">
                <a16:creationId xmlns:a16="http://schemas.microsoft.com/office/drawing/2014/main" id="{F719B1F4-1F90-4A14-BB58-47ED396C9612}"/>
              </a:ext>
            </a:extLst>
          </p:cNvPr>
          <p:cNvSpPr/>
          <p:nvPr/>
        </p:nvSpPr>
        <p:spPr>
          <a:xfrm>
            <a:off x="3683962" y="20690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7" name="Freeform 3098">
            <a:extLst>
              <a:ext uri="{FF2B5EF4-FFF2-40B4-BE49-F238E27FC236}">
                <a16:creationId xmlns:a16="http://schemas.microsoft.com/office/drawing/2014/main" id="{7F66FCC4-F6F2-4A27-B949-0C6C95F9EC32}"/>
              </a:ext>
            </a:extLst>
          </p:cNvPr>
          <p:cNvSpPr/>
          <p:nvPr/>
        </p:nvSpPr>
        <p:spPr>
          <a:xfrm>
            <a:off x="3654630" y="2102102"/>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8" name="Freeform 3099">
            <a:extLst>
              <a:ext uri="{FF2B5EF4-FFF2-40B4-BE49-F238E27FC236}">
                <a16:creationId xmlns:a16="http://schemas.microsoft.com/office/drawing/2014/main" id="{6B92CC11-9397-4BE1-BC5F-A30F49712000}"/>
              </a:ext>
            </a:extLst>
          </p:cNvPr>
          <p:cNvSpPr/>
          <p:nvPr/>
        </p:nvSpPr>
        <p:spPr>
          <a:xfrm>
            <a:off x="3695952"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9" name="Freeform 3100">
            <a:extLst>
              <a:ext uri="{FF2B5EF4-FFF2-40B4-BE49-F238E27FC236}">
                <a16:creationId xmlns:a16="http://schemas.microsoft.com/office/drawing/2014/main" id="{78D650C1-8D37-48B5-8AFA-5008EA2B955D}"/>
              </a:ext>
            </a:extLst>
          </p:cNvPr>
          <p:cNvSpPr/>
          <p:nvPr/>
        </p:nvSpPr>
        <p:spPr>
          <a:xfrm>
            <a:off x="3666833"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0" name="Freeform 3101">
            <a:extLst>
              <a:ext uri="{FF2B5EF4-FFF2-40B4-BE49-F238E27FC236}">
                <a16:creationId xmlns:a16="http://schemas.microsoft.com/office/drawing/2014/main" id="{14B2111F-441B-46BB-86CC-F7FBC7081E8F}"/>
              </a:ext>
            </a:extLst>
          </p:cNvPr>
          <p:cNvSpPr/>
          <p:nvPr/>
        </p:nvSpPr>
        <p:spPr>
          <a:xfrm>
            <a:off x="370344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1" name="Freeform 3102">
            <a:extLst>
              <a:ext uri="{FF2B5EF4-FFF2-40B4-BE49-F238E27FC236}">
                <a16:creationId xmlns:a16="http://schemas.microsoft.com/office/drawing/2014/main" id="{D0232D4D-B54F-413C-B039-E21721D31B09}"/>
              </a:ext>
            </a:extLst>
          </p:cNvPr>
          <p:cNvSpPr/>
          <p:nvPr/>
        </p:nvSpPr>
        <p:spPr>
          <a:xfrm>
            <a:off x="3674111"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2" name="Freeform 3103">
            <a:extLst>
              <a:ext uri="{FF2B5EF4-FFF2-40B4-BE49-F238E27FC236}">
                <a16:creationId xmlns:a16="http://schemas.microsoft.com/office/drawing/2014/main" id="{7FD48937-6D04-45DB-BC22-17A4934F8F89}"/>
              </a:ext>
            </a:extLst>
          </p:cNvPr>
          <p:cNvSpPr/>
          <p:nvPr/>
        </p:nvSpPr>
        <p:spPr>
          <a:xfrm>
            <a:off x="371329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3" name="Freeform 3104">
            <a:extLst>
              <a:ext uri="{FF2B5EF4-FFF2-40B4-BE49-F238E27FC236}">
                <a16:creationId xmlns:a16="http://schemas.microsoft.com/office/drawing/2014/main" id="{35E01547-1F5A-45E6-9804-C4A0268A59BD}"/>
              </a:ext>
            </a:extLst>
          </p:cNvPr>
          <p:cNvSpPr/>
          <p:nvPr/>
        </p:nvSpPr>
        <p:spPr>
          <a:xfrm>
            <a:off x="3683962"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4" name="Freeform 3105">
            <a:extLst>
              <a:ext uri="{FF2B5EF4-FFF2-40B4-BE49-F238E27FC236}">
                <a16:creationId xmlns:a16="http://schemas.microsoft.com/office/drawing/2014/main" id="{13C6AE08-E518-4AD4-8E33-29E74159686E}"/>
              </a:ext>
            </a:extLst>
          </p:cNvPr>
          <p:cNvSpPr/>
          <p:nvPr/>
        </p:nvSpPr>
        <p:spPr>
          <a:xfrm>
            <a:off x="3750546"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5" name="Freeform 3106">
            <a:extLst>
              <a:ext uri="{FF2B5EF4-FFF2-40B4-BE49-F238E27FC236}">
                <a16:creationId xmlns:a16="http://schemas.microsoft.com/office/drawing/2014/main" id="{6ED0E3F3-2E59-4C9B-949B-AC34660D6F07}"/>
              </a:ext>
            </a:extLst>
          </p:cNvPr>
          <p:cNvSpPr/>
          <p:nvPr/>
        </p:nvSpPr>
        <p:spPr>
          <a:xfrm>
            <a:off x="3721213" y="2116974"/>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6" name="Freeform 3107">
            <a:extLst>
              <a:ext uri="{FF2B5EF4-FFF2-40B4-BE49-F238E27FC236}">
                <a16:creationId xmlns:a16="http://schemas.microsoft.com/office/drawing/2014/main" id="{79F4BC98-DF2A-446A-8D56-3DD37F9F5120}"/>
              </a:ext>
            </a:extLst>
          </p:cNvPr>
          <p:cNvSpPr/>
          <p:nvPr/>
        </p:nvSpPr>
        <p:spPr>
          <a:xfrm>
            <a:off x="3764247"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7" name="Freeform 3108">
            <a:extLst>
              <a:ext uri="{FF2B5EF4-FFF2-40B4-BE49-F238E27FC236}">
                <a16:creationId xmlns:a16="http://schemas.microsoft.com/office/drawing/2014/main" id="{4C12B31E-967F-4999-A431-D0F936BCA38B}"/>
              </a:ext>
            </a:extLst>
          </p:cNvPr>
          <p:cNvSpPr/>
          <p:nvPr/>
        </p:nvSpPr>
        <p:spPr>
          <a:xfrm>
            <a:off x="3734916"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8" name="Freeform 3109">
            <a:extLst>
              <a:ext uri="{FF2B5EF4-FFF2-40B4-BE49-F238E27FC236}">
                <a16:creationId xmlns:a16="http://schemas.microsoft.com/office/drawing/2014/main" id="{473107F0-BB1D-42FC-A608-BAC2D205F86F}"/>
              </a:ext>
            </a:extLst>
          </p:cNvPr>
          <p:cNvSpPr/>
          <p:nvPr/>
        </p:nvSpPr>
        <p:spPr>
          <a:xfrm>
            <a:off x="380321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9" name="Freeform 3110">
            <a:extLst>
              <a:ext uri="{FF2B5EF4-FFF2-40B4-BE49-F238E27FC236}">
                <a16:creationId xmlns:a16="http://schemas.microsoft.com/office/drawing/2014/main" id="{E1C97813-9D0C-4134-BE61-FE8F7B63822D}"/>
              </a:ext>
            </a:extLst>
          </p:cNvPr>
          <p:cNvSpPr/>
          <p:nvPr/>
        </p:nvSpPr>
        <p:spPr>
          <a:xfrm>
            <a:off x="3773881"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0" name="Freeform 3111">
            <a:extLst>
              <a:ext uri="{FF2B5EF4-FFF2-40B4-BE49-F238E27FC236}">
                <a16:creationId xmlns:a16="http://schemas.microsoft.com/office/drawing/2014/main" id="{D573994F-3089-403E-8E3E-51FB7A11985C}"/>
              </a:ext>
            </a:extLst>
          </p:cNvPr>
          <p:cNvSpPr/>
          <p:nvPr/>
        </p:nvSpPr>
        <p:spPr>
          <a:xfrm>
            <a:off x="381520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1" name="Freeform 3112">
            <a:extLst>
              <a:ext uri="{FF2B5EF4-FFF2-40B4-BE49-F238E27FC236}">
                <a16:creationId xmlns:a16="http://schemas.microsoft.com/office/drawing/2014/main" id="{A1EF5941-8352-4B6A-8E2B-E9CD35F9BAB6}"/>
              </a:ext>
            </a:extLst>
          </p:cNvPr>
          <p:cNvSpPr/>
          <p:nvPr/>
        </p:nvSpPr>
        <p:spPr>
          <a:xfrm>
            <a:off x="3786084" y="2116974"/>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2" name="Freeform 3113">
            <a:extLst>
              <a:ext uri="{FF2B5EF4-FFF2-40B4-BE49-F238E27FC236}">
                <a16:creationId xmlns:a16="http://schemas.microsoft.com/office/drawing/2014/main" id="{AEC6012B-12B7-4211-A058-62902A3E53A9}"/>
              </a:ext>
            </a:extLst>
          </p:cNvPr>
          <p:cNvSpPr/>
          <p:nvPr/>
        </p:nvSpPr>
        <p:spPr>
          <a:xfrm>
            <a:off x="383254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3" name="Freeform 3114">
            <a:extLst>
              <a:ext uri="{FF2B5EF4-FFF2-40B4-BE49-F238E27FC236}">
                <a16:creationId xmlns:a16="http://schemas.microsoft.com/office/drawing/2014/main" id="{92FF2549-94C5-4A38-BCAD-62F3EF9FB808}"/>
              </a:ext>
            </a:extLst>
          </p:cNvPr>
          <p:cNvSpPr/>
          <p:nvPr/>
        </p:nvSpPr>
        <p:spPr>
          <a:xfrm>
            <a:off x="3803213"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4" name="Freeform 3115">
            <a:extLst>
              <a:ext uri="{FF2B5EF4-FFF2-40B4-BE49-F238E27FC236}">
                <a16:creationId xmlns:a16="http://schemas.microsoft.com/office/drawing/2014/main" id="{BE80E4C6-BD05-4BE7-BD4B-F089012A5AA2}"/>
              </a:ext>
            </a:extLst>
          </p:cNvPr>
          <p:cNvSpPr/>
          <p:nvPr/>
        </p:nvSpPr>
        <p:spPr>
          <a:xfrm>
            <a:off x="384453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5" name="Freeform 3116">
            <a:extLst>
              <a:ext uri="{FF2B5EF4-FFF2-40B4-BE49-F238E27FC236}">
                <a16:creationId xmlns:a16="http://schemas.microsoft.com/office/drawing/2014/main" id="{377D58FE-27CB-477D-B394-BB4958E7AE2C}"/>
              </a:ext>
            </a:extLst>
          </p:cNvPr>
          <p:cNvSpPr/>
          <p:nvPr/>
        </p:nvSpPr>
        <p:spPr>
          <a:xfrm>
            <a:off x="3815202"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6" name="Freeform 3117">
            <a:extLst>
              <a:ext uri="{FF2B5EF4-FFF2-40B4-BE49-F238E27FC236}">
                <a16:creationId xmlns:a16="http://schemas.microsoft.com/office/drawing/2014/main" id="{34880E7C-0EE5-49E5-8DDB-979BB885F2AE}"/>
              </a:ext>
            </a:extLst>
          </p:cNvPr>
          <p:cNvSpPr/>
          <p:nvPr/>
        </p:nvSpPr>
        <p:spPr>
          <a:xfrm>
            <a:off x="3852454"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7" name="Freeform 3118">
            <a:extLst>
              <a:ext uri="{FF2B5EF4-FFF2-40B4-BE49-F238E27FC236}">
                <a16:creationId xmlns:a16="http://schemas.microsoft.com/office/drawing/2014/main" id="{1791C66F-AA5D-4417-AB90-FBF115A2C38C}"/>
              </a:ext>
            </a:extLst>
          </p:cNvPr>
          <p:cNvSpPr/>
          <p:nvPr/>
        </p:nvSpPr>
        <p:spPr>
          <a:xfrm>
            <a:off x="3823337"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8" name="Freeform 3119">
            <a:extLst>
              <a:ext uri="{FF2B5EF4-FFF2-40B4-BE49-F238E27FC236}">
                <a16:creationId xmlns:a16="http://schemas.microsoft.com/office/drawing/2014/main" id="{59E35DF2-9EBA-4B43-89AC-3EC65283060E}"/>
              </a:ext>
            </a:extLst>
          </p:cNvPr>
          <p:cNvSpPr/>
          <p:nvPr/>
        </p:nvSpPr>
        <p:spPr>
          <a:xfrm>
            <a:off x="3861661"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9" name="Freeform 3120">
            <a:extLst>
              <a:ext uri="{FF2B5EF4-FFF2-40B4-BE49-F238E27FC236}">
                <a16:creationId xmlns:a16="http://schemas.microsoft.com/office/drawing/2014/main" id="{335DD696-2E4E-4E61-A448-C8DCC39CE05E}"/>
              </a:ext>
            </a:extLst>
          </p:cNvPr>
          <p:cNvSpPr/>
          <p:nvPr/>
        </p:nvSpPr>
        <p:spPr>
          <a:xfrm>
            <a:off x="3832542"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0" name="Freeform 3121">
            <a:extLst>
              <a:ext uri="{FF2B5EF4-FFF2-40B4-BE49-F238E27FC236}">
                <a16:creationId xmlns:a16="http://schemas.microsoft.com/office/drawing/2014/main" id="{3DC22E40-83FF-4194-9F40-D15C61E16C20}"/>
              </a:ext>
            </a:extLst>
          </p:cNvPr>
          <p:cNvSpPr/>
          <p:nvPr/>
        </p:nvSpPr>
        <p:spPr>
          <a:xfrm>
            <a:off x="3873864"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1" name="Freeform 3122">
            <a:extLst>
              <a:ext uri="{FF2B5EF4-FFF2-40B4-BE49-F238E27FC236}">
                <a16:creationId xmlns:a16="http://schemas.microsoft.com/office/drawing/2014/main" id="{09A1E277-5600-47BA-81FE-49F9ADC55413}"/>
              </a:ext>
            </a:extLst>
          </p:cNvPr>
          <p:cNvSpPr/>
          <p:nvPr/>
        </p:nvSpPr>
        <p:spPr>
          <a:xfrm>
            <a:off x="3844531"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2" name="Freeform 3123">
            <a:extLst>
              <a:ext uri="{FF2B5EF4-FFF2-40B4-BE49-F238E27FC236}">
                <a16:creationId xmlns:a16="http://schemas.microsoft.com/office/drawing/2014/main" id="{2F1B058A-AC68-4802-91CF-6625D18E2358}"/>
              </a:ext>
            </a:extLst>
          </p:cNvPr>
          <p:cNvSpPr/>
          <p:nvPr/>
        </p:nvSpPr>
        <p:spPr>
          <a:xfrm>
            <a:off x="3881786"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3" name="Freeform 3124">
            <a:extLst>
              <a:ext uri="{FF2B5EF4-FFF2-40B4-BE49-F238E27FC236}">
                <a16:creationId xmlns:a16="http://schemas.microsoft.com/office/drawing/2014/main" id="{4151CAFD-604D-4036-BBD1-843B1B01AD4B}"/>
              </a:ext>
            </a:extLst>
          </p:cNvPr>
          <p:cNvSpPr/>
          <p:nvPr/>
        </p:nvSpPr>
        <p:spPr>
          <a:xfrm>
            <a:off x="3852452" y="2131847"/>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4" name="Freeform 3125">
            <a:extLst>
              <a:ext uri="{FF2B5EF4-FFF2-40B4-BE49-F238E27FC236}">
                <a16:creationId xmlns:a16="http://schemas.microsoft.com/office/drawing/2014/main" id="{546576F2-1117-486F-BE0D-B1CC1AC7608F}"/>
              </a:ext>
            </a:extLst>
          </p:cNvPr>
          <p:cNvSpPr/>
          <p:nvPr/>
        </p:nvSpPr>
        <p:spPr>
          <a:xfrm>
            <a:off x="3902767"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5" name="Freeform 3126">
            <a:extLst>
              <a:ext uri="{FF2B5EF4-FFF2-40B4-BE49-F238E27FC236}">
                <a16:creationId xmlns:a16="http://schemas.microsoft.com/office/drawing/2014/main" id="{4EB5C2F4-D94F-4A8D-9546-4CF2C5727DBA}"/>
              </a:ext>
            </a:extLst>
          </p:cNvPr>
          <p:cNvSpPr/>
          <p:nvPr/>
        </p:nvSpPr>
        <p:spPr>
          <a:xfrm>
            <a:off x="3873436"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6" name="Freeform 3127">
            <a:extLst>
              <a:ext uri="{FF2B5EF4-FFF2-40B4-BE49-F238E27FC236}">
                <a16:creationId xmlns:a16="http://schemas.microsoft.com/office/drawing/2014/main" id="{EF527A24-70C9-4DFE-88AA-5B1E3DA07D31}"/>
              </a:ext>
            </a:extLst>
          </p:cNvPr>
          <p:cNvSpPr/>
          <p:nvPr/>
        </p:nvSpPr>
        <p:spPr>
          <a:xfrm>
            <a:off x="391454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7" name="Freeform 3128">
            <a:extLst>
              <a:ext uri="{FF2B5EF4-FFF2-40B4-BE49-F238E27FC236}">
                <a16:creationId xmlns:a16="http://schemas.microsoft.com/office/drawing/2014/main" id="{C7A1C850-978D-4CAA-AA06-2AADC30F6B97}"/>
              </a:ext>
            </a:extLst>
          </p:cNvPr>
          <p:cNvSpPr/>
          <p:nvPr/>
        </p:nvSpPr>
        <p:spPr>
          <a:xfrm>
            <a:off x="3885210"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8" name="Freeform 3129">
            <a:extLst>
              <a:ext uri="{FF2B5EF4-FFF2-40B4-BE49-F238E27FC236}">
                <a16:creationId xmlns:a16="http://schemas.microsoft.com/office/drawing/2014/main" id="{F76E3EDF-895E-4E23-98C1-8EDD831193F1}"/>
              </a:ext>
            </a:extLst>
          </p:cNvPr>
          <p:cNvSpPr/>
          <p:nvPr/>
        </p:nvSpPr>
        <p:spPr>
          <a:xfrm>
            <a:off x="3924819"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9" name="Freeform 3130">
            <a:extLst>
              <a:ext uri="{FF2B5EF4-FFF2-40B4-BE49-F238E27FC236}">
                <a16:creationId xmlns:a16="http://schemas.microsoft.com/office/drawing/2014/main" id="{74C1581C-A4C2-4360-BBA6-BF5A42AC0DA2}"/>
              </a:ext>
            </a:extLst>
          </p:cNvPr>
          <p:cNvSpPr/>
          <p:nvPr/>
        </p:nvSpPr>
        <p:spPr>
          <a:xfrm>
            <a:off x="3895488" y="215337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0" name="Freeform 3131">
            <a:extLst>
              <a:ext uri="{FF2B5EF4-FFF2-40B4-BE49-F238E27FC236}">
                <a16:creationId xmlns:a16="http://schemas.microsoft.com/office/drawing/2014/main" id="{25A56685-600E-4E5D-9D16-EA66D9F80DCB}"/>
              </a:ext>
            </a:extLst>
          </p:cNvPr>
          <p:cNvSpPr/>
          <p:nvPr/>
        </p:nvSpPr>
        <p:spPr>
          <a:xfrm>
            <a:off x="3935096"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1" name="Freeform 3132">
            <a:extLst>
              <a:ext uri="{FF2B5EF4-FFF2-40B4-BE49-F238E27FC236}">
                <a16:creationId xmlns:a16="http://schemas.microsoft.com/office/drawing/2014/main" id="{870DB01E-7432-4011-BDBB-33D955AD29DB}"/>
              </a:ext>
            </a:extLst>
          </p:cNvPr>
          <p:cNvSpPr/>
          <p:nvPr/>
        </p:nvSpPr>
        <p:spPr>
          <a:xfrm>
            <a:off x="3905976"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2" name="Freeform 3133">
            <a:extLst>
              <a:ext uri="{FF2B5EF4-FFF2-40B4-BE49-F238E27FC236}">
                <a16:creationId xmlns:a16="http://schemas.microsoft.com/office/drawing/2014/main" id="{80F2C26A-2097-41CA-859E-5F95E2887405}"/>
              </a:ext>
            </a:extLst>
          </p:cNvPr>
          <p:cNvSpPr/>
          <p:nvPr/>
        </p:nvSpPr>
        <p:spPr>
          <a:xfrm>
            <a:off x="3947085"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3" name="Freeform 3134">
            <a:extLst>
              <a:ext uri="{FF2B5EF4-FFF2-40B4-BE49-F238E27FC236}">
                <a16:creationId xmlns:a16="http://schemas.microsoft.com/office/drawing/2014/main" id="{B8F499DA-AEBD-426D-952F-82A7D319F5D6}"/>
              </a:ext>
            </a:extLst>
          </p:cNvPr>
          <p:cNvSpPr/>
          <p:nvPr/>
        </p:nvSpPr>
        <p:spPr>
          <a:xfrm>
            <a:off x="3917965"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4" name="Freeform 3135">
            <a:extLst>
              <a:ext uri="{FF2B5EF4-FFF2-40B4-BE49-F238E27FC236}">
                <a16:creationId xmlns:a16="http://schemas.microsoft.com/office/drawing/2014/main" id="{8C87D060-493D-4C35-B7E7-EC195318AC81}"/>
              </a:ext>
            </a:extLst>
          </p:cNvPr>
          <p:cNvSpPr/>
          <p:nvPr/>
        </p:nvSpPr>
        <p:spPr>
          <a:xfrm>
            <a:off x="3976416"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5" name="Freeform 3136">
            <a:extLst>
              <a:ext uri="{FF2B5EF4-FFF2-40B4-BE49-F238E27FC236}">
                <a16:creationId xmlns:a16="http://schemas.microsoft.com/office/drawing/2014/main" id="{E6B0EE45-365C-4E54-8C30-AE7DC991215F}"/>
              </a:ext>
            </a:extLst>
          </p:cNvPr>
          <p:cNvSpPr/>
          <p:nvPr/>
        </p:nvSpPr>
        <p:spPr>
          <a:xfrm>
            <a:off x="3947083" y="215337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6" name="Freeform 3137">
            <a:extLst>
              <a:ext uri="{FF2B5EF4-FFF2-40B4-BE49-F238E27FC236}">
                <a16:creationId xmlns:a16="http://schemas.microsoft.com/office/drawing/2014/main" id="{DFB12428-15BA-40CC-9FB7-FBD9CA05068B}"/>
              </a:ext>
            </a:extLst>
          </p:cNvPr>
          <p:cNvSpPr/>
          <p:nvPr/>
        </p:nvSpPr>
        <p:spPr>
          <a:xfrm>
            <a:off x="399354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7" name="Freeform 3138">
            <a:extLst>
              <a:ext uri="{FF2B5EF4-FFF2-40B4-BE49-F238E27FC236}">
                <a16:creationId xmlns:a16="http://schemas.microsoft.com/office/drawing/2014/main" id="{76C4C4B2-5183-4553-AD11-E01F77048A11}"/>
              </a:ext>
            </a:extLst>
          </p:cNvPr>
          <p:cNvSpPr/>
          <p:nvPr/>
        </p:nvSpPr>
        <p:spPr>
          <a:xfrm>
            <a:off x="3964426"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8" name="Freeform 3139">
            <a:extLst>
              <a:ext uri="{FF2B5EF4-FFF2-40B4-BE49-F238E27FC236}">
                <a16:creationId xmlns:a16="http://schemas.microsoft.com/office/drawing/2014/main" id="{C3644994-FB25-4CB3-ABA2-E035B3F55D43}"/>
              </a:ext>
            </a:extLst>
          </p:cNvPr>
          <p:cNvSpPr/>
          <p:nvPr/>
        </p:nvSpPr>
        <p:spPr>
          <a:xfrm>
            <a:off x="4005748"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9" name="Freeform 3140">
            <a:extLst>
              <a:ext uri="{FF2B5EF4-FFF2-40B4-BE49-F238E27FC236}">
                <a16:creationId xmlns:a16="http://schemas.microsoft.com/office/drawing/2014/main" id="{8C1B0FF1-5299-4629-91FC-A13F6FE9B462}"/>
              </a:ext>
            </a:extLst>
          </p:cNvPr>
          <p:cNvSpPr/>
          <p:nvPr/>
        </p:nvSpPr>
        <p:spPr>
          <a:xfrm>
            <a:off x="3976415"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0" name="Freeform 3141">
            <a:extLst>
              <a:ext uri="{FF2B5EF4-FFF2-40B4-BE49-F238E27FC236}">
                <a16:creationId xmlns:a16="http://schemas.microsoft.com/office/drawing/2014/main" id="{A6752F8D-9BA2-49A3-8A7C-380424091917}"/>
              </a:ext>
            </a:extLst>
          </p:cNvPr>
          <p:cNvSpPr/>
          <p:nvPr/>
        </p:nvSpPr>
        <p:spPr>
          <a:xfrm>
            <a:off x="402009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1" name="Freeform 3142">
            <a:extLst>
              <a:ext uri="{FF2B5EF4-FFF2-40B4-BE49-F238E27FC236}">
                <a16:creationId xmlns:a16="http://schemas.microsoft.com/office/drawing/2014/main" id="{B9A80A28-11E9-492F-99F0-9777EB2D242B}"/>
              </a:ext>
            </a:extLst>
          </p:cNvPr>
          <p:cNvSpPr/>
          <p:nvPr/>
        </p:nvSpPr>
        <p:spPr>
          <a:xfrm>
            <a:off x="3990760"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2" name="Freeform 3143">
            <a:extLst>
              <a:ext uri="{FF2B5EF4-FFF2-40B4-BE49-F238E27FC236}">
                <a16:creationId xmlns:a16="http://schemas.microsoft.com/office/drawing/2014/main" id="{C400AFE5-64AA-4F2C-9382-DBEDD812A222}"/>
              </a:ext>
            </a:extLst>
          </p:cNvPr>
          <p:cNvSpPr/>
          <p:nvPr/>
        </p:nvSpPr>
        <p:spPr>
          <a:xfrm>
            <a:off x="4022875"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3" name="Freeform 3144">
            <a:extLst>
              <a:ext uri="{FF2B5EF4-FFF2-40B4-BE49-F238E27FC236}">
                <a16:creationId xmlns:a16="http://schemas.microsoft.com/office/drawing/2014/main" id="{605971B4-AD68-41D3-94DC-BB98C92FDA17}"/>
              </a:ext>
            </a:extLst>
          </p:cNvPr>
          <p:cNvSpPr/>
          <p:nvPr/>
        </p:nvSpPr>
        <p:spPr>
          <a:xfrm>
            <a:off x="3993541" y="218268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4" name="Freeform 3145">
            <a:extLst>
              <a:ext uri="{FF2B5EF4-FFF2-40B4-BE49-F238E27FC236}">
                <a16:creationId xmlns:a16="http://schemas.microsoft.com/office/drawing/2014/main" id="{A31CFE5B-B90C-427F-AFA4-66B9154400D0}"/>
              </a:ext>
            </a:extLst>
          </p:cNvPr>
          <p:cNvSpPr/>
          <p:nvPr/>
        </p:nvSpPr>
        <p:spPr>
          <a:xfrm>
            <a:off x="4037220"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5" name="Freeform 3146">
            <a:extLst>
              <a:ext uri="{FF2B5EF4-FFF2-40B4-BE49-F238E27FC236}">
                <a16:creationId xmlns:a16="http://schemas.microsoft.com/office/drawing/2014/main" id="{5C386895-EB19-4411-9A19-702951C9CB70}"/>
              </a:ext>
            </a:extLst>
          </p:cNvPr>
          <p:cNvSpPr/>
          <p:nvPr/>
        </p:nvSpPr>
        <p:spPr>
          <a:xfrm>
            <a:off x="4007886" y="218268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6" name="Freeform 3147">
            <a:extLst>
              <a:ext uri="{FF2B5EF4-FFF2-40B4-BE49-F238E27FC236}">
                <a16:creationId xmlns:a16="http://schemas.microsoft.com/office/drawing/2014/main" id="{27D0D043-BEBC-4216-91C7-3D6200CB2BCF}"/>
              </a:ext>
            </a:extLst>
          </p:cNvPr>
          <p:cNvSpPr/>
          <p:nvPr/>
        </p:nvSpPr>
        <p:spPr>
          <a:xfrm>
            <a:off x="4078539"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7" name="Freeform 3148">
            <a:extLst>
              <a:ext uri="{FF2B5EF4-FFF2-40B4-BE49-F238E27FC236}">
                <a16:creationId xmlns:a16="http://schemas.microsoft.com/office/drawing/2014/main" id="{980CF1B7-A4C3-4B10-902F-C8E3A8E99983}"/>
              </a:ext>
            </a:extLst>
          </p:cNvPr>
          <p:cNvSpPr/>
          <p:nvPr/>
        </p:nvSpPr>
        <p:spPr>
          <a:xfrm>
            <a:off x="4049208" y="218268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8" name="Freeform 3149">
            <a:extLst>
              <a:ext uri="{FF2B5EF4-FFF2-40B4-BE49-F238E27FC236}">
                <a16:creationId xmlns:a16="http://schemas.microsoft.com/office/drawing/2014/main" id="{485F47B8-99EC-4B12-B14F-1EE958E2BA70}"/>
              </a:ext>
            </a:extLst>
          </p:cNvPr>
          <p:cNvSpPr/>
          <p:nvPr/>
        </p:nvSpPr>
        <p:spPr>
          <a:xfrm>
            <a:off x="4111724" y="2146499"/>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9" name="Freeform 3150">
            <a:extLst>
              <a:ext uri="{FF2B5EF4-FFF2-40B4-BE49-F238E27FC236}">
                <a16:creationId xmlns:a16="http://schemas.microsoft.com/office/drawing/2014/main" id="{94A9D76C-D063-4A95-8805-140609553203}"/>
              </a:ext>
            </a:extLst>
          </p:cNvPr>
          <p:cNvSpPr/>
          <p:nvPr/>
        </p:nvSpPr>
        <p:spPr>
          <a:xfrm>
            <a:off x="4082605" y="2179352"/>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0" name="Freeform 3151">
            <a:extLst>
              <a:ext uri="{FF2B5EF4-FFF2-40B4-BE49-F238E27FC236}">
                <a16:creationId xmlns:a16="http://schemas.microsoft.com/office/drawing/2014/main" id="{DC6C51E7-254A-4AD0-AD6A-538F24CEEB93}"/>
              </a:ext>
            </a:extLst>
          </p:cNvPr>
          <p:cNvSpPr/>
          <p:nvPr/>
        </p:nvSpPr>
        <p:spPr>
          <a:xfrm>
            <a:off x="4147906" y="2146499"/>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1" name="Freeform 3152">
            <a:extLst>
              <a:ext uri="{FF2B5EF4-FFF2-40B4-BE49-F238E27FC236}">
                <a16:creationId xmlns:a16="http://schemas.microsoft.com/office/drawing/2014/main" id="{C597432A-7EED-481D-9F52-072D0040856D}"/>
              </a:ext>
            </a:extLst>
          </p:cNvPr>
          <p:cNvSpPr/>
          <p:nvPr/>
        </p:nvSpPr>
        <p:spPr>
          <a:xfrm>
            <a:off x="4118575" y="2179352"/>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2" name="Freeform 3153">
            <a:extLst>
              <a:ext uri="{FF2B5EF4-FFF2-40B4-BE49-F238E27FC236}">
                <a16:creationId xmlns:a16="http://schemas.microsoft.com/office/drawing/2014/main" id="{6A24BE04-17AD-4840-93C5-17026E55F55D}"/>
              </a:ext>
            </a:extLst>
          </p:cNvPr>
          <p:cNvSpPr/>
          <p:nvPr/>
        </p:nvSpPr>
        <p:spPr>
          <a:xfrm>
            <a:off x="4170172" y="2179354"/>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3" name="Freeform 3154">
            <a:extLst>
              <a:ext uri="{FF2B5EF4-FFF2-40B4-BE49-F238E27FC236}">
                <a16:creationId xmlns:a16="http://schemas.microsoft.com/office/drawing/2014/main" id="{6A9913C9-485A-484D-9209-E567816B6884}"/>
              </a:ext>
            </a:extLst>
          </p:cNvPr>
          <p:cNvSpPr/>
          <p:nvPr/>
        </p:nvSpPr>
        <p:spPr>
          <a:xfrm>
            <a:off x="4141054" y="2212207"/>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4" name="Freeform 3155">
            <a:extLst>
              <a:ext uri="{FF2B5EF4-FFF2-40B4-BE49-F238E27FC236}">
                <a16:creationId xmlns:a16="http://schemas.microsoft.com/office/drawing/2014/main" id="{A3542267-8466-48FD-A751-48BF1379241D}"/>
              </a:ext>
            </a:extLst>
          </p:cNvPr>
          <p:cNvSpPr/>
          <p:nvPr/>
        </p:nvSpPr>
        <p:spPr>
          <a:xfrm>
            <a:off x="4233973"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5" name="Freeform 3156">
            <a:extLst>
              <a:ext uri="{FF2B5EF4-FFF2-40B4-BE49-F238E27FC236}">
                <a16:creationId xmlns:a16="http://schemas.microsoft.com/office/drawing/2014/main" id="{CE6DE439-2E82-4285-AEFE-C65DB6A9AFFE}"/>
              </a:ext>
            </a:extLst>
          </p:cNvPr>
          <p:cNvSpPr/>
          <p:nvPr/>
        </p:nvSpPr>
        <p:spPr>
          <a:xfrm>
            <a:off x="4204639"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6" name="Freeform 3157">
            <a:extLst>
              <a:ext uri="{FF2B5EF4-FFF2-40B4-BE49-F238E27FC236}">
                <a16:creationId xmlns:a16="http://schemas.microsoft.com/office/drawing/2014/main" id="{A16C8CF2-356F-4F78-992C-18D810AC416A}"/>
              </a:ext>
            </a:extLst>
          </p:cNvPr>
          <p:cNvSpPr/>
          <p:nvPr/>
        </p:nvSpPr>
        <p:spPr>
          <a:xfrm>
            <a:off x="4244893"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7" name="Freeform 3158">
            <a:extLst>
              <a:ext uri="{FF2B5EF4-FFF2-40B4-BE49-F238E27FC236}">
                <a16:creationId xmlns:a16="http://schemas.microsoft.com/office/drawing/2014/main" id="{6E944DB3-7E42-4C55-BC94-0CA897B99072}"/>
              </a:ext>
            </a:extLst>
          </p:cNvPr>
          <p:cNvSpPr/>
          <p:nvPr/>
        </p:nvSpPr>
        <p:spPr>
          <a:xfrm>
            <a:off x="4215559"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8" name="Freeform 3159">
            <a:extLst>
              <a:ext uri="{FF2B5EF4-FFF2-40B4-BE49-F238E27FC236}">
                <a16:creationId xmlns:a16="http://schemas.microsoft.com/office/drawing/2014/main" id="{038D90E1-8189-4EA7-92BD-D7B8FCD8731C}"/>
              </a:ext>
            </a:extLst>
          </p:cNvPr>
          <p:cNvSpPr/>
          <p:nvPr/>
        </p:nvSpPr>
        <p:spPr>
          <a:xfrm>
            <a:off x="4271227"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9" name="Freeform 3160">
            <a:extLst>
              <a:ext uri="{FF2B5EF4-FFF2-40B4-BE49-F238E27FC236}">
                <a16:creationId xmlns:a16="http://schemas.microsoft.com/office/drawing/2014/main" id="{0F7D22A2-DF44-49A4-A3D9-F4B02447026B}"/>
              </a:ext>
            </a:extLst>
          </p:cNvPr>
          <p:cNvSpPr/>
          <p:nvPr/>
        </p:nvSpPr>
        <p:spPr>
          <a:xfrm>
            <a:off x="4241892"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0" name="Freeform 3161">
            <a:extLst>
              <a:ext uri="{FF2B5EF4-FFF2-40B4-BE49-F238E27FC236}">
                <a16:creationId xmlns:a16="http://schemas.microsoft.com/office/drawing/2014/main" id="{4F1C33D1-6EDA-4D56-AF57-286AB1762E0B}"/>
              </a:ext>
            </a:extLst>
          </p:cNvPr>
          <p:cNvSpPr/>
          <p:nvPr/>
        </p:nvSpPr>
        <p:spPr>
          <a:xfrm>
            <a:off x="4335454"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1" name="Freeform 3162">
            <a:extLst>
              <a:ext uri="{FF2B5EF4-FFF2-40B4-BE49-F238E27FC236}">
                <a16:creationId xmlns:a16="http://schemas.microsoft.com/office/drawing/2014/main" id="{13887688-F4C0-4FDC-A683-6425720CF0EA}"/>
              </a:ext>
            </a:extLst>
          </p:cNvPr>
          <p:cNvSpPr/>
          <p:nvPr/>
        </p:nvSpPr>
        <p:spPr>
          <a:xfrm>
            <a:off x="4306122"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2" name="Freeform 3163">
            <a:extLst>
              <a:ext uri="{FF2B5EF4-FFF2-40B4-BE49-F238E27FC236}">
                <a16:creationId xmlns:a16="http://schemas.microsoft.com/office/drawing/2014/main" id="{F43E7014-A73A-459F-9D90-8E4C8C3935F7}"/>
              </a:ext>
            </a:extLst>
          </p:cNvPr>
          <p:cNvSpPr/>
          <p:nvPr/>
        </p:nvSpPr>
        <p:spPr>
          <a:xfrm>
            <a:off x="4421521"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3" name="Freeform 3164">
            <a:extLst>
              <a:ext uri="{FF2B5EF4-FFF2-40B4-BE49-F238E27FC236}">
                <a16:creationId xmlns:a16="http://schemas.microsoft.com/office/drawing/2014/main" id="{4BF0662F-807F-4A63-ADC9-FCB39285DF5E}"/>
              </a:ext>
            </a:extLst>
          </p:cNvPr>
          <p:cNvSpPr/>
          <p:nvPr/>
        </p:nvSpPr>
        <p:spPr>
          <a:xfrm>
            <a:off x="4392186"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4" name="Freeform 3165">
            <a:extLst>
              <a:ext uri="{FF2B5EF4-FFF2-40B4-BE49-F238E27FC236}">
                <a16:creationId xmlns:a16="http://schemas.microsoft.com/office/drawing/2014/main" id="{3A2ECC74-23C6-4E33-9673-057BA48F3C9D}"/>
              </a:ext>
            </a:extLst>
          </p:cNvPr>
          <p:cNvSpPr/>
          <p:nvPr/>
        </p:nvSpPr>
        <p:spPr>
          <a:xfrm>
            <a:off x="4450638"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5" name="Freeform 3166">
            <a:extLst>
              <a:ext uri="{FF2B5EF4-FFF2-40B4-BE49-F238E27FC236}">
                <a16:creationId xmlns:a16="http://schemas.microsoft.com/office/drawing/2014/main" id="{E7985381-103F-4340-9D08-4768254F51F5}"/>
              </a:ext>
            </a:extLst>
          </p:cNvPr>
          <p:cNvSpPr/>
          <p:nvPr/>
        </p:nvSpPr>
        <p:spPr>
          <a:xfrm>
            <a:off x="4421520"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6" name="Freeform 3167">
            <a:extLst>
              <a:ext uri="{FF2B5EF4-FFF2-40B4-BE49-F238E27FC236}">
                <a16:creationId xmlns:a16="http://schemas.microsoft.com/office/drawing/2014/main" id="{B4C3D375-19D8-47F6-A375-84B412FCF1C3}"/>
              </a:ext>
            </a:extLst>
          </p:cNvPr>
          <p:cNvSpPr/>
          <p:nvPr/>
        </p:nvSpPr>
        <p:spPr>
          <a:xfrm>
            <a:off x="4436936"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7" name="Freeform 3168">
            <a:extLst>
              <a:ext uri="{FF2B5EF4-FFF2-40B4-BE49-F238E27FC236}">
                <a16:creationId xmlns:a16="http://schemas.microsoft.com/office/drawing/2014/main" id="{2BECCB0B-BA35-47D3-B720-71A745AFC28D}"/>
              </a:ext>
            </a:extLst>
          </p:cNvPr>
          <p:cNvSpPr/>
          <p:nvPr/>
        </p:nvSpPr>
        <p:spPr>
          <a:xfrm>
            <a:off x="4407601" y="224061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8" name="Freeform 3169">
            <a:extLst>
              <a:ext uri="{FF2B5EF4-FFF2-40B4-BE49-F238E27FC236}">
                <a16:creationId xmlns:a16="http://schemas.microsoft.com/office/drawing/2014/main" id="{BFE8636E-9EA1-49FB-844C-84716D201D51}"/>
              </a:ext>
            </a:extLst>
          </p:cNvPr>
          <p:cNvSpPr/>
          <p:nvPr/>
        </p:nvSpPr>
        <p:spPr>
          <a:xfrm>
            <a:off x="4495382"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9" name="Freeform 3170">
            <a:extLst>
              <a:ext uri="{FF2B5EF4-FFF2-40B4-BE49-F238E27FC236}">
                <a16:creationId xmlns:a16="http://schemas.microsoft.com/office/drawing/2014/main" id="{E883D10E-1239-4683-BE46-3BAD9C8E3548}"/>
              </a:ext>
            </a:extLst>
          </p:cNvPr>
          <p:cNvSpPr/>
          <p:nvPr/>
        </p:nvSpPr>
        <p:spPr>
          <a:xfrm>
            <a:off x="4466266"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0" name="Freeform 3171">
            <a:extLst>
              <a:ext uri="{FF2B5EF4-FFF2-40B4-BE49-F238E27FC236}">
                <a16:creationId xmlns:a16="http://schemas.microsoft.com/office/drawing/2014/main" id="{6A102FFC-635F-49D1-83B5-9CB73A7461E6}"/>
              </a:ext>
            </a:extLst>
          </p:cNvPr>
          <p:cNvSpPr/>
          <p:nvPr/>
        </p:nvSpPr>
        <p:spPr>
          <a:xfrm>
            <a:off x="4733458"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1" name="Freeform 3172">
            <a:extLst>
              <a:ext uri="{FF2B5EF4-FFF2-40B4-BE49-F238E27FC236}">
                <a16:creationId xmlns:a16="http://schemas.microsoft.com/office/drawing/2014/main" id="{AD727D1A-876C-4E2A-A3B3-154F8EA186EE}"/>
              </a:ext>
            </a:extLst>
          </p:cNvPr>
          <p:cNvSpPr/>
          <p:nvPr/>
        </p:nvSpPr>
        <p:spPr>
          <a:xfrm>
            <a:off x="4704126"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2" name="Freeform 3173">
            <a:extLst>
              <a:ext uri="{FF2B5EF4-FFF2-40B4-BE49-F238E27FC236}">
                <a16:creationId xmlns:a16="http://schemas.microsoft.com/office/drawing/2014/main" id="{D9FA3D06-E79B-46F9-9F5F-8398136A129F}"/>
              </a:ext>
            </a:extLst>
          </p:cNvPr>
          <p:cNvSpPr/>
          <p:nvPr/>
        </p:nvSpPr>
        <p:spPr>
          <a:xfrm>
            <a:off x="4808605"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3" name="Freeform 3174">
            <a:extLst>
              <a:ext uri="{FF2B5EF4-FFF2-40B4-BE49-F238E27FC236}">
                <a16:creationId xmlns:a16="http://schemas.microsoft.com/office/drawing/2014/main" id="{22943C26-EC29-4714-8255-DD73225443A0}"/>
              </a:ext>
            </a:extLst>
          </p:cNvPr>
          <p:cNvSpPr/>
          <p:nvPr/>
        </p:nvSpPr>
        <p:spPr>
          <a:xfrm>
            <a:off x="4779274" y="2242616"/>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4" name="Freeform 3175">
            <a:extLst>
              <a:ext uri="{FF2B5EF4-FFF2-40B4-BE49-F238E27FC236}">
                <a16:creationId xmlns:a16="http://schemas.microsoft.com/office/drawing/2014/main" id="{1F0D1B7A-165A-4A27-B263-F1629D0A0C1B}"/>
              </a:ext>
            </a:extLst>
          </p:cNvPr>
          <p:cNvSpPr/>
          <p:nvPr/>
        </p:nvSpPr>
        <p:spPr>
          <a:xfrm>
            <a:off x="4821664"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5" name="Freeform 3176">
            <a:extLst>
              <a:ext uri="{FF2B5EF4-FFF2-40B4-BE49-F238E27FC236}">
                <a16:creationId xmlns:a16="http://schemas.microsoft.com/office/drawing/2014/main" id="{FB1AC306-5169-4720-91E2-AF31BF7F6CA1}"/>
              </a:ext>
            </a:extLst>
          </p:cNvPr>
          <p:cNvSpPr/>
          <p:nvPr/>
        </p:nvSpPr>
        <p:spPr>
          <a:xfrm>
            <a:off x="4792547"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6" name="Freeform 3177">
            <a:extLst>
              <a:ext uri="{FF2B5EF4-FFF2-40B4-BE49-F238E27FC236}">
                <a16:creationId xmlns:a16="http://schemas.microsoft.com/office/drawing/2014/main" id="{F241A912-FE6A-4147-B6ED-F52C2024E836}"/>
              </a:ext>
            </a:extLst>
          </p:cNvPr>
          <p:cNvSpPr/>
          <p:nvPr/>
        </p:nvSpPr>
        <p:spPr>
          <a:xfrm>
            <a:off x="4844572"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7" name="Freeform 3178">
            <a:extLst>
              <a:ext uri="{FF2B5EF4-FFF2-40B4-BE49-F238E27FC236}">
                <a16:creationId xmlns:a16="http://schemas.microsoft.com/office/drawing/2014/main" id="{BD38BEDF-13E8-4AE5-957F-258FF2F90FB5}"/>
              </a:ext>
            </a:extLst>
          </p:cNvPr>
          <p:cNvSpPr/>
          <p:nvPr/>
        </p:nvSpPr>
        <p:spPr>
          <a:xfrm>
            <a:off x="4815455" y="2242616"/>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8" name="Freeform 3179">
            <a:extLst>
              <a:ext uri="{FF2B5EF4-FFF2-40B4-BE49-F238E27FC236}">
                <a16:creationId xmlns:a16="http://schemas.microsoft.com/office/drawing/2014/main" id="{BB637750-1963-4185-8DA5-330B3C19DAA1}"/>
              </a:ext>
            </a:extLst>
          </p:cNvPr>
          <p:cNvSpPr/>
          <p:nvPr/>
        </p:nvSpPr>
        <p:spPr>
          <a:xfrm>
            <a:off x="4870479"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9" name="Freeform 3180">
            <a:extLst>
              <a:ext uri="{FF2B5EF4-FFF2-40B4-BE49-F238E27FC236}">
                <a16:creationId xmlns:a16="http://schemas.microsoft.com/office/drawing/2014/main" id="{6E38C532-26C4-4BF4-982E-77002AD7537A}"/>
              </a:ext>
            </a:extLst>
          </p:cNvPr>
          <p:cNvSpPr/>
          <p:nvPr/>
        </p:nvSpPr>
        <p:spPr>
          <a:xfrm>
            <a:off x="4841144"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0" name="Freeform 3181">
            <a:extLst>
              <a:ext uri="{FF2B5EF4-FFF2-40B4-BE49-F238E27FC236}">
                <a16:creationId xmlns:a16="http://schemas.microsoft.com/office/drawing/2014/main" id="{8E0D371A-5A38-471A-82D5-D73A00C128C7}"/>
              </a:ext>
            </a:extLst>
          </p:cNvPr>
          <p:cNvSpPr/>
          <p:nvPr/>
        </p:nvSpPr>
        <p:spPr>
          <a:xfrm>
            <a:off x="4907088"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1" name="Freeform 3182">
            <a:extLst>
              <a:ext uri="{FF2B5EF4-FFF2-40B4-BE49-F238E27FC236}">
                <a16:creationId xmlns:a16="http://schemas.microsoft.com/office/drawing/2014/main" id="{0EC865B4-9B7B-4F19-8C7A-B800A7B83B59}"/>
              </a:ext>
            </a:extLst>
          </p:cNvPr>
          <p:cNvSpPr/>
          <p:nvPr/>
        </p:nvSpPr>
        <p:spPr>
          <a:xfrm>
            <a:off x="4877970"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2" name="Freeform 3183">
            <a:extLst>
              <a:ext uri="{FF2B5EF4-FFF2-40B4-BE49-F238E27FC236}">
                <a16:creationId xmlns:a16="http://schemas.microsoft.com/office/drawing/2014/main" id="{53BB813A-879A-4F55-8AD4-494473457850}"/>
              </a:ext>
            </a:extLst>
          </p:cNvPr>
          <p:cNvSpPr/>
          <p:nvPr/>
        </p:nvSpPr>
        <p:spPr>
          <a:xfrm>
            <a:off x="495526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3" name="Freeform 3184">
            <a:extLst>
              <a:ext uri="{FF2B5EF4-FFF2-40B4-BE49-F238E27FC236}">
                <a16:creationId xmlns:a16="http://schemas.microsoft.com/office/drawing/2014/main" id="{0D1DDEA4-BC8B-43AB-AA4A-DF27B76A30D0}"/>
              </a:ext>
            </a:extLst>
          </p:cNvPr>
          <p:cNvSpPr/>
          <p:nvPr/>
        </p:nvSpPr>
        <p:spPr>
          <a:xfrm>
            <a:off x="4926143"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4" name="Freeform 3185">
            <a:extLst>
              <a:ext uri="{FF2B5EF4-FFF2-40B4-BE49-F238E27FC236}">
                <a16:creationId xmlns:a16="http://schemas.microsoft.com/office/drawing/2014/main" id="{DE3D5131-1351-41DD-8DDC-6DBA26A3893C}"/>
              </a:ext>
            </a:extLst>
          </p:cNvPr>
          <p:cNvSpPr/>
          <p:nvPr/>
        </p:nvSpPr>
        <p:spPr>
          <a:xfrm>
            <a:off x="49845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5" name="Freeform 3186">
            <a:extLst>
              <a:ext uri="{FF2B5EF4-FFF2-40B4-BE49-F238E27FC236}">
                <a16:creationId xmlns:a16="http://schemas.microsoft.com/office/drawing/2014/main" id="{ECA26861-49EB-44F9-818B-60CDAD56D2A8}"/>
              </a:ext>
            </a:extLst>
          </p:cNvPr>
          <p:cNvSpPr/>
          <p:nvPr/>
        </p:nvSpPr>
        <p:spPr>
          <a:xfrm>
            <a:off x="495526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6" name="Freeform 3187">
            <a:extLst>
              <a:ext uri="{FF2B5EF4-FFF2-40B4-BE49-F238E27FC236}">
                <a16:creationId xmlns:a16="http://schemas.microsoft.com/office/drawing/2014/main" id="{EB30A8F1-2F29-4BCB-A714-F8BA3A35E07F}"/>
              </a:ext>
            </a:extLst>
          </p:cNvPr>
          <p:cNvSpPr/>
          <p:nvPr/>
        </p:nvSpPr>
        <p:spPr>
          <a:xfrm>
            <a:off x="5001291"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7" name="Freeform 3188">
            <a:extLst>
              <a:ext uri="{FF2B5EF4-FFF2-40B4-BE49-F238E27FC236}">
                <a16:creationId xmlns:a16="http://schemas.microsoft.com/office/drawing/2014/main" id="{1113EC45-618F-42C1-BC83-828CC741413F}"/>
              </a:ext>
            </a:extLst>
          </p:cNvPr>
          <p:cNvSpPr/>
          <p:nvPr/>
        </p:nvSpPr>
        <p:spPr>
          <a:xfrm>
            <a:off x="4971958"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8" name="Freeform 3189">
            <a:extLst>
              <a:ext uri="{FF2B5EF4-FFF2-40B4-BE49-F238E27FC236}">
                <a16:creationId xmlns:a16="http://schemas.microsoft.com/office/drawing/2014/main" id="{057D6854-D2D6-4395-81FA-8C6E8BEA778E}"/>
              </a:ext>
            </a:extLst>
          </p:cNvPr>
          <p:cNvSpPr/>
          <p:nvPr/>
        </p:nvSpPr>
        <p:spPr>
          <a:xfrm>
            <a:off x="5004717"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9" name="Freeform 3190">
            <a:extLst>
              <a:ext uri="{FF2B5EF4-FFF2-40B4-BE49-F238E27FC236}">
                <a16:creationId xmlns:a16="http://schemas.microsoft.com/office/drawing/2014/main" id="{97CC581C-95EA-4A67-AAB0-D5674C1BD032}"/>
              </a:ext>
            </a:extLst>
          </p:cNvPr>
          <p:cNvSpPr/>
          <p:nvPr/>
        </p:nvSpPr>
        <p:spPr>
          <a:xfrm>
            <a:off x="4975384"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0" name="Freeform 3191">
            <a:extLst>
              <a:ext uri="{FF2B5EF4-FFF2-40B4-BE49-F238E27FC236}">
                <a16:creationId xmlns:a16="http://schemas.microsoft.com/office/drawing/2014/main" id="{04B33F7D-7A25-47E1-A4DD-52BBA24947D4}"/>
              </a:ext>
            </a:extLst>
          </p:cNvPr>
          <p:cNvSpPr/>
          <p:nvPr/>
        </p:nvSpPr>
        <p:spPr>
          <a:xfrm>
            <a:off x="5021845"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1" name="Freeform 3192">
            <a:extLst>
              <a:ext uri="{FF2B5EF4-FFF2-40B4-BE49-F238E27FC236}">
                <a16:creationId xmlns:a16="http://schemas.microsoft.com/office/drawing/2014/main" id="{7FCEE2B1-12E1-443D-848D-5B57966236F9}"/>
              </a:ext>
            </a:extLst>
          </p:cNvPr>
          <p:cNvSpPr/>
          <p:nvPr/>
        </p:nvSpPr>
        <p:spPr>
          <a:xfrm>
            <a:off x="4992512"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2" name="Freeform 3193">
            <a:extLst>
              <a:ext uri="{FF2B5EF4-FFF2-40B4-BE49-F238E27FC236}">
                <a16:creationId xmlns:a16="http://schemas.microsoft.com/office/drawing/2014/main" id="{3FDC2E20-BBA2-4CEB-91B3-7F594BA1EC6C}"/>
              </a:ext>
            </a:extLst>
          </p:cNvPr>
          <p:cNvSpPr/>
          <p:nvPr/>
        </p:nvSpPr>
        <p:spPr>
          <a:xfrm>
            <a:off x="5039614"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3" name="Freeform 3194">
            <a:extLst>
              <a:ext uri="{FF2B5EF4-FFF2-40B4-BE49-F238E27FC236}">
                <a16:creationId xmlns:a16="http://schemas.microsoft.com/office/drawing/2014/main" id="{91763E56-383E-424C-A1D0-F44483532485}"/>
              </a:ext>
            </a:extLst>
          </p:cNvPr>
          <p:cNvSpPr/>
          <p:nvPr/>
        </p:nvSpPr>
        <p:spPr>
          <a:xfrm>
            <a:off x="501028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4" name="Freeform 3195">
            <a:extLst>
              <a:ext uri="{FF2B5EF4-FFF2-40B4-BE49-F238E27FC236}">
                <a16:creationId xmlns:a16="http://schemas.microsoft.com/office/drawing/2014/main" id="{A77D1163-BE76-42A6-AA3D-31CA7F55C693}"/>
              </a:ext>
            </a:extLst>
          </p:cNvPr>
          <p:cNvSpPr/>
          <p:nvPr/>
        </p:nvSpPr>
        <p:spPr>
          <a:xfrm>
            <a:off x="5059738"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5" name="Freeform 3196">
            <a:extLst>
              <a:ext uri="{FF2B5EF4-FFF2-40B4-BE49-F238E27FC236}">
                <a16:creationId xmlns:a16="http://schemas.microsoft.com/office/drawing/2014/main" id="{AEE8FDE0-86C5-4ED8-BD77-8C145E02D606}"/>
              </a:ext>
            </a:extLst>
          </p:cNvPr>
          <p:cNvSpPr/>
          <p:nvPr/>
        </p:nvSpPr>
        <p:spPr>
          <a:xfrm>
            <a:off x="5030406"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6" name="Freeform 3197">
            <a:extLst>
              <a:ext uri="{FF2B5EF4-FFF2-40B4-BE49-F238E27FC236}">
                <a16:creationId xmlns:a16="http://schemas.microsoft.com/office/drawing/2014/main" id="{82A32506-0D49-40A5-ACA4-4E403ABCD686}"/>
              </a:ext>
            </a:extLst>
          </p:cNvPr>
          <p:cNvSpPr/>
          <p:nvPr/>
        </p:nvSpPr>
        <p:spPr>
          <a:xfrm>
            <a:off x="50802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7" name="Freeform 3198">
            <a:extLst>
              <a:ext uri="{FF2B5EF4-FFF2-40B4-BE49-F238E27FC236}">
                <a16:creationId xmlns:a16="http://schemas.microsoft.com/office/drawing/2014/main" id="{4D734ED8-795A-4846-8448-8FE941795004}"/>
              </a:ext>
            </a:extLst>
          </p:cNvPr>
          <p:cNvSpPr/>
          <p:nvPr/>
        </p:nvSpPr>
        <p:spPr>
          <a:xfrm>
            <a:off x="5051173"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8" name="Freeform 3199">
            <a:extLst>
              <a:ext uri="{FF2B5EF4-FFF2-40B4-BE49-F238E27FC236}">
                <a16:creationId xmlns:a16="http://schemas.microsoft.com/office/drawing/2014/main" id="{6985B4B9-FB71-4629-B5E4-9E70DD86FF4D}"/>
              </a:ext>
            </a:extLst>
          </p:cNvPr>
          <p:cNvSpPr/>
          <p:nvPr/>
        </p:nvSpPr>
        <p:spPr>
          <a:xfrm>
            <a:off x="509592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9" name="Freeform 3200">
            <a:extLst>
              <a:ext uri="{FF2B5EF4-FFF2-40B4-BE49-F238E27FC236}">
                <a16:creationId xmlns:a16="http://schemas.microsoft.com/office/drawing/2014/main" id="{E046B855-F44E-4424-9A16-822122E1D90D}"/>
              </a:ext>
            </a:extLst>
          </p:cNvPr>
          <p:cNvSpPr/>
          <p:nvPr/>
        </p:nvSpPr>
        <p:spPr>
          <a:xfrm>
            <a:off x="5066587"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0" name="Freeform 3201">
            <a:extLst>
              <a:ext uri="{FF2B5EF4-FFF2-40B4-BE49-F238E27FC236}">
                <a16:creationId xmlns:a16="http://schemas.microsoft.com/office/drawing/2014/main" id="{B9E4DA2F-5AB1-4481-92CA-00C1D68BD8ED}"/>
              </a:ext>
            </a:extLst>
          </p:cNvPr>
          <p:cNvSpPr/>
          <p:nvPr/>
        </p:nvSpPr>
        <p:spPr>
          <a:xfrm>
            <a:off x="5109624"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1" name="Freeform 3202">
            <a:extLst>
              <a:ext uri="{FF2B5EF4-FFF2-40B4-BE49-F238E27FC236}">
                <a16:creationId xmlns:a16="http://schemas.microsoft.com/office/drawing/2014/main" id="{3667DEDB-667D-4588-9435-3F5C4B9E4C5D}"/>
              </a:ext>
            </a:extLst>
          </p:cNvPr>
          <p:cNvSpPr/>
          <p:nvPr/>
        </p:nvSpPr>
        <p:spPr>
          <a:xfrm>
            <a:off x="5080290"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2" name="Freeform 3203">
            <a:extLst>
              <a:ext uri="{FF2B5EF4-FFF2-40B4-BE49-F238E27FC236}">
                <a16:creationId xmlns:a16="http://schemas.microsoft.com/office/drawing/2014/main" id="{E4CA35F8-1AE6-40ED-8F16-FD62BC8DE398}"/>
              </a:ext>
            </a:extLst>
          </p:cNvPr>
          <p:cNvSpPr/>
          <p:nvPr/>
        </p:nvSpPr>
        <p:spPr>
          <a:xfrm>
            <a:off x="5131890"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3" name="Freeform 3204">
            <a:extLst>
              <a:ext uri="{FF2B5EF4-FFF2-40B4-BE49-F238E27FC236}">
                <a16:creationId xmlns:a16="http://schemas.microsoft.com/office/drawing/2014/main" id="{3794A191-A240-4857-BFBA-C5E508CD0DBE}"/>
              </a:ext>
            </a:extLst>
          </p:cNvPr>
          <p:cNvSpPr/>
          <p:nvPr/>
        </p:nvSpPr>
        <p:spPr>
          <a:xfrm>
            <a:off x="5102772"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4" name="Freeform 3205">
            <a:extLst>
              <a:ext uri="{FF2B5EF4-FFF2-40B4-BE49-F238E27FC236}">
                <a16:creationId xmlns:a16="http://schemas.microsoft.com/office/drawing/2014/main" id="{B3F78D6C-AE85-4A43-A60D-81F01E3A4B56}"/>
              </a:ext>
            </a:extLst>
          </p:cNvPr>
          <p:cNvSpPr/>
          <p:nvPr/>
        </p:nvSpPr>
        <p:spPr>
          <a:xfrm>
            <a:off x="5164003"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5" name="Freeform 3206">
            <a:extLst>
              <a:ext uri="{FF2B5EF4-FFF2-40B4-BE49-F238E27FC236}">
                <a16:creationId xmlns:a16="http://schemas.microsoft.com/office/drawing/2014/main" id="{54858529-80AD-4DD5-8F86-7B08A837D91D}"/>
              </a:ext>
            </a:extLst>
          </p:cNvPr>
          <p:cNvSpPr/>
          <p:nvPr/>
        </p:nvSpPr>
        <p:spPr>
          <a:xfrm>
            <a:off x="5134884"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6" name="Freeform 3207">
            <a:extLst>
              <a:ext uri="{FF2B5EF4-FFF2-40B4-BE49-F238E27FC236}">
                <a16:creationId xmlns:a16="http://schemas.microsoft.com/office/drawing/2014/main" id="{CE80A136-47CB-4356-A867-E410AA450F2E}"/>
              </a:ext>
            </a:extLst>
          </p:cNvPr>
          <p:cNvSpPr/>
          <p:nvPr/>
        </p:nvSpPr>
        <p:spPr>
          <a:xfrm>
            <a:off x="5193336"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7" name="Freeform 3208">
            <a:extLst>
              <a:ext uri="{FF2B5EF4-FFF2-40B4-BE49-F238E27FC236}">
                <a16:creationId xmlns:a16="http://schemas.microsoft.com/office/drawing/2014/main" id="{92FA1917-7F29-4306-9904-F580B236864E}"/>
              </a:ext>
            </a:extLst>
          </p:cNvPr>
          <p:cNvSpPr/>
          <p:nvPr/>
        </p:nvSpPr>
        <p:spPr>
          <a:xfrm>
            <a:off x="5164002"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8" name="Freeform 3209">
            <a:extLst>
              <a:ext uri="{FF2B5EF4-FFF2-40B4-BE49-F238E27FC236}">
                <a16:creationId xmlns:a16="http://schemas.microsoft.com/office/drawing/2014/main" id="{4EA7BFB4-F8AB-4A8C-9777-D769A1ADCB59}"/>
              </a:ext>
            </a:extLst>
          </p:cNvPr>
          <p:cNvSpPr/>
          <p:nvPr/>
        </p:nvSpPr>
        <p:spPr>
          <a:xfrm>
            <a:off x="52397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9" name="Freeform 3210">
            <a:extLst>
              <a:ext uri="{FF2B5EF4-FFF2-40B4-BE49-F238E27FC236}">
                <a16:creationId xmlns:a16="http://schemas.microsoft.com/office/drawing/2014/main" id="{EE6A3546-200E-40BD-8689-78AD7EA9AF75}"/>
              </a:ext>
            </a:extLst>
          </p:cNvPr>
          <p:cNvSpPr/>
          <p:nvPr/>
        </p:nvSpPr>
        <p:spPr>
          <a:xfrm>
            <a:off x="521046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0" name="Freeform 3211">
            <a:extLst>
              <a:ext uri="{FF2B5EF4-FFF2-40B4-BE49-F238E27FC236}">
                <a16:creationId xmlns:a16="http://schemas.microsoft.com/office/drawing/2014/main" id="{E354A9B5-AD07-4E61-B952-3A5D8CFA5D9D}"/>
              </a:ext>
            </a:extLst>
          </p:cNvPr>
          <p:cNvSpPr/>
          <p:nvPr/>
        </p:nvSpPr>
        <p:spPr>
          <a:xfrm>
            <a:off x="529203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1" name="Freeform 3212">
            <a:extLst>
              <a:ext uri="{FF2B5EF4-FFF2-40B4-BE49-F238E27FC236}">
                <a16:creationId xmlns:a16="http://schemas.microsoft.com/office/drawing/2014/main" id="{9422CB85-5C23-4592-98E1-3D78A7AD0C07}"/>
              </a:ext>
            </a:extLst>
          </p:cNvPr>
          <p:cNvSpPr/>
          <p:nvPr/>
        </p:nvSpPr>
        <p:spPr>
          <a:xfrm>
            <a:off x="5262702"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372" name="Graphic 2967">
            <a:extLst>
              <a:ext uri="{FF2B5EF4-FFF2-40B4-BE49-F238E27FC236}">
                <a16:creationId xmlns:a16="http://schemas.microsoft.com/office/drawing/2014/main" id="{32A489AB-03A0-4566-8FA3-A9861B0FC105}"/>
              </a:ext>
            </a:extLst>
          </p:cNvPr>
          <p:cNvGrpSpPr/>
          <p:nvPr/>
        </p:nvGrpSpPr>
        <p:grpSpPr>
          <a:xfrm>
            <a:off x="1080985" y="1844602"/>
            <a:ext cx="58447" cy="60601"/>
            <a:chOff x="6369684" y="1778229"/>
            <a:chExt cx="34739" cy="34768"/>
          </a:xfrm>
        </p:grpSpPr>
        <p:sp>
          <p:nvSpPr>
            <p:cNvPr id="2373" name="Freeform 3218">
              <a:extLst>
                <a:ext uri="{FF2B5EF4-FFF2-40B4-BE49-F238E27FC236}">
                  <a16:creationId xmlns:a16="http://schemas.microsoft.com/office/drawing/2014/main" id="{7771BA52-A5D9-45F4-A277-04099AF66649}"/>
                </a:ext>
              </a:extLst>
            </p:cNvPr>
            <p:cNvSpPr/>
            <p:nvPr/>
          </p:nvSpPr>
          <p:spPr>
            <a:xfrm>
              <a:off x="6387118" y="177822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4" name="Freeform 3219">
              <a:extLst>
                <a:ext uri="{FF2B5EF4-FFF2-40B4-BE49-F238E27FC236}">
                  <a16:creationId xmlns:a16="http://schemas.microsoft.com/office/drawing/2014/main" id="{E447BAC0-211F-48C9-ABC8-B79F1415D016}"/>
                </a:ext>
              </a:extLst>
            </p:cNvPr>
            <p:cNvSpPr/>
            <p:nvPr/>
          </p:nvSpPr>
          <p:spPr>
            <a:xfrm>
              <a:off x="6369684" y="179554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75" name="Graphic 2967">
            <a:extLst>
              <a:ext uri="{FF2B5EF4-FFF2-40B4-BE49-F238E27FC236}">
                <a16:creationId xmlns:a16="http://schemas.microsoft.com/office/drawing/2014/main" id="{7B20DD8D-20C8-4EDC-AABA-42B82682D035}"/>
              </a:ext>
            </a:extLst>
          </p:cNvPr>
          <p:cNvGrpSpPr/>
          <p:nvPr/>
        </p:nvGrpSpPr>
        <p:grpSpPr>
          <a:xfrm>
            <a:off x="1120810" y="1861694"/>
            <a:ext cx="58447" cy="60822"/>
            <a:chOff x="6393353" y="1788035"/>
            <a:chExt cx="34739" cy="34895"/>
          </a:xfrm>
        </p:grpSpPr>
        <p:sp>
          <p:nvSpPr>
            <p:cNvPr id="2376" name="Freeform 3221">
              <a:extLst>
                <a:ext uri="{FF2B5EF4-FFF2-40B4-BE49-F238E27FC236}">
                  <a16:creationId xmlns:a16="http://schemas.microsoft.com/office/drawing/2014/main" id="{87D68CDE-E5AE-4425-904A-98F114303D1D}"/>
                </a:ext>
              </a:extLst>
            </p:cNvPr>
            <p:cNvSpPr/>
            <p:nvPr/>
          </p:nvSpPr>
          <p:spPr>
            <a:xfrm>
              <a:off x="6410659" y="1788035"/>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7" name="Freeform 3222">
              <a:extLst>
                <a:ext uri="{FF2B5EF4-FFF2-40B4-BE49-F238E27FC236}">
                  <a16:creationId xmlns:a16="http://schemas.microsoft.com/office/drawing/2014/main" id="{D5F0F325-CBAC-49DB-A4B2-61E9F78C069C}"/>
                </a:ext>
              </a:extLst>
            </p:cNvPr>
            <p:cNvSpPr/>
            <p:nvPr/>
          </p:nvSpPr>
          <p:spPr>
            <a:xfrm>
              <a:off x="6393353" y="180548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78" name="Graphic 2967">
            <a:extLst>
              <a:ext uri="{FF2B5EF4-FFF2-40B4-BE49-F238E27FC236}">
                <a16:creationId xmlns:a16="http://schemas.microsoft.com/office/drawing/2014/main" id="{F7A19A9D-71FE-4886-884E-20B46F901343}"/>
              </a:ext>
            </a:extLst>
          </p:cNvPr>
          <p:cNvGrpSpPr/>
          <p:nvPr/>
        </p:nvGrpSpPr>
        <p:grpSpPr>
          <a:xfrm>
            <a:off x="1143718" y="1864357"/>
            <a:ext cx="58447" cy="60601"/>
            <a:chOff x="6406969" y="1789563"/>
            <a:chExt cx="34739" cy="34768"/>
          </a:xfrm>
        </p:grpSpPr>
        <p:sp>
          <p:nvSpPr>
            <p:cNvPr id="2379" name="Freeform 3224">
              <a:extLst>
                <a:ext uri="{FF2B5EF4-FFF2-40B4-BE49-F238E27FC236}">
                  <a16:creationId xmlns:a16="http://schemas.microsoft.com/office/drawing/2014/main" id="{C92BBCF9-CC1E-4E49-9A56-866B73355B31}"/>
                </a:ext>
              </a:extLst>
            </p:cNvPr>
            <p:cNvSpPr/>
            <p:nvPr/>
          </p:nvSpPr>
          <p:spPr>
            <a:xfrm>
              <a:off x="6424275" y="1789563"/>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0" name="Freeform 3225">
              <a:extLst>
                <a:ext uri="{FF2B5EF4-FFF2-40B4-BE49-F238E27FC236}">
                  <a16:creationId xmlns:a16="http://schemas.microsoft.com/office/drawing/2014/main" id="{43D607EC-A218-4688-B9D8-819EDD4C6489}"/>
                </a:ext>
              </a:extLst>
            </p:cNvPr>
            <p:cNvSpPr/>
            <p:nvPr/>
          </p:nvSpPr>
          <p:spPr>
            <a:xfrm>
              <a:off x="6406969" y="180701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1" name="Graphic 2967">
            <a:extLst>
              <a:ext uri="{FF2B5EF4-FFF2-40B4-BE49-F238E27FC236}">
                <a16:creationId xmlns:a16="http://schemas.microsoft.com/office/drawing/2014/main" id="{666380CF-C373-4165-9D69-63A7D778539B}"/>
              </a:ext>
            </a:extLst>
          </p:cNvPr>
          <p:cNvGrpSpPr/>
          <p:nvPr/>
        </p:nvGrpSpPr>
        <p:grpSpPr>
          <a:xfrm>
            <a:off x="1453728" y="1993996"/>
            <a:ext cx="58661" cy="60822"/>
            <a:chOff x="6591228" y="1863940"/>
            <a:chExt cx="34866" cy="34895"/>
          </a:xfrm>
        </p:grpSpPr>
        <p:sp>
          <p:nvSpPr>
            <p:cNvPr id="2382" name="Freeform 3227">
              <a:extLst>
                <a:ext uri="{FF2B5EF4-FFF2-40B4-BE49-F238E27FC236}">
                  <a16:creationId xmlns:a16="http://schemas.microsoft.com/office/drawing/2014/main" id="{0D01F52B-F5EE-4B5A-ABEA-7FE76642E392}"/>
                </a:ext>
              </a:extLst>
            </p:cNvPr>
            <p:cNvSpPr/>
            <p:nvPr/>
          </p:nvSpPr>
          <p:spPr>
            <a:xfrm>
              <a:off x="6608661" y="1863940"/>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3" name="Freeform 3228">
              <a:extLst>
                <a:ext uri="{FF2B5EF4-FFF2-40B4-BE49-F238E27FC236}">
                  <a16:creationId xmlns:a16="http://schemas.microsoft.com/office/drawing/2014/main" id="{0BF56224-5460-49FD-97FA-31AA355153AE}"/>
                </a:ext>
              </a:extLst>
            </p:cNvPr>
            <p:cNvSpPr/>
            <p:nvPr/>
          </p:nvSpPr>
          <p:spPr>
            <a:xfrm>
              <a:off x="6591228" y="188138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4" name="Graphic 2967">
            <a:extLst>
              <a:ext uri="{FF2B5EF4-FFF2-40B4-BE49-F238E27FC236}">
                <a16:creationId xmlns:a16="http://schemas.microsoft.com/office/drawing/2014/main" id="{D4532238-DCCC-4F2D-B3E0-0B2B64C84BCF}"/>
              </a:ext>
            </a:extLst>
          </p:cNvPr>
          <p:cNvGrpSpPr/>
          <p:nvPr/>
        </p:nvGrpSpPr>
        <p:grpSpPr>
          <a:xfrm>
            <a:off x="1417116" y="1972685"/>
            <a:ext cx="58447" cy="60822"/>
            <a:chOff x="6569468" y="1851714"/>
            <a:chExt cx="34739" cy="34895"/>
          </a:xfrm>
        </p:grpSpPr>
        <p:sp>
          <p:nvSpPr>
            <p:cNvPr id="2385" name="Freeform 3230">
              <a:extLst>
                <a:ext uri="{FF2B5EF4-FFF2-40B4-BE49-F238E27FC236}">
                  <a16:creationId xmlns:a16="http://schemas.microsoft.com/office/drawing/2014/main" id="{742223A2-281D-4C20-B396-E5FF1368A43D}"/>
                </a:ext>
              </a:extLst>
            </p:cNvPr>
            <p:cNvSpPr/>
            <p:nvPr/>
          </p:nvSpPr>
          <p:spPr>
            <a:xfrm>
              <a:off x="6586774" y="185171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6" name="Freeform 3231">
              <a:extLst>
                <a:ext uri="{FF2B5EF4-FFF2-40B4-BE49-F238E27FC236}">
                  <a16:creationId xmlns:a16="http://schemas.microsoft.com/office/drawing/2014/main" id="{ABDDC6B0-A62D-4957-B293-F254801A7B37}"/>
                </a:ext>
              </a:extLst>
            </p:cNvPr>
            <p:cNvSpPr/>
            <p:nvPr/>
          </p:nvSpPr>
          <p:spPr>
            <a:xfrm>
              <a:off x="6569468" y="186916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7" name="Graphic 2967">
            <a:extLst>
              <a:ext uri="{FF2B5EF4-FFF2-40B4-BE49-F238E27FC236}">
                <a16:creationId xmlns:a16="http://schemas.microsoft.com/office/drawing/2014/main" id="{CEAAD955-7092-4E92-B4DD-CD8B8673FBA9}"/>
              </a:ext>
            </a:extLst>
          </p:cNvPr>
          <p:cNvGrpSpPr/>
          <p:nvPr/>
        </p:nvGrpSpPr>
        <p:grpSpPr>
          <a:xfrm>
            <a:off x="1483057" y="2100328"/>
            <a:ext cx="58447" cy="60822"/>
            <a:chOff x="6608661" y="1924944"/>
            <a:chExt cx="34739" cy="34895"/>
          </a:xfrm>
        </p:grpSpPr>
        <p:sp>
          <p:nvSpPr>
            <p:cNvPr id="2388" name="Freeform 3233">
              <a:extLst>
                <a:ext uri="{FF2B5EF4-FFF2-40B4-BE49-F238E27FC236}">
                  <a16:creationId xmlns:a16="http://schemas.microsoft.com/office/drawing/2014/main" id="{7CF2F0AA-35A4-4125-9337-2A6545767838}"/>
                </a:ext>
              </a:extLst>
            </p:cNvPr>
            <p:cNvSpPr/>
            <p:nvPr/>
          </p:nvSpPr>
          <p:spPr>
            <a:xfrm>
              <a:off x="6626095" y="192494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9" name="Freeform 3234">
              <a:extLst>
                <a:ext uri="{FF2B5EF4-FFF2-40B4-BE49-F238E27FC236}">
                  <a16:creationId xmlns:a16="http://schemas.microsoft.com/office/drawing/2014/main" id="{D0139B9C-06E0-45B4-B013-E9CB3E9E7C6A}"/>
                </a:ext>
              </a:extLst>
            </p:cNvPr>
            <p:cNvSpPr/>
            <p:nvPr/>
          </p:nvSpPr>
          <p:spPr>
            <a:xfrm>
              <a:off x="6608661" y="194239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0" name="Graphic 2967">
            <a:extLst>
              <a:ext uri="{FF2B5EF4-FFF2-40B4-BE49-F238E27FC236}">
                <a16:creationId xmlns:a16="http://schemas.microsoft.com/office/drawing/2014/main" id="{8D36F2DD-14CA-4BFB-A2BE-F5B331BB4B35}"/>
              </a:ext>
            </a:extLst>
          </p:cNvPr>
          <p:cNvGrpSpPr/>
          <p:nvPr/>
        </p:nvGrpSpPr>
        <p:grpSpPr>
          <a:xfrm>
            <a:off x="1490980" y="2100328"/>
            <a:ext cx="58447" cy="60822"/>
            <a:chOff x="6613369" y="1924944"/>
            <a:chExt cx="34739" cy="34895"/>
          </a:xfrm>
        </p:grpSpPr>
        <p:sp>
          <p:nvSpPr>
            <p:cNvPr id="2391" name="Freeform 3236">
              <a:extLst>
                <a:ext uri="{FF2B5EF4-FFF2-40B4-BE49-F238E27FC236}">
                  <a16:creationId xmlns:a16="http://schemas.microsoft.com/office/drawing/2014/main" id="{5941357F-4089-4CA2-83EA-826A2DBC8DFF}"/>
                </a:ext>
              </a:extLst>
            </p:cNvPr>
            <p:cNvSpPr/>
            <p:nvPr/>
          </p:nvSpPr>
          <p:spPr>
            <a:xfrm>
              <a:off x="6630803" y="192494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2" name="Freeform 3237">
              <a:extLst>
                <a:ext uri="{FF2B5EF4-FFF2-40B4-BE49-F238E27FC236}">
                  <a16:creationId xmlns:a16="http://schemas.microsoft.com/office/drawing/2014/main" id="{52D38398-16F3-4FFD-90AD-F3395E04E1D9}"/>
                </a:ext>
              </a:extLst>
            </p:cNvPr>
            <p:cNvSpPr/>
            <p:nvPr/>
          </p:nvSpPr>
          <p:spPr>
            <a:xfrm>
              <a:off x="6613369" y="194239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3" name="Graphic 2967">
            <a:extLst>
              <a:ext uri="{FF2B5EF4-FFF2-40B4-BE49-F238E27FC236}">
                <a16:creationId xmlns:a16="http://schemas.microsoft.com/office/drawing/2014/main" id="{68213F2B-C789-4621-BC45-C5EC32A103E6}"/>
              </a:ext>
            </a:extLst>
          </p:cNvPr>
          <p:cNvGrpSpPr/>
          <p:nvPr/>
        </p:nvGrpSpPr>
        <p:grpSpPr>
          <a:xfrm>
            <a:off x="1497617" y="2136956"/>
            <a:ext cx="58661" cy="60601"/>
            <a:chOff x="6617314" y="1945958"/>
            <a:chExt cx="34866" cy="34768"/>
          </a:xfrm>
        </p:grpSpPr>
        <p:sp>
          <p:nvSpPr>
            <p:cNvPr id="2394" name="Freeform 3239">
              <a:extLst>
                <a:ext uri="{FF2B5EF4-FFF2-40B4-BE49-F238E27FC236}">
                  <a16:creationId xmlns:a16="http://schemas.microsoft.com/office/drawing/2014/main" id="{9D5EB345-7DFA-4942-A895-03BA48AAD9AC}"/>
                </a:ext>
              </a:extLst>
            </p:cNvPr>
            <p:cNvSpPr/>
            <p:nvPr/>
          </p:nvSpPr>
          <p:spPr>
            <a:xfrm>
              <a:off x="6634748" y="1945958"/>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5" name="Freeform 3240">
              <a:extLst>
                <a:ext uri="{FF2B5EF4-FFF2-40B4-BE49-F238E27FC236}">
                  <a16:creationId xmlns:a16="http://schemas.microsoft.com/office/drawing/2014/main" id="{D52A0168-5B6C-4992-98D5-83DD1635A836}"/>
                </a:ext>
              </a:extLst>
            </p:cNvPr>
            <p:cNvSpPr/>
            <p:nvPr/>
          </p:nvSpPr>
          <p:spPr>
            <a:xfrm>
              <a:off x="6617314" y="196327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6" name="Graphic 2967">
            <a:extLst>
              <a:ext uri="{FF2B5EF4-FFF2-40B4-BE49-F238E27FC236}">
                <a16:creationId xmlns:a16="http://schemas.microsoft.com/office/drawing/2014/main" id="{EAEFF274-FFA3-4EDD-A238-68F235DD51F1}"/>
              </a:ext>
            </a:extLst>
          </p:cNvPr>
          <p:cNvGrpSpPr/>
          <p:nvPr/>
        </p:nvGrpSpPr>
        <p:grpSpPr>
          <a:xfrm>
            <a:off x="1515174" y="2148054"/>
            <a:ext cx="58661" cy="60601"/>
            <a:chOff x="6627749" y="1952325"/>
            <a:chExt cx="34866" cy="34768"/>
          </a:xfrm>
        </p:grpSpPr>
        <p:sp>
          <p:nvSpPr>
            <p:cNvPr id="2397" name="Freeform 3242">
              <a:extLst>
                <a:ext uri="{FF2B5EF4-FFF2-40B4-BE49-F238E27FC236}">
                  <a16:creationId xmlns:a16="http://schemas.microsoft.com/office/drawing/2014/main" id="{06C13950-B417-4F80-B80D-54088BA0C529}"/>
                </a:ext>
              </a:extLst>
            </p:cNvPr>
            <p:cNvSpPr/>
            <p:nvPr/>
          </p:nvSpPr>
          <p:spPr>
            <a:xfrm>
              <a:off x="6645182" y="1952325"/>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8" name="Freeform 3243">
              <a:extLst>
                <a:ext uri="{FF2B5EF4-FFF2-40B4-BE49-F238E27FC236}">
                  <a16:creationId xmlns:a16="http://schemas.microsoft.com/office/drawing/2014/main" id="{14F18558-E5B0-49CB-8909-BB45553F6D77}"/>
                </a:ext>
              </a:extLst>
            </p:cNvPr>
            <p:cNvSpPr/>
            <p:nvPr/>
          </p:nvSpPr>
          <p:spPr>
            <a:xfrm>
              <a:off x="6627749" y="1969646"/>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9" name="Graphic 2967">
            <a:extLst>
              <a:ext uri="{FF2B5EF4-FFF2-40B4-BE49-F238E27FC236}">
                <a16:creationId xmlns:a16="http://schemas.microsoft.com/office/drawing/2014/main" id="{B8020531-35F6-410C-BFB0-1F0B111B6865}"/>
              </a:ext>
            </a:extLst>
          </p:cNvPr>
          <p:cNvGrpSpPr/>
          <p:nvPr/>
        </p:nvGrpSpPr>
        <p:grpSpPr>
          <a:xfrm>
            <a:off x="1512390" y="2136956"/>
            <a:ext cx="58447" cy="60601"/>
            <a:chOff x="6626095" y="1945958"/>
            <a:chExt cx="34739" cy="34768"/>
          </a:xfrm>
        </p:grpSpPr>
        <p:sp>
          <p:nvSpPr>
            <p:cNvPr id="2400" name="Freeform 3245">
              <a:extLst>
                <a:ext uri="{FF2B5EF4-FFF2-40B4-BE49-F238E27FC236}">
                  <a16:creationId xmlns:a16="http://schemas.microsoft.com/office/drawing/2014/main" id="{609E2159-6BCD-48C1-9451-B59901972285}"/>
                </a:ext>
              </a:extLst>
            </p:cNvPr>
            <p:cNvSpPr/>
            <p:nvPr/>
          </p:nvSpPr>
          <p:spPr>
            <a:xfrm>
              <a:off x="6643401" y="1945958"/>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1" name="Freeform 3246">
              <a:extLst>
                <a:ext uri="{FF2B5EF4-FFF2-40B4-BE49-F238E27FC236}">
                  <a16:creationId xmlns:a16="http://schemas.microsoft.com/office/drawing/2014/main" id="{54690BFE-977C-4D48-827F-F1779001441D}"/>
                </a:ext>
              </a:extLst>
            </p:cNvPr>
            <p:cNvSpPr/>
            <p:nvPr/>
          </p:nvSpPr>
          <p:spPr>
            <a:xfrm>
              <a:off x="6626095" y="196327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2" name="Graphic 2967">
            <a:extLst>
              <a:ext uri="{FF2B5EF4-FFF2-40B4-BE49-F238E27FC236}">
                <a16:creationId xmlns:a16="http://schemas.microsoft.com/office/drawing/2014/main" id="{96112079-9392-4D78-BAFE-FCE8EEDC8957}"/>
              </a:ext>
            </a:extLst>
          </p:cNvPr>
          <p:cNvGrpSpPr/>
          <p:nvPr/>
        </p:nvGrpSpPr>
        <p:grpSpPr>
          <a:xfrm>
            <a:off x="1650696" y="2171808"/>
            <a:ext cx="58447" cy="60601"/>
            <a:chOff x="6708299" y="1965953"/>
            <a:chExt cx="34739" cy="34768"/>
          </a:xfrm>
        </p:grpSpPr>
        <p:sp>
          <p:nvSpPr>
            <p:cNvPr id="2403" name="Freeform 3248">
              <a:extLst>
                <a:ext uri="{FF2B5EF4-FFF2-40B4-BE49-F238E27FC236}">
                  <a16:creationId xmlns:a16="http://schemas.microsoft.com/office/drawing/2014/main" id="{F4A15DA0-34A8-4A39-933B-34357CAA2026}"/>
                </a:ext>
              </a:extLst>
            </p:cNvPr>
            <p:cNvSpPr/>
            <p:nvPr/>
          </p:nvSpPr>
          <p:spPr>
            <a:xfrm>
              <a:off x="6725605" y="1965953"/>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4" name="Freeform 3249">
              <a:extLst>
                <a:ext uri="{FF2B5EF4-FFF2-40B4-BE49-F238E27FC236}">
                  <a16:creationId xmlns:a16="http://schemas.microsoft.com/office/drawing/2014/main" id="{4374D7D9-1FE1-46DF-8649-82AABE794F27}"/>
                </a:ext>
              </a:extLst>
            </p:cNvPr>
            <p:cNvSpPr/>
            <p:nvPr/>
          </p:nvSpPr>
          <p:spPr>
            <a:xfrm>
              <a:off x="6708299" y="19832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5" name="Graphic 2967">
            <a:extLst>
              <a:ext uri="{FF2B5EF4-FFF2-40B4-BE49-F238E27FC236}">
                <a16:creationId xmlns:a16="http://schemas.microsoft.com/office/drawing/2014/main" id="{1DA8B7F3-3C9A-4B20-B913-EB9622491567}"/>
              </a:ext>
            </a:extLst>
          </p:cNvPr>
          <p:cNvGrpSpPr/>
          <p:nvPr/>
        </p:nvGrpSpPr>
        <p:grpSpPr>
          <a:xfrm>
            <a:off x="2025361" y="2251056"/>
            <a:ext cx="58447" cy="60601"/>
            <a:chOff x="6930987" y="2011419"/>
            <a:chExt cx="34739" cy="34768"/>
          </a:xfrm>
        </p:grpSpPr>
        <p:sp>
          <p:nvSpPr>
            <p:cNvPr id="2406" name="Freeform 3251">
              <a:extLst>
                <a:ext uri="{FF2B5EF4-FFF2-40B4-BE49-F238E27FC236}">
                  <a16:creationId xmlns:a16="http://schemas.microsoft.com/office/drawing/2014/main" id="{36B5C928-2C57-44B2-8F92-0B13FCD1DF0F}"/>
                </a:ext>
              </a:extLst>
            </p:cNvPr>
            <p:cNvSpPr/>
            <p:nvPr/>
          </p:nvSpPr>
          <p:spPr>
            <a:xfrm>
              <a:off x="6948293" y="201141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7" name="Freeform 3252">
              <a:extLst>
                <a:ext uri="{FF2B5EF4-FFF2-40B4-BE49-F238E27FC236}">
                  <a16:creationId xmlns:a16="http://schemas.microsoft.com/office/drawing/2014/main" id="{F2C7951A-39DA-412B-9785-2F041117BAD3}"/>
                </a:ext>
              </a:extLst>
            </p:cNvPr>
            <p:cNvSpPr/>
            <p:nvPr/>
          </p:nvSpPr>
          <p:spPr>
            <a:xfrm>
              <a:off x="6930987" y="202886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8" name="Graphic 2967">
            <a:extLst>
              <a:ext uri="{FF2B5EF4-FFF2-40B4-BE49-F238E27FC236}">
                <a16:creationId xmlns:a16="http://schemas.microsoft.com/office/drawing/2014/main" id="{2201BA81-FA70-4979-B588-FC8D380EEA4E}"/>
              </a:ext>
            </a:extLst>
          </p:cNvPr>
          <p:cNvGrpSpPr/>
          <p:nvPr/>
        </p:nvGrpSpPr>
        <p:grpSpPr>
          <a:xfrm>
            <a:off x="2144615" y="2316761"/>
            <a:ext cx="58447" cy="60822"/>
            <a:chOff x="7001866" y="2049117"/>
            <a:chExt cx="34739" cy="34895"/>
          </a:xfrm>
        </p:grpSpPr>
        <p:sp>
          <p:nvSpPr>
            <p:cNvPr id="2409" name="Freeform 3254">
              <a:extLst>
                <a:ext uri="{FF2B5EF4-FFF2-40B4-BE49-F238E27FC236}">
                  <a16:creationId xmlns:a16="http://schemas.microsoft.com/office/drawing/2014/main" id="{00AF5631-5FCE-492B-A73A-E325BC312FD4}"/>
                </a:ext>
              </a:extLst>
            </p:cNvPr>
            <p:cNvSpPr/>
            <p:nvPr/>
          </p:nvSpPr>
          <p:spPr>
            <a:xfrm>
              <a:off x="7019172" y="2049117"/>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0" name="Freeform 3255">
              <a:extLst>
                <a:ext uri="{FF2B5EF4-FFF2-40B4-BE49-F238E27FC236}">
                  <a16:creationId xmlns:a16="http://schemas.microsoft.com/office/drawing/2014/main" id="{3DFE25BB-6F59-4415-917A-828C5502CFBD}"/>
                </a:ext>
              </a:extLst>
            </p:cNvPr>
            <p:cNvSpPr/>
            <p:nvPr/>
          </p:nvSpPr>
          <p:spPr>
            <a:xfrm>
              <a:off x="7001866" y="206656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1" name="Graphic 2967">
            <a:extLst>
              <a:ext uri="{FF2B5EF4-FFF2-40B4-BE49-F238E27FC236}">
                <a16:creationId xmlns:a16="http://schemas.microsoft.com/office/drawing/2014/main" id="{5379A218-34DC-47FC-8901-953DB3897C18}"/>
              </a:ext>
            </a:extLst>
          </p:cNvPr>
          <p:cNvGrpSpPr/>
          <p:nvPr/>
        </p:nvGrpSpPr>
        <p:grpSpPr>
          <a:xfrm>
            <a:off x="2188932" y="2324754"/>
            <a:ext cx="58447" cy="60601"/>
            <a:chOff x="7028207" y="2053701"/>
            <a:chExt cx="34739" cy="34768"/>
          </a:xfrm>
        </p:grpSpPr>
        <p:sp>
          <p:nvSpPr>
            <p:cNvPr id="2412" name="Freeform 3257">
              <a:extLst>
                <a:ext uri="{FF2B5EF4-FFF2-40B4-BE49-F238E27FC236}">
                  <a16:creationId xmlns:a16="http://schemas.microsoft.com/office/drawing/2014/main" id="{11D8B01A-5531-4600-9C1F-64B001E7EC80}"/>
                </a:ext>
              </a:extLst>
            </p:cNvPr>
            <p:cNvSpPr/>
            <p:nvPr/>
          </p:nvSpPr>
          <p:spPr>
            <a:xfrm>
              <a:off x="7045640" y="2053701"/>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3" name="Freeform 3258">
              <a:extLst>
                <a:ext uri="{FF2B5EF4-FFF2-40B4-BE49-F238E27FC236}">
                  <a16:creationId xmlns:a16="http://schemas.microsoft.com/office/drawing/2014/main" id="{143A646A-1ACA-40CC-8AED-EBC9652F43CB}"/>
                </a:ext>
              </a:extLst>
            </p:cNvPr>
            <p:cNvSpPr/>
            <p:nvPr/>
          </p:nvSpPr>
          <p:spPr>
            <a:xfrm>
              <a:off x="7028207" y="207114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4" name="Graphic 2967">
            <a:extLst>
              <a:ext uri="{FF2B5EF4-FFF2-40B4-BE49-F238E27FC236}">
                <a16:creationId xmlns:a16="http://schemas.microsoft.com/office/drawing/2014/main" id="{6EB09DEB-8531-42D3-9140-2BD6D201C764}"/>
              </a:ext>
            </a:extLst>
          </p:cNvPr>
          <p:cNvGrpSpPr/>
          <p:nvPr/>
        </p:nvGrpSpPr>
        <p:grpSpPr>
          <a:xfrm>
            <a:off x="2327237" y="2338960"/>
            <a:ext cx="58661" cy="60822"/>
            <a:chOff x="7110411" y="2061852"/>
            <a:chExt cx="34866" cy="34895"/>
          </a:xfrm>
        </p:grpSpPr>
        <p:sp>
          <p:nvSpPr>
            <p:cNvPr id="2415" name="Freeform 3260">
              <a:extLst>
                <a:ext uri="{FF2B5EF4-FFF2-40B4-BE49-F238E27FC236}">
                  <a16:creationId xmlns:a16="http://schemas.microsoft.com/office/drawing/2014/main" id="{EEFAD760-994D-4C92-824A-C4B624A2DFA9}"/>
                </a:ext>
              </a:extLst>
            </p:cNvPr>
            <p:cNvSpPr/>
            <p:nvPr/>
          </p:nvSpPr>
          <p:spPr>
            <a:xfrm>
              <a:off x="7127844" y="2061852"/>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6" name="Freeform 3261">
              <a:extLst>
                <a:ext uri="{FF2B5EF4-FFF2-40B4-BE49-F238E27FC236}">
                  <a16:creationId xmlns:a16="http://schemas.microsoft.com/office/drawing/2014/main" id="{FE0CC7A7-B6A6-451A-B56A-58237B049421}"/>
                </a:ext>
              </a:extLst>
            </p:cNvPr>
            <p:cNvSpPr/>
            <p:nvPr/>
          </p:nvSpPr>
          <p:spPr>
            <a:xfrm>
              <a:off x="7110411" y="207930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7" name="Graphic 2967">
            <a:extLst>
              <a:ext uri="{FF2B5EF4-FFF2-40B4-BE49-F238E27FC236}">
                <a16:creationId xmlns:a16="http://schemas.microsoft.com/office/drawing/2014/main" id="{D52A1B75-95A6-4BD2-A7FE-70E1FD6F9A1A}"/>
              </a:ext>
            </a:extLst>
          </p:cNvPr>
          <p:cNvGrpSpPr/>
          <p:nvPr/>
        </p:nvGrpSpPr>
        <p:grpSpPr>
          <a:xfrm>
            <a:off x="2616480" y="2369373"/>
            <a:ext cx="58447" cy="60601"/>
            <a:chOff x="7282327" y="2079300"/>
            <a:chExt cx="34739" cy="34768"/>
          </a:xfrm>
        </p:grpSpPr>
        <p:sp>
          <p:nvSpPr>
            <p:cNvPr id="2418" name="Freeform 3263">
              <a:extLst>
                <a:ext uri="{FF2B5EF4-FFF2-40B4-BE49-F238E27FC236}">
                  <a16:creationId xmlns:a16="http://schemas.microsoft.com/office/drawing/2014/main" id="{62B4A6D0-4DCE-4F9C-AD05-F94132C5EECE}"/>
                </a:ext>
              </a:extLst>
            </p:cNvPr>
            <p:cNvSpPr/>
            <p:nvPr/>
          </p:nvSpPr>
          <p:spPr>
            <a:xfrm>
              <a:off x="7299760" y="2079300"/>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9" name="Freeform 3264">
              <a:extLst>
                <a:ext uri="{FF2B5EF4-FFF2-40B4-BE49-F238E27FC236}">
                  <a16:creationId xmlns:a16="http://schemas.microsoft.com/office/drawing/2014/main" id="{5B102F2E-A02B-4501-858D-829B00E17868}"/>
                </a:ext>
              </a:extLst>
            </p:cNvPr>
            <p:cNvSpPr/>
            <p:nvPr/>
          </p:nvSpPr>
          <p:spPr>
            <a:xfrm>
              <a:off x="7282327" y="20967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0" name="Graphic 2967">
            <a:extLst>
              <a:ext uri="{FF2B5EF4-FFF2-40B4-BE49-F238E27FC236}">
                <a16:creationId xmlns:a16="http://schemas.microsoft.com/office/drawing/2014/main" id="{C4781827-EC6F-4E80-9C11-9909D79B4DDB}"/>
              </a:ext>
            </a:extLst>
          </p:cNvPr>
          <p:cNvGrpSpPr/>
          <p:nvPr/>
        </p:nvGrpSpPr>
        <p:grpSpPr>
          <a:xfrm>
            <a:off x="2710469" y="2404890"/>
            <a:ext cx="58447" cy="60601"/>
            <a:chOff x="7338190" y="2099677"/>
            <a:chExt cx="34739" cy="34768"/>
          </a:xfrm>
        </p:grpSpPr>
        <p:sp>
          <p:nvSpPr>
            <p:cNvPr id="2421" name="Freeform 3266">
              <a:extLst>
                <a:ext uri="{FF2B5EF4-FFF2-40B4-BE49-F238E27FC236}">
                  <a16:creationId xmlns:a16="http://schemas.microsoft.com/office/drawing/2014/main" id="{EAF4A679-AEF6-4702-9C8D-D13E4CB5FB63}"/>
                </a:ext>
              </a:extLst>
            </p:cNvPr>
            <p:cNvSpPr/>
            <p:nvPr/>
          </p:nvSpPr>
          <p:spPr>
            <a:xfrm>
              <a:off x="7355496" y="2099677"/>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2" name="Freeform 3267">
              <a:extLst>
                <a:ext uri="{FF2B5EF4-FFF2-40B4-BE49-F238E27FC236}">
                  <a16:creationId xmlns:a16="http://schemas.microsoft.com/office/drawing/2014/main" id="{7925A2D2-0BE2-49B2-AB8B-ACEC95936EA1}"/>
                </a:ext>
              </a:extLst>
            </p:cNvPr>
            <p:cNvSpPr/>
            <p:nvPr/>
          </p:nvSpPr>
          <p:spPr>
            <a:xfrm>
              <a:off x="7338190" y="211699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3" name="Graphic 2967">
            <a:extLst>
              <a:ext uri="{FF2B5EF4-FFF2-40B4-BE49-F238E27FC236}">
                <a16:creationId xmlns:a16="http://schemas.microsoft.com/office/drawing/2014/main" id="{EBAF8FF7-151F-4BB0-B0C3-4ED6C3ED4325}"/>
              </a:ext>
            </a:extLst>
          </p:cNvPr>
          <p:cNvGrpSpPr/>
          <p:nvPr/>
        </p:nvGrpSpPr>
        <p:grpSpPr>
          <a:xfrm>
            <a:off x="2906152" y="2422204"/>
            <a:ext cx="58447" cy="60822"/>
            <a:chOff x="7454497" y="2109611"/>
            <a:chExt cx="34739" cy="34895"/>
          </a:xfrm>
        </p:grpSpPr>
        <p:sp>
          <p:nvSpPr>
            <p:cNvPr id="2424" name="Freeform 3269">
              <a:extLst>
                <a:ext uri="{FF2B5EF4-FFF2-40B4-BE49-F238E27FC236}">
                  <a16:creationId xmlns:a16="http://schemas.microsoft.com/office/drawing/2014/main" id="{7BE1B84D-E10B-4E40-834D-47F6DC771C6E}"/>
                </a:ext>
              </a:extLst>
            </p:cNvPr>
            <p:cNvSpPr/>
            <p:nvPr/>
          </p:nvSpPr>
          <p:spPr>
            <a:xfrm>
              <a:off x="7471930" y="2109611"/>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5" name="Freeform 3270">
              <a:extLst>
                <a:ext uri="{FF2B5EF4-FFF2-40B4-BE49-F238E27FC236}">
                  <a16:creationId xmlns:a16="http://schemas.microsoft.com/office/drawing/2014/main" id="{8D4008D0-7AC8-49FB-BC6D-42F8B3A8E92A}"/>
                </a:ext>
              </a:extLst>
            </p:cNvPr>
            <p:cNvSpPr/>
            <p:nvPr/>
          </p:nvSpPr>
          <p:spPr>
            <a:xfrm>
              <a:off x="7454497" y="212705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6" name="Graphic 2967">
            <a:extLst>
              <a:ext uri="{FF2B5EF4-FFF2-40B4-BE49-F238E27FC236}">
                <a16:creationId xmlns:a16="http://schemas.microsoft.com/office/drawing/2014/main" id="{38260230-7E4F-4CF7-AE44-EBEAA16C280A}"/>
              </a:ext>
            </a:extLst>
          </p:cNvPr>
          <p:cNvGrpSpPr/>
          <p:nvPr/>
        </p:nvGrpSpPr>
        <p:grpSpPr>
          <a:xfrm>
            <a:off x="2968452" y="2429976"/>
            <a:ext cx="58447" cy="60601"/>
            <a:chOff x="7491527" y="2114069"/>
            <a:chExt cx="34739" cy="34768"/>
          </a:xfrm>
        </p:grpSpPr>
        <p:sp>
          <p:nvSpPr>
            <p:cNvPr id="2427" name="Freeform 3272">
              <a:extLst>
                <a:ext uri="{FF2B5EF4-FFF2-40B4-BE49-F238E27FC236}">
                  <a16:creationId xmlns:a16="http://schemas.microsoft.com/office/drawing/2014/main" id="{5A9BBBBF-6E48-4CFC-AAE2-3F6EEB574282}"/>
                </a:ext>
              </a:extLst>
            </p:cNvPr>
            <p:cNvSpPr/>
            <p:nvPr/>
          </p:nvSpPr>
          <p:spPr>
            <a:xfrm>
              <a:off x="7508960" y="211406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8" name="Freeform 3273">
              <a:extLst>
                <a:ext uri="{FF2B5EF4-FFF2-40B4-BE49-F238E27FC236}">
                  <a16:creationId xmlns:a16="http://schemas.microsoft.com/office/drawing/2014/main" id="{307FA490-75B7-4980-A239-CFA1EC823DD8}"/>
                </a:ext>
              </a:extLst>
            </p:cNvPr>
            <p:cNvSpPr/>
            <p:nvPr/>
          </p:nvSpPr>
          <p:spPr>
            <a:xfrm>
              <a:off x="7491527" y="2131516"/>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9" name="Graphic 2967">
            <a:extLst>
              <a:ext uri="{FF2B5EF4-FFF2-40B4-BE49-F238E27FC236}">
                <a16:creationId xmlns:a16="http://schemas.microsoft.com/office/drawing/2014/main" id="{D4D441B0-FF25-4A70-A92A-1AE615C85C85}"/>
              </a:ext>
            </a:extLst>
          </p:cNvPr>
          <p:cNvGrpSpPr/>
          <p:nvPr/>
        </p:nvGrpSpPr>
        <p:grpSpPr>
          <a:xfrm>
            <a:off x="3078925" y="2429976"/>
            <a:ext cx="58447" cy="60601"/>
            <a:chOff x="7557188" y="2114069"/>
            <a:chExt cx="34739" cy="34768"/>
          </a:xfrm>
        </p:grpSpPr>
        <p:sp>
          <p:nvSpPr>
            <p:cNvPr id="2430" name="Freeform 3275">
              <a:extLst>
                <a:ext uri="{FF2B5EF4-FFF2-40B4-BE49-F238E27FC236}">
                  <a16:creationId xmlns:a16="http://schemas.microsoft.com/office/drawing/2014/main" id="{3890F099-BA6E-4835-A258-EB5AA02CC825}"/>
                </a:ext>
              </a:extLst>
            </p:cNvPr>
            <p:cNvSpPr/>
            <p:nvPr/>
          </p:nvSpPr>
          <p:spPr>
            <a:xfrm>
              <a:off x="7574622" y="211406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1" name="Freeform 3276">
              <a:extLst>
                <a:ext uri="{FF2B5EF4-FFF2-40B4-BE49-F238E27FC236}">
                  <a16:creationId xmlns:a16="http://schemas.microsoft.com/office/drawing/2014/main" id="{70EED40E-9D81-4729-807A-2494516D3E06}"/>
                </a:ext>
              </a:extLst>
            </p:cNvPr>
            <p:cNvSpPr/>
            <p:nvPr/>
          </p:nvSpPr>
          <p:spPr>
            <a:xfrm>
              <a:off x="7557188" y="2131516"/>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2" name="Graphic 2967">
            <a:extLst>
              <a:ext uri="{FF2B5EF4-FFF2-40B4-BE49-F238E27FC236}">
                <a16:creationId xmlns:a16="http://schemas.microsoft.com/office/drawing/2014/main" id="{DC14062E-CE73-4B6F-8F6F-6F2ED6F85E12}"/>
              </a:ext>
            </a:extLst>
          </p:cNvPr>
          <p:cNvGrpSpPr/>
          <p:nvPr/>
        </p:nvGrpSpPr>
        <p:grpSpPr>
          <a:xfrm>
            <a:off x="3246348" y="2433526"/>
            <a:ext cx="58447" cy="64375"/>
            <a:chOff x="7656698" y="2116106"/>
            <a:chExt cx="34739" cy="36933"/>
          </a:xfrm>
        </p:grpSpPr>
        <p:sp>
          <p:nvSpPr>
            <p:cNvPr id="2433" name="Freeform 3278">
              <a:extLst>
                <a:ext uri="{FF2B5EF4-FFF2-40B4-BE49-F238E27FC236}">
                  <a16:creationId xmlns:a16="http://schemas.microsoft.com/office/drawing/2014/main" id="{4F712E83-1921-4B1C-BB0F-62425CB47C2C}"/>
                </a:ext>
              </a:extLst>
            </p:cNvPr>
            <p:cNvSpPr/>
            <p:nvPr/>
          </p:nvSpPr>
          <p:spPr>
            <a:xfrm>
              <a:off x="7674132"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4" name="Freeform 3279">
              <a:extLst>
                <a:ext uri="{FF2B5EF4-FFF2-40B4-BE49-F238E27FC236}">
                  <a16:creationId xmlns:a16="http://schemas.microsoft.com/office/drawing/2014/main" id="{914C1CB3-BA11-42B6-95B4-3552C3B9B4A6}"/>
                </a:ext>
              </a:extLst>
            </p:cNvPr>
            <p:cNvSpPr/>
            <p:nvPr/>
          </p:nvSpPr>
          <p:spPr>
            <a:xfrm>
              <a:off x="7656698"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5" name="Graphic 2967">
            <a:extLst>
              <a:ext uri="{FF2B5EF4-FFF2-40B4-BE49-F238E27FC236}">
                <a16:creationId xmlns:a16="http://schemas.microsoft.com/office/drawing/2014/main" id="{53012D46-7283-43D5-960F-33B482A84B33}"/>
              </a:ext>
            </a:extLst>
          </p:cNvPr>
          <p:cNvGrpSpPr/>
          <p:nvPr/>
        </p:nvGrpSpPr>
        <p:grpSpPr>
          <a:xfrm>
            <a:off x="3257482" y="2433526"/>
            <a:ext cx="58447" cy="64375"/>
            <a:chOff x="7663315" y="2116106"/>
            <a:chExt cx="34739" cy="36933"/>
          </a:xfrm>
        </p:grpSpPr>
        <p:sp>
          <p:nvSpPr>
            <p:cNvPr id="2436" name="Freeform 3281">
              <a:extLst>
                <a:ext uri="{FF2B5EF4-FFF2-40B4-BE49-F238E27FC236}">
                  <a16:creationId xmlns:a16="http://schemas.microsoft.com/office/drawing/2014/main" id="{2559D3E9-A9AB-43C5-BCD4-7F022FF16586}"/>
                </a:ext>
              </a:extLst>
            </p:cNvPr>
            <p:cNvSpPr/>
            <p:nvPr/>
          </p:nvSpPr>
          <p:spPr>
            <a:xfrm>
              <a:off x="7680749"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7" name="Freeform 3282">
              <a:extLst>
                <a:ext uri="{FF2B5EF4-FFF2-40B4-BE49-F238E27FC236}">
                  <a16:creationId xmlns:a16="http://schemas.microsoft.com/office/drawing/2014/main" id="{2E1CAA5B-5399-478F-8AA4-8FF52328ED6F}"/>
                </a:ext>
              </a:extLst>
            </p:cNvPr>
            <p:cNvSpPr/>
            <p:nvPr/>
          </p:nvSpPr>
          <p:spPr>
            <a:xfrm>
              <a:off x="7663315"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8" name="Graphic 2967">
            <a:extLst>
              <a:ext uri="{FF2B5EF4-FFF2-40B4-BE49-F238E27FC236}">
                <a16:creationId xmlns:a16="http://schemas.microsoft.com/office/drawing/2014/main" id="{B896DAC2-E80F-4AFA-8B54-EF2B7781B130}"/>
              </a:ext>
            </a:extLst>
          </p:cNvPr>
          <p:cNvGrpSpPr/>
          <p:nvPr/>
        </p:nvGrpSpPr>
        <p:grpSpPr>
          <a:xfrm>
            <a:off x="3222371" y="2433526"/>
            <a:ext cx="58447" cy="64375"/>
            <a:chOff x="7642446" y="2116106"/>
            <a:chExt cx="34739" cy="36933"/>
          </a:xfrm>
        </p:grpSpPr>
        <p:sp>
          <p:nvSpPr>
            <p:cNvPr id="2439" name="Freeform 3284">
              <a:extLst>
                <a:ext uri="{FF2B5EF4-FFF2-40B4-BE49-F238E27FC236}">
                  <a16:creationId xmlns:a16="http://schemas.microsoft.com/office/drawing/2014/main" id="{155033FF-A3E4-4BA4-B47B-E483D4145EC5}"/>
                </a:ext>
              </a:extLst>
            </p:cNvPr>
            <p:cNvSpPr/>
            <p:nvPr/>
          </p:nvSpPr>
          <p:spPr>
            <a:xfrm>
              <a:off x="7659752"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0" name="Freeform 3285">
              <a:extLst>
                <a:ext uri="{FF2B5EF4-FFF2-40B4-BE49-F238E27FC236}">
                  <a16:creationId xmlns:a16="http://schemas.microsoft.com/office/drawing/2014/main" id="{13204150-82EB-4888-815D-AFCCE6D910C2}"/>
                </a:ext>
              </a:extLst>
            </p:cNvPr>
            <p:cNvSpPr/>
            <p:nvPr/>
          </p:nvSpPr>
          <p:spPr>
            <a:xfrm>
              <a:off x="7642446"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1" name="Graphic 2967">
            <a:extLst>
              <a:ext uri="{FF2B5EF4-FFF2-40B4-BE49-F238E27FC236}">
                <a16:creationId xmlns:a16="http://schemas.microsoft.com/office/drawing/2014/main" id="{89DB5091-128D-4B0F-9BF4-5A03FE73FB3B}"/>
              </a:ext>
            </a:extLst>
          </p:cNvPr>
          <p:cNvGrpSpPr/>
          <p:nvPr/>
        </p:nvGrpSpPr>
        <p:grpSpPr>
          <a:xfrm>
            <a:off x="3312931" y="2433526"/>
            <a:ext cx="58447" cy="64375"/>
            <a:chOff x="7696273" y="2116106"/>
            <a:chExt cx="34739" cy="36933"/>
          </a:xfrm>
        </p:grpSpPr>
        <p:sp>
          <p:nvSpPr>
            <p:cNvPr id="2442" name="Freeform 3287">
              <a:extLst>
                <a:ext uri="{FF2B5EF4-FFF2-40B4-BE49-F238E27FC236}">
                  <a16:creationId xmlns:a16="http://schemas.microsoft.com/office/drawing/2014/main" id="{565CE58E-40E1-4054-8CED-348D682F0C76}"/>
                </a:ext>
              </a:extLst>
            </p:cNvPr>
            <p:cNvSpPr/>
            <p:nvPr/>
          </p:nvSpPr>
          <p:spPr>
            <a:xfrm>
              <a:off x="7713707"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3" name="Freeform 3288">
              <a:extLst>
                <a:ext uri="{FF2B5EF4-FFF2-40B4-BE49-F238E27FC236}">
                  <a16:creationId xmlns:a16="http://schemas.microsoft.com/office/drawing/2014/main" id="{A0445C9B-537B-4F42-8B8D-909F2F29947D}"/>
                </a:ext>
              </a:extLst>
            </p:cNvPr>
            <p:cNvSpPr/>
            <p:nvPr/>
          </p:nvSpPr>
          <p:spPr>
            <a:xfrm>
              <a:off x="7696273"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4" name="Graphic 2967">
            <a:extLst>
              <a:ext uri="{FF2B5EF4-FFF2-40B4-BE49-F238E27FC236}">
                <a16:creationId xmlns:a16="http://schemas.microsoft.com/office/drawing/2014/main" id="{2567EE8E-A1FB-4DBB-A082-75FED4EEA00A}"/>
              </a:ext>
            </a:extLst>
          </p:cNvPr>
          <p:cNvGrpSpPr/>
          <p:nvPr/>
        </p:nvGrpSpPr>
        <p:grpSpPr>
          <a:xfrm>
            <a:off x="3353398" y="2444623"/>
            <a:ext cx="58447" cy="64375"/>
            <a:chOff x="7720324" y="2122474"/>
            <a:chExt cx="34739" cy="36933"/>
          </a:xfrm>
        </p:grpSpPr>
        <p:sp>
          <p:nvSpPr>
            <p:cNvPr id="2445" name="Freeform 3290">
              <a:extLst>
                <a:ext uri="{FF2B5EF4-FFF2-40B4-BE49-F238E27FC236}">
                  <a16:creationId xmlns:a16="http://schemas.microsoft.com/office/drawing/2014/main" id="{3B69FE14-FBDE-47E4-BC8C-D6E0FEFA597D}"/>
                </a:ext>
              </a:extLst>
            </p:cNvPr>
            <p:cNvSpPr/>
            <p:nvPr/>
          </p:nvSpPr>
          <p:spPr>
            <a:xfrm>
              <a:off x="7737757" y="212247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6" name="Freeform 3291">
              <a:extLst>
                <a:ext uri="{FF2B5EF4-FFF2-40B4-BE49-F238E27FC236}">
                  <a16:creationId xmlns:a16="http://schemas.microsoft.com/office/drawing/2014/main" id="{C284CBBD-9C08-427B-89A1-1D2EE8D9330C}"/>
                </a:ext>
              </a:extLst>
            </p:cNvPr>
            <p:cNvSpPr/>
            <p:nvPr/>
          </p:nvSpPr>
          <p:spPr>
            <a:xfrm>
              <a:off x="7720324" y="214094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7" name="Graphic 2967">
            <a:extLst>
              <a:ext uri="{FF2B5EF4-FFF2-40B4-BE49-F238E27FC236}">
                <a16:creationId xmlns:a16="http://schemas.microsoft.com/office/drawing/2014/main" id="{5EAB9FD7-25DC-43DC-8179-F7425A1AE59D}"/>
              </a:ext>
            </a:extLst>
          </p:cNvPr>
          <p:cNvGrpSpPr/>
          <p:nvPr/>
        </p:nvGrpSpPr>
        <p:grpSpPr>
          <a:xfrm>
            <a:off x="3382728" y="2452837"/>
            <a:ext cx="58447" cy="64596"/>
            <a:chOff x="7737757" y="2127186"/>
            <a:chExt cx="34739" cy="37060"/>
          </a:xfrm>
        </p:grpSpPr>
        <p:sp>
          <p:nvSpPr>
            <p:cNvPr id="2448" name="Freeform 3293">
              <a:extLst>
                <a:ext uri="{FF2B5EF4-FFF2-40B4-BE49-F238E27FC236}">
                  <a16:creationId xmlns:a16="http://schemas.microsoft.com/office/drawing/2014/main" id="{EAA1E124-27F9-4DE4-A459-8E17374E064A}"/>
                </a:ext>
              </a:extLst>
            </p:cNvPr>
            <p:cNvSpPr/>
            <p:nvPr/>
          </p:nvSpPr>
          <p:spPr>
            <a:xfrm>
              <a:off x="7755063" y="212718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9" name="Freeform 3294">
              <a:extLst>
                <a:ext uri="{FF2B5EF4-FFF2-40B4-BE49-F238E27FC236}">
                  <a16:creationId xmlns:a16="http://schemas.microsoft.com/office/drawing/2014/main" id="{309EA6D7-43EC-4A56-9282-FEABED86619A}"/>
                </a:ext>
              </a:extLst>
            </p:cNvPr>
            <p:cNvSpPr/>
            <p:nvPr/>
          </p:nvSpPr>
          <p:spPr>
            <a:xfrm>
              <a:off x="7737757" y="214565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0" name="Graphic 2967">
            <a:extLst>
              <a:ext uri="{FF2B5EF4-FFF2-40B4-BE49-F238E27FC236}">
                <a16:creationId xmlns:a16="http://schemas.microsoft.com/office/drawing/2014/main" id="{922ADC2C-0689-4B0C-A6C9-23C8D3E06F11}"/>
              </a:ext>
            </a:extLst>
          </p:cNvPr>
          <p:cNvGrpSpPr/>
          <p:nvPr/>
        </p:nvGrpSpPr>
        <p:grpSpPr>
          <a:xfrm>
            <a:off x="3422762" y="2454836"/>
            <a:ext cx="58661" cy="64596"/>
            <a:chOff x="7761553" y="2128333"/>
            <a:chExt cx="34866" cy="37060"/>
          </a:xfrm>
        </p:grpSpPr>
        <p:sp>
          <p:nvSpPr>
            <p:cNvPr id="2451" name="Freeform 3296">
              <a:extLst>
                <a:ext uri="{FF2B5EF4-FFF2-40B4-BE49-F238E27FC236}">
                  <a16:creationId xmlns:a16="http://schemas.microsoft.com/office/drawing/2014/main" id="{11BE7ABB-0FFC-45D4-B412-EF56BFE726A6}"/>
                </a:ext>
              </a:extLst>
            </p:cNvPr>
            <p:cNvSpPr/>
            <p:nvPr/>
          </p:nvSpPr>
          <p:spPr>
            <a:xfrm>
              <a:off x="7778986" y="2128333"/>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2" name="Freeform 3297">
              <a:extLst>
                <a:ext uri="{FF2B5EF4-FFF2-40B4-BE49-F238E27FC236}">
                  <a16:creationId xmlns:a16="http://schemas.microsoft.com/office/drawing/2014/main" id="{46E866EC-0152-47F2-9028-B73CF759D1A1}"/>
                </a:ext>
              </a:extLst>
            </p:cNvPr>
            <p:cNvSpPr/>
            <p:nvPr/>
          </p:nvSpPr>
          <p:spPr>
            <a:xfrm>
              <a:off x="7761553" y="214679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3" name="Graphic 2967">
            <a:extLst>
              <a:ext uri="{FF2B5EF4-FFF2-40B4-BE49-F238E27FC236}">
                <a16:creationId xmlns:a16="http://schemas.microsoft.com/office/drawing/2014/main" id="{8F828CFF-5560-4F3E-B971-7AB429D935DC}"/>
              </a:ext>
            </a:extLst>
          </p:cNvPr>
          <p:cNvGrpSpPr/>
          <p:nvPr/>
        </p:nvGrpSpPr>
        <p:grpSpPr>
          <a:xfrm>
            <a:off x="3628510" y="2470374"/>
            <a:ext cx="58447" cy="64375"/>
            <a:chOff x="7883841" y="2137247"/>
            <a:chExt cx="34739" cy="36933"/>
          </a:xfrm>
        </p:grpSpPr>
        <p:sp>
          <p:nvSpPr>
            <p:cNvPr id="2454" name="Freeform 3299">
              <a:extLst>
                <a:ext uri="{FF2B5EF4-FFF2-40B4-BE49-F238E27FC236}">
                  <a16:creationId xmlns:a16="http://schemas.microsoft.com/office/drawing/2014/main" id="{51B66300-7C0D-41D1-B6EC-36AB63E17191}"/>
                </a:ext>
              </a:extLst>
            </p:cNvPr>
            <p:cNvSpPr/>
            <p:nvPr/>
          </p:nvSpPr>
          <p:spPr>
            <a:xfrm>
              <a:off x="7901274" y="213724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5" name="Freeform 3300">
              <a:extLst>
                <a:ext uri="{FF2B5EF4-FFF2-40B4-BE49-F238E27FC236}">
                  <a16:creationId xmlns:a16="http://schemas.microsoft.com/office/drawing/2014/main" id="{533AF302-1021-46DA-ADB8-568527607ECB}"/>
                </a:ext>
              </a:extLst>
            </p:cNvPr>
            <p:cNvSpPr/>
            <p:nvPr/>
          </p:nvSpPr>
          <p:spPr>
            <a:xfrm>
              <a:off x="7883841" y="215571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6" name="Graphic 2967">
            <a:extLst>
              <a:ext uri="{FF2B5EF4-FFF2-40B4-BE49-F238E27FC236}">
                <a16:creationId xmlns:a16="http://schemas.microsoft.com/office/drawing/2014/main" id="{BAB547F4-6488-4D58-9BB9-C4240C4DD7E6}"/>
              </a:ext>
            </a:extLst>
          </p:cNvPr>
          <p:cNvGrpSpPr/>
          <p:nvPr/>
        </p:nvGrpSpPr>
        <p:grpSpPr>
          <a:xfrm>
            <a:off x="3657840" y="2480585"/>
            <a:ext cx="58447" cy="64596"/>
            <a:chOff x="7901274" y="2143106"/>
            <a:chExt cx="34739" cy="37060"/>
          </a:xfrm>
        </p:grpSpPr>
        <p:sp>
          <p:nvSpPr>
            <p:cNvPr id="2457" name="Freeform 3302">
              <a:extLst>
                <a:ext uri="{FF2B5EF4-FFF2-40B4-BE49-F238E27FC236}">
                  <a16:creationId xmlns:a16="http://schemas.microsoft.com/office/drawing/2014/main" id="{57E0FB7A-D15D-490F-9AA3-0FD6477D44D9}"/>
                </a:ext>
              </a:extLst>
            </p:cNvPr>
            <p:cNvSpPr/>
            <p:nvPr/>
          </p:nvSpPr>
          <p:spPr>
            <a:xfrm>
              <a:off x="7918580"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8" name="Freeform 3303">
              <a:extLst>
                <a:ext uri="{FF2B5EF4-FFF2-40B4-BE49-F238E27FC236}">
                  <a16:creationId xmlns:a16="http://schemas.microsoft.com/office/drawing/2014/main" id="{48671E3A-F4DD-4524-A3B8-4F182D51FA1B}"/>
                </a:ext>
              </a:extLst>
            </p:cNvPr>
            <p:cNvSpPr/>
            <p:nvPr/>
          </p:nvSpPr>
          <p:spPr>
            <a:xfrm>
              <a:off x="7901274" y="2161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9" name="Graphic 2967">
            <a:extLst>
              <a:ext uri="{FF2B5EF4-FFF2-40B4-BE49-F238E27FC236}">
                <a16:creationId xmlns:a16="http://schemas.microsoft.com/office/drawing/2014/main" id="{E898BB13-5D81-41B8-A22D-BD4C21171961}"/>
              </a:ext>
            </a:extLst>
          </p:cNvPr>
          <p:cNvGrpSpPr/>
          <p:nvPr/>
        </p:nvGrpSpPr>
        <p:grpSpPr>
          <a:xfrm>
            <a:off x="3666833" y="2480585"/>
            <a:ext cx="58661" cy="64596"/>
            <a:chOff x="7906619" y="2143106"/>
            <a:chExt cx="34866" cy="37060"/>
          </a:xfrm>
        </p:grpSpPr>
        <p:sp>
          <p:nvSpPr>
            <p:cNvPr id="2460" name="Freeform 3305">
              <a:extLst>
                <a:ext uri="{FF2B5EF4-FFF2-40B4-BE49-F238E27FC236}">
                  <a16:creationId xmlns:a16="http://schemas.microsoft.com/office/drawing/2014/main" id="{83024A11-7167-4285-AE57-EBD78B9A3D11}"/>
                </a:ext>
              </a:extLst>
            </p:cNvPr>
            <p:cNvSpPr/>
            <p:nvPr/>
          </p:nvSpPr>
          <p:spPr>
            <a:xfrm>
              <a:off x="7924052"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1" name="Freeform 3306">
              <a:extLst>
                <a:ext uri="{FF2B5EF4-FFF2-40B4-BE49-F238E27FC236}">
                  <a16:creationId xmlns:a16="http://schemas.microsoft.com/office/drawing/2014/main" id="{6244750A-0AF1-454F-A1B1-A01454B4C533}"/>
                </a:ext>
              </a:extLst>
            </p:cNvPr>
            <p:cNvSpPr/>
            <p:nvPr/>
          </p:nvSpPr>
          <p:spPr>
            <a:xfrm>
              <a:off x="7906619" y="216157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2" name="Graphic 2967">
            <a:extLst>
              <a:ext uri="{FF2B5EF4-FFF2-40B4-BE49-F238E27FC236}">
                <a16:creationId xmlns:a16="http://schemas.microsoft.com/office/drawing/2014/main" id="{2510A530-1235-4480-A872-E3F637476401}"/>
              </a:ext>
            </a:extLst>
          </p:cNvPr>
          <p:cNvGrpSpPr/>
          <p:nvPr/>
        </p:nvGrpSpPr>
        <p:grpSpPr>
          <a:xfrm>
            <a:off x="3690169" y="2480585"/>
            <a:ext cx="58661" cy="64596"/>
            <a:chOff x="7920489" y="2143106"/>
            <a:chExt cx="34866" cy="37060"/>
          </a:xfrm>
        </p:grpSpPr>
        <p:sp>
          <p:nvSpPr>
            <p:cNvPr id="2463" name="Freeform 3308">
              <a:extLst>
                <a:ext uri="{FF2B5EF4-FFF2-40B4-BE49-F238E27FC236}">
                  <a16:creationId xmlns:a16="http://schemas.microsoft.com/office/drawing/2014/main" id="{AD37B37E-F0B1-4120-998F-3684C8853F39}"/>
                </a:ext>
              </a:extLst>
            </p:cNvPr>
            <p:cNvSpPr/>
            <p:nvPr/>
          </p:nvSpPr>
          <p:spPr>
            <a:xfrm>
              <a:off x="7937923"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4" name="Freeform 3309">
              <a:extLst>
                <a:ext uri="{FF2B5EF4-FFF2-40B4-BE49-F238E27FC236}">
                  <a16:creationId xmlns:a16="http://schemas.microsoft.com/office/drawing/2014/main" id="{FF23509E-8466-4D7D-8128-4D92DB06A39E}"/>
                </a:ext>
              </a:extLst>
            </p:cNvPr>
            <p:cNvSpPr/>
            <p:nvPr/>
          </p:nvSpPr>
          <p:spPr>
            <a:xfrm>
              <a:off x="7920489" y="216157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5" name="Graphic 2967">
            <a:extLst>
              <a:ext uri="{FF2B5EF4-FFF2-40B4-BE49-F238E27FC236}">
                <a16:creationId xmlns:a16="http://schemas.microsoft.com/office/drawing/2014/main" id="{99423259-DFEB-414D-BD07-1410B13C91CD}"/>
              </a:ext>
            </a:extLst>
          </p:cNvPr>
          <p:cNvGrpSpPr/>
          <p:nvPr/>
        </p:nvGrpSpPr>
        <p:grpSpPr>
          <a:xfrm>
            <a:off x="3713507" y="2485026"/>
            <a:ext cx="58661" cy="64375"/>
            <a:chOff x="7934360" y="2145653"/>
            <a:chExt cx="34866" cy="36933"/>
          </a:xfrm>
        </p:grpSpPr>
        <p:sp>
          <p:nvSpPr>
            <p:cNvPr id="2466" name="Freeform 3311">
              <a:extLst>
                <a:ext uri="{FF2B5EF4-FFF2-40B4-BE49-F238E27FC236}">
                  <a16:creationId xmlns:a16="http://schemas.microsoft.com/office/drawing/2014/main" id="{DFE19CDE-4B04-483B-B207-4B27394C9A26}"/>
                </a:ext>
              </a:extLst>
            </p:cNvPr>
            <p:cNvSpPr/>
            <p:nvPr/>
          </p:nvSpPr>
          <p:spPr>
            <a:xfrm>
              <a:off x="7951793"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7" name="Freeform 3312">
              <a:extLst>
                <a:ext uri="{FF2B5EF4-FFF2-40B4-BE49-F238E27FC236}">
                  <a16:creationId xmlns:a16="http://schemas.microsoft.com/office/drawing/2014/main" id="{71AB5ED0-4BDE-460B-ABE4-91A4EEF2C5FF}"/>
                </a:ext>
              </a:extLst>
            </p:cNvPr>
            <p:cNvSpPr/>
            <p:nvPr/>
          </p:nvSpPr>
          <p:spPr>
            <a:xfrm>
              <a:off x="7934360"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8" name="Graphic 2967">
            <a:extLst>
              <a:ext uri="{FF2B5EF4-FFF2-40B4-BE49-F238E27FC236}">
                <a16:creationId xmlns:a16="http://schemas.microsoft.com/office/drawing/2014/main" id="{9B4430FD-D718-4CA6-81B6-8A824A915FC9}"/>
              </a:ext>
            </a:extLst>
          </p:cNvPr>
          <p:cNvGrpSpPr/>
          <p:nvPr/>
        </p:nvGrpSpPr>
        <p:grpSpPr>
          <a:xfrm>
            <a:off x="3704083" y="2485026"/>
            <a:ext cx="58447" cy="64375"/>
            <a:chOff x="7928760" y="2145653"/>
            <a:chExt cx="34739" cy="36933"/>
          </a:xfrm>
        </p:grpSpPr>
        <p:sp>
          <p:nvSpPr>
            <p:cNvPr id="2469" name="Freeform 3314">
              <a:extLst>
                <a:ext uri="{FF2B5EF4-FFF2-40B4-BE49-F238E27FC236}">
                  <a16:creationId xmlns:a16="http://schemas.microsoft.com/office/drawing/2014/main" id="{7A8730EA-B19C-4F29-B4CB-F777112C5CA4}"/>
                </a:ext>
              </a:extLst>
            </p:cNvPr>
            <p:cNvSpPr/>
            <p:nvPr/>
          </p:nvSpPr>
          <p:spPr>
            <a:xfrm>
              <a:off x="794606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0" name="Freeform 3315">
              <a:extLst>
                <a:ext uri="{FF2B5EF4-FFF2-40B4-BE49-F238E27FC236}">
                  <a16:creationId xmlns:a16="http://schemas.microsoft.com/office/drawing/2014/main" id="{F4BE2F59-222A-4228-B1B3-3417AB021B09}"/>
                </a:ext>
              </a:extLst>
            </p:cNvPr>
            <p:cNvSpPr/>
            <p:nvPr/>
          </p:nvSpPr>
          <p:spPr>
            <a:xfrm>
              <a:off x="7928760"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1" name="Graphic 2967">
            <a:extLst>
              <a:ext uri="{FF2B5EF4-FFF2-40B4-BE49-F238E27FC236}">
                <a16:creationId xmlns:a16="http://schemas.microsoft.com/office/drawing/2014/main" id="{C5C9B968-D36C-410E-895C-6576F21FDF09}"/>
              </a:ext>
            </a:extLst>
          </p:cNvPr>
          <p:cNvGrpSpPr/>
          <p:nvPr/>
        </p:nvGrpSpPr>
        <p:grpSpPr>
          <a:xfrm>
            <a:off x="3728922" y="2485026"/>
            <a:ext cx="58447" cy="64375"/>
            <a:chOff x="7943522" y="2145653"/>
            <a:chExt cx="34739" cy="36933"/>
          </a:xfrm>
        </p:grpSpPr>
        <p:sp>
          <p:nvSpPr>
            <p:cNvPr id="2472" name="Freeform 3317">
              <a:extLst>
                <a:ext uri="{FF2B5EF4-FFF2-40B4-BE49-F238E27FC236}">
                  <a16:creationId xmlns:a16="http://schemas.microsoft.com/office/drawing/2014/main" id="{CDAB4522-FD37-43B7-8471-1D489F87FEC3}"/>
                </a:ext>
              </a:extLst>
            </p:cNvPr>
            <p:cNvSpPr/>
            <p:nvPr/>
          </p:nvSpPr>
          <p:spPr>
            <a:xfrm>
              <a:off x="796082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3" name="Freeform 3318">
              <a:extLst>
                <a:ext uri="{FF2B5EF4-FFF2-40B4-BE49-F238E27FC236}">
                  <a16:creationId xmlns:a16="http://schemas.microsoft.com/office/drawing/2014/main" id="{91C39443-238C-48C5-BDEE-4A6CBD1C9B3A}"/>
                </a:ext>
              </a:extLst>
            </p:cNvPr>
            <p:cNvSpPr/>
            <p:nvPr/>
          </p:nvSpPr>
          <p:spPr>
            <a:xfrm>
              <a:off x="7943522"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4" name="Graphic 2967">
            <a:extLst>
              <a:ext uri="{FF2B5EF4-FFF2-40B4-BE49-F238E27FC236}">
                <a16:creationId xmlns:a16="http://schemas.microsoft.com/office/drawing/2014/main" id="{AADAD735-11AA-480D-9E3A-577DAEE1F62D}"/>
              </a:ext>
            </a:extLst>
          </p:cNvPr>
          <p:cNvGrpSpPr/>
          <p:nvPr/>
        </p:nvGrpSpPr>
        <p:grpSpPr>
          <a:xfrm>
            <a:off x="3739626" y="2485026"/>
            <a:ext cx="58447" cy="64375"/>
            <a:chOff x="7949884" y="2145653"/>
            <a:chExt cx="34739" cy="36933"/>
          </a:xfrm>
        </p:grpSpPr>
        <p:sp>
          <p:nvSpPr>
            <p:cNvPr id="2475" name="Freeform 3320">
              <a:extLst>
                <a:ext uri="{FF2B5EF4-FFF2-40B4-BE49-F238E27FC236}">
                  <a16:creationId xmlns:a16="http://schemas.microsoft.com/office/drawing/2014/main" id="{794C296B-B154-42D1-82E5-C6165EFFD70B}"/>
                </a:ext>
              </a:extLst>
            </p:cNvPr>
            <p:cNvSpPr/>
            <p:nvPr/>
          </p:nvSpPr>
          <p:spPr>
            <a:xfrm>
              <a:off x="7967190"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6" name="Freeform 3321">
              <a:extLst>
                <a:ext uri="{FF2B5EF4-FFF2-40B4-BE49-F238E27FC236}">
                  <a16:creationId xmlns:a16="http://schemas.microsoft.com/office/drawing/2014/main" id="{DB8E9C20-4471-4FAD-8EF7-40A192EDB0C8}"/>
                </a:ext>
              </a:extLst>
            </p:cNvPr>
            <p:cNvSpPr/>
            <p:nvPr/>
          </p:nvSpPr>
          <p:spPr>
            <a:xfrm>
              <a:off x="7949884"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7" name="Graphic 2967">
            <a:extLst>
              <a:ext uri="{FF2B5EF4-FFF2-40B4-BE49-F238E27FC236}">
                <a16:creationId xmlns:a16="http://schemas.microsoft.com/office/drawing/2014/main" id="{AADF1AA5-CDB1-4D6F-A513-0D0D7E0C2FE9}"/>
              </a:ext>
            </a:extLst>
          </p:cNvPr>
          <p:cNvGrpSpPr/>
          <p:nvPr/>
        </p:nvGrpSpPr>
        <p:grpSpPr>
          <a:xfrm>
            <a:off x="3750330" y="2485026"/>
            <a:ext cx="58447" cy="64375"/>
            <a:chOff x="7956247" y="2145653"/>
            <a:chExt cx="34739" cy="36933"/>
          </a:xfrm>
        </p:grpSpPr>
        <p:sp>
          <p:nvSpPr>
            <p:cNvPr id="2478" name="Freeform 3323">
              <a:extLst>
                <a:ext uri="{FF2B5EF4-FFF2-40B4-BE49-F238E27FC236}">
                  <a16:creationId xmlns:a16="http://schemas.microsoft.com/office/drawing/2014/main" id="{3DACC395-1108-441A-80DD-21482274377C}"/>
                </a:ext>
              </a:extLst>
            </p:cNvPr>
            <p:cNvSpPr/>
            <p:nvPr/>
          </p:nvSpPr>
          <p:spPr>
            <a:xfrm>
              <a:off x="7973553"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9" name="Freeform 3324">
              <a:extLst>
                <a:ext uri="{FF2B5EF4-FFF2-40B4-BE49-F238E27FC236}">
                  <a16:creationId xmlns:a16="http://schemas.microsoft.com/office/drawing/2014/main" id="{976ED9D0-FDAD-4331-A353-AB2B1233DB50}"/>
                </a:ext>
              </a:extLst>
            </p:cNvPr>
            <p:cNvSpPr/>
            <p:nvPr/>
          </p:nvSpPr>
          <p:spPr>
            <a:xfrm>
              <a:off x="7956247"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0" name="Graphic 2967">
            <a:extLst>
              <a:ext uri="{FF2B5EF4-FFF2-40B4-BE49-F238E27FC236}">
                <a16:creationId xmlns:a16="http://schemas.microsoft.com/office/drawing/2014/main" id="{52C3ED78-CFEA-4E75-AE65-34C55CE4064D}"/>
              </a:ext>
            </a:extLst>
          </p:cNvPr>
          <p:cNvGrpSpPr/>
          <p:nvPr/>
        </p:nvGrpSpPr>
        <p:grpSpPr>
          <a:xfrm>
            <a:off x="3768740" y="2485026"/>
            <a:ext cx="58661" cy="64375"/>
            <a:chOff x="7967190" y="2145653"/>
            <a:chExt cx="34866" cy="36933"/>
          </a:xfrm>
        </p:grpSpPr>
        <p:sp>
          <p:nvSpPr>
            <p:cNvPr id="2481" name="Freeform 3326">
              <a:extLst>
                <a:ext uri="{FF2B5EF4-FFF2-40B4-BE49-F238E27FC236}">
                  <a16:creationId xmlns:a16="http://schemas.microsoft.com/office/drawing/2014/main" id="{65F9D1A9-D1EF-4957-AC41-99ABD6C525A7}"/>
                </a:ext>
              </a:extLst>
            </p:cNvPr>
            <p:cNvSpPr/>
            <p:nvPr/>
          </p:nvSpPr>
          <p:spPr>
            <a:xfrm>
              <a:off x="7984624"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2" name="Freeform 3327">
              <a:extLst>
                <a:ext uri="{FF2B5EF4-FFF2-40B4-BE49-F238E27FC236}">
                  <a16:creationId xmlns:a16="http://schemas.microsoft.com/office/drawing/2014/main" id="{1F794C35-16A4-457B-B965-891F8BA1BA4A}"/>
                </a:ext>
              </a:extLst>
            </p:cNvPr>
            <p:cNvSpPr/>
            <p:nvPr/>
          </p:nvSpPr>
          <p:spPr>
            <a:xfrm>
              <a:off x="7967190"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3" name="Graphic 2967">
            <a:extLst>
              <a:ext uri="{FF2B5EF4-FFF2-40B4-BE49-F238E27FC236}">
                <a16:creationId xmlns:a16="http://schemas.microsoft.com/office/drawing/2014/main" id="{437E592C-16EE-4A53-9B40-4DA4CD410CBB}"/>
              </a:ext>
            </a:extLst>
          </p:cNvPr>
          <p:cNvGrpSpPr/>
          <p:nvPr/>
        </p:nvGrpSpPr>
        <p:grpSpPr>
          <a:xfrm>
            <a:off x="3779448" y="2485026"/>
            <a:ext cx="58661" cy="64375"/>
            <a:chOff x="7973553" y="2145653"/>
            <a:chExt cx="34866" cy="36933"/>
          </a:xfrm>
        </p:grpSpPr>
        <p:sp>
          <p:nvSpPr>
            <p:cNvPr id="2484" name="Freeform 3329">
              <a:extLst>
                <a:ext uri="{FF2B5EF4-FFF2-40B4-BE49-F238E27FC236}">
                  <a16:creationId xmlns:a16="http://schemas.microsoft.com/office/drawing/2014/main" id="{06ECD461-6885-4C85-AD81-1B31ACB281C6}"/>
                </a:ext>
              </a:extLst>
            </p:cNvPr>
            <p:cNvSpPr/>
            <p:nvPr/>
          </p:nvSpPr>
          <p:spPr>
            <a:xfrm>
              <a:off x="7990986"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5" name="Freeform 3330">
              <a:extLst>
                <a:ext uri="{FF2B5EF4-FFF2-40B4-BE49-F238E27FC236}">
                  <a16:creationId xmlns:a16="http://schemas.microsoft.com/office/drawing/2014/main" id="{18E1016A-6C95-4F17-A9F4-90AC26C881B2}"/>
                </a:ext>
              </a:extLst>
            </p:cNvPr>
            <p:cNvSpPr/>
            <p:nvPr/>
          </p:nvSpPr>
          <p:spPr>
            <a:xfrm>
              <a:off x="7973553"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6" name="Graphic 2967">
            <a:extLst>
              <a:ext uri="{FF2B5EF4-FFF2-40B4-BE49-F238E27FC236}">
                <a16:creationId xmlns:a16="http://schemas.microsoft.com/office/drawing/2014/main" id="{1A4826C0-B039-4371-B059-992358841233}"/>
              </a:ext>
            </a:extLst>
          </p:cNvPr>
          <p:cNvGrpSpPr/>
          <p:nvPr/>
        </p:nvGrpSpPr>
        <p:grpSpPr>
          <a:xfrm>
            <a:off x="3790367" y="2485026"/>
            <a:ext cx="58447" cy="64375"/>
            <a:chOff x="7980043" y="2145653"/>
            <a:chExt cx="34739" cy="36933"/>
          </a:xfrm>
        </p:grpSpPr>
        <p:sp>
          <p:nvSpPr>
            <p:cNvPr id="2487" name="Freeform 3332">
              <a:extLst>
                <a:ext uri="{FF2B5EF4-FFF2-40B4-BE49-F238E27FC236}">
                  <a16:creationId xmlns:a16="http://schemas.microsoft.com/office/drawing/2014/main" id="{741097E3-1D13-444B-99BD-7476DC6A869E}"/>
                </a:ext>
              </a:extLst>
            </p:cNvPr>
            <p:cNvSpPr/>
            <p:nvPr/>
          </p:nvSpPr>
          <p:spPr>
            <a:xfrm>
              <a:off x="7997476"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8" name="Freeform 3333">
              <a:extLst>
                <a:ext uri="{FF2B5EF4-FFF2-40B4-BE49-F238E27FC236}">
                  <a16:creationId xmlns:a16="http://schemas.microsoft.com/office/drawing/2014/main" id="{1929E816-5900-4D65-BF1D-2B36513D1487}"/>
                </a:ext>
              </a:extLst>
            </p:cNvPr>
            <p:cNvSpPr/>
            <p:nvPr/>
          </p:nvSpPr>
          <p:spPr>
            <a:xfrm>
              <a:off x="7980043"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9" name="Graphic 2967">
            <a:extLst>
              <a:ext uri="{FF2B5EF4-FFF2-40B4-BE49-F238E27FC236}">
                <a16:creationId xmlns:a16="http://schemas.microsoft.com/office/drawing/2014/main" id="{284ECF62-AE48-4B5F-8D09-4CF3083715E9}"/>
              </a:ext>
            </a:extLst>
          </p:cNvPr>
          <p:cNvGrpSpPr/>
          <p:nvPr/>
        </p:nvGrpSpPr>
        <p:grpSpPr>
          <a:xfrm>
            <a:off x="3811776" y="2485026"/>
            <a:ext cx="58447" cy="64375"/>
            <a:chOff x="7992768" y="2145653"/>
            <a:chExt cx="34739" cy="36933"/>
          </a:xfrm>
        </p:grpSpPr>
        <p:sp>
          <p:nvSpPr>
            <p:cNvPr id="2490" name="Freeform 3335">
              <a:extLst>
                <a:ext uri="{FF2B5EF4-FFF2-40B4-BE49-F238E27FC236}">
                  <a16:creationId xmlns:a16="http://schemas.microsoft.com/office/drawing/2014/main" id="{9525EDE6-E751-429A-BCEB-7DA1C9C86988}"/>
                </a:ext>
              </a:extLst>
            </p:cNvPr>
            <p:cNvSpPr/>
            <p:nvPr/>
          </p:nvSpPr>
          <p:spPr>
            <a:xfrm>
              <a:off x="8010201"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1" name="Freeform 3336">
              <a:extLst>
                <a:ext uri="{FF2B5EF4-FFF2-40B4-BE49-F238E27FC236}">
                  <a16:creationId xmlns:a16="http://schemas.microsoft.com/office/drawing/2014/main" id="{75901264-09FE-402E-B3EF-261C13782705}"/>
                </a:ext>
              </a:extLst>
            </p:cNvPr>
            <p:cNvSpPr/>
            <p:nvPr/>
          </p:nvSpPr>
          <p:spPr>
            <a:xfrm>
              <a:off x="7992768"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2" name="Graphic 2967">
            <a:extLst>
              <a:ext uri="{FF2B5EF4-FFF2-40B4-BE49-F238E27FC236}">
                <a16:creationId xmlns:a16="http://schemas.microsoft.com/office/drawing/2014/main" id="{117CBCB1-97B1-4912-A4FB-03A511E53294}"/>
              </a:ext>
            </a:extLst>
          </p:cNvPr>
          <p:cNvGrpSpPr/>
          <p:nvPr/>
        </p:nvGrpSpPr>
        <p:grpSpPr>
          <a:xfrm>
            <a:off x="3801071" y="2485026"/>
            <a:ext cx="58447" cy="64375"/>
            <a:chOff x="7986405" y="2145653"/>
            <a:chExt cx="34739" cy="36933"/>
          </a:xfrm>
        </p:grpSpPr>
        <p:sp>
          <p:nvSpPr>
            <p:cNvPr id="2493" name="Freeform 3338">
              <a:extLst>
                <a:ext uri="{FF2B5EF4-FFF2-40B4-BE49-F238E27FC236}">
                  <a16:creationId xmlns:a16="http://schemas.microsoft.com/office/drawing/2014/main" id="{91C9318E-2B04-4EEB-B9B8-DD8C9D0D639B}"/>
                </a:ext>
              </a:extLst>
            </p:cNvPr>
            <p:cNvSpPr/>
            <p:nvPr/>
          </p:nvSpPr>
          <p:spPr>
            <a:xfrm>
              <a:off x="800383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4" name="Freeform 3339">
              <a:extLst>
                <a:ext uri="{FF2B5EF4-FFF2-40B4-BE49-F238E27FC236}">
                  <a16:creationId xmlns:a16="http://schemas.microsoft.com/office/drawing/2014/main" id="{AF5C4E24-2394-4A00-AFAA-FCCB664EE89F}"/>
                </a:ext>
              </a:extLst>
            </p:cNvPr>
            <p:cNvSpPr/>
            <p:nvPr/>
          </p:nvSpPr>
          <p:spPr>
            <a:xfrm>
              <a:off x="7986405"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5" name="Graphic 2967">
            <a:extLst>
              <a:ext uri="{FF2B5EF4-FFF2-40B4-BE49-F238E27FC236}">
                <a16:creationId xmlns:a16="http://schemas.microsoft.com/office/drawing/2014/main" id="{85DBBD3C-9751-4CB0-A36F-802F5C6F3D55}"/>
              </a:ext>
            </a:extLst>
          </p:cNvPr>
          <p:cNvGrpSpPr/>
          <p:nvPr/>
        </p:nvGrpSpPr>
        <p:grpSpPr>
          <a:xfrm>
            <a:off x="3822053" y="2485026"/>
            <a:ext cx="58661" cy="64375"/>
            <a:chOff x="7998876" y="2145653"/>
            <a:chExt cx="34866" cy="36933"/>
          </a:xfrm>
        </p:grpSpPr>
        <p:sp>
          <p:nvSpPr>
            <p:cNvPr id="2496" name="Freeform 3341">
              <a:extLst>
                <a:ext uri="{FF2B5EF4-FFF2-40B4-BE49-F238E27FC236}">
                  <a16:creationId xmlns:a16="http://schemas.microsoft.com/office/drawing/2014/main" id="{97B6DCDF-6A93-4113-A212-0365F43E926B}"/>
                </a:ext>
              </a:extLst>
            </p:cNvPr>
            <p:cNvSpPr/>
            <p:nvPr/>
          </p:nvSpPr>
          <p:spPr>
            <a:xfrm>
              <a:off x="8016309"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7" name="Freeform 3342">
              <a:extLst>
                <a:ext uri="{FF2B5EF4-FFF2-40B4-BE49-F238E27FC236}">
                  <a16:creationId xmlns:a16="http://schemas.microsoft.com/office/drawing/2014/main" id="{F3FA1E03-721A-4C2E-B809-6D413F6CA7E3}"/>
                </a:ext>
              </a:extLst>
            </p:cNvPr>
            <p:cNvSpPr/>
            <p:nvPr/>
          </p:nvSpPr>
          <p:spPr>
            <a:xfrm>
              <a:off x="7998876"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8" name="Graphic 2967">
            <a:extLst>
              <a:ext uri="{FF2B5EF4-FFF2-40B4-BE49-F238E27FC236}">
                <a16:creationId xmlns:a16="http://schemas.microsoft.com/office/drawing/2014/main" id="{0C761FA2-E0B4-4B68-890A-F4B1BDDF3896}"/>
              </a:ext>
            </a:extLst>
          </p:cNvPr>
          <p:cNvGrpSpPr/>
          <p:nvPr/>
        </p:nvGrpSpPr>
        <p:grpSpPr>
          <a:xfrm>
            <a:off x="3832542" y="2485026"/>
            <a:ext cx="58447" cy="64375"/>
            <a:chOff x="8005111" y="2145653"/>
            <a:chExt cx="34739" cy="36933"/>
          </a:xfrm>
        </p:grpSpPr>
        <p:sp>
          <p:nvSpPr>
            <p:cNvPr id="2499" name="Freeform 3344">
              <a:extLst>
                <a:ext uri="{FF2B5EF4-FFF2-40B4-BE49-F238E27FC236}">
                  <a16:creationId xmlns:a16="http://schemas.microsoft.com/office/drawing/2014/main" id="{42E576B0-EAE8-4242-8FDF-1A5958BAD878}"/>
                </a:ext>
              </a:extLst>
            </p:cNvPr>
            <p:cNvSpPr/>
            <p:nvPr/>
          </p:nvSpPr>
          <p:spPr>
            <a:xfrm>
              <a:off x="802241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0" name="Freeform 3345">
              <a:extLst>
                <a:ext uri="{FF2B5EF4-FFF2-40B4-BE49-F238E27FC236}">
                  <a16:creationId xmlns:a16="http://schemas.microsoft.com/office/drawing/2014/main" id="{D4F6AD86-63F5-4A56-8A34-CB6DA5B992BD}"/>
                </a:ext>
              </a:extLst>
            </p:cNvPr>
            <p:cNvSpPr/>
            <p:nvPr/>
          </p:nvSpPr>
          <p:spPr>
            <a:xfrm>
              <a:off x="8005111"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1" name="Graphic 2967">
            <a:extLst>
              <a:ext uri="{FF2B5EF4-FFF2-40B4-BE49-F238E27FC236}">
                <a16:creationId xmlns:a16="http://schemas.microsoft.com/office/drawing/2014/main" id="{70A805BF-99EF-4321-BC5E-5AFC2DDD51C8}"/>
              </a:ext>
            </a:extLst>
          </p:cNvPr>
          <p:cNvGrpSpPr/>
          <p:nvPr/>
        </p:nvGrpSpPr>
        <p:grpSpPr>
          <a:xfrm>
            <a:off x="3851382" y="2485026"/>
            <a:ext cx="58447" cy="64375"/>
            <a:chOff x="8016309" y="2145653"/>
            <a:chExt cx="34739" cy="36933"/>
          </a:xfrm>
        </p:grpSpPr>
        <p:sp>
          <p:nvSpPr>
            <p:cNvPr id="2502" name="Freeform 3347">
              <a:extLst>
                <a:ext uri="{FF2B5EF4-FFF2-40B4-BE49-F238E27FC236}">
                  <a16:creationId xmlns:a16="http://schemas.microsoft.com/office/drawing/2014/main" id="{0DF4CCCA-6902-421C-B45B-A05AA830F663}"/>
                </a:ext>
              </a:extLst>
            </p:cNvPr>
            <p:cNvSpPr/>
            <p:nvPr/>
          </p:nvSpPr>
          <p:spPr>
            <a:xfrm>
              <a:off x="8033742"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3" name="Freeform 3348">
              <a:extLst>
                <a:ext uri="{FF2B5EF4-FFF2-40B4-BE49-F238E27FC236}">
                  <a16:creationId xmlns:a16="http://schemas.microsoft.com/office/drawing/2014/main" id="{3E181976-EDEC-45E0-943A-9E193C3E80D3}"/>
                </a:ext>
              </a:extLst>
            </p:cNvPr>
            <p:cNvSpPr/>
            <p:nvPr/>
          </p:nvSpPr>
          <p:spPr>
            <a:xfrm>
              <a:off x="8016309"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4" name="Graphic 2967">
            <a:extLst>
              <a:ext uri="{FF2B5EF4-FFF2-40B4-BE49-F238E27FC236}">
                <a16:creationId xmlns:a16="http://schemas.microsoft.com/office/drawing/2014/main" id="{55DF685B-F57F-4AB9-92A3-2BE9E0DB2C8F}"/>
              </a:ext>
            </a:extLst>
          </p:cNvPr>
          <p:cNvGrpSpPr/>
          <p:nvPr/>
        </p:nvGrpSpPr>
        <p:grpSpPr>
          <a:xfrm>
            <a:off x="3841105" y="2485026"/>
            <a:ext cx="58447" cy="64375"/>
            <a:chOff x="8010201" y="2145653"/>
            <a:chExt cx="34739" cy="36933"/>
          </a:xfrm>
        </p:grpSpPr>
        <p:sp>
          <p:nvSpPr>
            <p:cNvPr id="2505" name="Freeform 3350">
              <a:extLst>
                <a:ext uri="{FF2B5EF4-FFF2-40B4-BE49-F238E27FC236}">
                  <a16:creationId xmlns:a16="http://schemas.microsoft.com/office/drawing/2014/main" id="{C3BB5EA7-FF58-421C-ADBF-EAE623E44A92}"/>
                </a:ext>
              </a:extLst>
            </p:cNvPr>
            <p:cNvSpPr/>
            <p:nvPr/>
          </p:nvSpPr>
          <p:spPr>
            <a:xfrm>
              <a:off x="802750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6" name="Freeform 3351">
              <a:extLst>
                <a:ext uri="{FF2B5EF4-FFF2-40B4-BE49-F238E27FC236}">
                  <a16:creationId xmlns:a16="http://schemas.microsoft.com/office/drawing/2014/main" id="{7631170C-B4FC-4D4E-8090-C22E7FA51AA7}"/>
                </a:ext>
              </a:extLst>
            </p:cNvPr>
            <p:cNvSpPr/>
            <p:nvPr/>
          </p:nvSpPr>
          <p:spPr>
            <a:xfrm>
              <a:off x="8010201"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7" name="Graphic 2967">
            <a:extLst>
              <a:ext uri="{FF2B5EF4-FFF2-40B4-BE49-F238E27FC236}">
                <a16:creationId xmlns:a16="http://schemas.microsoft.com/office/drawing/2014/main" id="{EAE9AE84-6CF6-4292-8BBA-EDE9C66D1AE2}"/>
              </a:ext>
            </a:extLst>
          </p:cNvPr>
          <p:cNvGrpSpPr/>
          <p:nvPr/>
        </p:nvGrpSpPr>
        <p:grpSpPr>
          <a:xfrm>
            <a:off x="3859519" y="2485026"/>
            <a:ext cx="58661" cy="64375"/>
            <a:chOff x="8021145" y="2145653"/>
            <a:chExt cx="34866" cy="36933"/>
          </a:xfrm>
        </p:grpSpPr>
        <p:sp>
          <p:nvSpPr>
            <p:cNvPr id="2508" name="Freeform 3353">
              <a:extLst>
                <a:ext uri="{FF2B5EF4-FFF2-40B4-BE49-F238E27FC236}">
                  <a16:creationId xmlns:a16="http://schemas.microsoft.com/office/drawing/2014/main" id="{1CCC1DD9-D513-405C-A13C-0E0912C3646F}"/>
                </a:ext>
              </a:extLst>
            </p:cNvPr>
            <p:cNvSpPr/>
            <p:nvPr/>
          </p:nvSpPr>
          <p:spPr>
            <a:xfrm>
              <a:off x="803857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9" name="Freeform 3354">
              <a:extLst>
                <a:ext uri="{FF2B5EF4-FFF2-40B4-BE49-F238E27FC236}">
                  <a16:creationId xmlns:a16="http://schemas.microsoft.com/office/drawing/2014/main" id="{1C7C8876-15B2-418C-9DD7-1681882927C9}"/>
                </a:ext>
              </a:extLst>
            </p:cNvPr>
            <p:cNvSpPr/>
            <p:nvPr/>
          </p:nvSpPr>
          <p:spPr>
            <a:xfrm>
              <a:off x="8021145"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0" name="Graphic 2967">
            <a:extLst>
              <a:ext uri="{FF2B5EF4-FFF2-40B4-BE49-F238E27FC236}">
                <a16:creationId xmlns:a16="http://schemas.microsoft.com/office/drawing/2014/main" id="{F38930BB-1EC7-4EC0-BA78-4D2F16054B72}"/>
              </a:ext>
            </a:extLst>
          </p:cNvPr>
          <p:cNvGrpSpPr/>
          <p:nvPr/>
        </p:nvGrpSpPr>
        <p:grpSpPr>
          <a:xfrm>
            <a:off x="3870223" y="2485026"/>
            <a:ext cx="58661" cy="64375"/>
            <a:chOff x="8027507" y="2145653"/>
            <a:chExt cx="34866" cy="36933"/>
          </a:xfrm>
        </p:grpSpPr>
        <p:sp>
          <p:nvSpPr>
            <p:cNvPr id="2511" name="Freeform 3356">
              <a:extLst>
                <a:ext uri="{FF2B5EF4-FFF2-40B4-BE49-F238E27FC236}">
                  <a16:creationId xmlns:a16="http://schemas.microsoft.com/office/drawing/2014/main" id="{F228DC4D-505D-43B8-9131-3CA484DB6EC4}"/>
                </a:ext>
              </a:extLst>
            </p:cNvPr>
            <p:cNvSpPr/>
            <p:nvPr/>
          </p:nvSpPr>
          <p:spPr>
            <a:xfrm>
              <a:off x="8044940"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2" name="Freeform 3357">
              <a:extLst>
                <a:ext uri="{FF2B5EF4-FFF2-40B4-BE49-F238E27FC236}">
                  <a16:creationId xmlns:a16="http://schemas.microsoft.com/office/drawing/2014/main" id="{C9926C68-2B03-44F9-9683-47BEEE7BEEAC}"/>
                </a:ext>
              </a:extLst>
            </p:cNvPr>
            <p:cNvSpPr/>
            <p:nvPr/>
          </p:nvSpPr>
          <p:spPr>
            <a:xfrm>
              <a:off x="8027507"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3" name="Graphic 2967">
            <a:extLst>
              <a:ext uri="{FF2B5EF4-FFF2-40B4-BE49-F238E27FC236}">
                <a16:creationId xmlns:a16="http://schemas.microsoft.com/office/drawing/2014/main" id="{2336B294-1E9F-4F44-8826-B04582A946CC}"/>
              </a:ext>
            </a:extLst>
          </p:cNvPr>
          <p:cNvGrpSpPr/>
          <p:nvPr/>
        </p:nvGrpSpPr>
        <p:grpSpPr>
          <a:xfrm>
            <a:off x="3880714" y="2485026"/>
            <a:ext cx="58447" cy="64375"/>
            <a:chOff x="8033742" y="2145653"/>
            <a:chExt cx="34739" cy="36933"/>
          </a:xfrm>
        </p:grpSpPr>
        <p:sp>
          <p:nvSpPr>
            <p:cNvPr id="2514" name="Freeform 3359">
              <a:extLst>
                <a:ext uri="{FF2B5EF4-FFF2-40B4-BE49-F238E27FC236}">
                  <a16:creationId xmlns:a16="http://schemas.microsoft.com/office/drawing/2014/main" id="{33E695CB-C8E0-473B-9CC7-48FD5CDE19EF}"/>
                </a:ext>
              </a:extLst>
            </p:cNvPr>
            <p:cNvSpPr/>
            <p:nvPr/>
          </p:nvSpPr>
          <p:spPr>
            <a:xfrm>
              <a:off x="805104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5" name="Freeform 3360">
              <a:extLst>
                <a:ext uri="{FF2B5EF4-FFF2-40B4-BE49-F238E27FC236}">
                  <a16:creationId xmlns:a16="http://schemas.microsoft.com/office/drawing/2014/main" id="{E4808D45-609D-43CD-95F0-066E9CAB3EB2}"/>
                </a:ext>
              </a:extLst>
            </p:cNvPr>
            <p:cNvSpPr/>
            <p:nvPr/>
          </p:nvSpPr>
          <p:spPr>
            <a:xfrm>
              <a:off x="8033742"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6" name="Graphic 2967">
            <a:extLst>
              <a:ext uri="{FF2B5EF4-FFF2-40B4-BE49-F238E27FC236}">
                <a16:creationId xmlns:a16="http://schemas.microsoft.com/office/drawing/2014/main" id="{6111DB6F-C9EF-4D0C-A664-6A304D475BB7}"/>
              </a:ext>
            </a:extLst>
          </p:cNvPr>
          <p:cNvGrpSpPr/>
          <p:nvPr/>
        </p:nvGrpSpPr>
        <p:grpSpPr>
          <a:xfrm>
            <a:off x="3901266" y="2495015"/>
            <a:ext cx="58447" cy="64375"/>
            <a:chOff x="8045958" y="2151384"/>
            <a:chExt cx="34739" cy="36933"/>
          </a:xfrm>
        </p:grpSpPr>
        <p:sp>
          <p:nvSpPr>
            <p:cNvPr id="2517" name="Freeform 3362">
              <a:extLst>
                <a:ext uri="{FF2B5EF4-FFF2-40B4-BE49-F238E27FC236}">
                  <a16:creationId xmlns:a16="http://schemas.microsoft.com/office/drawing/2014/main" id="{8F207969-006A-4DE9-AADB-DA0C1D48BD97}"/>
                </a:ext>
              </a:extLst>
            </p:cNvPr>
            <p:cNvSpPr/>
            <p:nvPr/>
          </p:nvSpPr>
          <p:spPr>
            <a:xfrm>
              <a:off x="806339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8" name="Freeform 3363">
              <a:extLst>
                <a:ext uri="{FF2B5EF4-FFF2-40B4-BE49-F238E27FC236}">
                  <a16:creationId xmlns:a16="http://schemas.microsoft.com/office/drawing/2014/main" id="{F223E3F5-AB3F-4C55-B550-A4BC7D8045FE}"/>
                </a:ext>
              </a:extLst>
            </p:cNvPr>
            <p:cNvSpPr/>
            <p:nvPr/>
          </p:nvSpPr>
          <p:spPr>
            <a:xfrm>
              <a:off x="8045958"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9" name="Graphic 2967">
            <a:extLst>
              <a:ext uri="{FF2B5EF4-FFF2-40B4-BE49-F238E27FC236}">
                <a16:creationId xmlns:a16="http://schemas.microsoft.com/office/drawing/2014/main" id="{4DD43910-824B-4357-A4B1-C82771527D04}"/>
              </a:ext>
            </a:extLst>
          </p:cNvPr>
          <p:cNvGrpSpPr/>
          <p:nvPr/>
        </p:nvGrpSpPr>
        <p:grpSpPr>
          <a:xfrm>
            <a:off x="3909830" y="2495015"/>
            <a:ext cx="58661" cy="64375"/>
            <a:chOff x="8051048" y="2151384"/>
            <a:chExt cx="34866" cy="36933"/>
          </a:xfrm>
        </p:grpSpPr>
        <p:sp>
          <p:nvSpPr>
            <p:cNvPr id="2520" name="Freeform 3365">
              <a:extLst>
                <a:ext uri="{FF2B5EF4-FFF2-40B4-BE49-F238E27FC236}">
                  <a16:creationId xmlns:a16="http://schemas.microsoft.com/office/drawing/2014/main" id="{D167FB39-17A8-4111-A5DF-F480A8C24C0A}"/>
                </a:ext>
              </a:extLst>
            </p:cNvPr>
            <p:cNvSpPr/>
            <p:nvPr/>
          </p:nvSpPr>
          <p:spPr>
            <a:xfrm>
              <a:off x="806848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1" name="Freeform 3366">
              <a:extLst>
                <a:ext uri="{FF2B5EF4-FFF2-40B4-BE49-F238E27FC236}">
                  <a16:creationId xmlns:a16="http://schemas.microsoft.com/office/drawing/2014/main" id="{B1E8AE78-4CF6-4ECB-84A0-41D7F8C8C9F3}"/>
                </a:ext>
              </a:extLst>
            </p:cNvPr>
            <p:cNvSpPr/>
            <p:nvPr/>
          </p:nvSpPr>
          <p:spPr>
            <a:xfrm>
              <a:off x="8051048"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2" name="Graphic 2967">
            <a:extLst>
              <a:ext uri="{FF2B5EF4-FFF2-40B4-BE49-F238E27FC236}">
                <a16:creationId xmlns:a16="http://schemas.microsoft.com/office/drawing/2014/main" id="{70629410-D6F7-4C32-B310-58E6CB40A07F}"/>
              </a:ext>
            </a:extLst>
          </p:cNvPr>
          <p:cNvGrpSpPr/>
          <p:nvPr/>
        </p:nvGrpSpPr>
        <p:grpSpPr>
          <a:xfrm>
            <a:off x="3921821" y="2495015"/>
            <a:ext cx="58447" cy="64375"/>
            <a:chOff x="8058174" y="2151384"/>
            <a:chExt cx="34739" cy="36933"/>
          </a:xfrm>
        </p:grpSpPr>
        <p:sp>
          <p:nvSpPr>
            <p:cNvPr id="2523" name="Freeform 3368">
              <a:extLst>
                <a:ext uri="{FF2B5EF4-FFF2-40B4-BE49-F238E27FC236}">
                  <a16:creationId xmlns:a16="http://schemas.microsoft.com/office/drawing/2014/main" id="{DA6FC7BC-22A7-472E-BAB6-01CD89598A80}"/>
                </a:ext>
              </a:extLst>
            </p:cNvPr>
            <p:cNvSpPr/>
            <p:nvPr/>
          </p:nvSpPr>
          <p:spPr>
            <a:xfrm>
              <a:off x="807548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4" name="Freeform 3369">
              <a:extLst>
                <a:ext uri="{FF2B5EF4-FFF2-40B4-BE49-F238E27FC236}">
                  <a16:creationId xmlns:a16="http://schemas.microsoft.com/office/drawing/2014/main" id="{A3CA161A-6BBB-4297-BDD0-B35CDC9762D8}"/>
                </a:ext>
              </a:extLst>
            </p:cNvPr>
            <p:cNvSpPr/>
            <p:nvPr/>
          </p:nvSpPr>
          <p:spPr>
            <a:xfrm>
              <a:off x="8058174"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5" name="Graphic 2967">
            <a:extLst>
              <a:ext uri="{FF2B5EF4-FFF2-40B4-BE49-F238E27FC236}">
                <a16:creationId xmlns:a16="http://schemas.microsoft.com/office/drawing/2014/main" id="{557DF045-0A2E-417A-927D-8C8DB15D941B}"/>
              </a:ext>
            </a:extLst>
          </p:cNvPr>
          <p:cNvGrpSpPr/>
          <p:nvPr/>
        </p:nvGrpSpPr>
        <p:grpSpPr>
          <a:xfrm>
            <a:off x="3942803" y="2495015"/>
            <a:ext cx="58447" cy="64375"/>
            <a:chOff x="8070645" y="2151384"/>
            <a:chExt cx="34739" cy="36933"/>
          </a:xfrm>
        </p:grpSpPr>
        <p:sp>
          <p:nvSpPr>
            <p:cNvPr id="2526" name="Freeform 3371">
              <a:extLst>
                <a:ext uri="{FF2B5EF4-FFF2-40B4-BE49-F238E27FC236}">
                  <a16:creationId xmlns:a16="http://schemas.microsoft.com/office/drawing/2014/main" id="{74B046E3-85F0-4282-9C82-C389DBD92B59}"/>
                </a:ext>
              </a:extLst>
            </p:cNvPr>
            <p:cNvSpPr/>
            <p:nvPr/>
          </p:nvSpPr>
          <p:spPr>
            <a:xfrm>
              <a:off x="808795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7" name="Freeform 3372">
              <a:extLst>
                <a:ext uri="{FF2B5EF4-FFF2-40B4-BE49-F238E27FC236}">
                  <a16:creationId xmlns:a16="http://schemas.microsoft.com/office/drawing/2014/main" id="{5F5CA311-CEFB-42A5-AEB2-95CE4F24DF84}"/>
                </a:ext>
              </a:extLst>
            </p:cNvPr>
            <p:cNvSpPr/>
            <p:nvPr/>
          </p:nvSpPr>
          <p:spPr>
            <a:xfrm>
              <a:off x="8070645"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8" name="Graphic 2967">
            <a:extLst>
              <a:ext uri="{FF2B5EF4-FFF2-40B4-BE49-F238E27FC236}">
                <a16:creationId xmlns:a16="http://schemas.microsoft.com/office/drawing/2014/main" id="{938706EE-E5E2-4944-AE98-37B7924BDB65}"/>
              </a:ext>
            </a:extLst>
          </p:cNvPr>
          <p:cNvGrpSpPr/>
          <p:nvPr/>
        </p:nvGrpSpPr>
        <p:grpSpPr>
          <a:xfrm>
            <a:off x="3956077" y="2495015"/>
            <a:ext cx="58661" cy="64375"/>
            <a:chOff x="8078535" y="2151384"/>
            <a:chExt cx="34866" cy="36933"/>
          </a:xfrm>
        </p:grpSpPr>
        <p:sp>
          <p:nvSpPr>
            <p:cNvPr id="2529" name="Freeform 3374">
              <a:extLst>
                <a:ext uri="{FF2B5EF4-FFF2-40B4-BE49-F238E27FC236}">
                  <a16:creationId xmlns:a16="http://schemas.microsoft.com/office/drawing/2014/main" id="{E8698CAE-DF41-4A67-98BB-5E50B17BE6DF}"/>
                </a:ext>
              </a:extLst>
            </p:cNvPr>
            <p:cNvSpPr/>
            <p:nvPr/>
          </p:nvSpPr>
          <p:spPr>
            <a:xfrm>
              <a:off x="8095968"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0" name="Freeform 3375">
              <a:extLst>
                <a:ext uri="{FF2B5EF4-FFF2-40B4-BE49-F238E27FC236}">
                  <a16:creationId xmlns:a16="http://schemas.microsoft.com/office/drawing/2014/main" id="{7DAEF3EA-832F-4939-948E-4DF338D66CD2}"/>
                </a:ext>
              </a:extLst>
            </p:cNvPr>
            <p:cNvSpPr/>
            <p:nvPr/>
          </p:nvSpPr>
          <p:spPr>
            <a:xfrm>
              <a:off x="8078535"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1" name="Graphic 2967">
            <a:extLst>
              <a:ext uri="{FF2B5EF4-FFF2-40B4-BE49-F238E27FC236}">
                <a16:creationId xmlns:a16="http://schemas.microsoft.com/office/drawing/2014/main" id="{824CC33F-C4AB-4415-9C4E-78CCD76D1978}"/>
              </a:ext>
            </a:extLst>
          </p:cNvPr>
          <p:cNvGrpSpPr/>
          <p:nvPr/>
        </p:nvGrpSpPr>
        <p:grpSpPr>
          <a:xfrm>
            <a:off x="3965711" y="2495015"/>
            <a:ext cx="58447" cy="64375"/>
            <a:chOff x="8084261" y="2151384"/>
            <a:chExt cx="34739" cy="36933"/>
          </a:xfrm>
        </p:grpSpPr>
        <p:sp>
          <p:nvSpPr>
            <p:cNvPr id="2532" name="Freeform 3377">
              <a:extLst>
                <a:ext uri="{FF2B5EF4-FFF2-40B4-BE49-F238E27FC236}">
                  <a16:creationId xmlns:a16="http://schemas.microsoft.com/office/drawing/2014/main" id="{110F8284-AFBB-4065-AC2E-0B99351CCC6B}"/>
                </a:ext>
              </a:extLst>
            </p:cNvPr>
            <p:cNvSpPr/>
            <p:nvPr/>
          </p:nvSpPr>
          <p:spPr>
            <a:xfrm>
              <a:off x="810169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3" name="Freeform 3378">
              <a:extLst>
                <a:ext uri="{FF2B5EF4-FFF2-40B4-BE49-F238E27FC236}">
                  <a16:creationId xmlns:a16="http://schemas.microsoft.com/office/drawing/2014/main" id="{63F3A3D0-D10F-4065-BB12-EEFCC65EB7C5}"/>
                </a:ext>
              </a:extLst>
            </p:cNvPr>
            <p:cNvSpPr/>
            <p:nvPr/>
          </p:nvSpPr>
          <p:spPr>
            <a:xfrm>
              <a:off x="8084261" y="216985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4" name="Graphic 2967">
            <a:extLst>
              <a:ext uri="{FF2B5EF4-FFF2-40B4-BE49-F238E27FC236}">
                <a16:creationId xmlns:a16="http://schemas.microsoft.com/office/drawing/2014/main" id="{1202BAED-FC84-4B46-9930-612763B3E348}"/>
              </a:ext>
            </a:extLst>
          </p:cNvPr>
          <p:cNvGrpSpPr/>
          <p:nvPr/>
        </p:nvGrpSpPr>
        <p:grpSpPr>
          <a:xfrm>
            <a:off x="3992471" y="2495015"/>
            <a:ext cx="58447" cy="64375"/>
            <a:chOff x="8100167" y="2151384"/>
            <a:chExt cx="34739" cy="36933"/>
          </a:xfrm>
        </p:grpSpPr>
        <p:sp>
          <p:nvSpPr>
            <p:cNvPr id="2535" name="Freeform 3380">
              <a:extLst>
                <a:ext uri="{FF2B5EF4-FFF2-40B4-BE49-F238E27FC236}">
                  <a16:creationId xmlns:a16="http://schemas.microsoft.com/office/drawing/2014/main" id="{5293857F-AE58-4B7A-990F-5E37081C9C17}"/>
                </a:ext>
              </a:extLst>
            </p:cNvPr>
            <p:cNvSpPr/>
            <p:nvPr/>
          </p:nvSpPr>
          <p:spPr>
            <a:xfrm>
              <a:off x="811760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6" name="Freeform 3381">
              <a:extLst>
                <a:ext uri="{FF2B5EF4-FFF2-40B4-BE49-F238E27FC236}">
                  <a16:creationId xmlns:a16="http://schemas.microsoft.com/office/drawing/2014/main" id="{C1BC53BF-2768-4205-A564-845CD3858495}"/>
                </a:ext>
              </a:extLst>
            </p:cNvPr>
            <p:cNvSpPr/>
            <p:nvPr/>
          </p:nvSpPr>
          <p:spPr>
            <a:xfrm>
              <a:off x="8100167" y="216985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7" name="Graphic 2967">
            <a:extLst>
              <a:ext uri="{FF2B5EF4-FFF2-40B4-BE49-F238E27FC236}">
                <a16:creationId xmlns:a16="http://schemas.microsoft.com/office/drawing/2014/main" id="{559E3106-084E-4398-98C3-A3898D02DAF7}"/>
              </a:ext>
            </a:extLst>
          </p:cNvPr>
          <p:cNvGrpSpPr/>
          <p:nvPr/>
        </p:nvGrpSpPr>
        <p:grpSpPr>
          <a:xfrm>
            <a:off x="4029083" y="2495015"/>
            <a:ext cx="58661" cy="64375"/>
            <a:chOff x="8121927" y="2151384"/>
            <a:chExt cx="34866" cy="36933"/>
          </a:xfrm>
        </p:grpSpPr>
        <p:sp>
          <p:nvSpPr>
            <p:cNvPr id="2538" name="Freeform 3383">
              <a:extLst>
                <a:ext uri="{FF2B5EF4-FFF2-40B4-BE49-F238E27FC236}">
                  <a16:creationId xmlns:a16="http://schemas.microsoft.com/office/drawing/2014/main" id="{AF497595-0EBF-4ED2-AEEF-C5450E744CFC}"/>
                </a:ext>
              </a:extLst>
            </p:cNvPr>
            <p:cNvSpPr/>
            <p:nvPr/>
          </p:nvSpPr>
          <p:spPr>
            <a:xfrm>
              <a:off x="8139360"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9" name="Freeform 3384">
              <a:extLst>
                <a:ext uri="{FF2B5EF4-FFF2-40B4-BE49-F238E27FC236}">
                  <a16:creationId xmlns:a16="http://schemas.microsoft.com/office/drawing/2014/main" id="{E108EA75-B0BA-4AFE-81DE-EEFB6B3211C1}"/>
                </a:ext>
              </a:extLst>
            </p:cNvPr>
            <p:cNvSpPr/>
            <p:nvPr/>
          </p:nvSpPr>
          <p:spPr>
            <a:xfrm>
              <a:off x="8121927"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0" name="Graphic 2967">
            <a:extLst>
              <a:ext uri="{FF2B5EF4-FFF2-40B4-BE49-F238E27FC236}">
                <a16:creationId xmlns:a16="http://schemas.microsoft.com/office/drawing/2014/main" id="{572AF1C1-2BBE-42E0-A8F0-0C087A925C9F}"/>
              </a:ext>
            </a:extLst>
          </p:cNvPr>
          <p:cNvGrpSpPr/>
          <p:nvPr/>
        </p:nvGrpSpPr>
        <p:grpSpPr>
          <a:xfrm>
            <a:off x="4041928" y="2495015"/>
            <a:ext cx="58447" cy="64375"/>
            <a:chOff x="8129562" y="2151384"/>
            <a:chExt cx="34739" cy="36933"/>
          </a:xfrm>
        </p:grpSpPr>
        <p:sp>
          <p:nvSpPr>
            <p:cNvPr id="2541" name="Freeform 3386">
              <a:extLst>
                <a:ext uri="{FF2B5EF4-FFF2-40B4-BE49-F238E27FC236}">
                  <a16:creationId xmlns:a16="http://schemas.microsoft.com/office/drawing/2014/main" id="{C9DF1288-43CF-4D0B-A8F8-34CC2D67BD0A}"/>
                </a:ext>
              </a:extLst>
            </p:cNvPr>
            <p:cNvSpPr/>
            <p:nvPr/>
          </p:nvSpPr>
          <p:spPr>
            <a:xfrm>
              <a:off x="8146996"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2" name="Freeform 3387">
              <a:extLst>
                <a:ext uri="{FF2B5EF4-FFF2-40B4-BE49-F238E27FC236}">
                  <a16:creationId xmlns:a16="http://schemas.microsoft.com/office/drawing/2014/main" id="{350388C8-8532-45A8-B772-3D664BA305AF}"/>
                </a:ext>
              </a:extLst>
            </p:cNvPr>
            <p:cNvSpPr/>
            <p:nvPr/>
          </p:nvSpPr>
          <p:spPr>
            <a:xfrm>
              <a:off x="8129562"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3" name="Graphic 2967">
            <a:extLst>
              <a:ext uri="{FF2B5EF4-FFF2-40B4-BE49-F238E27FC236}">
                <a16:creationId xmlns:a16="http://schemas.microsoft.com/office/drawing/2014/main" id="{664A9CB5-6EE0-422E-9524-FF3C7AED1C65}"/>
              </a:ext>
            </a:extLst>
          </p:cNvPr>
          <p:cNvGrpSpPr/>
          <p:nvPr/>
        </p:nvGrpSpPr>
        <p:grpSpPr>
          <a:xfrm>
            <a:off x="4056060" y="2495015"/>
            <a:ext cx="58661" cy="64375"/>
            <a:chOff x="8137961" y="2151384"/>
            <a:chExt cx="34866" cy="36933"/>
          </a:xfrm>
        </p:grpSpPr>
        <p:sp>
          <p:nvSpPr>
            <p:cNvPr id="2544" name="Freeform 3389">
              <a:extLst>
                <a:ext uri="{FF2B5EF4-FFF2-40B4-BE49-F238E27FC236}">
                  <a16:creationId xmlns:a16="http://schemas.microsoft.com/office/drawing/2014/main" id="{5DC5FFCF-13B2-4576-94E6-8096228A12BB}"/>
                </a:ext>
              </a:extLst>
            </p:cNvPr>
            <p:cNvSpPr/>
            <p:nvPr/>
          </p:nvSpPr>
          <p:spPr>
            <a:xfrm>
              <a:off x="815539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5" name="Freeform 3390">
              <a:extLst>
                <a:ext uri="{FF2B5EF4-FFF2-40B4-BE49-F238E27FC236}">
                  <a16:creationId xmlns:a16="http://schemas.microsoft.com/office/drawing/2014/main" id="{6C65C9D0-D1EB-4117-B2E6-87A91643AFC6}"/>
                </a:ext>
              </a:extLst>
            </p:cNvPr>
            <p:cNvSpPr/>
            <p:nvPr/>
          </p:nvSpPr>
          <p:spPr>
            <a:xfrm>
              <a:off x="8137961"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6" name="Graphic 2967">
            <a:extLst>
              <a:ext uri="{FF2B5EF4-FFF2-40B4-BE49-F238E27FC236}">
                <a16:creationId xmlns:a16="http://schemas.microsoft.com/office/drawing/2014/main" id="{79AA8A6F-A779-45A6-AF4F-5E056F6802ED}"/>
              </a:ext>
            </a:extLst>
          </p:cNvPr>
          <p:cNvGrpSpPr/>
          <p:nvPr/>
        </p:nvGrpSpPr>
        <p:grpSpPr>
          <a:xfrm>
            <a:off x="4071259" y="2495015"/>
            <a:ext cx="58447" cy="64375"/>
            <a:chOff x="8146996" y="2151384"/>
            <a:chExt cx="34739" cy="36933"/>
          </a:xfrm>
        </p:grpSpPr>
        <p:sp>
          <p:nvSpPr>
            <p:cNvPr id="2547" name="Freeform 3392">
              <a:extLst>
                <a:ext uri="{FF2B5EF4-FFF2-40B4-BE49-F238E27FC236}">
                  <a16:creationId xmlns:a16="http://schemas.microsoft.com/office/drawing/2014/main" id="{AC9EB4C7-8CFF-49D2-B994-3294703140AB}"/>
                </a:ext>
              </a:extLst>
            </p:cNvPr>
            <p:cNvSpPr/>
            <p:nvPr/>
          </p:nvSpPr>
          <p:spPr>
            <a:xfrm>
              <a:off x="816430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8" name="Freeform 3393">
              <a:extLst>
                <a:ext uri="{FF2B5EF4-FFF2-40B4-BE49-F238E27FC236}">
                  <a16:creationId xmlns:a16="http://schemas.microsoft.com/office/drawing/2014/main" id="{83876F27-1F20-42EE-A0E5-9A01C371306F}"/>
                </a:ext>
              </a:extLst>
            </p:cNvPr>
            <p:cNvSpPr/>
            <p:nvPr/>
          </p:nvSpPr>
          <p:spPr>
            <a:xfrm>
              <a:off x="8146996"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9" name="Graphic 2967">
            <a:extLst>
              <a:ext uri="{FF2B5EF4-FFF2-40B4-BE49-F238E27FC236}">
                <a16:creationId xmlns:a16="http://schemas.microsoft.com/office/drawing/2014/main" id="{71DA7B5B-B969-45CD-A24F-430333CD112A}"/>
              </a:ext>
            </a:extLst>
          </p:cNvPr>
          <p:cNvGrpSpPr/>
          <p:nvPr/>
        </p:nvGrpSpPr>
        <p:grpSpPr>
          <a:xfrm>
            <a:off x="4112794" y="2495015"/>
            <a:ext cx="58447" cy="64375"/>
            <a:chOff x="8171682" y="2151384"/>
            <a:chExt cx="34739" cy="36933"/>
          </a:xfrm>
        </p:grpSpPr>
        <p:sp>
          <p:nvSpPr>
            <p:cNvPr id="2550" name="Freeform 3395">
              <a:extLst>
                <a:ext uri="{FF2B5EF4-FFF2-40B4-BE49-F238E27FC236}">
                  <a16:creationId xmlns:a16="http://schemas.microsoft.com/office/drawing/2014/main" id="{4CCF3849-77AA-441F-82DC-A765B612ECAB}"/>
                </a:ext>
              </a:extLst>
            </p:cNvPr>
            <p:cNvSpPr/>
            <p:nvPr/>
          </p:nvSpPr>
          <p:spPr>
            <a:xfrm>
              <a:off x="8188988"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1" name="Freeform 3396">
              <a:extLst>
                <a:ext uri="{FF2B5EF4-FFF2-40B4-BE49-F238E27FC236}">
                  <a16:creationId xmlns:a16="http://schemas.microsoft.com/office/drawing/2014/main" id="{D152A920-D18B-44DA-83D2-8BA79F70A16E}"/>
                </a:ext>
              </a:extLst>
            </p:cNvPr>
            <p:cNvSpPr/>
            <p:nvPr/>
          </p:nvSpPr>
          <p:spPr>
            <a:xfrm>
              <a:off x="8171682"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2" name="Graphic 2967">
            <a:extLst>
              <a:ext uri="{FF2B5EF4-FFF2-40B4-BE49-F238E27FC236}">
                <a16:creationId xmlns:a16="http://schemas.microsoft.com/office/drawing/2014/main" id="{61AA0921-A89A-4B40-89D1-62FD874C167B}"/>
              </a:ext>
            </a:extLst>
          </p:cNvPr>
          <p:cNvGrpSpPr/>
          <p:nvPr/>
        </p:nvGrpSpPr>
        <p:grpSpPr>
          <a:xfrm>
            <a:off x="4139128" y="2506115"/>
            <a:ext cx="58447" cy="64375"/>
            <a:chOff x="8187334" y="2157752"/>
            <a:chExt cx="34739" cy="36933"/>
          </a:xfrm>
        </p:grpSpPr>
        <p:sp>
          <p:nvSpPr>
            <p:cNvPr id="2553" name="Freeform 3398">
              <a:extLst>
                <a:ext uri="{FF2B5EF4-FFF2-40B4-BE49-F238E27FC236}">
                  <a16:creationId xmlns:a16="http://schemas.microsoft.com/office/drawing/2014/main" id="{D03D4BBD-77FF-4E1C-86E3-56AFB329A3B4}"/>
                </a:ext>
              </a:extLst>
            </p:cNvPr>
            <p:cNvSpPr/>
            <p:nvPr/>
          </p:nvSpPr>
          <p:spPr>
            <a:xfrm>
              <a:off x="820464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4" name="Freeform 3399">
              <a:extLst>
                <a:ext uri="{FF2B5EF4-FFF2-40B4-BE49-F238E27FC236}">
                  <a16:creationId xmlns:a16="http://schemas.microsoft.com/office/drawing/2014/main" id="{FA407518-C88A-4E97-AC58-C3DEBCD59EFD}"/>
                </a:ext>
              </a:extLst>
            </p:cNvPr>
            <p:cNvSpPr/>
            <p:nvPr/>
          </p:nvSpPr>
          <p:spPr>
            <a:xfrm>
              <a:off x="8187334" y="217621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5" name="Graphic 2967">
            <a:extLst>
              <a:ext uri="{FF2B5EF4-FFF2-40B4-BE49-F238E27FC236}">
                <a16:creationId xmlns:a16="http://schemas.microsoft.com/office/drawing/2014/main" id="{45574AF3-A36B-49AC-BD3A-18719725BBAB}"/>
              </a:ext>
            </a:extLst>
          </p:cNvPr>
          <p:cNvGrpSpPr/>
          <p:nvPr/>
        </p:nvGrpSpPr>
        <p:grpSpPr>
          <a:xfrm>
            <a:off x="4205281" y="2506115"/>
            <a:ext cx="58447" cy="64375"/>
            <a:chOff x="8226654" y="2157752"/>
            <a:chExt cx="34739" cy="36933"/>
          </a:xfrm>
        </p:grpSpPr>
        <p:sp>
          <p:nvSpPr>
            <p:cNvPr id="2556" name="Freeform 3401">
              <a:extLst>
                <a:ext uri="{FF2B5EF4-FFF2-40B4-BE49-F238E27FC236}">
                  <a16:creationId xmlns:a16="http://schemas.microsoft.com/office/drawing/2014/main" id="{78820D02-58D2-42C8-B17D-39D73772B9F3}"/>
                </a:ext>
              </a:extLst>
            </p:cNvPr>
            <p:cNvSpPr/>
            <p:nvPr/>
          </p:nvSpPr>
          <p:spPr>
            <a:xfrm>
              <a:off x="8243961"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7" name="Freeform 3402">
              <a:extLst>
                <a:ext uri="{FF2B5EF4-FFF2-40B4-BE49-F238E27FC236}">
                  <a16:creationId xmlns:a16="http://schemas.microsoft.com/office/drawing/2014/main" id="{005DC591-6A3E-4E51-96AB-62049290276D}"/>
                </a:ext>
              </a:extLst>
            </p:cNvPr>
            <p:cNvSpPr/>
            <p:nvPr/>
          </p:nvSpPr>
          <p:spPr>
            <a:xfrm>
              <a:off x="8226654" y="217621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8" name="Graphic 2967">
            <a:extLst>
              <a:ext uri="{FF2B5EF4-FFF2-40B4-BE49-F238E27FC236}">
                <a16:creationId xmlns:a16="http://schemas.microsoft.com/office/drawing/2014/main" id="{9C92940B-E428-47D9-9940-AE2E896D50B2}"/>
              </a:ext>
            </a:extLst>
          </p:cNvPr>
          <p:cNvGrpSpPr/>
          <p:nvPr/>
        </p:nvGrpSpPr>
        <p:grpSpPr>
          <a:xfrm>
            <a:off x="4223267" y="2506115"/>
            <a:ext cx="58447" cy="64375"/>
            <a:chOff x="8237344" y="2157752"/>
            <a:chExt cx="34739" cy="36933"/>
          </a:xfrm>
        </p:grpSpPr>
        <p:sp>
          <p:nvSpPr>
            <p:cNvPr id="2559" name="Freeform 3404">
              <a:extLst>
                <a:ext uri="{FF2B5EF4-FFF2-40B4-BE49-F238E27FC236}">
                  <a16:creationId xmlns:a16="http://schemas.microsoft.com/office/drawing/2014/main" id="{0D2B13AB-AB47-49D9-B411-C2FE37F2FC3B}"/>
                </a:ext>
              </a:extLst>
            </p:cNvPr>
            <p:cNvSpPr/>
            <p:nvPr/>
          </p:nvSpPr>
          <p:spPr>
            <a:xfrm>
              <a:off x="825465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0" name="Freeform 3405">
              <a:extLst>
                <a:ext uri="{FF2B5EF4-FFF2-40B4-BE49-F238E27FC236}">
                  <a16:creationId xmlns:a16="http://schemas.microsoft.com/office/drawing/2014/main" id="{D3CA4D8B-44ED-41CF-9801-E633DB2A62E7}"/>
                </a:ext>
              </a:extLst>
            </p:cNvPr>
            <p:cNvSpPr/>
            <p:nvPr/>
          </p:nvSpPr>
          <p:spPr>
            <a:xfrm>
              <a:off x="8237344" y="217621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1" name="Graphic 2967">
            <a:extLst>
              <a:ext uri="{FF2B5EF4-FFF2-40B4-BE49-F238E27FC236}">
                <a16:creationId xmlns:a16="http://schemas.microsoft.com/office/drawing/2014/main" id="{336435BA-A517-4691-A835-2851E5B0FE79}"/>
              </a:ext>
            </a:extLst>
          </p:cNvPr>
          <p:cNvGrpSpPr/>
          <p:nvPr/>
        </p:nvGrpSpPr>
        <p:grpSpPr>
          <a:xfrm>
            <a:off x="4364569" y="2518325"/>
            <a:ext cx="58661" cy="64375"/>
            <a:chOff x="8321329" y="2164757"/>
            <a:chExt cx="34866" cy="36933"/>
          </a:xfrm>
        </p:grpSpPr>
        <p:sp>
          <p:nvSpPr>
            <p:cNvPr id="2562" name="Freeform 3407">
              <a:extLst>
                <a:ext uri="{FF2B5EF4-FFF2-40B4-BE49-F238E27FC236}">
                  <a16:creationId xmlns:a16="http://schemas.microsoft.com/office/drawing/2014/main" id="{08C7640C-D777-456C-B90E-1205A922A98A}"/>
                </a:ext>
              </a:extLst>
            </p:cNvPr>
            <p:cNvSpPr/>
            <p:nvPr/>
          </p:nvSpPr>
          <p:spPr>
            <a:xfrm>
              <a:off x="8338762" y="216475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3" name="Freeform 3408">
              <a:extLst>
                <a:ext uri="{FF2B5EF4-FFF2-40B4-BE49-F238E27FC236}">
                  <a16:creationId xmlns:a16="http://schemas.microsoft.com/office/drawing/2014/main" id="{4EEC0965-2EC0-495D-BF08-2F6BF0D1DD13}"/>
                </a:ext>
              </a:extLst>
            </p:cNvPr>
            <p:cNvSpPr/>
            <p:nvPr/>
          </p:nvSpPr>
          <p:spPr>
            <a:xfrm>
              <a:off x="8321329" y="218322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4" name="Graphic 2967">
            <a:extLst>
              <a:ext uri="{FF2B5EF4-FFF2-40B4-BE49-F238E27FC236}">
                <a16:creationId xmlns:a16="http://schemas.microsoft.com/office/drawing/2014/main" id="{8EABD5C7-2993-4545-973E-3DD420DCC105}"/>
              </a:ext>
            </a:extLst>
          </p:cNvPr>
          <p:cNvGrpSpPr/>
          <p:nvPr/>
        </p:nvGrpSpPr>
        <p:grpSpPr>
          <a:xfrm>
            <a:off x="4387904" y="2520322"/>
            <a:ext cx="58661" cy="64375"/>
            <a:chOff x="8335199" y="2165903"/>
            <a:chExt cx="34866" cy="36933"/>
          </a:xfrm>
        </p:grpSpPr>
        <p:sp>
          <p:nvSpPr>
            <p:cNvPr id="2565" name="Freeform 3410">
              <a:extLst>
                <a:ext uri="{FF2B5EF4-FFF2-40B4-BE49-F238E27FC236}">
                  <a16:creationId xmlns:a16="http://schemas.microsoft.com/office/drawing/2014/main" id="{1A84C92B-8CD4-4E34-9C65-64CC4FBCD5C6}"/>
                </a:ext>
              </a:extLst>
            </p:cNvPr>
            <p:cNvSpPr/>
            <p:nvPr/>
          </p:nvSpPr>
          <p:spPr>
            <a:xfrm>
              <a:off x="8352633"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6" name="Freeform 3411">
              <a:extLst>
                <a:ext uri="{FF2B5EF4-FFF2-40B4-BE49-F238E27FC236}">
                  <a16:creationId xmlns:a16="http://schemas.microsoft.com/office/drawing/2014/main" id="{928BF635-6427-4D7C-9A63-AB66901BF21A}"/>
                </a:ext>
              </a:extLst>
            </p:cNvPr>
            <p:cNvSpPr/>
            <p:nvPr/>
          </p:nvSpPr>
          <p:spPr>
            <a:xfrm>
              <a:off x="8335199" y="218436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7" name="Graphic 2967">
            <a:extLst>
              <a:ext uri="{FF2B5EF4-FFF2-40B4-BE49-F238E27FC236}">
                <a16:creationId xmlns:a16="http://schemas.microsoft.com/office/drawing/2014/main" id="{EAA795FB-E7AB-485E-BEEB-47CDC41241C4}"/>
              </a:ext>
            </a:extLst>
          </p:cNvPr>
          <p:cNvGrpSpPr/>
          <p:nvPr/>
        </p:nvGrpSpPr>
        <p:grpSpPr>
          <a:xfrm>
            <a:off x="4397542" y="2520322"/>
            <a:ext cx="58447" cy="64375"/>
            <a:chOff x="8340926" y="2165903"/>
            <a:chExt cx="34739" cy="36933"/>
          </a:xfrm>
        </p:grpSpPr>
        <p:sp>
          <p:nvSpPr>
            <p:cNvPr id="2568" name="Freeform 3413">
              <a:extLst>
                <a:ext uri="{FF2B5EF4-FFF2-40B4-BE49-F238E27FC236}">
                  <a16:creationId xmlns:a16="http://schemas.microsoft.com/office/drawing/2014/main" id="{DA8362B2-E0F5-40AE-89DB-410026695FC1}"/>
                </a:ext>
              </a:extLst>
            </p:cNvPr>
            <p:cNvSpPr/>
            <p:nvPr/>
          </p:nvSpPr>
          <p:spPr>
            <a:xfrm>
              <a:off x="8358359"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9" name="Freeform 3414">
              <a:extLst>
                <a:ext uri="{FF2B5EF4-FFF2-40B4-BE49-F238E27FC236}">
                  <a16:creationId xmlns:a16="http://schemas.microsoft.com/office/drawing/2014/main" id="{D664FB1F-648A-43BC-A8DF-DC6E84E0330E}"/>
                </a:ext>
              </a:extLst>
            </p:cNvPr>
            <p:cNvSpPr/>
            <p:nvPr/>
          </p:nvSpPr>
          <p:spPr>
            <a:xfrm>
              <a:off x="8340926" y="218436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0" name="Graphic 2967">
            <a:extLst>
              <a:ext uri="{FF2B5EF4-FFF2-40B4-BE49-F238E27FC236}">
                <a16:creationId xmlns:a16="http://schemas.microsoft.com/office/drawing/2014/main" id="{A53DA09E-83A5-47E8-B778-56DCF3B0ED4B}"/>
              </a:ext>
            </a:extLst>
          </p:cNvPr>
          <p:cNvGrpSpPr/>
          <p:nvPr/>
        </p:nvGrpSpPr>
        <p:grpSpPr>
          <a:xfrm>
            <a:off x="4440786" y="2520322"/>
            <a:ext cx="58447" cy="64375"/>
            <a:chOff x="8366630" y="2165903"/>
            <a:chExt cx="34739" cy="36933"/>
          </a:xfrm>
        </p:grpSpPr>
        <p:sp>
          <p:nvSpPr>
            <p:cNvPr id="2571" name="Freeform 3416">
              <a:extLst>
                <a:ext uri="{FF2B5EF4-FFF2-40B4-BE49-F238E27FC236}">
                  <a16:creationId xmlns:a16="http://schemas.microsoft.com/office/drawing/2014/main" id="{FCD78CBE-EC0E-4E3C-B18D-37BB0977CDED}"/>
                </a:ext>
              </a:extLst>
            </p:cNvPr>
            <p:cNvSpPr/>
            <p:nvPr/>
          </p:nvSpPr>
          <p:spPr>
            <a:xfrm>
              <a:off x="8383936"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2" name="Freeform 3417">
              <a:extLst>
                <a:ext uri="{FF2B5EF4-FFF2-40B4-BE49-F238E27FC236}">
                  <a16:creationId xmlns:a16="http://schemas.microsoft.com/office/drawing/2014/main" id="{BF7885C5-FB48-4B36-9B21-90FD4F46B381}"/>
                </a:ext>
              </a:extLst>
            </p:cNvPr>
            <p:cNvSpPr/>
            <p:nvPr/>
          </p:nvSpPr>
          <p:spPr>
            <a:xfrm>
              <a:off x="8366630" y="218436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3" name="Graphic 2967">
            <a:extLst>
              <a:ext uri="{FF2B5EF4-FFF2-40B4-BE49-F238E27FC236}">
                <a16:creationId xmlns:a16="http://schemas.microsoft.com/office/drawing/2014/main" id="{D558CE14-E6FD-41D7-B70D-C9019A88C756}"/>
              </a:ext>
            </a:extLst>
          </p:cNvPr>
          <p:cNvGrpSpPr/>
          <p:nvPr/>
        </p:nvGrpSpPr>
        <p:grpSpPr>
          <a:xfrm>
            <a:off x="4486603" y="2520322"/>
            <a:ext cx="58447" cy="64375"/>
            <a:chOff x="8393862" y="2165903"/>
            <a:chExt cx="34739" cy="36933"/>
          </a:xfrm>
        </p:grpSpPr>
        <p:sp>
          <p:nvSpPr>
            <p:cNvPr id="2574" name="Freeform 3419">
              <a:extLst>
                <a:ext uri="{FF2B5EF4-FFF2-40B4-BE49-F238E27FC236}">
                  <a16:creationId xmlns:a16="http://schemas.microsoft.com/office/drawing/2014/main" id="{E091D8B6-6F35-4558-804B-70A74D70B41A}"/>
                </a:ext>
              </a:extLst>
            </p:cNvPr>
            <p:cNvSpPr/>
            <p:nvPr/>
          </p:nvSpPr>
          <p:spPr>
            <a:xfrm>
              <a:off x="8411295"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5" name="Freeform 3420">
              <a:extLst>
                <a:ext uri="{FF2B5EF4-FFF2-40B4-BE49-F238E27FC236}">
                  <a16:creationId xmlns:a16="http://schemas.microsoft.com/office/drawing/2014/main" id="{CBE49220-19BF-42AA-ADB5-236C4438156E}"/>
                </a:ext>
              </a:extLst>
            </p:cNvPr>
            <p:cNvSpPr/>
            <p:nvPr/>
          </p:nvSpPr>
          <p:spPr>
            <a:xfrm>
              <a:off x="8393862" y="218436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6" name="Graphic 2967">
            <a:extLst>
              <a:ext uri="{FF2B5EF4-FFF2-40B4-BE49-F238E27FC236}">
                <a16:creationId xmlns:a16="http://schemas.microsoft.com/office/drawing/2014/main" id="{2417711A-AB33-4948-B18F-8ECDF632ADA6}"/>
              </a:ext>
            </a:extLst>
          </p:cNvPr>
          <p:cNvGrpSpPr/>
          <p:nvPr/>
        </p:nvGrpSpPr>
        <p:grpSpPr>
          <a:xfrm>
            <a:off x="4528351" y="2520322"/>
            <a:ext cx="58447" cy="64375"/>
            <a:chOff x="8418676" y="2165903"/>
            <a:chExt cx="34739" cy="36933"/>
          </a:xfrm>
        </p:grpSpPr>
        <p:sp>
          <p:nvSpPr>
            <p:cNvPr id="2577" name="Freeform 3422">
              <a:extLst>
                <a:ext uri="{FF2B5EF4-FFF2-40B4-BE49-F238E27FC236}">
                  <a16:creationId xmlns:a16="http://schemas.microsoft.com/office/drawing/2014/main" id="{8DAD80D3-BCC8-45DA-8AD3-F10CD2ABB4B1}"/>
                </a:ext>
              </a:extLst>
            </p:cNvPr>
            <p:cNvSpPr/>
            <p:nvPr/>
          </p:nvSpPr>
          <p:spPr>
            <a:xfrm>
              <a:off x="8435982"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8" name="Freeform 3423">
              <a:extLst>
                <a:ext uri="{FF2B5EF4-FFF2-40B4-BE49-F238E27FC236}">
                  <a16:creationId xmlns:a16="http://schemas.microsoft.com/office/drawing/2014/main" id="{1CFBE30F-FB51-4AC6-ABF1-CE6516DAD9E0}"/>
                </a:ext>
              </a:extLst>
            </p:cNvPr>
            <p:cNvSpPr/>
            <p:nvPr/>
          </p:nvSpPr>
          <p:spPr>
            <a:xfrm>
              <a:off x="8418676" y="218436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9" name="Graphic 2967">
            <a:extLst>
              <a:ext uri="{FF2B5EF4-FFF2-40B4-BE49-F238E27FC236}">
                <a16:creationId xmlns:a16="http://schemas.microsoft.com/office/drawing/2014/main" id="{3A6CABC5-D975-463F-BBE4-8450FA92FF32}"/>
              </a:ext>
            </a:extLst>
          </p:cNvPr>
          <p:cNvGrpSpPr/>
          <p:nvPr/>
        </p:nvGrpSpPr>
        <p:grpSpPr>
          <a:xfrm>
            <a:off x="4770281" y="2532307"/>
            <a:ext cx="58447" cy="64375"/>
            <a:chOff x="8562469" y="2172780"/>
            <a:chExt cx="34739" cy="36933"/>
          </a:xfrm>
        </p:grpSpPr>
        <p:sp>
          <p:nvSpPr>
            <p:cNvPr id="2580" name="Freeform 3425">
              <a:extLst>
                <a:ext uri="{FF2B5EF4-FFF2-40B4-BE49-F238E27FC236}">
                  <a16:creationId xmlns:a16="http://schemas.microsoft.com/office/drawing/2014/main" id="{66EA72A0-6BCF-4BE8-BB32-9F573D8B285E}"/>
                </a:ext>
              </a:extLst>
            </p:cNvPr>
            <p:cNvSpPr/>
            <p:nvPr/>
          </p:nvSpPr>
          <p:spPr>
            <a:xfrm>
              <a:off x="8579903"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1" name="Freeform 3426">
              <a:extLst>
                <a:ext uri="{FF2B5EF4-FFF2-40B4-BE49-F238E27FC236}">
                  <a16:creationId xmlns:a16="http://schemas.microsoft.com/office/drawing/2014/main" id="{0E78784D-0447-4015-8469-923FF5A6AB5B}"/>
                </a:ext>
              </a:extLst>
            </p:cNvPr>
            <p:cNvSpPr/>
            <p:nvPr/>
          </p:nvSpPr>
          <p:spPr>
            <a:xfrm>
              <a:off x="8562469" y="2191247"/>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2" name="Graphic 2967">
            <a:extLst>
              <a:ext uri="{FF2B5EF4-FFF2-40B4-BE49-F238E27FC236}">
                <a16:creationId xmlns:a16="http://schemas.microsoft.com/office/drawing/2014/main" id="{99A69646-2407-4A1B-AF3A-BB23D12BA675}"/>
              </a:ext>
            </a:extLst>
          </p:cNvPr>
          <p:cNvGrpSpPr/>
          <p:nvPr/>
        </p:nvGrpSpPr>
        <p:grpSpPr>
          <a:xfrm>
            <a:off x="4801326" y="2532307"/>
            <a:ext cx="58447" cy="64375"/>
            <a:chOff x="8580921" y="2172780"/>
            <a:chExt cx="34739" cy="36933"/>
          </a:xfrm>
        </p:grpSpPr>
        <p:sp>
          <p:nvSpPr>
            <p:cNvPr id="2583" name="Freeform 3428">
              <a:extLst>
                <a:ext uri="{FF2B5EF4-FFF2-40B4-BE49-F238E27FC236}">
                  <a16:creationId xmlns:a16="http://schemas.microsoft.com/office/drawing/2014/main" id="{5062026A-AD2B-41E3-9EC0-8EDFC090D64D}"/>
                </a:ext>
              </a:extLst>
            </p:cNvPr>
            <p:cNvSpPr/>
            <p:nvPr/>
          </p:nvSpPr>
          <p:spPr>
            <a:xfrm>
              <a:off x="8598227"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4" name="Freeform 3429">
              <a:extLst>
                <a:ext uri="{FF2B5EF4-FFF2-40B4-BE49-F238E27FC236}">
                  <a16:creationId xmlns:a16="http://schemas.microsoft.com/office/drawing/2014/main" id="{40B0CD00-CF3D-4602-9322-41A97301FDB3}"/>
                </a:ext>
              </a:extLst>
            </p:cNvPr>
            <p:cNvSpPr/>
            <p:nvPr/>
          </p:nvSpPr>
          <p:spPr>
            <a:xfrm>
              <a:off x="8580921"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5" name="Graphic 2967">
            <a:extLst>
              <a:ext uri="{FF2B5EF4-FFF2-40B4-BE49-F238E27FC236}">
                <a16:creationId xmlns:a16="http://schemas.microsoft.com/office/drawing/2014/main" id="{4B0D89FB-E8D0-444E-9FB4-D72A6C508B93}"/>
              </a:ext>
            </a:extLst>
          </p:cNvPr>
          <p:cNvGrpSpPr/>
          <p:nvPr/>
        </p:nvGrpSpPr>
        <p:grpSpPr>
          <a:xfrm>
            <a:off x="4785268" y="2532307"/>
            <a:ext cx="58447" cy="64375"/>
            <a:chOff x="8571377" y="2172780"/>
            <a:chExt cx="34739" cy="36933"/>
          </a:xfrm>
        </p:grpSpPr>
        <p:sp>
          <p:nvSpPr>
            <p:cNvPr id="2586" name="Freeform 3431">
              <a:extLst>
                <a:ext uri="{FF2B5EF4-FFF2-40B4-BE49-F238E27FC236}">
                  <a16:creationId xmlns:a16="http://schemas.microsoft.com/office/drawing/2014/main" id="{58F1B99C-0CD0-4015-9AD1-53994E8B97A8}"/>
                </a:ext>
              </a:extLst>
            </p:cNvPr>
            <p:cNvSpPr/>
            <p:nvPr/>
          </p:nvSpPr>
          <p:spPr>
            <a:xfrm>
              <a:off x="8588683"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7" name="Freeform 3432">
              <a:extLst>
                <a:ext uri="{FF2B5EF4-FFF2-40B4-BE49-F238E27FC236}">
                  <a16:creationId xmlns:a16="http://schemas.microsoft.com/office/drawing/2014/main" id="{864F4863-1103-4BF0-9DA6-05F75D3F6DF3}"/>
                </a:ext>
              </a:extLst>
            </p:cNvPr>
            <p:cNvSpPr/>
            <p:nvPr/>
          </p:nvSpPr>
          <p:spPr>
            <a:xfrm>
              <a:off x="8571377"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8" name="Graphic 2967">
            <a:extLst>
              <a:ext uri="{FF2B5EF4-FFF2-40B4-BE49-F238E27FC236}">
                <a16:creationId xmlns:a16="http://schemas.microsoft.com/office/drawing/2014/main" id="{D5D6CD73-B441-4DF1-9E43-5AC5A1254739}"/>
              </a:ext>
            </a:extLst>
          </p:cNvPr>
          <p:cNvGrpSpPr/>
          <p:nvPr/>
        </p:nvGrpSpPr>
        <p:grpSpPr>
          <a:xfrm>
            <a:off x="4810530" y="2532307"/>
            <a:ext cx="58447" cy="64375"/>
            <a:chOff x="8586392" y="2172780"/>
            <a:chExt cx="34739" cy="36933"/>
          </a:xfrm>
        </p:grpSpPr>
        <p:sp>
          <p:nvSpPr>
            <p:cNvPr id="2589" name="Freeform 3434">
              <a:extLst>
                <a:ext uri="{FF2B5EF4-FFF2-40B4-BE49-F238E27FC236}">
                  <a16:creationId xmlns:a16="http://schemas.microsoft.com/office/drawing/2014/main" id="{89CCC59C-D052-4BC3-B1A0-6FC0123DBC91}"/>
                </a:ext>
              </a:extLst>
            </p:cNvPr>
            <p:cNvSpPr/>
            <p:nvPr/>
          </p:nvSpPr>
          <p:spPr>
            <a:xfrm>
              <a:off x="8603698"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0" name="Freeform 3435">
              <a:extLst>
                <a:ext uri="{FF2B5EF4-FFF2-40B4-BE49-F238E27FC236}">
                  <a16:creationId xmlns:a16="http://schemas.microsoft.com/office/drawing/2014/main" id="{35370C28-8C62-4463-9C86-326C0B22725E}"/>
                </a:ext>
              </a:extLst>
            </p:cNvPr>
            <p:cNvSpPr/>
            <p:nvPr/>
          </p:nvSpPr>
          <p:spPr>
            <a:xfrm>
              <a:off x="8586392"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1" name="Graphic 2967">
            <a:extLst>
              <a:ext uri="{FF2B5EF4-FFF2-40B4-BE49-F238E27FC236}">
                <a16:creationId xmlns:a16="http://schemas.microsoft.com/office/drawing/2014/main" id="{97E0428B-3A64-4525-93E5-3D9CD246FB02}"/>
              </a:ext>
            </a:extLst>
          </p:cNvPr>
          <p:cNvGrpSpPr/>
          <p:nvPr/>
        </p:nvGrpSpPr>
        <p:grpSpPr>
          <a:xfrm>
            <a:off x="4870906" y="2546959"/>
            <a:ext cx="58447" cy="64375"/>
            <a:chOff x="8622277" y="2181186"/>
            <a:chExt cx="34739" cy="36933"/>
          </a:xfrm>
        </p:grpSpPr>
        <p:sp>
          <p:nvSpPr>
            <p:cNvPr id="2592" name="Freeform 3437">
              <a:extLst>
                <a:ext uri="{FF2B5EF4-FFF2-40B4-BE49-F238E27FC236}">
                  <a16:creationId xmlns:a16="http://schemas.microsoft.com/office/drawing/2014/main" id="{A4CE3743-637C-483B-A771-E2AA204F94B5}"/>
                </a:ext>
              </a:extLst>
            </p:cNvPr>
            <p:cNvSpPr/>
            <p:nvPr/>
          </p:nvSpPr>
          <p:spPr>
            <a:xfrm>
              <a:off x="8639583"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3" name="Freeform 3438">
              <a:extLst>
                <a:ext uri="{FF2B5EF4-FFF2-40B4-BE49-F238E27FC236}">
                  <a16:creationId xmlns:a16="http://schemas.microsoft.com/office/drawing/2014/main" id="{C6831A95-8807-4BE2-BDBE-707D2806ACDF}"/>
                </a:ext>
              </a:extLst>
            </p:cNvPr>
            <p:cNvSpPr/>
            <p:nvPr/>
          </p:nvSpPr>
          <p:spPr>
            <a:xfrm>
              <a:off x="8622277" y="219965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4" name="Graphic 2967">
            <a:extLst>
              <a:ext uri="{FF2B5EF4-FFF2-40B4-BE49-F238E27FC236}">
                <a16:creationId xmlns:a16="http://schemas.microsoft.com/office/drawing/2014/main" id="{49C9D539-65A9-4C05-86E6-245D646313CE}"/>
              </a:ext>
            </a:extLst>
          </p:cNvPr>
          <p:cNvGrpSpPr/>
          <p:nvPr/>
        </p:nvGrpSpPr>
        <p:grpSpPr>
          <a:xfrm>
            <a:off x="4898737" y="2546959"/>
            <a:ext cx="58447" cy="64375"/>
            <a:chOff x="8638820" y="2181186"/>
            <a:chExt cx="34739" cy="36933"/>
          </a:xfrm>
        </p:grpSpPr>
        <p:sp>
          <p:nvSpPr>
            <p:cNvPr id="2595" name="Freeform 3440">
              <a:extLst>
                <a:ext uri="{FF2B5EF4-FFF2-40B4-BE49-F238E27FC236}">
                  <a16:creationId xmlns:a16="http://schemas.microsoft.com/office/drawing/2014/main" id="{A81E0ADE-F2C7-479C-B6C0-B93FAA6CF3E6}"/>
                </a:ext>
              </a:extLst>
            </p:cNvPr>
            <p:cNvSpPr/>
            <p:nvPr/>
          </p:nvSpPr>
          <p:spPr>
            <a:xfrm>
              <a:off x="8656253"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6" name="Freeform 3441">
              <a:extLst>
                <a:ext uri="{FF2B5EF4-FFF2-40B4-BE49-F238E27FC236}">
                  <a16:creationId xmlns:a16="http://schemas.microsoft.com/office/drawing/2014/main" id="{A8DB8683-569F-4EA1-B082-34A05F422D27}"/>
                </a:ext>
              </a:extLst>
            </p:cNvPr>
            <p:cNvSpPr/>
            <p:nvPr/>
          </p:nvSpPr>
          <p:spPr>
            <a:xfrm>
              <a:off x="8638820" y="2199652"/>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7" name="Graphic 2967">
            <a:extLst>
              <a:ext uri="{FF2B5EF4-FFF2-40B4-BE49-F238E27FC236}">
                <a16:creationId xmlns:a16="http://schemas.microsoft.com/office/drawing/2014/main" id="{B33155FF-B0CC-43E2-91EA-AE0172CB6605}"/>
              </a:ext>
            </a:extLst>
          </p:cNvPr>
          <p:cNvGrpSpPr/>
          <p:nvPr/>
        </p:nvGrpSpPr>
        <p:grpSpPr>
          <a:xfrm>
            <a:off x="4910726" y="2546959"/>
            <a:ext cx="58661" cy="64375"/>
            <a:chOff x="8645946" y="2181186"/>
            <a:chExt cx="34866" cy="36933"/>
          </a:xfrm>
        </p:grpSpPr>
        <p:sp>
          <p:nvSpPr>
            <p:cNvPr id="2598" name="Freeform 3443">
              <a:extLst>
                <a:ext uri="{FF2B5EF4-FFF2-40B4-BE49-F238E27FC236}">
                  <a16:creationId xmlns:a16="http://schemas.microsoft.com/office/drawing/2014/main" id="{8134F23D-23F6-456F-8970-EC6367FE5FF5}"/>
                </a:ext>
              </a:extLst>
            </p:cNvPr>
            <p:cNvSpPr/>
            <p:nvPr/>
          </p:nvSpPr>
          <p:spPr>
            <a:xfrm>
              <a:off x="8663379"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9" name="Freeform 3444">
              <a:extLst>
                <a:ext uri="{FF2B5EF4-FFF2-40B4-BE49-F238E27FC236}">
                  <a16:creationId xmlns:a16="http://schemas.microsoft.com/office/drawing/2014/main" id="{210DF206-0F28-4623-815E-AFC0D4376BE0}"/>
                </a:ext>
              </a:extLst>
            </p:cNvPr>
            <p:cNvSpPr/>
            <p:nvPr/>
          </p:nvSpPr>
          <p:spPr>
            <a:xfrm>
              <a:off x="8645946" y="2199652"/>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0" name="Graphic 2967">
            <a:extLst>
              <a:ext uri="{FF2B5EF4-FFF2-40B4-BE49-F238E27FC236}">
                <a16:creationId xmlns:a16="http://schemas.microsoft.com/office/drawing/2014/main" id="{C93A614F-93E1-44C7-82E4-52B56620924E}"/>
              </a:ext>
            </a:extLst>
          </p:cNvPr>
          <p:cNvGrpSpPr/>
          <p:nvPr/>
        </p:nvGrpSpPr>
        <p:grpSpPr>
          <a:xfrm>
            <a:off x="4931495" y="2575374"/>
            <a:ext cx="58447" cy="64375"/>
            <a:chOff x="8658289" y="2197487"/>
            <a:chExt cx="34739" cy="36933"/>
          </a:xfrm>
        </p:grpSpPr>
        <p:sp>
          <p:nvSpPr>
            <p:cNvPr id="2601" name="Freeform 3446">
              <a:extLst>
                <a:ext uri="{FF2B5EF4-FFF2-40B4-BE49-F238E27FC236}">
                  <a16:creationId xmlns:a16="http://schemas.microsoft.com/office/drawing/2014/main" id="{180AF1AB-1261-4DD7-91ED-91F4BBB2AF33}"/>
                </a:ext>
              </a:extLst>
            </p:cNvPr>
            <p:cNvSpPr/>
            <p:nvPr/>
          </p:nvSpPr>
          <p:spPr>
            <a:xfrm>
              <a:off x="8675595"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2" name="Freeform 3447">
              <a:extLst>
                <a:ext uri="{FF2B5EF4-FFF2-40B4-BE49-F238E27FC236}">
                  <a16:creationId xmlns:a16="http://schemas.microsoft.com/office/drawing/2014/main" id="{B0DA6123-8D12-4F87-B1ED-9F49130F1D02}"/>
                </a:ext>
              </a:extLst>
            </p:cNvPr>
            <p:cNvSpPr/>
            <p:nvPr/>
          </p:nvSpPr>
          <p:spPr>
            <a:xfrm>
              <a:off x="8658289"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3" name="Graphic 2967">
            <a:extLst>
              <a:ext uri="{FF2B5EF4-FFF2-40B4-BE49-F238E27FC236}">
                <a16:creationId xmlns:a16="http://schemas.microsoft.com/office/drawing/2014/main" id="{19BA9945-B854-4A5F-B190-DF14860DBBDC}"/>
              </a:ext>
            </a:extLst>
          </p:cNvPr>
          <p:cNvGrpSpPr/>
          <p:nvPr/>
        </p:nvGrpSpPr>
        <p:grpSpPr>
          <a:xfrm>
            <a:off x="4943484" y="2575374"/>
            <a:ext cx="58447" cy="64375"/>
            <a:chOff x="8665415" y="2197487"/>
            <a:chExt cx="34739" cy="36933"/>
          </a:xfrm>
        </p:grpSpPr>
        <p:sp>
          <p:nvSpPr>
            <p:cNvPr id="2604" name="Freeform 3449">
              <a:extLst>
                <a:ext uri="{FF2B5EF4-FFF2-40B4-BE49-F238E27FC236}">
                  <a16:creationId xmlns:a16="http://schemas.microsoft.com/office/drawing/2014/main" id="{C6269D79-2D50-46C4-B10C-F4DB0CE2BDF7}"/>
                </a:ext>
              </a:extLst>
            </p:cNvPr>
            <p:cNvSpPr/>
            <p:nvPr/>
          </p:nvSpPr>
          <p:spPr>
            <a:xfrm>
              <a:off x="868284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5" name="Freeform 3450">
              <a:extLst>
                <a:ext uri="{FF2B5EF4-FFF2-40B4-BE49-F238E27FC236}">
                  <a16:creationId xmlns:a16="http://schemas.microsoft.com/office/drawing/2014/main" id="{E41EFB16-1B02-418A-91DA-77D201129843}"/>
                </a:ext>
              </a:extLst>
            </p:cNvPr>
            <p:cNvSpPr/>
            <p:nvPr/>
          </p:nvSpPr>
          <p:spPr>
            <a:xfrm>
              <a:off x="8665415"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6" name="Graphic 2967">
            <a:extLst>
              <a:ext uri="{FF2B5EF4-FFF2-40B4-BE49-F238E27FC236}">
                <a16:creationId xmlns:a16="http://schemas.microsoft.com/office/drawing/2014/main" id="{8ABBCDA5-B074-4742-B21E-4FF8F6BC5342}"/>
              </a:ext>
            </a:extLst>
          </p:cNvPr>
          <p:cNvGrpSpPr/>
          <p:nvPr/>
        </p:nvGrpSpPr>
        <p:grpSpPr>
          <a:xfrm>
            <a:off x="4976454" y="2575374"/>
            <a:ext cx="58447" cy="64375"/>
            <a:chOff x="8685012" y="2197487"/>
            <a:chExt cx="34739" cy="36933"/>
          </a:xfrm>
        </p:grpSpPr>
        <p:sp>
          <p:nvSpPr>
            <p:cNvPr id="2607" name="Freeform 3452">
              <a:extLst>
                <a:ext uri="{FF2B5EF4-FFF2-40B4-BE49-F238E27FC236}">
                  <a16:creationId xmlns:a16="http://schemas.microsoft.com/office/drawing/2014/main" id="{5DA930D3-1FB0-448C-AF9A-546C5EB367C1}"/>
                </a:ext>
              </a:extLst>
            </p:cNvPr>
            <p:cNvSpPr/>
            <p:nvPr/>
          </p:nvSpPr>
          <p:spPr>
            <a:xfrm>
              <a:off x="870231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8" name="Freeform 3453">
              <a:extLst>
                <a:ext uri="{FF2B5EF4-FFF2-40B4-BE49-F238E27FC236}">
                  <a16:creationId xmlns:a16="http://schemas.microsoft.com/office/drawing/2014/main" id="{28D6E3F3-93B8-4CB3-B6E1-4997AEF63AEA}"/>
                </a:ext>
              </a:extLst>
            </p:cNvPr>
            <p:cNvSpPr/>
            <p:nvPr/>
          </p:nvSpPr>
          <p:spPr>
            <a:xfrm>
              <a:off x="8685012"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9" name="Graphic 2967">
            <a:extLst>
              <a:ext uri="{FF2B5EF4-FFF2-40B4-BE49-F238E27FC236}">
                <a16:creationId xmlns:a16="http://schemas.microsoft.com/office/drawing/2014/main" id="{1748BA1D-CB58-4169-912E-380D724EB8EF}"/>
              </a:ext>
            </a:extLst>
          </p:cNvPr>
          <p:cNvGrpSpPr/>
          <p:nvPr/>
        </p:nvGrpSpPr>
        <p:grpSpPr>
          <a:xfrm>
            <a:off x="4981806" y="2575374"/>
            <a:ext cx="58447" cy="64375"/>
            <a:chOff x="8688193" y="2197487"/>
            <a:chExt cx="34739" cy="36933"/>
          </a:xfrm>
        </p:grpSpPr>
        <p:sp>
          <p:nvSpPr>
            <p:cNvPr id="2610" name="Freeform 3455">
              <a:extLst>
                <a:ext uri="{FF2B5EF4-FFF2-40B4-BE49-F238E27FC236}">
                  <a16:creationId xmlns:a16="http://schemas.microsoft.com/office/drawing/2014/main" id="{967DE89C-F1A2-45FB-8B98-72F4ED408255}"/>
                </a:ext>
              </a:extLst>
            </p:cNvPr>
            <p:cNvSpPr/>
            <p:nvPr/>
          </p:nvSpPr>
          <p:spPr>
            <a:xfrm>
              <a:off x="8705499"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1" name="Freeform 3456">
              <a:extLst>
                <a:ext uri="{FF2B5EF4-FFF2-40B4-BE49-F238E27FC236}">
                  <a16:creationId xmlns:a16="http://schemas.microsoft.com/office/drawing/2014/main" id="{5E765A7B-A88F-48FF-B2F1-B13DC0AB8869}"/>
                </a:ext>
              </a:extLst>
            </p:cNvPr>
            <p:cNvSpPr/>
            <p:nvPr/>
          </p:nvSpPr>
          <p:spPr>
            <a:xfrm>
              <a:off x="8688193"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2" name="Graphic 2967">
            <a:extLst>
              <a:ext uri="{FF2B5EF4-FFF2-40B4-BE49-F238E27FC236}">
                <a16:creationId xmlns:a16="http://schemas.microsoft.com/office/drawing/2014/main" id="{F16219DB-319D-4E44-BA3D-9E554BA697A3}"/>
              </a:ext>
            </a:extLst>
          </p:cNvPr>
          <p:cNvGrpSpPr/>
          <p:nvPr/>
        </p:nvGrpSpPr>
        <p:grpSpPr>
          <a:xfrm>
            <a:off x="5013493" y="2575374"/>
            <a:ext cx="58447" cy="64375"/>
            <a:chOff x="8707026" y="2197487"/>
            <a:chExt cx="34739" cy="36933"/>
          </a:xfrm>
        </p:grpSpPr>
        <p:sp>
          <p:nvSpPr>
            <p:cNvPr id="2613" name="Freeform 3458">
              <a:extLst>
                <a:ext uri="{FF2B5EF4-FFF2-40B4-BE49-F238E27FC236}">
                  <a16:creationId xmlns:a16="http://schemas.microsoft.com/office/drawing/2014/main" id="{50B34CE1-47E7-40C4-A6CD-63BB822A9DA4}"/>
                </a:ext>
              </a:extLst>
            </p:cNvPr>
            <p:cNvSpPr/>
            <p:nvPr/>
          </p:nvSpPr>
          <p:spPr>
            <a:xfrm>
              <a:off x="8724332"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4" name="Freeform 3459">
              <a:extLst>
                <a:ext uri="{FF2B5EF4-FFF2-40B4-BE49-F238E27FC236}">
                  <a16:creationId xmlns:a16="http://schemas.microsoft.com/office/drawing/2014/main" id="{E9B238A9-D8C2-42F1-A9E2-13F6C805CD15}"/>
                </a:ext>
              </a:extLst>
            </p:cNvPr>
            <p:cNvSpPr/>
            <p:nvPr/>
          </p:nvSpPr>
          <p:spPr>
            <a:xfrm>
              <a:off x="8707026"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5" name="Graphic 2967">
            <a:extLst>
              <a:ext uri="{FF2B5EF4-FFF2-40B4-BE49-F238E27FC236}">
                <a16:creationId xmlns:a16="http://schemas.microsoft.com/office/drawing/2014/main" id="{3384FBBB-5BE3-4830-981E-04B0ADBE13D4}"/>
              </a:ext>
            </a:extLst>
          </p:cNvPr>
          <p:cNvGrpSpPr/>
          <p:nvPr/>
        </p:nvGrpSpPr>
        <p:grpSpPr>
          <a:xfrm>
            <a:off x="4963824" y="2575374"/>
            <a:ext cx="58447" cy="64375"/>
            <a:chOff x="8677504" y="2197487"/>
            <a:chExt cx="34739" cy="36933"/>
          </a:xfrm>
        </p:grpSpPr>
        <p:sp>
          <p:nvSpPr>
            <p:cNvPr id="2616" name="Freeform 3461">
              <a:extLst>
                <a:ext uri="{FF2B5EF4-FFF2-40B4-BE49-F238E27FC236}">
                  <a16:creationId xmlns:a16="http://schemas.microsoft.com/office/drawing/2014/main" id="{35E50B01-7E0B-4D56-AA36-9B35E38319AE}"/>
                </a:ext>
              </a:extLst>
            </p:cNvPr>
            <p:cNvSpPr/>
            <p:nvPr/>
          </p:nvSpPr>
          <p:spPr>
            <a:xfrm>
              <a:off x="8694810"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7" name="Freeform 3462">
              <a:extLst>
                <a:ext uri="{FF2B5EF4-FFF2-40B4-BE49-F238E27FC236}">
                  <a16:creationId xmlns:a16="http://schemas.microsoft.com/office/drawing/2014/main" id="{45E13851-8EAD-47FE-8067-C1990DC97CBE}"/>
                </a:ext>
              </a:extLst>
            </p:cNvPr>
            <p:cNvSpPr/>
            <p:nvPr/>
          </p:nvSpPr>
          <p:spPr>
            <a:xfrm>
              <a:off x="8677504"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8" name="Graphic 2967">
            <a:extLst>
              <a:ext uri="{FF2B5EF4-FFF2-40B4-BE49-F238E27FC236}">
                <a16:creationId xmlns:a16="http://schemas.microsoft.com/office/drawing/2014/main" id="{045DA0AA-E50E-42B8-8293-285373258F30}"/>
              </a:ext>
            </a:extLst>
          </p:cNvPr>
          <p:cNvGrpSpPr/>
          <p:nvPr/>
        </p:nvGrpSpPr>
        <p:grpSpPr>
          <a:xfrm>
            <a:off x="4995940" y="2575374"/>
            <a:ext cx="58447" cy="64375"/>
            <a:chOff x="8696592" y="2197487"/>
            <a:chExt cx="34739" cy="36933"/>
          </a:xfrm>
        </p:grpSpPr>
        <p:sp>
          <p:nvSpPr>
            <p:cNvPr id="2619" name="Freeform 3464">
              <a:extLst>
                <a:ext uri="{FF2B5EF4-FFF2-40B4-BE49-F238E27FC236}">
                  <a16:creationId xmlns:a16="http://schemas.microsoft.com/office/drawing/2014/main" id="{3F8ED8C8-F709-4EB8-82A1-3097599C6D73}"/>
                </a:ext>
              </a:extLst>
            </p:cNvPr>
            <p:cNvSpPr/>
            <p:nvPr/>
          </p:nvSpPr>
          <p:spPr>
            <a:xfrm>
              <a:off x="871389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0" name="Freeform 3465">
              <a:extLst>
                <a:ext uri="{FF2B5EF4-FFF2-40B4-BE49-F238E27FC236}">
                  <a16:creationId xmlns:a16="http://schemas.microsoft.com/office/drawing/2014/main" id="{B40849A7-A098-47DC-A946-18811B5881B1}"/>
                </a:ext>
              </a:extLst>
            </p:cNvPr>
            <p:cNvSpPr/>
            <p:nvPr/>
          </p:nvSpPr>
          <p:spPr>
            <a:xfrm>
              <a:off x="8696592"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1" name="Graphic 2967">
            <a:extLst>
              <a:ext uri="{FF2B5EF4-FFF2-40B4-BE49-F238E27FC236}">
                <a16:creationId xmlns:a16="http://schemas.microsoft.com/office/drawing/2014/main" id="{8F5871D5-FE26-46FD-91DB-A987A88716AC}"/>
              </a:ext>
            </a:extLst>
          </p:cNvPr>
          <p:cNvGrpSpPr/>
          <p:nvPr/>
        </p:nvGrpSpPr>
        <p:grpSpPr>
          <a:xfrm>
            <a:off x="5025054" y="2575374"/>
            <a:ext cx="58447" cy="64375"/>
            <a:chOff x="8713898" y="2197487"/>
            <a:chExt cx="34739" cy="36933"/>
          </a:xfrm>
        </p:grpSpPr>
        <p:sp>
          <p:nvSpPr>
            <p:cNvPr id="2622" name="Freeform 3467">
              <a:extLst>
                <a:ext uri="{FF2B5EF4-FFF2-40B4-BE49-F238E27FC236}">
                  <a16:creationId xmlns:a16="http://schemas.microsoft.com/office/drawing/2014/main" id="{2731BC23-CDD2-44D3-AE70-48F18D55D0FB}"/>
                </a:ext>
              </a:extLst>
            </p:cNvPr>
            <p:cNvSpPr/>
            <p:nvPr/>
          </p:nvSpPr>
          <p:spPr>
            <a:xfrm>
              <a:off x="8731331"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3" name="Freeform 3468">
              <a:extLst>
                <a:ext uri="{FF2B5EF4-FFF2-40B4-BE49-F238E27FC236}">
                  <a16:creationId xmlns:a16="http://schemas.microsoft.com/office/drawing/2014/main" id="{97124E9B-A8FC-47AA-8350-866E6B5A7522}"/>
                </a:ext>
              </a:extLst>
            </p:cNvPr>
            <p:cNvSpPr/>
            <p:nvPr/>
          </p:nvSpPr>
          <p:spPr>
            <a:xfrm>
              <a:off x="8713898"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4" name="Graphic 2967">
            <a:extLst>
              <a:ext uri="{FF2B5EF4-FFF2-40B4-BE49-F238E27FC236}">
                <a16:creationId xmlns:a16="http://schemas.microsoft.com/office/drawing/2014/main" id="{B83DB763-22EB-4C13-B453-6B8FBD41FBE0}"/>
              </a:ext>
            </a:extLst>
          </p:cNvPr>
          <p:cNvGrpSpPr/>
          <p:nvPr/>
        </p:nvGrpSpPr>
        <p:grpSpPr>
          <a:xfrm>
            <a:off x="5034901" y="2575374"/>
            <a:ext cx="58447" cy="64375"/>
            <a:chOff x="8719751" y="2197487"/>
            <a:chExt cx="34739" cy="36933"/>
          </a:xfrm>
        </p:grpSpPr>
        <p:sp>
          <p:nvSpPr>
            <p:cNvPr id="2625" name="Freeform 3470">
              <a:extLst>
                <a:ext uri="{FF2B5EF4-FFF2-40B4-BE49-F238E27FC236}">
                  <a16:creationId xmlns:a16="http://schemas.microsoft.com/office/drawing/2014/main" id="{2ADACC94-F431-4A97-97C0-D57D44F968E5}"/>
                </a:ext>
              </a:extLst>
            </p:cNvPr>
            <p:cNvSpPr/>
            <p:nvPr/>
          </p:nvSpPr>
          <p:spPr>
            <a:xfrm>
              <a:off x="8737057"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6" name="Freeform 3471">
              <a:extLst>
                <a:ext uri="{FF2B5EF4-FFF2-40B4-BE49-F238E27FC236}">
                  <a16:creationId xmlns:a16="http://schemas.microsoft.com/office/drawing/2014/main" id="{9338E336-1E4D-47FE-8CCA-3DEDA19FACCF}"/>
                </a:ext>
              </a:extLst>
            </p:cNvPr>
            <p:cNvSpPr/>
            <p:nvPr/>
          </p:nvSpPr>
          <p:spPr>
            <a:xfrm>
              <a:off x="8719751"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7" name="Graphic 2967">
            <a:extLst>
              <a:ext uri="{FF2B5EF4-FFF2-40B4-BE49-F238E27FC236}">
                <a16:creationId xmlns:a16="http://schemas.microsoft.com/office/drawing/2014/main" id="{61AAC164-5C36-4884-B575-5D7557104934}"/>
              </a:ext>
            </a:extLst>
          </p:cNvPr>
          <p:cNvGrpSpPr/>
          <p:nvPr/>
        </p:nvGrpSpPr>
        <p:grpSpPr>
          <a:xfrm>
            <a:off x="5045608" y="2575374"/>
            <a:ext cx="58447" cy="64375"/>
            <a:chOff x="8726114" y="2197487"/>
            <a:chExt cx="34739" cy="36933"/>
          </a:xfrm>
        </p:grpSpPr>
        <p:sp>
          <p:nvSpPr>
            <p:cNvPr id="2628" name="Freeform 3473">
              <a:extLst>
                <a:ext uri="{FF2B5EF4-FFF2-40B4-BE49-F238E27FC236}">
                  <a16:creationId xmlns:a16="http://schemas.microsoft.com/office/drawing/2014/main" id="{60209FC1-E4EC-4830-87CB-589150E21C55}"/>
                </a:ext>
              </a:extLst>
            </p:cNvPr>
            <p:cNvSpPr/>
            <p:nvPr/>
          </p:nvSpPr>
          <p:spPr>
            <a:xfrm>
              <a:off x="8743420"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9" name="Freeform 3474">
              <a:extLst>
                <a:ext uri="{FF2B5EF4-FFF2-40B4-BE49-F238E27FC236}">
                  <a16:creationId xmlns:a16="http://schemas.microsoft.com/office/drawing/2014/main" id="{867173BA-45C7-4334-A2F6-3E0F85F442CE}"/>
                </a:ext>
              </a:extLst>
            </p:cNvPr>
            <p:cNvSpPr/>
            <p:nvPr/>
          </p:nvSpPr>
          <p:spPr>
            <a:xfrm>
              <a:off x="8726114"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0" name="Graphic 2967">
            <a:extLst>
              <a:ext uri="{FF2B5EF4-FFF2-40B4-BE49-F238E27FC236}">
                <a16:creationId xmlns:a16="http://schemas.microsoft.com/office/drawing/2014/main" id="{7CFAA3E9-1BA3-40B7-B37E-45E817C30308}"/>
              </a:ext>
            </a:extLst>
          </p:cNvPr>
          <p:cNvGrpSpPr/>
          <p:nvPr/>
        </p:nvGrpSpPr>
        <p:grpSpPr>
          <a:xfrm>
            <a:off x="5054386" y="2575374"/>
            <a:ext cx="58447" cy="64375"/>
            <a:chOff x="8731331" y="2197487"/>
            <a:chExt cx="34739" cy="36933"/>
          </a:xfrm>
        </p:grpSpPr>
        <p:sp>
          <p:nvSpPr>
            <p:cNvPr id="2631" name="Freeform 3476">
              <a:extLst>
                <a:ext uri="{FF2B5EF4-FFF2-40B4-BE49-F238E27FC236}">
                  <a16:creationId xmlns:a16="http://schemas.microsoft.com/office/drawing/2014/main" id="{DEA0047D-B38E-4DE4-8045-3B7D2FAC75BC}"/>
                </a:ext>
              </a:extLst>
            </p:cNvPr>
            <p:cNvSpPr/>
            <p:nvPr/>
          </p:nvSpPr>
          <p:spPr>
            <a:xfrm>
              <a:off x="8748637"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2" name="Freeform 3477">
              <a:extLst>
                <a:ext uri="{FF2B5EF4-FFF2-40B4-BE49-F238E27FC236}">
                  <a16:creationId xmlns:a16="http://schemas.microsoft.com/office/drawing/2014/main" id="{CB74E1FE-D7F4-49ED-AE70-025556833A71}"/>
                </a:ext>
              </a:extLst>
            </p:cNvPr>
            <p:cNvSpPr/>
            <p:nvPr/>
          </p:nvSpPr>
          <p:spPr>
            <a:xfrm>
              <a:off x="8731331"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3" name="Graphic 2967">
            <a:extLst>
              <a:ext uri="{FF2B5EF4-FFF2-40B4-BE49-F238E27FC236}">
                <a16:creationId xmlns:a16="http://schemas.microsoft.com/office/drawing/2014/main" id="{0D72B567-F443-4E09-82FE-5A1EF1E93786}"/>
              </a:ext>
            </a:extLst>
          </p:cNvPr>
          <p:cNvGrpSpPr/>
          <p:nvPr/>
        </p:nvGrpSpPr>
        <p:grpSpPr>
          <a:xfrm>
            <a:off x="5059309" y="2610889"/>
            <a:ext cx="58447" cy="64375"/>
            <a:chOff x="8734258" y="2217864"/>
            <a:chExt cx="34739" cy="36933"/>
          </a:xfrm>
        </p:grpSpPr>
        <p:sp>
          <p:nvSpPr>
            <p:cNvPr id="2634" name="Freeform 3479">
              <a:extLst>
                <a:ext uri="{FF2B5EF4-FFF2-40B4-BE49-F238E27FC236}">
                  <a16:creationId xmlns:a16="http://schemas.microsoft.com/office/drawing/2014/main" id="{1A9498B8-A205-4C1C-8A4D-2F2B5006B0FC}"/>
                </a:ext>
              </a:extLst>
            </p:cNvPr>
            <p:cNvSpPr/>
            <p:nvPr/>
          </p:nvSpPr>
          <p:spPr>
            <a:xfrm>
              <a:off x="875169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5" name="Freeform 3480">
              <a:extLst>
                <a:ext uri="{FF2B5EF4-FFF2-40B4-BE49-F238E27FC236}">
                  <a16:creationId xmlns:a16="http://schemas.microsoft.com/office/drawing/2014/main" id="{A522F1E5-C279-4AE8-9A70-2804ABCD230D}"/>
                </a:ext>
              </a:extLst>
            </p:cNvPr>
            <p:cNvSpPr/>
            <p:nvPr/>
          </p:nvSpPr>
          <p:spPr>
            <a:xfrm>
              <a:off x="8734258" y="223633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6" name="Graphic 2967">
            <a:extLst>
              <a:ext uri="{FF2B5EF4-FFF2-40B4-BE49-F238E27FC236}">
                <a16:creationId xmlns:a16="http://schemas.microsoft.com/office/drawing/2014/main" id="{7D4B0AAC-FAD7-47A1-8412-FA2141F7976D}"/>
              </a:ext>
            </a:extLst>
          </p:cNvPr>
          <p:cNvGrpSpPr/>
          <p:nvPr/>
        </p:nvGrpSpPr>
        <p:grpSpPr>
          <a:xfrm>
            <a:off x="5069159" y="2610889"/>
            <a:ext cx="58661" cy="64375"/>
            <a:chOff x="8740111" y="2217864"/>
            <a:chExt cx="34866" cy="36933"/>
          </a:xfrm>
        </p:grpSpPr>
        <p:sp>
          <p:nvSpPr>
            <p:cNvPr id="2637" name="Freeform 3482">
              <a:extLst>
                <a:ext uri="{FF2B5EF4-FFF2-40B4-BE49-F238E27FC236}">
                  <a16:creationId xmlns:a16="http://schemas.microsoft.com/office/drawing/2014/main" id="{2F16123F-2356-4A4B-AA5E-41442FC4CD2F}"/>
                </a:ext>
              </a:extLst>
            </p:cNvPr>
            <p:cNvSpPr/>
            <p:nvPr/>
          </p:nvSpPr>
          <p:spPr>
            <a:xfrm>
              <a:off x="875754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8" name="Freeform 3483">
              <a:extLst>
                <a:ext uri="{FF2B5EF4-FFF2-40B4-BE49-F238E27FC236}">
                  <a16:creationId xmlns:a16="http://schemas.microsoft.com/office/drawing/2014/main" id="{13102587-78BF-486C-86FA-8028A0653619}"/>
                </a:ext>
              </a:extLst>
            </p:cNvPr>
            <p:cNvSpPr/>
            <p:nvPr/>
          </p:nvSpPr>
          <p:spPr>
            <a:xfrm>
              <a:off x="8740111"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9" name="Graphic 2967">
            <a:extLst>
              <a:ext uri="{FF2B5EF4-FFF2-40B4-BE49-F238E27FC236}">
                <a16:creationId xmlns:a16="http://schemas.microsoft.com/office/drawing/2014/main" id="{99D139F2-F73C-451F-98E6-1DB95C0D35DD}"/>
              </a:ext>
            </a:extLst>
          </p:cNvPr>
          <p:cNvGrpSpPr/>
          <p:nvPr/>
        </p:nvGrpSpPr>
        <p:grpSpPr>
          <a:xfrm>
            <a:off x="5095705" y="2610889"/>
            <a:ext cx="58447" cy="64375"/>
            <a:chOff x="8755890" y="2217864"/>
            <a:chExt cx="34739" cy="36933"/>
          </a:xfrm>
        </p:grpSpPr>
        <p:sp>
          <p:nvSpPr>
            <p:cNvPr id="2640" name="Freeform 3485">
              <a:extLst>
                <a:ext uri="{FF2B5EF4-FFF2-40B4-BE49-F238E27FC236}">
                  <a16:creationId xmlns:a16="http://schemas.microsoft.com/office/drawing/2014/main" id="{2B781F76-D074-4E01-A331-4DE2268179CA}"/>
                </a:ext>
              </a:extLst>
            </p:cNvPr>
            <p:cNvSpPr/>
            <p:nvPr/>
          </p:nvSpPr>
          <p:spPr>
            <a:xfrm>
              <a:off x="8773196"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1" name="Freeform 3486">
              <a:extLst>
                <a:ext uri="{FF2B5EF4-FFF2-40B4-BE49-F238E27FC236}">
                  <a16:creationId xmlns:a16="http://schemas.microsoft.com/office/drawing/2014/main" id="{3C84DE38-B2DE-4EDC-9C4E-B7EC5B0E9C08}"/>
                </a:ext>
              </a:extLst>
            </p:cNvPr>
            <p:cNvSpPr/>
            <p:nvPr/>
          </p:nvSpPr>
          <p:spPr>
            <a:xfrm>
              <a:off x="8755890"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2" name="Graphic 2967">
            <a:extLst>
              <a:ext uri="{FF2B5EF4-FFF2-40B4-BE49-F238E27FC236}">
                <a16:creationId xmlns:a16="http://schemas.microsoft.com/office/drawing/2014/main" id="{00DF112E-ACAC-4F0F-84B9-53B24044B613}"/>
              </a:ext>
            </a:extLst>
          </p:cNvPr>
          <p:cNvGrpSpPr/>
          <p:nvPr/>
        </p:nvGrpSpPr>
        <p:grpSpPr>
          <a:xfrm>
            <a:off x="5081148" y="2610889"/>
            <a:ext cx="58447" cy="64375"/>
            <a:chOff x="8747237" y="2217864"/>
            <a:chExt cx="34739" cy="36933"/>
          </a:xfrm>
        </p:grpSpPr>
        <p:sp>
          <p:nvSpPr>
            <p:cNvPr id="2643" name="Freeform 3488">
              <a:extLst>
                <a:ext uri="{FF2B5EF4-FFF2-40B4-BE49-F238E27FC236}">
                  <a16:creationId xmlns:a16="http://schemas.microsoft.com/office/drawing/2014/main" id="{7F9A388C-70CD-4B1E-B22C-706700F17CFE}"/>
                </a:ext>
              </a:extLst>
            </p:cNvPr>
            <p:cNvSpPr/>
            <p:nvPr/>
          </p:nvSpPr>
          <p:spPr>
            <a:xfrm>
              <a:off x="8764543"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4" name="Freeform 3489">
              <a:extLst>
                <a:ext uri="{FF2B5EF4-FFF2-40B4-BE49-F238E27FC236}">
                  <a16:creationId xmlns:a16="http://schemas.microsoft.com/office/drawing/2014/main" id="{52E6FB11-97EE-4B81-BA1A-54604817E01A}"/>
                </a:ext>
              </a:extLst>
            </p:cNvPr>
            <p:cNvSpPr/>
            <p:nvPr/>
          </p:nvSpPr>
          <p:spPr>
            <a:xfrm>
              <a:off x="8747237"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5" name="Graphic 2967">
            <a:extLst>
              <a:ext uri="{FF2B5EF4-FFF2-40B4-BE49-F238E27FC236}">
                <a16:creationId xmlns:a16="http://schemas.microsoft.com/office/drawing/2014/main" id="{3F75F775-6309-4CB6-855D-562396581DB3}"/>
              </a:ext>
            </a:extLst>
          </p:cNvPr>
          <p:cNvGrpSpPr/>
          <p:nvPr/>
        </p:nvGrpSpPr>
        <p:grpSpPr>
          <a:xfrm>
            <a:off x="5106625" y="2610889"/>
            <a:ext cx="58661" cy="64375"/>
            <a:chOff x="8762380" y="2217864"/>
            <a:chExt cx="34866" cy="36933"/>
          </a:xfrm>
        </p:grpSpPr>
        <p:sp>
          <p:nvSpPr>
            <p:cNvPr id="2646" name="Freeform 3491">
              <a:extLst>
                <a:ext uri="{FF2B5EF4-FFF2-40B4-BE49-F238E27FC236}">
                  <a16:creationId xmlns:a16="http://schemas.microsoft.com/office/drawing/2014/main" id="{148E6529-2DE9-4E91-8B25-0F6A9BF6627E}"/>
                </a:ext>
              </a:extLst>
            </p:cNvPr>
            <p:cNvSpPr/>
            <p:nvPr/>
          </p:nvSpPr>
          <p:spPr>
            <a:xfrm>
              <a:off x="8779814"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7" name="Freeform 3492">
              <a:extLst>
                <a:ext uri="{FF2B5EF4-FFF2-40B4-BE49-F238E27FC236}">
                  <a16:creationId xmlns:a16="http://schemas.microsoft.com/office/drawing/2014/main" id="{8146DF6B-66B6-4496-BAB8-EA80126F3599}"/>
                </a:ext>
              </a:extLst>
            </p:cNvPr>
            <p:cNvSpPr/>
            <p:nvPr/>
          </p:nvSpPr>
          <p:spPr>
            <a:xfrm>
              <a:off x="8762380"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8" name="Graphic 2967">
            <a:extLst>
              <a:ext uri="{FF2B5EF4-FFF2-40B4-BE49-F238E27FC236}">
                <a16:creationId xmlns:a16="http://schemas.microsoft.com/office/drawing/2014/main" id="{E36276C1-468B-471A-A08E-4964882DD7F8}"/>
              </a:ext>
            </a:extLst>
          </p:cNvPr>
          <p:cNvGrpSpPr/>
          <p:nvPr/>
        </p:nvGrpSpPr>
        <p:grpSpPr>
          <a:xfrm>
            <a:off x="5117759" y="2610889"/>
            <a:ext cx="58447" cy="64375"/>
            <a:chOff x="8768997" y="2217864"/>
            <a:chExt cx="34739" cy="36933"/>
          </a:xfrm>
        </p:grpSpPr>
        <p:sp>
          <p:nvSpPr>
            <p:cNvPr id="2649" name="Freeform 3494">
              <a:extLst>
                <a:ext uri="{FF2B5EF4-FFF2-40B4-BE49-F238E27FC236}">
                  <a16:creationId xmlns:a16="http://schemas.microsoft.com/office/drawing/2014/main" id="{A0105BF2-3782-4698-A9D8-A1040D2215C6}"/>
                </a:ext>
              </a:extLst>
            </p:cNvPr>
            <p:cNvSpPr/>
            <p:nvPr/>
          </p:nvSpPr>
          <p:spPr>
            <a:xfrm>
              <a:off x="878643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0" name="Freeform 3495">
              <a:extLst>
                <a:ext uri="{FF2B5EF4-FFF2-40B4-BE49-F238E27FC236}">
                  <a16:creationId xmlns:a16="http://schemas.microsoft.com/office/drawing/2014/main" id="{E96FD145-2BC1-4583-9973-2C2849E93A77}"/>
                </a:ext>
              </a:extLst>
            </p:cNvPr>
            <p:cNvSpPr/>
            <p:nvPr/>
          </p:nvSpPr>
          <p:spPr>
            <a:xfrm>
              <a:off x="8768997"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1" name="Graphic 2967">
            <a:extLst>
              <a:ext uri="{FF2B5EF4-FFF2-40B4-BE49-F238E27FC236}">
                <a16:creationId xmlns:a16="http://schemas.microsoft.com/office/drawing/2014/main" id="{36683BC9-2CCB-4E6E-847B-1E4FB9D65761}"/>
              </a:ext>
            </a:extLst>
          </p:cNvPr>
          <p:cNvGrpSpPr/>
          <p:nvPr/>
        </p:nvGrpSpPr>
        <p:grpSpPr>
          <a:xfrm>
            <a:off x="5124822" y="2610889"/>
            <a:ext cx="58661" cy="64375"/>
            <a:chOff x="8773196" y="2217864"/>
            <a:chExt cx="34866" cy="36933"/>
          </a:xfrm>
        </p:grpSpPr>
        <p:sp>
          <p:nvSpPr>
            <p:cNvPr id="2652" name="Freeform 3497">
              <a:extLst>
                <a:ext uri="{FF2B5EF4-FFF2-40B4-BE49-F238E27FC236}">
                  <a16:creationId xmlns:a16="http://schemas.microsoft.com/office/drawing/2014/main" id="{FBD32988-7872-4483-977A-5EFE2E4D7307}"/>
                </a:ext>
              </a:extLst>
            </p:cNvPr>
            <p:cNvSpPr/>
            <p:nvPr/>
          </p:nvSpPr>
          <p:spPr>
            <a:xfrm>
              <a:off x="8790630"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3" name="Freeform 3498">
              <a:extLst>
                <a:ext uri="{FF2B5EF4-FFF2-40B4-BE49-F238E27FC236}">
                  <a16:creationId xmlns:a16="http://schemas.microsoft.com/office/drawing/2014/main" id="{2BC5437F-73A6-49CE-A3F6-503F2952A1F1}"/>
                </a:ext>
              </a:extLst>
            </p:cNvPr>
            <p:cNvSpPr/>
            <p:nvPr/>
          </p:nvSpPr>
          <p:spPr>
            <a:xfrm>
              <a:off x="8773196"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4" name="Graphic 2967">
            <a:extLst>
              <a:ext uri="{FF2B5EF4-FFF2-40B4-BE49-F238E27FC236}">
                <a16:creationId xmlns:a16="http://schemas.microsoft.com/office/drawing/2014/main" id="{AD8E27B2-9E01-4EA7-A8BD-D448235F16AD}"/>
              </a:ext>
            </a:extLst>
          </p:cNvPr>
          <p:cNvGrpSpPr/>
          <p:nvPr/>
        </p:nvGrpSpPr>
        <p:grpSpPr>
          <a:xfrm>
            <a:off x="5143878" y="2610889"/>
            <a:ext cx="58447" cy="64375"/>
            <a:chOff x="8784522" y="2217864"/>
            <a:chExt cx="34739" cy="36933"/>
          </a:xfrm>
        </p:grpSpPr>
        <p:sp>
          <p:nvSpPr>
            <p:cNvPr id="2655" name="Freeform 3500">
              <a:extLst>
                <a:ext uri="{FF2B5EF4-FFF2-40B4-BE49-F238E27FC236}">
                  <a16:creationId xmlns:a16="http://schemas.microsoft.com/office/drawing/2014/main" id="{0458EFD0-F64C-4C88-ACF2-895BF64D31B7}"/>
                </a:ext>
              </a:extLst>
            </p:cNvPr>
            <p:cNvSpPr/>
            <p:nvPr/>
          </p:nvSpPr>
          <p:spPr>
            <a:xfrm>
              <a:off x="8801828"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6" name="Freeform 3501">
              <a:extLst>
                <a:ext uri="{FF2B5EF4-FFF2-40B4-BE49-F238E27FC236}">
                  <a16:creationId xmlns:a16="http://schemas.microsoft.com/office/drawing/2014/main" id="{45A7D91C-5A26-44F6-B884-A86AC1C3994D}"/>
                </a:ext>
              </a:extLst>
            </p:cNvPr>
            <p:cNvSpPr/>
            <p:nvPr/>
          </p:nvSpPr>
          <p:spPr>
            <a:xfrm>
              <a:off x="8784522"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7" name="Graphic 2967">
            <a:extLst>
              <a:ext uri="{FF2B5EF4-FFF2-40B4-BE49-F238E27FC236}">
                <a16:creationId xmlns:a16="http://schemas.microsoft.com/office/drawing/2014/main" id="{EFCC4061-DB97-44F5-9665-D43CB58D2C79}"/>
              </a:ext>
            </a:extLst>
          </p:cNvPr>
          <p:cNvGrpSpPr/>
          <p:nvPr/>
        </p:nvGrpSpPr>
        <p:grpSpPr>
          <a:xfrm>
            <a:off x="5178990" y="2610889"/>
            <a:ext cx="58447" cy="64375"/>
            <a:chOff x="8805391" y="2217864"/>
            <a:chExt cx="34739" cy="36933"/>
          </a:xfrm>
        </p:grpSpPr>
        <p:sp>
          <p:nvSpPr>
            <p:cNvPr id="2658" name="Freeform 3503">
              <a:extLst>
                <a:ext uri="{FF2B5EF4-FFF2-40B4-BE49-F238E27FC236}">
                  <a16:creationId xmlns:a16="http://schemas.microsoft.com/office/drawing/2014/main" id="{9CAFCD8B-519F-4F71-8DB4-88BC58ECBEA6}"/>
                </a:ext>
              </a:extLst>
            </p:cNvPr>
            <p:cNvSpPr/>
            <p:nvPr/>
          </p:nvSpPr>
          <p:spPr>
            <a:xfrm>
              <a:off x="8822824"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9" name="Freeform 3504">
              <a:extLst>
                <a:ext uri="{FF2B5EF4-FFF2-40B4-BE49-F238E27FC236}">
                  <a16:creationId xmlns:a16="http://schemas.microsoft.com/office/drawing/2014/main" id="{A6462B73-ACFD-4ED8-9B9C-496DE49FAE29}"/>
                </a:ext>
              </a:extLst>
            </p:cNvPr>
            <p:cNvSpPr/>
            <p:nvPr/>
          </p:nvSpPr>
          <p:spPr>
            <a:xfrm>
              <a:off x="880539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0" name="Graphic 2967">
            <a:extLst>
              <a:ext uri="{FF2B5EF4-FFF2-40B4-BE49-F238E27FC236}">
                <a16:creationId xmlns:a16="http://schemas.microsoft.com/office/drawing/2014/main" id="{FF4FDEB7-8425-471E-9BEB-325F60E9FAC3}"/>
              </a:ext>
            </a:extLst>
          </p:cNvPr>
          <p:cNvGrpSpPr/>
          <p:nvPr/>
        </p:nvGrpSpPr>
        <p:grpSpPr>
          <a:xfrm>
            <a:off x="5197615" y="2610889"/>
            <a:ext cx="58661" cy="64375"/>
            <a:chOff x="8816462" y="2217864"/>
            <a:chExt cx="34866" cy="36933"/>
          </a:xfrm>
        </p:grpSpPr>
        <p:sp>
          <p:nvSpPr>
            <p:cNvPr id="2661" name="Freeform 3506">
              <a:extLst>
                <a:ext uri="{FF2B5EF4-FFF2-40B4-BE49-F238E27FC236}">
                  <a16:creationId xmlns:a16="http://schemas.microsoft.com/office/drawing/2014/main" id="{1A5067BA-05E4-45D0-9F83-C47FF070C847}"/>
                </a:ext>
              </a:extLst>
            </p:cNvPr>
            <p:cNvSpPr/>
            <p:nvPr/>
          </p:nvSpPr>
          <p:spPr>
            <a:xfrm>
              <a:off x="883389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2" name="Freeform 3507">
              <a:extLst>
                <a:ext uri="{FF2B5EF4-FFF2-40B4-BE49-F238E27FC236}">
                  <a16:creationId xmlns:a16="http://schemas.microsoft.com/office/drawing/2014/main" id="{7C65A0D5-DBE0-4F00-B1EB-45588F8B979F}"/>
                </a:ext>
              </a:extLst>
            </p:cNvPr>
            <p:cNvSpPr/>
            <p:nvPr/>
          </p:nvSpPr>
          <p:spPr>
            <a:xfrm>
              <a:off x="8816462"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3" name="Graphic 2967">
            <a:extLst>
              <a:ext uri="{FF2B5EF4-FFF2-40B4-BE49-F238E27FC236}">
                <a16:creationId xmlns:a16="http://schemas.microsoft.com/office/drawing/2014/main" id="{C18E626E-E3B3-4CF9-B3F9-1B62FE14A6ED}"/>
              </a:ext>
            </a:extLst>
          </p:cNvPr>
          <p:cNvGrpSpPr/>
          <p:nvPr/>
        </p:nvGrpSpPr>
        <p:grpSpPr>
          <a:xfrm>
            <a:off x="5202324" y="2610889"/>
            <a:ext cx="58447" cy="64375"/>
            <a:chOff x="8819261" y="2217864"/>
            <a:chExt cx="34739" cy="36933"/>
          </a:xfrm>
        </p:grpSpPr>
        <p:sp>
          <p:nvSpPr>
            <p:cNvPr id="2664" name="Freeform 3509">
              <a:extLst>
                <a:ext uri="{FF2B5EF4-FFF2-40B4-BE49-F238E27FC236}">
                  <a16:creationId xmlns:a16="http://schemas.microsoft.com/office/drawing/2014/main" id="{31F50CC0-ACAB-4140-9A63-92F7BD65A0BD}"/>
                </a:ext>
              </a:extLst>
            </p:cNvPr>
            <p:cNvSpPr/>
            <p:nvPr/>
          </p:nvSpPr>
          <p:spPr>
            <a:xfrm>
              <a:off x="883669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5" name="Freeform 3510">
              <a:extLst>
                <a:ext uri="{FF2B5EF4-FFF2-40B4-BE49-F238E27FC236}">
                  <a16:creationId xmlns:a16="http://schemas.microsoft.com/office/drawing/2014/main" id="{29A392FD-7714-4221-9E24-2FB78299A5F5}"/>
                </a:ext>
              </a:extLst>
            </p:cNvPr>
            <p:cNvSpPr/>
            <p:nvPr/>
          </p:nvSpPr>
          <p:spPr>
            <a:xfrm>
              <a:off x="881926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6" name="Graphic 2967">
            <a:extLst>
              <a:ext uri="{FF2B5EF4-FFF2-40B4-BE49-F238E27FC236}">
                <a16:creationId xmlns:a16="http://schemas.microsoft.com/office/drawing/2014/main" id="{3437895C-9379-4735-95E7-E6E74BAE74D8}"/>
              </a:ext>
            </a:extLst>
          </p:cNvPr>
          <p:cNvGrpSpPr/>
          <p:nvPr/>
        </p:nvGrpSpPr>
        <p:grpSpPr>
          <a:xfrm>
            <a:off x="5219453" y="2610889"/>
            <a:ext cx="58447" cy="64375"/>
            <a:chOff x="8829441" y="2217864"/>
            <a:chExt cx="34739" cy="36933"/>
          </a:xfrm>
        </p:grpSpPr>
        <p:sp>
          <p:nvSpPr>
            <p:cNvPr id="2667" name="Freeform 3512">
              <a:extLst>
                <a:ext uri="{FF2B5EF4-FFF2-40B4-BE49-F238E27FC236}">
                  <a16:creationId xmlns:a16="http://schemas.microsoft.com/office/drawing/2014/main" id="{A8B0F866-2D9D-49EE-9182-B8FEF0D93C54}"/>
                </a:ext>
              </a:extLst>
            </p:cNvPr>
            <p:cNvSpPr/>
            <p:nvPr/>
          </p:nvSpPr>
          <p:spPr>
            <a:xfrm>
              <a:off x="884687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8" name="Freeform 3513">
              <a:extLst>
                <a:ext uri="{FF2B5EF4-FFF2-40B4-BE49-F238E27FC236}">
                  <a16:creationId xmlns:a16="http://schemas.microsoft.com/office/drawing/2014/main" id="{69205BB4-7271-431A-8E55-4EFB153A7122}"/>
                </a:ext>
              </a:extLst>
            </p:cNvPr>
            <p:cNvSpPr/>
            <p:nvPr/>
          </p:nvSpPr>
          <p:spPr>
            <a:xfrm>
              <a:off x="882944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9" name="Graphic 2967">
            <a:extLst>
              <a:ext uri="{FF2B5EF4-FFF2-40B4-BE49-F238E27FC236}">
                <a16:creationId xmlns:a16="http://schemas.microsoft.com/office/drawing/2014/main" id="{458EE45F-2AD1-4E1C-99AF-F462F807204F}"/>
              </a:ext>
            </a:extLst>
          </p:cNvPr>
          <p:cNvGrpSpPr/>
          <p:nvPr/>
        </p:nvGrpSpPr>
        <p:grpSpPr>
          <a:xfrm>
            <a:off x="5368678" y="2610889"/>
            <a:ext cx="58447" cy="64375"/>
            <a:chOff x="8918135" y="2217864"/>
            <a:chExt cx="34739" cy="36933"/>
          </a:xfrm>
        </p:grpSpPr>
        <p:sp>
          <p:nvSpPr>
            <p:cNvPr id="2670" name="Freeform 3515">
              <a:extLst>
                <a:ext uri="{FF2B5EF4-FFF2-40B4-BE49-F238E27FC236}">
                  <a16:creationId xmlns:a16="http://schemas.microsoft.com/office/drawing/2014/main" id="{37186CF8-57EA-4F7E-96D2-0D3CA2A04A1C}"/>
                </a:ext>
              </a:extLst>
            </p:cNvPr>
            <p:cNvSpPr/>
            <p:nvPr/>
          </p:nvSpPr>
          <p:spPr>
            <a:xfrm>
              <a:off x="893544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1" name="Freeform 3516">
              <a:extLst>
                <a:ext uri="{FF2B5EF4-FFF2-40B4-BE49-F238E27FC236}">
                  <a16:creationId xmlns:a16="http://schemas.microsoft.com/office/drawing/2014/main" id="{29EA6E17-C182-4562-98C0-FCCF7183F854}"/>
                </a:ext>
              </a:extLst>
            </p:cNvPr>
            <p:cNvSpPr/>
            <p:nvPr/>
          </p:nvSpPr>
          <p:spPr>
            <a:xfrm>
              <a:off x="8918135"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2" name="Graphic 2967">
            <a:extLst>
              <a:ext uri="{FF2B5EF4-FFF2-40B4-BE49-F238E27FC236}">
                <a16:creationId xmlns:a16="http://schemas.microsoft.com/office/drawing/2014/main" id="{7A298710-1F8D-4570-8565-C810D923E7A2}"/>
              </a:ext>
            </a:extLst>
          </p:cNvPr>
          <p:cNvGrpSpPr/>
          <p:nvPr/>
        </p:nvGrpSpPr>
        <p:grpSpPr>
          <a:xfrm>
            <a:off x="5593050" y="2610889"/>
            <a:ext cx="58447" cy="64375"/>
            <a:chOff x="9051494" y="2217864"/>
            <a:chExt cx="34739" cy="36933"/>
          </a:xfrm>
        </p:grpSpPr>
        <p:sp>
          <p:nvSpPr>
            <p:cNvPr id="2673" name="Freeform 3518">
              <a:extLst>
                <a:ext uri="{FF2B5EF4-FFF2-40B4-BE49-F238E27FC236}">
                  <a16:creationId xmlns:a16="http://schemas.microsoft.com/office/drawing/2014/main" id="{1747BBA1-47CE-497D-8B60-0FB74F6A4605}"/>
                </a:ext>
              </a:extLst>
            </p:cNvPr>
            <p:cNvSpPr/>
            <p:nvPr/>
          </p:nvSpPr>
          <p:spPr>
            <a:xfrm>
              <a:off x="9068927"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4" name="Freeform 3519">
              <a:extLst>
                <a:ext uri="{FF2B5EF4-FFF2-40B4-BE49-F238E27FC236}">
                  <a16:creationId xmlns:a16="http://schemas.microsoft.com/office/drawing/2014/main" id="{E7153F59-8491-40DD-842A-1A558370B8BC}"/>
                </a:ext>
              </a:extLst>
            </p:cNvPr>
            <p:cNvSpPr/>
            <p:nvPr/>
          </p:nvSpPr>
          <p:spPr>
            <a:xfrm>
              <a:off x="9051494"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5" name="Graphic 2967">
            <a:extLst>
              <a:ext uri="{FF2B5EF4-FFF2-40B4-BE49-F238E27FC236}">
                <a16:creationId xmlns:a16="http://schemas.microsoft.com/office/drawing/2014/main" id="{68EE5051-AC3C-4E16-94C7-945C1B30AAAE}"/>
              </a:ext>
            </a:extLst>
          </p:cNvPr>
          <p:cNvGrpSpPr/>
          <p:nvPr/>
        </p:nvGrpSpPr>
        <p:grpSpPr>
          <a:xfrm>
            <a:off x="4145120" y="2506115"/>
            <a:ext cx="58661" cy="64375"/>
            <a:chOff x="8190897" y="2157752"/>
            <a:chExt cx="34866" cy="36933"/>
          </a:xfrm>
        </p:grpSpPr>
        <p:sp>
          <p:nvSpPr>
            <p:cNvPr id="2676" name="Freeform 3521">
              <a:extLst>
                <a:ext uri="{FF2B5EF4-FFF2-40B4-BE49-F238E27FC236}">
                  <a16:creationId xmlns:a16="http://schemas.microsoft.com/office/drawing/2014/main" id="{9293A09D-CB3A-4F02-9DCB-74B207D3B63E}"/>
                </a:ext>
              </a:extLst>
            </p:cNvPr>
            <p:cNvSpPr/>
            <p:nvPr/>
          </p:nvSpPr>
          <p:spPr>
            <a:xfrm>
              <a:off x="820833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7" name="Freeform 3522">
              <a:extLst>
                <a:ext uri="{FF2B5EF4-FFF2-40B4-BE49-F238E27FC236}">
                  <a16:creationId xmlns:a16="http://schemas.microsoft.com/office/drawing/2014/main" id="{103E5E9B-B075-42E7-AC1E-463EE221FE7B}"/>
                </a:ext>
              </a:extLst>
            </p:cNvPr>
            <p:cNvSpPr/>
            <p:nvPr/>
          </p:nvSpPr>
          <p:spPr>
            <a:xfrm>
              <a:off x="8190897" y="217621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8" name="Graphic 2967">
            <a:extLst>
              <a:ext uri="{FF2B5EF4-FFF2-40B4-BE49-F238E27FC236}">
                <a16:creationId xmlns:a16="http://schemas.microsoft.com/office/drawing/2014/main" id="{23AFA364-B28A-4199-8D0B-1D6DA4B83703}"/>
              </a:ext>
            </a:extLst>
          </p:cNvPr>
          <p:cNvGrpSpPr/>
          <p:nvPr/>
        </p:nvGrpSpPr>
        <p:grpSpPr>
          <a:xfrm>
            <a:off x="4080679" y="2495015"/>
            <a:ext cx="58447" cy="64375"/>
            <a:chOff x="8152595" y="2151384"/>
            <a:chExt cx="34739" cy="36933"/>
          </a:xfrm>
        </p:grpSpPr>
        <p:sp>
          <p:nvSpPr>
            <p:cNvPr id="2679" name="Freeform 3524">
              <a:extLst>
                <a:ext uri="{FF2B5EF4-FFF2-40B4-BE49-F238E27FC236}">
                  <a16:creationId xmlns:a16="http://schemas.microsoft.com/office/drawing/2014/main" id="{7A0BF787-0AC8-44B8-B2D3-D23E7888FCC1}"/>
                </a:ext>
              </a:extLst>
            </p:cNvPr>
            <p:cNvSpPr/>
            <p:nvPr/>
          </p:nvSpPr>
          <p:spPr>
            <a:xfrm>
              <a:off x="816990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80" name="Freeform 3525">
              <a:extLst>
                <a:ext uri="{FF2B5EF4-FFF2-40B4-BE49-F238E27FC236}">
                  <a16:creationId xmlns:a16="http://schemas.microsoft.com/office/drawing/2014/main" id="{ECEC187D-03C1-45C7-94CB-6A2C9A8CC60C}"/>
                </a:ext>
              </a:extLst>
            </p:cNvPr>
            <p:cNvSpPr/>
            <p:nvPr/>
          </p:nvSpPr>
          <p:spPr>
            <a:xfrm>
              <a:off x="8152595"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1" name="Graphic 2967">
            <a:extLst>
              <a:ext uri="{FF2B5EF4-FFF2-40B4-BE49-F238E27FC236}">
                <a16:creationId xmlns:a16="http://schemas.microsoft.com/office/drawing/2014/main" id="{D05993F7-83F4-435A-9D87-01A0D204B338}"/>
              </a:ext>
            </a:extLst>
          </p:cNvPr>
          <p:cNvGrpSpPr/>
          <p:nvPr/>
        </p:nvGrpSpPr>
        <p:grpSpPr>
          <a:xfrm>
            <a:off x="3890989" y="2495015"/>
            <a:ext cx="58447" cy="64375"/>
            <a:chOff x="8039850" y="2151384"/>
            <a:chExt cx="34739" cy="36933"/>
          </a:xfrm>
        </p:grpSpPr>
        <p:sp>
          <p:nvSpPr>
            <p:cNvPr id="2682" name="Freeform 3527">
              <a:extLst>
                <a:ext uri="{FF2B5EF4-FFF2-40B4-BE49-F238E27FC236}">
                  <a16:creationId xmlns:a16="http://schemas.microsoft.com/office/drawing/2014/main" id="{13788E87-3E2C-4B76-9A8C-C77F45BBEC9A}"/>
                </a:ext>
              </a:extLst>
            </p:cNvPr>
            <p:cNvSpPr/>
            <p:nvPr/>
          </p:nvSpPr>
          <p:spPr>
            <a:xfrm>
              <a:off x="805728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83" name="Freeform 3528">
              <a:extLst>
                <a:ext uri="{FF2B5EF4-FFF2-40B4-BE49-F238E27FC236}">
                  <a16:creationId xmlns:a16="http://schemas.microsoft.com/office/drawing/2014/main" id="{0F9B9F9F-9489-4E15-B0DD-0E2BC6EE94A1}"/>
                </a:ext>
              </a:extLst>
            </p:cNvPr>
            <p:cNvSpPr/>
            <p:nvPr/>
          </p:nvSpPr>
          <p:spPr>
            <a:xfrm>
              <a:off x="8039850"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sp>
        <p:nvSpPr>
          <p:cNvPr id="2684" name="Freeform 3531">
            <a:extLst>
              <a:ext uri="{FF2B5EF4-FFF2-40B4-BE49-F238E27FC236}">
                <a16:creationId xmlns:a16="http://schemas.microsoft.com/office/drawing/2014/main" id="{6EDD9A40-E61F-49A1-8BFD-BFF32B065F84}"/>
              </a:ext>
            </a:extLst>
          </p:cNvPr>
          <p:cNvSpPr/>
          <p:nvPr/>
        </p:nvSpPr>
        <p:spPr>
          <a:xfrm>
            <a:off x="1091907" y="1844601"/>
            <a:ext cx="4530474" cy="914798"/>
          </a:xfrm>
          <a:custGeom>
            <a:avLst/>
            <a:gdLst>
              <a:gd name="connsiteX0" fmla="*/ 39575 w 2692753"/>
              <a:gd name="connsiteY0" fmla="*/ 2292 h 524837"/>
              <a:gd name="connsiteX1" fmla="*/ 39575 w 2692753"/>
              <a:gd name="connsiteY1" fmla="*/ 11335 h 524837"/>
              <a:gd name="connsiteX2" fmla="*/ 51918 w 2692753"/>
              <a:gd name="connsiteY2" fmla="*/ 11335 h 524837"/>
              <a:gd name="connsiteX3" fmla="*/ 51918 w 2692753"/>
              <a:gd name="connsiteY3" fmla="*/ 17320 h 524837"/>
              <a:gd name="connsiteX4" fmla="*/ 83095 w 2692753"/>
              <a:gd name="connsiteY4" fmla="*/ 17320 h 524837"/>
              <a:gd name="connsiteX5" fmla="*/ 90603 w 2692753"/>
              <a:gd name="connsiteY5" fmla="*/ 17320 h 524837"/>
              <a:gd name="connsiteX6" fmla="*/ 90603 w 2692753"/>
              <a:gd name="connsiteY6" fmla="*/ 21778 h 524837"/>
              <a:gd name="connsiteX7" fmla="*/ 111090 w 2692753"/>
              <a:gd name="connsiteY7" fmla="*/ 21778 h 524837"/>
              <a:gd name="connsiteX8" fmla="*/ 111090 w 2692753"/>
              <a:gd name="connsiteY8" fmla="*/ 27254 h 524837"/>
              <a:gd name="connsiteX9" fmla="*/ 118598 w 2692753"/>
              <a:gd name="connsiteY9" fmla="*/ 27254 h 524837"/>
              <a:gd name="connsiteX10" fmla="*/ 122670 w 2692753"/>
              <a:gd name="connsiteY10" fmla="*/ 27254 h 524837"/>
              <a:gd name="connsiteX11" fmla="*/ 122670 w 2692753"/>
              <a:gd name="connsiteY11" fmla="*/ 32094 h 524837"/>
              <a:gd name="connsiteX12" fmla="*/ 127505 w 2692753"/>
              <a:gd name="connsiteY12" fmla="*/ 32094 h 524837"/>
              <a:gd name="connsiteX13" fmla="*/ 127505 w 2692753"/>
              <a:gd name="connsiteY13" fmla="*/ 34768 h 524837"/>
              <a:gd name="connsiteX14" fmla="*/ 133232 w 2692753"/>
              <a:gd name="connsiteY14" fmla="*/ 34768 h 524837"/>
              <a:gd name="connsiteX15" fmla="*/ 133232 w 2692753"/>
              <a:gd name="connsiteY15" fmla="*/ 37188 h 524837"/>
              <a:gd name="connsiteX16" fmla="*/ 145193 w 2692753"/>
              <a:gd name="connsiteY16" fmla="*/ 37188 h 524837"/>
              <a:gd name="connsiteX17" fmla="*/ 145193 w 2692753"/>
              <a:gd name="connsiteY17" fmla="*/ 42919 h 524837"/>
              <a:gd name="connsiteX18" fmla="*/ 152828 w 2692753"/>
              <a:gd name="connsiteY18" fmla="*/ 42919 h 524837"/>
              <a:gd name="connsiteX19" fmla="*/ 167971 w 2692753"/>
              <a:gd name="connsiteY19" fmla="*/ 42919 h 524837"/>
              <a:gd name="connsiteX20" fmla="*/ 167971 w 2692753"/>
              <a:gd name="connsiteY20" fmla="*/ 46103 h 524837"/>
              <a:gd name="connsiteX21" fmla="*/ 171789 w 2692753"/>
              <a:gd name="connsiteY21" fmla="*/ 46103 h 524837"/>
              <a:gd name="connsiteX22" fmla="*/ 171789 w 2692753"/>
              <a:gd name="connsiteY22" fmla="*/ 47631 h 524837"/>
              <a:gd name="connsiteX23" fmla="*/ 174843 w 2692753"/>
              <a:gd name="connsiteY23" fmla="*/ 47631 h 524837"/>
              <a:gd name="connsiteX24" fmla="*/ 174843 w 2692753"/>
              <a:gd name="connsiteY24" fmla="*/ 49797 h 524837"/>
              <a:gd name="connsiteX25" fmla="*/ 176751 w 2692753"/>
              <a:gd name="connsiteY25" fmla="*/ 49797 h 524837"/>
              <a:gd name="connsiteX26" fmla="*/ 176751 w 2692753"/>
              <a:gd name="connsiteY26" fmla="*/ 52216 h 524837"/>
              <a:gd name="connsiteX27" fmla="*/ 176751 w 2692753"/>
              <a:gd name="connsiteY27" fmla="*/ 53490 h 524837"/>
              <a:gd name="connsiteX28" fmla="*/ 176751 w 2692753"/>
              <a:gd name="connsiteY28" fmla="*/ 55910 h 524837"/>
              <a:gd name="connsiteX29" fmla="*/ 206019 w 2692753"/>
              <a:gd name="connsiteY29" fmla="*/ 55910 h 524837"/>
              <a:gd name="connsiteX30" fmla="*/ 207928 w 2692753"/>
              <a:gd name="connsiteY30" fmla="*/ 55910 h 524837"/>
              <a:gd name="connsiteX31" fmla="*/ 207928 w 2692753"/>
              <a:gd name="connsiteY31" fmla="*/ 60240 h 524837"/>
              <a:gd name="connsiteX32" fmla="*/ 217217 w 2692753"/>
              <a:gd name="connsiteY32" fmla="*/ 60240 h 524837"/>
              <a:gd name="connsiteX33" fmla="*/ 217217 w 2692753"/>
              <a:gd name="connsiteY33" fmla="*/ 64825 h 524837"/>
              <a:gd name="connsiteX34" fmla="*/ 221671 w 2692753"/>
              <a:gd name="connsiteY34" fmla="*/ 64825 h 524837"/>
              <a:gd name="connsiteX35" fmla="*/ 221671 w 2692753"/>
              <a:gd name="connsiteY35" fmla="*/ 69409 h 524837"/>
              <a:gd name="connsiteX36" fmla="*/ 232487 w 2692753"/>
              <a:gd name="connsiteY36" fmla="*/ 69409 h 524837"/>
              <a:gd name="connsiteX37" fmla="*/ 232487 w 2692753"/>
              <a:gd name="connsiteY37" fmla="*/ 73485 h 524837"/>
              <a:gd name="connsiteX38" fmla="*/ 236559 w 2692753"/>
              <a:gd name="connsiteY38" fmla="*/ 73485 h 524837"/>
              <a:gd name="connsiteX39" fmla="*/ 236559 w 2692753"/>
              <a:gd name="connsiteY39" fmla="*/ 78324 h 524837"/>
              <a:gd name="connsiteX40" fmla="*/ 236559 w 2692753"/>
              <a:gd name="connsiteY40" fmla="*/ 92970 h 524837"/>
              <a:gd name="connsiteX41" fmla="*/ 239613 w 2692753"/>
              <a:gd name="connsiteY41" fmla="*/ 92970 h 524837"/>
              <a:gd name="connsiteX42" fmla="*/ 239613 w 2692753"/>
              <a:gd name="connsiteY42" fmla="*/ 126083 h 524837"/>
              <a:gd name="connsiteX43" fmla="*/ 253865 w 2692753"/>
              <a:gd name="connsiteY43" fmla="*/ 126083 h 524837"/>
              <a:gd name="connsiteX44" fmla="*/ 253865 w 2692753"/>
              <a:gd name="connsiteY44" fmla="*/ 129140 h 524837"/>
              <a:gd name="connsiteX45" fmla="*/ 257174 w 2692753"/>
              <a:gd name="connsiteY45" fmla="*/ 129140 h 524837"/>
              <a:gd name="connsiteX46" fmla="*/ 257174 w 2692753"/>
              <a:gd name="connsiteY46" fmla="*/ 133470 h 524837"/>
              <a:gd name="connsiteX47" fmla="*/ 261373 w 2692753"/>
              <a:gd name="connsiteY47" fmla="*/ 133470 h 524837"/>
              <a:gd name="connsiteX48" fmla="*/ 261373 w 2692753"/>
              <a:gd name="connsiteY48" fmla="*/ 140475 h 524837"/>
              <a:gd name="connsiteX49" fmla="*/ 263155 w 2692753"/>
              <a:gd name="connsiteY49" fmla="*/ 140475 h 524837"/>
              <a:gd name="connsiteX50" fmla="*/ 263155 w 2692753"/>
              <a:gd name="connsiteY50" fmla="*/ 143786 h 524837"/>
              <a:gd name="connsiteX51" fmla="*/ 269008 w 2692753"/>
              <a:gd name="connsiteY51" fmla="*/ 143786 h 524837"/>
              <a:gd name="connsiteX52" fmla="*/ 269008 w 2692753"/>
              <a:gd name="connsiteY52" fmla="*/ 150281 h 524837"/>
              <a:gd name="connsiteX53" fmla="*/ 273716 w 2692753"/>
              <a:gd name="connsiteY53" fmla="*/ 150281 h 524837"/>
              <a:gd name="connsiteX54" fmla="*/ 273716 w 2692753"/>
              <a:gd name="connsiteY54" fmla="*/ 152573 h 524837"/>
              <a:gd name="connsiteX55" fmla="*/ 286441 w 2692753"/>
              <a:gd name="connsiteY55" fmla="*/ 152573 h 524837"/>
              <a:gd name="connsiteX56" fmla="*/ 286441 w 2692753"/>
              <a:gd name="connsiteY56" fmla="*/ 155757 h 524837"/>
              <a:gd name="connsiteX57" fmla="*/ 308329 w 2692753"/>
              <a:gd name="connsiteY57" fmla="*/ 155757 h 524837"/>
              <a:gd name="connsiteX58" fmla="*/ 308329 w 2692753"/>
              <a:gd name="connsiteY58" fmla="*/ 159323 h 524837"/>
              <a:gd name="connsiteX59" fmla="*/ 349431 w 2692753"/>
              <a:gd name="connsiteY59" fmla="*/ 159323 h 524837"/>
              <a:gd name="connsiteX60" fmla="*/ 349431 w 2692753"/>
              <a:gd name="connsiteY60" fmla="*/ 161616 h 524837"/>
              <a:gd name="connsiteX61" fmla="*/ 393459 w 2692753"/>
              <a:gd name="connsiteY61" fmla="*/ 161616 h 524837"/>
              <a:gd name="connsiteX62" fmla="*/ 393459 w 2692753"/>
              <a:gd name="connsiteY62" fmla="*/ 163399 h 524837"/>
              <a:gd name="connsiteX63" fmla="*/ 401603 w 2692753"/>
              <a:gd name="connsiteY63" fmla="*/ 163399 h 524837"/>
              <a:gd name="connsiteX64" fmla="*/ 401603 w 2692753"/>
              <a:gd name="connsiteY64" fmla="*/ 166328 h 524837"/>
              <a:gd name="connsiteX65" fmla="*/ 416110 w 2692753"/>
              <a:gd name="connsiteY65" fmla="*/ 166328 h 524837"/>
              <a:gd name="connsiteX66" fmla="*/ 416110 w 2692753"/>
              <a:gd name="connsiteY66" fmla="*/ 168111 h 524837"/>
              <a:gd name="connsiteX67" fmla="*/ 421327 w 2692753"/>
              <a:gd name="connsiteY67" fmla="*/ 168111 h 524837"/>
              <a:gd name="connsiteX68" fmla="*/ 421327 w 2692753"/>
              <a:gd name="connsiteY68" fmla="*/ 170403 h 524837"/>
              <a:gd name="connsiteX69" fmla="*/ 427054 w 2692753"/>
              <a:gd name="connsiteY69" fmla="*/ 170403 h 524837"/>
              <a:gd name="connsiteX70" fmla="*/ 427054 w 2692753"/>
              <a:gd name="connsiteY70" fmla="*/ 173587 h 524837"/>
              <a:gd name="connsiteX71" fmla="*/ 453522 w 2692753"/>
              <a:gd name="connsiteY71" fmla="*/ 173587 h 524837"/>
              <a:gd name="connsiteX72" fmla="*/ 453522 w 2692753"/>
              <a:gd name="connsiteY72" fmla="*/ 178172 h 524837"/>
              <a:gd name="connsiteX73" fmla="*/ 491315 w 2692753"/>
              <a:gd name="connsiteY73" fmla="*/ 178172 h 524837"/>
              <a:gd name="connsiteX74" fmla="*/ 491315 w 2692753"/>
              <a:gd name="connsiteY74" fmla="*/ 181483 h 524837"/>
              <a:gd name="connsiteX75" fmla="*/ 509894 w 2692753"/>
              <a:gd name="connsiteY75" fmla="*/ 181483 h 524837"/>
              <a:gd name="connsiteX76" fmla="*/ 509894 w 2692753"/>
              <a:gd name="connsiteY76" fmla="*/ 184158 h 524837"/>
              <a:gd name="connsiteX77" fmla="*/ 523128 w 2692753"/>
              <a:gd name="connsiteY77" fmla="*/ 184158 h 524837"/>
              <a:gd name="connsiteX78" fmla="*/ 523128 w 2692753"/>
              <a:gd name="connsiteY78" fmla="*/ 186705 h 524837"/>
              <a:gd name="connsiteX79" fmla="*/ 550741 w 2692753"/>
              <a:gd name="connsiteY79" fmla="*/ 186705 h 524837"/>
              <a:gd name="connsiteX80" fmla="*/ 550741 w 2692753"/>
              <a:gd name="connsiteY80" fmla="*/ 189125 h 524837"/>
              <a:gd name="connsiteX81" fmla="*/ 562830 w 2692753"/>
              <a:gd name="connsiteY81" fmla="*/ 189125 h 524837"/>
              <a:gd name="connsiteX82" fmla="*/ 562830 w 2692753"/>
              <a:gd name="connsiteY82" fmla="*/ 194728 h 524837"/>
              <a:gd name="connsiteX83" fmla="*/ 572119 w 2692753"/>
              <a:gd name="connsiteY83" fmla="*/ 194728 h 524837"/>
              <a:gd name="connsiteX84" fmla="*/ 572119 w 2692753"/>
              <a:gd name="connsiteY84" fmla="*/ 201351 h 524837"/>
              <a:gd name="connsiteX85" fmla="*/ 573265 w 2692753"/>
              <a:gd name="connsiteY85" fmla="*/ 201351 h 524837"/>
              <a:gd name="connsiteX86" fmla="*/ 573265 w 2692753"/>
              <a:gd name="connsiteY86" fmla="*/ 204535 h 524837"/>
              <a:gd name="connsiteX87" fmla="*/ 575301 w 2692753"/>
              <a:gd name="connsiteY87" fmla="*/ 204535 h 524837"/>
              <a:gd name="connsiteX88" fmla="*/ 575301 w 2692753"/>
              <a:gd name="connsiteY88" fmla="*/ 208101 h 524837"/>
              <a:gd name="connsiteX89" fmla="*/ 579627 w 2692753"/>
              <a:gd name="connsiteY89" fmla="*/ 208101 h 524837"/>
              <a:gd name="connsiteX90" fmla="*/ 579627 w 2692753"/>
              <a:gd name="connsiteY90" fmla="*/ 211794 h 524837"/>
              <a:gd name="connsiteX91" fmla="*/ 581409 w 2692753"/>
              <a:gd name="connsiteY91" fmla="*/ 211794 h 524837"/>
              <a:gd name="connsiteX92" fmla="*/ 581409 w 2692753"/>
              <a:gd name="connsiteY92" fmla="*/ 217653 h 524837"/>
              <a:gd name="connsiteX93" fmla="*/ 586880 w 2692753"/>
              <a:gd name="connsiteY93" fmla="*/ 217653 h 524837"/>
              <a:gd name="connsiteX94" fmla="*/ 586880 w 2692753"/>
              <a:gd name="connsiteY94" fmla="*/ 219945 h 524837"/>
              <a:gd name="connsiteX95" fmla="*/ 589553 w 2692753"/>
              <a:gd name="connsiteY95" fmla="*/ 219945 h 524837"/>
              <a:gd name="connsiteX96" fmla="*/ 589553 w 2692753"/>
              <a:gd name="connsiteY96" fmla="*/ 223256 h 524837"/>
              <a:gd name="connsiteX97" fmla="*/ 592352 w 2692753"/>
              <a:gd name="connsiteY97" fmla="*/ 223256 h 524837"/>
              <a:gd name="connsiteX98" fmla="*/ 592352 w 2692753"/>
              <a:gd name="connsiteY98" fmla="*/ 228351 h 524837"/>
              <a:gd name="connsiteX99" fmla="*/ 596679 w 2692753"/>
              <a:gd name="connsiteY99" fmla="*/ 228351 h 524837"/>
              <a:gd name="connsiteX100" fmla="*/ 596679 w 2692753"/>
              <a:gd name="connsiteY100" fmla="*/ 231662 h 524837"/>
              <a:gd name="connsiteX101" fmla="*/ 600878 w 2692753"/>
              <a:gd name="connsiteY101" fmla="*/ 231662 h 524837"/>
              <a:gd name="connsiteX102" fmla="*/ 600878 w 2692753"/>
              <a:gd name="connsiteY102" fmla="*/ 233190 h 524837"/>
              <a:gd name="connsiteX103" fmla="*/ 608895 w 2692753"/>
              <a:gd name="connsiteY103" fmla="*/ 233190 h 524837"/>
              <a:gd name="connsiteX104" fmla="*/ 608895 w 2692753"/>
              <a:gd name="connsiteY104" fmla="*/ 237393 h 524837"/>
              <a:gd name="connsiteX105" fmla="*/ 625692 w 2692753"/>
              <a:gd name="connsiteY105" fmla="*/ 237393 h 524837"/>
              <a:gd name="connsiteX106" fmla="*/ 642998 w 2692753"/>
              <a:gd name="connsiteY106" fmla="*/ 237393 h 524837"/>
              <a:gd name="connsiteX107" fmla="*/ 642998 w 2692753"/>
              <a:gd name="connsiteY107" fmla="*/ 239303 h 524837"/>
              <a:gd name="connsiteX108" fmla="*/ 656232 w 2692753"/>
              <a:gd name="connsiteY108" fmla="*/ 239303 h 524837"/>
              <a:gd name="connsiteX109" fmla="*/ 656232 w 2692753"/>
              <a:gd name="connsiteY109" fmla="*/ 241978 h 524837"/>
              <a:gd name="connsiteX110" fmla="*/ 671502 w 2692753"/>
              <a:gd name="connsiteY110" fmla="*/ 241978 h 524837"/>
              <a:gd name="connsiteX111" fmla="*/ 671502 w 2692753"/>
              <a:gd name="connsiteY111" fmla="*/ 244270 h 524837"/>
              <a:gd name="connsiteX112" fmla="*/ 678247 w 2692753"/>
              <a:gd name="connsiteY112" fmla="*/ 244270 h 524837"/>
              <a:gd name="connsiteX113" fmla="*/ 678247 w 2692753"/>
              <a:gd name="connsiteY113" fmla="*/ 248346 h 524837"/>
              <a:gd name="connsiteX114" fmla="*/ 740345 w 2692753"/>
              <a:gd name="connsiteY114" fmla="*/ 248346 h 524837"/>
              <a:gd name="connsiteX115" fmla="*/ 740345 w 2692753"/>
              <a:gd name="connsiteY115" fmla="*/ 250001 h 524837"/>
              <a:gd name="connsiteX116" fmla="*/ 794681 w 2692753"/>
              <a:gd name="connsiteY116" fmla="*/ 250001 h 524837"/>
              <a:gd name="connsiteX117" fmla="*/ 794681 w 2692753"/>
              <a:gd name="connsiteY117" fmla="*/ 252803 h 524837"/>
              <a:gd name="connsiteX118" fmla="*/ 812242 w 2692753"/>
              <a:gd name="connsiteY118" fmla="*/ 252803 h 524837"/>
              <a:gd name="connsiteX119" fmla="*/ 812242 w 2692753"/>
              <a:gd name="connsiteY119" fmla="*/ 256369 h 524837"/>
              <a:gd name="connsiteX120" fmla="*/ 865687 w 2692753"/>
              <a:gd name="connsiteY120" fmla="*/ 256369 h 524837"/>
              <a:gd name="connsiteX121" fmla="*/ 865687 w 2692753"/>
              <a:gd name="connsiteY121" fmla="*/ 260317 h 524837"/>
              <a:gd name="connsiteX122" fmla="*/ 909079 w 2692753"/>
              <a:gd name="connsiteY122" fmla="*/ 260317 h 524837"/>
              <a:gd name="connsiteX123" fmla="*/ 909079 w 2692753"/>
              <a:gd name="connsiteY123" fmla="*/ 264138 h 524837"/>
              <a:gd name="connsiteX124" fmla="*/ 922186 w 2692753"/>
              <a:gd name="connsiteY124" fmla="*/ 264138 h 524837"/>
              <a:gd name="connsiteX125" fmla="*/ 922186 w 2692753"/>
              <a:gd name="connsiteY125" fmla="*/ 267449 h 524837"/>
              <a:gd name="connsiteX126" fmla="*/ 934275 w 2692753"/>
              <a:gd name="connsiteY126" fmla="*/ 267449 h 524837"/>
              <a:gd name="connsiteX127" fmla="*/ 934275 w 2692753"/>
              <a:gd name="connsiteY127" fmla="*/ 272034 h 524837"/>
              <a:gd name="connsiteX128" fmla="*/ 938347 w 2692753"/>
              <a:gd name="connsiteY128" fmla="*/ 272034 h 524837"/>
              <a:gd name="connsiteX129" fmla="*/ 938347 w 2692753"/>
              <a:gd name="connsiteY129" fmla="*/ 273435 h 524837"/>
              <a:gd name="connsiteX130" fmla="*/ 952090 w 2692753"/>
              <a:gd name="connsiteY130" fmla="*/ 273435 h 524837"/>
              <a:gd name="connsiteX131" fmla="*/ 952090 w 2692753"/>
              <a:gd name="connsiteY131" fmla="*/ 277510 h 524837"/>
              <a:gd name="connsiteX132" fmla="*/ 953617 w 2692753"/>
              <a:gd name="connsiteY132" fmla="*/ 277510 h 524837"/>
              <a:gd name="connsiteX133" fmla="*/ 953617 w 2692753"/>
              <a:gd name="connsiteY133" fmla="*/ 281076 h 524837"/>
              <a:gd name="connsiteX134" fmla="*/ 966470 w 2692753"/>
              <a:gd name="connsiteY134" fmla="*/ 281076 h 524837"/>
              <a:gd name="connsiteX135" fmla="*/ 966470 w 2692753"/>
              <a:gd name="connsiteY135" fmla="*/ 286553 h 524837"/>
              <a:gd name="connsiteX136" fmla="*/ 984666 w 2692753"/>
              <a:gd name="connsiteY136" fmla="*/ 286553 h 524837"/>
              <a:gd name="connsiteX137" fmla="*/ 984666 w 2692753"/>
              <a:gd name="connsiteY137" fmla="*/ 289227 h 524837"/>
              <a:gd name="connsiteX138" fmla="*/ 1037348 w 2692753"/>
              <a:gd name="connsiteY138" fmla="*/ 289227 h 524837"/>
              <a:gd name="connsiteX139" fmla="*/ 1037348 w 2692753"/>
              <a:gd name="connsiteY139" fmla="*/ 291010 h 524837"/>
              <a:gd name="connsiteX140" fmla="*/ 1058981 w 2692753"/>
              <a:gd name="connsiteY140" fmla="*/ 291010 h 524837"/>
              <a:gd name="connsiteX141" fmla="*/ 1058981 w 2692753"/>
              <a:gd name="connsiteY141" fmla="*/ 294322 h 524837"/>
              <a:gd name="connsiteX142" fmla="*/ 1069924 w 2692753"/>
              <a:gd name="connsiteY142" fmla="*/ 294322 h 524837"/>
              <a:gd name="connsiteX143" fmla="*/ 1069924 w 2692753"/>
              <a:gd name="connsiteY143" fmla="*/ 296359 h 524837"/>
              <a:gd name="connsiteX144" fmla="*/ 1069924 w 2692753"/>
              <a:gd name="connsiteY144" fmla="*/ 299288 h 524837"/>
              <a:gd name="connsiteX145" fmla="*/ 1357002 w 2692753"/>
              <a:gd name="connsiteY145" fmla="*/ 299288 h 524837"/>
              <a:gd name="connsiteX146" fmla="*/ 1357002 w 2692753"/>
              <a:gd name="connsiteY146" fmla="*/ 306930 h 524837"/>
              <a:gd name="connsiteX147" fmla="*/ 1370618 w 2692753"/>
              <a:gd name="connsiteY147" fmla="*/ 306930 h 524837"/>
              <a:gd name="connsiteX148" fmla="*/ 1370618 w 2692753"/>
              <a:gd name="connsiteY148" fmla="*/ 310623 h 524837"/>
              <a:gd name="connsiteX149" fmla="*/ 1375708 w 2692753"/>
              <a:gd name="connsiteY149" fmla="*/ 310623 h 524837"/>
              <a:gd name="connsiteX150" fmla="*/ 1375708 w 2692753"/>
              <a:gd name="connsiteY150" fmla="*/ 313807 h 524837"/>
              <a:gd name="connsiteX151" fmla="*/ 1464275 w 2692753"/>
              <a:gd name="connsiteY151" fmla="*/ 313807 h 524837"/>
              <a:gd name="connsiteX152" fmla="*/ 1464275 w 2692753"/>
              <a:gd name="connsiteY152" fmla="*/ 320175 h 524837"/>
              <a:gd name="connsiteX153" fmla="*/ 1510212 w 2692753"/>
              <a:gd name="connsiteY153" fmla="*/ 320175 h 524837"/>
              <a:gd name="connsiteX154" fmla="*/ 1510212 w 2692753"/>
              <a:gd name="connsiteY154" fmla="*/ 323868 h 524837"/>
              <a:gd name="connsiteX155" fmla="*/ 1533753 w 2692753"/>
              <a:gd name="connsiteY155" fmla="*/ 323868 h 524837"/>
              <a:gd name="connsiteX156" fmla="*/ 1533753 w 2692753"/>
              <a:gd name="connsiteY156" fmla="*/ 327052 h 524837"/>
              <a:gd name="connsiteX157" fmla="*/ 1533753 w 2692753"/>
              <a:gd name="connsiteY157" fmla="*/ 329727 h 524837"/>
              <a:gd name="connsiteX158" fmla="*/ 1676910 w 2692753"/>
              <a:gd name="connsiteY158" fmla="*/ 329727 h 524837"/>
              <a:gd name="connsiteX159" fmla="*/ 1676910 w 2692753"/>
              <a:gd name="connsiteY159" fmla="*/ 335585 h 524837"/>
              <a:gd name="connsiteX160" fmla="*/ 1828466 w 2692753"/>
              <a:gd name="connsiteY160" fmla="*/ 335585 h 524837"/>
              <a:gd name="connsiteX161" fmla="*/ 1828466 w 2692753"/>
              <a:gd name="connsiteY161" fmla="*/ 339278 h 524837"/>
              <a:gd name="connsiteX162" fmla="*/ 1934593 w 2692753"/>
              <a:gd name="connsiteY162" fmla="*/ 339278 h 524837"/>
              <a:gd name="connsiteX163" fmla="*/ 1934593 w 2692753"/>
              <a:gd name="connsiteY163" fmla="*/ 345137 h 524837"/>
              <a:gd name="connsiteX164" fmla="*/ 2099637 w 2692753"/>
              <a:gd name="connsiteY164" fmla="*/ 345137 h 524837"/>
              <a:gd name="connsiteX165" fmla="*/ 2099637 w 2692753"/>
              <a:gd name="connsiteY165" fmla="*/ 353415 h 524837"/>
              <a:gd name="connsiteX166" fmla="*/ 2227525 w 2692753"/>
              <a:gd name="connsiteY166" fmla="*/ 353415 h 524837"/>
              <a:gd name="connsiteX167" fmla="*/ 2227525 w 2692753"/>
              <a:gd name="connsiteY167" fmla="*/ 360674 h 524837"/>
              <a:gd name="connsiteX168" fmla="*/ 2295095 w 2692753"/>
              <a:gd name="connsiteY168" fmla="*/ 360674 h 524837"/>
              <a:gd name="connsiteX169" fmla="*/ 2295095 w 2692753"/>
              <a:gd name="connsiteY169" fmla="*/ 370226 h 524837"/>
              <a:gd name="connsiteX170" fmla="*/ 2295095 w 2692753"/>
              <a:gd name="connsiteY170" fmla="*/ 372519 h 524837"/>
              <a:gd name="connsiteX171" fmla="*/ 2372463 w 2692753"/>
              <a:gd name="connsiteY171" fmla="*/ 372519 h 524837"/>
              <a:gd name="connsiteX172" fmla="*/ 2372463 w 2692753"/>
              <a:gd name="connsiteY172" fmla="*/ 380669 h 524837"/>
              <a:gd name="connsiteX173" fmla="*/ 2692753 w 2692753"/>
              <a:gd name="connsiteY173" fmla="*/ 380669 h 524837"/>
              <a:gd name="connsiteX174" fmla="*/ 2692753 w 2692753"/>
              <a:gd name="connsiteY174" fmla="*/ 524837 h 524837"/>
              <a:gd name="connsiteX175" fmla="*/ 2375517 w 2692753"/>
              <a:gd name="connsiteY175" fmla="*/ 524837 h 524837"/>
              <a:gd name="connsiteX176" fmla="*/ 2375517 w 2692753"/>
              <a:gd name="connsiteY176" fmla="*/ 496309 h 524837"/>
              <a:gd name="connsiteX177" fmla="*/ 2295222 w 2692753"/>
              <a:gd name="connsiteY177" fmla="*/ 496309 h 524837"/>
              <a:gd name="connsiteX178" fmla="*/ 2295222 w 2692753"/>
              <a:gd name="connsiteY178" fmla="*/ 478862 h 524837"/>
              <a:gd name="connsiteX179" fmla="*/ 2232487 w 2692753"/>
              <a:gd name="connsiteY179" fmla="*/ 478862 h 524837"/>
              <a:gd name="connsiteX180" fmla="*/ 2232487 w 2692753"/>
              <a:gd name="connsiteY180" fmla="*/ 468291 h 524837"/>
              <a:gd name="connsiteX181" fmla="*/ 2101037 w 2692753"/>
              <a:gd name="connsiteY181" fmla="*/ 468291 h 524837"/>
              <a:gd name="connsiteX182" fmla="*/ 2101037 w 2692753"/>
              <a:gd name="connsiteY182" fmla="*/ 460140 h 524837"/>
              <a:gd name="connsiteX183" fmla="*/ 1938029 w 2692753"/>
              <a:gd name="connsiteY183" fmla="*/ 460140 h 524837"/>
              <a:gd name="connsiteX184" fmla="*/ 1938029 w 2692753"/>
              <a:gd name="connsiteY184" fmla="*/ 451607 h 524837"/>
              <a:gd name="connsiteX185" fmla="*/ 1826303 w 2692753"/>
              <a:gd name="connsiteY185" fmla="*/ 451607 h 524837"/>
              <a:gd name="connsiteX186" fmla="*/ 1826303 w 2692753"/>
              <a:gd name="connsiteY186" fmla="*/ 444475 h 524837"/>
              <a:gd name="connsiteX187" fmla="*/ 1679837 w 2692753"/>
              <a:gd name="connsiteY187" fmla="*/ 444475 h 524837"/>
              <a:gd name="connsiteX188" fmla="*/ 1679837 w 2692753"/>
              <a:gd name="connsiteY188" fmla="*/ 437598 h 524837"/>
              <a:gd name="connsiteX189" fmla="*/ 1540243 w 2692753"/>
              <a:gd name="connsiteY189" fmla="*/ 437598 h 524837"/>
              <a:gd name="connsiteX190" fmla="*/ 1540243 w 2692753"/>
              <a:gd name="connsiteY190" fmla="*/ 428046 h 524837"/>
              <a:gd name="connsiteX191" fmla="*/ 1512630 w 2692753"/>
              <a:gd name="connsiteY191" fmla="*/ 428046 h 524837"/>
              <a:gd name="connsiteX192" fmla="*/ 1512630 w 2692753"/>
              <a:gd name="connsiteY192" fmla="*/ 421933 h 524837"/>
              <a:gd name="connsiteX193" fmla="*/ 1447859 w 2692753"/>
              <a:gd name="connsiteY193" fmla="*/ 421933 h 524837"/>
              <a:gd name="connsiteX194" fmla="*/ 1447859 w 2692753"/>
              <a:gd name="connsiteY194" fmla="*/ 417475 h 524837"/>
              <a:gd name="connsiteX195" fmla="*/ 1361583 w 2692753"/>
              <a:gd name="connsiteY195" fmla="*/ 417475 h 524837"/>
              <a:gd name="connsiteX196" fmla="*/ 1361583 w 2692753"/>
              <a:gd name="connsiteY196" fmla="*/ 407287 h 524837"/>
              <a:gd name="connsiteX197" fmla="*/ 1283578 w 2692753"/>
              <a:gd name="connsiteY197" fmla="*/ 407287 h 524837"/>
              <a:gd name="connsiteX198" fmla="*/ 1283578 w 2692753"/>
              <a:gd name="connsiteY198" fmla="*/ 404230 h 524837"/>
              <a:gd name="connsiteX199" fmla="*/ 1117643 w 2692753"/>
              <a:gd name="connsiteY199" fmla="*/ 404230 h 524837"/>
              <a:gd name="connsiteX200" fmla="*/ 1117643 w 2692753"/>
              <a:gd name="connsiteY200" fmla="*/ 399391 h 524837"/>
              <a:gd name="connsiteX201" fmla="*/ 1068143 w 2692753"/>
              <a:gd name="connsiteY201" fmla="*/ 399391 h 524837"/>
              <a:gd name="connsiteX202" fmla="*/ 1068143 w 2692753"/>
              <a:gd name="connsiteY202" fmla="*/ 395061 h 524837"/>
              <a:gd name="connsiteX203" fmla="*/ 1037475 w 2692753"/>
              <a:gd name="connsiteY203" fmla="*/ 395061 h 524837"/>
              <a:gd name="connsiteX204" fmla="*/ 1037475 w 2692753"/>
              <a:gd name="connsiteY204" fmla="*/ 391240 h 524837"/>
              <a:gd name="connsiteX205" fmla="*/ 966342 w 2692753"/>
              <a:gd name="connsiteY205" fmla="*/ 391240 h 524837"/>
              <a:gd name="connsiteX206" fmla="*/ 966342 w 2692753"/>
              <a:gd name="connsiteY206" fmla="*/ 384108 h 524837"/>
              <a:gd name="connsiteX207" fmla="*/ 955017 w 2692753"/>
              <a:gd name="connsiteY207" fmla="*/ 384108 h 524837"/>
              <a:gd name="connsiteX208" fmla="*/ 955017 w 2692753"/>
              <a:gd name="connsiteY208" fmla="*/ 378250 h 524837"/>
              <a:gd name="connsiteX209" fmla="*/ 937965 w 2692753"/>
              <a:gd name="connsiteY209" fmla="*/ 378250 h 524837"/>
              <a:gd name="connsiteX210" fmla="*/ 937965 w 2692753"/>
              <a:gd name="connsiteY210" fmla="*/ 368698 h 524837"/>
              <a:gd name="connsiteX211" fmla="*/ 923586 w 2692753"/>
              <a:gd name="connsiteY211" fmla="*/ 368698 h 524837"/>
              <a:gd name="connsiteX212" fmla="*/ 923586 w 2692753"/>
              <a:gd name="connsiteY212" fmla="*/ 358509 h 524837"/>
              <a:gd name="connsiteX213" fmla="*/ 867087 w 2692753"/>
              <a:gd name="connsiteY213" fmla="*/ 358509 h 524837"/>
              <a:gd name="connsiteX214" fmla="*/ 867087 w 2692753"/>
              <a:gd name="connsiteY214" fmla="*/ 353288 h 524837"/>
              <a:gd name="connsiteX215" fmla="*/ 811860 w 2692753"/>
              <a:gd name="connsiteY215" fmla="*/ 353288 h 524837"/>
              <a:gd name="connsiteX216" fmla="*/ 811860 w 2692753"/>
              <a:gd name="connsiteY216" fmla="*/ 350613 h 524837"/>
              <a:gd name="connsiteX217" fmla="*/ 796208 w 2692753"/>
              <a:gd name="connsiteY217" fmla="*/ 350613 h 524837"/>
              <a:gd name="connsiteX218" fmla="*/ 796208 w 2692753"/>
              <a:gd name="connsiteY218" fmla="*/ 348830 h 524837"/>
              <a:gd name="connsiteX219" fmla="*/ 740599 w 2692753"/>
              <a:gd name="connsiteY219" fmla="*/ 348830 h 524837"/>
              <a:gd name="connsiteX220" fmla="*/ 740599 w 2692753"/>
              <a:gd name="connsiteY220" fmla="*/ 345137 h 524837"/>
              <a:gd name="connsiteX221" fmla="*/ 680282 w 2692753"/>
              <a:gd name="connsiteY221" fmla="*/ 345137 h 524837"/>
              <a:gd name="connsiteX222" fmla="*/ 678247 w 2692753"/>
              <a:gd name="connsiteY222" fmla="*/ 343099 h 524837"/>
              <a:gd name="connsiteX223" fmla="*/ 671502 w 2692753"/>
              <a:gd name="connsiteY223" fmla="*/ 343099 h 524837"/>
              <a:gd name="connsiteX224" fmla="*/ 671502 w 2692753"/>
              <a:gd name="connsiteY224" fmla="*/ 338769 h 524837"/>
              <a:gd name="connsiteX225" fmla="*/ 657505 w 2692753"/>
              <a:gd name="connsiteY225" fmla="*/ 338769 h 524837"/>
              <a:gd name="connsiteX226" fmla="*/ 657505 w 2692753"/>
              <a:gd name="connsiteY226" fmla="*/ 335840 h 524837"/>
              <a:gd name="connsiteX227" fmla="*/ 644525 w 2692753"/>
              <a:gd name="connsiteY227" fmla="*/ 335840 h 524837"/>
              <a:gd name="connsiteX228" fmla="*/ 644525 w 2692753"/>
              <a:gd name="connsiteY228" fmla="*/ 333293 h 524837"/>
              <a:gd name="connsiteX229" fmla="*/ 609404 w 2692753"/>
              <a:gd name="connsiteY229" fmla="*/ 333293 h 524837"/>
              <a:gd name="connsiteX230" fmla="*/ 608386 w 2692753"/>
              <a:gd name="connsiteY230" fmla="*/ 330491 h 524837"/>
              <a:gd name="connsiteX231" fmla="*/ 601514 w 2692753"/>
              <a:gd name="connsiteY231" fmla="*/ 330491 h 524837"/>
              <a:gd name="connsiteX232" fmla="*/ 601514 w 2692753"/>
              <a:gd name="connsiteY232" fmla="*/ 327180 h 524837"/>
              <a:gd name="connsiteX233" fmla="*/ 597824 w 2692753"/>
              <a:gd name="connsiteY233" fmla="*/ 327180 h 524837"/>
              <a:gd name="connsiteX234" fmla="*/ 597824 w 2692753"/>
              <a:gd name="connsiteY234" fmla="*/ 323996 h 524837"/>
              <a:gd name="connsiteX235" fmla="*/ 593116 w 2692753"/>
              <a:gd name="connsiteY235" fmla="*/ 323996 h 524837"/>
              <a:gd name="connsiteX236" fmla="*/ 593116 w 2692753"/>
              <a:gd name="connsiteY236" fmla="*/ 318519 h 524837"/>
              <a:gd name="connsiteX237" fmla="*/ 590443 w 2692753"/>
              <a:gd name="connsiteY237" fmla="*/ 315972 h 524837"/>
              <a:gd name="connsiteX238" fmla="*/ 590443 w 2692753"/>
              <a:gd name="connsiteY238" fmla="*/ 313170 h 524837"/>
              <a:gd name="connsiteX239" fmla="*/ 586626 w 2692753"/>
              <a:gd name="connsiteY239" fmla="*/ 313170 h 524837"/>
              <a:gd name="connsiteX240" fmla="*/ 586626 w 2692753"/>
              <a:gd name="connsiteY240" fmla="*/ 308331 h 524837"/>
              <a:gd name="connsiteX241" fmla="*/ 582172 w 2692753"/>
              <a:gd name="connsiteY241" fmla="*/ 308331 h 524837"/>
              <a:gd name="connsiteX242" fmla="*/ 582172 w 2692753"/>
              <a:gd name="connsiteY242" fmla="*/ 305784 h 524837"/>
              <a:gd name="connsiteX243" fmla="*/ 579373 w 2692753"/>
              <a:gd name="connsiteY243" fmla="*/ 305784 h 524837"/>
              <a:gd name="connsiteX244" fmla="*/ 579373 w 2692753"/>
              <a:gd name="connsiteY244" fmla="*/ 302600 h 524837"/>
              <a:gd name="connsiteX245" fmla="*/ 575301 w 2692753"/>
              <a:gd name="connsiteY245" fmla="*/ 302600 h 524837"/>
              <a:gd name="connsiteX246" fmla="*/ 575301 w 2692753"/>
              <a:gd name="connsiteY246" fmla="*/ 297123 h 524837"/>
              <a:gd name="connsiteX247" fmla="*/ 575301 w 2692753"/>
              <a:gd name="connsiteY247" fmla="*/ 285152 h 524837"/>
              <a:gd name="connsiteX248" fmla="*/ 563721 w 2692753"/>
              <a:gd name="connsiteY248" fmla="*/ 285152 h 524837"/>
              <a:gd name="connsiteX249" fmla="*/ 563721 w 2692753"/>
              <a:gd name="connsiteY249" fmla="*/ 279421 h 524837"/>
              <a:gd name="connsiteX250" fmla="*/ 549087 w 2692753"/>
              <a:gd name="connsiteY250" fmla="*/ 279421 h 524837"/>
              <a:gd name="connsiteX251" fmla="*/ 549087 w 2692753"/>
              <a:gd name="connsiteY251" fmla="*/ 275473 h 524837"/>
              <a:gd name="connsiteX252" fmla="*/ 523510 w 2692753"/>
              <a:gd name="connsiteY252" fmla="*/ 275473 h 524837"/>
              <a:gd name="connsiteX253" fmla="*/ 523510 w 2692753"/>
              <a:gd name="connsiteY253" fmla="*/ 272544 h 524837"/>
              <a:gd name="connsiteX254" fmla="*/ 511293 w 2692753"/>
              <a:gd name="connsiteY254" fmla="*/ 272544 h 524837"/>
              <a:gd name="connsiteX255" fmla="*/ 492842 w 2692753"/>
              <a:gd name="connsiteY255" fmla="*/ 272544 h 524837"/>
              <a:gd name="connsiteX256" fmla="*/ 492842 w 2692753"/>
              <a:gd name="connsiteY256" fmla="*/ 267959 h 524837"/>
              <a:gd name="connsiteX257" fmla="*/ 489788 w 2692753"/>
              <a:gd name="connsiteY257" fmla="*/ 267959 h 524837"/>
              <a:gd name="connsiteX258" fmla="*/ 489788 w 2692753"/>
              <a:gd name="connsiteY258" fmla="*/ 265029 h 524837"/>
              <a:gd name="connsiteX259" fmla="*/ 453267 w 2692753"/>
              <a:gd name="connsiteY259" fmla="*/ 265029 h 524837"/>
              <a:gd name="connsiteX260" fmla="*/ 425654 w 2692753"/>
              <a:gd name="connsiteY260" fmla="*/ 265029 h 524837"/>
              <a:gd name="connsiteX261" fmla="*/ 425654 w 2692753"/>
              <a:gd name="connsiteY261" fmla="*/ 258916 h 524837"/>
              <a:gd name="connsiteX262" fmla="*/ 422600 w 2692753"/>
              <a:gd name="connsiteY262" fmla="*/ 258916 h 524837"/>
              <a:gd name="connsiteX263" fmla="*/ 422600 w 2692753"/>
              <a:gd name="connsiteY263" fmla="*/ 254459 h 524837"/>
              <a:gd name="connsiteX264" fmla="*/ 417891 w 2692753"/>
              <a:gd name="connsiteY264" fmla="*/ 254459 h 524837"/>
              <a:gd name="connsiteX265" fmla="*/ 417891 w 2692753"/>
              <a:gd name="connsiteY265" fmla="*/ 250638 h 524837"/>
              <a:gd name="connsiteX266" fmla="*/ 401476 w 2692753"/>
              <a:gd name="connsiteY266" fmla="*/ 250638 h 524837"/>
              <a:gd name="connsiteX267" fmla="*/ 396004 w 2692753"/>
              <a:gd name="connsiteY267" fmla="*/ 250638 h 524837"/>
              <a:gd name="connsiteX268" fmla="*/ 396004 w 2692753"/>
              <a:gd name="connsiteY268" fmla="*/ 245544 h 524837"/>
              <a:gd name="connsiteX269" fmla="*/ 349431 w 2692753"/>
              <a:gd name="connsiteY269" fmla="*/ 245544 h 524837"/>
              <a:gd name="connsiteX270" fmla="*/ 349431 w 2692753"/>
              <a:gd name="connsiteY270" fmla="*/ 241214 h 524837"/>
              <a:gd name="connsiteX271" fmla="*/ 309474 w 2692753"/>
              <a:gd name="connsiteY271" fmla="*/ 241214 h 524837"/>
              <a:gd name="connsiteX272" fmla="*/ 276007 w 2692753"/>
              <a:gd name="connsiteY272" fmla="*/ 241214 h 524837"/>
              <a:gd name="connsiteX273" fmla="*/ 276007 w 2692753"/>
              <a:gd name="connsiteY273" fmla="*/ 232299 h 524837"/>
              <a:gd name="connsiteX274" fmla="*/ 276007 w 2692753"/>
              <a:gd name="connsiteY274" fmla="*/ 229242 h 524837"/>
              <a:gd name="connsiteX275" fmla="*/ 270662 w 2692753"/>
              <a:gd name="connsiteY275" fmla="*/ 229242 h 524837"/>
              <a:gd name="connsiteX276" fmla="*/ 270662 w 2692753"/>
              <a:gd name="connsiteY276" fmla="*/ 225167 h 524837"/>
              <a:gd name="connsiteX277" fmla="*/ 263155 w 2692753"/>
              <a:gd name="connsiteY277" fmla="*/ 225167 h 524837"/>
              <a:gd name="connsiteX278" fmla="*/ 263155 w 2692753"/>
              <a:gd name="connsiteY278" fmla="*/ 216252 h 524837"/>
              <a:gd name="connsiteX279" fmla="*/ 258574 w 2692753"/>
              <a:gd name="connsiteY279" fmla="*/ 216252 h 524837"/>
              <a:gd name="connsiteX280" fmla="*/ 258574 w 2692753"/>
              <a:gd name="connsiteY280" fmla="*/ 208865 h 524837"/>
              <a:gd name="connsiteX281" fmla="*/ 256283 w 2692753"/>
              <a:gd name="connsiteY281" fmla="*/ 208865 h 524837"/>
              <a:gd name="connsiteX282" fmla="*/ 256283 w 2692753"/>
              <a:gd name="connsiteY282" fmla="*/ 205044 h 524837"/>
              <a:gd name="connsiteX283" fmla="*/ 248139 w 2692753"/>
              <a:gd name="connsiteY283" fmla="*/ 205044 h 524837"/>
              <a:gd name="connsiteX284" fmla="*/ 248139 w 2692753"/>
              <a:gd name="connsiteY284" fmla="*/ 191417 h 524837"/>
              <a:gd name="connsiteX285" fmla="*/ 248139 w 2692753"/>
              <a:gd name="connsiteY285" fmla="*/ 159578 h 524837"/>
              <a:gd name="connsiteX286" fmla="*/ 248139 w 2692753"/>
              <a:gd name="connsiteY286" fmla="*/ 142258 h 524837"/>
              <a:gd name="connsiteX287" fmla="*/ 232487 w 2692753"/>
              <a:gd name="connsiteY287" fmla="*/ 142258 h 524837"/>
              <a:gd name="connsiteX288" fmla="*/ 232487 w 2692753"/>
              <a:gd name="connsiteY288" fmla="*/ 131305 h 524837"/>
              <a:gd name="connsiteX289" fmla="*/ 221544 w 2692753"/>
              <a:gd name="connsiteY289" fmla="*/ 131305 h 524837"/>
              <a:gd name="connsiteX290" fmla="*/ 221544 w 2692753"/>
              <a:gd name="connsiteY290" fmla="*/ 125192 h 524837"/>
              <a:gd name="connsiteX291" fmla="*/ 217090 w 2692753"/>
              <a:gd name="connsiteY291" fmla="*/ 125192 h 524837"/>
              <a:gd name="connsiteX292" fmla="*/ 217090 w 2692753"/>
              <a:gd name="connsiteY292" fmla="*/ 120607 h 524837"/>
              <a:gd name="connsiteX293" fmla="*/ 207546 w 2692753"/>
              <a:gd name="connsiteY293" fmla="*/ 120607 h 524837"/>
              <a:gd name="connsiteX294" fmla="*/ 207546 w 2692753"/>
              <a:gd name="connsiteY294" fmla="*/ 114239 h 524837"/>
              <a:gd name="connsiteX295" fmla="*/ 180569 w 2692753"/>
              <a:gd name="connsiteY295" fmla="*/ 114239 h 524837"/>
              <a:gd name="connsiteX296" fmla="*/ 180569 w 2692753"/>
              <a:gd name="connsiteY296" fmla="*/ 109782 h 524837"/>
              <a:gd name="connsiteX297" fmla="*/ 180569 w 2692753"/>
              <a:gd name="connsiteY297" fmla="*/ 106343 h 524837"/>
              <a:gd name="connsiteX298" fmla="*/ 175861 w 2692753"/>
              <a:gd name="connsiteY298" fmla="*/ 106343 h 524837"/>
              <a:gd name="connsiteX299" fmla="*/ 175861 w 2692753"/>
              <a:gd name="connsiteY299" fmla="*/ 100612 h 524837"/>
              <a:gd name="connsiteX300" fmla="*/ 167971 w 2692753"/>
              <a:gd name="connsiteY300" fmla="*/ 100612 h 524837"/>
              <a:gd name="connsiteX301" fmla="*/ 167971 w 2692753"/>
              <a:gd name="connsiteY301" fmla="*/ 96791 h 524837"/>
              <a:gd name="connsiteX302" fmla="*/ 152828 w 2692753"/>
              <a:gd name="connsiteY302" fmla="*/ 96791 h 524837"/>
              <a:gd name="connsiteX303" fmla="*/ 152828 w 2692753"/>
              <a:gd name="connsiteY303" fmla="*/ 93735 h 524837"/>
              <a:gd name="connsiteX304" fmla="*/ 145829 w 2692753"/>
              <a:gd name="connsiteY304" fmla="*/ 93735 h 524837"/>
              <a:gd name="connsiteX305" fmla="*/ 145829 w 2692753"/>
              <a:gd name="connsiteY305" fmla="*/ 90933 h 524837"/>
              <a:gd name="connsiteX306" fmla="*/ 136286 w 2692753"/>
              <a:gd name="connsiteY306" fmla="*/ 90933 h 524837"/>
              <a:gd name="connsiteX307" fmla="*/ 136286 w 2692753"/>
              <a:gd name="connsiteY307" fmla="*/ 85711 h 524837"/>
              <a:gd name="connsiteX308" fmla="*/ 129541 w 2692753"/>
              <a:gd name="connsiteY308" fmla="*/ 85711 h 524837"/>
              <a:gd name="connsiteX309" fmla="*/ 129541 w 2692753"/>
              <a:gd name="connsiteY309" fmla="*/ 81508 h 524837"/>
              <a:gd name="connsiteX310" fmla="*/ 125087 w 2692753"/>
              <a:gd name="connsiteY310" fmla="*/ 81508 h 524837"/>
              <a:gd name="connsiteX311" fmla="*/ 125087 w 2692753"/>
              <a:gd name="connsiteY311" fmla="*/ 75013 h 524837"/>
              <a:gd name="connsiteX312" fmla="*/ 120252 w 2692753"/>
              <a:gd name="connsiteY312" fmla="*/ 75013 h 524837"/>
              <a:gd name="connsiteX313" fmla="*/ 120252 w 2692753"/>
              <a:gd name="connsiteY313" fmla="*/ 69919 h 524837"/>
              <a:gd name="connsiteX314" fmla="*/ 113126 w 2692753"/>
              <a:gd name="connsiteY314" fmla="*/ 69919 h 524837"/>
              <a:gd name="connsiteX315" fmla="*/ 113126 w 2692753"/>
              <a:gd name="connsiteY315" fmla="*/ 64060 h 524837"/>
              <a:gd name="connsiteX316" fmla="*/ 92002 w 2692753"/>
              <a:gd name="connsiteY316" fmla="*/ 64060 h 524837"/>
              <a:gd name="connsiteX317" fmla="*/ 92002 w 2692753"/>
              <a:gd name="connsiteY317" fmla="*/ 56546 h 524837"/>
              <a:gd name="connsiteX318" fmla="*/ 75587 w 2692753"/>
              <a:gd name="connsiteY318" fmla="*/ 56546 h 524837"/>
              <a:gd name="connsiteX319" fmla="*/ 75587 w 2692753"/>
              <a:gd name="connsiteY319" fmla="*/ 49414 h 524837"/>
              <a:gd name="connsiteX320" fmla="*/ 50137 w 2692753"/>
              <a:gd name="connsiteY320" fmla="*/ 49414 h 524837"/>
              <a:gd name="connsiteX321" fmla="*/ 50137 w 2692753"/>
              <a:gd name="connsiteY321" fmla="*/ 41646 h 524837"/>
              <a:gd name="connsiteX322" fmla="*/ 30795 w 2692753"/>
              <a:gd name="connsiteY322" fmla="*/ 41646 h 524837"/>
              <a:gd name="connsiteX323" fmla="*/ 30795 w 2692753"/>
              <a:gd name="connsiteY323" fmla="*/ 36169 h 524837"/>
              <a:gd name="connsiteX324" fmla="*/ 24050 w 2692753"/>
              <a:gd name="connsiteY324" fmla="*/ 36169 h 524837"/>
              <a:gd name="connsiteX325" fmla="*/ 24050 w 2692753"/>
              <a:gd name="connsiteY325" fmla="*/ 27254 h 524837"/>
              <a:gd name="connsiteX326" fmla="*/ 0 w 2692753"/>
              <a:gd name="connsiteY326" fmla="*/ 27254 h 524837"/>
              <a:gd name="connsiteX327" fmla="*/ 0 w 2692753"/>
              <a:gd name="connsiteY327" fmla="*/ 15920 h 524837"/>
              <a:gd name="connsiteX328" fmla="*/ 0 w 2692753"/>
              <a:gd name="connsiteY328" fmla="*/ 0 h 52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2692753" h="524837">
                <a:moveTo>
                  <a:pt x="39575" y="2292"/>
                </a:moveTo>
                <a:lnTo>
                  <a:pt x="39575" y="11335"/>
                </a:lnTo>
                <a:lnTo>
                  <a:pt x="51918" y="11335"/>
                </a:lnTo>
                <a:lnTo>
                  <a:pt x="51918" y="17320"/>
                </a:lnTo>
                <a:lnTo>
                  <a:pt x="83095" y="17320"/>
                </a:lnTo>
                <a:lnTo>
                  <a:pt x="90603" y="17320"/>
                </a:lnTo>
                <a:lnTo>
                  <a:pt x="90603" y="21778"/>
                </a:lnTo>
                <a:lnTo>
                  <a:pt x="111090" y="21778"/>
                </a:lnTo>
                <a:lnTo>
                  <a:pt x="111090" y="27254"/>
                </a:lnTo>
                <a:lnTo>
                  <a:pt x="118598" y="27254"/>
                </a:lnTo>
                <a:lnTo>
                  <a:pt x="122670" y="27254"/>
                </a:lnTo>
                <a:lnTo>
                  <a:pt x="122670" y="32094"/>
                </a:lnTo>
                <a:lnTo>
                  <a:pt x="127505" y="32094"/>
                </a:lnTo>
                <a:lnTo>
                  <a:pt x="127505" y="34768"/>
                </a:lnTo>
                <a:lnTo>
                  <a:pt x="133232" y="34768"/>
                </a:lnTo>
                <a:lnTo>
                  <a:pt x="133232" y="37188"/>
                </a:lnTo>
                <a:lnTo>
                  <a:pt x="145193" y="37188"/>
                </a:lnTo>
                <a:lnTo>
                  <a:pt x="145193" y="42919"/>
                </a:lnTo>
                <a:lnTo>
                  <a:pt x="152828" y="42919"/>
                </a:lnTo>
                <a:lnTo>
                  <a:pt x="167971" y="42919"/>
                </a:lnTo>
                <a:lnTo>
                  <a:pt x="167971" y="46103"/>
                </a:lnTo>
                <a:lnTo>
                  <a:pt x="171789" y="46103"/>
                </a:lnTo>
                <a:lnTo>
                  <a:pt x="171789" y="47631"/>
                </a:lnTo>
                <a:lnTo>
                  <a:pt x="174843" y="47631"/>
                </a:lnTo>
                <a:lnTo>
                  <a:pt x="174843" y="49797"/>
                </a:lnTo>
                <a:lnTo>
                  <a:pt x="176751" y="49797"/>
                </a:lnTo>
                <a:lnTo>
                  <a:pt x="176751" y="52216"/>
                </a:lnTo>
                <a:lnTo>
                  <a:pt x="176751" y="53490"/>
                </a:lnTo>
                <a:lnTo>
                  <a:pt x="176751" y="55910"/>
                </a:lnTo>
                <a:lnTo>
                  <a:pt x="206019" y="55910"/>
                </a:lnTo>
                <a:lnTo>
                  <a:pt x="207928" y="55910"/>
                </a:lnTo>
                <a:lnTo>
                  <a:pt x="207928" y="60240"/>
                </a:lnTo>
                <a:lnTo>
                  <a:pt x="217217" y="60240"/>
                </a:lnTo>
                <a:lnTo>
                  <a:pt x="217217" y="64825"/>
                </a:lnTo>
                <a:lnTo>
                  <a:pt x="221671" y="64825"/>
                </a:lnTo>
                <a:lnTo>
                  <a:pt x="221671" y="69409"/>
                </a:lnTo>
                <a:lnTo>
                  <a:pt x="232487" y="69409"/>
                </a:lnTo>
                <a:lnTo>
                  <a:pt x="232487" y="73485"/>
                </a:lnTo>
                <a:lnTo>
                  <a:pt x="236559" y="73485"/>
                </a:lnTo>
                <a:lnTo>
                  <a:pt x="236559" y="78324"/>
                </a:lnTo>
                <a:lnTo>
                  <a:pt x="236559" y="92970"/>
                </a:lnTo>
                <a:lnTo>
                  <a:pt x="239613" y="92970"/>
                </a:lnTo>
                <a:lnTo>
                  <a:pt x="239613" y="126083"/>
                </a:lnTo>
                <a:lnTo>
                  <a:pt x="253865" y="126083"/>
                </a:lnTo>
                <a:lnTo>
                  <a:pt x="253865" y="129140"/>
                </a:lnTo>
                <a:lnTo>
                  <a:pt x="257174" y="129140"/>
                </a:lnTo>
                <a:lnTo>
                  <a:pt x="257174" y="133470"/>
                </a:lnTo>
                <a:lnTo>
                  <a:pt x="261373" y="133470"/>
                </a:lnTo>
                <a:lnTo>
                  <a:pt x="261373" y="140475"/>
                </a:lnTo>
                <a:lnTo>
                  <a:pt x="263155" y="140475"/>
                </a:lnTo>
                <a:lnTo>
                  <a:pt x="263155" y="143786"/>
                </a:lnTo>
                <a:lnTo>
                  <a:pt x="269008" y="143786"/>
                </a:lnTo>
                <a:lnTo>
                  <a:pt x="269008" y="150281"/>
                </a:lnTo>
                <a:lnTo>
                  <a:pt x="273716" y="150281"/>
                </a:lnTo>
                <a:lnTo>
                  <a:pt x="273716" y="152573"/>
                </a:lnTo>
                <a:lnTo>
                  <a:pt x="286441" y="152573"/>
                </a:lnTo>
                <a:lnTo>
                  <a:pt x="286441" y="155757"/>
                </a:lnTo>
                <a:lnTo>
                  <a:pt x="308329" y="155757"/>
                </a:lnTo>
                <a:lnTo>
                  <a:pt x="308329" y="159323"/>
                </a:lnTo>
                <a:lnTo>
                  <a:pt x="349431" y="159323"/>
                </a:lnTo>
                <a:lnTo>
                  <a:pt x="349431" y="161616"/>
                </a:lnTo>
                <a:lnTo>
                  <a:pt x="393459" y="161616"/>
                </a:lnTo>
                <a:lnTo>
                  <a:pt x="393459" y="163399"/>
                </a:lnTo>
                <a:lnTo>
                  <a:pt x="401603" y="163399"/>
                </a:lnTo>
                <a:lnTo>
                  <a:pt x="401603" y="166328"/>
                </a:lnTo>
                <a:lnTo>
                  <a:pt x="416110" y="166328"/>
                </a:lnTo>
                <a:lnTo>
                  <a:pt x="416110" y="168111"/>
                </a:lnTo>
                <a:lnTo>
                  <a:pt x="421327" y="168111"/>
                </a:lnTo>
                <a:lnTo>
                  <a:pt x="421327" y="170403"/>
                </a:lnTo>
                <a:lnTo>
                  <a:pt x="427054" y="170403"/>
                </a:lnTo>
                <a:lnTo>
                  <a:pt x="427054" y="173587"/>
                </a:lnTo>
                <a:lnTo>
                  <a:pt x="453522" y="173587"/>
                </a:lnTo>
                <a:lnTo>
                  <a:pt x="453522" y="178172"/>
                </a:lnTo>
                <a:lnTo>
                  <a:pt x="491315" y="178172"/>
                </a:lnTo>
                <a:lnTo>
                  <a:pt x="491315" y="181483"/>
                </a:lnTo>
                <a:lnTo>
                  <a:pt x="509894" y="181483"/>
                </a:lnTo>
                <a:lnTo>
                  <a:pt x="509894" y="184158"/>
                </a:lnTo>
                <a:lnTo>
                  <a:pt x="523128" y="184158"/>
                </a:lnTo>
                <a:lnTo>
                  <a:pt x="523128" y="186705"/>
                </a:lnTo>
                <a:lnTo>
                  <a:pt x="550741" y="186705"/>
                </a:lnTo>
                <a:lnTo>
                  <a:pt x="550741" y="189125"/>
                </a:lnTo>
                <a:lnTo>
                  <a:pt x="562830" y="189125"/>
                </a:lnTo>
                <a:lnTo>
                  <a:pt x="562830" y="194728"/>
                </a:lnTo>
                <a:lnTo>
                  <a:pt x="572119" y="194728"/>
                </a:lnTo>
                <a:lnTo>
                  <a:pt x="572119" y="201351"/>
                </a:lnTo>
                <a:lnTo>
                  <a:pt x="573265" y="201351"/>
                </a:lnTo>
                <a:lnTo>
                  <a:pt x="573265" y="204535"/>
                </a:lnTo>
                <a:lnTo>
                  <a:pt x="575301" y="204535"/>
                </a:lnTo>
                <a:lnTo>
                  <a:pt x="575301" y="208101"/>
                </a:lnTo>
                <a:lnTo>
                  <a:pt x="579627" y="208101"/>
                </a:lnTo>
                <a:lnTo>
                  <a:pt x="579627" y="211794"/>
                </a:lnTo>
                <a:lnTo>
                  <a:pt x="581409" y="211794"/>
                </a:lnTo>
                <a:lnTo>
                  <a:pt x="581409" y="217653"/>
                </a:lnTo>
                <a:lnTo>
                  <a:pt x="586880" y="217653"/>
                </a:lnTo>
                <a:lnTo>
                  <a:pt x="586880" y="219945"/>
                </a:lnTo>
                <a:lnTo>
                  <a:pt x="589553" y="219945"/>
                </a:lnTo>
                <a:lnTo>
                  <a:pt x="589553" y="223256"/>
                </a:lnTo>
                <a:lnTo>
                  <a:pt x="592352" y="223256"/>
                </a:lnTo>
                <a:lnTo>
                  <a:pt x="592352" y="228351"/>
                </a:lnTo>
                <a:lnTo>
                  <a:pt x="596679" y="228351"/>
                </a:lnTo>
                <a:lnTo>
                  <a:pt x="596679" y="231662"/>
                </a:lnTo>
                <a:lnTo>
                  <a:pt x="600878" y="231662"/>
                </a:lnTo>
                <a:lnTo>
                  <a:pt x="600878" y="233190"/>
                </a:lnTo>
                <a:lnTo>
                  <a:pt x="608895" y="233190"/>
                </a:lnTo>
                <a:lnTo>
                  <a:pt x="608895" y="237393"/>
                </a:lnTo>
                <a:lnTo>
                  <a:pt x="625692" y="237393"/>
                </a:lnTo>
                <a:lnTo>
                  <a:pt x="642998" y="237393"/>
                </a:lnTo>
                <a:lnTo>
                  <a:pt x="642998" y="239303"/>
                </a:lnTo>
                <a:lnTo>
                  <a:pt x="656232" y="239303"/>
                </a:lnTo>
                <a:lnTo>
                  <a:pt x="656232" y="241978"/>
                </a:lnTo>
                <a:lnTo>
                  <a:pt x="671502" y="241978"/>
                </a:lnTo>
                <a:lnTo>
                  <a:pt x="671502" y="244270"/>
                </a:lnTo>
                <a:lnTo>
                  <a:pt x="678247" y="244270"/>
                </a:lnTo>
                <a:lnTo>
                  <a:pt x="678247" y="248346"/>
                </a:lnTo>
                <a:lnTo>
                  <a:pt x="740345" y="248346"/>
                </a:lnTo>
                <a:lnTo>
                  <a:pt x="740345" y="250001"/>
                </a:lnTo>
                <a:lnTo>
                  <a:pt x="794681" y="250001"/>
                </a:lnTo>
                <a:lnTo>
                  <a:pt x="794681" y="252803"/>
                </a:lnTo>
                <a:lnTo>
                  <a:pt x="812242" y="252803"/>
                </a:lnTo>
                <a:lnTo>
                  <a:pt x="812242" y="256369"/>
                </a:lnTo>
                <a:lnTo>
                  <a:pt x="865687" y="256369"/>
                </a:lnTo>
                <a:lnTo>
                  <a:pt x="865687" y="260317"/>
                </a:lnTo>
                <a:lnTo>
                  <a:pt x="909079" y="260317"/>
                </a:lnTo>
                <a:lnTo>
                  <a:pt x="909079" y="264138"/>
                </a:lnTo>
                <a:lnTo>
                  <a:pt x="922186" y="264138"/>
                </a:lnTo>
                <a:lnTo>
                  <a:pt x="922186" y="267449"/>
                </a:lnTo>
                <a:lnTo>
                  <a:pt x="934275" y="267449"/>
                </a:lnTo>
                <a:lnTo>
                  <a:pt x="934275" y="272034"/>
                </a:lnTo>
                <a:lnTo>
                  <a:pt x="938347" y="272034"/>
                </a:lnTo>
                <a:lnTo>
                  <a:pt x="938347" y="273435"/>
                </a:lnTo>
                <a:lnTo>
                  <a:pt x="952090" y="273435"/>
                </a:lnTo>
                <a:lnTo>
                  <a:pt x="952090" y="277510"/>
                </a:lnTo>
                <a:lnTo>
                  <a:pt x="953617" y="277510"/>
                </a:lnTo>
                <a:lnTo>
                  <a:pt x="953617" y="281076"/>
                </a:lnTo>
                <a:lnTo>
                  <a:pt x="966470" y="281076"/>
                </a:lnTo>
                <a:lnTo>
                  <a:pt x="966470" y="286553"/>
                </a:lnTo>
                <a:lnTo>
                  <a:pt x="984666" y="286553"/>
                </a:lnTo>
                <a:lnTo>
                  <a:pt x="984666" y="289227"/>
                </a:lnTo>
                <a:lnTo>
                  <a:pt x="1037348" y="289227"/>
                </a:lnTo>
                <a:lnTo>
                  <a:pt x="1037348" y="291010"/>
                </a:lnTo>
                <a:lnTo>
                  <a:pt x="1058981" y="291010"/>
                </a:lnTo>
                <a:lnTo>
                  <a:pt x="1058981" y="294322"/>
                </a:lnTo>
                <a:lnTo>
                  <a:pt x="1069924" y="294322"/>
                </a:lnTo>
                <a:lnTo>
                  <a:pt x="1069924" y="296359"/>
                </a:lnTo>
                <a:lnTo>
                  <a:pt x="1069924" y="299288"/>
                </a:lnTo>
                <a:lnTo>
                  <a:pt x="1357002" y="299288"/>
                </a:lnTo>
                <a:lnTo>
                  <a:pt x="1357002" y="306930"/>
                </a:lnTo>
                <a:lnTo>
                  <a:pt x="1370618" y="306930"/>
                </a:lnTo>
                <a:lnTo>
                  <a:pt x="1370618" y="310623"/>
                </a:lnTo>
                <a:lnTo>
                  <a:pt x="1375708" y="310623"/>
                </a:lnTo>
                <a:lnTo>
                  <a:pt x="1375708" y="313807"/>
                </a:lnTo>
                <a:lnTo>
                  <a:pt x="1464275" y="313807"/>
                </a:lnTo>
                <a:lnTo>
                  <a:pt x="1464275" y="320175"/>
                </a:lnTo>
                <a:lnTo>
                  <a:pt x="1510212" y="320175"/>
                </a:lnTo>
                <a:lnTo>
                  <a:pt x="1510212" y="323868"/>
                </a:lnTo>
                <a:lnTo>
                  <a:pt x="1533753" y="323868"/>
                </a:lnTo>
                <a:lnTo>
                  <a:pt x="1533753" y="327052"/>
                </a:lnTo>
                <a:lnTo>
                  <a:pt x="1533753" y="329727"/>
                </a:lnTo>
                <a:lnTo>
                  <a:pt x="1676910" y="329727"/>
                </a:lnTo>
                <a:lnTo>
                  <a:pt x="1676910" y="335585"/>
                </a:lnTo>
                <a:lnTo>
                  <a:pt x="1828466" y="335585"/>
                </a:lnTo>
                <a:lnTo>
                  <a:pt x="1828466" y="339278"/>
                </a:lnTo>
                <a:lnTo>
                  <a:pt x="1934593" y="339278"/>
                </a:lnTo>
                <a:lnTo>
                  <a:pt x="1934593" y="345137"/>
                </a:lnTo>
                <a:lnTo>
                  <a:pt x="2099637" y="345137"/>
                </a:lnTo>
                <a:lnTo>
                  <a:pt x="2099637" y="353415"/>
                </a:lnTo>
                <a:lnTo>
                  <a:pt x="2227525" y="353415"/>
                </a:lnTo>
                <a:lnTo>
                  <a:pt x="2227525" y="360674"/>
                </a:lnTo>
                <a:lnTo>
                  <a:pt x="2295095" y="360674"/>
                </a:lnTo>
                <a:lnTo>
                  <a:pt x="2295095" y="370226"/>
                </a:lnTo>
                <a:lnTo>
                  <a:pt x="2295095" y="372519"/>
                </a:lnTo>
                <a:lnTo>
                  <a:pt x="2372463" y="372519"/>
                </a:lnTo>
                <a:lnTo>
                  <a:pt x="2372463" y="380669"/>
                </a:lnTo>
                <a:lnTo>
                  <a:pt x="2692753" y="380669"/>
                </a:lnTo>
                <a:lnTo>
                  <a:pt x="2692753" y="524837"/>
                </a:lnTo>
                <a:lnTo>
                  <a:pt x="2375517" y="524837"/>
                </a:lnTo>
                <a:lnTo>
                  <a:pt x="2375517" y="496309"/>
                </a:lnTo>
                <a:lnTo>
                  <a:pt x="2295222" y="496309"/>
                </a:lnTo>
                <a:lnTo>
                  <a:pt x="2295222" y="478862"/>
                </a:lnTo>
                <a:lnTo>
                  <a:pt x="2232487" y="478862"/>
                </a:lnTo>
                <a:lnTo>
                  <a:pt x="2232487" y="468291"/>
                </a:lnTo>
                <a:lnTo>
                  <a:pt x="2101037" y="468291"/>
                </a:lnTo>
                <a:lnTo>
                  <a:pt x="2101037" y="460140"/>
                </a:lnTo>
                <a:lnTo>
                  <a:pt x="1938029" y="460140"/>
                </a:lnTo>
                <a:lnTo>
                  <a:pt x="1938029" y="451607"/>
                </a:lnTo>
                <a:lnTo>
                  <a:pt x="1826303" y="451607"/>
                </a:lnTo>
                <a:lnTo>
                  <a:pt x="1826303" y="444475"/>
                </a:lnTo>
                <a:lnTo>
                  <a:pt x="1679837" y="444475"/>
                </a:lnTo>
                <a:lnTo>
                  <a:pt x="1679837" y="437598"/>
                </a:lnTo>
                <a:lnTo>
                  <a:pt x="1540243" y="437598"/>
                </a:lnTo>
                <a:lnTo>
                  <a:pt x="1540243" y="428046"/>
                </a:lnTo>
                <a:lnTo>
                  <a:pt x="1512630" y="428046"/>
                </a:lnTo>
                <a:lnTo>
                  <a:pt x="1512630" y="421933"/>
                </a:lnTo>
                <a:lnTo>
                  <a:pt x="1447859" y="421933"/>
                </a:lnTo>
                <a:lnTo>
                  <a:pt x="1447859" y="417475"/>
                </a:lnTo>
                <a:lnTo>
                  <a:pt x="1361583" y="417475"/>
                </a:lnTo>
                <a:lnTo>
                  <a:pt x="1361583" y="407287"/>
                </a:lnTo>
                <a:lnTo>
                  <a:pt x="1283578" y="407287"/>
                </a:lnTo>
                <a:lnTo>
                  <a:pt x="1283578" y="404230"/>
                </a:lnTo>
                <a:lnTo>
                  <a:pt x="1117643" y="404230"/>
                </a:lnTo>
                <a:lnTo>
                  <a:pt x="1117643" y="399391"/>
                </a:lnTo>
                <a:lnTo>
                  <a:pt x="1068143" y="399391"/>
                </a:lnTo>
                <a:lnTo>
                  <a:pt x="1068143" y="395061"/>
                </a:lnTo>
                <a:lnTo>
                  <a:pt x="1037475" y="395061"/>
                </a:lnTo>
                <a:lnTo>
                  <a:pt x="1037475" y="391240"/>
                </a:lnTo>
                <a:lnTo>
                  <a:pt x="966342" y="391240"/>
                </a:lnTo>
                <a:lnTo>
                  <a:pt x="966342" y="384108"/>
                </a:lnTo>
                <a:lnTo>
                  <a:pt x="955017" y="384108"/>
                </a:lnTo>
                <a:lnTo>
                  <a:pt x="955017" y="378250"/>
                </a:lnTo>
                <a:lnTo>
                  <a:pt x="937965" y="378250"/>
                </a:lnTo>
                <a:lnTo>
                  <a:pt x="937965" y="368698"/>
                </a:lnTo>
                <a:lnTo>
                  <a:pt x="923586" y="368698"/>
                </a:lnTo>
                <a:lnTo>
                  <a:pt x="923586" y="358509"/>
                </a:lnTo>
                <a:lnTo>
                  <a:pt x="867087" y="358509"/>
                </a:lnTo>
                <a:lnTo>
                  <a:pt x="867087" y="353288"/>
                </a:lnTo>
                <a:lnTo>
                  <a:pt x="811860" y="353288"/>
                </a:lnTo>
                <a:lnTo>
                  <a:pt x="811860" y="350613"/>
                </a:lnTo>
                <a:lnTo>
                  <a:pt x="796208" y="350613"/>
                </a:lnTo>
                <a:lnTo>
                  <a:pt x="796208" y="348830"/>
                </a:lnTo>
                <a:lnTo>
                  <a:pt x="740599" y="348830"/>
                </a:lnTo>
                <a:lnTo>
                  <a:pt x="740599" y="345137"/>
                </a:lnTo>
                <a:lnTo>
                  <a:pt x="680282" y="345137"/>
                </a:lnTo>
                <a:lnTo>
                  <a:pt x="678247" y="343099"/>
                </a:lnTo>
                <a:lnTo>
                  <a:pt x="671502" y="343099"/>
                </a:lnTo>
                <a:lnTo>
                  <a:pt x="671502" y="338769"/>
                </a:lnTo>
                <a:lnTo>
                  <a:pt x="657505" y="338769"/>
                </a:lnTo>
                <a:lnTo>
                  <a:pt x="657505" y="335840"/>
                </a:lnTo>
                <a:lnTo>
                  <a:pt x="644525" y="335840"/>
                </a:lnTo>
                <a:lnTo>
                  <a:pt x="644525" y="333293"/>
                </a:lnTo>
                <a:lnTo>
                  <a:pt x="609404" y="333293"/>
                </a:lnTo>
                <a:lnTo>
                  <a:pt x="608386" y="330491"/>
                </a:lnTo>
                <a:lnTo>
                  <a:pt x="601514" y="330491"/>
                </a:lnTo>
                <a:lnTo>
                  <a:pt x="601514" y="327180"/>
                </a:lnTo>
                <a:lnTo>
                  <a:pt x="597824" y="327180"/>
                </a:lnTo>
                <a:lnTo>
                  <a:pt x="597824" y="323996"/>
                </a:lnTo>
                <a:lnTo>
                  <a:pt x="593116" y="323996"/>
                </a:lnTo>
                <a:lnTo>
                  <a:pt x="593116" y="318519"/>
                </a:lnTo>
                <a:lnTo>
                  <a:pt x="590443" y="315972"/>
                </a:lnTo>
                <a:lnTo>
                  <a:pt x="590443" y="313170"/>
                </a:lnTo>
                <a:lnTo>
                  <a:pt x="586626" y="313170"/>
                </a:lnTo>
                <a:lnTo>
                  <a:pt x="586626" y="308331"/>
                </a:lnTo>
                <a:lnTo>
                  <a:pt x="582172" y="308331"/>
                </a:lnTo>
                <a:lnTo>
                  <a:pt x="582172" y="305784"/>
                </a:lnTo>
                <a:lnTo>
                  <a:pt x="579373" y="305784"/>
                </a:lnTo>
                <a:lnTo>
                  <a:pt x="579373" y="302600"/>
                </a:lnTo>
                <a:lnTo>
                  <a:pt x="575301" y="302600"/>
                </a:lnTo>
                <a:lnTo>
                  <a:pt x="575301" y="297123"/>
                </a:lnTo>
                <a:lnTo>
                  <a:pt x="575301" y="285152"/>
                </a:lnTo>
                <a:lnTo>
                  <a:pt x="563721" y="285152"/>
                </a:lnTo>
                <a:lnTo>
                  <a:pt x="563721" y="279421"/>
                </a:lnTo>
                <a:lnTo>
                  <a:pt x="549087" y="279421"/>
                </a:lnTo>
                <a:lnTo>
                  <a:pt x="549087" y="275473"/>
                </a:lnTo>
                <a:lnTo>
                  <a:pt x="523510" y="275473"/>
                </a:lnTo>
                <a:lnTo>
                  <a:pt x="523510" y="272544"/>
                </a:lnTo>
                <a:lnTo>
                  <a:pt x="511293" y="272544"/>
                </a:lnTo>
                <a:lnTo>
                  <a:pt x="492842" y="272544"/>
                </a:lnTo>
                <a:lnTo>
                  <a:pt x="492842" y="267959"/>
                </a:lnTo>
                <a:lnTo>
                  <a:pt x="489788" y="267959"/>
                </a:lnTo>
                <a:lnTo>
                  <a:pt x="489788" y="265029"/>
                </a:lnTo>
                <a:lnTo>
                  <a:pt x="453267" y="265029"/>
                </a:lnTo>
                <a:lnTo>
                  <a:pt x="425654" y="265029"/>
                </a:lnTo>
                <a:lnTo>
                  <a:pt x="425654" y="258916"/>
                </a:lnTo>
                <a:lnTo>
                  <a:pt x="422600" y="258916"/>
                </a:lnTo>
                <a:lnTo>
                  <a:pt x="422600" y="254459"/>
                </a:lnTo>
                <a:lnTo>
                  <a:pt x="417891" y="254459"/>
                </a:lnTo>
                <a:lnTo>
                  <a:pt x="417891" y="250638"/>
                </a:lnTo>
                <a:lnTo>
                  <a:pt x="401476" y="250638"/>
                </a:lnTo>
                <a:lnTo>
                  <a:pt x="396004" y="250638"/>
                </a:lnTo>
                <a:lnTo>
                  <a:pt x="396004" y="245544"/>
                </a:lnTo>
                <a:lnTo>
                  <a:pt x="349431" y="245544"/>
                </a:lnTo>
                <a:lnTo>
                  <a:pt x="349431" y="241214"/>
                </a:lnTo>
                <a:lnTo>
                  <a:pt x="309474" y="241214"/>
                </a:lnTo>
                <a:lnTo>
                  <a:pt x="276007" y="241214"/>
                </a:lnTo>
                <a:lnTo>
                  <a:pt x="276007" y="232299"/>
                </a:lnTo>
                <a:lnTo>
                  <a:pt x="276007" y="229242"/>
                </a:lnTo>
                <a:lnTo>
                  <a:pt x="270662" y="229242"/>
                </a:lnTo>
                <a:lnTo>
                  <a:pt x="270662" y="225167"/>
                </a:lnTo>
                <a:lnTo>
                  <a:pt x="263155" y="225167"/>
                </a:lnTo>
                <a:lnTo>
                  <a:pt x="263155" y="216252"/>
                </a:lnTo>
                <a:lnTo>
                  <a:pt x="258574" y="216252"/>
                </a:lnTo>
                <a:lnTo>
                  <a:pt x="258574" y="208865"/>
                </a:lnTo>
                <a:lnTo>
                  <a:pt x="256283" y="208865"/>
                </a:lnTo>
                <a:lnTo>
                  <a:pt x="256283" y="205044"/>
                </a:lnTo>
                <a:lnTo>
                  <a:pt x="248139" y="205044"/>
                </a:lnTo>
                <a:lnTo>
                  <a:pt x="248139" y="191417"/>
                </a:lnTo>
                <a:lnTo>
                  <a:pt x="248139" y="159578"/>
                </a:lnTo>
                <a:lnTo>
                  <a:pt x="248139" y="142258"/>
                </a:lnTo>
                <a:lnTo>
                  <a:pt x="232487" y="142258"/>
                </a:lnTo>
                <a:lnTo>
                  <a:pt x="232487" y="131305"/>
                </a:lnTo>
                <a:lnTo>
                  <a:pt x="221544" y="131305"/>
                </a:lnTo>
                <a:lnTo>
                  <a:pt x="221544" y="125192"/>
                </a:lnTo>
                <a:lnTo>
                  <a:pt x="217090" y="125192"/>
                </a:lnTo>
                <a:lnTo>
                  <a:pt x="217090" y="120607"/>
                </a:lnTo>
                <a:lnTo>
                  <a:pt x="207546" y="120607"/>
                </a:lnTo>
                <a:lnTo>
                  <a:pt x="207546" y="114239"/>
                </a:lnTo>
                <a:lnTo>
                  <a:pt x="180569" y="114239"/>
                </a:lnTo>
                <a:lnTo>
                  <a:pt x="180569" y="109782"/>
                </a:lnTo>
                <a:lnTo>
                  <a:pt x="180569" y="106343"/>
                </a:lnTo>
                <a:lnTo>
                  <a:pt x="175861" y="106343"/>
                </a:lnTo>
                <a:lnTo>
                  <a:pt x="175861" y="100612"/>
                </a:lnTo>
                <a:lnTo>
                  <a:pt x="167971" y="100612"/>
                </a:lnTo>
                <a:lnTo>
                  <a:pt x="167971" y="96791"/>
                </a:lnTo>
                <a:lnTo>
                  <a:pt x="152828" y="96791"/>
                </a:lnTo>
                <a:lnTo>
                  <a:pt x="152828" y="93735"/>
                </a:lnTo>
                <a:lnTo>
                  <a:pt x="145829" y="93735"/>
                </a:lnTo>
                <a:lnTo>
                  <a:pt x="145829" y="90933"/>
                </a:lnTo>
                <a:lnTo>
                  <a:pt x="136286" y="90933"/>
                </a:lnTo>
                <a:lnTo>
                  <a:pt x="136286" y="85711"/>
                </a:lnTo>
                <a:lnTo>
                  <a:pt x="129541" y="85711"/>
                </a:lnTo>
                <a:lnTo>
                  <a:pt x="129541" y="81508"/>
                </a:lnTo>
                <a:lnTo>
                  <a:pt x="125087" y="81508"/>
                </a:lnTo>
                <a:lnTo>
                  <a:pt x="125087" y="75013"/>
                </a:lnTo>
                <a:lnTo>
                  <a:pt x="120252" y="75013"/>
                </a:lnTo>
                <a:lnTo>
                  <a:pt x="120252" y="69919"/>
                </a:lnTo>
                <a:lnTo>
                  <a:pt x="113126" y="69919"/>
                </a:lnTo>
                <a:lnTo>
                  <a:pt x="113126" y="64060"/>
                </a:lnTo>
                <a:lnTo>
                  <a:pt x="92002" y="64060"/>
                </a:lnTo>
                <a:lnTo>
                  <a:pt x="92002" y="56546"/>
                </a:lnTo>
                <a:lnTo>
                  <a:pt x="75587" y="56546"/>
                </a:lnTo>
                <a:lnTo>
                  <a:pt x="75587" y="49414"/>
                </a:lnTo>
                <a:lnTo>
                  <a:pt x="50137" y="49414"/>
                </a:lnTo>
                <a:lnTo>
                  <a:pt x="50137" y="41646"/>
                </a:lnTo>
                <a:lnTo>
                  <a:pt x="30795" y="41646"/>
                </a:lnTo>
                <a:lnTo>
                  <a:pt x="30795" y="36169"/>
                </a:lnTo>
                <a:lnTo>
                  <a:pt x="24050" y="36169"/>
                </a:lnTo>
                <a:lnTo>
                  <a:pt x="24050" y="27254"/>
                </a:lnTo>
                <a:lnTo>
                  <a:pt x="0" y="27254"/>
                </a:lnTo>
                <a:lnTo>
                  <a:pt x="0" y="15920"/>
                </a:lnTo>
                <a:lnTo>
                  <a:pt x="0" y="0"/>
                </a:lnTo>
                <a:close/>
              </a:path>
            </a:pathLst>
          </a:custGeom>
          <a:solidFill>
            <a:srgbClr val="FF1F26">
              <a:alpha val="20000"/>
            </a:srgbClr>
          </a:solid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685" name="Graphic 2967">
            <a:extLst>
              <a:ext uri="{FF2B5EF4-FFF2-40B4-BE49-F238E27FC236}">
                <a16:creationId xmlns:a16="http://schemas.microsoft.com/office/drawing/2014/main" id="{6C279359-2D25-4206-871A-723733B4AB66}"/>
              </a:ext>
            </a:extLst>
          </p:cNvPr>
          <p:cNvGrpSpPr/>
          <p:nvPr/>
        </p:nvGrpSpPr>
        <p:grpSpPr>
          <a:xfrm>
            <a:off x="887447" y="1732285"/>
            <a:ext cx="5044517" cy="2292212"/>
            <a:chOff x="6254650" y="1766257"/>
            <a:chExt cx="2998282" cy="1315086"/>
          </a:xfrm>
        </p:grpSpPr>
        <p:grpSp>
          <p:nvGrpSpPr>
            <p:cNvPr id="2686" name="Graphic 2967">
              <a:extLst>
                <a:ext uri="{FF2B5EF4-FFF2-40B4-BE49-F238E27FC236}">
                  <a16:creationId xmlns:a16="http://schemas.microsoft.com/office/drawing/2014/main" id="{81C8AB60-BA00-4F2A-91DD-C5F52B30DC23}"/>
                </a:ext>
              </a:extLst>
            </p:cNvPr>
            <p:cNvGrpSpPr/>
            <p:nvPr/>
          </p:nvGrpSpPr>
          <p:grpSpPr>
            <a:xfrm>
              <a:off x="6279718" y="1766257"/>
              <a:ext cx="2973213" cy="1292926"/>
              <a:chOff x="6279718" y="1766257"/>
              <a:chExt cx="2973213" cy="1292926"/>
            </a:xfrm>
          </p:grpSpPr>
          <p:sp>
            <p:nvSpPr>
              <p:cNvPr id="2709" name="Freeform 3534">
                <a:extLst>
                  <a:ext uri="{FF2B5EF4-FFF2-40B4-BE49-F238E27FC236}">
                    <a16:creationId xmlns:a16="http://schemas.microsoft.com/office/drawing/2014/main" id="{1CCBCA36-4BE6-47B0-A291-3387DC76B69B}"/>
                  </a:ext>
                </a:extLst>
              </p:cNvPr>
              <p:cNvSpPr/>
              <p:nvPr/>
            </p:nvSpPr>
            <p:spPr>
              <a:xfrm>
                <a:off x="6282899" y="1766257"/>
                <a:ext cx="12725" cy="1292926"/>
              </a:xfrm>
              <a:custGeom>
                <a:avLst/>
                <a:gdLst>
                  <a:gd name="connsiteX0" fmla="*/ 0 w 12725"/>
                  <a:gd name="connsiteY0" fmla="*/ 0 h 1292926"/>
                  <a:gd name="connsiteX1" fmla="*/ 0 w 12725"/>
                  <a:gd name="connsiteY1" fmla="*/ 1292926 h 1292926"/>
                </a:gdLst>
                <a:ahLst/>
                <a:cxnLst>
                  <a:cxn ang="0">
                    <a:pos x="connsiteX0" y="connsiteY0"/>
                  </a:cxn>
                  <a:cxn ang="0">
                    <a:pos x="connsiteX1" y="connsiteY1"/>
                  </a:cxn>
                </a:cxnLst>
                <a:rect l="l" t="t" r="r" b="b"/>
                <a:pathLst>
                  <a:path w="12725" h="1292926">
                    <a:moveTo>
                      <a:pt x="0" y="0"/>
                    </a:moveTo>
                    <a:lnTo>
                      <a:pt x="0" y="1292926"/>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0" name="Freeform 3535">
                <a:extLst>
                  <a:ext uri="{FF2B5EF4-FFF2-40B4-BE49-F238E27FC236}">
                    <a16:creationId xmlns:a16="http://schemas.microsoft.com/office/drawing/2014/main" id="{C537B0B4-C89C-4F84-8E06-EDD97DC7D987}"/>
                  </a:ext>
                </a:extLst>
              </p:cNvPr>
              <p:cNvSpPr/>
              <p:nvPr/>
            </p:nvSpPr>
            <p:spPr>
              <a:xfrm>
                <a:off x="6279718" y="3054089"/>
                <a:ext cx="2973213" cy="12735"/>
              </a:xfrm>
              <a:custGeom>
                <a:avLst/>
                <a:gdLst>
                  <a:gd name="connsiteX0" fmla="*/ 0 w 2973213"/>
                  <a:gd name="connsiteY0" fmla="*/ 0 h 12735"/>
                  <a:gd name="connsiteX1" fmla="*/ 2973214 w 2973213"/>
                  <a:gd name="connsiteY1" fmla="*/ 0 h 12735"/>
                </a:gdLst>
                <a:ahLst/>
                <a:cxnLst>
                  <a:cxn ang="0">
                    <a:pos x="connsiteX0" y="connsiteY0"/>
                  </a:cxn>
                  <a:cxn ang="0">
                    <a:pos x="connsiteX1" y="connsiteY1"/>
                  </a:cxn>
                </a:cxnLst>
                <a:rect l="l" t="t" r="r" b="b"/>
                <a:pathLst>
                  <a:path w="2973213" h="12735">
                    <a:moveTo>
                      <a:pt x="0" y="0"/>
                    </a:moveTo>
                    <a:lnTo>
                      <a:pt x="2973214"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7" name="Graphic 2967">
              <a:extLst>
                <a:ext uri="{FF2B5EF4-FFF2-40B4-BE49-F238E27FC236}">
                  <a16:creationId xmlns:a16="http://schemas.microsoft.com/office/drawing/2014/main" id="{E5A96361-A157-45A9-8909-88019515F599}"/>
                </a:ext>
              </a:extLst>
            </p:cNvPr>
            <p:cNvGrpSpPr/>
            <p:nvPr/>
          </p:nvGrpSpPr>
          <p:grpSpPr>
            <a:xfrm>
              <a:off x="6254650" y="1831336"/>
              <a:ext cx="28249" cy="1222625"/>
              <a:chOff x="6254650" y="1831336"/>
              <a:chExt cx="28249" cy="1222625"/>
            </a:xfrm>
          </p:grpSpPr>
          <p:sp>
            <p:nvSpPr>
              <p:cNvPr id="2698" name="Freeform 3537">
                <a:extLst>
                  <a:ext uri="{FF2B5EF4-FFF2-40B4-BE49-F238E27FC236}">
                    <a16:creationId xmlns:a16="http://schemas.microsoft.com/office/drawing/2014/main" id="{4B52A72B-C619-4574-9D23-D3448DA851A6}"/>
                  </a:ext>
                </a:extLst>
              </p:cNvPr>
              <p:cNvSpPr/>
              <p:nvPr/>
            </p:nvSpPr>
            <p:spPr>
              <a:xfrm>
                <a:off x="6254650" y="1831336"/>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9" name="Freeform 3538">
                <a:extLst>
                  <a:ext uri="{FF2B5EF4-FFF2-40B4-BE49-F238E27FC236}">
                    <a16:creationId xmlns:a16="http://schemas.microsoft.com/office/drawing/2014/main" id="{0A7C73B7-5F4B-44C8-A3A1-E77D13019D54}"/>
                  </a:ext>
                </a:extLst>
              </p:cNvPr>
              <p:cNvSpPr/>
              <p:nvPr/>
            </p:nvSpPr>
            <p:spPr>
              <a:xfrm>
                <a:off x="6254650" y="1956910"/>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0" name="Freeform 3539">
                <a:extLst>
                  <a:ext uri="{FF2B5EF4-FFF2-40B4-BE49-F238E27FC236}">
                    <a16:creationId xmlns:a16="http://schemas.microsoft.com/office/drawing/2014/main" id="{7B4EC69C-D37D-44D5-9099-B5FE4FC6866E}"/>
                  </a:ext>
                </a:extLst>
              </p:cNvPr>
              <p:cNvSpPr/>
              <p:nvPr/>
            </p:nvSpPr>
            <p:spPr>
              <a:xfrm>
                <a:off x="6254650" y="2075097"/>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1" name="Freeform 3540">
                <a:extLst>
                  <a:ext uri="{FF2B5EF4-FFF2-40B4-BE49-F238E27FC236}">
                    <a16:creationId xmlns:a16="http://schemas.microsoft.com/office/drawing/2014/main" id="{B16755E3-B735-401E-9617-9184D241F2E9}"/>
                  </a:ext>
                </a:extLst>
              </p:cNvPr>
              <p:cNvSpPr/>
              <p:nvPr/>
            </p:nvSpPr>
            <p:spPr>
              <a:xfrm>
                <a:off x="6254650" y="2201181"/>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2" name="Freeform 3541">
                <a:extLst>
                  <a:ext uri="{FF2B5EF4-FFF2-40B4-BE49-F238E27FC236}">
                    <a16:creationId xmlns:a16="http://schemas.microsoft.com/office/drawing/2014/main" id="{47248965-1B0F-44A7-B8A3-68071B53C33A}"/>
                  </a:ext>
                </a:extLst>
              </p:cNvPr>
              <p:cNvSpPr/>
              <p:nvPr/>
            </p:nvSpPr>
            <p:spPr>
              <a:xfrm>
                <a:off x="6254650" y="2319877"/>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3" name="Freeform 3542">
                <a:extLst>
                  <a:ext uri="{FF2B5EF4-FFF2-40B4-BE49-F238E27FC236}">
                    <a16:creationId xmlns:a16="http://schemas.microsoft.com/office/drawing/2014/main" id="{3C7DDD88-91B6-4A9F-B3D0-3DAB1527B4A9}"/>
                  </a:ext>
                </a:extLst>
              </p:cNvPr>
              <p:cNvSpPr/>
              <p:nvPr/>
            </p:nvSpPr>
            <p:spPr>
              <a:xfrm>
                <a:off x="6254650" y="2446724"/>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4" name="Freeform 3543">
                <a:extLst>
                  <a:ext uri="{FF2B5EF4-FFF2-40B4-BE49-F238E27FC236}">
                    <a16:creationId xmlns:a16="http://schemas.microsoft.com/office/drawing/2014/main" id="{2F97857D-93F0-41A3-8F21-AE139EAD5DCF}"/>
                  </a:ext>
                </a:extLst>
              </p:cNvPr>
              <p:cNvSpPr/>
              <p:nvPr/>
            </p:nvSpPr>
            <p:spPr>
              <a:xfrm>
                <a:off x="6254650" y="256503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5" name="Freeform 3544">
                <a:extLst>
                  <a:ext uri="{FF2B5EF4-FFF2-40B4-BE49-F238E27FC236}">
                    <a16:creationId xmlns:a16="http://schemas.microsoft.com/office/drawing/2014/main" id="{47DE5CA6-0548-4D97-8BB0-BA51DF6DC928}"/>
                  </a:ext>
                </a:extLst>
              </p:cNvPr>
              <p:cNvSpPr/>
              <p:nvPr/>
            </p:nvSpPr>
            <p:spPr>
              <a:xfrm>
                <a:off x="6254650" y="2687811"/>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6" name="Freeform 3545">
                <a:extLst>
                  <a:ext uri="{FF2B5EF4-FFF2-40B4-BE49-F238E27FC236}">
                    <a16:creationId xmlns:a16="http://schemas.microsoft.com/office/drawing/2014/main" id="{23CE74EF-868F-4301-AD0A-2A0EDFFD5E00}"/>
                  </a:ext>
                </a:extLst>
              </p:cNvPr>
              <p:cNvSpPr/>
              <p:nvPr/>
            </p:nvSpPr>
            <p:spPr>
              <a:xfrm>
                <a:off x="6254650" y="280930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7" name="Freeform 3546">
                <a:extLst>
                  <a:ext uri="{FF2B5EF4-FFF2-40B4-BE49-F238E27FC236}">
                    <a16:creationId xmlns:a16="http://schemas.microsoft.com/office/drawing/2014/main" id="{EE7F4EA4-18F1-4508-B5B7-1202F7B24667}"/>
                  </a:ext>
                </a:extLst>
              </p:cNvPr>
              <p:cNvSpPr/>
              <p:nvPr/>
            </p:nvSpPr>
            <p:spPr>
              <a:xfrm>
                <a:off x="6254650" y="292978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8" name="Freeform 3547">
                <a:extLst>
                  <a:ext uri="{FF2B5EF4-FFF2-40B4-BE49-F238E27FC236}">
                    <a16:creationId xmlns:a16="http://schemas.microsoft.com/office/drawing/2014/main" id="{0D556082-E97F-412F-976E-1CB7F764B61C}"/>
                  </a:ext>
                </a:extLst>
              </p:cNvPr>
              <p:cNvSpPr/>
              <p:nvPr/>
            </p:nvSpPr>
            <p:spPr>
              <a:xfrm>
                <a:off x="6254650" y="3053962"/>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8" name="Graphic 2967">
              <a:extLst>
                <a:ext uri="{FF2B5EF4-FFF2-40B4-BE49-F238E27FC236}">
                  <a16:creationId xmlns:a16="http://schemas.microsoft.com/office/drawing/2014/main" id="{932F0968-143D-4CB9-9449-3F9F9E91AF6D}"/>
                </a:ext>
              </a:extLst>
            </p:cNvPr>
            <p:cNvGrpSpPr/>
            <p:nvPr/>
          </p:nvGrpSpPr>
          <p:grpSpPr>
            <a:xfrm>
              <a:off x="6282263" y="3054089"/>
              <a:ext cx="2830947" cy="27254"/>
              <a:chOff x="6282263" y="3054089"/>
              <a:chExt cx="2830947" cy="27254"/>
            </a:xfrm>
          </p:grpSpPr>
          <p:sp>
            <p:nvSpPr>
              <p:cNvPr id="2689" name="Freeform 3549">
                <a:extLst>
                  <a:ext uri="{FF2B5EF4-FFF2-40B4-BE49-F238E27FC236}">
                    <a16:creationId xmlns:a16="http://schemas.microsoft.com/office/drawing/2014/main" id="{9909555F-EE34-4487-B2E6-46946FE722FC}"/>
                  </a:ext>
                </a:extLst>
              </p:cNvPr>
              <p:cNvSpPr/>
              <p:nvPr/>
            </p:nvSpPr>
            <p:spPr>
              <a:xfrm>
                <a:off x="6282263"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0" name="Freeform 3550">
                <a:extLst>
                  <a:ext uri="{FF2B5EF4-FFF2-40B4-BE49-F238E27FC236}">
                    <a16:creationId xmlns:a16="http://schemas.microsoft.com/office/drawing/2014/main" id="{8953A239-D8B6-44E5-9A2B-C755C3F9CA99}"/>
                  </a:ext>
                </a:extLst>
              </p:cNvPr>
              <p:cNvSpPr/>
              <p:nvPr/>
            </p:nvSpPr>
            <p:spPr>
              <a:xfrm>
                <a:off x="6633348"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1" name="Freeform 3551">
                <a:extLst>
                  <a:ext uri="{FF2B5EF4-FFF2-40B4-BE49-F238E27FC236}">
                    <a16:creationId xmlns:a16="http://schemas.microsoft.com/office/drawing/2014/main" id="{8ABEA34F-11DD-4161-ADA7-7E024B0DAE6F}"/>
                  </a:ext>
                </a:extLst>
              </p:cNvPr>
              <p:cNvSpPr/>
              <p:nvPr/>
            </p:nvSpPr>
            <p:spPr>
              <a:xfrm>
                <a:off x="6988505"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2" name="Freeform 3552">
                <a:extLst>
                  <a:ext uri="{FF2B5EF4-FFF2-40B4-BE49-F238E27FC236}">
                    <a16:creationId xmlns:a16="http://schemas.microsoft.com/office/drawing/2014/main" id="{E2C5F076-DA3C-4E0E-A94D-CBAF9B48023B}"/>
                  </a:ext>
                </a:extLst>
              </p:cNvPr>
              <p:cNvSpPr/>
              <p:nvPr/>
            </p:nvSpPr>
            <p:spPr>
              <a:xfrm>
                <a:off x="7343662"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3" name="Freeform 3553">
                <a:extLst>
                  <a:ext uri="{FF2B5EF4-FFF2-40B4-BE49-F238E27FC236}">
                    <a16:creationId xmlns:a16="http://schemas.microsoft.com/office/drawing/2014/main" id="{8FF45E35-207A-4895-A4A8-15EBCC2A0804}"/>
                  </a:ext>
                </a:extLst>
              </p:cNvPr>
              <p:cNvSpPr/>
              <p:nvPr/>
            </p:nvSpPr>
            <p:spPr>
              <a:xfrm>
                <a:off x="7699455"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4" name="Freeform 3554">
                <a:extLst>
                  <a:ext uri="{FF2B5EF4-FFF2-40B4-BE49-F238E27FC236}">
                    <a16:creationId xmlns:a16="http://schemas.microsoft.com/office/drawing/2014/main" id="{71139299-34ED-478C-BF78-055DBBA5D2D5}"/>
                  </a:ext>
                </a:extLst>
              </p:cNvPr>
              <p:cNvSpPr/>
              <p:nvPr/>
            </p:nvSpPr>
            <p:spPr>
              <a:xfrm>
                <a:off x="805512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5" name="Freeform 3555">
                <a:extLst>
                  <a:ext uri="{FF2B5EF4-FFF2-40B4-BE49-F238E27FC236}">
                    <a16:creationId xmlns:a16="http://schemas.microsoft.com/office/drawing/2014/main" id="{E715C53F-2703-49C7-9AC1-1BF82DBC96BF}"/>
                  </a:ext>
                </a:extLst>
              </p:cNvPr>
              <p:cNvSpPr/>
              <p:nvPr/>
            </p:nvSpPr>
            <p:spPr>
              <a:xfrm>
                <a:off x="8401497"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6" name="Freeform 3556">
                <a:extLst>
                  <a:ext uri="{FF2B5EF4-FFF2-40B4-BE49-F238E27FC236}">
                    <a16:creationId xmlns:a16="http://schemas.microsoft.com/office/drawing/2014/main" id="{82D40598-7FF0-44D6-8A2F-DBBAB8D16CA9}"/>
                  </a:ext>
                </a:extLst>
              </p:cNvPr>
              <p:cNvSpPr/>
              <p:nvPr/>
            </p:nvSpPr>
            <p:spPr>
              <a:xfrm>
                <a:off x="875729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7" name="Freeform 3557">
                <a:extLst>
                  <a:ext uri="{FF2B5EF4-FFF2-40B4-BE49-F238E27FC236}">
                    <a16:creationId xmlns:a16="http://schemas.microsoft.com/office/drawing/2014/main" id="{8542D78F-008A-46CE-BD76-372C4F1527E9}"/>
                  </a:ext>
                </a:extLst>
              </p:cNvPr>
              <p:cNvSpPr/>
              <p:nvPr/>
            </p:nvSpPr>
            <p:spPr>
              <a:xfrm>
                <a:off x="911321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grpSp>
        <p:nvGrpSpPr>
          <p:cNvPr id="2711" name="Graphic 2967">
            <a:extLst>
              <a:ext uri="{FF2B5EF4-FFF2-40B4-BE49-F238E27FC236}">
                <a16:creationId xmlns:a16="http://schemas.microsoft.com/office/drawing/2014/main" id="{57AF27FF-8DA6-4940-B45B-EF9B914B1185}"/>
              </a:ext>
            </a:extLst>
          </p:cNvPr>
          <p:cNvGrpSpPr/>
          <p:nvPr/>
        </p:nvGrpSpPr>
        <p:grpSpPr>
          <a:xfrm>
            <a:off x="803558" y="3981506"/>
            <a:ext cx="5047331" cy="240066"/>
            <a:chOff x="6204788" y="3056668"/>
            <a:chExt cx="2999953" cy="137730"/>
          </a:xfrm>
        </p:grpSpPr>
        <p:sp>
          <p:nvSpPr>
            <p:cNvPr id="2712" name="Freeform 3559">
              <a:extLst>
                <a:ext uri="{FF2B5EF4-FFF2-40B4-BE49-F238E27FC236}">
                  <a16:creationId xmlns:a16="http://schemas.microsoft.com/office/drawing/2014/main" id="{2895CFE9-100E-437F-9BE5-4002ACD2BA2C}"/>
                </a:ext>
              </a:extLst>
            </p:cNvPr>
            <p:cNvSpPr/>
            <p:nvPr/>
          </p:nvSpPr>
          <p:spPr>
            <a:xfrm>
              <a:off x="622958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3" name="TextBox 2712">
              <a:extLst>
                <a:ext uri="{FF2B5EF4-FFF2-40B4-BE49-F238E27FC236}">
                  <a16:creationId xmlns:a16="http://schemas.microsoft.com/office/drawing/2014/main" id="{A500457F-A9D6-423E-A0B5-89EB78294449}"/>
                </a:ext>
              </a:extLst>
            </p:cNvPr>
            <p:cNvSpPr txBox="1"/>
            <p:nvPr/>
          </p:nvSpPr>
          <p:spPr>
            <a:xfrm>
              <a:off x="6204788" y="3056668"/>
              <a:ext cx="150728"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2714" name="Freeform 3561">
              <a:extLst>
                <a:ext uri="{FF2B5EF4-FFF2-40B4-BE49-F238E27FC236}">
                  <a16:creationId xmlns:a16="http://schemas.microsoft.com/office/drawing/2014/main" id="{C9939477-B98C-4033-87EB-698F22ED2617}"/>
                </a:ext>
              </a:extLst>
            </p:cNvPr>
            <p:cNvSpPr/>
            <p:nvPr/>
          </p:nvSpPr>
          <p:spPr>
            <a:xfrm>
              <a:off x="658066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5" name="TextBox 2714">
              <a:extLst>
                <a:ext uri="{FF2B5EF4-FFF2-40B4-BE49-F238E27FC236}">
                  <a16:creationId xmlns:a16="http://schemas.microsoft.com/office/drawing/2014/main" id="{C7814C1A-0C68-4419-8341-CBD38D3A52E4}"/>
                </a:ext>
              </a:extLst>
            </p:cNvPr>
            <p:cNvSpPr txBox="1"/>
            <p:nvPr/>
          </p:nvSpPr>
          <p:spPr>
            <a:xfrm>
              <a:off x="6555868" y="3056668"/>
              <a:ext cx="150728"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a:t>
              </a:r>
            </a:p>
          </p:txBody>
        </p:sp>
        <p:sp>
          <p:nvSpPr>
            <p:cNvPr id="2716" name="Freeform 3563">
              <a:extLst>
                <a:ext uri="{FF2B5EF4-FFF2-40B4-BE49-F238E27FC236}">
                  <a16:creationId xmlns:a16="http://schemas.microsoft.com/office/drawing/2014/main" id="{DA39EA42-6271-4A2F-A84E-13F07757A7F3}"/>
                </a:ext>
              </a:extLst>
            </p:cNvPr>
            <p:cNvSpPr/>
            <p:nvPr/>
          </p:nvSpPr>
          <p:spPr>
            <a:xfrm>
              <a:off x="693569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7" name="TextBox 2716">
              <a:extLst>
                <a:ext uri="{FF2B5EF4-FFF2-40B4-BE49-F238E27FC236}">
                  <a16:creationId xmlns:a16="http://schemas.microsoft.com/office/drawing/2014/main" id="{94AA470D-C3FF-4098-A92C-0D21AF2A7913}"/>
                </a:ext>
              </a:extLst>
            </p:cNvPr>
            <p:cNvSpPr txBox="1"/>
            <p:nvPr/>
          </p:nvSpPr>
          <p:spPr>
            <a:xfrm>
              <a:off x="6888357"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12</a:t>
              </a:r>
            </a:p>
          </p:txBody>
        </p:sp>
        <p:sp>
          <p:nvSpPr>
            <p:cNvPr id="2718" name="Freeform 3565">
              <a:extLst>
                <a:ext uri="{FF2B5EF4-FFF2-40B4-BE49-F238E27FC236}">
                  <a16:creationId xmlns:a16="http://schemas.microsoft.com/office/drawing/2014/main" id="{78C0A13F-A6EC-415A-BFED-C4E459CEF063}"/>
                </a:ext>
              </a:extLst>
            </p:cNvPr>
            <p:cNvSpPr/>
            <p:nvPr/>
          </p:nvSpPr>
          <p:spPr>
            <a:xfrm>
              <a:off x="7290852"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9" name="TextBox 2718">
              <a:extLst>
                <a:ext uri="{FF2B5EF4-FFF2-40B4-BE49-F238E27FC236}">
                  <a16:creationId xmlns:a16="http://schemas.microsoft.com/office/drawing/2014/main" id="{5E152758-B7AE-43AB-A48B-C30F31AD3E56}"/>
                </a:ext>
              </a:extLst>
            </p:cNvPr>
            <p:cNvSpPr txBox="1"/>
            <p:nvPr/>
          </p:nvSpPr>
          <p:spPr>
            <a:xfrm>
              <a:off x="7243523"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18</a:t>
              </a:r>
            </a:p>
          </p:txBody>
        </p:sp>
        <p:sp>
          <p:nvSpPr>
            <p:cNvPr id="2720" name="Freeform 3567">
              <a:extLst>
                <a:ext uri="{FF2B5EF4-FFF2-40B4-BE49-F238E27FC236}">
                  <a16:creationId xmlns:a16="http://schemas.microsoft.com/office/drawing/2014/main" id="{15099921-1EE9-4526-9737-87D66956C1F4}"/>
                </a:ext>
              </a:extLst>
            </p:cNvPr>
            <p:cNvSpPr/>
            <p:nvPr/>
          </p:nvSpPr>
          <p:spPr>
            <a:xfrm>
              <a:off x="764664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1" name="TextBox 2720">
              <a:extLst>
                <a:ext uri="{FF2B5EF4-FFF2-40B4-BE49-F238E27FC236}">
                  <a16:creationId xmlns:a16="http://schemas.microsoft.com/office/drawing/2014/main" id="{DD096B4F-565E-42AA-BE1E-DCF9B85D00B8}"/>
                </a:ext>
              </a:extLst>
            </p:cNvPr>
            <p:cNvSpPr txBox="1"/>
            <p:nvPr/>
          </p:nvSpPr>
          <p:spPr>
            <a:xfrm>
              <a:off x="7599316"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24</a:t>
              </a:r>
            </a:p>
          </p:txBody>
        </p:sp>
        <p:sp>
          <p:nvSpPr>
            <p:cNvPr id="2722" name="Freeform 3569">
              <a:extLst>
                <a:ext uri="{FF2B5EF4-FFF2-40B4-BE49-F238E27FC236}">
                  <a16:creationId xmlns:a16="http://schemas.microsoft.com/office/drawing/2014/main" id="{DBAE11E6-49B8-4731-A237-F6FAA5B6C795}"/>
                </a:ext>
              </a:extLst>
            </p:cNvPr>
            <p:cNvSpPr/>
            <p:nvPr/>
          </p:nvSpPr>
          <p:spPr>
            <a:xfrm>
              <a:off x="800231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3" name="TextBox 2722">
              <a:extLst>
                <a:ext uri="{FF2B5EF4-FFF2-40B4-BE49-F238E27FC236}">
                  <a16:creationId xmlns:a16="http://schemas.microsoft.com/office/drawing/2014/main" id="{05D3E867-CDDE-4444-967F-73DB104EB0AA}"/>
                </a:ext>
              </a:extLst>
            </p:cNvPr>
            <p:cNvSpPr txBox="1"/>
            <p:nvPr/>
          </p:nvSpPr>
          <p:spPr>
            <a:xfrm>
              <a:off x="7954936"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2724" name="Freeform 3571">
              <a:extLst>
                <a:ext uri="{FF2B5EF4-FFF2-40B4-BE49-F238E27FC236}">
                  <a16:creationId xmlns:a16="http://schemas.microsoft.com/office/drawing/2014/main" id="{8E1FC2AF-FA3C-493F-9D0C-6754E087BC3E}"/>
                </a:ext>
              </a:extLst>
            </p:cNvPr>
            <p:cNvSpPr/>
            <p:nvPr/>
          </p:nvSpPr>
          <p:spPr>
            <a:xfrm>
              <a:off x="8348688"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5" name="TextBox 2724">
              <a:extLst>
                <a:ext uri="{FF2B5EF4-FFF2-40B4-BE49-F238E27FC236}">
                  <a16:creationId xmlns:a16="http://schemas.microsoft.com/office/drawing/2014/main" id="{17DD6FB8-77AA-43B0-8846-3AEC6C226235}"/>
                </a:ext>
              </a:extLst>
            </p:cNvPr>
            <p:cNvSpPr txBox="1"/>
            <p:nvPr/>
          </p:nvSpPr>
          <p:spPr>
            <a:xfrm>
              <a:off x="8301353"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36</a:t>
              </a:r>
            </a:p>
          </p:txBody>
        </p:sp>
        <p:sp>
          <p:nvSpPr>
            <p:cNvPr id="2726" name="Freeform 3573">
              <a:extLst>
                <a:ext uri="{FF2B5EF4-FFF2-40B4-BE49-F238E27FC236}">
                  <a16:creationId xmlns:a16="http://schemas.microsoft.com/office/drawing/2014/main" id="{D0DCE5FB-BE7E-4786-AEB2-7DA26AFB4029}"/>
                </a:ext>
              </a:extLst>
            </p:cNvPr>
            <p:cNvSpPr/>
            <p:nvPr/>
          </p:nvSpPr>
          <p:spPr>
            <a:xfrm>
              <a:off x="870448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7" name="TextBox 2726">
              <a:extLst>
                <a:ext uri="{FF2B5EF4-FFF2-40B4-BE49-F238E27FC236}">
                  <a16:creationId xmlns:a16="http://schemas.microsoft.com/office/drawing/2014/main" id="{DE50E3EB-21A3-409E-BBD6-1AE1CC70437D}"/>
                </a:ext>
              </a:extLst>
            </p:cNvPr>
            <p:cNvSpPr txBox="1"/>
            <p:nvPr/>
          </p:nvSpPr>
          <p:spPr>
            <a:xfrm>
              <a:off x="8657144"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42</a:t>
              </a:r>
            </a:p>
          </p:txBody>
        </p:sp>
        <p:sp>
          <p:nvSpPr>
            <p:cNvPr id="2728" name="Freeform 3575">
              <a:extLst>
                <a:ext uri="{FF2B5EF4-FFF2-40B4-BE49-F238E27FC236}">
                  <a16:creationId xmlns:a16="http://schemas.microsoft.com/office/drawing/2014/main" id="{9B2CA88D-2636-46DC-B016-DE8122554698}"/>
                </a:ext>
              </a:extLst>
            </p:cNvPr>
            <p:cNvSpPr/>
            <p:nvPr/>
          </p:nvSpPr>
          <p:spPr>
            <a:xfrm>
              <a:off x="906040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9" name="TextBox 2728">
              <a:extLst>
                <a:ext uri="{FF2B5EF4-FFF2-40B4-BE49-F238E27FC236}">
                  <a16:creationId xmlns:a16="http://schemas.microsoft.com/office/drawing/2014/main" id="{657DB92D-D452-4375-8F40-FBDD0933AA17}"/>
                </a:ext>
              </a:extLst>
            </p:cNvPr>
            <p:cNvSpPr txBox="1"/>
            <p:nvPr/>
          </p:nvSpPr>
          <p:spPr>
            <a:xfrm>
              <a:off x="9013044"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48</a:t>
              </a:r>
            </a:p>
          </p:txBody>
        </p:sp>
      </p:grpSp>
      <p:sp>
        <p:nvSpPr>
          <p:cNvPr id="2730" name="Freeform 3579">
            <a:extLst>
              <a:ext uri="{FF2B5EF4-FFF2-40B4-BE49-F238E27FC236}">
                <a16:creationId xmlns:a16="http://schemas.microsoft.com/office/drawing/2014/main" id="{9AD598D1-DCF8-4F71-AC1C-B1F249E4F42C}"/>
              </a:ext>
            </a:extLst>
          </p:cNvPr>
          <p:cNvSpPr/>
          <p:nvPr/>
        </p:nvSpPr>
        <p:spPr>
          <a:xfrm>
            <a:off x="933692" y="1842160"/>
            <a:ext cx="4710313" cy="800920"/>
          </a:xfrm>
          <a:custGeom>
            <a:avLst/>
            <a:gdLst>
              <a:gd name="connsiteX0" fmla="*/ 0 w 2799643"/>
              <a:gd name="connsiteY0" fmla="*/ 0 h 459503"/>
              <a:gd name="connsiteX1" fmla="*/ 81059 w 2799643"/>
              <a:gd name="connsiteY1" fmla="*/ 0 h 459503"/>
              <a:gd name="connsiteX2" fmla="*/ 81059 w 2799643"/>
              <a:gd name="connsiteY2" fmla="*/ 10189 h 459503"/>
              <a:gd name="connsiteX3" fmla="*/ 92639 w 2799643"/>
              <a:gd name="connsiteY3" fmla="*/ 10189 h 459503"/>
              <a:gd name="connsiteX4" fmla="*/ 92639 w 2799643"/>
              <a:gd name="connsiteY4" fmla="*/ 19104 h 459503"/>
              <a:gd name="connsiteX5" fmla="*/ 117834 w 2799643"/>
              <a:gd name="connsiteY5" fmla="*/ 19104 h 459503"/>
              <a:gd name="connsiteX6" fmla="*/ 123306 w 2799643"/>
              <a:gd name="connsiteY6" fmla="*/ 19104 h 459503"/>
              <a:gd name="connsiteX7" fmla="*/ 123306 w 2799643"/>
              <a:gd name="connsiteY7" fmla="*/ 27254 h 459503"/>
              <a:gd name="connsiteX8" fmla="*/ 142394 w 2799643"/>
              <a:gd name="connsiteY8" fmla="*/ 27254 h 459503"/>
              <a:gd name="connsiteX9" fmla="*/ 142394 w 2799643"/>
              <a:gd name="connsiteY9" fmla="*/ 36806 h 459503"/>
              <a:gd name="connsiteX10" fmla="*/ 184641 w 2799643"/>
              <a:gd name="connsiteY10" fmla="*/ 36806 h 459503"/>
              <a:gd name="connsiteX11" fmla="*/ 184641 w 2799643"/>
              <a:gd name="connsiteY11" fmla="*/ 45084 h 459503"/>
              <a:gd name="connsiteX12" fmla="*/ 207800 w 2799643"/>
              <a:gd name="connsiteY12" fmla="*/ 45084 h 459503"/>
              <a:gd name="connsiteX13" fmla="*/ 207800 w 2799643"/>
              <a:gd name="connsiteY13" fmla="*/ 53872 h 459503"/>
              <a:gd name="connsiteX14" fmla="*/ 216072 w 2799643"/>
              <a:gd name="connsiteY14" fmla="*/ 53872 h 459503"/>
              <a:gd name="connsiteX15" fmla="*/ 216072 w 2799643"/>
              <a:gd name="connsiteY15" fmla="*/ 62150 h 459503"/>
              <a:gd name="connsiteX16" fmla="*/ 226888 w 2799643"/>
              <a:gd name="connsiteY16" fmla="*/ 62150 h 459503"/>
              <a:gd name="connsiteX17" fmla="*/ 226888 w 2799643"/>
              <a:gd name="connsiteY17" fmla="*/ 70301 h 459503"/>
              <a:gd name="connsiteX18" fmla="*/ 264427 w 2799643"/>
              <a:gd name="connsiteY18" fmla="*/ 70301 h 459503"/>
              <a:gd name="connsiteX19" fmla="*/ 264427 w 2799643"/>
              <a:gd name="connsiteY19" fmla="*/ 79089 h 459503"/>
              <a:gd name="connsiteX20" fmla="*/ 269899 w 2799643"/>
              <a:gd name="connsiteY20" fmla="*/ 79089 h 459503"/>
              <a:gd name="connsiteX21" fmla="*/ 269899 w 2799643"/>
              <a:gd name="connsiteY21" fmla="*/ 86603 h 459503"/>
              <a:gd name="connsiteX22" fmla="*/ 304002 w 2799643"/>
              <a:gd name="connsiteY22" fmla="*/ 86603 h 459503"/>
              <a:gd name="connsiteX23" fmla="*/ 304002 w 2799643"/>
              <a:gd name="connsiteY23" fmla="*/ 96919 h 459503"/>
              <a:gd name="connsiteX24" fmla="*/ 321054 w 2799643"/>
              <a:gd name="connsiteY24" fmla="*/ 96919 h 459503"/>
              <a:gd name="connsiteX25" fmla="*/ 321054 w 2799643"/>
              <a:gd name="connsiteY25" fmla="*/ 108508 h 459503"/>
              <a:gd name="connsiteX26" fmla="*/ 329834 w 2799643"/>
              <a:gd name="connsiteY26" fmla="*/ 108508 h 459503"/>
              <a:gd name="connsiteX27" fmla="*/ 334670 w 2799643"/>
              <a:gd name="connsiteY27" fmla="*/ 108508 h 459503"/>
              <a:gd name="connsiteX28" fmla="*/ 334670 w 2799643"/>
              <a:gd name="connsiteY28" fmla="*/ 150790 h 459503"/>
              <a:gd name="connsiteX29" fmla="*/ 342177 w 2799643"/>
              <a:gd name="connsiteY29" fmla="*/ 150790 h 459503"/>
              <a:gd name="connsiteX30" fmla="*/ 342177 w 2799643"/>
              <a:gd name="connsiteY30" fmla="*/ 168493 h 459503"/>
              <a:gd name="connsiteX31" fmla="*/ 352357 w 2799643"/>
              <a:gd name="connsiteY31" fmla="*/ 168493 h 459503"/>
              <a:gd name="connsiteX32" fmla="*/ 352357 w 2799643"/>
              <a:gd name="connsiteY32" fmla="*/ 191672 h 459503"/>
              <a:gd name="connsiteX33" fmla="*/ 360501 w 2799643"/>
              <a:gd name="connsiteY33" fmla="*/ 191672 h 459503"/>
              <a:gd name="connsiteX34" fmla="*/ 360501 w 2799643"/>
              <a:gd name="connsiteY34" fmla="*/ 200587 h 459503"/>
              <a:gd name="connsiteX35" fmla="*/ 385061 w 2799643"/>
              <a:gd name="connsiteY35" fmla="*/ 200587 h 459503"/>
              <a:gd name="connsiteX36" fmla="*/ 385061 w 2799643"/>
              <a:gd name="connsiteY36" fmla="*/ 205427 h 459503"/>
              <a:gd name="connsiteX37" fmla="*/ 490806 w 2799643"/>
              <a:gd name="connsiteY37" fmla="*/ 205427 h 459503"/>
              <a:gd name="connsiteX38" fmla="*/ 490806 w 2799643"/>
              <a:gd name="connsiteY38" fmla="*/ 213577 h 459503"/>
              <a:gd name="connsiteX39" fmla="*/ 515366 w 2799643"/>
              <a:gd name="connsiteY39" fmla="*/ 213577 h 459503"/>
              <a:gd name="connsiteX40" fmla="*/ 519438 w 2799643"/>
              <a:gd name="connsiteY40" fmla="*/ 213577 h 459503"/>
              <a:gd name="connsiteX41" fmla="*/ 519438 w 2799643"/>
              <a:gd name="connsiteY41" fmla="*/ 221728 h 459503"/>
              <a:gd name="connsiteX42" fmla="*/ 587517 w 2799643"/>
              <a:gd name="connsiteY42" fmla="*/ 221728 h 459503"/>
              <a:gd name="connsiteX43" fmla="*/ 587517 w 2799643"/>
              <a:gd name="connsiteY43" fmla="*/ 230643 h 459503"/>
              <a:gd name="connsiteX44" fmla="*/ 616148 w 2799643"/>
              <a:gd name="connsiteY44" fmla="*/ 230643 h 459503"/>
              <a:gd name="connsiteX45" fmla="*/ 616148 w 2799643"/>
              <a:gd name="connsiteY45" fmla="*/ 238157 h 459503"/>
              <a:gd name="connsiteX46" fmla="*/ 659159 w 2799643"/>
              <a:gd name="connsiteY46" fmla="*/ 238157 h 459503"/>
              <a:gd name="connsiteX47" fmla="*/ 659159 w 2799643"/>
              <a:gd name="connsiteY47" fmla="*/ 249747 h 459503"/>
              <a:gd name="connsiteX48" fmla="*/ 668703 w 2799643"/>
              <a:gd name="connsiteY48" fmla="*/ 249747 h 459503"/>
              <a:gd name="connsiteX49" fmla="*/ 668703 w 2799643"/>
              <a:gd name="connsiteY49" fmla="*/ 261973 h 459503"/>
              <a:gd name="connsiteX50" fmla="*/ 677610 w 2799643"/>
              <a:gd name="connsiteY50" fmla="*/ 261973 h 459503"/>
              <a:gd name="connsiteX51" fmla="*/ 677610 w 2799643"/>
              <a:gd name="connsiteY51" fmla="*/ 268850 h 459503"/>
              <a:gd name="connsiteX52" fmla="*/ 684991 w 2799643"/>
              <a:gd name="connsiteY52" fmla="*/ 268850 h 459503"/>
              <a:gd name="connsiteX53" fmla="*/ 684991 w 2799643"/>
              <a:gd name="connsiteY53" fmla="*/ 277638 h 459503"/>
              <a:gd name="connsiteX54" fmla="*/ 694535 w 2799643"/>
              <a:gd name="connsiteY54" fmla="*/ 277638 h 459503"/>
              <a:gd name="connsiteX55" fmla="*/ 694535 w 2799643"/>
              <a:gd name="connsiteY55" fmla="*/ 285916 h 459503"/>
              <a:gd name="connsiteX56" fmla="*/ 737545 w 2799643"/>
              <a:gd name="connsiteY56" fmla="*/ 289227 h 459503"/>
              <a:gd name="connsiteX57" fmla="*/ 737545 w 2799643"/>
              <a:gd name="connsiteY57" fmla="*/ 297505 h 459503"/>
              <a:gd name="connsiteX58" fmla="*/ 839091 w 2799643"/>
              <a:gd name="connsiteY58" fmla="*/ 297505 h 459503"/>
              <a:gd name="connsiteX59" fmla="*/ 839091 w 2799643"/>
              <a:gd name="connsiteY59" fmla="*/ 306293 h 459503"/>
              <a:gd name="connsiteX60" fmla="*/ 959725 w 2799643"/>
              <a:gd name="connsiteY60" fmla="*/ 306293 h 459503"/>
              <a:gd name="connsiteX61" fmla="*/ 959725 w 2799643"/>
              <a:gd name="connsiteY61" fmla="*/ 315845 h 459503"/>
              <a:gd name="connsiteX62" fmla="*/ 1020424 w 2799643"/>
              <a:gd name="connsiteY62" fmla="*/ 315845 h 459503"/>
              <a:gd name="connsiteX63" fmla="*/ 1020424 w 2799643"/>
              <a:gd name="connsiteY63" fmla="*/ 326161 h 459503"/>
              <a:gd name="connsiteX64" fmla="*/ 1032767 w 2799643"/>
              <a:gd name="connsiteY64" fmla="*/ 326161 h 459503"/>
              <a:gd name="connsiteX65" fmla="*/ 1032767 w 2799643"/>
              <a:gd name="connsiteY65" fmla="*/ 332274 h 459503"/>
              <a:gd name="connsiteX66" fmla="*/ 1048419 w 2799643"/>
              <a:gd name="connsiteY66" fmla="*/ 332274 h 459503"/>
              <a:gd name="connsiteX67" fmla="*/ 1048419 w 2799643"/>
              <a:gd name="connsiteY67" fmla="*/ 339788 h 459503"/>
              <a:gd name="connsiteX68" fmla="*/ 1130241 w 2799643"/>
              <a:gd name="connsiteY68" fmla="*/ 339788 h 459503"/>
              <a:gd name="connsiteX69" fmla="*/ 1130241 w 2799643"/>
              <a:gd name="connsiteY69" fmla="*/ 348703 h 459503"/>
              <a:gd name="connsiteX70" fmla="*/ 1188140 w 2799643"/>
              <a:gd name="connsiteY70" fmla="*/ 348703 h 459503"/>
              <a:gd name="connsiteX71" fmla="*/ 1188140 w 2799643"/>
              <a:gd name="connsiteY71" fmla="*/ 356090 h 459503"/>
              <a:gd name="connsiteX72" fmla="*/ 1454731 w 2799643"/>
              <a:gd name="connsiteY72" fmla="*/ 356090 h 459503"/>
              <a:gd name="connsiteX73" fmla="*/ 1454731 w 2799643"/>
              <a:gd name="connsiteY73" fmla="*/ 367042 h 459503"/>
              <a:gd name="connsiteX74" fmla="*/ 1473055 w 2799643"/>
              <a:gd name="connsiteY74" fmla="*/ 367042 h 459503"/>
              <a:gd name="connsiteX75" fmla="*/ 1473055 w 2799643"/>
              <a:gd name="connsiteY75" fmla="*/ 374556 h 459503"/>
              <a:gd name="connsiteX76" fmla="*/ 1607432 w 2799643"/>
              <a:gd name="connsiteY76" fmla="*/ 374556 h 459503"/>
              <a:gd name="connsiteX77" fmla="*/ 1607432 w 2799643"/>
              <a:gd name="connsiteY77" fmla="*/ 382070 h 459503"/>
              <a:gd name="connsiteX78" fmla="*/ 1683782 w 2799643"/>
              <a:gd name="connsiteY78" fmla="*/ 382070 h 459503"/>
              <a:gd name="connsiteX79" fmla="*/ 1683782 w 2799643"/>
              <a:gd name="connsiteY79" fmla="*/ 391622 h 459503"/>
              <a:gd name="connsiteX80" fmla="*/ 1925686 w 2799643"/>
              <a:gd name="connsiteY80" fmla="*/ 391622 h 459503"/>
              <a:gd name="connsiteX81" fmla="*/ 1925686 w 2799643"/>
              <a:gd name="connsiteY81" fmla="*/ 400537 h 459503"/>
              <a:gd name="connsiteX82" fmla="*/ 2030031 w 2799643"/>
              <a:gd name="connsiteY82" fmla="*/ 400537 h 459503"/>
              <a:gd name="connsiteX83" fmla="*/ 2030031 w 2799643"/>
              <a:gd name="connsiteY83" fmla="*/ 407287 h 459503"/>
              <a:gd name="connsiteX84" fmla="*/ 2196348 w 2799643"/>
              <a:gd name="connsiteY84" fmla="*/ 407287 h 459503"/>
              <a:gd name="connsiteX85" fmla="*/ 2196348 w 2799643"/>
              <a:gd name="connsiteY85" fmla="*/ 415565 h 459503"/>
              <a:gd name="connsiteX86" fmla="*/ 2331997 w 2799643"/>
              <a:gd name="connsiteY86" fmla="*/ 415565 h 459503"/>
              <a:gd name="connsiteX87" fmla="*/ 2331997 w 2799643"/>
              <a:gd name="connsiteY87" fmla="*/ 423716 h 459503"/>
              <a:gd name="connsiteX88" fmla="*/ 2379080 w 2799643"/>
              <a:gd name="connsiteY88" fmla="*/ 423716 h 459503"/>
              <a:gd name="connsiteX89" fmla="*/ 2379080 w 2799643"/>
              <a:gd name="connsiteY89" fmla="*/ 431230 h 459503"/>
              <a:gd name="connsiteX90" fmla="*/ 2394096 w 2799643"/>
              <a:gd name="connsiteY90" fmla="*/ 431230 h 459503"/>
              <a:gd name="connsiteX91" fmla="*/ 2394096 w 2799643"/>
              <a:gd name="connsiteY91" fmla="*/ 442055 h 459503"/>
              <a:gd name="connsiteX92" fmla="*/ 2466374 w 2799643"/>
              <a:gd name="connsiteY92" fmla="*/ 442055 h 459503"/>
              <a:gd name="connsiteX93" fmla="*/ 2466374 w 2799643"/>
              <a:gd name="connsiteY93" fmla="*/ 448423 h 459503"/>
              <a:gd name="connsiteX94" fmla="*/ 2466374 w 2799643"/>
              <a:gd name="connsiteY94" fmla="*/ 457083 h 459503"/>
              <a:gd name="connsiteX95" fmla="*/ 2479608 w 2799643"/>
              <a:gd name="connsiteY95" fmla="*/ 457083 h 459503"/>
              <a:gd name="connsiteX96" fmla="*/ 2482026 w 2799643"/>
              <a:gd name="connsiteY96" fmla="*/ 457083 h 459503"/>
              <a:gd name="connsiteX97" fmla="*/ 2482026 w 2799643"/>
              <a:gd name="connsiteY97" fmla="*/ 459503 h 459503"/>
              <a:gd name="connsiteX98" fmla="*/ 2799644 w 2799643"/>
              <a:gd name="connsiteY98" fmla="*/ 458484 h 45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799643" h="459503">
                <a:moveTo>
                  <a:pt x="0" y="0"/>
                </a:moveTo>
                <a:lnTo>
                  <a:pt x="81059" y="0"/>
                </a:lnTo>
                <a:lnTo>
                  <a:pt x="81059" y="10189"/>
                </a:lnTo>
                <a:lnTo>
                  <a:pt x="92639" y="10189"/>
                </a:lnTo>
                <a:lnTo>
                  <a:pt x="92639" y="19104"/>
                </a:lnTo>
                <a:lnTo>
                  <a:pt x="117834" y="19104"/>
                </a:lnTo>
                <a:lnTo>
                  <a:pt x="123306" y="19104"/>
                </a:lnTo>
                <a:lnTo>
                  <a:pt x="123306" y="27254"/>
                </a:lnTo>
                <a:lnTo>
                  <a:pt x="142394" y="27254"/>
                </a:lnTo>
                <a:lnTo>
                  <a:pt x="142394" y="36806"/>
                </a:lnTo>
                <a:lnTo>
                  <a:pt x="184641" y="36806"/>
                </a:lnTo>
                <a:lnTo>
                  <a:pt x="184641" y="45084"/>
                </a:lnTo>
                <a:lnTo>
                  <a:pt x="207800" y="45084"/>
                </a:lnTo>
                <a:lnTo>
                  <a:pt x="207800" y="53872"/>
                </a:lnTo>
                <a:lnTo>
                  <a:pt x="216072" y="53872"/>
                </a:lnTo>
                <a:lnTo>
                  <a:pt x="216072" y="62150"/>
                </a:lnTo>
                <a:lnTo>
                  <a:pt x="226888" y="62150"/>
                </a:lnTo>
                <a:lnTo>
                  <a:pt x="226888" y="70301"/>
                </a:lnTo>
                <a:lnTo>
                  <a:pt x="264427" y="70301"/>
                </a:lnTo>
                <a:lnTo>
                  <a:pt x="264427" y="79089"/>
                </a:lnTo>
                <a:lnTo>
                  <a:pt x="269899" y="79089"/>
                </a:lnTo>
                <a:lnTo>
                  <a:pt x="269899" y="86603"/>
                </a:lnTo>
                <a:lnTo>
                  <a:pt x="304002" y="86603"/>
                </a:lnTo>
                <a:lnTo>
                  <a:pt x="304002" y="96919"/>
                </a:lnTo>
                <a:lnTo>
                  <a:pt x="321054" y="96919"/>
                </a:lnTo>
                <a:lnTo>
                  <a:pt x="321054" y="108508"/>
                </a:lnTo>
                <a:lnTo>
                  <a:pt x="329834" y="108508"/>
                </a:lnTo>
                <a:lnTo>
                  <a:pt x="334670" y="108508"/>
                </a:lnTo>
                <a:lnTo>
                  <a:pt x="334670" y="150790"/>
                </a:lnTo>
                <a:lnTo>
                  <a:pt x="342177" y="150790"/>
                </a:lnTo>
                <a:lnTo>
                  <a:pt x="342177" y="168493"/>
                </a:lnTo>
                <a:lnTo>
                  <a:pt x="352357" y="168493"/>
                </a:lnTo>
                <a:lnTo>
                  <a:pt x="352357" y="191672"/>
                </a:lnTo>
                <a:lnTo>
                  <a:pt x="360501" y="191672"/>
                </a:lnTo>
                <a:lnTo>
                  <a:pt x="360501" y="200587"/>
                </a:lnTo>
                <a:lnTo>
                  <a:pt x="385061" y="200587"/>
                </a:lnTo>
                <a:lnTo>
                  <a:pt x="385061" y="205427"/>
                </a:lnTo>
                <a:lnTo>
                  <a:pt x="490806" y="205427"/>
                </a:lnTo>
                <a:lnTo>
                  <a:pt x="490806" y="213577"/>
                </a:lnTo>
                <a:lnTo>
                  <a:pt x="515366" y="213577"/>
                </a:lnTo>
                <a:lnTo>
                  <a:pt x="519438" y="213577"/>
                </a:lnTo>
                <a:lnTo>
                  <a:pt x="519438" y="221728"/>
                </a:lnTo>
                <a:lnTo>
                  <a:pt x="587517" y="221728"/>
                </a:lnTo>
                <a:lnTo>
                  <a:pt x="587517" y="230643"/>
                </a:lnTo>
                <a:lnTo>
                  <a:pt x="616148" y="230643"/>
                </a:lnTo>
                <a:lnTo>
                  <a:pt x="616148" y="238157"/>
                </a:lnTo>
                <a:lnTo>
                  <a:pt x="659159" y="238157"/>
                </a:lnTo>
                <a:lnTo>
                  <a:pt x="659159" y="249747"/>
                </a:lnTo>
                <a:lnTo>
                  <a:pt x="668703" y="249747"/>
                </a:lnTo>
                <a:lnTo>
                  <a:pt x="668703" y="261973"/>
                </a:lnTo>
                <a:lnTo>
                  <a:pt x="677610" y="261973"/>
                </a:lnTo>
                <a:lnTo>
                  <a:pt x="677610" y="268850"/>
                </a:lnTo>
                <a:lnTo>
                  <a:pt x="684991" y="268850"/>
                </a:lnTo>
                <a:lnTo>
                  <a:pt x="684991" y="277638"/>
                </a:lnTo>
                <a:lnTo>
                  <a:pt x="694535" y="277638"/>
                </a:lnTo>
                <a:lnTo>
                  <a:pt x="694535" y="285916"/>
                </a:lnTo>
                <a:lnTo>
                  <a:pt x="737545" y="289227"/>
                </a:lnTo>
                <a:lnTo>
                  <a:pt x="737545" y="297505"/>
                </a:lnTo>
                <a:lnTo>
                  <a:pt x="839091" y="297505"/>
                </a:lnTo>
                <a:lnTo>
                  <a:pt x="839091" y="306293"/>
                </a:lnTo>
                <a:lnTo>
                  <a:pt x="959725" y="306293"/>
                </a:lnTo>
                <a:lnTo>
                  <a:pt x="959725" y="315845"/>
                </a:lnTo>
                <a:lnTo>
                  <a:pt x="1020424" y="315845"/>
                </a:lnTo>
                <a:lnTo>
                  <a:pt x="1020424" y="326161"/>
                </a:lnTo>
                <a:lnTo>
                  <a:pt x="1032767" y="326161"/>
                </a:lnTo>
                <a:lnTo>
                  <a:pt x="1032767" y="332274"/>
                </a:lnTo>
                <a:lnTo>
                  <a:pt x="1048419" y="332274"/>
                </a:lnTo>
                <a:lnTo>
                  <a:pt x="1048419" y="339788"/>
                </a:lnTo>
                <a:lnTo>
                  <a:pt x="1130241" y="339788"/>
                </a:lnTo>
                <a:lnTo>
                  <a:pt x="1130241" y="348703"/>
                </a:lnTo>
                <a:lnTo>
                  <a:pt x="1188140" y="348703"/>
                </a:lnTo>
                <a:lnTo>
                  <a:pt x="1188140" y="356090"/>
                </a:lnTo>
                <a:lnTo>
                  <a:pt x="1454731" y="356090"/>
                </a:lnTo>
                <a:lnTo>
                  <a:pt x="1454731" y="367042"/>
                </a:lnTo>
                <a:lnTo>
                  <a:pt x="1473055" y="367042"/>
                </a:lnTo>
                <a:lnTo>
                  <a:pt x="1473055" y="374556"/>
                </a:lnTo>
                <a:lnTo>
                  <a:pt x="1607432" y="374556"/>
                </a:lnTo>
                <a:lnTo>
                  <a:pt x="1607432" y="382070"/>
                </a:lnTo>
                <a:lnTo>
                  <a:pt x="1683782" y="382070"/>
                </a:lnTo>
                <a:lnTo>
                  <a:pt x="1683782" y="391622"/>
                </a:lnTo>
                <a:lnTo>
                  <a:pt x="1925686" y="391622"/>
                </a:lnTo>
                <a:lnTo>
                  <a:pt x="1925686" y="400537"/>
                </a:lnTo>
                <a:lnTo>
                  <a:pt x="2030031" y="400537"/>
                </a:lnTo>
                <a:lnTo>
                  <a:pt x="2030031" y="407287"/>
                </a:lnTo>
                <a:lnTo>
                  <a:pt x="2196348" y="407287"/>
                </a:lnTo>
                <a:lnTo>
                  <a:pt x="2196348" y="415565"/>
                </a:lnTo>
                <a:lnTo>
                  <a:pt x="2331997" y="415565"/>
                </a:lnTo>
                <a:lnTo>
                  <a:pt x="2331997" y="423716"/>
                </a:lnTo>
                <a:lnTo>
                  <a:pt x="2379080" y="423716"/>
                </a:lnTo>
                <a:lnTo>
                  <a:pt x="2379080" y="431230"/>
                </a:lnTo>
                <a:lnTo>
                  <a:pt x="2394096" y="431230"/>
                </a:lnTo>
                <a:lnTo>
                  <a:pt x="2394096" y="442055"/>
                </a:lnTo>
                <a:lnTo>
                  <a:pt x="2466374" y="442055"/>
                </a:lnTo>
                <a:lnTo>
                  <a:pt x="2466374" y="448423"/>
                </a:lnTo>
                <a:lnTo>
                  <a:pt x="2466374" y="457083"/>
                </a:lnTo>
                <a:lnTo>
                  <a:pt x="2479608" y="457083"/>
                </a:lnTo>
                <a:lnTo>
                  <a:pt x="2482026" y="457083"/>
                </a:lnTo>
                <a:lnTo>
                  <a:pt x="2482026" y="459503"/>
                </a:lnTo>
                <a:lnTo>
                  <a:pt x="2799644" y="458484"/>
                </a:lnTo>
              </a:path>
            </a:pathLst>
          </a:custGeom>
          <a:noFill/>
          <a:ln w="12712"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cxnSp>
        <p:nvCxnSpPr>
          <p:cNvPr id="1158" name="Straight Connector 1157">
            <a:extLst>
              <a:ext uri="{FF2B5EF4-FFF2-40B4-BE49-F238E27FC236}">
                <a16:creationId xmlns:a16="http://schemas.microsoft.com/office/drawing/2014/main" id="{2B5E9F82-BED9-499C-B221-594D3F3B7A0F}"/>
              </a:ext>
            </a:extLst>
          </p:cNvPr>
          <p:cNvCxnSpPr>
            <a:cxnSpLocks/>
          </p:cNvCxnSpPr>
          <p:nvPr/>
        </p:nvCxnSpPr>
        <p:spPr>
          <a:xfrm flipV="1">
            <a:off x="3316765" y="1757864"/>
            <a:ext cx="0" cy="2224800"/>
          </a:xfrm>
          <a:prstGeom prst="line">
            <a:avLst/>
          </a:prstGeom>
          <a:ln>
            <a:solidFill>
              <a:schemeClr val="tx1">
                <a:lumMod val="65000"/>
                <a:lumOff val="35000"/>
              </a:schemeClr>
            </a:solidFill>
            <a:prstDash val="sys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6F4B4792-5C4B-464D-9466-32617AEA22B9}"/>
              </a:ext>
            </a:extLst>
          </p:cNvPr>
          <p:cNvGrpSpPr/>
          <p:nvPr/>
        </p:nvGrpSpPr>
        <p:grpSpPr>
          <a:xfrm>
            <a:off x="9515394" y="2840670"/>
            <a:ext cx="1567639" cy="1064158"/>
            <a:chOff x="2878229" y="2360582"/>
            <a:chExt cx="1306366" cy="886798"/>
          </a:xfrm>
        </p:grpSpPr>
        <p:sp>
          <p:nvSpPr>
            <p:cNvPr id="2191" name="Google Shape;1855;p12">
              <a:extLst>
                <a:ext uri="{FF2B5EF4-FFF2-40B4-BE49-F238E27FC236}">
                  <a16:creationId xmlns:a16="http://schemas.microsoft.com/office/drawing/2014/main" id="{B48BE915-60BB-4E0E-A4A0-28CB24FE9C73}"/>
                </a:ext>
              </a:extLst>
            </p:cNvPr>
            <p:cNvSpPr txBox="1"/>
            <p:nvPr/>
          </p:nvSpPr>
          <p:spPr>
            <a:xfrm>
              <a:off x="2986951" y="2763124"/>
              <a:ext cx="1197644" cy="484256"/>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Not 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PFS (%): 87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84</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91</a:t>
              </a:r>
              <a:endParaRPr lang="en-GB" sz="960" kern="0" dirty="0">
                <a:solidFill>
                  <a:srgbClr val="000000"/>
                </a:solidFill>
                <a:latin typeface="Arial"/>
                <a:ea typeface="Arial"/>
                <a:cs typeface="Arial"/>
                <a:sym typeface="Arial"/>
              </a:endParaRPr>
            </a:p>
          </p:txBody>
        </p:sp>
        <p:sp>
          <p:nvSpPr>
            <p:cNvPr id="2192" name="Google Shape;1857;p12">
              <a:extLst>
                <a:ext uri="{FF2B5EF4-FFF2-40B4-BE49-F238E27FC236}">
                  <a16:creationId xmlns:a16="http://schemas.microsoft.com/office/drawing/2014/main" id="{F8B396C8-D95E-409E-ABCB-1011BDABDEA3}"/>
                </a:ext>
              </a:extLst>
            </p:cNvPr>
            <p:cNvSpPr txBox="1"/>
            <p:nvPr/>
          </p:nvSpPr>
          <p:spPr>
            <a:xfrm>
              <a:off x="2985486" y="2360582"/>
              <a:ext cx="1196161" cy="428463"/>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ea typeface="Arial"/>
                  <a:cs typeface="Arial"/>
                  <a:sym typeface="Arial"/>
                </a:rPr>
                <a:t>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PFS (%): 95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92</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99</a:t>
              </a:r>
              <a:endParaRPr lang="en-GB" sz="960" kern="0" dirty="0">
                <a:solidFill>
                  <a:srgbClr val="000000"/>
                </a:solidFill>
                <a:latin typeface="Arial"/>
                <a:ea typeface="Arial"/>
                <a:cs typeface="Arial"/>
                <a:sym typeface="Arial"/>
              </a:endParaRPr>
            </a:p>
          </p:txBody>
        </p:sp>
        <p:sp>
          <p:nvSpPr>
            <p:cNvPr id="1160" name="Google Shape;1854;p12">
              <a:extLst>
                <a:ext uri="{FF2B5EF4-FFF2-40B4-BE49-F238E27FC236}">
                  <a16:creationId xmlns:a16="http://schemas.microsoft.com/office/drawing/2014/main" id="{ADFD33C8-A0BF-45EE-AE59-ADD4E3F9CC10}"/>
                </a:ext>
              </a:extLst>
            </p:cNvPr>
            <p:cNvSpPr/>
            <p:nvPr/>
          </p:nvSpPr>
          <p:spPr>
            <a:xfrm>
              <a:off x="2878229" y="2866329"/>
              <a:ext cx="127977" cy="12778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sp>
          <p:nvSpPr>
            <p:cNvPr id="1161" name="Google Shape;1854;p12">
              <a:extLst>
                <a:ext uri="{FF2B5EF4-FFF2-40B4-BE49-F238E27FC236}">
                  <a16:creationId xmlns:a16="http://schemas.microsoft.com/office/drawing/2014/main" id="{83285B56-9686-4389-85A5-51A2D7AA64AE}"/>
                </a:ext>
              </a:extLst>
            </p:cNvPr>
            <p:cNvSpPr/>
            <p:nvPr/>
          </p:nvSpPr>
          <p:spPr>
            <a:xfrm>
              <a:off x="2878229" y="2461422"/>
              <a:ext cx="127977" cy="127780"/>
            </a:xfrm>
            <a:prstGeom prst="rect">
              <a:avLst/>
            </a:prstGeom>
            <a:solidFill>
              <a:schemeClr val="tx2"/>
            </a:solidFill>
            <a:ln w="9525" cap="flat" cmpd="sng">
              <a:solidFill>
                <a:schemeClr val="tx2"/>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grpSp>
      <p:grpSp>
        <p:nvGrpSpPr>
          <p:cNvPr id="8" name="Group 7">
            <a:extLst>
              <a:ext uri="{FF2B5EF4-FFF2-40B4-BE49-F238E27FC236}">
                <a16:creationId xmlns:a16="http://schemas.microsoft.com/office/drawing/2014/main" id="{939D3B65-AB7E-42FF-823E-20A1F04846FE}"/>
              </a:ext>
            </a:extLst>
          </p:cNvPr>
          <p:cNvGrpSpPr/>
          <p:nvPr/>
        </p:nvGrpSpPr>
        <p:grpSpPr>
          <a:xfrm>
            <a:off x="3460281" y="2840670"/>
            <a:ext cx="1586156" cy="1086955"/>
            <a:chOff x="7972808" y="2360582"/>
            <a:chExt cx="1321797" cy="905796"/>
          </a:xfrm>
        </p:grpSpPr>
        <p:sp>
          <p:nvSpPr>
            <p:cNvPr id="2187" name="Google Shape;1855;p12">
              <a:extLst>
                <a:ext uri="{FF2B5EF4-FFF2-40B4-BE49-F238E27FC236}">
                  <a16:creationId xmlns:a16="http://schemas.microsoft.com/office/drawing/2014/main" id="{25365741-4CC8-4B99-B0F1-3D3441B194F4}"/>
                </a:ext>
              </a:extLst>
            </p:cNvPr>
            <p:cNvSpPr txBox="1"/>
            <p:nvPr/>
          </p:nvSpPr>
          <p:spPr>
            <a:xfrm>
              <a:off x="8068717" y="2763124"/>
              <a:ext cx="1206634" cy="503254"/>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Not 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a:t>
              </a:r>
              <a:r>
                <a:rPr lang="en-GB" sz="960" kern="0" dirty="0">
                  <a:solidFill>
                    <a:srgbClr val="000000"/>
                  </a:solidFill>
                  <a:latin typeface="Arial"/>
                  <a:cs typeface="Arial"/>
                  <a:sym typeface="Arial"/>
                </a:rPr>
                <a:t>O</a:t>
              </a:r>
              <a:r>
                <a:rPr lang="en-GB" sz="960" kern="0" dirty="0">
                  <a:solidFill>
                    <a:srgbClr val="000000"/>
                  </a:solidFill>
                  <a:latin typeface="Arial"/>
                  <a:ea typeface="Arial"/>
                  <a:cs typeface="Arial"/>
                  <a:sym typeface="Arial"/>
                </a:rPr>
                <a:t>S (%): 71 </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95% CI: 67</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75</a:t>
              </a:r>
              <a:endParaRPr lang="en-GB" sz="960" kern="0" dirty="0">
                <a:solidFill>
                  <a:srgbClr val="000000"/>
                </a:solidFill>
                <a:latin typeface="Arial"/>
                <a:ea typeface="Arial"/>
                <a:cs typeface="Arial"/>
                <a:sym typeface="Arial"/>
              </a:endParaRPr>
            </a:p>
          </p:txBody>
        </p:sp>
        <p:sp>
          <p:nvSpPr>
            <p:cNvPr id="2188" name="Google Shape;1857;p12">
              <a:extLst>
                <a:ext uri="{FF2B5EF4-FFF2-40B4-BE49-F238E27FC236}">
                  <a16:creationId xmlns:a16="http://schemas.microsoft.com/office/drawing/2014/main" id="{DFC6426E-581D-4D77-AECF-149BBE727DF7}"/>
                </a:ext>
              </a:extLst>
            </p:cNvPr>
            <p:cNvSpPr txBox="1"/>
            <p:nvPr/>
          </p:nvSpPr>
          <p:spPr>
            <a:xfrm>
              <a:off x="8068717" y="2360582"/>
              <a:ext cx="1225888" cy="441603"/>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OS (%): 90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86</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95</a:t>
              </a:r>
              <a:endParaRPr lang="en-GB" sz="960" kern="0" dirty="0">
                <a:solidFill>
                  <a:srgbClr val="000000"/>
                </a:solidFill>
                <a:latin typeface="Arial"/>
                <a:ea typeface="Arial"/>
                <a:cs typeface="Arial"/>
                <a:sym typeface="Arial"/>
              </a:endParaRPr>
            </a:p>
          </p:txBody>
        </p:sp>
        <p:sp>
          <p:nvSpPr>
            <p:cNvPr id="1162" name="Google Shape;1854;p12">
              <a:extLst>
                <a:ext uri="{FF2B5EF4-FFF2-40B4-BE49-F238E27FC236}">
                  <a16:creationId xmlns:a16="http://schemas.microsoft.com/office/drawing/2014/main" id="{4535D0BD-1CC9-453C-B2A4-3CFA245651AC}"/>
                </a:ext>
              </a:extLst>
            </p:cNvPr>
            <p:cNvSpPr/>
            <p:nvPr/>
          </p:nvSpPr>
          <p:spPr>
            <a:xfrm>
              <a:off x="7972808" y="2859226"/>
              <a:ext cx="127977" cy="12778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sp>
          <p:nvSpPr>
            <p:cNvPr id="1163" name="Google Shape;1854;p12">
              <a:extLst>
                <a:ext uri="{FF2B5EF4-FFF2-40B4-BE49-F238E27FC236}">
                  <a16:creationId xmlns:a16="http://schemas.microsoft.com/office/drawing/2014/main" id="{F9283774-E326-4BDB-B576-14D77881ABD0}"/>
                </a:ext>
              </a:extLst>
            </p:cNvPr>
            <p:cNvSpPr/>
            <p:nvPr/>
          </p:nvSpPr>
          <p:spPr>
            <a:xfrm>
              <a:off x="7972808" y="2454319"/>
              <a:ext cx="127977" cy="127780"/>
            </a:xfrm>
            <a:prstGeom prst="rect">
              <a:avLst/>
            </a:prstGeom>
            <a:solidFill>
              <a:schemeClr val="tx2"/>
            </a:solidFill>
            <a:ln w="9525" cap="flat" cmpd="sng">
              <a:solidFill>
                <a:schemeClr val="tx2"/>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814980627"/>
      </p:ext>
    </p:extLst>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B2166964-795A-4E8C-8724-59AD349DD37F}"/>
              </a:ext>
            </a:extLst>
          </p:cNvPr>
          <p:cNvSpPr txBox="1"/>
          <p:nvPr/>
        </p:nvSpPr>
        <p:spPr>
          <a:xfrm>
            <a:off x="576072" y="5925314"/>
            <a:ext cx="10825855" cy="438582"/>
          </a:xfrm>
          <a:prstGeom prst="rect">
            <a:avLst/>
          </a:prstGeom>
          <a:noFill/>
        </p:spPr>
        <p:txBody>
          <a:bodyPr wrap="square" lIns="0" tIns="0" rIns="0" bIns="0" rtlCol="0" anchor="b" anchorCtr="0">
            <a:spAutoFit/>
          </a:bodyPr>
          <a:lstStyle/>
          <a:p>
            <a:pPr defTabSz="914364" fontAlgn="auto">
              <a:lnSpc>
                <a:spcPct val="95000"/>
              </a:lnSpc>
              <a:spcBef>
                <a:spcPts val="0"/>
              </a:spcBef>
              <a:spcAft>
                <a:spcPts val="0"/>
              </a:spcAft>
            </a:pPr>
            <a:r>
              <a:rPr lang="en-US" sz="1000" spc="10" dirty="0">
                <a:solidFill>
                  <a:prstClr val="black"/>
                </a:solidFill>
                <a:latin typeface="Arial" panose="020B0604020202020204" pitchFamily="34" charset="0"/>
                <a:cs typeface="Arial" panose="020B0604020202020204" pitchFamily="34" charset="0"/>
              </a:rPr>
              <a:t>Epcoritamab was administered in 28-d cycles as shown. Dose escalation (part of arm 2a, previously reported</a:t>
            </a:r>
            <a:r>
              <a:rPr lang="en-US" sz="1000" spc="10" baseline="30000" dirty="0">
                <a:solidFill>
                  <a:prstClr val="black"/>
                </a:solidFill>
                <a:latin typeface="Arial" panose="020B0604020202020204" pitchFamily="34" charset="0"/>
                <a:cs typeface="Arial" panose="020B0604020202020204" pitchFamily="34" charset="0"/>
              </a:rPr>
              <a:t>2</a:t>
            </a:r>
            <a:r>
              <a:rPr lang="en-US" sz="1000" spc="10" dirty="0">
                <a:solidFill>
                  <a:prstClr val="black"/>
                </a:solidFill>
                <a:latin typeface="Arial" panose="020B0604020202020204" pitchFamily="34" charset="0"/>
                <a:cs typeface="Arial" panose="020B0604020202020204" pitchFamily="34" charset="0"/>
              </a:rPr>
              <a:t>) evaluated 24 and 48 mg epcoritamab + R</a:t>
            </a:r>
            <a:r>
              <a:rPr lang="en-US" sz="1000" spc="10" baseline="30000" dirty="0">
                <a:solidFill>
                  <a:prstClr val="black"/>
                </a:solidFill>
                <a:latin typeface="Arial" panose="020B0604020202020204" pitchFamily="34" charset="0"/>
                <a:cs typeface="Arial" panose="020B0604020202020204" pitchFamily="34" charset="0"/>
              </a:rPr>
              <a:t>2</a:t>
            </a:r>
            <a:r>
              <a:rPr lang="en-US" sz="1000" spc="10" dirty="0">
                <a:solidFill>
                  <a:prstClr val="black"/>
                </a:solidFill>
                <a:latin typeface="Arial" panose="020B0604020202020204" pitchFamily="34" charset="0"/>
                <a:cs typeface="Arial" panose="020B0604020202020204" pitchFamily="34" charset="0"/>
              </a:rPr>
              <a:t>. In arm 2a, epcoritamab schedule was QW in C1–3, Q2W in C4–9, and Q4W in C10+. </a:t>
            </a:r>
            <a:r>
              <a:rPr lang="en-US" sz="1000" spc="10" baseline="30000" dirty="0">
                <a:solidFill>
                  <a:prstClr val="black"/>
                </a:solidFill>
                <a:latin typeface="Arial" panose="020B0604020202020204" pitchFamily="34" charset="0"/>
                <a:cs typeface="Arial" panose="020B0604020202020204" pitchFamily="34" charset="0"/>
              </a:rPr>
              <a:t>a</a:t>
            </a:r>
            <a:r>
              <a:rPr lang="en-US" sz="1000" dirty="0">
                <a:solidFill>
                  <a:prstClr val="black"/>
                </a:solidFill>
                <a:latin typeface="Arial" panose="020B0604020202020204" pitchFamily="34" charset="0"/>
                <a:cs typeface="Arial" panose="020B0604020202020204" pitchFamily="34" charset="0"/>
              </a:rPr>
              <a:t>Median is Kaplan–Meier estimate. </a:t>
            </a:r>
            <a:r>
              <a:rPr lang="en-US" sz="1000" spc="10" baseline="30000" dirty="0">
                <a:solidFill>
                  <a:prstClr val="black"/>
                </a:solidFill>
                <a:latin typeface="Arial" panose="020B0604020202020204" pitchFamily="34" charset="0"/>
                <a:cs typeface="Arial" panose="020B0604020202020204" pitchFamily="34" charset="0"/>
              </a:rPr>
              <a:t>b</a:t>
            </a:r>
            <a:r>
              <a:rPr lang="en-US" sz="1000" spc="10" dirty="0">
                <a:solidFill>
                  <a:prstClr val="black"/>
                </a:solidFill>
                <a:latin typeface="Arial" panose="020B0604020202020204" pitchFamily="34" charset="0"/>
                <a:cs typeface="Arial" panose="020B0604020202020204" pitchFamily="34" charset="0"/>
              </a:rPr>
              <a:t>Tumor response was evaluated by PET-CT obtained Q12W until CMR, and then Q24W, relative to the first study day, until disease progression. </a:t>
            </a:r>
            <a:r>
              <a:rPr lang="en-US" sz="1000" b="1" dirty="0">
                <a:solidFill>
                  <a:prstClr val="black"/>
                </a:solidFill>
                <a:latin typeface="Arial" panose="020B0604020202020204" pitchFamily="34" charset="0"/>
                <a:cs typeface="Arial" panose="020B0604020202020204" pitchFamily="34" charset="0"/>
              </a:rPr>
              <a:t>1.</a:t>
            </a:r>
            <a:r>
              <a:rPr lang="en-US" sz="1000" dirty="0">
                <a:solidFill>
                  <a:prstClr val="black"/>
                </a:solidFill>
                <a:latin typeface="Arial" panose="020B0604020202020204" pitchFamily="34" charset="0"/>
                <a:cs typeface="Arial" panose="020B0604020202020204" pitchFamily="34" charset="0"/>
              </a:rPr>
              <a:t> Brice P, et al. </a:t>
            </a:r>
            <a:r>
              <a:rPr lang="en-US" sz="1000" i="1" dirty="0">
                <a:solidFill>
                  <a:prstClr val="black"/>
                </a:solidFill>
                <a:latin typeface="Arial" panose="020B0604020202020204" pitchFamily="34" charset="0"/>
                <a:cs typeface="Arial" panose="020B0604020202020204" pitchFamily="34" charset="0"/>
              </a:rPr>
              <a:t>J Clin Oncol</a:t>
            </a:r>
            <a:r>
              <a:rPr lang="en-US" sz="1000" dirty="0">
                <a:solidFill>
                  <a:prstClr val="black"/>
                </a:solidFill>
                <a:latin typeface="Arial" panose="020B0604020202020204" pitchFamily="34" charset="0"/>
                <a:cs typeface="Arial" panose="020B0604020202020204" pitchFamily="34" charset="0"/>
              </a:rPr>
              <a:t>. 1997;15:1110-7. </a:t>
            </a:r>
            <a:r>
              <a:rPr lang="en-US" sz="1000" b="1" dirty="0">
                <a:solidFill>
                  <a:prstClr val="black"/>
                </a:solidFill>
                <a:latin typeface="Arial" panose="020B0604020202020204" pitchFamily="34" charset="0"/>
                <a:cs typeface="Arial" panose="020B0604020202020204" pitchFamily="34" charset="0"/>
              </a:rPr>
              <a:t>2. </a:t>
            </a:r>
            <a:r>
              <a:rPr lang="it-IT" sz="1000" dirty="0">
                <a:solidFill>
                  <a:prstClr val="black"/>
                </a:solidFill>
                <a:latin typeface="Arial" panose="020B0604020202020204" pitchFamily="34" charset="0"/>
                <a:cs typeface="Arial" panose="020B0604020202020204" pitchFamily="34" charset="0"/>
              </a:rPr>
              <a:t>Falchi L, et al. ASCO 2022. Abstract 7524.</a:t>
            </a:r>
            <a:endParaRPr lang="en-US" sz="1000" dirty="0">
              <a:solidFill>
                <a:prstClr val="black"/>
              </a:solidFill>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BDC6DE92-53E6-4E38-BFF1-64F49D8179AB}"/>
              </a:ext>
            </a:extLst>
          </p:cNvPr>
          <p:cNvSpPr txBox="1"/>
          <p:nvPr/>
        </p:nvSpPr>
        <p:spPr>
          <a:xfrm>
            <a:off x="576072" y="1406914"/>
            <a:ext cx="10972800" cy="457200"/>
          </a:xfrm>
          <a:prstGeom prst="roundRect">
            <a:avLst>
              <a:gd name="adj" fmla="val 14784"/>
            </a:avLst>
          </a:prstGeom>
          <a:solidFill>
            <a:srgbClr val="041E49"/>
          </a:solidFill>
          <a:ln>
            <a:noFill/>
          </a:ln>
        </p:spPr>
        <p:txBody>
          <a:bodyPr wrap="square" lIns="0" tIns="91440" rIns="0" bIns="91440" numCol="1" anchor="ctr">
            <a:noAutofit/>
          </a:bodyPr>
          <a:lstStyle/>
          <a:p>
            <a:pPr algn="ctr" defTabSz="1008583" fontAlgn="auto" hangingPunct="0">
              <a:spcBef>
                <a:spcPts val="0"/>
              </a:spcBef>
              <a:spcAft>
                <a:spcPts val="0"/>
              </a:spcAft>
              <a:defRPr/>
            </a:pPr>
            <a:r>
              <a:rPr lang="en-US" sz="1200" b="1" kern="0" dirty="0">
                <a:solidFill>
                  <a:srgbClr val="FFFFFF"/>
                </a:solidFill>
                <a:latin typeface="Arial" panose="020B0604020202020204" pitchFamily="34" charset="0"/>
                <a:cs typeface="Arial" panose="020B0604020202020204" pitchFamily="34" charset="0"/>
              </a:rPr>
              <a:t>A phase 1b/2, open-label trial evaluating the safety and antitumor activity of epcoritamab + R</a:t>
            </a:r>
            <a:r>
              <a:rPr lang="en-US" sz="1200" b="1" kern="0" baseline="30000" dirty="0">
                <a:solidFill>
                  <a:srgbClr val="FFFFFF"/>
                </a:solidFill>
                <a:latin typeface="Arial" panose="020B0604020202020204" pitchFamily="34" charset="0"/>
                <a:cs typeface="Arial" panose="020B0604020202020204" pitchFamily="34" charset="0"/>
              </a:rPr>
              <a:t>2</a:t>
            </a:r>
            <a:r>
              <a:rPr lang="en-US" sz="1200" b="1" kern="0" dirty="0">
                <a:solidFill>
                  <a:srgbClr val="FFFFFF"/>
                </a:solidFill>
                <a:latin typeface="Arial" panose="020B0604020202020204" pitchFamily="34" charset="0"/>
                <a:cs typeface="Arial" panose="020B0604020202020204" pitchFamily="34" charset="0"/>
              </a:rPr>
              <a:t> in adults with previously untreated FL</a:t>
            </a:r>
            <a:endParaRPr lang="en-US" sz="1200" b="1" kern="0" baseline="30000" dirty="0">
              <a:solidFill>
                <a:srgbClr val="FFFFFF"/>
              </a:solidFill>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C55007EA-3CD1-459D-D24A-D88CFFE3CA3B}"/>
              </a:ext>
            </a:extLst>
          </p:cNvPr>
          <p:cNvSpPr txBox="1"/>
          <p:nvPr/>
        </p:nvSpPr>
        <p:spPr>
          <a:xfrm>
            <a:off x="576072" y="5155954"/>
            <a:ext cx="3468734" cy="369332"/>
          </a:xfrm>
          <a:prstGeom prst="rect">
            <a:avLst/>
          </a:prstGeom>
          <a:noFill/>
        </p:spPr>
        <p:txBody>
          <a:bodyPr wrap="square" lIns="0" tIns="0" rIns="0" bIns="0" anchor="ctr">
            <a:spAutoFit/>
          </a:bodyPr>
          <a:lstStyle/>
          <a:p>
            <a:pPr algn="ctr" defTabSz="914364" fontAlgn="auto" hangingPunct="0">
              <a:spcBef>
                <a:spcPts val="0"/>
              </a:spcBef>
              <a:spcAft>
                <a:spcPts val="0"/>
              </a:spcAft>
              <a:defRPr/>
            </a:pPr>
            <a:r>
              <a:rPr lang="en-US" sz="1200" b="1" kern="0" dirty="0">
                <a:solidFill>
                  <a:srgbClr val="041E49"/>
                </a:solidFill>
                <a:latin typeface="Calibri" panose="020F0502020204030204"/>
                <a:cs typeface="+mn-cs"/>
              </a:rPr>
              <a:t>Data cutoff: September 16, 2022</a:t>
            </a:r>
          </a:p>
          <a:p>
            <a:pPr algn="ctr" defTabSz="914364" fontAlgn="auto" hangingPunct="0">
              <a:spcBef>
                <a:spcPts val="0"/>
              </a:spcBef>
              <a:spcAft>
                <a:spcPts val="0"/>
              </a:spcAft>
              <a:defRPr/>
            </a:pPr>
            <a:r>
              <a:rPr lang="en-US" sz="1200" b="1" kern="0" dirty="0">
                <a:solidFill>
                  <a:srgbClr val="041E49"/>
                </a:solidFill>
                <a:latin typeface="Calibri" panose="020F0502020204030204"/>
                <a:cs typeface="+mn-cs"/>
              </a:rPr>
              <a:t>Median follow-up, mo (range)</a:t>
            </a:r>
            <a:r>
              <a:rPr lang="en-US" sz="1200" b="1" kern="0" baseline="30000" dirty="0">
                <a:solidFill>
                  <a:srgbClr val="041E49"/>
                </a:solidFill>
                <a:latin typeface="Calibri" panose="020F0502020204030204"/>
                <a:cs typeface="+mn-cs"/>
              </a:rPr>
              <a:t>a</a:t>
            </a:r>
            <a:r>
              <a:rPr lang="en-US" sz="1200" b="1" kern="0" dirty="0">
                <a:solidFill>
                  <a:srgbClr val="041E49"/>
                </a:solidFill>
                <a:latin typeface="Calibri" panose="020F0502020204030204"/>
                <a:cs typeface="+mn-cs"/>
              </a:rPr>
              <a:t>: 8.1 (1.4+ to 10.7)</a:t>
            </a:r>
          </a:p>
        </p:txBody>
      </p:sp>
      <p:sp>
        <p:nvSpPr>
          <p:cNvPr id="18" name="Rectangle: Rounded Corners 7">
            <a:extLst>
              <a:ext uri="{FF2B5EF4-FFF2-40B4-BE49-F238E27FC236}">
                <a16:creationId xmlns:a16="http://schemas.microsoft.com/office/drawing/2014/main" id="{5AD89FAC-5D32-3882-E7A5-B9B250A09CBB}"/>
              </a:ext>
            </a:extLst>
          </p:cNvPr>
          <p:cNvSpPr>
            <a:spLocks/>
          </p:cNvSpPr>
          <p:nvPr/>
        </p:nvSpPr>
        <p:spPr>
          <a:xfrm>
            <a:off x="576072" y="2046994"/>
            <a:ext cx="3383280" cy="3017520"/>
          </a:xfrm>
          <a:prstGeom prst="roundRect">
            <a:avLst>
              <a:gd name="adj" fmla="val 5116"/>
            </a:avLst>
          </a:prstGeom>
          <a:solidFill>
            <a:srgbClr val="E8E0EB"/>
          </a:solidFill>
          <a:ln w="6350" cap="flat" cmpd="sng" algn="ctr">
            <a:noFill/>
            <a:prstDash val="solid"/>
            <a:miter lim="800000"/>
          </a:ln>
          <a:effectLst/>
        </p:spPr>
        <p:txBody>
          <a:bodyPr rot="0" spcFirstLastPara="1" vert="horz" wrap="square" lIns="182880" tIns="457200" rIns="182880" bIns="457200" numCol="1" spcCol="38100" rtlCol="0" anchor="ctr">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1pPr>
            <a:lvl2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2pPr>
            <a:lvl3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3pPr>
            <a:lvl4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4pPr>
            <a:lvl5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5pPr>
            <a:lvl6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6pPr>
            <a:lvl7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7pPr>
            <a:lvl8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8pPr>
            <a:lvl9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9pPr>
          </a:lstStyle>
          <a:p>
            <a:pPr defTabSz="914364">
              <a:spcAft>
                <a:spcPts val="600"/>
              </a:spcAft>
              <a:defRPr/>
            </a:pPr>
            <a:r>
              <a:rPr lang="en-US" sz="1400" b="1" kern="0" dirty="0">
                <a:solidFill>
                  <a:srgbClr val="041E49"/>
                </a:solidFill>
                <a:latin typeface="Arial"/>
              </a:rPr>
              <a:t>Key inclusion criteria</a:t>
            </a:r>
            <a:endParaRPr lang="en-US" sz="1400" b="1" kern="0" baseline="30000" dirty="0">
              <a:solidFill>
                <a:srgbClr val="041E49"/>
              </a:solidFill>
              <a:latin typeface="Arial"/>
            </a:endParaRPr>
          </a:p>
          <a:p>
            <a:pPr marL="182873" indent="-182873" defTabSz="914364">
              <a:buFont typeface="Arial" panose="020B0604020202020204" pitchFamily="34" charset="0"/>
              <a:buChar char="•"/>
              <a:defRPr/>
            </a:pPr>
            <a:r>
              <a:rPr lang="en-US" sz="1400" kern="0" dirty="0">
                <a:solidFill>
                  <a:srgbClr val="041E49"/>
                </a:solidFill>
                <a:latin typeface="Arial"/>
              </a:rPr>
              <a:t>Previously untreated CD20</a:t>
            </a:r>
            <a:r>
              <a:rPr lang="en-US" sz="1400" kern="0" baseline="30000" dirty="0">
                <a:solidFill>
                  <a:srgbClr val="041E49"/>
                </a:solidFill>
                <a:latin typeface="Arial"/>
              </a:rPr>
              <a:t>+</a:t>
            </a:r>
            <a:r>
              <a:rPr lang="en-US" sz="1400" kern="0" dirty="0">
                <a:solidFill>
                  <a:srgbClr val="041E49"/>
                </a:solidFill>
                <a:latin typeface="Arial"/>
              </a:rPr>
              <a:t> FL</a:t>
            </a:r>
          </a:p>
          <a:p>
            <a:pPr marL="365746" indent="-182873" defTabSz="914364">
              <a:spcAft>
                <a:spcPts val="600"/>
              </a:spcAft>
              <a:buFont typeface="Arial" panose="020B0604020202020204" pitchFamily="34" charset="0"/>
              <a:buChar char="–"/>
              <a:defRPr/>
            </a:pPr>
            <a:r>
              <a:rPr lang="en-US" sz="1400" kern="0" dirty="0">
                <a:solidFill>
                  <a:srgbClr val="041E49"/>
                </a:solidFill>
                <a:latin typeface="Arial"/>
              </a:rPr>
              <a:t>Grade 1, 2, or 3A</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Need for treatment based on symptoms or disease burden, as determined by GELF criteria</a:t>
            </a:r>
            <a:r>
              <a:rPr lang="en-US" sz="1400" kern="0" baseline="30000" dirty="0">
                <a:solidFill>
                  <a:srgbClr val="041E49"/>
                </a:solidFill>
                <a:latin typeface="Arial"/>
              </a:rPr>
              <a:t>1</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ECOG PS 0–2</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Measurable disease by CT or MRI</a:t>
            </a:r>
          </a:p>
          <a:p>
            <a:pPr marL="182873" indent="-182873" defTabSz="914364">
              <a:buFont typeface="Arial" panose="020B0604020202020204" pitchFamily="34" charset="0"/>
              <a:buChar char="•"/>
              <a:defRPr/>
            </a:pPr>
            <a:r>
              <a:rPr lang="en-US" sz="1400" kern="0" dirty="0">
                <a:solidFill>
                  <a:srgbClr val="041E49"/>
                </a:solidFill>
                <a:latin typeface="Arial"/>
              </a:rPr>
              <a:t>Adequate organ function</a:t>
            </a:r>
          </a:p>
        </p:txBody>
      </p:sp>
      <p:sp>
        <p:nvSpPr>
          <p:cNvPr id="19" name="Rectangle: Rounded Corners 30">
            <a:extLst>
              <a:ext uri="{FF2B5EF4-FFF2-40B4-BE49-F238E27FC236}">
                <a16:creationId xmlns:a16="http://schemas.microsoft.com/office/drawing/2014/main" id="{93D5E39C-758C-B5AE-2F63-E81F9AAA0196}"/>
              </a:ext>
            </a:extLst>
          </p:cNvPr>
          <p:cNvSpPr/>
          <p:nvPr/>
        </p:nvSpPr>
        <p:spPr>
          <a:xfrm>
            <a:off x="4488182" y="2046994"/>
            <a:ext cx="7060691" cy="457200"/>
          </a:xfrm>
          <a:prstGeom prst="roundRect">
            <a:avLst>
              <a:gd name="adj" fmla="val 25347"/>
            </a:avLst>
          </a:prstGeom>
          <a:solidFill>
            <a:srgbClr val="00A195"/>
          </a:solidFill>
          <a:ln w="12700" cap="flat" cmpd="sng" algn="ctr">
            <a:noFill/>
            <a:prstDash val="solid"/>
            <a:miter lim="800000"/>
          </a:ln>
          <a:effectLst/>
        </p:spPr>
        <p:txBody>
          <a:bodyPr spcFirstLastPara="0" vert="horz" wrap="square" lIns="91470" tIns="0" rIns="91470" bIns="0" numCol="1" spcCol="1270" anchor="ctr" anchorCtr="0">
            <a:noAutofit/>
          </a:bodyPr>
          <a:lstStyle/>
          <a:p>
            <a:pPr algn="ctr" defTabSz="800068" fontAlgn="auto">
              <a:spcAft>
                <a:spcPts val="0"/>
              </a:spcAft>
              <a:defRPr/>
            </a:pPr>
            <a:r>
              <a:rPr lang="en-US" sz="1600" b="1" kern="0" dirty="0">
                <a:ln/>
                <a:solidFill>
                  <a:prstClr val="white"/>
                </a:solidFill>
                <a:latin typeface="Arial"/>
                <a:cs typeface="+mn-cs"/>
              </a:rPr>
              <a:t>Expansion, N=41</a:t>
            </a:r>
            <a:endParaRPr lang="en-US" sz="1500" b="1" kern="0" baseline="30000" dirty="0">
              <a:ln/>
              <a:solidFill>
                <a:prstClr val="white"/>
              </a:solidFill>
              <a:latin typeface="Arial"/>
              <a:cs typeface="+mn-cs"/>
            </a:endParaRPr>
          </a:p>
        </p:txBody>
      </p:sp>
      <p:sp>
        <p:nvSpPr>
          <p:cNvPr id="20" name="Rectangle: Rounded Corners 33">
            <a:extLst>
              <a:ext uri="{FF2B5EF4-FFF2-40B4-BE49-F238E27FC236}">
                <a16:creationId xmlns:a16="http://schemas.microsoft.com/office/drawing/2014/main" id="{E07F2FC2-EE5F-5901-2667-64D8ECE4B2D7}"/>
              </a:ext>
            </a:extLst>
          </p:cNvPr>
          <p:cNvSpPr/>
          <p:nvPr/>
        </p:nvSpPr>
        <p:spPr>
          <a:xfrm>
            <a:off x="5082364" y="2643640"/>
            <a:ext cx="6466433" cy="2286000"/>
          </a:xfrm>
          <a:prstGeom prst="roundRect">
            <a:avLst>
              <a:gd name="adj" fmla="val 4657"/>
            </a:avLst>
          </a:prstGeom>
          <a:solidFill>
            <a:srgbClr val="9ED7D6"/>
          </a:solidFill>
          <a:ln w="12700" cap="flat" cmpd="sng" algn="ctr">
            <a:noFill/>
            <a:prstDash val="solid"/>
            <a:miter lim="800000"/>
          </a:ln>
          <a:effectLst/>
        </p:spPr>
        <p:txBody>
          <a:bodyPr spcFirstLastPara="0" vert="horz" wrap="square" lIns="91440" tIns="182880" rIns="91440" bIns="182880" numCol="3" spcCol="1270" anchor="ctr" anchorCtr="0">
            <a:noAutofit/>
          </a:bodyPr>
          <a:lstStyle/>
          <a:p>
            <a:pPr algn="ctr" defTabSz="311137" fontAlgn="auto">
              <a:spcAft>
                <a:spcPts val="0"/>
              </a:spcAft>
              <a:defRPr/>
            </a:pPr>
            <a:endParaRPr lang="en-US" sz="1200" b="1" kern="0" dirty="0">
              <a:solidFill>
                <a:srgbClr val="041E49"/>
              </a:solidFill>
              <a:latin typeface="Calibri" panose="020F0502020204030204"/>
              <a:cs typeface="+mn-cs"/>
            </a:endParaRPr>
          </a:p>
          <a:p>
            <a:pPr algn="ctr" defTabSz="311137" fontAlgn="auto">
              <a:spcAft>
                <a:spcPts val="0"/>
              </a:spcAft>
              <a:defRPr/>
            </a:pPr>
            <a:endParaRPr lang="en-US" sz="1200" b="1" kern="0" dirty="0">
              <a:solidFill>
                <a:srgbClr val="041E49"/>
              </a:solidFill>
              <a:latin typeface="Calibri" panose="020F0502020204030204"/>
              <a:cs typeface="+mn-cs"/>
            </a:endParaRPr>
          </a:p>
          <a:p>
            <a:pPr algn="ctr" defTabSz="311137" fontAlgn="auto">
              <a:spcBef>
                <a:spcPts val="300"/>
              </a:spcBef>
              <a:spcAft>
                <a:spcPts val="0"/>
              </a:spcAft>
              <a:defRPr/>
            </a:pPr>
            <a:endParaRPr lang="en-US" sz="500" b="1" kern="0" dirty="0">
              <a:solidFill>
                <a:srgbClr val="041E49"/>
              </a:solidFill>
              <a:latin typeface="Calibri" panose="020F0502020204030204"/>
              <a:cs typeface="+mn-cs"/>
            </a:endParaRPr>
          </a:p>
          <a:p>
            <a:pPr algn="ctr" defTabSz="311137" fontAlgn="auto">
              <a:spcBef>
                <a:spcPts val="300"/>
              </a:spcBef>
              <a:spcAft>
                <a:spcPts val="0"/>
              </a:spcAft>
              <a:defRPr/>
            </a:pPr>
            <a:r>
              <a:rPr lang="en-US" sz="1400" b="1" kern="0" dirty="0">
                <a:solidFill>
                  <a:srgbClr val="041E49"/>
                </a:solidFill>
                <a:latin typeface="Calibri" panose="020F0502020204030204"/>
                <a:cs typeface="+mn-cs"/>
              </a:rPr>
              <a:t>Epcoritamab (SC)</a:t>
            </a:r>
          </a:p>
          <a:p>
            <a:pPr algn="ctr" defTabSz="311137" fontAlgn="auto">
              <a:spcAft>
                <a:spcPts val="0"/>
              </a:spcAft>
              <a:defRPr/>
            </a:pPr>
            <a:r>
              <a:rPr lang="en-US" sz="1400" b="1" kern="0" dirty="0">
                <a:solidFill>
                  <a:srgbClr val="041E49"/>
                </a:solidFill>
                <a:latin typeface="Calibri" panose="020F0502020204030204"/>
                <a:cs typeface="+mn-cs"/>
              </a:rPr>
              <a:t>48 mg</a:t>
            </a:r>
          </a:p>
          <a:p>
            <a:pPr algn="ctr" defTabSz="311137" fontAlgn="auto">
              <a:spcAft>
                <a:spcPts val="0"/>
              </a:spcAft>
              <a:defRPr/>
            </a:pPr>
            <a:r>
              <a:rPr lang="en-US" sz="1400" kern="0" dirty="0">
                <a:solidFill>
                  <a:srgbClr val="041E49"/>
                </a:solidFill>
                <a:latin typeface="Calibri" panose="020F0502020204030204"/>
                <a:cs typeface="+mn-cs"/>
              </a:rPr>
              <a:t>QW C1–2, Q4W C3+</a:t>
            </a:r>
          </a:p>
          <a:p>
            <a:pPr algn="ctr" defTabSz="311137" fontAlgn="auto">
              <a:spcAft>
                <a:spcPts val="0"/>
              </a:spcAft>
              <a:defRPr/>
            </a:pPr>
            <a:r>
              <a:rPr lang="en-US" sz="1400" kern="0" dirty="0">
                <a:solidFill>
                  <a:srgbClr val="041E49"/>
                </a:solidFill>
                <a:latin typeface="Calibri" panose="020F0502020204030204"/>
                <a:cs typeface="+mn-cs"/>
              </a:rPr>
              <a:t>Treatment up to 2 years</a:t>
            </a: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r>
              <a:rPr lang="en-US" sz="1400" b="1" kern="0" dirty="0">
                <a:solidFill>
                  <a:srgbClr val="041E49"/>
                </a:solidFill>
                <a:latin typeface="Calibri" panose="020F0502020204030204"/>
                <a:cs typeface="+mn-cs"/>
              </a:rPr>
              <a:t>Rituximab (IV)</a:t>
            </a:r>
          </a:p>
          <a:p>
            <a:pPr algn="ctr" defTabSz="311137" fontAlgn="auto">
              <a:spcAft>
                <a:spcPts val="0"/>
              </a:spcAft>
              <a:defRPr/>
            </a:pPr>
            <a:r>
              <a:rPr lang="en-US" sz="1400" kern="0" dirty="0">
                <a:solidFill>
                  <a:srgbClr val="041E49"/>
                </a:solidFill>
                <a:latin typeface="Calibri" panose="020F0502020204030204"/>
                <a:cs typeface="+mn-cs"/>
              </a:rPr>
              <a:t>375 mg/m</a:t>
            </a:r>
            <a:r>
              <a:rPr lang="en-US" sz="1400" kern="0" baseline="30000" dirty="0">
                <a:solidFill>
                  <a:srgbClr val="041E49"/>
                </a:solidFill>
                <a:latin typeface="Calibri" panose="020F0502020204030204"/>
                <a:cs typeface="+mn-cs"/>
              </a:rPr>
              <a:t>2</a:t>
            </a:r>
          </a:p>
          <a:p>
            <a:pPr algn="ctr" defTabSz="311137" fontAlgn="auto">
              <a:spcAft>
                <a:spcPts val="2400"/>
              </a:spcAft>
              <a:defRPr/>
            </a:pPr>
            <a:r>
              <a:rPr lang="en-US" sz="1400" kern="0" dirty="0">
                <a:solidFill>
                  <a:srgbClr val="041E49"/>
                </a:solidFill>
                <a:latin typeface="Calibri" panose="020F0502020204030204"/>
                <a:cs typeface="+mn-cs"/>
              </a:rPr>
              <a:t>QW C1, Q4W C2–6</a:t>
            </a:r>
          </a:p>
          <a:p>
            <a:pPr algn="ctr" defTabSz="311137" fontAlgn="auto">
              <a:spcAft>
                <a:spcPts val="2400"/>
              </a:spcAft>
              <a:defRPr/>
            </a:pPr>
            <a:endParaRPr lang="en-US" sz="1400"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r>
              <a:rPr lang="en-US" sz="1400" b="1" kern="0" dirty="0">
                <a:solidFill>
                  <a:srgbClr val="041E49"/>
                </a:solidFill>
                <a:latin typeface="Calibri" panose="020F0502020204030204"/>
                <a:cs typeface="+mn-cs"/>
              </a:rPr>
              <a:t>Lenalidomide (oral)</a:t>
            </a:r>
          </a:p>
          <a:p>
            <a:pPr algn="ctr" defTabSz="311137" fontAlgn="auto">
              <a:spcAft>
                <a:spcPts val="0"/>
              </a:spcAft>
              <a:defRPr/>
            </a:pPr>
            <a:r>
              <a:rPr lang="en-US" sz="1400" kern="0" dirty="0">
                <a:solidFill>
                  <a:srgbClr val="041E49"/>
                </a:solidFill>
                <a:latin typeface="Calibri" panose="020F0502020204030204"/>
                <a:cs typeface="+mn-cs"/>
              </a:rPr>
              <a:t>20 mg</a:t>
            </a:r>
          </a:p>
          <a:p>
            <a:pPr algn="ctr" defTabSz="311137" fontAlgn="auto">
              <a:spcAft>
                <a:spcPts val="0"/>
              </a:spcAft>
              <a:defRPr/>
            </a:pPr>
            <a:r>
              <a:rPr lang="en-US" sz="1400" kern="0" dirty="0">
                <a:solidFill>
                  <a:srgbClr val="041E49"/>
                </a:solidFill>
                <a:latin typeface="Calibri" panose="020F0502020204030204"/>
                <a:cs typeface="+mn-cs"/>
              </a:rPr>
              <a:t>QD for 21 d in C1–12</a:t>
            </a:r>
          </a:p>
        </p:txBody>
      </p:sp>
      <p:sp>
        <p:nvSpPr>
          <p:cNvPr id="21" name="Rectangle: Rounded Corners 33">
            <a:extLst>
              <a:ext uri="{FF2B5EF4-FFF2-40B4-BE49-F238E27FC236}">
                <a16:creationId xmlns:a16="http://schemas.microsoft.com/office/drawing/2014/main" id="{724E80E9-152C-7477-EEDD-2303D98B2A90}"/>
              </a:ext>
            </a:extLst>
          </p:cNvPr>
          <p:cNvSpPr/>
          <p:nvPr/>
        </p:nvSpPr>
        <p:spPr>
          <a:xfrm rot="16200000">
            <a:off x="3573782" y="3558040"/>
            <a:ext cx="2286000" cy="457200"/>
          </a:xfrm>
          <a:prstGeom prst="roundRect">
            <a:avLst>
              <a:gd name="adj" fmla="val 23892"/>
            </a:avLst>
          </a:prstGeom>
          <a:solidFill>
            <a:schemeClr val="bg1"/>
          </a:solidFill>
          <a:ln w="19050" cap="flat" cmpd="sng" algn="ctr">
            <a:solidFill>
              <a:srgbClr val="CDEBEA"/>
            </a:solidFill>
            <a:prstDash val="solid"/>
            <a:miter lim="800000"/>
          </a:ln>
          <a:effectLst/>
        </p:spPr>
        <p:txBody>
          <a:bodyPr spcFirstLastPara="0" vert="horz" wrap="square" lIns="18288" tIns="52296" rIns="18288" bIns="52296" numCol="1" spcCol="1270" anchor="ctr" anchorCtr="0">
            <a:noAutofit/>
          </a:bodyPr>
          <a:lstStyle/>
          <a:p>
            <a:pPr algn="ctr" defTabSz="311137" fontAlgn="auto">
              <a:spcAft>
                <a:spcPts val="0"/>
              </a:spcAft>
              <a:defRPr/>
            </a:pPr>
            <a:r>
              <a:rPr lang="en-US" sz="1400" b="1" kern="0" dirty="0">
                <a:solidFill>
                  <a:srgbClr val="041E49"/>
                </a:solidFill>
                <a:latin typeface="Arial"/>
                <a:cs typeface="+mn-cs"/>
              </a:rPr>
              <a:t>Step-up dosing</a:t>
            </a:r>
          </a:p>
        </p:txBody>
      </p:sp>
      <p:sp>
        <p:nvSpPr>
          <p:cNvPr id="9" name="Rectangle: Rounded Corners 64">
            <a:extLst>
              <a:ext uri="{FF2B5EF4-FFF2-40B4-BE49-F238E27FC236}">
                <a16:creationId xmlns:a16="http://schemas.microsoft.com/office/drawing/2014/main" id="{EF619115-296C-D99A-A6A0-5BAB21F1ABE1}"/>
              </a:ext>
            </a:extLst>
          </p:cNvPr>
          <p:cNvSpPr/>
          <p:nvPr/>
        </p:nvSpPr>
        <p:spPr>
          <a:xfrm>
            <a:off x="5275327" y="5017456"/>
            <a:ext cx="5501827" cy="507831"/>
          </a:xfrm>
          <a:prstGeom prst="roundRect">
            <a:avLst>
              <a:gd name="adj" fmla="val 0"/>
            </a:avLst>
          </a:prstGeom>
          <a:noFill/>
          <a:ln w="12700" cap="flat" cmpd="sng" algn="ctr">
            <a:noFill/>
            <a:prstDash val="solid"/>
            <a:miter lim="800000"/>
          </a:ln>
          <a:effectLst/>
        </p:spPr>
        <p:txBody>
          <a:bodyPr spcFirstLastPara="0" vert="horz" wrap="none" lIns="0" tIns="0" rIns="0" bIns="0" numCol="1" spcCol="1270" anchor="t" anchorCtr="0">
            <a:spAutoFit/>
          </a:bodyPr>
          <a:lstStyle/>
          <a:p>
            <a:pPr marL="182873" lvl="1" indent="-182873" defTabSz="400034" fontAlgn="auto">
              <a:spcBef>
                <a:spcPts val="0"/>
              </a:spcBef>
              <a:spcAft>
                <a:spcPts val="600"/>
              </a:spcAft>
              <a:buFont typeface="Arial" panose="020B0604020202020204" pitchFamily="34" charset="0"/>
              <a:buChar char="•"/>
              <a:defRPr/>
            </a:pPr>
            <a:r>
              <a:rPr lang="en-US" sz="1400" b="1" kern="0" dirty="0">
                <a:solidFill>
                  <a:prstClr val="black"/>
                </a:solidFill>
                <a:latin typeface="Arial" panose="020B0604020202020204" pitchFamily="34" charset="0"/>
                <a:cs typeface="Arial" panose="020B0604020202020204" pitchFamily="34" charset="0"/>
              </a:rPr>
              <a:t>Primary objective:</a:t>
            </a:r>
            <a:r>
              <a:rPr lang="en-US" sz="1400" kern="0" dirty="0">
                <a:solidFill>
                  <a:prstClr val="black"/>
                </a:solidFill>
                <a:latin typeface="Arial" panose="020B0604020202020204" pitchFamily="34" charset="0"/>
                <a:cs typeface="Arial" panose="020B0604020202020204" pitchFamily="34" charset="0"/>
              </a:rPr>
              <a:t> Antitumor activity (ORR)</a:t>
            </a:r>
            <a:r>
              <a:rPr lang="en-US" sz="1400" kern="0" baseline="30000" dirty="0">
                <a:solidFill>
                  <a:prstClr val="black"/>
                </a:solidFill>
                <a:latin typeface="Arial" panose="020B0604020202020204" pitchFamily="34" charset="0"/>
                <a:cs typeface="Arial" panose="020B0604020202020204" pitchFamily="34" charset="0"/>
              </a:rPr>
              <a:t>b </a:t>
            </a:r>
            <a:r>
              <a:rPr lang="en-US" sz="1400" kern="0" dirty="0">
                <a:solidFill>
                  <a:prstClr val="black"/>
                </a:solidFill>
                <a:latin typeface="Arial" panose="020B0604020202020204" pitchFamily="34" charset="0"/>
                <a:cs typeface="Arial" panose="020B0604020202020204" pitchFamily="34" charset="0"/>
              </a:rPr>
              <a:t>and safety/tolerability</a:t>
            </a:r>
            <a:endParaRPr lang="en-US" sz="1400" kern="0" baseline="30000" dirty="0">
              <a:solidFill>
                <a:prstClr val="black"/>
              </a:solidFill>
              <a:latin typeface="Arial" panose="020B0604020202020204" pitchFamily="34" charset="0"/>
              <a:cs typeface="Arial" panose="020B0604020202020204" pitchFamily="34" charset="0"/>
            </a:endParaRPr>
          </a:p>
          <a:p>
            <a:pPr marL="182873" lvl="1" indent="-182873" defTabSz="400034" fontAlgn="auto">
              <a:spcBef>
                <a:spcPts val="0"/>
              </a:spcBef>
              <a:spcAft>
                <a:spcPts val="600"/>
              </a:spcAft>
              <a:buFont typeface="Arial" panose="020B0604020202020204" pitchFamily="34" charset="0"/>
              <a:buChar char="•"/>
              <a:defRPr/>
            </a:pPr>
            <a:r>
              <a:rPr lang="en-US" sz="1400" b="1" kern="0" dirty="0">
                <a:solidFill>
                  <a:prstClr val="black"/>
                </a:solidFill>
                <a:latin typeface="Arial" panose="020B0604020202020204" pitchFamily="34" charset="0"/>
                <a:cs typeface="Arial" panose="020B0604020202020204" pitchFamily="34" charset="0"/>
              </a:rPr>
              <a:t>Key secondary endpoints: </a:t>
            </a:r>
            <a:r>
              <a:rPr lang="en-US" sz="1400" kern="0" dirty="0">
                <a:solidFill>
                  <a:prstClr val="black"/>
                </a:solidFill>
                <a:latin typeface="Arial" panose="020B0604020202020204" pitchFamily="34" charset="0"/>
                <a:cs typeface="Arial" panose="020B0604020202020204" pitchFamily="34" charset="0"/>
              </a:rPr>
              <a:t>DOR</a:t>
            </a:r>
            <a:endParaRPr lang="en-US" sz="1400" b="1" kern="0" dirty="0">
              <a:solidFill>
                <a:prstClr val="black"/>
              </a:solidFill>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6A425670-C32B-7655-4D19-7CD0D239C844}"/>
              </a:ext>
            </a:extLst>
          </p:cNvPr>
          <p:cNvSpPr>
            <a:spLocks noGrp="1"/>
          </p:cNvSpPr>
          <p:nvPr>
            <p:ph type="title"/>
          </p:nvPr>
        </p:nvSpPr>
        <p:spPr>
          <a:xfrm>
            <a:off x="575996" y="140138"/>
            <a:ext cx="10972800" cy="912814"/>
          </a:xfrm>
        </p:spPr>
        <p:txBody>
          <a:bodyPr>
            <a:spAutoFit/>
          </a:body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Untreated FL</a:t>
            </a:r>
          </a:p>
        </p:txBody>
      </p:sp>
    </p:spTree>
    <p:extLst>
      <p:ext uri="{BB962C8B-B14F-4D97-AF65-F5344CB8AC3E}">
        <p14:creationId xmlns:p14="http://schemas.microsoft.com/office/powerpoint/2010/main" val="50665217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487E25BD-AB14-7109-BA38-E4A029B0F1AA}"/>
              </a:ext>
            </a:extLst>
          </p:cNvPr>
          <p:cNvSpPr txBox="1">
            <a:spLocks/>
          </p:cNvSpPr>
          <p:nvPr/>
        </p:nvSpPr>
        <p:spPr>
          <a:xfrm>
            <a:off x="575996" y="576001"/>
            <a:ext cx="10972800" cy="430887"/>
          </a:xfrm>
          <a:prstGeom prst="rect">
            <a:avLst/>
          </a:prstGeom>
        </p:spPr>
        <p:txBody>
          <a:bodyPr lIns="0" tIns="0" rIns="0" bIns="0">
            <a:spAutoFit/>
          </a:bodyPr>
          <a:lstStyle>
            <a:lvl1pPr algn="l" defTabSz="914400" rtl="0" eaLnBrk="1" latinLnBrk="0" hangingPunct="1">
              <a:lnSpc>
                <a:spcPct val="95000"/>
              </a:lnSpc>
              <a:spcBef>
                <a:spcPct val="0"/>
              </a:spcBef>
              <a:buNone/>
              <a:defRPr sz="2800" b="1" kern="1200">
                <a:solidFill>
                  <a:srgbClr val="00A195"/>
                </a:solidFill>
                <a:latin typeface="+mj-lt"/>
                <a:ea typeface="+mj-ea"/>
                <a:cs typeface="+mj-cs"/>
              </a:defRPr>
            </a:lvl1pPr>
          </a:lstStyle>
          <a:p>
            <a:pPr defTabSz="914364" fontAlgn="auto">
              <a:lnSpc>
                <a:spcPct val="100000"/>
              </a:lnSpc>
              <a:spcAft>
                <a:spcPts val="0"/>
              </a:spcAft>
            </a:pPr>
            <a:r>
              <a:rPr lang="en-US" dirty="0">
                <a:latin typeface="Arial" panose="020B0604020202020204" pitchFamily="34" charset="0"/>
                <a:cs typeface="Arial" panose="020B0604020202020204" pitchFamily="34" charset="0"/>
              </a:rPr>
              <a:t>High Rates of Overall and Complete Metabolic Response</a:t>
            </a:r>
          </a:p>
        </p:txBody>
      </p:sp>
      <p:graphicFrame>
        <p:nvGraphicFramePr>
          <p:cNvPr id="6" name="Table 5">
            <a:extLst>
              <a:ext uri="{FF2B5EF4-FFF2-40B4-BE49-F238E27FC236}">
                <a16:creationId xmlns:a16="http://schemas.microsoft.com/office/drawing/2014/main" id="{34571FA0-42C0-37E3-D9A5-E9A6FC1F043E}"/>
              </a:ext>
            </a:extLst>
          </p:cNvPr>
          <p:cNvGraphicFramePr>
            <a:graphicFrameLocks noGrp="1"/>
          </p:cNvGraphicFramePr>
          <p:nvPr/>
        </p:nvGraphicFramePr>
        <p:xfrm>
          <a:off x="576072" y="1188720"/>
          <a:ext cx="10972800" cy="3998976"/>
        </p:xfrm>
        <a:graphic>
          <a:graphicData uri="http://schemas.openxmlformats.org/drawingml/2006/table">
            <a:tbl>
              <a:tblPr firstRow="1" bandRow="1">
                <a:tableStyleId>{073A0DAA-6AF3-43AB-8588-CEC1D06C72B9}</a:tableStyleId>
              </a:tblPr>
              <a:tblGrid>
                <a:gridCol w="5486400">
                  <a:extLst>
                    <a:ext uri="{9D8B030D-6E8A-4147-A177-3AD203B41FA5}">
                      <a16:colId xmlns:a16="http://schemas.microsoft.com/office/drawing/2014/main" val="127670386"/>
                    </a:ext>
                  </a:extLst>
                </a:gridCol>
                <a:gridCol w="5486400">
                  <a:extLst>
                    <a:ext uri="{9D8B030D-6E8A-4147-A177-3AD203B41FA5}">
                      <a16:colId xmlns:a16="http://schemas.microsoft.com/office/drawing/2014/main" val="2689311633"/>
                    </a:ext>
                  </a:extLst>
                </a:gridCol>
              </a:tblGrid>
              <a:tr h="896112">
                <a:tc>
                  <a:txBody>
                    <a:bodyPr/>
                    <a:lstStyle/>
                    <a:p>
                      <a:pPr>
                        <a:lnSpc>
                          <a:spcPct val="100000"/>
                        </a:lnSpc>
                      </a:pPr>
                      <a:r>
                        <a:rPr lang="en-US" sz="2000" b="1" dirty="0">
                          <a:solidFill>
                            <a:schemeClr val="bg1"/>
                          </a:solidFill>
                          <a:latin typeface="Arial" panose="020B0604020202020204" pitchFamily="34" charset="0"/>
                          <a:cs typeface="Arial" panose="020B0604020202020204" pitchFamily="34" charset="0"/>
                        </a:rPr>
                        <a:t>Best Overall Response</a:t>
                      </a:r>
                      <a:r>
                        <a:rPr lang="en-US" sz="2000" b="1" baseline="30000" dirty="0">
                          <a:solidFill>
                            <a:schemeClr val="bg1"/>
                          </a:solidFill>
                          <a:latin typeface="Arial" panose="020B0604020202020204" pitchFamily="34" charset="0"/>
                          <a:cs typeface="Arial" panose="020B0604020202020204" pitchFamily="34" charset="0"/>
                        </a:rPr>
                        <a:t>a</a:t>
                      </a:r>
                    </a:p>
                  </a:txBody>
                  <a:tcPr marT="137160" marB="137160" anchor="b">
                    <a:lnL w="63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41E49"/>
                    </a:solidFill>
                  </a:tcPr>
                </a:tc>
                <a:tc>
                  <a:txBody>
                    <a:bodyPr/>
                    <a:lstStyle/>
                    <a:p>
                      <a:pPr algn="ctr"/>
                      <a:r>
                        <a:rPr lang="en-US" sz="2000" dirty="0">
                          <a:latin typeface="Arial" panose="020B0604020202020204" pitchFamily="34" charset="0"/>
                          <a:cs typeface="Arial" panose="020B0604020202020204" pitchFamily="34" charset="0"/>
                        </a:rPr>
                        <a:t>Total Efficacy Evaluable</a:t>
                      </a:r>
                    </a:p>
                    <a:p>
                      <a:pPr algn="ctr"/>
                      <a:r>
                        <a:rPr lang="en-US" sz="2000" dirty="0">
                          <a:latin typeface="Arial" panose="020B0604020202020204" pitchFamily="34" charset="0"/>
                          <a:cs typeface="Arial" panose="020B0604020202020204" pitchFamily="34" charset="0"/>
                        </a:rPr>
                        <a:t>n=36</a:t>
                      </a:r>
                    </a:p>
                  </a:txBody>
                  <a:tcPr marT="137160" marB="137160" anchor="b">
                    <a:lnL w="2857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41E49"/>
                    </a:solidFill>
                  </a:tcPr>
                </a:tc>
                <a:extLst>
                  <a:ext uri="{0D108BD9-81ED-4DB2-BD59-A6C34878D82A}">
                    <a16:rowId xmlns:a16="http://schemas.microsoft.com/office/drawing/2014/main" val="1152947047"/>
                  </a:ext>
                </a:extLst>
              </a:tr>
              <a:tr h="676656">
                <a:tc>
                  <a:txBody>
                    <a:bodyPr/>
                    <a:lstStyle/>
                    <a:p>
                      <a:r>
                        <a:rPr lang="en-US" sz="2000" b="1" dirty="0">
                          <a:solidFill>
                            <a:schemeClr val="tx1"/>
                          </a:solidFill>
                          <a:latin typeface="Arial" panose="020B0604020202020204" pitchFamily="34" charset="0"/>
                          <a:cs typeface="Arial" panose="020B0604020202020204" pitchFamily="34" charset="0"/>
                        </a:rPr>
                        <a:t>Overall response</a:t>
                      </a:r>
                    </a:p>
                  </a:txBody>
                  <a:tcPr marT="182880" marB="182880" anchor="ctr">
                    <a:lnL w="381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dirty="0">
                          <a:solidFill>
                            <a:schemeClr val="tx1"/>
                          </a:solidFill>
                          <a:latin typeface="Arial" panose="020B0604020202020204" pitchFamily="34" charset="0"/>
                          <a:cs typeface="Arial" panose="020B0604020202020204" pitchFamily="34" charset="0"/>
                        </a:rPr>
                        <a:t>94%</a:t>
                      </a:r>
                    </a:p>
                  </a:txBody>
                  <a:tcPr marT="182880" marB="182880" anchor="ctr">
                    <a:lnL w="12700" cap="flat" cmpd="sng" algn="ctr">
                      <a:solidFill>
                        <a:schemeClr val="bg1"/>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47399231"/>
                  </a:ext>
                </a:extLst>
              </a:tr>
              <a:tr h="67665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182880" lvl="1"/>
                      <a:r>
                        <a:rPr lang="en-US" sz="2000" dirty="0">
                          <a:solidFill>
                            <a:schemeClr val="tx1"/>
                          </a:solidFill>
                          <a:latin typeface="Arial" panose="020B0604020202020204" pitchFamily="34" charset="0"/>
                          <a:cs typeface="Arial" panose="020B0604020202020204" pitchFamily="34" charset="0"/>
                        </a:rPr>
                        <a:t>CMR</a:t>
                      </a:r>
                    </a:p>
                  </a:txBody>
                  <a:tcPr marT="182880" marB="182880" anchor="ctr">
                    <a:lnL w="381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2000" dirty="0">
                          <a:solidFill>
                            <a:schemeClr val="tx1"/>
                          </a:solidFill>
                          <a:latin typeface="Arial" panose="020B0604020202020204" pitchFamily="34" charset="0"/>
                          <a:cs typeface="Arial" panose="020B0604020202020204" pitchFamily="34" charset="0"/>
                        </a:rPr>
                        <a:t>86%</a:t>
                      </a:r>
                    </a:p>
                  </a:txBody>
                  <a:tcPr marT="182880" marB="182880" anchor="ctr">
                    <a:lnL w="12700" cap="flat" cmpd="sng" algn="ctr">
                      <a:solidFill>
                        <a:schemeClr val="bg1"/>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1206903"/>
                  </a:ext>
                </a:extLst>
              </a:tr>
              <a:tr h="67665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182880" lvl="1" algn="l"/>
                      <a:r>
                        <a:rPr lang="en-US" sz="2000" dirty="0">
                          <a:solidFill>
                            <a:schemeClr val="tx1"/>
                          </a:solidFill>
                          <a:latin typeface="Arial" panose="020B0604020202020204" pitchFamily="34" charset="0"/>
                          <a:cs typeface="Arial" panose="020B0604020202020204" pitchFamily="34" charset="0"/>
                        </a:rPr>
                        <a:t>PMR</a:t>
                      </a:r>
                    </a:p>
                  </a:txBody>
                  <a:tcPr marT="182880" marB="182880" anchor="ctr">
                    <a:lnL w="12700" cmpd="sng">
                      <a:noFill/>
                    </a:lnL>
                    <a:lnR w="12700" cap="flat" cmpd="sng" algn="ctr">
                      <a:solidFill>
                        <a:schemeClr val="bg1"/>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2000" dirty="0">
                          <a:solidFill>
                            <a:schemeClr val="tx1"/>
                          </a:solidFill>
                          <a:latin typeface="Arial" panose="020B0604020202020204" pitchFamily="34" charset="0"/>
                          <a:cs typeface="Arial" panose="020B0604020202020204" pitchFamily="34" charset="0"/>
                        </a:rPr>
                        <a:t>8%</a:t>
                      </a:r>
                    </a:p>
                  </a:txBody>
                  <a:tcPr marT="182880" marB="182880" anchor="ctr">
                    <a:lnL w="12700" cap="flat" cmpd="sng" algn="ctr">
                      <a:solidFill>
                        <a:schemeClr val="bg1"/>
                      </a:solidFill>
                      <a:prstDash val="solid"/>
                      <a:round/>
                      <a:headEnd type="none" w="med" len="med"/>
                      <a:tailEnd type="none" w="med" len="med"/>
                    </a:lnL>
                    <a:lnR w="12700" cmpd="sng">
                      <a:noFill/>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86934869"/>
                  </a:ext>
                </a:extLst>
              </a:tr>
              <a:tr h="676656">
                <a:tc>
                  <a:txBody>
                    <a:bodyPr/>
                    <a:lstStyle/>
                    <a:p>
                      <a:pPr marL="0" lvl="1" algn="l"/>
                      <a:r>
                        <a:rPr lang="en-US" sz="2000" baseline="0" dirty="0">
                          <a:solidFill>
                            <a:schemeClr val="tx1"/>
                          </a:solidFill>
                          <a:latin typeface="Arial" panose="020B0604020202020204" pitchFamily="34" charset="0"/>
                          <a:cs typeface="Arial" panose="020B0604020202020204" pitchFamily="34" charset="0"/>
                        </a:rPr>
                        <a:t>Progressive disease</a:t>
                      </a:r>
                    </a:p>
                  </a:txBody>
                  <a:tcPr marT="182880" marB="182880"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37719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3%</a:t>
                      </a:r>
                    </a:p>
                  </a:txBody>
                  <a:tcPr marT="182880" marB="18288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971455646"/>
                  </a:ext>
                </a:extLst>
              </a:tr>
              <a:tr h="396240">
                <a:tc gridSpan="2">
                  <a:txBody>
                    <a:bodyPr/>
                    <a:lstStyle/>
                    <a:p>
                      <a:r>
                        <a:rPr lang="en-US" sz="1000" kern="0" dirty="0">
                          <a:solidFill>
                            <a:schemeClr val="tx1"/>
                          </a:solidFill>
                          <a:latin typeface="Arial" panose="020B0604020202020204" pitchFamily="34" charset="0"/>
                          <a:cs typeface="Arial" panose="020B0604020202020204" pitchFamily="34" charset="0"/>
                        </a:rPr>
                        <a:t>Median follow-up, mo (range): 8.1 (1.4+ to 10.7). </a:t>
                      </a:r>
                      <a:r>
                        <a:rPr lang="en-US" sz="1000" kern="0" baseline="30000" dirty="0">
                          <a:solidFill>
                            <a:schemeClr val="tx1"/>
                          </a:solidFill>
                          <a:latin typeface="Arial" panose="020B0604020202020204" pitchFamily="34" charset="0"/>
                          <a:cs typeface="Arial" panose="020B0604020202020204" pitchFamily="34" charset="0"/>
                        </a:rPr>
                        <a:t>a</a:t>
                      </a:r>
                      <a:r>
                        <a:rPr lang="en-US" sz="1000" kern="0" dirty="0">
                          <a:solidFill>
                            <a:schemeClr val="tx1"/>
                          </a:solidFill>
                          <a:latin typeface="Arial" panose="020B0604020202020204" pitchFamily="34" charset="0"/>
                          <a:cs typeface="Arial" panose="020B0604020202020204" pitchFamily="34" charset="0"/>
                        </a:rPr>
                        <a:t>Based on modified response-evaluable population, defined as patients with ≥1 target lesion at baseline and ≥1 postbaseline response evaluation and patients who died within 60 d of first dose. One patient died within 60 d of first dose without assessment (COVID-19). </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hMerge="1">
                  <a:txBody>
                    <a:bodyPr/>
                    <a:lstStyle/>
                    <a:p>
                      <a:pPr marL="0" marR="0" lvl="0" indent="0" algn="ctr" defTabSz="37719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txBody>
                  <a:tcPr marL="57774" marR="58607" marT="35553" marB="35553" anchor="ctr">
                    <a:lnL w="12700" cmpd="sng">
                      <a:noFill/>
                    </a:lnL>
                    <a:lnT w="12700" cap="flat" cmpd="sng" algn="ctr">
                      <a:solidFill>
                        <a:schemeClr val="tx1"/>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2377770429"/>
                  </a:ext>
                </a:extLst>
              </a:tr>
            </a:tbl>
          </a:graphicData>
        </a:graphic>
      </p:graphicFrame>
    </p:spTree>
    <p:extLst>
      <p:ext uri="{BB962C8B-B14F-4D97-AF65-F5344CB8AC3E}">
        <p14:creationId xmlns:p14="http://schemas.microsoft.com/office/powerpoint/2010/main" val="2684230923"/>
      </p:ext>
    </p:extLst>
  </p:cSld>
  <p:clrMapOvr>
    <a:masterClrMapping/>
  </p:clrMapOvr>
  <p:transition spd="med"/>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a:extLst>
              <a:ext uri="{FF2B5EF4-FFF2-40B4-BE49-F238E27FC236}">
                <a16:creationId xmlns:a16="http://schemas.microsoft.com/office/drawing/2014/main" id="{13C8DCD3-FEFC-02BF-A120-CBCA2D9B4EAE}"/>
              </a:ext>
            </a:extLst>
          </p:cNvPr>
          <p:cNvGraphicFramePr>
            <a:graphicFrameLocks noChangeAspect="1"/>
          </p:cNvGraphicFramePr>
          <p:nvPr/>
        </p:nvGraphicFramePr>
        <p:xfrm>
          <a:off x="417366" y="1339851"/>
          <a:ext cx="11801476" cy="3432175"/>
        </p:xfrm>
        <a:graphic>
          <a:graphicData uri="http://schemas.openxmlformats.org/presentationml/2006/ole">
            <mc:AlternateContent xmlns:mc="http://schemas.openxmlformats.org/markup-compatibility/2006">
              <mc:Choice xmlns:v="urn:schemas-microsoft-com:vml" Requires="v">
                <p:oleObj spid="_x0000_s32772" name="Prism 9" r:id="rId3" imgW="9999528" imgH="2908101" progId="Prism9.Document">
                  <p:embed/>
                </p:oleObj>
              </mc:Choice>
              <mc:Fallback>
                <p:oleObj name="Prism 9" r:id="rId3" imgW="9999528" imgH="2908101" progId="Prism9.Document">
                  <p:embed/>
                  <p:pic>
                    <p:nvPicPr>
                      <p:cNvPr id="51" name="Object 50">
                        <a:extLst>
                          <a:ext uri="{FF2B5EF4-FFF2-40B4-BE49-F238E27FC236}">
                            <a16:creationId xmlns:a16="http://schemas.microsoft.com/office/drawing/2014/main" id="{13C8DCD3-FEFC-02BF-A120-CBCA2D9B4EAE}"/>
                          </a:ext>
                        </a:extLst>
                      </p:cNvPr>
                      <p:cNvPicPr/>
                      <p:nvPr/>
                    </p:nvPicPr>
                    <p:blipFill>
                      <a:blip r:embed="rId4"/>
                      <a:stretch>
                        <a:fillRect/>
                      </a:stretch>
                    </p:blipFill>
                    <p:spPr>
                      <a:xfrm>
                        <a:off x="417366" y="1339851"/>
                        <a:ext cx="11801476" cy="3432175"/>
                      </a:xfrm>
                      <a:prstGeom prst="rect">
                        <a:avLst/>
                      </a:prstGeom>
                    </p:spPr>
                  </p:pic>
                </p:oleObj>
              </mc:Fallback>
            </mc:AlternateContent>
          </a:graphicData>
        </a:graphic>
      </p:graphicFrame>
      <p:sp>
        <p:nvSpPr>
          <p:cNvPr id="6" name="Title 1">
            <a:extLst>
              <a:ext uri="{FF2B5EF4-FFF2-40B4-BE49-F238E27FC236}">
                <a16:creationId xmlns:a16="http://schemas.microsoft.com/office/drawing/2014/main" id="{98D8D258-E3C4-BFF7-D860-3AD07B0DE189}"/>
              </a:ext>
            </a:extLst>
          </p:cNvPr>
          <p:cNvSpPr txBox="1">
            <a:spLocks/>
          </p:cNvSpPr>
          <p:nvPr/>
        </p:nvSpPr>
        <p:spPr>
          <a:xfrm>
            <a:off x="576072" y="576072"/>
            <a:ext cx="11066248" cy="505668"/>
          </a:xfrm>
          <a:prstGeom prst="rect">
            <a:avLst/>
          </a:prstGeom>
        </p:spPr>
        <p:txBody>
          <a:bodyPr lIns="0" tIns="0" rIns="0" bIns="0">
            <a:normAutofit/>
          </a:bodyPr>
          <a:lstStyle>
            <a:lvl1pPr algn="l" defTabSz="914400" rtl="0" eaLnBrk="1" latinLnBrk="0" hangingPunct="1">
              <a:lnSpc>
                <a:spcPct val="95000"/>
              </a:lnSpc>
              <a:spcBef>
                <a:spcPct val="0"/>
              </a:spcBef>
              <a:buNone/>
              <a:defRPr sz="2800" b="1" kern="1200">
                <a:solidFill>
                  <a:srgbClr val="00A195"/>
                </a:solidFill>
                <a:latin typeface="+mj-lt"/>
                <a:ea typeface="+mj-ea"/>
                <a:cs typeface="+mj-cs"/>
              </a:defRPr>
            </a:lvl1pPr>
          </a:lstStyle>
          <a:p>
            <a:pPr defTabSz="530316" fontAlgn="auto">
              <a:lnSpc>
                <a:spcPct val="100000"/>
              </a:lnSpc>
              <a:spcAft>
                <a:spcPts val="0"/>
              </a:spcAft>
              <a:defRPr sz="2100">
                <a:effectLst>
                  <a:outerShdw blurRad="38100" dist="33147" dir="2700000" rotWithShape="0">
                    <a:srgbClr val="000000">
                      <a:alpha val="43137"/>
                    </a:srgbClr>
                  </a:outerShdw>
                </a:effectLst>
              </a:defRPr>
            </a:pPr>
            <a:r>
              <a:rPr lang="en-US" dirty="0">
                <a:latin typeface="Arial" panose="020B0604020202020204" pitchFamily="34" charset="0"/>
                <a:cs typeface="Arial" panose="020B0604020202020204" pitchFamily="34" charset="0"/>
              </a:rPr>
              <a:t>Duration of Response</a:t>
            </a:r>
          </a:p>
        </p:txBody>
      </p:sp>
      <p:grpSp>
        <p:nvGrpSpPr>
          <p:cNvPr id="52" name="Group 51">
            <a:extLst>
              <a:ext uri="{FF2B5EF4-FFF2-40B4-BE49-F238E27FC236}">
                <a16:creationId xmlns:a16="http://schemas.microsoft.com/office/drawing/2014/main" id="{45056CC2-C1A0-5AFF-DD44-A9CCAB2FD138}"/>
              </a:ext>
            </a:extLst>
          </p:cNvPr>
          <p:cNvGrpSpPr/>
          <p:nvPr/>
        </p:nvGrpSpPr>
        <p:grpSpPr>
          <a:xfrm>
            <a:off x="900921" y="4456326"/>
            <a:ext cx="10872205" cy="441735"/>
            <a:chOff x="900920" y="4360528"/>
            <a:chExt cx="10872205" cy="441735"/>
          </a:xfrm>
        </p:grpSpPr>
        <p:sp>
          <p:nvSpPr>
            <p:cNvPr id="7" name="TextBox 6">
              <a:extLst>
                <a:ext uri="{FF2B5EF4-FFF2-40B4-BE49-F238E27FC236}">
                  <a16:creationId xmlns:a16="http://schemas.microsoft.com/office/drawing/2014/main" id="{53EEA524-2513-D3B0-70C3-5422AE1BEA90}"/>
                </a:ext>
              </a:extLst>
            </p:cNvPr>
            <p:cNvSpPr txBox="1"/>
            <p:nvPr/>
          </p:nvSpPr>
          <p:spPr>
            <a:xfrm>
              <a:off x="1312202"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33</a:t>
              </a:r>
            </a:p>
          </p:txBody>
        </p:sp>
        <p:sp>
          <p:nvSpPr>
            <p:cNvPr id="9" name="TextBox 8">
              <a:extLst>
                <a:ext uri="{FF2B5EF4-FFF2-40B4-BE49-F238E27FC236}">
                  <a16:creationId xmlns:a16="http://schemas.microsoft.com/office/drawing/2014/main" id="{8ED8AFD6-753D-D863-6BCE-3D2FBA15A962}"/>
                </a:ext>
              </a:extLst>
            </p:cNvPr>
            <p:cNvSpPr txBox="1"/>
            <p:nvPr/>
          </p:nvSpPr>
          <p:spPr>
            <a:xfrm>
              <a:off x="4649040"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18</a:t>
              </a:r>
            </a:p>
          </p:txBody>
        </p:sp>
        <p:sp>
          <p:nvSpPr>
            <p:cNvPr id="11" name="TextBox 10">
              <a:extLst>
                <a:ext uri="{FF2B5EF4-FFF2-40B4-BE49-F238E27FC236}">
                  <a16:creationId xmlns:a16="http://schemas.microsoft.com/office/drawing/2014/main" id="{93C0E7C4-B13F-FAD7-012C-CCA591B5C94B}"/>
                </a:ext>
              </a:extLst>
            </p:cNvPr>
            <p:cNvSpPr txBox="1"/>
            <p:nvPr/>
          </p:nvSpPr>
          <p:spPr>
            <a:xfrm>
              <a:off x="7985878"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2</a:t>
              </a:r>
            </a:p>
          </p:txBody>
        </p:sp>
        <p:sp>
          <p:nvSpPr>
            <p:cNvPr id="12" name="TextBox 11">
              <a:extLst>
                <a:ext uri="{FF2B5EF4-FFF2-40B4-BE49-F238E27FC236}">
                  <a16:creationId xmlns:a16="http://schemas.microsoft.com/office/drawing/2014/main" id="{21E3DD26-EF0B-25C2-26C8-9AAB5B591CD0}"/>
                </a:ext>
              </a:extLst>
            </p:cNvPr>
            <p:cNvSpPr txBox="1"/>
            <p:nvPr/>
          </p:nvSpPr>
          <p:spPr>
            <a:xfrm>
              <a:off x="900920" y="4360528"/>
              <a:ext cx="1272972"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Number at risk</a:t>
              </a:r>
            </a:p>
          </p:txBody>
        </p:sp>
        <p:sp>
          <p:nvSpPr>
            <p:cNvPr id="3" name="TextBox 2">
              <a:extLst>
                <a:ext uri="{FF2B5EF4-FFF2-40B4-BE49-F238E27FC236}">
                  <a16:creationId xmlns:a16="http://schemas.microsoft.com/office/drawing/2014/main" id="{267E1CA8-9E47-94C8-9EDA-4F8C3EE73156}"/>
                </a:ext>
              </a:extLst>
            </p:cNvPr>
            <p:cNvSpPr txBox="1"/>
            <p:nvPr/>
          </p:nvSpPr>
          <p:spPr>
            <a:xfrm>
              <a:off x="11322717" y="454967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0</a:t>
              </a:r>
            </a:p>
          </p:txBody>
        </p:sp>
      </p:grpSp>
      <p:sp>
        <p:nvSpPr>
          <p:cNvPr id="31" name="TextBox 30">
            <a:extLst>
              <a:ext uri="{FF2B5EF4-FFF2-40B4-BE49-F238E27FC236}">
                <a16:creationId xmlns:a16="http://schemas.microsoft.com/office/drawing/2014/main" id="{569F0CF6-E7E1-4FC0-B7AD-A62CF1CC1953}"/>
              </a:ext>
            </a:extLst>
          </p:cNvPr>
          <p:cNvSpPr txBox="1"/>
          <p:nvPr/>
        </p:nvSpPr>
        <p:spPr>
          <a:xfrm>
            <a:off x="576071" y="6217920"/>
            <a:ext cx="10972800" cy="153888"/>
          </a:xfrm>
          <a:prstGeom prst="rect">
            <a:avLst/>
          </a:prstGeom>
          <a:noFill/>
        </p:spPr>
        <p:txBody>
          <a:bodyPr wrap="square" lIns="0" tIns="0" rIns="0" bIns="0" rtlCol="0" anchor="b" anchorCtr="0">
            <a:spAutoFit/>
          </a:bodyPr>
          <a:lstStyle/>
          <a:p>
            <a:pPr defTabSz="914364" fontAlgn="auto">
              <a:spcBef>
                <a:spcPts val="0"/>
              </a:spcBef>
              <a:spcAft>
                <a:spcPts val="0"/>
              </a:spcAft>
            </a:pPr>
            <a:r>
              <a:rPr lang="en-US" sz="1000" dirty="0">
                <a:solidFill>
                  <a:prstClr val="black"/>
                </a:solidFill>
                <a:latin typeface="Arial" panose="020B0604020202020204" pitchFamily="34" charset="0"/>
                <a:cs typeface="Arial" panose="020B0604020202020204" pitchFamily="34" charset="0"/>
              </a:rPr>
              <a:t>Median follow-up, mo (range): 8.1 (1.4+ to 10.7). Kaplan–Meier estimated probability of remaining in response. </a:t>
            </a:r>
          </a:p>
        </p:txBody>
      </p:sp>
      <p:sp>
        <p:nvSpPr>
          <p:cNvPr id="32" name="Content Placeholder 2">
            <a:extLst>
              <a:ext uri="{FF2B5EF4-FFF2-40B4-BE49-F238E27FC236}">
                <a16:creationId xmlns:a16="http://schemas.microsoft.com/office/drawing/2014/main" id="{E9D52B65-DC9A-4AF2-BDB2-BBE31B3A835C}"/>
              </a:ext>
            </a:extLst>
          </p:cNvPr>
          <p:cNvSpPr txBox="1">
            <a:spLocks/>
          </p:cNvSpPr>
          <p:nvPr/>
        </p:nvSpPr>
        <p:spPr>
          <a:xfrm>
            <a:off x="3196649" y="5335451"/>
            <a:ext cx="5798702" cy="430887"/>
          </a:xfrm>
          <a:prstGeom prst="rect">
            <a:avLst/>
          </a:prstGeom>
          <a:ln w="38100">
            <a:solidFill>
              <a:srgbClr val="00A195"/>
            </a:solidFill>
          </a:ln>
        </p:spPr>
        <p:txBody>
          <a:bodyPr vert="horz" wrap="square" lIns="182880" tIns="91440" rIns="182880" bIns="91440" rtlCol="0" anchor="ctr">
            <a:spAutoFit/>
          </a:bodyPr>
          <a:lst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Helvetica" pitchFamily="2"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Wingdings" pitchFamily="2" charset="2"/>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Helvetica" pitchFamily="2"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a:lstStyle>
          <a:p>
            <a:pPr marL="0" lvl="1" indent="0" algn="ctr" defTabSz="914364" fontAlgn="auto">
              <a:lnSpc>
                <a:spcPct val="100000"/>
              </a:lnSpc>
              <a:spcAft>
                <a:spcPts val="600"/>
              </a:spcAft>
              <a:buNone/>
            </a:pPr>
            <a:r>
              <a:rPr lang="en-US" sz="1600" dirty="0">
                <a:solidFill>
                  <a:prstClr val="black"/>
                </a:solidFill>
                <a:latin typeface="Arial" panose="020B0604020202020204" pitchFamily="34" charset="0"/>
                <a:cs typeface="Arial" panose="020B0604020202020204" pitchFamily="34" charset="0"/>
              </a:rPr>
              <a:t>Median duration of response not reached (95% CI, NR–NR)</a:t>
            </a:r>
          </a:p>
        </p:txBody>
      </p:sp>
    </p:spTree>
    <p:extLst>
      <p:ext uri="{BB962C8B-B14F-4D97-AF65-F5344CB8AC3E}">
        <p14:creationId xmlns:p14="http://schemas.microsoft.com/office/powerpoint/2010/main" val="1562205843"/>
      </p:ext>
    </p:extLst>
  </p:cSld>
  <p:clrMapOvr>
    <a:masterClrMapping/>
  </p:clrMapOvr>
  <p:transition spd="med"/>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err="1">
                <a:solidFill>
                  <a:srgbClr val="333399"/>
                </a:solidFill>
                <a:ea typeface="ＭＳ Ｐゴシック" charset="0"/>
              </a:rPr>
              <a:t>Tazemetostat</a:t>
            </a:r>
            <a:r>
              <a:rPr lang="en-US" sz="2880" b="1" dirty="0">
                <a:solidFill>
                  <a:srgbClr val="333399"/>
                </a:solidFill>
                <a:ea typeface="ＭＳ Ｐゴシック" charset="0"/>
              </a:rPr>
              <a:t> in R/R Follicular Lymphoma:</a:t>
            </a:r>
          </a:p>
          <a:p>
            <a:pPr algn="ctr" defTabSz="1219188">
              <a:defRPr/>
            </a:pPr>
            <a:r>
              <a:rPr lang="en-US" sz="2880" b="1" dirty="0">
                <a:solidFill>
                  <a:srgbClr val="333399"/>
                </a:solidFill>
                <a:ea typeface="ＭＳ Ｐゴシック" charset="0"/>
              </a:rPr>
              <a:t>Propensity Score Matched Analysis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Proudman</a:t>
            </a:r>
            <a:r>
              <a:rPr lang="en-GB" sz="2300" i="1" dirty="0">
                <a:solidFill>
                  <a:srgbClr val="000000"/>
                </a:solidFill>
              </a:rPr>
              <a:t> et al, </a:t>
            </a:r>
            <a:r>
              <a:rPr lang="en-GB" sz="2300" i="1" dirty="0" err="1">
                <a:solidFill>
                  <a:srgbClr val="000000"/>
                </a:solidFill>
              </a:rPr>
              <a:t>Oncotarget</a:t>
            </a:r>
            <a:r>
              <a:rPr lang="en-GB" sz="2300" i="1" dirty="0">
                <a:solidFill>
                  <a:srgbClr val="000000"/>
                </a:solidFill>
              </a:rPr>
              <a: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2F295A1F-94E7-5669-928D-7DF959CCB7D5}"/>
              </a:ext>
            </a:extLst>
          </p:cNvPr>
          <p:cNvPicPr>
            <a:picLocks noChangeAspect="1"/>
          </p:cNvPicPr>
          <p:nvPr/>
        </p:nvPicPr>
        <p:blipFill>
          <a:blip r:embed="rId3"/>
          <a:stretch>
            <a:fillRect/>
          </a:stretch>
        </p:blipFill>
        <p:spPr>
          <a:xfrm>
            <a:off x="2061726" y="1521620"/>
            <a:ext cx="7691669" cy="4708800"/>
          </a:xfrm>
          <a:prstGeom prst="rect">
            <a:avLst/>
          </a:prstGeom>
        </p:spPr>
      </p:pic>
      <p:sp>
        <p:nvSpPr>
          <p:cNvPr id="5" name="TextBox 4">
            <a:extLst>
              <a:ext uri="{FF2B5EF4-FFF2-40B4-BE49-F238E27FC236}">
                <a16:creationId xmlns:a16="http://schemas.microsoft.com/office/drawing/2014/main" id="{BD2C1861-5B1C-C22C-C71C-1FDA798C5F99}"/>
              </a:ext>
            </a:extLst>
          </p:cNvPr>
          <p:cNvSpPr txBox="1"/>
          <p:nvPr/>
        </p:nvSpPr>
        <p:spPr>
          <a:xfrm>
            <a:off x="6984837" y="2100171"/>
            <a:ext cx="4597564" cy="646331"/>
          </a:xfrm>
          <a:prstGeom prst="rect">
            <a:avLst/>
          </a:prstGeom>
          <a:noFill/>
        </p:spPr>
        <p:txBody>
          <a:bodyPr wrap="square" rtlCol="0">
            <a:spAutoFit/>
          </a:bodyPr>
          <a:lstStyle/>
          <a:p>
            <a:r>
              <a:rPr lang="en-US" dirty="0"/>
              <a:t>MT: ORR 71%; median PFS 14.8 m</a:t>
            </a:r>
          </a:p>
          <a:p>
            <a:r>
              <a:rPr lang="en-US" dirty="0"/>
              <a:t>WT: ORR 50%; median PFS 14.3m</a:t>
            </a:r>
          </a:p>
        </p:txBody>
      </p:sp>
    </p:spTree>
    <p:extLst>
      <p:ext uri="{BB962C8B-B14F-4D97-AF65-F5344CB8AC3E}">
        <p14:creationId xmlns:p14="http://schemas.microsoft.com/office/powerpoint/2010/main" val="305376648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1DC9E0-F073-454A-BA64-42D9950B703E}"/>
              </a:ext>
            </a:extLst>
          </p:cNvPr>
          <p:cNvSpPr>
            <a:spLocks noGrp="1"/>
          </p:cNvSpPr>
          <p:nvPr>
            <p:ph type="body" sz="quarter" idx="13"/>
          </p:nvPr>
        </p:nvSpPr>
        <p:spPr>
          <a:xfrm>
            <a:off x="352995" y="351367"/>
            <a:ext cx="10206850" cy="480199"/>
          </a:xfrm>
        </p:spPr>
        <p:txBody>
          <a:bodyPr/>
          <a:lstStyle/>
          <a:p>
            <a:r>
              <a:rPr lang="en-GB" dirty="0" err="1"/>
              <a:t>Tazemetostat</a:t>
            </a:r>
            <a:r>
              <a:rPr lang="en-GB" dirty="0"/>
              <a:t> with </a:t>
            </a:r>
            <a:r>
              <a:rPr lang="en-GB" dirty="0" err="1"/>
              <a:t>Lenalidonide</a:t>
            </a:r>
            <a:r>
              <a:rPr lang="en-GB" dirty="0"/>
              <a:t> and Rituximab in R/R FL</a:t>
            </a:r>
          </a:p>
        </p:txBody>
      </p:sp>
      <p:sp>
        <p:nvSpPr>
          <p:cNvPr id="3" name="Text Placeholder 2">
            <a:extLst>
              <a:ext uri="{FF2B5EF4-FFF2-40B4-BE49-F238E27FC236}">
                <a16:creationId xmlns:a16="http://schemas.microsoft.com/office/drawing/2014/main" id="{6C544C3C-D902-44DF-918B-86033ECB1A66}"/>
              </a:ext>
            </a:extLst>
          </p:cNvPr>
          <p:cNvSpPr>
            <a:spLocks noGrp="1"/>
          </p:cNvSpPr>
          <p:nvPr>
            <p:ph type="body" sz="quarter" idx="15"/>
          </p:nvPr>
        </p:nvSpPr>
        <p:spPr>
          <a:xfrm>
            <a:off x="354835" y="1196261"/>
            <a:ext cx="10845072" cy="611203"/>
          </a:xfrm>
        </p:spPr>
        <p:txBody>
          <a:bodyPr/>
          <a:lstStyle/>
          <a:p>
            <a:pPr lvl="1"/>
            <a:r>
              <a:rPr lang="en-GB" i="1" dirty="0"/>
              <a:t>This international, multicenter, randomized, double-blind, active-controlled, 3-stage, biomarker-enriched, phase 1b/3 study (NCT04224493) is evaluating TAZ + R</a:t>
            </a:r>
            <a:r>
              <a:rPr lang="en-GB" i="1" baseline="30000" dirty="0"/>
              <a:t>2</a:t>
            </a:r>
            <a:r>
              <a:rPr lang="en-GB" i="1" dirty="0"/>
              <a:t> in patients with R/R FL</a:t>
            </a:r>
            <a:endParaRPr lang="en-GB" dirty="0"/>
          </a:p>
        </p:txBody>
      </p:sp>
      <p:sp>
        <p:nvSpPr>
          <p:cNvPr id="4" name="Text Placeholder 3">
            <a:extLst>
              <a:ext uri="{FF2B5EF4-FFF2-40B4-BE49-F238E27FC236}">
                <a16:creationId xmlns:a16="http://schemas.microsoft.com/office/drawing/2014/main" id="{DD6F1E6D-8C07-4205-84CA-0C8BA19E97E5}"/>
              </a:ext>
            </a:extLst>
          </p:cNvPr>
          <p:cNvSpPr>
            <a:spLocks noGrp="1"/>
          </p:cNvSpPr>
          <p:nvPr>
            <p:ph type="body" sz="quarter" idx="16"/>
          </p:nvPr>
        </p:nvSpPr>
        <p:spPr>
          <a:xfrm>
            <a:off x="353484" y="5864997"/>
            <a:ext cx="7349467" cy="947810"/>
          </a:xfrm>
        </p:spPr>
        <p:txBody>
          <a:bodyPr/>
          <a:lstStyle/>
          <a:p>
            <a:pPr>
              <a:lnSpc>
                <a:spcPct val="90000"/>
              </a:lnSpc>
            </a:pPr>
            <a:r>
              <a:rPr lang="en-GB" sz="934" baseline="30000" dirty="0"/>
              <a:t>a</a:t>
            </a:r>
            <a:r>
              <a:rPr lang="en-GB" sz="934" dirty="0"/>
              <a:t>Additional patients enrolled to further study safety in the 600- and 800-mg groups. </a:t>
            </a:r>
            <a:r>
              <a:rPr lang="en-GB" sz="934" baseline="30000" dirty="0"/>
              <a:t>b</a:t>
            </a:r>
            <a:r>
              <a:rPr lang="en-GB" sz="934" dirty="0"/>
              <a:t>An optional stage 3, for patients with MT </a:t>
            </a:r>
            <a:r>
              <a:rPr lang="en-GB" sz="934" i="1" dirty="0"/>
              <a:t>EZH2</a:t>
            </a:r>
            <a:r>
              <a:rPr lang="en-GB" sz="934" dirty="0"/>
              <a:t> FL only, will be executed if the efficacy in stage 2 fails for all patients but is sufficiently promising for patients with MT </a:t>
            </a:r>
            <a:r>
              <a:rPr lang="en-GB" sz="934" i="1" dirty="0"/>
              <a:t>EZH2</a:t>
            </a:r>
            <a:r>
              <a:rPr lang="en-GB" sz="934" dirty="0"/>
              <a:t> FL (as assessed in a futility analysis during stage 2). </a:t>
            </a:r>
            <a:r>
              <a:rPr lang="en-GB" sz="934" baseline="30000" dirty="0"/>
              <a:t>c</a:t>
            </a:r>
            <a:r>
              <a:rPr lang="en-GB" sz="934" dirty="0"/>
              <a:t>All patients receive treatment in 28-day cycles.</a:t>
            </a:r>
            <a:r>
              <a:rPr lang="en-GB" sz="934" baseline="30000" dirty="0"/>
              <a:t> d</a:t>
            </a:r>
            <a:r>
              <a:rPr lang="en-GB" sz="934" dirty="0"/>
              <a:t>The response-evaluable population consists of patients from the intent-to-treat population who had adequate baseline and ≥1 postbaseline tumor assessment, per the International Working Group criteria for non-Hodgkin lymphoma. </a:t>
            </a:r>
            <a:r>
              <a:rPr lang="en-GB" sz="934" baseline="30000" dirty="0"/>
              <a:t>e</a:t>
            </a:r>
            <a:r>
              <a:rPr lang="en-GB" sz="934" dirty="0"/>
              <a:t>Per investigator assessment, according to Lugano 2014 response criteria. </a:t>
            </a:r>
            <a:r>
              <a:rPr lang="en-GB" sz="934" baseline="30000" dirty="0"/>
              <a:t>f</a:t>
            </a:r>
            <a:r>
              <a:rPr lang="en-GB" sz="934" dirty="0"/>
              <a:t>The safety population is defined as all patients who receive ≥1 dose of study drug</a:t>
            </a:r>
          </a:p>
        </p:txBody>
      </p:sp>
      <p:sp>
        <p:nvSpPr>
          <p:cNvPr id="7" name="Text Placeholder 2">
            <a:extLst>
              <a:ext uri="{FF2B5EF4-FFF2-40B4-BE49-F238E27FC236}">
                <a16:creationId xmlns:a16="http://schemas.microsoft.com/office/drawing/2014/main" id="{ADE2614C-D54E-40BF-A812-1AB1B40A265C}"/>
              </a:ext>
            </a:extLst>
          </p:cNvPr>
          <p:cNvSpPr txBox="1">
            <a:spLocks/>
          </p:cNvSpPr>
          <p:nvPr/>
        </p:nvSpPr>
        <p:spPr>
          <a:xfrm>
            <a:off x="9440644" y="2001522"/>
            <a:ext cx="2491387" cy="2926976"/>
          </a:xfrm>
          <a:prstGeom prst="rect">
            <a:avLst/>
          </a:prstGeom>
        </p:spPr>
        <p:txBody>
          <a:bodyPr/>
          <a:lstStyle>
            <a:lvl1pPr marL="0" indent="0" algn="l" defTabSz="108888" rtl="0" eaLnBrk="1" latinLnBrk="0" hangingPunct="1">
              <a:spcBef>
                <a:spcPts val="0"/>
              </a:spcBef>
              <a:spcAft>
                <a:spcPts val="600"/>
              </a:spcAft>
              <a:buFont typeface="Arial" pitchFamily="34" charset="0"/>
              <a:buNone/>
              <a:defRPr sz="1400" b="1" i="0" kern="1200" cap="all" baseline="0">
                <a:solidFill>
                  <a:schemeClr val="accent1"/>
                </a:solidFill>
                <a:latin typeface="Arial" panose="020B0604020202020204" pitchFamily="34" charset="0"/>
                <a:ea typeface="Verdana" panose="020B0604030504040204" pitchFamily="34" charset="0"/>
                <a:cs typeface="Arial" panose="020B0604020202020204" pitchFamily="34" charset="0"/>
              </a:defRPr>
            </a:lvl1pPr>
            <a:lvl2pPr marL="0" indent="0" algn="l" defTabSz="108888" rtl="0" eaLnBrk="1" latinLnBrk="0" hangingPunct="1">
              <a:spcBef>
                <a:spcPts val="0"/>
              </a:spcBef>
              <a:spcAft>
                <a:spcPts val="600"/>
              </a:spcAft>
              <a:buFont typeface="Arial" pitchFamily="34" charset="0"/>
              <a:buNone/>
              <a:defRPr sz="1200" b="1" kern="1200" baseline="0">
                <a:solidFill>
                  <a:schemeClr val="accent2"/>
                </a:solidFill>
                <a:latin typeface="Arial" panose="020B0604020202020204" pitchFamily="34" charset="0"/>
                <a:ea typeface="Verdana" panose="020B0604030504040204" pitchFamily="34" charset="0"/>
                <a:cs typeface="Arial" panose="020B0604020202020204" pitchFamily="34" charset="0"/>
              </a:defRPr>
            </a:lvl2pPr>
            <a:lvl3pPr marL="0" indent="0" algn="l" defTabSz="108888" rtl="0" eaLnBrk="1" latinLnBrk="0" hangingPunct="1">
              <a:spcBef>
                <a:spcPts val="0"/>
              </a:spcBef>
              <a:spcAft>
                <a:spcPts val="600"/>
              </a:spcAft>
              <a:buFont typeface="Arial" pitchFamily="34" charset="0"/>
              <a:buNone/>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3pPr>
            <a:lvl4pPr marL="0" indent="-180000" algn="l" defTabSz="108888" rtl="0" eaLnBrk="1" latinLnBrk="0" hangingPunct="1">
              <a:spcBef>
                <a:spcPts val="0"/>
              </a:spcBef>
              <a:spcAft>
                <a:spcPts val="600"/>
              </a:spcAft>
              <a:buClr>
                <a:schemeClr val="tx2"/>
              </a:buClr>
              <a:buFont typeface="Arial" panose="020B0604020202020204" pitchFamily="34" charset="0"/>
              <a:buChar char="•"/>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4pPr>
            <a:lvl5pPr marL="360000" indent="-180000" algn="l" defTabSz="108888" rtl="0" eaLnBrk="1" latinLnBrk="0" hangingPunct="1">
              <a:spcBef>
                <a:spcPts val="0"/>
              </a:spcBef>
              <a:spcAft>
                <a:spcPts val="600"/>
              </a:spcAft>
              <a:buClr>
                <a:schemeClr val="tx1">
                  <a:lumMod val="65000"/>
                  <a:lumOff val="35000"/>
                </a:schemeClr>
              </a:buClr>
              <a:buFont typeface="Helvetica" panose="020B0500000000000000" pitchFamily="2" charset="0"/>
              <a:buChar char="–"/>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5pPr>
            <a:lvl6pPr marL="299443"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6pPr>
            <a:lvl7pPr marL="353887"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7pPr>
            <a:lvl8pPr marL="408331"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8pPr>
            <a:lvl9pPr marL="462775"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9pPr>
          </a:lstStyle>
          <a:p>
            <a:pPr marL="182878" lvl="2" indent="-182878" defTabSz="145182" fontAlgn="auto">
              <a:spcAft>
                <a:spcPts val="800"/>
              </a:spcAft>
              <a:buFont typeface="Arial" pitchFamily="34" charset="0"/>
              <a:buChar char="•"/>
            </a:pPr>
            <a:r>
              <a:rPr lang="en-GB" sz="1466" dirty="0">
                <a:solidFill>
                  <a:srgbClr val="000000">
                    <a:lumMod val="75000"/>
                    <a:lumOff val="25000"/>
                  </a:srgbClr>
                </a:solidFill>
              </a:rPr>
              <a:t>Preliminary efficacy analysis was performed on the response-evaluable population</a:t>
            </a:r>
            <a:r>
              <a:rPr lang="en-GB" sz="1466" baseline="30000" dirty="0">
                <a:solidFill>
                  <a:srgbClr val="000000">
                    <a:lumMod val="75000"/>
                    <a:lumOff val="25000"/>
                  </a:srgbClr>
                </a:solidFill>
              </a:rPr>
              <a:t>d</a:t>
            </a:r>
            <a:endParaRPr lang="en-GB" sz="1466" dirty="0">
              <a:solidFill>
                <a:srgbClr val="000000">
                  <a:lumMod val="75000"/>
                  <a:lumOff val="25000"/>
                </a:srgbClr>
              </a:solidFill>
            </a:endParaRPr>
          </a:p>
          <a:p>
            <a:pPr marL="487675" lvl="4" indent="-228598" defTabSz="145182" fontAlgn="auto">
              <a:spcAft>
                <a:spcPts val="800"/>
              </a:spcAft>
              <a:buClr>
                <a:srgbClr val="000000">
                  <a:lumMod val="65000"/>
                  <a:lumOff val="35000"/>
                </a:srgbClr>
              </a:buClr>
            </a:pPr>
            <a:r>
              <a:rPr lang="en-GB" sz="1466" dirty="0">
                <a:solidFill>
                  <a:srgbClr val="000000">
                    <a:lumMod val="75000"/>
                    <a:lumOff val="25000"/>
                  </a:srgbClr>
                </a:solidFill>
              </a:rPr>
              <a:t>Efficacy was reported as best overall response, PFS, and DOR</a:t>
            </a:r>
            <a:r>
              <a:rPr lang="en-GB" sz="1466" baseline="30000" dirty="0">
                <a:solidFill>
                  <a:srgbClr val="000000">
                    <a:lumMod val="75000"/>
                    <a:lumOff val="25000"/>
                  </a:srgbClr>
                </a:solidFill>
              </a:rPr>
              <a:t>e</a:t>
            </a:r>
            <a:endParaRPr lang="en-GB" sz="1466" dirty="0">
              <a:solidFill>
                <a:srgbClr val="000000">
                  <a:lumMod val="75000"/>
                  <a:lumOff val="25000"/>
                </a:srgbClr>
              </a:solidFill>
            </a:endParaRPr>
          </a:p>
          <a:p>
            <a:pPr marL="182878" lvl="2" indent="-182878" defTabSz="145182" fontAlgn="auto">
              <a:spcAft>
                <a:spcPts val="800"/>
              </a:spcAft>
              <a:buFont typeface="Arial" pitchFamily="34" charset="0"/>
              <a:buChar char="•"/>
            </a:pPr>
            <a:r>
              <a:rPr lang="en-GB" sz="1466" dirty="0">
                <a:solidFill>
                  <a:srgbClr val="000000">
                    <a:lumMod val="75000"/>
                    <a:lumOff val="25000"/>
                  </a:srgbClr>
                </a:solidFill>
              </a:rPr>
              <a:t>The safety population</a:t>
            </a:r>
            <a:r>
              <a:rPr lang="en-GB" sz="1466" baseline="30000" dirty="0">
                <a:solidFill>
                  <a:srgbClr val="000000">
                    <a:lumMod val="75000"/>
                    <a:lumOff val="25000"/>
                  </a:srgbClr>
                </a:solidFill>
              </a:rPr>
              <a:t>f</a:t>
            </a:r>
            <a:r>
              <a:rPr lang="en-GB" sz="1466" dirty="0">
                <a:solidFill>
                  <a:srgbClr val="000000">
                    <a:lumMod val="75000"/>
                    <a:lumOff val="25000"/>
                  </a:srgbClr>
                </a:solidFill>
              </a:rPr>
              <a:t> was used for all safety analyses</a:t>
            </a:r>
          </a:p>
          <a:p>
            <a:pPr lvl="2" defTabSz="145182" fontAlgn="auto">
              <a:spcAft>
                <a:spcPts val="800"/>
              </a:spcAft>
            </a:pPr>
            <a:endParaRPr lang="en-GB" sz="1466" dirty="0">
              <a:solidFill>
                <a:srgbClr val="000000">
                  <a:lumMod val="75000"/>
                  <a:lumOff val="25000"/>
                </a:srgbClr>
              </a:solidFill>
            </a:endParaRPr>
          </a:p>
        </p:txBody>
      </p:sp>
      <p:cxnSp>
        <p:nvCxnSpPr>
          <p:cNvPr id="8" name="Straight Connector 7">
            <a:extLst>
              <a:ext uri="{FF2B5EF4-FFF2-40B4-BE49-F238E27FC236}">
                <a16:creationId xmlns:a16="http://schemas.microsoft.com/office/drawing/2014/main" id="{FFDF32DF-3633-4298-8A05-04374EB784B8}"/>
              </a:ext>
            </a:extLst>
          </p:cNvPr>
          <p:cNvCxnSpPr>
            <a:cxnSpLocks/>
          </p:cNvCxnSpPr>
          <p:nvPr/>
        </p:nvCxnSpPr>
        <p:spPr>
          <a:xfrm>
            <a:off x="354834" y="5881478"/>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6" name="Table 15">
            <a:extLst>
              <a:ext uri="{FF2B5EF4-FFF2-40B4-BE49-F238E27FC236}">
                <a16:creationId xmlns:a16="http://schemas.microsoft.com/office/drawing/2014/main" id="{69B1688B-1956-41DB-8CE0-CA0FE5D60240}"/>
              </a:ext>
            </a:extLst>
          </p:cNvPr>
          <p:cNvGraphicFramePr>
            <a:graphicFrameLocks noGrp="1"/>
          </p:cNvGraphicFramePr>
          <p:nvPr/>
        </p:nvGraphicFramePr>
        <p:xfrm>
          <a:off x="2748782" y="3006710"/>
          <a:ext cx="4762088" cy="832104"/>
        </p:xfrm>
        <a:graphic>
          <a:graphicData uri="http://schemas.openxmlformats.org/drawingml/2006/table">
            <a:tbl>
              <a:tblPr firstRow="1" bandRow="1">
                <a:tableStyleId>{5C22544A-7EE6-4342-B048-85BDC9FD1C3A}</a:tableStyleId>
              </a:tblPr>
              <a:tblGrid>
                <a:gridCol w="772231">
                  <a:extLst>
                    <a:ext uri="{9D8B030D-6E8A-4147-A177-3AD203B41FA5}">
                      <a16:colId xmlns:a16="http://schemas.microsoft.com/office/drawing/2014/main" val="350773413"/>
                    </a:ext>
                  </a:extLst>
                </a:gridCol>
                <a:gridCol w="900936">
                  <a:extLst>
                    <a:ext uri="{9D8B030D-6E8A-4147-A177-3AD203B41FA5}">
                      <a16:colId xmlns:a16="http://schemas.microsoft.com/office/drawing/2014/main" val="3938567992"/>
                    </a:ext>
                  </a:extLst>
                </a:gridCol>
                <a:gridCol w="3088921">
                  <a:extLst>
                    <a:ext uri="{9D8B030D-6E8A-4147-A177-3AD203B41FA5}">
                      <a16:colId xmlns:a16="http://schemas.microsoft.com/office/drawing/2014/main" val="2413586231"/>
                    </a:ext>
                  </a:extLst>
                </a:gridCol>
              </a:tblGrid>
              <a:tr h="180442">
                <a:tc rowSpan="3">
                  <a:txBody>
                    <a:bodyPr/>
                    <a:lstStyle/>
                    <a:p>
                      <a:pPr marL="72000" algn="l">
                        <a:lnSpc>
                          <a:spcPct val="90000"/>
                        </a:lnSpc>
                        <a:spcAft>
                          <a:spcPts val="0"/>
                        </a:spcAft>
                      </a:pPr>
                      <a:r>
                        <a:rPr lang="en-GB" sz="1000" b="1" dirty="0">
                          <a:solidFill>
                            <a:schemeClr val="bg1"/>
                          </a:solidFill>
                          <a:effectLst/>
                          <a:latin typeface="Arial" panose="020B0604020202020204" pitchFamily="34" charset="0"/>
                          <a:ea typeface="Verdana" panose="020B0604030504040204" pitchFamily="34" charset="0"/>
                          <a:cs typeface="Arial" panose="020B0604020202020204" pitchFamily="34" charset="0"/>
                        </a:rPr>
                        <a:t>Phase 1b Dosing</a:t>
                      </a:r>
                    </a:p>
                  </a:txBody>
                  <a:tcPr marL="24384" marR="24384" marT="24384" marB="24384" anchor="ctr">
                    <a:lnL w="9525" cap="flat" cmpd="sng" algn="ctr">
                      <a:solidFill>
                        <a:srgbClr val="7F7F7F"/>
                      </a:solidFill>
                      <a:prstDash val="solid"/>
                      <a:round/>
                      <a:headEnd type="none" w="med" len="med"/>
                      <a:tailEnd type="none" w="med" len="med"/>
                    </a:lnL>
                    <a:lnR w="12700" cmpd="sng">
                      <a:noFill/>
                    </a:lnR>
                    <a:lnT w="9525" cap="flat" cmpd="sng" algn="ctr">
                      <a:solidFill>
                        <a:srgbClr val="7F7F7F"/>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indent="0" algn="l">
                        <a:lnSpc>
                          <a:spcPct val="90000"/>
                        </a:lnSpc>
                        <a:spcAft>
                          <a:spcPts val="0"/>
                        </a:spcAft>
                        <a:buFont typeface="Arial" panose="020B0604020202020204" pitchFamily="34" charset="0"/>
                        <a:buNone/>
                      </a:pPr>
                      <a:r>
                        <a:rPr lang="en-US" sz="1000" b="0" dirty="0">
                          <a:solidFill>
                            <a:schemeClr val="tx1"/>
                          </a:solidFill>
                          <a:effectLst/>
                          <a:latin typeface="Arial" panose="020B0604020202020204" pitchFamily="34" charset="0"/>
                          <a:ea typeface="Verdana" panose="020B0604030504040204" pitchFamily="34" charset="0"/>
                          <a:cs typeface="Arial" panose="020B0604020202020204" pitchFamily="34" charset="0"/>
                        </a:rPr>
                        <a:t>Tazemetostat</a:t>
                      </a:r>
                      <a:endParaRPr lang="en-GB" sz="1000" b="0" dirty="0">
                        <a:solidFill>
                          <a:schemeClr val="tx1"/>
                        </a:solidFill>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9525" cap="flat" cmpd="sng" algn="ctr">
                      <a:solidFill>
                        <a:srgbClr val="7F7F7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000" b="0" dirty="0">
                          <a:solidFill>
                            <a:schemeClr val="tx1"/>
                          </a:solidFill>
                          <a:effectLst/>
                          <a:latin typeface="Arial" panose="020B0604020202020204" pitchFamily="34" charset="0"/>
                          <a:ea typeface="Verdana" panose="020B0604030504040204" pitchFamily="34" charset="0"/>
                          <a:cs typeface="Arial" panose="020B0604020202020204" pitchFamily="34" charset="0"/>
                        </a:rPr>
                        <a:t>400 mg, 600 mg, 800 mg orally BID × 28-day cycles</a:t>
                      </a:r>
                      <a:endParaRPr lang="en-GB" sz="1000" b="0" dirty="0">
                        <a:solidFill>
                          <a:schemeClr val="tx1"/>
                        </a:solidFill>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mpd="sng">
                      <a:noFill/>
                    </a:lnL>
                    <a:lnR w="9525" cap="flat" cmpd="sng" algn="ctr">
                      <a:solidFill>
                        <a:srgbClr val="7F7F7F"/>
                      </a:solidFill>
                      <a:prstDash val="solid"/>
                      <a:round/>
                      <a:headEnd type="none" w="med" len="med"/>
                      <a:tailEnd type="none" w="med" len="med"/>
                    </a:lnR>
                    <a:lnT w="9525" cap="flat" cmpd="sng" algn="ctr">
                      <a:solidFill>
                        <a:srgbClr val="7F7F7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735314362"/>
                  </a:ext>
                </a:extLst>
              </a:tr>
              <a:tr h="312115">
                <a:tc vMerge="1">
                  <a:txBody>
                    <a:bodyPr/>
                    <a:lstStyle/>
                    <a:p>
                      <a:pPr marL="72000" algn="r">
                        <a:lnSpc>
                          <a:spcPct val="100000"/>
                        </a:lnSpc>
                        <a:spcAft>
                          <a:spcPts val="0"/>
                        </a:spcAft>
                      </a:pPr>
                      <a:endParaRPr lang="en-GB" sz="800" b="1" dirty="0">
                        <a:effectLst/>
                        <a:latin typeface="Arial" panose="020B0604020202020204" pitchFamily="34" charset="0"/>
                        <a:ea typeface="Verdana" panose="020B060403050404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mpd="sng">
                      <a:noFill/>
                    </a:lnR>
                    <a:lnT w="6350" cap="flat" cmpd="sng" algn="ctr">
                      <a:solidFill>
                        <a:schemeClr val="accent1">
                          <a:lumMod val="20000"/>
                          <a:lumOff val="80000"/>
                        </a:schemeClr>
                      </a:solidFill>
                      <a:prstDash val="solid"/>
                      <a:round/>
                      <a:headEnd type="none" w="med" len="med"/>
                      <a:tailEnd type="none" w="med" len="med"/>
                    </a:lnT>
                    <a:lnB w="635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a:lnSpc>
                          <a:spcPct val="90000"/>
                        </a:lnSpc>
                        <a:spcAft>
                          <a:spcPts val="0"/>
                        </a:spcAft>
                        <a:buFont typeface="Arial" panose="020B0604020202020204" pitchFamily="34" charset="0"/>
                        <a:buNone/>
                      </a:pPr>
                      <a:r>
                        <a:rPr lang="en-US" sz="1000" b="0" dirty="0">
                          <a:effectLst/>
                          <a:latin typeface="Arial" panose="020B0604020202020204" pitchFamily="34" charset="0"/>
                          <a:ea typeface="Verdana" panose="020B0604030504040204" pitchFamily="34" charset="0"/>
                          <a:cs typeface="Arial" panose="020B0604020202020204" pitchFamily="34" charset="0"/>
                        </a:rPr>
                        <a:t>Rituximab</a:t>
                      </a:r>
                      <a:endParaRPr lang="en-GB" sz="1000" b="0" dirty="0">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GB" sz="1000" dirty="0">
                          <a:effectLst/>
                          <a:latin typeface="Arial" panose="020B0604020202020204" pitchFamily="34" charset="0"/>
                          <a:ea typeface="Verdana" panose="020B0604030504040204" pitchFamily="34" charset="0"/>
                          <a:cs typeface="Arial" panose="020B0604020202020204" pitchFamily="34" charset="0"/>
                        </a:rPr>
                        <a:t>375 mg/m</a:t>
                      </a:r>
                      <a:r>
                        <a:rPr lang="en-GB" sz="1000" baseline="30000" dirty="0">
                          <a:effectLst/>
                          <a:latin typeface="Arial" panose="020B0604020202020204" pitchFamily="34" charset="0"/>
                          <a:ea typeface="Verdana" panose="020B0604030504040204" pitchFamily="34" charset="0"/>
                          <a:cs typeface="Arial" panose="020B0604020202020204" pitchFamily="34" charset="0"/>
                        </a:rPr>
                        <a:t>2</a:t>
                      </a:r>
                      <a:r>
                        <a:rPr lang="en-GB" sz="1000" dirty="0">
                          <a:effectLst/>
                          <a:latin typeface="Arial" panose="020B0604020202020204" pitchFamily="34" charset="0"/>
                          <a:ea typeface="Verdana" panose="020B0604030504040204" pitchFamily="34" charset="0"/>
                          <a:cs typeface="Arial" panose="020B0604020202020204" pitchFamily="34" charset="0"/>
                        </a:rPr>
                        <a:t> intravenously on days 1, 8, 15, and 22 of cycle 1, then on day 1 of cycles 2 to 5</a:t>
                      </a:r>
                    </a:p>
                  </a:txBody>
                  <a:tcPr marL="24384" marR="24384" marT="24384" marB="24384" anchor="ctr">
                    <a:lnL w="12700" cmpd="sng">
                      <a:noFill/>
                    </a:lnL>
                    <a:lnR w="9525"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953592"/>
                  </a:ext>
                </a:extLst>
              </a:tr>
              <a:tr h="312115">
                <a:tc vMerge="1">
                  <a:txBody>
                    <a:bodyPr/>
                    <a:lstStyle/>
                    <a:p>
                      <a:pPr marL="72000" algn="r">
                        <a:lnSpc>
                          <a:spcPct val="100000"/>
                        </a:lnSpc>
                        <a:spcAft>
                          <a:spcPts val="0"/>
                        </a:spcAft>
                      </a:pPr>
                      <a:endParaRPr lang="en-GB" sz="800" b="1" dirty="0">
                        <a:effectLst/>
                        <a:latin typeface="Arial" panose="020B0604020202020204" pitchFamily="34" charset="0"/>
                        <a:ea typeface="Verdana" panose="020B060403050404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mpd="sng">
                      <a:noFill/>
                    </a:lnR>
                    <a:lnT w="6350" cap="flat" cmpd="sng" algn="ctr">
                      <a:solidFill>
                        <a:schemeClr val="accent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a:lnSpc>
                          <a:spcPct val="90000"/>
                        </a:lnSpc>
                        <a:spcAft>
                          <a:spcPts val="0"/>
                        </a:spcAft>
                        <a:buFont typeface="Arial" panose="020B0604020202020204" pitchFamily="34" charset="0"/>
                        <a:buNone/>
                      </a:pPr>
                      <a:r>
                        <a:rPr lang="en-US" sz="1000" b="0" dirty="0">
                          <a:effectLst/>
                          <a:latin typeface="Arial" panose="020B0604020202020204" pitchFamily="34" charset="0"/>
                          <a:ea typeface="Verdana" panose="020B0604030504040204" pitchFamily="34" charset="0"/>
                          <a:cs typeface="Arial" panose="020B0604020202020204" pitchFamily="34" charset="0"/>
                        </a:rPr>
                        <a:t>Lenalidomide </a:t>
                      </a:r>
                      <a:endParaRPr lang="en-GB" sz="1000" b="0" dirty="0">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GB" sz="1000" dirty="0">
                          <a:effectLst/>
                          <a:latin typeface="Arial" panose="020B0604020202020204" pitchFamily="34" charset="0"/>
                          <a:ea typeface="Verdana" panose="020B0604030504040204" pitchFamily="34" charset="0"/>
                          <a:cs typeface="Arial" panose="020B0604020202020204" pitchFamily="34" charset="0"/>
                        </a:rPr>
                        <a:t>20 mg (CrCl ≥60 mL/min) or 10 mg (CrCl &lt;60 mL/min) orally QD on days 1 to 21 every 28 days for 12 cycles</a:t>
                      </a:r>
                    </a:p>
                  </a:txBody>
                  <a:tcPr marL="24384" marR="24384" marT="24384" marB="24384" anchor="ctr">
                    <a:lnL w="12700" cmpd="sng">
                      <a:noFill/>
                    </a:lnL>
                    <a:lnR w="9525"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612853398"/>
                  </a:ext>
                </a:extLst>
              </a:tr>
            </a:tbl>
          </a:graphicData>
        </a:graphic>
      </p:graphicFrame>
      <p:sp>
        <p:nvSpPr>
          <p:cNvPr id="13" name="Freeform 12">
            <a:extLst>
              <a:ext uri="{FF2B5EF4-FFF2-40B4-BE49-F238E27FC236}">
                <a16:creationId xmlns:a16="http://schemas.microsoft.com/office/drawing/2014/main" id="{FD31E254-FCFC-5374-EB75-BEC1344DD862}"/>
              </a:ext>
            </a:extLst>
          </p:cNvPr>
          <p:cNvSpPr/>
          <p:nvPr/>
        </p:nvSpPr>
        <p:spPr>
          <a:xfrm>
            <a:off x="4410436" y="4742002"/>
            <a:ext cx="1922642" cy="15893"/>
          </a:xfrm>
          <a:custGeom>
            <a:avLst/>
            <a:gdLst>
              <a:gd name="connsiteX0" fmla="*/ 0 w 1441982"/>
              <a:gd name="connsiteY0" fmla="*/ 0 h 11920"/>
              <a:gd name="connsiteX1" fmla="*/ 1441982 w 1441982"/>
              <a:gd name="connsiteY1" fmla="*/ 0 h 11920"/>
            </a:gdLst>
            <a:ahLst/>
            <a:cxnLst>
              <a:cxn ang="0">
                <a:pos x="connsiteX0" y="connsiteY0"/>
              </a:cxn>
              <a:cxn ang="0">
                <a:pos x="connsiteX1" y="connsiteY1"/>
              </a:cxn>
            </a:cxnLst>
            <a:rect l="l" t="t" r="r" b="b"/>
            <a:pathLst>
              <a:path w="1441982" h="11920">
                <a:moveTo>
                  <a:pt x="0" y="0"/>
                </a:moveTo>
                <a:lnTo>
                  <a:pt x="1441982" y="0"/>
                </a:lnTo>
              </a:path>
            </a:pathLst>
          </a:custGeom>
          <a:ln w="11906" cap="flat">
            <a:solidFill>
              <a:srgbClr val="000000"/>
            </a:solid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14" name="Freeform 13">
            <a:extLst>
              <a:ext uri="{FF2B5EF4-FFF2-40B4-BE49-F238E27FC236}">
                <a16:creationId xmlns:a16="http://schemas.microsoft.com/office/drawing/2014/main" id="{744A3200-3445-DB4D-FB22-5F349ADE134E}"/>
              </a:ext>
            </a:extLst>
          </p:cNvPr>
          <p:cNvSpPr/>
          <p:nvPr/>
        </p:nvSpPr>
        <p:spPr>
          <a:xfrm>
            <a:off x="308474" y="1983845"/>
            <a:ext cx="2941312" cy="277781"/>
          </a:xfrm>
          <a:custGeom>
            <a:avLst/>
            <a:gdLst>
              <a:gd name="connsiteX0" fmla="*/ 44224 w 2052295"/>
              <a:gd name="connsiteY0" fmla="*/ 0 h 190603"/>
              <a:gd name="connsiteX1" fmla="*/ 0 w 2052295"/>
              <a:gd name="connsiteY1" fmla="*/ 51495 h 190603"/>
              <a:gd name="connsiteX2" fmla="*/ 0 w 2052295"/>
              <a:gd name="connsiteY2" fmla="*/ 139108 h 190603"/>
              <a:gd name="connsiteX3" fmla="*/ 44224 w 2052295"/>
              <a:gd name="connsiteY3" fmla="*/ 190603 h 190603"/>
              <a:gd name="connsiteX4" fmla="*/ 2008071 w 2052295"/>
              <a:gd name="connsiteY4" fmla="*/ 190603 h 190603"/>
              <a:gd name="connsiteX5" fmla="*/ 2052295 w 2052295"/>
              <a:gd name="connsiteY5" fmla="*/ 139108 h 190603"/>
              <a:gd name="connsiteX6" fmla="*/ 2052295 w 2052295"/>
              <a:gd name="connsiteY6" fmla="*/ 51495 h 190603"/>
              <a:gd name="connsiteX7" fmla="*/ 2008071 w 2052295"/>
              <a:gd name="connsiteY7" fmla="*/ 0 h 190603"/>
              <a:gd name="connsiteX8" fmla="*/ 44224 w 2052295"/>
              <a:gd name="connsiteY8" fmla="*/ 0 h 19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295" h="190603">
                <a:moveTo>
                  <a:pt x="44224" y="0"/>
                </a:moveTo>
                <a:cubicBezTo>
                  <a:pt x="19787" y="0"/>
                  <a:pt x="0" y="23006"/>
                  <a:pt x="0" y="51495"/>
                </a:cubicBezTo>
                <a:lnTo>
                  <a:pt x="0" y="139108"/>
                </a:lnTo>
                <a:cubicBezTo>
                  <a:pt x="0" y="167598"/>
                  <a:pt x="19787" y="190603"/>
                  <a:pt x="44224" y="190603"/>
                </a:cubicBezTo>
                <a:lnTo>
                  <a:pt x="2008071" y="190603"/>
                </a:lnTo>
                <a:cubicBezTo>
                  <a:pt x="2032508" y="190603"/>
                  <a:pt x="2052295" y="167598"/>
                  <a:pt x="2052295" y="139108"/>
                </a:cubicBezTo>
                <a:lnTo>
                  <a:pt x="2052295" y="51495"/>
                </a:lnTo>
                <a:cubicBezTo>
                  <a:pt x="2052295" y="23006"/>
                  <a:pt x="2032508" y="0"/>
                  <a:pt x="2008071" y="0"/>
                </a:cubicBezTo>
                <a:lnTo>
                  <a:pt x="44224" y="0"/>
                </a:lnTo>
                <a:close/>
              </a:path>
            </a:pathLst>
          </a:custGeom>
          <a:solidFill>
            <a:schemeClr val="accent1"/>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15" name="Freeform 14">
            <a:extLst>
              <a:ext uri="{FF2B5EF4-FFF2-40B4-BE49-F238E27FC236}">
                <a16:creationId xmlns:a16="http://schemas.microsoft.com/office/drawing/2014/main" id="{9D25F6EB-8469-38A3-20D0-CFC50EED4700}"/>
              </a:ext>
            </a:extLst>
          </p:cNvPr>
          <p:cNvSpPr/>
          <p:nvPr/>
        </p:nvSpPr>
        <p:spPr>
          <a:xfrm>
            <a:off x="316975" y="3589879"/>
            <a:ext cx="1848420" cy="254137"/>
          </a:xfrm>
          <a:custGeom>
            <a:avLst/>
            <a:gdLst>
              <a:gd name="connsiteX0" fmla="*/ 36833 w 1386315"/>
              <a:gd name="connsiteY0" fmla="*/ 0 h 190603"/>
              <a:gd name="connsiteX1" fmla="*/ 0 w 1386315"/>
              <a:gd name="connsiteY1" fmla="*/ 42913 h 190603"/>
              <a:gd name="connsiteX2" fmla="*/ 0 w 1386315"/>
              <a:gd name="connsiteY2" fmla="*/ 147691 h 190603"/>
              <a:gd name="connsiteX3" fmla="*/ 36833 w 1386315"/>
              <a:gd name="connsiteY3" fmla="*/ 190604 h 190603"/>
              <a:gd name="connsiteX4" fmla="*/ 1349482 w 1386315"/>
              <a:gd name="connsiteY4" fmla="*/ 190604 h 190603"/>
              <a:gd name="connsiteX5" fmla="*/ 1386315 w 1386315"/>
              <a:gd name="connsiteY5" fmla="*/ 147691 h 190603"/>
              <a:gd name="connsiteX6" fmla="*/ 1386315 w 1386315"/>
              <a:gd name="connsiteY6" fmla="*/ 42913 h 190603"/>
              <a:gd name="connsiteX7" fmla="*/ 1349482 w 1386315"/>
              <a:gd name="connsiteY7" fmla="*/ 0 h 190603"/>
              <a:gd name="connsiteX8" fmla="*/ 36833 w 1386315"/>
              <a:gd name="connsiteY8" fmla="*/ 0 h 19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6315" h="190603">
                <a:moveTo>
                  <a:pt x="36833" y="0"/>
                </a:moveTo>
                <a:cubicBezTo>
                  <a:pt x="16450" y="0"/>
                  <a:pt x="0" y="19191"/>
                  <a:pt x="0" y="42913"/>
                </a:cubicBezTo>
                <a:lnTo>
                  <a:pt x="0" y="147691"/>
                </a:lnTo>
                <a:cubicBezTo>
                  <a:pt x="0" y="171412"/>
                  <a:pt x="16569" y="190604"/>
                  <a:pt x="36833" y="190604"/>
                </a:cubicBezTo>
                <a:lnTo>
                  <a:pt x="1349482" y="190604"/>
                </a:lnTo>
                <a:cubicBezTo>
                  <a:pt x="1369866" y="190604"/>
                  <a:pt x="1386315" y="171412"/>
                  <a:pt x="1386315" y="147691"/>
                </a:cubicBezTo>
                <a:lnTo>
                  <a:pt x="1386315" y="42913"/>
                </a:lnTo>
                <a:cubicBezTo>
                  <a:pt x="1386315" y="19191"/>
                  <a:pt x="1369746" y="0"/>
                  <a:pt x="1349482" y="0"/>
                </a:cubicBezTo>
                <a:lnTo>
                  <a:pt x="36833" y="0"/>
                </a:lnTo>
                <a:close/>
              </a:path>
            </a:pathLst>
          </a:custGeom>
          <a:solidFill>
            <a:schemeClr val="tx2">
              <a:lumMod val="75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17" name="TextBox 16">
            <a:extLst>
              <a:ext uri="{FF2B5EF4-FFF2-40B4-BE49-F238E27FC236}">
                <a16:creationId xmlns:a16="http://schemas.microsoft.com/office/drawing/2014/main" id="{E2ADD096-A066-977E-B5DF-5829A4D74D13}"/>
              </a:ext>
            </a:extLst>
          </p:cNvPr>
          <p:cNvSpPr txBox="1"/>
          <p:nvPr/>
        </p:nvSpPr>
        <p:spPr>
          <a:xfrm>
            <a:off x="289268" y="1960344"/>
            <a:ext cx="2960518" cy="297454"/>
          </a:xfrm>
          <a:prstGeom prst="rect">
            <a:avLst/>
          </a:prstGeom>
          <a:noFill/>
        </p:spPr>
        <p:txBody>
          <a:bodyPr wrap="square" rtlCol="0">
            <a:spAutoFit/>
          </a:bodyPr>
          <a:lstStyle/>
          <a:p>
            <a:pPr algn="ctr" defTabSz="1151519" fontAlgn="auto">
              <a:spcBef>
                <a:spcPts val="0"/>
              </a:spcBef>
              <a:spcAft>
                <a:spcPts val="0"/>
              </a:spcAft>
            </a:pPr>
            <a:r>
              <a:rPr lang="en-US" sz="1333" dirty="0">
                <a:ln/>
                <a:solidFill>
                  <a:srgbClr val="FFFFFF"/>
                </a:solidFill>
                <a:latin typeface="Arial"/>
                <a:cs typeface="Arial"/>
                <a:sym typeface="Arial"/>
                <a:rtl val="0"/>
              </a:rPr>
              <a:t>Phase 1b (Stage 1: Safety Run-in)</a:t>
            </a:r>
          </a:p>
        </p:txBody>
      </p:sp>
      <p:sp>
        <p:nvSpPr>
          <p:cNvPr id="18" name="TextBox 17">
            <a:extLst>
              <a:ext uri="{FF2B5EF4-FFF2-40B4-BE49-F238E27FC236}">
                <a16:creationId xmlns:a16="http://schemas.microsoft.com/office/drawing/2014/main" id="{01934526-45A9-D164-524A-D78EBFE1A7C5}"/>
              </a:ext>
            </a:extLst>
          </p:cNvPr>
          <p:cNvSpPr txBox="1"/>
          <p:nvPr/>
        </p:nvSpPr>
        <p:spPr>
          <a:xfrm>
            <a:off x="382338" y="3553547"/>
            <a:ext cx="1625765" cy="297454"/>
          </a:xfrm>
          <a:prstGeom prst="rect">
            <a:avLst/>
          </a:prstGeom>
          <a:noFill/>
        </p:spPr>
        <p:txBody>
          <a:bodyPr wrap="none" rtlCol="0">
            <a:spAutoFit/>
          </a:bodyPr>
          <a:lstStyle/>
          <a:p>
            <a:pPr algn="ctr" defTabSz="1151519" fontAlgn="auto">
              <a:spcBef>
                <a:spcPts val="0"/>
              </a:spcBef>
              <a:spcAft>
                <a:spcPts val="0"/>
              </a:spcAft>
            </a:pPr>
            <a:r>
              <a:rPr lang="en-US" sz="1333" dirty="0">
                <a:ln/>
                <a:solidFill>
                  <a:srgbClr val="FFFFFF"/>
                </a:solidFill>
                <a:latin typeface="Arial"/>
                <a:cs typeface="Arial"/>
                <a:sym typeface="Arial"/>
                <a:rtl val="0"/>
              </a:rPr>
              <a:t>Phase 3 (Stage 2</a:t>
            </a:r>
            <a:r>
              <a:rPr lang="en-US" sz="1333" baseline="30000" dirty="0">
                <a:ln/>
                <a:solidFill>
                  <a:srgbClr val="FFFFFF"/>
                </a:solidFill>
                <a:latin typeface="Arial"/>
                <a:cs typeface="Arial"/>
                <a:sym typeface="Arial"/>
                <a:rtl val="0"/>
              </a:rPr>
              <a:t>b</a:t>
            </a:r>
            <a:r>
              <a:rPr lang="en-US" sz="1333" dirty="0">
                <a:ln/>
                <a:solidFill>
                  <a:srgbClr val="FFFFFF"/>
                </a:solidFill>
                <a:latin typeface="Arial"/>
                <a:cs typeface="Arial"/>
                <a:sym typeface="Arial"/>
                <a:rtl val="0"/>
              </a:rPr>
              <a:t>)</a:t>
            </a:r>
          </a:p>
        </p:txBody>
      </p:sp>
      <p:sp>
        <p:nvSpPr>
          <p:cNvPr id="21" name="Freeform 20">
            <a:extLst>
              <a:ext uri="{FF2B5EF4-FFF2-40B4-BE49-F238E27FC236}">
                <a16:creationId xmlns:a16="http://schemas.microsoft.com/office/drawing/2014/main" id="{1BCC1662-59DB-2946-F6F6-7584E52BE0C5}"/>
              </a:ext>
            </a:extLst>
          </p:cNvPr>
          <p:cNvSpPr/>
          <p:nvPr/>
        </p:nvSpPr>
        <p:spPr>
          <a:xfrm>
            <a:off x="7702950" y="3883104"/>
            <a:ext cx="1483186" cy="1790090"/>
          </a:xfrm>
          <a:custGeom>
            <a:avLst/>
            <a:gdLst>
              <a:gd name="connsiteX0" fmla="*/ 0 w 1112389"/>
              <a:gd name="connsiteY0" fmla="*/ 0 h 1342568"/>
              <a:gd name="connsiteX1" fmla="*/ 1112390 w 1112389"/>
              <a:gd name="connsiteY1" fmla="*/ 0 h 1342568"/>
              <a:gd name="connsiteX2" fmla="*/ 1112390 w 1112389"/>
              <a:gd name="connsiteY2" fmla="*/ 1342568 h 1342568"/>
              <a:gd name="connsiteX3" fmla="*/ 0 w 1112389"/>
              <a:gd name="connsiteY3" fmla="*/ 1342568 h 1342568"/>
            </a:gdLst>
            <a:ahLst/>
            <a:cxnLst>
              <a:cxn ang="0">
                <a:pos x="connsiteX0" y="connsiteY0"/>
              </a:cxn>
              <a:cxn ang="0">
                <a:pos x="connsiteX1" y="connsiteY1"/>
              </a:cxn>
              <a:cxn ang="0">
                <a:pos x="connsiteX2" y="connsiteY2"/>
              </a:cxn>
              <a:cxn ang="0">
                <a:pos x="connsiteX3" y="connsiteY3"/>
              </a:cxn>
            </a:cxnLst>
            <a:rect l="l" t="t" r="r" b="b"/>
            <a:pathLst>
              <a:path w="1112389" h="1342568">
                <a:moveTo>
                  <a:pt x="0" y="0"/>
                </a:moveTo>
                <a:lnTo>
                  <a:pt x="1112390" y="0"/>
                </a:lnTo>
                <a:lnTo>
                  <a:pt x="1112390" y="1342568"/>
                </a:lnTo>
                <a:lnTo>
                  <a:pt x="0" y="1342568"/>
                </a:lnTo>
                <a:close/>
              </a:path>
            </a:pathLst>
          </a:custGeom>
          <a:solidFill>
            <a:schemeClr val="accent2">
              <a:lumMod val="20000"/>
              <a:lumOff val="8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2" name="Freeform 21">
            <a:extLst>
              <a:ext uri="{FF2B5EF4-FFF2-40B4-BE49-F238E27FC236}">
                <a16:creationId xmlns:a16="http://schemas.microsoft.com/office/drawing/2014/main" id="{1418D0BB-7591-3263-0138-862E577C7EFB}"/>
              </a:ext>
            </a:extLst>
          </p:cNvPr>
          <p:cNvSpPr/>
          <p:nvPr/>
        </p:nvSpPr>
        <p:spPr>
          <a:xfrm>
            <a:off x="7702950" y="3883104"/>
            <a:ext cx="1483186" cy="1790090"/>
          </a:xfrm>
          <a:custGeom>
            <a:avLst/>
            <a:gdLst>
              <a:gd name="connsiteX0" fmla="*/ 0 w 1112389"/>
              <a:gd name="connsiteY0" fmla="*/ 0 h 1342568"/>
              <a:gd name="connsiteX1" fmla="*/ 1112390 w 1112389"/>
              <a:gd name="connsiteY1" fmla="*/ 0 h 1342568"/>
              <a:gd name="connsiteX2" fmla="*/ 1112390 w 1112389"/>
              <a:gd name="connsiteY2" fmla="*/ 1342568 h 1342568"/>
              <a:gd name="connsiteX3" fmla="*/ 0 w 1112389"/>
              <a:gd name="connsiteY3" fmla="*/ 1342568 h 1342568"/>
            </a:gdLst>
            <a:ahLst/>
            <a:cxnLst>
              <a:cxn ang="0">
                <a:pos x="connsiteX0" y="connsiteY0"/>
              </a:cxn>
              <a:cxn ang="0">
                <a:pos x="connsiteX1" y="connsiteY1"/>
              </a:cxn>
              <a:cxn ang="0">
                <a:pos x="connsiteX2" y="connsiteY2"/>
              </a:cxn>
              <a:cxn ang="0">
                <a:pos x="connsiteX3" y="connsiteY3"/>
              </a:cxn>
            </a:cxnLst>
            <a:rect l="l" t="t" r="r" b="b"/>
            <a:pathLst>
              <a:path w="1112389" h="1342568">
                <a:moveTo>
                  <a:pt x="0" y="0"/>
                </a:moveTo>
                <a:lnTo>
                  <a:pt x="1112390" y="0"/>
                </a:lnTo>
                <a:lnTo>
                  <a:pt x="1112390" y="1342568"/>
                </a:lnTo>
                <a:lnTo>
                  <a:pt x="0" y="1342568"/>
                </a:lnTo>
                <a:close/>
              </a:path>
            </a:pathLst>
          </a:custGeom>
          <a:noFill/>
          <a:ln w="11906"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3" name="Freeform 22">
            <a:extLst>
              <a:ext uri="{FF2B5EF4-FFF2-40B4-BE49-F238E27FC236}">
                <a16:creationId xmlns:a16="http://schemas.microsoft.com/office/drawing/2014/main" id="{C8A01131-5BFF-B9E0-88D1-FC84CC7E1FB5}"/>
              </a:ext>
            </a:extLst>
          </p:cNvPr>
          <p:cNvSpPr/>
          <p:nvPr/>
        </p:nvSpPr>
        <p:spPr>
          <a:xfrm>
            <a:off x="7702950" y="2439679"/>
            <a:ext cx="1483186" cy="867311"/>
          </a:xfrm>
          <a:custGeom>
            <a:avLst/>
            <a:gdLst>
              <a:gd name="connsiteX0" fmla="*/ 0 w 1112389"/>
              <a:gd name="connsiteY0" fmla="*/ 0 h 650483"/>
              <a:gd name="connsiteX1" fmla="*/ 1112390 w 1112389"/>
              <a:gd name="connsiteY1" fmla="*/ 0 h 650483"/>
              <a:gd name="connsiteX2" fmla="*/ 1112390 w 1112389"/>
              <a:gd name="connsiteY2" fmla="*/ 650484 h 650483"/>
              <a:gd name="connsiteX3" fmla="*/ 0 w 1112389"/>
              <a:gd name="connsiteY3" fmla="*/ 650484 h 650483"/>
            </a:gdLst>
            <a:ahLst/>
            <a:cxnLst>
              <a:cxn ang="0">
                <a:pos x="connsiteX0" y="connsiteY0"/>
              </a:cxn>
              <a:cxn ang="0">
                <a:pos x="connsiteX1" y="connsiteY1"/>
              </a:cxn>
              <a:cxn ang="0">
                <a:pos x="connsiteX2" y="connsiteY2"/>
              </a:cxn>
              <a:cxn ang="0">
                <a:pos x="connsiteX3" y="connsiteY3"/>
              </a:cxn>
            </a:cxnLst>
            <a:rect l="l" t="t" r="r" b="b"/>
            <a:pathLst>
              <a:path w="1112389" h="650483">
                <a:moveTo>
                  <a:pt x="0" y="0"/>
                </a:moveTo>
                <a:lnTo>
                  <a:pt x="1112390" y="0"/>
                </a:lnTo>
                <a:lnTo>
                  <a:pt x="1112390" y="650484"/>
                </a:lnTo>
                <a:lnTo>
                  <a:pt x="0" y="650484"/>
                </a:lnTo>
                <a:close/>
              </a:path>
            </a:pathLst>
          </a:custGeom>
          <a:solidFill>
            <a:srgbClr val="E2E4F1"/>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4" name="Freeform 23">
            <a:extLst>
              <a:ext uri="{FF2B5EF4-FFF2-40B4-BE49-F238E27FC236}">
                <a16:creationId xmlns:a16="http://schemas.microsoft.com/office/drawing/2014/main" id="{8C170437-CFCD-9C00-3339-88551EA67FD5}"/>
              </a:ext>
            </a:extLst>
          </p:cNvPr>
          <p:cNvSpPr/>
          <p:nvPr/>
        </p:nvSpPr>
        <p:spPr>
          <a:xfrm>
            <a:off x="7702950" y="2439679"/>
            <a:ext cx="1483186" cy="867311"/>
          </a:xfrm>
          <a:custGeom>
            <a:avLst/>
            <a:gdLst>
              <a:gd name="connsiteX0" fmla="*/ 0 w 1112389"/>
              <a:gd name="connsiteY0" fmla="*/ 0 h 650483"/>
              <a:gd name="connsiteX1" fmla="*/ 1112390 w 1112389"/>
              <a:gd name="connsiteY1" fmla="*/ 0 h 650483"/>
              <a:gd name="connsiteX2" fmla="*/ 1112390 w 1112389"/>
              <a:gd name="connsiteY2" fmla="*/ 650484 h 650483"/>
              <a:gd name="connsiteX3" fmla="*/ 0 w 1112389"/>
              <a:gd name="connsiteY3" fmla="*/ 650484 h 650483"/>
            </a:gdLst>
            <a:ahLst/>
            <a:cxnLst>
              <a:cxn ang="0">
                <a:pos x="connsiteX0" y="connsiteY0"/>
              </a:cxn>
              <a:cxn ang="0">
                <a:pos x="connsiteX1" y="connsiteY1"/>
              </a:cxn>
              <a:cxn ang="0">
                <a:pos x="connsiteX2" y="connsiteY2"/>
              </a:cxn>
              <a:cxn ang="0">
                <a:pos x="connsiteX3" y="connsiteY3"/>
              </a:cxn>
            </a:cxnLst>
            <a:rect l="l" t="t" r="r" b="b"/>
            <a:pathLst>
              <a:path w="1112389" h="650483">
                <a:moveTo>
                  <a:pt x="0" y="0"/>
                </a:moveTo>
                <a:lnTo>
                  <a:pt x="1112390" y="0"/>
                </a:lnTo>
                <a:lnTo>
                  <a:pt x="1112390" y="650484"/>
                </a:lnTo>
                <a:lnTo>
                  <a:pt x="0" y="650484"/>
                </a:lnTo>
                <a:close/>
              </a:path>
            </a:pathLst>
          </a:custGeom>
          <a:solidFill>
            <a:schemeClr val="accent2">
              <a:lumMod val="20000"/>
              <a:lumOff val="80000"/>
            </a:schemeClr>
          </a:solidFill>
          <a:ln w="11906"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5" name="TextBox 24">
            <a:extLst>
              <a:ext uri="{FF2B5EF4-FFF2-40B4-BE49-F238E27FC236}">
                <a16:creationId xmlns:a16="http://schemas.microsoft.com/office/drawing/2014/main" id="{5ADFFD8D-BFC9-1310-957C-ED85D9F23126}"/>
              </a:ext>
            </a:extLst>
          </p:cNvPr>
          <p:cNvSpPr txBox="1"/>
          <p:nvPr/>
        </p:nvSpPr>
        <p:spPr>
          <a:xfrm>
            <a:off x="7733287" y="3858112"/>
            <a:ext cx="1188146"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Primary Endpoint</a:t>
            </a:r>
          </a:p>
        </p:txBody>
      </p:sp>
      <p:sp>
        <p:nvSpPr>
          <p:cNvPr id="26" name="TextBox 25">
            <a:extLst>
              <a:ext uri="{FF2B5EF4-FFF2-40B4-BE49-F238E27FC236}">
                <a16:creationId xmlns:a16="http://schemas.microsoft.com/office/drawing/2014/main" id="{3C902065-2781-D054-0A34-5B2C2E9ABD12}"/>
              </a:ext>
            </a:extLst>
          </p:cNvPr>
          <p:cNvSpPr txBox="1"/>
          <p:nvPr/>
        </p:nvSpPr>
        <p:spPr>
          <a:xfrm>
            <a:off x="7733287" y="3998124"/>
            <a:ext cx="1425390"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PFS (by Investigator)</a:t>
            </a:r>
          </a:p>
        </p:txBody>
      </p:sp>
      <p:sp>
        <p:nvSpPr>
          <p:cNvPr id="27" name="TextBox 26">
            <a:extLst>
              <a:ext uri="{FF2B5EF4-FFF2-40B4-BE49-F238E27FC236}">
                <a16:creationId xmlns:a16="http://schemas.microsoft.com/office/drawing/2014/main" id="{10154D86-04C2-106F-6E57-9D3D66F11C7A}"/>
              </a:ext>
            </a:extLst>
          </p:cNvPr>
          <p:cNvSpPr txBox="1"/>
          <p:nvPr/>
        </p:nvSpPr>
        <p:spPr>
          <a:xfrm>
            <a:off x="7733287" y="4185518"/>
            <a:ext cx="1425390"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Secondary Endpoints</a:t>
            </a:r>
          </a:p>
        </p:txBody>
      </p:sp>
      <p:sp>
        <p:nvSpPr>
          <p:cNvPr id="28" name="TextBox 27">
            <a:extLst>
              <a:ext uri="{FF2B5EF4-FFF2-40B4-BE49-F238E27FC236}">
                <a16:creationId xmlns:a16="http://schemas.microsoft.com/office/drawing/2014/main" id="{34616EF1-388D-CFD5-9B50-0F6D9CBB3825}"/>
              </a:ext>
            </a:extLst>
          </p:cNvPr>
          <p:cNvSpPr txBox="1"/>
          <p:nvPr/>
        </p:nvSpPr>
        <p:spPr>
          <a:xfrm>
            <a:off x="7733288" y="4317582"/>
            <a:ext cx="100860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PFS (by IRC)</a:t>
            </a:r>
          </a:p>
        </p:txBody>
      </p:sp>
      <p:sp>
        <p:nvSpPr>
          <p:cNvPr id="29" name="TextBox 28">
            <a:extLst>
              <a:ext uri="{FF2B5EF4-FFF2-40B4-BE49-F238E27FC236}">
                <a16:creationId xmlns:a16="http://schemas.microsoft.com/office/drawing/2014/main" id="{25D8613A-4B08-344A-36A7-6C9C220CC03D}"/>
              </a:ext>
            </a:extLst>
          </p:cNvPr>
          <p:cNvSpPr txBox="1"/>
          <p:nvPr/>
        </p:nvSpPr>
        <p:spPr>
          <a:xfrm>
            <a:off x="7733288" y="4449648"/>
            <a:ext cx="55976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ORR</a:t>
            </a:r>
          </a:p>
        </p:txBody>
      </p:sp>
      <p:sp>
        <p:nvSpPr>
          <p:cNvPr id="30" name="TextBox 29">
            <a:extLst>
              <a:ext uri="{FF2B5EF4-FFF2-40B4-BE49-F238E27FC236}">
                <a16:creationId xmlns:a16="http://schemas.microsoft.com/office/drawing/2014/main" id="{3D796B91-6300-BE8A-DE3F-DD1545520717}"/>
              </a:ext>
            </a:extLst>
          </p:cNvPr>
          <p:cNvSpPr txBox="1"/>
          <p:nvPr/>
        </p:nvSpPr>
        <p:spPr>
          <a:xfrm>
            <a:off x="7733288" y="4581712"/>
            <a:ext cx="55976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DOR</a:t>
            </a:r>
          </a:p>
        </p:txBody>
      </p:sp>
      <p:sp>
        <p:nvSpPr>
          <p:cNvPr id="31" name="TextBox 30">
            <a:extLst>
              <a:ext uri="{FF2B5EF4-FFF2-40B4-BE49-F238E27FC236}">
                <a16:creationId xmlns:a16="http://schemas.microsoft.com/office/drawing/2014/main" id="{517AA6DE-7121-F284-656D-B637860FBD99}"/>
              </a:ext>
            </a:extLst>
          </p:cNvPr>
          <p:cNvSpPr txBox="1"/>
          <p:nvPr/>
        </p:nvSpPr>
        <p:spPr>
          <a:xfrm>
            <a:off x="7733288" y="4713776"/>
            <a:ext cx="646331"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DOCR</a:t>
            </a:r>
          </a:p>
        </p:txBody>
      </p:sp>
      <p:sp>
        <p:nvSpPr>
          <p:cNvPr id="32" name="TextBox 31">
            <a:extLst>
              <a:ext uri="{FF2B5EF4-FFF2-40B4-BE49-F238E27FC236}">
                <a16:creationId xmlns:a16="http://schemas.microsoft.com/office/drawing/2014/main" id="{4C7D0BAE-6319-484E-2AD8-A0294CD1C2FA}"/>
              </a:ext>
            </a:extLst>
          </p:cNvPr>
          <p:cNvSpPr txBox="1"/>
          <p:nvPr/>
        </p:nvSpPr>
        <p:spPr>
          <a:xfrm>
            <a:off x="7733287" y="4845841"/>
            <a:ext cx="553357"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DCR</a:t>
            </a:r>
          </a:p>
        </p:txBody>
      </p:sp>
      <p:sp>
        <p:nvSpPr>
          <p:cNvPr id="33" name="TextBox 32">
            <a:extLst>
              <a:ext uri="{FF2B5EF4-FFF2-40B4-BE49-F238E27FC236}">
                <a16:creationId xmlns:a16="http://schemas.microsoft.com/office/drawing/2014/main" id="{D1A9C199-C90B-3F96-6060-13D7E5F7D3D8}"/>
              </a:ext>
            </a:extLst>
          </p:cNvPr>
          <p:cNvSpPr txBox="1"/>
          <p:nvPr/>
        </p:nvSpPr>
        <p:spPr>
          <a:xfrm>
            <a:off x="7733286" y="4977905"/>
            <a:ext cx="466794"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OS</a:t>
            </a:r>
          </a:p>
        </p:txBody>
      </p:sp>
      <p:sp>
        <p:nvSpPr>
          <p:cNvPr id="34" name="TextBox 33">
            <a:extLst>
              <a:ext uri="{FF2B5EF4-FFF2-40B4-BE49-F238E27FC236}">
                <a16:creationId xmlns:a16="http://schemas.microsoft.com/office/drawing/2014/main" id="{5D18B96C-81DF-832B-470A-2A8F104DE0AD}"/>
              </a:ext>
            </a:extLst>
          </p:cNvPr>
          <p:cNvSpPr txBox="1"/>
          <p:nvPr/>
        </p:nvSpPr>
        <p:spPr>
          <a:xfrm>
            <a:off x="7733287" y="5109970"/>
            <a:ext cx="521297"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QoL</a:t>
            </a:r>
          </a:p>
        </p:txBody>
      </p:sp>
      <p:sp>
        <p:nvSpPr>
          <p:cNvPr id="35" name="TextBox 34">
            <a:extLst>
              <a:ext uri="{FF2B5EF4-FFF2-40B4-BE49-F238E27FC236}">
                <a16:creationId xmlns:a16="http://schemas.microsoft.com/office/drawing/2014/main" id="{F2826A16-0239-472B-D017-D1E0E26CBC1E}"/>
              </a:ext>
            </a:extLst>
          </p:cNvPr>
          <p:cNvSpPr txBox="1"/>
          <p:nvPr/>
        </p:nvSpPr>
        <p:spPr>
          <a:xfrm>
            <a:off x="7733287" y="5242034"/>
            <a:ext cx="1059906"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Population PK</a:t>
            </a:r>
          </a:p>
        </p:txBody>
      </p:sp>
      <p:sp>
        <p:nvSpPr>
          <p:cNvPr id="36" name="TextBox 35">
            <a:extLst>
              <a:ext uri="{FF2B5EF4-FFF2-40B4-BE49-F238E27FC236}">
                <a16:creationId xmlns:a16="http://schemas.microsoft.com/office/drawing/2014/main" id="{3EB46F08-8760-EB28-6168-EF9842C01748}"/>
              </a:ext>
            </a:extLst>
          </p:cNvPr>
          <p:cNvSpPr txBox="1"/>
          <p:nvPr/>
        </p:nvSpPr>
        <p:spPr>
          <a:xfrm>
            <a:off x="7733287" y="5387150"/>
            <a:ext cx="226344"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a:t>
            </a:r>
          </a:p>
        </p:txBody>
      </p:sp>
      <p:sp>
        <p:nvSpPr>
          <p:cNvPr id="38" name="TextBox 37">
            <a:extLst>
              <a:ext uri="{FF2B5EF4-FFF2-40B4-BE49-F238E27FC236}">
                <a16:creationId xmlns:a16="http://schemas.microsoft.com/office/drawing/2014/main" id="{CF6A270A-99A3-5BDD-1F44-4C17C1F4CD55}"/>
              </a:ext>
            </a:extLst>
          </p:cNvPr>
          <p:cNvSpPr txBox="1"/>
          <p:nvPr/>
        </p:nvSpPr>
        <p:spPr>
          <a:xfrm>
            <a:off x="7848853" y="5376680"/>
            <a:ext cx="1340432"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Safety and tolerability</a:t>
            </a:r>
          </a:p>
        </p:txBody>
      </p:sp>
      <p:sp>
        <p:nvSpPr>
          <p:cNvPr id="43" name="TextBox 42">
            <a:extLst>
              <a:ext uri="{FF2B5EF4-FFF2-40B4-BE49-F238E27FC236}">
                <a16:creationId xmlns:a16="http://schemas.microsoft.com/office/drawing/2014/main" id="{2F1F6968-AC29-C5B6-3EEC-BDEBF768C649}"/>
              </a:ext>
            </a:extLst>
          </p:cNvPr>
          <p:cNvSpPr txBox="1"/>
          <p:nvPr/>
        </p:nvSpPr>
        <p:spPr>
          <a:xfrm>
            <a:off x="7733287" y="2456593"/>
            <a:ext cx="1255472"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Primary Endpoints</a:t>
            </a:r>
          </a:p>
        </p:txBody>
      </p:sp>
      <p:sp>
        <p:nvSpPr>
          <p:cNvPr id="44" name="TextBox 43">
            <a:extLst>
              <a:ext uri="{FF2B5EF4-FFF2-40B4-BE49-F238E27FC236}">
                <a16:creationId xmlns:a16="http://schemas.microsoft.com/office/drawing/2014/main" id="{0F5ED330-9E84-ECEC-E01C-8FE4D11A5CDA}"/>
              </a:ext>
            </a:extLst>
          </p:cNvPr>
          <p:cNvSpPr txBox="1"/>
          <p:nvPr/>
        </p:nvSpPr>
        <p:spPr>
          <a:xfrm>
            <a:off x="7733287" y="2596606"/>
            <a:ext cx="1449436"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Safety and tolerability</a:t>
            </a:r>
          </a:p>
        </p:txBody>
      </p:sp>
      <p:sp>
        <p:nvSpPr>
          <p:cNvPr id="45" name="TextBox 44">
            <a:extLst>
              <a:ext uri="{FF2B5EF4-FFF2-40B4-BE49-F238E27FC236}">
                <a16:creationId xmlns:a16="http://schemas.microsoft.com/office/drawing/2014/main" id="{64208F1C-E7CC-65B2-8183-7B7D7988423E}"/>
              </a:ext>
            </a:extLst>
          </p:cNvPr>
          <p:cNvSpPr txBox="1"/>
          <p:nvPr/>
        </p:nvSpPr>
        <p:spPr>
          <a:xfrm>
            <a:off x="7733288" y="2736616"/>
            <a:ext cx="875561"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TAZ RP3D</a:t>
            </a:r>
          </a:p>
        </p:txBody>
      </p:sp>
      <p:sp>
        <p:nvSpPr>
          <p:cNvPr id="46" name="TextBox 45">
            <a:extLst>
              <a:ext uri="{FF2B5EF4-FFF2-40B4-BE49-F238E27FC236}">
                <a16:creationId xmlns:a16="http://schemas.microsoft.com/office/drawing/2014/main" id="{1FC08321-2B2A-60B4-5720-4722DEC0A75A}"/>
              </a:ext>
            </a:extLst>
          </p:cNvPr>
          <p:cNvSpPr txBox="1"/>
          <p:nvPr/>
        </p:nvSpPr>
        <p:spPr>
          <a:xfrm>
            <a:off x="7733287" y="2920537"/>
            <a:ext cx="1358064"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Secondary Endpoint</a:t>
            </a:r>
          </a:p>
        </p:txBody>
      </p:sp>
      <p:sp>
        <p:nvSpPr>
          <p:cNvPr id="47" name="TextBox 46">
            <a:extLst>
              <a:ext uri="{FF2B5EF4-FFF2-40B4-BE49-F238E27FC236}">
                <a16:creationId xmlns:a16="http://schemas.microsoft.com/office/drawing/2014/main" id="{1F6F37D5-A89F-8847-9F54-976F230A3AC0}"/>
              </a:ext>
            </a:extLst>
          </p:cNvPr>
          <p:cNvSpPr txBox="1"/>
          <p:nvPr/>
        </p:nvSpPr>
        <p:spPr>
          <a:xfrm>
            <a:off x="7733287" y="3052602"/>
            <a:ext cx="1471878"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Safety PK parameters</a:t>
            </a:r>
          </a:p>
        </p:txBody>
      </p:sp>
      <p:sp>
        <p:nvSpPr>
          <p:cNvPr id="48" name="Freeform 47">
            <a:extLst>
              <a:ext uri="{FF2B5EF4-FFF2-40B4-BE49-F238E27FC236}">
                <a16:creationId xmlns:a16="http://schemas.microsoft.com/office/drawing/2014/main" id="{5629A70C-51D1-5F87-76F3-F08584DE3509}"/>
              </a:ext>
            </a:extLst>
          </p:cNvPr>
          <p:cNvSpPr/>
          <p:nvPr/>
        </p:nvSpPr>
        <p:spPr>
          <a:xfrm>
            <a:off x="2918672" y="4189383"/>
            <a:ext cx="171808" cy="552778"/>
          </a:xfrm>
          <a:custGeom>
            <a:avLst/>
            <a:gdLst>
              <a:gd name="connsiteX0" fmla="*/ 128857 w 128856"/>
              <a:gd name="connsiteY0" fmla="*/ 0 h 414583"/>
              <a:gd name="connsiteX1" fmla="*/ 0 w 128856"/>
              <a:gd name="connsiteY1" fmla="*/ 0 h 414583"/>
              <a:gd name="connsiteX2" fmla="*/ 0 w 128856"/>
              <a:gd name="connsiteY2" fmla="*/ 206815 h 414583"/>
              <a:gd name="connsiteX3" fmla="*/ 0 w 128856"/>
              <a:gd name="connsiteY3" fmla="*/ 414583 h 414583"/>
              <a:gd name="connsiteX4" fmla="*/ 128857 w 128856"/>
              <a:gd name="connsiteY4" fmla="*/ 414583 h 41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56" h="414583">
                <a:moveTo>
                  <a:pt x="128857" y="0"/>
                </a:moveTo>
                <a:lnTo>
                  <a:pt x="0" y="0"/>
                </a:lnTo>
                <a:lnTo>
                  <a:pt x="0" y="206815"/>
                </a:lnTo>
                <a:lnTo>
                  <a:pt x="0" y="414583"/>
                </a:lnTo>
                <a:lnTo>
                  <a:pt x="128857" y="414583"/>
                </a:lnTo>
              </a:path>
            </a:pathLst>
          </a:custGeom>
          <a:noFill/>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49" name="Freeform 48">
            <a:extLst>
              <a:ext uri="{FF2B5EF4-FFF2-40B4-BE49-F238E27FC236}">
                <a16:creationId xmlns:a16="http://schemas.microsoft.com/office/drawing/2014/main" id="{A40C52AC-4860-0E7B-9712-45A26D99C384}"/>
              </a:ext>
            </a:extLst>
          </p:cNvPr>
          <p:cNvSpPr/>
          <p:nvPr/>
        </p:nvSpPr>
        <p:spPr>
          <a:xfrm>
            <a:off x="4410436" y="4189382"/>
            <a:ext cx="1922642" cy="15893"/>
          </a:xfrm>
          <a:custGeom>
            <a:avLst/>
            <a:gdLst>
              <a:gd name="connsiteX0" fmla="*/ 1441982 w 1441982"/>
              <a:gd name="connsiteY0" fmla="*/ 0 h 11920"/>
              <a:gd name="connsiteX1" fmla="*/ 0 w 1441982"/>
              <a:gd name="connsiteY1" fmla="*/ 0 h 11920"/>
            </a:gdLst>
            <a:ahLst/>
            <a:cxnLst>
              <a:cxn ang="0">
                <a:pos x="connsiteX0" y="connsiteY0"/>
              </a:cxn>
              <a:cxn ang="0">
                <a:pos x="connsiteX1" y="connsiteY1"/>
              </a:cxn>
            </a:cxnLst>
            <a:rect l="l" t="t" r="r" b="b"/>
            <a:pathLst>
              <a:path w="1441982" h="11920">
                <a:moveTo>
                  <a:pt x="1441982" y="0"/>
                </a:moveTo>
                <a:lnTo>
                  <a:pt x="0" y="0"/>
                </a:lnTo>
              </a:path>
            </a:pathLst>
          </a:custGeom>
          <a:ln w="11906" cap="flat">
            <a:solidFill>
              <a:srgbClr val="000000"/>
            </a:solid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50" name="Freeform 49">
            <a:extLst>
              <a:ext uri="{FF2B5EF4-FFF2-40B4-BE49-F238E27FC236}">
                <a16:creationId xmlns:a16="http://schemas.microsoft.com/office/drawing/2014/main" id="{7DCA5C34-8D30-052A-4066-E673752F18F3}"/>
              </a:ext>
            </a:extLst>
          </p:cNvPr>
          <p:cNvSpPr/>
          <p:nvPr/>
        </p:nvSpPr>
        <p:spPr>
          <a:xfrm>
            <a:off x="2052472" y="4465136"/>
            <a:ext cx="858251" cy="15893"/>
          </a:xfrm>
          <a:custGeom>
            <a:avLst/>
            <a:gdLst>
              <a:gd name="connsiteX0" fmla="*/ 0 w 643688"/>
              <a:gd name="connsiteY0" fmla="*/ 0 h 11920"/>
              <a:gd name="connsiteX1" fmla="*/ 643689 w 643688"/>
              <a:gd name="connsiteY1" fmla="*/ 0 h 11920"/>
            </a:gdLst>
            <a:ahLst/>
            <a:cxnLst>
              <a:cxn ang="0">
                <a:pos x="connsiteX0" y="connsiteY0"/>
              </a:cxn>
              <a:cxn ang="0">
                <a:pos x="connsiteX1" y="connsiteY1"/>
              </a:cxn>
            </a:cxnLst>
            <a:rect l="l" t="t" r="r" b="b"/>
            <a:pathLst>
              <a:path w="643688" h="11920">
                <a:moveTo>
                  <a:pt x="0" y="0"/>
                </a:moveTo>
                <a:lnTo>
                  <a:pt x="643689" y="0"/>
                </a:lnTo>
              </a:path>
            </a:pathLst>
          </a:custGeom>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1" name="Freeform 50">
            <a:extLst>
              <a:ext uri="{FF2B5EF4-FFF2-40B4-BE49-F238E27FC236}">
                <a16:creationId xmlns:a16="http://schemas.microsoft.com/office/drawing/2014/main" id="{B251991B-3303-BFE0-7EE1-0D8A1BBB1FA0}"/>
              </a:ext>
            </a:extLst>
          </p:cNvPr>
          <p:cNvSpPr/>
          <p:nvPr/>
        </p:nvSpPr>
        <p:spPr>
          <a:xfrm>
            <a:off x="2077160" y="2729446"/>
            <a:ext cx="1172626" cy="15893"/>
          </a:xfrm>
          <a:custGeom>
            <a:avLst/>
            <a:gdLst>
              <a:gd name="connsiteX0" fmla="*/ 0 w 879469"/>
              <a:gd name="connsiteY0" fmla="*/ 0 h 11920"/>
              <a:gd name="connsiteX1" fmla="*/ 879470 w 879469"/>
              <a:gd name="connsiteY1" fmla="*/ 0 h 11920"/>
            </a:gdLst>
            <a:ahLst/>
            <a:cxnLst>
              <a:cxn ang="0">
                <a:pos x="connsiteX0" y="connsiteY0"/>
              </a:cxn>
              <a:cxn ang="0">
                <a:pos x="connsiteX1" y="connsiteY1"/>
              </a:cxn>
            </a:cxnLst>
            <a:rect l="l" t="t" r="r" b="b"/>
            <a:pathLst>
              <a:path w="879469" h="11920">
                <a:moveTo>
                  <a:pt x="0" y="0"/>
                </a:moveTo>
                <a:lnTo>
                  <a:pt x="879470" y="0"/>
                </a:lnTo>
              </a:path>
            </a:pathLst>
          </a:custGeom>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2" name="Freeform 51">
            <a:extLst>
              <a:ext uri="{FF2B5EF4-FFF2-40B4-BE49-F238E27FC236}">
                <a16:creationId xmlns:a16="http://schemas.microsoft.com/office/drawing/2014/main" id="{06E4F040-C88F-D9DE-31DB-67A0FDF9A54C}"/>
              </a:ext>
            </a:extLst>
          </p:cNvPr>
          <p:cNvSpPr/>
          <p:nvPr/>
        </p:nvSpPr>
        <p:spPr>
          <a:xfrm>
            <a:off x="491090" y="3957814"/>
            <a:ext cx="1608109" cy="1014803"/>
          </a:xfrm>
          <a:custGeom>
            <a:avLst/>
            <a:gdLst>
              <a:gd name="connsiteX0" fmla="*/ 0 w 1206082"/>
              <a:gd name="connsiteY0" fmla="*/ 0 h 761102"/>
              <a:gd name="connsiteX1" fmla="*/ 1206083 w 1206082"/>
              <a:gd name="connsiteY1" fmla="*/ 0 h 761102"/>
              <a:gd name="connsiteX2" fmla="*/ 1206083 w 1206082"/>
              <a:gd name="connsiteY2" fmla="*/ 761103 h 761102"/>
              <a:gd name="connsiteX3" fmla="*/ 0 w 1206082"/>
              <a:gd name="connsiteY3" fmla="*/ 761103 h 761102"/>
            </a:gdLst>
            <a:ahLst/>
            <a:cxnLst>
              <a:cxn ang="0">
                <a:pos x="connsiteX0" y="connsiteY0"/>
              </a:cxn>
              <a:cxn ang="0">
                <a:pos x="connsiteX1" y="connsiteY1"/>
              </a:cxn>
              <a:cxn ang="0">
                <a:pos x="connsiteX2" y="connsiteY2"/>
              </a:cxn>
              <a:cxn ang="0">
                <a:pos x="connsiteX3" y="connsiteY3"/>
              </a:cxn>
            </a:cxnLst>
            <a:rect l="l" t="t" r="r" b="b"/>
            <a:pathLst>
              <a:path w="1206082" h="761102">
                <a:moveTo>
                  <a:pt x="0" y="0"/>
                </a:moveTo>
                <a:lnTo>
                  <a:pt x="1206083" y="0"/>
                </a:lnTo>
                <a:lnTo>
                  <a:pt x="1206083" y="761103"/>
                </a:lnTo>
                <a:lnTo>
                  <a:pt x="0" y="761103"/>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3" name="Freeform 52">
            <a:extLst>
              <a:ext uri="{FF2B5EF4-FFF2-40B4-BE49-F238E27FC236}">
                <a16:creationId xmlns:a16="http://schemas.microsoft.com/office/drawing/2014/main" id="{C053CFC6-EA4E-0630-FAA9-5C083A9557FD}"/>
              </a:ext>
            </a:extLst>
          </p:cNvPr>
          <p:cNvSpPr/>
          <p:nvPr/>
        </p:nvSpPr>
        <p:spPr>
          <a:xfrm>
            <a:off x="491090" y="2428587"/>
            <a:ext cx="1608109" cy="502463"/>
          </a:xfrm>
          <a:custGeom>
            <a:avLst/>
            <a:gdLst>
              <a:gd name="connsiteX0" fmla="*/ 0 w 1206082"/>
              <a:gd name="connsiteY0" fmla="*/ 0 h 574671"/>
              <a:gd name="connsiteX1" fmla="*/ 1206083 w 1206082"/>
              <a:gd name="connsiteY1" fmla="*/ 0 h 574671"/>
              <a:gd name="connsiteX2" fmla="*/ 1206083 w 1206082"/>
              <a:gd name="connsiteY2" fmla="*/ 574671 h 574671"/>
              <a:gd name="connsiteX3" fmla="*/ 0 w 1206082"/>
              <a:gd name="connsiteY3" fmla="*/ 574671 h 574671"/>
            </a:gdLst>
            <a:ahLst/>
            <a:cxnLst>
              <a:cxn ang="0">
                <a:pos x="connsiteX0" y="connsiteY0"/>
              </a:cxn>
              <a:cxn ang="0">
                <a:pos x="connsiteX1" y="connsiteY1"/>
              </a:cxn>
              <a:cxn ang="0">
                <a:pos x="connsiteX2" y="connsiteY2"/>
              </a:cxn>
              <a:cxn ang="0">
                <a:pos x="connsiteX3" y="connsiteY3"/>
              </a:cxn>
            </a:cxnLst>
            <a:rect l="l" t="t" r="r" b="b"/>
            <a:pathLst>
              <a:path w="1206082" h="574671">
                <a:moveTo>
                  <a:pt x="0" y="0"/>
                </a:moveTo>
                <a:lnTo>
                  <a:pt x="1206083" y="0"/>
                </a:lnTo>
                <a:lnTo>
                  <a:pt x="1206083" y="574671"/>
                </a:lnTo>
                <a:lnTo>
                  <a:pt x="0" y="574671"/>
                </a:lnTo>
                <a:close/>
              </a:path>
            </a:pathLst>
          </a:custGeom>
          <a:solidFill>
            <a:schemeClr val="accent1">
              <a:lumMod val="40000"/>
              <a:lumOff val="6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4" name="TextBox 53">
            <a:extLst>
              <a:ext uri="{FF2B5EF4-FFF2-40B4-BE49-F238E27FC236}">
                <a16:creationId xmlns:a16="http://schemas.microsoft.com/office/drawing/2014/main" id="{82CEA3F4-86D1-3FA9-A734-39CB152D35A4}"/>
              </a:ext>
            </a:extLst>
          </p:cNvPr>
          <p:cNvSpPr txBox="1"/>
          <p:nvPr/>
        </p:nvSpPr>
        <p:spPr>
          <a:xfrm>
            <a:off x="559107" y="4255568"/>
            <a:ext cx="1433406"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FFFFFF"/>
                </a:solidFill>
                <a:latin typeface="Arial"/>
                <a:cs typeface="Arial"/>
                <a:sym typeface="Arial"/>
                <a:rtl val="0"/>
              </a:rPr>
              <a:t>Patients with R/R FL</a:t>
            </a:r>
          </a:p>
        </p:txBody>
      </p:sp>
      <p:sp>
        <p:nvSpPr>
          <p:cNvPr id="56" name="TextBox 55">
            <a:extLst>
              <a:ext uri="{FF2B5EF4-FFF2-40B4-BE49-F238E27FC236}">
                <a16:creationId xmlns:a16="http://schemas.microsoft.com/office/drawing/2014/main" id="{388B8BE2-9880-18D6-0733-F5708FCF4583}"/>
              </a:ext>
            </a:extLst>
          </p:cNvPr>
          <p:cNvSpPr txBox="1"/>
          <p:nvPr/>
        </p:nvSpPr>
        <p:spPr>
          <a:xfrm>
            <a:off x="954314" y="4489667"/>
            <a:ext cx="585417"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FFFFFF"/>
                </a:solidFill>
                <a:latin typeface="Arial"/>
                <a:cs typeface="Arial"/>
                <a:sym typeface="Arial"/>
                <a:rtl val="0"/>
              </a:rPr>
              <a:t>N≈500</a:t>
            </a:r>
          </a:p>
        </p:txBody>
      </p:sp>
      <p:sp>
        <p:nvSpPr>
          <p:cNvPr id="57" name="TextBox 56">
            <a:extLst>
              <a:ext uri="{FF2B5EF4-FFF2-40B4-BE49-F238E27FC236}">
                <a16:creationId xmlns:a16="http://schemas.microsoft.com/office/drawing/2014/main" id="{01A743DD-9609-3A54-93EE-7ACC95C903F4}"/>
              </a:ext>
            </a:extLst>
          </p:cNvPr>
          <p:cNvSpPr txBox="1"/>
          <p:nvPr/>
        </p:nvSpPr>
        <p:spPr>
          <a:xfrm>
            <a:off x="550600" y="2441825"/>
            <a:ext cx="1433406"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Patients with R/R FL</a:t>
            </a:r>
          </a:p>
        </p:txBody>
      </p:sp>
      <p:sp>
        <p:nvSpPr>
          <p:cNvPr id="60" name="TextBox 59">
            <a:extLst>
              <a:ext uri="{FF2B5EF4-FFF2-40B4-BE49-F238E27FC236}">
                <a16:creationId xmlns:a16="http://schemas.microsoft.com/office/drawing/2014/main" id="{A91310BA-4237-9C61-782E-FC280940577B}"/>
              </a:ext>
            </a:extLst>
          </p:cNvPr>
          <p:cNvSpPr txBox="1"/>
          <p:nvPr/>
        </p:nvSpPr>
        <p:spPr>
          <a:xfrm>
            <a:off x="916126" y="2645203"/>
            <a:ext cx="712054"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N≈3–18</a:t>
            </a:r>
            <a:r>
              <a:rPr lang="en-US" sz="1067" baseline="30000" dirty="0">
                <a:ln/>
                <a:solidFill>
                  <a:srgbClr val="000000"/>
                </a:solidFill>
                <a:latin typeface="Arial"/>
                <a:cs typeface="Arial"/>
                <a:sym typeface="Arial"/>
                <a:rtl val="0"/>
              </a:rPr>
              <a:t>a</a:t>
            </a:r>
          </a:p>
        </p:txBody>
      </p:sp>
      <p:sp>
        <p:nvSpPr>
          <p:cNvPr id="62" name="TextBox 61">
            <a:extLst>
              <a:ext uri="{FF2B5EF4-FFF2-40B4-BE49-F238E27FC236}">
                <a16:creationId xmlns:a16="http://schemas.microsoft.com/office/drawing/2014/main" id="{E05CF732-AE7C-C3E6-8F45-557BEF909868}"/>
              </a:ext>
            </a:extLst>
          </p:cNvPr>
          <p:cNvSpPr txBox="1"/>
          <p:nvPr/>
        </p:nvSpPr>
        <p:spPr>
          <a:xfrm>
            <a:off x="4028973" y="2134377"/>
            <a:ext cx="2343911"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224A81">
                    <a:lumMod val="50000"/>
                  </a:srgbClr>
                </a:solidFill>
                <a:latin typeface="Arial"/>
                <a:cs typeface="Arial"/>
                <a:sym typeface="Arial"/>
                <a:rtl val="0"/>
              </a:rPr>
              <a:t>Dose Escalation Using 3+3 Design</a:t>
            </a:r>
            <a:r>
              <a:rPr lang="en-US" sz="1067" baseline="30000" dirty="0">
                <a:ln/>
                <a:solidFill>
                  <a:srgbClr val="224A81">
                    <a:lumMod val="50000"/>
                  </a:srgbClr>
                </a:solidFill>
                <a:latin typeface="Arial"/>
                <a:cs typeface="Arial"/>
                <a:sym typeface="Arial"/>
                <a:rtl val="0"/>
              </a:rPr>
              <a:t>a</a:t>
            </a:r>
          </a:p>
        </p:txBody>
      </p:sp>
      <p:sp>
        <p:nvSpPr>
          <p:cNvPr id="63" name="Freeform 62">
            <a:extLst>
              <a:ext uri="{FF2B5EF4-FFF2-40B4-BE49-F238E27FC236}">
                <a16:creationId xmlns:a16="http://schemas.microsoft.com/office/drawing/2014/main" id="{97ABA124-3498-5A60-9053-E3BC35F59CDA}"/>
              </a:ext>
            </a:extLst>
          </p:cNvPr>
          <p:cNvSpPr/>
          <p:nvPr/>
        </p:nvSpPr>
        <p:spPr>
          <a:xfrm>
            <a:off x="3090481" y="3957814"/>
            <a:ext cx="1428989" cy="445019"/>
          </a:xfrm>
          <a:custGeom>
            <a:avLst/>
            <a:gdLst>
              <a:gd name="connsiteX0" fmla="*/ 0 w 1071742"/>
              <a:gd name="connsiteY0" fmla="*/ 0 h 333764"/>
              <a:gd name="connsiteX1" fmla="*/ 1071742 w 1071742"/>
              <a:gd name="connsiteY1" fmla="*/ 0 h 333764"/>
              <a:gd name="connsiteX2" fmla="*/ 1071742 w 1071742"/>
              <a:gd name="connsiteY2" fmla="*/ 333765 h 333764"/>
              <a:gd name="connsiteX3" fmla="*/ 0 w 107174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071742" h="333764">
                <a:moveTo>
                  <a:pt x="0" y="0"/>
                </a:moveTo>
                <a:lnTo>
                  <a:pt x="1071742" y="0"/>
                </a:lnTo>
                <a:lnTo>
                  <a:pt x="1071742" y="333765"/>
                </a:lnTo>
                <a:lnTo>
                  <a:pt x="0" y="333765"/>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4" name="Freeform 63">
            <a:extLst>
              <a:ext uri="{FF2B5EF4-FFF2-40B4-BE49-F238E27FC236}">
                <a16:creationId xmlns:a16="http://schemas.microsoft.com/office/drawing/2014/main" id="{5EAB42D9-7C51-56AB-FC60-BFCD31EE370B}"/>
              </a:ext>
            </a:extLst>
          </p:cNvPr>
          <p:cNvSpPr/>
          <p:nvPr/>
        </p:nvSpPr>
        <p:spPr>
          <a:xfrm>
            <a:off x="2743886" y="2447363"/>
            <a:ext cx="4771880" cy="489203"/>
          </a:xfrm>
          <a:custGeom>
            <a:avLst/>
            <a:gdLst>
              <a:gd name="connsiteX0" fmla="*/ 0 w 3578910"/>
              <a:gd name="connsiteY0" fmla="*/ 0 h 366902"/>
              <a:gd name="connsiteX1" fmla="*/ 3578911 w 3578910"/>
              <a:gd name="connsiteY1" fmla="*/ 0 h 366902"/>
              <a:gd name="connsiteX2" fmla="*/ 3578911 w 3578910"/>
              <a:gd name="connsiteY2" fmla="*/ 366903 h 366902"/>
              <a:gd name="connsiteX3" fmla="*/ 0 w 3578910"/>
              <a:gd name="connsiteY3" fmla="*/ 366903 h 366902"/>
            </a:gdLst>
            <a:ahLst/>
            <a:cxnLst>
              <a:cxn ang="0">
                <a:pos x="connsiteX0" y="connsiteY0"/>
              </a:cxn>
              <a:cxn ang="0">
                <a:pos x="connsiteX1" y="connsiteY1"/>
              </a:cxn>
              <a:cxn ang="0">
                <a:pos x="connsiteX2" y="connsiteY2"/>
              </a:cxn>
              <a:cxn ang="0">
                <a:pos x="connsiteX3" y="connsiteY3"/>
              </a:cxn>
            </a:cxnLst>
            <a:rect l="l" t="t" r="r" b="b"/>
            <a:pathLst>
              <a:path w="3578910" h="366902">
                <a:moveTo>
                  <a:pt x="0" y="0"/>
                </a:moveTo>
                <a:lnTo>
                  <a:pt x="3578911" y="0"/>
                </a:lnTo>
                <a:lnTo>
                  <a:pt x="3578911" y="366903"/>
                </a:lnTo>
                <a:lnTo>
                  <a:pt x="0" y="366903"/>
                </a:lnTo>
                <a:close/>
              </a:path>
            </a:pathLst>
          </a:custGeom>
          <a:solidFill>
            <a:schemeClr val="accent1">
              <a:lumMod val="40000"/>
              <a:lumOff val="6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65" name="Freeform 64">
            <a:extLst>
              <a:ext uri="{FF2B5EF4-FFF2-40B4-BE49-F238E27FC236}">
                <a16:creationId xmlns:a16="http://schemas.microsoft.com/office/drawing/2014/main" id="{4E6E3725-AD23-B24F-F4ED-02CED607F3A5}"/>
              </a:ext>
            </a:extLst>
          </p:cNvPr>
          <p:cNvSpPr/>
          <p:nvPr/>
        </p:nvSpPr>
        <p:spPr>
          <a:xfrm>
            <a:off x="3090481" y="4527440"/>
            <a:ext cx="1428989" cy="445019"/>
          </a:xfrm>
          <a:custGeom>
            <a:avLst/>
            <a:gdLst>
              <a:gd name="connsiteX0" fmla="*/ 0 w 1071742"/>
              <a:gd name="connsiteY0" fmla="*/ 0 h 333764"/>
              <a:gd name="connsiteX1" fmla="*/ 1071742 w 1071742"/>
              <a:gd name="connsiteY1" fmla="*/ 0 h 333764"/>
              <a:gd name="connsiteX2" fmla="*/ 1071742 w 1071742"/>
              <a:gd name="connsiteY2" fmla="*/ 333765 h 333764"/>
              <a:gd name="connsiteX3" fmla="*/ 0 w 107174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071742" h="333764">
                <a:moveTo>
                  <a:pt x="0" y="0"/>
                </a:moveTo>
                <a:lnTo>
                  <a:pt x="1071742" y="0"/>
                </a:lnTo>
                <a:lnTo>
                  <a:pt x="1071742" y="333765"/>
                </a:lnTo>
                <a:lnTo>
                  <a:pt x="0" y="333765"/>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6" name="Freeform 65">
            <a:extLst>
              <a:ext uri="{FF2B5EF4-FFF2-40B4-BE49-F238E27FC236}">
                <a16:creationId xmlns:a16="http://schemas.microsoft.com/office/drawing/2014/main" id="{CA86029C-EDF2-76BB-5F18-7B948F2897FB}"/>
              </a:ext>
            </a:extLst>
          </p:cNvPr>
          <p:cNvSpPr/>
          <p:nvPr/>
        </p:nvSpPr>
        <p:spPr>
          <a:xfrm>
            <a:off x="4593610" y="3957814"/>
            <a:ext cx="1556296" cy="445019"/>
          </a:xfrm>
          <a:custGeom>
            <a:avLst/>
            <a:gdLst>
              <a:gd name="connsiteX0" fmla="*/ 0 w 1167222"/>
              <a:gd name="connsiteY0" fmla="*/ 0 h 333764"/>
              <a:gd name="connsiteX1" fmla="*/ 1167223 w 1167222"/>
              <a:gd name="connsiteY1" fmla="*/ 0 h 333764"/>
              <a:gd name="connsiteX2" fmla="*/ 1167223 w 1167222"/>
              <a:gd name="connsiteY2" fmla="*/ 333765 h 333764"/>
              <a:gd name="connsiteX3" fmla="*/ 0 w 116722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167222" h="333764">
                <a:moveTo>
                  <a:pt x="0" y="0"/>
                </a:moveTo>
                <a:lnTo>
                  <a:pt x="1167223" y="0"/>
                </a:lnTo>
                <a:lnTo>
                  <a:pt x="1167223"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7" name="Freeform 66">
            <a:extLst>
              <a:ext uri="{FF2B5EF4-FFF2-40B4-BE49-F238E27FC236}">
                <a16:creationId xmlns:a16="http://schemas.microsoft.com/office/drawing/2014/main" id="{8A4B804E-92DF-DC55-DDF3-B33F08548667}"/>
              </a:ext>
            </a:extLst>
          </p:cNvPr>
          <p:cNvSpPr/>
          <p:nvPr/>
        </p:nvSpPr>
        <p:spPr>
          <a:xfrm>
            <a:off x="4593610" y="4527440"/>
            <a:ext cx="1556296" cy="445019"/>
          </a:xfrm>
          <a:custGeom>
            <a:avLst/>
            <a:gdLst>
              <a:gd name="connsiteX0" fmla="*/ 0 w 1167222"/>
              <a:gd name="connsiteY0" fmla="*/ 0 h 333764"/>
              <a:gd name="connsiteX1" fmla="*/ 1167223 w 1167222"/>
              <a:gd name="connsiteY1" fmla="*/ 0 h 333764"/>
              <a:gd name="connsiteX2" fmla="*/ 1167223 w 1167222"/>
              <a:gd name="connsiteY2" fmla="*/ 333765 h 333764"/>
              <a:gd name="connsiteX3" fmla="*/ 0 w 116722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167222" h="333764">
                <a:moveTo>
                  <a:pt x="0" y="0"/>
                </a:moveTo>
                <a:lnTo>
                  <a:pt x="1167223" y="0"/>
                </a:lnTo>
                <a:lnTo>
                  <a:pt x="1167223"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8" name="Freeform 67">
            <a:extLst>
              <a:ext uri="{FF2B5EF4-FFF2-40B4-BE49-F238E27FC236}">
                <a16:creationId xmlns:a16="http://schemas.microsoft.com/office/drawing/2014/main" id="{0CBB9A8E-3FB4-EDE2-A623-C37A400EFEDE}"/>
              </a:ext>
            </a:extLst>
          </p:cNvPr>
          <p:cNvSpPr/>
          <p:nvPr/>
        </p:nvSpPr>
        <p:spPr>
          <a:xfrm>
            <a:off x="6225538" y="3957814"/>
            <a:ext cx="1317734" cy="445019"/>
          </a:xfrm>
          <a:custGeom>
            <a:avLst/>
            <a:gdLst>
              <a:gd name="connsiteX0" fmla="*/ 0 w 988301"/>
              <a:gd name="connsiteY0" fmla="*/ 0 h 333764"/>
              <a:gd name="connsiteX1" fmla="*/ 988301 w 988301"/>
              <a:gd name="connsiteY1" fmla="*/ 0 h 333764"/>
              <a:gd name="connsiteX2" fmla="*/ 988301 w 988301"/>
              <a:gd name="connsiteY2" fmla="*/ 333765 h 333764"/>
              <a:gd name="connsiteX3" fmla="*/ 0 w 988301"/>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988301" h="333764">
                <a:moveTo>
                  <a:pt x="0" y="0"/>
                </a:moveTo>
                <a:lnTo>
                  <a:pt x="988301" y="0"/>
                </a:lnTo>
                <a:lnTo>
                  <a:pt x="988301"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9" name="Freeform 68">
            <a:extLst>
              <a:ext uri="{FF2B5EF4-FFF2-40B4-BE49-F238E27FC236}">
                <a16:creationId xmlns:a16="http://schemas.microsoft.com/office/drawing/2014/main" id="{50243D0A-2289-09BC-CF98-2A12C44B8284}"/>
              </a:ext>
            </a:extLst>
          </p:cNvPr>
          <p:cNvSpPr/>
          <p:nvPr/>
        </p:nvSpPr>
        <p:spPr>
          <a:xfrm>
            <a:off x="6225538" y="4527440"/>
            <a:ext cx="1317734" cy="445019"/>
          </a:xfrm>
          <a:custGeom>
            <a:avLst/>
            <a:gdLst>
              <a:gd name="connsiteX0" fmla="*/ 0 w 988301"/>
              <a:gd name="connsiteY0" fmla="*/ 0 h 333764"/>
              <a:gd name="connsiteX1" fmla="*/ 988301 w 988301"/>
              <a:gd name="connsiteY1" fmla="*/ 0 h 333764"/>
              <a:gd name="connsiteX2" fmla="*/ 988301 w 988301"/>
              <a:gd name="connsiteY2" fmla="*/ 333765 h 333764"/>
              <a:gd name="connsiteX3" fmla="*/ 0 w 988301"/>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988301" h="333764">
                <a:moveTo>
                  <a:pt x="0" y="0"/>
                </a:moveTo>
                <a:lnTo>
                  <a:pt x="988301" y="0"/>
                </a:lnTo>
                <a:lnTo>
                  <a:pt x="988301"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70" name="TextBox 69">
            <a:extLst>
              <a:ext uri="{FF2B5EF4-FFF2-40B4-BE49-F238E27FC236}">
                <a16:creationId xmlns:a16="http://schemas.microsoft.com/office/drawing/2014/main" id="{49F1C3C8-89C2-C2C0-27D2-27BBAC1505E9}"/>
              </a:ext>
            </a:extLst>
          </p:cNvPr>
          <p:cNvSpPr txBox="1"/>
          <p:nvPr/>
        </p:nvSpPr>
        <p:spPr>
          <a:xfrm>
            <a:off x="3552343" y="3988536"/>
            <a:ext cx="50526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Arm 1</a:t>
            </a:r>
          </a:p>
        </p:txBody>
      </p:sp>
      <p:sp>
        <p:nvSpPr>
          <p:cNvPr id="71" name="TextBox 70">
            <a:extLst>
              <a:ext uri="{FF2B5EF4-FFF2-40B4-BE49-F238E27FC236}">
                <a16:creationId xmlns:a16="http://schemas.microsoft.com/office/drawing/2014/main" id="{B23A09D1-4856-C4B3-230D-54C35A06BC10}"/>
              </a:ext>
            </a:extLst>
          </p:cNvPr>
          <p:cNvSpPr txBox="1"/>
          <p:nvPr/>
        </p:nvSpPr>
        <p:spPr>
          <a:xfrm>
            <a:off x="3291426" y="4136978"/>
            <a:ext cx="1035861"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TAZ RP3D + R</a:t>
            </a:r>
            <a:r>
              <a:rPr lang="en-US" sz="934" baseline="30000" dirty="0">
                <a:ln/>
                <a:solidFill>
                  <a:srgbClr val="FFFFFF"/>
                </a:solidFill>
                <a:latin typeface="Arial"/>
                <a:cs typeface="Arial"/>
                <a:sym typeface="Arial"/>
                <a:rtl val="0"/>
              </a:rPr>
              <a:t>2</a:t>
            </a:r>
          </a:p>
        </p:txBody>
      </p:sp>
      <p:sp>
        <p:nvSpPr>
          <p:cNvPr id="73" name="TextBox 72">
            <a:extLst>
              <a:ext uri="{FF2B5EF4-FFF2-40B4-BE49-F238E27FC236}">
                <a16:creationId xmlns:a16="http://schemas.microsoft.com/office/drawing/2014/main" id="{99AABDBF-86F8-7791-2A43-0190AFCDCA02}"/>
              </a:ext>
            </a:extLst>
          </p:cNvPr>
          <p:cNvSpPr txBox="1"/>
          <p:nvPr/>
        </p:nvSpPr>
        <p:spPr>
          <a:xfrm>
            <a:off x="3901105" y="2467021"/>
            <a:ext cx="2573140"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TAZ (dose escalation; 3+3 design) + R</a:t>
            </a:r>
            <a:r>
              <a:rPr lang="en-US" sz="1067" baseline="30000" dirty="0">
                <a:ln/>
                <a:solidFill>
                  <a:srgbClr val="000000"/>
                </a:solidFill>
                <a:latin typeface="Arial"/>
                <a:cs typeface="Arial"/>
                <a:sym typeface="Arial"/>
                <a:rtl val="0"/>
              </a:rPr>
              <a:t>2</a:t>
            </a:r>
          </a:p>
        </p:txBody>
      </p:sp>
      <p:sp>
        <p:nvSpPr>
          <p:cNvPr id="75" name="TextBox 74">
            <a:extLst>
              <a:ext uri="{FF2B5EF4-FFF2-40B4-BE49-F238E27FC236}">
                <a16:creationId xmlns:a16="http://schemas.microsoft.com/office/drawing/2014/main" id="{7E486120-B3FF-5F27-F658-EC94D5E93D1F}"/>
              </a:ext>
            </a:extLst>
          </p:cNvPr>
          <p:cNvSpPr txBox="1"/>
          <p:nvPr/>
        </p:nvSpPr>
        <p:spPr>
          <a:xfrm>
            <a:off x="4605452" y="2636557"/>
            <a:ext cx="1051891"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Enrolled N=44</a:t>
            </a:r>
          </a:p>
        </p:txBody>
      </p:sp>
      <p:sp>
        <p:nvSpPr>
          <p:cNvPr id="76" name="TextBox 75">
            <a:extLst>
              <a:ext uri="{FF2B5EF4-FFF2-40B4-BE49-F238E27FC236}">
                <a16:creationId xmlns:a16="http://schemas.microsoft.com/office/drawing/2014/main" id="{3584A415-ABBC-0F04-CE60-EBD2350B375B}"/>
              </a:ext>
            </a:extLst>
          </p:cNvPr>
          <p:cNvSpPr txBox="1"/>
          <p:nvPr/>
        </p:nvSpPr>
        <p:spPr>
          <a:xfrm>
            <a:off x="4594944" y="3927742"/>
            <a:ext cx="155363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arm 1 treatment</a:t>
            </a:r>
          </a:p>
        </p:txBody>
      </p:sp>
      <p:sp>
        <p:nvSpPr>
          <p:cNvPr id="77" name="TextBox 76">
            <a:extLst>
              <a:ext uri="{FF2B5EF4-FFF2-40B4-BE49-F238E27FC236}">
                <a16:creationId xmlns:a16="http://schemas.microsoft.com/office/drawing/2014/main" id="{4D8236CF-C163-9F54-D7AD-20BA7EB7112E}"/>
              </a:ext>
            </a:extLst>
          </p:cNvPr>
          <p:cNvSpPr txBox="1"/>
          <p:nvPr/>
        </p:nvSpPr>
        <p:spPr>
          <a:xfrm>
            <a:off x="4591737" y="4048828"/>
            <a:ext cx="156004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12 cycles or until</a:t>
            </a:r>
          </a:p>
        </p:txBody>
      </p:sp>
      <p:sp>
        <p:nvSpPr>
          <p:cNvPr id="78" name="TextBox 77">
            <a:extLst>
              <a:ext uri="{FF2B5EF4-FFF2-40B4-BE49-F238E27FC236}">
                <a16:creationId xmlns:a16="http://schemas.microsoft.com/office/drawing/2014/main" id="{7076926C-76E4-368B-290D-DF8566E5E1D2}"/>
              </a:ext>
            </a:extLst>
          </p:cNvPr>
          <p:cNvSpPr txBox="1"/>
          <p:nvPr/>
        </p:nvSpPr>
        <p:spPr>
          <a:xfrm>
            <a:off x="4654252" y="4174832"/>
            <a:ext cx="143500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relapse or intolerability</a:t>
            </a:r>
            <a:r>
              <a:rPr lang="en-US" sz="934" baseline="30000" dirty="0">
                <a:ln/>
                <a:solidFill>
                  <a:srgbClr val="FFFFFF"/>
                </a:solidFill>
                <a:latin typeface="Arial"/>
                <a:cs typeface="Arial"/>
                <a:sym typeface="Arial"/>
                <a:rtl val="0"/>
              </a:rPr>
              <a:t>c</a:t>
            </a:r>
          </a:p>
        </p:txBody>
      </p:sp>
      <p:sp>
        <p:nvSpPr>
          <p:cNvPr id="80" name="TextBox 79">
            <a:extLst>
              <a:ext uri="{FF2B5EF4-FFF2-40B4-BE49-F238E27FC236}">
                <a16:creationId xmlns:a16="http://schemas.microsoft.com/office/drawing/2014/main" id="{168A4061-FC12-133A-5B95-CCCBBB2AE4B3}"/>
              </a:ext>
            </a:extLst>
          </p:cNvPr>
          <p:cNvSpPr txBox="1"/>
          <p:nvPr/>
        </p:nvSpPr>
        <p:spPr>
          <a:xfrm>
            <a:off x="4594944" y="4492572"/>
            <a:ext cx="155363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arm 2 treatment</a:t>
            </a:r>
          </a:p>
        </p:txBody>
      </p:sp>
      <p:sp>
        <p:nvSpPr>
          <p:cNvPr id="81" name="TextBox 80">
            <a:extLst>
              <a:ext uri="{FF2B5EF4-FFF2-40B4-BE49-F238E27FC236}">
                <a16:creationId xmlns:a16="http://schemas.microsoft.com/office/drawing/2014/main" id="{434B3E75-EA5B-77D3-6ACB-0677A2BB7636}"/>
              </a:ext>
            </a:extLst>
          </p:cNvPr>
          <p:cNvSpPr txBox="1"/>
          <p:nvPr/>
        </p:nvSpPr>
        <p:spPr>
          <a:xfrm>
            <a:off x="4591737" y="4618574"/>
            <a:ext cx="156004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12 cycles or until</a:t>
            </a:r>
          </a:p>
        </p:txBody>
      </p:sp>
      <p:sp>
        <p:nvSpPr>
          <p:cNvPr id="82" name="TextBox 81">
            <a:extLst>
              <a:ext uri="{FF2B5EF4-FFF2-40B4-BE49-F238E27FC236}">
                <a16:creationId xmlns:a16="http://schemas.microsoft.com/office/drawing/2014/main" id="{53EBC183-D0CD-B8E4-868A-3A513EED73AB}"/>
              </a:ext>
            </a:extLst>
          </p:cNvPr>
          <p:cNvSpPr txBox="1"/>
          <p:nvPr/>
        </p:nvSpPr>
        <p:spPr>
          <a:xfrm>
            <a:off x="4654253" y="4739662"/>
            <a:ext cx="143500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relapse or intolerability</a:t>
            </a:r>
            <a:r>
              <a:rPr lang="en-US" sz="934" baseline="30000" dirty="0">
                <a:ln/>
                <a:solidFill>
                  <a:srgbClr val="FFFFFF"/>
                </a:solidFill>
                <a:latin typeface="Arial"/>
                <a:cs typeface="Arial"/>
                <a:sym typeface="Arial"/>
                <a:rtl val="0"/>
              </a:rPr>
              <a:t>c</a:t>
            </a:r>
          </a:p>
        </p:txBody>
      </p:sp>
      <p:sp>
        <p:nvSpPr>
          <p:cNvPr id="84" name="TextBox 83">
            <a:extLst>
              <a:ext uri="{FF2B5EF4-FFF2-40B4-BE49-F238E27FC236}">
                <a16:creationId xmlns:a16="http://schemas.microsoft.com/office/drawing/2014/main" id="{5B14420F-432C-0635-1872-570E0A188B74}"/>
              </a:ext>
            </a:extLst>
          </p:cNvPr>
          <p:cNvSpPr txBox="1"/>
          <p:nvPr/>
        </p:nvSpPr>
        <p:spPr>
          <a:xfrm>
            <a:off x="6419374" y="3927742"/>
            <a:ext cx="93006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TAZ</a:t>
            </a:r>
          </a:p>
        </p:txBody>
      </p:sp>
      <p:sp>
        <p:nvSpPr>
          <p:cNvPr id="85" name="TextBox 84">
            <a:extLst>
              <a:ext uri="{FF2B5EF4-FFF2-40B4-BE49-F238E27FC236}">
                <a16:creationId xmlns:a16="http://schemas.microsoft.com/office/drawing/2014/main" id="{C333185B-1C40-7F62-DE6C-88A9442B53A2}"/>
              </a:ext>
            </a:extLst>
          </p:cNvPr>
          <p:cNvSpPr txBox="1"/>
          <p:nvPr/>
        </p:nvSpPr>
        <p:spPr>
          <a:xfrm>
            <a:off x="6148466" y="4048828"/>
            <a:ext cx="147187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as maintenance therapy</a:t>
            </a:r>
          </a:p>
        </p:txBody>
      </p:sp>
      <p:sp>
        <p:nvSpPr>
          <p:cNvPr id="86" name="TextBox 85">
            <a:extLst>
              <a:ext uri="{FF2B5EF4-FFF2-40B4-BE49-F238E27FC236}">
                <a16:creationId xmlns:a16="http://schemas.microsoft.com/office/drawing/2014/main" id="{4DAF5DA0-BDFD-5EC4-B64E-C910D1CD56EF}"/>
              </a:ext>
            </a:extLst>
          </p:cNvPr>
          <p:cNvSpPr txBox="1"/>
          <p:nvPr/>
        </p:nvSpPr>
        <p:spPr>
          <a:xfrm>
            <a:off x="6356055" y="4174832"/>
            <a:ext cx="105670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2 years</a:t>
            </a:r>
          </a:p>
        </p:txBody>
      </p:sp>
      <p:sp>
        <p:nvSpPr>
          <p:cNvPr id="87" name="TextBox 86">
            <a:extLst>
              <a:ext uri="{FF2B5EF4-FFF2-40B4-BE49-F238E27FC236}">
                <a16:creationId xmlns:a16="http://schemas.microsoft.com/office/drawing/2014/main" id="{E7B30538-3EC8-3462-0E45-1E5F0E527DB2}"/>
              </a:ext>
            </a:extLst>
          </p:cNvPr>
          <p:cNvSpPr txBox="1"/>
          <p:nvPr/>
        </p:nvSpPr>
        <p:spPr>
          <a:xfrm>
            <a:off x="6217342" y="4492573"/>
            <a:ext cx="1334126" cy="236090"/>
          </a:xfrm>
          <a:prstGeom prst="rect">
            <a:avLst/>
          </a:prstGeom>
          <a:noFill/>
        </p:spPr>
        <p:txBody>
          <a:bodyPr wrap="squar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placebo as</a:t>
            </a:r>
          </a:p>
        </p:txBody>
      </p:sp>
      <p:sp>
        <p:nvSpPr>
          <p:cNvPr id="88" name="TextBox 87">
            <a:extLst>
              <a:ext uri="{FF2B5EF4-FFF2-40B4-BE49-F238E27FC236}">
                <a16:creationId xmlns:a16="http://schemas.microsoft.com/office/drawing/2014/main" id="{7CB56FB8-6240-D428-6BC3-1B6E80C82E7A}"/>
              </a:ext>
            </a:extLst>
          </p:cNvPr>
          <p:cNvSpPr txBox="1"/>
          <p:nvPr/>
        </p:nvSpPr>
        <p:spPr>
          <a:xfrm>
            <a:off x="6228617" y="4618574"/>
            <a:ext cx="131157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maintenance therapy</a:t>
            </a:r>
          </a:p>
        </p:txBody>
      </p:sp>
      <p:sp>
        <p:nvSpPr>
          <p:cNvPr id="89" name="TextBox 88">
            <a:extLst>
              <a:ext uri="{FF2B5EF4-FFF2-40B4-BE49-F238E27FC236}">
                <a16:creationId xmlns:a16="http://schemas.microsoft.com/office/drawing/2014/main" id="{FF28DD29-B791-9921-CF04-37B4867054CF}"/>
              </a:ext>
            </a:extLst>
          </p:cNvPr>
          <p:cNvSpPr txBox="1"/>
          <p:nvPr/>
        </p:nvSpPr>
        <p:spPr>
          <a:xfrm>
            <a:off x="6356055" y="4739662"/>
            <a:ext cx="105670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2 years</a:t>
            </a:r>
          </a:p>
        </p:txBody>
      </p:sp>
      <p:sp>
        <p:nvSpPr>
          <p:cNvPr id="90" name="TextBox 89">
            <a:extLst>
              <a:ext uri="{FF2B5EF4-FFF2-40B4-BE49-F238E27FC236}">
                <a16:creationId xmlns:a16="http://schemas.microsoft.com/office/drawing/2014/main" id="{AD762D62-8ECB-A62D-B196-C6BFA2EF41EC}"/>
              </a:ext>
            </a:extLst>
          </p:cNvPr>
          <p:cNvSpPr txBox="1"/>
          <p:nvPr/>
        </p:nvSpPr>
        <p:spPr>
          <a:xfrm>
            <a:off x="3552343" y="4549140"/>
            <a:ext cx="50526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Arm 2</a:t>
            </a:r>
          </a:p>
        </p:txBody>
      </p:sp>
      <p:sp>
        <p:nvSpPr>
          <p:cNvPr id="91" name="TextBox 90">
            <a:extLst>
              <a:ext uri="{FF2B5EF4-FFF2-40B4-BE49-F238E27FC236}">
                <a16:creationId xmlns:a16="http://schemas.microsoft.com/office/drawing/2014/main" id="{774944E0-01DC-0702-BDE5-C0B32DAB8316}"/>
              </a:ext>
            </a:extLst>
          </p:cNvPr>
          <p:cNvSpPr txBox="1"/>
          <p:nvPr/>
        </p:nvSpPr>
        <p:spPr>
          <a:xfrm>
            <a:off x="3359983" y="4697585"/>
            <a:ext cx="88998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Placebo + R</a:t>
            </a:r>
            <a:r>
              <a:rPr lang="en-US" sz="934" baseline="30000" dirty="0">
                <a:ln/>
                <a:solidFill>
                  <a:srgbClr val="FFFFFF"/>
                </a:solidFill>
                <a:latin typeface="Arial"/>
                <a:cs typeface="Arial"/>
                <a:sym typeface="Arial"/>
                <a:rtl val="0"/>
              </a:rPr>
              <a:t>2</a:t>
            </a:r>
          </a:p>
        </p:txBody>
      </p:sp>
      <p:grpSp>
        <p:nvGrpSpPr>
          <p:cNvPr id="93" name="Graphic 10">
            <a:extLst>
              <a:ext uri="{FF2B5EF4-FFF2-40B4-BE49-F238E27FC236}">
                <a16:creationId xmlns:a16="http://schemas.microsoft.com/office/drawing/2014/main" id="{E8F9577C-872E-2727-0E15-CB8C01EFDD4E}"/>
              </a:ext>
            </a:extLst>
          </p:cNvPr>
          <p:cNvGrpSpPr/>
          <p:nvPr/>
        </p:nvGrpSpPr>
        <p:grpSpPr>
          <a:xfrm>
            <a:off x="2320757" y="4267896"/>
            <a:ext cx="360466" cy="360466"/>
            <a:chOff x="1913097" y="3200922"/>
            <a:chExt cx="270349" cy="270349"/>
          </a:xfrm>
        </p:grpSpPr>
        <p:sp>
          <p:nvSpPr>
            <p:cNvPr id="94" name="Freeform 93">
              <a:extLst>
                <a:ext uri="{FF2B5EF4-FFF2-40B4-BE49-F238E27FC236}">
                  <a16:creationId xmlns:a16="http://schemas.microsoft.com/office/drawing/2014/main" id="{B69FA48E-0431-062C-44C1-AEA09FB03939}"/>
                </a:ext>
              </a:extLst>
            </p:cNvPr>
            <p:cNvSpPr/>
            <p:nvPr/>
          </p:nvSpPr>
          <p:spPr>
            <a:xfrm>
              <a:off x="1913097" y="3200922"/>
              <a:ext cx="270349" cy="270349"/>
            </a:xfrm>
            <a:custGeom>
              <a:avLst/>
              <a:gdLst>
                <a:gd name="connsiteX0" fmla="*/ 135175 w 270349"/>
                <a:gd name="connsiteY0" fmla="*/ 270349 h 270349"/>
                <a:gd name="connsiteX1" fmla="*/ 270349 w 270349"/>
                <a:gd name="connsiteY1" fmla="*/ 135175 h 270349"/>
                <a:gd name="connsiteX2" fmla="*/ 135175 w 270349"/>
                <a:gd name="connsiteY2" fmla="*/ 0 h 270349"/>
                <a:gd name="connsiteX3" fmla="*/ 0 w 270349"/>
                <a:gd name="connsiteY3" fmla="*/ 135175 h 270349"/>
                <a:gd name="connsiteX4" fmla="*/ 135175 w 270349"/>
                <a:gd name="connsiteY4" fmla="*/ 270349 h 27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49" h="270349">
                  <a:moveTo>
                    <a:pt x="135175" y="270349"/>
                  </a:moveTo>
                  <a:cubicBezTo>
                    <a:pt x="209795" y="270349"/>
                    <a:pt x="270349" y="209795"/>
                    <a:pt x="270349" y="135175"/>
                  </a:cubicBezTo>
                  <a:cubicBezTo>
                    <a:pt x="270349" y="60554"/>
                    <a:pt x="209795" y="0"/>
                    <a:pt x="135175" y="0"/>
                  </a:cubicBezTo>
                  <a:cubicBezTo>
                    <a:pt x="60554" y="0"/>
                    <a:pt x="0" y="60554"/>
                    <a:pt x="0" y="135175"/>
                  </a:cubicBezTo>
                  <a:cubicBezTo>
                    <a:pt x="0" y="209795"/>
                    <a:pt x="60554" y="270349"/>
                    <a:pt x="135175" y="270349"/>
                  </a:cubicBezTo>
                </a:path>
              </a:pathLst>
            </a:custGeom>
            <a:solidFill>
              <a:srgbClr val="FFFFFF"/>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95" name="Freeform 94">
              <a:extLst>
                <a:ext uri="{FF2B5EF4-FFF2-40B4-BE49-F238E27FC236}">
                  <a16:creationId xmlns:a16="http://schemas.microsoft.com/office/drawing/2014/main" id="{505F5D2F-4D0E-B577-E87D-280F5A6DD7F8}"/>
                </a:ext>
              </a:extLst>
            </p:cNvPr>
            <p:cNvSpPr/>
            <p:nvPr/>
          </p:nvSpPr>
          <p:spPr>
            <a:xfrm>
              <a:off x="1913097" y="3200922"/>
              <a:ext cx="270349" cy="270349"/>
            </a:xfrm>
            <a:custGeom>
              <a:avLst/>
              <a:gdLst>
                <a:gd name="connsiteX0" fmla="*/ 135175 w 270349"/>
                <a:gd name="connsiteY0" fmla="*/ 270349 h 270349"/>
                <a:gd name="connsiteX1" fmla="*/ 270349 w 270349"/>
                <a:gd name="connsiteY1" fmla="*/ 135175 h 270349"/>
                <a:gd name="connsiteX2" fmla="*/ 135175 w 270349"/>
                <a:gd name="connsiteY2" fmla="*/ 0 h 270349"/>
                <a:gd name="connsiteX3" fmla="*/ 0 w 270349"/>
                <a:gd name="connsiteY3" fmla="*/ 135175 h 270349"/>
                <a:gd name="connsiteX4" fmla="*/ 135175 w 270349"/>
                <a:gd name="connsiteY4" fmla="*/ 270349 h 27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49" h="270349">
                  <a:moveTo>
                    <a:pt x="135175" y="270349"/>
                  </a:moveTo>
                  <a:cubicBezTo>
                    <a:pt x="209795" y="270349"/>
                    <a:pt x="270349" y="209795"/>
                    <a:pt x="270349" y="135175"/>
                  </a:cubicBezTo>
                  <a:cubicBezTo>
                    <a:pt x="270349" y="60554"/>
                    <a:pt x="209795" y="0"/>
                    <a:pt x="135175" y="0"/>
                  </a:cubicBezTo>
                  <a:cubicBezTo>
                    <a:pt x="60554" y="0"/>
                    <a:pt x="0" y="60554"/>
                    <a:pt x="0" y="135175"/>
                  </a:cubicBezTo>
                  <a:cubicBezTo>
                    <a:pt x="0" y="209795"/>
                    <a:pt x="60554" y="270349"/>
                    <a:pt x="135175" y="270349"/>
                  </a:cubicBezTo>
                  <a:close/>
                </a:path>
              </a:pathLst>
            </a:custGeom>
            <a:noFill/>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grpSp>
      <p:sp>
        <p:nvSpPr>
          <p:cNvPr id="96" name="TextBox 95">
            <a:extLst>
              <a:ext uri="{FF2B5EF4-FFF2-40B4-BE49-F238E27FC236}">
                <a16:creationId xmlns:a16="http://schemas.microsoft.com/office/drawing/2014/main" id="{45F9C122-5A66-CD91-F79C-8B85D2CC7AE4}"/>
              </a:ext>
            </a:extLst>
          </p:cNvPr>
          <p:cNvSpPr txBox="1"/>
          <p:nvPr/>
        </p:nvSpPr>
        <p:spPr>
          <a:xfrm>
            <a:off x="2336771" y="4274884"/>
            <a:ext cx="271228"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R</a:t>
            </a:r>
          </a:p>
        </p:txBody>
      </p:sp>
      <p:sp>
        <p:nvSpPr>
          <p:cNvPr id="97" name="TextBox 96">
            <a:extLst>
              <a:ext uri="{FF2B5EF4-FFF2-40B4-BE49-F238E27FC236}">
                <a16:creationId xmlns:a16="http://schemas.microsoft.com/office/drawing/2014/main" id="{FA56BC49-AE8F-EE71-E559-78E866E01F1F}"/>
              </a:ext>
            </a:extLst>
          </p:cNvPr>
          <p:cNvSpPr txBox="1"/>
          <p:nvPr/>
        </p:nvSpPr>
        <p:spPr>
          <a:xfrm>
            <a:off x="2417840" y="4274884"/>
            <a:ext cx="218330"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a:t>
            </a:r>
          </a:p>
        </p:txBody>
      </p:sp>
      <p:sp>
        <p:nvSpPr>
          <p:cNvPr id="98" name="TextBox 97">
            <a:extLst>
              <a:ext uri="{FF2B5EF4-FFF2-40B4-BE49-F238E27FC236}">
                <a16:creationId xmlns:a16="http://schemas.microsoft.com/office/drawing/2014/main" id="{9A132F38-5CB5-B7E3-2FE7-D31F2B29A5F0}"/>
              </a:ext>
            </a:extLst>
          </p:cNvPr>
          <p:cNvSpPr txBox="1"/>
          <p:nvPr/>
        </p:nvSpPr>
        <p:spPr>
          <a:xfrm>
            <a:off x="2299615" y="4386138"/>
            <a:ext cx="352982"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1:1</a:t>
            </a:r>
          </a:p>
        </p:txBody>
      </p:sp>
      <p:sp>
        <p:nvSpPr>
          <p:cNvPr id="629" name="TextBox 628">
            <a:extLst>
              <a:ext uri="{FF2B5EF4-FFF2-40B4-BE49-F238E27FC236}">
                <a16:creationId xmlns:a16="http://schemas.microsoft.com/office/drawing/2014/main" id="{E4C48222-DBE8-09E0-98B3-A47BED30916E}"/>
              </a:ext>
            </a:extLst>
          </p:cNvPr>
          <p:cNvSpPr txBox="1"/>
          <p:nvPr/>
        </p:nvSpPr>
        <p:spPr>
          <a:xfrm>
            <a:off x="1526406" y="5011939"/>
            <a:ext cx="2058496" cy="584775"/>
          </a:xfrm>
          <a:prstGeom prst="rect">
            <a:avLst/>
          </a:prstGeom>
          <a:noFill/>
        </p:spPr>
        <p:txBody>
          <a:bodyPr rot="0" spcFirstLastPara="0" vertOverflow="overflow" horzOverflow="overflow" vert="horz" wrap="square" lIns="121920" tIns="60960" rIns="121920" bIns="60960" numCol="1" spcCol="0" rtlCol="0" fromWordArt="0" anchor="t" anchorCtr="0" forceAA="0" compatLnSpc="1">
            <a:prstTxWarp prst="textNoShape">
              <a:avLst/>
            </a:prstTxWarp>
            <a:spAutoFit/>
          </a:bodyPr>
          <a:lstStyle>
            <a:defPPr>
              <a:defRPr lang="en-US"/>
            </a:defPPr>
            <a:lvl1pPr>
              <a:defRPr sz="600" spc="0" baseline="0">
                <a:ln/>
                <a:solidFill>
                  <a:srgbClr val="000000"/>
                </a:solidFill>
                <a:latin typeface="Arial"/>
                <a:cs typeface="Arial"/>
                <a:rtl val="0"/>
              </a:defRPr>
            </a:lvl1pPr>
          </a:lstStyle>
          <a:p>
            <a:pPr algn="ctr" defTabSz="1151519" fontAlgn="auto">
              <a:lnSpc>
                <a:spcPts val="866"/>
              </a:lnSpc>
              <a:spcBef>
                <a:spcPts val="0"/>
              </a:spcBef>
              <a:spcAft>
                <a:spcPts val="0"/>
              </a:spcAft>
            </a:pPr>
            <a:r>
              <a:rPr lang="en-US" sz="800" dirty="0">
                <a:solidFill>
                  <a:srgbClr val="211D1E"/>
                </a:solidFill>
                <a:latin typeface="Arial" panose="020B0604020202020204" pitchFamily="34" charset="0"/>
              </a:rPr>
              <a:t>Stratified by </a:t>
            </a:r>
            <a:r>
              <a:rPr lang="en-US" sz="800" i="1" dirty="0">
                <a:solidFill>
                  <a:srgbClr val="211D1E"/>
                </a:solidFill>
                <a:latin typeface="Arial" panose="020B0604020202020204" pitchFamily="34" charset="0"/>
              </a:rPr>
              <a:t>EZH2</a:t>
            </a:r>
            <a:r>
              <a:rPr lang="en-US" sz="800" dirty="0">
                <a:solidFill>
                  <a:srgbClr val="211D1E"/>
                </a:solidFill>
                <a:latin typeface="Arial" panose="020B0604020202020204" pitchFamily="34" charset="0"/>
              </a:rPr>
              <a:t> mutation status </a:t>
            </a:r>
            <a:br>
              <a:rPr lang="en-US" sz="800" dirty="0">
                <a:solidFill>
                  <a:srgbClr val="211D1E"/>
                </a:solidFill>
                <a:latin typeface="Arial" panose="020B0604020202020204" pitchFamily="34" charset="0"/>
              </a:rPr>
            </a:br>
            <a:r>
              <a:rPr lang="en-US" sz="800" dirty="0">
                <a:solidFill>
                  <a:srgbClr val="211D1E"/>
                </a:solidFill>
                <a:latin typeface="Arial" panose="020B0604020202020204" pitchFamily="34" charset="0"/>
              </a:rPr>
              <a:t>(MT vs WT), sensitivity to prior treatment (sensitive vs refractory), and number of lines of therapy (1 vs ≥2) </a:t>
            </a:r>
          </a:p>
        </p:txBody>
      </p:sp>
      <p:sp>
        <p:nvSpPr>
          <p:cNvPr id="5" name="Text Box 5">
            <a:extLst>
              <a:ext uri="{FF2B5EF4-FFF2-40B4-BE49-F238E27FC236}">
                <a16:creationId xmlns:a16="http://schemas.microsoft.com/office/drawing/2014/main" id="{151547F4-DA0D-C9CC-AF0D-9347167FF3CE}"/>
              </a:ext>
            </a:extLst>
          </p:cNvPr>
          <p:cNvSpPr txBox="1">
            <a:spLocks noChangeArrowheads="1"/>
          </p:cNvSpPr>
          <p:nvPr/>
        </p:nvSpPr>
        <p:spPr bwMode="auto">
          <a:xfrm>
            <a:off x="2008103" y="648775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Batlevi</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10320609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1DC9E0-F073-454A-BA64-42D9950B703E}"/>
              </a:ext>
            </a:extLst>
          </p:cNvPr>
          <p:cNvSpPr>
            <a:spLocks noGrp="1"/>
          </p:cNvSpPr>
          <p:nvPr>
            <p:ph type="body" sz="quarter" idx="13"/>
          </p:nvPr>
        </p:nvSpPr>
        <p:spPr>
          <a:xfrm>
            <a:off x="352995" y="351367"/>
            <a:ext cx="10884404" cy="480199"/>
          </a:xfrm>
        </p:spPr>
        <p:txBody>
          <a:bodyPr/>
          <a:lstStyle/>
          <a:p>
            <a:r>
              <a:rPr lang="en-GB" dirty="0" err="1"/>
              <a:t>Tazemetostat</a:t>
            </a:r>
            <a:r>
              <a:rPr lang="en-GB" dirty="0"/>
              <a:t> + R</a:t>
            </a:r>
            <a:r>
              <a:rPr lang="en-GB" baseline="30000" dirty="0"/>
              <a:t>2</a:t>
            </a:r>
            <a:r>
              <a:rPr lang="en-GB" dirty="0"/>
              <a:t> Phase </a:t>
            </a:r>
            <a:r>
              <a:rPr lang="en-GB" dirty="0" err="1"/>
              <a:t>Ib</a:t>
            </a:r>
            <a:r>
              <a:rPr lang="en-GB" dirty="0"/>
              <a:t>: Efficacy by mutation status</a:t>
            </a:r>
          </a:p>
        </p:txBody>
      </p:sp>
      <p:sp>
        <p:nvSpPr>
          <p:cNvPr id="3" name="Text Placeholder 2">
            <a:extLst>
              <a:ext uri="{FF2B5EF4-FFF2-40B4-BE49-F238E27FC236}">
                <a16:creationId xmlns:a16="http://schemas.microsoft.com/office/drawing/2014/main" id="{6C544C3C-D902-44DF-918B-86033ECB1A66}"/>
              </a:ext>
            </a:extLst>
          </p:cNvPr>
          <p:cNvSpPr>
            <a:spLocks noGrp="1"/>
          </p:cNvSpPr>
          <p:nvPr>
            <p:ph type="body" sz="quarter" idx="15"/>
          </p:nvPr>
        </p:nvSpPr>
        <p:spPr>
          <a:xfrm>
            <a:off x="187569" y="3723250"/>
            <a:ext cx="5199908" cy="1228579"/>
          </a:xfrm>
        </p:spPr>
        <p:txBody>
          <a:bodyPr/>
          <a:lstStyle/>
          <a:p>
            <a:pPr marL="228598" lvl="2" indent="-228598">
              <a:buFont typeface="Arial" panose="020B0604020202020204" pitchFamily="34" charset="0"/>
              <a:buChar char="•"/>
            </a:pPr>
            <a:r>
              <a:rPr lang="en-GB" dirty="0"/>
              <a:t>ORR was 97.0% in patients with WT </a:t>
            </a:r>
            <a:r>
              <a:rPr lang="en-GB" i="1" dirty="0"/>
              <a:t>EZH2</a:t>
            </a:r>
            <a:r>
              <a:rPr lang="en-GB" dirty="0"/>
              <a:t> (n=32)</a:t>
            </a:r>
          </a:p>
          <a:p>
            <a:pPr marL="228598" lvl="2" indent="-228598">
              <a:buFont typeface="Arial" panose="020B0604020202020204" pitchFamily="34" charset="0"/>
              <a:buChar char="•"/>
            </a:pPr>
            <a:r>
              <a:rPr lang="en-GB" dirty="0"/>
              <a:t>ORR was 100% in patients with MT </a:t>
            </a:r>
            <a:r>
              <a:rPr lang="en-GB" i="1" dirty="0"/>
              <a:t>EZH2</a:t>
            </a:r>
            <a:r>
              <a:rPr lang="en-GB" dirty="0"/>
              <a:t> (n=7)</a:t>
            </a:r>
          </a:p>
          <a:p>
            <a:pPr marL="228598" lvl="2" indent="-228598">
              <a:buFont typeface="Arial" panose="020B0604020202020204" pitchFamily="34" charset="0"/>
              <a:buChar char="•"/>
            </a:pPr>
            <a:r>
              <a:rPr lang="en-GB" dirty="0"/>
              <a:t>mPFS and mDOR were not reached </a:t>
            </a:r>
          </a:p>
          <a:p>
            <a:pPr marL="228598" lvl="2" indent="-228598">
              <a:buFont typeface="Arial" panose="020B0604020202020204" pitchFamily="34" charset="0"/>
              <a:buChar char="•"/>
            </a:pPr>
            <a:r>
              <a:rPr lang="en-GB" dirty="0"/>
              <a:t>Recommended phase 3 dose: </a:t>
            </a:r>
            <a:r>
              <a:rPr lang="en-GB" dirty="0" err="1"/>
              <a:t>tazemetostat</a:t>
            </a:r>
            <a:r>
              <a:rPr lang="en-GB" dirty="0"/>
              <a:t> 800 mg po BID</a:t>
            </a:r>
          </a:p>
          <a:p>
            <a:pPr marL="228598" lvl="2" indent="-228598">
              <a:buFont typeface="Arial" panose="020B0604020202020204" pitchFamily="34" charset="0"/>
              <a:buChar char="•"/>
            </a:pPr>
            <a:r>
              <a:rPr lang="en-GB" dirty="0"/>
              <a:t>No new safety signals</a:t>
            </a:r>
          </a:p>
        </p:txBody>
      </p:sp>
      <p:sp>
        <p:nvSpPr>
          <p:cNvPr id="4" name="Text Placeholder 3">
            <a:extLst>
              <a:ext uri="{FF2B5EF4-FFF2-40B4-BE49-F238E27FC236}">
                <a16:creationId xmlns:a16="http://schemas.microsoft.com/office/drawing/2014/main" id="{DD6F1E6D-8C07-4205-84CA-0C8BA19E97E5}"/>
              </a:ext>
            </a:extLst>
          </p:cNvPr>
          <p:cNvSpPr>
            <a:spLocks noGrp="1"/>
          </p:cNvSpPr>
          <p:nvPr>
            <p:ph type="body" sz="quarter" idx="16"/>
          </p:nvPr>
        </p:nvSpPr>
        <p:spPr>
          <a:xfrm>
            <a:off x="353485" y="6310131"/>
            <a:ext cx="5033993" cy="336550"/>
          </a:xfrm>
        </p:spPr>
        <p:txBody>
          <a:bodyPr/>
          <a:lstStyle/>
          <a:p>
            <a:r>
              <a:rPr lang="en-GB" sz="934" baseline="30000" dirty="0"/>
              <a:t>a</a:t>
            </a:r>
            <a:r>
              <a:rPr lang="en-GB" sz="934" i="1" dirty="0"/>
              <a:t>EZH2</a:t>
            </a:r>
            <a:r>
              <a:rPr lang="en-GB" sz="934" dirty="0"/>
              <a:t> status for 1 patient with best overall response was unknown. </a:t>
            </a:r>
          </a:p>
          <a:p>
            <a:r>
              <a:rPr lang="en-GB" sz="934" dirty="0"/>
              <a:t>KM, Kaplan-Meier; mDOR, median duration of response; mPFS, median progression-free survival; MT, mutant; NE, not evaluable; ORR, objective response rate; WT, wild-type.</a:t>
            </a:r>
          </a:p>
        </p:txBody>
      </p:sp>
      <p:graphicFrame>
        <p:nvGraphicFramePr>
          <p:cNvPr id="7" name="Table 6">
            <a:extLst>
              <a:ext uri="{FF2B5EF4-FFF2-40B4-BE49-F238E27FC236}">
                <a16:creationId xmlns:a16="http://schemas.microsoft.com/office/drawing/2014/main" id="{60F7E805-98B3-4BF6-B1CB-91B139ACDBA4}"/>
              </a:ext>
            </a:extLst>
          </p:cNvPr>
          <p:cNvGraphicFramePr>
            <a:graphicFrameLocks noGrp="1"/>
          </p:cNvGraphicFramePr>
          <p:nvPr/>
        </p:nvGraphicFramePr>
        <p:xfrm>
          <a:off x="187570" y="1612562"/>
          <a:ext cx="4998720" cy="1828800"/>
        </p:xfrm>
        <a:graphic>
          <a:graphicData uri="http://schemas.openxmlformats.org/drawingml/2006/table">
            <a:tbl>
              <a:tblPr firstRow="1" bandRow="1">
                <a:tableStyleId>{5C22544A-7EE6-4342-B048-85BDC9FD1C3A}</a:tableStyleId>
              </a:tblPr>
              <a:tblGrid>
                <a:gridCol w="2316480">
                  <a:extLst>
                    <a:ext uri="{9D8B030D-6E8A-4147-A177-3AD203B41FA5}">
                      <a16:colId xmlns:a16="http://schemas.microsoft.com/office/drawing/2014/main" val="2243744524"/>
                    </a:ext>
                  </a:extLst>
                </a:gridCol>
                <a:gridCol w="1341120">
                  <a:extLst>
                    <a:ext uri="{9D8B030D-6E8A-4147-A177-3AD203B41FA5}">
                      <a16:colId xmlns:a16="http://schemas.microsoft.com/office/drawing/2014/main" val="678290716"/>
                    </a:ext>
                  </a:extLst>
                </a:gridCol>
                <a:gridCol w="1341120">
                  <a:extLst>
                    <a:ext uri="{9D8B030D-6E8A-4147-A177-3AD203B41FA5}">
                      <a16:colId xmlns:a16="http://schemas.microsoft.com/office/drawing/2014/main" val="4108405617"/>
                    </a:ext>
                  </a:extLst>
                </a:gridCol>
              </a:tblGrid>
              <a:tr h="609600">
                <a:tc>
                  <a:txBody>
                    <a:bodyPr/>
                    <a:lstStyle/>
                    <a:p>
                      <a:pPr marL="72000">
                        <a:lnSpc>
                          <a:spcPct val="90000"/>
                        </a:lnSpc>
                        <a:spcAft>
                          <a:spcPts val="0"/>
                        </a:spcAft>
                      </a:pPr>
                      <a:r>
                        <a:rPr lang="en-GB" sz="1600" dirty="0">
                          <a:solidFill>
                            <a:schemeClr val="bg1"/>
                          </a:solidFill>
                          <a:effectLst/>
                          <a:latin typeface="Arial" panose="020B0604020202020204" pitchFamily="34" charset="0"/>
                          <a:ea typeface="Verdana" panose="020B0604030504040204" pitchFamily="34" charset="0"/>
                          <a:cs typeface="Arial" panose="020B0604020202020204" pitchFamily="34" charset="0"/>
                        </a:rPr>
                        <a:t>Best Overall Response,</a:t>
                      </a:r>
                      <a:r>
                        <a:rPr lang="en-GB" sz="1600" baseline="30000" dirty="0">
                          <a:solidFill>
                            <a:schemeClr val="bg1"/>
                          </a:solidFill>
                          <a:effectLst/>
                          <a:latin typeface="Arial" panose="020B0604020202020204" pitchFamily="34" charset="0"/>
                          <a:ea typeface="Verdana" panose="020B0604030504040204" pitchFamily="34" charset="0"/>
                          <a:cs typeface="Arial" panose="020B0604020202020204" pitchFamily="34" charset="0"/>
                        </a:rPr>
                        <a:t>a</a:t>
                      </a:r>
                      <a:r>
                        <a:rPr lang="en-GB" sz="1600"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 % (n) </a:t>
                      </a:r>
                      <a:endParaRPr lang="en-GB" sz="1600" dirty="0">
                        <a:solidFill>
                          <a:schemeClr val="bg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a:lnSpc>
                          <a:spcPct val="90000"/>
                        </a:lnSpc>
                        <a:spcAft>
                          <a:spcPts val="0"/>
                        </a:spcAft>
                      </a:pPr>
                      <a: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WT</a:t>
                      </a:r>
                      <a:b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br>
                      <a: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(n=33)</a:t>
                      </a:r>
                    </a:p>
                  </a:txBody>
                  <a:tcPr marL="10646" marR="10646"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a:lnSpc>
                          <a:spcPct val="90000"/>
                        </a:lnSpc>
                        <a:spcAft>
                          <a:spcPts val="0"/>
                        </a:spcAft>
                      </a:pPr>
                      <a:r>
                        <a:rPr lang="en-US"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MT</a:t>
                      </a:r>
                    </a:p>
                    <a:p>
                      <a:pPr marL="0" algn="ctr">
                        <a:lnSpc>
                          <a:spcPct val="90000"/>
                        </a:lnSpc>
                        <a:spcAft>
                          <a:spcPts val="0"/>
                        </a:spcAft>
                      </a:pPr>
                      <a:r>
                        <a:rPr lang="en-US"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(n=7)</a:t>
                      </a:r>
                      <a:endParaRPr lang="en-GB" sz="1600" b="1" baseline="30000" dirty="0">
                        <a:solidFill>
                          <a:schemeClr val="bg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ap="flat" cmpd="sng" algn="ctr">
                      <a:solidFill>
                        <a:schemeClr val="bg1"/>
                      </a:solidFill>
                      <a:prstDash val="solid"/>
                      <a:round/>
                      <a:headEnd type="none" w="med" len="med"/>
                      <a:tailEnd type="none" w="med" len="med"/>
                    </a:lnL>
                    <a:lnR w="9525" cap="flat" cmpd="sng" algn="ctr">
                      <a:solidFill>
                        <a:srgbClr val="7F7F7F"/>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27720756"/>
                  </a:ext>
                </a:extLst>
              </a:tr>
              <a:tr h="304800">
                <a:tc>
                  <a:txBody>
                    <a:bodyPr/>
                    <a:lstStyle/>
                    <a:p>
                      <a:pPr marL="72000" marR="0" lvl="0" indent="0" algn="l" defTabSz="108888" rtl="0" eaLnBrk="1" fontAlgn="auto" latinLnBrk="0" hangingPunct="1">
                        <a:lnSpc>
                          <a:spcPct val="100000"/>
                        </a:lnSpc>
                        <a:spcBef>
                          <a:spcPts val="0"/>
                        </a:spcBef>
                        <a:spcAft>
                          <a:spcPts val="0"/>
                        </a:spcAft>
                        <a:buClrTx/>
                        <a:buSzTx/>
                        <a:buFontTx/>
                        <a:buNone/>
                        <a:tabLst/>
                        <a:defRPr/>
                      </a:pPr>
                      <a:r>
                        <a:rPr lang="en-US" sz="1600" kern="1200" dirty="0">
                          <a:solidFill>
                            <a:schemeClr val="dk1"/>
                          </a:solidFill>
                          <a:effectLst/>
                          <a:latin typeface="Arial" panose="020B0604020202020204" pitchFamily="34" charset="0"/>
                          <a:ea typeface="Verdana" panose="020B0604030504040204" pitchFamily="34" charset="0"/>
                          <a:cs typeface="Arial" panose="020B0604020202020204" pitchFamily="34" charset="0"/>
                        </a:rPr>
                        <a:t>ORR</a:t>
                      </a:r>
                      <a:endParaRPr lang="en-GB" sz="1600" kern="1200" dirty="0">
                        <a:solidFill>
                          <a:schemeClr val="dk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97.0 (32)</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100 (7)</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3205846790"/>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Complete response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45.5 (15)</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71.4 (5)</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592198042"/>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Partial response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51.5 (17)</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28.6 (2)</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2960184998"/>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Stable disease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3.0 (1)</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0</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885580874"/>
                  </a:ext>
                </a:extLst>
              </a:tr>
            </a:tbl>
          </a:graphicData>
        </a:graphic>
      </p:graphicFrame>
      <p:grpSp>
        <p:nvGrpSpPr>
          <p:cNvPr id="6" name="Group 5">
            <a:extLst>
              <a:ext uri="{FF2B5EF4-FFF2-40B4-BE49-F238E27FC236}">
                <a16:creationId xmlns:a16="http://schemas.microsoft.com/office/drawing/2014/main" id="{A97C4B6D-D2E3-40C8-955D-F511C347C820}"/>
              </a:ext>
            </a:extLst>
          </p:cNvPr>
          <p:cNvGrpSpPr/>
          <p:nvPr/>
        </p:nvGrpSpPr>
        <p:grpSpPr>
          <a:xfrm>
            <a:off x="5586221" y="1420431"/>
            <a:ext cx="5985734" cy="4420621"/>
            <a:chOff x="4135521" y="1133588"/>
            <a:chExt cx="4489300" cy="3315466"/>
          </a:xfrm>
        </p:grpSpPr>
        <p:sp>
          <p:nvSpPr>
            <p:cNvPr id="8" name="TextBox 7">
              <a:extLst>
                <a:ext uri="{FF2B5EF4-FFF2-40B4-BE49-F238E27FC236}">
                  <a16:creationId xmlns:a16="http://schemas.microsoft.com/office/drawing/2014/main" id="{1E6EAB33-C2D7-4F6F-A4F2-0F78D25872D8}"/>
                </a:ext>
              </a:extLst>
            </p:cNvPr>
            <p:cNvSpPr txBox="1"/>
            <p:nvPr/>
          </p:nvSpPr>
          <p:spPr>
            <a:xfrm>
              <a:off x="4551388" y="1133588"/>
              <a:ext cx="3968571" cy="253916"/>
            </a:xfrm>
            <a:prstGeom prst="rect">
              <a:avLst/>
            </a:prstGeom>
            <a:solidFill>
              <a:schemeClr val="bg1"/>
            </a:solidFill>
          </p:spPr>
          <p:txBody>
            <a:bodyPr wrap="square" rtlCol="0">
              <a:spAutoFit/>
            </a:bodyPr>
            <a:lstStyle/>
            <a:p>
              <a:pPr algn="ctr" defTabSz="1151519" fontAlgn="auto">
                <a:spcBef>
                  <a:spcPts val="0"/>
                </a:spcBef>
                <a:spcAft>
                  <a:spcPts val="0"/>
                </a:spcAft>
              </a:pPr>
              <a:r>
                <a:rPr lang="en-US" sz="1600" dirty="0">
                  <a:solidFill>
                    <a:srgbClr val="000000">
                      <a:lumMod val="75000"/>
                      <a:lumOff val="25000"/>
                    </a:srgbClr>
                  </a:solidFill>
                  <a:latin typeface="Arial" panose="020B0604020202020204"/>
                  <a:cs typeface="+mn-cs"/>
                </a:rPr>
                <a:t>KM Curve of PFS by Mutation Status </a:t>
              </a:r>
              <a:endParaRPr lang="en-GB" sz="1600" dirty="0">
                <a:solidFill>
                  <a:srgbClr val="000000">
                    <a:lumMod val="75000"/>
                    <a:lumOff val="25000"/>
                  </a:srgbClr>
                </a:solidFill>
                <a:latin typeface="Arial" panose="020B0604020202020204"/>
                <a:cs typeface="+mn-cs"/>
              </a:endParaRPr>
            </a:p>
          </p:txBody>
        </p:sp>
        <p:sp>
          <p:nvSpPr>
            <p:cNvPr id="15" name="TextBox 14">
              <a:extLst>
                <a:ext uri="{FF2B5EF4-FFF2-40B4-BE49-F238E27FC236}">
                  <a16:creationId xmlns:a16="http://schemas.microsoft.com/office/drawing/2014/main" id="{1348F18F-1AB4-4949-B976-1ECA7FF482C9}"/>
                </a:ext>
              </a:extLst>
            </p:cNvPr>
            <p:cNvSpPr txBox="1"/>
            <p:nvPr/>
          </p:nvSpPr>
          <p:spPr>
            <a:xfrm>
              <a:off x="5425100" y="2012037"/>
              <a:ext cx="1534751" cy="392704"/>
            </a:xfrm>
            <a:prstGeom prst="rect">
              <a:avLst/>
            </a:prstGeom>
            <a:solidFill>
              <a:schemeClr val="bg1"/>
            </a:solidFill>
          </p:spPr>
          <p:txBody>
            <a:bodyPr wrap="square" rtlCol="0">
              <a:spAutoFit/>
            </a:bodyPr>
            <a:lstStyle/>
            <a:p>
              <a:pPr defTabSz="1151519" fontAlgn="auto">
                <a:spcBef>
                  <a:spcPts val="0"/>
                </a:spcBef>
                <a:spcAft>
                  <a:spcPts val="0"/>
                </a:spcAft>
              </a:pPr>
              <a:r>
                <a:rPr lang="en-US" sz="934" dirty="0">
                  <a:solidFill>
                    <a:srgbClr val="000000"/>
                  </a:solidFill>
                  <a:latin typeface="Arial" panose="020B0604020202020204"/>
                  <a:cs typeface="+mn-cs"/>
                </a:rPr>
                <a:t>12-month PFS estimate (95% CI):</a:t>
              </a:r>
            </a:p>
            <a:p>
              <a:pPr defTabSz="1151519" fontAlgn="auto">
                <a:spcBef>
                  <a:spcPts val="0"/>
                </a:spcBef>
                <a:spcAft>
                  <a:spcPts val="0"/>
                </a:spcAft>
              </a:pPr>
              <a:r>
                <a:rPr lang="en-US" sz="934" dirty="0">
                  <a:solidFill>
                    <a:srgbClr val="224A81"/>
                  </a:solidFill>
                  <a:latin typeface="Arial" panose="020B0604020202020204"/>
                  <a:cs typeface="+mn-cs"/>
                </a:rPr>
                <a:t>83</a:t>
              </a:r>
              <a:r>
                <a:rPr lang="en-GB" sz="934" dirty="0">
                  <a:solidFill>
                    <a:srgbClr val="224A81"/>
                  </a:solidFill>
                  <a:latin typeface="Arial" panose="020B0604020202020204"/>
                  <a:cs typeface="+mn-cs"/>
                </a:rPr>
                <a:t>.</a:t>
              </a:r>
              <a:r>
                <a:rPr lang="en-US" sz="934" dirty="0">
                  <a:solidFill>
                    <a:srgbClr val="224A81"/>
                  </a:solidFill>
                  <a:latin typeface="Arial" panose="020B0604020202020204"/>
                  <a:ea typeface="Times New Roman" panose="02020603050405020304" pitchFamily="18" charset="0"/>
                  <a:cs typeface="+mn-cs"/>
                </a:rPr>
                <a:t>3</a:t>
              </a:r>
              <a:r>
                <a:rPr lang="en-US" sz="934" dirty="0">
                  <a:solidFill>
                    <a:srgbClr val="224A81"/>
                  </a:solidFill>
                  <a:latin typeface="Arial" panose="020B0604020202020204"/>
                  <a:cs typeface="+mn-cs"/>
                </a:rPr>
                <a:t>% (27</a:t>
              </a:r>
              <a:r>
                <a:rPr lang="en-GB" sz="934" dirty="0">
                  <a:solidFill>
                    <a:srgbClr val="224A81"/>
                  </a:solidFill>
                  <a:latin typeface="Arial" panose="020B0604020202020204"/>
                  <a:cs typeface="+mn-cs"/>
                </a:rPr>
                <a:t>.</a:t>
              </a:r>
              <a:r>
                <a:rPr lang="en-US" sz="934" dirty="0">
                  <a:solidFill>
                    <a:srgbClr val="224A81"/>
                  </a:solidFill>
                  <a:latin typeface="Arial" panose="020B0604020202020204"/>
                  <a:cs typeface="+mn-cs"/>
                </a:rPr>
                <a:t>3, 97</a:t>
              </a:r>
              <a:r>
                <a:rPr lang="en-GB" sz="934" dirty="0">
                  <a:solidFill>
                    <a:srgbClr val="224A81"/>
                  </a:solidFill>
                  <a:latin typeface="Arial" panose="020B0604020202020204" pitchFamily="34" charset="0"/>
                  <a:cs typeface="+mn-cs"/>
                </a:rPr>
                <a:t>.</a:t>
              </a:r>
              <a:r>
                <a:rPr lang="en-US" sz="934" dirty="0">
                  <a:solidFill>
                    <a:srgbClr val="224A81"/>
                  </a:solidFill>
                  <a:latin typeface="Arial" panose="020B0604020202020204"/>
                  <a:cs typeface="+mn-cs"/>
                </a:rPr>
                <a:t>5)</a:t>
              </a:r>
            </a:p>
            <a:p>
              <a:pPr defTabSz="1151519" fontAlgn="auto">
                <a:spcBef>
                  <a:spcPts val="0"/>
                </a:spcBef>
                <a:spcAft>
                  <a:spcPts val="0"/>
                </a:spcAft>
              </a:pPr>
              <a:r>
                <a:rPr lang="en-US" sz="934" dirty="0">
                  <a:solidFill>
                    <a:srgbClr val="86425A"/>
                  </a:solidFill>
                  <a:latin typeface="Arial" panose="020B0604020202020204"/>
                  <a:cs typeface="+mn-cs"/>
                </a:rPr>
                <a:t>84</a:t>
              </a:r>
              <a:r>
                <a:rPr lang="en-GB" sz="934" dirty="0">
                  <a:solidFill>
                    <a:srgbClr val="86425A"/>
                  </a:solidFill>
                  <a:latin typeface="Arial" panose="020B0604020202020204"/>
                  <a:cs typeface="+mn-cs"/>
                </a:rPr>
                <a:t>.</a:t>
              </a:r>
              <a:r>
                <a:rPr lang="en-GB" sz="934" dirty="0">
                  <a:solidFill>
                    <a:srgbClr val="86425A"/>
                  </a:solidFill>
                  <a:latin typeface="Arial" panose="020B0604020202020204"/>
                  <a:ea typeface="Times New Roman" panose="02020603050405020304" pitchFamily="18" charset="0"/>
                  <a:cs typeface="+mn-cs"/>
                </a:rPr>
                <a:t>8</a:t>
              </a:r>
              <a:r>
                <a:rPr lang="en-US" sz="934" dirty="0">
                  <a:solidFill>
                    <a:srgbClr val="86425A"/>
                  </a:solidFill>
                  <a:latin typeface="Arial" panose="020B0604020202020204"/>
                  <a:cs typeface="+mn-cs"/>
                </a:rPr>
                <a:t>% (63</a:t>
              </a:r>
              <a:r>
                <a:rPr lang="en-GB" sz="934" dirty="0">
                  <a:solidFill>
                    <a:srgbClr val="86425A"/>
                  </a:solidFill>
                  <a:latin typeface="Arial" panose="020B0604020202020204"/>
                  <a:cs typeface="+mn-cs"/>
                </a:rPr>
                <a:t>.</a:t>
              </a:r>
              <a:r>
                <a:rPr lang="en-US" sz="934" dirty="0">
                  <a:solidFill>
                    <a:srgbClr val="86425A"/>
                  </a:solidFill>
                  <a:latin typeface="Arial" panose="020B0604020202020204"/>
                  <a:ea typeface="Times New Roman" panose="02020603050405020304" pitchFamily="18" charset="0"/>
                  <a:cs typeface="+mn-cs"/>
                </a:rPr>
                <a:t>0</a:t>
              </a:r>
              <a:r>
                <a:rPr lang="en-US" sz="934" dirty="0">
                  <a:solidFill>
                    <a:srgbClr val="86425A"/>
                  </a:solidFill>
                  <a:latin typeface="Arial" panose="020B0604020202020204"/>
                  <a:cs typeface="+mn-cs"/>
                </a:rPr>
                <a:t>, 94</a:t>
              </a:r>
              <a:r>
                <a:rPr lang="en-GB" sz="934" dirty="0">
                  <a:solidFill>
                    <a:srgbClr val="86425A"/>
                  </a:solidFill>
                  <a:latin typeface="Arial" panose="020B0604020202020204"/>
                  <a:cs typeface="+mn-cs"/>
                </a:rPr>
                <a:t>.</a:t>
              </a:r>
              <a:r>
                <a:rPr lang="en-GB" sz="934" dirty="0">
                  <a:solidFill>
                    <a:srgbClr val="86425A"/>
                  </a:solidFill>
                  <a:latin typeface="Arial" panose="020B0604020202020204"/>
                  <a:ea typeface="Times New Roman" panose="02020603050405020304" pitchFamily="18" charset="0"/>
                  <a:cs typeface="+mn-cs"/>
                </a:rPr>
                <a:t>3</a:t>
              </a:r>
              <a:r>
                <a:rPr lang="en-US" sz="934" dirty="0">
                  <a:solidFill>
                    <a:srgbClr val="86425A"/>
                  </a:solidFill>
                  <a:latin typeface="Arial" panose="020B0604020202020204"/>
                  <a:cs typeface="+mn-cs"/>
                </a:rPr>
                <a:t>)</a:t>
              </a:r>
            </a:p>
          </p:txBody>
        </p:sp>
        <p:grpSp>
          <p:nvGrpSpPr>
            <p:cNvPr id="293" name="Group 292">
              <a:extLst>
                <a:ext uri="{FF2B5EF4-FFF2-40B4-BE49-F238E27FC236}">
                  <a16:creationId xmlns:a16="http://schemas.microsoft.com/office/drawing/2014/main" id="{683141FC-C38E-FDEA-7197-FC1DBD304CD7}"/>
                </a:ext>
              </a:extLst>
            </p:cNvPr>
            <p:cNvGrpSpPr/>
            <p:nvPr/>
          </p:nvGrpSpPr>
          <p:grpSpPr>
            <a:xfrm>
              <a:off x="4135521" y="1427739"/>
              <a:ext cx="411404" cy="2161254"/>
              <a:chOff x="4090787" y="1264111"/>
              <a:chExt cx="450988" cy="1755954"/>
            </a:xfrm>
          </p:grpSpPr>
          <p:sp>
            <p:nvSpPr>
              <p:cNvPr id="264" name="TextBox 263">
                <a:extLst>
                  <a:ext uri="{FF2B5EF4-FFF2-40B4-BE49-F238E27FC236}">
                    <a16:creationId xmlns:a16="http://schemas.microsoft.com/office/drawing/2014/main" id="{FD687E56-6957-E860-FB72-EA63667F2379}"/>
                  </a:ext>
                </a:extLst>
              </p:cNvPr>
              <p:cNvSpPr txBox="1"/>
              <p:nvPr/>
            </p:nvSpPr>
            <p:spPr>
              <a:xfrm>
                <a:off x="4271332" y="2888784"/>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0.0</a:t>
                </a:r>
              </a:p>
            </p:txBody>
          </p:sp>
          <p:sp>
            <p:nvSpPr>
              <p:cNvPr id="266" name="TextBox 265">
                <a:extLst>
                  <a:ext uri="{FF2B5EF4-FFF2-40B4-BE49-F238E27FC236}">
                    <a16:creationId xmlns:a16="http://schemas.microsoft.com/office/drawing/2014/main" id="{EC4BBEAD-F94B-F106-CD17-BD86A5487473}"/>
                  </a:ext>
                </a:extLst>
              </p:cNvPr>
              <p:cNvSpPr txBox="1"/>
              <p:nvPr/>
            </p:nvSpPr>
            <p:spPr>
              <a:xfrm>
                <a:off x="4271332" y="2726319"/>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0.1</a:t>
                </a:r>
              </a:p>
            </p:txBody>
          </p:sp>
          <p:sp>
            <p:nvSpPr>
              <p:cNvPr id="268" name="TextBox 267">
                <a:extLst>
                  <a:ext uri="{FF2B5EF4-FFF2-40B4-BE49-F238E27FC236}">
                    <a16:creationId xmlns:a16="http://schemas.microsoft.com/office/drawing/2014/main" id="{C896AF5B-4FD7-8AA4-7940-7471898D1633}"/>
                  </a:ext>
                </a:extLst>
              </p:cNvPr>
              <p:cNvSpPr txBox="1"/>
              <p:nvPr/>
            </p:nvSpPr>
            <p:spPr>
              <a:xfrm>
                <a:off x="4271332" y="2563852"/>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0.2</a:t>
                </a:r>
              </a:p>
            </p:txBody>
          </p:sp>
          <p:sp>
            <p:nvSpPr>
              <p:cNvPr id="270" name="TextBox 269">
                <a:extLst>
                  <a:ext uri="{FF2B5EF4-FFF2-40B4-BE49-F238E27FC236}">
                    <a16:creationId xmlns:a16="http://schemas.microsoft.com/office/drawing/2014/main" id="{8311D29A-CDEE-EF76-220E-DE64E1ACC65E}"/>
                  </a:ext>
                </a:extLst>
              </p:cNvPr>
              <p:cNvSpPr txBox="1"/>
              <p:nvPr/>
            </p:nvSpPr>
            <p:spPr>
              <a:xfrm>
                <a:off x="4271336" y="2401382"/>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0.3</a:t>
                </a:r>
              </a:p>
            </p:txBody>
          </p:sp>
          <p:sp>
            <p:nvSpPr>
              <p:cNvPr id="272" name="TextBox 271">
                <a:extLst>
                  <a:ext uri="{FF2B5EF4-FFF2-40B4-BE49-F238E27FC236}">
                    <a16:creationId xmlns:a16="http://schemas.microsoft.com/office/drawing/2014/main" id="{DFD34AAE-907B-8589-605B-BF696FC428DE}"/>
                  </a:ext>
                </a:extLst>
              </p:cNvPr>
              <p:cNvSpPr txBox="1"/>
              <p:nvPr/>
            </p:nvSpPr>
            <p:spPr>
              <a:xfrm>
                <a:off x="4271336" y="2238916"/>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0.4</a:t>
                </a:r>
              </a:p>
            </p:txBody>
          </p:sp>
          <p:sp>
            <p:nvSpPr>
              <p:cNvPr id="274" name="TextBox 273">
                <a:extLst>
                  <a:ext uri="{FF2B5EF4-FFF2-40B4-BE49-F238E27FC236}">
                    <a16:creationId xmlns:a16="http://schemas.microsoft.com/office/drawing/2014/main" id="{986B03C9-C397-16A4-F007-32297D69E488}"/>
                  </a:ext>
                </a:extLst>
              </p:cNvPr>
              <p:cNvSpPr txBox="1"/>
              <p:nvPr/>
            </p:nvSpPr>
            <p:spPr>
              <a:xfrm>
                <a:off x="4271336" y="2076450"/>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0.5</a:t>
                </a:r>
              </a:p>
            </p:txBody>
          </p:sp>
          <p:sp>
            <p:nvSpPr>
              <p:cNvPr id="276" name="TextBox 275">
                <a:extLst>
                  <a:ext uri="{FF2B5EF4-FFF2-40B4-BE49-F238E27FC236}">
                    <a16:creationId xmlns:a16="http://schemas.microsoft.com/office/drawing/2014/main" id="{007078B0-0BAD-88D2-00EC-B6D8CF8239EE}"/>
                  </a:ext>
                </a:extLst>
              </p:cNvPr>
              <p:cNvSpPr txBox="1"/>
              <p:nvPr/>
            </p:nvSpPr>
            <p:spPr>
              <a:xfrm>
                <a:off x="4271336" y="1913983"/>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0.6</a:t>
                </a:r>
              </a:p>
            </p:txBody>
          </p:sp>
          <p:sp>
            <p:nvSpPr>
              <p:cNvPr id="278" name="TextBox 277">
                <a:extLst>
                  <a:ext uri="{FF2B5EF4-FFF2-40B4-BE49-F238E27FC236}">
                    <a16:creationId xmlns:a16="http://schemas.microsoft.com/office/drawing/2014/main" id="{46939BA6-AD6A-93EF-1F3D-EE56DC93AA46}"/>
                  </a:ext>
                </a:extLst>
              </p:cNvPr>
              <p:cNvSpPr txBox="1"/>
              <p:nvPr/>
            </p:nvSpPr>
            <p:spPr>
              <a:xfrm>
                <a:off x="4271336" y="1751514"/>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0.7</a:t>
                </a:r>
              </a:p>
            </p:txBody>
          </p:sp>
          <p:sp>
            <p:nvSpPr>
              <p:cNvPr id="280" name="TextBox 279">
                <a:extLst>
                  <a:ext uri="{FF2B5EF4-FFF2-40B4-BE49-F238E27FC236}">
                    <a16:creationId xmlns:a16="http://schemas.microsoft.com/office/drawing/2014/main" id="{20EFD2C4-C316-9AB0-C111-5EFD19A730BD}"/>
                  </a:ext>
                </a:extLst>
              </p:cNvPr>
              <p:cNvSpPr txBox="1"/>
              <p:nvPr/>
            </p:nvSpPr>
            <p:spPr>
              <a:xfrm>
                <a:off x="4271336" y="1589047"/>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0.8</a:t>
                </a:r>
              </a:p>
            </p:txBody>
          </p:sp>
          <p:sp>
            <p:nvSpPr>
              <p:cNvPr id="282" name="TextBox 281">
                <a:extLst>
                  <a:ext uri="{FF2B5EF4-FFF2-40B4-BE49-F238E27FC236}">
                    <a16:creationId xmlns:a16="http://schemas.microsoft.com/office/drawing/2014/main" id="{072AD079-045A-DB68-8784-64F0D2E31D7C}"/>
                  </a:ext>
                </a:extLst>
              </p:cNvPr>
              <p:cNvSpPr txBox="1"/>
              <p:nvPr/>
            </p:nvSpPr>
            <p:spPr>
              <a:xfrm>
                <a:off x="4271336" y="1426577"/>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0.9</a:t>
                </a:r>
              </a:p>
            </p:txBody>
          </p:sp>
          <p:sp>
            <p:nvSpPr>
              <p:cNvPr id="285" name="TextBox 284">
                <a:extLst>
                  <a:ext uri="{FF2B5EF4-FFF2-40B4-BE49-F238E27FC236}">
                    <a16:creationId xmlns:a16="http://schemas.microsoft.com/office/drawing/2014/main" id="{D6853538-D1C4-F8A5-BB62-80C723E9DD4A}"/>
                  </a:ext>
                </a:extLst>
              </p:cNvPr>
              <p:cNvSpPr txBox="1"/>
              <p:nvPr/>
            </p:nvSpPr>
            <p:spPr>
              <a:xfrm>
                <a:off x="4271336" y="1264111"/>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1.0</a:t>
                </a:r>
              </a:p>
            </p:txBody>
          </p:sp>
          <p:sp>
            <p:nvSpPr>
              <p:cNvPr id="286" name="TextBox 285">
                <a:extLst>
                  <a:ext uri="{FF2B5EF4-FFF2-40B4-BE49-F238E27FC236}">
                    <a16:creationId xmlns:a16="http://schemas.microsoft.com/office/drawing/2014/main" id="{D6A4A1F2-7E08-39A8-5CC2-FFA4748FC5FD}"/>
                  </a:ext>
                </a:extLst>
              </p:cNvPr>
              <p:cNvSpPr txBox="1"/>
              <p:nvPr/>
            </p:nvSpPr>
            <p:spPr>
              <a:xfrm rot="16200000">
                <a:off x="3930567" y="2026956"/>
                <a:ext cx="548177" cy="227738"/>
              </a:xfrm>
              <a:prstGeom prst="rect">
                <a:avLst/>
              </a:prstGeom>
              <a:noFill/>
            </p:spPr>
            <p:txBody>
              <a:bodyPr wrap="none" rtlCol="0">
                <a:spAutoFit/>
              </a:bodyPr>
              <a:lstStyle/>
              <a:p>
                <a:pPr defTabSz="1151519" fontAlgn="auto">
                  <a:spcBef>
                    <a:spcPts val="0"/>
                  </a:spcBef>
                  <a:spcAft>
                    <a:spcPts val="0"/>
                  </a:spcAft>
                </a:pPr>
                <a:r>
                  <a:rPr lang="en-US" sz="1200" dirty="0">
                    <a:ln/>
                    <a:solidFill>
                      <a:srgbClr val="000000">
                        <a:lumMod val="75000"/>
                        <a:lumOff val="25000"/>
                      </a:srgbClr>
                    </a:solidFill>
                    <a:latin typeface="Arial"/>
                    <a:cs typeface="Arial"/>
                    <a:sym typeface="Arial"/>
                    <a:rtl val="0"/>
                  </a:rPr>
                  <a:t>Probability</a:t>
                </a:r>
              </a:p>
            </p:txBody>
          </p:sp>
        </p:grpSp>
        <p:cxnSp>
          <p:nvCxnSpPr>
            <p:cNvPr id="10" name="Straight Connector 9">
              <a:extLst>
                <a:ext uri="{FF2B5EF4-FFF2-40B4-BE49-F238E27FC236}">
                  <a16:creationId xmlns:a16="http://schemas.microsoft.com/office/drawing/2014/main" id="{89E97ACF-749A-4212-A35D-3A69A1062248}"/>
                </a:ext>
              </a:extLst>
            </p:cNvPr>
            <p:cNvCxnSpPr>
              <a:cxnSpLocks/>
            </p:cNvCxnSpPr>
            <p:nvPr/>
          </p:nvCxnSpPr>
          <p:spPr>
            <a:xfrm>
              <a:off x="6952025" y="1542627"/>
              <a:ext cx="0" cy="2025563"/>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2" name="Graphic 5">
              <a:extLst>
                <a:ext uri="{FF2B5EF4-FFF2-40B4-BE49-F238E27FC236}">
                  <a16:creationId xmlns:a16="http://schemas.microsoft.com/office/drawing/2014/main" id="{DF2FD7A4-C607-1A5A-04CC-857604ED33CD}"/>
                </a:ext>
              </a:extLst>
            </p:cNvPr>
            <p:cNvGrpSpPr/>
            <p:nvPr/>
          </p:nvGrpSpPr>
          <p:grpSpPr>
            <a:xfrm>
              <a:off x="4230440" y="3909981"/>
              <a:ext cx="4370350" cy="539073"/>
              <a:chOff x="4142432" y="3382878"/>
              <a:chExt cx="4790842" cy="437980"/>
            </a:xfrm>
            <a:solidFill>
              <a:srgbClr val="000000"/>
            </a:solidFill>
          </p:grpSpPr>
          <p:sp>
            <p:nvSpPr>
              <p:cNvPr id="13" name="TextBox 12">
                <a:extLst>
                  <a:ext uri="{FF2B5EF4-FFF2-40B4-BE49-F238E27FC236}">
                    <a16:creationId xmlns:a16="http://schemas.microsoft.com/office/drawing/2014/main" id="{065A216C-58BB-EE8A-0794-EEEA4231887F}"/>
                  </a:ext>
                </a:extLst>
              </p:cNvPr>
              <p:cNvSpPr txBox="1"/>
              <p:nvPr/>
            </p:nvSpPr>
            <p:spPr>
              <a:xfrm>
                <a:off x="4450360"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7</a:t>
                </a:r>
              </a:p>
            </p:txBody>
          </p:sp>
          <p:sp>
            <p:nvSpPr>
              <p:cNvPr id="14" name="TextBox 13">
                <a:extLst>
                  <a:ext uri="{FF2B5EF4-FFF2-40B4-BE49-F238E27FC236}">
                    <a16:creationId xmlns:a16="http://schemas.microsoft.com/office/drawing/2014/main" id="{580BCC38-8B06-F4D7-262A-9A18B5400C59}"/>
                  </a:ext>
                </a:extLst>
              </p:cNvPr>
              <p:cNvSpPr txBox="1"/>
              <p:nvPr/>
            </p:nvSpPr>
            <p:spPr>
              <a:xfrm>
                <a:off x="4877922"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7</a:t>
                </a:r>
              </a:p>
            </p:txBody>
          </p:sp>
          <p:sp>
            <p:nvSpPr>
              <p:cNvPr id="16" name="TextBox 15">
                <a:extLst>
                  <a:ext uri="{FF2B5EF4-FFF2-40B4-BE49-F238E27FC236}">
                    <a16:creationId xmlns:a16="http://schemas.microsoft.com/office/drawing/2014/main" id="{8809E196-8803-E0CF-45E6-3B4286CEA32E}"/>
                  </a:ext>
                </a:extLst>
              </p:cNvPr>
              <p:cNvSpPr txBox="1"/>
              <p:nvPr/>
            </p:nvSpPr>
            <p:spPr>
              <a:xfrm>
                <a:off x="530548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6</a:t>
                </a:r>
              </a:p>
            </p:txBody>
          </p:sp>
          <p:sp>
            <p:nvSpPr>
              <p:cNvPr id="17" name="TextBox 16">
                <a:extLst>
                  <a:ext uri="{FF2B5EF4-FFF2-40B4-BE49-F238E27FC236}">
                    <a16:creationId xmlns:a16="http://schemas.microsoft.com/office/drawing/2014/main" id="{D905451D-C0A9-04F7-D740-EA5EDE079C6B}"/>
                  </a:ext>
                </a:extLst>
              </p:cNvPr>
              <p:cNvSpPr txBox="1"/>
              <p:nvPr/>
            </p:nvSpPr>
            <p:spPr>
              <a:xfrm>
                <a:off x="5733046"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18" name="TextBox 17">
                <a:extLst>
                  <a:ext uri="{FF2B5EF4-FFF2-40B4-BE49-F238E27FC236}">
                    <a16:creationId xmlns:a16="http://schemas.microsoft.com/office/drawing/2014/main" id="{D123ED9A-D660-5EDE-2734-3178E5E78161}"/>
                  </a:ext>
                </a:extLst>
              </p:cNvPr>
              <p:cNvSpPr txBox="1"/>
              <p:nvPr/>
            </p:nvSpPr>
            <p:spPr>
              <a:xfrm>
                <a:off x="616060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19" name="TextBox 18">
                <a:extLst>
                  <a:ext uri="{FF2B5EF4-FFF2-40B4-BE49-F238E27FC236}">
                    <a16:creationId xmlns:a16="http://schemas.microsoft.com/office/drawing/2014/main" id="{303B1480-C6E7-C211-2E47-8DD18A4CD842}"/>
                  </a:ext>
                </a:extLst>
              </p:cNvPr>
              <p:cNvSpPr txBox="1"/>
              <p:nvPr/>
            </p:nvSpPr>
            <p:spPr>
              <a:xfrm>
                <a:off x="6588166"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a:t>
                </a:r>
              </a:p>
            </p:txBody>
          </p:sp>
          <p:sp>
            <p:nvSpPr>
              <p:cNvPr id="20" name="TextBox 19">
                <a:extLst>
                  <a:ext uri="{FF2B5EF4-FFF2-40B4-BE49-F238E27FC236}">
                    <a16:creationId xmlns:a16="http://schemas.microsoft.com/office/drawing/2014/main" id="{3E6449CD-EE06-416D-5AFE-C2ADEC523FC6}"/>
                  </a:ext>
                </a:extLst>
              </p:cNvPr>
              <p:cNvSpPr txBox="1"/>
              <p:nvPr/>
            </p:nvSpPr>
            <p:spPr>
              <a:xfrm>
                <a:off x="701572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21" name="TextBox 20">
                <a:extLst>
                  <a:ext uri="{FF2B5EF4-FFF2-40B4-BE49-F238E27FC236}">
                    <a16:creationId xmlns:a16="http://schemas.microsoft.com/office/drawing/2014/main" id="{4EE256A4-4B23-A7C9-68A9-D803DDCFCCE1}"/>
                  </a:ext>
                </a:extLst>
              </p:cNvPr>
              <p:cNvSpPr txBox="1"/>
              <p:nvPr/>
            </p:nvSpPr>
            <p:spPr>
              <a:xfrm>
                <a:off x="7443290"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22" name="TextBox 21">
                <a:extLst>
                  <a:ext uri="{FF2B5EF4-FFF2-40B4-BE49-F238E27FC236}">
                    <a16:creationId xmlns:a16="http://schemas.microsoft.com/office/drawing/2014/main" id="{15B3D7D3-9945-6787-87D0-6FD3BA406D8E}"/>
                  </a:ext>
                </a:extLst>
              </p:cNvPr>
              <p:cNvSpPr txBox="1"/>
              <p:nvPr/>
            </p:nvSpPr>
            <p:spPr>
              <a:xfrm>
                <a:off x="7870849"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3" name="TextBox 22">
                <a:extLst>
                  <a:ext uri="{FF2B5EF4-FFF2-40B4-BE49-F238E27FC236}">
                    <a16:creationId xmlns:a16="http://schemas.microsoft.com/office/drawing/2014/main" id="{047B5120-72B9-5DCC-5AE5-6473B6F7A774}"/>
                  </a:ext>
                </a:extLst>
              </p:cNvPr>
              <p:cNvSpPr txBox="1"/>
              <p:nvPr/>
            </p:nvSpPr>
            <p:spPr>
              <a:xfrm>
                <a:off x="8298415"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4" name="TextBox 23">
                <a:extLst>
                  <a:ext uri="{FF2B5EF4-FFF2-40B4-BE49-F238E27FC236}">
                    <a16:creationId xmlns:a16="http://schemas.microsoft.com/office/drawing/2014/main" id="{5187A79A-9E55-41C8-7C08-D1836E0F60EE}"/>
                  </a:ext>
                </a:extLst>
              </p:cNvPr>
              <p:cNvSpPr txBox="1"/>
              <p:nvPr/>
            </p:nvSpPr>
            <p:spPr>
              <a:xfrm>
                <a:off x="8725973"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5" name="TextBox 24">
                <a:extLst>
                  <a:ext uri="{FF2B5EF4-FFF2-40B4-BE49-F238E27FC236}">
                    <a16:creationId xmlns:a16="http://schemas.microsoft.com/office/drawing/2014/main" id="{2C5C328C-0EFE-C9DF-A9FA-35A997D8AF1C}"/>
                  </a:ext>
                </a:extLst>
              </p:cNvPr>
              <p:cNvSpPr txBox="1"/>
              <p:nvPr/>
            </p:nvSpPr>
            <p:spPr>
              <a:xfrm>
                <a:off x="4431598"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35</a:t>
                </a:r>
              </a:p>
            </p:txBody>
          </p:sp>
          <p:sp>
            <p:nvSpPr>
              <p:cNvPr id="26" name="TextBox 25">
                <a:extLst>
                  <a:ext uri="{FF2B5EF4-FFF2-40B4-BE49-F238E27FC236}">
                    <a16:creationId xmlns:a16="http://schemas.microsoft.com/office/drawing/2014/main" id="{686E1B47-C608-5309-1E9B-756289099443}"/>
                  </a:ext>
                </a:extLst>
              </p:cNvPr>
              <p:cNvSpPr txBox="1"/>
              <p:nvPr/>
            </p:nvSpPr>
            <p:spPr>
              <a:xfrm>
                <a:off x="4859160"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33</a:t>
                </a:r>
              </a:p>
            </p:txBody>
          </p:sp>
          <p:sp>
            <p:nvSpPr>
              <p:cNvPr id="27" name="TextBox 26">
                <a:extLst>
                  <a:ext uri="{FF2B5EF4-FFF2-40B4-BE49-F238E27FC236}">
                    <a16:creationId xmlns:a16="http://schemas.microsoft.com/office/drawing/2014/main" id="{95065A21-997E-5559-659D-9BA9EDDF18D1}"/>
                  </a:ext>
                </a:extLst>
              </p:cNvPr>
              <p:cNvSpPr txBox="1"/>
              <p:nvPr/>
            </p:nvSpPr>
            <p:spPr>
              <a:xfrm>
                <a:off x="5286721"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30</a:t>
                </a:r>
              </a:p>
            </p:txBody>
          </p:sp>
          <p:sp>
            <p:nvSpPr>
              <p:cNvPr id="28" name="TextBox 27">
                <a:extLst>
                  <a:ext uri="{FF2B5EF4-FFF2-40B4-BE49-F238E27FC236}">
                    <a16:creationId xmlns:a16="http://schemas.microsoft.com/office/drawing/2014/main" id="{FA1AAEA6-3B1E-D648-9566-E7E31A90F979}"/>
                  </a:ext>
                </a:extLst>
              </p:cNvPr>
              <p:cNvSpPr txBox="1"/>
              <p:nvPr/>
            </p:nvSpPr>
            <p:spPr>
              <a:xfrm>
                <a:off x="5714284"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25</a:t>
                </a:r>
              </a:p>
            </p:txBody>
          </p:sp>
          <p:sp>
            <p:nvSpPr>
              <p:cNvPr id="29" name="TextBox 28">
                <a:extLst>
                  <a:ext uri="{FF2B5EF4-FFF2-40B4-BE49-F238E27FC236}">
                    <a16:creationId xmlns:a16="http://schemas.microsoft.com/office/drawing/2014/main" id="{4F8939FC-94E9-4ED8-4F8E-4C185F13EA03}"/>
                  </a:ext>
                </a:extLst>
              </p:cNvPr>
              <p:cNvSpPr txBox="1"/>
              <p:nvPr/>
            </p:nvSpPr>
            <p:spPr>
              <a:xfrm>
                <a:off x="6141842"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23</a:t>
                </a:r>
              </a:p>
            </p:txBody>
          </p:sp>
          <p:sp>
            <p:nvSpPr>
              <p:cNvPr id="30" name="TextBox 29">
                <a:extLst>
                  <a:ext uri="{FF2B5EF4-FFF2-40B4-BE49-F238E27FC236}">
                    <a16:creationId xmlns:a16="http://schemas.microsoft.com/office/drawing/2014/main" id="{50DB5C10-7150-9368-C547-4A6C76AC410E}"/>
                  </a:ext>
                </a:extLst>
              </p:cNvPr>
              <p:cNvSpPr txBox="1"/>
              <p:nvPr/>
            </p:nvSpPr>
            <p:spPr>
              <a:xfrm>
                <a:off x="6569404"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15</a:t>
                </a:r>
              </a:p>
            </p:txBody>
          </p:sp>
          <p:sp>
            <p:nvSpPr>
              <p:cNvPr id="31" name="TextBox 30">
                <a:extLst>
                  <a:ext uri="{FF2B5EF4-FFF2-40B4-BE49-F238E27FC236}">
                    <a16:creationId xmlns:a16="http://schemas.microsoft.com/office/drawing/2014/main" id="{4BCABFE4-F657-1111-39FD-F0FE9734CFFD}"/>
                  </a:ext>
                </a:extLst>
              </p:cNvPr>
              <p:cNvSpPr txBox="1"/>
              <p:nvPr/>
            </p:nvSpPr>
            <p:spPr>
              <a:xfrm>
                <a:off x="7015855"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32" name="TextBox 31">
                <a:extLst>
                  <a:ext uri="{FF2B5EF4-FFF2-40B4-BE49-F238E27FC236}">
                    <a16:creationId xmlns:a16="http://schemas.microsoft.com/office/drawing/2014/main" id="{06BC7B7B-9FB7-1B1A-EAA3-CEB85A13918A}"/>
                  </a:ext>
                </a:extLst>
              </p:cNvPr>
              <p:cNvSpPr txBox="1"/>
              <p:nvPr/>
            </p:nvSpPr>
            <p:spPr>
              <a:xfrm>
                <a:off x="7443415"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a:t>
                </a:r>
              </a:p>
            </p:txBody>
          </p:sp>
          <p:sp>
            <p:nvSpPr>
              <p:cNvPr id="33" name="TextBox 32">
                <a:extLst>
                  <a:ext uri="{FF2B5EF4-FFF2-40B4-BE49-F238E27FC236}">
                    <a16:creationId xmlns:a16="http://schemas.microsoft.com/office/drawing/2014/main" id="{781A4F8D-CB9E-E039-C9A9-E21AAB8C733A}"/>
                  </a:ext>
                </a:extLst>
              </p:cNvPr>
              <p:cNvSpPr txBox="1"/>
              <p:nvPr/>
            </p:nvSpPr>
            <p:spPr>
              <a:xfrm>
                <a:off x="7870980"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a:t>
                </a:r>
              </a:p>
            </p:txBody>
          </p:sp>
          <p:sp>
            <p:nvSpPr>
              <p:cNvPr id="34" name="TextBox 33">
                <a:extLst>
                  <a:ext uri="{FF2B5EF4-FFF2-40B4-BE49-F238E27FC236}">
                    <a16:creationId xmlns:a16="http://schemas.microsoft.com/office/drawing/2014/main" id="{B54A31C5-DF24-992D-A165-A120E1078053}"/>
                  </a:ext>
                </a:extLst>
              </p:cNvPr>
              <p:cNvSpPr txBox="1"/>
              <p:nvPr/>
            </p:nvSpPr>
            <p:spPr>
              <a:xfrm>
                <a:off x="8298538"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35" name="TextBox 34">
                <a:extLst>
                  <a:ext uri="{FF2B5EF4-FFF2-40B4-BE49-F238E27FC236}">
                    <a16:creationId xmlns:a16="http://schemas.microsoft.com/office/drawing/2014/main" id="{D097F235-B11D-C2B2-6448-7129A43953B3}"/>
                  </a:ext>
                </a:extLst>
              </p:cNvPr>
              <p:cNvSpPr txBox="1"/>
              <p:nvPr/>
            </p:nvSpPr>
            <p:spPr>
              <a:xfrm>
                <a:off x="8726096"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36" name="TextBox 35">
                <a:extLst>
                  <a:ext uri="{FF2B5EF4-FFF2-40B4-BE49-F238E27FC236}">
                    <a16:creationId xmlns:a16="http://schemas.microsoft.com/office/drawing/2014/main" id="{3AC8F5CB-5AC2-0509-B89D-0E93D305B605}"/>
                  </a:ext>
                </a:extLst>
              </p:cNvPr>
              <p:cNvSpPr txBox="1"/>
              <p:nvPr/>
            </p:nvSpPr>
            <p:spPr>
              <a:xfrm>
                <a:off x="4193042" y="3541631"/>
                <a:ext cx="294161" cy="143862"/>
              </a:xfrm>
              <a:prstGeom prst="rect">
                <a:avLst/>
              </a:prstGeom>
              <a:noFill/>
            </p:spPr>
            <p:txBody>
              <a:bodyPr wrap="none" rtlCol="0">
                <a:spAutoFit/>
              </a:bodyPr>
              <a:lstStyle/>
              <a:p>
                <a:pPr algn="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MT</a:t>
                </a:r>
              </a:p>
            </p:txBody>
          </p:sp>
          <p:sp>
            <p:nvSpPr>
              <p:cNvPr id="37" name="TextBox 36">
                <a:extLst>
                  <a:ext uri="{FF2B5EF4-FFF2-40B4-BE49-F238E27FC236}">
                    <a16:creationId xmlns:a16="http://schemas.microsoft.com/office/drawing/2014/main" id="{CC3260C2-3E06-FAB3-A76A-1411F11ABA48}"/>
                  </a:ext>
                </a:extLst>
              </p:cNvPr>
              <p:cNvSpPr txBox="1"/>
              <p:nvPr/>
            </p:nvSpPr>
            <p:spPr>
              <a:xfrm>
                <a:off x="4181178" y="3676996"/>
                <a:ext cx="306022" cy="143862"/>
              </a:xfrm>
              <a:prstGeom prst="rect">
                <a:avLst/>
              </a:prstGeom>
              <a:noFill/>
            </p:spPr>
            <p:txBody>
              <a:bodyPr wrap="none" rtlCol="0">
                <a:spAutoFit/>
              </a:bodyPr>
              <a:lstStyle/>
              <a:p>
                <a:pPr algn="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WT</a:t>
                </a:r>
              </a:p>
            </p:txBody>
          </p:sp>
          <p:sp>
            <p:nvSpPr>
              <p:cNvPr id="38" name="TextBox 37">
                <a:extLst>
                  <a:ext uri="{FF2B5EF4-FFF2-40B4-BE49-F238E27FC236}">
                    <a16:creationId xmlns:a16="http://schemas.microsoft.com/office/drawing/2014/main" id="{C8842C90-88D4-2C59-A7A0-4A35EA8A8522}"/>
                  </a:ext>
                </a:extLst>
              </p:cNvPr>
              <p:cNvSpPr txBox="1"/>
              <p:nvPr/>
            </p:nvSpPr>
            <p:spPr>
              <a:xfrm>
                <a:off x="4142432" y="3382878"/>
                <a:ext cx="1308965"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Number of patients at risk:</a:t>
                </a:r>
              </a:p>
            </p:txBody>
          </p:sp>
        </p:grpSp>
        <p:sp>
          <p:nvSpPr>
            <p:cNvPr id="39" name="Freeform 38">
              <a:extLst>
                <a:ext uri="{FF2B5EF4-FFF2-40B4-BE49-F238E27FC236}">
                  <a16:creationId xmlns:a16="http://schemas.microsoft.com/office/drawing/2014/main" id="{9AD80A71-0107-5055-AB81-42290101437C}"/>
                </a:ext>
              </a:extLst>
            </p:cNvPr>
            <p:cNvSpPr/>
            <p:nvPr/>
          </p:nvSpPr>
          <p:spPr>
            <a:xfrm>
              <a:off x="4611984" y="1522299"/>
              <a:ext cx="2735575" cy="333293"/>
            </a:xfrm>
            <a:custGeom>
              <a:avLst/>
              <a:gdLst>
                <a:gd name="connsiteX0" fmla="*/ 0 w 2998777"/>
                <a:gd name="connsiteY0" fmla="*/ 0 h 270790"/>
                <a:gd name="connsiteX1" fmla="*/ 1222001 w 2998777"/>
                <a:gd name="connsiteY1" fmla="*/ 0 h 270790"/>
                <a:gd name="connsiteX2" fmla="*/ 1222001 w 2998777"/>
                <a:gd name="connsiteY2" fmla="*/ 270790 h 270790"/>
                <a:gd name="connsiteX3" fmla="*/ 2998778 w 2998777"/>
                <a:gd name="connsiteY3" fmla="*/ 270790 h 270790"/>
              </a:gdLst>
              <a:ahLst/>
              <a:cxnLst>
                <a:cxn ang="0">
                  <a:pos x="connsiteX0" y="connsiteY0"/>
                </a:cxn>
                <a:cxn ang="0">
                  <a:pos x="connsiteX1" y="connsiteY1"/>
                </a:cxn>
                <a:cxn ang="0">
                  <a:pos x="connsiteX2" y="connsiteY2"/>
                </a:cxn>
                <a:cxn ang="0">
                  <a:pos x="connsiteX3" y="connsiteY3"/>
                </a:cxn>
              </a:cxnLst>
              <a:rect l="l" t="t" r="r" b="b"/>
              <a:pathLst>
                <a:path w="2998777" h="270790">
                  <a:moveTo>
                    <a:pt x="0" y="0"/>
                  </a:moveTo>
                  <a:lnTo>
                    <a:pt x="1222001" y="0"/>
                  </a:lnTo>
                  <a:lnTo>
                    <a:pt x="1222001" y="270790"/>
                  </a:lnTo>
                  <a:lnTo>
                    <a:pt x="2998778" y="270790"/>
                  </a:lnTo>
                </a:path>
              </a:pathLst>
            </a:custGeom>
            <a:noFill/>
            <a:ln w="6287"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0" name="Freeform 39">
              <a:extLst>
                <a:ext uri="{FF2B5EF4-FFF2-40B4-BE49-F238E27FC236}">
                  <a16:creationId xmlns:a16="http://schemas.microsoft.com/office/drawing/2014/main" id="{7953843E-ADB5-CC89-CE73-4AE414388D99}"/>
                </a:ext>
              </a:extLst>
            </p:cNvPr>
            <p:cNvSpPr/>
            <p:nvPr/>
          </p:nvSpPr>
          <p:spPr>
            <a:xfrm>
              <a:off x="4611984" y="1522299"/>
              <a:ext cx="3773425" cy="642793"/>
            </a:xfrm>
            <a:custGeom>
              <a:avLst/>
              <a:gdLst>
                <a:gd name="connsiteX0" fmla="*/ 0 w 4136483"/>
                <a:gd name="connsiteY0" fmla="*/ 0 h 522250"/>
                <a:gd name="connsiteX1" fmla="*/ 421397 w 4136483"/>
                <a:gd name="connsiteY1" fmla="*/ 0 h 522250"/>
                <a:gd name="connsiteX2" fmla="*/ 421397 w 4136483"/>
                <a:gd name="connsiteY2" fmla="*/ 47737 h 522250"/>
                <a:gd name="connsiteX3" fmla="*/ 1137705 w 4136483"/>
                <a:gd name="connsiteY3" fmla="*/ 47737 h 522250"/>
                <a:gd name="connsiteX4" fmla="*/ 1137705 w 4136483"/>
                <a:gd name="connsiteY4" fmla="*/ 100349 h 522250"/>
                <a:gd name="connsiteX5" fmla="*/ 1200906 w 4136483"/>
                <a:gd name="connsiteY5" fmla="*/ 100349 h 522250"/>
                <a:gd name="connsiteX6" fmla="*/ 1200906 w 4136483"/>
                <a:gd name="connsiteY6" fmla="*/ 154725 h 522250"/>
                <a:gd name="connsiteX7" fmla="*/ 1973440 w 4136483"/>
                <a:gd name="connsiteY7" fmla="*/ 154725 h 522250"/>
                <a:gd name="connsiteX8" fmla="*/ 1973440 w 4136483"/>
                <a:gd name="connsiteY8" fmla="*/ 246669 h 522250"/>
                <a:gd name="connsiteX9" fmla="*/ 2781104 w 4136483"/>
                <a:gd name="connsiteY9" fmla="*/ 246669 h 522250"/>
                <a:gd name="connsiteX10" fmla="*/ 2781104 w 4136483"/>
                <a:gd name="connsiteY10" fmla="*/ 522250 h 522250"/>
                <a:gd name="connsiteX11" fmla="*/ 4136484 w 4136483"/>
                <a:gd name="connsiteY11" fmla="*/ 522250 h 5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36483" h="522250">
                  <a:moveTo>
                    <a:pt x="0" y="0"/>
                  </a:moveTo>
                  <a:lnTo>
                    <a:pt x="421397" y="0"/>
                  </a:lnTo>
                  <a:lnTo>
                    <a:pt x="421397" y="47737"/>
                  </a:lnTo>
                  <a:lnTo>
                    <a:pt x="1137705" y="47737"/>
                  </a:lnTo>
                  <a:lnTo>
                    <a:pt x="1137705" y="100349"/>
                  </a:lnTo>
                  <a:lnTo>
                    <a:pt x="1200906" y="100349"/>
                  </a:lnTo>
                  <a:lnTo>
                    <a:pt x="1200906" y="154725"/>
                  </a:lnTo>
                  <a:lnTo>
                    <a:pt x="1973440" y="154725"/>
                  </a:lnTo>
                  <a:lnTo>
                    <a:pt x="1973440" y="246669"/>
                  </a:lnTo>
                  <a:lnTo>
                    <a:pt x="2781104" y="246669"/>
                  </a:lnTo>
                  <a:lnTo>
                    <a:pt x="2781104" y="522250"/>
                  </a:lnTo>
                  <a:lnTo>
                    <a:pt x="4136484" y="522250"/>
                  </a:lnTo>
                </a:path>
              </a:pathLst>
            </a:custGeom>
            <a:noFill/>
            <a:ln w="6287" cap="flat">
              <a:solidFill>
                <a:srgbClr val="209396"/>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1" name="Freeform 40">
              <a:extLst>
                <a:ext uri="{FF2B5EF4-FFF2-40B4-BE49-F238E27FC236}">
                  <a16:creationId xmlns:a16="http://schemas.microsoft.com/office/drawing/2014/main" id="{F9F7A96E-4F88-22A6-0477-910C444CA690}"/>
                </a:ext>
              </a:extLst>
            </p:cNvPr>
            <p:cNvSpPr/>
            <p:nvPr/>
          </p:nvSpPr>
          <p:spPr>
            <a:xfrm>
              <a:off x="5113006" y="152229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2" name="Freeform 41">
              <a:extLst>
                <a:ext uri="{FF2B5EF4-FFF2-40B4-BE49-F238E27FC236}">
                  <a16:creationId xmlns:a16="http://schemas.microsoft.com/office/drawing/2014/main" id="{D8ABE584-7F80-81B5-5765-EBDA5D038B4B}"/>
                </a:ext>
              </a:extLst>
            </p:cNvPr>
            <p:cNvSpPr/>
            <p:nvPr/>
          </p:nvSpPr>
          <p:spPr>
            <a:xfrm>
              <a:off x="5124507" y="150678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3" name="Freeform 42">
              <a:extLst>
                <a:ext uri="{FF2B5EF4-FFF2-40B4-BE49-F238E27FC236}">
                  <a16:creationId xmlns:a16="http://schemas.microsoft.com/office/drawing/2014/main" id="{6ABB6A05-23FC-0363-9CE1-B6D895B61528}"/>
                </a:ext>
              </a:extLst>
            </p:cNvPr>
            <p:cNvSpPr/>
            <p:nvPr/>
          </p:nvSpPr>
          <p:spPr>
            <a:xfrm>
              <a:off x="6208509" y="1855592"/>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4" name="Freeform 43">
              <a:extLst>
                <a:ext uri="{FF2B5EF4-FFF2-40B4-BE49-F238E27FC236}">
                  <a16:creationId xmlns:a16="http://schemas.microsoft.com/office/drawing/2014/main" id="{395EDF10-2CB4-B480-B9F4-636227F8200F}"/>
                </a:ext>
              </a:extLst>
            </p:cNvPr>
            <p:cNvSpPr/>
            <p:nvPr/>
          </p:nvSpPr>
          <p:spPr>
            <a:xfrm>
              <a:off x="6220009"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5" name="Freeform 44">
              <a:extLst>
                <a:ext uri="{FF2B5EF4-FFF2-40B4-BE49-F238E27FC236}">
                  <a16:creationId xmlns:a16="http://schemas.microsoft.com/office/drawing/2014/main" id="{0F1BF199-0D7D-F84D-4871-39AC6E402D80}"/>
                </a:ext>
              </a:extLst>
            </p:cNvPr>
            <p:cNvSpPr/>
            <p:nvPr/>
          </p:nvSpPr>
          <p:spPr>
            <a:xfrm>
              <a:off x="6221313" y="1855592"/>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6" name="Freeform 45">
              <a:extLst>
                <a:ext uri="{FF2B5EF4-FFF2-40B4-BE49-F238E27FC236}">
                  <a16:creationId xmlns:a16="http://schemas.microsoft.com/office/drawing/2014/main" id="{B1FE7758-F522-0AE3-C70B-D0948413954B}"/>
                </a:ext>
              </a:extLst>
            </p:cNvPr>
            <p:cNvSpPr/>
            <p:nvPr/>
          </p:nvSpPr>
          <p:spPr>
            <a:xfrm>
              <a:off x="6232813"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7" name="Freeform 46">
              <a:extLst>
                <a:ext uri="{FF2B5EF4-FFF2-40B4-BE49-F238E27FC236}">
                  <a16:creationId xmlns:a16="http://schemas.microsoft.com/office/drawing/2014/main" id="{B1D00231-3BB3-DE21-4FC0-C33E953CFA0C}"/>
                </a:ext>
              </a:extLst>
            </p:cNvPr>
            <p:cNvSpPr/>
            <p:nvPr/>
          </p:nvSpPr>
          <p:spPr>
            <a:xfrm>
              <a:off x="6259800" y="1855592"/>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8" name="Freeform 47">
              <a:extLst>
                <a:ext uri="{FF2B5EF4-FFF2-40B4-BE49-F238E27FC236}">
                  <a16:creationId xmlns:a16="http://schemas.microsoft.com/office/drawing/2014/main" id="{09F312C7-326F-8796-B3D6-FEC3928582DF}"/>
                </a:ext>
              </a:extLst>
            </p:cNvPr>
            <p:cNvSpPr/>
            <p:nvPr/>
          </p:nvSpPr>
          <p:spPr>
            <a:xfrm>
              <a:off x="6271300"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9" name="Freeform 48">
              <a:extLst>
                <a:ext uri="{FF2B5EF4-FFF2-40B4-BE49-F238E27FC236}">
                  <a16:creationId xmlns:a16="http://schemas.microsoft.com/office/drawing/2014/main" id="{FEC46F7D-89C6-9948-D0C6-11B2AB119ABC}"/>
                </a:ext>
              </a:extLst>
            </p:cNvPr>
            <p:cNvSpPr/>
            <p:nvPr/>
          </p:nvSpPr>
          <p:spPr>
            <a:xfrm>
              <a:off x="6919678" y="1855592"/>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0" name="Freeform 49">
              <a:extLst>
                <a:ext uri="{FF2B5EF4-FFF2-40B4-BE49-F238E27FC236}">
                  <a16:creationId xmlns:a16="http://schemas.microsoft.com/office/drawing/2014/main" id="{E270AB39-F6A5-5FD7-E343-DF77E4B63847}"/>
                </a:ext>
              </a:extLst>
            </p:cNvPr>
            <p:cNvSpPr/>
            <p:nvPr/>
          </p:nvSpPr>
          <p:spPr>
            <a:xfrm>
              <a:off x="6931101"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1" name="Freeform 50">
              <a:extLst>
                <a:ext uri="{FF2B5EF4-FFF2-40B4-BE49-F238E27FC236}">
                  <a16:creationId xmlns:a16="http://schemas.microsoft.com/office/drawing/2014/main" id="{A3054E30-0BFC-2B53-065E-E7BA312BBC3C}"/>
                </a:ext>
              </a:extLst>
            </p:cNvPr>
            <p:cNvSpPr/>
            <p:nvPr/>
          </p:nvSpPr>
          <p:spPr>
            <a:xfrm>
              <a:off x="733605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2" name="Freeform 51">
              <a:extLst>
                <a:ext uri="{FF2B5EF4-FFF2-40B4-BE49-F238E27FC236}">
                  <a16:creationId xmlns:a16="http://schemas.microsoft.com/office/drawing/2014/main" id="{7D290D90-32FD-5CC0-CB7D-96EE563CCA80}"/>
                </a:ext>
              </a:extLst>
            </p:cNvPr>
            <p:cNvSpPr/>
            <p:nvPr/>
          </p:nvSpPr>
          <p:spPr>
            <a:xfrm>
              <a:off x="7347560"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3" name="Freeform 52">
              <a:extLst>
                <a:ext uri="{FF2B5EF4-FFF2-40B4-BE49-F238E27FC236}">
                  <a16:creationId xmlns:a16="http://schemas.microsoft.com/office/drawing/2014/main" id="{09979C76-E636-14ED-F9D8-24B894EAE6C2}"/>
                </a:ext>
              </a:extLst>
            </p:cNvPr>
            <p:cNvSpPr/>
            <p:nvPr/>
          </p:nvSpPr>
          <p:spPr>
            <a:xfrm>
              <a:off x="4606924" y="152229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4" name="Freeform 53">
              <a:extLst>
                <a:ext uri="{FF2B5EF4-FFF2-40B4-BE49-F238E27FC236}">
                  <a16:creationId xmlns:a16="http://schemas.microsoft.com/office/drawing/2014/main" id="{A33C2853-DDC1-B24D-A981-8E9683CB0295}"/>
                </a:ext>
              </a:extLst>
            </p:cNvPr>
            <p:cNvSpPr/>
            <p:nvPr/>
          </p:nvSpPr>
          <p:spPr>
            <a:xfrm>
              <a:off x="4618423" y="150678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5" name="Freeform 54">
              <a:extLst>
                <a:ext uri="{FF2B5EF4-FFF2-40B4-BE49-F238E27FC236}">
                  <a16:creationId xmlns:a16="http://schemas.microsoft.com/office/drawing/2014/main" id="{6FADA127-12B7-9DAB-D466-643AF6D3B5F1}"/>
                </a:ext>
              </a:extLst>
            </p:cNvPr>
            <p:cNvSpPr/>
            <p:nvPr/>
          </p:nvSpPr>
          <p:spPr>
            <a:xfrm>
              <a:off x="5125809"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6" name="Freeform 55">
              <a:extLst>
                <a:ext uri="{FF2B5EF4-FFF2-40B4-BE49-F238E27FC236}">
                  <a16:creationId xmlns:a16="http://schemas.microsoft.com/office/drawing/2014/main" id="{85164EC9-793D-25B6-B230-4E34C2E3939A}"/>
                </a:ext>
              </a:extLst>
            </p:cNvPr>
            <p:cNvSpPr/>
            <p:nvPr/>
          </p:nvSpPr>
          <p:spPr>
            <a:xfrm>
              <a:off x="513731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7" name="Freeform 56">
              <a:extLst>
                <a:ext uri="{FF2B5EF4-FFF2-40B4-BE49-F238E27FC236}">
                  <a16:creationId xmlns:a16="http://schemas.microsoft.com/office/drawing/2014/main" id="{8BFA7EDB-ECDE-CBB4-DE53-5D1A25AB259D}"/>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8" name="Freeform 57">
              <a:extLst>
                <a:ext uri="{FF2B5EF4-FFF2-40B4-BE49-F238E27FC236}">
                  <a16:creationId xmlns:a16="http://schemas.microsoft.com/office/drawing/2014/main" id="{F7AC13E2-C12A-9B88-0824-A5878757007A}"/>
                </a:ext>
              </a:extLst>
            </p:cNvPr>
            <p:cNvSpPr/>
            <p:nvPr/>
          </p:nvSpPr>
          <p:spPr>
            <a:xfrm>
              <a:off x="514375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9" name="Freeform 58">
              <a:extLst>
                <a:ext uri="{FF2B5EF4-FFF2-40B4-BE49-F238E27FC236}">
                  <a16:creationId xmlns:a16="http://schemas.microsoft.com/office/drawing/2014/main" id="{83127B32-CCEB-7D92-5E71-D0DB2ED72644}"/>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0" name="Freeform 59">
              <a:extLst>
                <a:ext uri="{FF2B5EF4-FFF2-40B4-BE49-F238E27FC236}">
                  <a16:creationId xmlns:a16="http://schemas.microsoft.com/office/drawing/2014/main" id="{7E263C40-C5C1-A2F0-5E59-7E3D97F9FA72}"/>
                </a:ext>
              </a:extLst>
            </p:cNvPr>
            <p:cNvSpPr/>
            <p:nvPr/>
          </p:nvSpPr>
          <p:spPr>
            <a:xfrm>
              <a:off x="514375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1" name="Freeform 60">
              <a:extLst>
                <a:ext uri="{FF2B5EF4-FFF2-40B4-BE49-F238E27FC236}">
                  <a16:creationId xmlns:a16="http://schemas.microsoft.com/office/drawing/2014/main" id="{323A38A9-2B6D-5969-23F7-E46BBC11AAD5}"/>
                </a:ext>
              </a:extLst>
            </p:cNvPr>
            <p:cNvSpPr/>
            <p:nvPr/>
          </p:nvSpPr>
          <p:spPr>
            <a:xfrm>
              <a:off x="5651136" y="164580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2" name="Freeform 61">
              <a:extLst>
                <a:ext uri="{FF2B5EF4-FFF2-40B4-BE49-F238E27FC236}">
                  <a16:creationId xmlns:a16="http://schemas.microsoft.com/office/drawing/2014/main" id="{EFC65CBF-42A4-5997-0428-04DA94890128}"/>
                </a:ext>
              </a:extLst>
            </p:cNvPr>
            <p:cNvSpPr/>
            <p:nvPr/>
          </p:nvSpPr>
          <p:spPr>
            <a:xfrm>
              <a:off x="5662636" y="163029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3" name="Freeform 62">
              <a:extLst>
                <a:ext uri="{FF2B5EF4-FFF2-40B4-BE49-F238E27FC236}">
                  <a16:creationId xmlns:a16="http://schemas.microsoft.com/office/drawing/2014/main" id="{CD51ECEA-BA32-4F6B-9388-ADA141290D10}"/>
                </a:ext>
              </a:extLst>
            </p:cNvPr>
            <p:cNvSpPr/>
            <p:nvPr/>
          </p:nvSpPr>
          <p:spPr>
            <a:xfrm>
              <a:off x="5708867"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4" name="Freeform 63">
              <a:extLst>
                <a:ext uri="{FF2B5EF4-FFF2-40B4-BE49-F238E27FC236}">
                  <a16:creationId xmlns:a16="http://schemas.microsoft.com/office/drawing/2014/main" id="{686878AC-8937-807C-81B5-A817297F0283}"/>
                </a:ext>
              </a:extLst>
            </p:cNvPr>
            <p:cNvSpPr/>
            <p:nvPr/>
          </p:nvSpPr>
          <p:spPr>
            <a:xfrm>
              <a:off x="5720290"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5" name="Freeform 64">
              <a:extLst>
                <a:ext uri="{FF2B5EF4-FFF2-40B4-BE49-F238E27FC236}">
                  <a16:creationId xmlns:a16="http://schemas.microsoft.com/office/drawing/2014/main" id="{E195F9E4-2198-1941-3B52-35BB1E1CA5CA}"/>
                </a:ext>
              </a:extLst>
            </p:cNvPr>
            <p:cNvSpPr/>
            <p:nvPr/>
          </p:nvSpPr>
          <p:spPr>
            <a:xfrm>
              <a:off x="571523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6" name="Freeform 65">
              <a:extLst>
                <a:ext uri="{FF2B5EF4-FFF2-40B4-BE49-F238E27FC236}">
                  <a16:creationId xmlns:a16="http://schemas.microsoft.com/office/drawing/2014/main" id="{CA506442-1489-36AA-F201-2B169089062A}"/>
                </a:ext>
              </a:extLst>
            </p:cNvPr>
            <p:cNvSpPr/>
            <p:nvPr/>
          </p:nvSpPr>
          <p:spPr>
            <a:xfrm>
              <a:off x="5726730"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7" name="Freeform 66">
              <a:extLst>
                <a:ext uri="{FF2B5EF4-FFF2-40B4-BE49-F238E27FC236}">
                  <a16:creationId xmlns:a16="http://schemas.microsoft.com/office/drawing/2014/main" id="{FC991FD0-C811-EC24-74CF-09297B5A879B}"/>
                </a:ext>
              </a:extLst>
            </p:cNvPr>
            <p:cNvSpPr/>
            <p:nvPr/>
          </p:nvSpPr>
          <p:spPr>
            <a:xfrm>
              <a:off x="5824175"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8" name="Freeform 67">
              <a:extLst>
                <a:ext uri="{FF2B5EF4-FFF2-40B4-BE49-F238E27FC236}">
                  <a16:creationId xmlns:a16="http://schemas.microsoft.com/office/drawing/2014/main" id="{1B1DB467-48DF-D16C-60CA-0B1FAA51F552}"/>
                </a:ext>
              </a:extLst>
            </p:cNvPr>
            <p:cNvSpPr/>
            <p:nvPr/>
          </p:nvSpPr>
          <p:spPr>
            <a:xfrm>
              <a:off x="5835598"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9" name="Freeform 68">
              <a:extLst>
                <a:ext uri="{FF2B5EF4-FFF2-40B4-BE49-F238E27FC236}">
                  <a16:creationId xmlns:a16="http://schemas.microsoft.com/office/drawing/2014/main" id="{ED920DAA-5F18-D945-8B57-FE751CE9D799}"/>
                </a:ext>
              </a:extLst>
            </p:cNvPr>
            <p:cNvSpPr/>
            <p:nvPr/>
          </p:nvSpPr>
          <p:spPr>
            <a:xfrm>
              <a:off x="6035547"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0" name="Freeform 69">
              <a:extLst>
                <a:ext uri="{FF2B5EF4-FFF2-40B4-BE49-F238E27FC236}">
                  <a16:creationId xmlns:a16="http://schemas.microsoft.com/office/drawing/2014/main" id="{B865CFA8-B8E6-ABFD-F359-5FA8CC03A6F6}"/>
                </a:ext>
              </a:extLst>
            </p:cNvPr>
            <p:cNvSpPr/>
            <p:nvPr/>
          </p:nvSpPr>
          <p:spPr>
            <a:xfrm>
              <a:off x="6047047"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1" name="Freeform 70">
              <a:extLst>
                <a:ext uri="{FF2B5EF4-FFF2-40B4-BE49-F238E27FC236}">
                  <a16:creationId xmlns:a16="http://schemas.microsoft.com/office/drawing/2014/main" id="{5BC8AD9B-278D-7B7C-C268-B3FE66F0D0EF}"/>
                </a:ext>
              </a:extLst>
            </p:cNvPr>
            <p:cNvSpPr/>
            <p:nvPr/>
          </p:nvSpPr>
          <p:spPr>
            <a:xfrm>
              <a:off x="6170099"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2" name="Freeform 71">
              <a:extLst>
                <a:ext uri="{FF2B5EF4-FFF2-40B4-BE49-F238E27FC236}">
                  <a16:creationId xmlns:a16="http://schemas.microsoft.com/office/drawing/2014/main" id="{BADBCD5B-9962-59EE-7565-F8F44D8F6DD0}"/>
                </a:ext>
              </a:extLst>
            </p:cNvPr>
            <p:cNvSpPr/>
            <p:nvPr/>
          </p:nvSpPr>
          <p:spPr>
            <a:xfrm>
              <a:off x="6181599"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3" name="Freeform 72">
              <a:extLst>
                <a:ext uri="{FF2B5EF4-FFF2-40B4-BE49-F238E27FC236}">
                  <a16:creationId xmlns:a16="http://schemas.microsoft.com/office/drawing/2014/main" id="{31261B46-434D-E7A6-4E9C-538C0D960CCA}"/>
                </a:ext>
              </a:extLst>
            </p:cNvPr>
            <p:cNvSpPr/>
            <p:nvPr/>
          </p:nvSpPr>
          <p:spPr>
            <a:xfrm>
              <a:off x="6176539"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4" name="Freeform 73">
              <a:extLst>
                <a:ext uri="{FF2B5EF4-FFF2-40B4-BE49-F238E27FC236}">
                  <a16:creationId xmlns:a16="http://schemas.microsoft.com/office/drawing/2014/main" id="{724E57C6-5CB4-2D0A-9B1B-955A6692A57B}"/>
                </a:ext>
              </a:extLst>
            </p:cNvPr>
            <p:cNvSpPr/>
            <p:nvPr/>
          </p:nvSpPr>
          <p:spPr>
            <a:xfrm>
              <a:off x="6187962"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5" name="Freeform 74">
              <a:extLst>
                <a:ext uri="{FF2B5EF4-FFF2-40B4-BE49-F238E27FC236}">
                  <a16:creationId xmlns:a16="http://schemas.microsoft.com/office/drawing/2014/main" id="{A4CE2EDC-F2ED-7888-AD94-4EFC0A073258}"/>
                </a:ext>
              </a:extLst>
            </p:cNvPr>
            <p:cNvSpPr/>
            <p:nvPr/>
          </p:nvSpPr>
          <p:spPr>
            <a:xfrm>
              <a:off x="619570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6" name="Freeform 75">
              <a:extLst>
                <a:ext uri="{FF2B5EF4-FFF2-40B4-BE49-F238E27FC236}">
                  <a16:creationId xmlns:a16="http://schemas.microsoft.com/office/drawing/2014/main" id="{EBD717E6-F8BA-0426-04D7-1B338BC4C364}"/>
                </a:ext>
              </a:extLst>
            </p:cNvPr>
            <p:cNvSpPr/>
            <p:nvPr/>
          </p:nvSpPr>
          <p:spPr>
            <a:xfrm>
              <a:off x="6207206"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7" name="Freeform 76">
              <a:extLst>
                <a:ext uri="{FF2B5EF4-FFF2-40B4-BE49-F238E27FC236}">
                  <a16:creationId xmlns:a16="http://schemas.microsoft.com/office/drawing/2014/main" id="{A6F713F2-0E0D-2E65-56FF-8A8865241426}"/>
                </a:ext>
              </a:extLst>
            </p:cNvPr>
            <p:cNvSpPr/>
            <p:nvPr/>
          </p:nvSpPr>
          <p:spPr>
            <a:xfrm>
              <a:off x="6221313"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8" name="Freeform 77">
              <a:extLst>
                <a:ext uri="{FF2B5EF4-FFF2-40B4-BE49-F238E27FC236}">
                  <a16:creationId xmlns:a16="http://schemas.microsoft.com/office/drawing/2014/main" id="{D749F88B-808F-ED74-38C5-2322A3C50850}"/>
                </a:ext>
              </a:extLst>
            </p:cNvPr>
            <p:cNvSpPr/>
            <p:nvPr/>
          </p:nvSpPr>
          <p:spPr>
            <a:xfrm>
              <a:off x="6232813"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9" name="Freeform 78">
              <a:extLst>
                <a:ext uri="{FF2B5EF4-FFF2-40B4-BE49-F238E27FC236}">
                  <a16:creationId xmlns:a16="http://schemas.microsoft.com/office/drawing/2014/main" id="{800F1179-6934-9010-17E9-AFFDEDBB2EAF}"/>
                </a:ext>
              </a:extLst>
            </p:cNvPr>
            <p:cNvSpPr/>
            <p:nvPr/>
          </p:nvSpPr>
          <p:spPr>
            <a:xfrm>
              <a:off x="6246996"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0" name="Freeform 79">
              <a:extLst>
                <a:ext uri="{FF2B5EF4-FFF2-40B4-BE49-F238E27FC236}">
                  <a16:creationId xmlns:a16="http://schemas.microsoft.com/office/drawing/2014/main" id="{55375CDD-4D3E-1AAE-3426-602B38C98027}"/>
                </a:ext>
              </a:extLst>
            </p:cNvPr>
            <p:cNvSpPr/>
            <p:nvPr/>
          </p:nvSpPr>
          <p:spPr>
            <a:xfrm>
              <a:off x="6258496"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1" name="Freeform 80">
              <a:extLst>
                <a:ext uri="{FF2B5EF4-FFF2-40B4-BE49-F238E27FC236}">
                  <a16:creationId xmlns:a16="http://schemas.microsoft.com/office/drawing/2014/main" id="{16408F50-7258-B479-4BEB-4E4C60E000B8}"/>
                </a:ext>
              </a:extLst>
            </p:cNvPr>
            <p:cNvSpPr/>
            <p:nvPr/>
          </p:nvSpPr>
          <p:spPr>
            <a:xfrm>
              <a:off x="625336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2" name="Freeform 81">
              <a:extLst>
                <a:ext uri="{FF2B5EF4-FFF2-40B4-BE49-F238E27FC236}">
                  <a16:creationId xmlns:a16="http://schemas.microsoft.com/office/drawing/2014/main" id="{1D33A650-00FF-E5AA-5D3D-9C32B28AB9B8}"/>
                </a:ext>
              </a:extLst>
            </p:cNvPr>
            <p:cNvSpPr/>
            <p:nvPr/>
          </p:nvSpPr>
          <p:spPr>
            <a:xfrm>
              <a:off x="6264860"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3" name="Freeform 82">
              <a:extLst>
                <a:ext uri="{FF2B5EF4-FFF2-40B4-BE49-F238E27FC236}">
                  <a16:creationId xmlns:a16="http://schemas.microsoft.com/office/drawing/2014/main" id="{0AAA0313-AACF-3FF3-0121-15A0572A3D26}"/>
                </a:ext>
              </a:extLst>
            </p:cNvPr>
            <p:cNvSpPr/>
            <p:nvPr/>
          </p:nvSpPr>
          <p:spPr>
            <a:xfrm>
              <a:off x="6355864"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4" name="Freeform 83">
              <a:extLst>
                <a:ext uri="{FF2B5EF4-FFF2-40B4-BE49-F238E27FC236}">
                  <a16:creationId xmlns:a16="http://schemas.microsoft.com/office/drawing/2014/main" id="{BDFD9EB0-6FEF-F637-975C-3700964A6C92}"/>
                </a:ext>
              </a:extLst>
            </p:cNvPr>
            <p:cNvSpPr/>
            <p:nvPr/>
          </p:nvSpPr>
          <p:spPr>
            <a:xfrm>
              <a:off x="6367365"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5" name="Freeform 84">
              <a:extLst>
                <a:ext uri="{FF2B5EF4-FFF2-40B4-BE49-F238E27FC236}">
                  <a16:creationId xmlns:a16="http://schemas.microsoft.com/office/drawing/2014/main" id="{FADF14C3-C056-7E4F-2260-7D7A5D31BE88}"/>
                </a:ext>
              </a:extLst>
            </p:cNvPr>
            <p:cNvSpPr/>
            <p:nvPr/>
          </p:nvSpPr>
          <p:spPr>
            <a:xfrm>
              <a:off x="6580117"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6" name="Freeform 85">
              <a:extLst>
                <a:ext uri="{FF2B5EF4-FFF2-40B4-BE49-F238E27FC236}">
                  <a16:creationId xmlns:a16="http://schemas.microsoft.com/office/drawing/2014/main" id="{CF76C52F-BC80-A611-12AD-0D27B26A7B3D}"/>
                </a:ext>
              </a:extLst>
            </p:cNvPr>
            <p:cNvSpPr/>
            <p:nvPr/>
          </p:nvSpPr>
          <p:spPr>
            <a:xfrm>
              <a:off x="6591617"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7" name="Freeform 86">
              <a:extLst>
                <a:ext uri="{FF2B5EF4-FFF2-40B4-BE49-F238E27FC236}">
                  <a16:creationId xmlns:a16="http://schemas.microsoft.com/office/drawing/2014/main" id="{BA6B23DD-1BFD-4CDF-B907-B027AC11E497}"/>
                </a:ext>
              </a:extLst>
            </p:cNvPr>
            <p:cNvSpPr/>
            <p:nvPr/>
          </p:nvSpPr>
          <p:spPr>
            <a:xfrm>
              <a:off x="671466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8" name="Freeform 87">
              <a:extLst>
                <a:ext uri="{FF2B5EF4-FFF2-40B4-BE49-F238E27FC236}">
                  <a16:creationId xmlns:a16="http://schemas.microsoft.com/office/drawing/2014/main" id="{C8201075-C183-E157-D09C-C16940B191D9}"/>
                </a:ext>
              </a:extLst>
            </p:cNvPr>
            <p:cNvSpPr/>
            <p:nvPr/>
          </p:nvSpPr>
          <p:spPr>
            <a:xfrm>
              <a:off x="6726169"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9" name="Freeform 88">
              <a:extLst>
                <a:ext uri="{FF2B5EF4-FFF2-40B4-BE49-F238E27FC236}">
                  <a16:creationId xmlns:a16="http://schemas.microsoft.com/office/drawing/2014/main" id="{39AC6F91-AF37-06A5-5A0F-18D2ECFD04D3}"/>
                </a:ext>
              </a:extLst>
            </p:cNvPr>
            <p:cNvSpPr/>
            <p:nvPr/>
          </p:nvSpPr>
          <p:spPr>
            <a:xfrm>
              <a:off x="6733836"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0" name="Freeform 89">
              <a:extLst>
                <a:ext uri="{FF2B5EF4-FFF2-40B4-BE49-F238E27FC236}">
                  <a16:creationId xmlns:a16="http://schemas.microsoft.com/office/drawing/2014/main" id="{0E2A537D-2746-EED8-0A43-8D3EE46F299E}"/>
                </a:ext>
              </a:extLst>
            </p:cNvPr>
            <p:cNvSpPr/>
            <p:nvPr/>
          </p:nvSpPr>
          <p:spPr>
            <a:xfrm>
              <a:off x="6745336"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1" name="Freeform 90">
              <a:extLst>
                <a:ext uri="{FF2B5EF4-FFF2-40B4-BE49-F238E27FC236}">
                  <a16:creationId xmlns:a16="http://schemas.microsoft.com/office/drawing/2014/main" id="{BB0A29F9-1012-7347-16C9-FC910E0BA175}"/>
                </a:ext>
              </a:extLst>
            </p:cNvPr>
            <p:cNvSpPr/>
            <p:nvPr/>
          </p:nvSpPr>
          <p:spPr>
            <a:xfrm>
              <a:off x="6740275"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2" name="Freeform 91">
              <a:extLst>
                <a:ext uri="{FF2B5EF4-FFF2-40B4-BE49-F238E27FC236}">
                  <a16:creationId xmlns:a16="http://schemas.microsoft.com/office/drawing/2014/main" id="{26539BD0-05A8-BA47-2A71-5F177C89FC77}"/>
                </a:ext>
              </a:extLst>
            </p:cNvPr>
            <p:cNvSpPr/>
            <p:nvPr/>
          </p:nvSpPr>
          <p:spPr>
            <a:xfrm>
              <a:off x="6751776"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3" name="Freeform 92">
              <a:extLst>
                <a:ext uri="{FF2B5EF4-FFF2-40B4-BE49-F238E27FC236}">
                  <a16:creationId xmlns:a16="http://schemas.microsoft.com/office/drawing/2014/main" id="{300D3D9C-5521-BCB0-68DB-12F44D20778F}"/>
                </a:ext>
              </a:extLst>
            </p:cNvPr>
            <p:cNvSpPr/>
            <p:nvPr/>
          </p:nvSpPr>
          <p:spPr>
            <a:xfrm>
              <a:off x="6746716"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4" name="Freeform 93">
              <a:extLst>
                <a:ext uri="{FF2B5EF4-FFF2-40B4-BE49-F238E27FC236}">
                  <a16:creationId xmlns:a16="http://schemas.microsoft.com/office/drawing/2014/main" id="{68B27954-5892-A03B-067A-7E88C98709D0}"/>
                </a:ext>
              </a:extLst>
            </p:cNvPr>
            <p:cNvSpPr/>
            <p:nvPr/>
          </p:nvSpPr>
          <p:spPr>
            <a:xfrm>
              <a:off x="6758140"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5" name="Freeform 94">
              <a:extLst>
                <a:ext uri="{FF2B5EF4-FFF2-40B4-BE49-F238E27FC236}">
                  <a16:creationId xmlns:a16="http://schemas.microsoft.com/office/drawing/2014/main" id="{0471FC4E-7617-6306-3177-7059B8630B34}"/>
                </a:ext>
              </a:extLst>
            </p:cNvPr>
            <p:cNvSpPr/>
            <p:nvPr/>
          </p:nvSpPr>
          <p:spPr>
            <a:xfrm>
              <a:off x="675307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6" name="Freeform 95">
              <a:extLst>
                <a:ext uri="{FF2B5EF4-FFF2-40B4-BE49-F238E27FC236}">
                  <a16:creationId xmlns:a16="http://schemas.microsoft.com/office/drawing/2014/main" id="{A722B577-1C98-E1FB-954B-DFC8190AF8B2}"/>
                </a:ext>
              </a:extLst>
            </p:cNvPr>
            <p:cNvSpPr/>
            <p:nvPr/>
          </p:nvSpPr>
          <p:spPr>
            <a:xfrm>
              <a:off x="6764579"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7" name="Freeform 96">
              <a:extLst>
                <a:ext uri="{FF2B5EF4-FFF2-40B4-BE49-F238E27FC236}">
                  <a16:creationId xmlns:a16="http://schemas.microsoft.com/office/drawing/2014/main" id="{66FDBC8B-9630-1C83-F865-AAFDF2721594}"/>
                </a:ext>
              </a:extLst>
            </p:cNvPr>
            <p:cNvSpPr/>
            <p:nvPr/>
          </p:nvSpPr>
          <p:spPr>
            <a:xfrm>
              <a:off x="675951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8" name="Freeform 97">
              <a:extLst>
                <a:ext uri="{FF2B5EF4-FFF2-40B4-BE49-F238E27FC236}">
                  <a16:creationId xmlns:a16="http://schemas.microsoft.com/office/drawing/2014/main" id="{322B9550-DD04-75B3-582C-63F731B96930}"/>
                </a:ext>
              </a:extLst>
            </p:cNvPr>
            <p:cNvSpPr/>
            <p:nvPr/>
          </p:nvSpPr>
          <p:spPr>
            <a:xfrm>
              <a:off x="677094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9" name="Freeform 98">
              <a:extLst>
                <a:ext uri="{FF2B5EF4-FFF2-40B4-BE49-F238E27FC236}">
                  <a16:creationId xmlns:a16="http://schemas.microsoft.com/office/drawing/2014/main" id="{DD38697D-F91E-A4FA-D09B-A5057A853993}"/>
                </a:ext>
              </a:extLst>
            </p:cNvPr>
            <p:cNvSpPr/>
            <p:nvPr/>
          </p:nvSpPr>
          <p:spPr>
            <a:xfrm>
              <a:off x="675951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0" name="Freeform 99">
              <a:extLst>
                <a:ext uri="{FF2B5EF4-FFF2-40B4-BE49-F238E27FC236}">
                  <a16:creationId xmlns:a16="http://schemas.microsoft.com/office/drawing/2014/main" id="{4AD0593F-937F-E58A-F136-3D66C57EBCA2}"/>
                </a:ext>
              </a:extLst>
            </p:cNvPr>
            <p:cNvSpPr/>
            <p:nvPr/>
          </p:nvSpPr>
          <p:spPr>
            <a:xfrm>
              <a:off x="677094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1" name="Freeform 100">
              <a:extLst>
                <a:ext uri="{FF2B5EF4-FFF2-40B4-BE49-F238E27FC236}">
                  <a16:creationId xmlns:a16="http://schemas.microsoft.com/office/drawing/2014/main" id="{25BD476D-D58C-0270-B089-21F72E2A830A}"/>
                </a:ext>
              </a:extLst>
            </p:cNvPr>
            <p:cNvSpPr/>
            <p:nvPr/>
          </p:nvSpPr>
          <p:spPr>
            <a:xfrm>
              <a:off x="6765883"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2" name="Freeform 101">
              <a:extLst>
                <a:ext uri="{FF2B5EF4-FFF2-40B4-BE49-F238E27FC236}">
                  <a16:creationId xmlns:a16="http://schemas.microsoft.com/office/drawing/2014/main" id="{433CF320-CDB4-AB27-2C52-AFAEDDD1F3D4}"/>
                </a:ext>
              </a:extLst>
            </p:cNvPr>
            <p:cNvSpPr/>
            <p:nvPr/>
          </p:nvSpPr>
          <p:spPr>
            <a:xfrm>
              <a:off x="677738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3" name="Freeform 102">
              <a:extLst>
                <a:ext uri="{FF2B5EF4-FFF2-40B4-BE49-F238E27FC236}">
                  <a16:creationId xmlns:a16="http://schemas.microsoft.com/office/drawing/2014/main" id="{69900238-31E1-7FED-326F-8E63EEB78A1D}"/>
                </a:ext>
              </a:extLst>
            </p:cNvPr>
            <p:cNvSpPr/>
            <p:nvPr/>
          </p:nvSpPr>
          <p:spPr>
            <a:xfrm>
              <a:off x="679792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4" name="Freeform 103">
              <a:extLst>
                <a:ext uri="{FF2B5EF4-FFF2-40B4-BE49-F238E27FC236}">
                  <a16:creationId xmlns:a16="http://schemas.microsoft.com/office/drawing/2014/main" id="{647EE65E-80B9-8E9E-670B-1E1D5D5E79ED}"/>
                </a:ext>
              </a:extLst>
            </p:cNvPr>
            <p:cNvSpPr/>
            <p:nvPr/>
          </p:nvSpPr>
          <p:spPr>
            <a:xfrm>
              <a:off x="6809430"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5" name="Freeform 104">
              <a:extLst>
                <a:ext uri="{FF2B5EF4-FFF2-40B4-BE49-F238E27FC236}">
                  <a16:creationId xmlns:a16="http://schemas.microsoft.com/office/drawing/2014/main" id="{ACF4DFBC-A9CA-1A03-88EC-AEA608730BBF}"/>
                </a:ext>
              </a:extLst>
            </p:cNvPr>
            <p:cNvSpPr/>
            <p:nvPr/>
          </p:nvSpPr>
          <p:spPr>
            <a:xfrm>
              <a:off x="7150294"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6" name="Freeform 105">
              <a:extLst>
                <a:ext uri="{FF2B5EF4-FFF2-40B4-BE49-F238E27FC236}">
                  <a16:creationId xmlns:a16="http://schemas.microsoft.com/office/drawing/2014/main" id="{BBA8DC50-5398-1435-AA87-11A7B8EB09C3}"/>
                </a:ext>
              </a:extLst>
            </p:cNvPr>
            <p:cNvSpPr/>
            <p:nvPr/>
          </p:nvSpPr>
          <p:spPr>
            <a:xfrm>
              <a:off x="7161794"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7" name="Freeform 106">
              <a:extLst>
                <a:ext uri="{FF2B5EF4-FFF2-40B4-BE49-F238E27FC236}">
                  <a16:creationId xmlns:a16="http://schemas.microsoft.com/office/drawing/2014/main" id="{EFAD9574-4CF0-7CCC-187B-9BA452403CB9}"/>
                </a:ext>
              </a:extLst>
            </p:cNvPr>
            <p:cNvSpPr/>
            <p:nvPr/>
          </p:nvSpPr>
          <p:spPr>
            <a:xfrm>
              <a:off x="7553872"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8" name="Freeform 107">
              <a:extLst>
                <a:ext uri="{FF2B5EF4-FFF2-40B4-BE49-F238E27FC236}">
                  <a16:creationId xmlns:a16="http://schemas.microsoft.com/office/drawing/2014/main" id="{42FCA361-67CB-8062-9CF4-5DC9A1539153}"/>
                </a:ext>
              </a:extLst>
            </p:cNvPr>
            <p:cNvSpPr/>
            <p:nvPr/>
          </p:nvSpPr>
          <p:spPr>
            <a:xfrm>
              <a:off x="7565372"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9" name="Freeform 108">
              <a:extLst>
                <a:ext uri="{FF2B5EF4-FFF2-40B4-BE49-F238E27FC236}">
                  <a16:creationId xmlns:a16="http://schemas.microsoft.com/office/drawing/2014/main" id="{2C67EBE4-1036-1993-EC7A-D945A7DF5882}"/>
                </a:ext>
              </a:extLst>
            </p:cNvPr>
            <p:cNvSpPr/>
            <p:nvPr/>
          </p:nvSpPr>
          <p:spPr>
            <a:xfrm>
              <a:off x="7822975"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0" name="Freeform 109">
              <a:extLst>
                <a:ext uri="{FF2B5EF4-FFF2-40B4-BE49-F238E27FC236}">
                  <a16:creationId xmlns:a16="http://schemas.microsoft.com/office/drawing/2014/main" id="{709EAA39-DFF7-8196-15F3-7A56024E949D}"/>
                </a:ext>
              </a:extLst>
            </p:cNvPr>
            <p:cNvSpPr/>
            <p:nvPr/>
          </p:nvSpPr>
          <p:spPr>
            <a:xfrm>
              <a:off x="7834476"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1" name="Freeform 110">
              <a:extLst>
                <a:ext uri="{FF2B5EF4-FFF2-40B4-BE49-F238E27FC236}">
                  <a16:creationId xmlns:a16="http://schemas.microsoft.com/office/drawing/2014/main" id="{96976663-A50D-5FE6-0473-1BE883170CA9}"/>
                </a:ext>
              </a:extLst>
            </p:cNvPr>
            <p:cNvSpPr/>
            <p:nvPr/>
          </p:nvSpPr>
          <p:spPr>
            <a:xfrm>
              <a:off x="8373908"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2" name="Freeform 111">
              <a:extLst>
                <a:ext uri="{FF2B5EF4-FFF2-40B4-BE49-F238E27FC236}">
                  <a16:creationId xmlns:a16="http://schemas.microsoft.com/office/drawing/2014/main" id="{F2A2F698-F4D9-FD63-D6DF-5179D3918D30}"/>
                </a:ext>
              </a:extLst>
            </p:cNvPr>
            <p:cNvSpPr/>
            <p:nvPr/>
          </p:nvSpPr>
          <p:spPr>
            <a:xfrm>
              <a:off x="8385409"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3" name="Freeform 112">
              <a:extLst>
                <a:ext uri="{FF2B5EF4-FFF2-40B4-BE49-F238E27FC236}">
                  <a16:creationId xmlns:a16="http://schemas.microsoft.com/office/drawing/2014/main" id="{9EB23289-3ED6-88D7-ED5D-F8B1DCE39694}"/>
                </a:ext>
              </a:extLst>
            </p:cNvPr>
            <p:cNvSpPr/>
            <p:nvPr/>
          </p:nvSpPr>
          <p:spPr>
            <a:xfrm>
              <a:off x="4560386" y="3568190"/>
              <a:ext cx="4003504" cy="10344"/>
            </a:xfrm>
            <a:custGeom>
              <a:avLst/>
              <a:gdLst>
                <a:gd name="connsiteX0" fmla="*/ 0 w 4388699"/>
                <a:gd name="connsiteY0" fmla="*/ 0 h 8404"/>
                <a:gd name="connsiteX1" fmla="*/ 4388700 w 4388699"/>
                <a:gd name="connsiteY1" fmla="*/ 0 h 8404"/>
              </a:gdLst>
              <a:ahLst/>
              <a:cxnLst>
                <a:cxn ang="0">
                  <a:pos x="connsiteX0" y="connsiteY0"/>
                </a:cxn>
                <a:cxn ang="0">
                  <a:pos x="connsiteX1" y="connsiteY1"/>
                </a:cxn>
              </a:cxnLst>
              <a:rect l="l" t="t" r="r" b="b"/>
              <a:pathLst>
                <a:path w="4388699" h="8404">
                  <a:moveTo>
                    <a:pt x="0" y="0"/>
                  </a:moveTo>
                  <a:lnTo>
                    <a:pt x="438870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4" name="Freeform 113">
              <a:extLst>
                <a:ext uri="{FF2B5EF4-FFF2-40B4-BE49-F238E27FC236}">
                  <a16:creationId xmlns:a16="http://schemas.microsoft.com/office/drawing/2014/main" id="{18393BBD-7F24-89C6-E6F9-0B4A901E9401}"/>
                </a:ext>
              </a:extLst>
            </p:cNvPr>
            <p:cNvSpPr/>
            <p:nvPr/>
          </p:nvSpPr>
          <p:spPr>
            <a:xfrm>
              <a:off x="461198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5" name="TextBox 114">
              <a:extLst>
                <a:ext uri="{FF2B5EF4-FFF2-40B4-BE49-F238E27FC236}">
                  <a16:creationId xmlns:a16="http://schemas.microsoft.com/office/drawing/2014/main" id="{D00CC928-6441-3C6A-D1CB-0328CCE099EF}"/>
                </a:ext>
              </a:extLst>
            </p:cNvPr>
            <p:cNvSpPr txBox="1"/>
            <p:nvPr/>
          </p:nvSpPr>
          <p:spPr>
            <a:xfrm>
              <a:off x="4521124"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a:t>
              </a:r>
            </a:p>
          </p:txBody>
        </p:sp>
        <p:sp>
          <p:nvSpPr>
            <p:cNvPr id="116" name="Freeform 115">
              <a:extLst>
                <a:ext uri="{FF2B5EF4-FFF2-40B4-BE49-F238E27FC236}">
                  <a16:creationId xmlns:a16="http://schemas.microsoft.com/office/drawing/2014/main" id="{5F9F75F2-5451-E470-1BB5-10B62D556E1D}"/>
                </a:ext>
              </a:extLst>
            </p:cNvPr>
            <p:cNvSpPr/>
            <p:nvPr/>
          </p:nvSpPr>
          <p:spPr>
            <a:xfrm>
              <a:off x="5001991"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7" name="TextBox 116">
              <a:extLst>
                <a:ext uri="{FF2B5EF4-FFF2-40B4-BE49-F238E27FC236}">
                  <a16:creationId xmlns:a16="http://schemas.microsoft.com/office/drawing/2014/main" id="{CF694229-8E20-B0AA-9443-711534756069}"/>
                </a:ext>
              </a:extLst>
            </p:cNvPr>
            <p:cNvSpPr txBox="1"/>
            <p:nvPr/>
          </p:nvSpPr>
          <p:spPr>
            <a:xfrm>
              <a:off x="4911153"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2</a:t>
              </a:r>
            </a:p>
          </p:txBody>
        </p:sp>
        <p:sp>
          <p:nvSpPr>
            <p:cNvPr id="118" name="Freeform 117">
              <a:extLst>
                <a:ext uri="{FF2B5EF4-FFF2-40B4-BE49-F238E27FC236}">
                  <a16:creationId xmlns:a16="http://schemas.microsoft.com/office/drawing/2014/main" id="{A37BD31D-1245-FDA3-81F7-4F456DEDDF17}"/>
                </a:ext>
              </a:extLst>
            </p:cNvPr>
            <p:cNvSpPr/>
            <p:nvPr/>
          </p:nvSpPr>
          <p:spPr>
            <a:xfrm>
              <a:off x="5392077"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9" name="TextBox 118">
              <a:extLst>
                <a:ext uri="{FF2B5EF4-FFF2-40B4-BE49-F238E27FC236}">
                  <a16:creationId xmlns:a16="http://schemas.microsoft.com/office/drawing/2014/main" id="{9A743BB3-12C8-3C65-59CD-58BA79438822}"/>
                </a:ext>
              </a:extLst>
            </p:cNvPr>
            <p:cNvSpPr txBox="1"/>
            <p:nvPr/>
          </p:nvSpPr>
          <p:spPr>
            <a:xfrm>
              <a:off x="5301177"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4</a:t>
              </a:r>
            </a:p>
          </p:txBody>
        </p:sp>
        <p:sp>
          <p:nvSpPr>
            <p:cNvPr id="120" name="Freeform 119">
              <a:extLst>
                <a:ext uri="{FF2B5EF4-FFF2-40B4-BE49-F238E27FC236}">
                  <a16:creationId xmlns:a16="http://schemas.microsoft.com/office/drawing/2014/main" id="{DE0E034C-3B7D-AA5C-4371-E21F6EFAA899}"/>
                </a:ext>
              </a:extLst>
            </p:cNvPr>
            <p:cNvSpPr/>
            <p:nvPr/>
          </p:nvSpPr>
          <p:spPr>
            <a:xfrm>
              <a:off x="578208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1" name="TextBox 120">
              <a:extLst>
                <a:ext uri="{FF2B5EF4-FFF2-40B4-BE49-F238E27FC236}">
                  <a16:creationId xmlns:a16="http://schemas.microsoft.com/office/drawing/2014/main" id="{F9F3C7F3-49A8-2041-A60C-60273FD4EA79}"/>
                </a:ext>
              </a:extLst>
            </p:cNvPr>
            <p:cNvSpPr txBox="1"/>
            <p:nvPr/>
          </p:nvSpPr>
          <p:spPr>
            <a:xfrm>
              <a:off x="5691204"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6</a:t>
              </a:r>
            </a:p>
          </p:txBody>
        </p:sp>
        <p:sp>
          <p:nvSpPr>
            <p:cNvPr id="122" name="Freeform 121">
              <a:extLst>
                <a:ext uri="{FF2B5EF4-FFF2-40B4-BE49-F238E27FC236}">
                  <a16:creationId xmlns:a16="http://schemas.microsoft.com/office/drawing/2014/main" id="{DB78923E-96EB-FE8C-5880-88343AD019C5}"/>
                </a:ext>
              </a:extLst>
            </p:cNvPr>
            <p:cNvSpPr/>
            <p:nvPr/>
          </p:nvSpPr>
          <p:spPr>
            <a:xfrm>
              <a:off x="6172092"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3" name="TextBox 122">
              <a:extLst>
                <a:ext uri="{FF2B5EF4-FFF2-40B4-BE49-F238E27FC236}">
                  <a16:creationId xmlns:a16="http://schemas.microsoft.com/office/drawing/2014/main" id="{147724F4-A0D1-CFBA-4CCD-13343BCAD6BD}"/>
                </a:ext>
              </a:extLst>
            </p:cNvPr>
            <p:cNvSpPr txBox="1"/>
            <p:nvPr/>
          </p:nvSpPr>
          <p:spPr>
            <a:xfrm>
              <a:off x="6081232"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8</a:t>
              </a:r>
            </a:p>
          </p:txBody>
        </p:sp>
        <p:sp>
          <p:nvSpPr>
            <p:cNvPr id="124" name="Freeform 123">
              <a:extLst>
                <a:ext uri="{FF2B5EF4-FFF2-40B4-BE49-F238E27FC236}">
                  <a16:creationId xmlns:a16="http://schemas.microsoft.com/office/drawing/2014/main" id="{5D802668-96F7-D418-D210-6E3005924814}"/>
                </a:ext>
              </a:extLst>
            </p:cNvPr>
            <p:cNvSpPr/>
            <p:nvPr/>
          </p:nvSpPr>
          <p:spPr>
            <a:xfrm>
              <a:off x="6562100"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5" name="TextBox 124">
              <a:extLst>
                <a:ext uri="{FF2B5EF4-FFF2-40B4-BE49-F238E27FC236}">
                  <a16:creationId xmlns:a16="http://schemas.microsoft.com/office/drawing/2014/main" id="{43BFDB8B-9EDB-576D-39E5-E778930AA9CE}"/>
                </a:ext>
              </a:extLst>
            </p:cNvPr>
            <p:cNvSpPr txBox="1"/>
            <p:nvPr/>
          </p:nvSpPr>
          <p:spPr>
            <a:xfrm>
              <a:off x="6449627"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10</a:t>
              </a:r>
            </a:p>
          </p:txBody>
        </p:sp>
        <p:sp>
          <p:nvSpPr>
            <p:cNvPr id="126" name="Freeform 125">
              <a:extLst>
                <a:ext uri="{FF2B5EF4-FFF2-40B4-BE49-F238E27FC236}">
                  <a16:creationId xmlns:a16="http://schemas.microsoft.com/office/drawing/2014/main" id="{D12F00CC-57E5-139A-1164-6E8E7679E516}"/>
                </a:ext>
              </a:extLst>
            </p:cNvPr>
            <p:cNvSpPr/>
            <p:nvPr/>
          </p:nvSpPr>
          <p:spPr>
            <a:xfrm>
              <a:off x="6952185"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7" name="TextBox 126">
              <a:extLst>
                <a:ext uri="{FF2B5EF4-FFF2-40B4-BE49-F238E27FC236}">
                  <a16:creationId xmlns:a16="http://schemas.microsoft.com/office/drawing/2014/main" id="{0BBC83F0-8C55-42A3-451C-23BB221E23D0}"/>
                </a:ext>
              </a:extLst>
            </p:cNvPr>
            <p:cNvSpPr txBox="1"/>
            <p:nvPr/>
          </p:nvSpPr>
          <p:spPr>
            <a:xfrm>
              <a:off x="6839658"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12</a:t>
              </a:r>
            </a:p>
          </p:txBody>
        </p:sp>
        <p:sp>
          <p:nvSpPr>
            <p:cNvPr id="128" name="Freeform 127">
              <a:extLst>
                <a:ext uri="{FF2B5EF4-FFF2-40B4-BE49-F238E27FC236}">
                  <a16:creationId xmlns:a16="http://schemas.microsoft.com/office/drawing/2014/main" id="{F09A1ADE-1AF5-FFFD-3099-BBAA8BCC956E}"/>
                </a:ext>
              </a:extLst>
            </p:cNvPr>
            <p:cNvSpPr/>
            <p:nvPr/>
          </p:nvSpPr>
          <p:spPr>
            <a:xfrm>
              <a:off x="7342193"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9" name="TextBox 128">
              <a:extLst>
                <a:ext uri="{FF2B5EF4-FFF2-40B4-BE49-F238E27FC236}">
                  <a16:creationId xmlns:a16="http://schemas.microsoft.com/office/drawing/2014/main" id="{1C15B498-0148-28AD-B930-EA33206F76DC}"/>
                </a:ext>
              </a:extLst>
            </p:cNvPr>
            <p:cNvSpPr txBox="1"/>
            <p:nvPr/>
          </p:nvSpPr>
          <p:spPr>
            <a:xfrm>
              <a:off x="7229682"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14</a:t>
              </a:r>
            </a:p>
          </p:txBody>
        </p:sp>
        <p:sp>
          <p:nvSpPr>
            <p:cNvPr id="130" name="Freeform 129">
              <a:extLst>
                <a:ext uri="{FF2B5EF4-FFF2-40B4-BE49-F238E27FC236}">
                  <a16:creationId xmlns:a16="http://schemas.microsoft.com/office/drawing/2014/main" id="{E3792120-9828-73A8-8BE2-DAA9554C2C7F}"/>
                </a:ext>
              </a:extLst>
            </p:cNvPr>
            <p:cNvSpPr/>
            <p:nvPr/>
          </p:nvSpPr>
          <p:spPr>
            <a:xfrm>
              <a:off x="7732201"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1" name="TextBox 130">
              <a:extLst>
                <a:ext uri="{FF2B5EF4-FFF2-40B4-BE49-F238E27FC236}">
                  <a16:creationId xmlns:a16="http://schemas.microsoft.com/office/drawing/2014/main" id="{9219C738-8B4F-9D6C-3A7E-C17B5923B4FB}"/>
                </a:ext>
              </a:extLst>
            </p:cNvPr>
            <p:cNvSpPr txBox="1"/>
            <p:nvPr/>
          </p:nvSpPr>
          <p:spPr>
            <a:xfrm>
              <a:off x="7619706"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16</a:t>
              </a:r>
            </a:p>
          </p:txBody>
        </p:sp>
        <p:sp>
          <p:nvSpPr>
            <p:cNvPr id="132" name="Freeform 131">
              <a:extLst>
                <a:ext uri="{FF2B5EF4-FFF2-40B4-BE49-F238E27FC236}">
                  <a16:creationId xmlns:a16="http://schemas.microsoft.com/office/drawing/2014/main" id="{B6F857E3-79B2-3CC1-A717-B77C12FA6F19}"/>
                </a:ext>
              </a:extLst>
            </p:cNvPr>
            <p:cNvSpPr/>
            <p:nvPr/>
          </p:nvSpPr>
          <p:spPr>
            <a:xfrm>
              <a:off x="8122209"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3" name="TextBox 132">
              <a:extLst>
                <a:ext uri="{FF2B5EF4-FFF2-40B4-BE49-F238E27FC236}">
                  <a16:creationId xmlns:a16="http://schemas.microsoft.com/office/drawing/2014/main" id="{3627459F-825D-7B5B-66AD-111A1A465005}"/>
                </a:ext>
              </a:extLst>
            </p:cNvPr>
            <p:cNvSpPr txBox="1"/>
            <p:nvPr/>
          </p:nvSpPr>
          <p:spPr>
            <a:xfrm>
              <a:off x="8009738"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18</a:t>
              </a:r>
            </a:p>
          </p:txBody>
        </p:sp>
        <p:sp>
          <p:nvSpPr>
            <p:cNvPr id="134" name="Freeform 133">
              <a:extLst>
                <a:ext uri="{FF2B5EF4-FFF2-40B4-BE49-F238E27FC236}">
                  <a16:creationId xmlns:a16="http://schemas.microsoft.com/office/drawing/2014/main" id="{F4C5EEC3-C904-F1F5-3BEA-0A600F420F2A}"/>
                </a:ext>
              </a:extLst>
            </p:cNvPr>
            <p:cNvSpPr/>
            <p:nvPr/>
          </p:nvSpPr>
          <p:spPr>
            <a:xfrm>
              <a:off x="851229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6" name="TextBox 135">
              <a:extLst>
                <a:ext uri="{FF2B5EF4-FFF2-40B4-BE49-F238E27FC236}">
                  <a16:creationId xmlns:a16="http://schemas.microsoft.com/office/drawing/2014/main" id="{2464C930-D540-0652-A73D-306A87C91D9C}"/>
                </a:ext>
              </a:extLst>
            </p:cNvPr>
            <p:cNvSpPr txBox="1"/>
            <p:nvPr/>
          </p:nvSpPr>
          <p:spPr>
            <a:xfrm>
              <a:off x="8399760"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20</a:t>
              </a:r>
            </a:p>
          </p:txBody>
        </p:sp>
        <p:sp>
          <p:nvSpPr>
            <p:cNvPr id="137" name="TextBox 136">
              <a:extLst>
                <a:ext uri="{FF2B5EF4-FFF2-40B4-BE49-F238E27FC236}">
                  <a16:creationId xmlns:a16="http://schemas.microsoft.com/office/drawing/2014/main" id="{0613B671-0772-C644-854B-7F8D52F49851}"/>
                </a:ext>
              </a:extLst>
            </p:cNvPr>
            <p:cNvSpPr txBox="1"/>
            <p:nvPr/>
          </p:nvSpPr>
          <p:spPr>
            <a:xfrm>
              <a:off x="6274824" y="3692533"/>
              <a:ext cx="819503" cy="207749"/>
            </a:xfrm>
            <a:prstGeom prst="rect">
              <a:avLst/>
            </a:prstGeom>
            <a:noFill/>
          </p:spPr>
          <p:txBody>
            <a:bodyPr wrap="none" rtlCol="0">
              <a:spAutoFit/>
            </a:bodyPr>
            <a:lstStyle/>
            <a:p>
              <a:pPr defTabSz="1151519" fontAlgn="auto">
                <a:spcBef>
                  <a:spcPts val="0"/>
                </a:spcBef>
                <a:spcAft>
                  <a:spcPts val="0"/>
                </a:spcAft>
              </a:pPr>
              <a:r>
                <a:rPr lang="en-US" sz="1200" dirty="0">
                  <a:ln/>
                  <a:solidFill>
                    <a:srgbClr val="000000">
                      <a:lumMod val="75000"/>
                      <a:lumOff val="25000"/>
                    </a:srgbClr>
                  </a:solidFill>
                  <a:latin typeface="Arial"/>
                  <a:cs typeface="Arial"/>
                  <a:sym typeface="Arial"/>
                  <a:rtl val="0"/>
                </a:rPr>
                <a:t>Time (month)</a:t>
              </a:r>
            </a:p>
          </p:txBody>
        </p:sp>
        <p:sp>
          <p:nvSpPr>
            <p:cNvPr id="138" name="Freeform 137">
              <a:extLst>
                <a:ext uri="{FF2B5EF4-FFF2-40B4-BE49-F238E27FC236}">
                  <a16:creationId xmlns:a16="http://schemas.microsoft.com/office/drawing/2014/main" id="{B43027CB-C90E-FE47-BE2A-0DD8D497E569}"/>
                </a:ext>
              </a:extLst>
            </p:cNvPr>
            <p:cNvSpPr/>
            <p:nvPr/>
          </p:nvSpPr>
          <p:spPr>
            <a:xfrm>
              <a:off x="4560386" y="1475853"/>
              <a:ext cx="7666" cy="2092337"/>
            </a:xfrm>
            <a:custGeom>
              <a:avLst/>
              <a:gdLst>
                <a:gd name="connsiteX0" fmla="*/ 0 w 8404"/>
                <a:gd name="connsiteY0" fmla="*/ 1699960 h 1699960"/>
                <a:gd name="connsiteX1" fmla="*/ 0 w 8404"/>
                <a:gd name="connsiteY1" fmla="*/ 0 h 1699960"/>
              </a:gdLst>
              <a:ahLst/>
              <a:cxnLst>
                <a:cxn ang="0">
                  <a:pos x="connsiteX0" y="connsiteY0"/>
                </a:cxn>
                <a:cxn ang="0">
                  <a:pos x="connsiteX1" y="connsiteY1"/>
                </a:cxn>
              </a:cxnLst>
              <a:rect l="l" t="t" r="r" b="b"/>
              <a:pathLst>
                <a:path w="8404" h="1699960">
                  <a:moveTo>
                    <a:pt x="0" y="169996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9" name="Freeform 138">
              <a:extLst>
                <a:ext uri="{FF2B5EF4-FFF2-40B4-BE49-F238E27FC236}">
                  <a16:creationId xmlns:a16="http://schemas.microsoft.com/office/drawing/2014/main" id="{EFE4E59E-0862-6ED3-FA42-BD503E5890E9}"/>
                </a:ext>
              </a:extLst>
            </p:cNvPr>
            <p:cNvSpPr/>
            <p:nvPr/>
          </p:nvSpPr>
          <p:spPr>
            <a:xfrm>
              <a:off x="4537386" y="352184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1" name="Freeform 140">
              <a:extLst>
                <a:ext uri="{FF2B5EF4-FFF2-40B4-BE49-F238E27FC236}">
                  <a16:creationId xmlns:a16="http://schemas.microsoft.com/office/drawing/2014/main" id="{F238AFA3-6602-7200-ED6D-58CDB0AAA1B0}"/>
                </a:ext>
              </a:extLst>
            </p:cNvPr>
            <p:cNvSpPr/>
            <p:nvPr/>
          </p:nvSpPr>
          <p:spPr>
            <a:xfrm>
              <a:off x="4537386" y="332189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3" name="Freeform 142">
              <a:extLst>
                <a:ext uri="{FF2B5EF4-FFF2-40B4-BE49-F238E27FC236}">
                  <a16:creationId xmlns:a16="http://schemas.microsoft.com/office/drawing/2014/main" id="{D5D869E9-0283-35CD-3C8D-0391791CAD3F}"/>
                </a:ext>
              </a:extLst>
            </p:cNvPr>
            <p:cNvSpPr/>
            <p:nvPr/>
          </p:nvSpPr>
          <p:spPr>
            <a:xfrm>
              <a:off x="4537386" y="312193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5" name="Freeform 144">
              <a:extLst>
                <a:ext uri="{FF2B5EF4-FFF2-40B4-BE49-F238E27FC236}">
                  <a16:creationId xmlns:a16="http://schemas.microsoft.com/office/drawing/2014/main" id="{D7F59E08-4BD3-0EEE-377D-30873B675325}"/>
                </a:ext>
              </a:extLst>
            </p:cNvPr>
            <p:cNvSpPr/>
            <p:nvPr/>
          </p:nvSpPr>
          <p:spPr>
            <a:xfrm>
              <a:off x="4537386" y="2921984"/>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7" name="Freeform 146">
              <a:extLst>
                <a:ext uri="{FF2B5EF4-FFF2-40B4-BE49-F238E27FC236}">
                  <a16:creationId xmlns:a16="http://schemas.microsoft.com/office/drawing/2014/main" id="{4DF62B4E-7E0C-A683-90F5-CF389113D2E4}"/>
                </a:ext>
              </a:extLst>
            </p:cNvPr>
            <p:cNvSpPr/>
            <p:nvPr/>
          </p:nvSpPr>
          <p:spPr>
            <a:xfrm>
              <a:off x="4537386" y="272202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9" name="Freeform 148">
              <a:extLst>
                <a:ext uri="{FF2B5EF4-FFF2-40B4-BE49-F238E27FC236}">
                  <a16:creationId xmlns:a16="http://schemas.microsoft.com/office/drawing/2014/main" id="{33FCFE68-0ADD-61AE-9C58-4242FB25887E}"/>
                </a:ext>
              </a:extLst>
            </p:cNvPr>
            <p:cNvSpPr/>
            <p:nvPr/>
          </p:nvSpPr>
          <p:spPr>
            <a:xfrm>
              <a:off x="4537386" y="252207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1" name="Freeform 150">
              <a:extLst>
                <a:ext uri="{FF2B5EF4-FFF2-40B4-BE49-F238E27FC236}">
                  <a16:creationId xmlns:a16="http://schemas.microsoft.com/office/drawing/2014/main" id="{CA6262F5-C08E-2EC7-8B8D-A9AEDE36DFDB}"/>
                </a:ext>
              </a:extLst>
            </p:cNvPr>
            <p:cNvSpPr/>
            <p:nvPr/>
          </p:nvSpPr>
          <p:spPr>
            <a:xfrm>
              <a:off x="4537386" y="232211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3" name="Freeform 152">
              <a:extLst>
                <a:ext uri="{FF2B5EF4-FFF2-40B4-BE49-F238E27FC236}">
                  <a16:creationId xmlns:a16="http://schemas.microsoft.com/office/drawing/2014/main" id="{4D2AFB9A-8FE8-FAD1-CD19-01D89F1B5FB8}"/>
                </a:ext>
              </a:extLst>
            </p:cNvPr>
            <p:cNvSpPr/>
            <p:nvPr/>
          </p:nvSpPr>
          <p:spPr>
            <a:xfrm>
              <a:off x="4537386" y="212205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5" name="Freeform 154">
              <a:extLst>
                <a:ext uri="{FF2B5EF4-FFF2-40B4-BE49-F238E27FC236}">
                  <a16:creationId xmlns:a16="http://schemas.microsoft.com/office/drawing/2014/main" id="{8FBD047C-3BBC-2A64-52FF-91457D301683}"/>
                </a:ext>
              </a:extLst>
            </p:cNvPr>
            <p:cNvSpPr/>
            <p:nvPr/>
          </p:nvSpPr>
          <p:spPr>
            <a:xfrm>
              <a:off x="4537386" y="192210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7" name="Freeform 156">
              <a:extLst>
                <a:ext uri="{FF2B5EF4-FFF2-40B4-BE49-F238E27FC236}">
                  <a16:creationId xmlns:a16="http://schemas.microsoft.com/office/drawing/2014/main" id="{58BAD0AB-F9A9-1D64-1CCC-3CD158758223}"/>
                </a:ext>
              </a:extLst>
            </p:cNvPr>
            <p:cNvSpPr/>
            <p:nvPr/>
          </p:nvSpPr>
          <p:spPr>
            <a:xfrm>
              <a:off x="4537386" y="172215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9" name="Freeform 158">
              <a:extLst>
                <a:ext uri="{FF2B5EF4-FFF2-40B4-BE49-F238E27FC236}">
                  <a16:creationId xmlns:a16="http://schemas.microsoft.com/office/drawing/2014/main" id="{94883A59-9F9A-BCA8-F926-40ADF2C488B1}"/>
                </a:ext>
              </a:extLst>
            </p:cNvPr>
            <p:cNvSpPr/>
            <p:nvPr/>
          </p:nvSpPr>
          <p:spPr>
            <a:xfrm>
              <a:off x="4537386" y="1522196"/>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3" name="Freeform 162">
              <a:extLst>
                <a:ext uri="{FF2B5EF4-FFF2-40B4-BE49-F238E27FC236}">
                  <a16:creationId xmlns:a16="http://schemas.microsoft.com/office/drawing/2014/main" id="{F630BAFE-0B3D-405D-17D9-6C4D0469EE5C}"/>
                </a:ext>
              </a:extLst>
            </p:cNvPr>
            <p:cNvSpPr/>
            <p:nvPr/>
          </p:nvSpPr>
          <p:spPr>
            <a:xfrm>
              <a:off x="4611984" y="1522194"/>
              <a:ext cx="2735575" cy="333293"/>
            </a:xfrm>
            <a:custGeom>
              <a:avLst/>
              <a:gdLst>
                <a:gd name="connsiteX0" fmla="*/ 0 w 2998777"/>
                <a:gd name="connsiteY0" fmla="*/ 0 h 270790"/>
                <a:gd name="connsiteX1" fmla="*/ 1222001 w 2998777"/>
                <a:gd name="connsiteY1" fmla="*/ 0 h 270790"/>
                <a:gd name="connsiteX2" fmla="*/ 1222001 w 2998777"/>
                <a:gd name="connsiteY2" fmla="*/ 270790 h 270790"/>
                <a:gd name="connsiteX3" fmla="*/ 2998778 w 2998777"/>
                <a:gd name="connsiteY3" fmla="*/ 270790 h 270790"/>
              </a:gdLst>
              <a:ahLst/>
              <a:cxnLst>
                <a:cxn ang="0">
                  <a:pos x="connsiteX0" y="connsiteY0"/>
                </a:cxn>
                <a:cxn ang="0">
                  <a:pos x="connsiteX1" y="connsiteY1"/>
                </a:cxn>
                <a:cxn ang="0">
                  <a:pos x="connsiteX2" y="connsiteY2"/>
                </a:cxn>
                <a:cxn ang="0">
                  <a:pos x="connsiteX3" y="connsiteY3"/>
                </a:cxn>
              </a:cxnLst>
              <a:rect l="l" t="t" r="r" b="b"/>
              <a:pathLst>
                <a:path w="2998777" h="270790">
                  <a:moveTo>
                    <a:pt x="0" y="0"/>
                  </a:moveTo>
                  <a:lnTo>
                    <a:pt x="1222001" y="0"/>
                  </a:lnTo>
                  <a:lnTo>
                    <a:pt x="1222001" y="270790"/>
                  </a:lnTo>
                  <a:lnTo>
                    <a:pt x="2998778" y="270790"/>
                  </a:lnTo>
                </a:path>
              </a:pathLst>
            </a:custGeom>
            <a:noFill/>
            <a:ln w="9525"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4" name="Freeform 163">
              <a:extLst>
                <a:ext uri="{FF2B5EF4-FFF2-40B4-BE49-F238E27FC236}">
                  <a16:creationId xmlns:a16="http://schemas.microsoft.com/office/drawing/2014/main" id="{9F7A6AFF-2A85-80D1-2522-ABE0645D2B91}"/>
                </a:ext>
              </a:extLst>
            </p:cNvPr>
            <p:cNvSpPr/>
            <p:nvPr/>
          </p:nvSpPr>
          <p:spPr>
            <a:xfrm>
              <a:off x="4611984" y="1522194"/>
              <a:ext cx="3773425" cy="642793"/>
            </a:xfrm>
            <a:custGeom>
              <a:avLst/>
              <a:gdLst>
                <a:gd name="connsiteX0" fmla="*/ 0 w 4136483"/>
                <a:gd name="connsiteY0" fmla="*/ 0 h 522250"/>
                <a:gd name="connsiteX1" fmla="*/ 421397 w 4136483"/>
                <a:gd name="connsiteY1" fmla="*/ 0 h 522250"/>
                <a:gd name="connsiteX2" fmla="*/ 421397 w 4136483"/>
                <a:gd name="connsiteY2" fmla="*/ 47821 h 522250"/>
                <a:gd name="connsiteX3" fmla="*/ 1137705 w 4136483"/>
                <a:gd name="connsiteY3" fmla="*/ 47821 h 522250"/>
                <a:gd name="connsiteX4" fmla="*/ 1137705 w 4136483"/>
                <a:gd name="connsiteY4" fmla="*/ 100349 h 522250"/>
                <a:gd name="connsiteX5" fmla="*/ 1200906 w 4136483"/>
                <a:gd name="connsiteY5" fmla="*/ 100349 h 522250"/>
                <a:gd name="connsiteX6" fmla="*/ 1200906 w 4136483"/>
                <a:gd name="connsiteY6" fmla="*/ 154809 h 522250"/>
                <a:gd name="connsiteX7" fmla="*/ 1973440 w 4136483"/>
                <a:gd name="connsiteY7" fmla="*/ 154809 h 522250"/>
                <a:gd name="connsiteX8" fmla="*/ 1973440 w 4136483"/>
                <a:gd name="connsiteY8" fmla="*/ 246670 h 522250"/>
                <a:gd name="connsiteX9" fmla="*/ 2781104 w 4136483"/>
                <a:gd name="connsiteY9" fmla="*/ 246670 h 522250"/>
                <a:gd name="connsiteX10" fmla="*/ 2781104 w 4136483"/>
                <a:gd name="connsiteY10" fmla="*/ 522250 h 522250"/>
                <a:gd name="connsiteX11" fmla="*/ 4136484 w 4136483"/>
                <a:gd name="connsiteY11" fmla="*/ 522250 h 5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36483" h="522250">
                  <a:moveTo>
                    <a:pt x="0" y="0"/>
                  </a:moveTo>
                  <a:lnTo>
                    <a:pt x="421397" y="0"/>
                  </a:lnTo>
                  <a:lnTo>
                    <a:pt x="421397" y="47821"/>
                  </a:lnTo>
                  <a:lnTo>
                    <a:pt x="1137705" y="47821"/>
                  </a:lnTo>
                  <a:lnTo>
                    <a:pt x="1137705" y="100349"/>
                  </a:lnTo>
                  <a:lnTo>
                    <a:pt x="1200906" y="100349"/>
                  </a:lnTo>
                  <a:lnTo>
                    <a:pt x="1200906" y="154809"/>
                  </a:lnTo>
                  <a:lnTo>
                    <a:pt x="1973440" y="154809"/>
                  </a:lnTo>
                  <a:lnTo>
                    <a:pt x="1973440" y="246670"/>
                  </a:lnTo>
                  <a:lnTo>
                    <a:pt x="2781104" y="246670"/>
                  </a:lnTo>
                  <a:lnTo>
                    <a:pt x="2781104" y="522250"/>
                  </a:lnTo>
                  <a:lnTo>
                    <a:pt x="4136484" y="522250"/>
                  </a:lnTo>
                </a:path>
              </a:pathLst>
            </a:custGeom>
            <a:noFill/>
            <a:ln w="9525" cap="flat">
              <a:solidFill>
                <a:schemeClr val="accent3"/>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5" name="Freeform 164">
              <a:extLst>
                <a:ext uri="{FF2B5EF4-FFF2-40B4-BE49-F238E27FC236}">
                  <a16:creationId xmlns:a16="http://schemas.microsoft.com/office/drawing/2014/main" id="{4342AF25-82C7-CEB5-A485-74DC533D763C}"/>
                </a:ext>
              </a:extLst>
            </p:cNvPr>
            <p:cNvSpPr/>
            <p:nvPr/>
          </p:nvSpPr>
          <p:spPr>
            <a:xfrm>
              <a:off x="5113006" y="1522196"/>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6" name="Freeform 165">
              <a:extLst>
                <a:ext uri="{FF2B5EF4-FFF2-40B4-BE49-F238E27FC236}">
                  <a16:creationId xmlns:a16="http://schemas.microsoft.com/office/drawing/2014/main" id="{19D3764F-3340-B4B2-21F2-9878F5FDEC73}"/>
                </a:ext>
              </a:extLst>
            </p:cNvPr>
            <p:cNvSpPr/>
            <p:nvPr/>
          </p:nvSpPr>
          <p:spPr>
            <a:xfrm>
              <a:off x="5124507" y="1506679"/>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7" name="Freeform 166">
              <a:extLst>
                <a:ext uri="{FF2B5EF4-FFF2-40B4-BE49-F238E27FC236}">
                  <a16:creationId xmlns:a16="http://schemas.microsoft.com/office/drawing/2014/main" id="{7DF88FBD-8BEF-5231-9FED-31DBD007126C}"/>
                </a:ext>
              </a:extLst>
            </p:cNvPr>
            <p:cNvSpPr/>
            <p:nvPr/>
          </p:nvSpPr>
          <p:spPr>
            <a:xfrm>
              <a:off x="620850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8" name="Freeform 167">
              <a:extLst>
                <a:ext uri="{FF2B5EF4-FFF2-40B4-BE49-F238E27FC236}">
                  <a16:creationId xmlns:a16="http://schemas.microsoft.com/office/drawing/2014/main" id="{0D614A3D-5387-F322-789D-6381A569C35E}"/>
                </a:ext>
              </a:extLst>
            </p:cNvPr>
            <p:cNvSpPr/>
            <p:nvPr/>
          </p:nvSpPr>
          <p:spPr>
            <a:xfrm>
              <a:off x="6220009"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9" name="Freeform 168">
              <a:extLst>
                <a:ext uri="{FF2B5EF4-FFF2-40B4-BE49-F238E27FC236}">
                  <a16:creationId xmlns:a16="http://schemas.microsoft.com/office/drawing/2014/main" id="{AA5BA8E6-94DE-ABD9-7246-F15B4CDE6AFB}"/>
                </a:ext>
              </a:extLst>
            </p:cNvPr>
            <p:cNvSpPr/>
            <p:nvPr/>
          </p:nvSpPr>
          <p:spPr>
            <a:xfrm>
              <a:off x="6221390" y="1855488"/>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0" name="Freeform 169">
              <a:extLst>
                <a:ext uri="{FF2B5EF4-FFF2-40B4-BE49-F238E27FC236}">
                  <a16:creationId xmlns:a16="http://schemas.microsoft.com/office/drawing/2014/main" id="{45AA2E47-E023-13F2-FDB4-758A2F6EDB90}"/>
                </a:ext>
              </a:extLst>
            </p:cNvPr>
            <p:cNvSpPr/>
            <p:nvPr/>
          </p:nvSpPr>
          <p:spPr>
            <a:xfrm>
              <a:off x="6232813"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1" name="Freeform 170">
              <a:extLst>
                <a:ext uri="{FF2B5EF4-FFF2-40B4-BE49-F238E27FC236}">
                  <a16:creationId xmlns:a16="http://schemas.microsoft.com/office/drawing/2014/main" id="{6EBDF1F0-EC84-F175-0471-9CD6797DD0DC}"/>
                </a:ext>
              </a:extLst>
            </p:cNvPr>
            <p:cNvSpPr/>
            <p:nvPr/>
          </p:nvSpPr>
          <p:spPr>
            <a:xfrm>
              <a:off x="6259800"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2" name="Freeform 171">
              <a:extLst>
                <a:ext uri="{FF2B5EF4-FFF2-40B4-BE49-F238E27FC236}">
                  <a16:creationId xmlns:a16="http://schemas.microsoft.com/office/drawing/2014/main" id="{9BDA1261-12FE-C45A-78D4-FBCB7D0C313F}"/>
                </a:ext>
              </a:extLst>
            </p:cNvPr>
            <p:cNvSpPr/>
            <p:nvPr/>
          </p:nvSpPr>
          <p:spPr>
            <a:xfrm>
              <a:off x="6271300"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3" name="Freeform 172">
              <a:extLst>
                <a:ext uri="{FF2B5EF4-FFF2-40B4-BE49-F238E27FC236}">
                  <a16:creationId xmlns:a16="http://schemas.microsoft.com/office/drawing/2014/main" id="{0BAC3494-6E90-64EC-4B3F-3755EE632D29}"/>
                </a:ext>
              </a:extLst>
            </p:cNvPr>
            <p:cNvSpPr/>
            <p:nvPr/>
          </p:nvSpPr>
          <p:spPr>
            <a:xfrm>
              <a:off x="6919678" y="1855488"/>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4" name="Freeform 173">
              <a:extLst>
                <a:ext uri="{FF2B5EF4-FFF2-40B4-BE49-F238E27FC236}">
                  <a16:creationId xmlns:a16="http://schemas.microsoft.com/office/drawing/2014/main" id="{30418809-F80A-1C70-058B-5D4FBCD632E5}"/>
                </a:ext>
              </a:extLst>
            </p:cNvPr>
            <p:cNvSpPr/>
            <p:nvPr/>
          </p:nvSpPr>
          <p:spPr>
            <a:xfrm>
              <a:off x="6931178"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5" name="Freeform 174">
              <a:extLst>
                <a:ext uri="{FF2B5EF4-FFF2-40B4-BE49-F238E27FC236}">
                  <a16:creationId xmlns:a16="http://schemas.microsoft.com/office/drawing/2014/main" id="{506427AA-B1E3-596B-03D6-7F24A33DB580}"/>
                </a:ext>
              </a:extLst>
            </p:cNvPr>
            <p:cNvSpPr/>
            <p:nvPr/>
          </p:nvSpPr>
          <p:spPr>
            <a:xfrm>
              <a:off x="733605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6" name="Freeform 175">
              <a:extLst>
                <a:ext uri="{FF2B5EF4-FFF2-40B4-BE49-F238E27FC236}">
                  <a16:creationId xmlns:a16="http://schemas.microsoft.com/office/drawing/2014/main" id="{0A7D3998-37BA-CECD-6F60-354162E16278}"/>
                </a:ext>
              </a:extLst>
            </p:cNvPr>
            <p:cNvSpPr/>
            <p:nvPr/>
          </p:nvSpPr>
          <p:spPr>
            <a:xfrm>
              <a:off x="7347560"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7" name="Freeform 176">
              <a:extLst>
                <a:ext uri="{FF2B5EF4-FFF2-40B4-BE49-F238E27FC236}">
                  <a16:creationId xmlns:a16="http://schemas.microsoft.com/office/drawing/2014/main" id="{FED48B32-99E9-81FE-C48C-9E51406B674F}"/>
                </a:ext>
              </a:extLst>
            </p:cNvPr>
            <p:cNvSpPr/>
            <p:nvPr/>
          </p:nvSpPr>
          <p:spPr>
            <a:xfrm>
              <a:off x="4606924" y="1522196"/>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8" name="Freeform 177">
              <a:extLst>
                <a:ext uri="{FF2B5EF4-FFF2-40B4-BE49-F238E27FC236}">
                  <a16:creationId xmlns:a16="http://schemas.microsoft.com/office/drawing/2014/main" id="{1F7B38A0-392F-6D4D-C961-0440EC5744DE}"/>
                </a:ext>
              </a:extLst>
            </p:cNvPr>
            <p:cNvSpPr/>
            <p:nvPr/>
          </p:nvSpPr>
          <p:spPr>
            <a:xfrm>
              <a:off x="4618423" y="1506679"/>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9" name="Freeform 178">
              <a:extLst>
                <a:ext uri="{FF2B5EF4-FFF2-40B4-BE49-F238E27FC236}">
                  <a16:creationId xmlns:a16="http://schemas.microsoft.com/office/drawing/2014/main" id="{6489D97C-7CCA-7A9D-5BCB-94F694803BA7}"/>
                </a:ext>
              </a:extLst>
            </p:cNvPr>
            <p:cNvSpPr/>
            <p:nvPr/>
          </p:nvSpPr>
          <p:spPr>
            <a:xfrm>
              <a:off x="5125886" y="1581055"/>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0" name="Freeform 179">
              <a:extLst>
                <a:ext uri="{FF2B5EF4-FFF2-40B4-BE49-F238E27FC236}">
                  <a16:creationId xmlns:a16="http://schemas.microsoft.com/office/drawing/2014/main" id="{377E20DB-4499-452B-1734-6047A61DE584}"/>
                </a:ext>
              </a:extLst>
            </p:cNvPr>
            <p:cNvSpPr/>
            <p:nvPr/>
          </p:nvSpPr>
          <p:spPr>
            <a:xfrm>
              <a:off x="513731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1" name="Freeform 180">
              <a:extLst>
                <a:ext uri="{FF2B5EF4-FFF2-40B4-BE49-F238E27FC236}">
                  <a16:creationId xmlns:a16="http://schemas.microsoft.com/office/drawing/2014/main" id="{F70E4433-352C-4CC3-7006-F4F594D65B26}"/>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2" name="Freeform 181">
              <a:extLst>
                <a:ext uri="{FF2B5EF4-FFF2-40B4-BE49-F238E27FC236}">
                  <a16:creationId xmlns:a16="http://schemas.microsoft.com/office/drawing/2014/main" id="{DAA7AB2C-CF88-AF05-85E7-ED0EE2390C44}"/>
                </a:ext>
              </a:extLst>
            </p:cNvPr>
            <p:cNvSpPr/>
            <p:nvPr/>
          </p:nvSpPr>
          <p:spPr>
            <a:xfrm>
              <a:off x="514375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3" name="Freeform 182">
              <a:extLst>
                <a:ext uri="{FF2B5EF4-FFF2-40B4-BE49-F238E27FC236}">
                  <a16:creationId xmlns:a16="http://schemas.microsoft.com/office/drawing/2014/main" id="{84F168BB-3EA7-D735-B980-A099895AF652}"/>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4" name="Freeform 183">
              <a:extLst>
                <a:ext uri="{FF2B5EF4-FFF2-40B4-BE49-F238E27FC236}">
                  <a16:creationId xmlns:a16="http://schemas.microsoft.com/office/drawing/2014/main" id="{975A563C-845A-95AC-31CC-6A519F6AA35B}"/>
                </a:ext>
              </a:extLst>
            </p:cNvPr>
            <p:cNvSpPr/>
            <p:nvPr/>
          </p:nvSpPr>
          <p:spPr>
            <a:xfrm>
              <a:off x="514375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5" name="Freeform 184">
              <a:extLst>
                <a:ext uri="{FF2B5EF4-FFF2-40B4-BE49-F238E27FC236}">
                  <a16:creationId xmlns:a16="http://schemas.microsoft.com/office/drawing/2014/main" id="{A2C5DB05-6B01-65DF-8E7A-578C343D02A2}"/>
                </a:ext>
              </a:extLst>
            </p:cNvPr>
            <p:cNvSpPr/>
            <p:nvPr/>
          </p:nvSpPr>
          <p:spPr>
            <a:xfrm>
              <a:off x="5651213" y="1645706"/>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6" name="Freeform 185">
              <a:extLst>
                <a:ext uri="{FF2B5EF4-FFF2-40B4-BE49-F238E27FC236}">
                  <a16:creationId xmlns:a16="http://schemas.microsoft.com/office/drawing/2014/main" id="{94F5CBB2-E61A-BF3F-C049-2A004F3F2EF3}"/>
                </a:ext>
              </a:extLst>
            </p:cNvPr>
            <p:cNvSpPr/>
            <p:nvPr/>
          </p:nvSpPr>
          <p:spPr>
            <a:xfrm>
              <a:off x="5662636" y="1630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7" name="Freeform 186">
              <a:extLst>
                <a:ext uri="{FF2B5EF4-FFF2-40B4-BE49-F238E27FC236}">
                  <a16:creationId xmlns:a16="http://schemas.microsoft.com/office/drawing/2014/main" id="{62465D21-BD39-52DD-D16C-5A85FF672961}"/>
                </a:ext>
              </a:extLst>
            </p:cNvPr>
            <p:cNvSpPr/>
            <p:nvPr/>
          </p:nvSpPr>
          <p:spPr>
            <a:xfrm>
              <a:off x="5708867"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8" name="Freeform 187">
              <a:extLst>
                <a:ext uri="{FF2B5EF4-FFF2-40B4-BE49-F238E27FC236}">
                  <a16:creationId xmlns:a16="http://schemas.microsoft.com/office/drawing/2014/main" id="{2A017E93-BB8C-5F7E-8F8C-AF45CC7C8B53}"/>
                </a:ext>
              </a:extLst>
            </p:cNvPr>
            <p:cNvSpPr/>
            <p:nvPr/>
          </p:nvSpPr>
          <p:spPr>
            <a:xfrm>
              <a:off x="572036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9" name="Freeform 188">
              <a:extLst>
                <a:ext uri="{FF2B5EF4-FFF2-40B4-BE49-F238E27FC236}">
                  <a16:creationId xmlns:a16="http://schemas.microsoft.com/office/drawing/2014/main" id="{E6142F30-F18F-3BA9-66D6-8432F5C62438}"/>
                </a:ext>
              </a:extLst>
            </p:cNvPr>
            <p:cNvSpPr/>
            <p:nvPr/>
          </p:nvSpPr>
          <p:spPr>
            <a:xfrm>
              <a:off x="571523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0" name="Freeform 189">
              <a:extLst>
                <a:ext uri="{FF2B5EF4-FFF2-40B4-BE49-F238E27FC236}">
                  <a16:creationId xmlns:a16="http://schemas.microsoft.com/office/drawing/2014/main" id="{F3948ACE-27BE-D7C3-B1B0-4084E091AC6F}"/>
                </a:ext>
              </a:extLst>
            </p:cNvPr>
            <p:cNvSpPr/>
            <p:nvPr/>
          </p:nvSpPr>
          <p:spPr>
            <a:xfrm>
              <a:off x="5726730"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1" name="Freeform 190">
              <a:extLst>
                <a:ext uri="{FF2B5EF4-FFF2-40B4-BE49-F238E27FC236}">
                  <a16:creationId xmlns:a16="http://schemas.microsoft.com/office/drawing/2014/main" id="{A41599DB-F027-7001-B1BA-32523814E2CF}"/>
                </a:ext>
              </a:extLst>
            </p:cNvPr>
            <p:cNvSpPr/>
            <p:nvPr/>
          </p:nvSpPr>
          <p:spPr>
            <a:xfrm>
              <a:off x="5824175"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2" name="Freeform 191">
              <a:extLst>
                <a:ext uri="{FF2B5EF4-FFF2-40B4-BE49-F238E27FC236}">
                  <a16:creationId xmlns:a16="http://schemas.microsoft.com/office/drawing/2014/main" id="{D300D593-4E54-9869-52D9-4A7B9176A945}"/>
                </a:ext>
              </a:extLst>
            </p:cNvPr>
            <p:cNvSpPr/>
            <p:nvPr/>
          </p:nvSpPr>
          <p:spPr>
            <a:xfrm>
              <a:off x="5835675"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3" name="Freeform 192">
              <a:extLst>
                <a:ext uri="{FF2B5EF4-FFF2-40B4-BE49-F238E27FC236}">
                  <a16:creationId xmlns:a16="http://schemas.microsoft.com/office/drawing/2014/main" id="{DF78F70D-B5B3-A5B7-4B67-9366966FD73A}"/>
                </a:ext>
              </a:extLst>
            </p:cNvPr>
            <p:cNvSpPr/>
            <p:nvPr/>
          </p:nvSpPr>
          <p:spPr>
            <a:xfrm>
              <a:off x="6035547"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4" name="Freeform 193">
              <a:extLst>
                <a:ext uri="{FF2B5EF4-FFF2-40B4-BE49-F238E27FC236}">
                  <a16:creationId xmlns:a16="http://schemas.microsoft.com/office/drawing/2014/main" id="{6037A04B-3BFD-BD1F-32DF-BA4E1C7890D2}"/>
                </a:ext>
              </a:extLst>
            </p:cNvPr>
            <p:cNvSpPr/>
            <p:nvPr/>
          </p:nvSpPr>
          <p:spPr>
            <a:xfrm>
              <a:off x="6047047"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5" name="Freeform 194">
              <a:extLst>
                <a:ext uri="{FF2B5EF4-FFF2-40B4-BE49-F238E27FC236}">
                  <a16:creationId xmlns:a16="http://schemas.microsoft.com/office/drawing/2014/main" id="{E6EF6E91-014F-0360-FD97-5CA99D1C7A91}"/>
                </a:ext>
              </a:extLst>
            </p:cNvPr>
            <p:cNvSpPr/>
            <p:nvPr/>
          </p:nvSpPr>
          <p:spPr>
            <a:xfrm>
              <a:off x="6170099"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6" name="Freeform 195">
              <a:extLst>
                <a:ext uri="{FF2B5EF4-FFF2-40B4-BE49-F238E27FC236}">
                  <a16:creationId xmlns:a16="http://schemas.microsoft.com/office/drawing/2014/main" id="{D65E4822-27CB-3591-96F1-2B09689EDDE9}"/>
                </a:ext>
              </a:extLst>
            </p:cNvPr>
            <p:cNvSpPr/>
            <p:nvPr/>
          </p:nvSpPr>
          <p:spPr>
            <a:xfrm>
              <a:off x="6181599"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7" name="Freeform 196">
              <a:extLst>
                <a:ext uri="{FF2B5EF4-FFF2-40B4-BE49-F238E27FC236}">
                  <a16:creationId xmlns:a16="http://schemas.microsoft.com/office/drawing/2014/main" id="{8C172C56-D4BD-32A9-DA4E-087BE7074D60}"/>
                </a:ext>
              </a:extLst>
            </p:cNvPr>
            <p:cNvSpPr/>
            <p:nvPr/>
          </p:nvSpPr>
          <p:spPr>
            <a:xfrm>
              <a:off x="6176539"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8" name="Freeform 197">
              <a:extLst>
                <a:ext uri="{FF2B5EF4-FFF2-40B4-BE49-F238E27FC236}">
                  <a16:creationId xmlns:a16="http://schemas.microsoft.com/office/drawing/2014/main" id="{6C1D91DE-1AC9-2879-F2EF-04CD5D809C7C}"/>
                </a:ext>
              </a:extLst>
            </p:cNvPr>
            <p:cNvSpPr/>
            <p:nvPr/>
          </p:nvSpPr>
          <p:spPr>
            <a:xfrm>
              <a:off x="6188039"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9" name="Freeform 198">
              <a:extLst>
                <a:ext uri="{FF2B5EF4-FFF2-40B4-BE49-F238E27FC236}">
                  <a16:creationId xmlns:a16="http://schemas.microsoft.com/office/drawing/2014/main" id="{F80C2381-021B-3F45-A77A-8B299EEAE744}"/>
                </a:ext>
              </a:extLst>
            </p:cNvPr>
            <p:cNvSpPr/>
            <p:nvPr/>
          </p:nvSpPr>
          <p:spPr>
            <a:xfrm>
              <a:off x="619570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0" name="Freeform 199">
              <a:extLst>
                <a:ext uri="{FF2B5EF4-FFF2-40B4-BE49-F238E27FC236}">
                  <a16:creationId xmlns:a16="http://schemas.microsoft.com/office/drawing/2014/main" id="{B26DB8C4-C49B-F787-6197-B4D85A13FD06}"/>
                </a:ext>
              </a:extLst>
            </p:cNvPr>
            <p:cNvSpPr/>
            <p:nvPr/>
          </p:nvSpPr>
          <p:spPr>
            <a:xfrm>
              <a:off x="620720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1" name="Freeform 200">
              <a:extLst>
                <a:ext uri="{FF2B5EF4-FFF2-40B4-BE49-F238E27FC236}">
                  <a16:creationId xmlns:a16="http://schemas.microsoft.com/office/drawing/2014/main" id="{D54A643A-4B87-504B-8808-7FFEF6B82354}"/>
                </a:ext>
              </a:extLst>
            </p:cNvPr>
            <p:cNvSpPr/>
            <p:nvPr/>
          </p:nvSpPr>
          <p:spPr>
            <a:xfrm>
              <a:off x="6221390"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2" name="Freeform 201">
              <a:extLst>
                <a:ext uri="{FF2B5EF4-FFF2-40B4-BE49-F238E27FC236}">
                  <a16:creationId xmlns:a16="http://schemas.microsoft.com/office/drawing/2014/main" id="{C1731345-C779-4D0A-0064-6E0AB5D67F9B}"/>
                </a:ext>
              </a:extLst>
            </p:cNvPr>
            <p:cNvSpPr/>
            <p:nvPr/>
          </p:nvSpPr>
          <p:spPr>
            <a:xfrm>
              <a:off x="6232813"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3" name="Freeform 202">
              <a:extLst>
                <a:ext uri="{FF2B5EF4-FFF2-40B4-BE49-F238E27FC236}">
                  <a16:creationId xmlns:a16="http://schemas.microsoft.com/office/drawing/2014/main" id="{71DCF834-5D0C-B727-E0EF-4496A91BAADE}"/>
                </a:ext>
              </a:extLst>
            </p:cNvPr>
            <p:cNvSpPr/>
            <p:nvPr/>
          </p:nvSpPr>
          <p:spPr>
            <a:xfrm>
              <a:off x="624699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4" name="Freeform 203">
              <a:extLst>
                <a:ext uri="{FF2B5EF4-FFF2-40B4-BE49-F238E27FC236}">
                  <a16:creationId xmlns:a16="http://schemas.microsoft.com/office/drawing/2014/main" id="{4A935AF3-932B-74F7-8522-4F2F3D30B614}"/>
                </a:ext>
              </a:extLst>
            </p:cNvPr>
            <p:cNvSpPr/>
            <p:nvPr/>
          </p:nvSpPr>
          <p:spPr>
            <a:xfrm>
              <a:off x="625849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5" name="Freeform 204">
              <a:extLst>
                <a:ext uri="{FF2B5EF4-FFF2-40B4-BE49-F238E27FC236}">
                  <a16:creationId xmlns:a16="http://schemas.microsoft.com/office/drawing/2014/main" id="{923EA243-0059-4CE4-4453-B5A66DAE101B}"/>
                </a:ext>
              </a:extLst>
            </p:cNvPr>
            <p:cNvSpPr/>
            <p:nvPr/>
          </p:nvSpPr>
          <p:spPr>
            <a:xfrm>
              <a:off x="625336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6" name="Freeform 205">
              <a:extLst>
                <a:ext uri="{FF2B5EF4-FFF2-40B4-BE49-F238E27FC236}">
                  <a16:creationId xmlns:a16="http://schemas.microsoft.com/office/drawing/2014/main" id="{E30DF7EE-575E-C45A-0FF3-2F81DDC5EC8A}"/>
                </a:ext>
              </a:extLst>
            </p:cNvPr>
            <p:cNvSpPr/>
            <p:nvPr/>
          </p:nvSpPr>
          <p:spPr>
            <a:xfrm>
              <a:off x="6264860"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7" name="Freeform 206">
              <a:extLst>
                <a:ext uri="{FF2B5EF4-FFF2-40B4-BE49-F238E27FC236}">
                  <a16:creationId xmlns:a16="http://schemas.microsoft.com/office/drawing/2014/main" id="{04476E83-E610-1F23-E2CE-750F9A21A785}"/>
                </a:ext>
              </a:extLst>
            </p:cNvPr>
            <p:cNvSpPr/>
            <p:nvPr/>
          </p:nvSpPr>
          <p:spPr>
            <a:xfrm>
              <a:off x="6355864"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8" name="Freeform 207">
              <a:extLst>
                <a:ext uri="{FF2B5EF4-FFF2-40B4-BE49-F238E27FC236}">
                  <a16:creationId xmlns:a16="http://schemas.microsoft.com/office/drawing/2014/main" id="{4442F2EC-D4C6-5DC6-2758-B1BA0CF98377}"/>
                </a:ext>
              </a:extLst>
            </p:cNvPr>
            <p:cNvSpPr/>
            <p:nvPr/>
          </p:nvSpPr>
          <p:spPr>
            <a:xfrm>
              <a:off x="6367365"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9" name="Freeform 208">
              <a:extLst>
                <a:ext uri="{FF2B5EF4-FFF2-40B4-BE49-F238E27FC236}">
                  <a16:creationId xmlns:a16="http://schemas.microsoft.com/office/drawing/2014/main" id="{2F1B177C-3594-0BE0-D1EF-36D0FF56984C}"/>
                </a:ext>
              </a:extLst>
            </p:cNvPr>
            <p:cNvSpPr/>
            <p:nvPr/>
          </p:nvSpPr>
          <p:spPr>
            <a:xfrm>
              <a:off x="6580117"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0" name="Freeform 209">
              <a:extLst>
                <a:ext uri="{FF2B5EF4-FFF2-40B4-BE49-F238E27FC236}">
                  <a16:creationId xmlns:a16="http://schemas.microsoft.com/office/drawing/2014/main" id="{55C5D80C-31ED-05ED-4D0C-96EB63D17763}"/>
                </a:ext>
              </a:extLst>
            </p:cNvPr>
            <p:cNvSpPr/>
            <p:nvPr/>
          </p:nvSpPr>
          <p:spPr>
            <a:xfrm>
              <a:off x="6591617"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1" name="Freeform 210">
              <a:extLst>
                <a:ext uri="{FF2B5EF4-FFF2-40B4-BE49-F238E27FC236}">
                  <a16:creationId xmlns:a16="http://schemas.microsoft.com/office/drawing/2014/main" id="{ADB9F540-B5E7-9BD7-4064-2B521D23E169}"/>
                </a:ext>
              </a:extLst>
            </p:cNvPr>
            <p:cNvSpPr/>
            <p:nvPr/>
          </p:nvSpPr>
          <p:spPr>
            <a:xfrm>
              <a:off x="671466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2" name="Freeform 211">
              <a:extLst>
                <a:ext uri="{FF2B5EF4-FFF2-40B4-BE49-F238E27FC236}">
                  <a16:creationId xmlns:a16="http://schemas.microsoft.com/office/drawing/2014/main" id="{E941C260-AC0C-6855-2A37-D74F94F4AFDB}"/>
                </a:ext>
              </a:extLst>
            </p:cNvPr>
            <p:cNvSpPr/>
            <p:nvPr/>
          </p:nvSpPr>
          <p:spPr>
            <a:xfrm>
              <a:off x="672616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3" name="Freeform 212">
              <a:extLst>
                <a:ext uri="{FF2B5EF4-FFF2-40B4-BE49-F238E27FC236}">
                  <a16:creationId xmlns:a16="http://schemas.microsoft.com/office/drawing/2014/main" id="{7F479D97-C289-5D16-44FA-398D947E0CFA}"/>
                </a:ext>
              </a:extLst>
            </p:cNvPr>
            <p:cNvSpPr/>
            <p:nvPr/>
          </p:nvSpPr>
          <p:spPr>
            <a:xfrm>
              <a:off x="6733913"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4" name="Freeform 213">
              <a:extLst>
                <a:ext uri="{FF2B5EF4-FFF2-40B4-BE49-F238E27FC236}">
                  <a16:creationId xmlns:a16="http://schemas.microsoft.com/office/drawing/2014/main" id="{DD733A74-9994-71BA-305B-D18C6FABA043}"/>
                </a:ext>
              </a:extLst>
            </p:cNvPr>
            <p:cNvSpPr/>
            <p:nvPr/>
          </p:nvSpPr>
          <p:spPr>
            <a:xfrm>
              <a:off x="674533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5" name="Freeform 214">
              <a:extLst>
                <a:ext uri="{FF2B5EF4-FFF2-40B4-BE49-F238E27FC236}">
                  <a16:creationId xmlns:a16="http://schemas.microsoft.com/office/drawing/2014/main" id="{AF0143D5-825E-6B7E-A0C2-93D2886A6BA7}"/>
                </a:ext>
              </a:extLst>
            </p:cNvPr>
            <p:cNvSpPr/>
            <p:nvPr/>
          </p:nvSpPr>
          <p:spPr>
            <a:xfrm>
              <a:off x="6740275"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6" name="Freeform 215">
              <a:extLst>
                <a:ext uri="{FF2B5EF4-FFF2-40B4-BE49-F238E27FC236}">
                  <a16:creationId xmlns:a16="http://schemas.microsoft.com/office/drawing/2014/main" id="{78518781-62DE-7D04-1E07-23B3A79CD877}"/>
                </a:ext>
              </a:extLst>
            </p:cNvPr>
            <p:cNvSpPr/>
            <p:nvPr/>
          </p:nvSpPr>
          <p:spPr>
            <a:xfrm>
              <a:off x="675177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7" name="Freeform 216">
              <a:extLst>
                <a:ext uri="{FF2B5EF4-FFF2-40B4-BE49-F238E27FC236}">
                  <a16:creationId xmlns:a16="http://schemas.microsoft.com/office/drawing/2014/main" id="{EDA96D81-1C63-5A10-3856-B0B00F79751E}"/>
                </a:ext>
              </a:extLst>
            </p:cNvPr>
            <p:cNvSpPr/>
            <p:nvPr/>
          </p:nvSpPr>
          <p:spPr>
            <a:xfrm>
              <a:off x="6746716"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8" name="Freeform 217">
              <a:extLst>
                <a:ext uri="{FF2B5EF4-FFF2-40B4-BE49-F238E27FC236}">
                  <a16:creationId xmlns:a16="http://schemas.microsoft.com/office/drawing/2014/main" id="{3B29A40E-8BC9-289A-6108-8B7C045EDDEC}"/>
                </a:ext>
              </a:extLst>
            </p:cNvPr>
            <p:cNvSpPr/>
            <p:nvPr/>
          </p:nvSpPr>
          <p:spPr>
            <a:xfrm>
              <a:off x="675821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9" name="Freeform 218">
              <a:extLst>
                <a:ext uri="{FF2B5EF4-FFF2-40B4-BE49-F238E27FC236}">
                  <a16:creationId xmlns:a16="http://schemas.microsoft.com/office/drawing/2014/main" id="{4ECCA116-9591-99E9-4AD6-37E8A6B459E9}"/>
                </a:ext>
              </a:extLst>
            </p:cNvPr>
            <p:cNvSpPr/>
            <p:nvPr/>
          </p:nvSpPr>
          <p:spPr>
            <a:xfrm>
              <a:off x="675307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0" name="Freeform 219">
              <a:extLst>
                <a:ext uri="{FF2B5EF4-FFF2-40B4-BE49-F238E27FC236}">
                  <a16:creationId xmlns:a16="http://schemas.microsoft.com/office/drawing/2014/main" id="{8ED16807-6A3F-2D0B-4668-FC222552C654}"/>
                </a:ext>
              </a:extLst>
            </p:cNvPr>
            <p:cNvSpPr/>
            <p:nvPr/>
          </p:nvSpPr>
          <p:spPr>
            <a:xfrm>
              <a:off x="676457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1" name="Freeform 220">
              <a:extLst>
                <a:ext uri="{FF2B5EF4-FFF2-40B4-BE49-F238E27FC236}">
                  <a16:creationId xmlns:a16="http://schemas.microsoft.com/office/drawing/2014/main" id="{F0292D7B-58C8-0F2E-835B-C0C073CAE6C6}"/>
                </a:ext>
              </a:extLst>
            </p:cNvPr>
            <p:cNvSpPr/>
            <p:nvPr/>
          </p:nvSpPr>
          <p:spPr>
            <a:xfrm>
              <a:off x="675951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2" name="Freeform 221">
              <a:extLst>
                <a:ext uri="{FF2B5EF4-FFF2-40B4-BE49-F238E27FC236}">
                  <a16:creationId xmlns:a16="http://schemas.microsoft.com/office/drawing/2014/main" id="{B22A52FC-CA07-87DA-1739-E8B5C81517E4}"/>
                </a:ext>
              </a:extLst>
            </p:cNvPr>
            <p:cNvSpPr/>
            <p:nvPr/>
          </p:nvSpPr>
          <p:spPr>
            <a:xfrm>
              <a:off x="677101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3" name="Freeform 222">
              <a:extLst>
                <a:ext uri="{FF2B5EF4-FFF2-40B4-BE49-F238E27FC236}">
                  <a16:creationId xmlns:a16="http://schemas.microsoft.com/office/drawing/2014/main" id="{3CFEC0E1-B681-C886-8681-1AF2CB0CE289}"/>
                </a:ext>
              </a:extLst>
            </p:cNvPr>
            <p:cNvSpPr/>
            <p:nvPr/>
          </p:nvSpPr>
          <p:spPr>
            <a:xfrm>
              <a:off x="675951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4" name="Freeform 223">
              <a:extLst>
                <a:ext uri="{FF2B5EF4-FFF2-40B4-BE49-F238E27FC236}">
                  <a16:creationId xmlns:a16="http://schemas.microsoft.com/office/drawing/2014/main" id="{C0C08DA3-84C0-333B-8335-75294D377FA0}"/>
                </a:ext>
              </a:extLst>
            </p:cNvPr>
            <p:cNvSpPr/>
            <p:nvPr/>
          </p:nvSpPr>
          <p:spPr>
            <a:xfrm>
              <a:off x="677101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5" name="Freeform 224">
              <a:extLst>
                <a:ext uri="{FF2B5EF4-FFF2-40B4-BE49-F238E27FC236}">
                  <a16:creationId xmlns:a16="http://schemas.microsoft.com/office/drawing/2014/main" id="{370CB02B-71BF-B3EE-5AD1-D5ADA63D5F43}"/>
                </a:ext>
              </a:extLst>
            </p:cNvPr>
            <p:cNvSpPr/>
            <p:nvPr/>
          </p:nvSpPr>
          <p:spPr>
            <a:xfrm>
              <a:off x="6765883"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6" name="Freeform 225">
              <a:extLst>
                <a:ext uri="{FF2B5EF4-FFF2-40B4-BE49-F238E27FC236}">
                  <a16:creationId xmlns:a16="http://schemas.microsoft.com/office/drawing/2014/main" id="{B78BB826-E022-BC7C-1423-1B50C04CC240}"/>
                </a:ext>
              </a:extLst>
            </p:cNvPr>
            <p:cNvSpPr/>
            <p:nvPr/>
          </p:nvSpPr>
          <p:spPr>
            <a:xfrm>
              <a:off x="6777383"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7" name="Freeform 226">
              <a:extLst>
                <a:ext uri="{FF2B5EF4-FFF2-40B4-BE49-F238E27FC236}">
                  <a16:creationId xmlns:a16="http://schemas.microsoft.com/office/drawing/2014/main" id="{C31816DA-C120-4F42-A479-84D5ADB4B438}"/>
                </a:ext>
              </a:extLst>
            </p:cNvPr>
            <p:cNvSpPr/>
            <p:nvPr/>
          </p:nvSpPr>
          <p:spPr>
            <a:xfrm>
              <a:off x="679792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8" name="Freeform 227">
              <a:extLst>
                <a:ext uri="{FF2B5EF4-FFF2-40B4-BE49-F238E27FC236}">
                  <a16:creationId xmlns:a16="http://schemas.microsoft.com/office/drawing/2014/main" id="{B9722C5B-7EB1-4618-EAA7-2227335B55BC}"/>
                </a:ext>
              </a:extLst>
            </p:cNvPr>
            <p:cNvSpPr/>
            <p:nvPr/>
          </p:nvSpPr>
          <p:spPr>
            <a:xfrm>
              <a:off x="6809430"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9" name="Freeform 228">
              <a:extLst>
                <a:ext uri="{FF2B5EF4-FFF2-40B4-BE49-F238E27FC236}">
                  <a16:creationId xmlns:a16="http://schemas.microsoft.com/office/drawing/2014/main" id="{31FF9B6A-B3F7-95D1-F047-0F9CE4487BC7}"/>
                </a:ext>
              </a:extLst>
            </p:cNvPr>
            <p:cNvSpPr/>
            <p:nvPr/>
          </p:nvSpPr>
          <p:spPr>
            <a:xfrm>
              <a:off x="7150294"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0" name="Freeform 229">
              <a:extLst>
                <a:ext uri="{FF2B5EF4-FFF2-40B4-BE49-F238E27FC236}">
                  <a16:creationId xmlns:a16="http://schemas.microsoft.com/office/drawing/2014/main" id="{E4623FC3-120B-E49E-0F0B-E1AB6BC7E5DA}"/>
                </a:ext>
              </a:extLst>
            </p:cNvPr>
            <p:cNvSpPr/>
            <p:nvPr/>
          </p:nvSpPr>
          <p:spPr>
            <a:xfrm>
              <a:off x="7161794" y="2149472"/>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1" name="Freeform 230">
              <a:extLst>
                <a:ext uri="{FF2B5EF4-FFF2-40B4-BE49-F238E27FC236}">
                  <a16:creationId xmlns:a16="http://schemas.microsoft.com/office/drawing/2014/main" id="{1F9D1663-3ABF-6F6A-CDD0-E282DF21910D}"/>
                </a:ext>
              </a:extLst>
            </p:cNvPr>
            <p:cNvSpPr/>
            <p:nvPr/>
          </p:nvSpPr>
          <p:spPr>
            <a:xfrm>
              <a:off x="7553948" y="2164989"/>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2" name="Freeform 231">
              <a:extLst>
                <a:ext uri="{FF2B5EF4-FFF2-40B4-BE49-F238E27FC236}">
                  <a16:creationId xmlns:a16="http://schemas.microsoft.com/office/drawing/2014/main" id="{131CA06C-2AEC-39F4-E9FA-EA30C67A9C7E}"/>
                </a:ext>
              </a:extLst>
            </p:cNvPr>
            <p:cNvSpPr/>
            <p:nvPr/>
          </p:nvSpPr>
          <p:spPr>
            <a:xfrm>
              <a:off x="7565372" y="2149472"/>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3" name="Freeform 232">
              <a:extLst>
                <a:ext uri="{FF2B5EF4-FFF2-40B4-BE49-F238E27FC236}">
                  <a16:creationId xmlns:a16="http://schemas.microsoft.com/office/drawing/2014/main" id="{D2CA4872-6FC2-5B5D-A8B3-A3A41A30DAA7}"/>
                </a:ext>
              </a:extLst>
            </p:cNvPr>
            <p:cNvSpPr/>
            <p:nvPr/>
          </p:nvSpPr>
          <p:spPr>
            <a:xfrm>
              <a:off x="7822975"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4" name="Freeform 233">
              <a:extLst>
                <a:ext uri="{FF2B5EF4-FFF2-40B4-BE49-F238E27FC236}">
                  <a16:creationId xmlns:a16="http://schemas.microsoft.com/office/drawing/2014/main" id="{3ECF6E00-2E1E-5E01-54F0-1DAFBE142716}"/>
                </a:ext>
              </a:extLst>
            </p:cNvPr>
            <p:cNvSpPr/>
            <p:nvPr/>
          </p:nvSpPr>
          <p:spPr>
            <a:xfrm>
              <a:off x="7834476" y="214947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5" name="Freeform 234">
              <a:extLst>
                <a:ext uri="{FF2B5EF4-FFF2-40B4-BE49-F238E27FC236}">
                  <a16:creationId xmlns:a16="http://schemas.microsoft.com/office/drawing/2014/main" id="{32D41F54-B07F-8D5F-CCFC-E48A5F9300C6}"/>
                </a:ext>
              </a:extLst>
            </p:cNvPr>
            <p:cNvSpPr/>
            <p:nvPr/>
          </p:nvSpPr>
          <p:spPr>
            <a:xfrm>
              <a:off x="8373908"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6" name="Freeform 235">
              <a:extLst>
                <a:ext uri="{FF2B5EF4-FFF2-40B4-BE49-F238E27FC236}">
                  <a16:creationId xmlns:a16="http://schemas.microsoft.com/office/drawing/2014/main" id="{AEB3911A-2B46-2DE1-B060-3212154F0621}"/>
                </a:ext>
              </a:extLst>
            </p:cNvPr>
            <p:cNvSpPr/>
            <p:nvPr/>
          </p:nvSpPr>
          <p:spPr>
            <a:xfrm>
              <a:off x="8385409" y="214947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7" name="Freeform 236">
              <a:extLst>
                <a:ext uri="{FF2B5EF4-FFF2-40B4-BE49-F238E27FC236}">
                  <a16:creationId xmlns:a16="http://schemas.microsoft.com/office/drawing/2014/main" id="{227E685D-7A1C-5BB8-2B5B-FA2AE13667F8}"/>
                </a:ext>
              </a:extLst>
            </p:cNvPr>
            <p:cNvSpPr/>
            <p:nvPr/>
          </p:nvSpPr>
          <p:spPr>
            <a:xfrm>
              <a:off x="4560386" y="3568190"/>
              <a:ext cx="4003504" cy="10344"/>
            </a:xfrm>
            <a:custGeom>
              <a:avLst/>
              <a:gdLst>
                <a:gd name="connsiteX0" fmla="*/ 0 w 4388699"/>
                <a:gd name="connsiteY0" fmla="*/ 0 h 8404"/>
                <a:gd name="connsiteX1" fmla="*/ 4388700 w 4388699"/>
                <a:gd name="connsiteY1" fmla="*/ 0 h 8404"/>
              </a:gdLst>
              <a:ahLst/>
              <a:cxnLst>
                <a:cxn ang="0">
                  <a:pos x="connsiteX0" y="connsiteY0"/>
                </a:cxn>
                <a:cxn ang="0">
                  <a:pos x="connsiteX1" y="connsiteY1"/>
                </a:cxn>
              </a:cxnLst>
              <a:rect l="l" t="t" r="r" b="b"/>
              <a:pathLst>
                <a:path w="4388699" h="8404">
                  <a:moveTo>
                    <a:pt x="0" y="0"/>
                  </a:moveTo>
                  <a:lnTo>
                    <a:pt x="438870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8" name="Freeform 237">
              <a:extLst>
                <a:ext uri="{FF2B5EF4-FFF2-40B4-BE49-F238E27FC236}">
                  <a16:creationId xmlns:a16="http://schemas.microsoft.com/office/drawing/2014/main" id="{0E2D7761-2DA0-3975-36AF-05334104A82B}"/>
                </a:ext>
              </a:extLst>
            </p:cNvPr>
            <p:cNvSpPr/>
            <p:nvPr/>
          </p:nvSpPr>
          <p:spPr>
            <a:xfrm>
              <a:off x="461198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0" name="Freeform 239">
              <a:extLst>
                <a:ext uri="{FF2B5EF4-FFF2-40B4-BE49-F238E27FC236}">
                  <a16:creationId xmlns:a16="http://schemas.microsoft.com/office/drawing/2014/main" id="{221C32AD-A2CB-18F8-5B81-66A81A4927FD}"/>
                </a:ext>
              </a:extLst>
            </p:cNvPr>
            <p:cNvSpPr/>
            <p:nvPr/>
          </p:nvSpPr>
          <p:spPr>
            <a:xfrm>
              <a:off x="5002068"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2" name="Freeform 241">
              <a:extLst>
                <a:ext uri="{FF2B5EF4-FFF2-40B4-BE49-F238E27FC236}">
                  <a16:creationId xmlns:a16="http://schemas.microsoft.com/office/drawing/2014/main" id="{85AEFF73-7A43-8B85-4045-5DD241C1C4BF}"/>
                </a:ext>
              </a:extLst>
            </p:cNvPr>
            <p:cNvSpPr/>
            <p:nvPr/>
          </p:nvSpPr>
          <p:spPr>
            <a:xfrm>
              <a:off x="5392077"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4" name="Freeform 243">
              <a:extLst>
                <a:ext uri="{FF2B5EF4-FFF2-40B4-BE49-F238E27FC236}">
                  <a16:creationId xmlns:a16="http://schemas.microsoft.com/office/drawing/2014/main" id="{5AFD891C-C0D7-4C30-6574-98668BE2B981}"/>
                </a:ext>
              </a:extLst>
            </p:cNvPr>
            <p:cNvSpPr/>
            <p:nvPr/>
          </p:nvSpPr>
          <p:spPr>
            <a:xfrm>
              <a:off x="578208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6" name="Freeform 245">
              <a:extLst>
                <a:ext uri="{FF2B5EF4-FFF2-40B4-BE49-F238E27FC236}">
                  <a16:creationId xmlns:a16="http://schemas.microsoft.com/office/drawing/2014/main" id="{A862C82D-ABA1-F653-C4BC-059E050A9E6E}"/>
                </a:ext>
              </a:extLst>
            </p:cNvPr>
            <p:cNvSpPr/>
            <p:nvPr/>
          </p:nvSpPr>
          <p:spPr>
            <a:xfrm>
              <a:off x="6172092"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8" name="Freeform 247">
              <a:extLst>
                <a:ext uri="{FF2B5EF4-FFF2-40B4-BE49-F238E27FC236}">
                  <a16:creationId xmlns:a16="http://schemas.microsoft.com/office/drawing/2014/main" id="{E60FD812-D0B2-8B18-721B-8CF2B95A0903}"/>
                </a:ext>
              </a:extLst>
            </p:cNvPr>
            <p:cNvSpPr/>
            <p:nvPr/>
          </p:nvSpPr>
          <p:spPr>
            <a:xfrm>
              <a:off x="6562177"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0" name="Freeform 249">
              <a:extLst>
                <a:ext uri="{FF2B5EF4-FFF2-40B4-BE49-F238E27FC236}">
                  <a16:creationId xmlns:a16="http://schemas.microsoft.com/office/drawing/2014/main" id="{6DC7EDAA-EE2E-D9A1-A608-C3704DA48DF4}"/>
                </a:ext>
              </a:extLst>
            </p:cNvPr>
            <p:cNvSpPr/>
            <p:nvPr/>
          </p:nvSpPr>
          <p:spPr>
            <a:xfrm>
              <a:off x="6952185"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2" name="Freeform 251">
              <a:extLst>
                <a:ext uri="{FF2B5EF4-FFF2-40B4-BE49-F238E27FC236}">
                  <a16:creationId xmlns:a16="http://schemas.microsoft.com/office/drawing/2014/main" id="{459EE96D-E3DB-4A5D-CF0A-A8734BC10CCE}"/>
                </a:ext>
              </a:extLst>
            </p:cNvPr>
            <p:cNvSpPr/>
            <p:nvPr/>
          </p:nvSpPr>
          <p:spPr>
            <a:xfrm>
              <a:off x="7342193"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4" name="Freeform 253">
              <a:extLst>
                <a:ext uri="{FF2B5EF4-FFF2-40B4-BE49-F238E27FC236}">
                  <a16:creationId xmlns:a16="http://schemas.microsoft.com/office/drawing/2014/main" id="{A445BDC8-0E8C-BD48-43FC-34325EDB9D01}"/>
                </a:ext>
              </a:extLst>
            </p:cNvPr>
            <p:cNvSpPr/>
            <p:nvPr/>
          </p:nvSpPr>
          <p:spPr>
            <a:xfrm>
              <a:off x="7732201"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6" name="Freeform 255">
              <a:extLst>
                <a:ext uri="{FF2B5EF4-FFF2-40B4-BE49-F238E27FC236}">
                  <a16:creationId xmlns:a16="http://schemas.microsoft.com/office/drawing/2014/main" id="{525F9AAA-E288-40FD-CBCC-8A380708AF46}"/>
                </a:ext>
              </a:extLst>
            </p:cNvPr>
            <p:cNvSpPr/>
            <p:nvPr/>
          </p:nvSpPr>
          <p:spPr>
            <a:xfrm>
              <a:off x="8122286"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8" name="Freeform 257">
              <a:extLst>
                <a:ext uri="{FF2B5EF4-FFF2-40B4-BE49-F238E27FC236}">
                  <a16:creationId xmlns:a16="http://schemas.microsoft.com/office/drawing/2014/main" id="{7860A621-E2F4-1312-29CB-2A4E76BDB951}"/>
                </a:ext>
              </a:extLst>
            </p:cNvPr>
            <p:cNvSpPr/>
            <p:nvPr/>
          </p:nvSpPr>
          <p:spPr>
            <a:xfrm>
              <a:off x="851229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2" name="Freeform 261">
              <a:extLst>
                <a:ext uri="{FF2B5EF4-FFF2-40B4-BE49-F238E27FC236}">
                  <a16:creationId xmlns:a16="http://schemas.microsoft.com/office/drawing/2014/main" id="{639413DC-5EAC-7471-6F10-968F20FADF06}"/>
                </a:ext>
              </a:extLst>
            </p:cNvPr>
            <p:cNvSpPr/>
            <p:nvPr/>
          </p:nvSpPr>
          <p:spPr>
            <a:xfrm>
              <a:off x="4560386" y="1475853"/>
              <a:ext cx="7666" cy="2092337"/>
            </a:xfrm>
            <a:custGeom>
              <a:avLst/>
              <a:gdLst>
                <a:gd name="connsiteX0" fmla="*/ 0 w 8404"/>
                <a:gd name="connsiteY0" fmla="*/ 1699960 h 1699960"/>
                <a:gd name="connsiteX1" fmla="*/ 0 w 8404"/>
                <a:gd name="connsiteY1" fmla="*/ 0 h 1699960"/>
              </a:gdLst>
              <a:ahLst/>
              <a:cxnLst>
                <a:cxn ang="0">
                  <a:pos x="connsiteX0" y="connsiteY0"/>
                </a:cxn>
                <a:cxn ang="0">
                  <a:pos x="connsiteX1" y="connsiteY1"/>
                </a:cxn>
              </a:cxnLst>
              <a:rect l="l" t="t" r="r" b="b"/>
              <a:pathLst>
                <a:path w="8404" h="1699960">
                  <a:moveTo>
                    <a:pt x="0" y="169996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3" name="Freeform 262">
              <a:extLst>
                <a:ext uri="{FF2B5EF4-FFF2-40B4-BE49-F238E27FC236}">
                  <a16:creationId xmlns:a16="http://schemas.microsoft.com/office/drawing/2014/main" id="{53A61FC8-06DB-4201-941E-58143E53FA87}"/>
                </a:ext>
              </a:extLst>
            </p:cNvPr>
            <p:cNvSpPr/>
            <p:nvPr/>
          </p:nvSpPr>
          <p:spPr>
            <a:xfrm>
              <a:off x="4537386" y="352184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5" name="Freeform 264">
              <a:extLst>
                <a:ext uri="{FF2B5EF4-FFF2-40B4-BE49-F238E27FC236}">
                  <a16:creationId xmlns:a16="http://schemas.microsoft.com/office/drawing/2014/main" id="{0A3E8294-E736-B0D7-6FE3-BC7294807C2E}"/>
                </a:ext>
              </a:extLst>
            </p:cNvPr>
            <p:cNvSpPr/>
            <p:nvPr/>
          </p:nvSpPr>
          <p:spPr>
            <a:xfrm>
              <a:off x="4537386" y="332189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7" name="Freeform 266">
              <a:extLst>
                <a:ext uri="{FF2B5EF4-FFF2-40B4-BE49-F238E27FC236}">
                  <a16:creationId xmlns:a16="http://schemas.microsoft.com/office/drawing/2014/main" id="{D6630B6B-0504-2A85-3000-C01B1D819A69}"/>
                </a:ext>
              </a:extLst>
            </p:cNvPr>
            <p:cNvSpPr/>
            <p:nvPr/>
          </p:nvSpPr>
          <p:spPr>
            <a:xfrm>
              <a:off x="4537386" y="312183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9" name="Freeform 268">
              <a:extLst>
                <a:ext uri="{FF2B5EF4-FFF2-40B4-BE49-F238E27FC236}">
                  <a16:creationId xmlns:a16="http://schemas.microsoft.com/office/drawing/2014/main" id="{3C40A86F-4203-85AF-861A-468F6001A000}"/>
                </a:ext>
              </a:extLst>
            </p:cNvPr>
            <p:cNvSpPr/>
            <p:nvPr/>
          </p:nvSpPr>
          <p:spPr>
            <a:xfrm>
              <a:off x="4537386" y="292187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1" name="Freeform 270">
              <a:extLst>
                <a:ext uri="{FF2B5EF4-FFF2-40B4-BE49-F238E27FC236}">
                  <a16:creationId xmlns:a16="http://schemas.microsoft.com/office/drawing/2014/main" id="{9514A7E9-B6EA-1AF9-207D-B31913724825}"/>
                </a:ext>
              </a:extLst>
            </p:cNvPr>
            <p:cNvSpPr/>
            <p:nvPr/>
          </p:nvSpPr>
          <p:spPr>
            <a:xfrm>
              <a:off x="4537386" y="272192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3" name="Freeform 272">
              <a:extLst>
                <a:ext uri="{FF2B5EF4-FFF2-40B4-BE49-F238E27FC236}">
                  <a16:creationId xmlns:a16="http://schemas.microsoft.com/office/drawing/2014/main" id="{4B2FD4D9-A272-C66C-545F-E7F55ED10CCB}"/>
                </a:ext>
              </a:extLst>
            </p:cNvPr>
            <p:cNvSpPr/>
            <p:nvPr/>
          </p:nvSpPr>
          <p:spPr>
            <a:xfrm>
              <a:off x="4537386" y="252197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5" name="Freeform 274">
              <a:extLst>
                <a:ext uri="{FF2B5EF4-FFF2-40B4-BE49-F238E27FC236}">
                  <a16:creationId xmlns:a16="http://schemas.microsoft.com/office/drawing/2014/main" id="{46F941A9-2B33-FC06-1A2C-FEAF3FA182EF}"/>
                </a:ext>
              </a:extLst>
            </p:cNvPr>
            <p:cNvSpPr/>
            <p:nvPr/>
          </p:nvSpPr>
          <p:spPr>
            <a:xfrm>
              <a:off x="4537386" y="232201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7" name="Freeform 276">
              <a:extLst>
                <a:ext uri="{FF2B5EF4-FFF2-40B4-BE49-F238E27FC236}">
                  <a16:creationId xmlns:a16="http://schemas.microsoft.com/office/drawing/2014/main" id="{FC64A970-E281-B3C9-7010-A81EB5B07EE3}"/>
                </a:ext>
              </a:extLst>
            </p:cNvPr>
            <p:cNvSpPr/>
            <p:nvPr/>
          </p:nvSpPr>
          <p:spPr>
            <a:xfrm>
              <a:off x="4537386" y="212205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9" name="Freeform 278">
              <a:extLst>
                <a:ext uri="{FF2B5EF4-FFF2-40B4-BE49-F238E27FC236}">
                  <a16:creationId xmlns:a16="http://schemas.microsoft.com/office/drawing/2014/main" id="{D81F3AEB-947B-BFD8-1AED-80A4B5FB3345}"/>
                </a:ext>
              </a:extLst>
            </p:cNvPr>
            <p:cNvSpPr/>
            <p:nvPr/>
          </p:nvSpPr>
          <p:spPr>
            <a:xfrm>
              <a:off x="4537386" y="192210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1" name="Freeform 280">
              <a:extLst>
                <a:ext uri="{FF2B5EF4-FFF2-40B4-BE49-F238E27FC236}">
                  <a16:creationId xmlns:a16="http://schemas.microsoft.com/office/drawing/2014/main" id="{2099151D-1ADD-3533-544A-438579B60FDB}"/>
                </a:ext>
              </a:extLst>
            </p:cNvPr>
            <p:cNvSpPr/>
            <p:nvPr/>
          </p:nvSpPr>
          <p:spPr>
            <a:xfrm>
              <a:off x="4537386" y="172215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3" name="Freeform 282">
              <a:extLst>
                <a:ext uri="{FF2B5EF4-FFF2-40B4-BE49-F238E27FC236}">
                  <a16:creationId xmlns:a16="http://schemas.microsoft.com/office/drawing/2014/main" id="{F9899BE0-D001-F616-4F0A-2180B32C2F04}"/>
                </a:ext>
              </a:extLst>
            </p:cNvPr>
            <p:cNvSpPr/>
            <p:nvPr/>
          </p:nvSpPr>
          <p:spPr>
            <a:xfrm>
              <a:off x="4537386" y="1522091"/>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7" name="TextBox 286">
              <a:extLst>
                <a:ext uri="{FF2B5EF4-FFF2-40B4-BE49-F238E27FC236}">
                  <a16:creationId xmlns:a16="http://schemas.microsoft.com/office/drawing/2014/main" id="{1CF43F52-1E08-4330-6102-28444FF27B05}"/>
                </a:ext>
              </a:extLst>
            </p:cNvPr>
            <p:cNvSpPr txBox="1"/>
            <p:nvPr/>
          </p:nvSpPr>
          <p:spPr>
            <a:xfrm>
              <a:off x="4911497" y="3329959"/>
              <a:ext cx="279163" cy="177068"/>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WT</a:t>
              </a:r>
              <a:endParaRPr lang="en-US" sz="934" strike="sngStrike" dirty="0">
                <a:ln/>
                <a:solidFill>
                  <a:srgbClr val="000000">
                    <a:lumMod val="75000"/>
                    <a:lumOff val="25000"/>
                  </a:srgbClr>
                </a:solidFill>
                <a:highlight>
                  <a:srgbClr val="00FF00"/>
                </a:highlight>
                <a:latin typeface="Arial"/>
                <a:cs typeface="Arial"/>
                <a:sym typeface="Arial"/>
                <a:rtl val="0"/>
              </a:endParaRPr>
            </a:p>
          </p:txBody>
        </p:sp>
        <p:sp>
          <p:nvSpPr>
            <p:cNvPr id="288" name="Freeform 287">
              <a:extLst>
                <a:ext uri="{FF2B5EF4-FFF2-40B4-BE49-F238E27FC236}">
                  <a16:creationId xmlns:a16="http://schemas.microsoft.com/office/drawing/2014/main" id="{3D833113-D272-E5FE-2398-10508A8D6A8E}"/>
                </a:ext>
              </a:extLst>
            </p:cNvPr>
            <p:cNvSpPr/>
            <p:nvPr/>
          </p:nvSpPr>
          <p:spPr>
            <a:xfrm>
              <a:off x="4645381" y="3435327"/>
              <a:ext cx="287197" cy="10344"/>
            </a:xfrm>
            <a:custGeom>
              <a:avLst/>
              <a:gdLst>
                <a:gd name="connsiteX0" fmla="*/ 0 w 314829"/>
                <a:gd name="connsiteY0" fmla="*/ 0 h 8404"/>
                <a:gd name="connsiteX1" fmla="*/ 314829 w 314829"/>
                <a:gd name="connsiteY1" fmla="*/ 0 h 8404"/>
              </a:gdLst>
              <a:ahLst/>
              <a:cxnLst>
                <a:cxn ang="0">
                  <a:pos x="connsiteX0" y="connsiteY0"/>
                </a:cxn>
                <a:cxn ang="0">
                  <a:pos x="connsiteX1" y="connsiteY1"/>
                </a:cxn>
              </a:cxnLst>
              <a:rect l="l" t="t" r="r" b="b"/>
              <a:pathLst>
                <a:path w="314829" h="8404">
                  <a:moveTo>
                    <a:pt x="0" y="0"/>
                  </a:moveTo>
                  <a:lnTo>
                    <a:pt x="314829" y="0"/>
                  </a:lnTo>
                </a:path>
              </a:pathLst>
            </a:custGeom>
            <a:ln w="9525" cap="sq">
              <a:solidFill>
                <a:schemeClr val="accent3"/>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9" name="TextBox 288">
              <a:extLst>
                <a:ext uri="{FF2B5EF4-FFF2-40B4-BE49-F238E27FC236}">
                  <a16:creationId xmlns:a16="http://schemas.microsoft.com/office/drawing/2014/main" id="{9EC31A14-4962-19C8-B1B0-9570B124A9AC}"/>
                </a:ext>
              </a:extLst>
            </p:cNvPr>
            <p:cNvSpPr txBox="1"/>
            <p:nvPr/>
          </p:nvSpPr>
          <p:spPr>
            <a:xfrm>
              <a:off x="4916484" y="3201513"/>
              <a:ext cx="268342" cy="177068"/>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MT</a:t>
              </a:r>
              <a:endParaRPr lang="en-US" sz="934" strike="sngStrike" dirty="0">
                <a:ln/>
                <a:solidFill>
                  <a:srgbClr val="000000">
                    <a:lumMod val="75000"/>
                    <a:lumOff val="25000"/>
                  </a:srgbClr>
                </a:solidFill>
                <a:highlight>
                  <a:srgbClr val="00FF00"/>
                </a:highlight>
                <a:latin typeface="Arial"/>
                <a:cs typeface="Arial"/>
                <a:sym typeface="Arial"/>
                <a:rtl val="0"/>
              </a:endParaRPr>
            </a:p>
          </p:txBody>
        </p:sp>
        <p:sp>
          <p:nvSpPr>
            <p:cNvPr id="290" name="Freeform 289">
              <a:extLst>
                <a:ext uri="{FF2B5EF4-FFF2-40B4-BE49-F238E27FC236}">
                  <a16:creationId xmlns:a16="http://schemas.microsoft.com/office/drawing/2014/main" id="{BD259E42-7783-3F62-0099-7B6F261A4A56}"/>
                </a:ext>
              </a:extLst>
            </p:cNvPr>
            <p:cNvSpPr/>
            <p:nvPr/>
          </p:nvSpPr>
          <p:spPr>
            <a:xfrm>
              <a:off x="4645381" y="3311403"/>
              <a:ext cx="287197" cy="10344"/>
            </a:xfrm>
            <a:custGeom>
              <a:avLst/>
              <a:gdLst>
                <a:gd name="connsiteX0" fmla="*/ 0 w 314829"/>
                <a:gd name="connsiteY0" fmla="*/ 0 h 8404"/>
                <a:gd name="connsiteX1" fmla="*/ 314829 w 314829"/>
                <a:gd name="connsiteY1" fmla="*/ 0 h 8404"/>
              </a:gdLst>
              <a:ahLst/>
              <a:cxnLst>
                <a:cxn ang="0">
                  <a:pos x="connsiteX0" y="connsiteY0"/>
                </a:cxn>
                <a:cxn ang="0">
                  <a:pos x="connsiteX1" y="connsiteY1"/>
                </a:cxn>
              </a:cxnLst>
              <a:rect l="l" t="t" r="r" b="b"/>
              <a:pathLst>
                <a:path w="314829" h="8404">
                  <a:moveTo>
                    <a:pt x="0" y="0"/>
                  </a:moveTo>
                  <a:lnTo>
                    <a:pt x="314829" y="0"/>
                  </a:lnTo>
                </a:path>
              </a:pathLst>
            </a:custGeom>
            <a:ln w="9525" cap="sq">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grpSp>
      <p:sp>
        <p:nvSpPr>
          <p:cNvPr id="5" name="Text Box 5">
            <a:extLst>
              <a:ext uri="{FF2B5EF4-FFF2-40B4-BE49-F238E27FC236}">
                <a16:creationId xmlns:a16="http://schemas.microsoft.com/office/drawing/2014/main" id="{25E31FEA-A77F-DA0C-9602-81A32049EEDF}"/>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Batlevi</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71062202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itle 43">
            <a:extLst>
              <a:ext uri="{FF2B5EF4-FFF2-40B4-BE49-F238E27FC236}">
                <a16:creationId xmlns:a16="http://schemas.microsoft.com/office/drawing/2014/main" id="{8B82E747-2FD2-4FB4-9024-F02F550020F9}"/>
              </a:ext>
            </a:extLst>
          </p:cNvPr>
          <p:cNvSpPr>
            <a:spLocks noGrp="1"/>
          </p:cNvSpPr>
          <p:nvPr>
            <p:ph type="title"/>
          </p:nvPr>
        </p:nvSpPr>
        <p:spPr>
          <a:xfrm>
            <a:off x="0" y="304801"/>
            <a:ext cx="12192000" cy="1048512"/>
          </a:xfrm>
        </p:spPr>
        <p:txBody>
          <a:bodyPr>
            <a:normAutofit fontScale="90000"/>
          </a:bodyPr>
          <a:lstStyle/>
          <a:p>
            <a:pPr>
              <a:lnSpc>
                <a:spcPct val="70000"/>
              </a:lnSpc>
            </a:pPr>
            <a:r>
              <a:rPr lang="en-US" dirty="0">
                <a:solidFill>
                  <a:schemeClr val="accent1">
                    <a:lumMod val="50000"/>
                  </a:schemeClr>
                </a:solidFill>
                <a:latin typeface="Calibri" panose="020F0502020204030204" pitchFamily="34" charset="0"/>
                <a:cs typeface="Calibri" panose="020F0502020204030204" pitchFamily="34" charset="0"/>
              </a:rPr>
              <a:t>ZUMA-5: A Phase 2 Study of </a:t>
            </a:r>
            <a:r>
              <a:rPr lang="en-US" dirty="0" err="1">
                <a:solidFill>
                  <a:schemeClr val="accent1">
                    <a:lumMod val="50000"/>
                  </a:schemeClr>
                </a:solidFill>
                <a:latin typeface="Calibri" panose="020F0502020204030204" pitchFamily="34" charset="0"/>
                <a:cs typeface="Calibri" panose="020F0502020204030204" pitchFamily="34" charset="0"/>
              </a:rPr>
              <a:t>Axicabtagene</a:t>
            </a:r>
            <a:r>
              <a:rPr lang="en-US" dirty="0">
                <a:solidFill>
                  <a:schemeClr val="accent1">
                    <a:lumMod val="50000"/>
                  </a:schemeClr>
                </a:solidFill>
                <a:latin typeface="Calibri" panose="020F0502020204030204" pitchFamily="34" charset="0"/>
                <a:cs typeface="Calibri" panose="020F0502020204030204" pitchFamily="34" charset="0"/>
              </a:rPr>
              <a:t> </a:t>
            </a:r>
            <a:r>
              <a:rPr lang="en-US" dirty="0" err="1">
                <a:solidFill>
                  <a:schemeClr val="accent1">
                    <a:lumMod val="50000"/>
                  </a:schemeClr>
                </a:solidFill>
                <a:latin typeface="Calibri" panose="020F0502020204030204" pitchFamily="34" charset="0"/>
                <a:cs typeface="Calibri" panose="020F0502020204030204" pitchFamily="34" charset="0"/>
              </a:rPr>
              <a:t>Ciloleucel</a:t>
            </a:r>
            <a:r>
              <a:rPr lang="en-US" dirty="0">
                <a:solidFill>
                  <a:schemeClr val="accent1">
                    <a:lumMod val="50000"/>
                  </a:schemeClr>
                </a:solidFill>
                <a:latin typeface="Calibri" panose="020F0502020204030204" pitchFamily="34" charset="0"/>
                <a:cs typeface="Calibri" panose="020F0502020204030204" pitchFamily="34" charset="0"/>
              </a:rPr>
              <a:t> </a:t>
            </a:r>
            <a:br>
              <a:rPr lang="en-US" dirty="0">
                <a:solidFill>
                  <a:schemeClr val="accent1">
                    <a:lumMod val="50000"/>
                  </a:schemeClr>
                </a:solidFill>
                <a:latin typeface="Calibri" panose="020F0502020204030204" pitchFamily="34" charset="0"/>
                <a:cs typeface="Calibri" panose="020F0502020204030204" pitchFamily="34" charset="0"/>
              </a:rPr>
            </a:br>
            <a:r>
              <a:rPr lang="en-US" dirty="0">
                <a:solidFill>
                  <a:schemeClr val="accent1">
                    <a:lumMod val="50000"/>
                  </a:schemeClr>
                </a:solidFill>
                <a:latin typeface="Calibri" panose="020F0502020204030204" pitchFamily="34" charset="0"/>
                <a:cs typeface="Calibri" panose="020F0502020204030204" pitchFamily="34" charset="0"/>
              </a:rPr>
              <a:t>(</a:t>
            </a:r>
            <a:r>
              <a:rPr lang="en-US" dirty="0" err="1">
                <a:solidFill>
                  <a:schemeClr val="accent1">
                    <a:lumMod val="50000"/>
                  </a:schemeClr>
                </a:solidFill>
                <a:latin typeface="Calibri" panose="020F0502020204030204" pitchFamily="34" charset="0"/>
                <a:cs typeface="Calibri" panose="020F0502020204030204" pitchFamily="34" charset="0"/>
              </a:rPr>
              <a:t>Axi-Cel</a:t>
            </a:r>
            <a:r>
              <a:rPr lang="en-US" dirty="0">
                <a:solidFill>
                  <a:schemeClr val="accent1">
                    <a:lumMod val="50000"/>
                  </a:schemeClr>
                </a:solidFill>
                <a:latin typeface="Calibri" panose="020F0502020204030204" pitchFamily="34" charset="0"/>
                <a:cs typeface="Calibri" panose="020F0502020204030204" pitchFamily="34" charset="0"/>
              </a:rPr>
              <a:t>) in R/R Indolent NHL - Long-term Follow-up</a:t>
            </a:r>
            <a:endParaRPr lang="en-US" dirty="0"/>
          </a:p>
        </p:txBody>
      </p:sp>
      <p:sp>
        <p:nvSpPr>
          <p:cNvPr id="5" name="Slide Number Placeholder 4">
            <a:extLst>
              <a:ext uri="{FF2B5EF4-FFF2-40B4-BE49-F238E27FC236}">
                <a16:creationId xmlns:a16="http://schemas.microsoft.com/office/drawing/2014/main" id="{C5A9B63C-D4DA-0D4A-9628-68FFACC31DFD}"/>
              </a:ext>
            </a:extLst>
          </p:cNvPr>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56</a:t>
            </a:fld>
            <a:endParaRPr lang="en-US" dirty="0">
              <a:solidFill>
                <a:srgbClr val="FFFFFF"/>
              </a:solidFill>
              <a:latin typeface="Calibri"/>
            </a:endParaRPr>
          </a:p>
        </p:txBody>
      </p:sp>
      <p:sp>
        <p:nvSpPr>
          <p:cNvPr id="15" name="Rectangle 14">
            <a:extLst>
              <a:ext uri="{FF2B5EF4-FFF2-40B4-BE49-F238E27FC236}">
                <a16:creationId xmlns:a16="http://schemas.microsoft.com/office/drawing/2014/main" id="{817A1369-FD23-43C1-8556-567EB4EF47EC}"/>
              </a:ext>
            </a:extLst>
          </p:cNvPr>
          <p:cNvSpPr/>
          <p:nvPr/>
        </p:nvSpPr>
        <p:spPr>
          <a:xfrm>
            <a:off x="460323" y="3660960"/>
            <a:ext cx="11271380" cy="224074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endParaRPr lang="en-US" dirty="0">
              <a:solidFill>
                <a:srgbClr val="FFFFFF"/>
              </a:solidFill>
              <a:latin typeface="Calibri"/>
            </a:endParaRPr>
          </a:p>
        </p:txBody>
      </p:sp>
      <p:sp>
        <p:nvSpPr>
          <p:cNvPr id="17" name="TextBox 16">
            <a:extLst>
              <a:ext uri="{FF2B5EF4-FFF2-40B4-BE49-F238E27FC236}">
                <a16:creationId xmlns:a16="http://schemas.microsoft.com/office/drawing/2014/main" id="{0019DA74-8E82-4807-84A6-D0BA228AC872}"/>
              </a:ext>
            </a:extLst>
          </p:cNvPr>
          <p:cNvSpPr txBox="1"/>
          <p:nvPr/>
        </p:nvSpPr>
        <p:spPr>
          <a:xfrm>
            <a:off x="488512" y="3733281"/>
            <a:ext cx="4080379" cy="1918859"/>
          </a:xfrm>
          <a:prstGeom prst="rect">
            <a:avLst/>
          </a:prstGeom>
          <a:noFill/>
        </p:spPr>
        <p:txBody>
          <a:bodyPr wrap="square" rtlCol="0">
            <a:spAutoFit/>
          </a:bodyPr>
          <a:lstStyle/>
          <a:p>
            <a:pPr>
              <a:spcBef>
                <a:spcPct val="0"/>
              </a:spcBef>
            </a:pPr>
            <a:r>
              <a:rPr lang="en-US" sz="1867" b="1" u="sng" dirty="0">
                <a:solidFill>
                  <a:srgbClr val="3060AD"/>
                </a:solidFill>
                <a:latin typeface="Calibri" panose="020F0502020204030204" pitchFamily="34" charset="0"/>
              </a:rPr>
              <a:t>Key ZUMA-5 Eligibility Criteria</a:t>
            </a:r>
          </a:p>
          <a:p>
            <a:pPr marL="230716" indent="-230716">
              <a:spcAft>
                <a:spcPts val="800"/>
              </a:spcAft>
              <a:buClr>
                <a:srgbClr val="5DABD8"/>
              </a:buClr>
              <a:buFont typeface="Arial" panose="020B0604020202020204" pitchFamily="34" charset="0"/>
              <a:buChar char="•"/>
            </a:pPr>
            <a:r>
              <a:rPr lang="en-US" sz="1867" spc="-13" dirty="0">
                <a:solidFill>
                  <a:srgbClr val="000000"/>
                </a:solidFill>
                <a:latin typeface="Calibri" panose="020F0502020204030204" pitchFamily="34" charset="0"/>
              </a:rPr>
              <a:t>R/R FL (Grades 1–3a) or MZL </a:t>
            </a:r>
            <a:br>
              <a:rPr lang="en-US" sz="1867" spc="-13" dirty="0">
                <a:solidFill>
                  <a:srgbClr val="000000"/>
                </a:solidFill>
                <a:latin typeface="Calibri" panose="020F0502020204030204" pitchFamily="34" charset="0"/>
              </a:rPr>
            </a:br>
            <a:r>
              <a:rPr lang="en-US" sz="1867" spc="-13" dirty="0">
                <a:solidFill>
                  <a:srgbClr val="000000"/>
                </a:solidFill>
                <a:latin typeface="Calibri" panose="020F0502020204030204" pitchFamily="34" charset="0"/>
              </a:rPr>
              <a:t>(nodal or extranodal)</a:t>
            </a:r>
            <a:r>
              <a:rPr lang="en-US" sz="1867" spc="-13" baseline="30000" dirty="0">
                <a:solidFill>
                  <a:srgbClr val="000000"/>
                </a:solidFill>
                <a:latin typeface="Calibri" panose="020F0502020204030204" pitchFamily="34" charset="0"/>
              </a:rPr>
              <a:t>a</a:t>
            </a:r>
            <a:endParaRPr lang="en-US" sz="1867" spc="-13" dirty="0">
              <a:solidFill>
                <a:srgbClr val="000000"/>
              </a:solidFill>
              <a:latin typeface="Calibri" panose="020F0502020204030204" pitchFamily="34" charset="0"/>
            </a:endParaRPr>
          </a:p>
          <a:p>
            <a:pPr marL="230716" indent="-230716">
              <a:spcAft>
                <a:spcPts val="800"/>
              </a:spcAft>
              <a:buClr>
                <a:srgbClr val="5DABD8"/>
              </a:buClr>
              <a:buFont typeface="Arial" panose="020B0604020202020204" pitchFamily="34" charset="0"/>
              <a:buChar char="•"/>
            </a:pPr>
            <a:r>
              <a:rPr lang="en-US" sz="1867" spc="-13" dirty="0">
                <a:solidFill>
                  <a:srgbClr val="000000"/>
                </a:solidFill>
                <a:latin typeface="Calibri" panose="020F0502020204030204" pitchFamily="34" charset="0"/>
              </a:rPr>
              <a:t>≥2 Prior lines of therapy that must have included an anti-CD20 mAb combined with an alkylating </a:t>
            </a:r>
            <a:r>
              <a:rPr lang="en-US" sz="1867" spc="-13" dirty="0" err="1">
                <a:solidFill>
                  <a:srgbClr val="000000"/>
                </a:solidFill>
                <a:latin typeface="Calibri" panose="020F0502020204030204" pitchFamily="34" charset="0"/>
              </a:rPr>
              <a:t>agent</a:t>
            </a:r>
            <a:r>
              <a:rPr lang="en-US" sz="1867" spc="-13" baseline="30000" dirty="0" err="1">
                <a:solidFill>
                  <a:srgbClr val="000000"/>
                </a:solidFill>
                <a:latin typeface="Calibri" panose="020F0502020204030204" pitchFamily="34" charset="0"/>
              </a:rPr>
              <a:t>b</a:t>
            </a:r>
            <a:endParaRPr lang="en-US" sz="1867" spc="-13" dirty="0">
              <a:solidFill>
                <a:srgbClr val="000000"/>
              </a:solidFill>
              <a:latin typeface="Calibri" panose="020F0502020204030204" pitchFamily="34" charset="0"/>
            </a:endParaRPr>
          </a:p>
        </p:txBody>
      </p:sp>
      <p:grpSp>
        <p:nvGrpSpPr>
          <p:cNvPr id="18" name="Group 17">
            <a:extLst>
              <a:ext uri="{FF2B5EF4-FFF2-40B4-BE49-F238E27FC236}">
                <a16:creationId xmlns:a16="http://schemas.microsoft.com/office/drawing/2014/main" id="{3F34D63E-50A6-46B8-9435-4BC329C5E6B1}"/>
              </a:ext>
            </a:extLst>
          </p:cNvPr>
          <p:cNvGrpSpPr/>
          <p:nvPr/>
        </p:nvGrpSpPr>
        <p:grpSpPr>
          <a:xfrm>
            <a:off x="453194" y="2004152"/>
            <a:ext cx="1119772" cy="1341120"/>
            <a:chOff x="-74682" y="922547"/>
            <a:chExt cx="839829" cy="1005840"/>
          </a:xfrm>
        </p:grpSpPr>
        <p:sp>
          <p:nvSpPr>
            <p:cNvPr id="19" name="Rectangle 18">
              <a:extLst>
                <a:ext uri="{FF2B5EF4-FFF2-40B4-BE49-F238E27FC236}">
                  <a16:creationId xmlns:a16="http://schemas.microsoft.com/office/drawing/2014/main" id="{F81C015C-3C05-42D3-8FFE-8DD97152D81E}"/>
                </a:ext>
              </a:extLst>
            </p:cNvPr>
            <p:cNvSpPr/>
            <p:nvPr/>
          </p:nvSpPr>
          <p:spPr>
            <a:xfrm>
              <a:off x="-74682" y="922547"/>
              <a:ext cx="839829" cy="1005840"/>
            </a:xfrm>
            <a:prstGeom prst="rect">
              <a:avLst/>
            </a:prstGeom>
            <a:solidFill>
              <a:schemeClr val="accent2"/>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endParaRPr lang="en-US" sz="1867" dirty="0">
                <a:solidFill>
                  <a:srgbClr val="FFFFFF"/>
                </a:solidFill>
                <a:latin typeface="Calibri"/>
              </a:endParaRPr>
            </a:p>
          </p:txBody>
        </p:sp>
        <p:sp>
          <p:nvSpPr>
            <p:cNvPr id="20" name="Rectangle 19">
              <a:extLst>
                <a:ext uri="{FF2B5EF4-FFF2-40B4-BE49-F238E27FC236}">
                  <a16:creationId xmlns:a16="http://schemas.microsoft.com/office/drawing/2014/main" id="{0751C262-20AC-4E43-8B0B-D6E342255799}"/>
                </a:ext>
              </a:extLst>
            </p:cNvPr>
            <p:cNvSpPr/>
            <p:nvPr/>
          </p:nvSpPr>
          <p:spPr>
            <a:xfrm>
              <a:off x="-3731" y="1036006"/>
              <a:ext cx="697926" cy="775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600" b="1" dirty="0">
                  <a:solidFill>
                    <a:srgbClr val="FFFFFF"/>
                  </a:solidFill>
                  <a:latin typeface="Calibri"/>
                </a:rPr>
                <a:t>R/R iNHL</a:t>
              </a:r>
              <a:br>
                <a:rPr lang="en-US" sz="1600" b="1" dirty="0">
                  <a:solidFill>
                    <a:srgbClr val="FFFFFF"/>
                  </a:solidFill>
                  <a:latin typeface="Calibri"/>
                </a:rPr>
              </a:br>
              <a:r>
                <a:rPr lang="en-US" sz="1600" b="1" dirty="0">
                  <a:solidFill>
                    <a:srgbClr val="FFFFFF"/>
                  </a:solidFill>
                  <a:latin typeface="Calibri"/>
                </a:rPr>
                <a:t>(N=157)</a:t>
              </a:r>
            </a:p>
          </p:txBody>
        </p:sp>
      </p:grpSp>
      <p:sp>
        <p:nvSpPr>
          <p:cNvPr id="21" name="Rectangle 20">
            <a:extLst>
              <a:ext uri="{FF2B5EF4-FFF2-40B4-BE49-F238E27FC236}">
                <a16:creationId xmlns:a16="http://schemas.microsoft.com/office/drawing/2014/main" id="{A54EE1FF-0216-487C-9011-4321037C2A6F}"/>
              </a:ext>
            </a:extLst>
          </p:cNvPr>
          <p:cNvSpPr/>
          <p:nvPr/>
        </p:nvSpPr>
        <p:spPr>
          <a:xfrm>
            <a:off x="2048692" y="2004152"/>
            <a:ext cx="1341120" cy="1341120"/>
          </a:xfrm>
          <a:prstGeom prst="rect">
            <a:avLst/>
          </a:prstGeom>
          <a:solidFill>
            <a:schemeClr val="accent2"/>
          </a:solidFill>
          <a:effectLst>
            <a:outerShdw blurRad="50800" dist="38100" dir="2700000" algn="tl" rotWithShape="0">
              <a:prstClr val="black">
                <a:alpha val="40000"/>
              </a:prstClr>
            </a:outerShdw>
          </a:effectLst>
        </p:spPr>
        <p:txBody>
          <a:bodyPr wrap="square" lIns="60960" rIns="60960" anchor="ctr" anchorCtr="0">
            <a:noAutofit/>
          </a:bodyPr>
          <a:lstStyle/>
          <a:p>
            <a:pPr algn="ctr" defTabSz="914370"/>
            <a:r>
              <a:rPr lang="en-US" sz="1600" b="1" dirty="0">
                <a:solidFill>
                  <a:prstClr val="white"/>
                </a:solidFill>
                <a:latin typeface="Calibri" panose="020F0502020204030204" pitchFamily="34" charset="0"/>
                <a:cs typeface="Cambria"/>
              </a:rPr>
              <a:t>Leukapheresis</a:t>
            </a:r>
          </a:p>
        </p:txBody>
      </p:sp>
      <p:sp>
        <p:nvSpPr>
          <p:cNvPr id="22" name="Rectangle 21">
            <a:extLst>
              <a:ext uri="{FF2B5EF4-FFF2-40B4-BE49-F238E27FC236}">
                <a16:creationId xmlns:a16="http://schemas.microsoft.com/office/drawing/2014/main" id="{6AFC2131-C5C1-4F5B-8497-5D1514C77B6B}"/>
              </a:ext>
            </a:extLst>
          </p:cNvPr>
          <p:cNvSpPr/>
          <p:nvPr/>
        </p:nvSpPr>
        <p:spPr>
          <a:xfrm>
            <a:off x="3865550" y="2004889"/>
            <a:ext cx="3035256" cy="1341120"/>
          </a:xfrm>
          <a:prstGeom prst="rect">
            <a:avLst/>
          </a:prstGeom>
          <a:solidFill>
            <a:schemeClr val="tx2"/>
          </a:solidFill>
          <a:effectLst>
            <a:outerShdw blurRad="50800" dist="38100" dir="2700000" algn="tl" rotWithShape="0">
              <a:prstClr val="black">
                <a:alpha val="40000"/>
              </a:prstClr>
            </a:outerShdw>
          </a:effectLst>
        </p:spPr>
        <p:txBody>
          <a:bodyPr wrap="square" lIns="0" tIns="121920" rIns="0" bIns="60960" anchor="ctr" anchorCtr="0">
            <a:noAutofit/>
          </a:bodyPr>
          <a:lstStyle/>
          <a:p>
            <a:pPr algn="ctr">
              <a:spcBef>
                <a:spcPts val="800"/>
              </a:spcBef>
            </a:pPr>
            <a:endParaRPr lang="en-US" sz="1600" u="sng" dirty="0">
              <a:solidFill>
                <a:srgbClr val="FFFFFF"/>
              </a:solidFill>
              <a:latin typeface="Calibri" panose="020F0502020204030204" pitchFamily="34" charset="0"/>
            </a:endParaRPr>
          </a:p>
          <a:p>
            <a:pPr algn="ctr">
              <a:spcBef>
                <a:spcPts val="800"/>
              </a:spcBef>
            </a:pPr>
            <a:r>
              <a:rPr lang="en-US" sz="1600" b="1" u="sng" dirty="0">
                <a:solidFill>
                  <a:srgbClr val="FFFFFF"/>
                </a:solidFill>
                <a:latin typeface="Calibri" panose="020F0502020204030204" pitchFamily="34" charset="0"/>
              </a:rPr>
              <a:t>Conditioning Chemotherapy</a:t>
            </a:r>
          </a:p>
          <a:p>
            <a:pPr algn="ctr">
              <a:spcBef>
                <a:spcPct val="0"/>
              </a:spcBef>
            </a:pPr>
            <a:r>
              <a:rPr lang="en-US" sz="1600" dirty="0">
                <a:solidFill>
                  <a:srgbClr val="FFFFFF"/>
                </a:solidFill>
                <a:latin typeface="Calibri" panose="020F0502020204030204" pitchFamily="34" charset="0"/>
              </a:rPr>
              <a:t>Fludarabine 30 mg/m</a:t>
            </a:r>
            <a:r>
              <a:rPr lang="en-US" sz="1600" baseline="30000" dirty="0">
                <a:solidFill>
                  <a:srgbClr val="FFFFFF"/>
                </a:solidFill>
                <a:latin typeface="Calibri" panose="020F0502020204030204" pitchFamily="34" charset="0"/>
              </a:rPr>
              <a:t>2</a:t>
            </a:r>
            <a:r>
              <a:rPr lang="en-US" sz="1600" dirty="0">
                <a:solidFill>
                  <a:srgbClr val="FFFFFF"/>
                </a:solidFill>
                <a:latin typeface="Calibri" panose="020F0502020204030204" pitchFamily="34" charset="0"/>
              </a:rPr>
              <a:t> IV and</a:t>
            </a:r>
            <a:br>
              <a:rPr lang="en-US" sz="1600" dirty="0">
                <a:solidFill>
                  <a:srgbClr val="FFFFFF"/>
                </a:solidFill>
                <a:latin typeface="Calibri" panose="020F0502020204030204" pitchFamily="34" charset="0"/>
              </a:rPr>
            </a:br>
            <a:r>
              <a:rPr lang="en-US" sz="1600" dirty="0">
                <a:solidFill>
                  <a:srgbClr val="FFFFFF"/>
                </a:solidFill>
                <a:latin typeface="Calibri" panose="020F0502020204030204" pitchFamily="34" charset="0"/>
              </a:rPr>
              <a:t>cyclophosphamide 500 mg/m</a:t>
            </a:r>
            <a:r>
              <a:rPr lang="en-US" sz="1600" baseline="30000" dirty="0">
                <a:solidFill>
                  <a:srgbClr val="FFFFFF"/>
                </a:solidFill>
                <a:latin typeface="Calibri" panose="020F0502020204030204" pitchFamily="34" charset="0"/>
              </a:rPr>
              <a:t>2</a:t>
            </a:r>
            <a:r>
              <a:rPr lang="en-US" sz="1600" dirty="0">
                <a:solidFill>
                  <a:srgbClr val="FFFFFF"/>
                </a:solidFill>
                <a:latin typeface="Calibri" panose="020F0502020204030204" pitchFamily="34" charset="0"/>
              </a:rPr>
              <a:t> IV </a:t>
            </a:r>
            <a:br>
              <a:rPr lang="en-US" sz="1600" dirty="0">
                <a:solidFill>
                  <a:srgbClr val="FFFFFF"/>
                </a:solidFill>
                <a:latin typeface="Calibri" panose="020F0502020204030204" pitchFamily="34" charset="0"/>
              </a:rPr>
            </a:br>
            <a:r>
              <a:rPr lang="en-US" sz="1600" dirty="0">
                <a:solidFill>
                  <a:srgbClr val="FFFFFF"/>
                </a:solidFill>
                <a:latin typeface="Calibri" panose="020F0502020204030204" pitchFamily="34" charset="0"/>
              </a:rPr>
              <a:t>on Days −5, −4, −3</a:t>
            </a:r>
          </a:p>
          <a:p>
            <a:pPr algn="ctr">
              <a:spcBef>
                <a:spcPct val="0"/>
              </a:spcBef>
            </a:pPr>
            <a:endParaRPr lang="en-US" sz="1600" dirty="0">
              <a:solidFill>
                <a:srgbClr val="FFFFFF"/>
              </a:solidFill>
              <a:latin typeface="Calibri" panose="020F0502020204030204" pitchFamily="34" charset="0"/>
            </a:endParaRPr>
          </a:p>
          <a:p>
            <a:pPr algn="ctr">
              <a:spcAft>
                <a:spcPts val="800"/>
              </a:spcAft>
            </a:pPr>
            <a:endParaRPr lang="en-US" sz="1600" dirty="0">
              <a:solidFill>
                <a:srgbClr val="FFFFFF"/>
              </a:solidFill>
              <a:latin typeface="Calibri" panose="020F0502020204030204" pitchFamily="34" charset="0"/>
            </a:endParaRPr>
          </a:p>
        </p:txBody>
      </p:sp>
      <p:sp>
        <p:nvSpPr>
          <p:cNvPr id="23" name="Rectangle 22">
            <a:extLst>
              <a:ext uri="{FF2B5EF4-FFF2-40B4-BE49-F238E27FC236}">
                <a16:creationId xmlns:a16="http://schemas.microsoft.com/office/drawing/2014/main" id="{5C024A54-33F9-46F3-88AB-873A13B0D9EC}"/>
              </a:ext>
            </a:extLst>
          </p:cNvPr>
          <p:cNvSpPr/>
          <p:nvPr/>
        </p:nvSpPr>
        <p:spPr>
          <a:xfrm>
            <a:off x="7376546" y="2243833"/>
            <a:ext cx="1876042" cy="861774"/>
          </a:xfrm>
          <a:prstGeom prst="rect">
            <a:avLst/>
          </a:prstGeom>
          <a:solidFill>
            <a:schemeClr val="tx2"/>
          </a:solidFill>
          <a:effectLst>
            <a:outerShdw blurRad="50800" dist="38100" dir="2700000" algn="tl" rotWithShape="0">
              <a:prstClr val="black">
                <a:alpha val="40000"/>
              </a:prstClr>
            </a:outerShdw>
          </a:effectLst>
        </p:spPr>
        <p:txBody>
          <a:bodyPr wrap="square" lIns="121920" tIns="60960" rIns="121920" bIns="60960" anchor="ctr" anchorCtr="0">
            <a:spAutoFit/>
          </a:bodyPr>
          <a:lstStyle/>
          <a:p>
            <a:pPr algn="ctr">
              <a:spcBef>
                <a:spcPts val="800"/>
              </a:spcBef>
            </a:pPr>
            <a:r>
              <a:rPr lang="en-US" sz="1600" b="1" u="sng" dirty="0">
                <a:solidFill>
                  <a:srgbClr val="FFFFFF"/>
                </a:solidFill>
                <a:latin typeface="Calibri" panose="020F0502020204030204" pitchFamily="34" charset="0"/>
              </a:rPr>
              <a:t>Axi-Cel Infusion</a:t>
            </a:r>
            <a:endParaRPr lang="en-US" sz="1600" b="1" u="sng" baseline="30000" dirty="0">
              <a:solidFill>
                <a:srgbClr val="FFFFFF"/>
              </a:solidFill>
              <a:latin typeface="Calibri" panose="020F0502020204030204" pitchFamily="34" charset="0"/>
            </a:endParaRPr>
          </a:p>
          <a:p>
            <a:pPr algn="ctr">
              <a:spcAft>
                <a:spcPts val="800"/>
              </a:spcAft>
            </a:pPr>
            <a:r>
              <a:rPr lang="en-US" sz="1600" spc="-13" dirty="0">
                <a:solidFill>
                  <a:srgbClr val="FFFFFF"/>
                </a:solidFill>
                <a:latin typeface="Calibri" panose="020F0502020204030204" pitchFamily="34" charset="0"/>
              </a:rPr>
              <a:t>2×10</a:t>
            </a:r>
            <a:r>
              <a:rPr lang="en-US" sz="1600" spc="-13" baseline="30000" dirty="0">
                <a:solidFill>
                  <a:srgbClr val="FFFFFF"/>
                </a:solidFill>
                <a:latin typeface="Calibri" panose="020F0502020204030204" pitchFamily="34" charset="0"/>
              </a:rPr>
              <a:t>6</a:t>
            </a:r>
            <a:r>
              <a:rPr lang="en-US" sz="1600" spc="-13" dirty="0">
                <a:solidFill>
                  <a:srgbClr val="FFFFFF"/>
                </a:solidFill>
                <a:latin typeface="Calibri" panose="020F0502020204030204" pitchFamily="34" charset="0"/>
              </a:rPr>
              <a:t> CAR+ cells/kg</a:t>
            </a:r>
            <a:br>
              <a:rPr lang="en-US" sz="1600" spc="-13" dirty="0">
                <a:solidFill>
                  <a:srgbClr val="FFFFFF"/>
                </a:solidFill>
                <a:latin typeface="Calibri" panose="020F0502020204030204" pitchFamily="34" charset="0"/>
              </a:rPr>
            </a:br>
            <a:r>
              <a:rPr lang="en-US" sz="1600" spc="-13" dirty="0">
                <a:solidFill>
                  <a:srgbClr val="FFFFFF"/>
                </a:solidFill>
                <a:latin typeface="Calibri" panose="020F0502020204030204" pitchFamily="34" charset="0"/>
              </a:rPr>
              <a:t>on Day 0</a:t>
            </a:r>
          </a:p>
        </p:txBody>
      </p:sp>
      <p:cxnSp>
        <p:nvCxnSpPr>
          <p:cNvPr id="28" name="Straight Arrow Connector 27">
            <a:extLst>
              <a:ext uri="{FF2B5EF4-FFF2-40B4-BE49-F238E27FC236}">
                <a16:creationId xmlns:a16="http://schemas.microsoft.com/office/drawing/2014/main" id="{558C437F-6B97-42D7-AF47-865D32B46213}"/>
              </a:ext>
            </a:extLst>
          </p:cNvPr>
          <p:cNvCxnSpPr>
            <a:cxnSpLocks/>
          </p:cNvCxnSpPr>
          <p:nvPr/>
        </p:nvCxnSpPr>
        <p:spPr>
          <a:xfrm>
            <a:off x="9387732"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29" name="Rectangle 28">
            <a:extLst>
              <a:ext uri="{FF2B5EF4-FFF2-40B4-BE49-F238E27FC236}">
                <a16:creationId xmlns:a16="http://schemas.microsoft.com/office/drawing/2014/main" id="{07B5C2EE-AF84-41FF-B544-C85C6FAC3F76}"/>
              </a:ext>
            </a:extLst>
          </p:cNvPr>
          <p:cNvSpPr/>
          <p:nvPr/>
        </p:nvSpPr>
        <p:spPr>
          <a:xfrm>
            <a:off x="9728334" y="2121458"/>
            <a:ext cx="2003366" cy="1107996"/>
          </a:xfrm>
          <a:prstGeom prst="rect">
            <a:avLst/>
          </a:prstGeom>
          <a:solidFill>
            <a:schemeClr val="tx2"/>
          </a:solidFill>
          <a:effectLst>
            <a:outerShdw blurRad="50800" dist="38100" dir="2700000" algn="tl" rotWithShape="0">
              <a:prstClr val="black">
                <a:alpha val="40000"/>
              </a:prstClr>
            </a:outerShdw>
          </a:effectLst>
        </p:spPr>
        <p:txBody>
          <a:bodyPr wrap="square" lIns="0" tIns="60960" rIns="0" bIns="60960" anchor="ctr" anchorCtr="0">
            <a:spAutoFit/>
          </a:bodyPr>
          <a:lstStyle/>
          <a:p>
            <a:pPr algn="ctr">
              <a:spcBef>
                <a:spcPts val="800"/>
              </a:spcBef>
            </a:pPr>
            <a:r>
              <a:rPr lang="en-US" sz="1600" b="1" dirty="0">
                <a:solidFill>
                  <a:srgbClr val="FFFFFF"/>
                </a:solidFill>
                <a:latin typeface="Calibri" panose="020F0502020204030204" pitchFamily="34" charset="0"/>
              </a:rPr>
              <a:t>Post-treatment assessment and </a:t>
            </a:r>
            <a:br>
              <a:rPr lang="en-US" sz="1600" b="1" dirty="0">
                <a:solidFill>
                  <a:srgbClr val="FFFFFF"/>
                </a:solidFill>
                <a:latin typeface="Calibri" panose="020F0502020204030204" pitchFamily="34" charset="0"/>
              </a:rPr>
            </a:br>
            <a:r>
              <a:rPr lang="en-US" sz="1600" b="1" dirty="0">
                <a:solidFill>
                  <a:srgbClr val="FFFFFF"/>
                </a:solidFill>
                <a:latin typeface="Calibri" panose="020F0502020204030204" pitchFamily="34" charset="0"/>
              </a:rPr>
              <a:t>long-term </a:t>
            </a:r>
            <a:br>
              <a:rPr lang="en-US" sz="1600" b="1" dirty="0">
                <a:solidFill>
                  <a:srgbClr val="FFFFFF"/>
                </a:solidFill>
                <a:latin typeface="Calibri" panose="020F0502020204030204" pitchFamily="34" charset="0"/>
              </a:rPr>
            </a:br>
            <a:r>
              <a:rPr lang="en-US" sz="1600" b="1" dirty="0">
                <a:solidFill>
                  <a:srgbClr val="FFFFFF"/>
                </a:solidFill>
                <a:latin typeface="Calibri" panose="020F0502020204030204" pitchFamily="34" charset="0"/>
              </a:rPr>
              <a:t>follow-up periods</a:t>
            </a:r>
          </a:p>
        </p:txBody>
      </p:sp>
      <p:cxnSp>
        <p:nvCxnSpPr>
          <p:cNvPr id="31" name="Straight Arrow Connector 30">
            <a:extLst>
              <a:ext uri="{FF2B5EF4-FFF2-40B4-BE49-F238E27FC236}">
                <a16:creationId xmlns:a16="http://schemas.microsoft.com/office/drawing/2014/main" id="{9A569580-19CC-47B5-8171-8D2D3523948A}"/>
              </a:ext>
            </a:extLst>
          </p:cNvPr>
          <p:cNvCxnSpPr>
            <a:cxnSpLocks/>
          </p:cNvCxnSpPr>
          <p:nvPr/>
        </p:nvCxnSpPr>
        <p:spPr>
          <a:xfrm>
            <a:off x="7025735"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cxnSp>
        <p:nvCxnSpPr>
          <p:cNvPr id="32" name="Straight Arrow Connector 31">
            <a:extLst>
              <a:ext uri="{FF2B5EF4-FFF2-40B4-BE49-F238E27FC236}">
                <a16:creationId xmlns:a16="http://schemas.microsoft.com/office/drawing/2014/main" id="{52ABE69E-2E42-4670-8006-1F731BD23BC2}"/>
              </a:ext>
            </a:extLst>
          </p:cNvPr>
          <p:cNvCxnSpPr>
            <a:cxnSpLocks/>
          </p:cNvCxnSpPr>
          <p:nvPr/>
        </p:nvCxnSpPr>
        <p:spPr>
          <a:xfrm>
            <a:off x="3503147"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cxnSp>
        <p:nvCxnSpPr>
          <p:cNvPr id="33" name="Straight Arrow Connector 32">
            <a:extLst>
              <a:ext uri="{FF2B5EF4-FFF2-40B4-BE49-F238E27FC236}">
                <a16:creationId xmlns:a16="http://schemas.microsoft.com/office/drawing/2014/main" id="{7C5E3FE8-1908-44AD-90B8-CD05336DD52B}"/>
              </a:ext>
            </a:extLst>
          </p:cNvPr>
          <p:cNvCxnSpPr>
            <a:cxnSpLocks/>
          </p:cNvCxnSpPr>
          <p:nvPr/>
        </p:nvCxnSpPr>
        <p:spPr>
          <a:xfrm>
            <a:off x="1667758"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24" name="Rectangle 23">
            <a:extLst>
              <a:ext uri="{FF2B5EF4-FFF2-40B4-BE49-F238E27FC236}">
                <a16:creationId xmlns:a16="http://schemas.microsoft.com/office/drawing/2014/main" id="{AC102A4B-C87C-4791-8A5F-E6B86DBF12A6}"/>
              </a:ext>
            </a:extLst>
          </p:cNvPr>
          <p:cNvSpPr/>
          <p:nvPr/>
        </p:nvSpPr>
        <p:spPr>
          <a:xfrm>
            <a:off x="4659911" y="3733276"/>
            <a:ext cx="7162800" cy="177023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tIns="60960" numCol="2" rtlCol="0" anchor="t"/>
          <a:lstStyle/>
          <a:p>
            <a:pPr>
              <a:spcBef>
                <a:spcPct val="0"/>
              </a:spcBef>
            </a:pPr>
            <a:r>
              <a:rPr lang="en-US" sz="1867" b="1" u="sng" dirty="0">
                <a:solidFill>
                  <a:srgbClr val="3060AD"/>
                </a:solidFill>
                <a:latin typeface="Calibri"/>
              </a:rPr>
              <a:t>Primary Endpoint</a:t>
            </a:r>
          </a:p>
          <a:p>
            <a:pPr marL="231646" indent="-231646">
              <a:spcAft>
                <a:spcPts val="800"/>
              </a:spcAft>
              <a:buClr>
                <a:srgbClr val="5DABD8"/>
              </a:buClr>
              <a:buFont typeface="Arial" panose="020B0604020202020204" pitchFamily="34" charset="0"/>
              <a:buChar char="•"/>
            </a:pPr>
            <a:r>
              <a:rPr lang="en-US" sz="1867" dirty="0">
                <a:solidFill>
                  <a:srgbClr val="000000"/>
                </a:solidFill>
                <a:latin typeface="Calibri"/>
              </a:rPr>
              <a:t>ORR (IRRC assessed per </a:t>
            </a:r>
            <a:br>
              <a:rPr lang="en-US" sz="1867" dirty="0">
                <a:solidFill>
                  <a:srgbClr val="000000"/>
                </a:solidFill>
                <a:latin typeface="Calibri"/>
              </a:rPr>
            </a:br>
            <a:r>
              <a:rPr lang="en-US" sz="1867" dirty="0">
                <a:solidFill>
                  <a:srgbClr val="000000"/>
                </a:solidFill>
                <a:latin typeface="Calibri"/>
              </a:rPr>
              <a:t>the Lugano classification</a:t>
            </a:r>
            <a:r>
              <a:rPr lang="en-US" sz="1867" baseline="30000" dirty="0">
                <a:solidFill>
                  <a:srgbClr val="000000"/>
                </a:solidFill>
                <a:latin typeface="Calibri"/>
              </a:rPr>
              <a:t>1</a:t>
            </a:r>
            <a:r>
              <a:rPr lang="en-US" sz="1867" dirty="0">
                <a:solidFill>
                  <a:srgbClr val="000000"/>
                </a:solidFill>
                <a:latin typeface="Calibri"/>
              </a:rPr>
              <a:t>)</a:t>
            </a:r>
          </a:p>
          <a:p>
            <a:pPr marL="78317"/>
            <a:endParaRPr lang="en-US" sz="1867" b="1" u="sng" dirty="0">
              <a:solidFill>
                <a:srgbClr val="3060AD"/>
              </a:solidFill>
              <a:latin typeface="Calibri"/>
            </a:endParaRPr>
          </a:p>
          <a:p>
            <a:pPr marL="78317"/>
            <a:endParaRPr lang="en-US" sz="1867" b="1" u="sng" dirty="0">
              <a:solidFill>
                <a:srgbClr val="3060AD"/>
              </a:solidFill>
              <a:latin typeface="Calibri"/>
            </a:endParaRPr>
          </a:p>
          <a:p>
            <a:pPr marL="78317"/>
            <a:endParaRPr lang="en-US" sz="1867" b="1" u="sng" dirty="0">
              <a:solidFill>
                <a:srgbClr val="3060AD"/>
              </a:solidFill>
              <a:latin typeface="Calibri"/>
            </a:endParaRPr>
          </a:p>
          <a:p>
            <a:pPr>
              <a:spcBef>
                <a:spcPct val="0"/>
              </a:spcBef>
            </a:pPr>
            <a:r>
              <a:rPr lang="en-US" sz="1867" b="1" u="sng" dirty="0">
                <a:solidFill>
                  <a:srgbClr val="3060AD"/>
                </a:solidFill>
                <a:latin typeface="Calibri"/>
              </a:rPr>
              <a:t>Key Secondary Endpoints</a:t>
            </a:r>
          </a:p>
          <a:p>
            <a:pPr marL="231646" indent="-231646">
              <a:buClr>
                <a:srgbClr val="5DABD8"/>
              </a:buClr>
              <a:buFont typeface="Arial" panose="020B0604020202020204" pitchFamily="34" charset="0"/>
              <a:buChar char="•"/>
            </a:pPr>
            <a:r>
              <a:rPr lang="en-US" sz="1867" dirty="0">
                <a:solidFill>
                  <a:srgbClr val="000000"/>
                </a:solidFill>
                <a:latin typeface="Calibri"/>
              </a:rPr>
              <a:t>CR rate (IRRC assessed)</a:t>
            </a:r>
          </a:p>
          <a:p>
            <a:pPr marL="231646" indent="-231646">
              <a:buClr>
                <a:srgbClr val="5DABD8"/>
              </a:buClr>
              <a:buFont typeface="Arial" panose="020B0604020202020204" pitchFamily="34" charset="0"/>
              <a:buChar char="•"/>
            </a:pPr>
            <a:r>
              <a:rPr lang="en-US" sz="1867" dirty="0">
                <a:solidFill>
                  <a:srgbClr val="000000"/>
                </a:solidFill>
                <a:latin typeface="Calibri"/>
              </a:rPr>
              <a:t>Investigator-assessed </a:t>
            </a:r>
            <a:r>
              <a:rPr lang="en-US" sz="1867" dirty="0" err="1">
                <a:solidFill>
                  <a:srgbClr val="000000"/>
                </a:solidFill>
                <a:latin typeface="Calibri"/>
              </a:rPr>
              <a:t>ORR</a:t>
            </a:r>
            <a:r>
              <a:rPr lang="en-US" sz="1867" baseline="30000" dirty="0" err="1">
                <a:solidFill>
                  <a:srgbClr val="000000"/>
                </a:solidFill>
                <a:latin typeface="Calibri"/>
              </a:rPr>
              <a:t>a</a:t>
            </a:r>
            <a:endParaRPr lang="en-US" sz="1867" baseline="30000" dirty="0">
              <a:solidFill>
                <a:srgbClr val="000000"/>
              </a:solidFill>
              <a:latin typeface="Calibri"/>
            </a:endParaRPr>
          </a:p>
          <a:p>
            <a:pPr marL="231646" indent="-231646">
              <a:buClr>
                <a:srgbClr val="5DABD8"/>
              </a:buClr>
              <a:buFont typeface="Arial" panose="020B0604020202020204" pitchFamily="34" charset="0"/>
              <a:buChar char="•"/>
            </a:pPr>
            <a:r>
              <a:rPr lang="en-US" sz="1867" dirty="0">
                <a:solidFill>
                  <a:srgbClr val="000000"/>
                </a:solidFill>
                <a:latin typeface="Calibri"/>
              </a:rPr>
              <a:t>DOR, PFS, OS</a:t>
            </a:r>
          </a:p>
          <a:p>
            <a:pPr marL="231646" indent="-231646">
              <a:buClr>
                <a:srgbClr val="5DABD8"/>
              </a:buClr>
              <a:buFont typeface="Arial" panose="020B0604020202020204" pitchFamily="34" charset="0"/>
              <a:buChar char="•"/>
            </a:pPr>
            <a:r>
              <a:rPr lang="en-US" sz="1867" dirty="0">
                <a:solidFill>
                  <a:srgbClr val="000000"/>
                </a:solidFill>
                <a:latin typeface="Calibri"/>
              </a:rPr>
              <a:t>AEs</a:t>
            </a:r>
          </a:p>
          <a:p>
            <a:pPr marL="231646" indent="-231646">
              <a:buClr>
                <a:srgbClr val="5DABD8"/>
              </a:buClr>
              <a:buFont typeface="Arial" panose="020B0604020202020204" pitchFamily="34" charset="0"/>
              <a:buChar char="•"/>
            </a:pPr>
            <a:r>
              <a:rPr lang="en-US" sz="1867" dirty="0">
                <a:solidFill>
                  <a:srgbClr val="000000"/>
                </a:solidFill>
                <a:latin typeface="Calibri"/>
              </a:rPr>
              <a:t>CAR T-cell and cytokine levels</a:t>
            </a:r>
          </a:p>
        </p:txBody>
      </p:sp>
    </p:spTree>
    <p:extLst>
      <p:ext uri="{BB962C8B-B14F-4D97-AF65-F5344CB8AC3E}">
        <p14:creationId xmlns:p14="http://schemas.microsoft.com/office/powerpoint/2010/main" val="115106785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ZUMA-5: Overall Response Rate</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Jacobson et al, Lancet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B468AA66-A94C-C96D-6087-692EC982B0DF}"/>
              </a:ext>
            </a:extLst>
          </p:cNvPr>
          <p:cNvPicPr>
            <a:picLocks noChangeAspect="1"/>
          </p:cNvPicPr>
          <p:nvPr/>
        </p:nvPicPr>
        <p:blipFill>
          <a:blip r:embed="rId3"/>
          <a:stretch>
            <a:fillRect/>
          </a:stretch>
        </p:blipFill>
        <p:spPr>
          <a:xfrm>
            <a:off x="821937" y="1631993"/>
            <a:ext cx="5223262" cy="4104000"/>
          </a:xfrm>
          <a:prstGeom prst="rect">
            <a:avLst/>
          </a:prstGeom>
        </p:spPr>
      </p:pic>
      <p:pic>
        <p:nvPicPr>
          <p:cNvPr id="5" name="Picture 4">
            <a:extLst>
              <a:ext uri="{FF2B5EF4-FFF2-40B4-BE49-F238E27FC236}">
                <a16:creationId xmlns:a16="http://schemas.microsoft.com/office/drawing/2014/main" id="{BAF07051-9371-AD5C-5FEC-69787EE9E037}"/>
              </a:ext>
            </a:extLst>
          </p:cNvPr>
          <p:cNvPicPr>
            <a:picLocks noChangeAspect="1"/>
          </p:cNvPicPr>
          <p:nvPr/>
        </p:nvPicPr>
        <p:blipFill>
          <a:blip r:embed="rId4"/>
          <a:stretch>
            <a:fillRect/>
          </a:stretch>
        </p:blipFill>
        <p:spPr>
          <a:xfrm>
            <a:off x="6045194" y="1789465"/>
            <a:ext cx="5185978" cy="4406400"/>
          </a:xfrm>
          <a:prstGeom prst="rect">
            <a:avLst/>
          </a:prstGeom>
        </p:spPr>
      </p:pic>
      <p:pic>
        <p:nvPicPr>
          <p:cNvPr id="6" name="Picture 5">
            <a:extLst>
              <a:ext uri="{FF2B5EF4-FFF2-40B4-BE49-F238E27FC236}">
                <a16:creationId xmlns:a16="http://schemas.microsoft.com/office/drawing/2014/main" id="{2CEF51D2-71F6-FB8D-6033-73210991518F}"/>
              </a:ext>
            </a:extLst>
          </p:cNvPr>
          <p:cNvPicPr>
            <a:picLocks noChangeAspect="1"/>
          </p:cNvPicPr>
          <p:nvPr/>
        </p:nvPicPr>
        <p:blipFill>
          <a:blip r:embed="rId5"/>
          <a:stretch>
            <a:fillRect/>
          </a:stretch>
        </p:blipFill>
        <p:spPr>
          <a:xfrm>
            <a:off x="9933472" y="1999193"/>
            <a:ext cx="1912471" cy="1123200"/>
          </a:xfrm>
          <a:prstGeom prst="rect">
            <a:avLst/>
          </a:prstGeom>
        </p:spPr>
      </p:pic>
    </p:spTree>
    <p:extLst>
      <p:ext uri="{BB962C8B-B14F-4D97-AF65-F5344CB8AC3E}">
        <p14:creationId xmlns:p14="http://schemas.microsoft.com/office/powerpoint/2010/main" val="13627532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ZUMA-5: Progression-free Survival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Jacobson et al, Lancet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BA04FF6A-0068-3D29-FE31-8C32B7CF1AF0}"/>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58914" y="1700082"/>
            <a:ext cx="11674172" cy="3962505"/>
          </a:xfrm>
          <a:prstGeom prst="rect">
            <a:avLst/>
          </a:prstGeom>
        </p:spPr>
      </p:pic>
      <p:sp>
        <p:nvSpPr>
          <p:cNvPr id="7" name="TextBox 6">
            <a:extLst>
              <a:ext uri="{FF2B5EF4-FFF2-40B4-BE49-F238E27FC236}">
                <a16:creationId xmlns:a16="http://schemas.microsoft.com/office/drawing/2014/main" id="{19871417-D6C3-74EF-834D-1DF9BBD655B3}"/>
              </a:ext>
            </a:extLst>
          </p:cNvPr>
          <p:cNvSpPr txBox="1"/>
          <p:nvPr/>
        </p:nvSpPr>
        <p:spPr>
          <a:xfrm>
            <a:off x="873104" y="5911153"/>
            <a:ext cx="5321218" cy="369332"/>
          </a:xfrm>
          <a:prstGeom prst="rect">
            <a:avLst/>
          </a:prstGeom>
          <a:noFill/>
        </p:spPr>
        <p:txBody>
          <a:bodyPr wrap="square" rtlCol="0">
            <a:spAutoFit/>
          </a:bodyPr>
          <a:lstStyle/>
          <a:p>
            <a:r>
              <a:rPr lang="en-US" dirty="0"/>
              <a:t>Median follow-up: 17.5m</a:t>
            </a:r>
          </a:p>
        </p:txBody>
      </p:sp>
    </p:spTree>
    <p:extLst>
      <p:ext uri="{BB962C8B-B14F-4D97-AF65-F5344CB8AC3E}">
        <p14:creationId xmlns:p14="http://schemas.microsoft.com/office/powerpoint/2010/main" val="102711466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ELARA: </a:t>
            </a:r>
            <a:r>
              <a:rPr lang="en-US" sz="3467" b="1" dirty="0" err="1">
                <a:solidFill>
                  <a:srgbClr val="333399"/>
                </a:solidFill>
                <a:ea typeface="ＭＳ Ｐゴシック" charset="0"/>
              </a:rPr>
              <a:t>Tisagenlecleucel</a:t>
            </a:r>
            <a:r>
              <a:rPr lang="en-US" sz="3467" b="1" dirty="0">
                <a:solidFill>
                  <a:srgbClr val="333399"/>
                </a:solidFill>
                <a:ea typeface="ＭＳ Ｐゴシック" charset="0"/>
              </a:rPr>
              <a:t> in Patients with R/R FL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Dreyling</a:t>
            </a:r>
            <a:r>
              <a:rPr lang="en-GB" sz="230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r>
              <a:rPr lang="en-US" dirty="0"/>
              <a:t>Median follow-up: 29 m</a:t>
            </a:r>
          </a:p>
        </p:txBody>
      </p:sp>
      <p:pic>
        <p:nvPicPr>
          <p:cNvPr id="2" name="Picture 1">
            <a:extLst>
              <a:ext uri="{FF2B5EF4-FFF2-40B4-BE49-F238E27FC236}">
                <a16:creationId xmlns:a16="http://schemas.microsoft.com/office/drawing/2014/main" id="{A0CC8FF9-D278-2BB0-389C-2BA945E0F3CF}"/>
              </a:ext>
            </a:extLst>
          </p:cNvPr>
          <p:cNvPicPr>
            <a:picLocks noChangeAspect="1"/>
          </p:cNvPicPr>
          <p:nvPr/>
        </p:nvPicPr>
        <p:blipFill>
          <a:blip r:embed="rId3"/>
          <a:stretch>
            <a:fillRect/>
          </a:stretch>
        </p:blipFill>
        <p:spPr>
          <a:xfrm>
            <a:off x="129742" y="1653593"/>
            <a:ext cx="11932516" cy="4060800"/>
          </a:xfrm>
          <a:prstGeom prst="rect">
            <a:avLst/>
          </a:prstGeom>
        </p:spPr>
      </p:pic>
    </p:spTree>
    <p:extLst>
      <p:ext uri="{BB962C8B-B14F-4D97-AF65-F5344CB8AC3E}">
        <p14:creationId xmlns:p14="http://schemas.microsoft.com/office/powerpoint/2010/main" val="384412927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39268"/>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RE-MIND2: Observational Matched Cohort Study</a:t>
            </a:r>
          </a:p>
          <a:p>
            <a:pPr algn="ctr" defTabSz="1219188">
              <a:defRPr/>
            </a:pPr>
            <a:r>
              <a:rPr lang="en-US" sz="3467" b="1" dirty="0" err="1">
                <a:solidFill>
                  <a:srgbClr val="333399"/>
                </a:solidFill>
                <a:ea typeface="ＭＳ Ｐゴシック" charset="0"/>
              </a:rPr>
              <a:t>Tafasitamab</a:t>
            </a:r>
            <a:r>
              <a:rPr lang="en-US" sz="3467" b="1" dirty="0">
                <a:solidFill>
                  <a:srgbClr val="333399"/>
                </a:solidFill>
                <a:ea typeface="ＭＳ Ｐゴシック" charset="0"/>
              </a:rPr>
              <a:t>/Lenalidomide vs Systemic Therapies</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Nowakowski et al, Clin Cancer Res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5" name="Picture 4">
            <a:extLst>
              <a:ext uri="{FF2B5EF4-FFF2-40B4-BE49-F238E27FC236}">
                <a16:creationId xmlns:a16="http://schemas.microsoft.com/office/drawing/2014/main" id="{ABB91719-9A4D-1A3C-1DDE-C5E7DB5B434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5476344" y="1927799"/>
            <a:ext cx="6619109" cy="3360157"/>
          </a:xfrm>
          <a:prstGeom prst="rect">
            <a:avLst/>
          </a:prstGeom>
        </p:spPr>
      </p:pic>
      <p:pic>
        <p:nvPicPr>
          <p:cNvPr id="6" name="Picture 5">
            <a:extLst>
              <a:ext uri="{FF2B5EF4-FFF2-40B4-BE49-F238E27FC236}">
                <a16:creationId xmlns:a16="http://schemas.microsoft.com/office/drawing/2014/main" id="{BB1767B6-DBEB-9836-AE4A-47DDE2AE4F90}"/>
              </a:ext>
            </a:extLst>
          </p:cNvPr>
          <p:cNvPicPr>
            <a:picLocks noChangeAspect="1"/>
          </p:cNvPicPr>
          <p:nvPr/>
        </p:nvPicPr>
        <p:blipFill>
          <a:blip r:embed="rId5"/>
          <a:stretch>
            <a:fillRect/>
          </a:stretch>
        </p:blipFill>
        <p:spPr>
          <a:xfrm>
            <a:off x="653601" y="1621313"/>
            <a:ext cx="4408238" cy="5054400"/>
          </a:xfrm>
          <a:prstGeom prst="rect">
            <a:avLst/>
          </a:prstGeom>
        </p:spPr>
      </p:pic>
    </p:spTree>
    <p:extLst>
      <p:ext uri="{BB962C8B-B14F-4D97-AF65-F5344CB8AC3E}">
        <p14:creationId xmlns:p14="http://schemas.microsoft.com/office/powerpoint/2010/main" val="312817843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ELARA: </a:t>
            </a:r>
            <a:r>
              <a:rPr lang="en-US" sz="3467" b="1" dirty="0" err="1">
                <a:solidFill>
                  <a:srgbClr val="333399"/>
                </a:solidFill>
                <a:ea typeface="ＭＳ Ｐゴシック" charset="0"/>
              </a:rPr>
              <a:t>Tisagenlecleucel</a:t>
            </a:r>
            <a:r>
              <a:rPr lang="en-US" sz="3467" b="1" dirty="0">
                <a:solidFill>
                  <a:srgbClr val="333399"/>
                </a:solidFill>
                <a:ea typeface="ＭＳ Ｐゴシック" charset="0"/>
              </a:rPr>
              <a:t> in Patients with R/R FL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Dreyling</a:t>
            </a:r>
            <a:r>
              <a:rPr lang="en-GB" sz="230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r>
              <a:rPr lang="en-US" dirty="0"/>
              <a:t>Median follow-up: 29 m</a:t>
            </a:r>
          </a:p>
        </p:txBody>
      </p:sp>
      <p:pic>
        <p:nvPicPr>
          <p:cNvPr id="4" name="Picture 3">
            <a:extLst>
              <a:ext uri="{FF2B5EF4-FFF2-40B4-BE49-F238E27FC236}">
                <a16:creationId xmlns:a16="http://schemas.microsoft.com/office/drawing/2014/main" id="{9DB6E616-52FE-C297-77E3-83FA3C72EAB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538293" y="1431520"/>
            <a:ext cx="9115415" cy="4320000"/>
          </a:xfrm>
          <a:prstGeom prst="rect">
            <a:avLst/>
          </a:prstGeom>
        </p:spPr>
      </p:pic>
    </p:spTree>
    <p:extLst>
      <p:ext uri="{BB962C8B-B14F-4D97-AF65-F5344CB8AC3E}">
        <p14:creationId xmlns:p14="http://schemas.microsoft.com/office/powerpoint/2010/main" val="109889548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2" name="Picture 1">
            <a:extLst>
              <a:ext uri="{FF2B5EF4-FFF2-40B4-BE49-F238E27FC236}">
                <a16:creationId xmlns:a16="http://schemas.microsoft.com/office/drawing/2014/main" id="{D852DC60-9BB7-F6A0-197A-2F6237B52622}"/>
              </a:ext>
            </a:extLst>
          </p:cNvPr>
          <p:cNvPicPr>
            <a:picLocks noChangeAspect="1"/>
          </p:cNvPicPr>
          <p:nvPr/>
        </p:nvPicPr>
        <p:blipFill>
          <a:blip r:embed="rId3"/>
          <a:stretch>
            <a:fillRect/>
          </a:stretch>
        </p:blipFill>
        <p:spPr>
          <a:xfrm>
            <a:off x="0" y="0"/>
            <a:ext cx="12192000" cy="6854006"/>
          </a:xfrm>
          <a:prstGeom prst="rect">
            <a:avLst/>
          </a:prstGeom>
        </p:spPr>
      </p:pic>
      <p:sp>
        <p:nvSpPr>
          <p:cNvPr id="6" name="Text Box 5">
            <a:extLst>
              <a:ext uri="{FF2B5EF4-FFF2-40B4-BE49-F238E27FC236}">
                <a16:creationId xmlns:a16="http://schemas.microsoft.com/office/drawing/2014/main" id="{98F03C45-0667-0E61-A0B0-4F8815D12136}"/>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5488146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3" name="Picture 2">
            <a:extLst>
              <a:ext uri="{FF2B5EF4-FFF2-40B4-BE49-F238E27FC236}">
                <a16:creationId xmlns:a16="http://schemas.microsoft.com/office/drawing/2014/main" id="{419719F5-1F2F-B8F0-4680-054F0B598D45}"/>
              </a:ext>
            </a:extLst>
          </p:cNvPr>
          <p:cNvPicPr>
            <a:picLocks noChangeAspect="1"/>
          </p:cNvPicPr>
          <p:nvPr/>
        </p:nvPicPr>
        <p:blipFill>
          <a:blip r:embed="rId3"/>
          <a:stretch>
            <a:fillRect/>
          </a:stretch>
        </p:blipFill>
        <p:spPr>
          <a:xfrm>
            <a:off x="0" y="0"/>
            <a:ext cx="12250994" cy="6858000"/>
          </a:xfrm>
          <a:prstGeom prst="rect">
            <a:avLst/>
          </a:prstGeom>
        </p:spPr>
      </p:pic>
      <p:sp>
        <p:nvSpPr>
          <p:cNvPr id="4" name="Text Box 5">
            <a:extLst>
              <a:ext uri="{FF2B5EF4-FFF2-40B4-BE49-F238E27FC236}">
                <a16:creationId xmlns:a16="http://schemas.microsoft.com/office/drawing/2014/main" id="{BF62C26D-5D87-57D8-8827-95015648514A}"/>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3125096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2" name="Picture 1">
            <a:extLst>
              <a:ext uri="{FF2B5EF4-FFF2-40B4-BE49-F238E27FC236}">
                <a16:creationId xmlns:a16="http://schemas.microsoft.com/office/drawing/2014/main" id="{6AF37A53-08FF-F3F5-3936-006F2392BF9E}"/>
              </a:ext>
            </a:extLst>
          </p:cNvPr>
          <p:cNvPicPr>
            <a:picLocks noChangeAspect="1"/>
          </p:cNvPicPr>
          <p:nvPr/>
        </p:nvPicPr>
        <p:blipFill>
          <a:blip r:embed="rId3"/>
          <a:stretch>
            <a:fillRect/>
          </a:stretch>
        </p:blipFill>
        <p:spPr>
          <a:xfrm>
            <a:off x="1" y="0"/>
            <a:ext cx="12305939" cy="6858000"/>
          </a:xfrm>
          <a:prstGeom prst="rect">
            <a:avLst/>
          </a:prstGeom>
        </p:spPr>
      </p:pic>
      <p:sp>
        <p:nvSpPr>
          <p:cNvPr id="4" name="Text Box 5">
            <a:extLst>
              <a:ext uri="{FF2B5EF4-FFF2-40B4-BE49-F238E27FC236}">
                <a16:creationId xmlns:a16="http://schemas.microsoft.com/office/drawing/2014/main" id="{BF1E6466-6F1F-C784-6C8A-11A5A5A0820C}"/>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94620385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3" name="Picture 2">
            <a:extLst>
              <a:ext uri="{FF2B5EF4-FFF2-40B4-BE49-F238E27FC236}">
                <a16:creationId xmlns:a16="http://schemas.microsoft.com/office/drawing/2014/main" id="{1BF737A7-8C5E-2FD6-7586-FA86D8F0B4B7}"/>
              </a:ext>
            </a:extLst>
          </p:cNvPr>
          <p:cNvPicPr>
            <a:picLocks noChangeAspect="1"/>
          </p:cNvPicPr>
          <p:nvPr/>
        </p:nvPicPr>
        <p:blipFill>
          <a:blip r:embed="rId3"/>
          <a:stretch>
            <a:fillRect/>
          </a:stretch>
        </p:blipFill>
        <p:spPr>
          <a:xfrm>
            <a:off x="0" y="12200"/>
            <a:ext cx="12192000" cy="6872622"/>
          </a:xfrm>
          <a:prstGeom prst="rect">
            <a:avLst/>
          </a:prstGeom>
        </p:spPr>
      </p:pic>
      <p:sp>
        <p:nvSpPr>
          <p:cNvPr id="4" name="Text Box 5">
            <a:extLst>
              <a:ext uri="{FF2B5EF4-FFF2-40B4-BE49-F238E27FC236}">
                <a16:creationId xmlns:a16="http://schemas.microsoft.com/office/drawing/2014/main" id="{597A675E-C8D3-E74F-27AE-1D3655FBA8E5}"/>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01201334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82C6AAB-6ABC-B2B3-A430-B6F47C5D31A4}"/>
              </a:ext>
            </a:extLst>
          </p:cNvPr>
          <p:cNvPicPr>
            <a:picLocks noChangeAspect="1"/>
          </p:cNvPicPr>
          <p:nvPr/>
        </p:nvPicPr>
        <p:blipFill>
          <a:blip r:embed="rId3"/>
          <a:stretch>
            <a:fillRect/>
          </a:stretch>
        </p:blipFill>
        <p:spPr>
          <a:xfrm>
            <a:off x="182880" y="97086"/>
            <a:ext cx="12009120" cy="6766879"/>
          </a:xfrm>
          <a:prstGeom prst="rect">
            <a:avLst/>
          </a:prstGeom>
        </p:spPr>
      </p:pic>
      <p:sp>
        <p:nvSpPr>
          <p:cNvPr id="3" name="TextBox 2">
            <a:extLst>
              <a:ext uri="{FF2B5EF4-FFF2-40B4-BE49-F238E27FC236}">
                <a16:creationId xmlns:a16="http://schemas.microsoft.com/office/drawing/2014/main" id="{FED8B93D-DB41-4A5F-7144-499B0CDF2EFC}"/>
              </a:ext>
            </a:extLst>
          </p:cNvPr>
          <p:cNvSpPr txBox="1"/>
          <p:nvPr/>
        </p:nvSpPr>
        <p:spPr>
          <a:xfrm>
            <a:off x="1734411" y="271371"/>
            <a:ext cx="8707447" cy="646331"/>
          </a:xfrm>
          <a:prstGeom prst="rect">
            <a:avLst/>
          </a:prstGeom>
          <a:solidFill>
            <a:schemeClr val="bg1"/>
          </a:solidFill>
        </p:spPr>
        <p:txBody>
          <a:bodyPr wrap="square" rtlCol="0">
            <a:spAutoFit/>
          </a:bodyPr>
          <a:lstStyle/>
          <a:p>
            <a:r>
              <a:rPr lang="en-US" dirty="0">
                <a:solidFill>
                  <a:srgbClr val="009A32"/>
                </a:solidFill>
              </a:rPr>
              <a:t>TRIANGLE Study: Ibrutinib combined with first-line treatment or as a substitute for ASCT in untreated MCL</a:t>
            </a:r>
          </a:p>
        </p:txBody>
      </p:sp>
      <p:sp>
        <p:nvSpPr>
          <p:cNvPr id="4" name="Text Box 5">
            <a:extLst>
              <a:ext uri="{FF2B5EF4-FFF2-40B4-BE49-F238E27FC236}">
                <a16:creationId xmlns:a16="http://schemas.microsoft.com/office/drawing/2014/main" id="{77677AAA-46C9-B646-4158-154FF4DC7518}"/>
              </a:ext>
            </a:extLst>
          </p:cNvPr>
          <p:cNvSpPr txBox="1">
            <a:spLocks noChangeArrowheads="1"/>
          </p:cNvSpPr>
          <p:nvPr/>
        </p:nvSpPr>
        <p:spPr bwMode="auto">
          <a:xfrm>
            <a:off x="99109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046535021"/>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BE7E5C-0F10-13F1-A911-8867E44A26BF}"/>
              </a:ext>
            </a:extLst>
          </p:cNvPr>
          <p:cNvPicPr>
            <a:picLocks noChangeAspect="1"/>
          </p:cNvPicPr>
          <p:nvPr/>
        </p:nvPicPr>
        <p:blipFill>
          <a:blip r:embed="rId3"/>
          <a:stretch>
            <a:fillRect/>
          </a:stretch>
        </p:blipFill>
        <p:spPr>
          <a:xfrm>
            <a:off x="130547" y="104504"/>
            <a:ext cx="11900344" cy="6631962"/>
          </a:xfrm>
          <a:prstGeom prst="rect">
            <a:avLst/>
          </a:prstGeom>
        </p:spPr>
      </p:pic>
      <p:sp>
        <p:nvSpPr>
          <p:cNvPr id="2" name="Text Box 5">
            <a:extLst>
              <a:ext uri="{FF2B5EF4-FFF2-40B4-BE49-F238E27FC236}">
                <a16:creationId xmlns:a16="http://schemas.microsoft.com/office/drawing/2014/main" id="{22E6341E-63E1-A32C-BF26-A0AA686B2431}"/>
              </a:ext>
            </a:extLst>
          </p:cNvPr>
          <p:cNvSpPr txBox="1">
            <a:spLocks noChangeArrowheads="1"/>
          </p:cNvSpPr>
          <p:nvPr/>
        </p:nvSpPr>
        <p:spPr bwMode="auto">
          <a:xfrm>
            <a:off x="1828803" y="6065233"/>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287320597"/>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FCAD92B-C925-E656-10BA-0F47828E3AC8}"/>
              </a:ext>
            </a:extLst>
          </p:cNvPr>
          <p:cNvPicPr>
            <a:picLocks noChangeAspect="1"/>
          </p:cNvPicPr>
          <p:nvPr/>
        </p:nvPicPr>
        <p:blipFill>
          <a:blip r:embed="rId3"/>
          <a:stretch>
            <a:fillRect/>
          </a:stretch>
        </p:blipFill>
        <p:spPr>
          <a:xfrm>
            <a:off x="308207" y="193465"/>
            <a:ext cx="11748810" cy="6567911"/>
          </a:xfrm>
          <a:prstGeom prst="rect">
            <a:avLst/>
          </a:prstGeom>
        </p:spPr>
      </p:pic>
      <p:sp>
        <p:nvSpPr>
          <p:cNvPr id="3" name="Text Box 5">
            <a:extLst>
              <a:ext uri="{FF2B5EF4-FFF2-40B4-BE49-F238E27FC236}">
                <a16:creationId xmlns:a16="http://schemas.microsoft.com/office/drawing/2014/main" id="{AF252745-88B7-F885-C803-B48C1AF37199}"/>
              </a:ext>
            </a:extLst>
          </p:cNvPr>
          <p:cNvSpPr txBox="1">
            <a:spLocks noChangeArrowheads="1"/>
          </p:cNvSpPr>
          <p:nvPr/>
        </p:nvSpPr>
        <p:spPr bwMode="auto">
          <a:xfrm>
            <a:off x="1828803" y="6065233"/>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526422249"/>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4"/>
          <p:cNvSpPr txBox="1">
            <a:spLocks/>
          </p:cNvSpPr>
          <p:nvPr/>
        </p:nvSpPr>
        <p:spPr>
          <a:xfrm>
            <a:off x="6013283"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pic>
        <p:nvPicPr>
          <p:cNvPr id="3" name="Picture 2">
            <a:extLst>
              <a:ext uri="{FF2B5EF4-FFF2-40B4-BE49-F238E27FC236}">
                <a16:creationId xmlns:a16="http://schemas.microsoft.com/office/drawing/2014/main" id="{20FB422C-80DD-4C47-B862-B6CCC905CD23}"/>
              </a:ext>
            </a:extLst>
          </p:cNvPr>
          <p:cNvPicPr>
            <a:picLocks noChangeAspect="1"/>
          </p:cNvPicPr>
          <p:nvPr/>
        </p:nvPicPr>
        <p:blipFill>
          <a:blip r:embed="rId2"/>
          <a:stretch>
            <a:fillRect/>
          </a:stretch>
        </p:blipFill>
        <p:spPr>
          <a:xfrm>
            <a:off x="559425" y="256746"/>
            <a:ext cx="11014394" cy="6039628"/>
          </a:xfrm>
          <a:prstGeom prst="rect">
            <a:avLst/>
          </a:prstGeom>
        </p:spPr>
      </p:pic>
      <p:sp>
        <p:nvSpPr>
          <p:cNvPr id="4" name="TextBox 3">
            <a:extLst>
              <a:ext uri="{FF2B5EF4-FFF2-40B4-BE49-F238E27FC236}">
                <a16:creationId xmlns:a16="http://schemas.microsoft.com/office/drawing/2014/main" id="{B1A24F0C-C00E-7F22-05AB-E7C0CF6201EA}"/>
              </a:ext>
            </a:extLst>
          </p:cNvPr>
          <p:cNvSpPr txBox="1"/>
          <p:nvPr/>
        </p:nvSpPr>
        <p:spPr>
          <a:xfrm>
            <a:off x="389358" y="115166"/>
            <a:ext cx="11184461" cy="830997"/>
          </a:xfrm>
          <a:prstGeom prst="rect">
            <a:avLst/>
          </a:prstGeom>
          <a:solidFill>
            <a:schemeClr val="bg1"/>
          </a:solidFill>
        </p:spPr>
        <p:txBody>
          <a:bodyPr wrap="square">
            <a:spAutoFit/>
          </a:bodyPr>
          <a:lstStyle/>
          <a:p>
            <a:pPr algn="ctr"/>
            <a:r>
              <a:rPr lang="en-US" sz="2400" b="1" dirty="0">
                <a:solidFill>
                  <a:schemeClr val="accent1"/>
                </a:solidFill>
                <a:latin typeface="Arial" panose="020B0604020202020204" pitchFamily="34" charset="0"/>
                <a:ea typeface="Calibri" panose="020F0502020204030204" pitchFamily="34" charset="0"/>
              </a:rPr>
              <a:t>Phase 2 Trial of Acalabrutinib-Lenalidomide-Rituximab (ALR) with      </a:t>
            </a:r>
          </a:p>
          <a:p>
            <a:pPr algn="ctr"/>
            <a:r>
              <a:rPr lang="en-US" sz="2400" b="1" dirty="0">
                <a:solidFill>
                  <a:schemeClr val="accent1"/>
                </a:solidFill>
                <a:latin typeface="Arial" panose="020B0604020202020204" pitchFamily="34" charset="0"/>
                <a:ea typeface="Calibri" panose="020F0502020204030204" pitchFamily="34" charset="0"/>
              </a:rPr>
              <a:t>Real-time Monitoring of MRD in Patients with Untreated MCL</a:t>
            </a:r>
            <a:endParaRPr lang="en-US" sz="2400" b="1" dirty="0">
              <a:solidFill>
                <a:schemeClr val="accent1"/>
              </a:solidFill>
            </a:endParaRPr>
          </a:p>
        </p:txBody>
      </p:sp>
      <p:sp>
        <p:nvSpPr>
          <p:cNvPr id="5" name="Text Box 5">
            <a:extLst>
              <a:ext uri="{FF2B5EF4-FFF2-40B4-BE49-F238E27FC236}">
                <a16:creationId xmlns:a16="http://schemas.microsoft.com/office/drawing/2014/main" id="{8D40AAFA-3C34-8F46-6BB7-83D3F38E3F11}"/>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60119740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Content Placeholder 4"/>
          <p:cNvSpPr txBox="1">
            <a:spLocks/>
          </p:cNvSpPr>
          <p:nvPr/>
        </p:nvSpPr>
        <p:spPr>
          <a:xfrm>
            <a:off x="7741921" y="6467850"/>
            <a:ext cx="2696005" cy="316406"/>
          </a:xfrm>
          <a:prstGeom prst="rect">
            <a:avLst/>
          </a:prstGeom>
          <a:solidFill>
            <a:schemeClr val="bg1"/>
          </a:solid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dirty="0">
                <a:solidFill>
                  <a:srgbClr val="A20815"/>
                </a:solidFill>
                <a:latin typeface="Arial" panose="020B0604020202020204" pitchFamily="34" charset="0"/>
                <a:cs typeface="Arial" panose="020B0604020202020204" pitchFamily="34" charset="0"/>
              </a:rPr>
              <a:t>ASH2017 Abstract154</a:t>
            </a:r>
          </a:p>
        </p:txBody>
      </p:sp>
      <p:sp>
        <p:nvSpPr>
          <p:cNvPr id="25" name="Content Placeholder 4"/>
          <p:cNvSpPr txBox="1">
            <a:spLocks/>
          </p:cNvSpPr>
          <p:nvPr/>
        </p:nvSpPr>
        <p:spPr>
          <a:xfrm>
            <a:off x="6009685"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sp>
        <p:nvSpPr>
          <p:cNvPr id="32" name="Rectangle 2">
            <a:extLst>
              <a:ext uri="{FF2B5EF4-FFF2-40B4-BE49-F238E27FC236}">
                <a16:creationId xmlns:a16="http://schemas.microsoft.com/office/drawing/2014/main" id="{4270A210-9CFE-4618-A8FE-D5509C12AA6B}"/>
              </a:ext>
            </a:extLst>
          </p:cNvPr>
          <p:cNvSpPr txBox="1">
            <a:spLocks noChangeArrowheads="1"/>
          </p:cNvSpPr>
          <p:nvPr/>
        </p:nvSpPr>
        <p:spPr>
          <a:xfrm>
            <a:off x="565121" y="327887"/>
            <a:ext cx="11017264" cy="805607"/>
          </a:xfrm>
          <a:prstGeom prst="rect">
            <a:avLst/>
          </a:prstGeom>
        </p:spPr>
        <p:txBody>
          <a:bodyPr vert="horz" lIns="91440" tIns="45720" rIns="91440" bIns="45720" rtlCol="0" anchor="ctr">
            <a:noAutofit/>
          </a:bodyPr>
          <a:lstStyle>
            <a:lvl1pPr algn="l" defTabSz="457200" rtl="0" eaLnBrk="1" latinLnBrk="0" hangingPunct="1">
              <a:spcBef>
                <a:spcPct val="0"/>
              </a:spcBef>
              <a:buNone/>
              <a:defRPr sz="3600" kern="1200">
                <a:solidFill>
                  <a:srgbClr val="A20815"/>
                </a:solidFill>
                <a:latin typeface="Arial"/>
                <a:ea typeface="+mj-ea"/>
                <a:cs typeface="Arial"/>
              </a:defRPr>
            </a:lvl1pPr>
          </a:lstStyle>
          <a:p>
            <a:pPr algn="ctr" defTabSz="609594" fontAlgn="auto">
              <a:spcAft>
                <a:spcPts val="0"/>
              </a:spcAft>
            </a:pPr>
            <a:r>
              <a:rPr lang="en-US" altLang="en-US" sz="3733" dirty="0">
                <a:solidFill>
                  <a:srgbClr val="A21E33"/>
                </a:solidFill>
                <a:ea typeface="MS PGothic" panose="020B0600070205080204" pitchFamily="34" charset="-128"/>
              </a:rPr>
              <a:t>Efficacy: Objective Responses and Duration</a:t>
            </a:r>
          </a:p>
        </p:txBody>
      </p:sp>
      <p:pic>
        <p:nvPicPr>
          <p:cNvPr id="27" name="Picture 26">
            <a:extLst>
              <a:ext uri="{FF2B5EF4-FFF2-40B4-BE49-F238E27FC236}">
                <a16:creationId xmlns:a16="http://schemas.microsoft.com/office/drawing/2014/main" id="{9188EE64-894E-43BB-A5C7-A662A5220C24}"/>
              </a:ext>
            </a:extLst>
          </p:cNvPr>
          <p:cNvPicPr>
            <a:picLocks noChangeAspect="1"/>
          </p:cNvPicPr>
          <p:nvPr/>
        </p:nvPicPr>
        <p:blipFill rotWithShape="1">
          <a:blip r:embed="rId3"/>
          <a:srcRect l="46452" t="8286" b="11306"/>
          <a:stretch/>
        </p:blipFill>
        <p:spPr>
          <a:xfrm>
            <a:off x="342169" y="1679400"/>
            <a:ext cx="4338766" cy="3499200"/>
          </a:xfrm>
          <a:prstGeom prst="rect">
            <a:avLst/>
          </a:prstGeom>
        </p:spPr>
      </p:pic>
      <p:pic>
        <p:nvPicPr>
          <p:cNvPr id="2" name="Picture 1">
            <a:extLst>
              <a:ext uri="{FF2B5EF4-FFF2-40B4-BE49-F238E27FC236}">
                <a16:creationId xmlns:a16="http://schemas.microsoft.com/office/drawing/2014/main" id="{D4F6749F-2C02-41C0-170F-0A4ED57B8537}"/>
              </a:ext>
            </a:extLst>
          </p:cNvPr>
          <p:cNvPicPr>
            <a:picLocks noChangeAspect="1"/>
          </p:cNvPicPr>
          <p:nvPr/>
        </p:nvPicPr>
        <p:blipFill>
          <a:blip r:embed="rId4"/>
          <a:stretch>
            <a:fillRect/>
          </a:stretch>
        </p:blipFill>
        <p:spPr>
          <a:xfrm>
            <a:off x="5011303" y="1622776"/>
            <a:ext cx="7032685" cy="4060800"/>
          </a:xfrm>
          <a:prstGeom prst="rect">
            <a:avLst/>
          </a:prstGeom>
        </p:spPr>
      </p:pic>
      <p:sp>
        <p:nvSpPr>
          <p:cNvPr id="3" name="Text Box 5">
            <a:extLst>
              <a:ext uri="{FF2B5EF4-FFF2-40B4-BE49-F238E27FC236}">
                <a16:creationId xmlns:a16="http://schemas.microsoft.com/office/drawing/2014/main" id="{C5BE5729-E127-F30B-49DD-662C5B311129}"/>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1819809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C0061-872B-467E-9D71-C9E72FE09126}"/>
              </a:ext>
            </a:extLst>
          </p:cNvPr>
          <p:cNvSpPr>
            <a:spLocks noGrp="1"/>
          </p:cNvSpPr>
          <p:nvPr>
            <p:ph type="title"/>
          </p:nvPr>
        </p:nvSpPr>
        <p:spPr>
          <a:xfrm>
            <a:off x="585251" y="345114"/>
            <a:ext cx="10209600" cy="854400"/>
          </a:xfrm>
        </p:spPr>
        <p:txBody>
          <a:bodyPr>
            <a:normAutofit fontScale="90000"/>
          </a:bodyPr>
          <a:lstStyle/>
          <a:p>
            <a:pPr algn="l"/>
            <a:r>
              <a:rPr lang="en-GB" dirty="0"/>
              <a:t>L-MIND Trial: Subgroup Analysis of Patients Treated for </a:t>
            </a:r>
            <a:r>
              <a:rPr lang="en-US" sz="3360" dirty="0">
                <a:latin typeface="+mn-lt"/>
              </a:rPr>
              <a:t>≥2</a:t>
            </a:r>
            <a:r>
              <a:rPr lang="en-GB" dirty="0"/>
              <a:t> years: Progression-free Survival</a:t>
            </a:r>
            <a:endParaRPr lang="en-GB" sz="1500" dirty="0">
              <a:latin typeface="+mn-lt"/>
            </a:endParaRPr>
          </a:p>
        </p:txBody>
      </p:sp>
      <p:sp>
        <p:nvSpPr>
          <p:cNvPr id="5" name="Slide Number Placeholder 4">
            <a:extLst>
              <a:ext uri="{FF2B5EF4-FFF2-40B4-BE49-F238E27FC236}">
                <a16:creationId xmlns:a16="http://schemas.microsoft.com/office/drawing/2014/main" id="{216A6C62-FF2A-4BB7-AF0E-734E2B538A06}"/>
              </a:ext>
            </a:extLst>
          </p:cNvPr>
          <p:cNvSpPr>
            <a:spLocks noGrp="1"/>
          </p:cNvSpPr>
          <p:nvPr>
            <p:ph type="sldNum" sz="quarter" idx="12"/>
          </p:nvPr>
        </p:nvSpPr>
        <p:spPr/>
        <p:txBody>
          <a:bodyPr/>
          <a:lstStyle/>
          <a:p>
            <a:fld id="{C4E3FA3A-6542-481F-BE6A-6EEF37C76562}" type="slidenum">
              <a:rPr lang="en-GB" smtClean="0"/>
              <a:pPr/>
              <a:t>7</a:t>
            </a:fld>
            <a:endParaRPr lang="en-GB" dirty="0"/>
          </a:p>
        </p:txBody>
      </p:sp>
      <p:sp>
        <p:nvSpPr>
          <p:cNvPr id="3" name="Footer Placeholder 3">
            <a:extLst>
              <a:ext uri="{FF2B5EF4-FFF2-40B4-BE49-F238E27FC236}">
                <a16:creationId xmlns:a16="http://schemas.microsoft.com/office/drawing/2014/main" id="{F66843CB-78F0-AB78-6C3C-1FE7D9FA23DB}"/>
              </a:ext>
            </a:extLst>
          </p:cNvPr>
          <p:cNvSpPr txBox="1">
            <a:spLocks/>
          </p:cNvSpPr>
          <p:nvPr/>
        </p:nvSpPr>
        <p:spPr>
          <a:xfrm>
            <a:off x="441435" y="6302750"/>
            <a:ext cx="11318875" cy="365125"/>
          </a:xfrm>
          <a:prstGeom prst="rect">
            <a:avLst/>
          </a:prstGeom>
        </p:spPr>
        <p:txBody>
          <a:bodyPr lIns="0" tIns="0" rIns="0" bIns="0" anchor="b"/>
          <a:lstStyle>
            <a:defPPr>
              <a:defRPr lang="en-US"/>
            </a:defPPr>
            <a:lvl1pPr marL="0" algn="l" defTabSz="914400" rtl="0" eaLnBrk="1" latinLnBrk="0" hangingPunct="1">
              <a:defRPr sz="900"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160" dirty="0" err="1">
                <a:solidFill>
                  <a:schemeClr val="tx1"/>
                </a:solidFill>
              </a:rPr>
              <a:t>Duell</a:t>
            </a:r>
            <a:r>
              <a:rPr lang="en-US" sz="2160" dirty="0">
                <a:solidFill>
                  <a:schemeClr val="tx1"/>
                </a:solidFill>
              </a:rPr>
              <a:t> et al., ASH 2022, poster 2937</a:t>
            </a:r>
          </a:p>
        </p:txBody>
      </p:sp>
      <p:sp>
        <p:nvSpPr>
          <p:cNvPr id="8" name="TextBox 7">
            <a:extLst>
              <a:ext uri="{FF2B5EF4-FFF2-40B4-BE49-F238E27FC236}">
                <a16:creationId xmlns:a16="http://schemas.microsoft.com/office/drawing/2014/main" id="{F48D59A3-AA60-57E0-F2CB-3CE7986BCDDA}"/>
              </a:ext>
            </a:extLst>
          </p:cNvPr>
          <p:cNvSpPr txBox="1"/>
          <p:nvPr/>
        </p:nvSpPr>
        <p:spPr>
          <a:xfrm>
            <a:off x="441433" y="6121885"/>
            <a:ext cx="11314003" cy="184666"/>
          </a:xfrm>
          <a:prstGeom prst="rect">
            <a:avLst/>
          </a:prstGeom>
          <a:noFill/>
        </p:spPr>
        <p:txBody>
          <a:bodyPr wrap="square" lIns="0" bIns="0" anchor="b" anchorCtr="0">
            <a:spAutoFit/>
          </a:bodyPr>
          <a:lstStyle/>
          <a:p>
            <a:r>
              <a:rPr lang="en-US" sz="900" dirty="0">
                <a:solidFill>
                  <a:schemeClr val="tx2"/>
                </a:solidFill>
                <a:latin typeface="Arial" panose="020B0604020202020204" pitchFamily="34" charset="0"/>
              </a:rPr>
              <a:t>PFS, progression-free survival.</a:t>
            </a:r>
            <a:endParaRPr lang="en-US" sz="900" dirty="0">
              <a:solidFill>
                <a:schemeClr val="tx2"/>
              </a:solidFill>
            </a:endParaRPr>
          </a:p>
        </p:txBody>
      </p:sp>
      <p:grpSp>
        <p:nvGrpSpPr>
          <p:cNvPr id="4" name="Group 3">
            <a:extLst>
              <a:ext uri="{FF2B5EF4-FFF2-40B4-BE49-F238E27FC236}">
                <a16:creationId xmlns:a16="http://schemas.microsoft.com/office/drawing/2014/main" id="{BD674C72-7E8E-B9FF-0449-BE6D21C17945}"/>
              </a:ext>
            </a:extLst>
          </p:cNvPr>
          <p:cNvGrpSpPr/>
          <p:nvPr/>
        </p:nvGrpSpPr>
        <p:grpSpPr>
          <a:xfrm>
            <a:off x="1939849" y="1501287"/>
            <a:ext cx="8398165" cy="4267666"/>
            <a:chOff x="4644287" y="1740276"/>
            <a:chExt cx="6932697" cy="3897921"/>
          </a:xfrm>
        </p:grpSpPr>
        <p:grpSp>
          <p:nvGrpSpPr>
            <p:cNvPr id="7" name="Graphic 7">
              <a:extLst>
                <a:ext uri="{FF2B5EF4-FFF2-40B4-BE49-F238E27FC236}">
                  <a16:creationId xmlns:a16="http://schemas.microsoft.com/office/drawing/2014/main" id="{BC241CEC-4531-D762-D8E8-8E7F65E0B61A}"/>
                </a:ext>
              </a:extLst>
            </p:cNvPr>
            <p:cNvGrpSpPr/>
            <p:nvPr/>
          </p:nvGrpSpPr>
          <p:grpSpPr>
            <a:xfrm>
              <a:off x="5426614" y="1944902"/>
              <a:ext cx="6150370" cy="2769812"/>
              <a:chOff x="5426614" y="1944902"/>
              <a:chExt cx="6150370" cy="2769812"/>
            </a:xfrm>
          </p:grpSpPr>
          <p:sp>
            <p:nvSpPr>
              <p:cNvPr id="202" name="Freeform 11">
                <a:extLst>
                  <a:ext uri="{FF2B5EF4-FFF2-40B4-BE49-F238E27FC236}">
                    <a16:creationId xmlns:a16="http://schemas.microsoft.com/office/drawing/2014/main" id="{786DF74D-18AE-E7B2-925A-B37AB77FDF78}"/>
                  </a:ext>
                </a:extLst>
              </p:cNvPr>
              <p:cNvSpPr/>
              <p:nvPr/>
            </p:nvSpPr>
            <p:spPr>
              <a:xfrm>
                <a:off x="5426614" y="1944902"/>
                <a:ext cx="6150370" cy="2575333"/>
              </a:xfrm>
              <a:custGeom>
                <a:avLst/>
                <a:gdLst>
                  <a:gd name="connsiteX0" fmla="*/ 0 w 6150370"/>
                  <a:gd name="connsiteY0" fmla="*/ 0 h 2575333"/>
                  <a:gd name="connsiteX1" fmla="*/ 0 w 6150370"/>
                  <a:gd name="connsiteY1" fmla="*/ 2575333 h 2575333"/>
                  <a:gd name="connsiteX2" fmla="*/ 6150370 w 6150370"/>
                  <a:gd name="connsiteY2" fmla="*/ 2575333 h 2575333"/>
                </a:gdLst>
                <a:ahLst/>
                <a:cxnLst>
                  <a:cxn ang="0">
                    <a:pos x="connsiteX0" y="connsiteY0"/>
                  </a:cxn>
                  <a:cxn ang="0">
                    <a:pos x="connsiteX1" y="connsiteY1"/>
                  </a:cxn>
                  <a:cxn ang="0">
                    <a:pos x="connsiteX2" y="connsiteY2"/>
                  </a:cxn>
                </a:cxnLst>
                <a:rect l="l" t="t" r="r" b="b"/>
                <a:pathLst>
                  <a:path w="6150370" h="2575333">
                    <a:moveTo>
                      <a:pt x="0" y="0"/>
                    </a:moveTo>
                    <a:lnTo>
                      <a:pt x="0" y="2575333"/>
                    </a:lnTo>
                    <a:lnTo>
                      <a:pt x="6150370" y="2575333"/>
                    </a:lnTo>
                  </a:path>
                </a:pathLst>
              </a:custGeom>
              <a:noFill/>
              <a:ln w="5707" cap="flat">
                <a:solidFill>
                  <a:srgbClr val="575756"/>
                </a:solidFill>
                <a:prstDash val="solid"/>
                <a:miter/>
              </a:ln>
            </p:spPr>
            <p:txBody>
              <a:bodyPr rtlCol="0" anchor="ctr"/>
              <a:lstStyle/>
              <a:p>
                <a:pPr algn="ctr" defTabSz="914364" fontAlgn="auto">
                  <a:spcBef>
                    <a:spcPts val="0"/>
                  </a:spcBef>
                  <a:spcAft>
                    <a:spcPts val="0"/>
                  </a:spcAft>
                  <a:defRPr/>
                </a:pPr>
                <a:endParaRPr lang="en-GB" sz="900" b="1" kern="0" dirty="0">
                  <a:solidFill>
                    <a:prstClr val="black"/>
                  </a:solidFill>
                </a:endParaRPr>
              </a:p>
            </p:txBody>
          </p:sp>
          <p:sp>
            <p:nvSpPr>
              <p:cNvPr id="203" name="TextBox 202">
                <a:extLst>
                  <a:ext uri="{FF2B5EF4-FFF2-40B4-BE49-F238E27FC236}">
                    <a16:creationId xmlns:a16="http://schemas.microsoft.com/office/drawing/2014/main" id="{82BB8F4F-72E7-C836-E07C-6E2DF2A48F6D}"/>
                  </a:ext>
                </a:extLst>
              </p:cNvPr>
              <p:cNvSpPr txBox="1"/>
              <p:nvPr/>
            </p:nvSpPr>
            <p:spPr>
              <a:xfrm>
                <a:off x="5612178" y="4521809"/>
                <a:ext cx="1729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a:t>
                </a:r>
              </a:p>
            </p:txBody>
          </p:sp>
          <p:sp>
            <p:nvSpPr>
              <p:cNvPr id="204" name="TextBox 203">
                <a:extLst>
                  <a:ext uri="{FF2B5EF4-FFF2-40B4-BE49-F238E27FC236}">
                    <a16:creationId xmlns:a16="http://schemas.microsoft.com/office/drawing/2014/main" id="{71FCAE7E-D2AE-4394-E49E-B94347666067}"/>
                  </a:ext>
                </a:extLst>
              </p:cNvPr>
              <p:cNvSpPr txBox="1"/>
              <p:nvPr/>
            </p:nvSpPr>
            <p:spPr>
              <a:xfrm>
                <a:off x="5717418" y="4521808"/>
                <a:ext cx="56571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960">
                    <a:ln/>
                    <a:solidFill>
                      <a:srgbClr val="1D1D1B"/>
                    </a:solidFill>
                    <a:cs typeface="Arial"/>
                    <a:sym typeface="Arial"/>
                    <a:rtl val="0"/>
                  </a:rPr>
                  <a:t> </a:t>
                </a:r>
              </a:p>
            </p:txBody>
          </p:sp>
          <p:sp>
            <p:nvSpPr>
              <p:cNvPr id="205" name="TextBox 204">
                <a:extLst>
                  <a:ext uri="{FF2B5EF4-FFF2-40B4-BE49-F238E27FC236}">
                    <a16:creationId xmlns:a16="http://schemas.microsoft.com/office/drawing/2014/main" id="{9630C200-0724-7FB0-EEA8-5563415B9F32}"/>
                  </a:ext>
                </a:extLst>
              </p:cNvPr>
              <p:cNvSpPr txBox="1"/>
              <p:nvPr/>
            </p:nvSpPr>
            <p:spPr>
              <a:xfrm>
                <a:off x="6082064" y="4521808"/>
                <a:ext cx="1729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a:t>
                </a:r>
              </a:p>
            </p:txBody>
          </p:sp>
          <p:sp>
            <p:nvSpPr>
              <p:cNvPr id="206" name="TextBox 205">
                <a:extLst>
                  <a:ext uri="{FF2B5EF4-FFF2-40B4-BE49-F238E27FC236}">
                    <a16:creationId xmlns:a16="http://schemas.microsoft.com/office/drawing/2014/main" id="{07183DD1-BC64-9BE4-9F1B-33501D7D3621}"/>
                  </a:ext>
                </a:extLst>
              </p:cNvPr>
              <p:cNvSpPr txBox="1"/>
              <p:nvPr/>
            </p:nvSpPr>
            <p:spPr>
              <a:xfrm>
                <a:off x="6181932" y="4521808"/>
                <a:ext cx="51490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480">
                    <a:ln/>
                    <a:solidFill>
                      <a:srgbClr val="1D1D1B"/>
                    </a:solidFill>
                    <a:cs typeface="Arial"/>
                    <a:sym typeface="Arial"/>
                    <a:rtl val="0"/>
                  </a:rPr>
                  <a:t> </a:t>
                </a:r>
              </a:p>
            </p:txBody>
          </p:sp>
          <p:sp>
            <p:nvSpPr>
              <p:cNvPr id="207" name="TextBox 206">
                <a:extLst>
                  <a:ext uri="{FF2B5EF4-FFF2-40B4-BE49-F238E27FC236}">
                    <a16:creationId xmlns:a16="http://schemas.microsoft.com/office/drawing/2014/main" id="{F1BF07C5-1E96-192A-D02D-12554CDBFCFC}"/>
                  </a:ext>
                </a:extLst>
              </p:cNvPr>
              <p:cNvSpPr txBox="1"/>
              <p:nvPr/>
            </p:nvSpPr>
            <p:spPr>
              <a:xfrm>
                <a:off x="6517593"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a:t>
                </a:r>
              </a:p>
            </p:txBody>
          </p:sp>
          <p:sp>
            <p:nvSpPr>
              <p:cNvPr id="208" name="TextBox 207">
                <a:extLst>
                  <a:ext uri="{FF2B5EF4-FFF2-40B4-BE49-F238E27FC236}">
                    <a16:creationId xmlns:a16="http://schemas.microsoft.com/office/drawing/2014/main" id="{778F888D-FEB4-D6AA-97EA-78B3B109DCA5}"/>
                  </a:ext>
                </a:extLst>
              </p:cNvPr>
              <p:cNvSpPr txBox="1"/>
              <p:nvPr/>
            </p:nvSpPr>
            <p:spPr>
              <a:xfrm>
                <a:off x="6670621"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09" name="TextBox 208">
                <a:extLst>
                  <a:ext uri="{FF2B5EF4-FFF2-40B4-BE49-F238E27FC236}">
                    <a16:creationId xmlns:a16="http://schemas.microsoft.com/office/drawing/2014/main" id="{8A5D1D6B-1EAC-E79F-B440-39C79ADB22A0}"/>
                  </a:ext>
                </a:extLst>
              </p:cNvPr>
              <p:cNvSpPr txBox="1"/>
              <p:nvPr/>
            </p:nvSpPr>
            <p:spPr>
              <a:xfrm>
                <a:off x="697511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18</a:t>
                </a:r>
              </a:p>
            </p:txBody>
          </p:sp>
          <p:sp>
            <p:nvSpPr>
              <p:cNvPr id="210" name="TextBox 209">
                <a:extLst>
                  <a:ext uri="{FF2B5EF4-FFF2-40B4-BE49-F238E27FC236}">
                    <a16:creationId xmlns:a16="http://schemas.microsoft.com/office/drawing/2014/main" id="{7E5D717F-2F9F-D397-B942-FB1509F2C04F}"/>
                  </a:ext>
                </a:extLst>
              </p:cNvPr>
              <p:cNvSpPr txBox="1"/>
              <p:nvPr/>
            </p:nvSpPr>
            <p:spPr>
              <a:xfrm>
                <a:off x="7129483" y="4521808"/>
                <a:ext cx="48949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240">
                    <a:ln/>
                    <a:solidFill>
                      <a:srgbClr val="1D1D1B"/>
                    </a:solidFill>
                    <a:cs typeface="Arial"/>
                    <a:sym typeface="Arial"/>
                    <a:rtl val="0"/>
                  </a:rPr>
                  <a:t> </a:t>
                </a:r>
              </a:p>
            </p:txBody>
          </p:sp>
          <p:sp>
            <p:nvSpPr>
              <p:cNvPr id="211" name="TextBox 210">
                <a:extLst>
                  <a:ext uri="{FF2B5EF4-FFF2-40B4-BE49-F238E27FC236}">
                    <a16:creationId xmlns:a16="http://schemas.microsoft.com/office/drawing/2014/main" id="{7ECF5191-EFAC-0255-C089-B51598F1A029}"/>
                  </a:ext>
                </a:extLst>
              </p:cNvPr>
              <p:cNvSpPr txBox="1"/>
              <p:nvPr/>
            </p:nvSpPr>
            <p:spPr>
              <a:xfrm>
                <a:off x="744024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24</a:t>
                </a:r>
              </a:p>
            </p:txBody>
          </p:sp>
          <p:sp>
            <p:nvSpPr>
              <p:cNvPr id="212" name="TextBox 211">
                <a:extLst>
                  <a:ext uri="{FF2B5EF4-FFF2-40B4-BE49-F238E27FC236}">
                    <a16:creationId xmlns:a16="http://schemas.microsoft.com/office/drawing/2014/main" id="{C5DC8D56-927C-6B84-4674-5BF88D9365D0}"/>
                  </a:ext>
                </a:extLst>
              </p:cNvPr>
              <p:cNvSpPr txBox="1"/>
              <p:nvPr/>
            </p:nvSpPr>
            <p:spPr>
              <a:xfrm>
                <a:off x="7593272"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3" name="TextBox 212">
                <a:extLst>
                  <a:ext uri="{FF2B5EF4-FFF2-40B4-BE49-F238E27FC236}">
                    <a16:creationId xmlns:a16="http://schemas.microsoft.com/office/drawing/2014/main" id="{89A2D634-494C-4290-9A18-41468B795C05}"/>
                  </a:ext>
                </a:extLst>
              </p:cNvPr>
              <p:cNvSpPr txBox="1"/>
              <p:nvPr/>
            </p:nvSpPr>
            <p:spPr>
              <a:xfrm>
                <a:off x="789871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30</a:t>
                </a:r>
              </a:p>
            </p:txBody>
          </p:sp>
          <p:sp>
            <p:nvSpPr>
              <p:cNvPr id="214" name="TextBox 213">
                <a:extLst>
                  <a:ext uri="{FF2B5EF4-FFF2-40B4-BE49-F238E27FC236}">
                    <a16:creationId xmlns:a16="http://schemas.microsoft.com/office/drawing/2014/main" id="{8053278D-8E97-A654-2DD7-48F9599EE962}"/>
                  </a:ext>
                </a:extLst>
              </p:cNvPr>
              <p:cNvSpPr txBox="1"/>
              <p:nvPr/>
            </p:nvSpPr>
            <p:spPr>
              <a:xfrm>
                <a:off x="8052695"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5" name="TextBox 214">
                <a:extLst>
                  <a:ext uri="{FF2B5EF4-FFF2-40B4-BE49-F238E27FC236}">
                    <a16:creationId xmlns:a16="http://schemas.microsoft.com/office/drawing/2014/main" id="{7A0B22AF-94F7-3B4F-8A65-6726D039F05E}"/>
                  </a:ext>
                </a:extLst>
              </p:cNvPr>
              <p:cNvSpPr txBox="1"/>
              <p:nvPr/>
            </p:nvSpPr>
            <p:spPr>
              <a:xfrm>
                <a:off x="8357187"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36</a:t>
                </a:r>
              </a:p>
            </p:txBody>
          </p:sp>
          <p:sp>
            <p:nvSpPr>
              <p:cNvPr id="216" name="TextBox 215">
                <a:extLst>
                  <a:ext uri="{FF2B5EF4-FFF2-40B4-BE49-F238E27FC236}">
                    <a16:creationId xmlns:a16="http://schemas.microsoft.com/office/drawing/2014/main" id="{7B34D344-6560-DEFA-ECB2-1AD970BA6CCB}"/>
                  </a:ext>
                </a:extLst>
              </p:cNvPr>
              <p:cNvSpPr txBox="1"/>
              <p:nvPr/>
            </p:nvSpPr>
            <p:spPr>
              <a:xfrm>
                <a:off x="8513849" y="4521808"/>
                <a:ext cx="50219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360">
                    <a:ln/>
                    <a:solidFill>
                      <a:srgbClr val="1D1D1B"/>
                    </a:solidFill>
                    <a:cs typeface="Arial"/>
                    <a:sym typeface="Arial"/>
                    <a:rtl val="0"/>
                  </a:rPr>
                  <a:t> </a:t>
                </a:r>
              </a:p>
            </p:txBody>
          </p:sp>
          <p:sp>
            <p:nvSpPr>
              <p:cNvPr id="217" name="TextBox 216">
                <a:extLst>
                  <a:ext uri="{FF2B5EF4-FFF2-40B4-BE49-F238E27FC236}">
                    <a16:creationId xmlns:a16="http://schemas.microsoft.com/office/drawing/2014/main" id="{DEDCCE15-B251-AB03-0CEA-2893297BAEB4}"/>
                  </a:ext>
                </a:extLst>
              </p:cNvPr>
              <p:cNvSpPr txBox="1"/>
              <p:nvPr/>
            </p:nvSpPr>
            <p:spPr>
              <a:xfrm>
                <a:off x="883468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42</a:t>
                </a:r>
              </a:p>
            </p:txBody>
          </p:sp>
          <p:sp>
            <p:nvSpPr>
              <p:cNvPr id="218" name="TextBox 217">
                <a:extLst>
                  <a:ext uri="{FF2B5EF4-FFF2-40B4-BE49-F238E27FC236}">
                    <a16:creationId xmlns:a16="http://schemas.microsoft.com/office/drawing/2014/main" id="{A5A6F2C3-8B9D-608E-D614-D69FD7687952}"/>
                  </a:ext>
                </a:extLst>
              </p:cNvPr>
              <p:cNvSpPr txBox="1"/>
              <p:nvPr/>
            </p:nvSpPr>
            <p:spPr>
              <a:xfrm>
                <a:off x="8987711"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9" name="TextBox 218">
                <a:extLst>
                  <a:ext uri="{FF2B5EF4-FFF2-40B4-BE49-F238E27FC236}">
                    <a16:creationId xmlns:a16="http://schemas.microsoft.com/office/drawing/2014/main" id="{9D7B1DB3-B5AA-5203-B96D-F32B7B1E6832}"/>
                  </a:ext>
                </a:extLst>
              </p:cNvPr>
              <p:cNvSpPr txBox="1"/>
              <p:nvPr/>
            </p:nvSpPr>
            <p:spPr>
              <a:xfrm>
                <a:off x="928839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48</a:t>
                </a:r>
              </a:p>
            </p:txBody>
          </p:sp>
          <p:sp>
            <p:nvSpPr>
              <p:cNvPr id="220" name="TextBox 219">
                <a:extLst>
                  <a:ext uri="{FF2B5EF4-FFF2-40B4-BE49-F238E27FC236}">
                    <a16:creationId xmlns:a16="http://schemas.microsoft.com/office/drawing/2014/main" id="{5149A9A0-CDA4-2598-93DE-63A7ECBC7B7C}"/>
                  </a:ext>
                </a:extLst>
              </p:cNvPr>
              <p:cNvSpPr txBox="1"/>
              <p:nvPr/>
            </p:nvSpPr>
            <p:spPr>
              <a:xfrm>
                <a:off x="9441426"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21" name="TextBox 220">
                <a:extLst>
                  <a:ext uri="{FF2B5EF4-FFF2-40B4-BE49-F238E27FC236}">
                    <a16:creationId xmlns:a16="http://schemas.microsoft.com/office/drawing/2014/main" id="{9EFD1D5C-F880-2D8A-00F9-4BED7275F400}"/>
                  </a:ext>
                </a:extLst>
              </p:cNvPr>
              <p:cNvSpPr txBox="1"/>
              <p:nvPr/>
            </p:nvSpPr>
            <p:spPr>
              <a:xfrm>
                <a:off x="9746872"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54</a:t>
                </a:r>
              </a:p>
            </p:txBody>
          </p:sp>
          <p:sp>
            <p:nvSpPr>
              <p:cNvPr id="222" name="TextBox 221">
                <a:extLst>
                  <a:ext uri="{FF2B5EF4-FFF2-40B4-BE49-F238E27FC236}">
                    <a16:creationId xmlns:a16="http://schemas.microsoft.com/office/drawing/2014/main" id="{06607697-10B0-5B96-CDB3-49D1DE7448BB}"/>
                  </a:ext>
                </a:extLst>
              </p:cNvPr>
              <p:cNvSpPr txBox="1"/>
              <p:nvPr/>
            </p:nvSpPr>
            <p:spPr>
              <a:xfrm>
                <a:off x="9902190" y="4521808"/>
                <a:ext cx="48949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240">
                    <a:ln/>
                    <a:solidFill>
                      <a:srgbClr val="1D1D1B"/>
                    </a:solidFill>
                    <a:cs typeface="Arial"/>
                    <a:sym typeface="Arial"/>
                    <a:rtl val="0"/>
                  </a:rPr>
                  <a:t> </a:t>
                </a:r>
              </a:p>
            </p:txBody>
          </p:sp>
          <p:sp>
            <p:nvSpPr>
              <p:cNvPr id="223" name="TextBox 222">
                <a:extLst>
                  <a:ext uri="{FF2B5EF4-FFF2-40B4-BE49-F238E27FC236}">
                    <a16:creationId xmlns:a16="http://schemas.microsoft.com/office/drawing/2014/main" id="{26A378F1-B88E-CB9A-8C0B-3037F38F0CB3}"/>
                  </a:ext>
                </a:extLst>
              </p:cNvPr>
              <p:cNvSpPr txBox="1"/>
              <p:nvPr/>
            </p:nvSpPr>
            <p:spPr>
              <a:xfrm>
                <a:off x="1020914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60</a:t>
                </a:r>
              </a:p>
            </p:txBody>
          </p:sp>
          <p:sp>
            <p:nvSpPr>
              <p:cNvPr id="224" name="TextBox 223">
                <a:extLst>
                  <a:ext uri="{FF2B5EF4-FFF2-40B4-BE49-F238E27FC236}">
                    <a16:creationId xmlns:a16="http://schemas.microsoft.com/office/drawing/2014/main" id="{2D2C5637-A43E-3BF8-FF6C-1F90A858F330}"/>
                  </a:ext>
                </a:extLst>
              </p:cNvPr>
              <p:cNvSpPr txBox="1"/>
              <p:nvPr/>
            </p:nvSpPr>
            <p:spPr>
              <a:xfrm>
                <a:off x="10366201" y="4521808"/>
                <a:ext cx="51490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480">
                    <a:ln/>
                    <a:solidFill>
                      <a:srgbClr val="1D1D1B"/>
                    </a:solidFill>
                    <a:cs typeface="Arial"/>
                    <a:sym typeface="Arial"/>
                    <a:rtl val="0"/>
                  </a:rPr>
                  <a:t> </a:t>
                </a:r>
              </a:p>
            </p:txBody>
          </p:sp>
          <p:sp>
            <p:nvSpPr>
              <p:cNvPr id="225" name="TextBox 224">
                <a:extLst>
                  <a:ext uri="{FF2B5EF4-FFF2-40B4-BE49-F238E27FC236}">
                    <a16:creationId xmlns:a16="http://schemas.microsoft.com/office/drawing/2014/main" id="{34A9B484-BC2B-044A-BEE2-17A0670EF38F}"/>
                  </a:ext>
                </a:extLst>
              </p:cNvPr>
              <p:cNvSpPr txBox="1"/>
              <p:nvPr/>
            </p:nvSpPr>
            <p:spPr>
              <a:xfrm>
                <a:off x="10694251"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66</a:t>
                </a:r>
              </a:p>
            </p:txBody>
          </p:sp>
          <p:sp>
            <p:nvSpPr>
              <p:cNvPr id="226" name="TextBox 225">
                <a:extLst>
                  <a:ext uri="{FF2B5EF4-FFF2-40B4-BE49-F238E27FC236}">
                    <a16:creationId xmlns:a16="http://schemas.microsoft.com/office/drawing/2014/main" id="{46F42440-FACE-997A-871F-644065A201AE}"/>
                  </a:ext>
                </a:extLst>
              </p:cNvPr>
              <p:cNvSpPr txBox="1"/>
              <p:nvPr/>
            </p:nvSpPr>
            <p:spPr>
              <a:xfrm>
                <a:off x="10847282"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27" name="TextBox 226">
                <a:extLst>
                  <a:ext uri="{FF2B5EF4-FFF2-40B4-BE49-F238E27FC236}">
                    <a16:creationId xmlns:a16="http://schemas.microsoft.com/office/drawing/2014/main" id="{AEBC1491-5D41-43D9-9180-ECCE2240EA7A}"/>
                  </a:ext>
                </a:extLst>
              </p:cNvPr>
              <p:cNvSpPr txBox="1"/>
              <p:nvPr/>
            </p:nvSpPr>
            <p:spPr>
              <a:xfrm>
                <a:off x="11149871"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72</a:t>
                </a:r>
              </a:p>
            </p:txBody>
          </p:sp>
        </p:grpSp>
        <p:grpSp>
          <p:nvGrpSpPr>
            <p:cNvPr id="9" name="Graphic 7">
              <a:extLst>
                <a:ext uri="{FF2B5EF4-FFF2-40B4-BE49-F238E27FC236}">
                  <a16:creationId xmlns:a16="http://schemas.microsoft.com/office/drawing/2014/main" id="{FE664826-3FA1-C334-0F8B-65983FB50DF8}"/>
                </a:ext>
              </a:extLst>
            </p:cNvPr>
            <p:cNvGrpSpPr/>
            <p:nvPr/>
          </p:nvGrpSpPr>
          <p:grpSpPr>
            <a:xfrm>
              <a:off x="4644287" y="1740276"/>
              <a:ext cx="6791974" cy="3897921"/>
              <a:chOff x="4644287" y="1759940"/>
              <a:chExt cx="6791974" cy="3897921"/>
            </a:xfrm>
          </p:grpSpPr>
          <p:sp>
            <p:nvSpPr>
              <p:cNvPr id="94" name="TextBox 93">
                <a:extLst>
                  <a:ext uri="{FF2B5EF4-FFF2-40B4-BE49-F238E27FC236}">
                    <a16:creationId xmlns:a16="http://schemas.microsoft.com/office/drawing/2014/main" id="{A30F95CB-EBA7-9D0F-DCEB-334E79BC92FF}"/>
                  </a:ext>
                </a:extLst>
              </p:cNvPr>
              <p:cNvSpPr txBox="1"/>
              <p:nvPr/>
            </p:nvSpPr>
            <p:spPr>
              <a:xfrm rot="16200000">
                <a:off x="4268087" y="3142537"/>
                <a:ext cx="1040563" cy="174348"/>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Probability of PFS</a:t>
                </a:r>
              </a:p>
            </p:txBody>
          </p:sp>
          <p:sp>
            <p:nvSpPr>
              <p:cNvPr id="95" name="TextBox 94">
                <a:extLst>
                  <a:ext uri="{FF2B5EF4-FFF2-40B4-BE49-F238E27FC236}">
                    <a16:creationId xmlns:a16="http://schemas.microsoft.com/office/drawing/2014/main" id="{570498F7-0167-491A-71D0-E07BB1D96D2F}"/>
                  </a:ext>
                </a:extLst>
              </p:cNvPr>
              <p:cNvSpPr txBox="1"/>
              <p:nvPr/>
            </p:nvSpPr>
            <p:spPr>
              <a:xfrm>
                <a:off x="5461445" y="5044298"/>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16 (100)</a:t>
                </a:r>
              </a:p>
            </p:txBody>
          </p:sp>
          <p:sp>
            <p:nvSpPr>
              <p:cNvPr id="96" name="TextBox 95">
                <a:extLst>
                  <a:ext uri="{FF2B5EF4-FFF2-40B4-BE49-F238E27FC236}">
                    <a16:creationId xmlns:a16="http://schemas.microsoft.com/office/drawing/2014/main" id="{5C4C865B-2BAF-D4A3-0402-383E8CFF0414}"/>
                  </a:ext>
                </a:extLst>
              </p:cNvPr>
              <p:cNvSpPr txBox="1"/>
              <p:nvPr/>
            </p:nvSpPr>
            <p:spPr>
              <a:xfrm>
                <a:off x="5838951" y="5044298"/>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97" name="TextBox 96">
                <a:extLst>
                  <a:ext uri="{FF2B5EF4-FFF2-40B4-BE49-F238E27FC236}">
                    <a16:creationId xmlns:a16="http://schemas.microsoft.com/office/drawing/2014/main" id="{7A1F6826-EE79-EFC7-C44B-0E9D9CE4B4F1}"/>
                  </a:ext>
                </a:extLst>
              </p:cNvPr>
              <p:cNvSpPr txBox="1"/>
              <p:nvPr/>
            </p:nvSpPr>
            <p:spPr>
              <a:xfrm>
                <a:off x="5965234"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98" name="TextBox 97">
                <a:extLst>
                  <a:ext uri="{FF2B5EF4-FFF2-40B4-BE49-F238E27FC236}">
                    <a16:creationId xmlns:a16="http://schemas.microsoft.com/office/drawing/2014/main" id="{A4017189-95FF-E16E-0488-362C89815D40}"/>
                  </a:ext>
                </a:extLst>
              </p:cNvPr>
              <p:cNvSpPr txBox="1"/>
              <p:nvPr/>
            </p:nvSpPr>
            <p:spPr>
              <a:xfrm>
                <a:off x="6283602"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99" name="TextBox 98">
                <a:extLst>
                  <a:ext uri="{FF2B5EF4-FFF2-40B4-BE49-F238E27FC236}">
                    <a16:creationId xmlns:a16="http://schemas.microsoft.com/office/drawing/2014/main" id="{EBFC44FF-9071-3EFA-5D22-3601895A3DE6}"/>
                  </a:ext>
                </a:extLst>
              </p:cNvPr>
              <p:cNvSpPr txBox="1"/>
              <p:nvPr/>
            </p:nvSpPr>
            <p:spPr>
              <a:xfrm>
                <a:off x="6426562"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100" name="TextBox 99">
                <a:extLst>
                  <a:ext uri="{FF2B5EF4-FFF2-40B4-BE49-F238E27FC236}">
                    <a16:creationId xmlns:a16="http://schemas.microsoft.com/office/drawing/2014/main" id="{A0FE5FE1-46AD-E2F1-ABCC-42273D3CD549}"/>
                  </a:ext>
                </a:extLst>
              </p:cNvPr>
              <p:cNvSpPr txBox="1"/>
              <p:nvPr/>
            </p:nvSpPr>
            <p:spPr>
              <a:xfrm>
                <a:off x="6743804" y="5044298"/>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01" name="TextBox 100">
                <a:extLst>
                  <a:ext uri="{FF2B5EF4-FFF2-40B4-BE49-F238E27FC236}">
                    <a16:creationId xmlns:a16="http://schemas.microsoft.com/office/drawing/2014/main" id="{F5BEC39E-63D0-6905-AF3B-B39BF3BE2877}"/>
                  </a:ext>
                </a:extLst>
              </p:cNvPr>
              <p:cNvSpPr txBox="1"/>
              <p:nvPr/>
            </p:nvSpPr>
            <p:spPr>
              <a:xfrm>
                <a:off x="6888490"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102" name="TextBox 101">
                <a:extLst>
                  <a:ext uri="{FF2B5EF4-FFF2-40B4-BE49-F238E27FC236}">
                    <a16:creationId xmlns:a16="http://schemas.microsoft.com/office/drawing/2014/main" id="{EFE38B43-63D6-6468-9BF1-AC4B456C9ED0}"/>
                  </a:ext>
                </a:extLst>
              </p:cNvPr>
              <p:cNvSpPr txBox="1"/>
              <p:nvPr/>
            </p:nvSpPr>
            <p:spPr>
              <a:xfrm>
                <a:off x="7202449"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03" name="TextBox 102">
                <a:extLst>
                  <a:ext uri="{FF2B5EF4-FFF2-40B4-BE49-F238E27FC236}">
                    <a16:creationId xmlns:a16="http://schemas.microsoft.com/office/drawing/2014/main" id="{AF6F1D8C-4107-0DE5-0974-E376F24D7393}"/>
                  </a:ext>
                </a:extLst>
              </p:cNvPr>
              <p:cNvSpPr txBox="1"/>
              <p:nvPr/>
            </p:nvSpPr>
            <p:spPr>
              <a:xfrm>
                <a:off x="7365825"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15 (94)</a:t>
                </a:r>
              </a:p>
            </p:txBody>
          </p:sp>
          <p:sp>
            <p:nvSpPr>
              <p:cNvPr id="104" name="TextBox 103">
                <a:extLst>
                  <a:ext uri="{FF2B5EF4-FFF2-40B4-BE49-F238E27FC236}">
                    <a16:creationId xmlns:a16="http://schemas.microsoft.com/office/drawing/2014/main" id="{09F8951C-2D30-6FD1-4DBF-02112B8A5EBB}"/>
                  </a:ext>
                </a:extLst>
              </p:cNvPr>
              <p:cNvSpPr txBox="1"/>
              <p:nvPr/>
            </p:nvSpPr>
            <p:spPr>
              <a:xfrm>
                <a:off x="7667578"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05" name="TextBox 104">
                <a:extLst>
                  <a:ext uri="{FF2B5EF4-FFF2-40B4-BE49-F238E27FC236}">
                    <a16:creationId xmlns:a16="http://schemas.microsoft.com/office/drawing/2014/main" id="{A10127DF-0A36-466E-BBDD-05CAB7C85842}"/>
                  </a:ext>
                </a:extLst>
              </p:cNvPr>
              <p:cNvSpPr txBox="1"/>
              <p:nvPr/>
            </p:nvSpPr>
            <p:spPr>
              <a:xfrm>
                <a:off x="7825250"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14 (88)</a:t>
                </a:r>
              </a:p>
            </p:txBody>
          </p:sp>
          <p:sp>
            <p:nvSpPr>
              <p:cNvPr id="106" name="TextBox 105">
                <a:extLst>
                  <a:ext uri="{FF2B5EF4-FFF2-40B4-BE49-F238E27FC236}">
                    <a16:creationId xmlns:a16="http://schemas.microsoft.com/office/drawing/2014/main" id="{FD59B125-C8C4-394B-A6CB-F2F1865B74FE}"/>
                  </a:ext>
                </a:extLst>
              </p:cNvPr>
              <p:cNvSpPr txBox="1"/>
              <p:nvPr/>
            </p:nvSpPr>
            <p:spPr>
              <a:xfrm>
                <a:off x="8124926" y="5044298"/>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07" name="TextBox 106">
                <a:extLst>
                  <a:ext uri="{FF2B5EF4-FFF2-40B4-BE49-F238E27FC236}">
                    <a16:creationId xmlns:a16="http://schemas.microsoft.com/office/drawing/2014/main" id="{379D0FF1-DA71-3A00-B98C-A4683C1B26A8}"/>
                  </a:ext>
                </a:extLst>
              </p:cNvPr>
              <p:cNvSpPr txBox="1"/>
              <p:nvPr/>
            </p:nvSpPr>
            <p:spPr>
              <a:xfrm>
                <a:off x="8283721"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12 (75)</a:t>
                </a:r>
              </a:p>
            </p:txBody>
          </p:sp>
          <p:sp>
            <p:nvSpPr>
              <p:cNvPr id="108" name="TextBox 107">
                <a:extLst>
                  <a:ext uri="{FF2B5EF4-FFF2-40B4-BE49-F238E27FC236}">
                    <a16:creationId xmlns:a16="http://schemas.microsoft.com/office/drawing/2014/main" id="{D318CD39-6887-E190-7528-AF20855CFC97}"/>
                  </a:ext>
                </a:extLst>
              </p:cNvPr>
              <p:cNvSpPr txBox="1"/>
              <p:nvPr/>
            </p:nvSpPr>
            <p:spPr>
              <a:xfrm>
                <a:off x="8585750" y="5044298"/>
                <a:ext cx="290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364">
                    <a:ln/>
                    <a:solidFill>
                      <a:srgbClr val="1D1D1B"/>
                    </a:solidFill>
                    <a:cs typeface="Arial"/>
                    <a:sym typeface="Arial"/>
                    <a:rtl val="0"/>
                  </a:rPr>
                  <a:t> </a:t>
                </a:r>
              </a:p>
            </p:txBody>
          </p:sp>
          <p:sp>
            <p:nvSpPr>
              <p:cNvPr id="109" name="TextBox 108">
                <a:extLst>
                  <a:ext uri="{FF2B5EF4-FFF2-40B4-BE49-F238E27FC236}">
                    <a16:creationId xmlns:a16="http://schemas.microsoft.com/office/drawing/2014/main" id="{7B4A2513-67E7-24BD-DBA9-66E4D92E5B48}"/>
                  </a:ext>
                </a:extLst>
              </p:cNvPr>
              <p:cNvSpPr txBox="1"/>
              <p:nvPr/>
            </p:nvSpPr>
            <p:spPr>
              <a:xfrm>
                <a:off x="8760265"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 (75)</a:t>
                </a:r>
              </a:p>
            </p:txBody>
          </p:sp>
          <p:sp>
            <p:nvSpPr>
              <p:cNvPr id="110" name="TextBox 109">
                <a:extLst>
                  <a:ext uri="{FF2B5EF4-FFF2-40B4-BE49-F238E27FC236}">
                    <a16:creationId xmlns:a16="http://schemas.microsoft.com/office/drawing/2014/main" id="{F528B9FF-7E5D-A3E0-FB9D-6AC46C939E21}"/>
                  </a:ext>
                </a:extLst>
              </p:cNvPr>
              <p:cNvSpPr txBox="1"/>
              <p:nvPr/>
            </p:nvSpPr>
            <p:spPr>
              <a:xfrm>
                <a:off x="9064369" y="5044298"/>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11" name="TextBox 110">
                <a:extLst>
                  <a:ext uri="{FF2B5EF4-FFF2-40B4-BE49-F238E27FC236}">
                    <a16:creationId xmlns:a16="http://schemas.microsoft.com/office/drawing/2014/main" id="{B6AB3BE3-5D2F-CE4D-681E-1676B933722B}"/>
                  </a:ext>
                </a:extLst>
              </p:cNvPr>
              <p:cNvSpPr txBox="1"/>
              <p:nvPr/>
            </p:nvSpPr>
            <p:spPr>
              <a:xfrm>
                <a:off x="9235971"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(50)</a:t>
                </a:r>
              </a:p>
            </p:txBody>
          </p:sp>
          <p:sp>
            <p:nvSpPr>
              <p:cNvPr id="112" name="TextBox 111">
                <a:extLst>
                  <a:ext uri="{FF2B5EF4-FFF2-40B4-BE49-F238E27FC236}">
                    <a16:creationId xmlns:a16="http://schemas.microsoft.com/office/drawing/2014/main" id="{27F50C42-E603-5771-FA4C-53D979CEFB6B}"/>
                  </a:ext>
                </a:extLst>
              </p:cNvPr>
              <p:cNvSpPr txBox="1"/>
              <p:nvPr/>
            </p:nvSpPr>
            <p:spPr>
              <a:xfrm>
                <a:off x="9494077" y="5044298"/>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13" name="TextBox 112">
                <a:extLst>
                  <a:ext uri="{FF2B5EF4-FFF2-40B4-BE49-F238E27FC236}">
                    <a16:creationId xmlns:a16="http://schemas.microsoft.com/office/drawing/2014/main" id="{CF804C38-888F-FF35-F726-C0F4AF8A2665}"/>
                  </a:ext>
                </a:extLst>
              </p:cNvPr>
              <p:cNvSpPr txBox="1"/>
              <p:nvPr/>
            </p:nvSpPr>
            <p:spPr>
              <a:xfrm>
                <a:off x="9695393"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6 (38)</a:t>
                </a:r>
              </a:p>
            </p:txBody>
          </p:sp>
          <p:sp>
            <p:nvSpPr>
              <p:cNvPr id="114" name="TextBox 113">
                <a:extLst>
                  <a:ext uri="{FF2B5EF4-FFF2-40B4-BE49-F238E27FC236}">
                    <a16:creationId xmlns:a16="http://schemas.microsoft.com/office/drawing/2014/main" id="{B3F610E6-87DC-EEFF-665C-2C19D7EE6C77}"/>
                  </a:ext>
                </a:extLst>
              </p:cNvPr>
              <p:cNvSpPr txBox="1"/>
              <p:nvPr/>
            </p:nvSpPr>
            <p:spPr>
              <a:xfrm>
                <a:off x="9952546" y="5044298"/>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15" name="TextBox 114">
                <a:extLst>
                  <a:ext uri="{FF2B5EF4-FFF2-40B4-BE49-F238E27FC236}">
                    <a16:creationId xmlns:a16="http://schemas.microsoft.com/office/drawing/2014/main" id="{E72BE0A5-8F1B-4809-DA8C-9439D1DE3260}"/>
                  </a:ext>
                </a:extLst>
              </p:cNvPr>
              <p:cNvSpPr txBox="1"/>
              <p:nvPr/>
            </p:nvSpPr>
            <p:spPr>
              <a:xfrm>
                <a:off x="10156718"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(25)</a:t>
                </a:r>
              </a:p>
            </p:txBody>
          </p:sp>
          <p:sp>
            <p:nvSpPr>
              <p:cNvPr id="116" name="TextBox 115">
                <a:extLst>
                  <a:ext uri="{FF2B5EF4-FFF2-40B4-BE49-F238E27FC236}">
                    <a16:creationId xmlns:a16="http://schemas.microsoft.com/office/drawing/2014/main" id="{64456155-113E-BBDE-B42E-223A50C8FEB7}"/>
                  </a:ext>
                </a:extLst>
              </p:cNvPr>
              <p:cNvSpPr txBox="1"/>
              <p:nvPr/>
            </p:nvSpPr>
            <p:spPr>
              <a:xfrm>
                <a:off x="10420644" y="5044298"/>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17" name="TextBox 116">
                <a:extLst>
                  <a:ext uri="{FF2B5EF4-FFF2-40B4-BE49-F238E27FC236}">
                    <a16:creationId xmlns:a16="http://schemas.microsoft.com/office/drawing/2014/main" id="{A88242B4-6610-0051-8AA9-A2C1A2FD013A}"/>
                  </a:ext>
                </a:extLst>
              </p:cNvPr>
              <p:cNvSpPr txBox="1"/>
              <p:nvPr/>
            </p:nvSpPr>
            <p:spPr>
              <a:xfrm>
                <a:off x="10664765" y="5044298"/>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(6)</a:t>
                </a:r>
              </a:p>
            </p:txBody>
          </p:sp>
          <p:sp>
            <p:nvSpPr>
              <p:cNvPr id="118" name="TextBox 117">
                <a:extLst>
                  <a:ext uri="{FF2B5EF4-FFF2-40B4-BE49-F238E27FC236}">
                    <a16:creationId xmlns:a16="http://schemas.microsoft.com/office/drawing/2014/main" id="{66D3CF44-2772-8BED-97B5-C02806573556}"/>
                  </a:ext>
                </a:extLst>
              </p:cNvPr>
              <p:cNvSpPr txBox="1"/>
              <p:nvPr/>
            </p:nvSpPr>
            <p:spPr>
              <a:xfrm>
                <a:off x="10878164" y="5044298"/>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19" name="TextBox 118">
                <a:extLst>
                  <a:ext uri="{FF2B5EF4-FFF2-40B4-BE49-F238E27FC236}">
                    <a16:creationId xmlns:a16="http://schemas.microsoft.com/office/drawing/2014/main" id="{76BBC6A5-D5E0-5A6C-F6C5-F23979FDFB0B}"/>
                  </a:ext>
                </a:extLst>
              </p:cNvPr>
              <p:cNvSpPr txBox="1"/>
              <p:nvPr/>
            </p:nvSpPr>
            <p:spPr>
              <a:xfrm>
                <a:off x="11120381" y="5044298"/>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20" name="TextBox 119">
                <a:extLst>
                  <a:ext uri="{FF2B5EF4-FFF2-40B4-BE49-F238E27FC236}">
                    <a16:creationId xmlns:a16="http://schemas.microsoft.com/office/drawing/2014/main" id="{E8930547-2184-3FA5-18E6-318B867C17BB}"/>
                  </a:ext>
                </a:extLst>
              </p:cNvPr>
              <p:cNvSpPr txBox="1"/>
              <p:nvPr/>
            </p:nvSpPr>
            <p:spPr>
              <a:xfrm>
                <a:off x="5412934" y="5254627"/>
                <a:ext cx="16873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
                    <a:ln/>
                    <a:solidFill>
                      <a:srgbClr val="1D1D1B"/>
                    </a:solidFill>
                    <a:cs typeface="Arial"/>
                    <a:sym typeface="Arial"/>
                    <a:rtl val="0"/>
                  </a:rPr>
                  <a:t> </a:t>
                </a:r>
              </a:p>
            </p:txBody>
          </p:sp>
          <p:sp>
            <p:nvSpPr>
              <p:cNvPr id="122" name="TextBox 121">
                <a:extLst>
                  <a:ext uri="{FF2B5EF4-FFF2-40B4-BE49-F238E27FC236}">
                    <a16:creationId xmlns:a16="http://schemas.microsoft.com/office/drawing/2014/main" id="{602F3F5B-0676-65F1-2A69-659BEC1A71FC}"/>
                  </a:ext>
                </a:extLst>
              </p:cNvPr>
              <p:cNvSpPr txBox="1"/>
              <p:nvPr/>
            </p:nvSpPr>
            <p:spPr>
              <a:xfrm>
                <a:off x="5461444"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3" name="TextBox 122">
                <a:extLst>
                  <a:ext uri="{FF2B5EF4-FFF2-40B4-BE49-F238E27FC236}">
                    <a16:creationId xmlns:a16="http://schemas.microsoft.com/office/drawing/2014/main" id="{5F9D479F-82B7-B578-DC33-1F0675C335E5}"/>
                  </a:ext>
                </a:extLst>
              </p:cNvPr>
              <p:cNvSpPr txBox="1"/>
              <p:nvPr/>
            </p:nvSpPr>
            <p:spPr>
              <a:xfrm>
                <a:off x="5834697" y="5254627"/>
                <a:ext cx="23542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840">
                    <a:ln/>
                    <a:solidFill>
                      <a:srgbClr val="1D1D1B"/>
                    </a:solidFill>
                    <a:cs typeface="Arial"/>
                    <a:sym typeface="Arial"/>
                    <a:rtl val="0"/>
                  </a:rPr>
                  <a:t> </a:t>
                </a:r>
              </a:p>
            </p:txBody>
          </p:sp>
          <p:sp>
            <p:nvSpPr>
              <p:cNvPr id="125" name="TextBox 124">
                <a:extLst>
                  <a:ext uri="{FF2B5EF4-FFF2-40B4-BE49-F238E27FC236}">
                    <a16:creationId xmlns:a16="http://schemas.microsoft.com/office/drawing/2014/main" id="{4BF2AD27-6CD6-38D0-0628-32720BBC806A}"/>
                  </a:ext>
                </a:extLst>
              </p:cNvPr>
              <p:cNvSpPr txBox="1"/>
              <p:nvPr/>
            </p:nvSpPr>
            <p:spPr>
              <a:xfrm>
                <a:off x="5938770"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6" name="TextBox 125">
                <a:extLst>
                  <a:ext uri="{FF2B5EF4-FFF2-40B4-BE49-F238E27FC236}">
                    <a16:creationId xmlns:a16="http://schemas.microsoft.com/office/drawing/2014/main" id="{F0F94D9B-4B9E-6234-15C2-3042FC124ACC}"/>
                  </a:ext>
                </a:extLst>
              </p:cNvPr>
              <p:cNvSpPr txBox="1"/>
              <p:nvPr/>
            </p:nvSpPr>
            <p:spPr>
              <a:xfrm>
                <a:off x="6302510" y="5254627"/>
                <a:ext cx="22420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734">
                    <a:ln/>
                    <a:solidFill>
                      <a:srgbClr val="1D1D1B"/>
                    </a:solidFill>
                    <a:cs typeface="Arial"/>
                    <a:sym typeface="Arial"/>
                    <a:rtl val="0"/>
                  </a:rPr>
                  <a:t> </a:t>
                </a:r>
              </a:p>
            </p:txBody>
          </p:sp>
          <p:sp>
            <p:nvSpPr>
              <p:cNvPr id="128" name="TextBox 127">
                <a:extLst>
                  <a:ext uri="{FF2B5EF4-FFF2-40B4-BE49-F238E27FC236}">
                    <a16:creationId xmlns:a16="http://schemas.microsoft.com/office/drawing/2014/main" id="{B52FCD79-D578-9920-BEF5-11619314808B}"/>
                  </a:ext>
                </a:extLst>
              </p:cNvPr>
              <p:cNvSpPr txBox="1"/>
              <p:nvPr/>
            </p:nvSpPr>
            <p:spPr>
              <a:xfrm>
                <a:off x="6400097"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9" name="TextBox 128">
                <a:extLst>
                  <a:ext uri="{FF2B5EF4-FFF2-40B4-BE49-F238E27FC236}">
                    <a16:creationId xmlns:a16="http://schemas.microsoft.com/office/drawing/2014/main" id="{DD6DF6DD-8B08-5B36-5F04-4D6D69C51805}"/>
                  </a:ext>
                </a:extLst>
              </p:cNvPr>
              <p:cNvSpPr txBox="1"/>
              <p:nvPr/>
            </p:nvSpPr>
            <p:spPr>
              <a:xfrm>
                <a:off x="6762610" y="5254627"/>
                <a:ext cx="21319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630">
                    <a:ln/>
                    <a:solidFill>
                      <a:srgbClr val="1D1D1B"/>
                    </a:solidFill>
                    <a:cs typeface="Arial"/>
                    <a:sym typeface="Arial"/>
                    <a:rtl val="0"/>
                  </a:rPr>
                  <a:t> </a:t>
                </a:r>
              </a:p>
            </p:txBody>
          </p:sp>
          <p:sp>
            <p:nvSpPr>
              <p:cNvPr id="131" name="TextBox 130">
                <a:extLst>
                  <a:ext uri="{FF2B5EF4-FFF2-40B4-BE49-F238E27FC236}">
                    <a16:creationId xmlns:a16="http://schemas.microsoft.com/office/drawing/2014/main" id="{F4F33BD2-300B-DA81-AD97-AD762C7AD384}"/>
                  </a:ext>
                </a:extLst>
              </p:cNvPr>
              <p:cNvSpPr txBox="1"/>
              <p:nvPr/>
            </p:nvSpPr>
            <p:spPr>
              <a:xfrm>
                <a:off x="6862026"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32" name="TextBox 131">
                <a:extLst>
                  <a:ext uri="{FF2B5EF4-FFF2-40B4-BE49-F238E27FC236}">
                    <a16:creationId xmlns:a16="http://schemas.microsoft.com/office/drawing/2014/main" id="{F2D6654A-E31D-D98E-994E-FA070198D031}"/>
                  </a:ext>
                </a:extLst>
              </p:cNvPr>
              <p:cNvSpPr txBox="1"/>
              <p:nvPr/>
            </p:nvSpPr>
            <p:spPr>
              <a:xfrm>
                <a:off x="7224829" y="5254627"/>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133" name="TextBox 132">
                <a:extLst>
                  <a:ext uri="{FF2B5EF4-FFF2-40B4-BE49-F238E27FC236}">
                    <a16:creationId xmlns:a16="http://schemas.microsoft.com/office/drawing/2014/main" id="{03DFDE34-8AD9-74A0-4A78-0D12F30CF99B}"/>
                  </a:ext>
                </a:extLst>
              </p:cNvPr>
              <p:cNvSpPr txBox="1"/>
              <p:nvPr/>
            </p:nvSpPr>
            <p:spPr>
              <a:xfrm>
                <a:off x="7365827" y="5254627"/>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10 (91)</a:t>
                </a:r>
              </a:p>
            </p:txBody>
          </p:sp>
          <p:sp>
            <p:nvSpPr>
              <p:cNvPr id="134" name="TextBox 133">
                <a:extLst>
                  <a:ext uri="{FF2B5EF4-FFF2-40B4-BE49-F238E27FC236}">
                    <a16:creationId xmlns:a16="http://schemas.microsoft.com/office/drawing/2014/main" id="{38DC0060-7DFF-CEDC-E189-7AD8333AEB3A}"/>
                  </a:ext>
                </a:extLst>
              </p:cNvPr>
              <p:cNvSpPr txBox="1"/>
              <p:nvPr/>
            </p:nvSpPr>
            <p:spPr>
              <a:xfrm>
                <a:off x="7669930" y="5254627"/>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35" name="TextBox 134">
                <a:extLst>
                  <a:ext uri="{FF2B5EF4-FFF2-40B4-BE49-F238E27FC236}">
                    <a16:creationId xmlns:a16="http://schemas.microsoft.com/office/drawing/2014/main" id="{1503EA6D-E374-D3B7-E35D-10581D9AAABD}"/>
                  </a:ext>
                </a:extLst>
              </p:cNvPr>
              <p:cNvSpPr txBox="1"/>
              <p:nvPr/>
            </p:nvSpPr>
            <p:spPr>
              <a:xfrm>
                <a:off x="7847239"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9 (82)</a:t>
                </a:r>
              </a:p>
            </p:txBody>
          </p:sp>
          <p:sp>
            <p:nvSpPr>
              <p:cNvPr id="136" name="TextBox 135">
                <a:extLst>
                  <a:ext uri="{FF2B5EF4-FFF2-40B4-BE49-F238E27FC236}">
                    <a16:creationId xmlns:a16="http://schemas.microsoft.com/office/drawing/2014/main" id="{18B75A19-3FE0-F8FC-D6EC-8604956DC6E4}"/>
                  </a:ext>
                </a:extLst>
              </p:cNvPr>
              <p:cNvSpPr txBox="1"/>
              <p:nvPr/>
            </p:nvSpPr>
            <p:spPr>
              <a:xfrm>
                <a:off x="8104392" y="5254627"/>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37" name="TextBox 136">
                <a:extLst>
                  <a:ext uri="{FF2B5EF4-FFF2-40B4-BE49-F238E27FC236}">
                    <a16:creationId xmlns:a16="http://schemas.microsoft.com/office/drawing/2014/main" id="{F1C6D83E-3C2D-8BAE-4FCC-FE3687314AD8}"/>
                  </a:ext>
                </a:extLst>
              </p:cNvPr>
              <p:cNvSpPr txBox="1"/>
              <p:nvPr/>
            </p:nvSpPr>
            <p:spPr>
              <a:xfrm>
                <a:off x="8305711"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(73)</a:t>
                </a:r>
              </a:p>
            </p:txBody>
          </p:sp>
          <p:sp>
            <p:nvSpPr>
              <p:cNvPr id="138" name="TextBox 137">
                <a:extLst>
                  <a:ext uri="{FF2B5EF4-FFF2-40B4-BE49-F238E27FC236}">
                    <a16:creationId xmlns:a16="http://schemas.microsoft.com/office/drawing/2014/main" id="{F539DEEC-FFE7-925C-7C55-6881688AC049}"/>
                  </a:ext>
                </a:extLst>
              </p:cNvPr>
              <p:cNvSpPr txBox="1"/>
              <p:nvPr/>
            </p:nvSpPr>
            <p:spPr>
              <a:xfrm>
                <a:off x="8565213" y="5254627"/>
                <a:ext cx="35758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994">
                    <a:ln/>
                    <a:solidFill>
                      <a:srgbClr val="1D1D1B"/>
                    </a:solidFill>
                    <a:cs typeface="Arial"/>
                    <a:sym typeface="Arial"/>
                    <a:rtl val="0"/>
                  </a:rPr>
                  <a:t> </a:t>
                </a:r>
              </a:p>
            </p:txBody>
          </p:sp>
          <p:sp>
            <p:nvSpPr>
              <p:cNvPr id="139" name="TextBox 138">
                <a:extLst>
                  <a:ext uri="{FF2B5EF4-FFF2-40B4-BE49-F238E27FC236}">
                    <a16:creationId xmlns:a16="http://schemas.microsoft.com/office/drawing/2014/main" id="{FD243EA8-7BA4-1870-50E7-A40DE0F11CF3}"/>
                  </a:ext>
                </a:extLst>
              </p:cNvPr>
              <p:cNvSpPr txBox="1"/>
              <p:nvPr/>
            </p:nvSpPr>
            <p:spPr>
              <a:xfrm>
                <a:off x="8782254"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(73)</a:t>
                </a:r>
              </a:p>
            </p:txBody>
          </p:sp>
          <p:sp>
            <p:nvSpPr>
              <p:cNvPr id="140" name="TextBox 139">
                <a:extLst>
                  <a:ext uri="{FF2B5EF4-FFF2-40B4-BE49-F238E27FC236}">
                    <a16:creationId xmlns:a16="http://schemas.microsoft.com/office/drawing/2014/main" id="{5C728A5F-9C0E-7E69-DA62-78CED0B4533F}"/>
                  </a:ext>
                </a:extLst>
              </p:cNvPr>
              <p:cNvSpPr txBox="1"/>
              <p:nvPr/>
            </p:nvSpPr>
            <p:spPr>
              <a:xfrm>
                <a:off x="9040361" y="5254627"/>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41" name="TextBox 140">
                <a:extLst>
                  <a:ext uri="{FF2B5EF4-FFF2-40B4-BE49-F238E27FC236}">
                    <a16:creationId xmlns:a16="http://schemas.microsoft.com/office/drawing/2014/main" id="{6B01E980-989D-E3F5-613B-A3E9170F902D}"/>
                  </a:ext>
                </a:extLst>
              </p:cNvPr>
              <p:cNvSpPr txBox="1"/>
              <p:nvPr/>
            </p:nvSpPr>
            <p:spPr>
              <a:xfrm>
                <a:off x="9235970"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(36)</a:t>
                </a:r>
              </a:p>
            </p:txBody>
          </p:sp>
          <p:sp>
            <p:nvSpPr>
              <p:cNvPr id="142" name="TextBox 141">
                <a:extLst>
                  <a:ext uri="{FF2B5EF4-FFF2-40B4-BE49-F238E27FC236}">
                    <a16:creationId xmlns:a16="http://schemas.microsoft.com/office/drawing/2014/main" id="{759DD018-CDAD-68D0-36D3-0DF19E635AD2}"/>
                  </a:ext>
                </a:extLst>
              </p:cNvPr>
              <p:cNvSpPr txBox="1"/>
              <p:nvPr/>
            </p:nvSpPr>
            <p:spPr>
              <a:xfrm>
                <a:off x="9497546"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0">
                    <a:ln/>
                    <a:solidFill>
                      <a:srgbClr val="1D1D1B"/>
                    </a:solidFill>
                    <a:cs typeface="Arial"/>
                    <a:sym typeface="Arial"/>
                    <a:rtl val="0"/>
                  </a:rPr>
                  <a:t> </a:t>
                </a:r>
              </a:p>
            </p:txBody>
          </p:sp>
          <p:sp>
            <p:nvSpPr>
              <p:cNvPr id="143" name="TextBox 142">
                <a:extLst>
                  <a:ext uri="{FF2B5EF4-FFF2-40B4-BE49-F238E27FC236}">
                    <a16:creationId xmlns:a16="http://schemas.microsoft.com/office/drawing/2014/main" id="{568E2F03-8BF9-6B02-C6C7-2E00291834FF}"/>
                  </a:ext>
                </a:extLst>
              </p:cNvPr>
              <p:cNvSpPr txBox="1"/>
              <p:nvPr/>
            </p:nvSpPr>
            <p:spPr>
              <a:xfrm>
                <a:off x="9717385"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(9)</a:t>
                </a:r>
              </a:p>
            </p:txBody>
          </p:sp>
          <p:sp>
            <p:nvSpPr>
              <p:cNvPr id="144" name="TextBox 143">
                <a:extLst>
                  <a:ext uri="{FF2B5EF4-FFF2-40B4-BE49-F238E27FC236}">
                    <a16:creationId xmlns:a16="http://schemas.microsoft.com/office/drawing/2014/main" id="{B754CA02-5CFD-C06C-098B-408E33596954}"/>
                  </a:ext>
                </a:extLst>
              </p:cNvPr>
              <p:cNvSpPr txBox="1"/>
              <p:nvPr/>
            </p:nvSpPr>
            <p:spPr>
              <a:xfrm>
                <a:off x="9932012" y="5254627"/>
                <a:ext cx="40205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414">
                    <a:ln/>
                    <a:solidFill>
                      <a:srgbClr val="1D1D1B"/>
                    </a:solidFill>
                    <a:cs typeface="Arial"/>
                    <a:sym typeface="Arial"/>
                    <a:rtl val="0"/>
                  </a:rPr>
                  <a:t> </a:t>
                </a:r>
              </a:p>
            </p:txBody>
          </p:sp>
          <p:sp>
            <p:nvSpPr>
              <p:cNvPr id="145" name="TextBox 144">
                <a:extLst>
                  <a:ext uri="{FF2B5EF4-FFF2-40B4-BE49-F238E27FC236}">
                    <a16:creationId xmlns:a16="http://schemas.microsoft.com/office/drawing/2014/main" id="{9ED2C483-4CB3-C1DE-22E4-5E71B1128F6C}"/>
                  </a:ext>
                </a:extLst>
              </p:cNvPr>
              <p:cNvSpPr txBox="1"/>
              <p:nvPr/>
            </p:nvSpPr>
            <p:spPr>
              <a:xfrm>
                <a:off x="10179662"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46" name="TextBox 145">
                <a:extLst>
                  <a:ext uri="{FF2B5EF4-FFF2-40B4-BE49-F238E27FC236}">
                    <a16:creationId xmlns:a16="http://schemas.microsoft.com/office/drawing/2014/main" id="{E1D69DA0-FA10-08CC-D142-40803C7687C4}"/>
                  </a:ext>
                </a:extLst>
              </p:cNvPr>
              <p:cNvSpPr txBox="1"/>
              <p:nvPr/>
            </p:nvSpPr>
            <p:spPr>
              <a:xfrm>
                <a:off x="10395687" y="5254627"/>
                <a:ext cx="42428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624">
                    <a:ln/>
                    <a:solidFill>
                      <a:srgbClr val="1D1D1B"/>
                    </a:solidFill>
                    <a:cs typeface="Arial"/>
                    <a:sym typeface="Arial"/>
                    <a:rtl val="0"/>
                  </a:rPr>
                  <a:t> </a:t>
                </a:r>
              </a:p>
            </p:txBody>
          </p:sp>
          <p:sp>
            <p:nvSpPr>
              <p:cNvPr id="147" name="TextBox 146">
                <a:extLst>
                  <a:ext uri="{FF2B5EF4-FFF2-40B4-BE49-F238E27FC236}">
                    <a16:creationId xmlns:a16="http://schemas.microsoft.com/office/drawing/2014/main" id="{E7338287-33D6-E620-34E6-BE3FC85BACAE}"/>
                  </a:ext>
                </a:extLst>
              </p:cNvPr>
              <p:cNvSpPr txBox="1"/>
              <p:nvPr/>
            </p:nvSpPr>
            <p:spPr>
              <a:xfrm>
                <a:off x="10664765"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48" name="TextBox 147">
                <a:extLst>
                  <a:ext uri="{FF2B5EF4-FFF2-40B4-BE49-F238E27FC236}">
                    <a16:creationId xmlns:a16="http://schemas.microsoft.com/office/drawing/2014/main" id="{C11CEEFF-A00C-653B-F7C1-E31241E53774}"/>
                  </a:ext>
                </a:extLst>
              </p:cNvPr>
              <p:cNvSpPr txBox="1"/>
              <p:nvPr/>
            </p:nvSpPr>
            <p:spPr>
              <a:xfrm>
                <a:off x="10878167" y="5254627"/>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49" name="TextBox 148">
                <a:extLst>
                  <a:ext uri="{FF2B5EF4-FFF2-40B4-BE49-F238E27FC236}">
                    <a16:creationId xmlns:a16="http://schemas.microsoft.com/office/drawing/2014/main" id="{88ECF002-7867-197A-78B0-512638C95C86}"/>
                  </a:ext>
                </a:extLst>
              </p:cNvPr>
              <p:cNvSpPr txBox="1"/>
              <p:nvPr/>
            </p:nvSpPr>
            <p:spPr>
              <a:xfrm>
                <a:off x="11120382"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50" name="TextBox 149">
                <a:extLst>
                  <a:ext uri="{FF2B5EF4-FFF2-40B4-BE49-F238E27FC236}">
                    <a16:creationId xmlns:a16="http://schemas.microsoft.com/office/drawing/2014/main" id="{F47E9668-FA9B-AAF9-61EC-447F89F624CD}"/>
                  </a:ext>
                </a:extLst>
              </p:cNvPr>
              <p:cNvSpPr txBox="1"/>
              <p:nvPr/>
            </p:nvSpPr>
            <p:spPr>
              <a:xfrm>
                <a:off x="5412934" y="5464956"/>
                <a:ext cx="16873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
                    <a:ln/>
                    <a:solidFill>
                      <a:srgbClr val="1D1D1B"/>
                    </a:solidFill>
                    <a:cs typeface="Arial"/>
                    <a:sym typeface="Arial"/>
                    <a:rtl val="0"/>
                  </a:rPr>
                  <a:t> </a:t>
                </a:r>
              </a:p>
            </p:txBody>
          </p:sp>
          <p:sp>
            <p:nvSpPr>
              <p:cNvPr id="151" name="TextBox 150">
                <a:extLst>
                  <a:ext uri="{FF2B5EF4-FFF2-40B4-BE49-F238E27FC236}">
                    <a16:creationId xmlns:a16="http://schemas.microsoft.com/office/drawing/2014/main" id="{B560E96C-8C53-6E24-D846-A06C03C83137}"/>
                  </a:ext>
                </a:extLst>
              </p:cNvPr>
              <p:cNvSpPr txBox="1"/>
              <p:nvPr/>
            </p:nvSpPr>
            <p:spPr>
              <a:xfrm>
                <a:off x="5461445" y="5464956"/>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27 (100)</a:t>
                </a:r>
              </a:p>
            </p:txBody>
          </p:sp>
          <p:sp>
            <p:nvSpPr>
              <p:cNvPr id="152" name="TextBox 151">
                <a:extLst>
                  <a:ext uri="{FF2B5EF4-FFF2-40B4-BE49-F238E27FC236}">
                    <a16:creationId xmlns:a16="http://schemas.microsoft.com/office/drawing/2014/main" id="{557EF6C7-62C8-FE13-F87A-720A7E268EAA}"/>
                  </a:ext>
                </a:extLst>
              </p:cNvPr>
              <p:cNvSpPr txBox="1"/>
              <p:nvPr/>
            </p:nvSpPr>
            <p:spPr>
              <a:xfrm>
                <a:off x="5838952" y="5464956"/>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153" name="TextBox 152">
                <a:extLst>
                  <a:ext uri="{FF2B5EF4-FFF2-40B4-BE49-F238E27FC236}">
                    <a16:creationId xmlns:a16="http://schemas.microsoft.com/office/drawing/2014/main" id="{3FAEBF5F-357D-9EF6-5A50-2BB619740EC9}"/>
                  </a:ext>
                </a:extLst>
              </p:cNvPr>
              <p:cNvSpPr txBox="1"/>
              <p:nvPr/>
            </p:nvSpPr>
            <p:spPr>
              <a:xfrm>
                <a:off x="5965236"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26 (96)</a:t>
                </a:r>
              </a:p>
            </p:txBody>
          </p:sp>
          <p:sp>
            <p:nvSpPr>
              <p:cNvPr id="154" name="TextBox 153">
                <a:extLst>
                  <a:ext uri="{FF2B5EF4-FFF2-40B4-BE49-F238E27FC236}">
                    <a16:creationId xmlns:a16="http://schemas.microsoft.com/office/drawing/2014/main" id="{EE07C942-75E8-8792-15F3-74D58960461A}"/>
                  </a:ext>
                </a:extLst>
              </p:cNvPr>
              <p:cNvSpPr txBox="1"/>
              <p:nvPr/>
            </p:nvSpPr>
            <p:spPr>
              <a:xfrm>
                <a:off x="6283602"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55" name="TextBox 154">
                <a:extLst>
                  <a:ext uri="{FF2B5EF4-FFF2-40B4-BE49-F238E27FC236}">
                    <a16:creationId xmlns:a16="http://schemas.microsoft.com/office/drawing/2014/main" id="{E449EDA9-0433-FC9F-45D9-69B422B37FBB}"/>
                  </a:ext>
                </a:extLst>
              </p:cNvPr>
              <p:cNvSpPr txBox="1"/>
              <p:nvPr/>
            </p:nvSpPr>
            <p:spPr>
              <a:xfrm>
                <a:off x="642656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26 (96)</a:t>
                </a:r>
              </a:p>
            </p:txBody>
          </p:sp>
          <p:sp>
            <p:nvSpPr>
              <p:cNvPr id="156" name="TextBox 155">
                <a:extLst>
                  <a:ext uri="{FF2B5EF4-FFF2-40B4-BE49-F238E27FC236}">
                    <a16:creationId xmlns:a16="http://schemas.microsoft.com/office/drawing/2014/main" id="{956029A7-1D62-5FC2-2C5C-DE9F4C21660A}"/>
                  </a:ext>
                </a:extLst>
              </p:cNvPr>
              <p:cNvSpPr txBox="1"/>
              <p:nvPr/>
            </p:nvSpPr>
            <p:spPr>
              <a:xfrm>
                <a:off x="6743803"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57" name="TextBox 156">
                <a:extLst>
                  <a:ext uri="{FF2B5EF4-FFF2-40B4-BE49-F238E27FC236}">
                    <a16:creationId xmlns:a16="http://schemas.microsoft.com/office/drawing/2014/main" id="{992C5858-A43F-EA13-F5B9-B2E174683F29}"/>
                  </a:ext>
                </a:extLst>
              </p:cNvPr>
              <p:cNvSpPr txBox="1"/>
              <p:nvPr/>
            </p:nvSpPr>
            <p:spPr>
              <a:xfrm>
                <a:off x="6888490"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26 (96)</a:t>
                </a:r>
              </a:p>
            </p:txBody>
          </p:sp>
          <p:sp>
            <p:nvSpPr>
              <p:cNvPr id="158" name="TextBox 157">
                <a:extLst>
                  <a:ext uri="{FF2B5EF4-FFF2-40B4-BE49-F238E27FC236}">
                    <a16:creationId xmlns:a16="http://schemas.microsoft.com/office/drawing/2014/main" id="{AA6679DC-0A6D-8C8A-CE47-FF99C2E27F64}"/>
                  </a:ext>
                </a:extLst>
              </p:cNvPr>
              <p:cNvSpPr txBox="1"/>
              <p:nvPr/>
            </p:nvSpPr>
            <p:spPr>
              <a:xfrm>
                <a:off x="7202449"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59" name="TextBox 158">
                <a:extLst>
                  <a:ext uri="{FF2B5EF4-FFF2-40B4-BE49-F238E27FC236}">
                    <a16:creationId xmlns:a16="http://schemas.microsoft.com/office/drawing/2014/main" id="{849BE65E-126D-A83D-FFB5-D7868979E632}"/>
                  </a:ext>
                </a:extLst>
              </p:cNvPr>
              <p:cNvSpPr txBox="1"/>
              <p:nvPr/>
            </p:nvSpPr>
            <p:spPr>
              <a:xfrm>
                <a:off x="7365827"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25 (93)</a:t>
                </a:r>
              </a:p>
            </p:txBody>
          </p:sp>
          <p:sp>
            <p:nvSpPr>
              <p:cNvPr id="160" name="TextBox 159">
                <a:extLst>
                  <a:ext uri="{FF2B5EF4-FFF2-40B4-BE49-F238E27FC236}">
                    <a16:creationId xmlns:a16="http://schemas.microsoft.com/office/drawing/2014/main" id="{F5B0E00E-A0E1-1932-42F3-DBE227AF3896}"/>
                  </a:ext>
                </a:extLst>
              </p:cNvPr>
              <p:cNvSpPr txBox="1"/>
              <p:nvPr/>
            </p:nvSpPr>
            <p:spPr>
              <a:xfrm>
                <a:off x="7667578"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61" name="TextBox 160">
                <a:extLst>
                  <a:ext uri="{FF2B5EF4-FFF2-40B4-BE49-F238E27FC236}">
                    <a16:creationId xmlns:a16="http://schemas.microsoft.com/office/drawing/2014/main" id="{AEE17732-067F-46F0-C4D8-8EB1ABCB90A3}"/>
                  </a:ext>
                </a:extLst>
              </p:cNvPr>
              <p:cNvSpPr txBox="1"/>
              <p:nvPr/>
            </p:nvSpPr>
            <p:spPr>
              <a:xfrm>
                <a:off x="7825250"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23 (85)</a:t>
                </a:r>
              </a:p>
            </p:txBody>
          </p:sp>
          <p:sp>
            <p:nvSpPr>
              <p:cNvPr id="162" name="TextBox 161">
                <a:extLst>
                  <a:ext uri="{FF2B5EF4-FFF2-40B4-BE49-F238E27FC236}">
                    <a16:creationId xmlns:a16="http://schemas.microsoft.com/office/drawing/2014/main" id="{1F30645D-A40B-9192-BA40-C60E232C814E}"/>
                  </a:ext>
                </a:extLst>
              </p:cNvPr>
              <p:cNvSpPr txBox="1"/>
              <p:nvPr/>
            </p:nvSpPr>
            <p:spPr>
              <a:xfrm>
                <a:off x="8124926"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63" name="TextBox 162">
                <a:extLst>
                  <a:ext uri="{FF2B5EF4-FFF2-40B4-BE49-F238E27FC236}">
                    <a16:creationId xmlns:a16="http://schemas.microsoft.com/office/drawing/2014/main" id="{7553C479-1CEB-4725-0CAB-DB939462FB8B}"/>
                  </a:ext>
                </a:extLst>
              </p:cNvPr>
              <p:cNvSpPr txBox="1"/>
              <p:nvPr/>
            </p:nvSpPr>
            <p:spPr>
              <a:xfrm>
                <a:off x="828372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20 (74)</a:t>
                </a:r>
              </a:p>
            </p:txBody>
          </p:sp>
          <p:sp>
            <p:nvSpPr>
              <p:cNvPr id="164" name="TextBox 163">
                <a:extLst>
                  <a:ext uri="{FF2B5EF4-FFF2-40B4-BE49-F238E27FC236}">
                    <a16:creationId xmlns:a16="http://schemas.microsoft.com/office/drawing/2014/main" id="{1066382D-0D21-81EB-62E3-CA25F606AF9D}"/>
                  </a:ext>
                </a:extLst>
              </p:cNvPr>
              <p:cNvSpPr txBox="1"/>
              <p:nvPr/>
            </p:nvSpPr>
            <p:spPr>
              <a:xfrm>
                <a:off x="8585749" y="5464956"/>
                <a:ext cx="290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364">
                    <a:ln/>
                    <a:solidFill>
                      <a:srgbClr val="1D1D1B"/>
                    </a:solidFill>
                    <a:cs typeface="Arial"/>
                    <a:sym typeface="Arial"/>
                    <a:rtl val="0"/>
                  </a:rPr>
                  <a:t> </a:t>
                </a:r>
              </a:p>
            </p:txBody>
          </p:sp>
          <p:sp>
            <p:nvSpPr>
              <p:cNvPr id="165" name="TextBox 164">
                <a:extLst>
                  <a:ext uri="{FF2B5EF4-FFF2-40B4-BE49-F238E27FC236}">
                    <a16:creationId xmlns:a16="http://schemas.microsoft.com/office/drawing/2014/main" id="{746595E9-D217-2DDC-6282-89C93609AB3B}"/>
                  </a:ext>
                </a:extLst>
              </p:cNvPr>
              <p:cNvSpPr txBox="1"/>
              <p:nvPr/>
            </p:nvSpPr>
            <p:spPr>
              <a:xfrm>
                <a:off x="8760264"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20 (74)</a:t>
                </a:r>
              </a:p>
            </p:txBody>
          </p:sp>
          <p:sp>
            <p:nvSpPr>
              <p:cNvPr id="166" name="TextBox 165">
                <a:extLst>
                  <a:ext uri="{FF2B5EF4-FFF2-40B4-BE49-F238E27FC236}">
                    <a16:creationId xmlns:a16="http://schemas.microsoft.com/office/drawing/2014/main" id="{32536C7A-91FF-0E45-9CCB-752A27B3EEB9}"/>
                  </a:ext>
                </a:extLst>
              </p:cNvPr>
              <p:cNvSpPr txBox="1"/>
              <p:nvPr/>
            </p:nvSpPr>
            <p:spPr>
              <a:xfrm>
                <a:off x="9060895"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67" name="TextBox 166">
                <a:extLst>
                  <a:ext uri="{FF2B5EF4-FFF2-40B4-BE49-F238E27FC236}">
                    <a16:creationId xmlns:a16="http://schemas.microsoft.com/office/drawing/2014/main" id="{18CE33CC-DA5F-536E-CD95-6B42910B6EE3}"/>
                  </a:ext>
                </a:extLst>
              </p:cNvPr>
              <p:cNvSpPr txBox="1"/>
              <p:nvPr/>
            </p:nvSpPr>
            <p:spPr>
              <a:xfrm>
                <a:off x="921398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 (44)</a:t>
                </a:r>
              </a:p>
            </p:txBody>
          </p:sp>
          <p:sp>
            <p:nvSpPr>
              <p:cNvPr id="168" name="TextBox 167">
                <a:extLst>
                  <a:ext uri="{FF2B5EF4-FFF2-40B4-BE49-F238E27FC236}">
                    <a16:creationId xmlns:a16="http://schemas.microsoft.com/office/drawing/2014/main" id="{346E9456-E961-84D8-D2AB-85B5AACAD870}"/>
                  </a:ext>
                </a:extLst>
              </p:cNvPr>
              <p:cNvSpPr txBox="1"/>
              <p:nvPr/>
            </p:nvSpPr>
            <p:spPr>
              <a:xfrm>
                <a:off x="9518083" y="5464956"/>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69" name="TextBox 168">
                <a:extLst>
                  <a:ext uri="{FF2B5EF4-FFF2-40B4-BE49-F238E27FC236}">
                    <a16:creationId xmlns:a16="http://schemas.microsoft.com/office/drawing/2014/main" id="{4647F91D-E9BC-DA1A-20D3-0555362B8E75}"/>
                  </a:ext>
                </a:extLst>
              </p:cNvPr>
              <p:cNvSpPr txBox="1"/>
              <p:nvPr/>
            </p:nvSpPr>
            <p:spPr>
              <a:xfrm>
                <a:off x="9695394" y="5464956"/>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 (26)</a:t>
                </a:r>
              </a:p>
            </p:txBody>
          </p:sp>
          <p:sp>
            <p:nvSpPr>
              <p:cNvPr id="170" name="TextBox 169">
                <a:extLst>
                  <a:ext uri="{FF2B5EF4-FFF2-40B4-BE49-F238E27FC236}">
                    <a16:creationId xmlns:a16="http://schemas.microsoft.com/office/drawing/2014/main" id="{9B381F29-7FC1-D648-D687-B8C0419FD482}"/>
                  </a:ext>
                </a:extLst>
              </p:cNvPr>
              <p:cNvSpPr txBox="1"/>
              <p:nvPr/>
            </p:nvSpPr>
            <p:spPr>
              <a:xfrm>
                <a:off x="9952548" y="5464956"/>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71" name="TextBox 170">
                <a:extLst>
                  <a:ext uri="{FF2B5EF4-FFF2-40B4-BE49-F238E27FC236}">
                    <a16:creationId xmlns:a16="http://schemas.microsoft.com/office/drawing/2014/main" id="{5F30215E-AA02-9B45-6E5B-894F8456EC90}"/>
                  </a:ext>
                </a:extLst>
              </p:cNvPr>
              <p:cNvSpPr txBox="1"/>
              <p:nvPr/>
            </p:nvSpPr>
            <p:spPr>
              <a:xfrm>
                <a:off x="10156718" y="5464956"/>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(15)</a:t>
                </a:r>
              </a:p>
            </p:txBody>
          </p:sp>
          <p:sp>
            <p:nvSpPr>
              <p:cNvPr id="172" name="TextBox 171">
                <a:extLst>
                  <a:ext uri="{FF2B5EF4-FFF2-40B4-BE49-F238E27FC236}">
                    <a16:creationId xmlns:a16="http://schemas.microsoft.com/office/drawing/2014/main" id="{93558B19-D882-9C23-7E14-8144D99DC981}"/>
                  </a:ext>
                </a:extLst>
              </p:cNvPr>
              <p:cNvSpPr txBox="1"/>
              <p:nvPr/>
            </p:nvSpPr>
            <p:spPr>
              <a:xfrm>
                <a:off x="10420645" y="5464956"/>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73" name="TextBox 172">
                <a:extLst>
                  <a:ext uri="{FF2B5EF4-FFF2-40B4-BE49-F238E27FC236}">
                    <a16:creationId xmlns:a16="http://schemas.microsoft.com/office/drawing/2014/main" id="{8335EB8D-4038-DF9A-7F68-5C7FA9AAF315}"/>
                  </a:ext>
                </a:extLst>
              </p:cNvPr>
              <p:cNvSpPr txBox="1"/>
              <p:nvPr/>
            </p:nvSpPr>
            <p:spPr>
              <a:xfrm>
                <a:off x="10664765" y="5464956"/>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(4)</a:t>
                </a:r>
              </a:p>
            </p:txBody>
          </p:sp>
          <p:sp>
            <p:nvSpPr>
              <p:cNvPr id="174" name="TextBox 173">
                <a:extLst>
                  <a:ext uri="{FF2B5EF4-FFF2-40B4-BE49-F238E27FC236}">
                    <a16:creationId xmlns:a16="http://schemas.microsoft.com/office/drawing/2014/main" id="{B8A4DE8A-2A9D-D3D9-DAAA-D9EF1E7AA370}"/>
                  </a:ext>
                </a:extLst>
              </p:cNvPr>
              <p:cNvSpPr txBox="1"/>
              <p:nvPr/>
            </p:nvSpPr>
            <p:spPr>
              <a:xfrm>
                <a:off x="10878167" y="5464956"/>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75" name="TextBox 174">
                <a:extLst>
                  <a:ext uri="{FF2B5EF4-FFF2-40B4-BE49-F238E27FC236}">
                    <a16:creationId xmlns:a16="http://schemas.microsoft.com/office/drawing/2014/main" id="{64BA5343-252A-E3F7-ED12-9C5DD7BB8CDD}"/>
                  </a:ext>
                </a:extLst>
              </p:cNvPr>
              <p:cNvSpPr txBox="1"/>
              <p:nvPr/>
            </p:nvSpPr>
            <p:spPr>
              <a:xfrm>
                <a:off x="11120382" y="5464956"/>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76" name="TextBox 175">
                <a:extLst>
                  <a:ext uri="{FF2B5EF4-FFF2-40B4-BE49-F238E27FC236}">
                    <a16:creationId xmlns:a16="http://schemas.microsoft.com/office/drawing/2014/main" id="{E81592AB-6282-07C7-011E-51644ED015A0}"/>
                  </a:ext>
                </a:extLst>
              </p:cNvPr>
              <p:cNvSpPr txBox="1"/>
              <p:nvPr/>
            </p:nvSpPr>
            <p:spPr>
              <a:xfrm>
                <a:off x="5002633" y="1981689"/>
                <a:ext cx="36351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100%</a:t>
                </a:r>
              </a:p>
            </p:txBody>
          </p:sp>
          <p:sp>
            <p:nvSpPr>
              <p:cNvPr id="177" name="TextBox 176">
                <a:extLst>
                  <a:ext uri="{FF2B5EF4-FFF2-40B4-BE49-F238E27FC236}">
                    <a16:creationId xmlns:a16="http://schemas.microsoft.com/office/drawing/2014/main" id="{7833A6FF-2541-C62A-FB61-B210CC867256}"/>
                  </a:ext>
                </a:extLst>
              </p:cNvPr>
              <p:cNvSpPr txBox="1"/>
              <p:nvPr/>
            </p:nvSpPr>
            <p:spPr>
              <a:xfrm>
                <a:off x="5060767" y="256033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75%</a:t>
                </a:r>
              </a:p>
            </p:txBody>
          </p:sp>
          <p:sp>
            <p:nvSpPr>
              <p:cNvPr id="178" name="TextBox 177">
                <a:extLst>
                  <a:ext uri="{FF2B5EF4-FFF2-40B4-BE49-F238E27FC236}">
                    <a16:creationId xmlns:a16="http://schemas.microsoft.com/office/drawing/2014/main" id="{4781FD8F-CD73-CAD3-C2FC-9E7B2E97E3B3}"/>
                  </a:ext>
                </a:extLst>
              </p:cNvPr>
              <p:cNvSpPr txBox="1"/>
              <p:nvPr/>
            </p:nvSpPr>
            <p:spPr>
              <a:xfrm>
                <a:off x="5060767" y="313897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60%</a:t>
                </a:r>
              </a:p>
            </p:txBody>
          </p:sp>
          <p:sp>
            <p:nvSpPr>
              <p:cNvPr id="179" name="TextBox 178">
                <a:extLst>
                  <a:ext uri="{FF2B5EF4-FFF2-40B4-BE49-F238E27FC236}">
                    <a16:creationId xmlns:a16="http://schemas.microsoft.com/office/drawing/2014/main" id="{884DC686-15FF-80CF-74B3-7E2D54F5D209}"/>
                  </a:ext>
                </a:extLst>
              </p:cNvPr>
              <p:cNvSpPr txBox="1"/>
              <p:nvPr/>
            </p:nvSpPr>
            <p:spPr>
              <a:xfrm>
                <a:off x="5060767" y="371761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25%</a:t>
                </a:r>
              </a:p>
            </p:txBody>
          </p:sp>
          <p:sp>
            <p:nvSpPr>
              <p:cNvPr id="180" name="TextBox 179">
                <a:extLst>
                  <a:ext uri="{FF2B5EF4-FFF2-40B4-BE49-F238E27FC236}">
                    <a16:creationId xmlns:a16="http://schemas.microsoft.com/office/drawing/2014/main" id="{2C2AE12B-E7D0-41E6-F751-D33776F8CD85}"/>
                  </a:ext>
                </a:extLst>
              </p:cNvPr>
              <p:cNvSpPr txBox="1"/>
              <p:nvPr/>
            </p:nvSpPr>
            <p:spPr>
              <a:xfrm>
                <a:off x="5117949" y="4296253"/>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a:t>
                </a:r>
              </a:p>
            </p:txBody>
          </p:sp>
          <p:sp>
            <p:nvSpPr>
              <p:cNvPr id="181" name="TextBox 180">
                <a:extLst>
                  <a:ext uri="{FF2B5EF4-FFF2-40B4-BE49-F238E27FC236}">
                    <a16:creationId xmlns:a16="http://schemas.microsoft.com/office/drawing/2014/main" id="{96E45C70-ED85-AC1A-831C-114A51C8C736}"/>
                  </a:ext>
                </a:extLst>
              </p:cNvPr>
              <p:cNvSpPr txBox="1"/>
              <p:nvPr/>
            </p:nvSpPr>
            <p:spPr>
              <a:xfrm>
                <a:off x="4693861" y="5044297"/>
                <a:ext cx="74462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009FE3"/>
                    </a:solidFill>
                    <a:cs typeface="Arial"/>
                    <a:sym typeface="Arial"/>
                    <a:rtl val="0"/>
                  </a:rPr>
                  <a:t>Prior lines – 1</a:t>
                </a:r>
              </a:p>
            </p:txBody>
          </p:sp>
          <p:sp>
            <p:nvSpPr>
              <p:cNvPr id="182" name="TextBox 181">
                <a:extLst>
                  <a:ext uri="{FF2B5EF4-FFF2-40B4-BE49-F238E27FC236}">
                    <a16:creationId xmlns:a16="http://schemas.microsoft.com/office/drawing/2014/main" id="{3A29D273-B2B4-2521-BF83-DAB836975F63}"/>
                  </a:ext>
                </a:extLst>
              </p:cNvPr>
              <p:cNvSpPr txBox="1"/>
              <p:nvPr/>
            </p:nvSpPr>
            <p:spPr>
              <a:xfrm>
                <a:off x="4644287" y="5254627"/>
                <a:ext cx="79755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DED59C"/>
                    </a:solidFill>
                    <a:cs typeface="Arial"/>
                    <a:sym typeface="Arial"/>
                    <a:rtl val="0"/>
                  </a:rPr>
                  <a:t>Prior lines – ≥2</a:t>
                </a:r>
              </a:p>
            </p:txBody>
          </p:sp>
          <p:sp>
            <p:nvSpPr>
              <p:cNvPr id="183" name="TextBox 182">
                <a:extLst>
                  <a:ext uri="{FF2B5EF4-FFF2-40B4-BE49-F238E27FC236}">
                    <a16:creationId xmlns:a16="http://schemas.microsoft.com/office/drawing/2014/main" id="{5EDC0274-BE01-AA17-2215-DA29732D4814}"/>
                  </a:ext>
                </a:extLst>
              </p:cNvPr>
              <p:cNvSpPr txBox="1"/>
              <p:nvPr/>
            </p:nvSpPr>
            <p:spPr>
              <a:xfrm>
                <a:off x="4849946" y="5464956"/>
                <a:ext cx="58582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87C2E5"/>
                    </a:solidFill>
                    <a:cs typeface="Arial"/>
                    <a:sym typeface="Arial"/>
                    <a:rtl val="0"/>
                  </a:rPr>
                  <a:t>Combined</a:t>
                </a:r>
              </a:p>
            </p:txBody>
          </p:sp>
          <p:grpSp>
            <p:nvGrpSpPr>
              <p:cNvPr id="184" name="Graphic 7">
                <a:extLst>
                  <a:ext uri="{FF2B5EF4-FFF2-40B4-BE49-F238E27FC236}">
                    <a16:creationId xmlns:a16="http://schemas.microsoft.com/office/drawing/2014/main" id="{411D16E4-50F8-6A03-E9A4-3ECC773844D6}"/>
                  </a:ext>
                </a:extLst>
              </p:cNvPr>
              <p:cNvGrpSpPr/>
              <p:nvPr/>
            </p:nvGrpSpPr>
            <p:grpSpPr>
              <a:xfrm>
                <a:off x="7292842" y="1759940"/>
                <a:ext cx="789693" cy="192905"/>
                <a:chOff x="7292842" y="1759940"/>
                <a:chExt cx="789693" cy="192905"/>
              </a:xfrm>
              <a:solidFill>
                <a:srgbClr val="1D1D1B"/>
              </a:solidFill>
            </p:grpSpPr>
            <p:sp>
              <p:nvSpPr>
                <p:cNvPr id="198" name="TextBox 197">
                  <a:extLst>
                    <a:ext uri="{FF2B5EF4-FFF2-40B4-BE49-F238E27FC236}">
                      <a16:creationId xmlns:a16="http://schemas.microsoft.com/office/drawing/2014/main" id="{FBA4AE3F-7E27-9827-4E2B-4EC586D6AF25}"/>
                    </a:ext>
                  </a:extLst>
                </p:cNvPr>
                <p:cNvSpPr txBox="1"/>
                <p:nvPr/>
              </p:nvSpPr>
              <p:spPr>
                <a:xfrm>
                  <a:off x="7380258" y="1759940"/>
                  <a:ext cx="70227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Prior lines – 1</a:t>
                  </a:r>
                </a:p>
              </p:txBody>
            </p:sp>
            <p:grpSp>
              <p:nvGrpSpPr>
                <p:cNvPr id="199" name="Graphic 7">
                  <a:extLst>
                    <a:ext uri="{FF2B5EF4-FFF2-40B4-BE49-F238E27FC236}">
                      <a16:creationId xmlns:a16="http://schemas.microsoft.com/office/drawing/2014/main" id="{5AA30045-A55A-2873-8ADE-5236CE3DF867}"/>
                    </a:ext>
                  </a:extLst>
                </p:cNvPr>
                <p:cNvGrpSpPr/>
                <p:nvPr/>
              </p:nvGrpSpPr>
              <p:grpSpPr>
                <a:xfrm>
                  <a:off x="7292842" y="1824034"/>
                  <a:ext cx="55168" cy="66619"/>
                  <a:chOff x="7292842" y="1824034"/>
                  <a:chExt cx="55168" cy="66619"/>
                </a:xfrm>
              </p:grpSpPr>
              <p:sp>
                <p:nvSpPr>
                  <p:cNvPr id="200" name="Freeform 239">
                    <a:extLst>
                      <a:ext uri="{FF2B5EF4-FFF2-40B4-BE49-F238E27FC236}">
                        <a16:creationId xmlns:a16="http://schemas.microsoft.com/office/drawing/2014/main" id="{95C772BA-9796-5B43-AC49-41D7F3C4AD7B}"/>
                      </a:ext>
                    </a:extLst>
                  </p:cNvPr>
                  <p:cNvSpPr/>
                  <p:nvPr/>
                </p:nvSpPr>
                <p:spPr>
                  <a:xfrm>
                    <a:off x="7320426"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01" name="Freeform 240">
                    <a:extLst>
                      <a:ext uri="{FF2B5EF4-FFF2-40B4-BE49-F238E27FC236}">
                        <a16:creationId xmlns:a16="http://schemas.microsoft.com/office/drawing/2014/main" id="{EDEAD0A4-9D10-0326-ADAB-5A32B38E2C2F}"/>
                      </a:ext>
                    </a:extLst>
                  </p:cNvPr>
                  <p:cNvSpPr/>
                  <p:nvPr/>
                </p:nvSpPr>
                <p:spPr>
                  <a:xfrm>
                    <a:off x="7292842"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grpSp>
            <p:nvGrpSpPr>
              <p:cNvPr id="185" name="Graphic 7">
                <a:extLst>
                  <a:ext uri="{FF2B5EF4-FFF2-40B4-BE49-F238E27FC236}">
                    <a16:creationId xmlns:a16="http://schemas.microsoft.com/office/drawing/2014/main" id="{C2BEB84F-4C2D-D9CE-318F-5D5F0F91C1A3}"/>
                  </a:ext>
                </a:extLst>
              </p:cNvPr>
              <p:cNvGrpSpPr/>
              <p:nvPr/>
            </p:nvGrpSpPr>
            <p:grpSpPr>
              <a:xfrm>
                <a:off x="8194566" y="1759940"/>
                <a:ext cx="848218" cy="192905"/>
                <a:chOff x="8194566" y="1759940"/>
                <a:chExt cx="848218" cy="192905"/>
              </a:xfrm>
              <a:solidFill>
                <a:srgbClr val="1D1D1B"/>
              </a:solidFill>
            </p:grpSpPr>
            <p:sp>
              <p:nvSpPr>
                <p:cNvPr id="194" name="TextBox 193">
                  <a:extLst>
                    <a:ext uri="{FF2B5EF4-FFF2-40B4-BE49-F238E27FC236}">
                      <a16:creationId xmlns:a16="http://schemas.microsoft.com/office/drawing/2014/main" id="{877270AC-63D9-09C8-2927-6BF49666D804}"/>
                    </a:ext>
                  </a:extLst>
                </p:cNvPr>
                <p:cNvSpPr txBox="1"/>
                <p:nvPr/>
              </p:nvSpPr>
              <p:spPr>
                <a:xfrm>
                  <a:off x="8287575" y="1759940"/>
                  <a:ext cx="75520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Prior lines – ≥2</a:t>
                  </a:r>
                </a:p>
              </p:txBody>
            </p:sp>
            <p:grpSp>
              <p:nvGrpSpPr>
                <p:cNvPr id="195" name="Graphic 7">
                  <a:extLst>
                    <a:ext uri="{FF2B5EF4-FFF2-40B4-BE49-F238E27FC236}">
                      <a16:creationId xmlns:a16="http://schemas.microsoft.com/office/drawing/2014/main" id="{1AFAF6EA-5535-6709-C09D-350DD8B1E2AF}"/>
                    </a:ext>
                  </a:extLst>
                </p:cNvPr>
                <p:cNvGrpSpPr/>
                <p:nvPr/>
              </p:nvGrpSpPr>
              <p:grpSpPr>
                <a:xfrm>
                  <a:off x="8194566" y="1824034"/>
                  <a:ext cx="55168" cy="66619"/>
                  <a:chOff x="8194566" y="1824034"/>
                  <a:chExt cx="55168" cy="66619"/>
                </a:xfrm>
              </p:grpSpPr>
              <p:sp>
                <p:nvSpPr>
                  <p:cNvPr id="196" name="Freeform 244">
                    <a:extLst>
                      <a:ext uri="{FF2B5EF4-FFF2-40B4-BE49-F238E27FC236}">
                        <a16:creationId xmlns:a16="http://schemas.microsoft.com/office/drawing/2014/main" id="{47F5E5A5-7138-BE40-EA2E-EBBD61BC04E6}"/>
                      </a:ext>
                    </a:extLst>
                  </p:cNvPr>
                  <p:cNvSpPr/>
                  <p:nvPr/>
                </p:nvSpPr>
                <p:spPr>
                  <a:xfrm>
                    <a:off x="8221199"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7" name="Freeform 245">
                    <a:extLst>
                      <a:ext uri="{FF2B5EF4-FFF2-40B4-BE49-F238E27FC236}">
                        <a16:creationId xmlns:a16="http://schemas.microsoft.com/office/drawing/2014/main" id="{AE0A473F-EF78-1394-E8A5-F7F4DCD20CF1}"/>
                      </a:ext>
                    </a:extLst>
                  </p:cNvPr>
                  <p:cNvSpPr/>
                  <p:nvPr/>
                </p:nvSpPr>
                <p:spPr>
                  <a:xfrm>
                    <a:off x="8194566"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grpSp>
            <p:nvGrpSpPr>
              <p:cNvPr id="186" name="Graphic 7">
                <a:extLst>
                  <a:ext uri="{FF2B5EF4-FFF2-40B4-BE49-F238E27FC236}">
                    <a16:creationId xmlns:a16="http://schemas.microsoft.com/office/drawing/2014/main" id="{C6F59433-1DDF-293F-1B7E-48AB2C44ED5F}"/>
                  </a:ext>
                </a:extLst>
              </p:cNvPr>
              <p:cNvGrpSpPr/>
              <p:nvPr/>
            </p:nvGrpSpPr>
            <p:grpSpPr>
              <a:xfrm>
                <a:off x="9191409" y="1759940"/>
                <a:ext cx="626772" cy="192905"/>
                <a:chOff x="9191409" y="1759940"/>
                <a:chExt cx="626772" cy="192905"/>
              </a:xfrm>
              <a:solidFill>
                <a:srgbClr val="1D1D1B"/>
              </a:solidFill>
            </p:grpSpPr>
            <p:sp>
              <p:nvSpPr>
                <p:cNvPr id="190" name="TextBox 189">
                  <a:extLst>
                    <a:ext uri="{FF2B5EF4-FFF2-40B4-BE49-F238E27FC236}">
                      <a16:creationId xmlns:a16="http://schemas.microsoft.com/office/drawing/2014/main" id="{1E634A54-C83E-DA9F-92C0-237D18028292}"/>
                    </a:ext>
                  </a:extLst>
                </p:cNvPr>
                <p:cNvSpPr txBox="1"/>
                <p:nvPr/>
              </p:nvSpPr>
              <p:spPr>
                <a:xfrm>
                  <a:off x="9264112" y="1759940"/>
                  <a:ext cx="55406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Combined</a:t>
                  </a:r>
                </a:p>
              </p:txBody>
            </p:sp>
            <p:grpSp>
              <p:nvGrpSpPr>
                <p:cNvPr id="191" name="Graphic 7">
                  <a:extLst>
                    <a:ext uri="{FF2B5EF4-FFF2-40B4-BE49-F238E27FC236}">
                      <a16:creationId xmlns:a16="http://schemas.microsoft.com/office/drawing/2014/main" id="{2B51678B-7634-818F-02E2-E2B3832DC898}"/>
                    </a:ext>
                  </a:extLst>
                </p:cNvPr>
                <p:cNvGrpSpPr/>
                <p:nvPr/>
              </p:nvGrpSpPr>
              <p:grpSpPr>
                <a:xfrm>
                  <a:off x="9191409" y="1824034"/>
                  <a:ext cx="55168" cy="66619"/>
                  <a:chOff x="9191409" y="1824034"/>
                  <a:chExt cx="55168" cy="66619"/>
                </a:xfrm>
              </p:grpSpPr>
              <p:sp>
                <p:nvSpPr>
                  <p:cNvPr id="192" name="Freeform 249">
                    <a:extLst>
                      <a:ext uri="{FF2B5EF4-FFF2-40B4-BE49-F238E27FC236}">
                        <a16:creationId xmlns:a16="http://schemas.microsoft.com/office/drawing/2014/main" id="{1D35EFD9-589C-BFB1-1615-8FF7F8E0DC37}"/>
                      </a:ext>
                    </a:extLst>
                  </p:cNvPr>
                  <p:cNvSpPr/>
                  <p:nvPr/>
                </p:nvSpPr>
                <p:spPr>
                  <a:xfrm>
                    <a:off x="9218994"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3" name="Freeform 250">
                    <a:extLst>
                      <a:ext uri="{FF2B5EF4-FFF2-40B4-BE49-F238E27FC236}">
                        <a16:creationId xmlns:a16="http://schemas.microsoft.com/office/drawing/2014/main" id="{8C1B0067-C792-1E7D-1878-065D5783A6DE}"/>
                      </a:ext>
                    </a:extLst>
                  </p:cNvPr>
                  <p:cNvSpPr/>
                  <p:nvPr/>
                </p:nvSpPr>
                <p:spPr>
                  <a:xfrm>
                    <a:off x="9191409"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sp>
            <p:nvSpPr>
              <p:cNvPr id="187" name="TextBox 186">
                <a:extLst>
                  <a:ext uri="{FF2B5EF4-FFF2-40B4-BE49-F238E27FC236}">
                    <a16:creationId xmlns:a16="http://schemas.microsoft.com/office/drawing/2014/main" id="{1BC7491A-52E8-E514-B847-3FA86B916629}"/>
                  </a:ext>
                </a:extLst>
              </p:cNvPr>
              <p:cNvSpPr txBox="1"/>
              <p:nvPr/>
            </p:nvSpPr>
            <p:spPr>
              <a:xfrm>
                <a:off x="5574127" y="4839681"/>
                <a:ext cx="158622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Number of patients at risk: n (%)</a:t>
                </a:r>
              </a:p>
            </p:txBody>
          </p:sp>
          <p:sp>
            <p:nvSpPr>
              <p:cNvPr id="189" name="TextBox 188">
                <a:extLst>
                  <a:ext uri="{FF2B5EF4-FFF2-40B4-BE49-F238E27FC236}">
                    <a16:creationId xmlns:a16="http://schemas.microsoft.com/office/drawing/2014/main" id="{AB0B4C3C-676B-4F01-0456-B85E6746F4C7}"/>
                  </a:ext>
                </a:extLst>
              </p:cNvPr>
              <p:cNvSpPr txBox="1"/>
              <p:nvPr/>
            </p:nvSpPr>
            <p:spPr>
              <a:xfrm>
                <a:off x="8074382" y="4731184"/>
                <a:ext cx="82401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Time in months</a:t>
                </a:r>
              </a:p>
            </p:txBody>
          </p:sp>
        </p:grpSp>
        <p:grpSp>
          <p:nvGrpSpPr>
            <p:cNvPr id="10" name="Graphic 7">
              <a:extLst>
                <a:ext uri="{FF2B5EF4-FFF2-40B4-BE49-F238E27FC236}">
                  <a16:creationId xmlns:a16="http://schemas.microsoft.com/office/drawing/2014/main" id="{E1634DC6-6414-4265-4A72-D8DACBDE622E}"/>
                </a:ext>
              </a:extLst>
            </p:cNvPr>
            <p:cNvGrpSpPr/>
            <p:nvPr/>
          </p:nvGrpSpPr>
          <p:grpSpPr>
            <a:xfrm>
              <a:off x="5714824" y="2090514"/>
              <a:ext cx="4276533" cy="774693"/>
              <a:chOff x="5714824" y="2090514"/>
              <a:chExt cx="4276533" cy="774693"/>
            </a:xfrm>
            <a:noFill/>
          </p:grpSpPr>
          <p:sp>
            <p:nvSpPr>
              <p:cNvPr id="79" name="Freeform 255">
                <a:extLst>
                  <a:ext uri="{FF2B5EF4-FFF2-40B4-BE49-F238E27FC236}">
                    <a16:creationId xmlns:a16="http://schemas.microsoft.com/office/drawing/2014/main" id="{641093AE-6DEF-F714-2C57-26632BDF9128}"/>
                  </a:ext>
                </a:extLst>
              </p:cNvPr>
              <p:cNvSpPr/>
              <p:nvPr/>
            </p:nvSpPr>
            <p:spPr>
              <a:xfrm>
                <a:off x="8318220" y="2271339"/>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0" name="Freeform 256">
                <a:extLst>
                  <a:ext uri="{FF2B5EF4-FFF2-40B4-BE49-F238E27FC236}">
                    <a16:creationId xmlns:a16="http://schemas.microsoft.com/office/drawing/2014/main" id="{319F64DD-244B-7392-7DFD-F9B24A7C00E9}"/>
                  </a:ext>
                </a:extLst>
              </p:cNvPr>
              <p:cNvSpPr/>
              <p:nvPr/>
            </p:nvSpPr>
            <p:spPr>
              <a:xfrm>
                <a:off x="8294441" y="23008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1" name="Freeform 257">
                <a:extLst>
                  <a:ext uri="{FF2B5EF4-FFF2-40B4-BE49-F238E27FC236}">
                    <a16:creationId xmlns:a16="http://schemas.microsoft.com/office/drawing/2014/main" id="{E7D890F6-C856-A14D-7967-4CBDA9392010}"/>
                  </a:ext>
                </a:extLst>
              </p:cNvPr>
              <p:cNvSpPr/>
              <p:nvPr/>
            </p:nvSpPr>
            <p:spPr>
              <a:xfrm>
                <a:off x="9279870"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2" name="Freeform 258">
                <a:extLst>
                  <a:ext uri="{FF2B5EF4-FFF2-40B4-BE49-F238E27FC236}">
                    <a16:creationId xmlns:a16="http://schemas.microsoft.com/office/drawing/2014/main" id="{019112A4-2D78-D15A-973B-B53207975040}"/>
                  </a:ext>
                </a:extLst>
              </p:cNvPr>
              <p:cNvSpPr/>
              <p:nvPr/>
            </p:nvSpPr>
            <p:spPr>
              <a:xfrm>
                <a:off x="9256090"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3" name="Freeform 259">
                <a:extLst>
                  <a:ext uri="{FF2B5EF4-FFF2-40B4-BE49-F238E27FC236}">
                    <a16:creationId xmlns:a16="http://schemas.microsoft.com/office/drawing/2014/main" id="{527FDDAF-924D-2D72-E4E9-072AADA6D6A8}"/>
                  </a:ext>
                </a:extLst>
              </p:cNvPr>
              <p:cNvSpPr/>
              <p:nvPr/>
            </p:nvSpPr>
            <p:spPr>
              <a:xfrm>
                <a:off x="9315063"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4" name="Freeform 260">
                <a:extLst>
                  <a:ext uri="{FF2B5EF4-FFF2-40B4-BE49-F238E27FC236}">
                    <a16:creationId xmlns:a16="http://schemas.microsoft.com/office/drawing/2014/main" id="{1784ACC4-FD29-0E6B-264B-62686CD2D9B6}"/>
                  </a:ext>
                </a:extLst>
              </p:cNvPr>
              <p:cNvSpPr/>
              <p:nvPr/>
            </p:nvSpPr>
            <p:spPr>
              <a:xfrm>
                <a:off x="9290333"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5" name="Freeform 261">
                <a:extLst>
                  <a:ext uri="{FF2B5EF4-FFF2-40B4-BE49-F238E27FC236}">
                    <a16:creationId xmlns:a16="http://schemas.microsoft.com/office/drawing/2014/main" id="{D617EE70-A84B-C90A-0D5D-640620D9938D}"/>
                  </a:ext>
                </a:extLst>
              </p:cNvPr>
              <p:cNvSpPr/>
              <p:nvPr/>
            </p:nvSpPr>
            <p:spPr>
              <a:xfrm>
                <a:off x="9414938"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6" name="Freeform 262">
                <a:extLst>
                  <a:ext uri="{FF2B5EF4-FFF2-40B4-BE49-F238E27FC236}">
                    <a16:creationId xmlns:a16="http://schemas.microsoft.com/office/drawing/2014/main" id="{6B2077CC-8C29-1B54-6937-1C390FA76003}"/>
                  </a:ext>
                </a:extLst>
              </p:cNvPr>
              <p:cNvSpPr/>
              <p:nvPr/>
            </p:nvSpPr>
            <p:spPr>
              <a:xfrm>
                <a:off x="9391158"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7" name="Freeform 263">
                <a:extLst>
                  <a:ext uri="{FF2B5EF4-FFF2-40B4-BE49-F238E27FC236}">
                    <a16:creationId xmlns:a16="http://schemas.microsoft.com/office/drawing/2014/main" id="{A8B67352-E29A-42E5-0B1B-A4BD600BA6D3}"/>
                  </a:ext>
                </a:extLst>
              </p:cNvPr>
              <p:cNvSpPr/>
              <p:nvPr/>
            </p:nvSpPr>
            <p:spPr>
              <a:xfrm>
                <a:off x="9477716"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8" name="Freeform 264">
                <a:extLst>
                  <a:ext uri="{FF2B5EF4-FFF2-40B4-BE49-F238E27FC236}">
                    <a16:creationId xmlns:a16="http://schemas.microsoft.com/office/drawing/2014/main" id="{B8DB8E1E-FB31-B568-2503-65BF3C8DD071}"/>
                  </a:ext>
                </a:extLst>
              </p:cNvPr>
              <p:cNvSpPr/>
              <p:nvPr/>
            </p:nvSpPr>
            <p:spPr>
              <a:xfrm>
                <a:off x="9452985"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9" name="Freeform 265">
                <a:extLst>
                  <a:ext uri="{FF2B5EF4-FFF2-40B4-BE49-F238E27FC236}">
                    <a16:creationId xmlns:a16="http://schemas.microsoft.com/office/drawing/2014/main" id="{B37D25D8-56B1-07F5-6028-AD868BD93B32}"/>
                  </a:ext>
                </a:extLst>
              </p:cNvPr>
              <p:cNvSpPr/>
              <p:nvPr/>
            </p:nvSpPr>
            <p:spPr>
              <a:xfrm>
                <a:off x="9548104"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0" name="Freeform 266">
                <a:extLst>
                  <a:ext uri="{FF2B5EF4-FFF2-40B4-BE49-F238E27FC236}">
                    <a16:creationId xmlns:a16="http://schemas.microsoft.com/office/drawing/2014/main" id="{647FFECE-5D62-9BD9-53E3-720BA4A6AA9D}"/>
                  </a:ext>
                </a:extLst>
              </p:cNvPr>
              <p:cNvSpPr/>
              <p:nvPr/>
            </p:nvSpPr>
            <p:spPr>
              <a:xfrm>
                <a:off x="9524324"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1" name="Freeform 267">
                <a:extLst>
                  <a:ext uri="{FF2B5EF4-FFF2-40B4-BE49-F238E27FC236}">
                    <a16:creationId xmlns:a16="http://schemas.microsoft.com/office/drawing/2014/main" id="{FF04E0DB-5B30-A953-4F5E-D47B42DB80CE}"/>
                  </a:ext>
                </a:extLst>
              </p:cNvPr>
              <p:cNvSpPr/>
              <p:nvPr/>
            </p:nvSpPr>
            <p:spPr>
              <a:xfrm>
                <a:off x="9966626"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2" name="Freeform 268">
                <a:extLst>
                  <a:ext uri="{FF2B5EF4-FFF2-40B4-BE49-F238E27FC236}">
                    <a16:creationId xmlns:a16="http://schemas.microsoft.com/office/drawing/2014/main" id="{E086F8A3-71B9-4AF2-0510-F90C44E3D544}"/>
                  </a:ext>
                </a:extLst>
              </p:cNvPr>
              <p:cNvSpPr/>
              <p:nvPr/>
            </p:nvSpPr>
            <p:spPr>
              <a:xfrm>
                <a:off x="9941895"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3" name="Freeform 269">
                <a:extLst>
                  <a:ext uri="{FF2B5EF4-FFF2-40B4-BE49-F238E27FC236}">
                    <a16:creationId xmlns:a16="http://schemas.microsoft.com/office/drawing/2014/main" id="{81F56068-CF8C-14AE-D0C0-910D5DEF0299}"/>
                  </a:ext>
                </a:extLst>
              </p:cNvPr>
              <p:cNvSpPr/>
              <p:nvPr/>
            </p:nvSpPr>
            <p:spPr>
              <a:xfrm>
                <a:off x="5714824" y="2090514"/>
                <a:ext cx="4248948" cy="735673"/>
              </a:xfrm>
              <a:custGeom>
                <a:avLst/>
                <a:gdLst>
                  <a:gd name="connsiteX0" fmla="*/ 0 w 4248948"/>
                  <a:gd name="connsiteY0" fmla="*/ 0 h 735673"/>
                  <a:gd name="connsiteX1" fmla="*/ 2146827 w 4248948"/>
                  <a:gd name="connsiteY1" fmla="*/ 0 h 735673"/>
                  <a:gd name="connsiteX2" fmla="*/ 2146827 w 4248948"/>
                  <a:gd name="connsiteY2" fmla="*/ 210328 h 735673"/>
                  <a:gd name="connsiteX3" fmla="*/ 3495610 w 4248948"/>
                  <a:gd name="connsiteY3" fmla="*/ 210328 h 735673"/>
                  <a:gd name="connsiteX4" fmla="*/ 3495610 w 4248948"/>
                  <a:gd name="connsiteY4" fmla="*/ 466339 h 735673"/>
                  <a:gd name="connsiteX5" fmla="*/ 3514633 w 4248948"/>
                  <a:gd name="connsiteY5" fmla="*/ 494890 h 735673"/>
                  <a:gd name="connsiteX6" fmla="*/ 3514633 w 4248948"/>
                  <a:gd name="connsiteY6" fmla="*/ 735674 h 735673"/>
                  <a:gd name="connsiteX7" fmla="*/ 4248949 w 4248948"/>
                  <a:gd name="connsiteY7" fmla="*/ 735674 h 73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8948" h="735673">
                    <a:moveTo>
                      <a:pt x="0" y="0"/>
                    </a:moveTo>
                    <a:lnTo>
                      <a:pt x="2146827" y="0"/>
                    </a:lnTo>
                    <a:lnTo>
                      <a:pt x="2146827" y="210328"/>
                    </a:lnTo>
                    <a:lnTo>
                      <a:pt x="3495610" y="210328"/>
                    </a:lnTo>
                    <a:lnTo>
                      <a:pt x="3495610" y="466339"/>
                    </a:lnTo>
                    <a:lnTo>
                      <a:pt x="3514633" y="494890"/>
                    </a:lnTo>
                    <a:lnTo>
                      <a:pt x="3514633" y="735674"/>
                    </a:lnTo>
                    <a:lnTo>
                      <a:pt x="4248949" y="735674"/>
                    </a:lnTo>
                  </a:path>
                </a:pathLst>
              </a:custGeom>
              <a:noFill/>
              <a:ln w="16170" cap="flat">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nvGrpSpPr>
            <p:cNvPr id="11" name="Graphic 7">
              <a:extLst>
                <a:ext uri="{FF2B5EF4-FFF2-40B4-BE49-F238E27FC236}">
                  <a16:creationId xmlns:a16="http://schemas.microsoft.com/office/drawing/2014/main" id="{1AF6A2AA-F03E-0FFC-BC89-FAC44CE6C203}"/>
                </a:ext>
              </a:extLst>
            </p:cNvPr>
            <p:cNvGrpSpPr/>
            <p:nvPr/>
          </p:nvGrpSpPr>
          <p:grpSpPr>
            <a:xfrm>
              <a:off x="5714824" y="2047687"/>
              <a:ext cx="5424614" cy="592916"/>
              <a:chOff x="5714824" y="2047687"/>
              <a:chExt cx="5424614" cy="592916"/>
            </a:xfrm>
            <a:noFill/>
          </p:grpSpPr>
          <p:sp>
            <p:nvSpPr>
              <p:cNvPr id="54" name="Freeform 271">
                <a:extLst>
                  <a:ext uri="{FF2B5EF4-FFF2-40B4-BE49-F238E27FC236}">
                    <a16:creationId xmlns:a16="http://schemas.microsoft.com/office/drawing/2014/main" id="{AD680949-C7A5-FD5F-E7F3-47092EC58ECD}"/>
                  </a:ext>
                </a:extLst>
              </p:cNvPr>
              <p:cNvSpPr/>
              <p:nvPr/>
            </p:nvSpPr>
            <p:spPr>
              <a:xfrm>
                <a:off x="5714824" y="2080996"/>
                <a:ext cx="5393225" cy="526296"/>
              </a:xfrm>
              <a:custGeom>
                <a:avLst/>
                <a:gdLst>
                  <a:gd name="connsiteX0" fmla="*/ 0 w 5393225"/>
                  <a:gd name="connsiteY0" fmla="*/ 0 h 526296"/>
                  <a:gd name="connsiteX1" fmla="*/ 3513682 w 5393225"/>
                  <a:gd name="connsiteY1" fmla="*/ 0 h 526296"/>
                  <a:gd name="connsiteX2" fmla="*/ 3513682 w 5393225"/>
                  <a:gd name="connsiteY2" fmla="*/ 223652 h 526296"/>
                  <a:gd name="connsiteX3" fmla="*/ 3990226 w 5393225"/>
                  <a:gd name="connsiteY3" fmla="*/ 223652 h 526296"/>
                  <a:gd name="connsiteX4" fmla="*/ 3990226 w 5393225"/>
                  <a:gd name="connsiteY4" fmla="*/ 526297 h 526296"/>
                  <a:gd name="connsiteX5" fmla="*/ 5393226 w 5393225"/>
                  <a:gd name="connsiteY5" fmla="*/ 526297 h 52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3225" h="526296">
                    <a:moveTo>
                      <a:pt x="0" y="0"/>
                    </a:moveTo>
                    <a:lnTo>
                      <a:pt x="3513682" y="0"/>
                    </a:lnTo>
                    <a:lnTo>
                      <a:pt x="3513682" y="223652"/>
                    </a:lnTo>
                    <a:lnTo>
                      <a:pt x="3990226" y="223652"/>
                    </a:lnTo>
                    <a:lnTo>
                      <a:pt x="3990226" y="526297"/>
                    </a:lnTo>
                    <a:lnTo>
                      <a:pt x="5393226" y="526297"/>
                    </a:lnTo>
                  </a:path>
                </a:pathLst>
              </a:custGeom>
              <a:noFill/>
              <a:ln w="16170" cap="flat">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5" name="Freeform 272">
                <a:extLst>
                  <a:ext uri="{FF2B5EF4-FFF2-40B4-BE49-F238E27FC236}">
                    <a16:creationId xmlns:a16="http://schemas.microsoft.com/office/drawing/2014/main" id="{CBFDA460-28E8-708A-D574-22E82E390E51}"/>
                  </a:ext>
                </a:extLst>
              </p:cNvPr>
              <p:cNvSpPr/>
              <p:nvPr/>
            </p:nvSpPr>
            <p:spPr>
              <a:xfrm>
                <a:off x="7743704"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6" name="Freeform 273">
                <a:extLst>
                  <a:ext uri="{FF2B5EF4-FFF2-40B4-BE49-F238E27FC236}">
                    <a16:creationId xmlns:a16="http://schemas.microsoft.com/office/drawing/2014/main" id="{D26D7C32-20EA-1FCF-47A5-9064FF763CE0}"/>
                  </a:ext>
                </a:extLst>
              </p:cNvPr>
              <p:cNvSpPr/>
              <p:nvPr/>
            </p:nvSpPr>
            <p:spPr>
              <a:xfrm>
                <a:off x="771897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7" name="Freeform 274">
                <a:extLst>
                  <a:ext uri="{FF2B5EF4-FFF2-40B4-BE49-F238E27FC236}">
                    <a16:creationId xmlns:a16="http://schemas.microsoft.com/office/drawing/2014/main" id="{966E20C4-323F-4132-6CC6-EE35F9C1F89C}"/>
                  </a:ext>
                </a:extLst>
              </p:cNvPr>
              <p:cNvSpPr/>
              <p:nvPr/>
            </p:nvSpPr>
            <p:spPr>
              <a:xfrm>
                <a:off x="814034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8" name="Freeform 275">
                <a:extLst>
                  <a:ext uri="{FF2B5EF4-FFF2-40B4-BE49-F238E27FC236}">
                    <a16:creationId xmlns:a16="http://schemas.microsoft.com/office/drawing/2014/main" id="{99DB5669-E3AA-5A26-27C1-CC38E9CF39AE}"/>
                  </a:ext>
                </a:extLst>
              </p:cNvPr>
              <p:cNvSpPr/>
              <p:nvPr/>
            </p:nvSpPr>
            <p:spPr>
              <a:xfrm>
                <a:off x="8115618"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9" name="Freeform 276">
                <a:extLst>
                  <a:ext uri="{FF2B5EF4-FFF2-40B4-BE49-F238E27FC236}">
                    <a16:creationId xmlns:a16="http://schemas.microsoft.com/office/drawing/2014/main" id="{F8112D20-68E7-6046-07A1-66AAB07279B7}"/>
                  </a:ext>
                </a:extLst>
              </p:cNvPr>
              <p:cNvSpPr/>
              <p:nvPr/>
            </p:nvSpPr>
            <p:spPr>
              <a:xfrm>
                <a:off x="829253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0" name="Freeform 277">
                <a:extLst>
                  <a:ext uri="{FF2B5EF4-FFF2-40B4-BE49-F238E27FC236}">
                    <a16:creationId xmlns:a16="http://schemas.microsoft.com/office/drawing/2014/main" id="{ADF4BB59-566F-E66F-A533-641946D12C35}"/>
                  </a:ext>
                </a:extLst>
              </p:cNvPr>
              <p:cNvSpPr/>
              <p:nvPr/>
            </p:nvSpPr>
            <p:spPr>
              <a:xfrm>
                <a:off x="8267807"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1" name="Freeform 278">
                <a:extLst>
                  <a:ext uri="{FF2B5EF4-FFF2-40B4-BE49-F238E27FC236}">
                    <a16:creationId xmlns:a16="http://schemas.microsoft.com/office/drawing/2014/main" id="{A4C79649-629D-9792-99FC-F468397FA970}"/>
                  </a:ext>
                </a:extLst>
              </p:cNvPr>
              <p:cNvSpPr/>
              <p:nvPr/>
            </p:nvSpPr>
            <p:spPr>
              <a:xfrm>
                <a:off x="8950759"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2" name="Freeform 279">
                <a:extLst>
                  <a:ext uri="{FF2B5EF4-FFF2-40B4-BE49-F238E27FC236}">
                    <a16:creationId xmlns:a16="http://schemas.microsoft.com/office/drawing/2014/main" id="{0CDA542A-E256-A249-8E06-8819BB1770C5}"/>
                  </a:ext>
                </a:extLst>
              </p:cNvPr>
              <p:cNvSpPr/>
              <p:nvPr/>
            </p:nvSpPr>
            <p:spPr>
              <a:xfrm>
                <a:off x="8925077" y="20800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3" name="Freeform 280">
                <a:extLst>
                  <a:ext uri="{FF2B5EF4-FFF2-40B4-BE49-F238E27FC236}">
                    <a16:creationId xmlns:a16="http://schemas.microsoft.com/office/drawing/2014/main" id="{548CEFFC-DB7A-1D74-3990-9035B7498B7D}"/>
                  </a:ext>
                </a:extLst>
              </p:cNvPr>
              <p:cNvSpPr/>
              <p:nvPr/>
            </p:nvSpPr>
            <p:spPr>
              <a:xfrm>
                <a:off x="915811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4" name="Freeform 281">
                <a:extLst>
                  <a:ext uri="{FF2B5EF4-FFF2-40B4-BE49-F238E27FC236}">
                    <a16:creationId xmlns:a16="http://schemas.microsoft.com/office/drawing/2014/main" id="{FE9AB018-0100-A8DA-FC8E-88B82C65AF1A}"/>
                  </a:ext>
                </a:extLst>
              </p:cNvPr>
              <p:cNvSpPr/>
              <p:nvPr/>
            </p:nvSpPr>
            <p:spPr>
              <a:xfrm>
                <a:off x="9132436" y="20800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5" name="Freeform 282">
                <a:extLst>
                  <a:ext uri="{FF2B5EF4-FFF2-40B4-BE49-F238E27FC236}">
                    <a16:creationId xmlns:a16="http://schemas.microsoft.com/office/drawing/2014/main" id="{78306087-D211-23EF-B8EC-6208293D2A23}"/>
                  </a:ext>
                </a:extLst>
              </p:cNvPr>
              <p:cNvSpPr/>
              <p:nvPr/>
            </p:nvSpPr>
            <p:spPr>
              <a:xfrm>
                <a:off x="9282723" y="22713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6" name="Freeform 283">
                <a:extLst>
                  <a:ext uri="{FF2B5EF4-FFF2-40B4-BE49-F238E27FC236}">
                    <a16:creationId xmlns:a16="http://schemas.microsoft.com/office/drawing/2014/main" id="{C331C091-995C-2CB7-9CBE-D0F173A7B73E}"/>
                  </a:ext>
                </a:extLst>
              </p:cNvPr>
              <p:cNvSpPr/>
              <p:nvPr/>
            </p:nvSpPr>
            <p:spPr>
              <a:xfrm>
                <a:off x="9257992" y="2304649"/>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7" name="Freeform 284">
                <a:extLst>
                  <a:ext uri="{FF2B5EF4-FFF2-40B4-BE49-F238E27FC236}">
                    <a16:creationId xmlns:a16="http://schemas.microsoft.com/office/drawing/2014/main" id="{B572B53F-5F8D-9973-8D9F-931D72C58981}"/>
                  </a:ext>
                </a:extLst>
              </p:cNvPr>
              <p:cNvSpPr/>
              <p:nvPr/>
            </p:nvSpPr>
            <p:spPr>
              <a:xfrm>
                <a:off x="9530032" y="22713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8" name="Freeform 285">
                <a:extLst>
                  <a:ext uri="{FF2B5EF4-FFF2-40B4-BE49-F238E27FC236}">
                    <a16:creationId xmlns:a16="http://schemas.microsoft.com/office/drawing/2014/main" id="{5196EC8A-0C22-A7EF-D688-A33D883D750B}"/>
                  </a:ext>
                </a:extLst>
              </p:cNvPr>
              <p:cNvSpPr/>
              <p:nvPr/>
            </p:nvSpPr>
            <p:spPr>
              <a:xfrm>
                <a:off x="9505301" y="2304649"/>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9" name="Freeform 286">
                <a:extLst>
                  <a:ext uri="{FF2B5EF4-FFF2-40B4-BE49-F238E27FC236}">
                    <a16:creationId xmlns:a16="http://schemas.microsoft.com/office/drawing/2014/main" id="{20FF2489-E266-0274-4423-EFD7E1C74553}"/>
                  </a:ext>
                </a:extLst>
              </p:cNvPr>
              <p:cNvSpPr/>
              <p:nvPr/>
            </p:nvSpPr>
            <p:spPr>
              <a:xfrm>
                <a:off x="9940944"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0" name="Freeform 287">
                <a:extLst>
                  <a:ext uri="{FF2B5EF4-FFF2-40B4-BE49-F238E27FC236}">
                    <a16:creationId xmlns:a16="http://schemas.microsoft.com/office/drawing/2014/main" id="{304C7781-715F-0D2C-D6E7-AB41C79F0826}"/>
                  </a:ext>
                </a:extLst>
              </p:cNvPr>
              <p:cNvSpPr/>
              <p:nvPr/>
            </p:nvSpPr>
            <p:spPr>
              <a:xfrm>
                <a:off x="9916213" y="26082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1" name="Freeform 288">
                <a:extLst>
                  <a:ext uri="{FF2B5EF4-FFF2-40B4-BE49-F238E27FC236}">
                    <a16:creationId xmlns:a16="http://schemas.microsoft.com/office/drawing/2014/main" id="{0631D0C8-4B19-D45F-48C8-8223C508F544}"/>
                  </a:ext>
                </a:extLst>
              </p:cNvPr>
              <p:cNvSpPr/>
              <p:nvPr/>
            </p:nvSpPr>
            <p:spPr>
              <a:xfrm>
                <a:off x="10143547"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2" name="Freeform 289">
                <a:extLst>
                  <a:ext uri="{FF2B5EF4-FFF2-40B4-BE49-F238E27FC236}">
                    <a16:creationId xmlns:a16="http://schemas.microsoft.com/office/drawing/2014/main" id="{4E3DC8E3-B046-AED8-5963-D2FC40A3A3A2}"/>
                  </a:ext>
                </a:extLst>
              </p:cNvPr>
              <p:cNvSpPr/>
              <p:nvPr/>
            </p:nvSpPr>
            <p:spPr>
              <a:xfrm>
                <a:off x="10117865"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3" name="Freeform 290">
                <a:extLst>
                  <a:ext uri="{FF2B5EF4-FFF2-40B4-BE49-F238E27FC236}">
                    <a16:creationId xmlns:a16="http://schemas.microsoft.com/office/drawing/2014/main" id="{8BC7D8DE-0612-EDEB-F64A-667EC094E61A}"/>
                  </a:ext>
                </a:extLst>
              </p:cNvPr>
              <p:cNvSpPr/>
              <p:nvPr/>
            </p:nvSpPr>
            <p:spPr>
              <a:xfrm>
                <a:off x="10340442"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4" name="Freeform 291">
                <a:extLst>
                  <a:ext uri="{FF2B5EF4-FFF2-40B4-BE49-F238E27FC236}">
                    <a16:creationId xmlns:a16="http://schemas.microsoft.com/office/drawing/2014/main" id="{B56DDF72-4C5A-1A75-F298-5F8D6B2CAB7D}"/>
                  </a:ext>
                </a:extLst>
              </p:cNvPr>
              <p:cNvSpPr/>
              <p:nvPr/>
            </p:nvSpPr>
            <p:spPr>
              <a:xfrm>
                <a:off x="10314760"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5" name="Freeform 292">
                <a:extLst>
                  <a:ext uri="{FF2B5EF4-FFF2-40B4-BE49-F238E27FC236}">
                    <a16:creationId xmlns:a16="http://schemas.microsoft.com/office/drawing/2014/main" id="{82929A95-1AE1-4956-3B9D-67A8DAB22B5F}"/>
                  </a:ext>
                </a:extLst>
              </p:cNvPr>
              <p:cNvSpPr/>
              <p:nvPr/>
            </p:nvSpPr>
            <p:spPr>
              <a:xfrm>
                <a:off x="10484071"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6" name="Freeform 293">
                <a:extLst>
                  <a:ext uri="{FF2B5EF4-FFF2-40B4-BE49-F238E27FC236}">
                    <a16:creationId xmlns:a16="http://schemas.microsoft.com/office/drawing/2014/main" id="{A687AA15-0B75-19B8-01CA-D5D31BD1F64C}"/>
                  </a:ext>
                </a:extLst>
              </p:cNvPr>
              <p:cNvSpPr/>
              <p:nvPr/>
            </p:nvSpPr>
            <p:spPr>
              <a:xfrm>
                <a:off x="10459340"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7" name="Freeform 294">
                <a:extLst>
                  <a:ext uri="{FF2B5EF4-FFF2-40B4-BE49-F238E27FC236}">
                    <a16:creationId xmlns:a16="http://schemas.microsoft.com/office/drawing/2014/main" id="{02ADABE2-36C0-3F1B-7345-C4DE69EE31DF}"/>
                  </a:ext>
                </a:extLst>
              </p:cNvPr>
              <p:cNvSpPr/>
              <p:nvPr/>
            </p:nvSpPr>
            <p:spPr>
              <a:xfrm>
                <a:off x="11114708"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8" name="Freeform 295">
                <a:extLst>
                  <a:ext uri="{FF2B5EF4-FFF2-40B4-BE49-F238E27FC236}">
                    <a16:creationId xmlns:a16="http://schemas.microsoft.com/office/drawing/2014/main" id="{BE47B828-7884-8C26-06B1-7330D58EBF31}"/>
                  </a:ext>
                </a:extLst>
              </p:cNvPr>
              <p:cNvSpPr/>
              <p:nvPr/>
            </p:nvSpPr>
            <p:spPr>
              <a:xfrm>
                <a:off x="11089026"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nvGrpSpPr>
            <p:cNvPr id="12" name="Graphic 7">
              <a:extLst>
                <a:ext uri="{FF2B5EF4-FFF2-40B4-BE49-F238E27FC236}">
                  <a16:creationId xmlns:a16="http://schemas.microsoft.com/office/drawing/2014/main" id="{F5345490-0CD8-7AB7-6E9C-C56AA26047B5}"/>
                </a:ext>
              </a:extLst>
            </p:cNvPr>
            <p:cNvGrpSpPr/>
            <p:nvPr/>
          </p:nvGrpSpPr>
          <p:grpSpPr>
            <a:xfrm>
              <a:off x="5721482" y="2046735"/>
              <a:ext cx="5417956" cy="767080"/>
              <a:chOff x="5721482" y="2046735"/>
              <a:chExt cx="5417956" cy="767080"/>
            </a:xfrm>
            <a:noFill/>
          </p:grpSpPr>
          <p:sp>
            <p:nvSpPr>
              <p:cNvPr id="13" name="Freeform 297">
                <a:extLst>
                  <a:ext uri="{FF2B5EF4-FFF2-40B4-BE49-F238E27FC236}">
                    <a16:creationId xmlns:a16="http://schemas.microsoft.com/office/drawing/2014/main" id="{3B794D81-E251-790A-61E7-038DD530BDA4}"/>
                  </a:ext>
                </a:extLst>
              </p:cNvPr>
              <p:cNvSpPr/>
              <p:nvPr/>
            </p:nvSpPr>
            <p:spPr>
              <a:xfrm>
                <a:off x="5721482" y="2080996"/>
                <a:ext cx="5389421" cy="699508"/>
              </a:xfrm>
              <a:custGeom>
                <a:avLst/>
                <a:gdLst>
                  <a:gd name="connsiteX0" fmla="*/ 0 w 5389421"/>
                  <a:gd name="connsiteY0" fmla="*/ 0 h 699508"/>
                  <a:gd name="connsiteX1" fmla="*/ 2137316 w 5389421"/>
                  <a:gd name="connsiteY1" fmla="*/ 0 h 699508"/>
                  <a:gd name="connsiteX2" fmla="*/ 2137316 w 5389421"/>
                  <a:gd name="connsiteY2" fmla="*/ 89461 h 699508"/>
                  <a:gd name="connsiteX3" fmla="*/ 3493707 w 5389421"/>
                  <a:gd name="connsiteY3" fmla="*/ 89461 h 699508"/>
                  <a:gd name="connsiteX4" fmla="*/ 3494658 w 5389421"/>
                  <a:gd name="connsiteY4" fmla="*/ 461580 h 699508"/>
                  <a:gd name="connsiteX5" fmla="*/ 3983568 w 5389421"/>
                  <a:gd name="connsiteY5" fmla="*/ 461580 h 699508"/>
                  <a:gd name="connsiteX6" fmla="*/ 3983568 w 5389421"/>
                  <a:gd name="connsiteY6" fmla="*/ 699508 h 699508"/>
                  <a:gd name="connsiteX7" fmla="*/ 5389422 w 5389421"/>
                  <a:gd name="connsiteY7" fmla="*/ 699508 h 69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9421" h="699508">
                    <a:moveTo>
                      <a:pt x="0" y="0"/>
                    </a:moveTo>
                    <a:lnTo>
                      <a:pt x="2137316" y="0"/>
                    </a:lnTo>
                    <a:lnTo>
                      <a:pt x="2137316" y="89461"/>
                    </a:lnTo>
                    <a:lnTo>
                      <a:pt x="3493707" y="89461"/>
                    </a:lnTo>
                    <a:lnTo>
                      <a:pt x="3494658" y="461580"/>
                    </a:lnTo>
                    <a:lnTo>
                      <a:pt x="3983568" y="461580"/>
                    </a:lnTo>
                    <a:lnTo>
                      <a:pt x="3983568" y="699508"/>
                    </a:lnTo>
                    <a:lnTo>
                      <a:pt x="5389422" y="699508"/>
                    </a:lnTo>
                  </a:path>
                </a:pathLst>
              </a:custGeom>
              <a:noFill/>
              <a:ln w="16170" cap="flat">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4" name="Freeform 298">
                <a:extLst>
                  <a:ext uri="{FF2B5EF4-FFF2-40B4-BE49-F238E27FC236}">
                    <a16:creationId xmlns:a16="http://schemas.microsoft.com/office/drawing/2014/main" id="{D502E0B5-7FF9-CEF1-68F8-6F93AAAC02C0}"/>
                  </a:ext>
                </a:extLst>
              </p:cNvPr>
              <p:cNvSpPr/>
              <p:nvPr/>
            </p:nvSpPr>
            <p:spPr>
              <a:xfrm>
                <a:off x="6144760"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5" name="Freeform 299">
                <a:extLst>
                  <a:ext uri="{FF2B5EF4-FFF2-40B4-BE49-F238E27FC236}">
                    <a16:creationId xmlns:a16="http://schemas.microsoft.com/office/drawing/2014/main" id="{EAC00D67-46D6-C05E-9A30-A94DEB3BB809}"/>
                  </a:ext>
                </a:extLst>
              </p:cNvPr>
              <p:cNvSpPr/>
              <p:nvPr/>
            </p:nvSpPr>
            <p:spPr>
              <a:xfrm>
                <a:off x="6120029"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6" name="Freeform 300">
                <a:extLst>
                  <a:ext uri="{FF2B5EF4-FFF2-40B4-BE49-F238E27FC236}">
                    <a16:creationId xmlns:a16="http://schemas.microsoft.com/office/drawing/2014/main" id="{03B6D462-CE0F-1532-8725-BD5280BFB2F4}"/>
                  </a:ext>
                </a:extLst>
              </p:cNvPr>
              <p:cNvSpPr/>
              <p:nvPr/>
            </p:nvSpPr>
            <p:spPr>
              <a:xfrm>
                <a:off x="7302353"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7" name="Freeform 301">
                <a:extLst>
                  <a:ext uri="{FF2B5EF4-FFF2-40B4-BE49-F238E27FC236}">
                    <a16:creationId xmlns:a16="http://schemas.microsoft.com/office/drawing/2014/main" id="{5F08EEE1-3538-D3FF-6915-127A0623B18D}"/>
                  </a:ext>
                </a:extLst>
              </p:cNvPr>
              <p:cNvSpPr/>
              <p:nvPr/>
            </p:nvSpPr>
            <p:spPr>
              <a:xfrm>
                <a:off x="727762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8" name="Freeform 302">
                <a:extLst>
                  <a:ext uri="{FF2B5EF4-FFF2-40B4-BE49-F238E27FC236}">
                    <a16:creationId xmlns:a16="http://schemas.microsoft.com/office/drawing/2014/main" id="{B6F9A484-FE16-3614-4D10-2A5DB25FAD47}"/>
                  </a:ext>
                </a:extLst>
              </p:cNvPr>
              <p:cNvSpPr/>
              <p:nvPr/>
            </p:nvSpPr>
            <p:spPr>
              <a:xfrm>
                <a:off x="7743704"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 name="Freeform 303">
                <a:extLst>
                  <a:ext uri="{FF2B5EF4-FFF2-40B4-BE49-F238E27FC236}">
                    <a16:creationId xmlns:a16="http://schemas.microsoft.com/office/drawing/2014/main" id="{F29CA4CC-0237-9C31-A747-C45743614972}"/>
                  </a:ext>
                </a:extLst>
              </p:cNvPr>
              <p:cNvSpPr/>
              <p:nvPr/>
            </p:nvSpPr>
            <p:spPr>
              <a:xfrm>
                <a:off x="771897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0" name="Freeform 304">
                <a:extLst>
                  <a:ext uri="{FF2B5EF4-FFF2-40B4-BE49-F238E27FC236}">
                    <a16:creationId xmlns:a16="http://schemas.microsoft.com/office/drawing/2014/main" id="{0AC21D13-2C85-0F28-6BC3-5FA241ED662C}"/>
                  </a:ext>
                </a:extLst>
              </p:cNvPr>
              <p:cNvSpPr/>
              <p:nvPr/>
            </p:nvSpPr>
            <p:spPr>
              <a:xfrm>
                <a:off x="8137495"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1" name="Freeform 305">
                <a:extLst>
                  <a:ext uri="{FF2B5EF4-FFF2-40B4-BE49-F238E27FC236}">
                    <a16:creationId xmlns:a16="http://schemas.microsoft.com/office/drawing/2014/main" id="{2E0B92B8-0128-0C96-5B7F-8E1253787B34}"/>
                  </a:ext>
                </a:extLst>
              </p:cNvPr>
              <p:cNvSpPr/>
              <p:nvPr/>
            </p:nvSpPr>
            <p:spPr>
              <a:xfrm>
                <a:off x="8113715"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2" name="Freeform 306">
                <a:extLst>
                  <a:ext uri="{FF2B5EF4-FFF2-40B4-BE49-F238E27FC236}">
                    <a16:creationId xmlns:a16="http://schemas.microsoft.com/office/drawing/2014/main" id="{F0C11FB2-7CEF-795B-FEE9-698281923DE1}"/>
                  </a:ext>
                </a:extLst>
              </p:cNvPr>
              <p:cNvSpPr/>
              <p:nvPr/>
            </p:nvSpPr>
            <p:spPr>
              <a:xfrm>
                <a:off x="8285880"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3" name="Freeform 307">
                <a:extLst>
                  <a:ext uri="{FF2B5EF4-FFF2-40B4-BE49-F238E27FC236}">
                    <a16:creationId xmlns:a16="http://schemas.microsoft.com/office/drawing/2014/main" id="{1D5E5B8D-9ED2-CBBA-F8F4-5E593C892D01}"/>
                  </a:ext>
                </a:extLst>
              </p:cNvPr>
              <p:cNvSpPr/>
              <p:nvPr/>
            </p:nvSpPr>
            <p:spPr>
              <a:xfrm>
                <a:off x="8261149"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4" name="Freeform 308">
                <a:extLst>
                  <a:ext uri="{FF2B5EF4-FFF2-40B4-BE49-F238E27FC236}">
                    <a16:creationId xmlns:a16="http://schemas.microsoft.com/office/drawing/2014/main" id="{430F059B-1029-43E1-6015-E31E0492C3E0}"/>
                  </a:ext>
                </a:extLst>
              </p:cNvPr>
              <p:cNvSpPr/>
              <p:nvPr/>
            </p:nvSpPr>
            <p:spPr>
              <a:xfrm>
                <a:off x="8321074"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5" name="Freeform 309">
                <a:extLst>
                  <a:ext uri="{FF2B5EF4-FFF2-40B4-BE49-F238E27FC236}">
                    <a16:creationId xmlns:a16="http://schemas.microsoft.com/office/drawing/2014/main" id="{CE1594C9-5BBB-136D-8CEA-A5D7BF28E2FB}"/>
                  </a:ext>
                </a:extLst>
              </p:cNvPr>
              <p:cNvSpPr/>
              <p:nvPr/>
            </p:nvSpPr>
            <p:spPr>
              <a:xfrm>
                <a:off x="8297294"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6" name="Freeform 310">
                <a:extLst>
                  <a:ext uri="{FF2B5EF4-FFF2-40B4-BE49-F238E27FC236}">
                    <a16:creationId xmlns:a16="http://schemas.microsoft.com/office/drawing/2014/main" id="{BC2DAF75-12A2-C860-C9C9-F37415DED739}"/>
                  </a:ext>
                </a:extLst>
              </p:cNvPr>
              <p:cNvSpPr/>
              <p:nvPr/>
            </p:nvSpPr>
            <p:spPr>
              <a:xfrm>
                <a:off x="8946003"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7" name="Freeform 311">
                <a:extLst>
                  <a:ext uri="{FF2B5EF4-FFF2-40B4-BE49-F238E27FC236}">
                    <a16:creationId xmlns:a16="http://schemas.microsoft.com/office/drawing/2014/main" id="{914173ED-8080-B24E-9292-E116F831CD64}"/>
                  </a:ext>
                </a:extLst>
              </p:cNvPr>
              <p:cNvSpPr/>
              <p:nvPr/>
            </p:nvSpPr>
            <p:spPr>
              <a:xfrm>
                <a:off x="8922224"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8" name="Freeform 312">
                <a:extLst>
                  <a:ext uri="{FF2B5EF4-FFF2-40B4-BE49-F238E27FC236}">
                    <a16:creationId xmlns:a16="http://schemas.microsoft.com/office/drawing/2014/main" id="{0AD609EC-AEEF-E55F-9BB6-DDCB239B2A93}"/>
                  </a:ext>
                </a:extLst>
              </p:cNvPr>
              <p:cNvSpPr/>
              <p:nvPr/>
            </p:nvSpPr>
            <p:spPr>
              <a:xfrm>
                <a:off x="9279870"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9" name="Freeform 313">
                <a:extLst>
                  <a:ext uri="{FF2B5EF4-FFF2-40B4-BE49-F238E27FC236}">
                    <a16:creationId xmlns:a16="http://schemas.microsoft.com/office/drawing/2014/main" id="{DE26BFBE-AA43-B495-76B7-646F5C7172E4}"/>
                  </a:ext>
                </a:extLst>
              </p:cNvPr>
              <p:cNvSpPr/>
              <p:nvPr/>
            </p:nvSpPr>
            <p:spPr>
              <a:xfrm>
                <a:off x="9255139"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0" name="Freeform 314">
                <a:extLst>
                  <a:ext uri="{FF2B5EF4-FFF2-40B4-BE49-F238E27FC236}">
                    <a16:creationId xmlns:a16="http://schemas.microsoft.com/office/drawing/2014/main" id="{F5B5E883-B1F5-76E9-27DA-798B1035BC52}"/>
                  </a:ext>
                </a:extLst>
              </p:cNvPr>
              <p:cNvSpPr/>
              <p:nvPr/>
            </p:nvSpPr>
            <p:spPr>
              <a:xfrm>
                <a:off x="9314112"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1" name="Freeform 315">
                <a:extLst>
                  <a:ext uri="{FF2B5EF4-FFF2-40B4-BE49-F238E27FC236}">
                    <a16:creationId xmlns:a16="http://schemas.microsoft.com/office/drawing/2014/main" id="{72CF50C0-264A-64C7-2C81-9D2FB09318FE}"/>
                  </a:ext>
                </a:extLst>
              </p:cNvPr>
              <p:cNvSpPr/>
              <p:nvPr/>
            </p:nvSpPr>
            <p:spPr>
              <a:xfrm>
                <a:off x="9289381"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2" name="Freeform 316">
                <a:extLst>
                  <a:ext uri="{FF2B5EF4-FFF2-40B4-BE49-F238E27FC236}">
                    <a16:creationId xmlns:a16="http://schemas.microsoft.com/office/drawing/2014/main" id="{F245D72C-3101-160F-30F4-88A1B9AE15AA}"/>
                  </a:ext>
                </a:extLst>
              </p:cNvPr>
              <p:cNvSpPr/>
              <p:nvPr/>
            </p:nvSpPr>
            <p:spPr>
              <a:xfrm>
                <a:off x="9419694"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3" name="Freeform 317">
                <a:extLst>
                  <a:ext uri="{FF2B5EF4-FFF2-40B4-BE49-F238E27FC236}">
                    <a16:creationId xmlns:a16="http://schemas.microsoft.com/office/drawing/2014/main" id="{08F7EAF8-D312-36A7-5EE5-463AB2541B5D}"/>
                  </a:ext>
                </a:extLst>
              </p:cNvPr>
              <p:cNvSpPr/>
              <p:nvPr/>
            </p:nvSpPr>
            <p:spPr>
              <a:xfrm>
                <a:off x="9394963" y="2542577"/>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4" name="Freeform 318">
                <a:extLst>
                  <a:ext uri="{FF2B5EF4-FFF2-40B4-BE49-F238E27FC236}">
                    <a16:creationId xmlns:a16="http://schemas.microsoft.com/office/drawing/2014/main" id="{D7BE238A-74EB-B6C2-4DAD-4E6A46E5DDB0}"/>
                  </a:ext>
                </a:extLst>
              </p:cNvPr>
              <p:cNvSpPr/>
              <p:nvPr/>
            </p:nvSpPr>
            <p:spPr>
              <a:xfrm>
                <a:off x="9474863"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5" name="Freeform 319">
                <a:extLst>
                  <a:ext uri="{FF2B5EF4-FFF2-40B4-BE49-F238E27FC236}">
                    <a16:creationId xmlns:a16="http://schemas.microsoft.com/office/drawing/2014/main" id="{DD2FE240-02A7-320E-E4B6-F1E2036BB535}"/>
                  </a:ext>
                </a:extLst>
              </p:cNvPr>
              <p:cNvSpPr/>
              <p:nvPr/>
            </p:nvSpPr>
            <p:spPr>
              <a:xfrm>
                <a:off x="9451083"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6" name="Freeform 320">
                <a:extLst>
                  <a:ext uri="{FF2B5EF4-FFF2-40B4-BE49-F238E27FC236}">
                    <a16:creationId xmlns:a16="http://schemas.microsoft.com/office/drawing/2014/main" id="{54D22C22-55F8-07B5-D4C6-B79315D665D0}"/>
                  </a:ext>
                </a:extLst>
              </p:cNvPr>
              <p:cNvSpPr/>
              <p:nvPr/>
            </p:nvSpPr>
            <p:spPr>
              <a:xfrm>
                <a:off x="9530032"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7" name="Freeform 321">
                <a:extLst>
                  <a:ext uri="{FF2B5EF4-FFF2-40B4-BE49-F238E27FC236}">
                    <a16:creationId xmlns:a16="http://schemas.microsoft.com/office/drawing/2014/main" id="{DE21C53C-FB1F-5317-11CF-5A86DC71F4DF}"/>
                  </a:ext>
                </a:extLst>
              </p:cNvPr>
              <p:cNvSpPr/>
              <p:nvPr/>
            </p:nvSpPr>
            <p:spPr>
              <a:xfrm>
                <a:off x="9506252"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8" name="Freeform 322">
                <a:extLst>
                  <a:ext uri="{FF2B5EF4-FFF2-40B4-BE49-F238E27FC236}">
                    <a16:creationId xmlns:a16="http://schemas.microsoft.com/office/drawing/2014/main" id="{8628ECE3-0AD7-CAB0-B585-DA2B16BD9AF8}"/>
                  </a:ext>
                </a:extLst>
              </p:cNvPr>
              <p:cNvSpPr/>
              <p:nvPr/>
            </p:nvSpPr>
            <p:spPr>
              <a:xfrm>
                <a:off x="9550006"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9" name="Freeform 323">
                <a:extLst>
                  <a:ext uri="{FF2B5EF4-FFF2-40B4-BE49-F238E27FC236}">
                    <a16:creationId xmlns:a16="http://schemas.microsoft.com/office/drawing/2014/main" id="{2FCD6446-3622-E598-EB2D-F56AE9E89720}"/>
                  </a:ext>
                </a:extLst>
              </p:cNvPr>
              <p:cNvSpPr/>
              <p:nvPr/>
            </p:nvSpPr>
            <p:spPr>
              <a:xfrm>
                <a:off x="9525276"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0" name="Freeform 324">
                <a:extLst>
                  <a:ext uri="{FF2B5EF4-FFF2-40B4-BE49-F238E27FC236}">
                    <a16:creationId xmlns:a16="http://schemas.microsoft.com/office/drawing/2014/main" id="{190E8102-740D-6C2C-9EF8-7B3A2F3DEE9B}"/>
                  </a:ext>
                </a:extLst>
              </p:cNvPr>
              <p:cNvSpPr/>
              <p:nvPr/>
            </p:nvSpPr>
            <p:spPr>
              <a:xfrm>
                <a:off x="9940944"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1" name="Freeform 325">
                <a:extLst>
                  <a:ext uri="{FF2B5EF4-FFF2-40B4-BE49-F238E27FC236}">
                    <a16:creationId xmlns:a16="http://schemas.microsoft.com/office/drawing/2014/main" id="{F59232BC-6C6A-F769-52BC-2C744878F538}"/>
                  </a:ext>
                </a:extLst>
              </p:cNvPr>
              <p:cNvSpPr/>
              <p:nvPr/>
            </p:nvSpPr>
            <p:spPr>
              <a:xfrm>
                <a:off x="9917164"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2" name="Freeform 326">
                <a:extLst>
                  <a:ext uri="{FF2B5EF4-FFF2-40B4-BE49-F238E27FC236}">
                    <a16:creationId xmlns:a16="http://schemas.microsoft.com/office/drawing/2014/main" id="{17391065-2AA0-2909-EFBD-6C9E2E34C946}"/>
                  </a:ext>
                </a:extLst>
              </p:cNvPr>
              <p:cNvSpPr/>
              <p:nvPr/>
            </p:nvSpPr>
            <p:spPr>
              <a:xfrm>
                <a:off x="9969480"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3" name="Freeform 327">
                <a:extLst>
                  <a:ext uri="{FF2B5EF4-FFF2-40B4-BE49-F238E27FC236}">
                    <a16:creationId xmlns:a16="http://schemas.microsoft.com/office/drawing/2014/main" id="{BA4FF029-3D20-F5F2-BD0C-A99201845F29}"/>
                  </a:ext>
                </a:extLst>
              </p:cNvPr>
              <p:cNvSpPr/>
              <p:nvPr/>
            </p:nvSpPr>
            <p:spPr>
              <a:xfrm>
                <a:off x="9945700"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4" name="Freeform 328">
                <a:extLst>
                  <a:ext uri="{FF2B5EF4-FFF2-40B4-BE49-F238E27FC236}">
                    <a16:creationId xmlns:a16="http://schemas.microsoft.com/office/drawing/2014/main" id="{25AC4CDA-22DE-38D2-28DF-8782DA8B2C77}"/>
                  </a:ext>
                </a:extLst>
              </p:cNvPr>
              <p:cNvSpPr/>
              <p:nvPr/>
            </p:nvSpPr>
            <p:spPr>
              <a:xfrm>
                <a:off x="10141644"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5" name="Freeform 329">
                <a:extLst>
                  <a:ext uri="{FF2B5EF4-FFF2-40B4-BE49-F238E27FC236}">
                    <a16:creationId xmlns:a16="http://schemas.microsoft.com/office/drawing/2014/main" id="{952C1232-DCA4-C6CC-D08E-44D7C9E56499}"/>
                  </a:ext>
                </a:extLst>
              </p:cNvPr>
              <p:cNvSpPr/>
              <p:nvPr/>
            </p:nvSpPr>
            <p:spPr>
              <a:xfrm>
                <a:off x="10116913"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6" name="Freeform 330">
                <a:extLst>
                  <a:ext uri="{FF2B5EF4-FFF2-40B4-BE49-F238E27FC236}">
                    <a16:creationId xmlns:a16="http://schemas.microsoft.com/office/drawing/2014/main" id="{22EF7A56-A516-86D6-2BCA-16D96554B838}"/>
                  </a:ext>
                </a:extLst>
              </p:cNvPr>
              <p:cNvSpPr/>
              <p:nvPr/>
            </p:nvSpPr>
            <p:spPr>
              <a:xfrm>
                <a:off x="10338540"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7" name="Freeform 331">
                <a:extLst>
                  <a:ext uri="{FF2B5EF4-FFF2-40B4-BE49-F238E27FC236}">
                    <a16:creationId xmlns:a16="http://schemas.microsoft.com/office/drawing/2014/main" id="{F41532E4-7F9D-6146-36BF-35283A8B8943}"/>
                  </a:ext>
                </a:extLst>
              </p:cNvPr>
              <p:cNvSpPr/>
              <p:nvPr/>
            </p:nvSpPr>
            <p:spPr>
              <a:xfrm>
                <a:off x="10314760"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8" name="Freeform 332">
                <a:extLst>
                  <a:ext uri="{FF2B5EF4-FFF2-40B4-BE49-F238E27FC236}">
                    <a16:creationId xmlns:a16="http://schemas.microsoft.com/office/drawing/2014/main" id="{2915199E-4359-2682-7868-2874299C6845}"/>
                  </a:ext>
                </a:extLst>
              </p:cNvPr>
              <p:cNvSpPr/>
              <p:nvPr/>
            </p:nvSpPr>
            <p:spPr>
              <a:xfrm>
                <a:off x="10485022"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9" name="Freeform 333">
                <a:extLst>
                  <a:ext uri="{FF2B5EF4-FFF2-40B4-BE49-F238E27FC236}">
                    <a16:creationId xmlns:a16="http://schemas.microsoft.com/office/drawing/2014/main" id="{6602709B-55D4-D770-D44D-7FD9004CB6E8}"/>
                  </a:ext>
                </a:extLst>
              </p:cNvPr>
              <p:cNvSpPr/>
              <p:nvPr/>
            </p:nvSpPr>
            <p:spPr>
              <a:xfrm>
                <a:off x="10461243"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0" name="Freeform 334">
                <a:extLst>
                  <a:ext uri="{FF2B5EF4-FFF2-40B4-BE49-F238E27FC236}">
                    <a16:creationId xmlns:a16="http://schemas.microsoft.com/office/drawing/2014/main" id="{E9B5DA01-ADEA-A097-C106-E2BEFBDF28FC}"/>
                  </a:ext>
                </a:extLst>
              </p:cNvPr>
              <p:cNvSpPr/>
              <p:nvPr/>
            </p:nvSpPr>
            <p:spPr>
              <a:xfrm>
                <a:off x="11114708"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1" name="Freeform 335">
                <a:extLst>
                  <a:ext uri="{FF2B5EF4-FFF2-40B4-BE49-F238E27FC236}">
                    <a16:creationId xmlns:a16="http://schemas.microsoft.com/office/drawing/2014/main" id="{F8484746-51B6-9731-B53F-3DE56D5ABA61}"/>
                  </a:ext>
                </a:extLst>
              </p:cNvPr>
              <p:cNvSpPr/>
              <p:nvPr/>
            </p:nvSpPr>
            <p:spPr>
              <a:xfrm>
                <a:off x="11089977"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2" name="Freeform 336">
                <a:extLst>
                  <a:ext uri="{FF2B5EF4-FFF2-40B4-BE49-F238E27FC236}">
                    <a16:creationId xmlns:a16="http://schemas.microsoft.com/office/drawing/2014/main" id="{0199D039-6538-3D4D-11C0-B111106E3849}"/>
                  </a:ext>
                </a:extLst>
              </p:cNvPr>
              <p:cNvSpPr/>
              <p:nvPr/>
            </p:nvSpPr>
            <p:spPr>
              <a:xfrm>
                <a:off x="9154313"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3" name="Freeform 337">
                <a:extLst>
                  <a:ext uri="{FF2B5EF4-FFF2-40B4-BE49-F238E27FC236}">
                    <a16:creationId xmlns:a16="http://schemas.microsoft.com/office/drawing/2014/main" id="{5FC25701-6C61-DC04-E1E2-D2A8DBB28DCB}"/>
                  </a:ext>
                </a:extLst>
              </p:cNvPr>
              <p:cNvSpPr/>
              <p:nvPr/>
            </p:nvSpPr>
            <p:spPr>
              <a:xfrm>
                <a:off x="9129582"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sp>
        <p:nvSpPr>
          <p:cNvPr id="6" name="Rectangle 5">
            <a:extLst>
              <a:ext uri="{FF2B5EF4-FFF2-40B4-BE49-F238E27FC236}">
                <a16:creationId xmlns:a16="http://schemas.microsoft.com/office/drawing/2014/main" id="{A59E0FBD-ECC5-8056-D0E5-DBD782E45ED8}"/>
              </a:ext>
            </a:extLst>
          </p:cNvPr>
          <p:cNvSpPr/>
          <p:nvPr/>
        </p:nvSpPr>
        <p:spPr>
          <a:xfrm>
            <a:off x="10984598" y="212378"/>
            <a:ext cx="1207402" cy="778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8999444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9" name="Rectangle 60"/>
          <p:cNvSpPr>
            <a:spLocks noChangeArrowheads="1"/>
          </p:cNvSpPr>
          <p:nvPr/>
        </p:nvSpPr>
        <p:spPr bwMode="auto">
          <a:xfrm>
            <a:off x="6156037" y="196335"/>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gn="l">
              <a:spcBef>
                <a:spcPct val="50000"/>
              </a:spcBef>
              <a:buSzPct val="90000"/>
              <a:buFont typeface="Wingdings" panose="05000000000000000000" pitchFamily="2" charset="2"/>
              <a:buChar char="l"/>
              <a:defRPr sz="2200">
                <a:solidFill>
                  <a:schemeClr val="bg1"/>
                </a:solidFill>
                <a:latin typeface="Arial" panose="020B0604020202020204" pitchFamily="34" charset="0"/>
              </a:defRPr>
            </a:lvl1pPr>
            <a:lvl2pPr marL="742950" indent="-285750" algn="l">
              <a:buClr>
                <a:schemeClr val="hlink"/>
              </a:buClr>
              <a:buSzPct val="75000"/>
              <a:buFont typeface="Wingdings" panose="05000000000000000000" pitchFamily="2" charset="2"/>
              <a:buChar char="l"/>
              <a:defRPr sz="2200">
                <a:solidFill>
                  <a:schemeClr val="bg1"/>
                </a:solidFill>
                <a:latin typeface="Arial" panose="020B0604020202020204" pitchFamily="34" charset="0"/>
              </a:defRPr>
            </a:lvl2pPr>
            <a:lvl3pPr marL="1143000" indent="-228600" algn="l">
              <a:buChar char="•"/>
              <a:defRPr sz="2000">
                <a:solidFill>
                  <a:schemeClr val="bg1"/>
                </a:solidFill>
                <a:latin typeface="Arial" panose="020B0604020202020204" pitchFamily="34" charset="0"/>
              </a:defRPr>
            </a:lvl3pPr>
            <a:lvl4pPr marL="1600200" indent="-228600" algn="l">
              <a:buChar char="–"/>
              <a:defRPr sz="2000">
                <a:solidFill>
                  <a:schemeClr val="bg1"/>
                </a:solidFill>
                <a:latin typeface="Arial" panose="020B0604020202020204" pitchFamily="34" charset="0"/>
              </a:defRPr>
            </a:lvl4pPr>
            <a:lvl5pPr marL="2057400" indent="-228600" algn="l">
              <a:buChar char="•"/>
              <a:defRPr sz="2000">
                <a:solidFill>
                  <a:schemeClr val="bg1"/>
                </a:solidFill>
                <a:latin typeface="Times New Roman" panose="02020603050405020304" pitchFamily="18" charset="0"/>
              </a:defRPr>
            </a:lvl5pPr>
            <a:lvl6pPr marL="25146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6pPr>
            <a:lvl7pPr marL="29718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7pPr>
            <a:lvl8pPr marL="34290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8pPr>
            <a:lvl9pPr marL="38862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9pPr>
          </a:lstStyle>
          <a:p>
            <a:pPr algn="ctr" defTabSz="609594" fontAlgn="auto">
              <a:spcBef>
                <a:spcPct val="20000"/>
              </a:spcBef>
              <a:spcAft>
                <a:spcPts val="0"/>
              </a:spcAft>
              <a:buSzPct val="150000"/>
              <a:buNone/>
            </a:pPr>
            <a:endParaRPr lang="en-US" altLang="en-US" sz="1800">
              <a:solidFill>
                <a:srgbClr val="2D2E2D"/>
              </a:solidFill>
              <a:cs typeface="+mn-cs"/>
            </a:endParaRPr>
          </a:p>
        </p:txBody>
      </p:sp>
      <p:sp>
        <p:nvSpPr>
          <p:cNvPr id="247" name="Rectangle 2"/>
          <p:cNvSpPr txBox="1">
            <a:spLocks noChangeArrowheads="1"/>
          </p:cNvSpPr>
          <p:nvPr/>
        </p:nvSpPr>
        <p:spPr>
          <a:xfrm>
            <a:off x="565121" y="198105"/>
            <a:ext cx="11017264" cy="805607"/>
          </a:xfrm>
          <a:prstGeom prst="rect">
            <a:avLst/>
          </a:prstGeom>
        </p:spPr>
        <p:txBody>
          <a:bodyPr vert="horz" lIns="91440" tIns="45720" rIns="91440" bIns="45720" rtlCol="0" anchor="ctr">
            <a:noAutofit/>
          </a:bodyPr>
          <a:lstStyle>
            <a:lvl1pPr algn="l" defTabSz="457200" rtl="0" eaLnBrk="1" latinLnBrk="0" hangingPunct="1">
              <a:spcBef>
                <a:spcPct val="0"/>
              </a:spcBef>
              <a:buNone/>
              <a:defRPr sz="3600" kern="1200">
                <a:solidFill>
                  <a:srgbClr val="A20815"/>
                </a:solidFill>
                <a:latin typeface="Arial"/>
                <a:ea typeface="+mj-ea"/>
                <a:cs typeface="Arial"/>
              </a:defRPr>
            </a:lvl1pPr>
          </a:lstStyle>
          <a:p>
            <a:pPr algn="ctr" defTabSz="609594" fontAlgn="auto">
              <a:spcAft>
                <a:spcPts val="0"/>
              </a:spcAft>
            </a:pPr>
            <a:r>
              <a:rPr lang="en-US" altLang="en-US" sz="3733" dirty="0">
                <a:solidFill>
                  <a:srgbClr val="A21E33"/>
                </a:solidFill>
                <a:ea typeface="MS PGothic" panose="020B0600070205080204" pitchFamily="34" charset="-128"/>
              </a:rPr>
              <a:t>Efficacy: Survival</a:t>
            </a:r>
          </a:p>
        </p:txBody>
      </p:sp>
      <p:sp>
        <p:nvSpPr>
          <p:cNvPr id="19" name="Content Placeholder 4"/>
          <p:cNvSpPr txBox="1">
            <a:spLocks/>
          </p:cNvSpPr>
          <p:nvPr/>
        </p:nvSpPr>
        <p:spPr>
          <a:xfrm>
            <a:off x="5982890"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pic>
        <p:nvPicPr>
          <p:cNvPr id="8" name="Picture 7">
            <a:extLst>
              <a:ext uri="{FF2B5EF4-FFF2-40B4-BE49-F238E27FC236}">
                <a16:creationId xmlns:a16="http://schemas.microsoft.com/office/drawing/2014/main" id="{4BAAB64F-8A43-4CFF-9027-56A14D215B93}"/>
              </a:ext>
            </a:extLst>
          </p:cNvPr>
          <p:cNvPicPr>
            <a:picLocks noChangeAspect="1"/>
          </p:cNvPicPr>
          <p:nvPr/>
        </p:nvPicPr>
        <p:blipFill>
          <a:blip r:embed="rId3"/>
          <a:stretch>
            <a:fillRect/>
          </a:stretch>
        </p:blipFill>
        <p:spPr>
          <a:xfrm>
            <a:off x="640712" y="1043227"/>
            <a:ext cx="10851820" cy="4771549"/>
          </a:xfrm>
          <a:prstGeom prst="rect">
            <a:avLst/>
          </a:prstGeom>
        </p:spPr>
      </p:pic>
      <p:sp>
        <p:nvSpPr>
          <p:cNvPr id="2" name="Text Box 5">
            <a:extLst>
              <a:ext uri="{FF2B5EF4-FFF2-40B4-BE49-F238E27FC236}">
                <a16:creationId xmlns:a16="http://schemas.microsoft.com/office/drawing/2014/main" id="{F636EE16-C932-8B8A-3AB2-464E9638632A}"/>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400860045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1066"/>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Acalabrutinib with </a:t>
            </a:r>
            <a:r>
              <a:rPr lang="en-US" sz="3467" b="1" dirty="0" err="1">
                <a:solidFill>
                  <a:srgbClr val="333399"/>
                </a:solidFill>
                <a:ea typeface="ＭＳ Ｐゴシック" charset="0"/>
              </a:rPr>
              <a:t>Venetoclax</a:t>
            </a:r>
            <a:r>
              <a:rPr lang="en-US" sz="3467" b="1" dirty="0">
                <a:solidFill>
                  <a:srgbClr val="333399"/>
                </a:solidFill>
                <a:ea typeface="ＭＳ Ｐゴシック" charset="0"/>
              </a:rPr>
              <a:t> and Rituximab in Patients with Untreated MCL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endParaRPr lang="en-US" dirty="0"/>
          </a:p>
        </p:txBody>
      </p:sp>
      <p:pic>
        <p:nvPicPr>
          <p:cNvPr id="4" name="Picture 3">
            <a:extLst>
              <a:ext uri="{FF2B5EF4-FFF2-40B4-BE49-F238E27FC236}">
                <a16:creationId xmlns:a16="http://schemas.microsoft.com/office/drawing/2014/main" id="{7A7043C6-EF19-1238-8E71-3167CE481EC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p:blipFill>
        <p:spPr bwMode="auto">
          <a:xfrm>
            <a:off x="175379" y="1889474"/>
            <a:ext cx="11922329" cy="36288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sp>
        <p:nvSpPr>
          <p:cNvPr id="5" name="TextBox 4">
            <a:extLst>
              <a:ext uri="{FF2B5EF4-FFF2-40B4-BE49-F238E27FC236}">
                <a16:creationId xmlns:a16="http://schemas.microsoft.com/office/drawing/2014/main" id="{530B70B9-27D2-E965-A5EB-1DC4D40C7B31}"/>
              </a:ext>
            </a:extLst>
          </p:cNvPr>
          <p:cNvSpPr txBox="1"/>
          <p:nvPr/>
        </p:nvSpPr>
        <p:spPr>
          <a:xfrm>
            <a:off x="508000" y="5745971"/>
            <a:ext cx="4140692" cy="923330"/>
          </a:xfrm>
          <a:prstGeom prst="rect">
            <a:avLst/>
          </a:prstGeom>
          <a:noFill/>
        </p:spPr>
        <p:txBody>
          <a:bodyPr wrap="square" rtlCol="0">
            <a:spAutoFit/>
          </a:bodyPr>
          <a:lstStyle/>
          <a:p>
            <a:r>
              <a:rPr lang="en-US" dirty="0"/>
              <a:t>Median follow-up: 25.8 m</a:t>
            </a:r>
          </a:p>
          <a:p>
            <a:r>
              <a:rPr lang="en-US" dirty="0"/>
              <a:t>N=21</a:t>
            </a:r>
          </a:p>
          <a:p>
            <a:r>
              <a:rPr lang="en-US" dirty="0"/>
              <a:t>Median age 66 y</a:t>
            </a:r>
          </a:p>
        </p:txBody>
      </p:sp>
    </p:spTree>
    <p:extLst>
      <p:ext uri="{BB962C8B-B14F-4D97-AF65-F5344CB8AC3E}">
        <p14:creationId xmlns:p14="http://schemas.microsoft.com/office/powerpoint/2010/main" val="171332217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1066"/>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Acalabrutinib with </a:t>
            </a:r>
            <a:r>
              <a:rPr lang="en-US" sz="3467" b="1" dirty="0" err="1">
                <a:solidFill>
                  <a:srgbClr val="333399"/>
                </a:solidFill>
                <a:ea typeface="ＭＳ Ｐゴシック" charset="0"/>
              </a:rPr>
              <a:t>Venetoclax</a:t>
            </a:r>
            <a:r>
              <a:rPr lang="en-US" sz="3467" b="1" dirty="0">
                <a:solidFill>
                  <a:srgbClr val="333399"/>
                </a:solidFill>
                <a:ea typeface="ＭＳ Ｐゴシック" charset="0"/>
              </a:rPr>
              <a:t> and Rituximab in Patients with Untreated MCL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endParaRPr lang="en-US" dirty="0"/>
          </a:p>
        </p:txBody>
      </p:sp>
      <p:pic>
        <p:nvPicPr>
          <p:cNvPr id="6" name="Picture 5">
            <a:extLst>
              <a:ext uri="{FF2B5EF4-FFF2-40B4-BE49-F238E27FC236}">
                <a16:creationId xmlns:a16="http://schemas.microsoft.com/office/drawing/2014/main" id="{97E95685-2D89-A605-7EE0-6537DF3963C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3340" b="10290"/>
          <a:stretch/>
        </p:blipFill>
        <p:spPr bwMode="auto">
          <a:xfrm>
            <a:off x="679846" y="2019074"/>
            <a:ext cx="4579900" cy="36720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pic>
        <p:nvPicPr>
          <p:cNvPr id="8" name="Picture 7">
            <a:extLst>
              <a:ext uri="{FF2B5EF4-FFF2-40B4-BE49-F238E27FC236}">
                <a16:creationId xmlns:a16="http://schemas.microsoft.com/office/drawing/2014/main" id="{DF2F1210-1AE5-853E-2FC9-BD724581E1B3}"/>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0390"/>
          <a:stretch/>
        </p:blipFill>
        <p:spPr bwMode="auto">
          <a:xfrm>
            <a:off x="5499422" y="2030686"/>
            <a:ext cx="6278292" cy="34128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sp>
        <p:nvSpPr>
          <p:cNvPr id="11" name="TextBox 10">
            <a:extLst>
              <a:ext uri="{FF2B5EF4-FFF2-40B4-BE49-F238E27FC236}">
                <a16:creationId xmlns:a16="http://schemas.microsoft.com/office/drawing/2014/main" id="{821C60D3-57B4-8482-BA0F-41C963FB90E2}"/>
              </a:ext>
            </a:extLst>
          </p:cNvPr>
          <p:cNvSpPr txBox="1"/>
          <p:nvPr/>
        </p:nvSpPr>
        <p:spPr>
          <a:xfrm>
            <a:off x="7943134" y="5574475"/>
            <a:ext cx="3834581" cy="387798"/>
          </a:xfrm>
          <a:prstGeom prst="rect">
            <a:avLst/>
          </a:prstGeom>
          <a:noFill/>
        </p:spPr>
        <p:txBody>
          <a:bodyPr wrap="square" rtlCol="0">
            <a:spAutoFit/>
          </a:bodyPr>
          <a:lstStyle/>
          <a:p>
            <a:pPr algn="r"/>
            <a:r>
              <a:rPr lang="en-US" sz="1920" dirty="0"/>
              <a:t>5 Covid-related deaths</a:t>
            </a:r>
          </a:p>
        </p:txBody>
      </p:sp>
    </p:spTree>
    <p:extLst>
      <p:ext uri="{BB962C8B-B14F-4D97-AF65-F5344CB8AC3E}">
        <p14:creationId xmlns:p14="http://schemas.microsoft.com/office/powerpoint/2010/main" val="354408259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6"/>
          </a:xfrm>
        </p:spPr>
        <p:txBody>
          <a:bodyPr/>
          <a:lstStyle/>
          <a:p>
            <a:r>
              <a:rPr lang="en-US" sz="656" b="1" kern="1200" dirty="0">
                <a:solidFill>
                  <a:schemeClr val="tx1"/>
                </a:solidFill>
                <a:latin typeface="Arial" charset="0"/>
                <a:ea typeface="+mn-ea"/>
                <a:cs typeface="+mn-cs"/>
              </a:rPr>
              <a:t>Objective Response Rate (ORR) in All Treated Patients (N=68) </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980" y="-92045"/>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itle 1"/>
          <p:cNvSpPr txBox="1">
            <a:spLocks/>
          </p:cNvSpPr>
          <p:nvPr/>
        </p:nvSpPr>
        <p:spPr bwMode="auto">
          <a:xfrm>
            <a:off x="363998" y="6465094"/>
            <a:ext cx="11447747" cy="357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57200" rtl="0" fontAlgn="base" hangingPunct="0">
              <a:lnSpc>
                <a:spcPct val="112000"/>
              </a:lnSpc>
              <a:spcBef>
                <a:spcPct val="0"/>
              </a:spcBef>
              <a:spcAft>
                <a:spcPct val="0"/>
              </a:spcAft>
              <a:buClr>
                <a:srgbClr val="000000"/>
              </a:buClr>
              <a:buSzPct val="45000"/>
              <a:buFont typeface="StarSymbol" charset="0"/>
              <a:defRPr sz="4400">
                <a:solidFill>
                  <a:srgbClr val="000000"/>
                </a:solidFill>
                <a:latin typeface="+mj-lt"/>
                <a:ea typeface="+mj-ea"/>
                <a:cs typeface="+mj-cs"/>
              </a:defRPr>
            </a:lvl1pPr>
            <a:lvl2pPr marL="4318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2pPr>
            <a:lvl3pPr marL="647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3pPr>
            <a:lvl4pPr marL="8636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4pPr>
            <a:lvl5pPr marL="10795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5pPr>
            <a:lvl6pPr marL="1536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6pPr>
            <a:lvl7pPr marL="19939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7pPr>
            <a:lvl8pPr marL="24511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8pPr>
            <a:lvl9pPr marL="29083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9pPr>
          </a:lstStyle>
          <a:p>
            <a:pPr defTabSz="214298" eaLnBrk="0"/>
            <a:r>
              <a:rPr lang="en-US" sz="1124" dirty="0">
                <a:latin typeface="Arial" charset="0"/>
                <a:ea typeface="+mn-ea"/>
                <a:cs typeface="Lucida Sans Unicode"/>
              </a:rPr>
              <a:t>Content of this presentation is the property of the author, licensed by ASCO. Permission required for reuse.</a:t>
            </a:r>
          </a:p>
        </p:txBody>
      </p:sp>
      <p:sp>
        <p:nvSpPr>
          <p:cNvPr id="3" name="TextBox 2">
            <a:extLst>
              <a:ext uri="{FF2B5EF4-FFF2-40B4-BE49-F238E27FC236}">
                <a16:creationId xmlns:a16="http://schemas.microsoft.com/office/drawing/2014/main" id="{1F77E040-99D7-3C88-B000-BD2069ABEFAD}"/>
              </a:ext>
            </a:extLst>
          </p:cNvPr>
          <p:cNvSpPr txBox="1"/>
          <p:nvPr/>
        </p:nvSpPr>
        <p:spPr>
          <a:xfrm>
            <a:off x="363998" y="0"/>
            <a:ext cx="11447747" cy="1200329"/>
          </a:xfrm>
          <a:prstGeom prst="rect">
            <a:avLst/>
          </a:prstGeom>
          <a:noFill/>
        </p:spPr>
        <p:txBody>
          <a:bodyPr wrap="square" rtlCol="0">
            <a:spAutoFit/>
          </a:bodyPr>
          <a:lstStyle/>
          <a:p>
            <a:pPr algn="ctr"/>
            <a:endParaRPr lang="en-US" sz="2400" b="1" dirty="0">
              <a:solidFill>
                <a:schemeClr val="accent6"/>
              </a:solidFill>
            </a:endParaRPr>
          </a:p>
          <a:p>
            <a:pPr algn="ctr"/>
            <a:r>
              <a:rPr lang="en-US" sz="2400" b="1" dirty="0">
                <a:solidFill>
                  <a:schemeClr val="accent6"/>
                </a:solidFill>
              </a:rPr>
              <a:t>ZUMA-2: Three-year follow-up of outcomes with KTE-X19 in R/R MCL</a:t>
            </a:r>
          </a:p>
          <a:p>
            <a:pPr algn="ctr"/>
            <a:endParaRPr lang="en-US" sz="2400" b="1" dirty="0">
              <a:solidFill>
                <a:schemeClr val="accent6"/>
              </a:solidFill>
            </a:endParaRPr>
          </a:p>
        </p:txBody>
      </p:sp>
      <p:sp>
        <p:nvSpPr>
          <p:cNvPr id="4" name="TextBox 3">
            <a:extLst>
              <a:ext uri="{FF2B5EF4-FFF2-40B4-BE49-F238E27FC236}">
                <a16:creationId xmlns:a16="http://schemas.microsoft.com/office/drawing/2014/main" id="{83C80864-7020-957A-61B6-6C151A1E4089}"/>
              </a:ext>
            </a:extLst>
          </p:cNvPr>
          <p:cNvSpPr txBox="1"/>
          <p:nvPr/>
        </p:nvSpPr>
        <p:spPr>
          <a:xfrm>
            <a:off x="346273" y="35720"/>
            <a:ext cx="11481730" cy="1311128"/>
          </a:xfrm>
          <a:prstGeom prst="rect">
            <a:avLst/>
          </a:prstGeom>
          <a:solidFill>
            <a:srgbClr val="FFFFFF"/>
          </a:solidFill>
        </p:spPr>
        <p:txBody>
          <a:bodyPr wrap="square" rtlCol="0">
            <a:spAutoFit/>
          </a:bodyPr>
          <a:lstStyle/>
          <a:p>
            <a:pPr algn="ctr"/>
            <a:endParaRPr lang="en-US" sz="2640" b="1" dirty="0">
              <a:solidFill>
                <a:schemeClr val="accent6"/>
              </a:solidFill>
            </a:endParaRPr>
          </a:p>
          <a:p>
            <a:pPr algn="ctr"/>
            <a:r>
              <a:rPr lang="en-US" sz="2640" b="1" dirty="0">
                <a:solidFill>
                  <a:schemeClr val="accent6"/>
                </a:solidFill>
              </a:rPr>
              <a:t>ZUMA-2: Three-year follow-up of outcomes with KTE-X19 in R/R MCL        </a:t>
            </a:r>
          </a:p>
          <a:p>
            <a:pPr algn="ctr"/>
            <a:endParaRPr lang="en-US" sz="2640" b="1" dirty="0">
              <a:solidFill>
                <a:schemeClr val="accent6"/>
              </a:solidFill>
            </a:endParaRPr>
          </a:p>
        </p:txBody>
      </p:sp>
    </p:spTree>
  </p:cSld>
  <p:clrMapOvr>
    <a:masterClrMapping/>
  </p:clrMapOvr>
  <p:transition spd="med"/>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JCO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E99A1313-A11B-BA82-3E81-02376B7715F4}"/>
              </a:ext>
            </a:extLst>
          </p:cNvPr>
          <p:cNvPicPr>
            <a:picLocks noChangeAspect="1"/>
          </p:cNvPicPr>
          <p:nvPr/>
        </p:nvPicPr>
        <p:blipFill>
          <a:blip r:embed="rId3"/>
          <a:stretch>
            <a:fillRect/>
          </a:stretch>
        </p:blipFill>
        <p:spPr>
          <a:xfrm>
            <a:off x="1296698" y="1815234"/>
            <a:ext cx="10285703" cy="4320000"/>
          </a:xfrm>
          <a:prstGeom prst="rect">
            <a:avLst/>
          </a:prstGeom>
        </p:spPr>
      </p:pic>
      <p:sp>
        <p:nvSpPr>
          <p:cNvPr id="6" name="TextBox 5">
            <a:extLst>
              <a:ext uri="{FF2B5EF4-FFF2-40B4-BE49-F238E27FC236}">
                <a16:creationId xmlns:a16="http://schemas.microsoft.com/office/drawing/2014/main" id="{1B11E493-498C-CF60-494B-C54F91956FBF}"/>
              </a:ext>
            </a:extLst>
          </p:cNvPr>
          <p:cNvSpPr txBox="1"/>
          <p:nvPr/>
        </p:nvSpPr>
        <p:spPr>
          <a:xfrm>
            <a:off x="346273" y="401481"/>
            <a:ext cx="11481730" cy="1311128"/>
          </a:xfrm>
          <a:prstGeom prst="rect">
            <a:avLst/>
          </a:prstGeom>
          <a:solidFill>
            <a:srgbClr val="FFFFFF"/>
          </a:solidFill>
        </p:spPr>
        <p:txBody>
          <a:bodyPr wrap="square" rtlCol="0">
            <a:spAutoFit/>
          </a:bodyPr>
          <a:lstStyle/>
          <a:p>
            <a:pPr algn="ctr"/>
            <a:endParaRPr lang="en-US" sz="2640" b="1" dirty="0">
              <a:solidFill>
                <a:schemeClr val="accent1">
                  <a:lumMod val="75000"/>
                </a:schemeClr>
              </a:solidFill>
            </a:endParaRPr>
          </a:p>
          <a:p>
            <a:pPr algn="ctr"/>
            <a:r>
              <a:rPr lang="en-US" sz="2640" b="1" dirty="0">
                <a:solidFill>
                  <a:schemeClr val="accent1">
                    <a:lumMod val="75000"/>
                  </a:schemeClr>
                </a:solidFill>
              </a:rPr>
              <a:t>ZUMA-2: Three-year follow-up of outcomes with KTE-X19 in R/R MCL        </a:t>
            </a:r>
          </a:p>
          <a:p>
            <a:pPr algn="ctr"/>
            <a:endParaRPr lang="en-US" sz="2640" b="1" dirty="0">
              <a:solidFill>
                <a:schemeClr val="accent1">
                  <a:lumMod val="75000"/>
                </a:schemeClr>
              </a:solidFill>
            </a:endParaRPr>
          </a:p>
        </p:txBody>
      </p:sp>
      <p:sp>
        <p:nvSpPr>
          <p:cNvPr id="7" name="TextBox 6">
            <a:extLst>
              <a:ext uri="{FF2B5EF4-FFF2-40B4-BE49-F238E27FC236}">
                <a16:creationId xmlns:a16="http://schemas.microsoft.com/office/drawing/2014/main" id="{0B2843C1-2E67-5B8A-0682-CB1E7A9CACD6}"/>
              </a:ext>
            </a:extLst>
          </p:cNvPr>
          <p:cNvSpPr txBox="1"/>
          <p:nvPr/>
        </p:nvSpPr>
        <p:spPr>
          <a:xfrm>
            <a:off x="1132658" y="6288713"/>
            <a:ext cx="4330127" cy="369332"/>
          </a:xfrm>
          <a:prstGeom prst="rect">
            <a:avLst/>
          </a:prstGeom>
          <a:noFill/>
        </p:spPr>
        <p:txBody>
          <a:bodyPr wrap="square" rtlCol="0">
            <a:spAutoFit/>
          </a:bodyPr>
          <a:lstStyle/>
          <a:p>
            <a:r>
              <a:rPr lang="en-US" dirty="0"/>
              <a:t>Median OS: 46.6 m</a:t>
            </a:r>
          </a:p>
        </p:txBody>
      </p:sp>
    </p:spTree>
    <p:extLst>
      <p:ext uri="{BB962C8B-B14F-4D97-AF65-F5344CB8AC3E}">
        <p14:creationId xmlns:p14="http://schemas.microsoft.com/office/powerpoint/2010/main" val="229964503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56097"/>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a:solidFill>
                  <a:srgbClr val="333399"/>
                </a:solidFill>
                <a:ea typeface="ＭＳ Ｐゴシック" charset="0"/>
              </a:rPr>
              <a:t>Zanubrutinib in R/R Mantle Cell Lymphoma: Long-term Follow-up of Phase 2 Trial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Song et al, Blood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96145FFF-833D-46CA-3728-1D86BA9B9B35}"/>
              </a:ext>
            </a:extLst>
          </p:cNvPr>
          <p:cNvPicPr>
            <a:picLocks noChangeAspect="1"/>
          </p:cNvPicPr>
          <p:nvPr/>
        </p:nvPicPr>
        <p:blipFill>
          <a:blip r:embed="rId3"/>
          <a:stretch>
            <a:fillRect/>
          </a:stretch>
        </p:blipFill>
        <p:spPr>
          <a:xfrm>
            <a:off x="861305" y="1248479"/>
            <a:ext cx="3763200" cy="2116800"/>
          </a:xfrm>
          <a:prstGeom prst="rect">
            <a:avLst/>
          </a:prstGeom>
        </p:spPr>
      </p:pic>
      <p:pic>
        <p:nvPicPr>
          <p:cNvPr id="6" name="Picture 5">
            <a:extLst>
              <a:ext uri="{FF2B5EF4-FFF2-40B4-BE49-F238E27FC236}">
                <a16:creationId xmlns:a16="http://schemas.microsoft.com/office/drawing/2014/main" id="{8A2E2B80-E992-E6D6-4661-B803AC60D0ED}"/>
              </a:ext>
            </a:extLst>
          </p:cNvPr>
          <p:cNvPicPr>
            <a:picLocks noChangeAspect="1"/>
          </p:cNvPicPr>
          <p:nvPr/>
        </p:nvPicPr>
        <p:blipFill>
          <a:blip r:embed="rId4"/>
          <a:stretch>
            <a:fillRect/>
          </a:stretch>
        </p:blipFill>
        <p:spPr>
          <a:xfrm>
            <a:off x="5615851" y="1579082"/>
            <a:ext cx="5966549" cy="4363200"/>
          </a:xfrm>
          <a:prstGeom prst="rect">
            <a:avLst/>
          </a:prstGeom>
        </p:spPr>
      </p:pic>
      <p:pic>
        <p:nvPicPr>
          <p:cNvPr id="7" name="Picture 6">
            <a:extLst>
              <a:ext uri="{FF2B5EF4-FFF2-40B4-BE49-F238E27FC236}">
                <a16:creationId xmlns:a16="http://schemas.microsoft.com/office/drawing/2014/main" id="{A008EA32-2DDD-E6AF-5B05-8D7E24DF8772}"/>
              </a:ext>
            </a:extLst>
          </p:cNvPr>
          <p:cNvPicPr>
            <a:picLocks noChangeAspect="1"/>
          </p:cNvPicPr>
          <p:nvPr/>
        </p:nvPicPr>
        <p:blipFill>
          <a:blip r:embed="rId5"/>
          <a:stretch>
            <a:fillRect/>
          </a:stretch>
        </p:blipFill>
        <p:spPr>
          <a:xfrm>
            <a:off x="879742" y="3546986"/>
            <a:ext cx="3875138" cy="3251730"/>
          </a:xfrm>
          <a:prstGeom prst="rect">
            <a:avLst/>
          </a:prstGeom>
        </p:spPr>
      </p:pic>
    </p:spTree>
    <p:extLst>
      <p:ext uri="{BB962C8B-B14F-4D97-AF65-F5344CB8AC3E}">
        <p14:creationId xmlns:p14="http://schemas.microsoft.com/office/powerpoint/2010/main" val="36185130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C0061-872B-467E-9D71-C9E72FE09126}"/>
              </a:ext>
            </a:extLst>
          </p:cNvPr>
          <p:cNvSpPr>
            <a:spLocks noGrp="1"/>
          </p:cNvSpPr>
          <p:nvPr>
            <p:ph type="title"/>
          </p:nvPr>
        </p:nvSpPr>
        <p:spPr>
          <a:xfrm>
            <a:off x="838200" y="0"/>
            <a:ext cx="10515600" cy="1325563"/>
          </a:xfrm>
        </p:spPr>
        <p:txBody>
          <a:bodyPr>
            <a:normAutofit/>
          </a:bodyPr>
          <a:lstStyle/>
          <a:p>
            <a:pPr algn="l"/>
            <a:r>
              <a:rPr lang="en-GB" sz="4000" dirty="0">
                <a:latin typeface="Calibri" panose="020F0502020204030204" pitchFamily="34" charset="0"/>
                <a:cs typeface="Calibri" panose="020F0502020204030204" pitchFamily="34" charset="0"/>
              </a:rPr>
              <a:t>L-MIND Trial: Subgroup Analysis of Patients Treated for </a:t>
            </a:r>
            <a:r>
              <a:rPr lang="en-US" sz="4000" dirty="0">
                <a:latin typeface="Calibri" panose="020F0502020204030204" pitchFamily="34" charset="0"/>
                <a:cs typeface="Calibri" panose="020F0502020204030204" pitchFamily="34" charset="0"/>
              </a:rPr>
              <a:t>≥2</a:t>
            </a:r>
            <a:r>
              <a:rPr lang="en-GB" sz="4000" dirty="0">
                <a:latin typeface="Calibri" panose="020F0502020204030204" pitchFamily="34" charset="0"/>
                <a:cs typeface="Calibri" panose="020F0502020204030204" pitchFamily="34" charset="0"/>
              </a:rPr>
              <a:t> years: </a:t>
            </a:r>
            <a:r>
              <a:rPr lang="en-US" sz="4000" dirty="0">
                <a:latin typeface="Calibri" panose="020F0502020204030204" pitchFamily="34" charset="0"/>
                <a:cs typeface="Calibri" panose="020F0502020204030204" pitchFamily="34" charset="0"/>
              </a:rPr>
              <a:t>Safety</a:t>
            </a:r>
            <a:endParaRPr lang="en-GB" sz="4000" dirty="0">
              <a:latin typeface="Calibri" panose="020F0502020204030204" pitchFamily="34" charset="0"/>
              <a:cs typeface="Calibri" panose="020F0502020204030204" pitchFamily="34" charset="0"/>
            </a:endParaRPr>
          </a:p>
        </p:txBody>
      </p:sp>
      <p:sp>
        <p:nvSpPr>
          <p:cNvPr id="5" name="Slide Number Placeholder 4">
            <a:extLst>
              <a:ext uri="{FF2B5EF4-FFF2-40B4-BE49-F238E27FC236}">
                <a16:creationId xmlns:a16="http://schemas.microsoft.com/office/drawing/2014/main" id="{216A6C62-FF2A-4BB7-AF0E-734E2B538A06}"/>
              </a:ext>
            </a:extLst>
          </p:cNvPr>
          <p:cNvSpPr>
            <a:spLocks noGrp="1"/>
          </p:cNvSpPr>
          <p:nvPr>
            <p:ph type="sldNum" sz="quarter" idx="12"/>
          </p:nvPr>
        </p:nvSpPr>
        <p:spPr>
          <a:xfrm>
            <a:off x="8610600" y="6459586"/>
            <a:ext cx="2743200" cy="365125"/>
          </a:xfrm>
        </p:spPr>
        <p:txBody>
          <a:bodyPr/>
          <a:lstStyle/>
          <a:p>
            <a:fld id="{C4E3FA3A-6542-481F-BE6A-6EEF37C76562}" type="slidenum">
              <a:rPr lang="en-GB" smtClean="0"/>
              <a:pPr/>
              <a:t>8</a:t>
            </a:fld>
            <a:endParaRPr lang="en-GB" dirty="0"/>
          </a:p>
        </p:txBody>
      </p:sp>
      <p:sp>
        <p:nvSpPr>
          <p:cNvPr id="8" name="TextBox 7">
            <a:extLst>
              <a:ext uri="{FF2B5EF4-FFF2-40B4-BE49-F238E27FC236}">
                <a16:creationId xmlns:a16="http://schemas.microsoft.com/office/drawing/2014/main" id="{F6D45BC3-EB65-787B-9F9B-08532E3C9F6D}"/>
              </a:ext>
            </a:extLst>
          </p:cNvPr>
          <p:cNvSpPr txBox="1"/>
          <p:nvPr/>
        </p:nvSpPr>
        <p:spPr>
          <a:xfrm>
            <a:off x="441433" y="6226704"/>
            <a:ext cx="11314003" cy="184666"/>
          </a:xfrm>
          <a:prstGeom prst="rect">
            <a:avLst/>
          </a:prstGeom>
          <a:noFill/>
        </p:spPr>
        <p:txBody>
          <a:bodyPr wrap="square" lIns="0" bIns="0" anchor="b">
            <a:spAutoFit/>
          </a:bodyPr>
          <a:lstStyle/>
          <a:p>
            <a:r>
              <a:rPr lang="en-US" sz="900" dirty="0">
                <a:solidFill>
                  <a:schemeClr val="tx2"/>
                </a:solidFill>
                <a:latin typeface="Arial" panose="020B0604020202020204" pitchFamily="34" charset="0"/>
              </a:rPr>
              <a:t>LEN, lenalidomide.</a:t>
            </a:r>
            <a:endParaRPr lang="en-US" sz="900" dirty="0">
              <a:solidFill>
                <a:schemeClr val="tx2"/>
              </a:solidFill>
            </a:endParaRPr>
          </a:p>
        </p:txBody>
      </p:sp>
      <p:grpSp>
        <p:nvGrpSpPr>
          <p:cNvPr id="244" name="Group 243">
            <a:extLst>
              <a:ext uri="{FF2B5EF4-FFF2-40B4-BE49-F238E27FC236}">
                <a16:creationId xmlns:a16="http://schemas.microsoft.com/office/drawing/2014/main" id="{1E5780AE-32C4-9AE7-F7B5-4A9553707C5E}"/>
              </a:ext>
            </a:extLst>
          </p:cNvPr>
          <p:cNvGrpSpPr/>
          <p:nvPr/>
        </p:nvGrpSpPr>
        <p:grpSpPr>
          <a:xfrm>
            <a:off x="1625167" y="1425965"/>
            <a:ext cx="8824552" cy="4670674"/>
            <a:chOff x="4490646" y="1939084"/>
            <a:chExt cx="6811808" cy="3834442"/>
          </a:xfrm>
        </p:grpSpPr>
        <p:sp>
          <p:nvSpPr>
            <p:cNvPr id="245" name="Freeform 11">
              <a:extLst>
                <a:ext uri="{FF2B5EF4-FFF2-40B4-BE49-F238E27FC236}">
                  <a16:creationId xmlns:a16="http://schemas.microsoft.com/office/drawing/2014/main" id="{C8F4A3F9-4F2E-0286-CE9E-4B01FA43E762}"/>
                </a:ext>
              </a:extLst>
            </p:cNvPr>
            <p:cNvSpPr/>
            <p:nvPr/>
          </p:nvSpPr>
          <p:spPr>
            <a:xfrm>
              <a:off x="5664528" y="231335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6" name="Freeform 12">
              <a:extLst>
                <a:ext uri="{FF2B5EF4-FFF2-40B4-BE49-F238E27FC236}">
                  <a16:creationId xmlns:a16="http://schemas.microsoft.com/office/drawing/2014/main" id="{26DA6D46-33DD-DC94-8302-C4A17524A254}"/>
                </a:ext>
              </a:extLst>
            </p:cNvPr>
            <p:cNvSpPr/>
            <p:nvPr/>
          </p:nvSpPr>
          <p:spPr>
            <a:xfrm>
              <a:off x="5664528" y="245230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7" name="Freeform 13">
              <a:extLst>
                <a:ext uri="{FF2B5EF4-FFF2-40B4-BE49-F238E27FC236}">
                  <a16:creationId xmlns:a16="http://schemas.microsoft.com/office/drawing/2014/main" id="{BE9C789B-D53A-1C44-3493-2E7649F93CDB}"/>
                </a:ext>
              </a:extLst>
            </p:cNvPr>
            <p:cNvSpPr/>
            <p:nvPr/>
          </p:nvSpPr>
          <p:spPr>
            <a:xfrm>
              <a:off x="590349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8" name="Freeform 14">
              <a:extLst>
                <a:ext uri="{FF2B5EF4-FFF2-40B4-BE49-F238E27FC236}">
                  <a16:creationId xmlns:a16="http://schemas.microsoft.com/office/drawing/2014/main" id="{33402CBA-DBB0-3649-167F-28B427FCBC68}"/>
                </a:ext>
              </a:extLst>
            </p:cNvPr>
            <p:cNvSpPr/>
            <p:nvPr/>
          </p:nvSpPr>
          <p:spPr>
            <a:xfrm>
              <a:off x="6144367"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9" name="Freeform 15">
              <a:extLst>
                <a:ext uri="{FF2B5EF4-FFF2-40B4-BE49-F238E27FC236}">
                  <a16:creationId xmlns:a16="http://schemas.microsoft.com/office/drawing/2014/main" id="{E9DC71D1-F2C4-56DD-33E1-6A8366131A53}"/>
                </a:ext>
              </a:extLst>
            </p:cNvPr>
            <p:cNvSpPr/>
            <p:nvPr/>
          </p:nvSpPr>
          <p:spPr>
            <a:xfrm>
              <a:off x="638428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0" name="Freeform 16">
              <a:extLst>
                <a:ext uri="{FF2B5EF4-FFF2-40B4-BE49-F238E27FC236}">
                  <a16:creationId xmlns:a16="http://schemas.microsoft.com/office/drawing/2014/main" id="{0C5ED940-91EB-EC3F-4B91-874C9EE0577A}"/>
                </a:ext>
              </a:extLst>
            </p:cNvPr>
            <p:cNvSpPr/>
            <p:nvPr/>
          </p:nvSpPr>
          <p:spPr>
            <a:xfrm>
              <a:off x="662515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1" name="Freeform 17">
              <a:extLst>
                <a:ext uri="{FF2B5EF4-FFF2-40B4-BE49-F238E27FC236}">
                  <a16:creationId xmlns:a16="http://schemas.microsoft.com/office/drawing/2014/main" id="{D618ABFE-453C-A5FD-0192-C565B430C6D5}"/>
                </a:ext>
              </a:extLst>
            </p:cNvPr>
            <p:cNvSpPr/>
            <p:nvPr/>
          </p:nvSpPr>
          <p:spPr>
            <a:xfrm>
              <a:off x="6865077"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2" name="Freeform 18">
              <a:extLst>
                <a:ext uri="{FF2B5EF4-FFF2-40B4-BE49-F238E27FC236}">
                  <a16:creationId xmlns:a16="http://schemas.microsoft.com/office/drawing/2014/main" id="{3CBE8D30-9EF5-E293-BA83-D0E3187689D1}"/>
                </a:ext>
              </a:extLst>
            </p:cNvPr>
            <p:cNvSpPr/>
            <p:nvPr/>
          </p:nvSpPr>
          <p:spPr>
            <a:xfrm>
              <a:off x="710594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3" name="Freeform 20">
              <a:extLst>
                <a:ext uri="{FF2B5EF4-FFF2-40B4-BE49-F238E27FC236}">
                  <a16:creationId xmlns:a16="http://schemas.microsoft.com/office/drawing/2014/main" id="{1224A93B-BE11-66FE-4C73-4EACA698EFD7}"/>
                </a:ext>
              </a:extLst>
            </p:cNvPr>
            <p:cNvSpPr/>
            <p:nvPr/>
          </p:nvSpPr>
          <p:spPr>
            <a:xfrm>
              <a:off x="734586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4" name="Freeform 21">
              <a:extLst>
                <a:ext uri="{FF2B5EF4-FFF2-40B4-BE49-F238E27FC236}">
                  <a16:creationId xmlns:a16="http://schemas.microsoft.com/office/drawing/2014/main" id="{893511E9-42D7-F629-1F81-1414D63B36E1}"/>
                </a:ext>
              </a:extLst>
            </p:cNvPr>
            <p:cNvSpPr/>
            <p:nvPr/>
          </p:nvSpPr>
          <p:spPr>
            <a:xfrm>
              <a:off x="7586739"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5" name="Freeform 22">
              <a:extLst>
                <a:ext uri="{FF2B5EF4-FFF2-40B4-BE49-F238E27FC236}">
                  <a16:creationId xmlns:a16="http://schemas.microsoft.com/office/drawing/2014/main" id="{4330B28C-4B23-EF1B-36CB-5154BC2712B4}"/>
                </a:ext>
              </a:extLst>
            </p:cNvPr>
            <p:cNvSpPr/>
            <p:nvPr/>
          </p:nvSpPr>
          <p:spPr>
            <a:xfrm>
              <a:off x="8649239"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6" name="Freeform 24">
              <a:extLst>
                <a:ext uri="{FF2B5EF4-FFF2-40B4-BE49-F238E27FC236}">
                  <a16:creationId xmlns:a16="http://schemas.microsoft.com/office/drawing/2014/main" id="{092EA756-B318-68C0-E487-9F9A58E9544A}"/>
                </a:ext>
              </a:extLst>
            </p:cNvPr>
            <p:cNvSpPr/>
            <p:nvPr/>
          </p:nvSpPr>
          <p:spPr>
            <a:xfrm>
              <a:off x="8991981"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7" name="Freeform 25">
              <a:extLst>
                <a:ext uri="{FF2B5EF4-FFF2-40B4-BE49-F238E27FC236}">
                  <a16:creationId xmlns:a16="http://schemas.microsoft.com/office/drawing/2014/main" id="{1F756275-451D-6738-7D47-63BE9E67BBF6}"/>
                </a:ext>
              </a:extLst>
            </p:cNvPr>
            <p:cNvSpPr/>
            <p:nvPr/>
          </p:nvSpPr>
          <p:spPr>
            <a:xfrm>
              <a:off x="9338850"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8" name="Freeform 26">
              <a:extLst>
                <a:ext uri="{FF2B5EF4-FFF2-40B4-BE49-F238E27FC236}">
                  <a16:creationId xmlns:a16="http://schemas.microsoft.com/office/drawing/2014/main" id="{8F4C1B10-DD60-D2A8-ED69-C2F8862DE27A}"/>
                </a:ext>
              </a:extLst>
            </p:cNvPr>
            <p:cNvSpPr/>
            <p:nvPr/>
          </p:nvSpPr>
          <p:spPr>
            <a:xfrm>
              <a:off x="10388654"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9" name="Freeform 67">
              <a:extLst>
                <a:ext uri="{FF2B5EF4-FFF2-40B4-BE49-F238E27FC236}">
                  <a16:creationId xmlns:a16="http://schemas.microsoft.com/office/drawing/2014/main" id="{0E86C652-6CFE-2DA3-5324-5A4A81B3FEED}"/>
                </a:ext>
              </a:extLst>
            </p:cNvPr>
            <p:cNvSpPr/>
            <p:nvPr/>
          </p:nvSpPr>
          <p:spPr>
            <a:xfrm>
              <a:off x="10762814"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0" name="Freeform 68">
              <a:extLst>
                <a:ext uri="{FF2B5EF4-FFF2-40B4-BE49-F238E27FC236}">
                  <a16:creationId xmlns:a16="http://schemas.microsoft.com/office/drawing/2014/main" id="{510B4D1E-E9FC-DC87-9AF9-CBBB82340751}"/>
                </a:ext>
              </a:extLst>
            </p:cNvPr>
            <p:cNvSpPr/>
            <p:nvPr/>
          </p:nvSpPr>
          <p:spPr>
            <a:xfrm>
              <a:off x="1113792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1" name="Freeform 71">
              <a:extLst>
                <a:ext uri="{FF2B5EF4-FFF2-40B4-BE49-F238E27FC236}">
                  <a16:creationId xmlns:a16="http://schemas.microsoft.com/office/drawing/2014/main" id="{4F5B1042-0692-5BB9-88FF-D6A4CDE04B95}"/>
                </a:ext>
              </a:extLst>
            </p:cNvPr>
            <p:cNvSpPr/>
            <p:nvPr/>
          </p:nvSpPr>
          <p:spPr>
            <a:xfrm>
              <a:off x="5664528" y="259030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2" name="Freeform 106">
              <a:extLst>
                <a:ext uri="{FF2B5EF4-FFF2-40B4-BE49-F238E27FC236}">
                  <a16:creationId xmlns:a16="http://schemas.microsoft.com/office/drawing/2014/main" id="{B5371EB9-90D1-CB8C-733D-36D468977C9D}"/>
                </a:ext>
              </a:extLst>
            </p:cNvPr>
            <p:cNvSpPr/>
            <p:nvPr/>
          </p:nvSpPr>
          <p:spPr>
            <a:xfrm>
              <a:off x="5664528" y="272925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3" name="Freeform 107">
              <a:extLst>
                <a:ext uri="{FF2B5EF4-FFF2-40B4-BE49-F238E27FC236}">
                  <a16:creationId xmlns:a16="http://schemas.microsoft.com/office/drawing/2014/main" id="{876B3D60-EF5E-F713-1992-1CDD574C06E1}"/>
                </a:ext>
              </a:extLst>
            </p:cNvPr>
            <p:cNvSpPr/>
            <p:nvPr/>
          </p:nvSpPr>
          <p:spPr>
            <a:xfrm>
              <a:off x="5664528" y="2867249"/>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4" name="Freeform 108">
              <a:extLst>
                <a:ext uri="{FF2B5EF4-FFF2-40B4-BE49-F238E27FC236}">
                  <a16:creationId xmlns:a16="http://schemas.microsoft.com/office/drawing/2014/main" id="{F87470D6-6C32-2EC7-CEE7-7C98A52885BB}"/>
                </a:ext>
              </a:extLst>
            </p:cNvPr>
            <p:cNvSpPr/>
            <p:nvPr/>
          </p:nvSpPr>
          <p:spPr>
            <a:xfrm>
              <a:off x="5664528" y="3005247"/>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5" name="Freeform 109">
              <a:extLst>
                <a:ext uri="{FF2B5EF4-FFF2-40B4-BE49-F238E27FC236}">
                  <a16:creationId xmlns:a16="http://schemas.microsoft.com/office/drawing/2014/main" id="{02B91F97-4F58-D59E-45EE-15430489A5FE}"/>
                </a:ext>
              </a:extLst>
            </p:cNvPr>
            <p:cNvSpPr/>
            <p:nvPr/>
          </p:nvSpPr>
          <p:spPr>
            <a:xfrm>
              <a:off x="5664528" y="3144197"/>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6" name="Freeform 110">
              <a:extLst>
                <a:ext uri="{FF2B5EF4-FFF2-40B4-BE49-F238E27FC236}">
                  <a16:creationId xmlns:a16="http://schemas.microsoft.com/office/drawing/2014/main" id="{76C8FE0B-55F6-241F-5F17-B9AFB3CD32DC}"/>
                </a:ext>
              </a:extLst>
            </p:cNvPr>
            <p:cNvSpPr/>
            <p:nvPr/>
          </p:nvSpPr>
          <p:spPr>
            <a:xfrm>
              <a:off x="5664528" y="328219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7" name="Freeform 111">
              <a:extLst>
                <a:ext uri="{FF2B5EF4-FFF2-40B4-BE49-F238E27FC236}">
                  <a16:creationId xmlns:a16="http://schemas.microsoft.com/office/drawing/2014/main" id="{B5D34457-BEBB-1E22-C40B-AB5875FA67F1}"/>
                </a:ext>
              </a:extLst>
            </p:cNvPr>
            <p:cNvSpPr/>
            <p:nvPr/>
          </p:nvSpPr>
          <p:spPr>
            <a:xfrm>
              <a:off x="5664528" y="342114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8" name="Freeform 112">
              <a:extLst>
                <a:ext uri="{FF2B5EF4-FFF2-40B4-BE49-F238E27FC236}">
                  <a16:creationId xmlns:a16="http://schemas.microsoft.com/office/drawing/2014/main" id="{B958689C-6BD0-426B-FFEE-FD2E94A484E5}"/>
                </a:ext>
              </a:extLst>
            </p:cNvPr>
            <p:cNvSpPr/>
            <p:nvPr/>
          </p:nvSpPr>
          <p:spPr>
            <a:xfrm>
              <a:off x="5664528" y="355914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9" name="Freeform 113">
              <a:extLst>
                <a:ext uri="{FF2B5EF4-FFF2-40B4-BE49-F238E27FC236}">
                  <a16:creationId xmlns:a16="http://schemas.microsoft.com/office/drawing/2014/main" id="{66E92D2F-8C90-2915-0587-D9A3059F8A2E}"/>
                </a:ext>
              </a:extLst>
            </p:cNvPr>
            <p:cNvSpPr/>
            <p:nvPr/>
          </p:nvSpPr>
          <p:spPr>
            <a:xfrm>
              <a:off x="5664528" y="369714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0" name="Freeform 114">
              <a:extLst>
                <a:ext uri="{FF2B5EF4-FFF2-40B4-BE49-F238E27FC236}">
                  <a16:creationId xmlns:a16="http://schemas.microsoft.com/office/drawing/2014/main" id="{8C021AEB-10F1-6A79-CF4A-7D60273B0A61}"/>
                </a:ext>
              </a:extLst>
            </p:cNvPr>
            <p:cNvSpPr/>
            <p:nvPr/>
          </p:nvSpPr>
          <p:spPr>
            <a:xfrm>
              <a:off x="5664528" y="383609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1" name="Freeform 115">
              <a:extLst>
                <a:ext uri="{FF2B5EF4-FFF2-40B4-BE49-F238E27FC236}">
                  <a16:creationId xmlns:a16="http://schemas.microsoft.com/office/drawing/2014/main" id="{3B602E92-7BC9-3D0F-05DC-54408E9D29EF}"/>
                </a:ext>
              </a:extLst>
            </p:cNvPr>
            <p:cNvSpPr/>
            <p:nvPr/>
          </p:nvSpPr>
          <p:spPr>
            <a:xfrm>
              <a:off x="5664528" y="397409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2" name="Freeform 116">
              <a:extLst>
                <a:ext uri="{FF2B5EF4-FFF2-40B4-BE49-F238E27FC236}">
                  <a16:creationId xmlns:a16="http://schemas.microsoft.com/office/drawing/2014/main" id="{51C7238F-5323-77FF-9B3E-99F88719D7B2}"/>
                </a:ext>
              </a:extLst>
            </p:cNvPr>
            <p:cNvSpPr/>
            <p:nvPr/>
          </p:nvSpPr>
          <p:spPr>
            <a:xfrm>
              <a:off x="5664528" y="411304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3" name="Freeform 117">
              <a:extLst>
                <a:ext uri="{FF2B5EF4-FFF2-40B4-BE49-F238E27FC236}">
                  <a16:creationId xmlns:a16="http://schemas.microsoft.com/office/drawing/2014/main" id="{9178A4D3-B245-93FA-AE2A-6EA48CA98567}"/>
                </a:ext>
              </a:extLst>
            </p:cNvPr>
            <p:cNvSpPr/>
            <p:nvPr/>
          </p:nvSpPr>
          <p:spPr>
            <a:xfrm>
              <a:off x="5664528" y="4251038"/>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4" name="Freeform 118">
              <a:extLst>
                <a:ext uri="{FF2B5EF4-FFF2-40B4-BE49-F238E27FC236}">
                  <a16:creationId xmlns:a16="http://schemas.microsoft.com/office/drawing/2014/main" id="{2D1B1039-974C-06D6-9C1B-31E5EB0F781A}"/>
                </a:ext>
              </a:extLst>
            </p:cNvPr>
            <p:cNvSpPr/>
            <p:nvPr/>
          </p:nvSpPr>
          <p:spPr>
            <a:xfrm>
              <a:off x="5664528" y="4389988"/>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5" name="Freeform 119">
              <a:extLst>
                <a:ext uri="{FF2B5EF4-FFF2-40B4-BE49-F238E27FC236}">
                  <a16:creationId xmlns:a16="http://schemas.microsoft.com/office/drawing/2014/main" id="{46B6404A-3316-315F-2AB1-54BA6F38FEEC}"/>
                </a:ext>
              </a:extLst>
            </p:cNvPr>
            <p:cNvSpPr/>
            <p:nvPr/>
          </p:nvSpPr>
          <p:spPr>
            <a:xfrm>
              <a:off x="5664528" y="4527986"/>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6" name="Freeform 120">
              <a:extLst>
                <a:ext uri="{FF2B5EF4-FFF2-40B4-BE49-F238E27FC236}">
                  <a16:creationId xmlns:a16="http://schemas.microsoft.com/office/drawing/2014/main" id="{4088CF8C-9F02-99DA-AD1D-EDF85B40A59E}"/>
                </a:ext>
              </a:extLst>
            </p:cNvPr>
            <p:cNvSpPr/>
            <p:nvPr/>
          </p:nvSpPr>
          <p:spPr>
            <a:xfrm>
              <a:off x="5664528" y="466598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7" name="Freeform 121">
              <a:extLst>
                <a:ext uri="{FF2B5EF4-FFF2-40B4-BE49-F238E27FC236}">
                  <a16:creationId xmlns:a16="http://schemas.microsoft.com/office/drawing/2014/main" id="{0EBAFAA4-9F49-B6D4-1D5E-1EFA20027CF4}"/>
                </a:ext>
              </a:extLst>
            </p:cNvPr>
            <p:cNvSpPr/>
            <p:nvPr/>
          </p:nvSpPr>
          <p:spPr>
            <a:xfrm>
              <a:off x="5664528" y="480493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8" name="Freeform 122">
              <a:extLst>
                <a:ext uri="{FF2B5EF4-FFF2-40B4-BE49-F238E27FC236}">
                  <a16:creationId xmlns:a16="http://schemas.microsoft.com/office/drawing/2014/main" id="{87F2A718-92BE-EEFF-AC2E-09DE649C2AAC}"/>
                </a:ext>
              </a:extLst>
            </p:cNvPr>
            <p:cNvSpPr/>
            <p:nvPr/>
          </p:nvSpPr>
          <p:spPr>
            <a:xfrm>
              <a:off x="5664528" y="494293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9" name="Freeform 123">
              <a:extLst>
                <a:ext uri="{FF2B5EF4-FFF2-40B4-BE49-F238E27FC236}">
                  <a16:creationId xmlns:a16="http://schemas.microsoft.com/office/drawing/2014/main" id="{59AFEFCD-7113-D519-4DCC-493DE8378F91}"/>
                </a:ext>
              </a:extLst>
            </p:cNvPr>
            <p:cNvSpPr/>
            <p:nvPr/>
          </p:nvSpPr>
          <p:spPr>
            <a:xfrm>
              <a:off x="5664528" y="508188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0" name="Freeform 124">
              <a:extLst>
                <a:ext uri="{FF2B5EF4-FFF2-40B4-BE49-F238E27FC236}">
                  <a16:creationId xmlns:a16="http://schemas.microsoft.com/office/drawing/2014/main" id="{3C5A391B-A8AE-A988-76B0-06295E71683E}"/>
                </a:ext>
              </a:extLst>
            </p:cNvPr>
            <p:cNvSpPr/>
            <p:nvPr/>
          </p:nvSpPr>
          <p:spPr>
            <a:xfrm>
              <a:off x="5664528" y="5219881"/>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1" name="Freeform 125">
              <a:extLst>
                <a:ext uri="{FF2B5EF4-FFF2-40B4-BE49-F238E27FC236}">
                  <a16:creationId xmlns:a16="http://schemas.microsoft.com/office/drawing/2014/main" id="{DBD9BDDC-0490-4132-0D01-5E44DA4623B2}"/>
                </a:ext>
              </a:extLst>
            </p:cNvPr>
            <p:cNvSpPr/>
            <p:nvPr/>
          </p:nvSpPr>
          <p:spPr>
            <a:xfrm>
              <a:off x="5664528" y="5358831"/>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2" name="Freeform 126">
              <a:extLst>
                <a:ext uri="{FF2B5EF4-FFF2-40B4-BE49-F238E27FC236}">
                  <a16:creationId xmlns:a16="http://schemas.microsoft.com/office/drawing/2014/main" id="{F83B8A0C-D2CF-3821-840C-027C98E1C3D9}"/>
                </a:ext>
              </a:extLst>
            </p:cNvPr>
            <p:cNvSpPr/>
            <p:nvPr/>
          </p:nvSpPr>
          <p:spPr>
            <a:xfrm>
              <a:off x="8304279" y="231335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3" name="Freeform 191">
              <a:extLst>
                <a:ext uri="{FF2B5EF4-FFF2-40B4-BE49-F238E27FC236}">
                  <a16:creationId xmlns:a16="http://schemas.microsoft.com/office/drawing/2014/main" id="{E13AC6B7-A77E-B3F2-6750-67066B879B46}"/>
                </a:ext>
              </a:extLst>
            </p:cNvPr>
            <p:cNvSpPr/>
            <p:nvPr/>
          </p:nvSpPr>
          <p:spPr>
            <a:xfrm>
              <a:off x="8304279" y="245230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4" name="Freeform 192">
              <a:extLst>
                <a:ext uri="{FF2B5EF4-FFF2-40B4-BE49-F238E27FC236}">
                  <a16:creationId xmlns:a16="http://schemas.microsoft.com/office/drawing/2014/main" id="{64EA280A-4B9F-858F-4BA6-B51D8AA69093}"/>
                </a:ext>
              </a:extLst>
            </p:cNvPr>
            <p:cNvSpPr/>
            <p:nvPr/>
          </p:nvSpPr>
          <p:spPr>
            <a:xfrm>
              <a:off x="8304279" y="259030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5" name="Freeform 193">
              <a:extLst>
                <a:ext uri="{FF2B5EF4-FFF2-40B4-BE49-F238E27FC236}">
                  <a16:creationId xmlns:a16="http://schemas.microsoft.com/office/drawing/2014/main" id="{31E03C0D-503A-6ED7-0A7D-10E573B3414A}"/>
                </a:ext>
              </a:extLst>
            </p:cNvPr>
            <p:cNvSpPr/>
            <p:nvPr/>
          </p:nvSpPr>
          <p:spPr>
            <a:xfrm>
              <a:off x="8304279" y="272925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6" name="Freeform 194">
              <a:extLst>
                <a:ext uri="{FF2B5EF4-FFF2-40B4-BE49-F238E27FC236}">
                  <a16:creationId xmlns:a16="http://schemas.microsoft.com/office/drawing/2014/main" id="{61C53D06-056F-CA72-AE86-AC76C1A86FC8}"/>
                </a:ext>
              </a:extLst>
            </p:cNvPr>
            <p:cNvSpPr/>
            <p:nvPr/>
          </p:nvSpPr>
          <p:spPr>
            <a:xfrm>
              <a:off x="8304279" y="2867249"/>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7" name="Freeform 195">
              <a:extLst>
                <a:ext uri="{FF2B5EF4-FFF2-40B4-BE49-F238E27FC236}">
                  <a16:creationId xmlns:a16="http://schemas.microsoft.com/office/drawing/2014/main" id="{BDF4A908-549D-72EC-5CE5-8B3DE2D796C7}"/>
                </a:ext>
              </a:extLst>
            </p:cNvPr>
            <p:cNvSpPr/>
            <p:nvPr/>
          </p:nvSpPr>
          <p:spPr>
            <a:xfrm>
              <a:off x="8304279" y="3005247"/>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8" name="Freeform 196">
              <a:extLst>
                <a:ext uri="{FF2B5EF4-FFF2-40B4-BE49-F238E27FC236}">
                  <a16:creationId xmlns:a16="http://schemas.microsoft.com/office/drawing/2014/main" id="{46D2776E-3D39-A13B-4DF4-FFDF055C4362}"/>
                </a:ext>
              </a:extLst>
            </p:cNvPr>
            <p:cNvSpPr/>
            <p:nvPr/>
          </p:nvSpPr>
          <p:spPr>
            <a:xfrm>
              <a:off x="8304279" y="3144197"/>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9" name="Freeform 197">
              <a:extLst>
                <a:ext uri="{FF2B5EF4-FFF2-40B4-BE49-F238E27FC236}">
                  <a16:creationId xmlns:a16="http://schemas.microsoft.com/office/drawing/2014/main" id="{6E94EA76-2BA6-F5D5-668F-CB0C7885959D}"/>
                </a:ext>
              </a:extLst>
            </p:cNvPr>
            <p:cNvSpPr/>
            <p:nvPr/>
          </p:nvSpPr>
          <p:spPr>
            <a:xfrm>
              <a:off x="8304279" y="328219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0" name="Freeform 198">
              <a:extLst>
                <a:ext uri="{FF2B5EF4-FFF2-40B4-BE49-F238E27FC236}">
                  <a16:creationId xmlns:a16="http://schemas.microsoft.com/office/drawing/2014/main" id="{A036EE36-517B-6020-316B-A7B0677349B5}"/>
                </a:ext>
              </a:extLst>
            </p:cNvPr>
            <p:cNvSpPr/>
            <p:nvPr/>
          </p:nvSpPr>
          <p:spPr>
            <a:xfrm>
              <a:off x="8304279" y="342114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1" name="Freeform 199">
              <a:extLst>
                <a:ext uri="{FF2B5EF4-FFF2-40B4-BE49-F238E27FC236}">
                  <a16:creationId xmlns:a16="http://schemas.microsoft.com/office/drawing/2014/main" id="{78A1CEB9-30A6-AE54-9EAC-747A7759EF26}"/>
                </a:ext>
              </a:extLst>
            </p:cNvPr>
            <p:cNvSpPr/>
            <p:nvPr/>
          </p:nvSpPr>
          <p:spPr>
            <a:xfrm>
              <a:off x="8304279" y="355914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2" name="Freeform 200">
              <a:extLst>
                <a:ext uri="{FF2B5EF4-FFF2-40B4-BE49-F238E27FC236}">
                  <a16:creationId xmlns:a16="http://schemas.microsoft.com/office/drawing/2014/main" id="{40D600B4-3181-C18E-F610-C2913EA1F132}"/>
                </a:ext>
              </a:extLst>
            </p:cNvPr>
            <p:cNvSpPr/>
            <p:nvPr/>
          </p:nvSpPr>
          <p:spPr>
            <a:xfrm>
              <a:off x="8304279" y="369714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3" name="Freeform 201">
              <a:extLst>
                <a:ext uri="{FF2B5EF4-FFF2-40B4-BE49-F238E27FC236}">
                  <a16:creationId xmlns:a16="http://schemas.microsoft.com/office/drawing/2014/main" id="{F8DF7C1A-4766-E0DC-3E59-E11BBA7A4BB9}"/>
                </a:ext>
              </a:extLst>
            </p:cNvPr>
            <p:cNvSpPr/>
            <p:nvPr/>
          </p:nvSpPr>
          <p:spPr>
            <a:xfrm>
              <a:off x="8304279" y="383609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4" name="Freeform 202">
              <a:extLst>
                <a:ext uri="{FF2B5EF4-FFF2-40B4-BE49-F238E27FC236}">
                  <a16:creationId xmlns:a16="http://schemas.microsoft.com/office/drawing/2014/main" id="{60615732-8C94-4638-309E-21F9947DF998}"/>
                </a:ext>
              </a:extLst>
            </p:cNvPr>
            <p:cNvSpPr/>
            <p:nvPr/>
          </p:nvSpPr>
          <p:spPr>
            <a:xfrm>
              <a:off x="8304279" y="397409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5" name="Freeform 203">
              <a:extLst>
                <a:ext uri="{FF2B5EF4-FFF2-40B4-BE49-F238E27FC236}">
                  <a16:creationId xmlns:a16="http://schemas.microsoft.com/office/drawing/2014/main" id="{2FB97F17-AC51-239A-648C-90F102854B04}"/>
                </a:ext>
              </a:extLst>
            </p:cNvPr>
            <p:cNvSpPr/>
            <p:nvPr/>
          </p:nvSpPr>
          <p:spPr>
            <a:xfrm>
              <a:off x="8304279" y="411304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6" name="Freeform 204">
              <a:extLst>
                <a:ext uri="{FF2B5EF4-FFF2-40B4-BE49-F238E27FC236}">
                  <a16:creationId xmlns:a16="http://schemas.microsoft.com/office/drawing/2014/main" id="{C6E1E751-D242-22C1-7E3F-C72277D387BD}"/>
                </a:ext>
              </a:extLst>
            </p:cNvPr>
            <p:cNvSpPr/>
            <p:nvPr/>
          </p:nvSpPr>
          <p:spPr>
            <a:xfrm>
              <a:off x="8304279" y="4251038"/>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7" name="Freeform 205">
              <a:extLst>
                <a:ext uri="{FF2B5EF4-FFF2-40B4-BE49-F238E27FC236}">
                  <a16:creationId xmlns:a16="http://schemas.microsoft.com/office/drawing/2014/main" id="{726428CA-76C8-A941-F4FB-48061BBA0B82}"/>
                </a:ext>
              </a:extLst>
            </p:cNvPr>
            <p:cNvSpPr/>
            <p:nvPr/>
          </p:nvSpPr>
          <p:spPr>
            <a:xfrm>
              <a:off x="8304279" y="4389988"/>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8" name="Freeform 206">
              <a:extLst>
                <a:ext uri="{FF2B5EF4-FFF2-40B4-BE49-F238E27FC236}">
                  <a16:creationId xmlns:a16="http://schemas.microsoft.com/office/drawing/2014/main" id="{9187F6D4-92F0-920D-E089-CB698F1BE052}"/>
                </a:ext>
              </a:extLst>
            </p:cNvPr>
            <p:cNvSpPr/>
            <p:nvPr/>
          </p:nvSpPr>
          <p:spPr>
            <a:xfrm>
              <a:off x="8304279" y="4527986"/>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9" name="Freeform 207">
              <a:extLst>
                <a:ext uri="{FF2B5EF4-FFF2-40B4-BE49-F238E27FC236}">
                  <a16:creationId xmlns:a16="http://schemas.microsoft.com/office/drawing/2014/main" id="{2CCCF8C3-AA84-5DB7-88B1-D9B93D1115CB}"/>
                </a:ext>
              </a:extLst>
            </p:cNvPr>
            <p:cNvSpPr/>
            <p:nvPr/>
          </p:nvSpPr>
          <p:spPr>
            <a:xfrm>
              <a:off x="8304279" y="466598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0" name="Freeform 208">
              <a:extLst>
                <a:ext uri="{FF2B5EF4-FFF2-40B4-BE49-F238E27FC236}">
                  <a16:creationId xmlns:a16="http://schemas.microsoft.com/office/drawing/2014/main" id="{63E25535-819E-88CA-06EC-14ADCF2637DC}"/>
                </a:ext>
              </a:extLst>
            </p:cNvPr>
            <p:cNvSpPr/>
            <p:nvPr/>
          </p:nvSpPr>
          <p:spPr>
            <a:xfrm>
              <a:off x="8304279" y="480493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1" name="Freeform 209">
              <a:extLst>
                <a:ext uri="{FF2B5EF4-FFF2-40B4-BE49-F238E27FC236}">
                  <a16:creationId xmlns:a16="http://schemas.microsoft.com/office/drawing/2014/main" id="{BEDD5CD9-3DB5-D992-09B4-DC8571AFDFC0}"/>
                </a:ext>
              </a:extLst>
            </p:cNvPr>
            <p:cNvSpPr/>
            <p:nvPr/>
          </p:nvSpPr>
          <p:spPr>
            <a:xfrm>
              <a:off x="8304279" y="494293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2" name="Freeform 210">
              <a:extLst>
                <a:ext uri="{FF2B5EF4-FFF2-40B4-BE49-F238E27FC236}">
                  <a16:creationId xmlns:a16="http://schemas.microsoft.com/office/drawing/2014/main" id="{4747E9F8-14A0-7441-0A29-1BFCA536F85E}"/>
                </a:ext>
              </a:extLst>
            </p:cNvPr>
            <p:cNvSpPr/>
            <p:nvPr/>
          </p:nvSpPr>
          <p:spPr>
            <a:xfrm>
              <a:off x="8304279" y="508188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3" name="Freeform 211">
              <a:extLst>
                <a:ext uri="{FF2B5EF4-FFF2-40B4-BE49-F238E27FC236}">
                  <a16:creationId xmlns:a16="http://schemas.microsoft.com/office/drawing/2014/main" id="{1C5A763A-A2A4-576C-B3A7-3869C8493803}"/>
                </a:ext>
              </a:extLst>
            </p:cNvPr>
            <p:cNvSpPr/>
            <p:nvPr/>
          </p:nvSpPr>
          <p:spPr>
            <a:xfrm>
              <a:off x="8304279" y="5219881"/>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4" name="Freeform 212">
              <a:extLst>
                <a:ext uri="{FF2B5EF4-FFF2-40B4-BE49-F238E27FC236}">
                  <a16:creationId xmlns:a16="http://schemas.microsoft.com/office/drawing/2014/main" id="{B2F5B3B4-2B3D-2722-7F5A-68AF98B78CCA}"/>
                </a:ext>
              </a:extLst>
            </p:cNvPr>
            <p:cNvSpPr/>
            <p:nvPr/>
          </p:nvSpPr>
          <p:spPr>
            <a:xfrm>
              <a:off x="8304279" y="5358831"/>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5" name="Freeform 213">
              <a:extLst>
                <a:ext uri="{FF2B5EF4-FFF2-40B4-BE49-F238E27FC236}">
                  <a16:creationId xmlns:a16="http://schemas.microsoft.com/office/drawing/2014/main" id="{0B1CCB13-79C4-A1E1-33FD-440CAAD1CEE3}"/>
                </a:ext>
              </a:extLst>
            </p:cNvPr>
            <p:cNvSpPr/>
            <p:nvPr/>
          </p:nvSpPr>
          <p:spPr>
            <a:xfrm>
              <a:off x="10019255" y="231335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6" name="Freeform 216">
              <a:extLst>
                <a:ext uri="{FF2B5EF4-FFF2-40B4-BE49-F238E27FC236}">
                  <a16:creationId xmlns:a16="http://schemas.microsoft.com/office/drawing/2014/main" id="{4F849106-8D1A-3398-A957-F3CB0FDE255C}"/>
                </a:ext>
              </a:extLst>
            </p:cNvPr>
            <p:cNvSpPr/>
            <p:nvPr/>
          </p:nvSpPr>
          <p:spPr>
            <a:xfrm>
              <a:off x="10019255" y="245230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7" name="Freeform 217">
              <a:extLst>
                <a:ext uri="{FF2B5EF4-FFF2-40B4-BE49-F238E27FC236}">
                  <a16:creationId xmlns:a16="http://schemas.microsoft.com/office/drawing/2014/main" id="{FFF25E6D-8392-30CE-A85B-F983A17EDE22}"/>
                </a:ext>
              </a:extLst>
            </p:cNvPr>
            <p:cNvSpPr/>
            <p:nvPr/>
          </p:nvSpPr>
          <p:spPr>
            <a:xfrm>
              <a:off x="10019255" y="259030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8" name="Freeform 218">
              <a:extLst>
                <a:ext uri="{FF2B5EF4-FFF2-40B4-BE49-F238E27FC236}">
                  <a16:creationId xmlns:a16="http://schemas.microsoft.com/office/drawing/2014/main" id="{1451B899-0E1F-4C01-20AF-9F6FBDBDDACC}"/>
                </a:ext>
              </a:extLst>
            </p:cNvPr>
            <p:cNvSpPr/>
            <p:nvPr/>
          </p:nvSpPr>
          <p:spPr>
            <a:xfrm>
              <a:off x="10019255" y="272925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9" name="Freeform 220">
              <a:extLst>
                <a:ext uri="{FF2B5EF4-FFF2-40B4-BE49-F238E27FC236}">
                  <a16:creationId xmlns:a16="http://schemas.microsoft.com/office/drawing/2014/main" id="{CA086018-C4C7-F751-39AB-C98753F87BF8}"/>
                </a:ext>
              </a:extLst>
            </p:cNvPr>
            <p:cNvSpPr/>
            <p:nvPr/>
          </p:nvSpPr>
          <p:spPr>
            <a:xfrm>
              <a:off x="10019255" y="2867249"/>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0" name="Freeform 221">
              <a:extLst>
                <a:ext uri="{FF2B5EF4-FFF2-40B4-BE49-F238E27FC236}">
                  <a16:creationId xmlns:a16="http://schemas.microsoft.com/office/drawing/2014/main" id="{A7CD9C44-DA81-9B80-4A07-B6C3B502839E}"/>
                </a:ext>
              </a:extLst>
            </p:cNvPr>
            <p:cNvSpPr/>
            <p:nvPr/>
          </p:nvSpPr>
          <p:spPr>
            <a:xfrm>
              <a:off x="10019255" y="3005247"/>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1" name="Freeform 222">
              <a:extLst>
                <a:ext uri="{FF2B5EF4-FFF2-40B4-BE49-F238E27FC236}">
                  <a16:creationId xmlns:a16="http://schemas.microsoft.com/office/drawing/2014/main" id="{016B1696-2576-79E8-CCD6-6E933084BC6E}"/>
                </a:ext>
              </a:extLst>
            </p:cNvPr>
            <p:cNvSpPr/>
            <p:nvPr/>
          </p:nvSpPr>
          <p:spPr>
            <a:xfrm>
              <a:off x="10019255" y="3144197"/>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2" name="Freeform 223">
              <a:extLst>
                <a:ext uri="{FF2B5EF4-FFF2-40B4-BE49-F238E27FC236}">
                  <a16:creationId xmlns:a16="http://schemas.microsoft.com/office/drawing/2014/main" id="{6056B1DD-2DFA-9AFB-0EE5-834B19926FFD}"/>
                </a:ext>
              </a:extLst>
            </p:cNvPr>
            <p:cNvSpPr/>
            <p:nvPr/>
          </p:nvSpPr>
          <p:spPr>
            <a:xfrm>
              <a:off x="10019255" y="328219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3" name="Freeform 224">
              <a:extLst>
                <a:ext uri="{FF2B5EF4-FFF2-40B4-BE49-F238E27FC236}">
                  <a16:creationId xmlns:a16="http://schemas.microsoft.com/office/drawing/2014/main" id="{CB488C68-AB78-BD22-68A5-5DA0075563A5}"/>
                </a:ext>
              </a:extLst>
            </p:cNvPr>
            <p:cNvSpPr/>
            <p:nvPr/>
          </p:nvSpPr>
          <p:spPr>
            <a:xfrm>
              <a:off x="10019255" y="342114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4" name="Freeform 225">
              <a:extLst>
                <a:ext uri="{FF2B5EF4-FFF2-40B4-BE49-F238E27FC236}">
                  <a16:creationId xmlns:a16="http://schemas.microsoft.com/office/drawing/2014/main" id="{A1614D5F-DB90-FCC2-6990-E8C4455D4731}"/>
                </a:ext>
              </a:extLst>
            </p:cNvPr>
            <p:cNvSpPr/>
            <p:nvPr/>
          </p:nvSpPr>
          <p:spPr>
            <a:xfrm>
              <a:off x="10019255" y="355914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5" name="Freeform 226">
              <a:extLst>
                <a:ext uri="{FF2B5EF4-FFF2-40B4-BE49-F238E27FC236}">
                  <a16:creationId xmlns:a16="http://schemas.microsoft.com/office/drawing/2014/main" id="{57DBC2A0-77E3-A8EE-B88D-CEDB41250F12}"/>
                </a:ext>
              </a:extLst>
            </p:cNvPr>
            <p:cNvSpPr/>
            <p:nvPr/>
          </p:nvSpPr>
          <p:spPr>
            <a:xfrm>
              <a:off x="10019255" y="369714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6" name="Freeform 227">
              <a:extLst>
                <a:ext uri="{FF2B5EF4-FFF2-40B4-BE49-F238E27FC236}">
                  <a16:creationId xmlns:a16="http://schemas.microsoft.com/office/drawing/2014/main" id="{AD5AE711-CF8C-9185-4DEE-923806BDC481}"/>
                </a:ext>
              </a:extLst>
            </p:cNvPr>
            <p:cNvSpPr/>
            <p:nvPr/>
          </p:nvSpPr>
          <p:spPr>
            <a:xfrm>
              <a:off x="10019255" y="383609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7" name="Freeform 228">
              <a:extLst>
                <a:ext uri="{FF2B5EF4-FFF2-40B4-BE49-F238E27FC236}">
                  <a16:creationId xmlns:a16="http://schemas.microsoft.com/office/drawing/2014/main" id="{7167C6D6-C869-FF6D-93C3-CF519EAF3A28}"/>
                </a:ext>
              </a:extLst>
            </p:cNvPr>
            <p:cNvSpPr/>
            <p:nvPr/>
          </p:nvSpPr>
          <p:spPr>
            <a:xfrm>
              <a:off x="10019255" y="397409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8" name="Freeform 229">
              <a:extLst>
                <a:ext uri="{FF2B5EF4-FFF2-40B4-BE49-F238E27FC236}">
                  <a16:creationId xmlns:a16="http://schemas.microsoft.com/office/drawing/2014/main" id="{81BB328F-D72C-A02F-C88B-260E609680DC}"/>
                </a:ext>
              </a:extLst>
            </p:cNvPr>
            <p:cNvSpPr/>
            <p:nvPr/>
          </p:nvSpPr>
          <p:spPr>
            <a:xfrm>
              <a:off x="10019255" y="411304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9" name="Freeform 230">
              <a:extLst>
                <a:ext uri="{FF2B5EF4-FFF2-40B4-BE49-F238E27FC236}">
                  <a16:creationId xmlns:a16="http://schemas.microsoft.com/office/drawing/2014/main" id="{020288E8-29A6-FC09-5965-6B3C854016A2}"/>
                </a:ext>
              </a:extLst>
            </p:cNvPr>
            <p:cNvSpPr/>
            <p:nvPr/>
          </p:nvSpPr>
          <p:spPr>
            <a:xfrm>
              <a:off x="10019255" y="4251038"/>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0" name="Freeform 231">
              <a:extLst>
                <a:ext uri="{FF2B5EF4-FFF2-40B4-BE49-F238E27FC236}">
                  <a16:creationId xmlns:a16="http://schemas.microsoft.com/office/drawing/2014/main" id="{5D977371-ACF1-AC7C-DBF3-8D9429326D74}"/>
                </a:ext>
              </a:extLst>
            </p:cNvPr>
            <p:cNvSpPr/>
            <p:nvPr/>
          </p:nvSpPr>
          <p:spPr>
            <a:xfrm>
              <a:off x="10019255" y="4389988"/>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1" name="Freeform 232">
              <a:extLst>
                <a:ext uri="{FF2B5EF4-FFF2-40B4-BE49-F238E27FC236}">
                  <a16:creationId xmlns:a16="http://schemas.microsoft.com/office/drawing/2014/main" id="{83D4CB21-F83B-AC35-DD88-2BFA9D57C694}"/>
                </a:ext>
              </a:extLst>
            </p:cNvPr>
            <p:cNvSpPr/>
            <p:nvPr/>
          </p:nvSpPr>
          <p:spPr>
            <a:xfrm>
              <a:off x="10019255" y="4527986"/>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2" name="Freeform 233">
              <a:extLst>
                <a:ext uri="{FF2B5EF4-FFF2-40B4-BE49-F238E27FC236}">
                  <a16:creationId xmlns:a16="http://schemas.microsoft.com/office/drawing/2014/main" id="{C7E55078-CA9D-7030-793D-C54ECFE94E60}"/>
                </a:ext>
              </a:extLst>
            </p:cNvPr>
            <p:cNvSpPr/>
            <p:nvPr/>
          </p:nvSpPr>
          <p:spPr>
            <a:xfrm>
              <a:off x="10019255" y="466598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3" name="Freeform 234">
              <a:extLst>
                <a:ext uri="{FF2B5EF4-FFF2-40B4-BE49-F238E27FC236}">
                  <a16:creationId xmlns:a16="http://schemas.microsoft.com/office/drawing/2014/main" id="{B9E5E6A7-D8C4-C0EF-863F-CDDD0439DFDF}"/>
                </a:ext>
              </a:extLst>
            </p:cNvPr>
            <p:cNvSpPr/>
            <p:nvPr/>
          </p:nvSpPr>
          <p:spPr>
            <a:xfrm>
              <a:off x="10019255" y="480493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4" name="Freeform 235">
              <a:extLst>
                <a:ext uri="{FF2B5EF4-FFF2-40B4-BE49-F238E27FC236}">
                  <a16:creationId xmlns:a16="http://schemas.microsoft.com/office/drawing/2014/main" id="{D2B22495-FF59-4DA6-B00B-B87C413A285F}"/>
                </a:ext>
              </a:extLst>
            </p:cNvPr>
            <p:cNvSpPr/>
            <p:nvPr/>
          </p:nvSpPr>
          <p:spPr>
            <a:xfrm>
              <a:off x="10019255" y="494293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5" name="Freeform 236">
              <a:extLst>
                <a:ext uri="{FF2B5EF4-FFF2-40B4-BE49-F238E27FC236}">
                  <a16:creationId xmlns:a16="http://schemas.microsoft.com/office/drawing/2014/main" id="{1AECC249-6FDF-7076-EF3A-F36BBC72CF8B}"/>
                </a:ext>
              </a:extLst>
            </p:cNvPr>
            <p:cNvSpPr/>
            <p:nvPr/>
          </p:nvSpPr>
          <p:spPr>
            <a:xfrm>
              <a:off x="10019255" y="508188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6" name="Freeform 237">
              <a:extLst>
                <a:ext uri="{FF2B5EF4-FFF2-40B4-BE49-F238E27FC236}">
                  <a16:creationId xmlns:a16="http://schemas.microsoft.com/office/drawing/2014/main" id="{06B803CD-273A-3074-8AD9-0FCF3F6BA94F}"/>
                </a:ext>
              </a:extLst>
            </p:cNvPr>
            <p:cNvSpPr/>
            <p:nvPr/>
          </p:nvSpPr>
          <p:spPr>
            <a:xfrm>
              <a:off x="10019255" y="5219881"/>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7" name="Freeform 238">
              <a:extLst>
                <a:ext uri="{FF2B5EF4-FFF2-40B4-BE49-F238E27FC236}">
                  <a16:creationId xmlns:a16="http://schemas.microsoft.com/office/drawing/2014/main" id="{B79C0334-4FFC-4F72-58D4-580AE20B1ECB}"/>
                </a:ext>
              </a:extLst>
            </p:cNvPr>
            <p:cNvSpPr/>
            <p:nvPr/>
          </p:nvSpPr>
          <p:spPr>
            <a:xfrm>
              <a:off x="10019255" y="5358831"/>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8" name="TextBox 327">
              <a:extLst>
                <a:ext uri="{FF2B5EF4-FFF2-40B4-BE49-F238E27FC236}">
                  <a16:creationId xmlns:a16="http://schemas.microsoft.com/office/drawing/2014/main" id="{FAB8FA2F-9DD2-D0FE-551F-0ECB39E0FA9A}"/>
                </a:ext>
              </a:extLst>
            </p:cNvPr>
            <p:cNvSpPr txBox="1"/>
            <p:nvPr/>
          </p:nvSpPr>
          <p:spPr>
            <a:xfrm>
              <a:off x="5119238" y="2249838"/>
              <a:ext cx="485054"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Neutropenia</a:t>
              </a:r>
            </a:p>
          </p:txBody>
        </p:sp>
        <p:sp>
          <p:nvSpPr>
            <p:cNvPr id="329" name="TextBox 328">
              <a:extLst>
                <a:ext uri="{FF2B5EF4-FFF2-40B4-BE49-F238E27FC236}">
                  <a16:creationId xmlns:a16="http://schemas.microsoft.com/office/drawing/2014/main" id="{0F2EB696-6173-8D42-87E8-C739764B77F3}"/>
                </a:ext>
              </a:extLst>
            </p:cNvPr>
            <p:cNvSpPr txBox="1"/>
            <p:nvPr/>
          </p:nvSpPr>
          <p:spPr>
            <a:xfrm>
              <a:off x="4866811" y="2387838"/>
              <a:ext cx="737480"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Thrombocytopenia</a:t>
              </a:r>
            </a:p>
          </p:txBody>
        </p:sp>
        <p:sp>
          <p:nvSpPr>
            <p:cNvPr id="330" name="TextBox 329">
              <a:extLst>
                <a:ext uri="{FF2B5EF4-FFF2-40B4-BE49-F238E27FC236}">
                  <a16:creationId xmlns:a16="http://schemas.microsoft.com/office/drawing/2014/main" id="{861CE39F-6FC5-2DAE-C09E-337FA3859EF6}"/>
                </a:ext>
              </a:extLst>
            </p:cNvPr>
            <p:cNvSpPr txBox="1"/>
            <p:nvPr/>
          </p:nvSpPr>
          <p:spPr>
            <a:xfrm>
              <a:off x="5143984" y="2524885"/>
              <a:ext cx="460306"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Leukopenia</a:t>
              </a:r>
            </a:p>
          </p:txBody>
        </p:sp>
        <p:sp>
          <p:nvSpPr>
            <p:cNvPr id="331" name="TextBox 330">
              <a:extLst>
                <a:ext uri="{FF2B5EF4-FFF2-40B4-BE49-F238E27FC236}">
                  <a16:creationId xmlns:a16="http://schemas.microsoft.com/office/drawing/2014/main" id="{D5E3035E-1122-5C25-09D5-24F68708CB62}"/>
                </a:ext>
              </a:extLst>
            </p:cNvPr>
            <p:cNvSpPr txBox="1"/>
            <p:nvPr/>
          </p:nvSpPr>
          <p:spPr>
            <a:xfrm>
              <a:off x="5302371" y="2662883"/>
              <a:ext cx="301922"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Anemia</a:t>
              </a:r>
            </a:p>
          </p:txBody>
        </p:sp>
        <p:sp>
          <p:nvSpPr>
            <p:cNvPr id="332" name="TextBox 331">
              <a:extLst>
                <a:ext uri="{FF2B5EF4-FFF2-40B4-BE49-F238E27FC236}">
                  <a16:creationId xmlns:a16="http://schemas.microsoft.com/office/drawing/2014/main" id="{2AAF8964-2F8D-C137-F2C7-4426730B6F25}"/>
                </a:ext>
              </a:extLst>
            </p:cNvPr>
            <p:cNvSpPr txBox="1"/>
            <p:nvPr/>
          </p:nvSpPr>
          <p:spPr>
            <a:xfrm>
              <a:off x="5069742" y="2800880"/>
              <a:ext cx="534549"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Lymphopenia</a:t>
              </a:r>
            </a:p>
          </p:txBody>
        </p:sp>
        <p:sp>
          <p:nvSpPr>
            <p:cNvPr id="333" name="TextBox 332">
              <a:extLst>
                <a:ext uri="{FF2B5EF4-FFF2-40B4-BE49-F238E27FC236}">
                  <a16:creationId xmlns:a16="http://schemas.microsoft.com/office/drawing/2014/main" id="{74EAA824-C1EA-AD47-C4ED-E9AFEE789786}"/>
                </a:ext>
              </a:extLst>
            </p:cNvPr>
            <p:cNvSpPr txBox="1"/>
            <p:nvPr/>
          </p:nvSpPr>
          <p:spPr>
            <a:xfrm>
              <a:off x="4975701" y="2938879"/>
              <a:ext cx="628590"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Agranulocytosis</a:t>
              </a:r>
            </a:p>
          </p:txBody>
        </p:sp>
        <p:sp>
          <p:nvSpPr>
            <p:cNvPr id="334" name="TextBox 333">
              <a:extLst>
                <a:ext uri="{FF2B5EF4-FFF2-40B4-BE49-F238E27FC236}">
                  <a16:creationId xmlns:a16="http://schemas.microsoft.com/office/drawing/2014/main" id="{62F04762-C82E-C910-210F-3E6DBE544AF3}"/>
                </a:ext>
              </a:extLst>
            </p:cNvPr>
            <p:cNvSpPr txBox="1"/>
            <p:nvPr/>
          </p:nvSpPr>
          <p:spPr>
            <a:xfrm>
              <a:off x="4896508" y="3075925"/>
              <a:ext cx="70778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dirty="0" err="1">
                  <a:ln/>
                  <a:solidFill>
                    <a:srgbClr val="1D1D1B"/>
                  </a:solidFill>
                  <a:cs typeface="Arial"/>
                  <a:sym typeface="Arial"/>
                  <a:rtl val="0"/>
                </a:rPr>
                <a:t>Hypoglobulinemia</a:t>
              </a:r>
              <a:endParaRPr lang="en-GB" sz="900" kern="0" dirty="0">
                <a:ln/>
                <a:solidFill>
                  <a:srgbClr val="1D1D1B"/>
                </a:solidFill>
                <a:cs typeface="Arial"/>
                <a:sym typeface="Arial"/>
                <a:rtl val="0"/>
              </a:endParaRPr>
            </a:p>
          </p:txBody>
        </p:sp>
        <p:sp>
          <p:nvSpPr>
            <p:cNvPr id="335" name="TextBox 334">
              <a:extLst>
                <a:ext uri="{FF2B5EF4-FFF2-40B4-BE49-F238E27FC236}">
                  <a16:creationId xmlns:a16="http://schemas.microsoft.com/office/drawing/2014/main" id="{EF1DFD2B-EDF2-2434-2EAF-2503BC0DF945}"/>
                </a:ext>
              </a:extLst>
            </p:cNvPr>
            <p:cNvSpPr txBox="1"/>
            <p:nvPr/>
          </p:nvSpPr>
          <p:spPr>
            <a:xfrm>
              <a:off x="4837114" y="3213924"/>
              <a:ext cx="76717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Febrile neutropenia</a:t>
              </a:r>
            </a:p>
          </p:txBody>
        </p:sp>
        <p:sp>
          <p:nvSpPr>
            <p:cNvPr id="336" name="TextBox 335">
              <a:extLst>
                <a:ext uri="{FF2B5EF4-FFF2-40B4-BE49-F238E27FC236}">
                  <a16:creationId xmlns:a16="http://schemas.microsoft.com/office/drawing/2014/main" id="{2E48BC33-C9C8-BC7D-2570-3E4F5955453C}"/>
                </a:ext>
              </a:extLst>
            </p:cNvPr>
            <p:cNvSpPr txBox="1"/>
            <p:nvPr/>
          </p:nvSpPr>
          <p:spPr>
            <a:xfrm>
              <a:off x="5262772" y="3369054"/>
              <a:ext cx="341518"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Diarrhea</a:t>
              </a:r>
            </a:p>
          </p:txBody>
        </p:sp>
        <p:sp>
          <p:nvSpPr>
            <p:cNvPr id="337" name="TextBox 336">
              <a:extLst>
                <a:ext uri="{FF2B5EF4-FFF2-40B4-BE49-F238E27FC236}">
                  <a16:creationId xmlns:a16="http://schemas.microsoft.com/office/drawing/2014/main" id="{6917C449-BBBC-FF03-E2C2-EC787A206D32}"/>
                </a:ext>
              </a:extLst>
            </p:cNvPr>
            <p:cNvSpPr txBox="1"/>
            <p:nvPr/>
          </p:nvSpPr>
          <p:spPr>
            <a:xfrm>
              <a:off x="4901458" y="3506099"/>
              <a:ext cx="702834"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Edema peripheral</a:t>
              </a:r>
            </a:p>
          </p:txBody>
        </p:sp>
        <p:sp>
          <p:nvSpPr>
            <p:cNvPr id="338" name="TextBox 337">
              <a:extLst>
                <a:ext uri="{FF2B5EF4-FFF2-40B4-BE49-F238E27FC236}">
                  <a16:creationId xmlns:a16="http://schemas.microsoft.com/office/drawing/2014/main" id="{622CD096-3806-57AB-125B-6D5A898F9AFE}"/>
                </a:ext>
              </a:extLst>
            </p:cNvPr>
            <p:cNvSpPr txBox="1"/>
            <p:nvPr/>
          </p:nvSpPr>
          <p:spPr>
            <a:xfrm>
              <a:off x="5257824" y="3644097"/>
              <a:ext cx="34646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Asthenia</a:t>
              </a:r>
            </a:p>
          </p:txBody>
        </p:sp>
        <p:sp>
          <p:nvSpPr>
            <p:cNvPr id="339" name="TextBox 338">
              <a:extLst>
                <a:ext uri="{FF2B5EF4-FFF2-40B4-BE49-F238E27FC236}">
                  <a16:creationId xmlns:a16="http://schemas.microsoft.com/office/drawing/2014/main" id="{449D495F-B564-D6C8-108C-AEB17A3B289B}"/>
                </a:ext>
              </a:extLst>
            </p:cNvPr>
            <p:cNvSpPr txBox="1"/>
            <p:nvPr/>
          </p:nvSpPr>
          <p:spPr>
            <a:xfrm>
              <a:off x="5297419" y="3782097"/>
              <a:ext cx="30687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Nausea</a:t>
              </a:r>
            </a:p>
          </p:txBody>
        </p:sp>
        <p:sp>
          <p:nvSpPr>
            <p:cNvPr id="340" name="TextBox 339">
              <a:extLst>
                <a:ext uri="{FF2B5EF4-FFF2-40B4-BE49-F238E27FC236}">
                  <a16:creationId xmlns:a16="http://schemas.microsoft.com/office/drawing/2014/main" id="{701D707A-35D3-7FF6-B93C-EEABB7E5693F}"/>
                </a:ext>
              </a:extLst>
            </p:cNvPr>
            <p:cNvSpPr txBox="1"/>
            <p:nvPr/>
          </p:nvSpPr>
          <p:spPr>
            <a:xfrm>
              <a:off x="5109339" y="3920094"/>
              <a:ext cx="49495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Constipation</a:t>
              </a:r>
            </a:p>
          </p:txBody>
        </p:sp>
        <p:sp>
          <p:nvSpPr>
            <p:cNvPr id="341" name="TextBox 340">
              <a:extLst>
                <a:ext uri="{FF2B5EF4-FFF2-40B4-BE49-F238E27FC236}">
                  <a16:creationId xmlns:a16="http://schemas.microsoft.com/office/drawing/2014/main" id="{9E7906CA-6E92-7E26-EC32-BC0C871E84C1}"/>
                </a:ext>
              </a:extLst>
            </p:cNvPr>
            <p:cNvSpPr txBox="1"/>
            <p:nvPr/>
          </p:nvSpPr>
          <p:spPr>
            <a:xfrm>
              <a:off x="5307319" y="4057141"/>
              <a:ext cx="296972"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Pyrexia</a:t>
              </a:r>
            </a:p>
          </p:txBody>
        </p:sp>
        <p:sp>
          <p:nvSpPr>
            <p:cNvPr id="342" name="TextBox 341">
              <a:extLst>
                <a:ext uri="{FF2B5EF4-FFF2-40B4-BE49-F238E27FC236}">
                  <a16:creationId xmlns:a16="http://schemas.microsoft.com/office/drawing/2014/main" id="{856B68EF-4A2B-7C20-8E4B-5E424972E192}"/>
                </a:ext>
              </a:extLst>
            </p:cNvPr>
            <p:cNvSpPr txBox="1"/>
            <p:nvPr/>
          </p:nvSpPr>
          <p:spPr>
            <a:xfrm>
              <a:off x="4990549" y="4195139"/>
              <a:ext cx="61374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Muscle spasms</a:t>
              </a:r>
            </a:p>
          </p:txBody>
        </p:sp>
        <p:sp>
          <p:nvSpPr>
            <p:cNvPr id="343" name="TextBox 342">
              <a:extLst>
                <a:ext uri="{FF2B5EF4-FFF2-40B4-BE49-F238E27FC236}">
                  <a16:creationId xmlns:a16="http://schemas.microsoft.com/office/drawing/2014/main" id="{04949C74-4359-3E5F-30B2-5158121F10EF}"/>
                </a:ext>
              </a:extLst>
            </p:cNvPr>
            <p:cNvSpPr txBox="1"/>
            <p:nvPr/>
          </p:nvSpPr>
          <p:spPr>
            <a:xfrm>
              <a:off x="5089540" y="4333137"/>
              <a:ext cx="51475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Hypokalemia</a:t>
              </a:r>
            </a:p>
          </p:txBody>
        </p:sp>
        <p:sp>
          <p:nvSpPr>
            <p:cNvPr id="344" name="TextBox 343">
              <a:extLst>
                <a:ext uri="{FF2B5EF4-FFF2-40B4-BE49-F238E27FC236}">
                  <a16:creationId xmlns:a16="http://schemas.microsoft.com/office/drawing/2014/main" id="{BB77704A-4624-BAF2-3B68-C0CDD3C68ADC}"/>
                </a:ext>
              </a:extLst>
            </p:cNvPr>
            <p:cNvSpPr txBox="1"/>
            <p:nvPr/>
          </p:nvSpPr>
          <p:spPr>
            <a:xfrm>
              <a:off x="5341965" y="4470184"/>
              <a:ext cx="262325"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Cough</a:t>
              </a:r>
            </a:p>
          </p:txBody>
        </p:sp>
        <p:sp>
          <p:nvSpPr>
            <p:cNvPr id="345" name="TextBox 344">
              <a:extLst>
                <a:ext uri="{FF2B5EF4-FFF2-40B4-BE49-F238E27FC236}">
                  <a16:creationId xmlns:a16="http://schemas.microsoft.com/office/drawing/2014/main" id="{A64CC0C1-26D7-633E-DA0D-C161339FC82D}"/>
                </a:ext>
              </a:extLst>
            </p:cNvPr>
            <p:cNvSpPr txBox="1"/>
            <p:nvPr/>
          </p:nvSpPr>
          <p:spPr>
            <a:xfrm>
              <a:off x="5213279" y="4608182"/>
              <a:ext cx="39101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Bronchitis</a:t>
              </a:r>
            </a:p>
          </p:txBody>
        </p:sp>
        <p:sp>
          <p:nvSpPr>
            <p:cNvPr id="346" name="TextBox 345">
              <a:extLst>
                <a:ext uri="{FF2B5EF4-FFF2-40B4-BE49-F238E27FC236}">
                  <a16:creationId xmlns:a16="http://schemas.microsoft.com/office/drawing/2014/main" id="{933F62B4-497B-E7EA-0854-883ABBFDD61D}"/>
                </a:ext>
              </a:extLst>
            </p:cNvPr>
            <p:cNvSpPr txBox="1"/>
            <p:nvPr/>
          </p:nvSpPr>
          <p:spPr>
            <a:xfrm>
              <a:off x="4515394" y="4746179"/>
              <a:ext cx="108889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Neutrophil count decreased</a:t>
              </a:r>
            </a:p>
          </p:txBody>
        </p:sp>
        <p:sp>
          <p:nvSpPr>
            <p:cNvPr id="347" name="TextBox 346">
              <a:extLst>
                <a:ext uri="{FF2B5EF4-FFF2-40B4-BE49-F238E27FC236}">
                  <a16:creationId xmlns:a16="http://schemas.microsoft.com/office/drawing/2014/main" id="{CB5C47A1-4F14-F848-48BF-EE3C90329F33}"/>
                </a:ext>
              </a:extLst>
            </p:cNvPr>
            <p:cNvSpPr txBox="1"/>
            <p:nvPr/>
          </p:nvSpPr>
          <p:spPr>
            <a:xfrm>
              <a:off x="5252875" y="4883227"/>
              <a:ext cx="35141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Dyspnea</a:t>
              </a:r>
            </a:p>
          </p:txBody>
        </p:sp>
        <p:sp>
          <p:nvSpPr>
            <p:cNvPr id="348" name="TextBox 347">
              <a:extLst>
                <a:ext uri="{FF2B5EF4-FFF2-40B4-BE49-F238E27FC236}">
                  <a16:creationId xmlns:a16="http://schemas.microsoft.com/office/drawing/2014/main" id="{41C3956B-5B01-DBB0-0F65-941CF2D86003}"/>
                </a:ext>
              </a:extLst>
            </p:cNvPr>
            <p:cNvSpPr txBox="1"/>
            <p:nvPr/>
          </p:nvSpPr>
          <p:spPr>
            <a:xfrm>
              <a:off x="4832163" y="5021225"/>
              <a:ext cx="77212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Decreased appetite</a:t>
              </a:r>
            </a:p>
          </p:txBody>
        </p:sp>
        <p:sp>
          <p:nvSpPr>
            <p:cNvPr id="349" name="TextBox 348">
              <a:extLst>
                <a:ext uri="{FF2B5EF4-FFF2-40B4-BE49-F238E27FC236}">
                  <a16:creationId xmlns:a16="http://schemas.microsoft.com/office/drawing/2014/main" id="{857CED93-09B1-3BB7-D518-AFBC298C71D4}"/>
                </a:ext>
              </a:extLst>
            </p:cNvPr>
            <p:cNvSpPr txBox="1"/>
            <p:nvPr/>
          </p:nvSpPr>
          <p:spPr>
            <a:xfrm>
              <a:off x="4490646" y="5159224"/>
              <a:ext cx="1113645"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C-reactive protein increased</a:t>
              </a:r>
            </a:p>
          </p:txBody>
        </p:sp>
        <p:sp>
          <p:nvSpPr>
            <p:cNvPr id="350" name="TextBox 349">
              <a:extLst>
                <a:ext uri="{FF2B5EF4-FFF2-40B4-BE49-F238E27FC236}">
                  <a16:creationId xmlns:a16="http://schemas.microsoft.com/office/drawing/2014/main" id="{913FD747-F134-903F-9362-AC940B90662D}"/>
                </a:ext>
              </a:extLst>
            </p:cNvPr>
            <p:cNvSpPr txBox="1"/>
            <p:nvPr/>
          </p:nvSpPr>
          <p:spPr>
            <a:xfrm>
              <a:off x="5213278" y="5297222"/>
              <a:ext cx="39101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Back pain</a:t>
              </a:r>
            </a:p>
          </p:txBody>
        </p:sp>
        <p:sp>
          <p:nvSpPr>
            <p:cNvPr id="351" name="Freeform 264">
              <a:extLst>
                <a:ext uri="{FF2B5EF4-FFF2-40B4-BE49-F238E27FC236}">
                  <a16:creationId xmlns:a16="http://schemas.microsoft.com/office/drawing/2014/main" id="{5D9413FF-274A-EFD0-2B82-E383F805C1C8}"/>
                </a:ext>
              </a:extLst>
            </p:cNvPr>
            <p:cNvSpPr/>
            <p:nvPr/>
          </p:nvSpPr>
          <p:spPr>
            <a:xfrm>
              <a:off x="8309353" y="2241974"/>
              <a:ext cx="1031720" cy="3181573"/>
            </a:xfrm>
            <a:custGeom>
              <a:avLst/>
              <a:gdLst>
                <a:gd name="connsiteX0" fmla="*/ 0 w 1029177"/>
                <a:gd name="connsiteY0" fmla="*/ 0 h 3181573"/>
                <a:gd name="connsiteX1" fmla="*/ 0 w 1029177"/>
                <a:gd name="connsiteY1" fmla="*/ 3181574 h 3181573"/>
                <a:gd name="connsiteX2" fmla="*/ 1029178 w 1029177"/>
                <a:gd name="connsiteY2" fmla="*/ 3181574 h 3181573"/>
              </a:gdLst>
              <a:ahLst/>
              <a:cxnLst>
                <a:cxn ang="0">
                  <a:pos x="connsiteX0" y="connsiteY0"/>
                </a:cxn>
                <a:cxn ang="0">
                  <a:pos x="connsiteX1" y="connsiteY1"/>
                </a:cxn>
                <a:cxn ang="0">
                  <a:pos x="connsiteX2" y="connsiteY2"/>
                </a:cxn>
              </a:cxnLst>
              <a:rect l="l" t="t" r="r" b="b"/>
              <a:pathLst>
                <a:path w="1029177" h="3181573">
                  <a:moveTo>
                    <a:pt x="0" y="0"/>
                  </a:moveTo>
                  <a:lnTo>
                    <a:pt x="0" y="3181574"/>
                  </a:lnTo>
                  <a:lnTo>
                    <a:pt x="1029178"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52" name="Graphic 8">
              <a:extLst>
                <a:ext uri="{FF2B5EF4-FFF2-40B4-BE49-F238E27FC236}">
                  <a16:creationId xmlns:a16="http://schemas.microsoft.com/office/drawing/2014/main" id="{DF51D215-AB54-9DF4-C5A4-548E62678613}"/>
                </a:ext>
              </a:extLst>
            </p:cNvPr>
            <p:cNvGrpSpPr/>
            <p:nvPr/>
          </p:nvGrpSpPr>
          <p:grpSpPr>
            <a:xfrm>
              <a:off x="5664528" y="2273380"/>
              <a:ext cx="1850806" cy="80895"/>
              <a:chOff x="5664528" y="2273380"/>
              <a:chExt cx="1850806" cy="80895"/>
            </a:xfrm>
          </p:grpSpPr>
          <p:sp>
            <p:nvSpPr>
              <p:cNvPr id="479" name="Freeform 266">
                <a:extLst>
                  <a:ext uri="{FF2B5EF4-FFF2-40B4-BE49-F238E27FC236}">
                    <a16:creationId xmlns:a16="http://schemas.microsoft.com/office/drawing/2014/main" id="{F33D96F6-0939-0B92-EE64-6CA29D0C2189}"/>
                  </a:ext>
                </a:extLst>
              </p:cNvPr>
              <p:cNvSpPr/>
              <p:nvPr/>
            </p:nvSpPr>
            <p:spPr>
              <a:xfrm>
                <a:off x="5664528" y="2273380"/>
                <a:ext cx="1850806" cy="80895"/>
              </a:xfrm>
              <a:custGeom>
                <a:avLst/>
                <a:gdLst>
                  <a:gd name="connsiteX0" fmla="*/ 0 w 1850806"/>
                  <a:gd name="connsiteY0" fmla="*/ 0 h 80895"/>
                  <a:gd name="connsiteX1" fmla="*/ 1850806 w 1850806"/>
                  <a:gd name="connsiteY1" fmla="*/ 0 h 80895"/>
                  <a:gd name="connsiteX2" fmla="*/ 1850806 w 1850806"/>
                  <a:gd name="connsiteY2" fmla="*/ 80896 h 80895"/>
                  <a:gd name="connsiteX3" fmla="*/ 0 w 185080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50806" h="80895">
                    <a:moveTo>
                      <a:pt x="0" y="0"/>
                    </a:moveTo>
                    <a:lnTo>
                      <a:pt x="1850806" y="0"/>
                    </a:lnTo>
                    <a:lnTo>
                      <a:pt x="185080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80" name="Freeform 267">
                <a:extLst>
                  <a:ext uri="{FF2B5EF4-FFF2-40B4-BE49-F238E27FC236}">
                    <a16:creationId xmlns:a16="http://schemas.microsoft.com/office/drawing/2014/main" id="{0CF48442-53E0-2649-7590-488956632B78}"/>
                  </a:ext>
                </a:extLst>
              </p:cNvPr>
              <p:cNvSpPr/>
              <p:nvPr/>
            </p:nvSpPr>
            <p:spPr>
              <a:xfrm>
                <a:off x="5664528" y="2273380"/>
                <a:ext cx="911122" cy="80895"/>
              </a:xfrm>
              <a:custGeom>
                <a:avLst/>
                <a:gdLst>
                  <a:gd name="connsiteX0" fmla="*/ 0 w 911122"/>
                  <a:gd name="connsiteY0" fmla="*/ 0 h 80895"/>
                  <a:gd name="connsiteX1" fmla="*/ 911122 w 911122"/>
                  <a:gd name="connsiteY1" fmla="*/ 0 h 80895"/>
                  <a:gd name="connsiteX2" fmla="*/ 911122 w 911122"/>
                  <a:gd name="connsiteY2" fmla="*/ 80896 h 80895"/>
                  <a:gd name="connsiteX3" fmla="*/ 0 w 91112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11122" h="80895">
                    <a:moveTo>
                      <a:pt x="0" y="0"/>
                    </a:moveTo>
                    <a:lnTo>
                      <a:pt x="911122" y="0"/>
                    </a:lnTo>
                    <a:lnTo>
                      <a:pt x="911122"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3" name="Graphic 8">
              <a:extLst>
                <a:ext uri="{FF2B5EF4-FFF2-40B4-BE49-F238E27FC236}">
                  <a16:creationId xmlns:a16="http://schemas.microsoft.com/office/drawing/2014/main" id="{B9E01794-4C9D-6166-FDD5-6BADE40C0F16}"/>
                </a:ext>
              </a:extLst>
            </p:cNvPr>
            <p:cNvGrpSpPr/>
            <p:nvPr/>
          </p:nvGrpSpPr>
          <p:grpSpPr>
            <a:xfrm>
              <a:off x="8312210" y="2273380"/>
              <a:ext cx="595990" cy="80895"/>
              <a:chOff x="8312210" y="2273380"/>
              <a:chExt cx="595990" cy="80895"/>
            </a:xfrm>
          </p:grpSpPr>
          <p:sp>
            <p:nvSpPr>
              <p:cNvPr id="477" name="Freeform 269">
                <a:extLst>
                  <a:ext uri="{FF2B5EF4-FFF2-40B4-BE49-F238E27FC236}">
                    <a16:creationId xmlns:a16="http://schemas.microsoft.com/office/drawing/2014/main" id="{44387BA2-80E0-13AB-9FC4-53BAE8E01D19}"/>
                  </a:ext>
                </a:extLst>
              </p:cNvPr>
              <p:cNvSpPr/>
              <p:nvPr/>
            </p:nvSpPr>
            <p:spPr>
              <a:xfrm>
                <a:off x="8312210" y="2273380"/>
                <a:ext cx="595990" cy="80895"/>
              </a:xfrm>
              <a:custGeom>
                <a:avLst/>
                <a:gdLst>
                  <a:gd name="connsiteX0" fmla="*/ 0 w 595990"/>
                  <a:gd name="connsiteY0" fmla="*/ 0 h 80895"/>
                  <a:gd name="connsiteX1" fmla="*/ 595990 w 595990"/>
                  <a:gd name="connsiteY1" fmla="*/ 0 h 80895"/>
                  <a:gd name="connsiteX2" fmla="*/ 595990 w 595990"/>
                  <a:gd name="connsiteY2" fmla="*/ 80896 h 80895"/>
                  <a:gd name="connsiteX3" fmla="*/ 0 w 5959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95990" h="80895">
                    <a:moveTo>
                      <a:pt x="0" y="0"/>
                    </a:moveTo>
                    <a:lnTo>
                      <a:pt x="595990" y="0"/>
                    </a:lnTo>
                    <a:lnTo>
                      <a:pt x="5959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8" name="Freeform 270">
                <a:extLst>
                  <a:ext uri="{FF2B5EF4-FFF2-40B4-BE49-F238E27FC236}">
                    <a16:creationId xmlns:a16="http://schemas.microsoft.com/office/drawing/2014/main" id="{7D6897B8-3D42-AF07-AE8F-B0BF3DFFA4C7}"/>
                  </a:ext>
                </a:extLst>
              </p:cNvPr>
              <p:cNvSpPr/>
              <p:nvPr/>
            </p:nvSpPr>
            <p:spPr>
              <a:xfrm>
                <a:off x="8312210" y="2273380"/>
                <a:ext cx="314180" cy="80895"/>
              </a:xfrm>
              <a:custGeom>
                <a:avLst/>
                <a:gdLst>
                  <a:gd name="connsiteX0" fmla="*/ 0 w 314180"/>
                  <a:gd name="connsiteY0" fmla="*/ 0 h 80895"/>
                  <a:gd name="connsiteX1" fmla="*/ 314180 w 314180"/>
                  <a:gd name="connsiteY1" fmla="*/ 0 h 80895"/>
                  <a:gd name="connsiteX2" fmla="*/ 314180 w 314180"/>
                  <a:gd name="connsiteY2" fmla="*/ 80896 h 80895"/>
                  <a:gd name="connsiteX3" fmla="*/ 0 w 31418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0" h="80895">
                    <a:moveTo>
                      <a:pt x="0" y="0"/>
                    </a:moveTo>
                    <a:lnTo>
                      <a:pt x="314180" y="0"/>
                    </a:lnTo>
                    <a:lnTo>
                      <a:pt x="31418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4" name="Graphic 8">
              <a:extLst>
                <a:ext uri="{FF2B5EF4-FFF2-40B4-BE49-F238E27FC236}">
                  <a16:creationId xmlns:a16="http://schemas.microsoft.com/office/drawing/2014/main" id="{70963469-0A71-722F-E45D-53A8A565912F}"/>
                </a:ext>
              </a:extLst>
            </p:cNvPr>
            <p:cNvGrpSpPr/>
            <p:nvPr/>
          </p:nvGrpSpPr>
          <p:grpSpPr>
            <a:xfrm>
              <a:off x="5664528" y="2412330"/>
              <a:ext cx="436995" cy="80895"/>
              <a:chOff x="5664528" y="2412330"/>
              <a:chExt cx="436995" cy="80895"/>
            </a:xfrm>
          </p:grpSpPr>
          <p:sp>
            <p:nvSpPr>
              <p:cNvPr id="475" name="Freeform 272">
                <a:extLst>
                  <a:ext uri="{FF2B5EF4-FFF2-40B4-BE49-F238E27FC236}">
                    <a16:creationId xmlns:a16="http://schemas.microsoft.com/office/drawing/2014/main" id="{EBC6FEC7-EFE9-058E-5EE6-64E9AC758062}"/>
                  </a:ext>
                </a:extLst>
              </p:cNvPr>
              <p:cNvSpPr/>
              <p:nvPr/>
            </p:nvSpPr>
            <p:spPr>
              <a:xfrm>
                <a:off x="5664528" y="2412330"/>
                <a:ext cx="436995" cy="80895"/>
              </a:xfrm>
              <a:custGeom>
                <a:avLst/>
                <a:gdLst>
                  <a:gd name="connsiteX0" fmla="*/ 0 w 436995"/>
                  <a:gd name="connsiteY0" fmla="*/ 0 h 80895"/>
                  <a:gd name="connsiteX1" fmla="*/ 436996 w 436995"/>
                  <a:gd name="connsiteY1" fmla="*/ 0 h 80895"/>
                  <a:gd name="connsiteX2" fmla="*/ 436996 w 436995"/>
                  <a:gd name="connsiteY2" fmla="*/ 80896 h 80895"/>
                  <a:gd name="connsiteX3" fmla="*/ 0 w 43699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36995" h="80895">
                    <a:moveTo>
                      <a:pt x="0" y="0"/>
                    </a:moveTo>
                    <a:lnTo>
                      <a:pt x="436996" y="0"/>
                    </a:lnTo>
                    <a:lnTo>
                      <a:pt x="43699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6" name="Freeform 273">
                <a:extLst>
                  <a:ext uri="{FF2B5EF4-FFF2-40B4-BE49-F238E27FC236}">
                    <a16:creationId xmlns:a16="http://schemas.microsoft.com/office/drawing/2014/main" id="{A00442E2-28E1-A364-1DFB-15D5E8010B1F}"/>
                  </a:ext>
                </a:extLst>
              </p:cNvPr>
              <p:cNvSpPr/>
              <p:nvPr/>
            </p:nvSpPr>
            <p:spPr>
              <a:xfrm>
                <a:off x="5664528" y="2412330"/>
                <a:ext cx="47603" cy="80895"/>
              </a:xfrm>
              <a:custGeom>
                <a:avLst/>
                <a:gdLst>
                  <a:gd name="connsiteX0" fmla="*/ 0 w 47603"/>
                  <a:gd name="connsiteY0" fmla="*/ 0 h 80895"/>
                  <a:gd name="connsiteX1" fmla="*/ 47603 w 47603"/>
                  <a:gd name="connsiteY1" fmla="*/ 0 h 80895"/>
                  <a:gd name="connsiteX2" fmla="*/ 47603 w 47603"/>
                  <a:gd name="connsiteY2" fmla="*/ 80896 h 80895"/>
                  <a:gd name="connsiteX3" fmla="*/ 0 w 4760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7603" h="80895">
                    <a:moveTo>
                      <a:pt x="0" y="0"/>
                    </a:moveTo>
                    <a:lnTo>
                      <a:pt x="47603" y="0"/>
                    </a:lnTo>
                    <a:lnTo>
                      <a:pt x="4760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5" name="Graphic 8">
              <a:extLst>
                <a:ext uri="{FF2B5EF4-FFF2-40B4-BE49-F238E27FC236}">
                  <a16:creationId xmlns:a16="http://schemas.microsoft.com/office/drawing/2014/main" id="{08666568-8E30-678F-431D-1A2640FF55F7}"/>
                </a:ext>
              </a:extLst>
            </p:cNvPr>
            <p:cNvGrpSpPr/>
            <p:nvPr/>
          </p:nvGrpSpPr>
          <p:grpSpPr>
            <a:xfrm>
              <a:off x="5664528" y="2550328"/>
              <a:ext cx="442708" cy="80895"/>
              <a:chOff x="5664528" y="2550328"/>
              <a:chExt cx="442708" cy="80895"/>
            </a:xfrm>
          </p:grpSpPr>
          <p:sp>
            <p:nvSpPr>
              <p:cNvPr id="473" name="Freeform 275">
                <a:extLst>
                  <a:ext uri="{FF2B5EF4-FFF2-40B4-BE49-F238E27FC236}">
                    <a16:creationId xmlns:a16="http://schemas.microsoft.com/office/drawing/2014/main" id="{FD3D7785-F6FB-0F47-4892-06714BD1B006}"/>
                  </a:ext>
                </a:extLst>
              </p:cNvPr>
              <p:cNvSpPr/>
              <p:nvPr/>
            </p:nvSpPr>
            <p:spPr>
              <a:xfrm>
                <a:off x="5664528" y="2550328"/>
                <a:ext cx="442708" cy="80895"/>
              </a:xfrm>
              <a:custGeom>
                <a:avLst/>
                <a:gdLst>
                  <a:gd name="connsiteX0" fmla="*/ 0 w 442708"/>
                  <a:gd name="connsiteY0" fmla="*/ 0 h 80895"/>
                  <a:gd name="connsiteX1" fmla="*/ 442708 w 442708"/>
                  <a:gd name="connsiteY1" fmla="*/ 0 h 80895"/>
                  <a:gd name="connsiteX2" fmla="*/ 442708 w 442708"/>
                  <a:gd name="connsiteY2" fmla="*/ 80896 h 80895"/>
                  <a:gd name="connsiteX3" fmla="*/ 0 w 44270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42708" h="80895">
                    <a:moveTo>
                      <a:pt x="0" y="0"/>
                    </a:moveTo>
                    <a:lnTo>
                      <a:pt x="442708" y="0"/>
                    </a:lnTo>
                    <a:lnTo>
                      <a:pt x="44270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4" name="Freeform 276">
                <a:extLst>
                  <a:ext uri="{FF2B5EF4-FFF2-40B4-BE49-F238E27FC236}">
                    <a16:creationId xmlns:a16="http://schemas.microsoft.com/office/drawing/2014/main" id="{07F97107-839D-5260-10EE-586D6D9422E8}"/>
                  </a:ext>
                </a:extLst>
              </p:cNvPr>
              <p:cNvSpPr/>
              <p:nvPr/>
            </p:nvSpPr>
            <p:spPr>
              <a:xfrm>
                <a:off x="5664528" y="2550328"/>
                <a:ext cx="50459" cy="80895"/>
              </a:xfrm>
              <a:custGeom>
                <a:avLst/>
                <a:gdLst>
                  <a:gd name="connsiteX0" fmla="*/ 0 w 50459"/>
                  <a:gd name="connsiteY0" fmla="*/ 0 h 80895"/>
                  <a:gd name="connsiteX1" fmla="*/ 50459 w 50459"/>
                  <a:gd name="connsiteY1" fmla="*/ 0 h 80895"/>
                  <a:gd name="connsiteX2" fmla="*/ 50459 w 50459"/>
                  <a:gd name="connsiteY2" fmla="*/ 80896 h 80895"/>
                  <a:gd name="connsiteX3" fmla="*/ 0 w 5045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0459" h="80895">
                    <a:moveTo>
                      <a:pt x="0" y="0"/>
                    </a:moveTo>
                    <a:lnTo>
                      <a:pt x="50459" y="0"/>
                    </a:lnTo>
                    <a:lnTo>
                      <a:pt x="50459"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56" name="Freeform 277">
              <a:extLst>
                <a:ext uri="{FF2B5EF4-FFF2-40B4-BE49-F238E27FC236}">
                  <a16:creationId xmlns:a16="http://schemas.microsoft.com/office/drawing/2014/main" id="{AD6B1F9F-4D33-92E2-FAA8-C79F4EF9D8EE}"/>
                </a:ext>
              </a:extLst>
            </p:cNvPr>
            <p:cNvSpPr/>
            <p:nvPr/>
          </p:nvSpPr>
          <p:spPr>
            <a:xfrm>
              <a:off x="5664528" y="2689278"/>
              <a:ext cx="256104" cy="80895"/>
            </a:xfrm>
            <a:custGeom>
              <a:avLst/>
              <a:gdLst>
                <a:gd name="connsiteX0" fmla="*/ 0 w 256104"/>
                <a:gd name="connsiteY0" fmla="*/ 0 h 80895"/>
                <a:gd name="connsiteX1" fmla="*/ 256104 w 256104"/>
                <a:gd name="connsiteY1" fmla="*/ 0 h 80895"/>
                <a:gd name="connsiteX2" fmla="*/ 256104 w 256104"/>
                <a:gd name="connsiteY2" fmla="*/ 80896 h 80895"/>
                <a:gd name="connsiteX3" fmla="*/ 0 w 25610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56104" h="80895">
                  <a:moveTo>
                    <a:pt x="0" y="0"/>
                  </a:moveTo>
                  <a:lnTo>
                    <a:pt x="256104" y="0"/>
                  </a:lnTo>
                  <a:lnTo>
                    <a:pt x="25610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57" name="Freeform 278">
              <a:extLst>
                <a:ext uri="{FF2B5EF4-FFF2-40B4-BE49-F238E27FC236}">
                  <a16:creationId xmlns:a16="http://schemas.microsoft.com/office/drawing/2014/main" id="{2B35AA4B-F695-4DC2-5759-E702031158D9}"/>
                </a:ext>
              </a:extLst>
            </p:cNvPr>
            <p:cNvSpPr/>
            <p:nvPr/>
          </p:nvSpPr>
          <p:spPr>
            <a:xfrm>
              <a:off x="5664528" y="2827277"/>
              <a:ext cx="87589" cy="80895"/>
            </a:xfrm>
            <a:custGeom>
              <a:avLst/>
              <a:gdLst>
                <a:gd name="connsiteX0" fmla="*/ 0 w 87589"/>
                <a:gd name="connsiteY0" fmla="*/ 0 h 80895"/>
                <a:gd name="connsiteX1" fmla="*/ 87590 w 87589"/>
                <a:gd name="connsiteY1" fmla="*/ 0 h 80895"/>
                <a:gd name="connsiteX2" fmla="*/ 87590 w 87589"/>
                <a:gd name="connsiteY2" fmla="*/ 80896 h 80895"/>
                <a:gd name="connsiteX3" fmla="*/ 0 w 875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7589" h="80895">
                  <a:moveTo>
                    <a:pt x="0" y="0"/>
                  </a:moveTo>
                  <a:lnTo>
                    <a:pt x="87590" y="0"/>
                  </a:lnTo>
                  <a:lnTo>
                    <a:pt x="875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58" name="Freeform 279">
              <a:extLst>
                <a:ext uri="{FF2B5EF4-FFF2-40B4-BE49-F238E27FC236}">
                  <a16:creationId xmlns:a16="http://schemas.microsoft.com/office/drawing/2014/main" id="{F5C804F5-B843-5A0D-6391-8AE421B0651A}"/>
                </a:ext>
              </a:extLst>
            </p:cNvPr>
            <p:cNvSpPr/>
            <p:nvPr/>
          </p:nvSpPr>
          <p:spPr>
            <a:xfrm>
              <a:off x="8312210" y="2412330"/>
              <a:ext cx="19993" cy="80895"/>
            </a:xfrm>
            <a:custGeom>
              <a:avLst/>
              <a:gdLst>
                <a:gd name="connsiteX0" fmla="*/ 0 w 19993"/>
                <a:gd name="connsiteY0" fmla="*/ 0 h 80895"/>
                <a:gd name="connsiteX1" fmla="*/ 19993 w 19993"/>
                <a:gd name="connsiteY1" fmla="*/ 0 h 80895"/>
                <a:gd name="connsiteX2" fmla="*/ 19993 w 19993"/>
                <a:gd name="connsiteY2" fmla="*/ 80896 h 80895"/>
                <a:gd name="connsiteX3" fmla="*/ 0 w 199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9993" h="80895">
                  <a:moveTo>
                    <a:pt x="0" y="0"/>
                  </a:moveTo>
                  <a:lnTo>
                    <a:pt x="19993" y="0"/>
                  </a:lnTo>
                  <a:lnTo>
                    <a:pt x="1999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59" name="Graphic 8">
              <a:extLst>
                <a:ext uri="{FF2B5EF4-FFF2-40B4-BE49-F238E27FC236}">
                  <a16:creationId xmlns:a16="http://schemas.microsoft.com/office/drawing/2014/main" id="{1F28E64A-50AE-3438-F91C-EA214B19C8E6}"/>
                </a:ext>
              </a:extLst>
            </p:cNvPr>
            <p:cNvGrpSpPr/>
            <p:nvPr/>
          </p:nvGrpSpPr>
          <p:grpSpPr>
            <a:xfrm>
              <a:off x="8312210" y="2550328"/>
              <a:ext cx="131384" cy="80895"/>
              <a:chOff x="8312210" y="2550328"/>
              <a:chExt cx="131384" cy="80895"/>
            </a:xfrm>
          </p:grpSpPr>
          <p:sp>
            <p:nvSpPr>
              <p:cNvPr id="471" name="Freeform 281">
                <a:extLst>
                  <a:ext uri="{FF2B5EF4-FFF2-40B4-BE49-F238E27FC236}">
                    <a16:creationId xmlns:a16="http://schemas.microsoft.com/office/drawing/2014/main" id="{37A1D5F7-F8DB-771D-1AB0-F59977968A20}"/>
                  </a:ext>
                </a:extLst>
              </p:cNvPr>
              <p:cNvSpPr/>
              <p:nvPr/>
            </p:nvSpPr>
            <p:spPr>
              <a:xfrm>
                <a:off x="8312210" y="2550328"/>
                <a:ext cx="131384" cy="80895"/>
              </a:xfrm>
              <a:custGeom>
                <a:avLst/>
                <a:gdLst>
                  <a:gd name="connsiteX0" fmla="*/ 0 w 131384"/>
                  <a:gd name="connsiteY0" fmla="*/ 0 h 80895"/>
                  <a:gd name="connsiteX1" fmla="*/ 131384 w 131384"/>
                  <a:gd name="connsiteY1" fmla="*/ 0 h 80895"/>
                  <a:gd name="connsiteX2" fmla="*/ 131384 w 131384"/>
                  <a:gd name="connsiteY2" fmla="*/ 80896 h 80895"/>
                  <a:gd name="connsiteX3" fmla="*/ 0 w 13138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31384" h="80895">
                    <a:moveTo>
                      <a:pt x="0" y="0"/>
                    </a:moveTo>
                    <a:lnTo>
                      <a:pt x="131384" y="0"/>
                    </a:lnTo>
                    <a:lnTo>
                      <a:pt x="13138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2" name="Freeform 282">
                <a:extLst>
                  <a:ext uri="{FF2B5EF4-FFF2-40B4-BE49-F238E27FC236}">
                    <a16:creationId xmlns:a16="http://schemas.microsoft.com/office/drawing/2014/main" id="{53034EB1-807D-6CF2-ACC1-0BC36C4AC361}"/>
                  </a:ext>
                </a:extLst>
              </p:cNvPr>
              <p:cNvSpPr/>
              <p:nvPr/>
            </p:nvSpPr>
            <p:spPr>
              <a:xfrm>
                <a:off x="8312210" y="2550328"/>
                <a:ext cx="24753" cy="80895"/>
              </a:xfrm>
              <a:custGeom>
                <a:avLst/>
                <a:gdLst>
                  <a:gd name="connsiteX0" fmla="*/ 0 w 24753"/>
                  <a:gd name="connsiteY0" fmla="*/ 0 h 80895"/>
                  <a:gd name="connsiteX1" fmla="*/ 24754 w 24753"/>
                  <a:gd name="connsiteY1" fmla="*/ 0 h 80895"/>
                  <a:gd name="connsiteX2" fmla="*/ 24754 w 24753"/>
                  <a:gd name="connsiteY2" fmla="*/ 80896 h 80895"/>
                  <a:gd name="connsiteX3" fmla="*/ 0 w 2475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4753" h="80895">
                    <a:moveTo>
                      <a:pt x="0" y="0"/>
                    </a:moveTo>
                    <a:lnTo>
                      <a:pt x="24754" y="0"/>
                    </a:lnTo>
                    <a:lnTo>
                      <a:pt x="24754"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60" name="Graphic 8">
              <a:extLst>
                <a:ext uri="{FF2B5EF4-FFF2-40B4-BE49-F238E27FC236}">
                  <a16:creationId xmlns:a16="http://schemas.microsoft.com/office/drawing/2014/main" id="{D086CED0-8391-EDA7-6F8A-B9B2B31BF694}"/>
                </a:ext>
              </a:extLst>
            </p:cNvPr>
            <p:cNvGrpSpPr/>
            <p:nvPr/>
          </p:nvGrpSpPr>
          <p:grpSpPr>
            <a:xfrm>
              <a:off x="8312210" y="3664783"/>
              <a:ext cx="86637" cy="82798"/>
              <a:chOff x="8312210" y="3664783"/>
              <a:chExt cx="86637" cy="82798"/>
            </a:xfrm>
          </p:grpSpPr>
          <p:sp>
            <p:nvSpPr>
              <p:cNvPr id="469" name="Freeform 284">
                <a:extLst>
                  <a:ext uri="{FF2B5EF4-FFF2-40B4-BE49-F238E27FC236}">
                    <a16:creationId xmlns:a16="http://schemas.microsoft.com/office/drawing/2014/main" id="{582113A0-FD3B-87F8-6E65-37DAA71D2B82}"/>
                  </a:ext>
                </a:extLst>
              </p:cNvPr>
              <p:cNvSpPr/>
              <p:nvPr/>
            </p:nvSpPr>
            <p:spPr>
              <a:xfrm>
                <a:off x="8312210" y="3664783"/>
                <a:ext cx="86637" cy="80895"/>
              </a:xfrm>
              <a:custGeom>
                <a:avLst/>
                <a:gdLst>
                  <a:gd name="connsiteX0" fmla="*/ 0 w 86637"/>
                  <a:gd name="connsiteY0" fmla="*/ 0 h 80895"/>
                  <a:gd name="connsiteX1" fmla="*/ 86638 w 86637"/>
                  <a:gd name="connsiteY1" fmla="*/ 0 h 80895"/>
                  <a:gd name="connsiteX2" fmla="*/ 86638 w 86637"/>
                  <a:gd name="connsiteY2" fmla="*/ 80896 h 80895"/>
                  <a:gd name="connsiteX3" fmla="*/ 0 w 8663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6637" h="80895">
                    <a:moveTo>
                      <a:pt x="0" y="0"/>
                    </a:moveTo>
                    <a:lnTo>
                      <a:pt x="86638" y="0"/>
                    </a:lnTo>
                    <a:lnTo>
                      <a:pt x="8663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0" name="Freeform 285">
                <a:extLst>
                  <a:ext uri="{FF2B5EF4-FFF2-40B4-BE49-F238E27FC236}">
                    <a16:creationId xmlns:a16="http://schemas.microsoft.com/office/drawing/2014/main" id="{DC7EC9A5-A2CE-EC9E-4365-237A1B576AFF}"/>
                  </a:ext>
                </a:extLst>
              </p:cNvPr>
              <p:cNvSpPr/>
              <p:nvPr/>
            </p:nvSpPr>
            <p:spPr>
              <a:xfrm>
                <a:off x="8312210" y="3666687"/>
                <a:ext cx="24753" cy="80895"/>
              </a:xfrm>
              <a:custGeom>
                <a:avLst/>
                <a:gdLst>
                  <a:gd name="connsiteX0" fmla="*/ 0 w 24753"/>
                  <a:gd name="connsiteY0" fmla="*/ 0 h 80895"/>
                  <a:gd name="connsiteX1" fmla="*/ 24754 w 24753"/>
                  <a:gd name="connsiteY1" fmla="*/ 0 h 80895"/>
                  <a:gd name="connsiteX2" fmla="*/ 24754 w 24753"/>
                  <a:gd name="connsiteY2" fmla="*/ 80895 h 80895"/>
                  <a:gd name="connsiteX3" fmla="*/ 0 w 24753"/>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4753" h="80895">
                    <a:moveTo>
                      <a:pt x="0" y="0"/>
                    </a:moveTo>
                    <a:lnTo>
                      <a:pt x="24754" y="0"/>
                    </a:lnTo>
                    <a:lnTo>
                      <a:pt x="24754"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61" name="Freeform 286">
              <a:extLst>
                <a:ext uri="{FF2B5EF4-FFF2-40B4-BE49-F238E27FC236}">
                  <a16:creationId xmlns:a16="http://schemas.microsoft.com/office/drawing/2014/main" id="{4400146E-DB8C-9DDA-95C3-A123D40995DE}"/>
                </a:ext>
              </a:extLst>
            </p:cNvPr>
            <p:cNvSpPr/>
            <p:nvPr/>
          </p:nvSpPr>
          <p:spPr>
            <a:xfrm>
              <a:off x="8312210" y="2689278"/>
              <a:ext cx="87589" cy="80895"/>
            </a:xfrm>
            <a:custGeom>
              <a:avLst/>
              <a:gdLst>
                <a:gd name="connsiteX0" fmla="*/ 0 w 87589"/>
                <a:gd name="connsiteY0" fmla="*/ 0 h 80895"/>
                <a:gd name="connsiteX1" fmla="*/ 87590 w 87589"/>
                <a:gd name="connsiteY1" fmla="*/ 0 h 80895"/>
                <a:gd name="connsiteX2" fmla="*/ 87590 w 87589"/>
                <a:gd name="connsiteY2" fmla="*/ 80896 h 80895"/>
                <a:gd name="connsiteX3" fmla="*/ 0 w 875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7589" h="80895">
                  <a:moveTo>
                    <a:pt x="0" y="0"/>
                  </a:moveTo>
                  <a:lnTo>
                    <a:pt x="87590" y="0"/>
                  </a:lnTo>
                  <a:lnTo>
                    <a:pt x="875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2" name="Freeform 287">
              <a:extLst>
                <a:ext uri="{FF2B5EF4-FFF2-40B4-BE49-F238E27FC236}">
                  <a16:creationId xmlns:a16="http://schemas.microsoft.com/office/drawing/2014/main" id="{03EF944A-2A3D-F203-EB99-1741A7618DF9}"/>
                </a:ext>
              </a:extLst>
            </p:cNvPr>
            <p:cNvSpPr/>
            <p:nvPr/>
          </p:nvSpPr>
          <p:spPr>
            <a:xfrm>
              <a:off x="8312210" y="2827277"/>
              <a:ext cx="31418" cy="80895"/>
            </a:xfrm>
            <a:custGeom>
              <a:avLst/>
              <a:gdLst>
                <a:gd name="connsiteX0" fmla="*/ 0 w 31418"/>
                <a:gd name="connsiteY0" fmla="*/ 0 h 80895"/>
                <a:gd name="connsiteX1" fmla="*/ 31418 w 31418"/>
                <a:gd name="connsiteY1" fmla="*/ 0 h 80895"/>
                <a:gd name="connsiteX2" fmla="*/ 31418 w 31418"/>
                <a:gd name="connsiteY2" fmla="*/ 80896 h 80895"/>
                <a:gd name="connsiteX3" fmla="*/ 0 w 31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 h="80895">
                  <a:moveTo>
                    <a:pt x="0" y="0"/>
                  </a:moveTo>
                  <a:lnTo>
                    <a:pt x="31418" y="0"/>
                  </a:lnTo>
                  <a:lnTo>
                    <a:pt x="3141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3" name="Freeform 288">
              <a:extLst>
                <a:ext uri="{FF2B5EF4-FFF2-40B4-BE49-F238E27FC236}">
                  <a16:creationId xmlns:a16="http://schemas.microsoft.com/office/drawing/2014/main" id="{7BF1452A-6BB0-2DF2-C053-7A2CC0327262}"/>
                </a:ext>
              </a:extLst>
            </p:cNvPr>
            <p:cNvSpPr/>
            <p:nvPr/>
          </p:nvSpPr>
          <p:spPr>
            <a:xfrm>
              <a:off x="5664528" y="2965275"/>
              <a:ext cx="51411" cy="80895"/>
            </a:xfrm>
            <a:custGeom>
              <a:avLst/>
              <a:gdLst>
                <a:gd name="connsiteX0" fmla="*/ 0 w 51411"/>
                <a:gd name="connsiteY0" fmla="*/ 0 h 80895"/>
                <a:gd name="connsiteX1" fmla="*/ 51411 w 51411"/>
                <a:gd name="connsiteY1" fmla="*/ 0 h 80895"/>
                <a:gd name="connsiteX2" fmla="*/ 51411 w 51411"/>
                <a:gd name="connsiteY2" fmla="*/ 80896 h 80895"/>
                <a:gd name="connsiteX3" fmla="*/ 0 w 51411"/>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1411" h="80895">
                  <a:moveTo>
                    <a:pt x="0" y="0"/>
                  </a:moveTo>
                  <a:lnTo>
                    <a:pt x="51411" y="0"/>
                  </a:lnTo>
                  <a:lnTo>
                    <a:pt x="51411"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4" name="Freeform 289">
              <a:extLst>
                <a:ext uri="{FF2B5EF4-FFF2-40B4-BE49-F238E27FC236}">
                  <a16:creationId xmlns:a16="http://schemas.microsoft.com/office/drawing/2014/main" id="{D03AEEB9-9BBB-F8A0-04C7-9D9415CE9BD1}"/>
                </a:ext>
              </a:extLst>
            </p:cNvPr>
            <p:cNvSpPr/>
            <p:nvPr/>
          </p:nvSpPr>
          <p:spPr>
            <a:xfrm>
              <a:off x="5664528" y="3104225"/>
              <a:ext cx="30465" cy="80895"/>
            </a:xfrm>
            <a:custGeom>
              <a:avLst/>
              <a:gdLst>
                <a:gd name="connsiteX0" fmla="*/ 0 w 30465"/>
                <a:gd name="connsiteY0" fmla="*/ 0 h 80895"/>
                <a:gd name="connsiteX1" fmla="*/ 30466 w 30465"/>
                <a:gd name="connsiteY1" fmla="*/ 0 h 80895"/>
                <a:gd name="connsiteX2" fmla="*/ 30466 w 30465"/>
                <a:gd name="connsiteY2" fmla="*/ 80896 h 80895"/>
                <a:gd name="connsiteX3" fmla="*/ 0 w 3046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0465" h="80895">
                  <a:moveTo>
                    <a:pt x="0" y="0"/>
                  </a:moveTo>
                  <a:lnTo>
                    <a:pt x="30466" y="0"/>
                  </a:lnTo>
                  <a:lnTo>
                    <a:pt x="3046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5" name="Freeform 290">
              <a:extLst>
                <a:ext uri="{FF2B5EF4-FFF2-40B4-BE49-F238E27FC236}">
                  <a16:creationId xmlns:a16="http://schemas.microsoft.com/office/drawing/2014/main" id="{EED36F81-7CC1-284D-5FB9-9A4CB42CD359}"/>
                </a:ext>
              </a:extLst>
            </p:cNvPr>
            <p:cNvSpPr/>
            <p:nvPr/>
          </p:nvSpPr>
          <p:spPr>
            <a:xfrm>
              <a:off x="5664528" y="3242223"/>
              <a:ext cx="27609" cy="80895"/>
            </a:xfrm>
            <a:custGeom>
              <a:avLst/>
              <a:gdLst>
                <a:gd name="connsiteX0" fmla="*/ 0 w 27609"/>
                <a:gd name="connsiteY0" fmla="*/ 0 h 80895"/>
                <a:gd name="connsiteX1" fmla="*/ 27610 w 27609"/>
                <a:gd name="connsiteY1" fmla="*/ 0 h 80895"/>
                <a:gd name="connsiteX2" fmla="*/ 27610 w 27609"/>
                <a:gd name="connsiteY2" fmla="*/ 80896 h 80895"/>
                <a:gd name="connsiteX3" fmla="*/ 0 w 2760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7609" h="80895">
                  <a:moveTo>
                    <a:pt x="0" y="0"/>
                  </a:moveTo>
                  <a:lnTo>
                    <a:pt x="27610" y="0"/>
                  </a:lnTo>
                  <a:lnTo>
                    <a:pt x="2761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66" name="Graphic 8">
              <a:extLst>
                <a:ext uri="{FF2B5EF4-FFF2-40B4-BE49-F238E27FC236}">
                  <a16:creationId xmlns:a16="http://schemas.microsoft.com/office/drawing/2014/main" id="{5BAB3FE0-E986-2F8F-0CFF-3A0D016A9219}"/>
                </a:ext>
              </a:extLst>
            </p:cNvPr>
            <p:cNvGrpSpPr/>
            <p:nvPr/>
          </p:nvGrpSpPr>
          <p:grpSpPr>
            <a:xfrm>
              <a:off x="5664528" y="3381173"/>
              <a:ext cx="501736" cy="80895"/>
              <a:chOff x="5664528" y="3381173"/>
              <a:chExt cx="501736" cy="80895"/>
            </a:xfrm>
          </p:grpSpPr>
          <p:sp>
            <p:nvSpPr>
              <p:cNvPr id="467" name="Freeform 292">
                <a:extLst>
                  <a:ext uri="{FF2B5EF4-FFF2-40B4-BE49-F238E27FC236}">
                    <a16:creationId xmlns:a16="http://schemas.microsoft.com/office/drawing/2014/main" id="{EF2A79C2-865B-E5AA-644E-7638131BDF17}"/>
                  </a:ext>
                </a:extLst>
              </p:cNvPr>
              <p:cNvSpPr/>
              <p:nvPr/>
            </p:nvSpPr>
            <p:spPr>
              <a:xfrm>
                <a:off x="5664528" y="3381173"/>
                <a:ext cx="501736" cy="80895"/>
              </a:xfrm>
              <a:custGeom>
                <a:avLst/>
                <a:gdLst>
                  <a:gd name="connsiteX0" fmla="*/ 0 w 501736"/>
                  <a:gd name="connsiteY0" fmla="*/ 0 h 80895"/>
                  <a:gd name="connsiteX1" fmla="*/ 501736 w 501736"/>
                  <a:gd name="connsiteY1" fmla="*/ 0 h 80895"/>
                  <a:gd name="connsiteX2" fmla="*/ 501736 w 501736"/>
                  <a:gd name="connsiteY2" fmla="*/ 80895 h 80895"/>
                  <a:gd name="connsiteX3" fmla="*/ 0 w 50173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501736" h="80895">
                    <a:moveTo>
                      <a:pt x="0" y="0"/>
                    </a:moveTo>
                    <a:lnTo>
                      <a:pt x="501736" y="0"/>
                    </a:lnTo>
                    <a:lnTo>
                      <a:pt x="501736"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8" name="Freeform 293">
                <a:extLst>
                  <a:ext uri="{FF2B5EF4-FFF2-40B4-BE49-F238E27FC236}">
                    <a16:creationId xmlns:a16="http://schemas.microsoft.com/office/drawing/2014/main" id="{0CC53CBC-59D9-0B82-E76A-AB6E7DA6B448}"/>
                  </a:ext>
                </a:extLst>
              </p:cNvPr>
              <p:cNvSpPr/>
              <p:nvPr/>
            </p:nvSpPr>
            <p:spPr>
              <a:xfrm>
                <a:off x="5664528" y="3381173"/>
                <a:ext cx="33322" cy="80895"/>
              </a:xfrm>
              <a:custGeom>
                <a:avLst/>
                <a:gdLst>
                  <a:gd name="connsiteX0" fmla="*/ 0 w 33322"/>
                  <a:gd name="connsiteY0" fmla="*/ 0 h 80895"/>
                  <a:gd name="connsiteX1" fmla="*/ 33322 w 33322"/>
                  <a:gd name="connsiteY1" fmla="*/ 0 h 80895"/>
                  <a:gd name="connsiteX2" fmla="*/ 33322 w 33322"/>
                  <a:gd name="connsiteY2" fmla="*/ 80895 h 80895"/>
                  <a:gd name="connsiteX3" fmla="*/ 0 w 3332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33322" h="80895">
                    <a:moveTo>
                      <a:pt x="0" y="0"/>
                    </a:moveTo>
                    <a:lnTo>
                      <a:pt x="33322" y="0"/>
                    </a:lnTo>
                    <a:lnTo>
                      <a:pt x="33322"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67" name="Freeform 294">
              <a:extLst>
                <a:ext uri="{FF2B5EF4-FFF2-40B4-BE49-F238E27FC236}">
                  <a16:creationId xmlns:a16="http://schemas.microsoft.com/office/drawing/2014/main" id="{3022C2A4-0329-0E6B-B0A7-649A0014D67A}"/>
                </a:ext>
              </a:extLst>
            </p:cNvPr>
            <p:cNvSpPr/>
            <p:nvPr/>
          </p:nvSpPr>
          <p:spPr>
            <a:xfrm>
              <a:off x="5664528" y="3519171"/>
              <a:ext cx="260864" cy="80895"/>
            </a:xfrm>
            <a:custGeom>
              <a:avLst/>
              <a:gdLst>
                <a:gd name="connsiteX0" fmla="*/ 0 w 260864"/>
                <a:gd name="connsiteY0" fmla="*/ 0 h 80895"/>
                <a:gd name="connsiteX1" fmla="*/ 260865 w 260864"/>
                <a:gd name="connsiteY1" fmla="*/ 0 h 80895"/>
                <a:gd name="connsiteX2" fmla="*/ 260865 w 260864"/>
                <a:gd name="connsiteY2" fmla="*/ 80895 h 80895"/>
                <a:gd name="connsiteX3" fmla="*/ 0 w 260864"/>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60864" h="80895">
                  <a:moveTo>
                    <a:pt x="0" y="0"/>
                  </a:moveTo>
                  <a:lnTo>
                    <a:pt x="260865" y="0"/>
                  </a:lnTo>
                  <a:lnTo>
                    <a:pt x="260865"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8" name="Freeform 295">
              <a:extLst>
                <a:ext uri="{FF2B5EF4-FFF2-40B4-BE49-F238E27FC236}">
                  <a16:creationId xmlns:a16="http://schemas.microsoft.com/office/drawing/2014/main" id="{ADD11A50-00EB-72F8-3D35-43DA729A8225}"/>
                </a:ext>
              </a:extLst>
            </p:cNvPr>
            <p:cNvSpPr/>
            <p:nvPr/>
          </p:nvSpPr>
          <p:spPr>
            <a:xfrm>
              <a:off x="5664528" y="3658121"/>
              <a:ext cx="262768" cy="80895"/>
            </a:xfrm>
            <a:custGeom>
              <a:avLst/>
              <a:gdLst>
                <a:gd name="connsiteX0" fmla="*/ 0 w 262768"/>
                <a:gd name="connsiteY0" fmla="*/ 0 h 80895"/>
                <a:gd name="connsiteX1" fmla="*/ 262769 w 262768"/>
                <a:gd name="connsiteY1" fmla="*/ 0 h 80895"/>
                <a:gd name="connsiteX2" fmla="*/ 262769 w 262768"/>
                <a:gd name="connsiteY2" fmla="*/ 80896 h 80895"/>
                <a:gd name="connsiteX3" fmla="*/ 0 w 26276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62768" h="80895">
                  <a:moveTo>
                    <a:pt x="0" y="0"/>
                  </a:moveTo>
                  <a:lnTo>
                    <a:pt x="262769" y="0"/>
                  </a:lnTo>
                  <a:lnTo>
                    <a:pt x="26276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9" name="Freeform 296">
              <a:extLst>
                <a:ext uri="{FF2B5EF4-FFF2-40B4-BE49-F238E27FC236}">
                  <a16:creationId xmlns:a16="http://schemas.microsoft.com/office/drawing/2014/main" id="{22D28421-4F7F-1A2E-4215-2E140278D837}"/>
                </a:ext>
              </a:extLst>
            </p:cNvPr>
            <p:cNvSpPr/>
            <p:nvPr/>
          </p:nvSpPr>
          <p:spPr>
            <a:xfrm>
              <a:off x="5664528" y="3796120"/>
              <a:ext cx="170418" cy="80895"/>
            </a:xfrm>
            <a:custGeom>
              <a:avLst/>
              <a:gdLst>
                <a:gd name="connsiteX0" fmla="*/ 0 w 170418"/>
                <a:gd name="connsiteY0" fmla="*/ 0 h 80895"/>
                <a:gd name="connsiteX1" fmla="*/ 170419 w 170418"/>
                <a:gd name="connsiteY1" fmla="*/ 0 h 80895"/>
                <a:gd name="connsiteX2" fmla="*/ 170419 w 170418"/>
                <a:gd name="connsiteY2" fmla="*/ 80896 h 80895"/>
                <a:gd name="connsiteX3" fmla="*/ 0 w 170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70418" h="80895">
                  <a:moveTo>
                    <a:pt x="0" y="0"/>
                  </a:moveTo>
                  <a:lnTo>
                    <a:pt x="170419" y="0"/>
                  </a:lnTo>
                  <a:lnTo>
                    <a:pt x="17041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0" name="Freeform 297">
              <a:extLst>
                <a:ext uri="{FF2B5EF4-FFF2-40B4-BE49-F238E27FC236}">
                  <a16:creationId xmlns:a16="http://schemas.microsoft.com/office/drawing/2014/main" id="{16DDC182-3F90-5764-3559-BFF6E83D8F28}"/>
                </a:ext>
              </a:extLst>
            </p:cNvPr>
            <p:cNvSpPr/>
            <p:nvPr/>
          </p:nvSpPr>
          <p:spPr>
            <a:xfrm>
              <a:off x="8312210" y="3385932"/>
              <a:ext cx="222782" cy="80895"/>
            </a:xfrm>
            <a:custGeom>
              <a:avLst/>
              <a:gdLst>
                <a:gd name="connsiteX0" fmla="*/ 0 w 222782"/>
                <a:gd name="connsiteY0" fmla="*/ 0 h 80895"/>
                <a:gd name="connsiteX1" fmla="*/ 222782 w 222782"/>
                <a:gd name="connsiteY1" fmla="*/ 0 h 80895"/>
                <a:gd name="connsiteX2" fmla="*/ 222782 w 222782"/>
                <a:gd name="connsiteY2" fmla="*/ 80895 h 80895"/>
                <a:gd name="connsiteX3" fmla="*/ 0 w 22278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22782" h="80895">
                  <a:moveTo>
                    <a:pt x="0" y="0"/>
                  </a:moveTo>
                  <a:lnTo>
                    <a:pt x="222782" y="0"/>
                  </a:lnTo>
                  <a:lnTo>
                    <a:pt x="222782"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1" name="Freeform 298">
              <a:extLst>
                <a:ext uri="{FF2B5EF4-FFF2-40B4-BE49-F238E27FC236}">
                  <a16:creationId xmlns:a16="http://schemas.microsoft.com/office/drawing/2014/main" id="{4D86F9AC-4198-C54B-751A-B7C5C5B7E7F7}"/>
                </a:ext>
              </a:extLst>
            </p:cNvPr>
            <p:cNvSpPr/>
            <p:nvPr/>
          </p:nvSpPr>
          <p:spPr>
            <a:xfrm>
              <a:off x="8312210" y="3524882"/>
              <a:ext cx="70452" cy="80895"/>
            </a:xfrm>
            <a:custGeom>
              <a:avLst/>
              <a:gdLst>
                <a:gd name="connsiteX0" fmla="*/ 0 w 70452"/>
                <a:gd name="connsiteY0" fmla="*/ 0 h 80895"/>
                <a:gd name="connsiteX1" fmla="*/ 70452 w 70452"/>
                <a:gd name="connsiteY1" fmla="*/ 0 h 80895"/>
                <a:gd name="connsiteX2" fmla="*/ 70452 w 70452"/>
                <a:gd name="connsiteY2" fmla="*/ 80896 h 80895"/>
                <a:gd name="connsiteX3" fmla="*/ 0 w 7045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70452" h="80895">
                  <a:moveTo>
                    <a:pt x="0" y="0"/>
                  </a:moveTo>
                  <a:lnTo>
                    <a:pt x="70452" y="0"/>
                  </a:lnTo>
                  <a:lnTo>
                    <a:pt x="7045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2" name="Freeform 299">
              <a:extLst>
                <a:ext uri="{FF2B5EF4-FFF2-40B4-BE49-F238E27FC236}">
                  <a16:creationId xmlns:a16="http://schemas.microsoft.com/office/drawing/2014/main" id="{B709D68C-F6FE-35AA-9F8D-C85E65E22EA5}"/>
                </a:ext>
              </a:extLst>
            </p:cNvPr>
            <p:cNvSpPr/>
            <p:nvPr/>
          </p:nvSpPr>
          <p:spPr>
            <a:xfrm>
              <a:off x="8312210" y="3802782"/>
              <a:ext cx="19993" cy="80895"/>
            </a:xfrm>
            <a:custGeom>
              <a:avLst/>
              <a:gdLst>
                <a:gd name="connsiteX0" fmla="*/ 0 w 19993"/>
                <a:gd name="connsiteY0" fmla="*/ 0 h 80895"/>
                <a:gd name="connsiteX1" fmla="*/ 19993 w 19993"/>
                <a:gd name="connsiteY1" fmla="*/ 0 h 80895"/>
                <a:gd name="connsiteX2" fmla="*/ 19993 w 19993"/>
                <a:gd name="connsiteY2" fmla="*/ 80896 h 80895"/>
                <a:gd name="connsiteX3" fmla="*/ 0 w 199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9993" h="80895">
                  <a:moveTo>
                    <a:pt x="0" y="0"/>
                  </a:moveTo>
                  <a:lnTo>
                    <a:pt x="19993" y="0"/>
                  </a:lnTo>
                  <a:lnTo>
                    <a:pt x="1999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3" name="Freeform 300">
              <a:extLst>
                <a:ext uri="{FF2B5EF4-FFF2-40B4-BE49-F238E27FC236}">
                  <a16:creationId xmlns:a16="http://schemas.microsoft.com/office/drawing/2014/main" id="{88D699B1-08E1-9B8D-8BAA-344CC9F0757F}"/>
                </a:ext>
              </a:extLst>
            </p:cNvPr>
            <p:cNvSpPr/>
            <p:nvPr/>
          </p:nvSpPr>
          <p:spPr>
            <a:xfrm>
              <a:off x="5664528" y="3935070"/>
              <a:ext cx="166610" cy="80895"/>
            </a:xfrm>
            <a:custGeom>
              <a:avLst/>
              <a:gdLst>
                <a:gd name="connsiteX0" fmla="*/ 0 w 166610"/>
                <a:gd name="connsiteY0" fmla="*/ 0 h 80895"/>
                <a:gd name="connsiteX1" fmla="*/ 166611 w 166610"/>
                <a:gd name="connsiteY1" fmla="*/ 0 h 80895"/>
                <a:gd name="connsiteX2" fmla="*/ 166611 w 166610"/>
                <a:gd name="connsiteY2" fmla="*/ 80896 h 80895"/>
                <a:gd name="connsiteX3" fmla="*/ 0 w 16661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6610" h="80895">
                  <a:moveTo>
                    <a:pt x="0" y="0"/>
                  </a:moveTo>
                  <a:lnTo>
                    <a:pt x="166611" y="0"/>
                  </a:lnTo>
                  <a:lnTo>
                    <a:pt x="16661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74" name="Graphic 8">
              <a:extLst>
                <a:ext uri="{FF2B5EF4-FFF2-40B4-BE49-F238E27FC236}">
                  <a16:creationId xmlns:a16="http://schemas.microsoft.com/office/drawing/2014/main" id="{F8B0A98F-F50C-83BA-96F6-20E01D71AD38}"/>
                </a:ext>
              </a:extLst>
            </p:cNvPr>
            <p:cNvGrpSpPr/>
            <p:nvPr/>
          </p:nvGrpSpPr>
          <p:grpSpPr>
            <a:xfrm>
              <a:off x="5664528" y="4073068"/>
              <a:ext cx="157090" cy="80895"/>
              <a:chOff x="5664528" y="4073068"/>
              <a:chExt cx="157090" cy="80895"/>
            </a:xfrm>
          </p:grpSpPr>
          <p:sp>
            <p:nvSpPr>
              <p:cNvPr id="465" name="Freeform 302">
                <a:extLst>
                  <a:ext uri="{FF2B5EF4-FFF2-40B4-BE49-F238E27FC236}">
                    <a16:creationId xmlns:a16="http://schemas.microsoft.com/office/drawing/2014/main" id="{A12A713C-114E-C3D7-D91F-9FBE7DF19F15}"/>
                  </a:ext>
                </a:extLst>
              </p:cNvPr>
              <p:cNvSpPr/>
              <p:nvPr/>
            </p:nvSpPr>
            <p:spPr>
              <a:xfrm>
                <a:off x="5664528" y="4073068"/>
                <a:ext cx="157090" cy="80895"/>
              </a:xfrm>
              <a:custGeom>
                <a:avLst/>
                <a:gdLst>
                  <a:gd name="connsiteX0" fmla="*/ 0 w 157090"/>
                  <a:gd name="connsiteY0" fmla="*/ 0 h 80895"/>
                  <a:gd name="connsiteX1" fmla="*/ 157090 w 157090"/>
                  <a:gd name="connsiteY1" fmla="*/ 0 h 80895"/>
                  <a:gd name="connsiteX2" fmla="*/ 157090 w 157090"/>
                  <a:gd name="connsiteY2" fmla="*/ 80896 h 80895"/>
                  <a:gd name="connsiteX3" fmla="*/ 0 w 1570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7090" h="80895">
                    <a:moveTo>
                      <a:pt x="0" y="0"/>
                    </a:moveTo>
                    <a:lnTo>
                      <a:pt x="157090" y="0"/>
                    </a:lnTo>
                    <a:lnTo>
                      <a:pt x="1570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6" name="Freeform 303">
                <a:extLst>
                  <a:ext uri="{FF2B5EF4-FFF2-40B4-BE49-F238E27FC236}">
                    <a16:creationId xmlns:a16="http://schemas.microsoft.com/office/drawing/2014/main" id="{DA46588D-E113-5E52-5AF0-9FD210A9F3F3}"/>
                  </a:ext>
                </a:extLst>
              </p:cNvPr>
              <p:cNvSpPr/>
              <p:nvPr/>
            </p:nvSpPr>
            <p:spPr>
              <a:xfrm>
                <a:off x="5664528" y="4073068"/>
                <a:ext cx="25705" cy="80895"/>
              </a:xfrm>
              <a:custGeom>
                <a:avLst/>
                <a:gdLst>
                  <a:gd name="connsiteX0" fmla="*/ 0 w 25705"/>
                  <a:gd name="connsiteY0" fmla="*/ 0 h 80895"/>
                  <a:gd name="connsiteX1" fmla="*/ 25706 w 25705"/>
                  <a:gd name="connsiteY1" fmla="*/ 0 h 80895"/>
                  <a:gd name="connsiteX2" fmla="*/ 25706 w 25705"/>
                  <a:gd name="connsiteY2" fmla="*/ 80896 h 80895"/>
                  <a:gd name="connsiteX3" fmla="*/ 0 w 2570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5705" h="80895">
                    <a:moveTo>
                      <a:pt x="0" y="0"/>
                    </a:moveTo>
                    <a:lnTo>
                      <a:pt x="25706" y="0"/>
                    </a:lnTo>
                    <a:lnTo>
                      <a:pt x="25706"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75" name="Freeform 304">
              <a:extLst>
                <a:ext uri="{FF2B5EF4-FFF2-40B4-BE49-F238E27FC236}">
                  <a16:creationId xmlns:a16="http://schemas.microsoft.com/office/drawing/2014/main" id="{E5CCC2F4-3001-5C87-0B08-3FB269404383}"/>
                </a:ext>
              </a:extLst>
            </p:cNvPr>
            <p:cNvSpPr/>
            <p:nvPr/>
          </p:nvSpPr>
          <p:spPr>
            <a:xfrm>
              <a:off x="5664528" y="4212018"/>
              <a:ext cx="147569" cy="80895"/>
            </a:xfrm>
            <a:custGeom>
              <a:avLst/>
              <a:gdLst>
                <a:gd name="connsiteX0" fmla="*/ 0 w 147569"/>
                <a:gd name="connsiteY0" fmla="*/ 0 h 80895"/>
                <a:gd name="connsiteX1" fmla="*/ 147569 w 147569"/>
                <a:gd name="connsiteY1" fmla="*/ 0 h 80895"/>
                <a:gd name="connsiteX2" fmla="*/ 147569 w 147569"/>
                <a:gd name="connsiteY2" fmla="*/ 80896 h 80895"/>
                <a:gd name="connsiteX3" fmla="*/ 0 w 14756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47569" h="80895">
                  <a:moveTo>
                    <a:pt x="0" y="0"/>
                  </a:moveTo>
                  <a:lnTo>
                    <a:pt x="147569" y="0"/>
                  </a:lnTo>
                  <a:lnTo>
                    <a:pt x="14756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6" name="Freeform 305">
              <a:extLst>
                <a:ext uri="{FF2B5EF4-FFF2-40B4-BE49-F238E27FC236}">
                  <a16:creationId xmlns:a16="http://schemas.microsoft.com/office/drawing/2014/main" id="{051A86D2-0B22-A626-1108-635473B5ABC1}"/>
                </a:ext>
              </a:extLst>
            </p:cNvPr>
            <p:cNvSpPr/>
            <p:nvPr/>
          </p:nvSpPr>
          <p:spPr>
            <a:xfrm>
              <a:off x="8312210" y="4073068"/>
              <a:ext cx="106630" cy="80895"/>
            </a:xfrm>
            <a:custGeom>
              <a:avLst/>
              <a:gdLst>
                <a:gd name="connsiteX0" fmla="*/ 0 w 106630"/>
                <a:gd name="connsiteY0" fmla="*/ 0 h 80895"/>
                <a:gd name="connsiteX1" fmla="*/ 106631 w 106630"/>
                <a:gd name="connsiteY1" fmla="*/ 0 h 80895"/>
                <a:gd name="connsiteX2" fmla="*/ 106631 w 106630"/>
                <a:gd name="connsiteY2" fmla="*/ 80896 h 80895"/>
                <a:gd name="connsiteX3" fmla="*/ 0 w 10663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6630" h="80895">
                  <a:moveTo>
                    <a:pt x="0" y="0"/>
                  </a:moveTo>
                  <a:lnTo>
                    <a:pt x="106631" y="0"/>
                  </a:lnTo>
                  <a:lnTo>
                    <a:pt x="10663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7" name="Freeform 306">
              <a:extLst>
                <a:ext uri="{FF2B5EF4-FFF2-40B4-BE49-F238E27FC236}">
                  <a16:creationId xmlns:a16="http://schemas.microsoft.com/office/drawing/2014/main" id="{157BA0FA-B536-9400-8ADC-54BBECAC3E55}"/>
                </a:ext>
              </a:extLst>
            </p:cNvPr>
            <p:cNvSpPr/>
            <p:nvPr/>
          </p:nvSpPr>
          <p:spPr>
            <a:xfrm>
              <a:off x="8312210" y="4216776"/>
              <a:ext cx="41890" cy="80895"/>
            </a:xfrm>
            <a:custGeom>
              <a:avLst/>
              <a:gdLst>
                <a:gd name="connsiteX0" fmla="*/ 0 w 41890"/>
                <a:gd name="connsiteY0" fmla="*/ 0 h 80895"/>
                <a:gd name="connsiteX1" fmla="*/ 41891 w 41890"/>
                <a:gd name="connsiteY1" fmla="*/ 0 h 80895"/>
                <a:gd name="connsiteX2" fmla="*/ 41891 w 41890"/>
                <a:gd name="connsiteY2" fmla="*/ 80896 h 80895"/>
                <a:gd name="connsiteX3" fmla="*/ 0 w 418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1890" h="80895">
                  <a:moveTo>
                    <a:pt x="0" y="0"/>
                  </a:moveTo>
                  <a:lnTo>
                    <a:pt x="41891" y="0"/>
                  </a:lnTo>
                  <a:lnTo>
                    <a:pt x="4189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78" name="Graphic 8">
              <a:extLst>
                <a:ext uri="{FF2B5EF4-FFF2-40B4-BE49-F238E27FC236}">
                  <a16:creationId xmlns:a16="http://schemas.microsoft.com/office/drawing/2014/main" id="{FE3BFC5C-DF71-0951-BD47-DC734CB8C156}"/>
                </a:ext>
              </a:extLst>
            </p:cNvPr>
            <p:cNvGrpSpPr/>
            <p:nvPr/>
          </p:nvGrpSpPr>
          <p:grpSpPr>
            <a:xfrm>
              <a:off x="5664528" y="4350016"/>
              <a:ext cx="150425" cy="80895"/>
              <a:chOff x="5664528" y="4350016"/>
              <a:chExt cx="150425" cy="80895"/>
            </a:xfrm>
          </p:grpSpPr>
          <p:sp>
            <p:nvSpPr>
              <p:cNvPr id="463" name="Freeform 308">
                <a:extLst>
                  <a:ext uri="{FF2B5EF4-FFF2-40B4-BE49-F238E27FC236}">
                    <a16:creationId xmlns:a16="http://schemas.microsoft.com/office/drawing/2014/main" id="{42A9050A-31DC-0642-3D61-6444BE50CCD8}"/>
                  </a:ext>
                </a:extLst>
              </p:cNvPr>
              <p:cNvSpPr/>
              <p:nvPr/>
            </p:nvSpPr>
            <p:spPr>
              <a:xfrm>
                <a:off x="5664528" y="4350016"/>
                <a:ext cx="150425" cy="80895"/>
              </a:xfrm>
              <a:custGeom>
                <a:avLst/>
                <a:gdLst>
                  <a:gd name="connsiteX0" fmla="*/ 0 w 150425"/>
                  <a:gd name="connsiteY0" fmla="*/ 0 h 80895"/>
                  <a:gd name="connsiteX1" fmla="*/ 150426 w 150425"/>
                  <a:gd name="connsiteY1" fmla="*/ 0 h 80895"/>
                  <a:gd name="connsiteX2" fmla="*/ 150426 w 150425"/>
                  <a:gd name="connsiteY2" fmla="*/ 80896 h 80895"/>
                  <a:gd name="connsiteX3" fmla="*/ 0 w 15042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0425" h="80895">
                    <a:moveTo>
                      <a:pt x="0" y="0"/>
                    </a:moveTo>
                    <a:lnTo>
                      <a:pt x="150426" y="0"/>
                    </a:lnTo>
                    <a:lnTo>
                      <a:pt x="15042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4" name="Freeform 309">
                <a:extLst>
                  <a:ext uri="{FF2B5EF4-FFF2-40B4-BE49-F238E27FC236}">
                    <a16:creationId xmlns:a16="http://schemas.microsoft.com/office/drawing/2014/main" id="{9742116B-868F-EAD1-512B-F720E5C93AD0}"/>
                  </a:ext>
                </a:extLst>
              </p:cNvPr>
              <p:cNvSpPr/>
              <p:nvPr/>
            </p:nvSpPr>
            <p:spPr>
              <a:xfrm>
                <a:off x="5664528" y="4350016"/>
                <a:ext cx="31418" cy="80895"/>
              </a:xfrm>
              <a:custGeom>
                <a:avLst/>
                <a:gdLst>
                  <a:gd name="connsiteX0" fmla="*/ 0 w 31418"/>
                  <a:gd name="connsiteY0" fmla="*/ 0 h 80895"/>
                  <a:gd name="connsiteX1" fmla="*/ 31418 w 31418"/>
                  <a:gd name="connsiteY1" fmla="*/ 0 h 80895"/>
                  <a:gd name="connsiteX2" fmla="*/ 31418 w 31418"/>
                  <a:gd name="connsiteY2" fmla="*/ 80896 h 80895"/>
                  <a:gd name="connsiteX3" fmla="*/ 0 w 31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 h="80895">
                    <a:moveTo>
                      <a:pt x="0" y="0"/>
                    </a:moveTo>
                    <a:lnTo>
                      <a:pt x="31418" y="0"/>
                    </a:lnTo>
                    <a:lnTo>
                      <a:pt x="31418"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79" name="Freeform 310">
              <a:extLst>
                <a:ext uri="{FF2B5EF4-FFF2-40B4-BE49-F238E27FC236}">
                  <a16:creationId xmlns:a16="http://schemas.microsoft.com/office/drawing/2014/main" id="{98C9073A-2E49-E893-7A6C-12343BB986AD}"/>
                </a:ext>
              </a:extLst>
            </p:cNvPr>
            <p:cNvSpPr/>
            <p:nvPr/>
          </p:nvSpPr>
          <p:spPr>
            <a:xfrm>
              <a:off x="5664528" y="4488966"/>
              <a:ext cx="144713" cy="80895"/>
            </a:xfrm>
            <a:custGeom>
              <a:avLst/>
              <a:gdLst>
                <a:gd name="connsiteX0" fmla="*/ 0 w 144713"/>
                <a:gd name="connsiteY0" fmla="*/ 0 h 80895"/>
                <a:gd name="connsiteX1" fmla="*/ 144713 w 144713"/>
                <a:gd name="connsiteY1" fmla="*/ 0 h 80895"/>
                <a:gd name="connsiteX2" fmla="*/ 144713 w 144713"/>
                <a:gd name="connsiteY2" fmla="*/ 80895 h 80895"/>
                <a:gd name="connsiteX3" fmla="*/ 0 w 144713"/>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44713" h="80895">
                  <a:moveTo>
                    <a:pt x="0" y="0"/>
                  </a:moveTo>
                  <a:lnTo>
                    <a:pt x="144713" y="0"/>
                  </a:lnTo>
                  <a:lnTo>
                    <a:pt x="144713"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0" name="Freeform 311">
              <a:extLst>
                <a:ext uri="{FF2B5EF4-FFF2-40B4-BE49-F238E27FC236}">
                  <a16:creationId xmlns:a16="http://schemas.microsoft.com/office/drawing/2014/main" id="{B34EEE63-530B-66DC-D582-083A48C3AE17}"/>
                </a:ext>
              </a:extLst>
            </p:cNvPr>
            <p:cNvSpPr/>
            <p:nvPr/>
          </p:nvSpPr>
          <p:spPr>
            <a:xfrm>
              <a:off x="8312210" y="4487063"/>
              <a:ext cx="160898" cy="80895"/>
            </a:xfrm>
            <a:custGeom>
              <a:avLst/>
              <a:gdLst>
                <a:gd name="connsiteX0" fmla="*/ 0 w 160898"/>
                <a:gd name="connsiteY0" fmla="*/ 0 h 80895"/>
                <a:gd name="connsiteX1" fmla="*/ 160898 w 160898"/>
                <a:gd name="connsiteY1" fmla="*/ 0 h 80895"/>
                <a:gd name="connsiteX2" fmla="*/ 160898 w 160898"/>
                <a:gd name="connsiteY2" fmla="*/ 80896 h 80895"/>
                <a:gd name="connsiteX3" fmla="*/ 0 w 16089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0898" h="80895">
                  <a:moveTo>
                    <a:pt x="0" y="0"/>
                  </a:moveTo>
                  <a:lnTo>
                    <a:pt x="160898" y="0"/>
                  </a:lnTo>
                  <a:lnTo>
                    <a:pt x="16089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1" name="Freeform 312">
              <a:extLst>
                <a:ext uri="{FF2B5EF4-FFF2-40B4-BE49-F238E27FC236}">
                  <a16:creationId xmlns:a16="http://schemas.microsoft.com/office/drawing/2014/main" id="{6669635E-067A-460D-401B-49AF7DB84E00}"/>
                </a:ext>
              </a:extLst>
            </p:cNvPr>
            <p:cNvSpPr/>
            <p:nvPr/>
          </p:nvSpPr>
          <p:spPr>
            <a:xfrm>
              <a:off x="8312210" y="4633626"/>
              <a:ext cx="89493" cy="80895"/>
            </a:xfrm>
            <a:custGeom>
              <a:avLst/>
              <a:gdLst>
                <a:gd name="connsiteX0" fmla="*/ 0 w 89493"/>
                <a:gd name="connsiteY0" fmla="*/ 0 h 80895"/>
                <a:gd name="connsiteX1" fmla="*/ 89494 w 89493"/>
                <a:gd name="connsiteY1" fmla="*/ 0 h 80895"/>
                <a:gd name="connsiteX2" fmla="*/ 89494 w 89493"/>
                <a:gd name="connsiteY2" fmla="*/ 80896 h 80895"/>
                <a:gd name="connsiteX3" fmla="*/ 0 w 894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9493" h="80895">
                  <a:moveTo>
                    <a:pt x="0" y="0"/>
                  </a:moveTo>
                  <a:lnTo>
                    <a:pt x="89494" y="0"/>
                  </a:lnTo>
                  <a:lnTo>
                    <a:pt x="8949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82" name="Graphic 8">
              <a:extLst>
                <a:ext uri="{FF2B5EF4-FFF2-40B4-BE49-F238E27FC236}">
                  <a16:creationId xmlns:a16="http://schemas.microsoft.com/office/drawing/2014/main" id="{A53E2FA0-FB3F-07C1-C5D4-5DFBC1C1C177}"/>
                </a:ext>
              </a:extLst>
            </p:cNvPr>
            <p:cNvGrpSpPr/>
            <p:nvPr/>
          </p:nvGrpSpPr>
          <p:grpSpPr>
            <a:xfrm>
              <a:off x="5664528" y="4626964"/>
              <a:ext cx="127576" cy="80895"/>
              <a:chOff x="5664528" y="4626964"/>
              <a:chExt cx="127576" cy="80895"/>
            </a:xfrm>
          </p:grpSpPr>
          <p:sp>
            <p:nvSpPr>
              <p:cNvPr id="461" name="Freeform 314">
                <a:extLst>
                  <a:ext uri="{FF2B5EF4-FFF2-40B4-BE49-F238E27FC236}">
                    <a16:creationId xmlns:a16="http://schemas.microsoft.com/office/drawing/2014/main" id="{86FCC43B-713C-89DE-5A5B-DEB6FDF2BC93}"/>
                  </a:ext>
                </a:extLst>
              </p:cNvPr>
              <p:cNvSpPr/>
              <p:nvPr/>
            </p:nvSpPr>
            <p:spPr>
              <a:xfrm>
                <a:off x="5664528" y="4626964"/>
                <a:ext cx="127576" cy="80895"/>
              </a:xfrm>
              <a:custGeom>
                <a:avLst/>
                <a:gdLst>
                  <a:gd name="connsiteX0" fmla="*/ 0 w 127576"/>
                  <a:gd name="connsiteY0" fmla="*/ 0 h 80895"/>
                  <a:gd name="connsiteX1" fmla="*/ 127576 w 127576"/>
                  <a:gd name="connsiteY1" fmla="*/ 0 h 80895"/>
                  <a:gd name="connsiteX2" fmla="*/ 127576 w 127576"/>
                  <a:gd name="connsiteY2" fmla="*/ 80895 h 80895"/>
                  <a:gd name="connsiteX3" fmla="*/ 0 w 12757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27576" h="80895">
                    <a:moveTo>
                      <a:pt x="0" y="0"/>
                    </a:moveTo>
                    <a:lnTo>
                      <a:pt x="127576" y="0"/>
                    </a:lnTo>
                    <a:lnTo>
                      <a:pt x="127576"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2" name="Freeform 315">
                <a:extLst>
                  <a:ext uri="{FF2B5EF4-FFF2-40B4-BE49-F238E27FC236}">
                    <a16:creationId xmlns:a16="http://schemas.microsoft.com/office/drawing/2014/main" id="{2B6C7EC7-8B3E-8035-656E-C82CB3719ADF}"/>
                  </a:ext>
                </a:extLst>
              </p:cNvPr>
              <p:cNvSpPr/>
              <p:nvPr/>
            </p:nvSpPr>
            <p:spPr>
              <a:xfrm>
                <a:off x="5664528" y="4626964"/>
                <a:ext cx="27609" cy="80895"/>
              </a:xfrm>
              <a:custGeom>
                <a:avLst/>
                <a:gdLst>
                  <a:gd name="connsiteX0" fmla="*/ 0 w 27609"/>
                  <a:gd name="connsiteY0" fmla="*/ 0 h 80895"/>
                  <a:gd name="connsiteX1" fmla="*/ 27610 w 27609"/>
                  <a:gd name="connsiteY1" fmla="*/ 0 h 80895"/>
                  <a:gd name="connsiteX2" fmla="*/ 27610 w 27609"/>
                  <a:gd name="connsiteY2" fmla="*/ 80895 h 80895"/>
                  <a:gd name="connsiteX3" fmla="*/ 0 w 27609"/>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7609" h="80895">
                    <a:moveTo>
                      <a:pt x="0" y="0"/>
                    </a:moveTo>
                    <a:lnTo>
                      <a:pt x="27610" y="0"/>
                    </a:lnTo>
                    <a:lnTo>
                      <a:pt x="27610"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83" name="Freeform 316">
              <a:extLst>
                <a:ext uri="{FF2B5EF4-FFF2-40B4-BE49-F238E27FC236}">
                  <a16:creationId xmlns:a16="http://schemas.microsoft.com/office/drawing/2014/main" id="{C02ECFFD-C71D-E9B0-6669-94EC28993813}"/>
                </a:ext>
              </a:extLst>
            </p:cNvPr>
            <p:cNvSpPr/>
            <p:nvPr/>
          </p:nvSpPr>
          <p:spPr>
            <a:xfrm>
              <a:off x="5664528" y="4765914"/>
              <a:ext cx="107582" cy="80895"/>
            </a:xfrm>
            <a:custGeom>
              <a:avLst/>
              <a:gdLst>
                <a:gd name="connsiteX0" fmla="*/ 0 w 107582"/>
                <a:gd name="connsiteY0" fmla="*/ 0 h 80895"/>
                <a:gd name="connsiteX1" fmla="*/ 107583 w 107582"/>
                <a:gd name="connsiteY1" fmla="*/ 0 h 80895"/>
                <a:gd name="connsiteX2" fmla="*/ 107583 w 107582"/>
                <a:gd name="connsiteY2" fmla="*/ 80895 h 80895"/>
                <a:gd name="connsiteX3" fmla="*/ 0 w 10758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4" name="Freeform 317">
              <a:extLst>
                <a:ext uri="{FF2B5EF4-FFF2-40B4-BE49-F238E27FC236}">
                  <a16:creationId xmlns:a16="http://schemas.microsoft.com/office/drawing/2014/main" id="{B71CCBA8-28AA-3BDE-C882-1EF75FA37606}"/>
                </a:ext>
              </a:extLst>
            </p:cNvPr>
            <p:cNvSpPr/>
            <p:nvPr/>
          </p:nvSpPr>
          <p:spPr>
            <a:xfrm>
              <a:off x="5664528" y="4903913"/>
              <a:ext cx="106630" cy="80895"/>
            </a:xfrm>
            <a:custGeom>
              <a:avLst/>
              <a:gdLst>
                <a:gd name="connsiteX0" fmla="*/ 0 w 106630"/>
                <a:gd name="connsiteY0" fmla="*/ 0 h 80895"/>
                <a:gd name="connsiteX1" fmla="*/ 106631 w 106630"/>
                <a:gd name="connsiteY1" fmla="*/ 0 h 80895"/>
                <a:gd name="connsiteX2" fmla="*/ 106631 w 106630"/>
                <a:gd name="connsiteY2" fmla="*/ 80895 h 80895"/>
                <a:gd name="connsiteX3" fmla="*/ 0 w 106630"/>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6630" h="80895">
                  <a:moveTo>
                    <a:pt x="0" y="0"/>
                  </a:moveTo>
                  <a:lnTo>
                    <a:pt x="106631" y="0"/>
                  </a:lnTo>
                  <a:lnTo>
                    <a:pt x="10663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5" name="Freeform 318">
              <a:extLst>
                <a:ext uri="{FF2B5EF4-FFF2-40B4-BE49-F238E27FC236}">
                  <a16:creationId xmlns:a16="http://schemas.microsoft.com/office/drawing/2014/main" id="{A490594E-8A45-D6DB-0DB0-BEAB7AC3E74E}"/>
                </a:ext>
              </a:extLst>
            </p:cNvPr>
            <p:cNvSpPr/>
            <p:nvPr/>
          </p:nvSpPr>
          <p:spPr>
            <a:xfrm>
              <a:off x="5664528" y="5041911"/>
              <a:ext cx="109486" cy="80895"/>
            </a:xfrm>
            <a:custGeom>
              <a:avLst/>
              <a:gdLst>
                <a:gd name="connsiteX0" fmla="*/ 0 w 109486"/>
                <a:gd name="connsiteY0" fmla="*/ 0 h 80895"/>
                <a:gd name="connsiteX1" fmla="*/ 109487 w 109486"/>
                <a:gd name="connsiteY1" fmla="*/ 0 h 80895"/>
                <a:gd name="connsiteX2" fmla="*/ 109487 w 109486"/>
                <a:gd name="connsiteY2" fmla="*/ 80895 h 80895"/>
                <a:gd name="connsiteX3" fmla="*/ 0 w 10948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9486" h="80895">
                  <a:moveTo>
                    <a:pt x="0" y="0"/>
                  </a:moveTo>
                  <a:lnTo>
                    <a:pt x="109487" y="0"/>
                  </a:lnTo>
                  <a:lnTo>
                    <a:pt x="109487"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6" name="Freeform 319">
              <a:extLst>
                <a:ext uri="{FF2B5EF4-FFF2-40B4-BE49-F238E27FC236}">
                  <a16:creationId xmlns:a16="http://schemas.microsoft.com/office/drawing/2014/main" id="{8E77AD8D-865B-95FD-5276-A2B3C6FA4B9C}"/>
                </a:ext>
              </a:extLst>
            </p:cNvPr>
            <p:cNvSpPr/>
            <p:nvPr/>
          </p:nvSpPr>
          <p:spPr>
            <a:xfrm>
              <a:off x="5664528" y="5180861"/>
              <a:ext cx="107582" cy="80895"/>
            </a:xfrm>
            <a:custGeom>
              <a:avLst/>
              <a:gdLst>
                <a:gd name="connsiteX0" fmla="*/ 0 w 107582"/>
                <a:gd name="connsiteY0" fmla="*/ 0 h 80895"/>
                <a:gd name="connsiteX1" fmla="*/ 107583 w 107582"/>
                <a:gd name="connsiteY1" fmla="*/ 0 h 80895"/>
                <a:gd name="connsiteX2" fmla="*/ 107583 w 107582"/>
                <a:gd name="connsiteY2" fmla="*/ 80896 h 80895"/>
                <a:gd name="connsiteX3" fmla="*/ 0 w 10758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7" name="Freeform 320">
              <a:extLst>
                <a:ext uri="{FF2B5EF4-FFF2-40B4-BE49-F238E27FC236}">
                  <a16:creationId xmlns:a16="http://schemas.microsoft.com/office/drawing/2014/main" id="{58B46F75-8CB2-7B10-0A82-F9D25BC6BFC6}"/>
                </a:ext>
              </a:extLst>
            </p:cNvPr>
            <p:cNvSpPr/>
            <p:nvPr/>
          </p:nvSpPr>
          <p:spPr>
            <a:xfrm>
              <a:off x="5664528" y="5318859"/>
              <a:ext cx="107582" cy="80895"/>
            </a:xfrm>
            <a:custGeom>
              <a:avLst/>
              <a:gdLst>
                <a:gd name="connsiteX0" fmla="*/ 0 w 107582"/>
                <a:gd name="connsiteY0" fmla="*/ 0 h 80895"/>
                <a:gd name="connsiteX1" fmla="*/ 107583 w 107582"/>
                <a:gd name="connsiteY1" fmla="*/ 0 h 80895"/>
                <a:gd name="connsiteX2" fmla="*/ 107583 w 107582"/>
                <a:gd name="connsiteY2" fmla="*/ 80896 h 80895"/>
                <a:gd name="connsiteX3" fmla="*/ 0 w 10758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8" name="Freeform 321">
              <a:extLst>
                <a:ext uri="{FF2B5EF4-FFF2-40B4-BE49-F238E27FC236}">
                  <a16:creationId xmlns:a16="http://schemas.microsoft.com/office/drawing/2014/main" id="{D07CC310-9AFF-7ED1-ACEB-DCA23701BAB5}"/>
                </a:ext>
              </a:extLst>
            </p:cNvPr>
            <p:cNvSpPr/>
            <p:nvPr/>
          </p:nvSpPr>
          <p:spPr>
            <a:xfrm>
              <a:off x="8312210" y="4903913"/>
              <a:ext cx="20945" cy="80895"/>
            </a:xfrm>
            <a:custGeom>
              <a:avLst/>
              <a:gdLst>
                <a:gd name="connsiteX0" fmla="*/ 0 w 20945"/>
                <a:gd name="connsiteY0" fmla="*/ 0 h 80895"/>
                <a:gd name="connsiteX1" fmla="*/ 20945 w 20945"/>
                <a:gd name="connsiteY1" fmla="*/ 0 h 80895"/>
                <a:gd name="connsiteX2" fmla="*/ 20945 w 20945"/>
                <a:gd name="connsiteY2" fmla="*/ 80895 h 80895"/>
                <a:gd name="connsiteX3" fmla="*/ 0 w 20945"/>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0945" h="80895">
                  <a:moveTo>
                    <a:pt x="0" y="0"/>
                  </a:moveTo>
                  <a:lnTo>
                    <a:pt x="20945" y="0"/>
                  </a:lnTo>
                  <a:lnTo>
                    <a:pt x="20945"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9" name="Freeform 322">
              <a:extLst>
                <a:ext uri="{FF2B5EF4-FFF2-40B4-BE49-F238E27FC236}">
                  <a16:creationId xmlns:a16="http://schemas.microsoft.com/office/drawing/2014/main" id="{E939D0D8-A1C6-AD7A-8C1A-1750EC2F490D}"/>
                </a:ext>
              </a:extLst>
            </p:cNvPr>
            <p:cNvSpPr/>
            <p:nvPr/>
          </p:nvSpPr>
          <p:spPr>
            <a:xfrm>
              <a:off x="8312210" y="5041911"/>
              <a:ext cx="19041" cy="80895"/>
            </a:xfrm>
            <a:custGeom>
              <a:avLst/>
              <a:gdLst>
                <a:gd name="connsiteX0" fmla="*/ 0 w 19041"/>
                <a:gd name="connsiteY0" fmla="*/ 0 h 80895"/>
                <a:gd name="connsiteX1" fmla="*/ 19041 w 19041"/>
                <a:gd name="connsiteY1" fmla="*/ 0 h 80895"/>
                <a:gd name="connsiteX2" fmla="*/ 19041 w 19041"/>
                <a:gd name="connsiteY2" fmla="*/ 80895 h 80895"/>
                <a:gd name="connsiteX3" fmla="*/ 0 w 19041"/>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9041" h="80895">
                  <a:moveTo>
                    <a:pt x="0" y="0"/>
                  </a:moveTo>
                  <a:lnTo>
                    <a:pt x="19041" y="0"/>
                  </a:lnTo>
                  <a:lnTo>
                    <a:pt x="1904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0" name="Freeform 323">
              <a:extLst>
                <a:ext uri="{FF2B5EF4-FFF2-40B4-BE49-F238E27FC236}">
                  <a16:creationId xmlns:a16="http://schemas.microsoft.com/office/drawing/2014/main" id="{DAA5C0A7-30E5-CB89-2F22-FEE91C1D124E}"/>
                </a:ext>
              </a:extLst>
            </p:cNvPr>
            <p:cNvSpPr/>
            <p:nvPr/>
          </p:nvSpPr>
          <p:spPr>
            <a:xfrm>
              <a:off x="8312210" y="5314101"/>
              <a:ext cx="99014"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91" name="Graphic 8">
              <a:extLst>
                <a:ext uri="{FF2B5EF4-FFF2-40B4-BE49-F238E27FC236}">
                  <a16:creationId xmlns:a16="http://schemas.microsoft.com/office/drawing/2014/main" id="{5CFE4447-EB68-7967-9CBF-F882043E29EB}"/>
                </a:ext>
              </a:extLst>
            </p:cNvPr>
            <p:cNvGrpSpPr/>
            <p:nvPr/>
          </p:nvGrpSpPr>
          <p:grpSpPr>
            <a:xfrm>
              <a:off x="10022430" y="2682616"/>
              <a:ext cx="55219" cy="80895"/>
              <a:chOff x="10022430" y="2682616"/>
              <a:chExt cx="55219" cy="80895"/>
            </a:xfrm>
          </p:grpSpPr>
          <p:sp>
            <p:nvSpPr>
              <p:cNvPr id="459" name="Freeform 325">
                <a:extLst>
                  <a:ext uri="{FF2B5EF4-FFF2-40B4-BE49-F238E27FC236}">
                    <a16:creationId xmlns:a16="http://schemas.microsoft.com/office/drawing/2014/main" id="{43CF3E40-923F-41A8-44B8-C7F4477AF757}"/>
                  </a:ext>
                </a:extLst>
              </p:cNvPr>
              <p:cNvSpPr/>
              <p:nvPr/>
            </p:nvSpPr>
            <p:spPr>
              <a:xfrm>
                <a:off x="10022430" y="2682616"/>
                <a:ext cx="54267" cy="80895"/>
              </a:xfrm>
              <a:custGeom>
                <a:avLst/>
                <a:gdLst>
                  <a:gd name="connsiteX0" fmla="*/ 0 w 54267"/>
                  <a:gd name="connsiteY0" fmla="*/ 0 h 80895"/>
                  <a:gd name="connsiteX1" fmla="*/ 54267 w 54267"/>
                  <a:gd name="connsiteY1" fmla="*/ 0 h 80895"/>
                  <a:gd name="connsiteX2" fmla="*/ 54267 w 54267"/>
                  <a:gd name="connsiteY2" fmla="*/ 80896 h 80895"/>
                  <a:gd name="connsiteX3" fmla="*/ 0 w 5426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4267" h="80895">
                    <a:moveTo>
                      <a:pt x="0" y="0"/>
                    </a:moveTo>
                    <a:lnTo>
                      <a:pt x="54267" y="0"/>
                    </a:lnTo>
                    <a:lnTo>
                      <a:pt x="54267"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0" name="Freeform 326">
                <a:extLst>
                  <a:ext uri="{FF2B5EF4-FFF2-40B4-BE49-F238E27FC236}">
                    <a16:creationId xmlns:a16="http://schemas.microsoft.com/office/drawing/2014/main" id="{771667D5-DAA4-5EF8-E4EB-4C09CC79E89F}"/>
                  </a:ext>
                </a:extLst>
              </p:cNvPr>
              <p:cNvSpPr/>
              <p:nvPr/>
            </p:nvSpPr>
            <p:spPr>
              <a:xfrm>
                <a:off x="10040519" y="2682616"/>
                <a:ext cx="37130" cy="80895"/>
              </a:xfrm>
              <a:custGeom>
                <a:avLst/>
                <a:gdLst>
                  <a:gd name="connsiteX0" fmla="*/ 0 w 37130"/>
                  <a:gd name="connsiteY0" fmla="*/ 0 h 80895"/>
                  <a:gd name="connsiteX1" fmla="*/ 37131 w 37130"/>
                  <a:gd name="connsiteY1" fmla="*/ 0 h 80895"/>
                  <a:gd name="connsiteX2" fmla="*/ 37131 w 37130"/>
                  <a:gd name="connsiteY2" fmla="*/ 80896 h 80895"/>
                  <a:gd name="connsiteX3" fmla="*/ 0 w 3713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7130" h="80895">
                    <a:moveTo>
                      <a:pt x="0" y="0"/>
                    </a:moveTo>
                    <a:lnTo>
                      <a:pt x="37131" y="0"/>
                    </a:lnTo>
                    <a:lnTo>
                      <a:pt x="3713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92" name="Graphic 8">
              <a:extLst>
                <a:ext uri="{FF2B5EF4-FFF2-40B4-BE49-F238E27FC236}">
                  <a16:creationId xmlns:a16="http://schemas.microsoft.com/office/drawing/2014/main" id="{21EDB660-E8E9-4F03-C1D2-9F6DA2C8E58E}"/>
                </a:ext>
              </a:extLst>
            </p:cNvPr>
            <p:cNvGrpSpPr/>
            <p:nvPr/>
          </p:nvGrpSpPr>
          <p:grpSpPr>
            <a:xfrm>
              <a:off x="10019255" y="3383077"/>
              <a:ext cx="119326" cy="80895"/>
              <a:chOff x="10019255" y="3383077"/>
              <a:chExt cx="119326" cy="80895"/>
            </a:xfrm>
          </p:grpSpPr>
          <p:sp>
            <p:nvSpPr>
              <p:cNvPr id="457" name="Freeform 328">
                <a:extLst>
                  <a:ext uri="{FF2B5EF4-FFF2-40B4-BE49-F238E27FC236}">
                    <a16:creationId xmlns:a16="http://schemas.microsoft.com/office/drawing/2014/main" id="{40932DBE-1F7D-1C55-4D50-7807B2A7B623}"/>
                  </a:ext>
                </a:extLst>
              </p:cNvPr>
              <p:cNvSpPr/>
              <p:nvPr/>
            </p:nvSpPr>
            <p:spPr>
              <a:xfrm>
                <a:off x="10022430" y="3383077"/>
                <a:ext cx="116151" cy="80895"/>
              </a:xfrm>
              <a:custGeom>
                <a:avLst/>
                <a:gdLst>
                  <a:gd name="connsiteX0" fmla="*/ 0 w 116151"/>
                  <a:gd name="connsiteY0" fmla="*/ 0 h 80895"/>
                  <a:gd name="connsiteX1" fmla="*/ 116151 w 116151"/>
                  <a:gd name="connsiteY1" fmla="*/ 0 h 80895"/>
                  <a:gd name="connsiteX2" fmla="*/ 116151 w 116151"/>
                  <a:gd name="connsiteY2" fmla="*/ 80896 h 80895"/>
                  <a:gd name="connsiteX3" fmla="*/ 0 w 116151"/>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16151" h="80895">
                    <a:moveTo>
                      <a:pt x="0" y="0"/>
                    </a:moveTo>
                    <a:lnTo>
                      <a:pt x="116151" y="0"/>
                    </a:lnTo>
                    <a:lnTo>
                      <a:pt x="11615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8" name="Freeform 329">
                <a:extLst>
                  <a:ext uri="{FF2B5EF4-FFF2-40B4-BE49-F238E27FC236}">
                    <a16:creationId xmlns:a16="http://schemas.microsoft.com/office/drawing/2014/main" id="{A413E072-D195-DD55-92ED-42FF5F446427}"/>
                  </a:ext>
                </a:extLst>
              </p:cNvPr>
              <p:cNvSpPr/>
              <p:nvPr/>
            </p:nvSpPr>
            <p:spPr>
              <a:xfrm>
                <a:off x="10019255" y="3383077"/>
                <a:ext cx="15232" cy="80895"/>
              </a:xfrm>
              <a:custGeom>
                <a:avLst/>
                <a:gdLst>
                  <a:gd name="connsiteX0" fmla="*/ 0 w 15232"/>
                  <a:gd name="connsiteY0" fmla="*/ 0 h 80895"/>
                  <a:gd name="connsiteX1" fmla="*/ 15233 w 15232"/>
                  <a:gd name="connsiteY1" fmla="*/ 0 h 80895"/>
                  <a:gd name="connsiteX2" fmla="*/ 15233 w 15232"/>
                  <a:gd name="connsiteY2" fmla="*/ 80896 h 80895"/>
                  <a:gd name="connsiteX3" fmla="*/ 0 w 1523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232" h="80895">
                    <a:moveTo>
                      <a:pt x="0" y="0"/>
                    </a:moveTo>
                    <a:lnTo>
                      <a:pt x="15233" y="0"/>
                    </a:lnTo>
                    <a:lnTo>
                      <a:pt x="1523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93" name="Freeform 330">
              <a:extLst>
                <a:ext uri="{FF2B5EF4-FFF2-40B4-BE49-F238E27FC236}">
                  <a16:creationId xmlns:a16="http://schemas.microsoft.com/office/drawing/2014/main" id="{6CF0CBE4-B80C-0784-A972-10A1E0B1C816}"/>
                </a:ext>
              </a:extLst>
            </p:cNvPr>
            <p:cNvSpPr/>
            <p:nvPr/>
          </p:nvSpPr>
          <p:spPr>
            <a:xfrm>
              <a:off x="10022430" y="3660025"/>
              <a:ext cx="98062" cy="80895"/>
            </a:xfrm>
            <a:custGeom>
              <a:avLst/>
              <a:gdLst>
                <a:gd name="connsiteX0" fmla="*/ 0 w 98062"/>
                <a:gd name="connsiteY0" fmla="*/ 0 h 80895"/>
                <a:gd name="connsiteX1" fmla="*/ 98062 w 98062"/>
                <a:gd name="connsiteY1" fmla="*/ 0 h 80895"/>
                <a:gd name="connsiteX2" fmla="*/ 98062 w 98062"/>
                <a:gd name="connsiteY2" fmla="*/ 80896 h 80895"/>
                <a:gd name="connsiteX3" fmla="*/ 0 w 9806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8062" h="80895">
                  <a:moveTo>
                    <a:pt x="0" y="0"/>
                  </a:moveTo>
                  <a:lnTo>
                    <a:pt x="98062" y="0"/>
                  </a:lnTo>
                  <a:lnTo>
                    <a:pt x="9806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4" name="Freeform 331">
              <a:extLst>
                <a:ext uri="{FF2B5EF4-FFF2-40B4-BE49-F238E27FC236}">
                  <a16:creationId xmlns:a16="http://schemas.microsoft.com/office/drawing/2014/main" id="{09FE42E6-F20F-CD6E-BD24-3F4343A8854F}"/>
                </a:ext>
              </a:extLst>
            </p:cNvPr>
            <p:cNvSpPr/>
            <p:nvPr/>
          </p:nvSpPr>
          <p:spPr>
            <a:xfrm>
              <a:off x="10022430" y="3936973"/>
              <a:ext cx="48555" cy="80895"/>
            </a:xfrm>
            <a:custGeom>
              <a:avLst/>
              <a:gdLst>
                <a:gd name="connsiteX0" fmla="*/ 0 w 48555"/>
                <a:gd name="connsiteY0" fmla="*/ 0 h 80895"/>
                <a:gd name="connsiteX1" fmla="*/ 48555 w 48555"/>
                <a:gd name="connsiteY1" fmla="*/ 0 h 80895"/>
                <a:gd name="connsiteX2" fmla="*/ 48555 w 48555"/>
                <a:gd name="connsiteY2" fmla="*/ 80896 h 80895"/>
                <a:gd name="connsiteX3" fmla="*/ 0 w 4855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8555" h="80895">
                  <a:moveTo>
                    <a:pt x="0" y="0"/>
                  </a:moveTo>
                  <a:lnTo>
                    <a:pt x="48555" y="0"/>
                  </a:lnTo>
                  <a:lnTo>
                    <a:pt x="48555"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5" name="Freeform 332">
              <a:extLst>
                <a:ext uri="{FF2B5EF4-FFF2-40B4-BE49-F238E27FC236}">
                  <a16:creationId xmlns:a16="http://schemas.microsoft.com/office/drawing/2014/main" id="{2E3AE8F4-3574-DD87-7E16-3AF403B0EB1C}"/>
                </a:ext>
              </a:extLst>
            </p:cNvPr>
            <p:cNvSpPr/>
            <p:nvPr/>
          </p:nvSpPr>
          <p:spPr>
            <a:xfrm>
              <a:off x="10022430" y="4075923"/>
              <a:ext cx="79021" cy="80895"/>
            </a:xfrm>
            <a:custGeom>
              <a:avLst/>
              <a:gdLst>
                <a:gd name="connsiteX0" fmla="*/ 0 w 79021"/>
                <a:gd name="connsiteY0" fmla="*/ 0 h 80895"/>
                <a:gd name="connsiteX1" fmla="*/ 79021 w 79021"/>
                <a:gd name="connsiteY1" fmla="*/ 0 h 80895"/>
                <a:gd name="connsiteX2" fmla="*/ 79021 w 79021"/>
                <a:gd name="connsiteY2" fmla="*/ 80895 h 80895"/>
                <a:gd name="connsiteX3" fmla="*/ 0 w 79021"/>
                <a:gd name="connsiteY3" fmla="*/ 80895 h 80895"/>
              </a:gdLst>
              <a:ahLst/>
              <a:cxnLst>
                <a:cxn ang="0">
                  <a:pos x="connsiteX0" y="connsiteY0"/>
                </a:cxn>
                <a:cxn ang="0">
                  <a:pos x="connsiteX1" y="connsiteY1"/>
                </a:cxn>
                <a:cxn ang="0">
                  <a:pos x="connsiteX2" y="connsiteY2"/>
                </a:cxn>
                <a:cxn ang="0">
                  <a:pos x="connsiteX3" y="connsiteY3"/>
                </a:cxn>
              </a:cxnLst>
              <a:rect l="l" t="t" r="r" b="b"/>
              <a:pathLst>
                <a:path w="79021" h="80895">
                  <a:moveTo>
                    <a:pt x="0" y="0"/>
                  </a:moveTo>
                  <a:lnTo>
                    <a:pt x="79021" y="0"/>
                  </a:lnTo>
                  <a:lnTo>
                    <a:pt x="7902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6" name="Freeform 333">
              <a:extLst>
                <a:ext uri="{FF2B5EF4-FFF2-40B4-BE49-F238E27FC236}">
                  <a16:creationId xmlns:a16="http://schemas.microsoft.com/office/drawing/2014/main" id="{CE0317D2-84BA-E984-6529-4C94C2F794CA}"/>
                </a:ext>
              </a:extLst>
            </p:cNvPr>
            <p:cNvSpPr/>
            <p:nvPr/>
          </p:nvSpPr>
          <p:spPr>
            <a:xfrm>
              <a:off x="10022430" y="4351920"/>
              <a:ext cx="39034" cy="80895"/>
            </a:xfrm>
            <a:custGeom>
              <a:avLst/>
              <a:gdLst>
                <a:gd name="connsiteX0" fmla="*/ 0 w 39034"/>
                <a:gd name="connsiteY0" fmla="*/ 0 h 80895"/>
                <a:gd name="connsiteX1" fmla="*/ 39034 w 39034"/>
                <a:gd name="connsiteY1" fmla="*/ 0 h 80895"/>
                <a:gd name="connsiteX2" fmla="*/ 39034 w 39034"/>
                <a:gd name="connsiteY2" fmla="*/ 80895 h 80895"/>
                <a:gd name="connsiteX3" fmla="*/ 0 w 39034"/>
                <a:gd name="connsiteY3" fmla="*/ 80895 h 80895"/>
              </a:gdLst>
              <a:ahLst/>
              <a:cxnLst>
                <a:cxn ang="0">
                  <a:pos x="connsiteX0" y="connsiteY0"/>
                </a:cxn>
                <a:cxn ang="0">
                  <a:pos x="connsiteX1" y="connsiteY1"/>
                </a:cxn>
                <a:cxn ang="0">
                  <a:pos x="connsiteX2" y="connsiteY2"/>
                </a:cxn>
                <a:cxn ang="0">
                  <a:pos x="connsiteX3" y="connsiteY3"/>
                </a:cxn>
              </a:cxnLst>
              <a:rect l="l" t="t" r="r" b="b"/>
              <a:pathLst>
                <a:path w="39034" h="80895">
                  <a:moveTo>
                    <a:pt x="0" y="0"/>
                  </a:moveTo>
                  <a:lnTo>
                    <a:pt x="39034" y="0"/>
                  </a:lnTo>
                  <a:lnTo>
                    <a:pt x="39034"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7" name="Freeform 334">
              <a:extLst>
                <a:ext uri="{FF2B5EF4-FFF2-40B4-BE49-F238E27FC236}">
                  <a16:creationId xmlns:a16="http://schemas.microsoft.com/office/drawing/2014/main" id="{28EC18B1-03D0-12C8-0BF8-AB8080B4754E}"/>
                </a:ext>
              </a:extLst>
            </p:cNvPr>
            <p:cNvSpPr/>
            <p:nvPr/>
          </p:nvSpPr>
          <p:spPr>
            <a:xfrm>
              <a:off x="10022430" y="4486111"/>
              <a:ext cx="72356" cy="80895"/>
            </a:xfrm>
            <a:custGeom>
              <a:avLst/>
              <a:gdLst>
                <a:gd name="connsiteX0" fmla="*/ 0 w 72356"/>
                <a:gd name="connsiteY0" fmla="*/ 0 h 80895"/>
                <a:gd name="connsiteX1" fmla="*/ 72356 w 72356"/>
                <a:gd name="connsiteY1" fmla="*/ 0 h 80895"/>
                <a:gd name="connsiteX2" fmla="*/ 72356 w 72356"/>
                <a:gd name="connsiteY2" fmla="*/ 80896 h 80895"/>
                <a:gd name="connsiteX3" fmla="*/ 0 w 7235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72356" h="80895">
                  <a:moveTo>
                    <a:pt x="0" y="0"/>
                  </a:moveTo>
                  <a:lnTo>
                    <a:pt x="72356" y="0"/>
                  </a:lnTo>
                  <a:lnTo>
                    <a:pt x="7235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8" name="Freeform 335">
              <a:extLst>
                <a:ext uri="{FF2B5EF4-FFF2-40B4-BE49-F238E27FC236}">
                  <a16:creationId xmlns:a16="http://schemas.microsoft.com/office/drawing/2014/main" id="{9589FF51-F9AF-4815-71AC-CC64DDC449FB}"/>
                </a:ext>
              </a:extLst>
            </p:cNvPr>
            <p:cNvSpPr/>
            <p:nvPr/>
          </p:nvSpPr>
          <p:spPr>
            <a:xfrm>
              <a:off x="10022430" y="4629820"/>
              <a:ext cx="44746" cy="80895"/>
            </a:xfrm>
            <a:custGeom>
              <a:avLst/>
              <a:gdLst>
                <a:gd name="connsiteX0" fmla="*/ 0 w 44746"/>
                <a:gd name="connsiteY0" fmla="*/ 0 h 80895"/>
                <a:gd name="connsiteX1" fmla="*/ 44747 w 44746"/>
                <a:gd name="connsiteY1" fmla="*/ 0 h 80895"/>
                <a:gd name="connsiteX2" fmla="*/ 44747 w 44746"/>
                <a:gd name="connsiteY2" fmla="*/ 80896 h 80895"/>
                <a:gd name="connsiteX3" fmla="*/ 0 w 4474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4746" h="80895">
                  <a:moveTo>
                    <a:pt x="0" y="0"/>
                  </a:moveTo>
                  <a:lnTo>
                    <a:pt x="44747" y="0"/>
                  </a:lnTo>
                  <a:lnTo>
                    <a:pt x="44747"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9" name="Freeform 336">
              <a:extLst>
                <a:ext uri="{FF2B5EF4-FFF2-40B4-BE49-F238E27FC236}">
                  <a16:creationId xmlns:a16="http://schemas.microsoft.com/office/drawing/2014/main" id="{EFAE1AD6-F0F6-9145-6BE6-14145E8C91D8}"/>
                </a:ext>
              </a:extLst>
            </p:cNvPr>
            <p:cNvSpPr/>
            <p:nvPr/>
          </p:nvSpPr>
          <p:spPr>
            <a:xfrm>
              <a:off x="10022430" y="5180861"/>
              <a:ext cx="26657" cy="80895"/>
            </a:xfrm>
            <a:custGeom>
              <a:avLst/>
              <a:gdLst>
                <a:gd name="connsiteX0" fmla="*/ 0 w 26657"/>
                <a:gd name="connsiteY0" fmla="*/ 0 h 80895"/>
                <a:gd name="connsiteX1" fmla="*/ 26657 w 26657"/>
                <a:gd name="connsiteY1" fmla="*/ 0 h 80895"/>
                <a:gd name="connsiteX2" fmla="*/ 26657 w 26657"/>
                <a:gd name="connsiteY2" fmla="*/ 80896 h 80895"/>
                <a:gd name="connsiteX3" fmla="*/ 0 w 2665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6657" h="80895">
                  <a:moveTo>
                    <a:pt x="0" y="0"/>
                  </a:moveTo>
                  <a:lnTo>
                    <a:pt x="26657" y="0"/>
                  </a:lnTo>
                  <a:lnTo>
                    <a:pt x="26657"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00" name="TextBox 399">
              <a:extLst>
                <a:ext uri="{FF2B5EF4-FFF2-40B4-BE49-F238E27FC236}">
                  <a16:creationId xmlns:a16="http://schemas.microsoft.com/office/drawing/2014/main" id="{329D28E6-E1F8-D17E-426B-49E300269754}"/>
                </a:ext>
              </a:extLst>
            </p:cNvPr>
            <p:cNvSpPr txBox="1"/>
            <p:nvPr/>
          </p:nvSpPr>
          <p:spPr>
            <a:xfrm>
              <a:off x="5582158"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0</a:t>
              </a:r>
            </a:p>
          </p:txBody>
        </p:sp>
        <p:sp>
          <p:nvSpPr>
            <p:cNvPr id="401" name="TextBox 400">
              <a:extLst>
                <a:ext uri="{FF2B5EF4-FFF2-40B4-BE49-F238E27FC236}">
                  <a16:creationId xmlns:a16="http://schemas.microsoft.com/office/drawing/2014/main" id="{6BF6D3DB-5E67-5563-556E-F7D789398425}"/>
                </a:ext>
              </a:extLst>
            </p:cNvPr>
            <p:cNvSpPr txBox="1"/>
            <p:nvPr/>
          </p:nvSpPr>
          <p:spPr>
            <a:xfrm>
              <a:off x="5782178"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02" name="TextBox 401">
              <a:extLst>
                <a:ext uri="{FF2B5EF4-FFF2-40B4-BE49-F238E27FC236}">
                  <a16:creationId xmlns:a16="http://schemas.microsoft.com/office/drawing/2014/main" id="{A4560676-860A-453D-5A3B-66700A9E2E9D}"/>
                </a:ext>
              </a:extLst>
            </p:cNvPr>
            <p:cNvSpPr txBox="1"/>
            <p:nvPr/>
          </p:nvSpPr>
          <p:spPr>
            <a:xfrm>
              <a:off x="6062132"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03" name="TextBox 402">
              <a:extLst>
                <a:ext uri="{FF2B5EF4-FFF2-40B4-BE49-F238E27FC236}">
                  <a16:creationId xmlns:a16="http://schemas.microsoft.com/office/drawing/2014/main" id="{58B8821F-6087-03E4-E575-4260FEB1F9FC}"/>
                </a:ext>
              </a:extLst>
            </p:cNvPr>
            <p:cNvSpPr txBox="1"/>
            <p:nvPr/>
          </p:nvSpPr>
          <p:spPr>
            <a:xfrm>
              <a:off x="6260113"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04" name="TextBox 403">
              <a:extLst>
                <a:ext uri="{FF2B5EF4-FFF2-40B4-BE49-F238E27FC236}">
                  <a16:creationId xmlns:a16="http://schemas.microsoft.com/office/drawing/2014/main" id="{8EC84FB9-A148-1789-20BD-BA9D1C3EC8F1}"/>
                </a:ext>
              </a:extLst>
            </p:cNvPr>
            <p:cNvSpPr txBox="1"/>
            <p:nvPr/>
          </p:nvSpPr>
          <p:spPr>
            <a:xfrm>
              <a:off x="6541019"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2</a:t>
              </a:r>
            </a:p>
          </p:txBody>
        </p:sp>
        <p:sp>
          <p:nvSpPr>
            <p:cNvPr id="405" name="TextBox 404">
              <a:extLst>
                <a:ext uri="{FF2B5EF4-FFF2-40B4-BE49-F238E27FC236}">
                  <a16:creationId xmlns:a16="http://schemas.microsoft.com/office/drawing/2014/main" id="{4056F85F-0733-800A-2F9A-00745F82142D}"/>
                </a:ext>
              </a:extLst>
            </p:cNvPr>
            <p:cNvSpPr txBox="1"/>
            <p:nvPr/>
          </p:nvSpPr>
          <p:spPr>
            <a:xfrm>
              <a:off x="6745664"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2.5</a:t>
              </a:r>
            </a:p>
          </p:txBody>
        </p:sp>
        <p:sp>
          <p:nvSpPr>
            <p:cNvPr id="406" name="TextBox 405">
              <a:extLst>
                <a:ext uri="{FF2B5EF4-FFF2-40B4-BE49-F238E27FC236}">
                  <a16:creationId xmlns:a16="http://schemas.microsoft.com/office/drawing/2014/main" id="{26544EB1-3A8B-5079-2FDB-DF304507FE26}"/>
                </a:ext>
              </a:extLst>
            </p:cNvPr>
            <p:cNvSpPr txBox="1"/>
            <p:nvPr/>
          </p:nvSpPr>
          <p:spPr>
            <a:xfrm>
              <a:off x="7021810"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3</a:t>
              </a:r>
            </a:p>
          </p:txBody>
        </p:sp>
        <p:sp>
          <p:nvSpPr>
            <p:cNvPr id="407" name="TextBox 406">
              <a:extLst>
                <a:ext uri="{FF2B5EF4-FFF2-40B4-BE49-F238E27FC236}">
                  <a16:creationId xmlns:a16="http://schemas.microsoft.com/office/drawing/2014/main" id="{12071A9B-0562-9238-41D9-0302027DE73D}"/>
                </a:ext>
              </a:extLst>
            </p:cNvPr>
            <p:cNvSpPr txBox="1"/>
            <p:nvPr/>
          </p:nvSpPr>
          <p:spPr>
            <a:xfrm>
              <a:off x="7226455"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3.5</a:t>
              </a:r>
            </a:p>
          </p:txBody>
        </p:sp>
        <p:sp>
          <p:nvSpPr>
            <p:cNvPr id="408" name="TextBox 407">
              <a:extLst>
                <a:ext uri="{FF2B5EF4-FFF2-40B4-BE49-F238E27FC236}">
                  <a16:creationId xmlns:a16="http://schemas.microsoft.com/office/drawing/2014/main" id="{E4E67671-027E-EC75-B5D4-6E75A3091824}"/>
                </a:ext>
              </a:extLst>
            </p:cNvPr>
            <p:cNvSpPr txBox="1"/>
            <p:nvPr/>
          </p:nvSpPr>
          <p:spPr>
            <a:xfrm>
              <a:off x="7500832"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4</a:t>
              </a:r>
            </a:p>
          </p:txBody>
        </p:sp>
        <p:sp>
          <p:nvSpPr>
            <p:cNvPr id="409" name="Freeform 415">
              <a:extLst>
                <a:ext uri="{FF2B5EF4-FFF2-40B4-BE49-F238E27FC236}">
                  <a16:creationId xmlns:a16="http://schemas.microsoft.com/office/drawing/2014/main" id="{C8B8836E-7C90-38A5-FBD2-2456AE6771CC}"/>
                </a:ext>
              </a:extLst>
            </p:cNvPr>
            <p:cNvSpPr/>
            <p:nvPr/>
          </p:nvSpPr>
          <p:spPr>
            <a:xfrm>
              <a:off x="566357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0" name="Freeform 416">
              <a:extLst>
                <a:ext uri="{FF2B5EF4-FFF2-40B4-BE49-F238E27FC236}">
                  <a16:creationId xmlns:a16="http://schemas.microsoft.com/office/drawing/2014/main" id="{43534693-B663-1E02-C726-DC7D60D45DCC}"/>
                </a:ext>
              </a:extLst>
            </p:cNvPr>
            <p:cNvSpPr/>
            <p:nvPr/>
          </p:nvSpPr>
          <p:spPr>
            <a:xfrm>
              <a:off x="590349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1" name="Freeform 417">
              <a:extLst>
                <a:ext uri="{FF2B5EF4-FFF2-40B4-BE49-F238E27FC236}">
                  <a16:creationId xmlns:a16="http://schemas.microsoft.com/office/drawing/2014/main" id="{3E8BB2B6-1FE6-9F02-B41F-39F6F21C91F0}"/>
                </a:ext>
              </a:extLst>
            </p:cNvPr>
            <p:cNvSpPr/>
            <p:nvPr/>
          </p:nvSpPr>
          <p:spPr>
            <a:xfrm>
              <a:off x="614436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2" name="Freeform 418">
              <a:extLst>
                <a:ext uri="{FF2B5EF4-FFF2-40B4-BE49-F238E27FC236}">
                  <a16:creationId xmlns:a16="http://schemas.microsoft.com/office/drawing/2014/main" id="{8EDAD765-06B0-E29D-95B4-31F4D3EF3454}"/>
                </a:ext>
              </a:extLst>
            </p:cNvPr>
            <p:cNvSpPr/>
            <p:nvPr/>
          </p:nvSpPr>
          <p:spPr>
            <a:xfrm>
              <a:off x="638428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3" name="TextBox 412">
              <a:extLst>
                <a:ext uri="{FF2B5EF4-FFF2-40B4-BE49-F238E27FC236}">
                  <a16:creationId xmlns:a16="http://schemas.microsoft.com/office/drawing/2014/main" id="{C1C7BEB9-2B59-D226-4F9E-61142BAA6444}"/>
                </a:ext>
              </a:extLst>
            </p:cNvPr>
            <p:cNvSpPr txBox="1"/>
            <p:nvPr/>
          </p:nvSpPr>
          <p:spPr>
            <a:xfrm>
              <a:off x="8230517"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a:t>
              </a:r>
            </a:p>
          </p:txBody>
        </p:sp>
        <p:sp>
          <p:nvSpPr>
            <p:cNvPr id="414" name="TextBox 413">
              <a:extLst>
                <a:ext uri="{FF2B5EF4-FFF2-40B4-BE49-F238E27FC236}">
                  <a16:creationId xmlns:a16="http://schemas.microsoft.com/office/drawing/2014/main" id="{AB3CC828-FF8B-B532-C28B-8E10A043ED27}"/>
                </a:ext>
              </a:extLst>
            </p:cNvPr>
            <p:cNvSpPr txBox="1"/>
            <p:nvPr/>
          </p:nvSpPr>
          <p:spPr>
            <a:xfrm>
              <a:off x="8527923"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15" name="TextBox 414">
              <a:extLst>
                <a:ext uri="{FF2B5EF4-FFF2-40B4-BE49-F238E27FC236}">
                  <a16:creationId xmlns:a16="http://schemas.microsoft.com/office/drawing/2014/main" id="{7C0AAE1C-4373-0703-4E55-D6436164E293}"/>
                </a:ext>
              </a:extLst>
            </p:cNvPr>
            <p:cNvSpPr txBox="1"/>
            <p:nvPr/>
          </p:nvSpPr>
          <p:spPr>
            <a:xfrm>
              <a:off x="8911651"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16" name="TextBox 415">
              <a:extLst>
                <a:ext uri="{FF2B5EF4-FFF2-40B4-BE49-F238E27FC236}">
                  <a16:creationId xmlns:a16="http://schemas.microsoft.com/office/drawing/2014/main" id="{AD2F5580-9B9F-C836-2F1F-B8718A37EC99}"/>
                </a:ext>
              </a:extLst>
            </p:cNvPr>
            <p:cNvSpPr txBox="1"/>
            <p:nvPr/>
          </p:nvSpPr>
          <p:spPr>
            <a:xfrm>
              <a:off x="9219798"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17" name="Freeform 423">
              <a:extLst>
                <a:ext uri="{FF2B5EF4-FFF2-40B4-BE49-F238E27FC236}">
                  <a16:creationId xmlns:a16="http://schemas.microsoft.com/office/drawing/2014/main" id="{BB3B8F7F-044B-247C-4F5D-8216190DE217}"/>
                </a:ext>
              </a:extLst>
            </p:cNvPr>
            <p:cNvSpPr/>
            <p:nvPr/>
          </p:nvSpPr>
          <p:spPr>
            <a:xfrm>
              <a:off x="8309353"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8" name="Freeform 424">
              <a:extLst>
                <a:ext uri="{FF2B5EF4-FFF2-40B4-BE49-F238E27FC236}">
                  <a16:creationId xmlns:a16="http://schemas.microsoft.com/office/drawing/2014/main" id="{EBFA26BE-AFA3-67C0-D72A-CA0FB82F3E9F}"/>
                </a:ext>
              </a:extLst>
            </p:cNvPr>
            <p:cNvSpPr/>
            <p:nvPr/>
          </p:nvSpPr>
          <p:spPr>
            <a:xfrm>
              <a:off x="8651143"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9" name="Freeform 425">
              <a:extLst>
                <a:ext uri="{FF2B5EF4-FFF2-40B4-BE49-F238E27FC236}">
                  <a16:creationId xmlns:a16="http://schemas.microsoft.com/office/drawing/2014/main" id="{602AF1B3-9B5D-E751-811B-FDCDB774B3C2}"/>
                </a:ext>
              </a:extLst>
            </p:cNvPr>
            <p:cNvSpPr/>
            <p:nvPr/>
          </p:nvSpPr>
          <p:spPr>
            <a:xfrm>
              <a:off x="8993885"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0" name="Freeform 426">
              <a:extLst>
                <a:ext uri="{FF2B5EF4-FFF2-40B4-BE49-F238E27FC236}">
                  <a16:creationId xmlns:a16="http://schemas.microsoft.com/office/drawing/2014/main" id="{AAA81F37-F954-4726-E581-2572C35EAD9C}"/>
                </a:ext>
              </a:extLst>
            </p:cNvPr>
            <p:cNvSpPr/>
            <p:nvPr/>
          </p:nvSpPr>
          <p:spPr>
            <a:xfrm>
              <a:off x="9338850"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1" name="Freeform 427">
              <a:extLst>
                <a:ext uri="{FF2B5EF4-FFF2-40B4-BE49-F238E27FC236}">
                  <a16:creationId xmlns:a16="http://schemas.microsoft.com/office/drawing/2014/main" id="{2715D7FA-CB0C-EAED-80DC-56F0BD88CB4B}"/>
                </a:ext>
              </a:extLst>
            </p:cNvPr>
            <p:cNvSpPr/>
            <p:nvPr/>
          </p:nvSpPr>
          <p:spPr>
            <a:xfrm>
              <a:off x="10019255" y="2241974"/>
              <a:ext cx="1117719" cy="3181573"/>
            </a:xfrm>
            <a:custGeom>
              <a:avLst/>
              <a:gdLst>
                <a:gd name="connsiteX0" fmla="*/ 0 w 1117719"/>
                <a:gd name="connsiteY0" fmla="*/ 0 h 3181573"/>
                <a:gd name="connsiteX1" fmla="*/ 0 w 1117719"/>
                <a:gd name="connsiteY1" fmla="*/ 3181574 h 3181573"/>
                <a:gd name="connsiteX2" fmla="*/ 1117720 w 1117719"/>
                <a:gd name="connsiteY2" fmla="*/ 3181574 h 3181573"/>
              </a:gdLst>
              <a:ahLst/>
              <a:cxnLst>
                <a:cxn ang="0">
                  <a:pos x="connsiteX0" y="connsiteY0"/>
                </a:cxn>
                <a:cxn ang="0">
                  <a:pos x="connsiteX1" y="connsiteY1"/>
                </a:cxn>
                <a:cxn ang="0">
                  <a:pos x="connsiteX2" y="connsiteY2"/>
                </a:cxn>
              </a:cxnLst>
              <a:rect l="l" t="t" r="r" b="b"/>
              <a:pathLst>
                <a:path w="1117719" h="3181573">
                  <a:moveTo>
                    <a:pt x="0" y="0"/>
                  </a:moveTo>
                  <a:lnTo>
                    <a:pt x="0" y="3181574"/>
                  </a:lnTo>
                  <a:lnTo>
                    <a:pt x="1117720"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2" name="Freeform 428">
              <a:extLst>
                <a:ext uri="{FF2B5EF4-FFF2-40B4-BE49-F238E27FC236}">
                  <a16:creationId xmlns:a16="http://schemas.microsoft.com/office/drawing/2014/main" id="{4A8E8C62-345F-4F2E-0E34-BFC67FB5C991}"/>
                </a:ext>
              </a:extLst>
            </p:cNvPr>
            <p:cNvSpPr/>
            <p:nvPr/>
          </p:nvSpPr>
          <p:spPr>
            <a:xfrm>
              <a:off x="10022430" y="2413282"/>
              <a:ext cx="162802" cy="80895"/>
            </a:xfrm>
            <a:custGeom>
              <a:avLst/>
              <a:gdLst>
                <a:gd name="connsiteX0" fmla="*/ 0 w 162802"/>
                <a:gd name="connsiteY0" fmla="*/ 0 h 80895"/>
                <a:gd name="connsiteX1" fmla="*/ 162802 w 162802"/>
                <a:gd name="connsiteY1" fmla="*/ 0 h 80895"/>
                <a:gd name="connsiteX2" fmla="*/ 162802 w 162802"/>
                <a:gd name="connsiteY2" fmla="*/ 80896 h 80895"/>
                <a:gd name="connsiteX3" fmla="*/ 0 w 16280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2802" h="80895">
                  <a:moveTo>
                    <a:pt x="0" y="0"/>
                  </a:moveTo>
                  <a:lnTo>
                    <a:pt x="162802" y="0"/>
                  </a:lnTo>
                  <a:lnTo>
                    <a:pt x="16280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3" name="Freeform 429">
              <a:extLst>
                <a:ext uri="{FF2B5EF4-FFF2-40B4-BE49-F238E27FC236}">
                  <a16:creationId xmlns:a16="http://schemas.microsoft.com/office/drawing/2014/main" id="{7DC6F5B8-4F51-C8D0-B453-941FC836F87C}"/>
                </a:ext>
              </a:extLst>
            </p:cNvPr>
            <p:cNvSpPr/>
            <p:nvPr/>
          </p:nvSpPr>
          <p:spPr>
            <a:xfrm>
              <a:off x="10022430" y="2273380"/>
              <a:ext cx="108534" cy="80895"/>
            </a:xfrm>
            <a:custGeom>
              <a:avLst/>
              <a:gdLst>
                <a:gd name="connsiteX0" fmla="*/ 0 w 108534"/>
                <a:gd name="connsiteY0" fmla="*/ 0 h 80895"/>
                <a:gd name="connsiteX1" fmla="*/ 108535 w 108534"/>
                <a:gd name="connsiteY1" fmla="*/ 0 h 80895"/>
                <a:gd name="connsiteX2" fmla="*/ 108535 w 108534"/>
                <a:gd name="connsiteY2" fmla="*/ 80896 h 80895"/>
                <a:gd name="connsiteX3" fmla="*/ 0 w 10853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8534" h="80895">
                  <a:moveTo>
                    <a:pt x="0" y="0"/>
                  </a:moveTo>
                  <a:lnTo>
                    <a:pt x="108535" y="0"/>
                  </a:lnTo>
                  <a:lnTo>
                    <a:pt x="108535"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424" name="Graphic 8">
              <a:extLst>
                <a:ext uri="{FF2B5EF4-FFF2-40B4-BE49-F238E27FC236}">
                  <a16:creationId xmlns:a16="http://schemas.microsoft.com/office/drawing/2014/main" id="{8C6FA78B-7D92-797A-5BE0-6DAF0AF28B50}"/>
                </a:ext>
              </a:extLst>
            </p:cNvPr>
            <p:cNvGrpSpPr/>
            <p:nvPr/>
          </p:nvGrpSpPr>
          <p:grpSpPr>
            <a:xfrm>
              <a:off x="10022430" y="2543666"/>
              <a:ext cx="55219" cy="80895"/>
              <a:chOff x="10022430" y="2543666"/>
              <a:chExt cx="55219" cy="80895"/>
            </a:xfrm>
          </p:grpSpPr>
          <p:sp>
            <p:nvSpPr>
              <p:cNvPr id="455" name="Freeform 431">
                <a:extLst>
                  <a:ext uri="{FF2B5EF4-FFF2-40B4-BE49-F238E27FC236}">
                    <a16:creationId xmlns:a16="http://schemas.microsoft.com/office/drawing/2014/main" id="{185A14D4-FDE5-D1E5-13E7-4095FC18DDC0}"/>
                  </a:ext>
                </a:extLst>
              </p:cNvPr>
              <p:cNvSpPr/>
              <p:nvPr/>
            </p:nvSpPr>
            <p:spPr>
              <a:xfrm>
                <a:off x="10022430" y="2543666"/>
                <a:ext cx="55219" cy="80895"/>
              </a:xfrm>
              <a:custGeom>
                <a:avLst/>
                <a:gdLst>
                  <a:gd name="connsiteX0" fmla="*/ 0 w 55219"/>
                  <a:gd name="connsiteY0" fmla="*/ 0 h 80895"/>
                  <a:gd name="connsiteX1" fmla="*/ 55219 w 55219"/>
                  <a:gd name="connsiteY1" fmla="*/ 0 h 80895"/>
                  <a:gd name="connsiteX2" fmla="*/ 55219 w 55219"/>
                  <a:gd name="connsiteY2" fmla="*/ 80896 h 80895"/>
                  <a:gd name="connsiteX3" fmla="*/ 0 w 5521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5219" h="80895">
                    <a:moveTo>
                      <a:pt x="0" y="0"/>
                    </a:moveTo>
                    <a:lnTo>
                      <a:pt x="55219" y="0"/>
                    </a:lnTo>
                    <a:lnTo>
                      <a:pt x="5521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6" name="Freeform 432">
                <a:extLst>
                  <a:ext uri="{FF2B5EF4-FFF2-40B4-BE49-F238E27FC236}">
                    <a16:creationId xmlns:a16="http://schemas.microsoft.com/office/drawing/2014/main" id="{C59FCFA6-FF90-61D7-8596-D4E75BF6328F}"/>
                  </a:ext>
                </a:extLst>
              </p:cNvPr>
              <p:cNvSpPr/>
              <p:nvPr/>
            </p:nvSpPr>
            <p:spPr>
              <a:xfrm>
                <a:off x="10022430" y="2543666"/>
                <a:ext cx="18089" cy="80895"/>
              </a:xfrm>
              <a:custGeom>
                <a:avLst/>
                <a:gdLst>
                  <a:gd name="connsiteX0" fmla="*/ 0 w 18089"/>
                  <a:gd name="connsiteY0" fmla="*/ 0 h 80895"/>
                  <a:gd name="connsiteX1" fmla="*/ 18090 w 18089"/>
                  <a:gd name="connsiteY1" fmla="*/ 0 h 80895"/>
                  <a:gd name="connsiteX2" fmla="*/ 18090 w 18089"/>
                  <a:gd name="connsiteY2" fmla="*/ 80896 h 80895"/>
                  <a:gd name="connsiteX3" fmla="*/ 0 w 180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089" h="80895">
                    <a:moveTo>
                      <a:pt x="0" y="0"/>
                    </a:moveTo>
                    <a:lnTo>
                      <a:pt x="18090" y="0"/>
                    </a:lnTo>
                    <a:lnTo>
                      <a:pt x="1809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25" name="Freeform 433">
              <a:extLst>
                <a:ext uri="{FF2B5EF4-FFF2-40B4-BE49-F238E27FC236}">
                  <a16:creationId xmlns:a16="http://schemas.microsoft.com/office/drawing/2014/main" id="{707E371A-650F-47E8-ABFC-DE2C83974F4F}"/>
                </a:ext>
              </a:extLst>
            </p:cNvPr>
            <p:cNvSpPr/>
            <p:nvPr/>
          </p:nvSpPr>
          <p:spPr>
            <a:xfrm>
              <a:off x="10022430" y="2817760"/>
              <a:ext cx="159946" cy="80895"/>
            </a:xfrm>
            <a:custGeom>
              <a:avLst/>
              <a:gdLst>
                <a:gd name="connsiteX0" fmla="*/ 0 w 159946"/>
                <a:gd name="connsiteY0" fmla="*/ 0 h 80895"/>
                <a:gd name="connsiteX1" fmla="*/ 159946 w 159946"/>
                <a:gd name="connsiteY1" fmla="*/ 0 h 80895"/>
                <a:gd name="connsiteX2" fmla="*/ 159946 w 159946"/>
                <a:gd name="connsiteY2" fmla="*/ 80896 h 80895"/>
                <a:gd name="connsiteX3" fmla="*/ 0 w 15994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9946" h="80895">
                  <a:moveTo>
                    <a:pt x="0" y="0"/>
                  </a:moveTo>
                  <a:lnTo>
                    <a:pt x="159946" y="0"/>
                  </a:lnTo>
                  <a:lnTo>
                    <a:pt x="15994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6" name="Freeform 434">
              <a:extLst>
                <a:ext uri="{FF2B5EF4-FFF2-40B4-BE49-F238E27FC236}">
                  <a16:creationId xmlns:a16="http://schemas.microsoft.com/office/drawing/2014/main" id="{1D6B56B6-7A5C-14A9-9EBB-10FB4F65B00C}"/>
                </a:ext>
              </a:extLst>
            </p:cNvPr>
            <p:cNvSpPr/>
            <p:nvPr/>
          </p:nvSpPr>
          <p:spPr>
            <a:xfrm>
              <a:off x="10022430" y="2962420"/>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dirty="0">
                <a:solidFill>
                  <a:prstClr val="black"/>
                </a:solidFill>
              </a:endParaRPr>
            </a:p>
          </p:txBody>
        </p:sp>
        <p:sp>
          <p:nvSpPr>
            <p:cNvPr id="427" name="Freeform 435">
              <a:extLst>
                <a:ext uri="{FF2B5EF4-FFF2-40B4-BE49-F238E27FC236}">
                  <a16:creationId xmlns:a16="http://schemas.microsoft.com/office/drawing/2014/main" id="{AB38050D-D464-2321-C232-29D3F136C5BA}"/>
                </a:ext>
              </a:extLst>
            </p:cNvPr>
            <p:cNvSpPr/>
            <p:nvPr/>
          </p:nvSpPr>
          <p:spPr>
            <a:xfrm>
              <a:off x="10022430" y="3098515"/>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8" name="Freeform 436">
              <a:extLst>
                <a:ext uri="{FF2B5EF4-FFF2-40B4-BE49-F238E27FC236}">
                  <a16:creationId xmlns:a16="http://schemas.microsoft.com/office/drawing/2014/main" id="{B85D79CC-4DDA-1841-D0B0-33C9C38D52F6}"/>
                </a:ext>
              </a:extLst>
            </p:cNvPr>
            <p:cNvSpPr/>
            <p:nvPr/>
          </p:nvSpPr>
          <p:spPr>
            <a:xfrm>
              <a:off x="10022430" y="3522027"/>
              <a:ext cx="18089" cy="80895"/>
            </a:xfrm>
            <a:custGeom>
              <a:avLst/>
              <a:gdLst>
                <a:gd name="connsiteX0" fmla="*/ 0 w 18089"/>
                <a:gd name="connsiteY0" fmla="*/ 0 h 80895"/>
                <a:gd name="connsiteX1" fmla="*/ 18090 w 18089"/>
                <a:gd name="connsiteY1" fmla="*/ 0 h 80895"/>
                <a:gd name="connsiteX2" fmla="*/ 18090 w 18089"/>
                <a:gd name="connsiteY2" fmla="*/ 80896 h 80895"/>
                <a:gd name="connsiteX3" fmla="*/ 0 w 180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089" h="80895">
                  <a:moveTo>
                    <a:pt x="0" y="0"/>
                  </a:moveTo>
                  <a:lnTo>
                    <a:pt x="18090" y="0"/>
                  </a:lnTo>
                  <a:lnTo>
                    <a:pt x="180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9" name="Freeform 437">
              <a:extLst>
                <a:ext uri="{FF2B5EF4-FFF2-40B4-BE49-F238E27FC236}">
                  <a16:creationId xmlns:a16="http://schemas.microsoft.com/office/drawing/2014/main" id="{FDEBFA82-63BA-16E8-7BC9-6A297416D81A}"/>
                </a:ext>
              </a:extLst>
            </p:cNvPr>
            <p:cNvSpPr/>
            <p:nvPr/>
          </p:nvSpPr>
          <p:spPr>
            <a:xfrm>
              <a:off x="10022430" y="3798975"/>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0" name="Freeform 438">
              <a:extLst>
                <a:ext uri="{FF2B5EF4-FFF2-40B4-BE49-F238E27FC236}">
                  <a16:creationId xmlns:a16="http://schemas.microsoft.com/office/drawing/2014/main" id="{860B4C6C-1920-41CD-3C8D-316D6823285D}"/>
                </a:ext>
              </a:extLst>
            </p:cNvPr>
            <p:cNvSpPr/>
            <p:nvPr/>
          </p:nvSpPr>
          <p:spPr>
            <a:xfrm>
              <a:off x="10022430" y="4903913"/>
              <a:ext cx="20945" cy="80895"/>
            </a:xfrm>
            <a:custGeom>
              <a:avLst/>
              <a:gdLst>
                <a:gd name="connsiteX0" fmla="*/ 0 w 20945"/>
                <a:gd name="connsiteY0" fmla="*/ 0 h 80895"/>
                <a:gd name="connsiteX1" fmla="*/ 20946 w 20945"/>
                <a:gd name="connsiteY1" fmla="*/ 0 h 80895"/>
                <a:gd name="connsiteX2" fmla="*/ 20946 w 20945"/>
                <a:gd name="connsiteY2" fmla="*/ 80895 h 80895"/>
                <a:gd name="connsiteX3" fmla="*/ 0 w 20945"/>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0945" h="80895">
                  <a:moveTo>
                    <a:pt x="0" y="0"/>
                  </a:moveTo>
                  <a:lnTo>
                    <a:pt x="20946" y="0"/>
                  </a:lnTo>
                  <a:lnTo>
                    <a:pt x="20946"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431" name="Graphic 8">
              <a:extLst>
                <a:ext uri="{FF2B5EF4-FFF2-40B4-BE49-F238E27FC236}">
                  <a16:creationId xmlns:a16="http://schemas.microsoft.com/office/drawing/2014/main" id="{CF332A3B-B24D-94F7-B592-840D62458F96}"/>
                </a:ext>
              </a:extLst>
            </p:cNvPr>
            <p:cNvGrpSpPr/>
            <p:nvPr/>
          </p:nvGrpSpPr>
          <p:grpSpPr>
            <a:xfrm>
              <a:off x="10022430" y="5314101"/>
              <a:ext cx="53315" cy="80895"/>
              <a:chOff x="10022430" y="5314101"/>
              <a:chExt cx="53315" cy="80895"/>
            </a:xfrm>
          </p:grpSpPr>
          <p:sp>
            <p:nvSpPr>
              <p:cNvPr id="453" name="Freeform 440">
                <a:extLst>
                  <a:ext uri="{FF2B5EF4-FFF2-40B4-BE49-F238E27FC236}">
                    <a16:creationId xmlns:a16="http://schemas.microsoft.com/office/drawing/2014/main" id="{623CF05E-161A-E8A7-19D7-0BE9723339AF}"/>
                  </a:ext>
                </a:extLst>
              </p:cNvPr>
              <p:cNvSpPr/>
              <p:nvPr/>
            </p:nvSpPr>
            <p:spPr>
              <a:xfrm>
                <a:off x="10022430" y="5314101"/>
                <a:ext cx="53315" cy="80895"/>
              </a:xfrm>
              <a:custGeom>
                <a:avLst/>
                <a:gdLst>
                  <a:gd name="connsiteX0" fmla="*/ 0 w 53315"/>
                  <a:gd name="connsiteY0" fmla="*/ 0 h 80895"/>
                  <a:gd name="connsiteX1" fmla="*/ 53315 w 53315"/>
                  <a:gd name="connsiteY1" fmla="*/ 0 h 80895"/>
                  <a:gd name="connsiteX2" fmla="*/ 53315 w 53315"/>
                  <a:gd name="connsiteY2" fmla="*/ 80896 h 80895"/>
                  <a:gd name="connsiteX3" fmla="*/ 0 w 5331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3315" h="80895">
                    <a:moveTo>
                      <a:pt x="0" y="0"/>
                    </a:moveTo>
                    <a:lnTo>
                      <a:pt x="53315" y="0"/>
                    </a:lnTo>
                    <a:lnTo>
                      <a:pt x="53315"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4" name="Freeform 441">
                <a:extLst>
                  <a:ext uri="{FF2B5EF4-FFF2-40B4-BE49-F238E27FC236}">
                    <a16:creationId xmlns:a16="http://schemas.microsoft.com/office/drawing/2014/main" id="{E879E420-1A6C-D979-CE8A-50F428C1F14D}"/>
                  </a:ext>
                </a:extLst>
              </p:cNvPr>
              <p:cNvSpPr/>
              <p:nvPr/>
            </p:nvSpPr>
            <p:spPr>
              <a:xfrm>
                <a:off x="10022430" y="5314101"/>
                <a:ext cx="17137" cy="80895"/>
              </a:xfrm>
              <a:custGeom>
                <a:avLst/>
                <a:gdLst>
                  <a:gd name="connsiteX0" fmla="*/ 0 w 17137"/>
                  <a:gd name="connsiteY0" fmla="*/ 0 h 80895"/>
                  <a:gd name="connsiteX1" fmla="*/ 17137 w 17137"/>
                  <a:gd name="connsiteY1" fmla="*/ 0 h 80895"/>
                  <a:gd name="connsiteX2" fmla="*/ 17137 w 17137"/>
                  <a:gd name="connsiteY2" fmla="*/ 80896 h 80895"/>
                  <a:gd name="connsiteX3" fmla="*/ 0 w 1713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7137" h="80895">
                    <a:moveTo>
                      <a:pt x="0" y="0"/>
                    </a:moveTo>
                    <a:lnTo>
                      <a:pt x="17137" y="0"/>
                    </a:lnTo>
                    <a:lnTo>
                      <a:pt x="17137"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32" name="TextBox 431">
              <a:extLst>
                <a:ext uri="{FF2B5EF4-FFF2-40B4-BE49-F238E27FC236}">
                  <a16:creationId xmlns:a16="http://schemas.microsoft.com/office/drawing/2014/main" id="{93B67D63-440B-77ED-5030-5E29726A9DBB}"/>
                </a:ext>
              </a:extLst>
            </p:cNvPr>
            <p:cNvSpPr txBox="1"/>
            <p:nvPr/>
          </p:nvSpPr>
          <p:spPr>
            <a:xfrm>
              <a:off x="9941371"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a:t>
              </a:r>
            </a:p>
          </p:txBody>
        </p:sp>
        <p:sp>
          <p:nvSpPr>
            <p:cNvPr id="433" name="TextBox 432">
              <a:extLst>
                <a:ext uri="{FF2B5EF4-FFF2-40B4-BE49-F238E27FC236}">
                  <a16:creationId xmlns:a16="http://schemas.microsoft.com/office/drawing/2014/main" id="{EE8C5858-CC85-8C38-DA7F-524AD106A7B8}"/>
                </a:ext>
              </a:extLst>
            </p:cNvPr>
            <p:cNvSpPr txBox="1"/>
            <p:nvPr/>
          </p:nvSpPr>
          <p:spPr>
            <a:xfrm>
              <a:off x="10282569"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34" name="TextBox 433">
              <a:extLst>
                <a:ext uri="{FF2B5EF4-FFF2-40B4-BE49-F238E27FC236}">
                  <a16:creationId xmlns:a16="http://schemas.microsoft.com/office/drawing/2014/main" id="{89BD87EA-82CC-FF0F-723F-8E2D7F76A65F}"/>
                </a:ext>
              </a:extLst>
            </p:cNvPr>
            <p:cNvSpPr txBox="1"/>
            <p:nvPr/>
          </p:nvSpPr>
          <p:spPr>
            <a:xfrm>
              <a:off x="10684388"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35" name="TextBox 434">
              <a:extLst>
                <a:ext uri="{FF2B5EF4-FFF2-40B4-BE49-F238E27FC236}">
                  <a16:creationId xmlns:a16="http://schemas.microsoft.com/office/drawing/2014/main" id="{3C792623-25AD-7F26-FD10-2D7E5A670BCA}"/>
                </a:ext>
              </a:extLst>
            </p:cNvPr>
            <p:cNvSpPr txBox="1"/>
            <p:nvPr/>
          </p:nvSpPr>
          <p:spPr>
            <a:xfrm>
              <a:off x="11020145"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36" name="Freeform 488">
              <a:extLst>
                <a:ext uri="{FF2B5EF4-FFF2-40B4-BE49-F238E27FC236}">
                  <a16:creationId xmlns:a16="http://schemas.microsoft.com/office/drawing/2014/main" id="{0BF8A2D6-ED2E-DC3E-9E80-8CB14BCCAF9B}"/>
                </a:ext>
              </a:extLst>
            </p:cNvPr>
            <p:cNvSpPr/>
            <p:nvPr/>
          </p:nvSpPr>
          <p:spPr>
            <a:xfrm>
              <a:off x="1002020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7" name="Freeform 489">
              <a:extLst>
                <a:ext uri="{FF2B5EF4-FFF2-40B4-BE49-F238E27FC236}">
                  <a16:creationId xmlns:a16="http://schemas.microsoft.com/office/drawing/2014/main" id="{5D52399E-328B-84C3-C041-11E68BC024A7}"/>
                </a:ext>
              </a:extLst>
            </p:cNvPr>
            <p:cNvSpPr/>
            <p:nvPr/>
          </p:nvSpPr>
          <p:spPr>
            <a:xfrm>
              <a:off x="10391510"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8" name="Freeform 490">
              <a:extLst>
                <a:ext uri="{FF2B5EF4-FFF2-40B4-BE49-F238E27FC236}">
                  <a16:creationId xmlns:a16="http://schemas.microsoft.com/office/drawing/2014/main" id="{555ACDFC-E7B5-AC4E-8BCA-1D69CEDED530}"/>
                </a:ext>
              </a:extLst>
            </p:cNvPr>
            <p:cNvSpPr/>
            <p:nvPr/>
          </p:nvSpPr>
          <p:spPr>
            <a:xfrm>
              <a:off x="10766622"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9" name="Freeform 491">
              <a:extLst>
                <a:ext uri="{FF2B5EF4-FFF2-40B4-BE49-F238E27FC236}">
                  <a16:creationId xmlns:a16="http://schemas.microsoft.com/office/drawing/2014/main" id="{B84F0C49-CE8C-65DF-C415-756FCBFCB8F6}"/>
                </a:ext>
              </a:extLst>
            </p:cNvPr>
            <p:cNvSpPr/>
            <p:nvPr/>
          </p:nvSpPr>
          <p:spPr>
            <a:xfrm>
              <a:off x="11136974"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0" name="Freeform 492">
              <a:extLst>
                <a:ext uri="{FF2B5EF4-FFF2-40B4-BE49-F238E27FC236}">
                  <a16:creationId xmlns:a16="http://schemas.microsoft.com/office/drawing/2014/main" id="{C949E087-552D-33DC-295F-C4E123CB0181}"/>
                </a:ext>
              </a:extLst>
            </p:cNvPr>
            <p:cNvSpPr/>
            <p:nvPr/>
          </p:nvSpPr>
          <p:spPr>
            <a:xfrm>
              <a:off x="662420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1" name="Freeform 493">
              <a:extLst>
                <a:ext uri="{FF2B5EF4-FFF2-40B4-BE49-F238E27FC236}">
                  <a16:creationId xmlns:a16="http://schemas.microsoft.com/office/drawing/2014/main" id="{428296E6-BB67-9135-94A4-DD8958B54CE4}"/>
                </a:ext>
              </a:extLst>
            </p:cNvPr>
            <p:cNvSpPr/>
            <p:nvPr/>
          </p:nvSpPr>
          <p:spPr>
            <a:xfrm>
              <a:off x="686507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2" name="Freeform 494">
              <a:extLst>
                <a:ext uri="{FF2B5EF4-FFF2-40B4-BE49-F238E27FC236}">
                  <a16:creationId xmlns:a16="http://schemas.microsoft.com/office/drawing/2014/main" id="{8C2D275E-2E32-21CF-9DD7-606E0E0AE7B1}"/>
                </a:ext>
              </a:extLst>
            </p:cNvPr>
            <p:cNvSpPr/>
            <p:nvPr/>
          </p:nvSpPr>
          <p:spPr>
            <a:xfrm>
              <a:off x="710499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3" name="Freeform 495">
              <a:extLst>
                <a:ext uri="{FF2B5EF4-FFF2-40B4-BE49-F238E27FC236}">
                  <a16:creationId xmlns:a16="http://schemas.microsoft.com/office/drawing/2014/main" id="{39B4D4AB-D918-11E2-41B8-59C5730515DD}"/>
                </a:ext>
              </a:extLst>
            </p:cNvPr>
            <p:cNvSpPr/>
            <p:nvPr/>
          </p:nvSpPr>
          <p:spPr>
            <a:xfrm>
              <a:off x="734491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4" name="Freeform 496">
              <a:extLst>
                <a:ext uri="{FF2B5EF4-FFF2-40B4-BE49-F238E27FC236}">
                  <a16:creationId xmlns:a16="http://schemas.microsoft.com/office/drawing/2014/main" id="{3B4FDF6D-58C3-7627-9387-3C578502E7E4}"/>
                </a:ext>
              </a:extLst>
            </p:cNvPr>
            <p:cNvSpPr/>
            <p:nvPr/>
          </p:nvSpPr>
          <p:spPr>
            <a:xfrm>
              <a:off x="7587691"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5" name="TextBox 444">
              <a:extLst>
                <a:ext uri="{FF2B5EF4-FFF2-40B4-BE49-F238E27FC236}">
                  <a16:creationId xmlns:a16="http://schemas.microsoft.com/office/drawing/2014/main" id="{7246812D-41EF-2B49-367F-1450A0ED0B10}"/>
                </a:ext>
              </a:extLst>
            </p:cNvPr>
            <p:cNvSpPr txBox="1"/>
            <p:nvPr/>
          </p:nvSpPr>
          <p:spPr>
            <a:xfrm>
              <a:off x="6277900" y="5659824"/>
              <a:ext cx="1425465" cy="113702"/>
            </a:xfrm>
            <a:prstGeom prst="rect">
              <a:avLst/>
            </a:prstGeom>
            <a:noFill/>
          </p:spPr>
          <p:txBody>
            <a:bodyPr wrap="none" lIns="0" tIns="0" rIns="0" bIns="0" rtlCol="0" anchor="ctr">
              <a:spAutoFit/>
            </a:bodyPr>
            <a:lstStyle/>
            <a:p>
              <a:pPr defTabSz="914364" fontAlgn="auto">
                <a:spcBef>
                  <a:spcPts val="600"/>
                </a:spcBef>
                <a:spcAft>
                  <a:spcPts val="0"/>
                </a:spcAft>
                <a:defRPr/>
              </a:pPr>
              <a:r>
                <a:rPr lang="en-GB" sz="900" kern="0" dirty="0">
                  <a:ln/>
                  <a:solidFill>
                    <a:srgbClr val="1D1D1B"/>
                  </a:solidFill>
                  <a:cs typeface="Arial"/>
                  <a:sym typeface="Arial"/>
                  <a:rtl val="0"/>
                </a:rPr>
                <a:t>Grade ≥3 incidence per person-year</a:t>
              </a:r>
            </a:p>
          </p:txBody>
        </p:sp>
        <p:sp>
          <p:nvSpPr>
            <p:cNvPr id="446" name="TextBox 445">
              <a:extLst>
                <a:ext uri="{FF2B5EF4-FFF2-40B4-BE49-F238E27FC236}">
                  <a16:creationId xmlns:a16="http://schemas.microsoft.com/office/drawing/2014/main" id="{E626D498-C4D1-D635-E721-51B2FA8E14E0}"/>
                </a:ext>
              </a:extLst>
            </p:cNvPr>
            <p:cNvSpPr txBox="1"/>
            <p:nvPr/>
          </p:nvSpPr>
          <p:spPr>
            <a:xfrm>
              <a:off x="8394117" y="5659824"/>
              <a:ext cx="1425465" cy="113702"/>
            </a:xfrm>
            <a:prstGeom prst="rect">
              <a:avLst/>
            </a:prstGeom>
            <a:noFill/>
          </p:spPr>
          <p:txBody>
            <a:bodyPr wrap="none" lIns="0" tIns="0" rIns="0" bIns="0" rtlCol="0" anchor="ctr">
              <a:spAutoFit/>
            </a:bodyPr>
            <a:lstStyle/>
            <a:p>
              <a:pPr defTabSz="914364" fontAlgn="auto">
                <a:spcBef>
                  <a:spcPts val="600"/>
                </a:spcBef>
                <a:spcAft>
                  <a:spcPts val="0"/>
                </a:spcAft>
                <a:defRPr/>
              </a:pPr>
              <a:r>
                <a:rPr lang="en-GB" sz="900" kern="0" dirty="0">
                  <a:ln/>
                  <a:solidFill>
                    <a:srgbClr val="1D1D1B"/>
                  </a:solidFill>
                  <a:cs typeface="Arial"/>
                  <a:sym typeface="Arial"/>
                  <a:rtl val="0"/>
                </a:rPr>
                <a:t>All-grade frequency per person-year</a:t>
              </a:r>
            </a:p>
          </p:txBody>
        </p:sp>
        <p:sp>
          <p:nvSpPr>
            <p:cNvPr id="447" name="Freeform 504">
              <a:extLst>
                <a:ext uri="{FF2B5EF4-FFF2-40B4-BE49-F238E27FC236}">
                  <a16:creationId xmlns:a16="http://schemas.microsoft.com/office/drawing/2014/main" id="{BB5169C8-176B-339B-78B0-179BF85FED8C}"/>
                </a:ext>
              </a:extLst>
            </p:cNvPr>
            <p:cNvSpPr/>
            <p:nvPr/>
          </p:nvSpPr>
          <p:spPr>
            <a:xfrm>
              <a:off x="5664528" y="2241974"/>
              <a:ext cx="1920306" cy="3181573"/>
            </a:xfrm>
            <a:custGeom>
              <a:avLst/>
              <a:gdLst>
                <a:gd name="connsiteX0" fmla="*/ 0 w 1920306"/>
                <a:gd name="connsiteY0" fmla="*/ 0 h 3181573"/>
                <a:gd name="connsiteX1" fmla="*/ 0 w 1920306"/>
                <a:gd name="connsiteY1" fmla="*/ 3181574 h 3181573"/>
                <a:gd name="connsiteX2" fmla="*/ 1920307 w 1920306"/>
                <a:gd name="connsiteY2" fmla="*/ 3181574 h 3181573"/>
              </a:gdLst>
              <a:ahLst/>
              <a:cxnLst>
                <a:cxn ang="0">
                  <a:pos x="connsiteX0" y="connsiteY0"/>
                </a:cxn>
                <a:cxn ang="0">
                  <a:pos x="connsiteX1" y="connsiteY1"/>
                </a:cxn>
                <a:cxn ang="0">
                  <a:pos x="connsiteX2" y="connsiteY2"/>
                </a:cxn>
              </a:cxnLst>
              <a:rect l="l" t="t" r="r" b="b"/>
              <a:pathLst>
                <a:path w="1920306" h="3181573">
                  <a:moveTo>
                    <a:pt x="0" y="0"/>
                  </a:moveTo>
                  <a:lnTo>
                    <a:pt x="0" y="3181574"/>
                  </a:lnTo>
                  <a:lnTo>
                    <a:pt x="1920307"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8" name="TextBox 447">
              <a:extLst>
                <a:ext uri="{FF2B5EF4-FFF2-40B4-BE49-F238E27FC236}">
                  <a16:creationId xmlns:a16="http://schemas.microsoft.com/office/drawing/2014/main" id="{F00F582C-30C2-7E01-BC17-5E22B4A66D99}"/>
                </a:ext>
              </a:extLst>
            </p:cNvPr>
            <p:cNvSpPr txBox="1"/>
            <p:nvPr/>
          </p:nvSpPr>
          <p:spPr>
            <a:xfrm>
              <a:off x="5660302" y="1939084"/>
              <a:ext cx="774602"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1: Combined</a:t>
              </a:r>
              <a:br>
                <a:rPr lang="en-GB" sz="900" b="1" kern="0">
                  <a:ln/>
                  <a:solidFill>
                    <a:srgbClr val="010101"/>
                  </a:solidFill>
                  <a:cs typeface="Arial"/>
                  <a:sym typeface="Arial"/>
                  <a:rtl val="0"/>
                </a:rPr>
              </a:br>
              <a:r>
                <a:rPr lang="en-GB" sz="900" b="1" kern="0">
                  <a:ln/>
                  <a:solidFill>
                    <a:srgbClr val="010101"/>
                  </a:solidFill>
                  <a:cs typeface="Arial"/>
                  <a:sym typeface="Arial"/>
                  <a:rtl val="0"/>
                </a:rPr>
                <a:t>tafasitamab + LEN</a:t>
              </a:r>
            </a:p>
          </p:txBody>
        </p:sp>
        <p:sp>
          <p:nvSpPr>
            <p:cNvPr id="449" name="TextBox 448">
              <a:extLst>
                <a:ext uri="{FF2B5EF4-FFF2-40B4-BE49-F238E27FC236}">
                  <a16:creationId xmlns:a16="http://schemas.microsoft.com/office/drawing/2014/main" id="{75E5B44C-6AEE-E12C-8B75-32D3AEEBE2AF}"/>
                </a:ext>
              </a:extLst>
            </p:cNvPr>
            <p:cNvSpPr txBox="1"/>
            <p:nvPr/>
          </p:nvSpPr>
          <p:spPr>
            <a:xfrm>
              <a:off x="8294645" y="1939084"/>
              <a:ext cx="1138392"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2: Tafasitamab </a:t>
              </a:r>
              <a:br>
                <a:rPr lang="en-GB" sz="900" b="1" kern="0">
                  <a:ln/>
                  <a:solidFill>
                    <a:srgbClr val="010101"/>
                  </a:solidFill>
                  <a:cs typeface="Arial"/>
                  <a:sym typeface="Arial"/>
                  <a:rtl val="0"/>
                </a:rPr>
              </a:br>
              <a:r>
                <a:rPr lang="en-GB" sz="900" b="1" kern="0">
                  <a:ln/>
                  <a:solidFill>
                    <a:srgbClr val="010101"/>
                  </a:solidFill>
                  <a:cs typeface="Arial"/>
                  <a:sym typeface="Arial"/>
                  <a:rtl val="0"/>
                </a:rPr>
                <a:t>monotherapy up to 2 years</a:t>
              </a:r>
            </a:p>
          </p:txBody>
        </p:sp>
        <p:sp>
          <p:nvSpPr>
            <p:cNvPr id="450" name="TextBox 449">
              <a:extLst>
                <a:ext uri="{FF2B5EF4-FFF2-40B4-BE49-F238E27FC236}">
                  <a16:creationId xmlns:a16="http://schemas.microsoft.com/office/drawing/2014/main" id="{5754EE40-6A56-9162-4401-8FF3E6A5E3FD}"/>
                </a:ext>
              </a:extLst>
            </p:cNvPr>
            <p:cNvSpPr txBox="1"/>
            <p:nvPr/>
          </p:nvSpPr>
          <p:spPr>
            <a:xfrm>
              <a:off x="10015576" y="1939084"/>
              <a:ext cx="1286878"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3: Tafasitamab </a:t>
              </a:r>
              <a:br>
                <a:rPr lang="en-GB" sz="900" b="1" kern="0">
                  <a:ln/>
                  <a:solidFill>
                    <a:srgbClr val="010101"/>
                  </a:solidFill>
                  <a:cs typeface="Arial"/>
                  <a:sym typeface="Arial"/>
                  <a:rtl val="0"/>
                </a:rPr>
              </a:br>
              <a:r>
                <a:rPr lang="en-GB" sz="900" b="1" kern="0">
                  <a:ln/>
                  <a:solidFill>
                    <a:srgbClr val="010101"/>
                  </a:solidFill>
                  <a:cs typeface="Arial"/>
                  <a:sym typeface="Arial"/>
                  <a:rtl val="0"/>
                </a:rPr>
                <a:t>monotherapy 2 years onwards</a:t>
              </a:r>
            </a:p>
          </p:txBody>
        </p:sp>
        <p:sp>
          <p:nvSpPr>
            <p:cNvPr id="451" name="Freeform 508">
              <a:extLst>
                <a:ext uri="{FF2B5EF4-FFF2-40B4-BE49-F238E27FC236}">
                  <a16:creationId xmlns:a16="http://schemas.microsoft.com/office/drawing/2014/main" id="{F351C178-DB7D-2F13-C3C9-A94A1F4564C7}"/>
                </a:ext>
              </a:extLst>
            </p:cNvPr>
            <p:cNvSpPr/>
            <p:nvPr/>
          </p:nvSpPr>
          <p:spPr>
            <a:xfrm>
              <a:off x="6137434" y="5676228"/>
              <a:ext cx="79200"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2" name="Freeform 509">
              <a:extLst>
                <a:ext uri="{FF2B5EF4-FFF2-40B4-BE49-F238E27FC236}">
                  <a16:creationId xmlns:a16="http://schemas.microsoft.com/office/drawing/2014/main" id="{25DB8472-5F4A-0725-49D0-A613928D777D}"/>
                </a:ext>
              </a:extLst>
            </p:cNvPr>
            <p:cNvSpPr/>
            <p:nvPr/>
          </p:nvSpPr>
          <p:spPr>
            <a:xfrm>
              <a:off x="8257674" y="5676228"/>
              <a:ext cx="79200"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83D0F5"/>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 name="Footer Placeholder 3">
            <a:extLst>
              <a:ext uri="{FF2B5EF4-FFF2-40B4-BE49-F238E27FC236}">
                <a16:creationId xmlns:a16="http://schemas.microsoft.com/office/drawing/2014/main" id="{A1C142A0-7A80-4FDE-FB56-A7D69FCB9429}"/>
              </a:ext>
            </a:extLst>
          </p:cNvPr>
          <p:cNvSpPr txBox="1">
            <a:spLocks/>
          </p:cNvSpPr>
          <p:nvPr/>
        </p:nvSpPr>
        <p:spPr>
          <a:xfrm>
            <a:off x="441435" y="6405986"/>
            <a:ext cx="11318875" cy="365125"/>
          </a:xfrm>
          <a:prstGeom prst="rect">
            <a:avLst/>
          </a:prstGeom>
        </p:spPr>
        <p:txBody>
          <a:bodyPr lIns="0" tIns="0" rIns="0" bIns="0" anchor="b"/>
          <a:lstStyle>
            <a:defPPr>
              <a:defRPr lang="en-US"/>
            </a:defPPr>
            <a:lvl1pPr marL="0" algn="l" defTabSz="914400" rtl="0" eaLnBrk="1" latinLnBrk="0" hangingPunct="1">
              <a:defRPr sz="900"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160" dirty="0" err="1">
                <a:solidFill>
                  <a:schemeClr val="tx1"/>
                </a:solidFill>
              </a:rPr>
              <a:t>Duell</a:t>
            </a:r>
            <a:r>
              <a:rPr lang="en-US" sz="2160" dirty="0">
                <a:solidFill>
                  <a:schemeClr val="tx1"/>
                </a:solidFill>
              </a:rPr>
              <a:t> et al., ASH 2022, poster 2937</a:t>
            </a:r>
          </a:p>
        </p:txBody>
      </p:sp>
      <p:sp>
        <p:nvSpPr>
          <p:cNvPr id="6" name="Rectangle 5">
            <a:extLst>
              <a:ext uri="{FF2B5EF4-FFF2-40B4-BE49-F238E27FC236}">
                <a16:creationId xmlns:a16="http://schemas.microsoft.com/office/drawing/2014/main" id="{1F029B21-6B97-EBE0-D986-51B17B289F7A}"/>
              </a:ext>
            </a:extLst>
          </p:cNvPr>
          <p:cNvSpPr/>
          <p:nvPr/>
        </p:nvSpPr>
        <p:spPr>
          <a:xfrm>
            <a:off x="10984598" y="315614"/>
            <a:ext cx="1207402" cy="778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382135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8149"/>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Lotis-2 Trial </a:t>
            </a:r>
          </a:p>
          <a:p>
            <a:pPr algn="ctr" defTabSz="1219188">
              <a:defRPr/>
            </a:pPr>
            <a:r>
              <a:rPr lang="en-US" sz="3467" b="1" dirty="0">
                <a:solidFill>
                  <a:srgbClr val="333399"/>
                </a:solidFill>
                <a:ea typeface="ＭＳ Ｐゴシック" charset="0"/>
              </a:rPr>
              <a:t>Single Arm Open Label Phase 2 Study in DLBCL</a:t>
            </a:r>
          </a:p>
        </p:txBody>
      </p:sp>
      <p:pic>
        <p:nvPicPr>
          <p:cNvPr id="3" name="Picture 2"/>
          <p:cNvPicPr>
            <a:picLocks noChangeAspect="1"/>
          </p:cNvPicPr>
          <p:nvPr/>
        </p:nvPicPr>
        <p:blipFill>
          <a:blip r:embed="rId3"/>
          <a:stretch>
            <a:fillRect/>
          </a:stretch>
        </p:blipFill>
        <p:spPr>
          <a:xfrm>
            <a:off x="0" y="1911773"/>
            <a:ext cx="12192000" cy="3955627"/>
          </a:xfrm>
          <a:prstGeom prst="rect">
            <a:avLst/>
          </a:prstGeom>
        </p:spPr>
      </p:pic>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Caimi</a:t>
            </a:r>
            <a:r>
              <a:rPr lang="en-GB" sz="2134" b="1" i="1" dirty="0">
                <a:solidFill>
                  <a:srgbClr val="000000"/>
                </a:solidFill>
              </a:rPr>
              <a:t> et al, Lancet Oncology 2021</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spTree>
    <p:extLst>
      <p:ext uri="{BB962C8B-B14F-4D97-AF65-F5344CB8AC3E}">
        <p14:creationId xmlns:p14="http://schemas.microsoft.com/office/powerpoint/2010/main" val="409869918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VARPPTCOMPATIBLERD03" val="RXP"/>
  <p:tag name="VARPPTTYPE" val="RXP"/>
  <p:tag name="VARPPTSLIDEFORMAT" val="RXP"/>
  <p:tag name="VARPPTCOMPATIBLE4" val="RXP"/>
  <p:tag name="VARSAVEMESSAGETIMESTAMP" val="RXP29.03.2016"/>
  <p:tag name="PRESGUID" val="3e90067a-3756-4167-bac4-2c134993bf68"/>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PREVIOUSTEXTLENGTH" val="5"/>
</p:tagLst>
</file>

<file path=ppt/tags/tag68.xml><?xml version="1.0" encoding="utf-8"?>
<p:tagLst xmlns:a="http://schemas.openxmlformats.org/drawingml/2006/main" xmlns:r="http://schemas.openxmlformats.org/officeDocument/2006/relationships" xmlns:p="http://schemas.openxmlformats.org/presentationml/2006/main">
  <p:tag name="PREVIOUSTEXTLENGTH" val="5"/>
</p:tagLst>
</file>

<file path=ppt/tags/tag69.xml><?xml version="1.0" encoding="utf-8"?>
<p:tagLst xmlns:a="http://schemas.openxmlformats.org/drawingml/2006/main" xmlns:r="http://schemas.openxmlformats.org/officeDocument/2006/relationships" xmlns:p="http://schemas.openxmlformats.org/presentationml/2006/main">
  <p:tag name="PREVIOUSTEXTLENGTH" val="5"/>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PREVIOUSTEXTLENGTH" val="5"/>
</p:tagLst>
</file>

<file path=ppt/tags/tag71.xml><?xml version="1.0" encoding="utf-8"?>
<p:tagLst xmlns:a="http://schemas.openxmlformats.org/drawingml/2006/main" xmlns:r="http://schemas.openxmlformats.org/officeDocument/2006/relationships" xmlns:p="http://schemas.openxmlformats.org/presentationml/2006/main">
  <p:tag name="PREVIOUSTEXTLENGTH" val="5"/>
</p:tagLst>
</file>

<file path=ppt/tags/tag72.xml><?xml version="1.0" encoding="utf-8"?>
<p:tagLst xmlns:a="http://schemas.openxmlformats.org/drawingml/2006/main" xmlns:r="http://schemas.openxmlformats.org/officeDocument/2006/relationships" xmlns:p="http://schemas.openxmlformats.org/presentationml/2006/main">
  <p:tag name="PREVIOUSTEXTLENGTH" val="5"/>
</p:tagLst>
</file>

<file path=ppt/tags/tag73.xml><?xml version="1.0" encoding="utf-8"?>
<p:tagLst xmlns:a="http://schemas.openxmlformats.org/drawingml/2006/main" xmlns:r="http://schemas.openxmlformats.org/officeDocument/2006/relationships" xmlns:p="http://schemas.openxmlformats.org/presentationml/2006/main">
  <p:tag name="PREVIOUSTEXTLENGTH" val="5"/>
</p:tagLst>
</file>

<file path=ppt/tags/tag74.xml><?xml version="1.0" encoding="utf-8"?>
<p:tagLst xmlns:a="http://schemas.openxmlformats.org/drawingml/2006/main" xmlns:r="http://schemas.openxmlformats.org/officeDocument/2006/relationships" xmlns:p="http://schemas.openxmlformats.org/presentationml/2006/main">
  <p:tag name="PREVIOUSTEXTLENGTH" val="5"/>
</p:tagLst>
</file>

<file path=ppt/tags/tag75.xml><?xml version="1.0" encoding="utf-8"?>
<p:tagLst xmlns:a="http://schemas.openxmlformats.org/drawingml/2006/main" xmlns:r="http://schemas.openxmlformats.org/officeDocument/2006/relationships" xmlns:p="http://schemas.openxmlformats.org/presentationml/2006/main">
  <p:tag name="PREVIOUSTEXTLENGTH" val="5"/>
</p:tagLst>
</file>

<file path=ppt/tags/tag76.xml><?xml version="1.0" encoding="utf-8"?>
<p:tagLst xmlns:a="http://schemas.openxmlformats.org/drawingml/2006/main" xmlns:r="http://schemas.openxmlformats.org/officeDocument/2006/relationships" xmlns:p="http://schemas.openxmlformats.org/presentationml/2006/main">
  <p:tag name="PREVIOUSTEXTLENGTH" val="5"/>
</p:tagLst>
</file>

<file path=ppt/tags/tag77.xml><?xml version="1.0" encoding="utf-8"?>
<p:tagLst xmlns:a="http://schemas.openxmlformats.org/drawingml/2006/main" xmlns:r="http://schemas.openxmlformats.org/officeDocument/2006/relationships" xmlns:p="http://schemas.openxmlformats.org/presentationml/2006/main">
  <p:tag name="PREVIOUSTEXTLENGTH" val="5"/>
</p:tagLst>
</file>

<file path=ppt/tags/tag78.xml><?xml version="1.0" encoding="utf-8"?>
<p:tagLst xmlns:a="http://schemas.openxmlformats.org/drawingml/2006/main" xmlns:r="http://schemas.openxmlformats.org/officeDocument/2006/relationships" xmlns:p="http://schemas.openxmlformats.org/presentationml/2006/main">
  <p:tag name="PREVIOUSTEXTLENGTH" val="5"/>
</p:tagLst>
</file>

<file path=ppt/tags/tag79.xml><?xml version="1.0" encoding="utf-8"?>
<p:tagLst xmlns:a="http://schemas.openxmlformats.org/drawingml/2006/main" xmlns:r="http://schemas.openxmlformats.org/officeDocument/2006/relationships" xmlns:p="http://schemas.openxmlformats.org/presentationml/2006/main">
  <p:tag name="PREVIOUSTEXTLENGTH" val="5"/>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80.xml><?xml version="1.0" encoding="utf-8"?>
<p:tagLst xmlns:a="http://schemas.openxmlformats.org/drawingml/2006/main" xmlns:r="http://schemas.openxmlformats.org/officeDocument/2006/relationships" xmlns:p="http://schemas.openxmlformats.org/presentationml/2006/main">
  <p:tag name="PREVIOUSTEXTLENGTH" val="5"/>
</p:tagLst>
</file>

<file path=ppt/tags/tag81.xml><?xml version="1.0" encoding="utf-8"?>
<p:tagLst xmlns:a="http://schemas.openxmlformats.org/drawingml/2006/main" xmlns:r="http://schemas.openxmlformats.org/officeDocument/2006/relationships" xmlns:p="http://schemas.openxmlformats.org/presentationml/2006/main">
  <p:tag name="PREVIOUSTEXTLENGTH" val="5"/>
</p:tagLst>
</file>

<file path=ppt/tags/tag82.xml><?xml version="1.0" encoding="utf-8"?>
<p:tagLst xmlns:a="http://schemas.openxmlformats.org/drawingml/2006/main" xmlns:r="http://schemas.openxmlformats.org/officeDocument/2006/relationships" xmlns:p="http://schemas.openxmlformats.org/presentationml/2006/main">
  <p:tag name="PREVIOUSTEXTLENGTH" val="5"/>
</p:tagLst>
</file>

<file path=ppt/tags/tag8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0.xml><?xml version="1.0" encoding="utf-8"?>
<a:theme xmlns:a="http://schemas.openxmlformats.org/drawingml/2006/main" name="1_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ROBUST">
  <a:themeElements>
    <a:clrScheme name="Custom 110">
      <a:dk1>
        <a:srgbClr val="3C3C3C"/>
      </a:dk1>
      <a:lt1>
        <a:srgbClr val="FFFFFF"/>
      </a:lt1>
      <a:dk2>
        <a:srgbClr val="000000"/>
      </a:dk2>
      <a:lt2>
        <a:srgbClr val="E3E3E3"/>
      </a:lt2>
      <a:accent1>
        <a:srgbClr val="C00000"/>
      </a:accent1>
      <a:accent2>
        <a:srgbClr val="F35818"/>
      </a:accent2>
      <a:accent3>
        <a:srgbClr val="CEC446"/>
      </a:accent3>
      <a:accent4>
        <a:srgbClr val="207737"/>
      </a:accent4>
      <a:accent5>
        <a:srgbClr val="159BA4"/>
      </a:accent5>
      <a:accent6>
        <a:srgbClr val="A4156D"/>
      </a:accent6>
      <a:hlink>
        <a:srgbClr val="1F497D"/>
      </a:hlink>
      <a:folHlink>
        <a:srgbClr val="8DB3E2"/>
      </a:folHlink>
    </a:clrScheme>
    <a:fontScheme name="ROBUST">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a:spPr>
      <a:bodyPr vert="horz" wrap="none" lIns="91440" tIns="45720" rIns="91440" bIns="45720" numCol="1" rtlCol="0" anchor="t" anchorCtr="0" compatLnSpc="1">
        <a:prstTxWarp prst="textNoShape">
          <a:avLst/>
        </a:prstTxWarp>
        <a:spAutoFit/>
      </a:bodyPr>
      <a:lstStyle>
        <a:defPPr marL="265113" indent="-265113" defTabSz="457200" eaLnBrk="0" hangingPunct="0">
          <a:spcBef>
            <a:spcPts val="575"/>
          </a:spcBef>
          <a:buClr>
            <a:srgbClr val="C00000"/>
          </a:buClr>
          <a:buSzPct val="110000"/>
          <a:buFont typeface="Wingdings" pitchFamily="2" charset="2"/>
          <a:buChar char="§"/>
          <a:defRPr sz="2000" dirty="0">
            <a:solidFill>
              <a:srgbClr val="3C3C3C"/>
            </a:solidFill>
            <a:latin typeface="Helvetica" panose="020B0604020202030204" pitchFamily="34" charset="0"/>
          </a:defRPr>
        </a:defPPr>
      </a:lstStyle>
    </a:txDef>
  </a:objectDefaults>
  <a:extraClrSchemeLst/>
</a:theme>
</file>

<file path=ppt/theme/theme12.xml><?xml version="1.0" encoding="utf-8"?>
<a:theme xmlns:a="http://schemas.openxmlformats.org/drawingml/2006/main" name="2_AZ Cover Slide Options">
  <a:themeElements>
    <a:clrScheme name="Custom 239">
      <a:dk1>
        <a:srgbClr val="000000"/>
      </a:dk1>
      <a:lt1>
        <a:srgbClr val="FFFFFF"/>
      </a:lt1>
      <a:dk2>
        <a:srgbClr val="830051"/>
      </a:dk2>
      <a:lt2>
        <a:srgbClr val="F0AB00"/>
      </a:lt2>
      <a:accent1>
        <a:srgbClr val="830051"/>
      </a:accent1>
      <a:accent2>
        <a:srgbClr val="003865"/>
      </a:accent2>
      <a:accent3>
        <a:srgbClr val="68D2DF"/>
      </a:accent3>
      <a:accent4>
        <a:srgbClr val="3C1053"/>
      </a:accent4>
      <a:accent5>
        <a:srgbClr val="C4D600"/>
      </a:accent5>
      <a:accent6>
        <a:srgbClr val="3F4444"/>
      </a:accent6>
      <a:hlink>
        <a:srgbClr val="003865"/>
      </a:hlink>
      <a:folHlink>
        <a:srgbClr val="9DB0A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effectLst/>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5" id="{9C61E90D-7D61-1F4F-B653-660CB74F483D}" vid="{94182E38-6C2B-D640-BF1F-9C0CC33B04EB}"/>
    </a:ext>
  </a:extLst>
</a:theme>
</file>

<file path=ppt/theme/theme13.xml><?xml version="1.0" encoding="utf-8"?>
<a:theme xmlns:a="http://schemas.openxmlformats.org/drawingml/2006/main" name="Default Design">
  <a:themeElements>
    <a:clrScheme name="KITE TEMPLATE">
      <a:dk1>
        <a:srgbClr val="000000"/>
      </a:dk1>
      <a:lt1>
        <a:srgbClr val="FFFFFF"/>
      </a:lt1>
      <a:dk2>
        <a:srgbClr val="D11241"/>
      </a:dk2>
      <a:lt2>
        <a:srgbClr val="E7E6E6"/>
      </a:lt2>
      <a:accent1>
        <a:srgbClr val="D11241"/>
      </a:accent1>
      <a:accent2>
        <a:srgbClr val="243A7E"/>
      </a:accent2>
      <a:accent3>
        <a:srgbClr val="2C70AC"/>
      </a:accent3>
      <a:accent4>
        <a:srgbClr val="73AEC5"/>
      </a:accent4>
      <a:accent5>
        <a:srgbClr val="84C255"/>
      </a:accent5>
      <a:accent6>
        <a:srgbClr val="52438A"/>
      </a:accent6>
      <a:hlink>
        <a:srgbClr val="D11241"/>
      </a:hlink>
      <a:folHlink>
        <a:srgbClr val="5F5F5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a:noFill/>
          <a:prstDash val="dot"/>
        </a:ln>
        <a:effectLst/>
      </a:spPr>
      <a:bodyPr lIns="182880" tIns="91440" rIns="182880" bIns="91440" rtlCol="0" anchor="t"/>
      <a:lstStyle>
        <a:defPPr algn="ctr">
          <a:defRPr sz="1200" dirty="0" smtClean="0">
            <a:solidFill>
              <a:schemeClr val="tx1"/>
            </a:solidFill>
          </a:defRPr>
        </a:defPPr>
      </a:lstStyle>
      <a:style>
        <a:lnRef idx="1">
          <a:schemeClr val="accent1"/>
        </a:lnRef>
        <a:fillRef idx="3">
          <a:schemeClr val="accent1"/>
        </a:fillRef>
        <a:effectRef idx="2">
          <a:schemeClr val="accent1"/>
        </a:effectRef>
        <a:fontRef idx="minor">
          <a:schemeClr val="lt1"/>
        </a:fontRef>
      </a:style>
    </a:spDef>
    <a:lnDef>
      <a:spPr>
        <a:ln w="12700" cmpd="sng">
          <a:solidFill>
            <a:schemeClr val="tx1"/>
          </a:solidFill>
          <a:prstDash val="dot"/>
        </a:ln>
        <a:effectLst/>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5.xml><?xml version="1.0" encoding="utf-8"?>
<a:theme xmlns:a="http://schemas.openxmlformats.org/drawingml/2006/main" name="1_Default Design">
  <a:themeElements>
    <a:clrScheme name="KITE TEMPLATE">
      <a:dk1>
        <a:srgbClr val="000000"/>
      </a:dk1>
      <a:lt1>
        <a:srgbClr val="FFFFFF"/>
      </a:lt1>
      <a:dk2>
        <a:srgbClr val="D11241"/>
      </a:dk2>
      <a:lt2>
        <a:srgbClr val="E7E6E6"/>
      </a:lt2>
      <a:accent1>
        <a:srgbClr val="D11241"/>
      </a:accent1>
      <a:accent2>
        <a:srgbClr val="243A7E"/>
      </a:accent2>
      <a:accent3>
        <a:srgbClr val="2C70AC"/>
      </a:accent3>
      <a:accent4>
        <a:srgbClr val="73AEC5"/>
      </a:accent4>
      <a:accent5>
        <a:srgbClr val="84C255"/>
      </a:accent5>
      <a:accent6>
        <a:srgbClr val="52438A"/>
      </a:accent6>
      <a:hlink>
        <a:srgbClr val="D11241"/>
      </a:hlink>
      <a:folHlink>
        <a:srgbClr val="5F5F5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a:noFill/>
          <a:prstDash val="dot"/>
        </a:ln>
        <a:effectLst/>
      </a:spPr>
      <a:bodyPr lIns="182880" tIns="91440" rIns="182880" bIns="91440" rtlCol="0" anchor="t"/>
      <a:lstStyle>
        <a:defPPr algn="ctr">
          <a:defRPr sz="1200" dirty="0" smtClean="0">
            <a:solidFill>
              <a:schemeClr val="tx1"/>
            </a:solidFill>
          </a:defRPr>
        </a:defPPr>
      </a:lstStyle>
      <a:style>
        <a:lnRef idx="1">
          <a:schemeClr val="accent1"/>
        </a:lnRef>
        <a:fillRef idx="3">
          <a:schemeClr val="accent1"/>
        </a:fillRef>
        <a:effectRef idx="2">
          <a:schemeClr val="accent1"/>
        </a:effectRef>
        <a:fontRef idx="minor">
          <a:schemeClr val="lt1"/>
        </a:fontRef>
      </a:style>
    </a:spDef>
    <a:lnDef>
      <a:spPr>
        <a:ln w="12700" cmpd="sng">
          <a:solidFill>
            <a:schemeClr val="tx1"/>
          </a:solidFill>
          <a:prstDash val="dot"/>
        </a:ln>
        <a:effectLst/>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3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3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7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_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5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3.xml><?xml version="1.0" encoding="utf-8"?>
<a:theme xmlns:a="http://schemas.openxmlformats.org/drawingml/2006/main" name="ESMO 2017 template">
  <a:themeElements>
    <a:clrScheme name="Custom 9">
      <a:dk1>
        <a:srgbClr val="595454"/>
      </a:dk1>
      <a:lt1>
        <a:srgbClr val="FFFFFF"/>
      </a:lt1>
      <a:dk2>
        <a:srgbClr val="595454"/>
      </a:dk2>
      <a:lt2>
        <a:srgbClr val="A69F9F"/>
      </a:lt2>
      <a:accent1>
        <a:srgbClr val="BE2BBB"/>
      </a:accent1>
      <a:accent2>
        <a:srgbClr val="33D6F1"/>
      </a:accent2>
      <a:accent3>
        <a:srgbClr val="59FFB9"/>
      </a:accent3>
      <a:accent4>
        <a:srgbClr val="FDA97D"/>
      </a:accent4>
      <a:accent5>
        <a:srgbClr val="FFD186"/>
      </a:accent5>
      <a:accent6>
        <a:srgbClr val="AE7A65"/>
      </a:accent6>
      <a:hlink>
        <a:srgbClr val="BE2BBB"/>
      </a:hlink>
      <a:folHlink>
        <a:srgbClr val="A69F9F"/>
      </a:folHlink>
    </a:clrScheme>
    <a:fontScheme name="Trebuchet MS">
      <a:majorFont>
        <a:latin typeface="Trebuchet MS" panose="020B0603020202020204"/>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4.xml><?xml version="1.0" encoding="utf-8"?>
<a:theme xmlns:a="http://schemas.openxmlformats.org/drawingml/2006/main" name="10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1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20_Default Design">
  <a:themeElements>
    <a:clrScheme name="">
      <a:dk1>
        <a:srgbClr val="919191"/>
      </a:dk1>
      <a:lt1>
        <a:srgbClr val="FFFFFF"/>
      </a:lt1>
      <a:dk2>
        <a:srgbClr val="00003E"/>
      </a:dk2>
      <a:lt2>
        <a:srgbClr val="EBE114"/>
      </a:lt2>
      <a:accent1>
        <a:srgbClr val="618FFD"/>
      </a:accent1>
      <a:accent2>
        <a:srgbClr val="00AE00"/>
      </a:accent2>
      <a:accent3>
        <a:srgbClr val="AAAAAF"/>
      </a:accent3>
      <a:accent4>
        <a:srgbClr val="DADADA"/>
      </a:accent4>
      <a:accent5>
        <a:srgbClr val="B7C6FE"/>
      </a:accent5>
      <a:accent6>
        <a:srgbClr val="009D00"/>
      </a:accent6>
      <a:hlink>
        <a:srgbClr val="FC0128"/>
      </a:hlink>
      <a:folHlink>
        <a:srgbClr val="CECECE"/>
      </a:folHlink>
    </a:clrScheme>
    <a:fontScheme name="1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8.xml><?xml version="1.0" encoding="utf-8"?>
<a:theme xmlns:a="http://schemas.openxmlformats.org/drawingml/2006/main" name="6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9.xml><?xml version="1.0" encoding="utf-8"?>
<a:theme xmlns:a="http://schemas.openxmlformats.org/drawingml/2006/main" name="4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1_Office Theme">
  <a:themeElements>
    <a:clrScheme name="IPSEN">
      <a:dk1>
        <a:srgbClr val="000000"/>
      </a:dk1>
      <a:lt1>
        <a:srgbClr val="FFFFFF"/>
      </a:lt1>
      <a:dk2>
        <a:srgbClr val="224A81"/>
      </a:dk2>
      <a:lt2>
        <a:srgbClr val="EEECE1"/>
      </a:lt2>
      <a:accent1>
        <a:srgbClr val="4A7992"/>
      </a:accent1>
      <a:accent2>
        <a:srgbClr val="6EB6C7"/>
      </a:accent2>
      <a:accent3>
        <a:srgbClr val="86425A"/>
      </a:accent3>
      <a:accent4>
        <a:srgbClr val="C84874"/>
      </a:accent4>
      <a:accent5>
        <a:srgbClr val="9F9067"/>
      </a:accent5>
      <a:accent6>
        <a:srgbClr val="B2C966"/>
      </a:accent6>
      <a:hlink>
        <a:srgbClr val="0B4055"/>
      </a:hlink>
      <a:folHlink>
        <a:srgbClr val="9D9D9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lgn="l">
          <a:defRPr sz="120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Basic Template.potx" id="{6117708B-380F-470D-87D5-1C11A8AEDDEB}" vid="{6C51CAFA-7657-43CF-AD39-6A401585C110}"/>
    </a:ext>
  </a:extLst>
</a:theme>
</file>

<file path=ppt/theme/theme31.xml><?xml version="1.0" encoding="utf-8"?>
<a:theme xmlns:a="http://schemas.openxmlformats.org/drawingml/2006/main" name="7_Blank Presentation">
  <a:themeElements>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Blank Presentation">
      <a:majorFont>
        <a:latin typeface="Times"/>
        <a:ea typeface="ＭＳ Ｐゴシック"/>
        <a:cs typeface="ＭＳ Ｐゴシック"/>
      </a:majorFont>
      <a:minorFont>
        <a:latin typeface="Time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Lucida Sans Unicode"/>
        <a:cs typeface="Lucida Sans Unicode"/>
      </a:majorFont>
      <a:minorFont>
        <a:latin typeface="Times New Roman"/>
        <a:ea typeface="Lucida Sans Unicode"/>
        <a:cs typeface="Lucida Sans Unicod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WCM_Template_Masterbrand PPT_White">
  <a:themeElements>
    <a:clrScheme name="Weill Cornell Medicine">
      <a:dk1>
        <a:srgbClr val="2D2E2D"/>
      </a:dk1>
      <a:lt1>
        <a:sysClr val="window" lastClr="FFFFFF"/>
      </a:lt1>
      <a:dk2>
        <a:srgbClr val="A20815"/>
      </a:dk2>
      <a:lt2>
        <a:srgbClr val="EFEEED"/>
      </a:lt2>
      <a:accent1>
        <a:srgbClr val="A20815"/>
      </a:accent1>
      <a:accent2>
        <a:srgbClr val="C23019"/>
      </a:accent2>
      <a:accent3>
        <a:srgbClr val="E0621B"/>
      </a:accent3>
      <a:accent4>
        <a:srgbClr val="FEBD22"/>
      </a:accent4>
      <a:accent5>
        <a:srgbClr val="8D8E8D"/>
      </a:accent5>
      <a:accent6>
        <a:srgbClr val="CECFCD"/>
      </a:accent6>
      <a:hlink>
        <a:srgbClr val="272727"/>
      </a:hlink>
      <a:folHlink>
        <a:srgbClr val="27272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4.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DCT_NewPPT_Confidential_Tag-1" id="{8FA28287-EAA6-D244-B7F7-EFE499E6284B}" vid="{FC202BE3-8560-1B45-8122-81D7A4EBA13F}"/>
    </a:ext>
  </a:extLst>
</a:theme>
</file>

<file path=ppt/theme/theme35.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5_Kite Pharma Oral Presentation">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Basic Templat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8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Abbive 2017">
    <a:dk1>
      <a:srgbClr val="2D2926"/>
    </a:dk1>
    <a:lt1>
      <a:srgbClr val="FFFFFF"/>
    </a:lt1>
    <a:dk2>
      <a:srgbClr val="071D49"/>
    </a:dk2>
    <a:lt2>
      <a:srgbClr val="7F7F7F"/>
    </a:lt2>
    <a:accent1>
      <a:srgbClr val="0082BA"/>
    </a:accent1>
    <a:accent2>
      <a:srgbClr val="00A9E0"/>
    </a:accent2>
    <a:accent3>
      <a:srgbClr val="8CE2D0"/>
    </a:accent3>
    <a:accent4>
      <a:srgbClr val="6BBBAE"/>
    </a:accent4>
    <a:accent5>
      <a:srgbClr val="C4D600"/>
    </a:accent5>
    <a:accent6>
      <a:srgbClr val="84BD00"/>
    </a:accent6>
    <a:hlink>
      <a:srgbClr val="2D2926"/>
    </a:hlink>
    <a:folHlink>
      <a:srgbClr val="2D292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10877</TotalTime>
  <Words>9749</Words>
  <Application>Microsoft Macintosh PowerPoint</Application>
  <PresentationFormat>Widescreen</PresentationFormat>
  <Paragraphs>1904</Paragraphs>
  <Slides>75</Slides>
  <Notes>58</Notes>
  <HiddenSlides>0</HiddenSlides>
  <MMClips>0</MMClips>
  <ScaleCrop>false</ScaleCrop>
  <HeadingPairs>
    <vt:vector size="8" baseType="variant">
      <vt:variant>
        <vt:lpstr>Fonts Used</vt:lpstr>
      </vt:variant>
      <vt:variant>
        <vt:i4>25</vt:i4>
      </vt:variant>
      <vt:variant>
        <vt:lpstr>Theme</vt:lpstr>
      </vt:variant>
      <vt:variant>
        <vt:i4>39</vt:i4>
      </vt:variant>
      <vt:variant>
        <vt:lpstr>Embedded OLE Servers</vt:lpstr>
      </vt:variant>
      <vt:variant>
        <vt:i4>2</vt:i4>
      </vt:variant>
      <vt:variant>
        <vt:lpstr>Slide Titles</vt:lpstr>
      </vt:variant>
      <vt:variant>
        <vt:i4>75</vt:i4>
      </vt:variant>
    </vt:vector>
  </HeadingPairs>
  <TitlesOfParts>
    <vt:vector size="141" baseType="lpstr">
      <vt:lpstr>.AppleSystemUIFont</vt:lpstr>
      <vt:lpstr>a Affirmation</vt:lpstr>
      <vt:lpstr>AppleSymbols</vt:lpstr>
      <vt:lpstr>Arial</vt:lpstr>
      <vt:lpstr>Arial Narrow</vt:lpstr>
      <vt:lpstr>Arial Rounded MT Bold</vt:lpstr>
      <vt:lpstr>Calibri</vt:lpstr>
      <vt:lpstr>Calibri Light</vt:lpstr>
      <vt:lpstr>Courier New</vt:lpstr>
      <vt:lpstr>Georgia</vt:lpstr>
      <vt:lpstr>Gill Sans MT Pro Bold</vt:lpstr>
      <vt:lpstr>Helvetica</vt:lpstr>
      <vt:lpstr>Imago</vt:lpstr>
      <vt:lpstr>Lucida Grande</vt:lpstr>
      <vt:lpstr>Monaco</vt:lpstr>
      <vt:lpstr>Proxima Nova Regular</vt:lpstr>
      <vt:lpstr>Roboto</vt:lpstr>
      <vt:lpstr>Segoe UI</vt:lpstr>
      <vt:lpstr>StarSymbol</vt:lpstr>
      <vt:lpstr>Symbol</vt:lpstr>
      <vt:lpstr>Times</vt:lpstr>
      <vt:lpstr>Times New Roman</vt:lpstr>
      <vt:lpstr>Trebuchet MS</vt:lpstr>
      <vt:lpstr>Verdana</vt:lpstr>
      <vt:lpstr>Wingdings</vt:lpstr>
      <vt:lpstr>1_Avaglio template</vt:lpstr>
      <vt:lpstr>Kite Pharma Oral Presentation</vt:lpstr>
      <vt:lpstr>2_Office Theme</vt:lpstr>
      <vt:lpstr>Incyte Ad Board</vt:lpstr>
      <vt:lpstr>NYL2014_PPT_Slides</vt:lpstr>
      <vt:lpstr>6_Office Theme</vt:lpstr>
      <vt:lpstr>1_Kite Pharma Oral Presentation</vt:lpstr>
      <vt:lpstr>8_Office Theme</vt:lpstr>
      <vt:lpstr>1_Incyte Ad Board</vt:lpstr>
      <vt:lpstr>1_NYL2014_PPT_Slides</vt:lpstr>
      <vt:lpstr>4_ROBUST</vt:lpstr>
      <vt:lpstr>2_AZ Cover Slide Options</vt:lpstr>
      <vt:lpstr>Default Design</vt:lpstr>
      <vt:lpstr>2_Avaglio template</vt:lpstr>
      <vt:lpstr>1_Default Design</vt:lpstr>
      <vt:lpstr>2_Kite Pharma Oral Presentation</vt:lpstr>
      <vt:lpstr>3_Kite Pharma Oral Presentation</vt:lpstr>
      <vt:lpstr>3_Office Theme</vt:lpstr>
      <vt:lpstr>7_Office Theme</vt:lpstr>
      <vt:lpstr>2_NYL2014_PPT_Slides</vt:lpstr>
      <vt:lpstr>2_Incyte Ad Board</vt:lpstr>
      <vt:lpstr>5_Avaglio template</vt:lpstr>
      <vt:lpstr>ESMO 2017 template</vt:lpstr>
      <vt:lpstr>10_Avaglio template</vt:lpstr>
      <vt:lpstr>11_Avaglio template</vt:lpstr>
      <vt:lpstr>20_Default Design</vt:lpstr>
      <vt:lpstr>3_Avaglio template</vt:lpstr>
      <vt:lpstr>6_Avaglio template</vt:lpstr>
      <vt:lpstr>4_Kite Pharma Oral Presentation</vt:lpstr>
      <vt:lpstr>1_Office Theme</vt:lpstr>
      <vt:lpstr>7_Blank Presentation</vt:lpstr>
      <vt:lpstr>2_Default Design</vt:lpstr>
      <vt:lpstr>WCM_Template_Masterbrand PPT_White</vt:lpstr>
      <vt:lpstr>1_Custom Design</vt:lpstr>
      <vt:lpstr>12_Office Theme</vt:lpstr>
      <vt:lpstr>5_Kite Pharma Oral Presentation</vt:lpstr>
      <vt:lpstr>Basic Template</vt:lpstr>
      <vt:lpstr>4_Office Theme</vt:lpstr>
      <vt:lpstr>4_Default Design</vt:lpstr>
      <vt:lpstr>think-cell Slide</vt:lpstr>
      <vt:lpstr>Prism 9</vt:lpstr>
      <vt:lpstr>PowerPoint Presentation</vt:lpstr>
      <vt:lpstr>POLARIX: A randomized double-blinded study</vt:lpstr>
      <vt:lpstr>Safety and Adverse Events</vt:lpstr>
      <vt:lpstr> Updated Efficacy Results: 3-Year Progression Free Survival</vt:lpstr>
      <vt:lpstr>Patients with ctDNA clearance after one cycle of treatment had longer PFS and OS than those without ctDNA clearance</vt:lpstr>
      <vt:lpstr>PowerPoint Presentation</vt:lpstr>
      <vt:lpstr>L-MIND Trial: Subgroup Analysis of Patients Treated for ≥2 years: Progression-free Survival</vt:lpstr>
      <vt:lpstr>L-MIND Trial: Subgroup Analysis of Patients Treated for ≥2 years: Safety</vt:lpstr>
      <vt:lpstr>PowerPoint Presentation</vt:lpstr>
      <vt:lpstr>PowerPoint Presentation</vt:lpstr>
      <vt:lpstr>PowerPoint Presentation</vt:lpstr>
      <vt:lpstr>PowerPoint Presentation</vt:lpstr>
      <vt:lpstr>ZUMA-7 Study Schema and Endpoints: Axi-Cel Versus SOC as Second-Line Therapy in Patients With R/R LBCL </vt:lpstr>
      <vt:lpstr>PowerPoint Presentation</vt:lpstr>
      <vt:lpstr>PowerPoint Presentation</vt:lpstr>
      <vt:lpstr>PowerPoint Presentation</vt:lpstr>
      <vt:lpstr>TRANSFORM: EFS per IRS (ITT set; primary endpoint)</vt:lpstr>
      <vt:lpstr>PowerPoint Presentation</vt:lpstr>
      <vt:lpstr>PowerPoint Presentation</vt:lpstr>
      <vt:lpstr>Glofitamab: Pivotal Phase II Trial in R/R DLBCL</vt:lpstr>
      <vt:lpstr>PowerPoint Presentation</vt:lpstr>
      <vt:lpstr>Glofitamab Safety Profile</vt:lpstr>
      <vt:lpstr>EPCORE NHL-1 (Expansion Cohort) – Study Design and Endpoints</vt:lpstr>
      <vt:lpstr>PowerPoint Presentation</vt:lpstr>
      <vt:lpstr>EPCORE NHL-1 (Expansion Cohort) – Safety</vt:lpstr>
      <vt:lpstr>ELM-2 Phase 2 Study– Odronextamab in R/R DLBCL</vt:lpstr>
      <vt:lpstr>Odronextamab Efficacy:  Objective Response Rate in Relapsed/Refractory DLBCL</vt:lpstr>
      <vt:lpstr>Odronextamab efficacy: Responses appear durable</vt:lpstr>
      <vt:lpstr>Phase 3 ECHELON-1: AVD + Brentuximab Vedotin  in Stage 3/4 Hodgkin Lymphoma</vt:lpstr>
      <vt:lpstr>PFS per investigator continued to favor A+AVD vs ABVD, with a 32% risk reduction</vt:lpstr>
      <vt:lpstr>OS significantly favored A+AVD vs ABVD corresponding to a 41% risk reduction</vt:lpstr>
      <vt:lpstr>PowerPoint Presentation</vt:lpstr>
      <vt:lpstr>Camidanlumab Tesirine – anti-CD25 monoclonal antibody conjugated to a PBD dimer   </vt:lpstr>
      <vt:lpstr>Efficacy – Overall Response Rate and PFS</vt:lpstr>
      <vt:lpstr>Exploratory Analysis of Camidanlumab Tesirine in Patients with R/R cHL – Select Subgroups</vt:lpstr>
      <vt:lpstr>APPENDIX</vt:lpstr>
      <vt:lpstr>PowerPoint Presentation</vt:lpstr>
      <vt:lpstr>PowerPoint Presentation</vt:lpstr>
      <vt:lpstr>PowerPoint Presentation</vt:lpstr>
      <vt:lpstr>  Six‑Year Results from the Phase 3 RELEVANCE Study: Similar Outcomes for Previously Untreated FL Receiving Lenalidomide Plus Rituximab (R2) versus R‑Chemotherapy Followed by R Maintenance  </vt:lpstr>
      <vt:lpstr>Mosunetuzumab Monotherapy: Update from Pivotal Phase II Study in Relapsed/Refractory Follicular Lymphoma </vt:lpstr>
      <vt:lpstr>Mosunetuzumab Monotherapy: Response Rates</vt:lpstr>
      <vt:lpstr>DOCR and PFS with mosunetuzumab  versus last prior therapy </vt:lpstr>
      <vt:lpstr>Mosunetuzumab Monotherapy:Safety profile</vt:lpstr>
      <vt:lpstr>PowerPoint Presentation</vt:lpstr>
      <vt:lpstr>PowerPoint Presentation</vt:lpstr>
      <vt:lpstr>PowerPoint Presentation</vt:lpstr>
      <vt:lpstr>Subcutaneous Epcoritamab with Rituximab and Lenalidomide in Relapsed/Refractory FL</vt:lpstr>
      <vt:lpstr>PowerPoint Presentation</vt:lpstr>
      <vt:lpstr>Subcutaneous Epcoritamab with Rituximab and Lenalidomide in Untreated FL</vt:lpstr>
      <vt:lpstr>PowerPoint Presentation</vt:lpstr>
      <vt:lpstr>PowerPoint Presentation</vt:lpstr>
      <vt:lpstr>PowerPoint Presentation</vt:lpstr>
      <vt:lpstr>PowerPoint Presentation</vt:lpstr>
      <vt:lpstr>PowerPoint Presentation</vt:lpstr>
      <vt:lpstr>ZUMA-5: A Phase 2 Study of Axicabtagene Ciloleucel  (Axi-Cel) in R/R Indolent NHL - Long-term Follow-up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Objective Response Rate (ORR) in All Treated Patients (N=68) </vt:lpstr>
      <vt:lpstr>PowerPoint Presentation</vt:lpstr>
      <vt:lpstr>PowerPoint Presentation</vt:lpstr>
    </vt:vector>
  </TitlesOfParts>
  <Company>KnowledgePoint360 Group</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Safety and Efficacy of Obinutuzumab (GA101) with Fludarabine/Cyclophosphamide (G-FC) or Bendamustine (G-B) in the Initial Therapy of Patients with Chronic Lymphocytic Leukemia (CLL):  Results from the Phase 1b GALTON Trial (GAO4779g)</dc:title>
  <dc:creator>Sean Harris</dc:creator>
  <cp:lastModifiedBy>Silvana Izquierdo</cp:lastModifiedBy>
  <cp:revision>3234</cp:revision>
  <cp:lastPrinted>2017-06-20T14:43:01Z</cp:lastPrinted>
  <dcterms:created xsi:type="dcterms:W3CDTF">2013-11-06T09:44:57Z</dcterms:created>
  <dcterms:modified xsi:type="dcterms:W3CDTF">2023-01-25T19:41:26Z</dcterms:modified>
</cp:coreProperties>
</file>